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1:12:30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2794 0,'0'-21'32,"21"0"-17,1 0-15,-22-1 16,21 22 0,0-21-16,0 0 15,0 21 1,0-21-16,1 0 0,20 21 0</inkml:trace>
  <inkml:trace contextRef="#ctx0" brushRef="#br0" timeOffset="684.6">1990 2498 0,'0'-21'0,"0"-1"0,0 1 0,0 0 16,0 0-16,0 0 0,21-22 15,0 22-15,0-21 0,-21 21 0,21 0 16,0-22-16,1 22 0,-22 0 16,21 21-16,-21 21 15,0 0 1,0 22-16,0-1 0,-21 0 16,-1 1-16,22-1 0,-21 21 15,0-20-15,0 20 0,21-20 0,0-1 16,-21 0-16,21 1 0,-21-1 15,21-21-15,0 0 0,0 0 0,21-42 32,0 0-32,0-21 15,0-1-15,0 1 0</inkml:trace>
  <inkml:trace contextRef="#ctx0" brushRef="#br0" timeOffset="999.91">2265 1693 0,'0'0'0,"-21"0"0,-43 22 16,43-22-16,0 21 0,0 0 0,-1 0 15,22 0-15,0 0 16,0 1-16,0-1 0,22-21 16,-1 0-16,0 0 0,21 0 15,-21 0-15,22 0 0,-22-21 0,21-1 16,-21 22-16,-21-21 0,0 0 15,0-21-15,0 21 0,-21-1 0,-21 1 16,21 0-16,0 21 0,-22 0 16,22 0-16,-21 0 0,21 0 0,-1 0 15,1 21-15,0 0 16,0 22-16,0-22 0,21 21 0,0 1 16,0-1-16,0 0 0,0 1 15,0-22-15,0 21 0,0 0 0,21-20 16,0 20-16,21-21 0,1 0 0</inkml:trace>
  <inkml:trace contextRef="#ctx0" brushRef="#br0" timeOffset="1499.62">2921 2328 0,'0'0'0,"-21"0"0,21-21 0,0 0 15,-21 21-15,21-21 0,-22 21 16,22-21-16,0 42 31,-21 0-31,21 0 0,-21 22 16,0-22-16,21 21 0,-21 0 16,21-20-16,-21 20 0,21 0 0,0-21 15,-22 22-15,22-22 0,-21 0 16,21 0-16,-21 0 0,21 1 15,0-44 17,0 1-32,21 0 0,0-21 15,1-1-15,-1 1 0,-21 0 16,21-1-16,0 1 0,0 0 0,22-1 16,-22 1-16,0 21 0,0 0 15,0 21-15,0 0 0,1 0 16,-1 21-16,-21 0 0,0 0 15,0 0-15,0 22 0,0-1 16,0 0-16,0 1 0,0-1 0,0 0 16,0 1-16,0-22 0,0 21 15,0-21-15,0 1 0,0-1 16,0 0-16,0 0 0,21-21 16,0 0-16,0 0 15,0-21-15,1 0 0,-1 0 0,0-1 16,0-20-16,21 0 0,-20-22 0</inkml:trace>
  <inkml:trace contextRef="#ctx0" brushRef="#br0" timeOffset="1759">3704 1757 0,'0'-21'0,"0"42"0,0-85 0,0 43 0,0 0 16,-21 21-16,0 21 15,0 0-15,-1 22 16,22-1-16,0 0 0,-21 22 15,0-22-15,0 22 0,21-1 0,-21 1 16,0-1-16,-1 1 0,1-1 16,21 1-16,0-22 0,0 22 0,0-22 15,0 0-15,0 1 0,0-22 0,0 0 16,21 0-16,1 0 0,-1 0 16,0-21-16,0 0 0,0 0 0,0 0 15,1 0-15,-22-21 0,21 0 16,-21 0-16,0 0 0,0-22 15,0 22-15,0-21 0</inkml:trace>
  <inkml:trace contextRef="#ctx0" brushRef="#br0" timeOffset="1910.92">3429 2350 0,'0'0'0,"-21"0"0,-43 0 16,43 0-16,42-22 31,0 22-31,1 0 0,20-21 16,0 21-16,1-21 0,20 0 15,-21 21-15,22-21 0,-1 21 0,1-21 16,-1-1-16,1 22 0,21-21 0,-22 21 16</inkml:trace>
  <inkml:trace contextRef="#ctx0" brushRef="#br0" timeOffset="3359.16">5207 2265 0,'0'0'0,"0"-42"16,0 20-16,0 1 15,0 0-15,0 42 32,0 0-32,0 1 0,-21-1 15,21 0-15,-21 21 0,-1 1 0,22-22 16,-21 21-16,0 0 0,0 1 15,21-22-15,-21 21 0,21-21 0,-21 22 16,21-22-16,0 0 0,-22 0 16,22 0-16,0-42 15,0 0 1,0 0-16,22 0 0,-1 0 16,0-22-16,-21 1 0,21 0 0,0-1 15,0 1-15,-21 0 0,22-1 0,-1 22 16,0-21-16,0 21 0,0-1 15,0 22-15,1 0 0,-1 0 16,0 22-16,-21 20 16,0-21-16,0 0 15,0 22-15,0-1 0,0-21 0,0 21 16,0 1-16,0-22 0,0 21 16,0-21-16,21 22 0,0-22 0,-21 0 15,21 0-15,1-21 0,-1 0 0,0 21 16,0-21-16,21 0 0,-20 0 15,20-21-15,-21 21 0,0-21 16,22 0-16,-22-21 0,0 20 0,0-20 0,0 0 16,0 21-16,1-22 15,-22 1-15,0 0 0,21-1 0,-21 22 16,0 0-16,0 0 0,0 0 0,-21 42 31,-1 0-15,1 0-16,21 0 0,0 22 0,-21-22 15,21 0-15,0 21 0,0 1 16,0-22-16,0 0 0,0 21 0,0-21 16,21 1-16,0-1 0,1 0 15,-1-21-15,21 0 0,-21 0 0,22 0 16,-22 0-16,21 0 0,-21 0 0,0 0 16,22-21-16,-22 0 15,0-1-15,0 1 0,-21-21 0,21 21 16,-21-22-16,22 22 0,-22-21 0,0 21 15,0 0-15,0-1 0,0 1 16,0 0-16,-22 21 16,1 0-1,21 21-15,0 0 0,0 1 16,0-1-16,0 21 0,0-21 0,0 0 16,0 22-16,0-22 0,0 0 0,0 21 15,21-20-15,1-1 0,-1-21 16,0 21-16,0-21 0,21 21 15,-20-21-15,-1 0 0,21 0 0,-21 0 16,22-21-16,-22 0 0,0 0 16,0-1-16,0 1 0,0 0 0,1-21 15,-22 21-15,0-22 0,21 22 0,-21-21 16,0 21-16,21-1 0,-21 1 16,0 0-16,-21 21 31,0 21-31,21 0 0,-22 22 15,22-22-15,0 0 0,0 21 0,0-20 16,0-1-16,0 21 0,0-21 0,0 0 16,0 1-16,0-1 0,0 0 15,0 0-15,0-42 32,22 0-32,-1 21 15,-21-21-15,21-22 0,-21 22 0,0 0 16,21-21-16,0-1 0,-21 22 0,21-21 15,1 21-15,-1-22 0,-21 22 16,21 0-16,0 0 0,0 21 0,0 0 16,1 0-16,-1 0 15,0 21-15,-21 0 0,21 21 16,-21-20-16,0-1 0,21 21 16,-21 0-16,21-20 0,-21 20 0,0-21 0,0 0 15,22 0-15,-22 1 16,21-1-16,0-21 15,0 0-15,0-21 16,0-1-16,1 1 16,-22 0-16,21 0 0,0-21 0,0 20 15,0 1-15,0-21 0,1 21 0,-1-22 16,-21 22-16,21 0 0,0 0 16,0 21-16,0 0 15,-21 21-15,0 0 16,0 0-16,0 22 0,0-1 15,0-21-15,0 22 0,0-1 16,0-21-16,0 21 0,0-20 0,0-1 16,0 21-16,0-21 0,0 0 15,22-21-15,-1 0 16,0 0 0,0 0-16,0-21 0,-21 0 15,21 0-15,1 0 0,-1 0 0</inkml:trace>
  <inkml:trace contextRef="#ctx0" brushRef="#br0" timeOffset="3834.89">7832 2032 0,'21'-63'0,"-42"126"0,42-169 0,-21 64 15,0 0-15,0-1 0,0 22 16,0-21-16,0 21 0,-21 21 0,-1-22 16,1 22-16,0 0 0,0 22 15,21-1-15,0 0 0,-21 21 16,21 1-16,-21-1 0,21 0 0,0 1 15,0 20-15,0-21 0,-22 22 16,22-22-16,0 22 0,0-22 16,0 22-16,0-22 0,0 0 0,0 22 0,0-22 15,0-21-15,0 22 0,0-22 16,0 0-16,0 0 0,0 0 16,0-42-1,22 0 1,-22 0-16,21 0 0,0-1 15,0-20-15,0 21 0,0-21 0,1-1 16,-1 22-16,21-21 0,-21 21 0,22-22 16,-1 22-16,-21 0 0,21 21 15,1 0-15,-1 0 0,0 0 0,-20 0 16,20 0-16,-21 21 0,0 0 0,0 0 16,1 22-16,-22-1 0,0-21 15,0 22-15,0-1 0,-22 0 0,1 1 16,-21-22-16,21 21 0,-22-21 15,1 0-15,0 1 0,-1-1 16,1 0-16,0-21 0,21 21 0,-22-21 16,22 0-16,0 0 0,0 0 0,21-21 31,0 0-31,0 0 0,21-1 0,0 1 16,0 0-16</inkml:trace>
  <inkml:trace contextRef="#ctx0" brushRef="#br0" timeOffset="4087.35">9398 2328 0,'21'0'47,"0"0"-47,0 0 15,1 0-15,-1 0 0,0 0 0,0 0 16,0 0-16,0-21 0,1 21 0,-1 0 16,0 0-1,-42 0 1,0 0 0</inkml:trace>
  <inkml:trace contextRef="#ctx0" brushRef="#br0" timeOffset="4248.28">9377 2519 0,'0'0'0,"0"21"0,0 0 0,0 0 16,21-21-1,0 0-15,0 0 16,0 0-16,1 0 0,-1 0 0,0 0 16,0-21-16,0 21 0,0-21 15,-21 0-15,22 21 16,-1-21-16,0 0 0,0-1 0</inkml:trace>
  <inkml:trace contextRef="#ctx0" brushRef="#br0" timeOffset="4703.51">11070 2244 0,'0'0'0,"0"-85"16,0 43-16,0-1 0,-21 22 0,21 0 16,0 0-16,0 0 0,0 0 0,0 42 15,-21 0 1,21 0-16,-21 21 0,-1 1 0,22-1 15,-21 0-15,0 22 0,0-1 0,21-20 16,0 20-16,-21-20 0,21 20 16,-21-21-16,21 1 0,0-22 0,0 21 15,0-21-15,0 1 0,21-1 0,0-21 16,0 0-16,21 0 0</inkml:trace>
  <inkml:trace contextRef="#ctx0" brushRef="#br0" timeOffset="5015.33">11451 2286 0,'0'0'0,"0"-21"0,21-85 16,-21 64-16,21 21 0,-21-1 15,22 1-15,-1 0 0,0 0 16,0 21-16,0 0 0,22 0 0,-22 0 16,0 0-16,21 21 0,-21 0 0,1 0 15,-1 1-15,-21 20 0,0-21 16,-21 21-16,-1-20 0,-20 20 0,0 0 15,-1 22-15,1-22 0,-21-21 16,20 22-16,1-1 0,0-21 0,-1 0 16,22 0-16,0 1 0,0-22 0,21 21 15,21-21 1,0 0-16,21 0 16,-20 0-16,20 0 0,0-21 0,1 21 15,20-22-15,-21 22 0,22-21 0,-1 0 16,1 0-16,-1 21 0,1-21 15,-1 0-15,1-1 0,-1 1 0</inkml:trace>
  <inkml:trace contextRef="#ctx0" brushRef="#br0" timeOffset="5423.1">12382 2159 0,'0'0'0,"0"-21"15,-21 21 1,0-21-16,21 0 15,21 21-15,0 0 0,1 0 0,-1 0 16,0 0-16,21 0 0,-21 0 16,1 21-16,-1-21 0,0 21 0,-21 0 15,0 0-15,0 0 0,-21 1 16,0-1-16,-22 0 0,1 0 16,0 0-16,-1 0 0,1 1 0,0-1 15,-1 0-15,1 0 0,21 0 16,0 0-16,-1-21 0,44 0 31,20 22-31,0-22 0,-21 0 16,22 0-16,-1 0 0,22 21 0,-22-21 15,-21 21-15,21-21 0,1 21 16,-22 0-16,0-21 0,0 21 0,-21 1 16,0-1-16,0 0 0,-21 0 15,-21 0-15,21-21 0,-22 21 16,1 1-16,0-22 0,20 21 0,-20-21 15,0 0-15,21 0 0,-1 0 0,1 0 16,0 0-16,21-21 16,21-1-1</inkml:trace>
  <inkml:trace contextRef="#ctx0" brushRef="#br0" timeOffset="5811.88">12869 2201 0,'0'0'0,"43"-21"0,20-63 15,-63 62-15,-21 22 16,0 22 0,-22-22-16,22 21 0,0 21 15,-21-21-15,21 22 0,-1-22 0,-20 21 0,21 0 16,0 1-16,0-1 16,21-21-16,0 22 0,0-22 0,0 21 15,0-21-15,0 0 0,21-21 0,0 22 16,21-22-16,-21 0 0,22 0 0,-1 0 15,0 0-15,1 0 0,-1-22 16,0 1-16,1 21 0,-1-21 0,0-21 16,-20 21-16,20-1 0,-21 1 0,0 0 15,0 0-15,-42 21 32,0 21-32,-21 0 0,21 0 0,-22 22 15,22-22-15,0 21 0,-21 1 16,20-22-16,1 21 0,0 0 15,0-20-15,21-1 0,0 0 0,0 0 16,0 0-16,21 0 0,0-21 0,0 0 16,22 0-16,-22 0 0,21 0 15,1 0-15,20 0 0,-21-21 0</inkml:trace>
  <inkml:trace contextRef="#ctx0" brushRef="#br0" timeOffset="6233.15">13843 2223 0,'0'0'0,"0"-22"0,0 1 16,0 0-16,21 21 16,0 0-1,0 0-15,1 0 0,20 0 16,0 0-16,-21 0 0,22 0 0,-1 0 16,-21 0-16,22 0 0,-22 0 15,0 0-15,0 0 0,-63 0 16,21 0-16,-22 0 15,1 0-15,0 0 0,-22 21 0,22-21 16,-22 21-16,22 1 0,0-1 16,-1-21-16,1 21 0,21 0 15,-22 0-15,43 0 0,0 1 0,0-1 0,0 0 16,0 0-16,0 0 16,22 0-16,-1 1 0,21-1 0,0 0 15,1 0-15,-1 0 0,0 0 0,1 1 16,-1-1-16,0 0 0,1 0 15,-22 0-15,21-21 0,-42 21 0,0 1 16,0-1-16,0 0 16,-42-21-16,21 0 0,0 0 0,-22 0 15,1 0-15,21 0 0,-22 0 16,22 0-16,-21 0 0,21 0 0,0 0 16,-1 0-16,1 0 0,21-21 15</inkml:trace>
  <inkml:trace contextRef="#ctx0" brushRef="#br0" timeOffset="6622.98">14732 2201 0,'0'0'0,"42"-42"0,-21 0 16,-21 21-16,-21 21 15,0 0-15,-21 0 16,21 21-16,-22 0 0,1 0 0,0 21 15,-1-20-15,-20 20 0,20 0 0,1 1 16,0-1-16,-1 0 0,22 22 16,0-22-16,21 0 0,0 1 15,0-1-15,0 0 0,21-20 0,22 20 16,-1-21-16,-21 0 0,21 0 0,1 1 16,-1-22-16,0 0 0,1 0 15,-1 0-15,-21 0 0,22 0 0,-22 0 16,0 0-16,0-22 0,-21 1 0,0 0 15,0 0-15,0 0 0,0 0 0,0-1 16,-42 22-16,21-21 0,-22 0 16,22 21-16,-21 0 0,-1 0 15,1 0-15,0 0 0,-1 0 0,1 0 0,0 0 16,21 0-16,-1 0 16,1 0-16,42 21 15,1-21-15,-1 0 0,21 0 16,0 0-16,1 0 0,-1 0 0</inkml:trace>
  <inkml:trace contextRef="#ctx0" brushRef="#br0" timeOffset="6906.82">15473 2307 0,'0'0'0,"0"-21"0,0 0 0,0 0 15,0 0-15,0-1 0,0 1 0,0 0 16,0 0-1,21 21-15,0 0 0,0 0 0,0 0 16,22 0-16,-22 21 0,0-21 0,0 21 16,0 22-16,-21-22 0,0 21 15,0 0-15,0 22 0,0-22 0,0 1 16,-21 20-16,-21-21 0,21 22 0,0-22 16,-1 1-16,1-1 0,0-21 15,0 21-15,0-20 0,0-1 0,21 0 16,0 0-16,-22-42 31</inkml:trace>
  <inkml:trace contextRef="#ctx0" brushRef="#br0" timeOffset="7063.75">15303 2709 0,'0'-21'15,"-21"21"-15,42-21 31,1 21-31,20 0 0,0 0 0,1 0 16,20 0-16,-21 0 0,22 0 0,-1 0 16,1-21-16,-1 21 0,1 0 15,-1-21-15,1 21 0,-1-21 0</inkml:trace>
  <inkml:trace contextRef="#ctx0" brushRef="#br0" timeOffset="7488.49">16298 2477 0,'0'0'0,"-21"-22"0,0 22 0,0-21 0,0 0 15,-1 0-15,1 21 0,21-21 0,0 0 16,0-1-16,21 22 16,22-21-16,-22 0 0,21 21 0,22 0 15,-1-21-15,-20 21 0,20 0 0,-21 0 16,22 0-16,-22 0 0,1 0 16,-22 21-16,21 0 0,-42 0 15,0 1-15,0 20 0,-42 0 0,-1-21 16,1 22-16,0-1 0,-22 0 15,1 1-15,-1-1 0,22 0 16,-22 1-16,22-1 0,21-21 0,0 0 16,0 22-16,21-22 0,0 0 0,0 0 15,21 0-15,0 1 0,0-22 16,21 21-16,1-21 0,-1 0 0,0 0 16,1 0-16,-1 0 0,22 0 0,-22 0 15,-21-21-15,21-1 0,1 1 0,-22 21 16,0-42-16,0 21 0,0 0 15,-21-1-15,0-20 0,0 21 0,-21 0 16,0 0-16,-21-1 0,21 1 0,-43 0 16,22 21-16,-1 0 0,-20 0 15,-1 0-15,22 0 0,-21 0 16,20 0-16,1 0 0,0 0 0,42 21 16,0 0-1,21 1-15,21-22 0,0 0 16</inkml:trace>
  <inkml:trace contextRef="#ctx0" brushRef="#br0" timeOffset="7915.76">17801 2413 0,'0'0'0,"42"-42"0,1-1 0,-22 22 0,0 0 15,-21-21-15,0 21 0,-21-1 16,0 22-16,-22 0 0,1 0 15,-21 0-15,20 0 0,-20 0 16,-1 0-16,1 22 0,20-22 0,-20 21 16,42 0-16,-22 0 0,22-21 0,0 21 15,21 0-15,0 1 0,0-1 16,0 0-16,21-21 0,0 21 0,1 0 16,20-21-16,-21 0 0,21 21 0,-20-21 15,20 0-15,0 0 0,1 0 16,-1 0-16,0 0 0,-21-21 15,22 0-15,-1 21 0,-21-21 0,22 0 0,-22 21 16,0-21-16,0 21 16,0 0-16,-21 21 15,0 21-15,-21 0 16,0 1-16,0-1 0,0 0 16,-22 1-16,22 20 0,-21-20 0,21-1 15,-22 0-15,22 1 0,0-22 0,0 21 16,0-21-16,-1 0 0,1 1 0,0-1 15,21 0-15,-21 0 0,21 0 16,0 0-16,-21-21 0,21 22 0,-21-22 16,-1 0-16</inkml:trace>
  <inkml:trace contextRef="#ctx0" brushRef="#br0" timeOffset="11207.38">1651 4572 0,'0'0'0,"0"-21"16,21 21-16,0-21 15,-21 0 1,21 21-16,-21-22 0,22 22 0,-1-21 16,-21 0-16,21 21 0,0-21 15,-21 0-15,21 0 0,-21-1 0,21 1 16,-21 0-16,0 0 15,0 0-15,-21 0 16,-21-1-16,21 22 0,-22 0 0,1 0 16,-21 0-16,-1 22 0,-21-1 0,22 0 15,-22 0-15,22 0 16,-1 22-16,22-22 0,-22 21 0,43-21 16,-21 0-16,21 22 0,21-22 15,0 0-15,0 0 0,0 0 16,42 1-16,-21-1 0,22 0 0,20 0 15,-21 0-15,22-21 0,-1 21 16,1 1-16,-1-1 0,1 21 0,-1-21 16,-20 0-16,-22 22 0,21-1 15,-42-21-15,0 22 0,0-1 0,-21-21 16,0 21-16,-21-20 16,-1 20-16,-20-21 0,20 0 0,-20 0 15,-1-21-15,1 0 0,21 0 16,-1 0-16,1 0 0,0 0 0,-1 0 15,22-21-15,0 0 0,0-21 16,21 21-16,0-22 0,0 22 0,0-21 16,0-1-16,0 22 0,0-21 15,21 0-15,0 20 0,0-20 0,0 21 16,22 0-16,-1 0 0,-21-1 16</inkml:trace>
  <inkml:trace contextRef="#ctx0" brushRef="#br0" timeOffset="11466.23">2138 4360 0,'0'0'0,"21"-21"0,-21 0 15,0 0-15,0 0 16,-21 21-16,0 0 0,-1 0 16,1 21-16,21 0 0,0 21 15,-21 1-15,21-1 0,-21 0 0,21 1 16,-21 20-16,21 1 0,0-1 15,0 1-15,-21-22 0,21 22 0,0-1 16,0-21-16,0 22 0,0-43 16,0 21-16,0 1 0,0-22 0,0 0 15,0 0-15,21-21 0,0 0 32,-21-21-32</inkml:trace>
  <inkml:trace contextRef="#ctx0" brushRef="#br0" timeOffset="11632.51">1799 4953 0,'0'0'16,"-21"-21"-16,21 0 15,21 0-15,21-1 16,-20 1-16,20 21 0,0-21 16,1 0-16,-1 21 0,21-21 15,-20 21-15,20 0 0,-20-21 16,20 21-16,-21 0 0,1 0 0,-1 0 15,0 0-15</inkml:trace>
  <inkml:trace contextRef="#ctx0" brushRef="#br0" timeOffset="12003.29">2667 4847 0,'-21'0'0,"0"-21"15,21 0-15,0 0 0,0 0 16,0-1-16,0 1 15,21 0-15,0 21 16,0 0-16,0 0 0,0 0 0,1 0 16,-1 0-16,21 21 0,-21 22 15,0-22-15,-21 0 0,22 21 0,-22 1 16,21-1-16,-21-21 0,0 21 0,0 1 16,0-1-16,0-21 0,0 22 15,0-22-15,0 0 0,0 0 0,-21-21 31,21-21-15,0 0-16,0 0 0,0-1 16,0-20-16,-22 0 0,22 21 15,0-22-15,0 1 0,0 0 0,0-1 16,0 1-16,0 21 0,0 0 16,0-22-16,0 22 0,22 21 0,-1-21 15,0 21-15,0 0 0,0 0 16,22 0-16,-22 0 0,0 0 0,0 0 15</inkml:trace>
  <inkml:trace contextRef="#ctx0" brushRef="#br0" timeOffset="12187.18">3408 4720 0,'0'21'16,"-21"1"-16,21-1 16,-22 0-16,1 0 15,21 0-15,-21 0 0,21 1 0,0 20 16,0-21-16,0 0 0,0 0 15,0 1-15,0-1 0,0 0 0,0 0 16,0 0-16,0 0 16</inkml:trace>
  <inkml:trace contextRef="#ctx0" brushRef="#br0" timeOffset="12371">3408 4699 0,'0'0'0,"-21"-21"0,-1-21 16,1 20-16,0 1 0,0-21 16,21 21-16,-21 0 0,42 21 47,-21 21-47,42 0 0,-21 0 15,1 0-15,-1 0 0,21 1 0,-21-1 16,0 0-16,22 0 0</inkml:trace>
  <inkml:trace contextRef="#ctx0" brushRef="#br0" timeOffset="13086.76">3937 4805 0,'0'0'0,"0"21"16,-21 0 0,0 0-16,21 1 15,-22-1-15,1 0 0,21 21 16,-21-21-16,21 1 0,0-1 0,0 0 15,0 0-15,0 0 0,0 0 16,21-42 31,0 21-47,1-21 0,-22 0 0,21 0 0,0 0 16,-21-1-16,21 1 0,0 0 15,-21 0-15,21 0 0,-21 0 16,22 21-16,-22 21 15,0 0 1,0 21-16,0-21 0,21 1 16,-21-1-16,0 0 0,21 21 0,-21-21 15,21 1-15,-21-1 0,21 0 16,0-21-16,1 21 0,-1 0 0,0-21 16,21 0-16,-21 0 0,22 0 0,-1 0 15,-21 0-15,22-21 0,-1 0 16,-21 21-16,21-21 0,-20 0 15,-1-1-15,21-20 0,-21 21 0,-21-21 16,21-1-16,-21 1 0,0 0 16,0-1-16,0 22 0,0-21 0,0-1 15,0 22-15,-21 0 0,0 0 16,0 21-16,0 0 0,0 0 0,-1 0 16,1 0-16,0 21 0,-21-21 0,-1 42 15,22 1-15,21-22 16,0 0-16,0 0 0,0 0 0,0 1 15,0-1-15,0 0 0,0 0 16,21 0-16,-21 0 0,22-21 0,-1 22 16,-21-1-16,21-21 0,0 21 15,-21 0-15,0 0 0,0 0 16,21 1-16,-21 20 0,0-21 0,0 21 16,0 1-16,0-1 0,0 22 0,-21-22 15,0 43-15,0-22 0,0 1 16,-1 20-16,1-20 0,0-1 0,0 1 15,0-22-15,21 22 0,-21-22 0,21-21 16,0 21-16,0-20 0,0-1 16,0 0-16,21-21 15,0 0-15,0-21 16,0 0-16,-21-1 0,21 1 0,22-21 16,-22 0-16</inkml:trace>
  <inkml:trace contextRef="#ctx0" brushRef="#br0" timeOffset="13964.04">6413 4720 0,'0'0'0,"22"-21"0,-1 0 0,-21-43 16,0 43-1,0-21-15,0 21 0,0 0 0,0-22 0,-21 22 16,-1 0-16,1 0 0,0 0 15,-21-1-15,21 22 0,-1 0 16,-20 0-16,0 22 0,21-22 0,-22 42 16,1-21-16,0 21 0,20 1 0,-20-1 15,0 0-15,21 1 0,-1 20 16,1-20-16,21-1 0,0 0 0,0 1 16,0-22-16,21 21 0,1-21 0,-1 0 15,21-21-15,-21 0 0,22 0 16,-1 0-16,0 0 0,1 0 0,-1-21 15,0 0-15,-21 0 0,22-21 0,-1 20 16,-21-20-16,22 0 0,-22-1 16,21-20-16,0 21 0,-20-22 15,-1 1-15,0-1 0,0 1 0,0-1 16,0 1-16,-21-1 0,22 1 16,-22 20-16,0 22 0,0-21 0,-22 42 15,1 0 1,0 21-16,0 21 0,0 1 0,0-1 15,-1 0-15,1 22 0,21-22 0,0 22 16,-21-22-16,21 21 0,0-20 16,0-1-16,0 0 0,0 1 15,21-1-15,-21 0 0,21 1 0,22-22 0,-22 0 16,0 0-16,21 0 0,-20-21 16,20 0-16,0 0 0,-21 0 15,22 0-15,-22 0 0,21-21 0,-21 0 16,22 0-16,-22-21 0,21 20 15,-21 1-15,1-21 0,20 21 0,-21-22 16,0 22-16,0 0 0,-21 0 0,0 0 16,-21 21-1,21 21 1,-21 0-16,-21 0 0,21 0 0,-1 1 16,1 20-16,0-21 0,0 21 15,21-20-15,0 20 0,0-21 16,0 21-16,0-20 0,0-1 0,21 0 15,0-21-15,0 21 0,1-21 16,20 0-16,-21 0 0,0 0 0,22 0 16,-22 0-16,0-21 0,0 0 0,21 0 15,-20-22-15,-1 22 0,0-21 16,0-1-16,-21 1 0,21 0 0,0-1 16,-21-20-16,0 21 0,0-1 0,0 1 15,0 21-15,0 0 0,-21-1 16,0 1-16,0 21 0,-21 0 0,20 0 15,-20 0-15,0 21 0,21 1 0,-22-1 16,1 0-16,21 0 16,0 0-16,-1 0 0,1 1 0,21 20 15,0-21-15,0 0 0,21-21 0,1 21 16,-1 1-16,21-22 0,-21 0 16,22 0-16,-1 0 0</inkml:trace>
  <inkml:trace contextRef="#ctx0" brushRef="#br0" timeOffset="14415.78">7937 4255 0,'0'0'16,"22"-64"-16,-22 22 0,0-1 0,0 22 0,0-21 15,0 21-15,-22 21 16,1 0-16,0 21 16,0 0-16,0 0 0,0 22 0,-1-1 15,1 21-15,0-20 0,0 20 16,0-20-16,0 20 0,-1-21 0,1 1 15,0 20-15,21-20 0,0-1 0,0-21 16,0 21-16,0 1 0,0-22 16,0 0-16,0 0 0,21-21 15,0 0 1,-21-21-16,22 0 0,-22 0 16,21 0-16,0-22 0,0 22 0,0 0 15,22-21-15,-22 20 0,21-20 0,0 21 16,1 0-16,-1 0 15,0 21-15,22 0 0,-22 0 0,1 0 16,-1 0-16,-21 0 0,21 21 0,-20 0 16,-1 21-16,-21-21 0,0 1 15,0 20-15,0-21 0,-21 21 0,-1-20 16,-20-1-16,0 21 0,-1-21 0,1 0 16,-21 1-16,-1-1 0,22 0 15,-22-21-15,22 21 0,0-21 0,-1 0 16,22 0-16,-21 0 0,63 0 15,0 0 1,21-21-16,22 0 0,-1 0 16,-20-1-16</inkml:trace>
  <inkml:trace contextRef="#ctx0" brushRef="#br0" timeOffset="14627.66">9250 4530 0,'21'0'47,"0"0"-47,0 0 16,0 0-16,1 0 0,-1 0 0,0 0 16,0 0-16,-21 21 31,-21-21-31,0 21 0,-22 0 15</inkml:trace>
  <inkml:trace contextRef="#ctx0" brushRef="#br0" timeOffset="14739.6">9144 4763 0,'0'0'0,"0"21"0,0 0 0,0 0 15,0 0-15,21 0 16,0-21-16,0 0 0,1 0 16,-1 0-16,21 0 0,-21-21 0,0 0 15,22 0-15,-22 21 0,0-42 0,21 20 16</inkml:trace>
  <inkml:trace contextRef="#ctx0" brushRef="#br0" timeOffset="15175.04">10456 4001 0,'0'0'0,"43"-64"16,-43 43-16,0 0 0,21 0 15,-21 42 1,-21 0 0,21 0-16,-22 0 0,1 22 0,0-22 15,0 21-15,0-21 0,0 22 16,-1-22-16,22 21 0,-21-21 15,21 0-15,-21 1 0,21-1 0,0 0 16,0 0-16,0 0 0,21-21 16,0 0-16,1 0 15</inkml:trace>
  <inkml:trace contextRef="#ctx0" brushRef="#br0" timeOffset="15363.93">10753 4022 0,'0'0'0,"0"-21"0,21-43 16,-21 43-16,0 0 15,-21 21 1,21 21-16,-22 0 16,1 0-16,0 0 0,0 22 15,0-22-15,0 21 0,-1-21 0,1 22 16,0-1-16,21-21 0,0 22 0,0-22 16,0 0-16,0 21 0,0-21 15,0 1-15,21-1 0,0-21 0,1 21 16</inkml:trace>
  <inkml:trace contextRef="#ctx0" brushRef="#br0" timeOffset="15747.71">11176 4487 0,'0'0'0,"0"-21"0,0 0 16,-21 0-16,21 0 0,0 0 0,0-1 15,0 1-15,0-21 0,0 21 0,21 0 16,0 21-16,0-22 0,0 1 15,1 21-15,20 0 0,-21 0 0,21 0 16,-20 0-16,-1 0 0,0 21 0,0 22 16,0-22-16,0 0 0,-21 0 15,0 22-15,0-22 0,0 21 0,0 0 16,-21-20-16,0 20 0,-21 0 16,21-21-16,-22 22 0,1-22 0,21 21 15,-22-21-15,1 1 0,21-1 16,-21 0-16,20 0 0,1-21 0,0 0 15,0 0-15,42 0 16,0 0 0,0 0-16,1 0 0,-1 0 15,21 0-15,-21 0 0,22 0 0,-22 0 16,21 0-16,0 0 0,1 0 0,-22 0 16,21-21-16,1 21 0,-22 0 15,0 0-15,21 0 0,-21-21 0,1 21 16,20-21-16,-21 21 0</inkml:trace>
  <inkml:trace contextRef="#ctx0" brushRef="#br0" timeOffset="16191.46">11959 4509 0,'0'0'0,"0"-22"0,-63-62 16,63 41-16,0 22 0,0-21 15,0 21-15,0 0 0,0-22 0,0 22 16,0-21-16,21 21 0,0-1 0,21 1 15,-21 0-15,22 21 0,-1 0 16,-21 0-16,22 0 0,-22 21 0,21-21 16,-21 21-16,-21 22 0,0-22 0,0 21 15,0 1-15,0-1 0,-42-21 16,21 21-16,-22 1 0,1-1 16,0 0-16,-1 1 0,-20-1 0,21-21 15,-1 22-15,1-22 0,21 21 0,0-21 16,-1 0-16,22 22 0,0-22 15,0 0-15,0 0 0,22-21 0,-1 21 16,0-21-16,0 0 0,21 0 0,1 0 16,-1 0-16,-21 0 0,22 0 0,-1 0 15,0-21-15,-21 0 16,1 21-16,-1-21 0,0 0 0,-21-22 0,0 22 16,0 0-16,0 0 0,0 0 15,-21 0-15,0-1 0,-1 1 0,-20 0 16,0 0-16,21 21 0,-22 0 15,1 0-15,0 0 0,20 0 0,-20 0 16,21 0-16,0 0 0,0 21 0,21 0 16,0 0-16,21-21 15,0 0-15,21 22 0,1-22 16</inkml:trace>
  <inkml:trace contextRef="#ctx0" brushRef="#br0" timeOffset="16374.84">12488 4593 0,'-42'-21'16,"42"0"-16,0 0 0,0 0 31,21 21-31,0 0 16,0 0-16,22 0 0,-22 0 0,0 0 15,0 0-15,0 0 0,22-22 0,-22 22 16,0 0-16,0 0 0</inkml:trace>
  <inkml:trace contextRef="#ctx0" brushRef="#br0" timeOffset="16763.63">13102 4318 0,'0'0'0,"0"-42"16,-21 42 0,0 0-16,0 0 15,-1 0-15,-20 21 0,21-21 0,0 42 16,0-21-16,-1 1 0,1-1 15,0 21-15,0 0 0,0-20 0,0 20 16,21-21-16,0 21 0,-22-20 0,22 20 16,0-21-16,0 21 0,0-20 0,0 20 15,22-21-15,-1 0 16,0-21-16,0 21 0,0-21 0,0 0 0,1 0 16,20 0-16,-21 0 0,0 0 15,22 0-15,-1-21 0,-21 0 0,0 0 16,22 0-16,-22 0 0,21-22 15,-21 22-15,0-21 0,1-1 0,-1-20 16,-21 21-16,0-1 0,0 1 0,0 0 16,0-1-16,0 1 0,-21 21 15,-1 0-15,-20-1 0,0 22 0,21 0 16,-22 0-16,1 0 0,0 0 0,-1 0 16,1 0-16,0 22 0,20-1 15,1 0-15,0 0 0,21 0 0,0 0 16,0 1-16,0-1 0,21 0 15,22-21-15,-22 21 0</inkml:trace>
  <inkml:trace contextRef="#ctx0" brushRef="#br0" timeOffset="17299.31">13779 4424 0,'0'0'0,"0"-21"0,-21 21 15,0-21-15,0 21 16,0-22-16,0 22 16,21-21-16,0 0 31,0 0-31,21 0 16,0 21-16,0-21 15,-21-1-15,21 22 0,22-21 0,-22 0 16,0 21-16,0 0 0,0-21 0,0 21 15,1 0-15,-1 0 0,0 0 16,-21 21-16,0 0 0,0 22 16,0-22-16,-21 0 0,0 21 0,-1 1 15,-20-1-15,0 0 0,-1 1 16,1-1-16,0-21 0,-1 21 0,22 1 16,-21-1-16,21 0 0,0-20 15,21 20-15,0-21 0,0 0 0,0 0 16,0 1-16,21-1 0,0 0 15,0 0-15,21-21 0,-20 0 0,-1 0 16,21 0-16,-21 0 0,0 0 0,22-21 16,-22 0-16,0 0 0,0-1 0,0 1 15,-21 0-15,0-21 0,0 21 16,0-22-16,0 1 0,0 0 0,0 20 16,0 1-16,-21-21 0,0 21 0,0 0 15,0 21-15,0 0 0,-1-22 0,1 22 16,0 0-16,0 0 15,21 22 1,0-1-16,0 0 0,21-21 16,21 0-16,-20 0 0,20 21 0,-21-21 15</inkml:trace>
  <inkml:trace contextRef="#ctx0" brushRef="#br0" timeOffset="17471.21">14414 4572 0,'0'0'0,"-21"0"0,0 0 0,0-21 16,0 21-16,42 0 31,0-21-31,21 21 16,-20 0-16,20 0 0,0 0 0,1 0 16,-1 0-16,0-21 0,-21 21 0,22 0 15</inkml:trace>
  <inkml:trace contextRef="#ctx0" brushRef="#br0" timeOffset="17864">15155 4318 0,'0'0'0,"-42"-21"0,21 0 16,0 0-16,-1-1 0,1 1 16,0 21-16,21-21 0,0 0 0,0 0 15,21 0-15,0 21 16,1 0-16,20-22 0,-21 22 0,21 0 15,1 0-15,-1 0 0,-21 0 0,22 22 16,-22-1-16,21 0 0,-21 0 16,-21 0-16,0 0 0,0 22 0,0-22 15,0 21-15,-21 1 0,-21-22 0,21 21 16,-22 0-16,1 1 0,-22-22 0,22 21 16,0-21-16,-1 22 0,1-22 15,21 0-15,-21 0 0,20 0 0,1 1 16,0-22-16,0 21 0,42-21 31,0 0-15,0 0-16,1 0 0,20 0 0,0-21 15,-21-1-15,22 22 0,-1-21 0,0 21 16,22-21-16,-22 21 0,1-21 0,-1 21 16,0-21-16,1 21 0,-1-21 15,0-1-15,1 1 0,-1 0 0,0 21 16</inkml:trace>
  <inkml:trace contextRef="#ctx0" brushRef="#br0" timeOffset="18255.78">16065 4297 0,'-21'0'16,"0"0"-16,0 0 0,0 0 16,0 0-16,-1 0 0,1 0 15,0 21-15,0 0 0,0 0 0,0 1 16,-1-1-16,1 0 0,0 0 0,0 0 15,0 22-15,0-22 0,21 0 0,0 21 16,0-21-16,0 1 0,0-1 16,0 0-16,21 0 0,0 0 0,0 0 15,21 1-15,-20-22 0,-1 0 16,21 0-16,-21 0 0,0 0 0,22 0 16,-22 0-16,21-22 0,-21 22 15,1-21-15,20 0 0,-21-21 0,0 21 16,0-22-16,1 22 0,-22-21 0,0-1 15,0 22-15,0-21 0,0 21 16,-22 0-16,1-1 0,0 1 0,-21 21 16,-1 0-16,1 0 0,0 0 0,-22 0 15,22 0-15,0 0 0,-1 21 16,22 1-16,-21-22 0,21 21 0,21 0 16,0 0-16,0 0 0,0 0 15,0 1-15,21-1 0,21-21 16,-21 21-16,0-21 15,22 0-15</inkml:trace>
  <inkml:trace contextRef="#ctx0" brushRef="#br0" timeOffset="19207.23">16764 4382 0,'0'-22'31,"0"1"-15,0 0-16,0 0 0,21 0 15,0 21-15,0 0 16,1 0-16,20 0 0,-21 0 0,21 0 16,-20 0-16,-1 0 0,21 0 0,-21 0 15,-21 21-15,0 0 0,21 0 16,-21 0-16,0 22 0,0-22 0,-21 0 16,0 21-16,-21 1 0,-1-22 0,1 21 15,0 1-15,-1-22 0,-20 21 0,21-21 16,-1 22-16,1-22 0,21 0 15,-22 0-15,22 0 0,21 0 16,0 1-16,0-1 16,21-21-16,1 0 15,-1 0-15,21 0 0,-21 0 0,22 0 16,-1 0-16,0-21 0,1-1 0,-1 1 16,0 0-16,22 21 0,-22-21 0,22-21 15,-22 20-15,21 1 0,1 0 16,21-21-16,-22-1 0,1 22 0,-1-21 15,1 21-15,-1-22 0,-21 22 0,1-21 16,-1 21-16,-21 0 0,0-1 16,-21 1-16,-21 21 15,-21 0-15,21 0 0,-22 21 16,1 1-16,0-1 0,-1 21 16,22-21-16,-21 0 0,21 22 0,0-22 15,-1 0-15,1 21 0,21-20 0,-21-1 16,21 0-16,0 21 0,0-21 15,0 1-15,21-1 0,0 0 16,1-21-16,-1 0 0,21 0 16,-21 0-16,0 0 0,22 0 15,-22-21-15,21 0 0,1-1 16,-22 1-16,21 0 0,0 0 0,-20-21 16,20-1-16,-21 1 0,0 21 0,0-22 15,1 1-15,-22 21 0,0 0 16,0 0-16,0-1 0,-22 22 0,1 0 15,0 0-15,-21 0 0,-1 0 0,1 0 16,0 0-16,-1 0 0,22 0 16,-21 0-16,21 22 0,21-1 15,0 0-15,21-21 16,0 0-16,0 0 16</inkml:trace>
  <inkml:trace contextRef="#ctx0" brushRef="#br0" timeOffset="19474.91">18542 3958 0,'0'0'15,"0"-63"-15,0 42 16,0-1-16,0 1 0,0 0 16,-21 21-1,21 21 1,0 0-1,0 1-15,0-1 16,0 0-16,0 0 16,0 0-16,0 0 15,21-21-15,0 22 0,0-22 16,0 0-16,1 0 16,-1 0-16,0 0 0,0-22 0,0 22 15,22-21-15</inkml:trace>
  <inkml:trace contextRef="#ctx0" brushRef="#br0" timeOffset="19615.83">18817 3937 0,'-42'0'0,"84"0"0,-21-21 0,22 0 0,-1 0 0,-21 21 15,0-22-15,0 22 0,1 0 0,-1-21 16,-21 42 0,-21 1-1,-1-1-15,1 0 0,0 21 16,-21-21-16,21 22 0,-1-22 16,1 21-16,-21 1 0,21-22 15,0 21-15,-1 0 0,22-20 0,0 20 16,-21-21-16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1:44:36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1990 0,'21'0'16,"0"0"15,1 0-31,-1-21 0</inkml:trace>
  <inkml:trace contextRef="#ctx0" brushRef="#br0" timeOffset="930.55">3260 847 0,'21'-21'0,"-42"42"0,63-64 0,-42 22 16,21 0-16,-21 0 0,21 0 16,-21 0-16,0-1 0,0 1 15,0 0-15,0 0 0,-21 21 47,21 21-47,-21 0 0,0 22 16,21-22-16,0 42 0,-21-20 0,-1 20 15,1 1-15,21-1 16,-21 1-16,21 20 0,-21-20 0,0-1 16,21 22-16,0-22 0,-21 1 0,-1-1 15,22 1-15,0-1 0,0 1 16,0-22-16,0 1 0,0-1 0,-21-21 15,21 21-15,0-20 0,0-1 16,0-42 15,0-1-31,-21-20 16,21 21-16,0-21 0,0-1 0,0-20 16</inkml:trace>
  <inkml:trace contextRef="#ctx0" brushRef="#br0" timeOffset="1563.19">2625 1101 0,'0'0'15,"-43"-43"-15,22 22 0,0 0 0,0-21 0,0 21 16,21-22-16,0 1 0,0 21 16,0-22-16,0 1 0,21 21 0,0-21 15,21 20-15,1 1 0,-1-21 16,0 21-16,22 0 0,-22-1 15,22 22-15,-1 0 0,-21 0 0,22 0 16,-22 0-16,22 22 0,-1-1 16,-20 0-16,-1 21 0,21 1 0,-20 20 15,-1 1-15,0-1 0,-20 22 16,20-22-16,-21 1 0,21 20 0,-20-20 16,-22-1-16,21 22 0,-21-21 15,21-1-15,-21 1 0,0-22 0,0 21 16,0-20-16,0-1 0,0-21 15,0 22-15,0-22 0,0 0 0,0-42 32,0 0-17,0-22-15,0 1 0,0 0 0,21-1 16,0 1-16,0-22 0,1 1 16,-1-1-16,0 1 0,0-22 15,21 1-15,-20-1 0,20 0 0,0 22 16,1-22-16,-22 22 0,21-1 15,0 22-15,1-1 0,-1 22 0,0 0 16,-20 0-16,20 21 0,-21 0 16,21 21-16,-20-21 0,-1 42 0,0 1 15,0-1-15,-21 22 0,0-1 0,0 1 16,0 20-16,0-20 0,0-1 16,-21 1-16,0 20 0,0-20 0,-1-1 15,1 1-15,0-1 0,21 1 16,-21-22-16,21 22 0,-21-22 15,21 0-15,0 1 0,0-22 0,0 21 16,0-21-16,0 1 16,0-1-16,0-42 15,0-1-15,0 1 16,0-21-16,21 21 0,0-22 16,-21 1-16,21 0 0</inkml:trace>
  <inkml:trace contextRef="#ctx0" brushRef="#br0" timeOffset="1938.98">4572 1524 0,'0'21'0,"0"0"16,21-21 0,0 0-16,0 0 0,1 0 0,-1 0 15,21 0-15,0-21 0,1 0 16,-1 21-16,0-21 0,1 0 0,-1 0 15,0-1-15,1 1 0,-22 0 0,21 0 16,-21 0-16,-21 0 0,0-1 16,0 1-16,-21 21 15,0 0-15,0 0 0,-21 0 16,-1 21-16,1 1 0,0-22 16,-1 42-16,1-21 0,0 0 0,-1 0 15,22 22-15,-21-22 0,21 21 16,-1 1-16,22-22 0,0 21 0,0-21 15,0 22-15,0-22 0,22 0 0,-1 0 16,0 0-16,0 0 0,21-21 16,1 22-16,-1-22 0,0 0 0,1 0 15,-1 0-15,0 0 0,1 0 0,-1-22 16,-21 1-16,22 0 0,-1 0 16,0 0-16,1-22 0</inkml:trace>
  <inkml:trace contextRef="#ctx0" brushRef="#br0" timeOffset="2263.79">5948 635 0,'0'0'0,"0"-21"0,-21 0 16,-1-22-16,1 43 0,-21-21 16,21 0-16,0 21 0,-1 0 0,1 0 15,0 21-15,0 0 0,0 1 16,21 20-16,0 0 0,0 1 15,-21 20-15,21 1 0,0-1 16,0 22-16,-22-22 0,22 1 0,0-1 16,0 1-16,0-1 0,-21 1 15,21-1-15,-21-20 0,21 20 0,-21-21 16,21 1-16,0-1 0,-21 0 16,21 1-16,0-22 0,0 0 0,0 0 15,0 0-15,0-42 31,21 0-31,0 0 0,0-21 16,0 20-16,1-20 0,-1-21 0,0 20 16,21-20-16</inkml:trace>
  <inkml:trace contextRef="#ctx0" brushRef="#br0" timeOffset="2770.88">6138 656 0,'0'0'0,"0"-106"16,0 85-16,0 0 0,0 0 15,0 0-15,0 42 16,0 0 0,0 21-16,0-20 0,0 20 0,0 21 15,0 1-15,0-1 0,0 1 16,0 21-16,0-22 0,0 22 0,0-22 16,0 1-16,-21-1 0,21-20 0,-21 20 15,21-21-15,0 1 16,-21-1-16,0 0 0,21 1 0,-22-1 15,22-21-15,-21 0 0,21 1 0,0-1 16,0-42 15,21-22-31,-21 22 16,22-21-16,-1 21 0,0-22 16,0 1-16,0 0 0,22-1 0,-22 1 15,0 0-15,21-1 0,-21 22 0,1-21 16,-1 21-16,21 21 0,-21-22 15,0 22-15,1 0 0,-1 22 16,-21-1-16,0 0 0,0 0 16,0 21-16,0-20 0,0-1 15,0 21-15,0 0 0,0-20 0,0 20 16,0 0-16,0-21 0,-21 22 0,-1-22 16,22 21-16,-21-21 0,21 1 15,0-1-15,0 0 0,0 0 0,0 0 16,0 0-16,21-42 31,1 0-31,-1 21 0,0-42 16,21 21-16,-21-1 0,22 1 0</inkml:trace>
  <inkml:trace contextRef="#ctx0" brushRef="#br0" timeOffset="3187.77">7260 1355 0,'-42'0'16,"21"0"-16,-1 0 0,1 0 16,-21 0-16,21 0 0,0 0 0,-1 0 15,1 21-15,-21-21 0,21 21 16,0 0-16,-1 0 0,1 1 0,0 20 16,0-21-16,0 0 0,21 22 0,-21-22 15,21 21-15,0-21 0,0 22 16,0-22-16,0 0 0,21 0 15,0 0-15,0 0 0,21-21 0,-20 0 16,20 22-16,-21-22 0,21 0 0,-20 0 16,20 0-16,0-22 0,-21 1 15,22 0-15,-22 0 0,0 0 0,0 0 16,0-1-16,1-20 0,-22 21 0,0-21 16,0 20-16,0-20 0,0 0 15,0 21-15,0-1 0,-22-20 0,1 21 16,0 0-16,0 21 0,0-21 15,0 21-15,-1 0 0,-20 0 0,21 0 16,-21 0-16,20 21 0,1-21 16,-21 21-16,21 0 0,0 0 0,-1 0 15,22 1-15,0-1 16,0 0-16,0 0 0,22 0 0,20-21 16,-21 21-16,21-21 0</inkml:trace>
  <inkml:trace contextRef="#ctx0" brushRef="#br0" timeOffset="4136.64">8086 1461 0,'0'0'0,"0"-22"0,0 1 16,0 0-16,-22 0 0,1 0 16,0 0-16,0 21 15,0 0-15,-22 0 0,22 0 0,0 0 16,-21 0-16,21 21 0,-22-21 0,22 21 15,-21 0-15,21 0 0,-22 0 16,22 1-16,0-1 0,0 0 0,0 21 16,-1-21-16,22 22 0,-21-22 0,21 21 15,0-21-15,0 1 0,0 20 16,0-21-16,21 0 0,1 0 0,-1 1 16,21-1-16,-21-21 0,0 0 0,22 21 15,-1-21-15,-21 0 0,22 0 16,-1 0-16,0-21 0,1 0 15,-22-1-15,21 1 0,-21 0 0,22-21 16,-22-1-16,0 1 0,0 0 0,0-1 16,0 1-16,1-21 0,-1-1 15,0 1-15,-21-1 0,21 1 0,-21-22 16,21 21-16,-21-20 0,21 20 16,-21 1-16,0 20 0,0-20 0,0 21 15,0 20-15,0-20 0,0 21 0,0 0 16,0 0-16,0-1 0,-21 22 15,0 0-15,0 0 0,0 22 16,21 20-16,-21-21 0,-1 21 16,1 1-16,21-1 0,-21 22 15,0-1-15,21 1 0,-21-1 0,21-21 16,0 22-16,0-1 0,0-20 0,0 20 16,0-20-16,0-1 0,0 0 15,0 1-15,0-1 0,0 0 0,0-21 16,21 22-16,0-22 0,-21 21 0,21-21 15,0 1-15,1-1 0,-1-21 16,0 21-16,0-21 0,0 0 0,0 0 16,22 0-16,-22 0 0,0 0 0,21-21 15,-20 0-15,-1-1 0,21 1 16,-21 0-16,0 0 0,22-21 16,-22 20-16,0-20 0,21 21 0,-20-21 15,-1 20-15,0-20 0,0 0 16,0 21-16,0-22 0,-21 22 0,0-21 15,0 21-15,0-1 0,-21 22 16,0 0 0,0 22-16,0-1 0,0 0 0,-1 0 15,1 0-15,21 0 0,0 1 0,0-1 16,0 21-16,0-21 0,0 0 16,0 1-16,21-1 0,1 0 0,-1 0 15,0 0-15,-21 0 0,21 1 16,0-1-16,22 0 0,-22 0 15,0-21-15,-21 21 0,21 0 0,0-21 16,0 22-16,-21-1 0,0 0 16,0 0-1,-21-21-15,0 0 16,0 0-16,-21 0 0,20 21 16,1-21-16,0 0 0,0 0 0,0 0 15,0 0-15,-1 0 16,1 0-16,0 0 15,21-21-15,-21 21 16,21-21-16,0 0 0,-21 21 16,0-21-16</inkml:trace>
  <inkml:trace contextRef="#ctx0" brushRef="#br0" timeOffset="4478.45">5609 1058 0,'0'0'16,"-63"0"-16,20 0 0,1 0 0,21 0 0,-22 0 15,43-21 1,22 21-16,20-21 0,-21 21 15,43-21-15,-22 0 0,21 21 0,1-21 16,-1 21-16,-20-22 0,20 22 16,1 0-16,-22-21 0,0 21 0,1 0 15,-22 0-15,0 0 0,0 0 16,0 0-16,-42 0 31,0 0-15</inkml:trace>
  <inkml:trace contextRef="#ctx0" brushRef="#br0" timeOffset="7379.12">14351 699 0,'0'0'16,"0"-22"-16,0 1 15,21 21 1,0 0-1,-21-21-15,21 21 16,1 0-16,-22-21 0,21 21 16,0 0-1,-21-21-15,0 0 0,21 21 16,-21-22 0,21 22-1,-21 22 32,0-1-31,0 0-16,0 0 15,0 0-15,0 0 16,0 1-16,0-1 0,0 0 0,0 0 16,0 0-16,0 0 0,0 22 0,0-22 15,0 21-15,0-21 0,0 22 16,0-1-16,0 0 0,0-20 0,0 20 15,0 0-15,0 1 0,0-22 0,-21 21 16,21 0-16,0-20 0,-21 20 16,21-21-16,0 21 0,0-20 0,0 20 15,0-21-15,0 21 0,0-20 16,0 20-16,0-21 0,0 21 0,-21-20 16,21 20-16,0-21 0,0 0 15,-21 22-15,21-22 0,0 21 0,0-21 16,0 22-16,0-22 0,-22 0 0,22 21 15,-21-21-15,21 1 0,0-1 16,0 0-16,0 21 0,-21-21 0,21 1 16,0-1-16,-21 0 0,21 21 0,0-21 15,0 1-15,0-1 0,-21 21 0,21-21 16,-21 22-16,21-22 0,0 21 16,0-21-16,-22 22 0,22-22 0,0 21 15,-21-21-15,21 22 0,0-1 16,0-21-16,0 21 0,0-20 0,0 20 15,0-21-15,0 21 0,0-20 16,0 20-16,0 0 0,0-21 0,0 22 16,0-1-16,0 0 0,0 1 0,0-1 15,0 0-15,0 1 0,0-1 0,0 0 16,0 1-16,0-1 0,0 0 16,0 1-16,0-22 0,0 21 0,0 1 15,0-1-15,0 0 0,21 1 0,-21-1 16,0 0-16,0 1 0,0 20 0,0-21 15,0 1-15,0-1 0,22 0 0,-22 1 16,0 20-16,21-20 16,-21-1-16,0 0 0,0 1 0,0-1 15,0 0-15,21 1 0,-21-1 0,0 0 16,21 1-16,-21-1 0,0 0 0,0 1 16,0-1-16,0 0 0,0 1 15,21-1-15,-21 0 0,0 1 0,21-1 16,-21 0-16,0 1 0,0-1 0,0 0 15,0-21-15,22 22 0,-22-1 0,21 0 16,-21 1-16,0-22 0,0 21 0,0 1 16,0-1-16,21-21 0,-21 21 15,0 1-15,21-22 0,-21 21 0,0-21 16,0 22-16,0-1 0,0-21 16,0 0-16,21 22 0,-21-22 0,0 21 15,0-21-15,0 1 0,0 20 0,0-21 16,21 0-16,-21 22 0,0-22 0,0 21 15,22-21-15,-22 22 0,0-1 16,0-21-16,0 21 0,0 1 0,0-22 16,21 21-16,-21 1 0,0-22 0,0 21 15,0 0-15,0-20 0,21 20 0,-21-21 16,0 21-16,0 1 0,0-22 0,0 21 16,0-21-16,0 22 0,0-1 0,0-21 15,0 22-15,0-1 0,0-21 16,21 21-16,-21 1 0,0-22 15,0 21-15,0 1 0,0-1 0,0-21 16,0 21-16,0 1 0,0-1 0,0-21 16,0 22-16,0-1 0,0 0 0,0-21 15,0 22-15,0-1 0,0 0 0,0 1 16,0-1-16,0 0 0,21 1 0,-21-1 16,0 0-16,0 1 0,0-1 0,0 0 15,0 1-15,0-1 0,0 0 16,0 1-16,0-1 0,0 0 0,0 1 15,0-1-15,0 0 0,0 1 0,0 20 16,0-20-16,0-1 0,0 21 0,0-20 16,0-1-16,0 0 0,0 22 15,0-22-15,0 1 0,0-1 0,0 21 16,0-20-16,0-1 0,0 0 0,0 22 16,0-22-16,0 1 0,0 20 0,0-21 15,0 22-15,0-22 0,0 1 0,0 20 16,0-21-16,0 22 0,0-22 15,0 1-15,-21 20 0,21-21 0,0 22 16,-21-22-16,21 1 0,0 20 0,0-21 16,0 22-16,0-22 0,0 22 0,-21-22 15,21 22-15,0-22 0,0 0 0,0 22 16,0-22-16,0 0 0,-21 1 16,21 20-16,0-20 0,0 20 0,0-21 15,0 1-15,0 20 0,0-20 0,0 20 16,0-21-16,0 1 0,0 20 15,0-20-15,-22-1 0,22 0 0,0 22 16,0-22-16,0 0 0,-21 22 0,21-22 16,0 1-16,0 20 0,0-21 0,0 1 15,0 20-15,0-20 0,0-1 0,0 0 16,0 1-16,0-1 0,0 0 0,0 1 16,0-1-16,0 0 0,0 1 0,0-1 15,0 0-15,0 22 16,0-22-16,0 0 0,0 1 0,0-1 15,0 0-15,0 1 0,0-1 0,0 0 16,0 1-16,0-1 0,0 0 0,0-20 16,0 20-16,0 0 0,0 1 0,0-1 15,0 0-15,0 1 0,0-1 0,0 0 16,0-21-16,0 22 0,0-1 16,0 0-16,0 1 0,0-1 0,-21 0 15,21 1-15,0-1 0,0-21 0,0 22 16,0-1-16,-21 0 0,21 1 0,0-22 15,0 21-15,0 0 0,0 1 0,0-1 16,0 0-16,0 1 0,0-22 16,0 21-16,0 1 0,0-1 15,0 0-15,0 1 0,0-22 0,0 21 16,0 0-16,0 1 0,0-22 0,0 21 16,21 1-16,-21-22 0,0 21 0,0 0 15,0-20-15,0 20 0,0 0 0,0 1 16,0-1-16,0-21 0,0 21 15,0 1-15,0-1 0,0-21 0,0 22 16,0-22-16,0 21 0,0 0 0,0-20 16,0 20-16,0-21 0,0 21 0,0-20 15,0 20-15,0-21 0,0 0 16,0 22-16,0-22 0,0 21 16,0-21-16,0 0 0,0 22 0,0-22 15,0 21-15,0-21 0,0 1 0,0 20 16,-21-21-16,21 0 0,0 22 0,0-22 15,0 0-15,0 0 0,0 0 0,0 0 16,0 1-16,0-1 0,0 0 16,0 0-16,0 0 0,0 0 0,0 1 15,0-1-15,0 0 0,0 0 16,0 0-16,0 0 0,0 1 16,0-1-16,0 0 0,0 0 15,0 0-15,0 0 16,0 1-16,0-1 15,0 0-15,0 0 0,0 0 16,0 0-16,0 1 0,0-1 16,0 0-16,0 0 15,0 0-15,0 0 0,0 1 16,0-1-16,0 0 0,0 0 16,0 0-16,0 0 0,0 1 0,0-1 15,0 0-15,0 0 0,0 0 16,0 0-16,0 1 0,0-1 15,0 0-15,0 0 0,0 0 0,0 0 16,0 1-16,0-1 0,0 0 16,0 0-16,0 0 0,0 0 15,0 1-15,0-1 0,0 0 16,-21 21-16,21-21 0,0 1 0,0-1 16,0 0-16,0 0 0,-21 21 0,21-20 15,0-1-15,0 0 0,0 0 0,0 0 16,0 0-16,0 1 0,0-1 15,0 0-15,0 0 0,0 0 0,0 0 16,0 1-16,0-1 0,0 0 16,-22-21 46,1-21-46,21 0-16,0-1 0,0-20 15,0 21-15,0-21 0,0 20 0,0-41 16,0 21-16,0-22 0,0 1 0</inkml:trace>
  <inkml:trace contextRef="#ctx0" brushRef="#br0" timeOffset="8603.43">16446 931 0,'0'0'0,"0"-21"16,22 0-16,-1 21 15,0-21-15,0 21 0,0-21 0,-21 0 16,21 21-16,1-22 0,-22 1 15,21 21-15,-21-21 0,0 0 16,0 0-16,0 0 16,-21 21-16,-1 0 15,-20 0-15,21 0 0,-21 0 0,-1 0 16,1 0-16,0 21 0,-1 0 0,1 0 16,-22 21-16,22 1 0,0-1 15,-1 0-15,1 22 0,21-1 16,-21 1-16,20-1 0,1 1 15,0-1-15,0 1 0,21-1 0,-21 1 16,21-1-16,0 1 0,0-1 0,0-20 16,0 20-16,21-20 0,0-1 15,0-21-15,22 21 0,-22-20 0,0-1 16,21 0-16,-21-21 0,22 0 0,-22 0 16,21 0-16,-21 0 0,22 0 15,-1 0-15,-21 0 0,22-21 0,-1 0 16,-21-1-16,21-20 0,1 21 0,-22 0 15</inkml:trace>
  <inkml:trace contextRef="#ctx0" brushRef="#br0" timeOffset="8991.2">16700 1609 0,'0'0'0,"22"-21"0,-22-43 15,0 43-15,-22 21 32,1 0-32,0 21 15,21 0-15,0 0 0,-21 1 16,21 20-16,0-21 0,-21 0 15,21 22-15,0-22 0,0 21 0,0-21 16,0 0-16,0 1 0,0-1 0,21 0 16,0 0-16,-21 0 0,21-21 15,0 0-15,1 21 0,-1-21 0,0 0 16,0 0-16,0 0 0,0 0 16,1-21-16,-1 0 0,0 0 15,0 0-15,0 0 0,0-1 0,1-20 16,-22 21-16,0-21 0,0-1 0,0 22 15,0-21-15,0 21 0,0-22 16,-22 22-16,1 0 0,0 21 0,0 0 16,0-21-16,-22 21 0,22 0 0,-21 0 15,21 21-15,0-21 0,-1 21 16,-20 0-16,21 0 0,21 1 16,0-1-16,0 0 0,0 0 0,0 0 15,21-21-15,21 0 16,-20 0-16,-1 0 15,21 0-15,-21 0 0,22 0 0,-22 0 16</inkml:trace>
  <inkml:trace contextRef="#ctx0" brushRef="#br0" timeOffset="9470.94">17357 1461 0,'0'21'31,"-22"-21"-31,1 21 15,21 0-15,0 0 0,-21 0 0,21 1 16,-21-1-16,21 0 0,-21 21 16,21-21-16,0 1 0,0-1 0,0 0 15,0 21-15,0-21 0,0 1 16,0-1-16,0 0 0,0 0 16,0-42 30,0 0-46,0 0 0,0-1 0,0 1 16,0 0-16,0-21 0,21-1 16,0 1-16,0 21 0,0-21 15,1-1-15,20 1 0,0 0 0,-21 20 16,22 1-16,-1 0 0,0 0 16,1 21-16,-1 0 0,0 0 0,1 0 15,-22 0-15,21 21 0,-21 0 0,1 0 16,-22 1-16,0-1 0,0 21 15,0-21-15,0 22 0,0-1 0,0-21 16,-22 21-16,1-20 0,0 20 0,0-21 16,0 0-16,0 22 0,-1-22 0,22 0 15,-21 0-15,42-21 32,1-21-17,-1 0-15,0 21 16,0-21-16,0-1 0,0 1 0</inkml:trace>
  <inkml:trace contextRef="#ctx0" brushRef="#br0" timeOffset="9874.7">18288 1524 0,'0'0'0,"21"-21"0,0 0 16,0 21-16,1-21 0,-1-1 16,-21 1-16,-21 21 15,-1 0-15,1 0 16,-21 0-16,0 0 0,-1 21 0,1-21 15,0 22-15,20-1 16,-20 0-16,21-21 0,-21 21 0,20 0 16,22 0-16,0 1 0,0-1 0,0 0 15,0 0-15,22 0 16,-1 0-16,0-21 0,21 22 0,1-22 16,-22 0-16,21 21 0,0-21 0,1 21 15,-1-21-15,-21 0 0,22 21 16,-22 0-16,0-21 0,0 21 0,-21 1 15,0-1-15,0 0 0,-21 0 16,0 0-16,-22 0 16,22-21-16,-21 22 0,0-1 0,-1-21 15,1 21-15,0-21 0,-1 0 16,22 0-16,-21 0 0,21 0 0,-1 0 16,1 0-16,0 0 0,0 0 15,21-21 1,0 0-16,0-1 0,21 1 15,0 0-15,0 0 16,22 0-16,-22-22 0</inkml:trace>
  <inkml:trace contextRef="#ctx0" brushRef="#br0" timeOffset="10215.53">18986 826 0,'0'0'0,"-21"-22"0,-42 1 15,42 21-15,-1 0 0,1 0 16,0 21-16,21 1 16,-21-1-16,0 21 0,21 0 0,0 1 15,0 20-15,0-20 0,-21 20 0,21 1 16,0-1-16,-22 1 0,22-1 15,0 1-15,0-22 0,0 21 0,0 1 16,0-22-16,0 1 0,-21-1 16,21 0-16,0-21 0,0 1 15,0 20-15,0-21 0,0 0 16,21-21-16,1 0 31,-22-21-31,0 0 0,21 0 0,-21 0 16,0-1-16</inkml:trace>
  <inkml:trace contextRef="#ctx0" brushRef="#br0" timeOffset="10399.04">18584 1545 0,'0'0'0,"-21"0"0,0 0 16,0 0-16,42 0 15,0 0 1,0 0-16,0 0 0,22 0 15,-22 0-15,21 0 0,1 0 0,-22 0 16,21 0-16,0 0 0,-20 0 0,20 0 16,-21 0-16,21 0 0,-20-21 15</inkml:trace>
  <inkml:trace contextRef="#ctx0" brushRef="#br0" timeOffset="10810.36">19262 1545 0,'0'0'0,"-22"0"16,1 0 0,21-21-16,-21 21 0,21-21 0,0 0 15,21 21 1,0 0-16,1 0 16,-1 0-16,0 21 0,0 0 15,0-21-15,0 21 0,1 0 0,-22 1 16,21 20-16,-21-21 0,21 0 0,-21 22 15,0-22-15,0 0 0,0 0 16,0 21-16,0-20 0,0-1 16,-21 0-16,0 0 0,21 0 15,-22 0-15,1-21 16,21-21 0,0 0-1,21 0-15,1 0 0,-22 0 0,21-1 16,0-20-16,0 21 0,-21 0 15,21-22-15,0 22 0,1-21 0,-22 21 16,21 0-16,0-1 0,-21 1 0,21 0 16,0 21-1,0 0 1,1 21 0</inkml:trace>
  <inkml:trace contextRef="#ctx0" brushRef="#br0" timeOffset="11254.85">19918 1588 0,'0'0'0,"0"-22"0,0-20 16,0 21-16,0 0 16,0 0-16,0-1 0,0 1 15,-21 21 1,-1 21-1,22 1-15,0-1 16,0 21-16,-21-21 0,21 22 0,-21-22 16,21 21-16,0-21 0,0 22 0,0-22 15,0 21-15,0-21 0,0 22 16,0-22-16,0 0 0,0 0 0,21-21 16,-21 21-16,21-21 0,1 0 0,-1 0 15,0 0-15,0 0 0,0 0 16,0 0-16,1 0 0,-1-21 0,0 0 15,0 0-15,0 0 16,0-22-16,1 22 0,-1 0 16,-21-21-16,21-1 0,-21 22 0,21 0 15,-21-21-15,0 20 0,0 1 0,0 0 16,-21 21 15,0 0-15,21 21-1,0 0 1,21-21-16,0 0 0</inkml:trace>
  <inkml:trace contextRef="#ctx0" brushRef="#br0" timeOffset="11555.68">20510 1545 0,'22'0'15,"-44"0"-15,65-21 0,-43 0 0,0 0 16,21 21-16,-21-21 15,-21 21 1,0 0-16,-1 0 16,1 0-16,0 21 15,0 0-15,0 0 0,0 0 0,-1 0 16,1 1-16,0 20 0,21-21 0,-21 21 16,21-20-16,0-1 0,0 0 15,0 21-15,0-21 0,0 1 16,21-22-16,0 21 0,0 0 0,1-21 15,-1 21-15,0-21 0,0 0 16,0 0-16,0 0 0,1 0 16,-1 0-16,0 0 0,0 0 0,0-21 15,0 21-15,1-21 0,-1 0 0,0-1 16,0 1-16,21 0 0,-20 0 16</inkml:trace>
  <inkml:trace contextRef="#ctx0" brushRef="#br0" timeOffset="11874.6">21018 1143 0,'0'0'16,"22"-63"-16,-22-1 0,0 22 0,0-1 16,0 1-16,0 0 0,0 21 15,0-22-15,-22 22 0,22 0 0,0 0 16,-21 21-16,0 0 16,21 21-1,-21 0-15,21 21 0,0 1 16,0-1-16,0 0 0,0 1 0,0 20 15,0 1-15,0-22 0,0 22 16,0-1-16,0-21 0,0 22 0,0-22 16,0 22-16,0-22 0,0 0 15,0 22-15,0-43 0,0 21 16,0 1-16,0-22 0,0 0 0,0 0 16,0 0-16,0 1 0,0-1 15,21-21 1,0 0-16,0-21 15,1-1-15,-1 1 0,0 0 16,0 0-16</inkml:trace>
  <inkml:trace contextRef="#ctx0" brushRef="#br0" timeOffset="12283.51">21378 1482 0,'0'0'16,"0"-21"-16,0-1 15,-21 22 1,0 22-1,0-22-15,21 21 0,-21 0 0,-1 0 16,1 0-16,21 0 0,0 1 16,0-1-16,-21 0 0,21 0 0,0 0 15,0 0-15,0 1 0,0-1 0,0 0 16,0 0-16,21 0 0,0 0 16,1-21-16,-1 0 0,0 0 15,0 0-15,0 0 0,0 0 0,1 0 16,-1 0-16,0 0 0,0 0 15,0-21-15,0 0 0,1 0 16,-22 0-16,21 0 0,0-1 0,-21-20 16,0 21-16,21-21 0,-21 20 0,0 1 15,0-21-15,0 21 0,0 0 16,0-1-16,-21 22 0,21-21 16,-21 21-16,0 0 0,-1 0 0,1 0 15,0 0-15,0 0 0,-21 0 16,20 21-16,1-21 0,21 22 15,0-1-15,0 0 16,21-21 0,1 0-16,-1 0 0,0 0 0,0 0 15,0 0-15,0 0 0</inkml:trace>
  <inkml:trace contextRef="#ctx0" brushRef="#br0" timeOffset="12774.74">22098 1503 0,'0'0'0,"0"-42"16,0 20-16,0 1 16,-21 0-16,21 0 15,0 0-15,21 21 16,0 0 0,0 0-16,0 0 15,1 0-15,-22 21 0,21 0 16,0 0-16,-21 0 0,0 1 15,0-1-15,0 0 0,0 21 0,0-21 16,0 22-16,0-1 0,0-21 0,-21 0 16,21 22-16,0-22 0,-21 0 15,-1 0-15,22 0 0,-21 1 0,21-1 16,-21-21 0,21-21 15,0-1-31,0 1 0,0-21 15,21 21-15,-21 0 0,21-1 16,1-20-16,-1 0 0,0 21 16,0-22-16,0 1 0,0 0 0,1 20 15,-1-20-15,0 21 0,0 0 0,0 0 16,-21-1-16,21 22 0,1 0 16,-1 0-16,0 0 15,0 0 1,-21 22-1,0-1 1,-21-21 0,0 0-16,0 0 15</inkml:trace>
  <inkml:trace contextRef="#ctx0" brushRef="#br0" timeOffset="13078.72">21018 1164 0,'0'0'16,"-42"0"-16,21 0 0,-21 0 15,63 0 1,0-21-16,0 21 0,21 0 0,1 0 16,-1 0-16,22-21 0,-1 21 15,1 0-15,-1 0 0,1 0 16,-22 0-16,21 0 0,1-21 0,-22 21 15,1 0-15,-1 0 0,-21 0 0,21 0 16,-20 0-16,-1 0 16,-21 21 31,-21 0-47,-1 0 0,-20-21 15,21 21-15,-21 1 0</inkml:trace>
  <inkml:trace contextRef="#ctx0" brushRef="#br0" timeOffset="14099.64">4297 2286 0,'0'0'15,"-64"-21"-15,-84 0 16,106 0-16,-1-1 0,-20 22 0,21-21 0,-1 0 16,-20 21-16,20-21 0,1 21 15,0-21-15,-1 21 0,1 0 16,21-21-16,-21 21 0,20-22 16,1 22-16,0 0 0,0 0 15,42 0 16,0 0-31,0 0 0,22 0 16,-1 0-16,0 0 0,1 0 0,20 0 16,1 0-16,20 0 0,1 22 15,0-22-15,-1 0 0,43 0 0,-21 0 16,42 0-16,-21 0 0,22 0 16,-1 0-16,0 0 0,21 0 0,-21 0 15,22 0-15,-22 0 0,0 0 16,21 0-16,-20 0 0,-1 0 0,0 0 15,0 0-15,0 0 0,-21 0 16,0 0-16,0 0 0,-21 0 0,0 0 16,-21 0-16,-1 0 0,1 0 0,-22 0 15,-20 0-15,20 0 0,-42 0 16,1 0-16,-1 0 0,-42 0 16,-22 0-1,22 0-15,-21 0 0,-1 0 16,-20 0-16,21 0 0,-22 0 0</inkml:trace>
  <inkml:trace contextRef="#ctx0" brushRef="#br0" timeOffset="14584.36">4276 2286 0,'0'0'0,"-64"0"0,1 0 0,-107 0 15,128 0-15,0 0 0,-1 0 0,22 0 16,0 0-16,0 0 16,42 0-1,0 0-15,0 0 16,22 0-16,-1 0 0,0 0 15,1 0-15,20 0 0,22 0 0,-1 0 16,1 0-16,21 0 0,21 0 0,0 0 16,0 0-16,0 0 0,21-21 15,0 21-15,22 0 0,-22 0 0,21 0 16,-21-21-16,0 21 0,22 0 0,-22 0 16,0 0-16,0-21 0,0 21 15,-21 0-15,0 0 0,0 0 0,-21 0 16,0-22-16,0 22 0,-21 0 15,-1 0-15,-20 0 0,-1 0 0,-20 0 16,-1 0-16,-21 0 0,21 0 16,-20 0-16,-22-21 15,21 21-15,0 0 32,0-21-32,0 21 15,0-21-15,22 21 0,-22-21 0</inkml:trace>
  <inkml:trace contextRef="#ctx0" brushRef="#br0" timeOffset="15575.77">17124 2350 0,'0'0'0,"-43"0"0,-62 0 16,62 0-1,1 0-15,0-22 0,20 22 0,-20 0 16,21 0-16,-21 0 0,20 0 0,1-21 15,0 21-15,0 0 16,42 0 15,0 0-31,0 0 0,1 0 0,20 0 16,0-21-16,1 21 16,-1 0-16,21 0 0,1 0 0,21 0 15,-1 0-15,1 0 0,21-21 0,0 21 16,21 0-16,-22 0 0,44 0 15,-1 0-15,0 0 0,21 0 0,-21-21 16,22 21-16,-1 0 0,22 0 0,-22 0 16,0 0-16,22 0 0,-22 0 0,0 0 15,22 0-15,-22 0 0,1 21 16,-1-21-16,0 0 0,-21 21 0,1-21 16,-22 0-16,21 0 0,-21 21 0,-21-21 15,-1 0-15,1 0 16,-21 0-16,0 0 0,-22 0 0,1 0 15,-1 0-15,-21 0 0,1 0 0,-22 0 16,21 0-16,-21 0 16,1 0-16,-44 0 31,1 0-31,0 0 0,0-21 16,-21 21-16,-1 0 0,1 0 0,-22 0 15,1-21-15</inkml:trace>
  <inkml:trace contextRef="#ctx0" brushRef="#br0" timeOffset="16239.39">16976 2561 0,'0'0'16,"-64"0"-1,43 21-15,0-21 0,21 22 63,21-22-63,0 0 15,21 0-15,-20 0 0,20 0 16,21 0-16,1 0 0,-1 0 0,1 0 16,21 0-16,-1 0 0,1-22 0,21 22 15,-22 0-15,43-21 16,-21 21-16,21 0 0,0-21 0,0 21 15,0 0-15,0-21 0,0 21 0,21 0 16,-21 0-16,22 0 0,-22-21 16,42 21-16,-21 0 0,-21 0 0,21 0 15,0 0-15,22 0 0,-22 0 0,0 0 16,0 21-16,0-21 0,1 0 16,-1 21-16,0-21 0,0 21 0,-21-21 15,21 0-15,-42 21 0,21-21 16,-21 0-16,0 0 0,-22 0 0,22 0 15,-21 0-15,-22 0 0,22 0 0,-21 0 16,-1 0-16,-21 0 0,1 0 16,-1 0-16,0 0 0,-20 0 0,-1 0 15,-21-21-15,0 0 16,0 0 0,0 0-1,-21 21 1,21-21-16,0-1 15,21 22-15,0-21 0,21 0 0</inkml:trace>
  <inkml:trace contextRef="#ctx0" brushRef="#br0" timeOffset="28790.99">550 3471 0,'-21'0'15,"0"0"1,42 0 15,0 0-15,22 0-16,-22 0 0,21 0 0,22 0 15,-22 0-15,21 0 16,1 0-16,-1 0 0,1 0 0,-1-21 16,22 21-16,0 0 0,-22 0 15,1 0-15,20 0 0,-20 0 0,-1 0 16,-20 0-16,-1 0 0,0 0 16,1 0-16,-22 0 0,0 0 0,0 0 15,-42 0 16,0 0-15,0 0-16,0 0 0,-1 0 16,-20 0-16,21 0 0,-21 0 0,-1 0 15,1 0-15,0 0 16,-22 0-16</inkml:trace>
  <inkml:trace contextRef="#ctx0" brushRef="#br0" timeOffset="29071.86">656 3620 0,'0'0'0,"-85"21"16,64-21-16,21 21 16,21-21-1,1 0-15,-1 0 0,21 0 16,0 0-16,22 0 0,-22 0 16,22 0-16,-22 0 0,22 0 15,-1-21-15,1 21 0,-1-21 16,1 21-16,-1 0 0,1 0 0,-1-22 15,-21 22-15,1 0 0,-1 0 16,-21-21-16,22 21 0,-22 0 16,0 0-16,-21-21 0,0 0 15,0 0 1,-21 21-16,0-21 0,21-1 16,-22 22-16,1-21 0,0 0 15</inkml:trace>
  <inkml:trace contextRef="#ctx0" brushRef="#br0" timeOffset="29486.64">1482 3090 0,'0'0'0,"-43"0"16,22 0 0,21 22-1,21-1 1,0-21-16,1 0 0,-1 0 15,21 21-15,-21-21 0,22 0 0,-1 0 16,0 21-16,1-21 0,-1 0 16,-21 0-16,21 0 0,-20 0 0,20 21 15,-21-21-15,0 0 0,0 21 16,1-21-16,-22 22 0,0-1 16,0 0-16,0 0 0,-22 0 15,1 22-15,-21-22 0,21 21 16,-22 0-16,1 1 0,-21-1 0,20 0 15,-20 1-15,20-1 0,-20 0 16,21-20-16,-1 20 0,1 0 0,0-21 16,-1 22-16,22-22 0,0 0 15,0 0-15,0 0 0,21 1 0,0-1 16,21-42 31,0-1-47,0 1 0,0 0 15,0 0-15,22 0 0,-22 0 0</inkml:trace>
  <inkml:trace contextRef="#ctx0" brushRef="#br0" timeOffset="31788.1">2984 3387 0,'0'-21'0,"0"-1"16,0 1-16,0 0 16,0 0-16,0 0 0,0 0 0,0-1 15,0 1-15,0 0 16,0 0-16,0 0 0,22 21 15,-1 0-15,0 0 16,0 0-16,0 21 0,0 21 16,1-21-16,-1 22 0,0-22 15,0 21-15,0 1 0,0-1 16,-21 0-16,0 1 0,0-1 0,0-21 16,0 21-16,0-20 0,0 20 15,0-21-15,0 0 0,0 0 0,0 1 16,0-1-16,-21-42 31,21-1-15,0 1-16,0-21 15,0 21-15,0 0 0,0-22 0,0 1 16,21 0-16,1-1 0,-22 22 16,21-21-16,0-1 0,0 22 0,0 0 15,0 0-15,22 0 0,-22 0 0,0 21 16,0 0-16,0 0 15,1 21-15,-22 0 0,21 0 16,0 21-16,-21-20 0,0-1 0,21 21 16,-21 0-16,21-20 0,-21 20 15,21-21-15,1 0 0,-22 0 0,21 22 16,0-22-16,-21 0 0,21-21 16,-21 21-16,21 0 0,0-21 15,1 0-15,-1 0 31,0-21-31,-21 0 0,21 0 0,-21 0 16,21 0-16,0-1 0,1-20 0,-1 21 16,0-21-16,0-1 0,0 1 15,0 21-15,22-22 0,-22 22 16,0-21-16,21 21 0,-20 0 0,-1 21 16,21 0-16,-21 0 0,0 0 15,1 0-15,-1 21 0,0 0 16,-21 0-16,0 21 15,21-20-15,-21-1 0,0 0 0,0 0 16,0 0-16,0 0 0,0 1 0,0-1 16,0 0-16,21-21 15,0-21 32,-21 0-47,0-1 0,0 1 16,0 0-16,0 0 0,-21 0 0,21 0 15,-21-1-15,0 1 0,0 0 16,21 0-16,-21 0 0,-1 21 0,1 0 16,0 0-16,0 0 0,0 0 0,0 0 15,-1 21-15,1 0 0,0 0 16,0 0-16,-21 22 0,20-22 0,-20 21 16,21 1-16,0-22 0,0 21 15,-1 0-15,1-20 0,21 20 0,0-21 16,0 0-16,0 0 0,0 1 0,0-1 15,21 0-15,1 0 16,-1-21-16,0 0 0,0 21 0,0-21 16,22 0-16,-22 0 0,0 0 0,0 0 15,21-21-15,-20 21 0,-1-21 16,21 0-16,-21 0 0,0-1 0,1 1 16,-1 0-16,0-21 0,-21 21 0,21-22 15,0 22-15,-21-21 0,0 21 16,0-22-16,21 22 0,-21 0 0,0 0 15,0 0-15,0-1 0,-21 22 16,21 22 0,-21-1-16,0 0 0,0 0 0,21 0 15,0 22-15,-21-22 0,21 0 16,0 21-16,0-21 0,0 1 16,0-1-16,0 21 0,0-21 0,21-21 15,0 21-15,-21 1 0,21-22 0,21 0 16,-20 0-16,-1 0 0,0 0 15,21 0-15,-21 0 0,22 0 0,-22 0 16,0 0-16,21-22 0,-20 1 0,-1 0 16,0 0-16,0 0 0,0 0 15,0-1-15,1 1 0,-22-21 0,0 21 16,21 0-16,-21-1 0,21-20 16,-21 21-16,0 42 31,0 0-31,-21 0 15,0 1-15,21-1 0,0 0 16,-22 0-16,22 21 0,-21-20 0,21-1 16,0 0-16,0 0 0,0 0 15,-21 0-15,21 1 0,0-1 0,0 0 16,0 0-16,21-21 47,-21-21-47,0 0 0,21 0 15,1-1-15,-22 1 0,21 0 16,0 0-16,-21 0 0,21-22 16,0 22-16,0-21 0,1 21 0,-1 0 15,0-1-15,0 1 0,0 0 0,-21 0 16,21 21-16,1 0 0,-1 0 16,0 21-16,-21 0 15,21 0-15,-21 1 0,0 20 0,0-21 16,0 0-16,0 0 0,0 1 15,0 20-15,0-21 0,0 0 0,0 0 16,0 1-16,0-1 0,0 0 16,21-21-16,0 0 15,1 0 1,-1 0-16,0 0 16,0-21-16,0 0 0,0-1 15,1 1-15,-1 0 0,-21 0 16,21 0-16,0-22 0,0 22 0,0 0 15,1-21-15,-1 21 0,0-1 0,0 1 16,-21 0-16,21 21 16,-21-21-16,0 42 15,0 0 1,0 0-16,0 1 0,-21-1 16,21 0-16,-21 0 0,21 21 0,0-20 15,0-1-15,0 0 0,-21 0 0,21 0 16,0 0-16,0 1 15,0-1-15,0 0 0,21 0 16,0-21-16,0 0 0,0 21 0,1-21 16,20 0-16,-21 0 0,21 0 0,-20 0 15,20 0-15,0-21 0,-21 21 16,22-21-16,-22 0 0,21 21 0,-21-21 16,1-1-16,20-20 0,-21 21 0,0 0 15,0 0-15,-21-22 0,22 22 16,-1-21-16,-21 21 0,0-1 15,0 1-15,0 0 0,0 0 16,-21 21 0,-1 0-16,1 21 0,0-21 0,0 21 15,0 0-15,21 1 0,-21 20 0,21-21 16,0 0-16,0 0 0,0 1 16,0 20-16,0-21 0,0 0 0,0 0 15,0 1-15,21-22 0,0 21 0,-21 0 16,21-21-16,0 0 0,0 21 0,1-21 15,-1 0-15,0 0 0,0 0 16,0 0-16,0 0 0,1-21 0,-1 21 16,0-21-16,0 0 0,0-1 0,0 1 15,22 0-15,-1 0 0,0 0 16</inkml:trace>
  <inkml:trace contextRef="#ctx0" brushRef="#br0" timeOffset="33367.56">7789 3027 0,'0'0'0,"43"-42"15,-43 20-15,21 1 0,-21 0 16,0 0-16,0 0 16,-21 0-16,-1 21 0,1 0 15,0 0-15,0 0 0,-21 0 0,20 21 16,-20 0-16,0 0 0,21 21 15,-22-20-15,1 20 0,21 21 0,-22 1 16,22-22-16,0 22 0,0-1 0,21 1 16,0-1-16,0-20 0,0-1 15,0 0-15,0 1 0,21-1 0,0-21 16,0 21-16,22-20 0,-1-1 0,22-21 16,-22 21-16,21-21 0,1 0 15,-1 0-15,1 0 0,-1 0 16,1 0-16,-1-21 0,1 21 0,-1-21 0,1-1 15,-22 1-15,1 0 16,-22 0-16,21 0 0,-21-22 0,-21 22 16,0-21-16,0 21 0,0-22 0,0 22 15,0-21-15,-21 21 0,-21 0 16,21-1-16,-22 22 0,22 0 0,-21 0 16,-1 0-16,1 0 0,0 22 0,-1-1 15,1 0-15,0 0 0,-1 0 16,1 22-16,21-22 0,0 21 0,0-21 15,21 0-15,0 22 0,0-22 16,0 0-16,0 0 0,21 0 16,0 1-16,0-22 0,0 21 0,22-21 15,-1 0-15,-21 0 0,21 0 0,1 0 16,-1 0-16,0-21 0,-20 21 0,20-22 16,0 1-16,-21 0 0,1 0 15,-1 0-15,0 0 0,0-1 0,-21 1 16,21-21-16,-21 21 0,0-22 0,0 22 15,0 0-15,0 0 0,0 0 16,0 0-16,-21 21 16,0 0-16,0 21 0,21 0 15,0 0-15,0 0 16,-21 0-16,21 1 0,0-1 0,0 21 16,0-21-16,0 0 0,0 1 0,0-1 15,21 0-15,-21 0 0,21 0 16,0-21-16,0 21 0,0-21 0,1 22 15,-1-22-15,21 0 0,-21 0 0,22 0 16,-1 0-16,-21 0 0,21-22 0,1 1 16,-22 0-16,21 0 0,-21 0 15,1 0-15,-1-1 0,0 1 0,0-21 16,0 21-16,-21-22 0,0 22 0,0-21 16,0 21-16,0 0 0,0-1 15,0 1-15,0 42 31,0 1-31,0-1 0,0 0 16,0 0-16,0 0 0,-21 0 0,21 1 16,0 20-16,0-21 0,0 0 0,0 0 15,0 1-15,0-1 0,0 0 0,0 0 16,0 0-16,0 0 16,0-42 15,0 0-16,0 0-15,0 0 0,0 0 0,0-1 16,0 1-16,0-21 0,0 21 16,0-22-16,0 1 0,21 21 15,0-21-15,1-1 0,-1 22 0,0-21 16,21 21-16,-21-1 0,22 1 0,-1 21 16,-21 0-16,22 0 0,-1 0 15,-21 0-15,21 0 0,-20 21 0,-1 1 16,0-1-16,0 21 0,0-21 0,-21 22 15,21-22-15,-21 21 0,0-21 0,0 22 16,0-22-16,0 0 0,0 0 16,0 0-16,0 22 0,-21-43 0,21 21 15,-21 0-15,21 0 0,0 0 16,-21-21 0,21-21 15,21 0-16,21 0-15,-20-22 16</inkml:trace>
  <inkml:trace contextRef="#ctx0" brushRef="#br0" timeOffset="34327.53">10731 2604 0,'0'0'0,"0"-43"16,-21 43-1,0 21-15,0 1 0,21-1 16,0 21-16,-21-21 0,21 22 16,-21-1-16,21 0 0,-22 1 0,22 20 15,0-21-15,0 1 0,0 20 0,0-20 16,0 20-16,0 1 0,0-22 15,0 21-15,0-20 0,0-1 16,0 0-16,0 1 0,0-1 0,0-21 16,0 0-16,0 1 0,0-1 0,0 0 15,0-42 17,0 0-32,0-1 15,0 1-15,0 0 0,0-21 0,22-1 16,-1 22-16,-21-21 0,21 0 15,21 20-15,-21-20 0,1 21 0,20 0 16,0-22-16,1 43 0,-1-21 0,-21 21 16,21 0-16,1 0 15,-1 0-15,0 21 0,-20-21 0,20 22 0,-21-1 16,0 21-16,0-21 0,-21 0 16,0 1-16,0 20 0,0-21 0,0 0 15,0 0-15,-21 1 0,0 20 16,0-21-16,0-21 0,-22 21 0,22 0 15,0 1-15,0-22 0,-21 21 0,20-21 16,1 0-16,0 0 0,0 0 16,0 0-16,0 0 0,-1 0 15,22-21-15,-21 21 16,21-22-16,0 1 16,21 21 15,1 0-16,-1 0-15,0 0 0,0 0 0,21 0 16,-20 21-16,20-21 0,0 0 16,1 0-16,-1 0 0,0 22 0,1-22 15,-1 0-15,0 0 0,1 0 0,-1 0 16,0 0-16,-21 0 0,22-22 0,-22 1 16,21 21-16,-21-21 0,1 0 15,20 0-15,-21-22 0,0 22 0,0-21 16,1 21-16,-1-22 0,-21 1 0,21 0 15,-21 21-15,0-1 0,0-20 16,0 21-16,0 0 16,0 0-16,-21 21 0,0 0 15,-1 0-15,1 0 0,0 21 0,0 0 16,0 0-16,0 21 0,-1-20 16,1 20-16,21 0 0,0-21 0,0 22 15,0-1-15,0-21 0,0 22 0,21-22 16,1 0-16,-1 0 0,0 0 0,0 0 15,0 1-15,0-22 0,1 0 16,-1 21-16,0-21 0,21 0 0,-21 0 16,1 0-16,-1 0 0,0 0 0,0 0 15,0-21-15,0-1 0,-21 1 16,22 0-16,-22 0 16,0 0-16,0-22 0,0 22 15,0 0-15</inkml:trace>
  <inkml:trace contextRef="#ctx0" brushRef="#br0" timeOffset="36250.81">3260 5101 0,'0'-21'15,"0"0"-15,0 0 0,21 0 16,0-1-16,0 22 0,0-42 0,-21 21 16,21 0-16,1 0 0,-22-22 15,0 22-15,0 0 0,0-21 16,0 20-16,0 1 0,0 0 0,-43 0 16,22 0-16,0 0 0,-21 21 15,20 0-15,-20-22 0,0 22 0,-1 0 16,1 0-16,0 22 0,-1-1 15,-20-21-15,-1 42 0,22-21 0,0 22 16,-22-22-16,22 21 0,21 0 16,-22 22-16,22-22 0,0 1 0,0-1 15,21 0-15,0 1 0,0-1 0,0-21 16,0 21-16,21-20 0,0-1 16,22 0-16,-1-21 0,0 0 0,1 0 15,-1 0-15,0 0 0,1 0 16,20-21-16,-21 0 0,1-1 15,-1 1-15,0 0 0,1-21 0,-1 21 16,-21-22-16,22 22 0,-22-21 16,0-1-16,-21 22 0,0-21 0,21 0 15,-21-1-15,0 22 0,0 0 16,0 0-16,0 0 0,0-1 0,-21 22 16,21 22-1,0-1-15,0 0 16,-21 0-16,21 21 0,0-20 15,0 20-15,0-21 0,0 21 0,0 1 16,0-22-16,0 0 0,0 21 16,21-20-16,0-1 0,0 0 0,0-21 15,1 21-15,-1-21 0,0 0 16,0 0-16,21 0 0,1 0 0,-22 0 16,21-21-16,1 0 0,-1 0 15,-21-1-15,21 1 0,1 0 0,-22-21 16,21 21-16,-21-22 0,1 22 0,-1-21 15,0 21-15,-21-1 0,0 1 16,21 0-16,-21 0 0,0 42 31,0 0-15,0 0-16,-21 22 0,21-22 0,-21 0 16,21 21-16,0-20 0,-21 20 0,-1-21 15,22 21-15,0-20 0,0-1 16,0 21-16,-21-21 0,21 0 0,0 1 15,0-1 1,21-42 0,-21-1-16,22 1 15,-1 0-15,-21 0 0,21-21 16,0 20-16,0-20 0,0 21 0,-21-21 16,22-1-16,-22 22 0,21-21 0,0 21 15,-21-1-15,0 1 0,0 0 16,21 21-1,-21 21-15,0 0 16,0 1-16,0-1 0,0 21 16,0-21-16,0 0 0,0 22 0,21-22 15,-21 0-15,0 0 0,0 22 0,0-22 16,21 0-16,-21 0 0,22-21 16,-1 21-16,0 0 0,21-21 15,-21 0-15,1 0 0,20 0 16,-21 0-16,21-21 0,1 21 15,-1-21-15,0 0 0,1 0 0,-22 0 16,21-22-16,1 22 0,-22-21 0,0 21 16,0-1-16,0-20 0,0 21 15,-21-21-15,22 20 0,-22 1 0,0 0 16,0 0-16,0 42 31,-22-21-31,22 21 0,-21 0 16,21 22-16,-21-22 0,21 0 15,0 0-15,0 22 0,0-22 0,0 0 16,0 0-16,0 0 0,0 0 0,21 1 16,-21-1-16,21 0 15,1-21-15,-1 0 0,21 21 0,-21-21 16,22 0-16,-22 0 0,21 0 0,0 0 16,-20-21-16,20 0 0,-21 21 15,21-21-15,-20-1 0,-1 1 0,0 0 16,0 0-16,0 0 0,-21 0 0,0-1 15,21 1-15,-21 0 0,0 0 16,0 0-16,0 0 0,0-1 0,0 1 16,0 0-16,0 42 31,0 0-31,0 1 0,0-1 16,0 0-16,-21 0 0,21 21 15,-21 1-15,21-1 0,0 0 16,0 1-16,0-1 0,0 0 0,0 22 15,0-22-15,0 22 0,0 20 0,0-20 16,0-1-16,0 22 0,0 0 0,0-22 16,21 22-16,-21 0 0,21-22 15,1 22-15,-22-22 0,0 22 0,0-22 16,0 1-16,0-1 0,0-20 0,0 20 16,0-20-16,0-1 0,-22 0 0,22-21 15,-21 1-15,0-1 16,0-21-16,0 0 0,0 0 0,-1-21 15,1-1-15,21 1 0,-21-21 16,0 0-16,0-22 0,21 1 0,0-1 16,-21 1-16,21-22 0,0 21 15,0-20-15,0 20 0,0-20 0,0-1 16,0 21-16,21-20 0,0 20 0,0 1 16,0-1-16,22 1 0,-22-1 0,0 22 15,0-22-15,21 22 0,-20 0 16,20-1-16,-21 1 0,0 21 0,22-21 15,-22 20-15,0-20 0,0 21 0,0 0 16,22 0-16</inkml:trace>
  <inkml:trace contextRef="#ctx0" brushRef="#br0" timeOffset="38635.17">5736 5228 0,'-21'21'15,"21"1"-15,21-22 32,0-22-32,-21 1 0,43 21 15,-22-42-15,0 21 0,0 0 0,21-1 16,-20-20-16,-1 0 0,21-1 16,-21 1-16,0 0 0,1-22 0,-1 22 15,0-22-15,0 22 0,0-21 16,-21 20-16,0 1 0,0 0 0,0-1 15,0 22-15,0 0 0,0 0 16,0 0-16,-21 21 16,0 21-16,0 0 0,0 0 15,21 21-15,-22 1 0,1-1 16,0 0-16,0 1 0,0-1 0,21 22 16,0-22-16,0 21 0,0-20 0,0-1 15,0 0-15,0 22 0,21-43 16,0 21-16,0 1 0,0-22 0,1 0 15,20 0-15,-21 0 0,21-21 0,-20 0 16,20 0-16,0 0 0,-21 0 16,22 0-16,-1 0 0,-21-21 15,22 0-15,-22-21 0,21 21 0,-21-22 16,0 1-16,1 0 0,-1-22 0,0 22 16,-21-22-16,0 22 0,21-22 15,-21 22-15,0 0 0,0 21 0,0-22 16,0 22-16,0 0 0,0 0 0,-21 21 31,21 21-31,0 0 16,-21 0-16,21 0 0,-21 22 0,21-1 15,0 0-15,-22 1 0,22-1 0,0 0 16,0 1-16,0-1 16,0 0-16,0 1 0,0-1 0,0-21 15,0 22-15,0-22 0,0 0 0,0 21 16,0-21-16,0 1 15,0-44 17,0 1-32,22 0 0,-1 0 0,0 0 15,-21-22-15,0 22 0,21-21 16,0 21-16,0-22 0,-21 22 0,22-21 16,-1 21-16,-21 0 0,21-1 0,0 22 15,0 0 1,0 0-16,-21 22 15,0-1-15,0 0 0,22 0 16,-22 0-16,0 0 0,21 22 0,-21-22 16,0 0-16,21 0 0,-21 0 15,0 1-15,21-1 0,0 0 0,0 0 16,-21 0-16,22-21 0,-1 21 0,21-21 16,-21 0-16,0 0 0,1 0 15,-1 0-15,21 0 0,-21 0 0,0 0 16,22-21-16,-22 0 0,0 0 0,0 0 15,0 0-15,1-22 0,-1 22 16,-21-21-16,0 21 0,21-22 16,-21 22-16,21-21 0,-21 21 0,0-1 15,0 1-15,-21 21 16,0 21 0,21 22-1,-21-22-15,21 0 0,0 0 0,0 0 16,0 22-16,0-22 0,0 0 0,0 0 15,0 0-15,0 1 0,0-1 0,21 0 16,0 0-16,0 0 16,0-21-16,0 0 0,1 0 0,-1 0 15,21 0-15,-21 0 0,0 0 16,22 0-16,-22 0 0,21-21 0,-21 0 16,64-64-1,-64 64-15,-21-21 0,21-1 0,1 1 16,-22 21-16,0-21 0,0 20 0,0 1 15,0 0-15,-22 21 32,1 21-32,21 0 0,0 1 0,-21 20 15,21-21-15,-21 0 0,21 22 0,0-22 16,0 0-16,0 21 0,0-21 16,0 1-16,0-1 0,0 0 0,0 0 15,0 0-15,0-42 47,0 0-31,21 0-16,-21 0 0,21-1 0,0 1 15,-21-21-15,22 21 0,-1 0 16,-21-22-16,21 22 0,0 0 0,0 0 16,-21 0-16,21-1 0,1 22 0,-1 0 15,0 0-15,0 0 0,0 0 16,-21 22-16,21-1 0,-21 21 15,22-21-15,-1 0 16,-21 1-16,21-1 0,-21 0 0,0 0 16,21 21-16,0-42 0,-21 22 0,0-1 15,0 0-15,21-21 0,-21 21 16,22-21-16,-1 0 0,0 0 16,0 0-16,0 0 0,0 0 15,1 0-15,-22-21 0,21 0 0,0 0 16,0-1-16,0-20 0,0 21 15,1-21-15,20-1 0,-21 1 0,21 0 16,-20-1-16,-1 1 0,21 21 0,-21-22 16,0 22-16,1 0 0,-1 0 15,0 21-15,0 0 0,0 0 32,-21 21-32,0 0 0,0 0 0,0 1 15,0-1-15,0 0 0,0 0 0,0 0 16,0 22-16,21-22 0,-21 0 15,0 0-15,22 0 0,-1-21 16,-21 21-16,21-21 16,-21-21-1,0 0-15,21 0 0,-21 0 16,0 0-16,0-1 0,0 1 0,0 0 16,0-21-16,0 21 0,0-1 15,0 1-15,0 0 16,-21 21-16,0 0 0,0 0 0,-1 0 15,1 0-15,0 0 16,0 21-16,0 0 0,-22 1 0,22-1 16,0 21-16,0-21 0,0 0 15,21 22-15,-21-22 0,21 21 0,-22-21 16,22 22-16,0-22 0,0 21 0,0-21 16,0 1-16,0-1 0,0 0 0,0 0 15,22 0-15,-1-21 16,0 0-16,0 0 0,0 0 0,0 0 15,1 0-15,-1 0 0,0 0 16,0 0-16,0 0 0,0-21 0,-21 0 16,22 0-16,-1 0 0,0-1 15,-21 1-15,0 0 0,0 0 0,21 0 16,-21 0-16,21-1 0,-21 1 0,0 0 16,0 0-16,0 42 31,0 0-16,-21-21-15,0 21 0,21 22 0,-21-22 16,0 0-16,21 21 0,-22-20 0,1 20 16,21-21-16,0 21 0,-21 1 15,0-22-15,21 21 0,-21 1 16,21-1-16,0 0 0,0 1 0,0 20 16,0-21-16,0 22 0,0-22 0,0 22 15,0-1-15,0 1 0,0-1 0,0 1 16,0-1-16,0 1 0,0-1 15,0 1-15,0-1 0,21 22 0,-21-22 16,0 1-16,0-1 0,0 1 0,0-1 16,0 1-16,0-22 0,0 22 0,-21-22 15,21 0-15,-21 1 0,-1-1 0,1-21 16,21 0-16,-21 22 0,0-43 0,0 21 16,0-21-16,-1 0 0,1 0 15,21-21-15,-21 0 0,21-1 16,-21-20-16,21 0 0,0-1 15,0 1-15,0 0 0,0-22 16,21 1-16,0-22 0,0 22 0,1-22 16,20 0-16,-21 1 0,21-1 0,1 0 15,-1 1-15,0-22 0,1 21 0,-22 0 16,21 1-16,1-1 0,-22 22 0,21-1 16,-21 1-16,0-1 0,1 22 15,-1-1-15,0 1 0,-21 0 16,0 21-16,0-22 0,0 22 0,0-21 15,0 21-15,0-1 0,0-20 0,-21 21 16,0 0-16,-1-22 0,-20 22 16,21 0-16</inkml:trace>
  <inkml:trace contextRef="#ctx0" brushRef="#br0" timeOffset="38934.99">7726 4424 0,'0'0'0,"-21"0"0,-1 0 0,1 0 0,0-21 31,0 21-16,21-21 1,-21 21 15,0 21-15,-1-21-16,1 0 0,0 0 16,-21 21-16</inkml:trace>
  <inkml:trace contextRef="#ctx0" brushRef="#br0" timeOffset="39210.83">5736 4911 0,'0'0'16,"0"21"-16,21-21 15,0 0-15,22 0 0,-22 0 16,21-21-16,22 21 0,-22-21 0,0 21 15,1-22-15,-1 22 0,0 0 16,-20-21-16,-1 21 0,21 0 0,-21 0 16,-21-21-1,21 21-15,-21 21 63</inkml:trace>
  <inkml:trace contextRef="#ctx0" brushRef="#br0" timeOffset="48303.48">15367 4403 0,'-21'0'47,"21"21"-47,-21-21 16,-1 21-16,1 0 16,0-21-16,0 21 15,0-21 1,42-21 31,0 0-47,0 0 15,0 0-15,1 0 0,-1-22 16,0 22-16,21-21 0,-21-1 0,22 1 16,-22 0-16,21-22 0,1 22 0,-1-22 15,0 22-15,1 0 0,-1-1 16,-21 1-16,21 0 0,1 21 0,-22-22 15,0 22-15,0 0 0,-21 0 16,-21 21 0,0 0-16,0 21 15,-22-21-15,22 21 0,-21 0 0,21 0 16,-22-21-16,22 22 0,-21-1 0,21 0 16,0 0-16,-1 0 0,22 0 15,0 1-15,0-1 16,0 0-16,0 0 0,43-21 0,-22 21 15,0 0-15,0 1 0,0-1 16,22-21-16,-22 21 0,0 0 0,0 0 16,0 0-16,1 1 0,-1-1 15,0 0-15,0-21 0,-21 21 0,0 0 16,0 0-16,0 1 0,0-1 0,0 0 16,-21 0-16,0 0 0,0 0 0,-22-21 15,22 22-15,-21-22 0,-1 0 16,22 21-16,-21-21 0,21 0 15,-22 0-15,22 0 0,0 0 0,0-21 16,0-1-16,0 1 0,-1 0 0,22 0 16,-21 0-16,21-22 0,0 22 15,0-21-15,0 21 0,0 0 0,0-1 16,0 1-16,0 0 0,0 0 0,0 42 31,0 0-31,0 0 16,0 22-16,0-22 0,21 21 0,1-21 15,-22 1-15,21 20 0,0-21 16,0 0-16,0 22 0,0-22 16,1 0-16,-1 0 0,0-21 0,21 21 15,-21-21-15,22 0 0,-22 0 0,21 0 16,1 0-16,-1 0 0,0 0 16,1-21-16,20 0 0,-21 0 0,1 0 15,20-22-15,-20 22 0,-1-21 0,-21-1 16,21-20-16,-20 21 0,20-22 15,-21 22-15,-21-22 0,21 22 0,-21-22 16,21 22-16,-21 0 0,0-22 0,22 43 16,-22-21-16,0 21 0,0-1 15,0 1-15,0 0 0,0 42 16,-22 0 0,22 1-16,-21-1 0,21 21 15,0-21-15,0 22 0,0-1 0,-21 21 16,21-20-16,0-1 0,-21 22 0,21-1 15,0-21-15,-21 22 0,21-22 16,0 1-16,0-1 0,0-21 0,0 21 16,0-20-16,0-1 0,0 0 0,0 0 15,0-42 17,0 0-32,0 0 0,0-1 0,0 1 15,21-21-15,-21 21 0,0-22 0,21 22 16,-21-21-16,21 21 15,-21-22-15,0 22 0,21 0 0,-21 0 16,22 0-16,-1 21 0,0 21 31,-21 0-31,21 0 0,-21 0 0,0 1 16,0-1-16,21 0 0,-21 21 0,21-21 16,-21 1-16,22-1 0,-22 0 0,21 0 15,0 0-15,-21 0 0,21 1 16,0-22-16,0 21 0,1 0 15,-1-21-15,0 0 0,0 0 0,0 0 16,0 0-16,1-21 0,-1 0 16,0-1-16,0 1 0,0 0 15,0 0-15,1 0 0,-22-22 0,21 22 16,0-21-16,-21 21 0,21-22 0,-21 1 16,0 21-16,0 0 0,0 0 15,0-1-15,0 1 0,0 42 31,0 1-31,0-1 16,0 0-16,-21 21 0,21-21 0,0 22 16,0-22-16,0 21 0,0-21 0,0 1 15,0-1-15,0 21 0,0-21 16,21 0-16,0-21 0,0 22 0,1-1 16,-1-21-16,21 0 0,-21 0 15,22 0-15,-22 0 0,21 0 0,-21 0 16,22-21-16,-22-1 0,21 22 15,-21-21-15,0 0 0,1 0 0,-1-21 16,0 20-16,0 1 0,-21-21 0,0 0 16,0 20-16,0-20 0,0 0 0,0-1 15,0 22-15,0-21 0,-21 21 16,0 0-16,0-1 0,-1 1 0,-20 0 16,21 21-16,0 0 0,-22 0 0,22 0 15,-21 0-15,0 0 16,20 21-16,-20-21 0,0 21 0,21 1 15,-1 20-15,1-21 0,0 21 0,0-20 16,21 20-16,0 0 0,0-21 0,0 22 16,21-1-16,0-21 0,0 0 15,1 22-15,20-22 0,-21 0 0,21 0 16,1-21-16,-22 21 0,21-21 0,1 0 16,-1 0-16,-21 0 0,21 0 15,1 0-15,-1-21 0,-21 0 0,22 0 16,-22 0-16,21 0 0,-21-1 0,0-20 15,1 21-15,-1-21 0,0 20 16,0-20-16,-21 0 0,0 21 16,21-1-16,-21 1 0,21 0 0,-21 0 15,0 0-15,0 42 32,0 0-32,0 0 15,0 0-15,0 22 0,-21-22 0,21 21 16,0-21-16,0 1 0,0 20 0,0-21 15,0 0-15,0 22 0,0-22 16,21 0-16,1-21 0,-1 21 0,-21 0 16,21-21-16,0 0 0,21 0 0,-20 0 15,-1 0-15,0 0 0,0 0 16,0-21-16,22 0 0,-22 0 16,0 0-16,0-1 0,0 1 0,0-21 15,-21 21-15,22 0 0,-1-22 0,-21 1 16,21 21-16,-21-22 0,21 22 15,-21 0-15,0 0 0,0 0 0,0 0 16,0 42 15,0 0-31,0 0 0,0 0 16,0 0-16,0 22 0,0-22 0,0 0 16,0 21-16,0-20 0,0-1 0,0 21 15,0-21-15,0 0 0,21 1 16,0-1-16,1-21 0,-1 21 15,0-21-15,0 0 0,0 0 0,0 0 16,22 0-16,-22 0 0,0 0 0,21-21 16,-20 21-16,-1-21 0,21-22 15,-21 22-15,0 0 0,1-21 0,-1-1 16,0 1-16,-21 0 0,21-1 0,0 1 16,0 0-16,-21-1 0,22 1 15,-22-22-15,21 22 0,0 0 0,-21-1 16,21 1-16,-21 21 0,0-21 0,0 20 15,0 1-15,0 0 16,0 42 0,0 0-16,0 1 15,0-1-15,-21 21 0,21-21 16,-21 22-16,21-1 0,0-21 0,0 21 16,0 1-16,0-1 0,0 0 0,0 1 15,0-1-15,0 0 0,21 1 0,0-22 16,0 21-16,0 1 0,-21-22 15,22 0-15,20 21 0,-21-21 0,0-21 16,22 22-16,-1-22 0,0 0 0,1 0 16,-1 0-16,0 0 0,22 0 15,-22 0-15,0-22 0,1 1 0,-1 0 16,0 0-16,-20 0 0,20-22 16,-21 22-16,0-21 0,0 0 0,1 20 15,-1-20-15,-21 21 0,0-21 16,0 20-16,0 1 0,0 0 0,0 0 15,0 0-15,-21 21 0,-1 0 16,1 0-16,0 0 0,-21 0 0,21 0 16,-22 0-16,1 21 0,0 0 15,-1 0-15,22 0 0,-21 1 0,21-1 16,-1 21-16,22-21 0,0 22 0,0-1 16,0-21-16,0 21 15,0-20-15,22 20 0,-22-21 0,21 0 16,0 0-16,0-21 0,21 22 0,-20-22 15,-1 0-15,0 0 0,0 0 0,21 0 16,-20 0-16,-1-22 0,0 22 16,0-21-16,0 0 0,22 0 0,-22-21 15,0-1-15,0 22 0,0-21 0,0-1 16,-21 1-16,22 0 0,-1-1 0,0-20 16,-21 21-16,21-1 0,0 1 15,-21 0-15,0-1 0,0 1 16,0 21-16,0 0 0,0-1 0,0 1 0,0 0 15,-21 42 1,21 0 0,-21 1-16,0-1 0,0 21 0,21 0 15,0-20-15,0 20 0,0 0 16,-22 1-16,22-1 0,0 0 0,0 1 16,0-1-16,0 0 0,22 1 0,-22-1 15,21-21-15,0 21 0,-21-20 0,21-1 16,0 0-16,-21 0 0,21-21 15,1 0-15,-1 21 0,0-21 16,0 0-16,0 0 0,0 0 0,1-21 16,-1 0-16,0 0 0,0 0 15,0-1-15,0 1 0,1 0 16,-1 0-16,21 0 0,-21 0 16</inkml:trace>
  <inkml:trace contextRef="#ctx0" brushRef="#br0" timeOffset="49234.91">21294 3302 0,'0'0'0,"-22"-21"0,1 0 0,0 21 15,0 0 1,0 21-1,0 21-15,21-21 0,0 1 16,0 20-16,0 0 0,0 1 16,-22-1-16,22 0 0,-21 1 0,21-1 15,0 0-15,0 1 0,0-1 0,-21-21 16,21 21-16,-21 1 0,21-1 16,0-21-16,0 22 0,0-22 0,0 21 15,-21-21-15,21 0 0,-21 1 16,21-44 15,0 1-31,0 0 0,0 0 0,0 0 16,0 0-16,21-1 0,0 1 15,0-21-15,0 21 0,0 0 16,1-1-16,-1-20 0,0 21 0,21 0 16,-21 21-16,22-21 0,-22 21 0,21 0 15,-21 0-15,22 0 0,-22 0 16,0 0-16,0 21 0,22-21 0,-43 21 15,21 0-15,-21 0 0,0 22 0,0-22 16,0 0-16,0 0 0,0 21 0,0-20 16,-21-1-16,-1 0 0,1 0 15,0 0-15,0 0 0,0-21 0,-22 22 16,22-22-16,-21 0 0,21 21 0,-22-21 16,22 0-16,0 0 0,0 0 15,0 0-15,0 0 0,-1-21 16,1 21-16,21-22 0,-21 22 0,21-21 15,21 21 32,0 0-47,1 0 0,-1 21 16,0-21-16,21 0 0,-21 0 0,1 22 16,20-22-16,0 0 0,-21 0 15,22 0-15,-1 0 0,-21 0 16,22 0-16,-22 0 0,21 0 0,-21 0 15,22-22-15,-22 1 0,0 0 0,21 0 16,-21 0-16,1 0 0,-1-22 16,0 22-16,0 0 0,0-21 0,0 20 15,-21-20-15,22 21 0,-22 0 0,21 0 16,-21-1-16,0 1 0,-21 21 16,-1 0-1,1 0-15,0 21 0,21 1 0,-21-1 16,0 0-16,0 0 0,21 21 0,-22-20 15,22-1-15,0 21 16,0-21-16,0 0 0,0 1 0,0 20 16,0-21-16,22 0 0,-1 0 0,0-21 15,0 22-15,0-22 0,0 21 16,1-21-16,-1 0 16,0 0-16,-21-21 15,21 21-15,-21-22 16,0 1-16,0 0 0,0 0 0,0 0 15,21 0-15</inkml:trace>
  <inkml:trace contextRef="#ctx0" brushRef="#br0" timeOffset="53890.15">23283 4212 0,'0'0'0,"0"-21"62,0 0-46,0 0-16,21 0 0,1-1 0,-1 1 15,0-21-15,0 21 0,0-22 0,22 1 16,-22 0-16,21-1 0,0 1 16,1 0-16,-1-1 0,0-20 0,-20 21 15,20-1-15,0-20 0,-21 20 0,1 22 16,-22-21-16,0 0 0,0 20 15,0 1-15,-22 21 16,-20 0-16,21 0 0,0 21 0,-22 1 16,1-1-16,21 21 15,0-21-15,-22 22 0,22-22 0,0 21 16,21 0-16,0-20 0,0-1 0,0 21 16,0-21-16,0 0 0,0 1 15,0-1-15,21 0 0,0-21 0,1 21 16,-1 0-16,0-21 0,21 21 0,-21-21 15,1 0-15,20 22 0,-21-22 0,21 0 16,-20 21-16,-1 0 0,0-21 16,0 0-16,21 21 0,-20 0 15,-1-21-15,-21 21 0,21-21 0,-21 22 16,0-1 0,0 0-1,-21-21-15,0 0 0,-22 0 0,22 0 16,0 0-16,-21 0 0,20 0 0,-20 0 15,21 0-15,-21-21 0,20 0 16,-20-1-16,21 1 0,-21 21 0,20-21 16,1 0-16,-21 0 0,21 0 0,0 21 15,-1-22-15,1 22 16,21 22 0,0-1-1,0 0-15,0 0 0,21 0 16,1 0-16,20 1 0,-21-1 0,0 21 15,22-21-15,-1 0 0,0-21 16,1 22-16,-1-1 0,0-21 0,22 0 16,-22 0-16,22 0 0,-22 0 0,21 0 15,1 0-15,-1 0 0,1 0 16,-1-21-16,1-1 0,-22 1 0,22 0 16,-22 0-16,0 0 0,1-22 0,-1 22 15,-21-21-15,22 21 0,-22-22 0,0 1 16,0 21-16,-21-21 0,0-1 15,0 22-15,0-21 0,0 21 16,0-1-16,0 1 0,-21 0 0,0 0 16,0 21-16,-1 0 0,-20 0 0,21 0 15,-21 0-15,-1 21 0,1 0 16,0 0-16,-1 1 0,1-1 0,21 0 16,-22 21-16,22-21 0,0 22 0,0-22 15,21 21-15,0-21 0,0 22 16,0-22-16,0 0 0,0 21 0,21-20 15,0-1-15,0 0 0,1 0 0,20-21 16,-21 21-16,21-21 0,-20 0 0,20 0 16,0 0-16,-21 0 15,22-21-15,-22 21 0,0-21 0,0 0 16,22 0-16,-43-22 0,21 22 0,0 0 16,0-21-16,-21 20 0,0-20 0,0 21 15,21-21-15,-21 20 0,0 1 16,0 0-16,0 0 0,-21 21 15,0 21 1,0-21-16,0 21 0,21 0 16,-22 1-16,22-1 0,-21 0 0,21 0 15,0 21-15,0-20 0,0-1 0,0 0 16,21 0-16,1 0 0,-1 0 0,0 1 16,0-1-16,21 0 15,-20-21-15,20 21 0,-21-21 0,21 0 16,1 0-16,-1 0 0,-21 0 0,22 0 15,-22-21-15,0 0 0,21 21 0,-21-21 16,1-1-16,-1 1 0,-21-21 16,21 21-16,0 0 0,-21-1 0,21 1 15,-21 0-15,0 0 0,0 0 0,0 0 16,-21 42 15,0-21-31,0 21 0,21 0 16,-21 0-16,21 0 0,0 1 0,-22-1 15,22 0-15,-21 0 0,21 0 16,0 22-16,0-22 0,0 0 16,0 0-16,0 0 0,0 0 15,0-42 17,0 0-32,21 0 15,-21 0-15,22 0 0,-22-1 0,0 1 16,21-21-16,-21 21 0,21 0 0,0-22 15,0 22-15,-21-21 0,21 21 16,1-1-16,-1 1 0,0 0 0,-21 0 16,21 21-16,0 0 0,0 21 15,1 0 1,-22 0-16,0 22 0,0-22 16,0 0-16,0 0 0,0 0 0,21 22 15,-21-22-15,0 0 0,0 21 0,21-20 16,-21-1-16,0 0 0,0 0 0,0 0 15,0 0-15,21-21 16,-21 22-16,21-22 16,-21-22-1,21 1-15,1 0 0,-1-21 16,-21 21-16,21-1 0,0 1 0,0 0 16,0-21-16,22 21 0,-22-22 15,0 22-15,21 0 0,-20-21 16,20 20-16,0 1 0,-21 0 0,22 21 15,-1 0-15,-21 0 0,0 0 16,1 0-16,-1 0 0,0 21 0,-21 0 16,0 1-16,0-1 0,0 0 15,0 0-15,0 0 0,0 0 0,0 1 16,0-1-16,-21 0 0,21 0 16,0 0-16,0 0 0,0 1 0,0-1 15,0 0-15,0 0 0,21 0 0,0 0 16,0-21-16,0 22 0,1-22 0,-1 0 15,0 0-15,21 0 0,-21 0 16,22 0-16,-22 0 0,21 0 16,-21-22-16,22 1 0,-22 0 0,0 0 15,0 0-15,0-22 0,1 22 0,-1 0 16,0-21-16,0-1 0,-21 22 0,0-21 16,0 21-16,0 0 0,0-1 15,0 1-15,0 0 0,-21 21 16,0 0-16,0 0 0,-1 0 15,1 21-15,0 0 0,0 22 16,0-22-16,21 0 0,0 0 0,0 0 16,0 22-16,0-22 0,0 21 15,0-21-15,0 1 0,0-1 0,21 21 0,0-21 16,0 0-16,0-21 0,1 22 16,-1-1-16,0-21 0,0 0 15,0 0-15,0 0 0,1 0 16,-1 0-16,0-21 0,0 21 0,-21-22 15,21 22-15,0-21 0,1 0 0,-1 0 16,0 0-16,21 0 16,-21-1-16,22 1 0</inkml:trace>
  <inkml:trace contextRef="#ctx0" brushRef="#br0" timeOffset="54774.65">28469 3683 0,'0'0'0,"0"-21"0,21 0 15,-21 0-15,0-1 0,21-20 0,-21 21 16,0-21-16,0-1 0,0 22 16,0-21-16,0-1 0,0 22 0,0 0 15,0 0-15,-21 0 0,0 21 0,0 0 16,0 0-16,0 0 0,-1 0 15,-20 21-15,0 0 0,21 0 16,-22 22-16,1-22 0,0 21 0,-1 0 16,1 1-16,21-1 0,-22 0 15,22-20-15,0 20 0,21 0 0,0 1 16,0-1-16,0-21 0,0 21 0,0-20 16,21-1-16,0 0 0,1 0 15,-1 0-15,0-21 0,0 0 0,0 0 16,0 0-16,22 0 0,-22 0 0,0 0 15,0-21-15,0 0 0,1 0 16,20 0-16,-21-1 0,0 1 0,0-21 16,1 0-16,-1 20 0,0-20 0,0 0 15,0-1-15,0 1 0,1 0 16,-22 21-16,0-1 0,0 1 0,-22 21 31,1 21-31,0 1 16,0 20-16,0-21 0,21 0 15,-21 22-15,21-1 0,0-21 0,-22 21 16,22-20-16,0 20 0,0-21 0,0 21 16,0-20-16,0-1 0,22 0 15,-1 0-15,-21 0 0,21 0 0,0-21 16,0 0-16,0 22 0,1-22 0,20 0 16,-21 0-16,0 0 0,22-22 15,-1 22-15,-21-21 0,21 0 16,22 0-16,-22 0 0,1-22 0,20 22 15,1-21-15,-22 21 0,21-22 16,1 1-16,-22 0 0,-21-1 0,22 22 16,-22 0-16,-21 0 0,0 0 0,0 0 15,-21 21-15,0 0 16,-22 0-16,1 0 0,0 0 0,20 0 16,-20 21-16,0 0 0,21 0 0,-1 21 15,22-20-15,0-1 0,0 21 16,0-21-16,0 0 0,22 22 0,-1-22 15,21 0-15,-21 21 0,22-20 16,-22-1-16,21 0 0,-21 0 16,0 0-16,1 0 0,-1-21 0,-21 22 15,21-22-15,-21 21 0,-21 0 16,0-21 0,-1 0-16,1 21 0,0-21 0,0 0 15,0 0-15,0 0 0,-1 0 16,1 0-16,0 0 0,0 0 15,0 0 1,0 0-16,-1 0 16,1 0-16,0 0 0,-21 0 15</inkml:trace>
  <inkml:trace contextRef="#ctx0" brushRef="#br0" timeOffset="57111.7">16891 6054 0,'0'0'0,"0"42"16,0-21-16,0 0 31,0-42-15,0 0 0,0 0-16,0 0 0,0 0 15,0-1-15,21-20 0,0 21 0,-21-21 16,21-1-16,-21 1 0,22 0 15,-1-22-15,0 22 0,-21-22 0,42 22 16,-21 0-16,1-1 0,-1 1 0,0 0 16,21 20-16,-21 1 0,1 0 15,-1 21-15,0 0 0,0 0 16,-21 21-16,21 0 0,-21 1 16,0-1-16,0 0 0,0 0 0,0 0 15,0 0-15,0 1 0,0-1 16,21 0-16,1-21 15,-1 0 1,0 0-16,0-21 16,-21 0-16,0-1 0,0 1 15,0 0-15,0 0 0,0 0 0,0 0 16,-21-1-16,0-20 0,0 21 16,21 0-16,-22 0 0,1-1 0,0 1 15,0 0-15,0 21 0,0 0 16,-1 0-16,1 0 0,0 21 0,0 0 15,0 22-15,0-22 0,-1 21 16,1-21-16,0 22 0,0-1 16,0 0-16,0 1 0,-1-1 0,22 22 15,0-22-15,0 0 0,0 1 16,0-1-16,0-21 0,0 21 0,22 1 16,-1-22-16,0 0 0,0 0 0,21 0 15,-20 1-15,20-22 0,0 0 0,1 0 16,-1 0-16,0 0 0,1 0 15,-1 0-15,0-22 0,1 1 0,-1 0 16,0 0-16,1-21 0,-1 20 0,-21-20 16,21 0-16,-20-1 0,20-20 0,-21 21 15,0-22-15,0 22 16,1-22-16,-22 1 0,21 20 0,0-20 0,-21 21 16,0-1-16,0-20 0,21 42 15,-21-22-15,0 22 0,0 0 0,0 0 16,0 42-1,0 21-15,-21-21 16,21 22-16,0-1 0,-21 0 0,21 1 16,-21-1-16,21 22 0,-22-22 15,22 21-15,0-20 0,0 20 0,0-20 16,0-1-16,0 0 0,0 1 0,0-22 16,22 21-16,-1-21 0,0 0 15,0 1-15,21-1 0,-20-21 16,20 0-16,-21 0 0,21 0 0,1 0 15,-1 0-15,0 0 0,1-21 0,-1-1 16,0 1-16,1 0 0,-1 0 0,0 0 16,1-22-16,-22 22 0,0-21 15,0 0-15,0 20 0,-21-20 0,0 0 16,0 21-16,0-22 0,0 22 0,0 0 16,-21 0-16,21 0 0,-21 21 0,0 0 15,0 0-15,-22 0 0,22 0 16,0 21-16,-21 0 0,21 0 0,-1 0 15,-20 22-15,21-22 0,0 21 16,0 0-16,-1-20 0,1 20 0,0 0 16,21-21-16,0 22 0,0-22 15,0 0-15,0 21 0,21-20 0,0-22 16,1 21-16,-1 0 0,0-21 0,0 0 16,21 0-16,-20 0 0,-1 0 0,21 0 15,-21-21-15,0 21 0,1-21 16,20-1-16,-21 1 0,0 0 0,-21-21 15,21 21-15,1-22 0,-22 22 0,21-21 16,-21-1-16,0 1 0,0 21 0,0-21 16,0 20-16,0 1 0,0 0 15,-21 21 1,21 21 0,-22 0-16,1 1 0,21 20 15,0-21-15,-21 21 0,21-20 16,-21 20-16,21-21 0,0 21 0,0-20 15,0 20-15,0-21 0,0 0 0,0 0 16,21 1-16,0-22 0,0 21 0,1-21 16,-1 21-16,0-21 0,0 0 15,0 0-15,22 0 0,-22 0 0,21-21 16,-21 0-16,22 21 0,-1-22 0,-21 1 16,21 0-16,1-21 0,-22 21 15,21-22-15,-21 22 0,1-21 0,-1-1 16,0 22-16,0 0 0,-21 0 0,0 0 15,0 0-15,0-1 0,-21 22 16,0 0 0,0 22-16,-1-1 0,22 0 15,-21 0-15,21 0 0,0 22 0,0-22 16,0 0-16,0 0 0,0 0 0,0 0 16,21 22-16,-21-22 0,22 0 0,-1 0 15,0 0-15,21 1 0,-21-1 0,1 0 16,-1-21-16,0 21 0,-21 0 15,0 0 1,-21-21 0,0 0-16,-1 0 0,1 0 15,0-21-15,0 0 0,0 21 16,0 0-16,-1-21 0,1 21 0,0-21 16,0 21-16,0 0 15,21 21 16,0 0-31,21-21 0,0 21 16,0-21-16,0 0 0,1 21 16,-1 1-16,0-22 0,0 0 0,21 0 15,-20 0-15,-1 0 0,21 0 16,-21 0-16,22 0 0,-1 0 16,0-22-16,1 22 0,20-21 0,-21 0 15,1 21-15,-1-42 0,0 21 0,1-1 16,-22-20-16,21 21 0,-21-21 0,1-1 15,-1 1-15,0 0 0,0 20 16,-21-20-16,0 21 0,0-21 0,0 20 16,0 1-16,-21 21 15,0 0-15,0 0 0,-1 0 0,1 21 16,0 1-16,0-1 0,0 21 16,21-21-16,0 0 0,0 22 0,0-1 15,0-21-15,0 22 0,21-22 16,0 21-16,0-21 0,0 0 0,22 1 15,-22 20-15,0-21 0,0 0 16,0-21-16,1 21 0,-1 1 0,-21-1 16,-21-21-1,-1 0 1,1 0-16,0 0 0,0 0 0,0 0 16,0 0-16,-1 0 0,1 0 15,21-21-15,-21 21 0,21-22 16,0 1-16,0 0 0,0 0 15,21-21-15,0 20 0</inkml:trace>
  <inkml:trace contextRef="#ctx0" brushRef="#br0" timeOffset="57695.36">21738 5334 0,'0'0'0,"0"-21"0,21 0 0,-21 0 15,0-1-15,0-20 0,21 21 0,-21-21 16,0-1-16,0 22 0,0-21 16,0 21-16,22-1 0,-22-20 0,0 21 15,0 42 1,0 0-16,-22 22 16,22-1-16,0 21 0,0 1 0,-21-22 15,21 22-15,-21-1 0,21-20 0,0 20 16,0 1-16,0-22 0,0 0 0,0 1 15,0-1-15,0 0 0,0-21 16,0 1-16,0-1 0,0 0 16,0 0-16,0 0 0,-21-42 47,0 0-47,-22 0 0,22 0 0,0-1 15</inkml:trace>
  <inkml:trace contextRef="#ctx0" brushRef="#br0" timeOffset="58139.11">21294 5376 0,'0'0'0,"-22"-21"0,1-21 0,21 0 0,-21 20 16,21-20-16,0 0 0,0 21 15,0-22-15,0 22 0,0-21 0,21 21 16,0-1-16,22 1 0,-1-21 16,0 21-16,1 21 0,20-21 15,1 21-15,-22 0 0,22 21 0,-1 0 16,1 0-16,-22 21 0,21 1 0,-20-1 15,-1 22-15,0-22 0,-20 21 16,-1-20-16,21-1 0,-21 22 0,0-22 16,1 21-16,-22-20 0,21 20 0,-21-20 15,21-1-15,-21-21 0,21 21 0,-21-20 16,0-1-16,0 0 16,0-42-1,0 0-15,0-1 16,0 1-16,0-21 0,0 0 15,0-1-15,0 1 0,0 0 16,0-22-16,0 22 0,0-22 0,21 1 16,-21 20-16,21-41 0,-21 20 0,0 1 15,22-1-15,-1 1 0,0-1 0,-21 22 16,21 0-16,-21 20 0,21-20 16,-21 21-16,21 42 31,-21 0-31,0 0 0,22 22 15,-22-22-15,0 21 0,21 1 0,0-22 16,0 21-16,0 0 0,0 1 0,-21-22 16,22 21-16</inkml:trace>
  <inkml:trace contextRef="#ctx0" brushRef="#br0" timeOffset="59590.95">22987 5503 0,'0'0'0,"21"22"0,0-22 0,0 0 15,1 0-15,-22-22 0,21 22 16,-21-21-16,21 0 0,-21 0 16,0 0-16,0 0 0,0-22 15,0 22-15,0 0 0,0-21 0,0 20 16,0-20-16,-21 21 0,0-21 16,-1 20-16,1 22 0,0-21 0,-21 21 15,21 0-15,-22 0 0,22 21 0,-21-21 16,-1 43-16,1-22 0,21 0 0,-21 21 15,-1 1-15,22-1 0,-21-21 16,21 22-16,21-1 0,0 0 0,-22 1 16,22-1-16,0-21 0,0 21 0,22-20 15,-1-1-15,0 0 0,0 0 0,21 0 16,-20-21-16,20 0 0,0 0 16,1 0-16,-1 0 0,0 0 15,-21-21-15,22 0 0,-22 0 0,21 0 16,-21-1-16,1 1 0,-1-21 0,0 0 15,0 20-15,0-20 0,-21 0 16,0-1-16,21 22 0,-21-21 0,0 0 16,0 20-16,0 1 0,0 0 0,0 0 15,0 42 1,-21 0-16,21 0 16,-21 1-16,21 20 0,0-21 0,-21 0 15,21 22-15,0-22 0,0 21 0,0-21 16,0 22-16,0-22 0,21 0 15,0 0-15,0 0 0,1 0 16,-1 1-16,0-22 0,0 0 0,21 0 16,-20 0-16,20 0 0,0 0 0,1 0 15,-1 0-15,-21-22 0,21 1 16,1 0-16,-22 0 0,21 0 0,-21 0 16,1-22-16,-1 22 0,0-21 0,-21-1 15,0 22-15,0-21 0,21 21 0,-21 0 16,0-1-16,0 1 0,0 0 15,-21 42 1,21 0-16,0 1 0,-21-1 16,0 0-16,21 21 0,-22-21 0,22 22 15,0-22-15,0 21 0,0-21 16,0 22-16,0-22 0,0 0 16,0 0-16,0 0 0,0 1 0,0-1 15,0 0-15,22-21 31,-1-21-31,0 0 16,-21-1-16,21-20 0,-21 21 0,21 0 16,-21-22-16,21 1 0,1 21 0,-22-21 15,21-1-15,0 1 0,0 0 16,-21-1-16,21 22 0,0-21 0,1 21 16,-1-1-16,-21 1 0,21 21 0,0 0 15,0 0-15,0 21 16,1 1-16,-1 20 15,-21-21-15,21 21 0,-21-20 0,0 20 16,21-21-16,-21 21 0,0-20 0,0 20 16,0-21-16,21 21 0,-21-20 0,21-1 15,-21 0-15,0 0 0,0 0 16,22 0-16,-1-21 0,-21 22 16,21-22-16,0 0 15,0 0-15,-21-22 0,21 1 0,1 0 16,-22 0-16,21 0 0,0 0 15,0-22-15,0 22 0,0-21 16,1 21-16,-1-22 0,0 1 0,21 21 0,-21-22 16,1 22-16,20-21 15,-21 21-15,0 21 0,0-21 0,1-1 16,-1 22-16,0 0 0,-21 22 16,0-1-16,0 0 15,0 0-15,0 21 0,0-20 16,0-1-16,0 0 0,0 21 0,0-21 15,0 1-15,0 20 0,0-21 0,0 0 16,0 22-16,21-22 0,0 0 0,0 0 16,1 0-16,-1 0 0,21 1 15,-21-1-15,22-21 0,-22 0 0,21 0 16,0 0-16,1 0 0,-22 0 0,21 0 16,1 0-16,-1 0 0,0-21 15,-21-1-15,22 1 0,-1-21 16,-21 21-16,22-22 0,-22 22 0,21-21 15,-21 0-15,22-1 0,-22 1 0,21 0 16,-21-1-16,-21 1 0,21 21 0,-21-22 16,0 22-16,0 0 0,-21 21 15,0 0-15,-21 0 16,21 21-16,-22 0 0,22 1 0,-21 20 16,21 0-16,-22-21 0,22 22 15,0-1-15,21 0 0,0-20 0,0 20 16,0 0-16,0 1 0,0-1 15,0-21-15,21 21 0,21-20 0,-20 20 16,20-21-16,0 21 0,1-20 0,-1-22 16,0 21-16,1 0 0,20-21 0,-21 0 15,1 0-15,-22 0 0,21 0 16,-21-21-16,22 0 0,-22-1 0,0 1 16,0-21-16,0 21 0,1-22 0,-1 1 15,21 0-15,-21-1 0,0 1 0,1 0 16</inkml:trace>
  <inkml:trace contextRef="#ctx0" brushRef="#br0" timeOffset="66840.09">550 8170 0,'0'0'0,"-21"0"0,0 0 0,0 0 16,-22 0-16,22 0 0,0 0 15,0 0-15,0 0 0,0 0 16,-1 0-16,1 0 0,0 0 16,42 0 31,22 0-32,-22 0-15,21 0 0,0 0 0,22-21 16,-22 21-16,22 0 0,-1 0 15,1-21-15,20 0 0,-20 21 0,21-21 16,-1 21-16,1 0 0,0-21 16,-1 21-16,-20-22 0,20 22 0,-20-21 15,-1 21-15,1 0 0,-1 0 16,-20-21-16,-1 21 0,0 0 16,1 0-16,-22 0 0,21 0 0,-21-21 15,22 21-15,-22 0 0,0 0 16,0 0-16,0 0 0,1 0 0,-1 0 15,0 0 1,-21-21 31,-21 0-16,0 21-31,-1 0 0,22-22 16,-21 22-16,0 0 0,0-21 0,0 0 15,0 21-15,-1-21 0,1 21 16,0-21-16,0 0 0,-21 21 0,20-22 16,1 1-16,-21 21 0,21-21 15,0 0-15,-22 21 0,22-21 0,0 0 16,0 21-16,0-22 0,-1 22 16,1 0-16,21-21 15,0 42 16,0 1-31,21-1 16,1 0 0,-1-21-16,0 21 0,21-21 0,-21 21 15,22-21-15,-22 21 0,21-21 16,-21 0-16,22 22 0,-1-22 0,-21 0 16,22 0-16,-1 21 0,-21-21 0,21 0 15,-20 0-15,-1 0 0,0 0 16,0 21-16,0-21 0,0 0 0,1 0 15,-22 21-15,0 0 16,0 0 0,0 1-16,-22-1 0,1 0 15,0 0-15,0 21 16,0-20-16,-22-1 0,22 0 0,0 21 16,-21 1-16,-1-22 15,22 21-15,-21-21 0,0 22 0,-1-22 16,22 21-16,-21-21 0,21 0 0,-22 1 15,22-1-15,0 0 0,0-21 16,21 21-16,-21-21 0,21 21 16,21-21 15,-21-21-31,21 21 16,0-21-16,0 0 0,0 0 0,1-1 15,-1 1-15,0 0 0,21 0 0,-21-21 16,1 20-16,20-20 15,-21 0-15,21-1 0,-20 1 0,-1 21 16,0-21-16,0-1 0,0 22 0,0 0 16,1 0-16,-1 0 0,0-1 15,0 1-15,-21 0 0,21 21 0,-21-21 16,21 21 0,-21-21-16,-21 21 250</inkml:trace>
  <inkml:trace contextRef="#ctx0" brushRef="#br0" timeOffset="74007.83">4318 7430 0,'-21'-22'15,"0"22"-15,-1-21 16,1 21-1,0 0-15,21-21 16,0 0-16,-21 21 16,21-21-16,-21 21 0,21-21 15,0-1-15,0 1 16,0 0 0,0 0-1,21 21 1,0 0-1,0 0-15,0 0 16,1 0-16,-1 0 0,0 21 16,0 0-16,0 0 0,0 1 15,1 20-15,-1-21 0,0 21 0,21-20 16,-21 20-16,1 0 0,-1 1 0,0-22 16,0 21-16,-21 0 0,0 1 15,0-22-15,21 21 0,-21-21 0,0 22 16,0-22-16,0 21 0,0-21 0,0 1 15,0-1-15,-21-21 0,21 21 16,0 0-16,-21-21 16,0 0-16,21-21 15,0 0 1,0 0-16,0-1 0,0 1 0,0-21 16,0 21-16,0 0 0,0-22 15,0 22-15,0-21 0,0-1 16,0 22-16,21-21 0,0 0 0,0-1 15,-21 1-15,21 0 0,1-1 0,-1 1 16,0 0-16,0 20 0,21 1 16,-20 0-16,-1 0 0,0 21 0,0 0 15,0 0-15,0 0 16,-21 21 0,0 0-16,22 0 15,-22 1-15,0-1 16,0 0-16,0 0 0,21-21 15,-21 21-15,21-21 0,0 0 16,-21 21-16,0 1 0</inkml:trace>
  <inkml:trace contextRef="#ctx0" brushRef="#br0" timeOffset="75820.64">5038 7620 0,'0'21'16,"21"-21"-16,0 0 31,0 0-31,0 0 16,0 0-16,1-21 15,-1 21-15,0-21 0,0 0 0,-21 0 16,21 21-16,0-22 0,-21 1 0,0 0 16,0 0-16,0 0 0,0 0 15,0-1-15,0 1 0,0 0 0,0 0 16,-21 21-16,0 0 0,0 0 15,0 0-15,0 0 16,-1 21-16,22 0 0,-21 0 0,0 1 16,0 20-16,0-21 0,0 21 0,-1-20 15,1 20-15,21 0 16,0 1-16,-21-22 0,21 21 0,0-21 16,0 22-16,0-22 0,0 21 0,0-21 15,21 0-15,0 1 0,1-1 16,-1-21-16,21 0 0,-21 21 0,0-21 15,22 0-15,-1 0 0,-21 0 0,22-21 16,-1 0-16,-21 21 0,21-22 16,1 1-16,-22 0 0,21 0 0,-21 0 15,1-22-15,-1 22 0,0-21 16,0 0-16,0-1 0,-21 1 0,0 0 16,21-1-16,1-20 0,-22-1 15,0 22-15,0-22 0,21 22 0,-21 0 16,21-1-16,-21 1 0,0 21 15,0-21-15,0 20 0,21 1 16,-21 42 0,-21 1-1,21 20-15,-21-21 0,0 21 16,21 1-16,-22 20 0,1-20 0,21-1 16,-21 0-16,21 1 0,-21 20 15,21-21-15,0-20 0,0 20 0,0 0 16,0 1-16,0-22 0,0 0 0,0 21 15,0-21-15,0 1 0,21-1 16,0-21-16,-21 21 0,21 0 16,1-21-16,-1 0 0,0 0 15,0 0-15,0 0 0,0 0 0,1 0 16,-1 0-16,0-21 0,0 0 16,0 0-16,22-1 0,-22 1 0,0 0 15,0 0-15,0-21 0,0 20 0,-21-20 16,22 21-16,-22-21 0,21 20 15,-21 1-15,0 0 0,0-21 0,0 21 16,0 42 15,0 0-31,0 0 0,0 0 16,0 0-16,-21 1 0,21 20 16,0-21-16,0 0 0,-22 0 0,22 1 15,0-1-15,0 0 0,0 0 16,0 0-16,0 0 0,22-21 0,-1 22 15,0-22-15,-21 21 0,21-21 0,0 0 16,0 0-16,1 0 0,-1 0 16,0 0-16,0 0 0,0 0 0,0 0 15,1 0-15,-1 0 0,0-21 0,0 21 16,0-22-16,0 1 0,1 21 16,-22-21-16,21 0 0,-21 0 15,21 0-15,-21-1 0,0 1 0,0 0 16,0 0-16,0 0 0,0 0 0,21-1 15,-21 44 17,-21-1-17,21 0-15,0 0 0,0 0 0,-21 0 16,21 1-16,0-1 0,0 0 16,0 0-16,0 0 0,0 0 0,0 1 15,0-1-15,21-21 0,0 21 16,0-21-16,0 0 15,1 0-15,-1 0 0,0 0 0,0 0 16,0 0-16,22 0 0,-22-21 16,21 0-16,-21 21 0,22-22 0,-22 1 15,0 0-15,21 0 0,-21 0 16,1 0-16,-1-22 0,-21 22 0,21 0 16,-21-21-16,21 20 0,-21 1 0,0 0 15,0 0-15,-21 21 16,0 0-16,0 0 15,21 21-15,-22 0 0,1 0 0,21 1 16,0-1-16,0 0 0,0 0 0,0 0 16,0 0-16,0 1 15,0-1-15,0 0 0,0 0 0,21 0 0,1-21 16,-1 21-16,0 1 0,0-1 16,0-21-16,0 0 0,1 0 15,-1 0-15,21 0 0,-21 0 16,0 0-16,1 0 0,-1 0 0,0 0 15,0 0-15,0-21 0,0 21 0,1-22 16,-1 1-16,-21 0 0,21 0 0,-21 0 16,21-22-16,-21 22 15,21-21-15,-21 21 0,0-22 0,0 22 0,21 0 16,-21-21-16,0 21 0,0 42 31,-21 0-15,21 0-16,0 0 0,0 0 0,-21 1 15,21 20-15,-21-21 0,21 0 16,0 0-16,0 1 0,0-1 0,0 0 16,0 0-16,0 0 0,0 0 15,0 1-15,0-44 47,0 1-47,0 0 0,0 0 16,21 0-16,0 0 0,-21-1 0,21 1 15,1-21-15,-1 21 16,21-22-16,-21 22 0,0-21 0,22 21 16,-22-22-16,21 22 0,1 0 0,-22 21 15,21 0-15,-21 0 0,0 0 16,1 21-16,-1 0 0,0 1 0,-21-1 16,0 21-16,0-21 0,0 22 0,0-22 15,0 21-15,0-21 0,0 22 0,0-22 16,0 0-16,0 0 0,0 0 15,0 0-15,0 1 0,0-1 16,0 0 0,-21-21-16,0 0 15,21-21 1,-22 21-16,1-21 0,0-1 16,0 1-16,0 0 0,0 0 0,-1 0 15</inkml:trace>
  <inkml:trace contextRef="#ctx0" brushRef="#br0" timeOffset="76066.5">5863 7218 0,'0'0'0,"-42"0"0,-22 21 15,43-21-15,42 0 16,0 0-16,1 0 0,20 0 15,0-21-15,1 21 0,-1 0 16,21-21-16,-20 0 0,-1 21 0,0 0 16,1 0-16,-22-22 0,21 22 0,-21 0 15,1 0-15,-1 0 0,0 0 16,0-21-16,0 21 16,0 0-16,1-21 0</inkml:trace>
  <inkml:trace contextRef="#ctx0" brushRef="#br0" timeOffset="76578.44">8699 7112 0,'0'0'0,"43"0"0,-22-21 0,0 0 15,0 0-15,0-1 0,1-20 0,-1 21 16,-21 0-16,21 0 0,-21-1 16,0 1-16,0 0 0,-21 21 15,0 0-15,-1 21 16,1 0-16,21 22 0,-21-22 16,0 21-16,0 22 0,0-22 0,-1 22 15,1-22-15,0 21 0,0 1 16,21-22-16,0 22 0,-21-22 0,21 22 15,0-22-15,0-21 0,0 21 16,0-20-16,0 20 0,21-21 0,-21 0 16,0 0-16,21-21 0,0 22 0,0-22 15,-21-22 17,0 1-32,-21 0 15,0 21-15,0-21 0</inkml:trace>
  <inkml:trace contextRef="#ctx0" brushRef="#br0" timeOffset="77275.03">8403 7557 0,'0'0'0,"-42"0"16,63 0 15,0-22-31,21 22 0,-20 0 16,20 0-16,0-21 0,22 21 0,-1-21 15,1 21-15,-22-21 0,22 21 0,-1-21 16,1 21-16,-22-21 0,0 21 0,1-22 15,-1 22-15,-21 0 0,0 0 16,0 0-16,1-21 0,-22 42 31,0 1-31,0-1 0,-22 0 16,1 0-16,21 0 0,-21 0 16,21 1-16,0-1 0,0 0 0,0 0 15,0 0-15,0 0 0,0 1 0,0-1 16,21-21-16,0 0 0,1 0 15,-1 0-15,21 0 0,-21 0 16,22 0-16,-22 0 0,21 0 0,-21-21 16,0-1-16,22 1 0,-22 0 0,21 0 15,-21 0-15,1 0 0,-1-22 0,-21 22 16,21 0-16,-21-21 16,21 20-16,-21 1 0,21-21 0,-21 21 0,0 0 15,0-1-15,0 1 16,0 42-1,0 1-15,0-1 16,0 0-16,0 21 0,0-21 0,-21 22 16,21-1-16,0 0 0,0 1 0,-21-1 15,21 0-15,-21 1 0,21 20 0,0 1 16,0-22-16,-21 22 0,21 20 16,-22-20-16,22-1 0,0 1 0,-21-1 15,21 1-15,0-1 0,-21 1 0,21-22 16,0 22-16,0-22 0,0 21 0,0-20 15,0-1-15,-21-21 0,21 22 0,0-22 16,0 21-16,-21-21 0,0 0 0,-1-21 16,1 22-16,0-22 15,-21 0-15,21 0 0,-22 0 0,22 0 16,-21 0-16,21 0 0,-22-22 0,1 1 16,0 0-16,20 0 0,-20 0 0,0-22 15,21 22-15,-22-21 0,22 21 0,0-22 16,21 1-16,0 21 0,0-21 15,0 20-15,0 1 0,0-21 0,21 21 16,0 0-16,22-1 0,-1-20 0,0 21 16,1-21-16,-1 20 0,0-20 0,22 21 15</inkml:trace>
  <inkml:trace contextRef="#ctx0" brushRef="#br0" timeOffset="77619.1">10477 7324 0,'0'0'0,"-21"-21"15,0 21-15,-21-22 16,21 22-16,-1 0 0,22 22 0,-21-1 16,21 0-16,-21 21 15,21 1-15,-21-1 0,21 0 0,0 22 16,0-1-16,-21 1 0,21 20 0,0-20 15,0 21-15,-21-1 0,21 1 0,0 0 16,0-22-16,0 22 0,0-22 0,0 1 16,-22 20-16,22-20 0,-21-22 15,0 22-15,21-22 0,0 0 0,-21 1 16,21-1-16,-21 0 0,21-20 0,-21-1 16,21 0-16,0 0 0,0-42 31,0 0-31,0-22 0,0 22 15,0-21-15,21 0 16,-21-1-16</inkml:trace>
  <inkml:trace contextRef="#ctx0" brushRef="#br0" timeOffset="77926.97">10245 7789 0,'0'0'0,"0"-42"0,0-64 15,21 64-15,0 21 16,0-22-16,-21 22 0,21 0 0,22 0 15,-22 0-15,0 0 0,21-1 16,1 1-16,-22 21 0,21 0 0,0 0 16,1 0-16,-22 0 0,21 21 0,-21 1 15,-21-1-15,0 21 0,0-21 0,0 0 16,0 22-16,0-1 0,-21-21 0,-21 0 16,21 22-16,0-22 15,-22 0-15,22 0 0,0 0 0,-21 1 16,20-1-16,1 0 0,0-21 0,0 0 15,0 21-15,0-21 0,21-21 32,0 0-32,21 0 15,0 21-15,0-22 0,0 1 16,0 0-16,1 0 0</inkml:trace>
  <inkml:trace contextRef="#ctx0" brushRef="#br0" timeOffset="78255.3">10837 7684 0,'0'0'0,"21"0"0,1 21 0,-1-21 16,0 0-16,0 0 0,0 0 16,0 0-16,1 0 15,20 0-15,-21 0 0,0-21 0,0-1 16,22 1-16,-22 21 0,0-21 0,21 0 16,-20 0-16,-1 0 0,0-22 0,-21 22 15,0 0-15,21 0 0,-21 0 16,0-1-16,0 1 0,0 0 0,-21 21 15,0 0-15,0 0 16,-1 0-16,-20 21 0,21 0 0,0 22 16,-22-22-16,22 21 0,0-21 0,0 22 15,0-22-15,21 21 0,0-21 16,0 22-16,0-22 0,0 0 0,0 0 16,21 0-16,0 1 0,0-1 0,0 0 15,22 0-15,-22 0 0,21-21 0,1 0 16,-22 0-16,21 0 0,0 0 0,-20 0 15,20 0-15,-21-21 0,0 21 0,0-21 16,22 0-16,-22 0 0,0-1 0</inkml:trace>
  <inkml:trace contextRef="#ctx0" brushRef="#br0" timeOffset="79803.33">16002 7303 0,'0'0'0,"0"-22"16,0 1-16,0 0 0,0 0 16,0 0-16,0 0 15,0-1-15,0 1 0,-21 21 31,21 21-31,0 1 16,0 20-16,0 0 0,0 1 16,-21-1-16,21 0 0,-22 22 15,22-22-15,0 22 0,0-22 0,-21 0 16,0 1-16,21-1 0,-21 0 0,21 1 16,-21-1-16,0 0 0,21 1 0,-22-1 15,22-21-15,-21 21 0,21-20 0,0-1 16,0 0-16,0 0 15,-21-21-15,21-21 32,-21 21-32,21-21 0,0 0 15,0-1-15,0 1 0,0 0 0,0 0 16,0 0-16,0 0 0,-21-1 16</inkml:trace>
  <inkml:trace contextRef="#ctx0" brushRef="#br0" timeOffset="80338.71">15600 7472 0,'0'0'0,"-21"-21"0,-1 0 16,1 21-16,-42-64 15,42 43-15,-1 0 0,22 0 16,-21-1-16,21 1 15,0 0-15,0 0 0,21 0 16,1 21-16,-1 0 0,0-21 0,0 21 16,21 0-16,1 0 0,-22 0 15,42 21-15,-20 0 0,-1 0 0,22 21 16,-22 1-16,21-1 0,-20 0 0,20 22 16,-20-22-16,-1 1 0,-21-1 0,21 0 15,-20 1-15,-1-1 0,0 0 0,0 1 16,-21-1-16,0 0 0,0-21 15,0 22-15,0-22 0,0 21 16,0-21-16,0 1 0,0-1 0,0 0 16,0-42-1,0 0 1,0-1-16,0 1 0,0 0 16,0-21-16,0-1 0,0 1 0,0 0 15,0-1-15,21 1 0,0-21 0,1-1 16,-22 22-16,21-22 0,0 1 0,0-22 15,0 43-15,0-22 0,1 22 0,-22 0 16,21-1-16,0 22 0,-21 0 16,21 0-16,-21 0 0,0 42 31,0 0-15,0 0-16,0 21 0,0-20 0,0 20 15,0-21-15,0 21 0,0-20 16,0 20-16</inkml:trace>
  <inkml:trace contextRef="#ctx0" brushRef="#br0" timeOffset="80738.48">16743 7578 0,'0'0'0,"0"21"47,0 0-47,0 0 16,-21-21-16,-1 21 0,22 1 0,0-1 15,-21 0-15,0 0 0,21 0 0,-21 0 16,21 1-16,0-1 0,0 0 0,0 0 16,0 0-16,0 0 0,0 1 0,21-1 15,0 0-15,0-21 0,1 21 16,-1-21-16,0 0 0,0 0 0,21 0 16,-20 0-16,-1 0 0,21 0 0,-21-21 15,22 21-15,-22-21 0,0 0 0,0-1 16,0-20-16,0 21 0,-21 0 0,0-22 15,0 22-15,0-21 0,0 0 16,0 20-16,-21-20 0,0 0 16,-21 21-16,21-1 0,-1 1 0,1 0 15,0 0-15,0 21 0,0 0 0,-22 0 16,22 0-16,0 0 0,0 0 16,0 21-16,21 0 15,0 0-15,0 1 0,21-22 16,0 21-16,0-21 0,0 0 0,22 21 15,-1-21-15,0 0 0,1 0 0</inkml:trace>
  <inkml:trace contextRef="#ctx0" brushRef="#br0" timeOffset="81227.72">18055 7493 0,'0'-42'16,"0"21"-16,-21-1 15,21 1-15,0 0 16,0 0 0,21 21-16,0 21 15,22 0-15,-22 0 0,0 1 16,0-1-16,21 0 0,-20 21 16,20-21-16,-21 22 0,0-22 15,22 21-15,-22-21 0,0 22 0,-21-22 16,0 0-16,21 0 0,-21 22 0,0-22 15,0 0-15,0 0 0,0 0 16,-21-21 0,21-21-1,-21 0-15,21 0 16,0 0-16,0-22 0,0 22 16,0-21-16,0 21 0,21-22 0,0 22 15,-21-21-15,21-1 0,0 1 0,-21 0 16,22 21-16,-1-22 0,-21 22 15,0 0-15,21 0 0,-21 0 16,21 21-16,-21-22 0,21 22 16,-21 22-1,0-1 1,0 0-16,0 0 0,0 0 16,0 0-16,0 1 0,0-1 15,0 0-15,0 0 0,0 0 16,0 0-16,21 1 0,-21-1 15</inkml:trace>
  <inkml:trace contextRef="#ctx0" brushRef="#br0" timeOffset="81866.39">18648 7641 0,'0'0'0,"42"0"15,-21 0 1,0 0-16,1 0 16,-1-21-16,0 21 15,-21-21-15,0 0 0,21 21 0,0-21 16,-21-1-16,21 1 0,-21 0 15,0 0-15,0 0 0,0 0 16,0-1-16,-21 22 31,0 0-31,0 22 0,0-1 16,0-21-16,-1 21 0,22 0 0,-21 0 16,0 0-16,21 1 0,0-1 0,0 21 15,0-21-15,0 0 16,0 1-16,0-1 0,0 0 15,0 0-15,21 0 0,0-21 0,1 21 16,-1-21-16,0 0 0,21 22 0,-21-22 16,22 0-16,-22 0 0,0 0 0,21 0 15,-20 0-15,-1 0 0,21 0 0,-21 0 16,0 0-16,1-22 0,-1 22 16,0-21-16,0 0 0,-21 0 0,21 21 15,0-21-15,1-22 0,-22 22 0,21 0 16,0-21-16,-21 21 0,21-22 0,0 1 15,-21 0-15,21-22 0,1 22 0,-1-1 16,0-20-16,0 21 16,0-1-16,0 22 0,1-21 0,-22 21 15,0-1-15,0 1 0,0 0 16,-22 42 0,1 0-16,0 1 15,21-1-15,-21 0 0,0 21 16,0-21-16,-1 22 0,22-1 0,-21 0 15,21 1-15,-21-22 0,21 21 0,-21 1 16,21-1-16,0-21 0,0 21 0,0-20 16,0-1-16,0 21 0,0-21 0,0 0 15,21 1-15,0-22 0,-21 21 16,21-21-16,1 21 16,-1-21-16,0 0 0,0 0 15,0 0-15,-21-21 16,0 0-16,0-1 15,0 1-15,0 0 16</inkml:trace>
  <inkml:trace contextRef="#ctx0" brushRef="#br0" timeOffset="82051.31">19304 7430 0,'0'0'0,"-64"0"16,43 0-16,42 0 46,1 0-46,20 0 16,-21 0-16,0 0 0,22 0 0,-1 0 16,-21 0-16,21-22 0,1 22 0,-22 0 15,21 0-15,-21 0 0,1 0 16,20 0-16,-21 0 0,0 0 0</inkml:trace>
  <inkml:trace contextRef="#ctx0" brushRef="#br0" timeOffset="83311.14">19833 7387 0,'0'0'0,"21"0"0,-21-21 31,0 42 0,0 0-15,0 1-16,0-1 0,0 0 16,-21 0-16,21 0 0,0 0 15,0 1-15,0-1 0,0 0 0,-21 0 16,21 0-16,0 0 0,0 1 0,0-1 15,0 0-15,21-21 0,-21 21 0,21 0 16,0-21-16,-21 21 0,22-21 0,-1 0 16,0 0-16,0 0 0,0 0 15,0 0-15,1 0 16,-1 0-16,0 0 0,-21-21 0,21 0 16,0 21-16,-21-21 0,21-21 0,-21 20 15,0 1-15,22-21 0,-1 21 0,0-22 16,-21 22-16,0-21 0,21 21 15,-21-22-15,21 22 0,-21 0 0,0 0 16,0 42 15,0 0-31,0 0 16,-21 22-16,21-22 0,-21 0 16,21 0-16,-21 22 0,21-22 0,0 0 15,0 21-15,0-21 0,0 1 16,0-1-16,0 0 0,0 0 0,0 0 15,21-21-15,0 21 0,0 1 0,0-22 16,1 0-16,-1 0 0,0 0 16,21 0-16,-21 0 0,1 0 15,-1 0-15,0 0 0,21-22 0,-21 22 16,1-21-16,-1 0 0,0 0 0,0 0 16,-21 0-16,21-22 0,-21 22 0,21-21 15,-21 21-15,22-1 0,-22-20 16,0 21-16,0 0 0,0 0 0,0-1 15,-22 22-15,1 0 0,0 0 0,0 0 16,0 0-16,0 0 16,21 22 15,0-1-31,0 0 16,21-21-16,-21 21 0,21 0 15,0 0-15,-21 1 0,0-1 16,21 0-16,-21 0 0,21 0 15,1 0-15,-22 1 0,0-1 0,21 0 16,-21 0-16,21-21 0,0 21 0,0 0 16,0 1-16,1-22 0,-1 21 0,0-21 15,0 0-15,21 21 0,-20-21 0,-1 0 16,21 0-16,-21 0 0,0 0 16,22 0-16,-22 0 0,0 0 15,21-21-15,-20 21 0,-1-21 0,0-1 16,0 1-16,0 0 0,0 0 0,1-21 15,-1 20-15,0 1 0,-21-21 0,0 21 16,21 0-16,-21-1 0,21 1 0,-21 0 16,0 0-1,-21 42 17,0-21-32,21 21 0,0 0 0,-21 1 0,0-22 15,21 21-15,-22 0 0,22 0 16,-21 0-16,21 22 0,0-22 15,0 0-15,0 0 0,0 0 16,0 0-16,0 1 0,0-1 16,0-42 15,0-1-31,21 22 16,1-21-16,-1 0 0,0 0 15,0 0-15,0 0 0,0-1 0,1-20 16,-1 21-16,0-21 0,21-1 0,-21 22 15,22-21-15,-1 21 0,-21-22 0,22 22 16,-1 0-16,0 0 0,-21 21 16,1 0-16,20 0 0,-21 0 15,-21 21-15,21 0 0,-21 0 16,0 22-16,0-22 0,0 0 0,0 21 16,-21-21-16,21 22 0,-21-22 0,0 21 15,21-21-15,-21 22 0,-1-22 16,22 0-16,-21 0 0,21 0 0,0 1 15,0-1-15,-21 0 0,21 0 16,0-42 15,0 0-15,0 0-16,0-22 0,21 22 16,-21 0-16</inkml:trace>
  <inkml:trace contextRef="#ctx0" brushRef="#br0" timeOffset="83926.79">22987 6985 0,'0'0'0,"0"-21"0,0 0 16,0 0-16,0-1 16,0 1-16,0 0 0,0 0 0,21 0 15,-21 0-15,0-1 0,0 1 16,0 42-1,0 1 1,-21-1-16,0 0 0,0 0 0,21 21 16,-22-20-16,1 20 0,0 0 0,21 1 15,-21 20-15,0-21 0,21 1 16,0 20-16,-21-20 0,21 20 16,-22-21-16,22 1 0,0-1 0,0 0 15,0-20-15,0 20 0,0-21 0,0 21 16,0-20-16,0-1 0,22-21 0,-22 21 15,21 0-15,0-21 16,-21-21 15,0 0-31,0 0 0,-21 21 0,21-22 16,0 1-16,-21 0 0,-1 0 0</inkml:trace>
  <inkml:trace contextRef="#ctx0" brushRef="#br0" timeOffset="84635.21">22733 7514 0,'42'64'0,"-84"-128"0,21 64 0,21-21 16,-21 21-16,-1 0 0,44 0 31,-1 0-31,21 0 16,-21 0-16,22 0 0,-22 0 0,21 0 15,0 0-15,1 0 0,-1 0 16,0-21-16,1 21 0,-1 0 0,-21 0 16,22-21-16,-22 21 0,0 0 0,0 0 15,0 0-15,-21 21 31,0 0-15,0 0-16,0 0 16,0 1-16,0-1 0,0 0 15,0 0-15,0 0 0,0 0 16,21-21 0,1 0-16,-1 0 0,0 0 15,21 0-15,-21 0 0,1 0 0,20 0 16,-21 0-16,21-21 0,-20 21 0,-1-21 15,21 0-15,-21 0 0,0 21 0,1-21 16,-1-1-16,0 1 0,0 0 16,0 0-16,-21 0 0,0 0 0,21-1 15,-21 1 1,0 42 15,0 1-31,-21-1 16,0 0-16,21 21 0,-21-21 0,21 1 15,-21 20-15,0 0 0,21 1 0,-22-1 16,22 0-16,-21 1 0,0-1 0,21 21 16,0-20-16,-21 20 0,0 1 15,0-22-15,21 22 0,0-22 0,-22 21 16,1-20-16,21-1 0,0-21 0,0 22 16,0-1-16,0-21 0,0 0 0,0 0 15,0 1-15,0-1 0,0 0 16,0 0-16,-21-21 15,0 0-15,0 0 16,0 0-16,-1 0 0,1 0 16,0-21-16,0 21 0,0-21 0,0 21 15,-1-21-15,1-1 0,0 1 16,0 0-16,0 0 16,21 0-16,0 0 0,0-1 15,0 1-15,0 0 16,21 21-16,0-21 0,0 0 15,0 21-15,1-21 0,20-1 0,-21 1 16,0 21-16,22-21 0,-22 0 16</inkml:trace>
  <inkml:trace contextRef="#ctx0" brushRef="#br0" timeOffset="84987.12">24257 7535 0,'0'0'0,"0"-21"0,0-21 16,0 21-16,-21 21 16,0 0-16,-1 21 15,22 0-15,-21 0 16,21 22-16,0-1 0,0-21 16,0 43-16,0-22 0,0 0 0,0 1 15,0 20-15,0-21 0,0 22 0,0-22 16,0 22-16,0-1 0,0-20 0,-21 20 15,21-21-15,-21 22 0,21-22 16,0 1-16,-21-1 0,21 0 0,-21-21 16,21 22-16,0-22 0,0 0 0,0 0 15,-22 0-15,22 1 0,0-1 16,0-42 15,0-1-31,0 1 0,0 0 0,0 0 16,0 0-16,0 0 0,0-1 15,0-20-15,0 0 0</inkml:trace>
  <inkml:trace contextRef="#ctx0" brushRef="#br0" timeOffset="85667.71">24088 7874 0,'0'0'0,"0"-63"16,0-64 0,0 84-16,0 1 0,0 0 0,0-1 0,0 1 15,0 0-15,0 20 0,0-20 16,21 21-16,0 0 0,0-22 15,0 22-15,0 0 0,1 21 0,20 0 0,-21 0 16,0 0-16,0 0 0,1 0 16,-1 21-16,0 0 0,-21 1 15,0 20-15,0-21 0,0 0 0,0 22 16,0-22-16,0 21 0,-21-21 0,0 0 16,21 1-16,-22-1 0,1 0 0,0 0 15,0 0-15,0-21 0,0 21 16,-1-21-16,22 22 0,-21-22 15,0 0-15,42 0 32,0-22-17,1 1-15,-1 0 16,0 21-16,-21-21 16,21 21-16,0 0 0,-21-21 15,21 21 1,1 0-1,-1 0-15,0-21 16,0 21-16,0 0 0,0 0 16,1-22-16,-1 22 0,0 0 15,0-21-15,0 0 0,0 21 0,1-21 16,-1 0-16,0 0 0,0 21 0,0-22 16,0-20-16,-21 21 15,0 0-15,22 0 0,-22-1 0,0 1 16,0 0-16,0 0 0,-22 21 15,1 0-15,0 0 16,0 0-16,0 21 0,0 21 16,-1-20-16,1-1 0,21 21 0,-21-21 15,21 22-15,0-22 0,-21 21 0,21-21 16,0 0-16,0 1 0,0 20 0,0-21 16,0 0-16,21 0 0,-21 1 15,21-22-15,-21 21 0,21-21 16,1 0-16,-22 21 15,21-21-15,0 0 0,0 0 16,-21 21 31</inkml:trace>
  <inkml:trace contextRef="#ctx0" brushRef="#br0" timeOffset="87757.07">1630 10943 0,'-21'21'0,"-1"-21"16,1 0-16,0 0 0,0 0 0,0 0 15,0 22-15,-1-22 16,1 0-16,0 0 0,0 0 16,0 0-16,0 0 15,-1 0-15,1 0 0,0 0 16,0 0-16,0 0 15,0 0-15,-22 0 0,22 0 0,0-22 16,-21 22-16,20 0 0,-20 0 16,21 0-16,-21 0 0,20 0 0,-20 0 15,0-21-15,21 21 0,-22-21 0,22 21 16,-21 0-16,21 0 0,-1 0 16,1-21-16,0 21 0,0 0 0,0 0 15,42 0 32,0 0-47,0 0 16,0 0-16,1 0 0,-1 0 15,0 0-15,21 0 0,1 0 0,-22 0 16,42 0-16,-20 0 0,-1 0 16,21 0-16,1 0 0,-1 0 0,1 0 15,-1 0-15,1 0 0,-1-21 16,1 21-16,-1 0 0,1 0 0,-22-21 15,22 21-15,-1 0 0,-20-22 16,-1 22-16,0 0 0,22-21 0,-22 0 16,-21 21-16,22 0 0,-22 0 0,0 0 15,0 0-15,0 0 0,-21-21 16,0 0 0,-21 21-1,0-21-15,0 21 0,0-22 0,-1 22 16,1-21-16,-21 21 0,21-21 0,0 21 15,-22-21-15,22 0 0,-21 21 16,-1-21-16,22-1 0,-21 22 0,0-21 16,-1 21-16,1 0 0,0-21 15,-1 21-15,22 0 0,0 0 0,0 0 16,0 0-16,-1 0 16,44 0-1,-1 21 1,0-21-16,0 0 0,21 21 0,-20-21 15,20 0-15,0 0 0,1 22 16,-1-22-16,21 0 0,-20 0 0,-1 21 16,0-21-16,1 0 0,-1 0 0,0 21 15,1-21-15,-22 0 0,21 21 16,1-21-16,-22 0 0,0 21 0,0-21 16,0 21-16,-21 1 15,0-1-15,-21 0 0,0 0 16,0 0-16,-22 0 0,22 22 15,-21-22-15,0 21 0,-1 1 0,1-22 16,0 21-16,-1 0 0,1 22 16,0-22-16,-1 1 0,1-1 15,0-21-15,20 21 0,-20 1 0,21-22 16,0 0-16,0 0 0,-1 0 16,1 1-16,0-1 0,21 0 15,-21 0-15,0 0 16,0-21-16</inkml:trace>
  <inkml:trace contextRef="#ctx0" brushRef="#br0" timeOffset="93279.32">4572 10033 0</inkml:trace>
  <inkml:trace contextRef="#ctx0" brushRef="#br0" timeOffset="94375.68">4614 10075 0,'0'0'16,"-21"0"-16,0 0 0,21 22 16,-21-22-1,21-22 48,21 1-48,-21 0-15,0 0 16,21 21-16,0-21 16,-21 0-16,21-1 0,-21 1 0,22 0 15,-1 0-15,-21 0 0,21 0 16,-21-1-16,0 1 15,-21 21 1,0 0-16,-1 0 16,1 0-16,0 0 0,0 0 15,0 0-15,0 0 0,-1 0 0,-20 21 16,21 1-16,0-1 0,0 0 16,-1 0-16,-20 0 0,21 0 0,0 1 15,0-1-15,21 0 0,0 0 0,-22 0 16,22 0-16,0 1 0,0-1 15,0 0-15,0 0 0,22-21 0,-1 21 16,0 0-16,0 1 0,0-1 16,22-21-16,-1 21 0,-21 0 0,21 0 15,1 22-15,-22-22 0,21 0 16,-21 0-16,1 0 0,-1 0 16,0 22-16,-21-22 0,0 0 0,0 0 15,0 0-15,-21 1 0,0 20 0,-22-21 16,22-21-16,-21 21 0,21 0 15,-22-21-15,1 0 0,0 0 0,-1 0 16,22 0-16,-21 0 0,-1 0 0,22 0 16,-21-21-16,21 0 0,-22 0 15,22-21-15,0 20 0,0 1 0,0-21 16,0 21-16,-1 0 0,1-1 16,21 1-16,0 0 0,0 0 0,0 42 31,0 0-31,21 0 15,1 22-15,-22-22 0,21 21 16,0 1-16,0-22 0,21 21 0,-20-21 16,-1 22-16,0-22 0,21 0 0,-21 0 15,22 0-15,-1 0 0,0-21 16,1 0-16,20 0 0,-20 0 0,20 0 16,-21 0-16,22 0 0,-22-21 0,22 0 15,-22 0-15,22 0 0,-22-22 16,0 22-16,-21-21 0,22 0 0,-1-1 15,-21-20-15,0 20 0,1-20 16,-1-1-16,0 22 0,0-21 0,0 20 16,-21-20-16,0 20 0,21-20 15,-21 21-15,0-1 0,0 1 0,0 21 16,0-22-16,0 65 31,-21 20-31,0-21 0,21 21 0,-21 1 16,0-1-16,21 0 0,-21 22 15,-1-22-15,1 22 0,21-1 0,0-20 16,0 20-16,0-21 0,0 1 0,0 20 16,0-20-16,0-22 0,0 21 0,0-21 15,21 22-15,-21-22 16,22 0-16,-1-21 0,-21 21 0,21-21 16,0 0-16,0 0 0,0 0 15,1 0-15,-1 0 16,-21-21-16,21 0 0,0 0 0,-21-1 15,0-20-15,21 21 0,-21-21 0,0-1 16,0 22-16,0-21 0</inkml:trace>
  <inkml:trace contextRef="#ctx0" brushRef="#br0" timeOffset="94550.58">5207 10287 0,'0'0'0,"-21"0"0,0 0 15,42-21 16,0 21-31,0 0 16,0 0-16,22 0 0,-22-21 16,21 21-16,-21 0 0,22 0 0,-22 0 15,0-21-15,21 21 0,-21 0 0,1 0 16,-1 0-16,0-22 0,21 22 0</inkml:trace>
  <inkml:trace contextRef="#ctx0" brushRef="#br0" timeOffset="96019.12">6011 10605 0,'21'0'16,"1"0"-16,-22-22 0,21 22 0,0-21 15,0 0-15,0 0 0,0 0 16,-21 0-16,22-22 0,-1 22 0,-21-21 15,0 21-15,0-22 0,0 22 0,0-21 16,0 21-16,0-22 0,0 22 16,-21 0-16,-1 0 0,1 0 0,0 21 15,-21 0-15,21 0 0,-22 21 0,1 0 16,0 0-16,20 0 0,-20 22 16,0-1-16,-1 0 0,1 1 15,0-1-15,21 0 0,-22 1 0,22-1 16,21 0-16,0 1 0,0-1 0,0-21 15,0 21-15,0-20 0,21-1 16,0 0-16,22-21 0,-22 0 0,21 0 16,1 0-16,-1 0 0,-21 0 0,21 0 15,1-21-15,-1 0 0,-21-1 16,22 1-16,-22 0 0,0-21 16,0 21-16,0-22 0,0 1 0,-21 0 0,0-1 15,0 1-15,0 0 0,0-1 0,0 1 16,0 0-16,0 20 15,0 1-15,0 0 0,-21 21 16,0 0 0,0 21-16,21 0 0,-21 1 15,21-1-15,-21 21 0,-1 0 0,22-20 16,0 20-16,0 0 0,0 1 0,0-1 16,0 0-16,0-21 0,0 22 0,22-22 15,-22 0-15,21 21 0,0-20 16,0-22-16,21 21 0,-20-21 0,-1 0 15,0 0-15,0 0 0,21 0 0,-20 0 16,20 0-16,-21-21 0,21-1 16,1 1-16,-22 0 0,21-21 15,-21-1-15,22 1 0,-22 0 0,0-1 16,0-20-16,0 21 0,1-22 0,-22 1 16,21-1-16,0 22 0,0-22 15,0 1-15,-21 20 0,0-20 0,21 21 16,-21 20-16,0-20 0,0 21 0,0 0 15,-21 21 1,0 21-16,21 0 0,-21 0 16,0 22-16,0-22 0,21 21 0,-22 22 15,1-22-15,0 0 0,21 1 16,0 20-16,0-21 0,0 1 0,0 20 16,0-20-16,0-1 0,0 21 15,21-20-15,0-22 0,1 21 0,-1 1 16,0-22-16,0 0 0,0 0 15,0-21-15,1 21 0,-1-21 0,0 0 16,0 0-16,21 0 0,-20-21 0,-1 21 16,21-21-16,-21 0 0,0 0 15,22-22-15,-22 22 0,0-21 0,0 21 16,0-22-16,1 22 0,-22-21 0,0 21 16,21-1-16,-21 1 0,21 0 0,-21 42 46,0 0-46,0 1 0,0-1 0,0 0 16,0 21-16,0-21 0,0 1 0,0 20 16,0-21-16,0 0 0,0 0 15,0 1-15,0-1 0,21 0 0,0-21 16,0 21-16,1-21 0,-1 0 16,21 0-16,-21 0 0,0 0 0,1-21 15,-1 21-15,0-21 0,21 0 16,-21-1-16,1-20 0,20 21 0,-21-21 15,21-1-15,-20 1 0,20 21 16,0-22-16,-21 1 0,1 21 0,20 0 16,-21 0-16,0-1 0,0 22 15,-21 22 17,0-1-17,22-21 1,-1 0-1,-21-21 1,0-1 0,0 1-16,0 0 15,0 0-15,0 0 16,0 0 0,-21 21-1,-1 0-15,1 21 0,0-21 16,0 21-16,21 0 0,-21 0 0,0 22 15,-1-22-15,1 21 0,0 0 0,21 1 16,0-22-16,-21 21 0,21 1 16,0-22-16,0 21 0,0-21 0,0 0 15,21 22-15,-21-22 0,21 0 0,0-21 16,1 21-16,20 0 0,-21-21 16,0 0-16,22 22 0,-22-22 0,0 0 15,21 0-15,-21 0 0,1 0 0,-1 0 16,0-22-16,0 1 0,0 0 15,0 0-15,1 0 0,-22 0 0,0-1 16,21-20-16,-21 21 0,21-21 16,-21 20-16,0-20 0,21 0 0</inkml:trace>
  <inkml:trace contextRef="#ctx0" brushRef="#br0" timeOffset="96219.01">8149 9758 0,'0'0'0,"-42"0"16,21 0-16,-1 0 15,1 0-15,0 0 16,0 0 15,0 0-31,0 0 16,-1 21-16</inkml:trace>
  <inkml:trace contextRef="#ctx0" brushRef="#br0" timeOffset="96419.9">6562 10118 0,'0'0'0,"-22"21"15,44-21 1,-1 0-16,21 0 0,0 0 16,-20 0-16,20 0 0,21 0 0,-20 0 15,-1-21-15,22 21 0,-22 0 0,21-21 16,1-1-16</inkml:trace>
  <inkml:trace contextRef="#ctx0" brushRef="#br0" timeOffset="97076.07">9588 10118 0,'0'0'16,"22"-21"-16,-1-1 15,-21 1-15,0 0 16,21 21-16,-21-21 0,21 21 15,-21-21-15,-21 21 16,0 0-16,0 0 16,-22 0-16,1 0 0,0 21 15,-1-21-15,1 21 0,-22 0 0,22 0 16,0 1-16,-1 20 0,22-21 0,-21 0 16,21 0-16,0 1 0,21-1 0,0 0 15,0 0-15,0 0 0,0 0 16,0 1-16,21-22 0,0 0 15,0 0-15,0 0 0,0 0 0,22 0 16,-22 0-16,0 0 0,0 0 16,0 0-16,1 0 0,-1 0 0,0 0 15,0 0-15,-42 0 32,0 0-17,0 0-15,-22 21 0,22-21 0,0 21 16,-21-21-16,20 21 0,1 0 0,0-21 15,0 21-15,0-21 0,21 22 16,21-22 0,0 0-16,0 0 0,0 0 15,1 0-15,-1 0 0,0 0 0,21 0 16,-21 0-16,1 0 0,-1 0 0,0 0 16,0 21-16,0 0 15,-21 0-15,21 0 0,-21 22 0,0-22 16,0 0-16,0 21 0,0-21 15,0 22-15,-21-22 0,0 21 0,0 1 16,0-22-16,0 0 0,-1 21 0,1-21 16,21 1-16,-21-1 0,21 0 15,-21-21-15,21 21 0,21-21 32,0-21-32,0 0 0,-21 0 15,22 21-15</inkml:trace>
  <inkml:trace contextRef="#ctx0" brushRef="#br0" timeOffset="98560.24">6181 11430 0,'0'0'0,"-22"-21"0,-20-43 15,21 43-15,0 21 16,0 0-16,21 21 0,0 22 16,-22-22-16,22 21 0,-21 1 15,0-1-15,21 21 0,-21-20 0,0-1 16,0 22-16,21-22 0,-22 0 0,1 1 16,0-1-16,21 0 0,0 1 15,0-1-15,-21-21 0,21 0 0,0 0 16,0 1-16,21-22 31,-21-22-31,21 1 0,0 0 0,-21 0 16,22-21-16,-1 20 0,0-20 0,0 0 15,0-1-15,0 1 0,-21 21 0,22-21 16,-1-1-16,0 1 0,-21 21 16,0 0-16,21-1 0,0 22 15,0 0-15,-21 22 16,0-1-16,0 0 0,0 0 15,0 0-15,0 22 0,0-22 0,0 21 16,0-21-16,0 22 0,0-22 0,22 0 16,-22 21-16,21-21 0,-21 1 15,0-1-15,21-21 0,0 21 16,0-21-16,0 0 0,1 0 0,-1 0 16,0 0-16,21 0 0,-21-21 0,22 0 15,-22-1-15,21 1 0,1 0 16,-1-21-16,0 21 0,1-22 0,-1 1 15,0 21-15,-21-22 0,22 1 0,-22 0 16,0 21-16,0-1 0,0 1 16,-21 0-16,0 0 0,0 42 15,0 0-15,0 0 16,0 1-16,0-1 0,-21 0 16,0 21-16,21-21 0,-21 22 0,21-22 15,0 0-15,0 21 0,0-20 16,0 20-16,0-21 0,21 0 0,0 0 15,0 1-15,1-1 0,-1-21 16,0 0-16,21 21 0,-21-21 0,1 0 16,-1 0-16,21 0 0,-21-21 0,0 21 15,1-21-15,-1-1 0,0 1 0,-21 0 16,0 0-16,0 0 0,0 0 16,0-22-16,0 22 0,-21 0 0,0 0 15,-22 0-15,22-1 0,-21 1 0,-1 21 16,22-21-16,-21 21 0,21 0 15,-22 0-15,22 0 0,0-21 0,21 0 32,21 21-32,0 0 0,1 0 15,20-21-15,0 21 0,1 0 16,-1-22-16,0 22 0,1 0 0,-1 0 16,0 0-16,1 0 0,-1 0 0,21 0 15,-20 0-15,-22 0 0,21 22 16,1-1-16,-22 0 0,0 0 0,0 0 15,-21 0-15,0 1 0,0-1 0,0 0 16,0 0-16,0 0 0,0 0 0,0 1 16,0-1-16,0 0 0,0 0 15,0 0-15,0 0 0,0 1 16,0-44 15,0 1-31,0 0 16,0 0-16,0 0 0,0 0 15,0-22-15,0 22 0,21-21 0,0 21 16,-21-22-16,22 1 0,-1 21 16,21-22-16,-21 22 0,0-21 0,1 42 15,20-21-15,-21 21 0,0 0 0,0 0 16,1 21-16,-1-21 0,0 42 0,-21-21 16,0 1-16,21 20 0,-21 0 15,0-21-15,0 22 0,0-22 16,0 21-16,0-21 0,0 22 0,0-22 15,0 0-15,0 0 0,0 0 0,0 1 16,0-1-16,0 0 16,21-42 15,0 0-31,1-1 0,-1 1 16,0 21-16</inkml:trace>
  <inkml:trace contextRef="#ctx0" brushRef="#br0" timeOffset="99318.92">8530 11917 0,'0'21'15,"21"-21"1,0 0 0,1 0-16,-1-21 0,0 21 0,0-21 15,21 0-15,-20-1 0,20 1 16,-21 0-16,21-21 0,1 21 0,-22-22 15,21 22-15,1-21 0,-22-1 0,21 22 16,-21-21-16,0 21 0,-21 0 0,0-1 16,22 1-16,-22 0 0,-22 21 31,1 0-31,21 21 0,-21 0 0,0 1 0,0-1 16,0 0-16,-1 0 15,22 0-15,0 0 0,0 22 0,0-22 16,0 0-16,0 0 0,22 22 0,-22-22 15,21 0-15,0 0 0,0 0 0,0 0 16,0-21-16,-21 22 0,22-1 16,-1-21-16,-21 21 0,-21-21 31,-1 0-31,1-21 16,0 21-16,0 0 15,0 0-15,21-21 0,-21 21 0,-1 0 16,1 0-16,21 21 15,21 0 1,1-21 0,-1 0-16,0 0 0,0 0 0,0 0 15,0 0-15,22 0 0,-22 0 0,21 0 16,-21 0-16,22 0 0,-22-21 0,0 21 16,0-21-16,0-1 0,22 1 15,-22 0-15,-21 0 0,21-21 0,0-1 16,0 1-16,1 0 0,-1-1 0,0-20 15,-21-1-15,21 1 0,0-1 16,-21 1-16,0-1 0,21 1 0,-21 20 16,0 1-16,22 0 0,-22 21 15,0-22-15,0 22 0,0 42 16,-22 0 0,1 1-16,0 20 0,0 0 15,21 1-15,-21-1 0,0 21 0,21 1 16,0-1-16,0 1 0,0-22 0,-22 22 15,22-22-15,0 22 0,0-22 0,0 0 16,0-21-16,0 22 0,0-22 16,0 0-16,0 0 0,22 0 0,-22 1 15,0-1-15,21-21 16,0 0-16,0-21 16,-21-1-16,21 22 15</inkml:trace>
  <inkml:trace contextRef="#ctx0" brushRef="#br0" timeOffset="99502.82">9419 11557 0,'0'0'15,"-42"0"-15,63 0 47,0 0-47,0 0 0,22 0 0,-22 0 16,21 0-16,0 0 0,1 0 15,-1 0-15,22 0 0,-22-21 0,0 21 16,22 0-16,-1-21 0,1 21 0</inkml:trace>
  <inkml:trace contextRef="#ctx0" brushRef="#br0" timeOffset="100923.14">10435 11790 0,'0'0'0,"0"-21"47,21 0-47,0-1 15,-21 1-15,22 0 0,-1 0 0,-21-21 16,0 20-16,21-20 0,-21 0 0,0 21 16,0-22-16,0 22 0,0-21 15,0 21-15,-21 21 0,0 0 16,-1 0-16,-20 0 0,21 21 0,-21 0 15,20 0-15,-20 21 0,0-20 0,-1 20 16,22 0-16,-21 1 0,21-22 16,0 21-16,-1 0 0,1 1 0,21-22 15,-21 21-15,21-21 0,0 1 16,0-1-16,21 0 0,0 0 0,1 0 16,-1-21-16,0 0 0,21 0 0,-21 0 15,22 0-15,-22 0 0,21-21 16,-21 0-16,1 0 0,20 0 0,-21-1 15,0-20-15,0 21 0,-21-21 0,22-1 16,-1 1-16,-21 0 0,21-1 0,-21 1 16,0 0-16,0-1 0,0 22 15,0-21-15,0 21 0,0-1 16,0 44 0,0-1-16,0 0 0,-21 0 0,21 0 15,-21 22-15,21-1 0,0-21 16,0 21-16,0 1 0,0-22 15,0 21-15,0-21 0,0 22 0,21-22 16,0 0-16,0 0 0,0 0 0,0 1 16,1-22-16,-1 0 0,0 0 0,21 0 15,-21 0-15,1 0 0,-1 0 16,21 0-16,-21-22 0,0 1 0,1 0 16,-1 0-16,0-21 0,0 20 0,0-20 15,0 0-15,1-1 0,-1-20 0,0 21 16,0-22-16,-21 22 0,21-22 0,0 1 15,1-1-15,-1 1 16,-21 20-16,0 1 0,21 0 0,-21-1 16,21 22-16,-21-21 0,0 21 0,-21 42 31,0 0-31,0 21 16,-1 1-16,1-1 0,0 0 0,0 22 15,0-1-15,0-20 0,-1 20 0,1-20 16,21 20-16,0-21 0,0 1 0,0-1 15,0 0-15,0 1 0,0-1 16,21-21-16,1 0 0,-22 22 0,42-22 16,-21 0-16,0-21 0,0 21 0,1-21 15,-1 0-15,21 0 0,-21 0 16,0 0-16,1 0 0,-1 0 0,0 0 16,0-21-16,0 0 0,0 0 15,1 0-15,-1-1 0,-21 1 0,0 0 16,21-21-16,0 21 0,-21-1 0,21 1 15,-21 0-15,0 0 0,0 0 0,0 42 47,0 0-47,0 0 0,0 0 16,0 1-16,0-1 0,0 0 16,21-21-16,-21 21 0,22-21 15,-1 0-15,0 0 0,0 21 16,21-21-16,-20 0 0,-1 0 15,0 0-15,0 0 0,0 0 16,0-21-16,1 0 0,-1 0 16,0 0-16,0-1 0,0-20 0,0 21 15,1 0-15,-22-22 0,21 22 0,0-21 16,0 21-16,-21 0 0,21-1 16,-21 1-16,21 0 0,-21 0 0,22 21 31,-1 0 16,-21-21-16,21 21-31,-21-21 16,0-1-1,0 1-15,-21 21 16,21 21-1,-21 1-15,-1-1 0,1 0 0,0 0 16,0 21-16,0 1 0,0-22 16,-1 21-16,1 1 0,21-1 0,0-21 15,-21 21-15,21-20 0,0 20 0,0-21 16,0 0-16,0 0 0,0 1 16,0-1-16,21 0 0,0-21 0,1 21 15,-1-21-15,0 0 0,21 21 0,1-21 16,-22 0-16,21 0 0,0 0 15,-20 0-15,20-21 0,-21 21 0,21-21 16,-20 0-16,-1 0 0,21-1 0,-21 1 16,0-21-16,1 21 0,-1-22 15,0 1-15,0 0 0,0-1 0,-21 1 16,21 0-16,1-1 0,-22 1 0</inkml:trace>
  <inkml:trace contextRef="#ctx0" brushRef="#br0" timeOffset="101116.03">12425 10774 0,'0'0'0,"-21"0"0,-1 0 15,1 0-15,0 0 16,0 0 46,-21 0-46</inkml:trace>
  <inkml:trace contextRef="#ctx0" brushRef="#br0" timeOffset="101327.09">10858 11049 0,'0'0'0,"-42"21"0,0 0 16,21-21-16,-1 22 0,22-1 15,22-21-15,-1 0 0,0 0 16,21 0-16,1 0 0,-1 0 16,0 0-16,1 0 0,-1 0 15,0 0-15,22 0 0,-22 0 0,-21 0 16,22 0-16,-1 0 0,-21 0 0,0-21 16,0 21-16,1 0 0,-1-22 0,0 22 15,0-21-15</inkml:trace>
  <inkml:trace contextRef="#ctx0" brushRef="#br0" timeOffset="102912.45">16341 10160 0,'0'0'0,"-43"-42"16,43 21-16,0-1 15,0 44 17,0-1-32,0 0 15,0 0-15,0 21 0,0-20 0,0 20 16,-21 0-16,0 1 0,0-1 15,21 0-15,-21 1 0,-1-1 0,22-21 16,-21 21-16,0-20 0,0 20 0,21-21 16,-21 0-16,21 0 0,-21-21 0,21 22 15,0-44 17,0 1-32,21 0 0,0 0 15,0 0-15,0 0 0,0-22 0,1 1 16,20 0-16,-21-1 0,0 1 0,22 21 15,-22-22-15,0 1 0,0 0 0,21 21 16,-42-1-16,22 1 0,-1 0 16,0 0-16,0 21 0,-21 21 15,0 0 1,0 0-16,0 1 0,0-1 0,0 0 16,0 21-16,0-21 0,0 22 0,0-22 15,0 21-15,21-21 0,-21 22 16,21-22-16,-21 0 0,22 0 0,-1 0 15,0 1-15,0-22 16,0 0-16,0 0 0,22 0 0,-22 0 16,0 0-16,21 0 0,-20-22 0,-1 1 15,21 0-15,0 0 0,-20 0 0,20-22 16,0 22-16,1-21 0,-22 0 16,21-1-16,-21 22 0,0-21 0,1-1 15,-1 22-15,0-21 0,0 21 0,-21-22 16,0 22-16,0 0 0,21 21 15,-21 21 1,0 0 0,0 1-16,0-1 0,-21 0 0,21 0 15,0 0-15,-21 0 0,21 22 16,0-22-16,0 21 0,0-21 0,0 22 16,-21-22-16,21 0 0,0 21 0,0-20 15,0-1-15,0 0 0,21-21 16,0 21-16,0-21 0,0 0 0,1 0 15,20 0-15,-21 0 0,21 0 0,-20 0 16,-1-21-16,0 0 0,0 0 0,0-1 16,-21 1-16,0 0 0,0-21 0,0 21 15,0-1-15,-21-20 0,0 21 16,0 0-16,0-22 0,-22 22 16,22 0-16,0 21 0,-21-21 0,20 0 15,1 21-15,0 0 0,0-21 0,21-1 31,21 22-15,0 0-16,22 0 0,-22-21 0,21 21 16,0 0-16,-20 0 0,20 0 0,0 0 15,1 0-15,-1 0 0,-21 0 0,21 0 16,-20 21-16,-1 1 0,0-22 0,0 42 16,0-21-16,-21 0 0,21 0 15,-21 1-15,0 20 0,0-21 0,0 21 16,0-20-16,0 20 0,0-21 0,0 21 15,0-20-15,0-1 0,-21 0 16,21 0-16,-21 0 0,21 0 0,0 1 16,0-44 15,0 1-31,0 0 16,0 0-16,0 0 0,0 0 0,21-22 15,0 22-15,-21-21 0,22-1 0,-22 22 16,21-21-16,0 0 0,0-1 0,-21 22 15,21-21-15,0 21 0,1-1 16,-1 1-16,0 21 0,0 0 16,0 0-16,0 0 0,-21 21 0,22 1 15,-22-1-15,21 21 0,-21-21 0,21 22 16,-21-1-16,0 0 0,0 1 16,0-1-16,0 0 0,0 1 0,0-22 15,0 21-15,0 0 0,0-20 16,0-1-16,0 0 0,0 0 0,0 0 15,0 0-15,21-21 16,0-21 0,0 0-16,1 0 15,-1 0-15,0 0 0,0-1 0</inkml:trace>
  <inkml:trace contextRef="#ctx0" brushRef="#br0" timeOffset="105095.98">18923 10605 0,'0'0'16,"0"21"-16,0 0 0,0 0 0,21-21 47,0-21-47,-21 0 15,21 0-15,1-22 0,20 22 0,-21-21 16,0-1-16,22 1 0,-1 0 0,-21-22 15,21 22-15,1 0 0,-1-22 0,-21 22 16,22-1-16,-22-20 0,0 21 0,0 20 16,-21-20-16,0 21 15,0 0-15,-21 21 0,-21 0 16,20 0-16,-20 21 0,21-21 0,-21 21 16,-1 21-16,1-20 0,21-1 0,-22 21 15,22-21-15,0 0 0,0 22 0,21-22 16,0 21-16,0-21 0,0 22 15,0-22-15,21 21 0,0 1 0,22-22 16,-1 21-16,-21 0 0,21-20 0,1 20 16,-1-21-16,-21 0 0,22 0 0,-22 1 15,0-1-15,-42-21 32,0 0-32,-1-21 15,1-1-15,-21 22 0,21-21 0,-22 0 16,22 21-16,0-21 0,-21 21 0,21 0 15,-1 0-15,1-21 0,0 21 0,0 0 16,0 0-16,21 21 16,0 0-16,21 0 15,0-21-15,0 21 0,0 1 0,22-22 16,-1 21-16,0 0 0,1-21 0,20 0 16,-20 21-16,20-21 0,-21 0 0,22 0 15,-1 0-15,-20 0 0,20 0 16,-20 0-16,-1-21 0,0 0 0,1 0 15,-22-1-15,21 1 0,-21-21 16,22 0-16,-22-1 0,0 1 0,0 0 16,0-22-16,0 22 0,1-22 0,-1 22 15,0-22-15,-21 1 0,21-1 0,0 1 16,-21 21-16,0-22 0,21 22 16,-21-1-16,0 1 0,22 21 0,-22 0 15,0 42 1,-22 0-16,1 0 0,0 22 0,-21-1 15,21 0-15,-1 1 0,1-1 0,-21 0 16,21 22-16,0-22 16,21 0-16,0 1 0,0-1 0,0 22 15,0-22-15,0 0 0,0-21 0,0 22 16,21-1-16,0-21 0,0 22 0,0-22 16,0 0-16,1 0 0,20 0 0,-21-21 15,0 0-15,22 0 0,-1 0 16,0 0-16,1 0 0,-1 0 0,0 0 15,1-21-15,20 21 0,-21-21 0,1 0 16,20 0-16,-42-1 0,22-20 0,-1 21 16,-21-21-16,0 20 0,1 1 0,-22-21 15,0 21-15,0 0 0,0-1 16,0 1-16,0 0 0,-22 21 16,1 0-16,0 0 0,-21 0 0,21 0 15,-22 0-15,22 0 0,-21 21 0,-1 0 16,1 1-16,21-1 0,-21 0 0,20 0 15,1 21-15,0-20 0,21 20 16,0-21-16,0 21 0,0-20 0,0-1 16,0 0-16,21 0 0,0 0 0,1 0 15,-1 1-15,0-22 0,0 0 0,0 0 16,22 0-16,-22 0 0,0 0 0,0 0 16,0 0-16,0-22 0,1 1 15,-1 0-15,0 0 0,0 0 0,-21 0 16,21-1-16,-21-20 0,21 21 15,-21-21-15,0-1 0,0 22 0,0 0 16,0 0-16,0 0 0,0-1 0,-21 22 31,21 22-15,-21-1-16,21 0 0,0 0 16,0 0-16,-21 22 0,21-22 0,0 0 15,0 0-15,0 0 0,0 0 0,0 1 16,0-1-16,21 0 0,0-21 0,0 21 15,1-21-15,-1 0 0,0 0 16,0 0-16,0 0 0,22 0 0,-22 0 16,0 0-16,21-21 0,-21 0 15,1 0-15,20-1 0,-21 1 0,0-21 16,0 0-16,-21-1 0,22 1 0,-1 0 16,0-1-16,0 1 0,-21 0 15,21-22-15,-21 22 0,21-22 0,-21 22 16,0 0-16,0-1 0,0 1 0,0 21 15,0 0-15,0-1 0,0 1 0,0 42 32,0 1-17,-21-1-15,0 21 0,21-21 0,0 22 0,-21-1 16,21 0-16,-21 1 0,21-1 0,0 0 16,0 1-16,0-1 0,0 0 15,0-21-15,0 22 0,0-1 0,0 0 16,0-20-16,21 20 0,0-21 15,0 21-15,0-20 0,1-1 0,20-21 16,-21 21-16,0-21 0,22 0 0,-22 0 16,21 0-16,0 0 0,-20 0 0,20-21 15,-21 0-15,21-1 0,-20 1 16,-1 0-16,0-21 0,0 21 0,0-22 16,-21 22-16,0-21 0,0 21 0,0-22 15,21 22-15,-21 0 16,-21 42 15,0 0-31,21 0 0,0 1 16,0-1-16,0 21 0,0-21 0,0 0 15,0 1-15,0-1 0,0 0 0,0 0 16,0 0-16,21 0 0,0-21 0,-21 22 16,22-22-16,-1 0 0,0 21 15,0-21-15,0 0 0,0 0 0,22 0 16,-22 0-16,0 0 0,21-21 0,-20-1 15,-1 1-15,21 0 0,-21-21 16,0 21-16,1-22 0,20 22 0,-21-21 16,0 21-16,0-22 0,1 22 15,-1 0-15,0-21 0,0 20 0,0 1 16,0 21 15,1 0-15,-22 21 15,21-21 0,-21-21-15,0 0-16,0 0 16,0 0-1,-21 21 16,-1 0-31,1 0 0,0 0 0,0 21 16,0 0-16,0 0 0,-1 0 0,1 1 16,0-1-16,0 0 0,0 0 0,21 21 15,0-20-15,-21-1 0,21 0 16,0 21-16,0-21 0,0 1 0,0 41 16,0-42-16,21 0 15,0-21-15,0 22 16,0-22-16,0 0 0,1 0 15,-1 0-15,0 0 0,21-22 0,-21 1 16,1 21-16,20-21 0,-21 0 16,21 0-16,-20 0 0,-1-1 0,0 1 15,0-21-15,0 21 0,0 0 0,1-1 16,-22-20-16,0 21 0,21 0 0,-21 0 16,21-1-16,-21 1 0,0 0 0,0 0 15,0-21-15,0 20 0,0 1 16,0 0-16,0 0 0</inkml:trace>
  <inkml:trace contextRef="#ctx0" brushRef="#br0" timeOffset="105330.85">22394 9440 0,'-21'0'94,"0"0"-79,0 0-15,0 0 0</inkml:trace>
  <inkml:trace contextRef="#ctx0" brushRef="#br0" timeOffset="105558.72">21230 9694 0,'0'0'0,"-106"43"16,85-43-16,21 21 0,0 0 15,21-21 1,0 0-16,1 0 15,20 0-15,-21 0 0,0 0 0,22 0 16,-22 0-16,21 0 0,-21 0 0,0 0 16,1-21-16,-1 21 0,-21-21 15,0 0 1,-21 21-16,-1 0 16,-20 0-16</inkml:trace>
  <inkml:trace contextRef="#ctx0" brushRef="#br0" timeOffset="105819.08">19918 9991 0,'0'0'0,"-64"21"0,-63 0 15,106-21-15,-21 0 0,21 21 0,42-21 16,21 0 0,-21 0-16,22 0 0,-1 0 0,0 0 15,1 0-15,-1 0 0,21 0 0,-20-21 16,-1 21-16,0 0 0,1-21 15,-1 21-15,-21 0 0,22-21 0,-22 0 16,0 21-16,0 0 0,-21-22 16,-21 22 15,-21 0-31,20 22 16,1-22-16,-21 21 0,0-21 0,-1 21 15</inkml:trace>
  <inkml:trace contextRef="#ctx0" brushRef="#br0" timeOffset="107247.14">1101 14499 0,'0'0'0,"-22"0"0,1 0 16,-21 0-16,21-21 0,-22 21 0,22 0 15,-21 0-15,21-21 0,-22 21 16,22 0-16,0 0 0,0-21 0,0 21 15,42 0 32,21 0-47,1 0 16,-1 0-16,0 21 0,1-21 0,20 0 16,1 0-16,-1 21 0,1-21 15,20 0-15,-20 0 0,20 0 0,1 21 16,-21-21-16,-1 0 0,1 0 15,-1 0-15,1 0 0,-22 0 0,0 0 16,1 0-16,-1 0 16,-21 0-16,0 0 0,0 0 0,1 0 0,-1 0 15,-21-21-15,0 0 16,0 0-16,0 0 16,0-1-16,0 1 0,-21 21 15,-1-21-15,1 0 0,0 0 16,0 0-16,0-1 0,0 1 0,-1 0 15,1 21-15,0-21 0,-21 0 0,21 21 16,-22 0-16,22 0 0,0 0 16,0 0-16,0 0 0,-1 0 15,44 0 1,-1 21 0,0-21-16,0 0 0,0 0 15,0 0-15,22 21 0,-22-21 0,0 0 16,21 0-16,-20 0 0,20 0 15,-21 0-15,21 0 0,-20 0 16,20 0-16,-21 0 0,21 0 0,-20 0 16,20 0-16,-21 0 0,0 0 15,0 0-15,1 0 0,-22 21 0,21 0 16,-21 1-16,0-1 0,0 0 16,-21 0-16,-1 0 0,1 22 15,-21-22-15,21 21 0,-22 0 0,1 1 16,0-1-16,-1-21 0,1 22 15,21-1-15,-21-21 0,-1 21 0,22-20 16,0-1-16,0 0 0,0 0 0,21 0 16,0 0-1,0-42 48,0 0-63,21 0 15,-21 0-15,21 0 0,0-1 0,-21 1 16,21-21-16</inkml:trace>
  <inkml:trace contextRef="#ctx0" brushRef="#br0" timeOffset="132227.19">4847 13547 0,'0'0'0,"-21"0"0,0-21 0,-22 21 16,22 0-16,0 0 0,0 0 16,0 0-16,0 0 31,21-22-16</inkml:trace>
  <inkml:trace contextRef="#ctx0" brushRef="#br0" timeOffset="135407.66">4657 13737 0,'0'0'0,"21"0"0,0 0 16,-21-21-16,21 21 15,-21-21-15,21 0 16,-21 0-16,0-1 15,0 1-15,0 0 0,0 0 16,0 0-16,0 0 0,0-1 16,-21 1-16,0 21 0,21-21 0,-21 0 15,0 21-15,-1 0 16,1 0-16,0 0 0,-21 0 0,21 0 16,-22 0-16,1 0 0,0 21 0,-1 0 15,1 0-15,0 1 0,-1 20 16,22-21-16,-21 21 0,21-20 0,-22 20 15,22 0-15,0-21 0,0 22 16,21-22-16,0 0 0,0 21 0,0-20 16,0-1-16,21 0 0,0 0 15,0-21-15,22 0 0,-22 0 16,21 0-16,0 0 0,1 0 0,-1 0 16,0-21-16,22 21 0,-22-21 15,1 0-15,-1 21 0,-21-22 16,21 1-16,-20 0 0,-1 0 0,0 0 15,-21 0-15,0-1 0,0 1 16,0 0-16,0 0 0,0 0 0,0 0 16,0-1-16,0 1 15,0 42 1,0 1-16,-21-1 0,21 0 16,0 21-16,-21 1 0,21-1 15,0 0-15,0 1 0,0 20 0,0-21 16,0 22-16,0-1 0,0 1 0,0-1 15,0 1-15,0 21 16,0-22-16,0 1 0,0 20 0,0-20 16,21-1-16,-21 1 0,21-1 0,-21 1 15,0-1-15,0-20 0,0 20 16,0-21-16,0 22 0,0-22 0,0 1 16,0-1-16,0-21 0,0 21 0,-21-20 15,21 20-15,-21-21 0,-1 0 16,22 0-16,-21-21 0,0 0 0,0 0 15,0 0-15,0-21 0,-1 0 16,1 0-16,0-21 0,0-1 0,0 1 16,0-22-16,-1 1 0,1-1 15,0 1-15,21-1 0,0 1 16,-21-1-16,21 22 0,0-21 0,0-1 16,0 1-16,21-1 0,0 1 15,0 20-15,1-20 0,20 20 0,0-20 16,-21 21-16,22-1 0,-1 1 15,0 0-15,1-1 0,-1 1 0,0 21 16,1-22-16,-22 22 0,21-21 0,-21 21 16,1-22-16,20 22 0,-21 0 15,0 0-15</inkml:trace>
  <inkml:trace contextRef="#ctx0" brushRef="#br0" timeOffset="136011.09">5080 13822 0,'0'0'0,"0"21"0,21-21 47,0-21-47,0 0 15,1 21-15,-1-21 0,-21-1 16,21 1-16,-21 0 0,21 0 0,-21 0 16,0-22-16,0 22 0,0 0 15,0-21-15,0 21 0,0-1 0,-21 1 16,0 21-16,0 0 15,-1 0-15,1 0 0,0 21 16,0 1-16,0-1 16,0 0-16,-1 21 0,22 1 0,0-1 15,-21 0-15,21-21 0,0 22 16,0-1-16,0-21 0,0 22 0,0-22 16,21 0-16,1 0 0,-1 0 0,0 0 15,0 1-15,21-22 0,-20 0 16,20 0-16,-21 0 0,21 0 0,1 0 15,-1-22-15,0 22 0,1-21 0,-1 0 16,0 0-16,-20 0 0,20-22 16,0 22-16,-21-21 0,1 0 15,-1-1-15,0-20 0,0 20 0,0-20 16,-21 21-16,0-1 0,0 1 16,21 0-16,-21-1 0,22 22 0,-22-21 15,0 21-15,0-1 0,0 1 16,0 42-1,0 1-15,-22-1 16,1 0-16,0 21 0,21 1 16,-21-1-16,21 0 0,-21 1 0,21 20 15,0-21-15,0 1 0,0-1 0,0 0 16,0 1-16,0-1 0,0-21 16,0 22-16,21-22 0,0 0 15,-21 0-15,21-21 0,0 21 0,1-21 16,-1 0-16,0 0 15,0 0-15,-21-21 16,21 21-16,-21-21 0,21 0 0,1-22 16,-22 22-16</inkml:trace>
  <inkml:trace contextRef="#ctx0" brushRef="#br0" timeOffset="136190.99">5715 13568 0,'0'0'0,"-21"0"0,42 0 31,0 0-15,0 0-16,0-21 0,22 21 15,-22-21-15,0 21 0,21-22 0,-20 22 16,20-21-16,-21 21 0,0-21 16,0 21-16,1-21 0,-1 21 0</inkml:trace>
  <inkml:trace contextRef="#ctx0" brushRef="#br0" timeOffset="139323.06">7218 14118 0,'0'0'16,"-21"21"-16,-1-21 0,22 22 0,0-44 31,22 1-31,-1 0 0,0 0 15,21 0-15,-21 0 0,22-1 16,-1 1-16,-21-21 0,22 0 0,-1 20 16,-21-20-16,0 0 0,22-1 15,-43 1-15,0 0 0,0-1 0,0 22 16,0-21-16,0 21 0,0 0 0,-22 21 16,1 0-16,0 0 0,0 0 15,-21 0-15,20 21 0,1 0 0,-21 21 16,21-21-16,-22 22 0,22-1 0,0 0 15,0 1-15,0-1 0,21 0 16,0-20-16,0 20 0,0 0 0,0-21 16,21 22-16,0-22 0,21 21 0,-20-21 15,20-21-15,0 22 0,1-1 16,-1-21-16,0 0 0,1 0 16,-22 0-16,21 0 0,0 0 0,-20 0 15,20-21-15,-21-1 0,0 1 0,22 0 16,-43 0-16,21 0 0,0 0 0,0-22 15,0 22-15,0-21 0,1 21 16,-22-22-16,21 22 0,0-21 0,0 21 16,0 21-16,0-22 0,1 22 0,-1 0 15,0 0-15,0 0 0,0 0 16,0 0-16,-21 22 0,22-1 16,-22 0-16,21 0 0,-21 0 0,0 0 15,0 22-15,0-22 0,0 0 16,0 0-16,0 0 0,0 1 15,-21-22-15,21 21 0,0 0 0,0 0 16,-22-21-16,22-21 47,22 0-47,-1 21 0,-21-21 0,21-1 16,0 1-16,0-21 0,0 21 0,-21-22 15,22 22-15,-1-21 0,0 21 16,0 0-16,-21-22 0,0 22 0,21 0 15,-42 21 1,21 21 0,-21-21-16,0 21 0,0 0 15,-1 1-15,1-1 0,0 0 0,21 21 16,-21-21-16,0 1 0,21-1 0,-21 0 16,21 21-16,0-21 0,0 1 15,0-1-15,21 0 0,0-21 0,0 21 16,0 0-16,0-21 0,1 0 0,-1 21 15,21-21-15,0 0 0,-20 0 0,20 0 16,0 0-16,-21 0 0,22-21 16,-1 0-16,-21 21 0,0-21 0,1 0 15,-1 0-15,0-1 0,0 1 16,0-21-16,-21 21 0,0-22 16,0 22-16,0 0 0,21-21 0,-21 21 15,0-1-15,0 1 0,-21 21 16,0 0-1,0 21-15,0 1 16,0-1-16,-1 0 0,22 0 0,-21 21 16,21-20-16,0-1 0,0 0 0,0 0 15,0 0-15,0 0 0,0 1 16,21-1-16,1 0 0,-1-21 0,21 21 16,-21-21-16,0 21 0,1-21 0,20 0 15,-21 0-15,0 0 0,22 0 16,-22 0-16,21-21 0,-21 0 15,0 21-15,22-21 0,-22 0 0,0-1 16,0-20-16,22 21 0,-22 0 0,0-22 16,0 22-16,0 0 0,0-21 0,-21 21 15,22-1-15,-1 1 0,-21 0 16,21 21-16,-21 21 31,0 0-31,0 1 16,0-1-16,0 0 15,21-21 1,0-21 15,-21 0-15,0-1-16,0 1 0,0 0 16,0 0-16,-21 21 31,0 0-31,0 0 15,0 21-15,-1 0 0,1 0 0,0 1 16,21-1-16,-21 0 0,0 21 16,0-21-16,21 1 0,-22 20 0,22-21 15,0 0-15,0 0 0,0 1 16,0-1-16,22 0 0,-1 0 0,0 0 16,0-21-16,0 21 0,0-21 15,1 0-15,-1 0 0,0 0 0,0 0 16,0 0-16,22 0 0,-22 0 0,0 0 15,0-21-15,0 21 0,0-21 0,1 0 16,-1 0-16,0 0 0,0-1 16,0 1-16,0 0 0,1-21 0,-1 21 15,-21-1-15,21 1 0,-21 0 0,21 21 16,-21-21-16,0 0 0,-21 42 47,21 0-47,-21-21 0,21 21 15,-21 0-15,21 1 0,0-1 16,0 0-16,0 0 0,0 0 0,0 0 16,21 1-16,0-1 0,0-21 15,0 21-15,0-21 0,1 0 0,-1 0 16,0 0-16,21 0 0,-21 0 16,1 0-16,20 0 0,-21 0 0,0-21 15,0 0-15,22-1 0,-22 1 0,0 0 16,0 0-16,0 0 0,22 0 0,-22-22 15,0 22-15,0-21 16,0 21-16,-21-22 0,22 22 0,-22 0 16,21 0-16,-21 0 0,-21 21 31,-1 21-31,1 0 16,21 0-16,-21 21 0,21-20 15,0-1-15,0 21 0,0-21 0,0 0 16,0 22-16,0-22 0,0 0 0,0 0 15,0 0-15,21 1 0,0-1 16,1 0-16,-1-21 16,0 0-16,0 0 0,0 0 0,0 0 0,1 0 15,-1 0-15,0-21 0,0 0 16,0-1-16,0 1 16,1 0-16,-1-21 0,0 21 0,0-22 15,0 1-15,-21 0 0,21-22 0,1 22 16,-1-1-16,0-20 0,0 21 0,0-1 15,0 1-15,1 0 0,-22 20 16,0-20-16,0 21 0,21 0 0,-21 0 16,0-1-16,-21 22 15,-1 0-15,1 22 16,0-1-16,0 0 0,0 21 16,0-21-16,21 22 0,0-22 15,-22 21-15,22 1 0,0-1 0,0 0 16,0 1-16,0-1 0,0 0 0,0-21 15,0 22-15,22-22 0,-1 0 16,0 21-16,0-20 0,0-22 0,0 21 16,1 0-16,-1-21 0,0 0 0,21 0 15,-21 21-15,1-21 0,-1 0 0,0 0 16,0 0-16,21-21 0,-20 21 16,-1-21-16,0 0 0,0-1 0,21 1 15,-20 0-15,-1-21 0,0 21 16,0-1-16,0-20 0,0 21 0,1 0 0,-22 0 15,0-1-15,0 1 16,0 42 0,-22 1-1,22-1-15,0 0 0,-21 0 16,21 0-16,0 0 0,0 1 16,0 20-16,0-21 0,0 0 0,0 0 15,0 1-15,21-1 0,1 0 0,-1 0 16,0 0-16,0 0 0,21-21 0,-20 22 15,20-22-15,0 0 0,1 21 16,-1-21-16,0 0 0,1 0 0,20 0 16,-21 0-16,1 0 0,-1-21 0,-21-1 15,22 22-15,-1-21 0,-21 0 16,0-21-16,22 21 0,-22-1 16,0 1-16,-21-21 0,0 21 0,21 0 15,-21-1-15,0 1 0,0 0 0,0 0 16,-21 0-16,0 0 0,-22 21 0,22 0 15,-21 0-15,21 0 0,-22 0 16,22 0-16,-21 0 0,21 21 0,0 0 16,-1 0-16,1 0 0,0 0 0,21 1 15,0-1-15,0 21 0,0-21 0,0 0 16,0 1-16,0-1 0,0 0 16,0 0-16,21-21 0,0 21 0,1-21 15,-1 0-15,0 0 0,0 21 16,0-21-16,0 0 0,1 0 0,-1 0 15,0 0-15,21-21 0,-21 0 0,1 0 16,-1 0-16,0 0 0,0-1 16,0-20-16,22 21 0,-22-21 15,0-22-15,0 22 0,21-1 0,-20-20 0,-1 21 16,0-22-16,0 22 0,0-22 0,0 22 16,1-22-16,-22 22 0,0 0 15,21-1-15,-21 22 0,0 0 0,0 0 16,0 0-16,0 0 0,-21 21 31,-1 21-31,1 0 0,21 21 0,-21 1 16,0-1-16,0 0 0,21 1 15,0-1-15,0 21 0,-21 1 0,21-1 16,0-20-16,0 20 0,0-20 0,0 20 16,0-21-16,0 1 0,0-22 15,0 21-15,0-21 0,21 1 0,-21-1 16,21 0-16,0 0 0,0-21 15,0 0-15,1 0 0,-1 0 0,0 0 16,0 0-16,0 0 16,0-21-16,22 0 0,-22 21 15,0-21-15,0-1 0,0 1 0,1 0 16,-1 0-16,0-21 0,0 20 0,0 1 16,-21 0-16,0 0 0,0 0 0,0 0 15,0-1-15</inkml:trace>
  <inkml:trace contextRef="#ctx0" brushRef="#br0" timeOffset="139619.9">10837 13356 0,'0'0'0,"-21"0"0,0 0 0,42 0 15,0 21-15,0-21 16,22 0-16,-1 0 0,0 0 0,22 0 16,-22 0-16,22 0 0,-22 0 15,0 0-15,22 0 0,-22 0 0,-21 0 16,22 0-16,-1 0 0,-21 0 0,0 0 16,1 0-16,-44 0 46,1 0-30</inkml:trace>
  <inkml:trace contextRef="#ctx0" brushRef="#br0" timeOffset="141967.1">6371 14923 0,'0'0'0,"0"-22"15,21 1-15,0 0 16,1 0-16,-22 0 16,0 0-16,21 21 0,-21-22 15,0 1-15,0 0 0,0 0 16,0 0-16,-21 21 16,-1 0-16,1 0 0,0 0 0,0 0 15,0 0-15,-22 21 0,1 0 0,21 0 16,-21 0-16,-1 22 0,22-1 15,-21 0-15,-1 1 0,22-1 0,0 0 16,0 22-16,0-22 0,0 1 0,21-1 16,0 21-16,0-41 0,0 20 15,0 0-15,21-21 0,0 1 16,0-1-16,0 0 0,22 0 0,-22-21 16,21 0-16,0 0 0,22 0 15,-22 0-15,22-21 0,-1 0 0,1 0 16,-1-1-16,1 1 0,-22 0 0,22-21 15,-22 21-15,0-1 0,1-20 16,-1 21-16,-21-21 0,-21 20 0,0 1 16,0 0-16,0 0 0,0 0 0,0 0 15,-21 21-15,0 0 16,0 0-16,-22 0 0,22 0 16,0 21-16,-21 0 0,20 0 0,-20 21 15,21-20-15,0 20 0,0-21 16,-1 21-16,1-20 0,21-1 15,-21 21-15,21-21 0,0 0 0,0 1 16,0-1-16,21 0 0,0-21 0,22 0 16,-22 0-16,0 0 0,21 0 15,1 0-15,-1 0 0,-21-21 0,22 21 16,-1-21-16,0-1 0,-21 1 0,1 0 16,20-21-16,-42 21 0,21-1 15,-21-20-15,21 21 0,-21 0 0,0-22 16,0 22-16,0 0 0,0 0 15,-21 21 1,0 0-16,21 21 16,-21 0-16,0 0 0,-1 1 0,22-1 15,0 0-15,0 21 0,0-21 0,0 1 16,0 20-16,0-21 0,0 0 16,0 0-16,0 1 0,22-1 0,-1 0 15,0-21-15,0 21 0,0-21 0,22 0 16,-22 0-16,0 0 0,21 0 15,-21 0-15,1 0 0,20-21 0,-21 0 16,0 0-16,0-1 0,22 1 16,-22 0-16,0 0 0,-21-21 0,21-1 15,0 1-15,1 0 0,-22-1 16,0 1-16,21 21 0,-21-22 0,0 1 16,21 21-16,-21-21 0,0 20 15,0 1-15,0 0 0,0 42 31,-21 0-31,0 1 0,21 20 0,-22-21 16,1 21-16,21 1 0,0-22 16,0 21-16,0 1 0,0-1 0,0 0 15,0 1-15,0-1 0,0-21 0,21 0 16,1 22-16,-1-22 0,21-21 16,-21 21-16,0 0 0,22-21 0,-22 0 15,21 0-15,-21 0 0,22-21 16,-1 0-16,0 0 0,-20-1 15,20 1-15,0 0 0,1-21 0,-22-1 16,21 1-16,-21 0 0,22-22 0,-22 22 16,21 0-16,-21-1 0,0 1 15,1-22-15,-1 43 0,0-21 0,0 21 16,-21-22-16,0 22 0,0 42 31,0 1-31,-21-1 0,0 0 16,0 21-16,-1-21 0,1 22 0,0-1 15,0-21-15,0 22 0,0-1 0,-1 0 16,22 1-16,0-22 16,0 21-16,0 0 0,0-20 0,0 20 15,22-21-15,-22 0 0,21 0 0,21 1 16,-21-22-16,0 0 0,22 21 16,-22-21-16,21 0 0,1 0 0,-1 0 15,0-21-15,1-1 0,20 22 0,-21-21 16,1 0-16,-22 0 0,21 0 0,-21 0 15,1-22-15,-1 22 0,0-21 16,-21 21-16,0-1 0,0-20 0,0 21 16,0 0-16,0 0 0,0-1 0,-21 22 15,0 0 1,-1 0-16,1 0 0,0 0 16,0 22-16,0-1 0,0 0 15,-1 0-15,1 0 0,0 0 0,21 1 16,-21-1-16,21 0 0,0 21 15,0-21-15,0 1 0,21-1 0,0 0 16,22 0-16,-22 0 0,21 0 0,0 1 16,1-22-16,-1 21 0,22-21 15,-22 0-15,21 0 0,22 0 0,-21 0 16,-1 0-16,1 0 0,-1 0 0,1-21 16,-1-1-16,-21 1 0,22 0 0,-22 0 15,1 0-15,-1 0 0,-21-22 16,0 22-16,0 0 0,1 0 15,-22-22-15,0 22 0,0 0 0,0 0 16,0 0-16,-22 21 0,1-21 16,0 21-16,-21 0 0,21 0 15,-22 0-15,22 0 0,-21 21 0,-1-21 16,22 21-16,0 0 0,-21 0 0,21 0 16,-1 1-16,1-1 0,21 0 15,-21 0-15,21 0 0,0 22 0,0-22 16,21 0-16,0 0 0,1 0 15,-1-21-15,0 21 0,21-21 0,-21 0 16,1 0-16,-1 0 0,21 0 0,-21 0 16,0 0-16,1 0 15,-1-21-15,0 0 0,0 21 0,0-42 16,0 21-16,1-1 0,-1-20 0,-21 0 16,0-1-16,21 1 0,-21 0 0,21-1 15,-21 1-15,0-21 0,0 20 16,0 1-16,0-22 0,0 22 0,0 0 15,21 21-15,-21-22 0,0 22 0,0 0 16,0 0-16,0 42 16,0 0-1,0 0-15,-21 22 0,21-22 0,-21 21 16,21 0-16,-21 1 0,21-1 16,0 0-16,0 1 0,0 20 15,0-20-15,0-1 0,0 0 0,0 1 16,21-1-16,0 0 0,-21-21 0,21 22 15,0-22-15,1 0 0,20 0 0,-21 0 16,0 1-16,0-22 0,1 0 16,20 0-16,-21 0 0,0 0 0,0 0 15,1 0-15,-1 0 0,-21-22 0,21 22 16,0-21-16,-21 0 0,0 0 16,21 0-16,-21 0 15,21-1-15,-21 1 0,0 0 16,0 0-16</inkml:trace>
  <inkml:trace contextRef="#ctx0" brushRef="#br0" timeOffset="144346.59">16150 13420 0,'0'0'0,"21"-21"0,0 21 0,1 0 15,-22-22-15,0 1 0,21 21 16,0-21-16,0 0 0,-21 0 16,0 0-16,0-1 0,0 1 0,0 0 15,0-21-15,-21 21 0,0-1 16,-22 1-16,22-21 0,-21 21 0,0 0 15,-1-1-15,1 1 0,0 21 0,-1 0 16,-20 0-16,20 21 0,1 1 16,-21 20-16,20 0 0,1 22 15,0-22-15,-1 22 0,1-1 0,21 1 16,-22 20-16,22-20 0,21-1 0,0-20 16,0 20-16,0-21 0,0 1 15,0-1-15,21 0 0,1-20 0,20-1 16,-21 0-16,0-21 0,22 0 0,-22 0 15,21 0-15,0 0 0,-20 0 16,20-21-16,0 0 0,1-1 0,-1-20 16,0 21-16,1-21 0,-1-1 0,0 1 15,1 0-15,-22-1 0,0 1 16,0-22-16,0 22 0,-21 0 16,0 21-16,0-22 0,0 22 0,0-21 15,0 21-15,-21 21 0,0 0 16,0 0-16,0 21 15,21 0-15,-22 0 0,22 0 16,0 0-16,0 22 0,0-1 0,0-21 16,0 22-16,0-1 0,0 0 0,0-21 15,0 22-15,0-22 0,0 21 16,22-21-16,-1 1 0,21-1 0,-21 0 16,22 0-16,-22-21 0,21 0 0,0 0 15,1 0-15,-1 0 0,0 0 16,1 0-16,20-21 0,-20 0 15,-1 0-15,0-22 0,1 22 0,20-21 16,-42 21-16,22-22 0,-1 1 0,-21 0 16,21-1-16,-20 1 0,-1 0 15,0-1-15,-21 1 0,0 21 0,0-22 16,0 22-16,0 0 0,0 0 0,0 0 16,-21 42-1,0 0-15,-1 0 16,22 22-16,-21-22 0,21 0 0,-21 21 15,21-21-15,0 22 0,0-22 16,0 21-16,0-21 0,0 22 16,21-22-16,0 0 0,1 21 0,-1-20 15,0-1-15,21 0 0,-21 0 0,1 0 16,20 0-16,0 1 0,-21-1 0,22-21 16,-22 21-16,0-21 0,0 0 15,-21 21-15,0 0 16,-21-21-16,0 0 0,-21 0 0,-1 0 15,1 0-15,0 0 0,-1 0 0,1 0 16,-22 0-16,22 0 0,0 0 16,21 0-16,-22 0 0,22 0 0,-21 0 15,21 0-15,42 0 32,0 0-17,0 0-15,21-21 0,-20 21 16,-1-21-16,21 21 0,0-21 0</inkml:trace>
  <inkml:trace contextRef="#ctx0" brushRef="#br0" timeOffset="146622.99">18711 13610 0,'0'0'0,"0"21"0,-21-21 15,42-21 17,-21 0-17,21 0-15,1 0 0,-1-22 16,0 22-16,0-21 0,21 0 0,-20-1 15,-1 1-15,21 0 0,-21-1 16,0 1-16,22-22 0,-22 22 0,0 0 16,0-1-16,-21 1 0,0 21 0,0 0 15,0 0-15,0-1 0,-21 22 16,0 0-16,0 22 16,0-1-16,-22 0 0,22 21 0,0 1 15,-21-1-15,20-21 0,1 21 0,0 1 16,21-1-16,0 0 0,0 1 0,0-1 15,0 0-15,0-20 0,0 20 16,21 0-16,0-21 0,-21 22 16,22-22-16,-1 21 0,0-21 0,0 1 15,0-1-15,0 0 0,-21 0 16,-21-21 0,0 0-1,0 0-15,0-21 0,-22 21 0,22-21 16,0 21-16,-21-21 0,21 21 0,-1 0 15,-20 0-15,21 0 16,0 0-16,21 21 16,21-21-16,0 21 15,0-21-15,0 0 0,22 21 16,-22-21-16,21 0 0,-21 0 16,22 0-16,-1 0 0,0 0 0,1 0 15,-1 0-15,0 0 0,1 0 0,-1-21 16,0 0-16,1 0 0,-1 21 0,0-43 15,-20 22-15,20 0 0,-21-21 16,0 20-16,0-20 0,1 21 0,-1-21 16,-21 20-16,21-20 0,-21 21 0,0 0 15,0 0-15,-21 42 16,0-21 0,-1 42-16,1-21 0,0 0 0,0 22 15,0-22-15,0 21 0,21-21 16,-22 22-16,22-22 0,0 21 0,0-21 15,0 22-15,22-22 0,-1 0 16,0 0-16,0 0 0,0-21 0,0 22 16,1-22-16,20 0 0,-21 0 0,0 0 15,22 0-15,-22-22 0,21 1 16,-21 21-16,0-21 0,1 0 0,-1 0 16,-21-22-16,0 22 0,0-21 0,0 21 15,0-22-15,0 22 0,0-21 0,-21 21 16,-22 0-16,22-1 0,0 1 15,-21 0-15,-1 21 0,22 0 0,-21 0 16,21-21-16,-1 21 0,1 0 16,0 0-16,42 0 15,22 0 1,-22 0-16,21 0 0,0 0 16,1 0-16,-1 0 0,22 0 0,-22 0 15,0 0-15,1 0 0,-1 0 0,0 0 16,-21 0-16,22 0 0,-22 0 0,0 0 15,0 21-15,-21 0 16,0 0-16,0 1 0,0-1 0,0 0 16,-21 0-16,0 0 0,0 0 0,21 1 15,-21-1-15,-1 0 0,1 0 0,21 0 16,0 0-16,-21 1 16,21-1-16,0 0 0,0 0 15,0 0-15,21-21 0,0 0 16,1 21-16,-1-21 0,0 0 15,0 0-15,0 0 0,0-21 16,1 21-16,-1-21 0,0 0 0,0 0 16,-21 0-16,21-1 0,-21 1 0,0 0 15,0 0-15,0-21 0,0 20 0,0 1 16,-21-21-16,0 21 0,21 0 0,-21-1 16,21 1-16,-21 0 0,-1 21 15,22-21-15,-21 21 16,42 0 15,1 0-31,-1 0 0,0 0 16,0 0-16,0 0 0,22 0 0,-22 0 15,0 0-15,0 0 0,0 0 0,0 0 16,1 21-16,20 0 0,-21-21 0,0 21 16,0 1-16,1-1 0,-1 0 15,-21 0-15,0 0 0,0 0 0,0 1 16,0-1-16,0 0 0,0 0 0,0 0 15,0 0-15,0 1 0,0-1 16,0 0-16,-21-21 0,21 21 0,0 0 16,-22-21-1,1 0-15,0 0 16,21-21-16,0 0 16,0 0-16,0 0 0,0-1 15,0 1-15,0 0 0,0 0 16,21 0-16,22-22 0,-22 22 0,21 0 15,0-21-15,1 21 0,20-1 0,-20 1 16,-1 0-16,21 0 0,-20 0 0,-1 21 16,-21 0-16,22 0 0,-22 0 15,0 0-15,0 0 0,0 21 16,-21 0-16,0 0 0,0 22 16,0-22-16,0 0 0,0 21 0,-21-21 15,21 1-15,-21 20 0,21-21 16,0 0-16,-21 0 0,0 1 0,21-1 15,-22 0-15,22 0 0,0-42 47,0 0-31,22 0-16,-22-1 0,21-20 0,0 21 16,-21-21-16,21 20 0,0-20 15,0 0-15,1-1 0,-1 22 0,21-21 16,-21 0-16,0 20 0,1-20 15,20 21-15,-21 21 0,21 0 0,-20 0 16,-1 0-16,0 0 0,0 21 0,-21 0 16,21 0-16,-21 1 0,0-1 0,0 21 15,0-21-15,0 0 0,0 22 16,0-22-16,0 0 0,0 21 0,-21-20 16,21-1-16,0 0 0,-21 0 0,0 0 15,0 0-15,21 1 0,0-44 47</inkml:trace>
  <inkml:trace contextRef="#ctx0" brushRef="#br0" timeOffset="147598.42">22310 13039 0,'0'0'15,"21"-64"-15,-21 43 16,0 0-16,0 0 0,-21 21 15,-1 0-15,1 0 16,0 0-16,-21 0 0,21 21 0,-22 21 16,1-21-16,0 22 0,-1-22 0,1 21 15,0 1-15,-1-1 0,1 0 16,21 1-16,-22-1 0,1 0 16,21 22-16,0-22 0,-22 0 0,22 1 15,21-1-15,0 0 0,0-20 0,0 20 16,0-21-16,0 0 0,21 0 0,22 1 15,-1-22-15,0 0 0,1 0 16,20 0-16,1 0 0,-22-22 0,22 1 16,-1 0-16,1 0 0,20 0 0,-20-22 15,-1 1-15,-20 0 0,20-1 16,-21 1-16,-20 0 0,20-1 0,-42 1 16,0-21-16,0 20 0,0-20 0,0 20 15,0 1-15,-21 0 0,0-1 16,-22 1-16,22 21 0,-21 0 15,-1 0-15,1-1 0,0 22 0,-1 0 16,1 0-16,0 22 0,21-1 0,-22 0 16,1 0-16,21 0 0,-22 22 15,22-22-15,0 21 0,21-21 0,0 0 16,0 22-16,0-22 0,0 0 0,0 0 16,21 0-16,22 1 0,-22-1 0,21 0 15,0-21-15,22 0 0,-22 0 16,22 0-16,-1 0 0,1 0 0</inkml:trace>
  <inkml:trace contextRef="#ctx0" brushRef="#br0" timeOffset="148447.32">23199 12869 0,'0'-42'0,"0"84"0,0-147 0,0 62 0,0 22 16,0-21-16,0 21 0,0-22 0,0 22 15,0 0-15,-22 21 16,1 21-16,21 0 15,-21 0-15,21 22 0,0-1 0,-21 0 16,0 22-16,0-22 0,21 22 16,-22-1-16,22 1 0,-21-22 0,0 22 15,21-22-15,-21 21 0,0-20 16,21-1-16,-21 0 0,21 1 0,-22-22 16,22 21-16,0-21 0,0 1 15,-21-1-15,21 0 0,-21-21 16,42-21-1,0 0 1,-21-1-16,43 1 0,-22 0 16,0 0-16,0 0 0,22-22 0,-22 43 15,0-21-15,21 0 0,-21 21 0,22 0 16,-22 0-16,0 0 0,21 0 16,-20 0-16,-1 21 0,0-21 0,0 21 15,0 1-15,-21-1 0,0 0 16,0 0-16,0 0 0,-21 0 0,0 1 15,0-1-15,-22-21 0,22 21 16,-21 0-16,0 0 0,-1 0 0,1-21 16,0 22-16,20-1 0,-20-21 0,21 0 15,0 0-15,0 0 0,-1 0 0,44 0 32,-1 0-32,21 0 15,-21 0-15,22 0 0,-1-21 0,0 21 16,1-22-16,-1 22 0,0-21 15,22 0-15,-22 0 0,22 0 0,-22 0 16,21-1-16,-20 1 0,-1 0 16,0 0-16,-20 0 0,20 0 0,-21-22 15,0 22-15,0 0 0,1 0 16,-22 0-16,-22 21 31,22 21-31,-21 0 0,0 0 16,21 21-16,-21-20 0,0 20 15,21 0-15,0 1 0,-21-1 0,-1 0 16,1 22-16,21-22 0,0 22 0,-21-1 16,21-21-16,-21 22 0,0-1 0,21-20 15,0 20-15,0 1 0,-21-22 16,21 22-16,-22-22 0,22 0 16,-21 1-16,21-1 0,0-21 0,-21 21 15,0-20-15,21-1 0,-21 0 0,0 0 16,-1-21-16,1 21 0,0-21 0,0 0 15,-21 0-15,20 0 0,1 0 16,-21 0-16,21-21 0,0 21 0,-22-21 16,22 0-16,0 21 0,21-21 0,-21-1 15,21-20-15,0 21 0,0 0 0,0-22 16,0 22-16,0-21 0,0 0 16,21-1-16,0 1 0,0-22 0,22 22 15</inkml:trace>
  <inkml:trace contextRef="#ctx0" brushRef="#br0" timeOffset="148639.21">23939 13166 0,'0'0'0,"0"-85"16,-21 85-16,21-21 16,-21 21-1,21 21 32,21-21-47,-21 21 0,21-21 16,1 21-16</inkml:trace>
  <inkml:trace contextRef="#ctx0" brushRef="#br0" timeOffset="148948.03">24066 13356 0,'0'0'0,"0"21"0,0 1 0,22-22 16,-1 0-16,0 0 15,0 0-15,0 0 16,0 0-16,1-22 0,-1 22 0,0-21 16,0 0-16,0 0 0,0 0 0,-21 0 15,0-1-15,22 1 0,-22 0 0,0 0 16,0 0-16,0 0 16,-22 21-16,1 0 0,0 0 15,0 21-15,0 0 0,0 0 0,-1 0 16,-20 0-16,21 1 0,0-1 0,0 21 15,-1-21-15,22 0 0,0 1 16,0-1-16,0 0 0,0 0 0,0 0 16,0 0-16,22-21 15,-1 22-15,0-22 16,21 0-16,-21 0 0,1 0 0,-1-22 16,21 22-16,0-21 0,-20 21 0,20-21 15</inkml:trace>
  <inkml:trace contextRef="#ctx0" brushRef="#br0" timeOffset="149454.74">24765 13208 0,'0'0'0,"0"-21"16,0 0-16,0 0 15,-21 21 1,0 0-16,-1 21 0,1 0 16,0-21-16,0 21 0,0 0 0,0 0 15,-22 1-15,22-1 0,0 21 0,21-21 16,-21 0-16,21 1 0,0-1 15,0 0-15,0 0 0,0 0 16,0 0-16,21 1 0,0-1 0,0-21 16,0 0-16,1 21 0,-1-21 0,21 0 0,-21 0 15,22 0-15,-1 0 16,0-21-16,1 0 0,-1-1 0,0 1 16,1-21-16,-1 21 0,-21-22 0,21 1 15,-20 0-15,-1-1 0,21-20 0,-21-1 16,0 1-16,1-1 0,-1 1 15,0 21-15,0-22 0,-21 22 0,21 21 16,-21-22-16,0 22 0,0 0 0,-21 21 31,0 21-31,0 0 16,0 0-16,-1 22 0,-20-1 0,21 0 16,0 1-16,0 20 0,-1-20 0,1 20 15,0-21-15,21 1 0,0 20 16,0-20-16,0-1 0,0 0 0,0 1 15,0-1-15,0 0 0,21-21 0,-21 1 16,21-1-16,1 0 0,-1 0 16,0 0-16,0-21 0,0 0 0,0 0 15,1 0-15,20 0 0,-21 0 0,0-21 16,0 0-16,1 0 0,-1 0 0,0-1 16,0-20-16,0 21 0,0 0 15,-21-22-15,0 22 0</inkml:trace>
  <inkml:trace contextRef="#ctx0" brushRef="#br0" timeOffset="149642.63">24998 13208 0,'0'0'0,"-21"0"15,-43 0 1,106 21 0,-20-21-16,20 0 0,0 0 15,1 0-15,20 0 0,-21 0 0,1 0 16,20 0-16,-20 0 0,-1 0 15,0 0-15,-21 0 0,1 0 0,-1 0 16,-64 0 0</inkml:trace>
  <inkml:trace contextRef="#ctx0" brushRef="#br0" timeOffset="150386.75">16595 15621 0,'0'0'0,"-22"0"15,1-42-15,0 21 16,21-1-16,0 1 16,0 0-16,0 0 0,0 0 0,0 0 15,21-22-15,-21 22 0,21 0 0,-21 0 16,0-22-16,0 22 0,0 0 16,-21 0-16,0 21 0,0-21 0,0 21 15,-22 0-15,22 0 0,-21 21 0,0-21 16,20 21-16,-20 21 0,0-20 15,21 20-15,-22 0 0,22-21 16,0 22-16,0-1 0,21 0 0,0 1 16,0-22-16,0 21 0,0-21 15,0 1-15,0-1 0,21 0 0,0-21 16,0 0-16,0 0 0,1 0 0,20 0 16,-21 0-16,21-21 0,1 21 15,-22-21-15,21-1 0,1 1 0,-1-21 16,0 21-16,-21-22 0,22 1 0,-22 0 15,0-1-15,0 1 0,0 21 16,-21-21-16,0 20 0,0 1 0,0 0 16,0 0-16,0 42 15,0 21-15,0-20 16,0 20-16,0-21 0,0 21 0,0 1 16,0-22-16,0 21 0,22 1 15,-1-22-15,-21 0 0,21 21 0,0-21 16,-21 1-16,21-22 0,0 21 15,1 0-15,-1-21 0,0 0 0,21 0 16,-21 0-16,1 0 0,-1 0 0,0-21 16,0 21-16</inkml:trace>
  <inkml:trace contextRef="#ctx0" brushRef="#br0" timeOffset="150762.53">17103 15494 0,'0'0'0,"-22"-21"0,22 0 0,0 0 0,0-1 15,0 1-15,0 0 16,0 0-16,0 0 0,0 0 0,0-1 15,22 1-15,-1 21 0,0 0 16,21 0-16,-21 0 0,22 0 16,-22 0-16,21 21 0,-21-21 0,22 22 15,-22-1-15,0 21 0,0-21 0,0 22 16,-21-22-16,0 21 0,0-21 16,0 22-16,0-22 0,0 0 0,0 21 15,-21-21-15,0 1 0,0-22 0,21 21 16,0 0-16,-21-21 15,21-21 1,0 0 0,21-1-16,-21 1 0,21 0 0,0-21 15,0-1-15,1 1 0,-1 0 16,-21-1-16,21 1 0,0 0 0,0-1 16,0 22-16,-21-21 0,0 21 0,22 21 15,-1-21-15,0 21 16,-21 21-16,21 0 15,0 0-15,-21 0 0,0 0 16,21-21-16,1 22 0,-22-1 16,21 0-16</inkml:trace>
  <inkml:trace contextRef="#ctx0" brushRef="#br0" timeOffset="151062.95">17865 15515 0,'0'0'0,"0"21"0,21 22 15,0-43-15,-21 21 0,21-21 16,0 0-16,0 0 0,1 0 0,-1 0 15,0 0-15,0 0 0,21 0 16,-20 0-16,20-21 0,-21 21 0,0-21 16,22-1-16,-22 1 0,0 0 0,0 0 15,0 0-15,-21 0 0,0-22 0,0 22 16,0 0-16,0 0 0,0 0 16,-21-1-16,0 1 0,0 21 0,0 0 15,-1 0-15,-20 21 0,21 1 0,0-1 16,0 0-16,-1 0 15,1 21-15,0-20 0,21-1 0,-21 0 16,21 21-16,0-21 0,0 1 0,0-1 16,0 0-16,0 0 0,21-21 0,0 21 15,22-21-15,-22 0 0,0 0 16,21 0-16,1 0 0,-1 0 0,0 0 16,22 0-16,20 0 0</inkml:trace>
  <inkml:trace contextRef="#ctx0" brushRef="#br0" timeOffset="153555.26">19621 15642 0,'-63'21'0,"42"-21"16,0 0-1,21-21 1,0 0-16,0 0 0,0 0 15,0-22-15,0 22 0,21-21 0,0 0 16,0-1-16,0 1 0,0-22 16,1 1-16,-1 21 0,0-22 0,21 1 15,-21-1-15,1 22 0,-1-22 16,0 22-16,0 21 0,0-22 0,-21 22 16,21 21-16,1 0 15,-22 21 1,0 1-16,0-1 0,0 0 15,0 0-15,0 0 0,0 0 16,0 1-16,0-1 0,0-42 63,0-1-63,0 1 0,0 0 15,0 0-15,-22 0 0,22 0 0,-21-1 16,21 1-16,0 0 15,0 0-15,-21 0 0,0 21 16,0 0-16,0 0 16,-1 21-16,1 0 0,0 0 15,0 0-15,0 1 0,0 20 0,-1-21 16,1 21-16,0 1 0,0-1 0,0 0 16,0 1-16,-1 20 0,1-20 15,0-1-15,21 0 0,0 1 0,0-1 16,0-21-16,0 21 0,0-20 0,21 20 15,0-21-15,1 0 0,-1 0 16,0-21-16,21 22 0,-21-22 0,22 0 16,-1 0-16,-21 0 0,22 0 15,-1 0-15,-21-22 0,21 1 0,-20 21 16,-1-42-16,21 21 0,-21 0 16,-21-1-16,0-20 0,0 21 0,0-21 15,0 20-15,0 1 0,0 0 0,0 0 16,-21 21-16,0 0 15,0 0-15,0 0 16,21 21-16,0 0 16,0 0-16,0 1 0,21-1 15,0 0-15,0 0 0,0-21 0,0 21 16,1 0-16,-1 1 0,0-1 16,-21 0-16,21 0 0,0-21 0,-21 21 15,0 0-15,21-21 16,1 22-16,-1-22 15,0 0-15,0 0 16,0 0-16,22 0 16,-22-22-16,0 1 0,0 21 0,21-21 15,-20 0-15,-1 0 0,0-22 0,0 22 16,0-21-16,-21 21 0,0-22 16,21 22-16,-21-21 0,0 21 0,0 0 15,0-1-15,0 1 0,-21 21 16,0 0-1,0 0-15,0 21 0,0 1 16,-1-22-16,1 21 0,21 0 0,0 0 16,-21 0-16,21 0 0,0 1 15,0-1-15,0 0 0,21 0 0,0 0 16,1 0-16,-1 1 0,21-1 0,-21-21 16,22 21-16,20-21 0,-21 0 15,22 21-15,-22-21 0,22 0 0,-22 0 16,22 0-16,-1 0 0,-21 0 0,1-21 15,-1 21-15,0-21 0,-20 0 0,20-1 16,-21 1-16,0 0 0,-21-21 16,0 21-16,0-1 0,0 1 15,0-21-15,0 21 0,0 0 16,-21-1-16,0 22 0,0 0 16,0 0-16,-1 0 0,1 22 15,0-1-15,0 0 0,0 0 16,21 0-16,-21 0 0,21 1 15,0-1-15,0 0 0,0 0 16,0 0-16,0 0 0,0 1 0,0-1 16,21-21-16,0 0 0,-21 21 15,21-21-15,0 0 0,0 0 16,1 0-16,-1 0 16,0-21-16,0 0 0,-21-1 15,21 22-15,0-42 0,-21 21 0,0 0 16,22 0-16,-1-22 0,-21 22 0,21 0 15,-21 0-15,0 0 0,0-1 16,-21 44 15,21-1-31,0 0 0,-21-21 16,21 21-16,0 0 0,-22 22 0,22-22 16,0 0-16,0 0 0,0 0 15,0 0-15,0 1 0,22-1 16,-1-21-16,0 0 15,0 21-15,0-21 0,22 0 0,-1 0 16,-21 0-16,21 0 0,-20 0 0,20 0 16,-21-21-16,0 0 0,22-1 0,-22 1 15,0-21-15,0 0 0,-21-1 16,21 1-16,0 0 0,1-1 0,-1-20 16,0 20-16,-21-20 0,0 21 0,21-22 15,-21-21 1,21 43-16,-21 0 0,0-1 0,0 22 0,0 0 15,0 0-15,0 0 0,-21 21 16,0 21-16,0 0 16,21 0-16,-21 0 0,-1 22 15,22-1-15,-21-21 0,21 22 0,0-1 16,0 0-16,0 1 0,0 20 16,0-21-16,0 1 0,21 20 0,22-20 15,-22-1-15,0 0 0,0 1 0,0-22 16,22 21-16,-22-21 0,21 0 0,-21 1 15,1-22-15,20 21 0,-21-21 16,0 0-16,0 0 0,1 0 0,-1 0 16,0-21-16,0 21 0,0-22 0,0 1 15,-21 0-15,0-21 16,22 21-16,-1-1 0,-21-20 0,0 21 16,0-21-16,0 20 0,0 1 0,0 0 15,0 0-15,-21 21 31,21 21-31,-22 0 0,22 22 16,0-22-16,0 0 0,0 0 0,0 0 16,0 0-16,0 22 0,0-22 15,0 0-15,22 0 0,-1 0 16,0 1-16,0-22 0,21 21 0,1-21 16,-1 21-16,0-21 15,1 0-15,20 0 0,-20 0 0,20 0 16,-21 0-16,22 0 0,-22 0 0,22 0 15,-22-21-15,0 0 0,1-1 0,-22 1 16,21-21-16,-21 21 0,1-22 16,-1 1-16,0 21 0,-21-21 0,0 20 15,0 1-15,0 0 0,0 0 0,0 0 16,0 0-16,-21 21 0,0 0 16,-1 0-16,-20 0 0,21 0 0,0 0 15,-22 21-15,22 0 0,0-21 0,0 21 16,0 0-16,0 0 0,-1 1 15,22-1-15,0 0 0,0 0 16,0 0-16,0 22 0,0-22 0,0 0 16,22 0-16,-1 0 0,0-21 15,0 21-15,0-21 16,0 0-16,1 0 0,-1 0 16,0 0-16,0-21 0,0 21 0,0-21 15,-21 0-15,22-21 0,-1 20 16,0-20-16,-21 21 0,21-21 0,0-1 15,0 1-15,-21 0 0,22-1 0,-1-20 16,0 20-16,0 1 0,0 0 16,-21-1-16,21-20 0,1 21 0,-1-1 15,0 1-15,-21 0 0,21-1 16,-21 22-16,21 0 0,-21-21 0,0 20 16,0 44-1,-21-1 1,21 21-16,-21-21 0,0 22 0,0-1 15,-1 0-15,1 22 0,0-22 16,0 0-16,21 1 0,-21-1 0,21 0 16,-21 1-16,21-1 0,0-21 0,0 22 15,0-1-15,0-21 0,0 0 16,0 22-16,0-22 0,21 0 0,0 0 16,-21 0-16,21-21 0,0 21 0,0-21 15,1 0-15,-1 0 16,0 0-16,0 0 15,0 0-15,0-21 0,1 0 0,-1 21 16,0-21-16,0 0 0,-21 0 0,21 21 16,-21-22-16,21 1 0,-21 0 15,0 0-15,0 0 0,0 0 16,0-1-16,-21 22 0,-21-21 0,21 0 16</inkml:trace>
  <inkml:trace contextRef="#ctx0" brushRef="#br0" timeOffset="153847.47">21696 14817 0,'0'0'0,"-43"21"0,-62-21 16,83 0-16,44 0 15,-1 0-15,21 0 16,-21 0-16,43 0 0,-22 0 0,0 0 15,22 0-15,-22 0 0,22 0 0,-1 0 16,-20 0-16,-1 0 0,21 0 16,-20-21-16,-22 21 0,21 0 0,-21 0 15,1 0-15,-22-21 0,-22 21 47,1 0-47,0 0 0,0 0 0,0 21 16,0-21-16,-1 0 0,1 21 0</inkml:trace>
  <inkml:trace contextRef="#ctx0" brushRef="#br0" timeOffset="160294.99">1630 16510 0,'-21'21'15,"-1"-21"-15,1 0 16,0 0-16,-21 0 16,21 0-16,-1 0 0,-20 0 15,21 21-15,-21-21 0,-1 0 0,1 0 16,0 0-16,-1 0 0,1 0 15,0 0-15,-1 0 0,1 0 16,21 0-16,-22 0 0,22 0 16,-21 0-16,21 0 0,0 0 0,-1 0 15,1 22-15,0-22 0,0 0 16,0 0-16,63 0 31,-21 0-31,22 0 0,-1 0 16,0 0-16,22 0 0,-1 0 15,22 0-15,0 0 0,-1 0 16,1 0-16,21 0 0,0 0 0,-22-22 16,22 1-16,-21 21 0,-1 0 0,1-21 15,0 21-15,-1 0 16,-20 0-16,21 0 0,-43-21 0,0 21 16,1 0-16,-22 0 0,0 0 15,0 0-15,-21-21 16,-21 21-1,0 0-15,0-21 0,-1 21 16,1 0-16,0-22 0,0 1 16,0 21-16,0-21 0,-22 21 0,22-21 15,-21 21-15,21-21 0,-22 0 0,22-1 16,-21 22-16,21-21 0,-1 21 16,1-21-16,0 21 0,0-21 0,0 21 15,42 0 32,0 0-31,0 0-16,22 0 0,-22 0 15,0 21-15,21-21 0,1 0 0,-1 0 16,21 0-16,-20 21 0,-1-21 16,22 0-16,-22 0 0,21 0 0,-20 21 15,-1-21-15,0 0 0,-20 0 0,-1 22 16,0-1-16,-21 0 15,0 0-15,0 0 16,-21 0-16,0 1 16,-1-22-16,-20 21 0,0 0 0,21 21 15,-22-21-15,1 1 0,0 20 16,-1-21-16,1 21 0,-22-20 0,22 20 16,0 0-16,-1-21 0,1 22 15,0-22-15,21 21 0,-22-21 0,22 1 16,-21-1-16,21 0 0,-1 0 0,22 0 15,-21 0-15,0 1 16,42-44 31,0 1-47,1 0 0</inkml:trace>
  <inkml:trace contextRef="#ctx0" brushRef="#br0" timeOffset="165290.32">4593 16214 0,'0'0'0,"0"-21"0,0-1 16,21 1-16,0 0 0,-21 0 16,0 0-16,0 0 0,0-1 15,0 1-15,0 0 16,0 0-16,-21 0 0,0 21 0,21-21 16,-21 21-16,0 0 0,0 0 15,-1 0-15,1 0 0,0 0 16,0 21-16,0-21 0,0 42 0,-1-21 15,-20 0-15,21 22 0,0-1 16,0 0-16,-1 1 0,1-1 0,21 22 16,-21-22-16,21 0 0,0 1 0,0 20 15,0-21-15,0 1 0,0-1 16,0 0-16,21-20 0,0 20 0,1-21 16,-1 0-16,21 0 0,-21 1 15,22-1-15,-1-21 0,0 0 16,1 0-16,-1 0 0,0 0 0,1-21 15,-1 21-15,21-22 0,-20 1 16,-1 0-16,0 0 0,1-21 0,-22 20 16,0 1-16,0 0 0,0 0 0,-21-21 15,0 20-15,0 1 0,0 0 16,0-21-16,0 21 0,-21 21 0,0-22 16,0 1-16,0 21 0,0 0 0,-1 0 15,1 0-15,-21 0 0,21 21 16,0 1-16,-22-1 0,22 0 0,0 0 15,0 0-15,0 0 0,-1 22 0,1-22 16,21 0-16,0 0 16,0 22-16,0-22 0,0 0 0,0 0 15,0 0-15,21-21 0,1 0 16,-1 0-16,0 0 0,0 0 16,21 0-16,-20-21 0,-1 21 0,21-21 15,-21 0-15,0 0 0,1-1 0,-1 1 16,0 0-16,-21 0 0,0 0 15,0 0-15,0-1 0,0 1 16,-21 21 15,21 21-31,0 1 0,0-1 0,0 0 16,0 0-16,0 0 0,0 0 16,0 1-16,21-1 15,0 0-15,0-21 0,0 0 0,1 0 16,-1 0-16,21 0 0,-21 0 15,0 0-15,22 0 0,-22-21 0,21 21 16,-21-21-16,1 21 0,20-22 0,-21 1 16,-21 0-16,0 0 0,21 0 0,-21 0 15,0-1-15,0 1 16,0 0-16,-21 42 31,21 0-31,-21 1 16,21-1-16,0 0 0,0 0 15,0 0-15,0 0 0,0 1 0,0-1 16,0 0-16,0 0 16,0 0-16,0 0 15,0-42 17,0 0-32,0 0 15,0 0-15,0 0 0,0-1 0,0 1 16,0 0-16,0 0 0,0-21 15,21 20-15,-21 1 0,21 0 16,0 0-16,1 0 0,20 0 0,-21 21 16,21 0-16,-20 0 0,-1 0 15,21 0-15,-21 0 0,0 21 0,22 0 16,-22 0-16,0 0 0,0 0 0,-21 1 16,0 20-16,21-21 0,-21 21 15,0-20-15,0-1 0,0 21 0,0-21 16,0 0-16,-21 22 0,21-22 0,-21 0 15,21 0-15,0 0 16,21-21 0,0 0-16,22-21 0,-22 0 15,21 0-15,1 0 0,-1-22 16</inkml:trace>
  <inkml:trace contextRef="#ctx0" brushRef="#br0" timeOffset="166083.35">6583 16235 0,'0'-42'15,"0"20"-15,0 44 16,0-1-16,0 0 16,-21 0-16,21 21 0,0-20 0,-22 20 15,22 0-15,-21-21 0,21 22 16,0-1-16,-21 0 0,0 1 15,0-1-15,21 0 0,-21 1 0,21-1 16,-22-21-16,1 22 0,21-22 16,0 21-16,0-21 0,0 0 0,0 1 15,21-22 17,-21-22-32,22 1 0,-1 0 15,-21 0-15,21-21 0,0 20 0,0 1 16,-21-21-16,21 21 0,1 0 0,-1-1 15,0 1-15,0 21 16,0 0-16,0 0 0,1 0 0,-1 0 16,0 0-16,0 0 15,-21 21-15,0 1 16,0-1-16,0 0 0,0 0 0,0 0 16,0 0-16,0 1 0,-21-1 15,0 0-15,0 0 0,-1 0 16,1 0-16,0 1 0,0-1 0,-21 0 15,20-21-15,1 21 0,0-21 0,21 21 16,-21-21-16,42 0 63,0 0-63,0-21 15,1 21-15,-1 0 0,21 0 0,-21 0 16,0-21-16,22 0 0,-22 21 0,21 0 15,-21-21-15,22 21 0,-22-22 16,21 1-16,-21 21 0,22-21 0,-22 0 16,0 0-16,21 0 0,-20-1 0,-1 1 15,0 0-15,0 0 0,0 0 16,-21 0-16,0-1 0,0 1 0,0 0 16,-21 21-1,0 21-15,0 0 16,0-21-16,21 22 15,-22-1-15,22 0 0,-21 0 0,21 0 16,0 0-16,0 1 0,0-1 0,0 0 16,0 0-16,21 0 15,1-21-15,-1 0 0,0 21 0,0-21 16,0 0-16,0 0 0,1 0 0,-1 0 16,0 0-16,0-21 0,0 0 0,0 0 15,1 0-15,-1 0 0</inkml:trace>
  <inkml:trace contextRef="#ctx0" brushRef="#br0" timeOffset="169223.22">9356 15939 0,'0'0'16,"0"-43"-16,0 22 0,0 0 0,0-64 16,-22 64-16,22-21 0,0 21 15,-21 21-15,0-22 0,0 22 16,0 0-16,0 0 0,-1 0 16,1 43-16,0-22 0,0 21 15,0 1-15,0 20 0,-1 1 16,1-1-16,0 1 0,0-1 15,0 1-15,21-22 0,0 21 0,0-20 16,0-1-16,0 0 0,0 1 0,0-1 16,21-21-16,0 0 0,0 1 15,22-1-15,-22 0 0,21-21 0,0 0 16,1 0-16,-1 0 0,22 0 0,-22-21 16,0 0-16,22 21 0,-22-22 0,22-20 15,-22 21-15,21-21 0,-20 20 16,-1-20-16,-21 0 0,22-22 15,-22 22-15,-21 0 0,0-22 0,0 1 16,0 20-16,-21-20 0,-1 20 0,1 1 16,-21 0-16,21-1 0,-22 22 15,1 0-15,0 0 0,-1 21 0,1 0 16,0 0-16,-1 0 0,1 21 0,-21-21 16,20 42-16,1-20 0,21 20 0,-22 0 15,22 1-15,0 20 0,0-21 16,21 1-16,0 20 0,0-20 0,0-1 15,0-21-15,21 21 0,0-20 0,0 20 16,1-21-16,20 0 0,-21 0 0,21-21 16,1 0-16,-1 22 0,-21-22 15,22 0-15,-1 0 0,0 0 16,22-22-16,-22 22 0,0-21 0,1 0 16,-22 0-16,21 0 0,1 0 0,-22-1 15,0 1-15,0 21 0,0-21 16,0 0-16,-21 42 31,0 0-15,0 0-16,0 1 0,0-1 0,0 0 15,0 0-15,0 0 0,0 0 0,0 1 16,22-1-16,-1 0 0,0 0 16,0-21-16,0 0 15,22 0-15,-22 0 16,0 0-16,0 0 0,21-21 0,-20 21 15,-1-21-15,0 0 0,21-1 16,-21 22-16,1-21 0,-1-21 0,0 21 16,0 0-16,-21-1 0,0 1 0,21 0 15,-21 0-15,0 0 0,0 42 32,0 0-17,0 0-15,0 0 0,-21 1 16,21-1-16,0 0 0,0 0 15,0 0-15,0 0 0,0 1 16,0-1-16,0 0 0,21 0 16,0-21-16,-21 21 0,22-21 0,-1 0 15,0 0-15,0 0 0,0 0 16,0 0-16,1 0 0,-1 0 0,0 0 16,0-21-16,0 21 0,0-21 0,1 0 15,-1 0-15,-21-22 0,0 22 16,0 0-16,21 0 0,-21 0 15,0-22-15,0 22 0,0 0 0,0 0 16,0 0-16,-21 21 16,0 21-1,-1 0-15,22 0 16,-21 0-16,21 0 0,-21 1 0,21-1 16,0 0-16,0 0 0,0 0 15,0 0-15,0 1 0,0-1 0,0 0 16,21-21-16,-21 21 0,21-21 15,1 0-15,-1 21 0,0-21 0,0 0 16,0 0-16,22 0 0,-22 0 0,0 0 16,21-21-16,-21 21 0,22-21 15,-22 0-15,21 0 0,-21-1 0,1 1 16,-1 0-16,-21 0 0,0-21 0,0 20 16,0-20-16,0 21 0,0 0 0,0 0 15,0-1-15,-21 22 31,-1 0-31,22 22 16,0-1-16,0 0 0,0 0 16,0 0-16,22 0 15,-1 1-15,-21-1 0,21 0 16,0 0-16,-21 0 16,0 0-16,21-21 0,-21 22 0,21-22 15,-21 21-15,0 0 16,22-21-16,-1 0 15,0 0-15,0 0 0,0 0 16,0 0-16,1 0 16,-1 0-16,0-21 15,0 21-15,0-21 0,0-1 0,1 1 16,-22-21-16,21 21 0,0-22 0,0 1 16,-21 0-16,21-1 0,0 1 0,1-21 15,-22 20-15,21 1 0,-21 0 16,21-1-16,-21 1 0,0 21 0,0 0 15,0-1-15,0 1 0,-21 42 32,21 1-32,-21-1 0,-1 0 15,22 0-15,0 0 0,-21 22 16,21-22-16,-21 21 0,21 0 0,-21 1 16,21-22-16,0 21 0,0 1 0,0-22 15,0 21-15,0-21 0,0 0 16,0 22-16,0-22 0,21 0 0,0-21 15,0 21-15,-21 0 0,22-21 0,-1 0 16,0 0-16,0 0 0,0 0 0,0 0 16,1 0-16,-1 0 0,21 0 15,-21-21-15,0 21 0,1-21 0,-1 0 16,0 21-16,0-21 0,-21 0 0,0-1 16,21 1-16,-21 0 15,0 0-15,-21 21 16,0 0-1,0 21 1,21 0-16,-21 0 0,21 1 16,0-1-16,0 0 15,0 0-15,0 0 0,21-21 16,0 21-16,0-21 0,0 0 16,0 0-16,1 0 0,-1 0 0,0 0 15,0 0-15,21 0 0,-20 0 16,-1 0-16,0 0 0,0-21 0,0 0 15,0 21-15,-21-21 0,0 0 16,0 0-16,0-1 0,0 1 0,0-21 16,0 21-16,0 0 0,0-22 15,0 22-15,-21 0 0,0 0 0,0 21 16,0-21-16,0 21 0,-1 0 0,1 0 16,0 0-16,0 0 0,0 21 0,0 0 15,-1-21-15,22 21 0,-21 0 16,21 22-16,0-22 0,0 0 0,0 0 15,0 0-15,21 0 0,1 22 0,-1-22 16,0 0-16,0 0 0,0-21 0,0 21 16,1 1-16,20-22 0,0 21 15,1-21-15,-1 0 0,21 0 16,-20 0-16,-1 0 0,22 0 0,-22 0 16,0 0-16,-21 0 0,22 0 0,-22-21 15,0 21-15,0-22 0,0 1 16,-21 0-16,0 0 0,22 0 0,-22-22 15,0 22-15,0 0 0,0 0 0,0 0 16,0 0-16,-22 21 0,1-22 0,0 22 16,0 0-16,0 0 15,0 0-15,-1 22 0,1-22 0,0 21 16,21 0-16,-21 0 0,0 0 0,21 0 16,0 1-16,0-1 0,0 0 15,0 0-15,0 0 0,0 0 0,0 1 16,0-1-16,21-21 15,0 21-15,0-21 0,0 0 16,1 0-16,-1 0 0,0 0 16,0 0-16,-21-21 0,21 21 15,0-21-15,1-1 0,-22 1 0,21 0 16,0 0-16,-21 0 0,21 0 16,-21-1-16,21 22 0,-21-21 15,0 42 16,0 1-31,0-1 16,0 0-16,0 0 16,0 0-16,21 0 15,1-21-15,20 22 0,-21-22 16,21 0-16,1 21 0,-1-21 0,22 0 16,-22 21-16,21-21 0,-20 0 0,-1 0 15,0 0-15,1 0 0,-1 0 16,0 0-16,-20-21 0,20 21 0,-21-21 15,0-1-15,0 1 0,-21 0 0,22 0 16,-22 0-16,21 0 0,-21-1 16,0 1-16,0 0 0,0 0 15,0 0-15,0 0 0,-21-1 0,-1 22 0,-20 0 16,21 0-16,0 0 16,0 0-16,-1 0 0,-20 22 15,21-1-15,0 0 0,21 0 0,-21 0 16,21 0-16,0 1 0,0-1 0,0 0 15,0 0-15,0 0 0,0 0 16,21 1-16,-21-1 0,21-21 0,0 21 16,-21 0-16,21-21 0,0 0 0,1 0 15,-1 0-15,0 0 0,0 0 0,0 0 16,0 0-16,-21-21 0,22 21 16,-1-21-16,0 0 0,0-1 0,-21 1 15,21 0-15,0-21 0,-21-1 16,22 22-16,-1-21 0,-21-22 0,21 22 15,0-21-15,-21-1 0,21 22 16,0-22-16,1 1 0,-22 20 0,21 1 16,0 0-16,0 21 0,-21-1 0,0 1 15,0 0-15,0 42 16,0 0 0,-21 1-16,21-1 0,-21 0 0,0 21 15,-1-21-15,22 22 0,-21-1 0,21 0 16,-21 22-16,21-22 0,-21 1 0,21-1 15,0 0-15,0 1 16,0-22-16,0 21 0,0 0 0,0-20 16,0-1-16,21 0 0,0 0 0,0 0 15,1 0-15,20 1 0,-21-22 0,0 21 16,22-21-16,-1 0 0,-21 0 16,21 0-16,1 0 0,-22 0 0,21 0 15,-21 0-15,22 0 0,-22 0 0,21-21 16,-21 21-16,1-22 0,-1 1 0</inkml:trace>
  <inkml:trace contextRef="#ctx0" brushRef="#br0" timeOffset="173686.95">16933 16214 0,'0'0'0,"21"-21"16,-21-1-16,22 22 16,-1-21-16,0 0 0,-21 0 0,21 0 15,0 0-15,-21-1 0,21 22 16,-21-21-16,0 0 0,0 0 15,0 0-15,0 0 16,0-1-16,0 1 16,-21 21-1,0 0-15,0 0 0,0 0 16,0 0-16,-1 21 0,1 1 16,0-1-16,0 0 0,0 21 0,0 1 15,-1-1-15,1 0 0,0 1 0,0-1 16,0 0-16,21 22 0,0-22 15,0 0-15,0 1 0,-21-22 0,21 21 16,0 1-16,0-22 0,0 21 0,0-21 16,0 0-16,21 1 0,-21-1 15,21 0-15,0 0 0,0-21 16,22 0-16,-22 0 0,21 0 0,0 0 16,1-21-16,20 0 0,-20 0 0,20-1 15,-21 1-15,22 0 0,-22 0 16,1 0-16,-1-22 0,0 22 0,-21 0 15,22 0-15,-22-21 0,-21 20 0,0 1 16,0-21-16,0 21 0,0 0 0,0-1 16,0 1-16,-21 0 0,21 0 15,-43 21-15,22 0 0,0 0 0,0 0 16,-21 0-16,20 21 0,-20-21 0,21 21 16,0 0-16,-22 1 0,22-1 15,0 21-15,-21-21 0,21 0 0,21 1 16,-22-1-16,22 0 0,-21 0 15,21 0-15,0 0 0,0 1 0,0-1 16,21-21-16,1 0 0,-1 0 16,0 0-16,0 0 0,0 0 15,0 0-15,22 0 0,-22 0 0,0-21 16,0 21-16,0-22 0,1 1 0,-1 21 16,-21-21-16,0 0 0,21 21 15,-21-21-15,21 0 0,-21-1 16,21 22-16,-21 22 47,0-1-47,0 0 15,0 0-15,0 0 0,0 0 0,21 1 16,1-1-16,-1-21 0,-21 21 16,21-21-16,21 0 0,-21 0 15,1 0-15,20 0 0,-21 0 0,21 0 16,1 0-16,-22 0 0,21 0 0,1-21 15,-22 0-15,0 21 0,21-22 0,-21 1 16,-21 0-16,22 21 0,-22-21 16,21 0-16,-21 0 0,0-1 0,0 1 15,0 0-15,0 0 16,-21 42 15,21 0-31,-22-21 0,22 21 0,0 1 16,-21-1-16,21 0 0,0 0 15,-21-21-15,21 21 0,0 0 16,0 1-16,-21-22 16,21 21-16,0-42 47,0-1-47,0 1 15,0 0-15,0 0 0,0 0 0,0 0 16,21-1-16,0 1 0,-21 0 15,21 0-15,1 21 0,-1-21 16,0 0-16,0 21 0,0 0 0,0-22 16,1 22-16,-1 0 0,21 0 0,-21 0 15,0 0-15,1 0 0,-1 0 0,0 22 16,0-1-16,0 0 0,0-21 16,1 21-16,-22 0 0,0 0 0,0 1 15,0-1-15,0 0 0,0 0 16,0 0-16,0 0 15,0 1 1,0-44 31,0 1-47,21 0 0,0 0 16,0 0-16,0 0 0</inkml:trace>
  <inkml:trace contextRef="#ctx0" brushRef="#br0" timeOffset="174755.34">19833 15960 0,'0'0'0,"0"-21"0,0-22 16,0 22-16,0 0 16,0 0-16,0-22 0,0 22 0,0 0 15,0 0-15,0 0 0,0 42 47,0 21-47,0-21 0,0 22 16,0-1-16,0 0 0,0 1 0,0 20 15,-21-20-15,21-1 16,-21 0-16,21 1 0,0-1 0,-21 0 16,-1-21-16,22 22 0,-21-22 0,21 21 15,0-21-15,0 1 0,0-1 16,-21 0-16,21-42 31,0 0-31,21 21 16,-21-22-16,21-20 0,-21 21 15,22 0-15,-1 0 0,0-1 0,0-20 16,21 21-16,-20 0 0,-1 0 0,21 21 16,-21-22-16,22 1 0,-22 21 15,21 0-15,-21 0 0,22 0 16,-22 0-16,21 0 0,-21 0 0,22 21 16,-22 1-16,0-22 0,-21 21 0,0 0 15,0 0-15,0 0 16,0 0-16,-21-21 0,0 22 0,-1-1 15,1-21-15,0 21 0,0-21 0,-21 0 16,20 21-16,1-21 0,-21 0 0,21 0 16,0 0-16,-1 0 15,1 0-15,0 0 16,42 21 15,0-21-31,1 0 16,-1 0-16,21 0 0,-21 0 0,22 0 15,-1 0-15,0 0 0,1 0 0,-1 0 16,21 0-16,-20 0 0,20 0 16,1 0-16,-1 0 0,-20 0 0,20-21 15,-21 0-15,1 21 0,-1-21 0,0 0 16,-20-1-16,-1 22 0,-21-21 16,0-21-16,0 21 0,21 0 0,-21-1 15,0 1-15,0 0 0,0 0 0,-21 0 16,21 0-16,-21-1 0,-1 22 0,1 0 15,0 0-15,0 0 16,0 22-16,0-1 0,-1 0 16,1 0-16,0 0 0,0 22 0,21-22 15,0 0-15,0 0 0,0 21 0,0-20 16,0-1-16,0 0 0,0 0 16,0 0-16,0 0 0,21-21 0,0 22 15,0-22-15,1 0 0,-1 21 0,0-21 16,0 0-16,0 0 0,0 0 15,1 0-15,-1 0 0,0 0 0,0 0 16,0-21-16,0-1 0,1 22 0</inkml:trace>
  <inkml:trace contextRef="#ctx0" brushRef="#br0" timeOffset="177714.67">22966 16023 0,'0'0'0,"0"-21"0,0-21 16,0-1-16,0 22 0,0 0 0,0 0 15,0 0-15,0 0 0,0-1 0,0 1 16,-21 21 15,-1 21-31,1-21 0,0 22 16,0 20-16,-21-21 0,-1 21 0,22-20 15,-21 20-15,-1 0 0,1 1 16,21-1-16,0 0 0,-22 1 0,22-1 16,21 0-16,0 1 0,0-22 0,0 21 15,0-21-15,0 0 0,21 1 0,1-1 16,-1 0-16,0 0 15,21-21-15,1 0 0,-1 21 0,0-21 0,22 0 16,-22 0-16,22 0 0,-22-21 0,21 21 16,-20-21-16,-1 0 0,22 0 15,-43-1-15,21-20 0,-21 21 16,0-21-16,1-1 0,-22 1 0,0 0 16,0-22-16,0 22 0,-43-149 15,22 149-15,0 21 16,-21-22-16,-1 43 0,1-21 15,0 21-15,-1 0 0,1 0 0,0 0 16,-1 21-16,1-21 0,0 22 0,-1 20 16,1-21-16,21 21 0,-22 1 15,22-22-15,0 21 0,21 1 0,0-1 16,0 0-16,0 1 0,0-1 0,0 0 16,0-21-16,21 22 0,22-22 15,-22 0-15,21 0 0,-21 0 16,22 1-16,-1-1 0,0-21 0,1 0 15,-1 0-15,0 0 0,1 0 0,-1 0 16,-21 0-16,21 0 0,1 0 0,-22-21 16,0 21-16,0-22 0,0 1 15,1 0-15,-1 0 0,-21 0 0,0 0 16,21-1-16,0 1 0,-21 42 47,0 1-47,0-1 0,0 0 0,0 0 15,0 0-15,0 0 16,0 1-16,0-1 0,21 0 16,0-21-16,1 0 0,-22 21 15,21-21-15,0 0 0,0 0 0,0 0 16,22 0-16,-22 0 0,0-21 0,0 21 16,21-21-16,-20 21 0,-1-21 0,0-1 15,0 1-15,0 0 0,0 0 16,1 0-16,-1 0 0,-21-1 15,0 1-15,21 0 0,-21 0 0,21 0 16,-21 42 15,0 0-31,-21 0 0,0 0 16,21 1-16,0-1 0,0 0 0,-21 0 16,21 0-16,0 0 0,0 1 0,0-1 15,0 0-15,0 0 16,21-21-16,0 0 0,0 0 15,0 0-15,0 0 0,1 0 0,-1 0 16,21 0-16,-21 0 0,0 0 16,22-21-16,-22 21 0,0-21 0,0 0 15,0-1-15,1 1 0,-22 0 16,0 0-16,0 0 0,21 0 0,-21-1 16,0 1-16,0 0 0,0 0 15,-21 21-15,-1 0 16,1 0-16,0 21 0,0-21 15,21 21-15,-21 0 0,0 1 16,21-1-16,0 0 0,-22 0 0,22 0 16,0 0-16,0 1 0,0-1 15,0 0-15,0 0 0,22-21 16,-1 0-16,0 0 0,0 0 16,0 0-16,0 0 0,1 0 0,-1 0 15,21 0-15,-21 0 0,0-21 16,1 21-16,-1-21 0,0 0 0,0-1 15,0 1-15,0 0 16,-21 0-16,22 0 0,-22 0 0,0-1 16,0 44 15,0-1-31,0 0 16,0 0-16,0 0 0,0 0 15,0 1-15,0-1 16,21 0-16,0-21 0,0 0 0,0 0 15,0 21-15,1-21 0,20 0 16,-21 0-16,0 0 0,0 0 16,22 0-16,-22-21 0,0 0 0,0 0 15,0-1-15,1 1 0,-22-21 16,0 21-16,21-22 0,0 1 16,0-21-16,-21 20 0,0-20 0,21 20 15,0-20-15,-21-1 0,0 1 0,22 21 16,-1-22-16,-21 22 0,0-1 15,0 1-15,0 21 0,0 0 0,0 0 16,-21 21-16,-1 0 16,1 21-16,0 0 0,0 21 0,0-21 15,21 22-15,-21-1 0,-1 0 16,1 22-16,21-22 0,0 22 16,-21-22-16,21 22 0,-21-22 0,21 0 15,0 22-15,-21-22 0,21 0 16,0-20-16,0 20 0,0-21 0,0 21 15,0-20-15,0-1 0,0 0 16,21-21-16,0 0 0,0 0 0,0 0 16,1 0-16,-1 0 0,0 0 15,0 0-15,0-21 0,0 21 0,22-21 16,-22-1-16,0 1 0,0 0 16,0 0-16,1 0 0,-22 0 0,0-1 0,21 1 15,-21 0-15,-21 21 31,21 21-15,0 0 0,-22 1-16,22-1 0,0 0 15,0 0-15,0 0 0,0 0 16,22-21-16,-22 22 16,21-22-16,0 0 15,0 0-15,0 0 0,0 0 16,1 0-16,-1 0 0,-21-22 0,21 1 15,0 21-15,-21-21 0,21 0 0,-21 0 16,21-22-16,-21 22 16,22-21-16,-22 21 0,0-22 0,0 1 15,0 21-15,0-21 0,0 20 0,0 1 16,0 0-16,-22 21 16,1 0-16,0 0 15,0 0-15,0 21 0,0 0 0,-1 1 16,1-1-16,0 21 0,21-21 0,0 0 15,0 22-15,0-22 0,0 21 16,0-21-16,0 1 0,21-1 0,0 0 16,1 0-16,-1 0 0,0 0 0,0 1 15,0-22-15,22 21 0,-22-21 16,21 0-16,0 0 0,-20 0 0,20 0 16,0 0-16,-21 0 0,22 0 15,-22 0-15,0 0 0,0-21 0,0-1 16,1 22-16,-22-21 0,0 0 15,21-21-15,-21 21 0,0-1 0,0 1 16,0 0-16,0 0 0,0 0 0,-21 0 16,-1 21-16,1 0 15,0 0-15,0 0 0,0 0 0,0 0 16,-1 21-16,22 0 0,-21 0 16,21 0-16,0 0 0,0 1 0,0-1 15,0 0-15,0 0 16,0 0-16,0 0 15,21-21-15,1 0 0,-1 0 16,0 0-16,0 0 0,0 0 16,0 0-16,1-21 15,-1 21-15,0-21 0,-21 0 0,21 0 16,0 21-16,0-21 0,-21-1 0,22 1 16,-44 42 30,22 1-30,0-1-16,0 0 16,22 0-16,-1-21 0,-21 21 15,42-21-15,-21 21 0,0-21 0,22 0 16,-22 22-16,21-22 0,1 0 16,-1 0-16,0 0 0,-21 0 0,22 0 15,-22 0-15,21 0 0,-21 0 0,1-22 16,-1 22-16,0-21 0,0 0 15,0 0-15,0 0 0,-21 0 0,0-1 16,0 1-16,0-21 0,0 21 0,0 0 16,0-1-16,0 1 15,-21 21 1,0 0-16,0 0 0,0 0 16,0 21-16,-1 1 0,1-1 0,0 0 15,0 0-15,0 21 16,21-20-16,-21-1 0,21 0 0,0 0 15,0 0-15,0 0 0,0 1 0,0-1 16,0 0-16,21 0 16,0-21-16,0 21 0,0-21 15,0 0-15,1 0 0,-1 0 16,-21-21-16,21 0 16,-21 0-16,21 0 0,0-22 15,-21 22-15,21-21 0,-21 21 16,0-22-16,22 1 0,-1 0 0,0-22 15,-21 22-15,0-1 0,21-20 16,0 21-16,0-1 0,-21 1 0,0 0 16,0 20-16,0-20 0,22 21 0,-44 21 31,1 21-31,0 0 16,0 0-16,0 1 0,0 20 0,-1-21 15,1 21-15,21 1 0,-21-1 0,0 0 16,21 1-16,0-1 0,0 0 15,0 1-15,0-1 0,0 0 16,0-20-16,0 20 0,0-21 0,0 0 16,21 0-16,0 1 0,0-1 15,1 0-15,-1-21 0,0 0 16,0 21-16,0-21 0,0 0 0,1 0 16,-1 0-16,0 0 0,0 0 0,0 0 15</inkml:trace>
  <inkml:trace contextRef="#ctx0" brushRef="#br0" timeOffset="179183.38">1312 17717 0,'-21'0'0,"0"0"16,0 0-16,0 0 0,-1-22 15,1 22-15,0 0 0,0 0 0,-21 0 16,20 0-16,1 0 0,0 0 16,0 0-16,0 0 0,0 0 0,-1 0 15,1 0-15,0 0 0,0 0 16,0 0-16,0 0 15,21 22 1,21-1 0,0-21-1,0 0-15,21 0 0,1 0 0,-1 0 16,0 0-16,22 0 0,-1 0 16,1 0-16,21 0 0,-22 0 0,1 0 15,20 0-15,-20 0 0,-1 0 16,22 0-16,-22-21 0,1 21 0,-22-22 15,22 22-15,-1 0 0,-20-21 16,20 0-16,-21 21 0,1-21 0,-1 21 16,-21-21-16,22 21 0,-22-21 0,0 21 15,-21-22-15,0 1 16,0 0-16,0 0 0,-21 0 16,0 0-16,-1 21 15,-20-22-15,21 22 0,-21-21 16,20 21-16,1 0 0,-21-21 0,21 21 15,0 0-15,-1 0 0,1 0 16,0 0-16,0 0 0,0 0 0,21 21 31,21-21-15,-21 21-16,42-21 16,-21 0-16,1 0 0,-1 0 0,21 0 15,0 0-15,1 0 0,-22 0 0,21 22 16,1-22-16,-1 0 0,0 0 15,-21 0-15,1 21 0,20-21 16,-21 21-16,-21 0 16,0 0-16,0 0 0,0 1 15,-21-1-15,0 0 0,0 0 0,-1 0 16,1 0-16,0 1 0,-21-1 16,21 0-16,-1 0 0,-20 0 0,21 0 15,0 1-15,-22-1 0,22 0 16,0-21-16,0 21 0,0 0 15,0 0-15,21 1 0,-22-22 16,22 21-16,22-21 47,-22-21-31,21-1-16</inkml:trace>
  <inkml:trace contextRef="#ctx0" brushRef="#br0" timeOffset="182994.59">4360 17230 0,'0'-21'0,"21"21"16,-21-22-16,22 1 15,-1 0-15,0 0 16,-21 0-16,21 0 16,0 21-16,-21-22 0,0 1 15,0 0 1,-21 21-16,0 0 16,0 0-16,0 0 0,-22 0 0,22 0 15,0 0-15,-21 21 0,20-21 16,-20 43-16,21-22 0,-21 0 0,20 21 15,1-21-15,0 22 16,0 20-16,0-20 0,21 20 0,0-21 0,0 22 16,0-1-16,0 1 15,21-22-15,0 22 0,0-22 0,0 0 16,1 1-16,-1-22 0,21 21 16,0-21-16,-20-21 0,20 0 0,21 0 15,-20 0-15,-1 0 0,22 0 0,-1-21 16,1 0-16,-1-21 0,1 21 15,-22-22-15,0 1 0,1 0 0,-1 20 16,-21-20-16,0 0 0,-21-1 16,0 1-16,0 21 0,0 0 0,0 0 15,-21-1-15,0 1 0,0 0 16,-22 21-16,1 0 0,21 0 16,-21 0-16,20 0 0,-20 21 0,21 0 15,-21 1-15,20-1 0,1 0 16,0 0-16,21 21 0,0-20 0,0-1 15,0 0-15,0 21 0,0-21 16,0 1-16,21-1 0,0 0 0,1-21 16,-1 0-16,0 0 0,21 0 0,1 0 15,-1 0-15,0 0 0,-21 0 16,22-21-16,-1 21 0,-21-21 0,22 21 16,-22-22-16,-21 1 15,21 21-15,-42 21 47,21 1-47,0-1 16,0 0-16,0 0 15,0 0-15,21 0 0,0-21 16,0 0-16,0 0 0,1 0 16,-1 0-16,0 0 0,0 0 0,0 0 15,22-21-15,-22 21 0,0-21 16,21 0-16,-21 0 0,22 21 0,-22-21 15,0-1-15,0 1 0,0 0 0,-21 0 16,0 0-16,0 0 16,0-1-16,0 1 0,0 42 31,0 1-15,0-1-16,-21-21 0,21 21 0,0 21 15,0-21-15,0 1 0,0-1 16,0 0-16,-21 0 0,21 0 15,0 0-15,0-42 47,0 0-47,0 0 16,0 0-16,0 0 0,0-1 16,21 1-16,0-21 0,1 21 15,-1 0-15,0-22 0,21 22 0,-21 0 16,1 0-16,20 0 0,-21 21 0,21 0 15,-20 0-15,-1 0 0,21 0 16,-21 21-16,0 0 0,1 0 0,-1 0 16,-21 0-16,21 1 0,0-1 15,-21 0-15,0 21 0,21-21 0,-21 1 16,21-1-16,-21 0 0,0 0 16,0 0-16,0 0 0,0 1 15,0-44 16,22 1-31,-1 0 16,0 0-16</inkml:trace>
  <inkml:trace contextRef="#ctx0" brushRef="#br0" timeOffset="183787.15">6921 17145 0,'0'0'0,"22"-21"15,-22 42 1,0 21-16,0-20 16,0-1-16,0 21 0,0-21 0,-22 22 15,1-1-15,21 0 0,0-21 16,0 22-16,-21-1 0,0 0 0,21 1 16,-21-1-16,21 0 0,0 1 15,-21-22-15,-1 21 0,1-21 0,21 1 16,0-1-16,-21 0 0,21 0 0,-21-21 15,21-21 17,0 0-32,21 0 0,0-1 15,0 1-15,1 0 0,-1-21 16,0 21-16,0-1 0,0 1 16,22 0-16,-22 0 0,0 0 0,0 21 15,0 0-15,0 0 0,1 0 16,-1 0-16,0 0 0,0 0 0,0 0 15,0 0-15,1 21 0,-22 0 16,21-21-16,0 21 0,-21 0 0,0 1 16,0-1-16,0 0 0,0 0 15,0 0-15,-21-21 0,0 21 16,-1 1-16,-20-22 0,21 21 0,0-21 16,-22 21-16,22-21 0,-21 21 15,21-21-15,0 0 0,-1 0 0,22 21 16,-21-21-1,42 0 17,1 0-32,-1 0 0,0 0 0,0 0 15,21 0-15,-20 0 0,20 0 16,0-21-16,-21 21 0,22-21 0,-1 21 16,22-21-16,-22 0 0,21-1 0,-20 1 15,-1 0-15,0 0 0,1 0 16,-1 0-16,-21-1 0,0 1 15,1 0-15,-22 0 0,0 0 0,0 0 0,0-1 16,0 1 0,-22 21-16,1 0 0,0 0 15,0 0-15,0 0 0,0 21 16,21 1 0,0-1-16,0 0 0,0 0 0,0 0 15,0 0-15,0 1 0,21-1 0,-21 0 16,21-21-16,-21 21 0,21 0 15,0-21-15,0 21 0,1-21 16,-1 0-16,0 0 16,0-21-16,-21 0 15,0 0-15,21 21 0,0-21 16</inkml:trace>
  <inkml:trace contextRef="#ctx0" brushRef="#br0" timeOffset="186011">9250 17103 0,'0'0'0,"0"-21"15,0-43-15,0 43 16,0 0-16,0 0 16,-21 21-16,21-22 15,-22 22-15,1 0 0,0 0 0,0 0 16,0 0-16,0 22 0,-1-1 0,1 0 16,0 0-16,0 0 0,0 22 15,0-22-15,-1 21 0,1 0 0,21 1 16,0-1-16,0 0 0,0 1 0,-21-1 15,21 22-15,0-22 0,0 0 16,0 1-16,0-1 0,0 0 0,0 1 16,21-22-16,0 0 0,1 0 15,-1 0-15,21-21 0,-21 0 16,22 0-16,-1 0 0,-21-21 0,21 0 0,1 0 16,-1 0-16,-21-1 15,22 1-15,-22-21 0,0 0 0,0-1 16,0 22-16,-21-21 0,0-1 0,0 1 15,0 0-15,0-1 0,-21 1 16,0 0-16,0-1 0,0 1 0,-1 0 16,-20 21-16,21-22 0,-21 22 0,20 0 15,-20 0-15,0 0 0,-1 21 16,1 0-16,21 0 0,-21 21 0,-1 0 16,22 21-16,0-21 0,-21 22 15,42-22-15,0 21 0,-22 1 16,22-1-16,0 0 0,0 1 0,0-22 15,0 21-15,22 0 0,-1-20 0,0-1 16,0 21-16,0-21 0,0-21 16,22 21-16,-1 1 0,-21-22 0,22 0 15,-1 0-15,0 0 0,22 0 0,-22 0 16,0-22-16,-20 1 0,20 0 16,0 21-16,-21-21 0,1 0 0,-1 21 15,0-21-15,0-1 0,-21 44 47,0-1-47,0 0 16,0 0-16,0 0 0,0 0 15,0 1-15,0-1 0,0 0 0,0 0 16,0 0-16,0 0 0,0 1 16,21-22-1,0 0-15,1 0 0,-1 0 16,0 0-16,0-22 0,0 1 0,22 21 15,-22-21-15,0 0 0,0 0 16,0 0-16,0-1 0,1-20 0,-1 21 16,0 0-16,-21 0 0,21-1 0,-21 1 15,21 0-15,-21 0 16,0 0-16,0 42 31,0 0-31,0 0 16,0 0-16,0 1 0,-21-1 15,21 0-15,0 21 0,0-21 0,-21 1 16,21-1-16,0 0 0,0 0 16,0 0-16,0 0 0,0 1 15,21-1-15,0-21 0,0 0 16,1 0-16,20 0 16,-21 0-16,0 0 0,0 0 0,22-21 15,-22-1-15,21 22 0,-21-21 16,22 0-16,-22 0 0,0 0 15,0-22-15,0 22 0,-21 0 0,0 0 16,0-21-16,0 20 0,0 1 0,0 0 16,0 0-16,0 0 15,-21 0-15,0 21 16,0 0-16,21 21 16,-21 0-16,0 0 0,21 0 15,-22 0-15,22 1 0,0-1 0,0 0 16,0 0-16,0 21 0,0-20 0,0-1 15,0 0-15,0 0 0,0 0 16,22 0-16,-1 1 0,0-22 16,0 21-16,0-21 0,22 0 15,-22 0-15,0 0 0,21 0 0,-21 0 16,22 0-16,-22 0 0,0-21 0,21-1 16,-20 22-16,-1-21 0,0 0 15,-21-21-15,21 21 0,-21-1 0,0-20 16,0 21-16,0 0 0,0-22 0,0 22 15,0 0-15,0 0 0,0 0 16,-21 21 0,21 21 15,21 0-31,0-21 16,-21 21-16,21-21 0,1 21 0,-22 1 15,21-22-15,0 21 0,-21 0 16,21 0-16,-21 0 0,21-21 15,-21 21-15,0 1 0,0-1 0,0 0 16,0 0-16,0 0 16,0 0-16,0 1 15,21-22 1,1 0-16,-1 0 0,0 0 16,0 0-16,21 0 0,-20 0 0,-1-22 15,21 22-15,-21-21 0,22 0 0,-22 0 16,21 0-16,-21 0 15,0-1-15,1-20 0,-1 21 0,0 0 16,-21-22-16,0 22 0,0 0 0,0 0 16,0 0-16,0 0 0,-21 21 15,0 0 1,-1 0-16,1 0 0,0 0 16,21 21-16,0 0 15,0 0-15,0 0 16,0 0-16,0 1 0,21-22 15,0 21-15,1 0 16,-1-21-16,-21 21 0,21-21 0,-21 21 0,21-21 16,-21 21-16,0 1 15,0-1-15,0 0 16,0 0-16,0 0 16,0 0-16,0 1 15,21-22 16,0 0-31,1 0 0,-1 0 16,21 0-16,-21-22 16,0 22-16,1-21 0,20 0 15,-21 0-15,21 0 0,1 21 0,-22-21 0,21-22 16,-21 22-16,1 0 0,-1 0 16,0 0-16,-21-1 0,0 1 15,0 42 16,0 1-31,-21-22 16,0 21-16,21 0 0,0 0 0,0 21 16,0-20-16,0-1 0,0 0 0,0 0 15,0 0-15,0 0 0,0 1 16,0-1-16,0 0 0,0 0 16,21-21-16,0 21 15,0-21-15,0 0 0,0 0 0,1 0 16,-22-21-16,21 0 15,0 21-15,-21-21 0,21 0 16,-21-1-16,0 1 0,0 0 16,0 0-16</inkml:trace>
  <inkml:trace contextRef="#ctx0" brushRef="#br0" timeOffset="186220.88">11938 17293 0,'0'0'0,"-42"0"16,20 0-16,1 0 0,0 0 15,0 0 1,21 21 0,0 1-1</inkml:trace>
  <inkml:trace contextRef="#ctx0" brushRef="#br0" timeOffset="187443.54">12679 17971 0,'0'0'0,"21"0"0,-21-43 15,0 22-15,0 0 16,21 0-16,-21 0 0,0-1 0,0-20 16,0 21-16,0 0 0,0 0 15,0-1-15,0 1 0,0 0 0,-21 21 16,0-21-16,0 21 0,-1 0 15,1 0-15,0 0 0,-21 0 16,21 0-16,-22 21 0,22-21 16,-21 21-16,-1 0 0,22 1 0,-21-1 15,21 0-15,0 0 0,-22 0 16,22 22-16,21-22 0,0 0 0,0 0 16,0 0-16,0 0 0,21 1 15,0-22-15,1 0 0,20 21 16,-21-21-16,21 0 0,1 0 0,-1 0 15,-21 0-15,22 0 0,-22-21 16,21 21-16,-21-22 0,0 1 0,22 0 16,-22 0-16,0 0 0,0-22 15,-21 22-15,21-21 0,1 0 0,-1-1 16,-21 1-16,0 0 0,21-1 16,0 1-16,-21 0 0,0-1 15,0 1-15,21 21 0,-21-22 0,0 22 16,0 0-16,0 0 0,-21 42 31,0 0-31,21 0 16,-21 1-16,0 20 0,-1-21 0,22 21 15,0 1-15,-21-1 0,21 0 16,-21 1-16,21-1 0,0 0 0,0-20 16,0 20-16,0 0 15,0-21-15,21 1 0,0 20 0,-21-21 0,22 0 16,-1 0-16,0-21 0,0 22 0,0-22 15,0 0-15,1 0 16,-1 0-16,0 0 0,0 0 0,0 0 16,0 0-16,1-22 0,-1 1 0,0 0 15,0 21-15,0-21 0,-21-21 16,0 20-16,0 1 0,21 0 0,-21 0 16,0 0-16,0 0 0,0-1 15,0 44 32,22-22-31,-1 21-16,0-21 0,0 0 15,0 0-15,0 0 16,1 0-16,20 0 0,-21 0 0,0 0 16,22 0-16,-22-21 0,0-1 0,0 22 15,0-21-15,-21 0 0,0 0 16,0 0-16,0 0 0,0-1 15,0-20-15,-21 21 0,0 21 16,0-21-16,0 0 0,-22 21 0,22 0 16,0 0-16,-21 0 0,20 0 0,-20 21 15,21 0-15,0 0 16,0 21-16,-1-20 0,1-1 0,21 21 16,0-21-16,0 22 0,0-22 0,0 0 15,0 21-15,0-21 0,0 1 16,21-1-16,1 0 0,20-21 0,-21 21 15,21 0-15,-20-21 0,-1 0 0,21 0 16,-21 0-16,0 0 0,1 0 16,-1 0-16,0 0 0,0 0 0,0 0 15,-21-21-15,21 21 0,-21-21 16,22 21-16,-22-21 0,0 0 0,0-1 16</inkml:trace>
  <inkml:trace contextRef="#ctx0" brushRef="#br0" timeOffset="190907.02">16764 17018 0,'0'-21'16,"0"0"-16,21 21 0,-21-21 16,21 21-16,-21-22 0,21 1 15,1 0 1,-44 21-1,1 0 1,0 0-16,0 0 0,-21 21 0,20 0 16,-20 22-16,21-22 0,-21 21 15,20-21-15,-20 22 0,21-1 0,-21 0 16,20 22-16,1-22 0,0 1 0,0-1 16,21 0-16,0 1 15,0-1-15,0 0 0,0-21 0,0 22 16,21-22-16,0 0 0,22 0 0,-22 0 15,21 1-15,0-22 0,1 0 16,-1 0-16,0 0 0,1 0 0,20 0 16,-20-22-16,-1 1 0,0 0 0,-21 0 15,22 0-15,-22 0 0,0-1 16,0 1-16,-21-21 0,0 21 0,0 0 16,0-1-16,0 1 0,0 0 0,0 0 15,-21 0-15,0 21 0,0 0 16,0 0-16,-1 0 0,1 0 0,0 0 15,-21 21-15,21 0 0,-1 0 16,1 0-16,0 1 0,0-1 16,0 21-16,21-21 0,-21 0 0,21 1 15,0-1-15,0 0 0,0 0 16,0 0-16,0 0 0,21-21 0,0 0 16,0 0-16,0 0 0,0 0 0,22 0 15,-22 0-15,0 0 0,21-21 16,-20 21-16,20-21 0,-21 0 0,0 0 15,0 0-15,1-1 0,-1 1 0,-21 0 16,0 0-16,0 0 0,0 0 16,0-1-16,0 1 0,-21 21 31,-1 21-31,1 1 16,21-1-16,-21 0 0,21 0 0,-21 21 15,21-20-15,0-1 0,0 0 0,0 0 16,0 0-16,0 0 0,0 1 15,21-22-15,0 21 0,0-21 0,22 0 16,-22 0-16,21 0 0,-21 0 0,22 0 16,-1 0-16,0 0 0,1 0 15,-1-21-15,0-1 0,1 1 0,-1 0 16,-21 0-16,0 0 0,1 0 16,-1-1-16,0 1 0,-21 0 15,0 0-15,0 0 0,0 0 16,-21 42 15,0 0-31,21 0 16,0 0-16,-22 0 0,22 1 15,-21-1-15,21 0 0,-21 0 0,21 0 16,0 0-16,0 1 0,-21-1 16,21-42 30,0-1-46,21 1 16,-21 0-16,21 0 0,0 0 0,-21 0 16,22-1-16,-1-20 0,0 21 0,0 0 15,21 0-15,-20-1 0,-1 1 16,0 0-16,0 21 0,0 0 0,0 0 16,1 0-16,-1 21 15,-21 0-15,0 1 0,0-1 16,21 0-16,-21 0 0,0 0 0,0 22 15,0-22-15,21 0 0,-21 21 16,0-21-16,0 1 0,21-1 0,0 0 16,1-21-16,-22 21 0,21-21 0,0 0 15,21 0-15,-21 0 16,1 0-16,20 0 0,-21 0 0,21 0 16,-20 0-16,-1-21 0,21 0 0,-21 0 15,0-1-15,1 1 0,-1 0 16,0 0-16,-21-21 0,0 20 0,21 1 15,-21-21-15,0 21 0,0 0 0,0-1 16,0 1-16,-21 21 16,0 21-1,0 1-15,-1-22 0,1 21 16,21 0-16,-21 21 0,0-21 16,21 1-16,-21-1 0,21 21 0,0-21 15,0 0-15,0 1 0,0-1 16,0 0-16,0 0 0,0 0 15,21-21 1,0 0-16,0 0 0,0 0 16,1-21-16,-1 0 15,-21 0-15,21 0 0,0-1 0,-21 1 16,21 0-16,0 0 0,-21-21 16,22 20-16,-1 1 0,-21 0 0,21 0 15,0 0-15,-21 0 0,21 21 0,0 0 16,1 0-16,-22 21 15,21-21 1,-21 21-16,21 0 0,-21 0 16,0 0-16,0 1 0,21-1 15,0 0-15,-21 0 0,21-21 0,1 21 16,-1 0-16,-21 1 0,42-22 0,-21 21 16,0-21-16,1 21 0,-1-21 15,0 0-15,0 0 0,0 0 0,0 0 16,1-21-16,-1 0 15,0 21-15,0-22 0,0 1 0,-21 0 16,21 0-16,1 0 0,-22 0 0,0-1 16,0-20-16,21 42 0,-21-21 15,0 0-15,21 21 0,-21-21 16,0 42 0,-21 0-1,21 0-15,-21 0 0,21 0 16,0 1-16,0-1 0,0 0 15,0 0-15,0 0 0,0 0 16,0 1-16,21-1 0,0-21 16,0 0-16,0 0 0,0 0 0,1 0 15,-1 0-15,0 0 0,0 0 16,0 0-16,0-21 0,1 21 0,-1-22 16,0 1-16,-21 0 0,0 0 0,0-21 15,0 20-15,0 1 0,0-21 16,0 21-16,0-22 0,0 22 15,0 0-15,-42 0 0,42 0 0,-43 0 16,22-1-16,0 22 0,0 0 16,0 0-16,-1 0 0,1 0 0,0 0 15,0 0-15,0 22 0,0-1 0,21 0 16,0 0-16,0 0 0,0 0 16,0 1-16,0-1 0,0 21 0,0-21 15,42 0-15,-21 1 0,0-1 0,0 0 16,22 0-16,-22 0 0,0-21 15,21 0-15,-20 21 0,20-21 0,-21 0 16,21 0-16,-20 0 0,20-21 0,-21 21 16,0-21-16,0 0 15,1 0-15,-1 0 0,0-22 0,0 22 16,-21-21-16,21 21 0,0-22 0,-21 1 16,0 21-16,0-22 0,22 22 15,-22 0-15,0 0 0,0 0 0,0 0 16,0-1-16,-22 22 31,22 22-31,0-1 0,-21 0 0,0 0 16,21 0-16,-21 0 0,21 1 0,0 20 15,0-21-15,0 0 0,0 22 16,0-22-16,0 0 0,0 21 0,0-21 16,0 1-16,21-1 0,-21 0 15,21 0-15,0 0 0,1-21 16,-1 21-16,0-21 15,0 0-15,0 0 16,-21-21-16,0 0 0,21 21 16,-21-21-16,22 0 0,-22 0 0,0-1 15,0 1-15,0 0 0</inkml:trace>
  <inkml:trace contextRef="#ctx0" brushRef="#br0" timeOffset="191126.9">19579 17336 0,'0'21'16,"0"0"-1,21-21-15,0 0 0,1 0 16,-1 0-16,21 0 0,-21 0 0,0 0 16,22 0-16,-22 0 0,0 0 0,0 0 15,0 0-15,1-21 0,-22 0 16,0-1 15,0 1-31</inkml:trace>
  <inkml:trace contextRef="#ctx0" brushRef="#br0" timeOffset="192143.13">20807 17314 0,'0'-21'0,"0"0"0,0 0 16,0 0-16,0 0 15,0-1-15,0 44 32,-21-1-32,21 0 0,0 0 15,-22 0-15,22 22 0,0-1 16,0 0-16,0 1 0,0-1 0,0 0 16,0 1-16,0-1 0,0 0 0,0-21 15,-21 22-15,21-1 0,-21-21 16,21 0-16,-21 1 0,21-1 0,-21-21 31,21-21-15,0-1-16,0 1 15,0 0-15,0 0 0,21 0 16,-21 0-16,21-22 0,0 22 0,0 0 16,1 21-16,-1-21 0,21 0 0,-21 21 15,22 0-15,-22 0 0,21 0 16,-21 0-16,0 0 0,22 0 0,-22 21 15,0 0-15,-21 0 0,0 0 16,21 0-16,-21 1 0,0-1 16,0 0-16,-21 0 0,21 0 0,-21 0 15,0-21-15,-22 22 0,22-1 16,0-21-16,-21 0 0,21 0 16,-1 0-16,1 0 0,0 0 0,0 0 15,0 0-15,21 21 47,21-21-47,0 0 0,21 0 0,-20 0 16,20 0-16,-21 0 0,21 0 0,22 0 15,-22 0-15,1 0 0,20 0 16,1-21-16,-22 21 0,21-21 0,-20-1 16,-1 22-16,0-21 0,-20 0 15,-1 0-15,0 0 0,0 0 0,-21-1 16,21 1-16,-21 0 0,0 0 15,0-21-15,0 20 0,-21 1 16,0-21-16,21 21 0,-21 21 0,0-21 16,-1 21-16,1 0 0,0 0 0,0 0 15,0 21-15,21 0 0,-21 0 16,-1 0-16,22 0 0,-21 1 0,21 20 16,0-21-16,0 0 0,0 22 0,0-22 15,0 0-15,0 21 0,43-21 16,-43 1-16,42-22 0,-21 21 0,0 0 15,0-21-15,22 0 0,-22 0 16,21 0-16,1 0 0,-22 0 0,21 0 16,0-21-16,1 0 0</inkml:trace>
  <inkml:trace contextRef="#ctx0" brushRef="#br0" timeOffset="194635.01">22521 17336 0,'0'0'0,"0"-43"16,0 22-16,0 0 16,-21 21 15,0 21-31,0 0 0,0 0 0,21 1 16,-22-1-16,1 21 0,0-21 15,0 22-15,0-22 0,0 21 16,21-21-16,0 22 0,0-1 0,0-21 15,0 21-15,0-20 0,0 20 0,21-21 16,0 0-16,0 0 0,0 1 16,22-22-16,-22 21 0,21-21 0,0 0 15,1 0-15,-1 0 0,22 0 0,-22 0 16,0-21-16,1-1 0,-1 22 16,0-21-16,-21-21 0,1 21 0,-1-22 15,0 1-15,-21 21 0,0-43 16,0 22-16,0 0 0,0-1 15,-21 1-15,0 0 0,-1-1 0,-20 1 16,21 0-16,-21 21 0,-1-1 16,22 1-16,-21 21 0,-1 0 0,1 0 15,-21 21-15,20 1 0,1-1 0,21 21 16,-22-21-16,1 22 0,21-22 16,0 21-16,21 0 0,0 1 0,0-1 15,0 0-15,0-20 0,21 20 0,21-21 16,-21 21-16,22-20 0,20-1 15,-20 0-15,-1-21 0,21 0 0,-20 21 16,20-21-16,-20 0 0,-1 0 16,0 0-16,-21-21 0,22 0 15,-22 0-15,0-1 0,0 1 0,0 0 16,1 0-16,-22 0 0,21 0 16,0-1-16,-21 1 0,0 42 46,0 1-46,0-1 0,0 0 16,0 0-16,0 0 16,0 0-16,0 1 0,0-1 15,0 0-15,21-21 16,-21 21-16,21-21 16,0 0-16,1 0 0,-1 0 15,0 0-15,0 0 0,0 0 16,0 0-16,1-21 0,-1 0 0,0 0 15,-21-1-15,21 1 0,0 0 16,0 0-16,-21 0 0,0 0 0,22-1 16,-1 1-16,-21 0 0,21 21 15,-21-21-15,0 42 32,0 0-17,0 0-15,0 1 16,0-1-16,0 0 15,0 0-15,0 0 0,0 0 16,0 1-16,0-1 16,21-21-16,0 0 0,22 0 15,-22 0-15,0 0 16,21 0-16,1-21 0,-22-1 0,0 1 16,0 21-16,0-21 0,0 0 0,1 0 15,-22 0-15,0-1 0,21-20 16,-21 21-16,0 0 0,21 0 0,-21-1 15,0 1-15,0 0 0,-21 21 16,0 0 0,-1 0-16,1 21 15,0 0-15,21 1 0,-21-1 16,21 0-16,-21 0 0,21 0 0,0 22 16,0-22-16,0 0 0,0 0 0,0 0 15,0 0-15,0 1 0,0-1 16,21-21-16,0 0 0,-21 21 15,21-21-15,0 0 0,22 0 0,-22 0 16,21 0-16,1 0 0,-22 0 16,21-21-16,-21 0 0,0 21 0,1-22 15,-1 1-15,0 0 16,0 0-16,-21-21 0,0 20 0,21 1 16,-21 0-16,0 0 0,0 0 0,0 0 15,0 42 16,0 0-15,0 0-16,0 0 16,0 0-16,21 1 0,-21-1 15,22 0-15,-22 0 0,0 0 16,0 0-16,0 1 16,0-1-1,21-21 32,0 0-47,-21-21 0,21 21 16,0-22-16,0 22 0,1-21 15,-1 0-15,0 0 0,0 0 0,0 0 16,0-1-16,1 1 0,-22 0 0,0 0 16,21 21-16,-21-21 0,0 0 15,21 21-15,-21 21 31,0 0-31,-21-21 0,21 21 16,-21 0-16,21 0 0,0 1 16,-22-1-16,22 0 15,0 0-15,0 0 0,0 0 16,0 1-16,0-1 16,22-21-16,-1 0 15,0 0-15,0 0 0,0 0 0,0 0 16,1 0-16,-1 0 0,0 0 15,0-21-15,0 21 0,0-22 16,-21 1-16,22 21 0,-1-21 0,0 0 16,-21 0-16,0 0 0,21 21 15,-21-22-15,21 22 0,-21 22 47,0-1-47,0 0 16,0 0-16,0 0 15,0 0-15,0 1 0,21-22 16,22 21-16,-22-21 0,0 0 0,21 21 16,1-21-16,-1 0 0,0 0 15,1 0-15,-1 0 0,0 0 0,-20 0 16,20 0-16,-21-21 0,21 21 16,-20-21-16,-1-1 0,-21 1 15,21-21-15,-21 21 0,21 0 0,-21-22 0,0 22 16,0 0-16,0-21 15,0 20-15,-21 1 0,0 21 16,0 0-16,-1 0 0,1 0 16,0 0-16,0 0 0,0 21 0,0 1 15,-1-1-15,1 0 0,0 0 0,21 0 16,0 22-16,0-22 0,0 0 16,0 21-16,0-21 0,0 1 0,0-1 15,0 0-15,0 0 0,21-21 16,0 21-16,1-21 0,-1 0 15,0 0-15,0 0 0,0 0 0,-21-21 16,21 0-16,1 21 16,-1-21-16,0-22 0,-21 22 0,21 0 15,0-21-15,-21-1 0,21 22 0,1-21 16,-22 0-16,21-1 0,0 1 16,-21 0-16,21-22 0,0 22 0,0-1 15,1 22-15,-1-21 0,-21 21 16,0-22-16,21 22 0,-21 0 15,0 42 1,-21 0-16,21 1 0,-21-1 16,-1 0-16,1 21 0,0 1 0,0-22 15,0 21-15,0 0 0,21 1 16,0-1-16,0-21 0,0 22 0,0-1 16,0 0-16,0-21 0,0 22 15,0-22-15,21 0 0,0 21 0,0-20 16,0-1-16,22 0 0,-1 0 15,0-21-15,1 21 0,-1-21 0,0 0 16,1 0-16,-1 0 0,-21 0 16,21 0-16,-20-21 0,20 0 0,-21 0 15,0 0-15,0-1 0,-21 1 0,0-21 16,22 21-16,-22 0 0,0-1 16,0 1-16,0 0 0,-22 0 0,1 21 15,0 0-15,0 0 0,0 0 16,0 0-16,-1 21 0,1 0 15,21 0-15,0 1 0,0-1 0,0 0 16,0 0-16,0 0 0,0 0 16,0 1-16,0-1 0,0 0 0,21-21 15,1 21-15,-1-21 0,0 0 16,0 0-16,0 0 0,0 0 16,22 0-16,-22 0 0,0 0 0,0 0 15,0-21-15,22 21 0,-22-21 16,0 0-16,0-1 0,0 1 15,-21 0-15,22 0 0,-22 0 0,21 0 16,-21-1-16,0 1 0,0 0 0,0 0 16</inkml:trace>
  <inkml:trace contextRef="#ctx0" brushRef="#br0" timeOffset="194907">24765 17187 0,'0'0'16,"21"43"-16,-21-22 31,-21-21-15,0 0-16,0 0 15,-1 0-15,1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1:48:37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4551 0,'0'-21'15,"0"0"1,0-1-16,0-20 0,0 21 16,21 0-16,0-22 15,0 22-15,0 0 0,1 0 0,-1 0 16,-21 0-16,0-1 16,21 22-16,-42 22 46,21-1-46,0 0 0,0 0 16,0 0-16,0 0 0,0 1 16</inkml:trace>
  <inkml:trace contextRef="#ctx0" brushRef="#br0" timeOffset="975.44">3831 4487 0,'0'-21'0,"0"0"0,0 0 16,21 0-16,-21 0 15,21-1-15,-21 1 0,0 0 16,0 0-16,0 0 0,0 0 15,0-1-15,0 44 47,0 20-47,0-21 16,0 21-16,0 1 0,-21-1 0,0 22 16,21-22-16,-21 43 0,0-22 15,0 22-15,-1-1 0,-20 1 0,21 0 16,0-1-16,-22-20 0,22 21 0,-21-22 15,21 1-15,0-1 0,-1 1 16,1-22-16,0 0 0,0 1 0,0-22 16,21 0-16,-21 0 0,-1-42 31,22 0-31,0-22 0,0 1 16,0 0-16,0-22 0,0 22 15,0-22-15,0 1 0,0-1 0,0 1 16,0-22-16,22 43 0,-1-22 0,0 22 15,0 0-15,-21 21 0,21 21 16,0 0-16,1 0 0,-1 42 16,0-21-16,0 21 0,-21 1 15,21-1-15,0 22 0,-21-22 0,22 21 16,-22-20-16,21 20 0,0-20 0,0 20 16,0-21-16,0 1 0,1-1 15,-1 0-15,0-20 0,21 20 16,-21-21-16,22-21 0,-22 0 0,21 0 15,1 0-15,-1 0 0,0-21 16,22 0-16,-22 0 0,22-22 0,-22 1 16,21 0-16,-20-1 0,-1-20 0,0 20 15,1-20-15,-22-22 0,0 22 16,0-22-16,-21 0 0,0 22 0,0-22 16,0 1-16,-21 20 0,0-21 0,0 22 15,-22-1-15,1 1 0,0-1 16,-1 1-16,1 21 0,0 20 0,-22-20 15,22 42-15,-22 0 0,22 0 0,-21 21 16,-1 0-16,1 22 16,20-1-16,1 0 0,0 22 0,-1-1 15,22 1-15,21-1 0,0 1 16,21 21-16,0-22 0,22 1 0,-22-1 16,21 1-16,1-22 0,-1 0 0,21 1 15,-20-1-15,-1-21 0,0 0 16,1 0-16,-1-21 0,0 0 0,1 0 15,-1 0-15,0 0 0</inkml:trace>
  <inkml:trace contextRef="#ctx0" brushRef="#br0" timeOffset="1919.91">4784 5313 0,'21'0'16,"0"0"-16,0 0 0,0 0 16,0 0-16,1-21 0,20 0 15,-21 21-15,0-22 0,0 1 0,22 0 16,-43 0-16,21 0 0,-21 0 0,0-1 16,0 1-16,-21 21 15,0 0 1,-1 21-16,-20 1 0,21-1 15,0 0-15,-22 21 0,22 1 16,0-22-16,-21 21 0,42 0 0,-21-20 16,21 20-16,-22-21 0,22 0 0,0 22 15,0-22-15,22 0 0,-1 0 16,0-21-16,0 21 0,21-21 0,1 0 16,-1 0-16,0 0 0,1-21 0,-1 21 15,0-21-15,1 0 0,-1 0 0,0-1 16,1 1-16,-22 0 0,0 0 15,0 0-15,0-22 0,1 22 0,-22 0 16,0 0-16,0 0 0,0 0 0,0-1 16,0 1-16,0 42 31,0 1-31,0-1 16,0 21-16,0-21 0,0 0 0,-22 1 15,22-1-15,-21 0 0,21 0 16,0 0-16,0 0 0,0 1 0,0-1 15,0 0-15,-21-21 0,21-21 47,0 0-47,0-1 16,21 1-16,-21-21 16,21 21-16,1 0 0,-1-22 0,0 22 15,0 0-15,0 0 0,0 0 0,1-1 16,20 22-16,-21 0 0,21 0 0,-20 0 15,20 0-15,-21 0 0,0 22 16,22-1-16,-22 0 0,-21 0 0,21 0 16,-21 0-16,21 1 0,-21 20 0,0-21 15,0 0-15,0 0 0,0 1 16,0-1-16,0 0 0,-21 0 16,0-21-16,21-21 31,0 0-16,21-22-15,0 22 0,0 0 16,22-21-16,-22 21 0,21-22 0,-21 1 16,22 21-16,-22-22 0,21 22 15,0 0-15,-20 0 0,20 21 0,0 0 16,-21 0-16,22 0 0,-22 0 0,0 21 16,-21 0-16,0 0 0,21 1 0,-21-1 15,0 0-15,0 0 0,0 21 16,0-20-16,-21 20 0,21-21 0,0 21 15,-21-20-15,21-1 0,-21 21 0,21-21 16,-21 0-16,21 1 0,0-1 16,21-21-1,0 0-15,0 0 16,0 0-16,0-21 0,1-1 0,20 1 16</inkml:trace>
  <inkml:trace contextRef="#ctx0" brushRef="#br0" timeOffset="2271.71">6773 5334 0,'0'0'0,"21"0"0,-21-21 16,-21 21 0,0 21-16,0 0 0,0-21 15,0 21-15,-1 1 0,1-1 16,0 0-16,0 21 0,0-21 16,0 1-16,21-1 0,0 21 0,0-21 15,0 0-15,0 1 0,0-1 0,0 0 16,21-21-1,21 0-15,-21 0 0,0 0 0,22 0 16,-22 0-16,21-21 0,1 0 0,-22-1 16,21 1-16,-21 0 0,22 0 15,-22-21-15,0 20 0,0-20 0,0 0 16,-21 21-16,0-22 0,0 1 0,0 21 16,0 0-16,-21-1 15,0 22-15,0 0 16,0 0-16,-22 0 0,22 0 0,-21 22 15,-1-22-15,22 21 0,0 0 0,0 0 16,0-21-16,21 21 0,0 0 0,0 1 16,0-1-16,21-21 15,0 0-15,0 0 0</inkml:trace>
  <inkml:trace contextRef="#ctx0" brushRef="#br0" timeOffset="2855.38">9059 5313 0,'0'0'0,"0"-21"0,21-22 16,-21 22 0,0 0-16,0 0 0,0 0 15,-21 0-15,0-1 16,0 22-16,0 0 0,0 0 15,21 22-15,-22-22 0,1 21 16,0 0-16,-21 21 0,21-21 16,-1 1-16,1 20 0,0 0 0,0-21 0,0 22 15,0-22-15,21 21 0,-22-21 16,22 22-16,0-22 0,0 0 0,0 0 16,22 0-16,-1-21 0,0 0 15,0 0-15,21 0 0,-20 0 0,20 0 16,0 0-16,-21-21 0,22 0 0,-1-21 15,-21 21-15,22-22 0,-1 22 0,-21-21 16,21-22-16,-20 22 0,20-22 16,-21 1-16,0-22 0,22 22 0,-22-22 15,0 22-15,0-1 0,0 1 0,0-1 16,-21 22-16,22-1 0,-22 22 16,0 0-16,0 0 0,0 0 0,-22 21 15,1 0-15,0 21 16,0 0-16,0 21 0,0 1 0,-1-1 15,1 0-15,0 22 0,0-1 16,0 1-16,21-1 0,0-20 0,0 20 16,0 1-16,0-22 0,0 0 0,0 1 15,0-1-15,0 0 0,21-20 0,0-1 16,0 0-16,0 0 0,1 0 16,-1 0-16,21-21 0,-21 0 0,0 0 15,1 0-15,20 0 0,-21 0 0,21 0 16,-20-21-16,20 0 0,0 21 0,1-21 15,-1 0-15,0 0 0,1-22 0</inkml:trace>
  <inkml:trace contextRef="#ctx0" brushRef="#br0" timeOffset="3103.23">10562 5186 0,'0'0'0,"-21"0"16,42 0 15,0 0-15,0 0-16,22 0 0,-22 0 16,0 0-16,21 0 0,-20 0 15,-1 0-15,0 0 0,0 0 0,0 0 16,-42 0-1,0 21-15</inkml:trace>
  <inkml:trace contextRef="#ctx0" brushRef="#br0" timeOffset="3260.14">10520 5376 0,'0'0'0,"0"22"0,0-1 0,0 0 16,0 0-1,21-21-15,0 0 16,0 0-16,0 0 15,1 0-15,20 0 0,-21 0 0,0 0 16,0 0-16,1 0 0,-1 0 16,0 0-16,0-21 0,0 0 0</inkml:trace>
  <inkml:trace contextRef="#ctx0" brushRef="#br0" timeOffset="3999.72">12552 5017 0,'0'-43'0,"-21"43"16,-1-21-16,22 0 0,-21 0 16,0 21-16,0 21 31,21 0-31,0 21 16,-21-20-16,21 20 0,-21-21 0,21 21 15,0 1-15,0-1 0,-22-21 16,22 22-16,-21-1 0,21-21 0,-21 0 15,21 0-15,0 1 0,0-1 16,0 0-16,0-42 31,-21 0-31,21-1 16,0 1-16,0-21 0,0 21 16,0-22-16,0 1 0,21 0 0,0-1 15,0 1-15,1 0 0,-1-1 0,0 1 16,0 21-16,21 0 0,-20 0 0,-1-1 15,21 22-15,-21 0 16,22 0-16,-22 22 0,0-1 0,21 0 0,-21 0 16,1 21-16,-22-20 0,0 20 15,0 0-15,0 1 0,0-1 0,0 0 16,0 1-16,0-1 0,0-21 0,-22 21 16,22 1-16,0-22 0,-21 21 15,21-21-15,-21 1 0,21-1 16,0 0-16,21-21 15,0 0-15,1-21 0,-1 0 16,0-1-16,0 1 0,0 0 0,0 0 16</inkml:trace>
  <inkml:trace contextRef="#ctx0" brushRef="#br0" timeOffset="4351.52">12996 5228 0,'0'21'16,"0"1"-16,0-1 15,21-21-15,1 0 16,-1 0-16,0 0 0,21 0 16,-21 0-16,22 0 0,-1-21 0,0-1 15,1 1-15,-1 0 0,0 0 0,1 0 16,-22 0-16,0-1 0,0-20 0,0 21 16,-21 0-16,0-22 0,0 22 0,0 0 15,0 0-15,-21 21 16,0 0-16,-21 0 0,21 0 15,-1 0-15,-20 21 0,21 0 0,-21 0 16,20 22-16,1-22 0,0 21 0,0 1 16,0-1-16,21-21 0,0 21 0,0 1 15,0-22-15,0 21 0,0-21 16,0 1-16,0-1 0,21 0 0,0 0 16,0 0-16,22 0 0,-22-21 0,0 22 15,0-22-15,0 0 0,22 0 0,-22 0 16,21 0-16,-21 0 0,22-22 0,-22 1 15,21 0-15,-21 0 0</inkml:trace>
  <inkml:trace contextRef="#ctx0" brushRef="#br0" timeOffset="4843.24">14033 5080 0,'0'0'0,"64"-42"16,-64 63-1,0 0 1,-21 0-16,0 0 0,21 22 0,-22-22 15,1 0-15,0 21 0,0-20 0,21-1 16,-21 0-16,21 21 0,-21-21 0,21 1 16,-22-1-16,22 0 0,0 0 0,0 0 15,0 0-15,22-21 32,-1 0-32,0 0 0,0-21 0,0 21 15,0-21-15,1 0 0,-1 0 0,21 0 16,-21-1-16,0-20 0,1 21 0,20 0 15,-21 0-15,0-1 0,0 1 0,1 21 16,-22 21 15,0 1-31,0-1 0,0 0 0,0 0 16,0 0-16,0 0 0,0 1 16,0-1-16,0 0 0,0 0 15,21 0-15,0-21 0,0 0 0,21 0 16,-20 0-16,20 0 0,0 0 15,-21 0-15,22 0 0,-22-21 16,21 21-16,-21-21 0,1 0 0,-1 0 16,0-1-16,-21 1 0,0 0 0,21-21 15,-21 21-15,0-1 0,0-20 0,0 21 16,0 0-16,0 0 0,0-1 0,0 1 16,-21 21-16,0 0 15,0-21-15,21 0 0,-22 21 16,22-21-16,0 0 0</inkml:trace>
  <inkml:trace contextRef="#ctx0" brushRef="#br0" timeOffset="6955.93">17081 4212 0,'0'-21'0,"0"0"16,0 42-1,0 0-15,0 22 0,-21-1 16,21 21-16,-21-20 0,0 20 0,0 1 16,0 20-16,-1-20 0,-20 21 0,21-22 15,0 22-15,-22-22 0,22 22 0,-21-22 16,0 1-16,20-1 15,-20 1-15,0-1 0,-1-20 0,22-1 16,-21 0-16,21 1 0,0-1 0,-1-21 16,1 0-16,21-42 15,0-21 1,21 21-16,1-22 0,-1 1 16,0 0-16,0-22 0,-21 22 0,21-22 15,0 22-15,-21-21 0,0 20 0,22 1 16,-22 0-16,21 20 0,-21 1 0,0 0 15,21 21-15,-21 21 0,0 0 16,0 22-16,0-22 0,0 21 16,0 1-16,0-1 0,0 21 15,21-20-15,-21-1 0,21 0 0,0 1 16,-21-1-16,22 0 0,-1 1 0,0-1 16,0-21-16,21 0 0,-20 1 0,20-1 15,0 0-15,1-21 0,-1 0 0,21 0 16,1 0-16,-22-21 0,22 0 15,-1-1-15,1-20 0,-1 21 0,1-21 16,-22-1-16,22 1 0,-22-22 0,0 22 16,-21-21-16,22-22 0,-22 21 0,0-20 15,-21-1-15,0 0 0,0 1 16,0-1-16,0 0 0,0 1 16,0-1-16,0 0 0,0 1 0,-21 20 15,0 1-15,-22-1 0,1 22 0,0 0 16,-1 20-16,1 1 0,-21 0 15,-1 21-15,-21 0 0,22 0 0,-22 21 16,22 22-16,-1-1 0,1 21 0,-1 1 16,22-1-16,-22 22 0,22 0 0,21-1 15,0 22-15,0-21 0,21 21 16,0-22-16,0 22 0,0-21 0,21-22 16,0 22-16,21-21 0,-21-1 0,22 1 15,-1-22-15,22 0 0,-22 1 16,21-22-16,1 21 0,-1-21 0,1-21 15,-1 0-15,1 0 0,-1 0 0,22 0 16,-21-21-16,20 0 0,-20 0 16,-1 0-16,1-22 0,-1 1 0,-20 21 15,20-22-15,-21 1 0,-20-21 0,-1 20 16,0 1-16,0 0 0,-21-1 0,0 1 16,0 0-16,0 20 0,0 1 0,0 0 15,-21 0-15,-21 21 16,20 0-16,1 0 0,0 21 0,0 0 15,0 0-15,0 22 0,-1-22 0,22 21 16,-21 1-16,21-22 0,-21 21 16,21 0-16,0-20 0,0 20 0,0-21 15,21 21-15,0-20 0,1-1 16,-1 0-16,0 0 0,0-21 0,21 21 16,-20-21-16,20 0 0,0 0 0,1 0 15,-1 0-15,0 0 0,1-21 0,-1 21 16,0-21-16,1 0 0,-22 0 0,0-1 15,21 1-15,-21 0 0,-21-21 0,22 21 16,-22-22-16,21 22 0,-21-21 16,0 21-16,0-1 0,0 1 15,0 42 1,-21 1-16,-1-1 16,22 0-16,-21 0 0,0 0 0,21 22 15,-21-22-15,21 0 0,-21 0 16,0 21-16,21-20 0,0-1 0,0 0 15,-22 0-15,22 0 0,0 0 16,-21-21-16,21-21 31,0 0-31,0 0 16,21 0-16,1 0 0,-22-1 16,21-20-16,0 0 0,0-1 0,0 22 15,0-21-15,22 0 0,-22-1 0,0 22 16,0 0-16,22 0 0,-22 0 15,0 21-15,0 0 0,21 21 0,-20 0 16,-1 0-16,0 0 0,0 0 16,-21 1-16,0 20 0,21-21 0,-21 21 15,0-20-15,0-1 0,0 21 0,0-21 16,0 0-16,0 1 0,0-1 0,0 0 16,-21 0-16,21 0 0,0-42 46,21 0-46,0 21 0,1-21 16,-1-22-16,0 22 0,0 0 16,21-21-16,-20-1 0,20 22 0,-21-21 15,21 0-15,-20 20 0,20-20 0,0 21 16,-21 0-16,1 0 0,-1 21 16,0 0-16,0 0 0,-21 21 15,0 0-15,0 0 0,0 0 16,-21 22-16,21-22 0,-21 21 0,0-21 15,-1 22-15,22-22 0,-21 21 0,21-21 16,-21 22-16,21-22 0,0 0 16,0 0-16,0 0 0,0 0 0,0 1 15,21-22-15,0 21 0,1-21 0,20 0 16,-21 0-16,21 0 0,-20 0 0,20 0 16,0 0-16,-21-21 0,22-1 15,-1 22-15,-21-21 0,22 0 0,-22 0 16,21-21-16,-21 20 0,22 1 15,-22-21-15,0 21 0,0-22 0,0 22 16,0-21-16,-21 21 0,0 0 0,0-1 16,-21 44-1,21-1 1,-21 0-16,0 0 0,0 0 0,0 0 16,-1 1-16,1-1 0,0 21 0,21-21 15,0 0-15,0 1 0,0-1 0,0 0 16,0 0-16,0 0 0,0 0 15,21-21-15,0 22 16,1-22-16,20 0 0,-21 0 16,21 0-16,1 0 0,-22 0 0,21-22 15,1 22-15,-22-21 0,21 0 0,-21 0 16,22 0-16,-22 0 0,0-22 0,0 22 16,0-21-16,0 21 0,-21-22 0,0 1 15,0 0-15,0-1 0,0 22 0,0 0 16,-21-21-16,0 42 0,-21-22 15,21 22-15,-22 0 0,1 0 0,0 0 16,-1 0-16,1 22 0,0-1 0,-1-21 16,1 21-16,0 0 0,-1 0 15,22 0-15,0 1 0,0 20 16,21-21-16,0 0 0,0 0 0,0 1 16,0-1-16,21 0 0,0-21 15,0 0-15,22 0 0,-22 0 0,0 0 16,21 0-16</inkml:trace>
  <inkml:trace contextRef="#ctx0" brushRef="#br0" timeOffset="7315.96">21442 4530 0,'0'0'0,"0"-21"0,-21 21 16,-1 0 0,1 0-16,0 0 0,0 21 15,0 0-15,0 21 0,-1-21 0,-20 22 16,21-1-16,0 0 0,0 1 0,-1 20 16,1-20-16,0 20 0,0-21 0,0 22 15,21-22-15,0 22 0,0-22 16,0 0-16,0 1 0,0-1 0,0 0 15,21 1-15,0-22 0,-21 21 16,21-21-16,0 22 0,1-22 0,-1 0 16,0 0-16,0-21 0,0 21 0,0-21 15,1 0-15,-1 0 0,21 0 16,-21 0-16,0 0 0,22 0 0,-22-21 16,21 0-16,1 0 0,-1 21 0,0-42 15,1 20-15</inkml:trace>
  <inkml:trace contextRef="#ctx0" brushRef="#br0" timeOffset="7647.79">22225 4614 0,'0'0'0,"21"-42"16,0 0-16,0 42 15,1-21-15,-22-1 0,42 22 0,-21 0 16,0 0-16,22 0 0,-22 22 0,21-1 15,0 0-15,1 0 0,20 21 0,-20 1 16,-1-1-16,0 22 0,-21-22 16,1 21-16,-1 1 0,-21-1 15,0 1-15,0-22 0,0 22 0,-21-22 0,-1 0 16,1 1-16,0-1 0,0-21 16,-21 22-16,20-22 0,-20 0 0,21 0 15,-21 0-15,20 0 0,-20 1 16,21-22-16,-21 21 0,20-21 0,1 0 15,0 21-15,42-21 32,22-21-17,-22 0-15,21-1 0</inkml:trace>
  <inkml:trace contextRef="#ctx0" brushRef="#br0" timeOffset="7896.65">24024 4953 0,'-42'-42'16,"21"21"-16,-1-1 0,1 1 16,0 21-16,0-21 0,0 21 0,21-21 15,0 42 16,0 0-31,0 0 16,21 1-16,-21-1 0,21 0 0,-21 0 16,0 0-16,0 0 0,0 22 15,0-22-15,0 0 0</inkml:trace>
  <inkml:trace contextRef="#ctx0" brushRef="#br0" timeOffset="8151.5">23855 5440 0,'0'21'16,"-21"-21"-1,21 21-15,-22-21 16,22 21-16,-21-21 0,21 22 0,0-1 16,-21 0-16,21 0 0,-21 0 0,0 0 15,21 22-15,0-22 0,-21 0 0,-1 0 16,1 0-16,0 22 0,0-22 15,0 0-15,0 0 0,-1 0 0,-20-21 16,21 22-16,-21-1 0,-1 0 0,1-21 16,0 21-16,20 0 0,-20-21 0,0 0 15,21 0-15,-22 0 0,22 0 0</inkml:trace>
  <inkml:trace contextRef="#ctx0" brushRef="#br0" timeOffset="9167.92">12636 6160 0,'-21'0'15,"0"0"-15,0 0 0,0 0 16,0 0-16,-1-22 16,1 22-16,0 0 0,0 0 15,0 0-15,0 0 0,-1 0 16,1 0-16,0 0 15,0 0-15,0 0 16,0 0-16,-1 0 16,44 0 31,-1 0-47,0 0 0,21 0 15,1 22-15,-1-22 0,0 0 0,22 0 16,-22 0-16,43 0 0,-22 0 15,22 0-15,0 0 0,-1 0 0,22 0 16,0 0-16,-21 0 0,20 0 0,-20 0 16,0 21-16,-1-21 0,1 21 15,0-21-15,-22 0 0,1 0 0,-1 21 16,1-21-16,-22 0 0,0 0 0,1 0 16,-22 21-16,21-21 0,-21 0 15,1 0-15,-44 0 47,1 0-31,0 0-16,-21 0 0,21 0 0,-22 0 15,22 0-15,-21 0 0,-1 0 16,1 0-16,0 0 0,-1 0 0</inkml:trace>
  <inkml:trace contextRef="#ctx0" brushRef="#br0" timeOffset="9596.19">12382 6350 0,'-21'0'16,"42"0"-1,1 0 1,-1 0-16,0 0 0,21 0 16,1 0-16,-1 0 0,0 0 15,22 21-15,20-21 0,1 0 0,0 0 16,-1 0-16,22 0 0,0 0 0,0 0 16,0 21-16,-22-21 0,22 0 15,-21 0-15,0 0 0,-1 22 0,22-22 16,-21 0-16,-1 0 0,-20 21 0,21-21 15,-22 21-15,1-21 0,-22 0 0,0 0 16,1 0-16,-22 0 0,0 0 16,0 0-16,0 0 15,-42 0 32,0 0-47,21 21 0,-21-21 0,0 0 16,-1 21-16,1-21 15,21 21-15</inkml:trace>
  <inkml:trace contextRef="#ctx0" brushRef="#br0" timeOffset="10319.2">13229 7027 0,'0'0'0,"0"-21"16,21 0-16,22-64 16,-43 64-16,21-21 0,-21 21 0,21 0 15,-21-1-15,0 1 0,0 0 0,0 0 16,0 0 0,0 42 15,-21-21-31,0 42 0,-1-21 0,22 22 15,-21-1-15,0 0 0,0 22 0,0-1 16,0 1-16,-1 21 0,1-22 0,21 22 16,-21-1-16,0 1 0,21-21 15,-21 20-15,21 1 0,-21 0 0,21-1 16,-22 1-16,1 0 0,21-22 0,-21 22 16,21-22-16,-21 22 0,0-22 0,21 1 15,-21-1-15,-1 1 0,22-22 0,-21 22 16,0-1-16,0-20 15,21-1-15,-21 0 0,0 1 0,21-22 16,0 0-16,0 21 0,-22-42 0,22 21 16,0 1-16,-21-22 0,21-22 31,0 1-31,21 0 0,1 0 0,-22 0 16,21-22-16,0 1 0,0 0 15,0-1-15,0 1 0</inkml:trace>
  <inkml:trace contextRef="#ctx0" brushRef="#br0" timeOffset="11403.31">13610 6900 0,'0'0'0,"0"-21"0,0 0 15,21 0-15,0 0 0,1 0 16,-22-1-16,0 1 16,0 42 15,-22 1-31,1-1 0,0 0 16,0 21-16,0 1 0,0-1 0,-1 21 15,-20 1-15,21-1 0,0 22 16,-22 0-16,22-1 0,-21 1 0,21 0 15,-22-1-15,1 1 0,21 0 0,-21 21 16,-1-22-16,22 1 0,-21 0 0,21-22 16,-1 1-16,-20 20 0,21-20 15,0-22-15,0 22 0,-1-1 0,22-21 16,0 22-16,-21-22 0,21 1 0,-21-1 16,21 0-16,0 1 0,0-22 0,0 21 15,-21-21-15,21 0 0,-21 1 0,21-1 16,0 0-16,0 0 15,-21-21 1,21-21 15,0 0-31,-22 0 16,22-1-16,0 1 0,-21 0 16,0 0-16,0-21 0,0 20 0,0 1 15,-22-21-15,22 21 0,-21-22 16,21 1-16,-22 21 0,22-21 0,-21 20 15,21-20-15,-1 0 0,-20 21 0,42-22 16,-21 22-16,0-21 0,21 21 0,0-22 16,-21 22-16,21 0 0,0-21 15,0 20-15,0 1 0,0 0 16,0 0-16,0 0 0,21 21 16,0 21-1,0-21-15,-21 21 0,0 0 16,21 22-16,0-22 0,-21 21 15,22-21-15,-1 22 0,-21-1 0,21-21 16,0 21-16,-21 1 0,21-1 0,-21 0 16,21 1-16,-21-1 0,0 0 15,0-20-15,22 20 0,-22 0 0,0 1 16,0-22-16,0 21 0,21-21 0,-21 22 0,0-22 16,0 0-16,0 0 15,0 0-15,0 0 0,0 1 16,21-22-16,0 0 15,0 0-15,0 0 16,1-22-16,-1 1 16,0 21-16,0-21 0,0 0 0,22 0 15,-22-22-15,21 22 0,0-21 16,1 0-16,20-1 0,-20 1 0,20 0 16,-21 20-16,22-20 0,-1 0 15,1 21-15,-22-22 0,22 22 0,-22 0 16,0 0-16,1 0 0,-22-1 0,21 22 15,-21-21-15,1 21 0,-1 0 0,0-21 16,0 0-16,-21 42 94,-21-21-79,0 0-15,0 0 16,-1 0 0,1 0-1,21-21 1</inkml:trace>
  <inkml:trace contextRef="#ctx0" brushRef="#br0" timeOffset="16988.41">13208 10372 0,'21'0'15,"0"0"1,-21-21 0,21 21-1,-21-22-15,0 1 16,22 21 0,-22-21-16,0 0 15,21 21-15,-21-21 0,0 0 16,0-1-16,0 1 15,0 0-15,0 0 16,0 0-16,0 0 16,-21-1-16,21 1 0,0 0 15,-22 21-15,22-21 16,0 0-16,0 0 0,-21-1 16,0 1-16,21 0 15,-21 21-15,0-21 0,0 21 16,-1-21-16,1 21 15,21-21-15,-21 21 0,0-22 16,0 22-16,0 0 16,-1-21-16,1 21 15,0 0-15,0-21 16,0 21-16,0 0 0,-1 0 16,22-21-16,-21 21 0,0-21 0,0 21 15,0 0-15,0-21 0,-1 21 16,1 0-16,0 0 0,0-22 0,0 22 15,0-21-15,-1 21 16,1 0-16,0-21 0,0 21 16,0-21-16,0 21 0,-1 0 15,1 0-15,0 0 0,-21-21 16,21 21-16,-1 0 0,1 0 0,0 0 16,0 0-16,0 0 0,0 0 15,-1 0-15,-20 0 0,21 0 0,0 0 16,0 0-16,-1 0 0,-20 0 0,21 0 15,0 0-15,0 0 0,-22 0 16,22 0-16,0 0 0,-21 0 16,20 0-16,1 0 0,0 21 0,-21-21 15,21 0-15,-1 0 0,1 0 0,-21 21 16,21-21-16,-22 0 0,22 0 16,-21 21-16,21-21 0,-22 0 0,1 0 15,21 21-15,-21-21 0,-1 0 0,22 22 16,-21-1-16,-1-21 0,22 0 15,-21 21-15,21-21 0,-22 21 0,22-21 16,-21 21-16,21 0 0,-22-21 0,22 22 16,-21-1-16,21-21 0,-22 21 0,22 0 15,-21-21-15,21 21 16,0 0-16,-22 1 0,22-1 0,0-21 16,0 21-16,0 0 0,-22 0 0,22 0 15,0 1-15,0-1 0,0 0 16,-1 0-16,1 0 0,0 0 0,0 1 15,0-1-15,0 21 0,-1-21 0,1 22 16,-21-22-16,21 21 0,0 0 0,-22-20 16,22 20-16,-21 0 0,21-21 15,-22 22-15,22-1 0,-21-21 0,21 22 16,-22-22-16,22 21 0,0 0 0,0-20 16,0 20-16,-1 0 0,1-21 0,0 22 15,21-1-15,0 0 16,0 1-16,-21-22 0,21 21 0,0 1 15,-21-1-15,21 0 0,0 1 0,0-22 16,0 21-16,0 0 0,0-20 0,0 20 16,0 0-16,0-21 0,0 22 0,0-22 15,0 0-15,0 21 0,0-20 16,21-1-16,0 21 0,-21-21 0,21 22 16,0-22-16,1 0 0,-22 21 0,21-21 15,0 22-15,0-22 0,0 0 0,-21 21 16,21-20-16,1 20 0,-1-21 0,-21 0 15,21 22-15,0-22 0,-21 0 16,21 0-16,-21 21 0,21-20 0,1-1 16,-22 0-16,0 0 0,21 0 15,-21 0-15,21 1 0,-21-1 0,21 0 16,0 0-16,0-21 0,1 21 16,-1 0-16,0-21 0,0 0 15,21 22-15,-20-1 0,-1-21 16,0 21-16,21-21 0,-21 21 0,1-21 15,20 21-15,-21-21 0,0 21 0,0-21 16,22 22-16,-22-1 0,0-21 0,0 21 16,22 0-16,-22 0 0,21-21 0,-21 21 15,22 1-15,-22-22 0,21 21 16,0 0-16,1-21 0,-22 21 16,21-21-16,1 21 0,-1-21 0,0 21 15,1 1-15,-1-22 0,0 21 0,1-21 16,-1 21-16,-21-21 0,21 21 0,1-21 15,-1 21-15,0-21 0,-20 21 0,20-21 16,0 22-16,1-22 0,-22 0 16,21 0-16,0 21 0,-20-21 0,20 21 15,0-21-15,1 0 0,-22 0 0,21 0 16,0 0-16,1 0 0,-22 0 0,21 0 16,1 0-16,-1 0 0,-21 0 0,21 0 15,1 0-15,-22 0 16,21 0-16,1 0 0,-22 0 0,21-21 15,0 0-15,-20 21 0,20 0 0,-21-22 16,21 22-16,-20-21 0,-1 0 0,21 21 16,-21-21-16,22 21 0,-22-21 0,0 0 15,21-1-15,-21 22 0,22-21 16,-22 0-16,21 0 0,-21 0 0,22 0 16,-1-1-16,-21 1 0,22 0 0,-22 0 15,21 0-15,0 0 0,-20-1 0,20 1 16,-21 0-16,21 0 0,-20 0 15,20 0-15,-21-1 0,21 1 0,-20 0 16,20 21-16,-21-21 0,0 0 16,0 0-16,22-1 0,-22 1 0,0 0 15,0 0-15,0 0 0,1-22 0,-1 22 16,21 0-16,-21 0 0,0 0 16,1 0-16,20-1 0,-21-20 0,0 21 15,22 0-15,-22 0 0,0-1 0,21 1 16,-21 0-16,1 0 0,20 0 0,-21-22 15,0 22-15,0 0 0,1 0 16,-1 0-16,0 0 0,0-22 0,0 22 16,0 0-16,1 0 0,-1 0 15,0-22-15,0 22 0,-21 0 0,21 0 16,0-22-16,1 22 0,-22 0 0,21-21 16,0 21-16,-21-1 0,0 1 15,0-21-15,21 21 0,-21 0 0,21-22 16,-21 22-16,21-21 0,-21 21 0,0-1 15,0-20-15,0 21 0,0-21 16,0 20-16,0 1 0,0-21 0,0 21 16,0 0-16,0-1 0,0 1 0,0-21 15,0 21-15,0 0 0,0-1 0,0 1 16,0 0-16,0 0 0,-21 0 16,21 0-16,0-1 0,-21 1 15,21 0-15,0 0 0,0 0 16,0 0-16,0-1 0,0 1 0,0 0 15,0 0-15,0 0 0,0 0 16,0-1-16,-21 1 0,21 0 0,0 0 16,-21 0-16,0 0 0,-1-1 15,22 1-15,0 0 0,-21 0 16,0 21-16,21-21 0,-21 0 0,0 21 16,0-22-16,21 1 0,-22 21 0,1-21 15,0 0-15,0 0 0,0 21 16,21-21-16,-21 21 0,-1-22 15,1 22-15,0-21 0,0 21 0,0-21 16,-22 21-16,22-21 0,0 0 16,-21 21-16,21-21 0,-1-1 0,1 22 15,-21-21-15,21 21 16,0-21-16,-1 21 0,1-21 0,-21 21 16,21-21-16,0 0 0,-1 21 0,1-22 15,0 22-15,0-21 0,0 21 16,0-21-16,-1 21 0,1-21 0,-21 21 15,0-21-15,20 21 0,-20-21 0,0-1 16,21 22-16,-22-21 0,22 21 16,0 0-16,0-21 0,0 21 15,-1-21-15,-20 21 0,21 0 0,0-21 0,0 0 16,-1 21-16,-20-22 0,21 22 16,-21-21-16,20 21 0,-20-21 15,0 21-15,-1-21 0,1 21 0,0-21 16,-1 21-16,1-21 0,0 21 0,-1 0 15,1-22-15,0 1 0,-1 21 0,1 0 16,0 0-16,-1-21 0,1 21 16,21 0-16,-21 0 0,-1 0 0,1-21 15,21 21-15,-22 0 0,1 0 0,0 0 16,21 0-16,-22 0 0,1 0 0,0 0 16,20 0-16,-20 0 0,0 0 15,21 0-15,-22 0 0,22 0 16,-21 0-16,21 0 0,-1 0 0,1 0 15,0 0-15,0 0 0,0 0 0,0 0 16,-22 21-16,22-21 0,0 0 16,0 21-16,-22-21 0,22 21 0,-21-21 15,0 22-15,-1-22 0,1 21 0,0-21 16,-1 21-16,1-21 0,0 0 16,-1 21-16,1-21 0,0 21 0,-1-21 15,1 21-15,21 1 0,0-22 0,-22 21 16,22-21-16,0 21 0,0 0 15,-22-21-15,22 21 0,0 0 0,0 1 16,0-1-16,0-21 0,-1 21 16,1 0-16,0 0 0,0 0 0,-21 1 15,20-1-15,1 0 0,0 0 16,0 0-16,-21 0 0,20-21 0,1 22 16,0-1-16,0 0 0,0 0 0,0 0 15,-1 0-15,1 1 0,0-1 16,0 0-16,0 0 0,0 0 0,-1 0 15,1 1-15,0-1 0,-21 0 0,21 0 16,-1 21-16,1-20 0,0 20 0,0-21 16,0 21-16,0-20 0,-1 20 15,1-21-15,0 21 0,0-20 16,21 20-16,-21-21 0,0 21 0,-1-20 16,1 20-16,0-21 0,21 21 0,-21-20 15,0 20-15,21-21 0,-21 21 16,21-20-16,0 20 0,-22-21 0,22 21 15,-21 1-15,21-22 0,-21 21 0,21 1 16,-21-22-16,21 21 0,0 0 0,0-20 16,0 20-16,0-21 0,0 21 15,0-20-15,0 20 0,0 0 0,0-21 16,0 22-16,0-22 0,0 21 0,0-21 16,0 1-16,0 20 0,0-21 0,21 0 15,-21 22-15,0-22 0,21 0 16,-21 21-16,0-21 0,0 1 15,0 20-15,0-21 0,21 0 0,-21 0 16,22 22-16,-22-22 0,0 0 0,0 0 16,21 0-16,-21 22 0,21-22 0,-21 0 15,21 0-15,-21 0 0,0 1 0,0 20 16,21-21-16,0 0 0,-21 0 0,22 1 16,-1-1-16,-21 0 0,21 0 15,0 0-15,0 0 0,0 1 16,1-1-16,-22 0 0,42 0 0,-42 0 0,42 0 15,-21 1-15,1-22 0,-1 21 0,0 0 16,0 0-16,0 0 0,0 22 16,22-22-16,-22 0 0,0 0 0,0 0 15,22 0-15,-22 1 0,21 20 16,-21-21-16,22 0 0,-22 0 0,21 1 16,-21 20-16,22-21 0,-22 0 0,21 0 15,-21 1-15,22-22 0,-22 21 0,21 0 16,-21-21-16,22 21 0,-22-21 0,21 0 15,0 21-15,1-21 0,-22 21 0,42-21 16,-20 0-16,-1 0 0,0 0 0,1 22 16,20-22-16,-20 0 0,-1 0 15,0 0-15,1 0 0,-1 0 0,0 21 16,1-21-16,-1 0 0,-21 0 16,21 0-16,1 0 0,-1 0 0,-21 0 15,22 0-15,-1 0 0,-21 0 0,21 0 16,-20-21-16,20 21 0,-21 0 0,21-22 15,-20 22-15,-1-21 0,21 21 0,-21-21 16,22 21-16,-22 0 0,21-21 0,-21 21 16,22-21-16,-22 21 0,21-21 15,-21 21-15,22-22 0,-22 22 0,21-21 16,-21 21-16,0-21 0,22 21 0,-22-21 16,21 21-16,-21-21 0,1 21 0,20-21 15,-21 21-15,0-22 0,0 1 0,1 21 16,-1-21-16,21 21 0,-21-21 15,0 0-15,1 0 0,-1 21 16,0-22-16,0 1 0,0 21 0,22-21 16,-22 0-16,0 21 0,0-21 0,0 0 15,0-1-15,1 22 0,-1-21 0,0 0 16,0 0-16,0 21 0,0-21 0,1 0 16,-1-1-16,0 1 0,0 21 15,0-21-15,0 0 0,-21 0 0,22 21 16,-1-21-16,0-1 0,-21 1 0,21 21 15,-21-21-15,21 0 0,-21 0 16,21 0-16,1 21 0,-1-22 0,-21 1 16,21 0-16,0 21 15,-21-21-15,21 0 0,0 21 16,-21-21-16,22 21 0,-1-22 0,-21 1 16,21 21-16,0-21 0,-21 0 0,21 21 15,0-21-15,-21 0 0,22-1 16,-1 1-16,0 0 0,0 0 15,-21 0-15,21 0 16,0 21-16,-21-22 0,22 1 0,-1 0 16,-21 0-16,21 0 0,0 0 15,-21-1-15,21 1 0,-21 0 0,21 0 16,1 0-16,-1 0 0,-21-1 0,21 1 16,0-21-16,0 21 0,-21 0 0,21-1 15,1 1-15,-22 0 0,21 0 16,-21 0-16,21 0 0,-21-1 0,0 1 15,21 0-15,-21 0 0,21 0 16,-21-22-16,0 22 0,21 0 0,-21 0 16,0 0-16,0 0 0,22-22 0,-22 22 15,21-21-15,-21 21 0,0-22 16,0 22-16,21-21 0,-21 21 0,21-1 16,-21 1-16,0-21 0,0 21 15,0 0-15,0-1 0,0 1 0,0 0 0,0 0 16,0 0-16,0 0 0,0-1 0,0 1 15,21 0 1,-21 0-16,0 0 0,0 0 0,0-1 16,0 1-16,0 0 0,0 0 0,0-21 15,0 20-15,0 1 0,0 0 0,0 0 16,0 0-16,-21 0 0,0-22 16,0 22-16,0 0 0,-1 0 0,1 0 15,0-1-15,0 1 0,-21 0 0,20 0 16,1 0-16,-21 0 0,21-1 15,0 1-15,-22 21 0,22-21 0,0 0 16,0 0-16,0 21 0,-1-21 16,-20-1-16,21 1 0,-21 0 0,20 21 15,-20-21-15,0 0 0,-1 0 0,1-1 16,0 1-16,-1 0 0,-20 0 16,-1 21-16,22-21 0,-21 0 0,20-1 15,1 1-15,-43 0 0,64 21 16,-21-21-16,21 21 0,-22 0 0,22 0 15,0 0-15,-21 0 0,20 0 0,1 21 16,0 0-16</inkml:trace>
  <inkml:trace contextRef="#ctx0" brushRef="#br0" timeOffset="19424.43">20151 6202 0,'0'0'0,"21"-21"15,-21 0-15,-21 21 47,-1 21-47,1 0 0,-21-21 16,21 21-16,-22 21 0,1-20 0,0 20 15,-1-21-15,-20 43 0,21-22 0,-22 0 16,22 22-16,-22-1 0,1 1 16,20-22-16,-20 22 0,-1 20 0,1-20 15,-1-1-15,1 22 0,-1 0 16,1-1-16,-22 1 0,22 0 0,-22-22 15,0 22-15,1-1 0,-1 1 0,0 0 16,22-1-16,-22 1 0,1 0 16,-1-1-16,0 1 0,-21 0 0,22-1 15,-22 1-15,21 21 0,-21-21 0,1-1 16,-1 1-16,0 0 0,21-1 0,-21 1 16,1 0-16,20-22 0,-21 22 0,21-1 15,1-20-15,-1-1 0,0 22 0,1-43 16,20 22-16,22-1 0,-22-20 0,22-1 15,0 0-15,21-20 0,-1 20 16,1-21-16,0 0 0,0 0 16,0 1-16,42-22 31,0-22-31,0 1 0,22 0 0,-1-21 16,0 21-16</inkml:trace>
  <inkml:trace contextRef="#ctx0" brushRef="#br0" timeOffset="20747.45">19960 6668 0,'0'0'0,"21"-22"0,0 22 0,-21-21 15,0 0-15,22 21 0,-22-21 16,-22 42 15,-20 0-15,21 0-16,-21 1 0,-1 20 0,1-21 15,-22 21-15,1-20 0,-1 41 16,1-21-16,-1 1 0,-20 20 0,20 1 16,-20-1-16,-1 22 0,0-22 0,1 1 15,-22 21-15,21-22 0,-21 22 0,0-22 16,1 1-16,-1 20 0,21-20 0,-21 21 15,0-22-15,22 22 0,-22-1 16,21-20-16,-21 21 0,22-22 16,-1 1-16,-21 20 0,22-20 0,-1-1 15,0 22-15,1-22 0,-1 1 0,0-1 16,1 1-16,20-1 0,-21 1 0,1-1 16,20-20-16,-20 20 0,20-20 0,1-1 15,-1 21-15,1-20 0,20-1 0,-20 0 16,-1 1-16,1-1 0,20 0 15,-20-20-15,-1 20 0,22-21 0,-21 0 16,20 0-16,-20 1 0,20-1 0,1 0 16,0 0-16,-1 0 0,22 0 0,0 1 15,0-22-15,0 21 0,21 0 16,-21-21-16,-1 21 16,1 0-1,21-42 32,21 0-47,1 0 0,-1 0 16,0-1-16,0 1 0,-21 0 15,21 0-15,0-21 0,-21 20 0,22-20 16,-22 0-16,21 21 0,-21-22 0,0 1 16,21 0-16,0-1 0,-21 1 0,21 0 15,-21 20-15,21-20 0,1 21 16,-22-21-16,21 20 0,0 1 15,-21 0-15,21 0 0,-21 0 0,0 0 16,0-1-16,21 22 0,-21-21 0,0 0 16,0 42 15,0 0-31,0 1 0,0-1 16,0 0-16,0 21 0,0-21 0,0 22 15,0-22-15,0 21 0,-21 1 0,21-1 16,-21 0-16,21 1 0,0-1 0,-21 0 15,0 1-15,-1-1 0,1 0 16,21 1-16,-21-1 0,0 0 0,0 1 16,0-22-16,-1 21 0,1-21 0,0 22 15,0-22-15,21 0 0,-21 21 0,0-21 16,21 1-16,-22-22 0,22 21 16,0 0-16,22-21 31,-1 0-31,0 0 0,0 0 15,0-21-15,22 21 0,-22-21 0,21 21 16,0-22-16,1 1 0,-1 21 0,0-21 16,1 0-16,20 21 0,1-21 0,-1 21 15,1-21-15,-1 21 0,22 0 16,-22-22-16,22 22 0,0 0 0,-1-21 16,1 21-16,-21 0 0,20 0 0,-20 0 15,-1-21-15,1 21 0,-1 0 16,1 0-16,-1 0 0,-20 0 0,20 0 15,-21 0-15,1-21 0,-1 21 0,0 0 16,1 0-16,-22 0 0,0 0 0,0 0 16,0 0-16,-42 0 93,0 0-93,0-21 16,0 21-16,0 0 0</inkml:trace>
  <inkml:trace contextRef="#ctx0" brushRef="#br0" timeOffset="26607.54">10541 10668 0,'0'0'0,"-21"0"15,0 0 1,42 0 62,0 0-78,0 21 16,0-21-16,0 0 0,1 0 0,-1 0 15,21 0-15,-21 0 16,22 21-16,-1-21 0,21 0 0,-20 0 16,20 0-16,1 0 0,20 0 0,-20 0 15,21 0-15,-1 0 0,1 0 0,0 0 16,-22 0-16,22 0 0,-1 0 16,1 0-16,0 0 0,-1 0 0,-20 0 15,21 0-15,-22 0 0,1 0 0,-22 0 16,21 0-16,-20 0 0,-1 0 0,0 0 15,-20 0-15,20 0 0,-21 0 16,0 0-16,0 0 0,1 0 16,-1 0-16,0 0 31,-21 22-15,-21-22-1,0 0 1,-1 21-16,1-21 0,0 0 0,0 0 15,-21 0-15,20 21 0,-20-21 0,0 0 16</inkml:trace>
  <inkml:trace contextRef="#ctx0" brushRef="#br0" timeOffset="27255.45">10541 11155 0,'0'21'47,"21"-21"-47,0 0 0,0 0 15,1 0-15,-1 0 0,0 0 0,0 0 16,21 0-16,1 0 0,-1 0 16,22 0-16,-22 0 0,21 0 0,22 0 15,-21 0-15,20 0 0,1 0 0,-22 0 16,22 0-16,-21 0 0,20 0 16,-20 0-16,-1 0 0,1 0 15,-1 0-15,1 0 0,-1 0 0,1 0 16,-22 0-16,22 0 0,-22 0 0,0 0 15,1 0-15,-1 0 0,0 0 0,-21 0 16,22 0-16,-22 0 0,0 0 0,0 0 16,0 0-16,1 0 0,-1 0 15,0 0-15,0 0 0,0 0 16,0 0-16,1 0 16,-22 21-1,0 0 1,-22-21-1,22 22-15,-21-22 0,0 0 16,0 21-16,-21-21 0,20 0 0,-20 21 16,0-21-16,21 21 0</inkml:trace>
  <inkml:trace contextRef="#ctx0" brushRef="#br0" timeOffset="27932.07">10583 11726 0,'-21'0'16,"42"0"46,0 22-62,1-22 16,-1 0-16,0 0 0,0 0 0,0 0 16,0 0-16,1 0 0,20 0 0,-21 0 15,21 0-15,1 0 0,-1 0 16,22 0-16,-22 0 0,21 0 15,-20 0-15,20 0 0,1 0 0,-1 0 16,22 0-16,-22 0 0,1 0 0,-1 0 16,1-22-16,-1 22 0,-20 0 0,20 0 15,1-21-15,-1 21 0,-20 0 16,20 0-16,-21-21 0,22 21 0,-22 0 16,1 0-16,20 0 0,-42 0 0,22 0 15,-22 0-15,0 0 0,0 0 0,0 0 16,0 0-16,-21 21 47,-21-21-32,0 0 1,0 0-16,0 0 16,0 0-16,-1 0 0</inkml:trace>
  <inkml:trace contextRef="#ctx0" brushRef="#br0" timeOffset="28612.02">10795 12171 0,'0'21'15,"21"-21"16,0 0-31,0 0 16,1 0-16,-1 0 0,0 0 0,0 0 16,0 0-16,22 0 0,-1 0 15,-21 0-15,21 0 0,1 0 0,-1 0 16,22 0-16,-22 0 0,0 0 16,22 0-16,-22 0 0,22 0 0,-1 0 15,-21 0-15,22 0 0,-22 0 0,1 0 16,20 0-16,-21 0 0,1-21 0,-1 21 15,-21 0-15,22-21 0,-1 21 16,-21 0-16,0 0 0,22 0 0,-22 0 16,0 0-16,0-21 0,0 21 15,0 0-15,1 0 16,-44 0 31,1 0-32,0 0-15,0 0 0,-21 0 16,20 0-16</inkml:trace>
  <inkml:trace contextRef="#ctx0" brushRef="#br0" timeOffset="32348.67">9588 12213 0,'0'0'0,"0"21"0,22-21 0,-1 22 0,0-22 15,0 21-15,-21 0 0,21-21 16,-21 21-16,21-21 0,-21 21 16,0 0-16,0 1 15,-21-22-15,0 0 16,21 21-16,-21-21 0,0 0 0,0 0 16,-1 21-16,1-21 0,0 0 0,0 0 15,0 0-15,-22 0 0,22 0 0,-21 0 16,0 0-16,-1 0 0,1 0 15,0 0-15,-22-21 0,22 21 16,-1-21-16,-20 21 0,21-22 0,-22 1 16,22 0-16,-1 0 0,1 0 0,-21 0 15,20-1-15,1-20 0,0 21 0,-1-21 16,1-1-16,0 22 0,-1-21 0,1-1 16,21 1-16,-22-21 0,1 20 15,0 1-15,-1 0 0,22-22 0,-21 22 16,21-22-16,0 22 0,-22-22 0,22 1 15,0-1-15,0 1 0,0-1 0,-1 1 16,22-1-16,-21 1 0,0-22 0,0 22 16,0-1-16,0-20 0,-1 20 0,1-21 15,0 22-15,0-22 16,0 22-16,0-22 0,21 22 0,-22-22 16,1 0-16,0 22 0,0-22 0,21 0 15,-21 1-15,0 20 0,21-20 0,-22-1 16,22 0-16,0 1 0,0 20 0,-21-21 15,21 1-15,-21-1 0,21 0 0,0 1 16,0-1-16,0 0 0,0 1 16,0 20-16,0-20 0,0-1 0,0 0 15,0 22-15,21-22 0,0 0 0,-21 22 16,22-22-16,-1 22 0,-21-22 16,21 22-16,0-22 0,0 21 0,0-20 15,1 20-15,-1 1 0,21-1 16,-21 1-16,22-1 0,-22 1 0,21 20 15,-21-20-15,22 21 0,-1-1 0,0-20 16,-21 20-16,22 1 0,-1 21 0,0-21 16,1-1-16,-1 22 0,0-21 0,1 21 15,-1-1-15,-21 1 0,22 0 16,-22 0-16,21 0 0,-21 0 0,0-1 16,22 22-16,-22 0 0,0-21 0,0 21 15,0 0-15,1 0 0,-1 0 16,-21-21-16,21 21 0,0 0 0,0 0 15,0 0-15,1 0 16,-1 0 0,-42 0 46,-1 0-62,1 0 0,0 0 16,0 0-16,0 0 0,0 0 15</inkml:trace>
  <inkml:trace contextRef="#ctx0" brushRef="#br0" timeOffset="32880.07">8594 6075 0,'-22'-21'0,"1"0"0,0-1 15,0 22-15,21-21 0,-21 0 0,0 21 16,-1-21-16,1 21 0,0 0 16,0-21-16,0 21 0,21-21 0,-21 21 15,-1 0-15,22 21 32,0 0-17,22-21-15,-1 21 0,21 0 16,-21 0-16,22-21 0,-22 22 0,21-22 15,22 0-15,-22 21 0,21-21 0,-20 0 16,20 0-16,1 0 0,-22 0 16,22 0-16,-22 0 0,-21 0 0,21 0 15,-20 0-15,-1 0 0,-21-21 16,-21 21 0,-22 0-16,22 0 15,-21 0-15,21 0 0,-22 0 0,1 21 16,21 0-16,-22 0 0,1 21 15,21-20-15,-21 20 0,20 0 0,-20 1 16,21-1-16,-21 0 0,20 1 16,1 20-16,-21-21 0,21 22 0,0-22 15,-1 1-15,1-1 0,21 0 0,-21-21 16,21 22-16,-21-22 0,21 0 0,0 21 16,0-20-16,0-1 0,0 0 15,0-42 32,0 0-47,0-1 0,0 1 16</inkml:trace>
  <inkml:trace contextRef="#ctx0" brushRef="#br0" timeOffset="45203.86">11049 10795 0,'0'0'0,"0"-21"0,0 0 16,0 0-16,0-1 16,0 1-16,0 0 15,0 0-15,0 42 47,-21-21-47,0 21 0,21 0 16,-22 22-16,1-22 0,21 0 0,-21 21 15,0-20-15,0 20 0,0-21 0,-1 0 16,22 22-16,-21-22 0,0 0 0,0 0 16,21 0-16,0 0 0,-21 1 15,0-1-15,21 0 0,0 0 16,0-42 0,0 0-1,0 0-15,21-1 0,0 1 0,-21 0 16</inkml:trace>
  <inkml:trace contextRef="#ctx0" brushRef="#br0" timeOffset="45544.66">11070 10478 0,'0'0'0,"0"-22"16,-21 22-1,0 22 1,0-1-16,21 0 0,0 0 15,0 0-15,0 0 16,42-21 0,-21 0-16,0 0 0,0 0 15,22 0-15,-22-21 0,0 0 16,0 21-16,0-21 0,1 0 0,-22 0 16,0-1-16,0 1 0,0 0 0,-22 0 15,-20 0-15,21 0 0,0 21 16,-22 0-16,22 0 0,-21 0 0,0 0 15,20 0-15,-20 0 0,21 21 0,0 0 16,0 0-16,-1 0 0,22 0 16,0 1-16,0-1 0,0 0 0,0 0 15,0 0-15,0 0 0,22 1 16,-1-1-16,21 0 0,-21-21 16</inkml:trace>
  <inkml:trace contextRef="#ctx0" brushRef="#br0" timeOffset="45992.4">11303 10774 0,'0'21'15,"0"0"-15,-21-21 0,21 21 16,-21-21-16,21 22 0,0-1 0,-22-21 16,1 21-16,21 0 0,-21 0 15,0 0-15,21 1 0,-21-22 16,21 21-16,0 0 15,-21-21-15,-1 0 16,22 21-16,0-42 16,0 0-1,0 0 1,0-1-16,0 1 0,0 0 0,22 0 16,-1 0-16,0 0 0,0-1 0,21 1 15,-20 21-15,-1-21 0,0 0 0,21 21 16,-21 0-16,1 0 0,-1 0 15,0 0-15,0 0 0,-21 21 0,0 0 16,21 0-16,-21 1 0,0-1 16,0 0-16,0 0 0,0 0 0,0 0 15,0 1-15,-21-1 0,21 0 16,-21 0-16,0 0 0,0 0 0,21 1 16,-22-1-16,1-21 15,21 21-15,21-21 31,1-21-31,-1 0 0,-21-1 16,42 1-16,-21 0 0</inkml:trace>
  <inkml:trace contextRef="#ctx0" brushRef="#br0" timeOffset="46280.75">11959 10520 0,'0'0'0,"0"-21"0,0-22 16,0 22-16,-21 21 15,0 21 1,0 1-16,21-1 0,-22 21 0,1-21 16,0 22-16,0-22 0,0 21 0,0 0 15,-1-20-15,1 20 0,0 0 0,0-21 16,0 22-16,0-22 0,21 21 16,-22-21-16,22 1 0,-21 20 0,21-21 15,0 0-15,-21 0 0,21 1 16,0-1-16,21-21 15,0 0-15,1 0 16,-1 0-16,0 0 0,21-21 16,-21 21-16,1-22 0,-1 1 0,0 0 15,0 0-15,0 0 0,-21 0 0,0-1 16</inkml:trace>
  <inkml:trace contextRef="#ctx0" brushRef="#br0" timeOffset="46447.65">11684 10795 0,'0'0'0,"21"0"47,0 0-47,0 0 15,1 0-15,-1 0 0,0 0 0,21 0 16,-21 0-16,1 0 0,20 0 16,-21 0-16,0 0 0,22 0 0,-22 0 15,21 0-15,-21 0 0,22 0 0</inkml:trace>
  <inkml:trace contextRef="#ctx0" brushRef="#br0" timeOffset="47012.33">12658 11049 0,'21'0'0,"0"0"0,0 0 16,0-21-16,0 21 0,-21-21 15,22 21-15,-1-21 0,0-1 0,-21 1 16,21 0-16,-21 0 0,0 0 16,0 0-16,0-1 0,0 1 15,0 0-15,-21 21 0,0 0 0,0-21 16,-1 21-16,1 0 0,0 0 0,-21 21 16,21-21-16,-22 21 0,22 0 0,-21 1 15,-1 20-15,1-21 16,21 0-16,-21 22 0,20-22 0,-20 21 15,21-21-15,21 0 0,-21 22 0,21-22 16,0 0-16,0 0 0,0 0 0,21 1 16,0-22-16,0 0 0,0 0 15,1 0-15,20 0 0,-21 0 0,21 0 16,1-22-16,-22 22 0,21-21 0,-21-21 16,22 21-16,-22 0 0,21-1 0,-21-20 15,1 21-15,-1 0 0,0-22 0,-21 22 16,0 0-16,0 0 0,0 0 15,-21 21 17,0 21-32,-1 0 0,22 0 0,-21 0 15,0 1-15,21 20 0,-21-21 16,21 21-16,0-20 0,0-1 0,0 21 16,0-21-16,0 0 0,0 22 0,0-22 15,21 0-15,0 0 0,0-21 16,1 0-16,-1 21 0,0-21 0,0 0 15,21 0-15,-20 0 0,20 0 16,-21-21-16,21 0 0,-20 0 0,20 0 16,0 0-16,1-1 0,-22-20 0</inkml:trace>
  <inkml:trace contextRef="#ctx0" brushRef="#br0" timeOffset="47256.19">13377 10922 0,'0'0'0,"-21"0"16,21 21 0,21-21-16,0 0 15,1 0-15,20 0 0,-21 0 16,0 0-16,0 0 0,22 0 0,-22 0 16,0 0-16,0 0 15,0 0-15,1 0 0,-44 0 47,1 0-47,0 0 0,0 0 16,-21 21-16</inkml:trace>
  <inkml:trace contextRef="#ctx0" brushRef="#br0" timeOffset="47442.83">13250 11113 0,'0'0'0,"-21"21"0,21 0 16,0 0-16,21-21 31,0 0-31,1 0 0,-1 0 16,0 0-16,0 0 0,0 0 15,0-21-15,1 21 0,-1 0 0,0 0 16,0-21-16,0 21 0,0 0 16,1-21-16,-1 21 0,0-22 15</inkml:trace>
  <inkml:trace contextRef="#ctx0" brushRef="#br0" timeOffset="47759.64">13885 10837 0,'0'0'0,"0"-21"0,0 0 15,0 0 1,0 42 15,0 0-31,0 0 0,-21-21 0,21 22 16,-21-1-16,0 0 0,21 0 0,0 0 15,-21 0-15,-1 1 0,22-1 0,-21 21 16,0-21-16,21 0 0,0 1 16,-21-1-16,21 0 0,-21 0 15,21 0-15,-21-21 16,42 0 15,0-21-31,0 0 16,0 0-16</inkml:trace>
  <inkml:trace contextRef="#ctx0" brushRef="#br0" timeOffset="48547.7">14055 10901 0,'-22'21'62,"1"0"-62,0-21 16,21 21-16,-21 1 0,0-22 16,21 21-16,0 0 0,-21-21 0,-1 21 15,22 0-15,-21 0 0,21 1 16,0-1-16,0 0 0,0 0 15,0 0-15,0 0 16,21-21 0,1 22-16,-1-22 0,0 0 0,0 0 15,21 0-15,-20 0 0,-1 0 16,0-22-16,21 1 0,-21 21 0,1-21 16,-1 0-16,0 0 0,0 0 15,0-1-15,-21 1 0,0 0 0,21 0 16,-21 0-16,0 0 0,22-1 0,-22 1 15,0 0-15,0 0 0,0 0 16,-22 21-16,1 0 0,0 0 16,0 0-16,0 0 0,0 0 0,-1 0 15,-20 0-15,21 21 0,0 0 0,-22 0 16,22 0-16,0 1 0,0-1 0,-21 0 16,20 0-16,22 0 0,-21 0 15,0 1-15,21-1 0,-21 0 0,21 21 16,0-21-16,0 1 0,0-1 15,0 0-15,0 0 16,21 0-16,0-21 0,0 0 0,1 0 16,-1 0-16,0 0 0,0 0 15,0 0-15,0 0 0,1 0 0,-1-21 16,0 0-16,0 0 0,0 0 0,0-1 16,1 1-16,-1-21 0,0 21 0,0 0 15,0-22-15,0 22 0,-21-21 0,0 21 16,0-1-16,0 1 0,0 0 15,0 0-15,-21 21 16,0 0-16,0 0 16,-21 0-16,20 0 0,-20 21 0,21 0 15,-21 0-15,20-21 0,-20 43 0,21-22 16,0 0-16,0 0 0,-1 0 16,22 1-16,0 20 0,0-21 0,0 0 15,0 0-15,0 1 0,0-1 16,0 0-16,22 0 15,-1-21-15,0 0 0,0 0 16,0 0-16,0 0 0,1 0 16,-1 0-16,0-21 15,-21 0-15,21 0 16,0-1-16,-21 1 0,0 0 16,21 0-16</inkml:trace>
  <inkml:trace contextRef="#ctx0" brushRef="#br0" timeOffset="50971.07">14266 10837 0,'21'0'63,"1"-21"-48,-1 21-15,-21-21 0,21 21 16,0-21-16,0 0 16,0 0-16,1-1 0,-22 1 0,21 0 15,0 0-15,0-21 0,0 20 0,-21-20 16,21 21-16,1-21 0,-22 20 0,0-20 15,0 21-15,0-21 0,0 20 16,0 1-16,0-21 0,0 21 0,0 0 16,0-1-16,0 1 0,0-21 0,0 21 15,0 0-15,-22-1 0,22 1 0,-21 0 16,21 0-16,0 0 16,-21 0-16,21-1 0,-21 1 15,0 0-15,0 21 0,21-21 16,-22 21-16,1 0 0,0-21 0,-21 21 15,21 0-15,-1 0 0,-20-21 16,21 21-16,-21 0 0,20 0 0,-20 0 16,21 0-16,-21 0 0,20 0 0,-20 0 15,21 0-15,0 0 0,-22 0 0,22 0 16,0 0-16,0 0 0,-21 0 16,20 0-16,-20 0 0,21 21 0,-21-21 15,20 21-15,-20-21 0,0 21 0,-1-21 16,22 21-16,-21 0 0,0-21 15,-1 22-15,22-1 0,-21 0 16,-1 0-16,22-21 0,-21 21 0,0 0 16,20 1-16,-20-1 0,21 0 0,0 0 15,-22 0-15,22 0 0,0 1 0,0-1 16,0 21-16,0-21 0,-1 0 16,1 1-16,0-1 0,0 0 0,0 0 15,0 21-15,-1-20 0,22-1 16,-21 0-16,0 0 0,21 0 15,-21 0-15,0-21 16,21 22 0,-21-22 46,21-22-46,-22 22-1,22-21-15,0 0 16,0 0-16,0 0 16,0 0-16,0-1 0,0 1 15,0-21-15,0 21 0,0 0 16,0-1-16,0 1 0,0 0 0,0 0 16,0 0-16,0 0 0,0-1 0,0 1 15,0 0-15,0 0 16,0 0-1,0 42 32,0 0-47,0 0 0,0 0 16,0 1-16,-21-1 0,21 0 16,0 21-16,0-21 0,-21 1 0,21-1 15,0 21-15,0-21 0,0 0 16,0 1-16,0 20 0,0-21 15,0 0-15,0 0 0,0 1 0,0-1 16,0 0-16,0 0 16,0 0-16,21-21 47,0 0-47,1-21 15,-1 21-15,0-21 0,0 21 0,0-21 16,0 21-16,22-21 0,-1 21 15,-21-22-15,22 22 0,-1-21 0,0 21 16,1-21-16,-1 21 0,0 0 16,1 0-16,-1-21 0,-21 21 0,21 0 15,-20 0-15,-1 0 0,0 0 0,0-21 16,0 21-16,-42 0 31,-21 0-31,21 0 16,-1 21-16,-20-21 0,0 21 0,21-21 15,-22 21-15,1-21 0,0 21 16,-1-21-16,22 22 0,-21-22 0,-1 21 16,22-21-16,-21 0 0,21 21 0,0-21 15,-22 0-15,22 21 0,0-21 0,0 0 16,0 0 0,-1 21-16,1-21 15,0 0 1,21-21-1,0 0 1,0 0-16,0 0 16,-21-1-16,21 1 0,0 0 0,0 0 15,0 0-15,0-22 0,0 22 0,0-21 16,21 21-16,-21-22 0,0 1 0,21 21 16,0-21-16,1 20 0,-22 1 15,0 0-15,0 0 0,21 0 0,-21 0 16,0-1-16,21 22 0,-21 22 62,0-1-62,0 0 0,0 0 0,0 0 16,0 0-16,0 1 0,0-1 0,0 21 16,0-21-16,-21 22 0,21-22 0,0 21 15,-21 0-15,21-20 0,0-1 16,0 21-16,0-21 0,0 0 0,0 1 15,-22-1-15,22 0 0,0 0 0,0 0 16,0 0 0,22-21 15,-1 0-15,0 0-16,0 0 0,0-21 15,0 21-15,22-21 0,-22 21 0,21-21 16,1 0-16,-1 21 0,0-21 15,1-1-15,-1 1 0,21 21 0,-20-21 16,-1 0-16,0 0 0,-20 21 0,20-21 16,-21 21-16,0 0 0,-21-22 15,21 22-15,-42 0 32,0 0-32,-21 22 0,21-22 15,-1 21-15,-20 0 0,0-21 0,-1 21 16,1-21-16,0 21 0,-1 0 0,1 1 15,0-22-15,-1 21 0,22 0 16,-21-21-16,0 21 0,20-21 0,1 21 16,0-21-16,0 21 0,0-21 0,0 0 15,42 0 32,0-21-47,0 21 0,0-21 16,0 21-16,1-21 0,-1 21 15,21-21-15,-21 21 0,0 0 0,22-21 16,-22 21-16,0 0 0,0 0 16,0-22-16,1 22 0,-44 22 31,1-22-15,0 0-16,0 21 0,0-21 15,0 0-15,-1 21 0,1-21 16,0 21-16,0-21 15,21 21-15,-21-21 16,42 0 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1:53:01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2519 0,'0'21'0,"0"0"15,0 0-15,-21 1 0,21-1 16,0 0-16,0 0 0,0 0 0,0 0 16,0 1-16,0-1 15,21-21 1,0-21-1,0 21-15</inkml:trace>
  <inkml:trace contextRef="#ctx0" brushRef="#br0" timeOffset="440.76">1736 2434 0,'0'0'16,"0"-42"0,0 21-16,0 0 0,0-1 15,0 1-15,0 0 0,-22 0 16,22 0-16,0 0 0,-21-1 16,21 1-1,-21 21-15,21 21 31,0 1-31,0-1 0,0 0 0,0 21 16,0 1-16,0-1 0,0 0 16,-21 1-16,21 20 0,0-21 0,0 22 15,0-22-15,0 1 0,0 20 16,0-21-16,-21 1 0,21-1 0,0 0 16,0 1-16,0-22 15,0 21-15,0-21 0,0 1 0,0-1 16,0 0-16,0 0 15,0-42 17,0 0-17,21 0-15,0-1 0,0 1 16,0 0-16,1 0 0,-1 0 0</inkml:trace>
  <inkml:trace contextRef="#ctx0" brushRef="#br0" timeOffset="736.6">2011 2858 0,'0'21'16,"0"0"-16,0 0 0,0 0 15,21 0 1,0-21 0,0 0-16,0 0 15,1 0-15,-1-21 0,0 0 0,0 21 16,0-21-16,0 0 0,-21 0 15,0-1-15,0 1 16,-21 21-16,0-21 0,0 21 16,0 0-16,0 0 15,-1 0-15,1 0 16,0 21-16,21 0 0,-21-21 16,21 22-16,0-1 15,21-21 1</inkml:trace>
  <inkml:trace contextRef="#ctx0" brushRef="#br0" timeOffset="1432.68">3408 2413 0,'0'0'15,"0"-42"-15,-21-22 16,21 43-16,0 0 0,0 0 0,0 42 31,0 0-31,0 0 0,0 22 0,-22-1 16,22 0-16,-21 22 15,21-1-15,0 1 0,-21-1 0,0-20 16,0 20-16,21 1 0,-21-22 16,-1 0-16,1 1 0,21-1 0,0-21 15,0 0-15,0 0 0,0 1 0,0-1 16,21-21 0,1-21-16,-1-1 15,0 1-15,0-21 0,21 21 16,-20-22-16,20 1 0,-21 0 0,0-1 15,0 22-15,1-21 0,-1 21 0,0 0 16,-21-1-16,21 22 0,-21 22 31,0-1-31,0 0 16,0 21-16,0-21 0,0 1 0,-21 20 16,21-21-16,0 0 0,0 22 0,0-22 15,21 0-15,-21 0 0,21 0 16,0 0-16,22-21 0,-22 22 0,21-22 15,-21 0-15,22 0 0,-1 0 0,0 0 16,1-22-16,-1 1 0,-21 21 16,22-21-16,-1 0 0,-21-21 0,0 20 15,22-20-15,-22 0 0,-21-1 0,21-20 16,-21 21-16,0-22 0,0 1 16,0 20-16,0-20 0,0 20 15,-21 22-15,21-21 0,-21 21 0,-1 0 16,1 21-16,0 0 15,0 0-15,0 21 0,0 0 16,21 21-16,0-21 16,0 1-16,0-1 0,0 21 0,0-21 15,0 0-15,21 1 0,0-1 0,0 0 16,0-21-16</inkml:trace>
  <inkml:trace contextRef="#ctx0" brushRef="#br0" timeOffset="1968.63">4762 2498 0,'0'0'0,"0"-21"0,0-22 16,0 22-1,0 42 1,0 0-16,0 1 16,0-1-16,0 21 0,0-21 0,0 22 15,-21-22-15,21 21 0,-21-21 0,0 22 16,21-1-16,-21-21 0,0 21 15,-1-20-15,22 20 0,-21-21 0,0 0 16,0 0-16,21 1 0,0-1 0,-21 0 16,21 0-1,0-42 1,0 0 0,0 0-16,0-1 0,0 1 15,21-21-15,0 0 0,0-1 0,0-20 16,1-1-16,20 1 0,-21-1 0,21 22 15,-20-22-15,20 1 0,0 21 16,1-1-16,-1 22 0,0-21 0,1 21 16,-1 21-16,-21 0 0,21 0 0,1 0 15,-22 0-15,21 21 0,-21 0 16,1 21-16,-1 1 0,0-1 0,-21 0 16,0 22-16,0-22 0,0 22 15,0-22-15,0 21 0,0-20 16,0-1-16,-21 22 0,0-43 0,21 21 15,0-21-15,-22 22 0,22-22 0,-21 0 16,21 0-16,0 0 0,0 0 16,0-42 15,0 0-15,0 0-16,-21 21 15,21-21-15,-21 0 0,0 21 0</inkml:trace>
  <inkml:trace contextRef="#ctx0" brushRef="#br0" timeOffset="2137.55">4741 2900 0,'0'0'16,"-63"0"-16,42 0 0,-22 0 0,22 0 0,0 0 15,42 0 1,0-21 0,0 21-16,1 0 0,20-21 0,0 21 15,1-22-15,-1 22 0,0-21 16,1 21-16,-1-21 0,0 21 0,1-21 15,20 0-15,-21 21 0,1-21 0,-1-1 16,0 22-16</inkml:trace>
  <inkml:trace contextRef="#ctx0" brushRef="#br0" timeOffset="2453.75">5927 2350 0,'0'0'0,"-22"-22"0,1 22 15,0 0-15,0 0 16,0 0-16,21 22 16,0-1-16,-21 0 0,21 0 15,-22 21-15,22-20 0,0 20 16,0 0-16,0 1 0,-21-1 0,21 0 16,-21 1-16,21-1 0,-21 0 15,21-21-15,0 22 0,0-22 0,-21 21 16,21-21-16,0 1 0,-21-1 0,21 0 15,-22 0-15,22 0 16,0-42 15,0 0-15,0 0-16,22-22 0,-22 22 0,0-21 16,21 21-16,-21-22 0</inkml:trace>
  <inkml:trace contextRef="#ctx0" brushRef="#br0" timeOffset="2692.12">5694 2413 0,'0'0'0,"0"-21"0,0 0 16,0 0-16,0-1 0,21 1 16,0 21-16,0 0 15,0-21-15,22 21 0,-1 0 0,0 0 16,1 0-16,-1 0 0,0 0 0,1 0 16,-1 21-16,0 0 0,-20-21 15,-1 22-15,-21 20 0,0-21 0,0 0 16,0 0-16,-21 22 0,-1-22 0,1 0 15,-21 0-15,0 0 0,20 1 16,-20-1-16,0 0 0,-1 0 0,1 0 16,0 0-16,21-21 0,-22 22 15,22-22-15,21-22 16,21 1 0</inkml:trace>
  <inkml:trace contextRef="#ctx0" brushRef="#br0" timeOffset="2835.02">8805 2604 0,'0'0'0,"64"21"15</inkml:trace>
  <inkml:trace contextRef="#ctx0" brushRef="#br0" timeOffset="4124.76">8361 2625 0,'0'0'0,"-21"21"0,-1 0 16,1-21-16,42 0 31,1-21-16,-1 0-15,21 0 0,0 21 0,1-43 16,-1 22-16,22 0 0,-22 0 16,0-22-16,22 22 0,-22-21 15,0 0-15,-20 20 0,20-20 0,-21 0 16,0-1-16,-21 1 0,0 21 16,0-21-16,0-1 0,0 1 0,0 21 15,0 0-15,0-1 0,-21 1 0,21 0 16,-21 21-16,0 0 15,21-21-15,0 42 63,0 0-1,-21 0-46,21 1-16,0-1 16,0 0-16,-22 21 0,22-21 0,0 22 15,0-1-15,-21 22 0,21-1 0,-21 1 16,0-1-16,21 22 0,-21-22 16,0 22-16,-1 0 0,1-22 15,0 22-15,0-1 0,0 1 0,0-21 16,-1 20-16,1 1 0,0 0 0,21-22 15,-21 22-15,0-22 0,0 1 16,-1-1-16,22 1 0,0-1 0,0-20 16,0-1-16,0 0 0,0 1 0,0-22 15,0 0-15,22-21 0,-1 0 0,0 0 16,0 0-16,21 0 0,-20-21 16,20 0-16,0-22 0,1 22 0,-1-21 15,0 21-15,-21-22 0,22 1 0,-22-22 16,0 22-16,0-21 0,-21 20 0,0-20 15,0-1-15,0 1 0,0-1 16,-21 22-16,0-22 0,-21 22 16,-1 0-16,22 21 0,-21-22 0,-1 22 15,1 0-15,21 0 0,-21 0 16,-1-1-16,22 22 0,0-21 0,0 21 16,0 0-16,21-21 0,0 0 15,0 0-15,21 21 0,0-21 16,0-1-16,21 1 0,1 0 0,-1 0 15,22 0-15,-22 0 0,21-1 0,-20 1 16,20-21-16,-20 21 0,-1 0 16,0-1-16,-21-20 0,22 21 0,-43 0 15,21 0-15,-21-1 0,0 1 16,0 0-16,0 0 0,0 0 16,-21 21-1,0 0-15,-1 21 0,1 0 16,0 0-16,21 0 0,-21 22 15,0-22-15,21 21 0,-21 1 0,21-22 16,0 21-16,0 0 0,0-20 0,0 20 16,0-21-16,0 0 0,0 0 15,21 1-15,0-22 0,21 21 16,-21-21-16,1 0 0,20 0 0,-21 0 16,21-21-16,-20-1 0,-1 22 0,0-21 15,0 0-15,0 0 0,-21 0 16,21-22-16,-21 22 0,0-21 15,0 21-15,0-22 0,0 22 0,0-21 16,-21 21-16,0 0 0,0-1 16,21 1-16,-21 21 0,0 0 0,-1 0 15,1 0-15,0 0 0,0 21 0,0 1 16,0-22-16,21 21 0,-22 0 16,22 0-16,-21 0 0,21 0 0,0 1 15,0-1-15,0 0 0,21-21 16,1 0-16,-1 0 0,0 0 15,21 0-15,-21 0 0</inkml:trace>
  <inkml:trace contextRef="#ctx0" brushRef="#br0" timeOffset="4502.58">9419 2561 0,'0'0'0,"0"-21"16,0 0-16,0 0 0,0 0 16,0-1-16,0 1 15,21 0-15,0 21 0,1-21 16,-1 21-16,0 0 0,0 0 0,21 0 15,-20 21-15,-1 0 0,21 0 16,-21 1-16,0-1 0,1 0 0,-1 21 16,0-21-16,0 22 0,-21-22 0,0 21 15,0-21-15,0 1 0,0 20 16,0-21-16,0 0 0,0 0 0,-21 1 16,21-1-16,-21-21 15,21-21 16,0-1-31,0 1 0,0 0 0,0 0 16,0-21-16,21-1 0,0 1 0,0 0 16,-21-1-16,43 1 0,-22 0 15,0 20-15,0-20 0,0 21 0,0 0 16,1 0-16,-1 21 0,-21-22 16,21 22-16,0 0 31,0 0-16,0 0-15,1 0 0</inkml:trace>
  <inkml:trace contextRef="#ctx0" brushRef="#br0" timeOffset="6954.13">12658 2328 0,'0'0'16,"21"-21"-16,0-21 0,21 0 0,-21-1 0,22 1 16,-22 0-16,21-1 0,-21 1 0,1-22 15,-22 22-15,0 0 0,0-1 16,0 1-16,0 0 0,-22 21 0,1-1 16,-21 1-16,0 0 0,-1 21 15,1 0-15,0 0 0,-1 21 16,-20 0-16,20 1 0,-20 20 0,-1 0 15,22 22-15,-21-1 0,20 1 16,-20 20-16,20-20 0,1 21 0,21-1 16,0-20-16,0 20 0,21-20 0,0 21 15,0-43-15,21 21 0,0-20 16,0-1-16,21 0 0,1-20 0,-1-1 16,0 0-16,1-21 0,20 0 0,-20 0 15,-1 0-15,21 0 0,-20-21 16,-1 21-16,22-43 0,-22 22 15,0 0-15,1-21 0,-1 21 0,0-22 16,1 1-16,-22 0 0,21-1 0,-21 1 16,0 0-16,-21 20 0,0-20 15,22 42-15,-22-21 0,-22 42 16,1 0 0,0 0-16,0 1 0,0 20 15,0 0-15,21-21 0,-22 22 0,1-1 16,21-21-16,-21 22 0,21-22 0,0 0 15,0 0-15,0 0 0,0 0 16,21-21-16,0 0 0,1 0 16,-1 0-16,21 0 0,-21 0 0,22-21 15,-22 0-15,21 0 16,-21 0-16,22 0 0,-22-1 0,0-20 16,-21 21-16,0-21 0,0-1 0,0 1 15,0 21-15,0-22 0,0 22 16,0-21-16,0 21 0,-21 0 0,0 21 15,-1-22-15,1 22 0,0 0 16,42 0 15,0 0-31,22 0 16,-22 0-16,21 0 0,1 0 0,-1 0 0,-21 0 16,21-21-16,1 21 0,-1 0 15,0 0-15,-20 0 0,20 0 16,-21 0-16,0 0 0,0 0 0,-21 21 15,0 1-15,0-1 0,0 0 16,0 21-16,0-21 0,0 22 0,0-22 16,0 21-16,0-21 0,-21 22 0,21-22 15,0 0-15,0 21 0,0-20 0,-21-1 16,21 0-16,0 0 16,0 0-16,0-42 31,0 0-16,0 0-15,0 0 0,0-1 0,21-20 16,0 0-16,1-1 0,-1 1 0,0 0 16,0-1-16,0 1 0,22 0 15,-22-1-15,21 22 0,-21 0 0,22 0 16,-22 0-16,0 0 0,21 21 0,-21 0 16,1 0-16,-1 0 0,-21 21 0,0 0 15,0 0-15,0 21 0,0-20 16,0 20-16,-21 0 0,21-21 0,-22 22 15,1-1-15,0-21 0,0 22 0,21-22 16,0 21-16,0-21 16,0 0-16,0 1 0,0-1 0,21-21 15,0 0-15,22 0 0,-22 0 16,21 0-16,0 0 0,1 0 0,-1-21 16,0-1-16,1 1 0,-1 0 15,0-21-15,1 21 0,-22-22 0,0 1 16,21 0-16,-20-1 0,-22 22 0,0-21 15,21 21-15,-21-22 0,0 22 16,0 0-16,-21 21 16,-1 0-16,1 0 0,0 21 0,0 0 15,0 0-15,21 1 0,-21-1 16,21 0-16,0 21 0,0-21 16,0 22-16,0-22 0,0 21 0,0-21 15,21 1-15,-21 20 0,21-21 0,0 0 16,0 0-16,0 1 0,-21-1 15,22 0-15,-1-21 0,-21 21 16,21-21 0,-21-21-1,0 0-15,-21 21 16,0-21-16,-1 21 0,1 0 16,0 0-16,0 0 0,0 0 15,21 21 1,0 0-1,0 0-15,21 0 16,0-21-16,0 0 0,0 21 16,1-21-16,-1 0 0,0 0 15,0 0-15,21 0 0,-20 0 0,20-21 16,-21 21-16,21-21 0,-20 0 0,20 0 16,0 0-16,-21-1 0,22-20 15,-1 0-15,0-1 0,1 1 0,20-21 16,-20 20-16,-1-20 0,0-1 0,1 1 15,-1-1-15,-21 22 0,21-43 16,-20 43-16,-1-22 0,-21 1 0,0-1 16,0 22-16,0 0 0,0 21 0,0-22 15,0 22 1,-21 21-16,-1 0 0,1 21 16,0 22-16,0-22 0,0 21 0,0 0 15,21 1-15,-22 20 0,1-20 16,0-1-16,21 21 0,-21 1 0,0-22 15,21 22-15,-21-1 0,21 1 0,0-22 16,-22 22-16,22-22 0,0 21 16,0-20-16,0-1 0,0 0 0,0-20 15,22-1-15,-22 0 0,42 0 0,-21 0 16,0 0-16,22-21 0,-22 0 16,21 0-16,0 0 0,1 0 15,-1-21-15,-21 0 0,22 0 0,-22 0 16,21 0-16,-21-22 0,0 22 0,1-21 15,-1-1-15,0 1 0,-21 0 16,0 21-16,0-22 0,0 22 0,0 0 16,-21 21-16,0 0 0,-1 0 15,1 0-15,0 21 16,21 0-16,-21 0 0,21 1 0,-21-1 16,21 21-16,0-21 0,-21 0 0,21 22 15,0-22-15,0 21 0,0-21 16,0 1-16,21-1 0,0 0 15,0 0-15,0-21 0,0 21 0,1 0 16,-1-21-16,0 0 0,0 0 0,0 0 16,0 0-16,1 0 0,-1 0 15,0 0-15,0 0 0,0-21 0,0 21 16,1-21-16,-1 0 0,0 0 0,0 0 16,0-1-16,-21-20 0,21 21 15,1-21-15,-1 20 0,-21-20 0,0 21 16,0 0-16,21 0 0,-21 42 31,0 0-15,-21 0-16,21 21 0,-21-20 0,-1-1 15,22 21-15,-21-21 0,21 0 0,0 22 16,0-22-16,0 0 0,0 0 16,0 0-16,0 1 0,21-22 15,1 0-15,-1 0 0,0 0 16,0 0-16,0 0 0,0 0 0,1 0 15,-1 0-15,0-22 0,0 1 16,0 0-16,0 0 0,1 0 0,-1 0 16,0-22-16,-21 22 0,21-21 0,0-1 15,-21 22-15,0 0 0,0 0 16,0 0-16,0 0 0,0 42 31,0 0-31,0 0 0,-21 21 16,0-20-16,0-1 0,21 21 0,0-21 15,0 0-15,-21 1 0,21 20 0,0-21 16,0 0-16,0 0 0,0 1 16,21-22-16,0 0 15,0 0-15,0 0 16,0 0-16,1 0 0,-1 0 0,0 0 16,21-22-16,-21 22 0</inkml:trace>
  <inkml:trace contextRef="#ctx0" brushRef="#br0" timeOffset="7216.3">16891 2582 0,'0'0'0,"0"-21"0,0-63 16,0 62-16,0 1 0,0 0 15,0 0-15,-21 21 16,0 0-16,-1 0 0,22 21 16,-21 0-16,0 0 0,0 1 15,0 20-15,0-21 0,21 0 0,-22 22 16,22-22-16,-21 21 0,21-21 0,0 0 15,0 22-15,0-22 0,0 0 0,0 0 16,0 0-16,21 1 16,1-1-16,-1-21 0,21 0 15,-21 0-15,0 0 0,1 0 0,-1 0 16,0 0-16,21 0 0,-21 0 0,1-21 16,-1-1-16,0 1 0,0 0 15,21 0-15,-20 0 0</inkml:trace>
  <inkml:trace contextRef="#ctx0" brushRef="#br0" timeOffset="8096.48">17314 2371 0,'0'0'0,"85"-170"16,-64 107-16,0 21 16,0-1-16,1 1 0,-22 21 0,0 0 15,0-1-15,0 1 0,-22 42 32,1 1-32,0 20 0,0-21 15,0 21-15,-22 1 0,22-1 16,0 0-16,-21 1 0,21 20 0,-1-20 15,1 20-15,-21-21 0,21 22 0,21-22 16,-21 1-16,21-1 0,-22 0 0,22 1 16,0-22-16,0 21 0,0-21 15,22 0-15,-1 1 0,0-22 16,0 0-16,0 0 0,22 0 0,-22 0 16,0 0-16,21-22 0,-21 22 0,22-21 15,-22 0-15,21 0 0,-21 0 16,22 0-16,-22-1 0,0-20 15,21 21-15,-20 0 0,-1 0 0,0-1 16,-21 1-16,0 0 0,-21 42 31,0 0-31,-1 1 0,-20-1 16,21 0-16,0 0 0,0 21 16,-1-20-16,1-1 0,0 0 0,21 0 15,0 0-15,0 0 0,0 1 16,0-1-16,21-21 15,0 0-15,1 0 0,-1 0 16,0 0-16,21 0 0,-21 0 0,22 0 16,-22-21-16,21 21 0,-21-22 15,1 1-15,20 0 0,-21 0 0,0 0 16,0 0-16,1-22 0,-1 1 16,-21 21-16,0-22 0,21 1 0,-21 21 15,0-21-15,0 20 0,0 1 0,-21 21 16,0 0-16,-1 0 15,1 0-15,0 0 0,-21 0 0,21 21 16,-1 1-16,1-1 0,0 21 0,0-21 16,0 0-16,21 1 0,-21-1 15,21 0-15,0 0 0,0 0 0,0 0 16,0 1-16,21-22 0,0 21 16,0-21-16,0 0 15,0 0-15,1 0 0,-1 0 0,21 0 16,-21 0-16,0-21 0,22-1 0,-22 22 15,21-21-15,-21 0 0,22 0 16,-22 0-16,21 0 0,-21 21 0,22-22 16,-22 1-16,0 21 0,0 0 0,0 0 15,-21 21-15,0 1 16,0-1-16,0 0 0,0 0 16,0 0-16,-21 0 0,21 1 0,-21-1 15,0 0-15,21 0 0,0 0 16,0 0-16,0 1 15,21-22 17,0 0-32,0 0 0,1 0 15,-1 0-15,0-22 0,0 22 16,-21-21-16,21 0 0,0 0 16,-21 0-16,0 0 0,0-1 15,0 1-15,0 0 0,0 0 0</inkml:trace>
  <inkml:trace contextRef="#ctx0" brushRef="#br0" timeOffset="8317.36">17568 2286 0,'0'0'0,"-21"0"0,-21-21 16,42 0-1,21 21-15,0-21 16,0 21-16,22 0 0,-22 0 15,21 0-15,0-22 0,1 22 0,-1 0 16,0 0-16,1 0 0,-1-21 0,-21 21 16,22 0-16,-22 0 15,-21-21-15,-21 0 16,-22 21-16,1 0 16</inkml:trace>
  <inkml:trace contextRef="#ctx0" brushRef="#br0" timeOffset="8534.62">14944 2180 0,'0'0'0,"-43"0"0,1 21 16,84-21-1,-21 0-15,22 0 0,20 0 0,1 0 16,-22 0-16,22 0 0,-1 0 0,1 0 15,-1 0-15,-21 0 16,1 0-16,-22 0 0,21-21 0,-21 21 16,1-21-16</inkml:trace>
  <inkml:trace contextRef="#ctx0" brushRef="#br0" timeOffset="9356.67">19262 2519 0,'0'0'0,"0"-21"0,-22-22 16,22 1-16,0 21 0,22 0 0,-1-22 15,0 22-15,0 0 0,21-21 16,-20 21-16,-1-1 0,0 1 0,-21 0 15,21 21-15,-21 21 16,-21 0 0,0 1-16,0-1 0,-1 21 15,1 0-15,0 1 0,-21-1 0,21 22 16,-1-22-16,1 0 0,0 1 0,0-1 16,21 0-16,0-21 0,0 1 15,0-1-15,0 0 0,0 0 16,0 0-16,21-21 15,0 0 1,-21-21-16,21 0 0,1 0 0,-1-22 16,0 22-16,0 0 0,0-21 0,-21 21 15,21-22-15,1 22 0,-22 0 16,0 0-16,0 0 0,21 21 16,-21 21-16,0 0 15,0 0-15,0 21 0,21-20 16,-21 20-16,0-21 0,0 21 0,21-20 15,0-1-15,0 0 0,1 21 0,-22-21 16,42-21-16,-21 22 16,0-22-16,22 0 0,-22 0 0,21 0 15,-21 0-15,22-22 0,-1 1 0,0 0 16,-21 0-16,22 0 0,-1-22 16,-21 1-16,0 0 0,1-1 0,-1-20 15,0 21-15,-21-22 0,21 22 0,-21-1 16,0 1-16,0 0 0,0-1 15,0 22-15,0 0 0,0 0 0,-21 0 16,0 21-16,0 0 0,-1 0 0,1 21 16,0-21-16,0 21 15,21 0-15,0 0 0,0 1 16,0-1-16,0 0 0,0 21 0,0-21 0,0 1 16,0 20-16,0-21 15,21 0-15,-21 0 0,42 1 0,-20-22 16,-1 0-16,21 0 0</inkml:trace>
  <inkml:trace contextRef="#ctx0" brushRef="#br0" timeOffset="9569.54">20447 2392 0,'0'0'0,"21"-21"0,43-22 15,-64 22-15,0 0 0,0 42 32,-22 0-17,22 1-15,-21-1 16,0 0-16,0 0 0,0 21 0,0-20 15,21 20-15,0-21 0,-22 0 0,22 22 16,0-22-16,0 0 0,0 0 0,0 0 16,22-21-1,-1 0 1,0 0-16,0 0 0,0-21 0,0 0 16</inkml:trace>
  <inkml:trace contextRef="#ctx0" brushRef="#br0" timeOffset="9737.45">20701 2201 0,'0'0'0,"0"-42"0,0-21 16,0 20-16,0 22 16,0 0-16,0 0 0,0 0 15,0 42 17,0 0-17,21-21-15,0 0 16,0 0-16,1 0 0,-1 0 0</inkml:trace>
  <inkml:trace contextRef="#ctx0" brushRef="#br0" timeOffset="10032.37">21209 1884 0,'0'0'0,"21"-21"0,43-64 16,-43 64-16,0 0 0,-21 0 16,0 42-1,0 0 1,0 0-16,-21 21 0,0 1 15,-1-1-15,1 0 0,0 22 0,0-22 16,21 22-16,-21-1 0,0 1 16,-1-1-16,1 1 0,0-1 0,0 1 15,21-1-15,-21-20 0,21 20 0,0-21 16,0-20-16,0 20 0,0-21 16,0 0-16,0 0 0,21 1 0,0-22 15,0 0 1,0 0-16,1 0 0,-1-22 15,0 1-15,0 0 0,0 0 16,0-21-16,1-1 0,-1 1 0,21 0 16,0-22-16,1 1 0,-1-1 0</inkml:trace>
  <inkml:trace contextRef="#ctx0" brushRef="#br0" timeOffset="10477.11">21738 2032 0,'0'0'0,"21"-63"0,43-86 16,-64 107-16,0 21 15,0-21-15,0 20 0,0 44 31,0 20-31,0 0 0,0-21 16,-21 43-16,-1-22 0,22 1 16,-21 20-16,21 1 0,0-22 0,-21 21 15,21 1-15,-21-1 0,21 1 16,-21-1-16,21 1 0,0-22 0,0 22 16,-21-22-16,21-21 0,-22 22 0,22-22 15,0 0-15,-21 0 0,21 0 16,0-42-1,21 0 1,1 0-16,-1 0 0,0-22 16,0 1-16,0 21 0,0-43 0,1 22 15,20 0-15,-21-1 0,21 1 0,-20 0 16,20-1-16,-21 22 16,0 0-16,0 0 0,1 21 0,-1 0 15,0 0-15,0 21 0,-21 0 16,21 0-16,-21 22 0,0-22 15,0 21-15,0 0 0,0 1 0,0-1 16,0 0-16,0 1 0,0-22 0,0 21 16,0-21-16,0 1 0,0 20 15,-21-21-15,0 0 0,0-21 32,0 0-32,-1 0 15,1-21-15,0 0 16</inkml:trace>
  <inkml:trace contextRef="#ctx0" brushRef="#br0" timeOffset="10660.03">21357 2413 0,'0'0'0,"-190"-42"15,147 21-15,22 21 16,-21 0-16,42-22 16,21 22-16,0 0 0,21 0 15,1 0-15,-1 0 0,22 0 16,-1 0-16,22 0 0,-22 0 0,1 0 15,-1 0-15,1 0 0,-1 0 0,-20-21 16,-1 21-16,0-21 0,1 21 16,-1-21-16,-21 21 0,21-21 15</inkml:trace>
  <inkml:trace contextRef="#ctx0" brushRef="#br0" timeOffset="11160.3">24003 2540 0,'0'0'0,"-21"-21"0,0 0 0,-1 0 0,1-22 16,21 22-16,0 0 15,0 0-15,0 0 16,0 42 0,0 0-16,21 0 15,-21 21-15,0 1 0,0-1 16,0 22-16,0-1 0,0 1 0,0 20 15,0-20-15,0 20 0,0 1 16,-21 0-16,0-1 0,0 1 16,0 0-16,0 21 0,-1-22 0,-20 1 15,21 0-15,-21-1 0,-1 1 0,22-22 16,0 1-16,-21-1 0,42 1 0,-22-1 16,22-20-16,0-1 0,0-21 0,0 0 15,0 1-15,0-44 31,0 1-31,22-21 0,-22 21 16,21-22-16,0 1 0,-21-21 16,21 20-16,0-20 0,0-1 0,1 1 15</inkml:trace>
  <inkml:trace contextRef="#ctx0" brushRef="#br0" timeOffset="11453.14">23664 2858 0,'0'0'0,"-21"-64"0,-21-105 15,42 126-15,0-20 0,21 21 16,0-1-16,21 1 0,1 0 0,-1 20 16,22 1-16,-1 0 0,1 21 0,20 0 15,-20 0-15,-1 0 0,1 0 16,-1 21-16,-20 0 0,-22 22 16,0-22-16,-21 21 0,0 1 0,0-1 15,0-21-15,-21 21 0,0 1 16,-22-22-16,1 21 0,0-21 0,-1 22 15,1-22-15,21 0 0,-22 0 0,1-21 16,21 21-16,-21 1 0,20-22 16,22 21-16,43-21 31,-22-21-31,21-1 0,1 22 16,-1-21-16,21 0 0</inkml:trace>
  <inkml:trace contextRef="#ctx0" brushRef="#br0" timeOffset="13091.99">24807 2519 0,'0'0'0,"21"-42"16,1 20-16,-1-20 0,-21 21 0,0 0 16,0 0-16,-21-1 0,-1 1 0,1 21 15,0 0-15,-21 0 0,-1 0 16,22 0-16,-21 21 0,0 1 0,-1 20 16,22-21-16,-21 0 0,21 22 15,-1-1-15,1-21 0,0 21 0,0 1 16,0-22-16,21 21 0,0-21 0,0 1 15,0-1-15,0 0 0,0 0 16,21-21-16,0 21 0,0-21 16,0 0-16,22 0 0,-22 0 15,21-21-15,-21 0 0,22 21 0,-22-21 16,21 0-16,-21-22 0,22 22 16,-22 0-16,0-21 0,21 20 0,-20-20 15,-22 21-15,21 0 0,-21 0 16,21-1-16,-21 44 15,-21-22 1,0 21-16,21 21 0,-22-21 16,1 0-16,21 22 0,-21-22 0,21 0 15,0 21-15,0-20 0,0-1 0,0 0 16,0 0-16,0 0 0,21 0 16,0-21-16,1 22 0,-1-22 15,21 0-15,-21 0 0,22 0 0,-1 0 16,-21 0-16,21 0 0,1-22 15,-1 1-15,-21 0 0,22 0 0,-22 0 16,0 0-16,21-1 0,-21-20 0,1 21 16,-1-21-16,0 20 0,-21-20 15,0 21-15,21 0 0,-21 0 0,0 42 32,0 0-17,-21 0-15,0 21 0,21-20 0,0-1 16,0 0-16,0 21 0,0-21 0,0 1 15,0-1-15,0 0 16,0 0-16,0 0 0,21 0 0,0 1 16,0-22-16,0 0 0,22 21 0,-1-21 15,0 0-15,1 0 0,-1 0 16,22 0-16,-22 0 0,0 0 0,1-21 16,-1-1-16,0 22 0,1-21 0,-22 0 15,21-21-15,-21 21 0,0-22 0,1 22 16,-1-21-16,-21 21 0,0-22 15,21 22-15,-21-21 0,0 21 0,0-1 16,-21 22 0,0 0-16,-1 0 0,1 0 0,0 0 15,-21 22-15,21-1 0,-22 0 16,1 21-16,21-21 0,-22 1 16,22-1-16,0 21 0,0-21 0,0 0 15,21 1-15,0-1 0,0 0 0,0 0 16,0 0-16,21-21 0,0 0 15,0 21-15,0-21 0,1 0 0,-1 0 16,0 0-16,0 0 0,21 0 0,-20-21 16,-1 0-16,0 21 0,0-21 15,-21 0-15,21-22 0,0 22 0,1 0 16,-1 0-16,-21 0 0,0 0 0,21-1 16,-21 1-16,0 42 31,-21 1-31,0-1 15,21 0-15,-22 0 0,1 21 16,21-20-16,0-1 0,0 0 0,0 0 16,0 0-16,0 0 0,0 1 0,21-1 15,1-21-15,-1 21 0,0 0 0,21-21 16,1 0-16,-22 0 0,21 0 16,0 0-16,-20 0 0,20 0 0,-21-21 15,21 0-15,-20 21 0,-1-21 0,0-1 16,0-20-16,0 21 0,-21 0 15,21-22-15,1 1 0,-22 21 16,0-21-16,0 20 0,0 1 0,0 0 16,0 0-16,0 42 31,0 0-31,-22 0 0,1 1 0,21-1 16,-21 0-16,0 21 0,0-21 15,21 1-15,-21-1 0,-1 21 0,22-21 16,-21 0-16,21 1 0,0-1 0,-21 0 15,0 0-15,21 0 16,0-42 15,0 0-15,21 0-16,0 0 0,0-1 16,-21-20-16,22 21 0,-1 0 0,0-22 15,0 22-15,0-21 0,22 21 0,-22 0 16,0-1-16,0 1 0,21 21 15,-20 0-15,-1 0 0,0 0 0,0 0 16,0 0-16,0 21 0,-21 1 16,0-1-16,22 0 0,-22 21 15,0-21-15,0 1 0,0-1 0,0 21 16,0-21-16,0 0 0,0 1 0,0-1 16,-22 0-1,1 0 1,0-21-16,21-21 15,0 0 1,0 0-16,0-1 16,0 1-16,21 0 0,0 0 0,22 0 15,-22 0-15,21-22 0,-21 22 0,22 0 16,-1 0-16,0 0 0,-20-1 16,-1 22-16,21 0 0,-21 0 0,0 0 15,1 22-15,-22-1 16,0 0-16,0 0 0,0 0 15,0 22-15,0-22 0,0 0 0,0 0 16,0 0-16,0 22 0,-22-22 0,22 0 16,-21 0-16,21 0 15,-21-21-15,0 21 0,42-21 47,0-21-47</inkml:trace>
  <inkml:trace contextRef="#ctx0" brushRef="#br0" timeOffset="13468.77">27432 2731 0,'-21'0'16,"0"0"-16,42 0 31,0 0-31,0 0 16,0 0-16,22 0 0,-22 0 0,21 0 15,-21 0-15,22 0 0,-22-22 0,21 22 16,-21-21-16,0 0 0,1 21 16,-1-21-16,0 0 0,-21 0 15,0-1-15,0-20 0,0 21 0,0 0 16,0 0-16,-21 21 0,-22 0 16,22 0-16,0 0 0,-21 21 15,21-21-15,-22 21 0,22 21 16,0-21-16,-21 1 0,20 20 0,1-21 15,0 21-15,0-20 0,0 20 0,21-21 16,0 0-16,0 0 0,0 1 16,0-1-16,0 0 0,0 0 15,21-21-15,0 0 0,0 0 0,0 0 16,1 0-16,-1 0 0,21 0 0,-21 0 16,22 0-16,-22 0 0,21-21 15,-21 0-15,22 21 0</inkml:trace>
  <inkml:trace contextRef="#ctx0" brushRef="#br0" timeOffset="13769.48">28152 2307 0,'0'0'0,"21"-42"15,-21-85-15,0 85 16,0 20-16,0 1 0,0 0 16,0 0-16,0 0 0,0 42 31,0 0-31,-21 21 0,21-20 0,0 20 15,0 0-15,-22 1 0,22-1 0,-21 21 16,21-20-16,0 20 0,-21-20 16,21 20-16,0-21 0,0 1 15,0-1-15,-21 0 0,21 1 0,-21-22 16,21 21-16,0-21 0,-21 1 16,21-1-16,-22-21 0,22 21 0,22-21 46,-1 0-46,0 0 0,0-21 0,21 21 16,-20-21-16,20-1 0,0 1 0</inkml:trace>
  <inkml:trace contextRef="#ctx0" brushRef="#br0" timeOffset="14109.29">28427 2688 0,'0'0'0,"21"0"46,0 0-46,0 0 0,0 0 16,1 0-16,-1 0 0,0 0 16,0-21-16,0 21 0,0-21 0,1 0 15,-1 21-15,0-21 0,-21-1 0,0 1 16,0 0-16,0 0 0,0 0 16,0 0-16,-21 21 15,0 0-15,-1 21 16,1 0-16,-21 0 0,21 0 15,0 0-15,-1 1 0,-20-1 0,21 21 16,21-21-16,-21 0 0,21 1 16,-21-1-16,21 0 0,0 0 0,0 0 15,0 0-15,21-21 16,0 22-16,0-22 0,0 0 16,0 0-16,22 21 0,-22-21 0,21 0 15,-21 0-15,1 0 0,20 0 0,-21 0 16,0 0-16,22-21 0</inkml:trace>
  <inkml:trace contextRef="#ctx0" brushRef="#br0" timeOffset="14505.06">28935 2667 0,'0'0'0,"0"-21"0,0 0 15,0 0-15,0-1 0,0 1 16,0 0-16,0 0 0,21 21 31,0 0-15,0 0-16,0 0 0,1 0 0,-1 0 15,0 21-15,0 0 0,0-21 0,0 21 16,1 22-16,-22-22 0,0 0 16,21 0-16,-21 0 0,0 1 0,0-1 15,0 0-15,0 0 0,0 0 16,-21 0-16,-1-21 16,22 22-16,-21-22 0,0 0 15,0-22 1,21 1-1,0 0-15,0 0 0,0 0 16,21 0-16,-21-1 0,21-20 16,0 21-16,1 0 0,-1-22 0,21 22 15,-21-21-15,0 21 0,1 0 0,-1-1 16,0 1-16,0 21 0,-21-21 16,21 21-16,0 0 0,1 0 15,-1 0-15,0 0 16,0 0-16,0 0 15,0 21-15,1 0 0,-1 1 16</inkml:trace>
  <inkml:trace contextRef="#ctx0" brushRef="#br0" timeOffset="14919.82">29781 2519 0,'22'0'16,"-1"0"-16,-21-21 0,21 21 0,-21-21 15,21-1-15,0 22 0,0-21 0,1 0 16,-1 21-1,-21-21-15,-21 21 16,-1 0 0,1 0-16,0 0 15,-21 0-15,21 0 0,-1 21 0,1-21 16,21 21-16,-21-21 0,21 21 0,-21-21 16,21 22-16,0-1 0,0 0 15,0 0-15,21 0 16,0-21-16,-21 21 0,21 1 0,1-22 15,-1 21-15,0 0 0,21 0 16,-21 0-16,1-21 0,20 21 0,-21 1 16,-21-1-16,21 0 0,-21 0 15,0 0-15,0 0 16,-21 1-16,0-22 16,0 0-16,0 0 0,-22 21 0,22-21 15,0 0-15,0 0 0,0 0 16,-22 0-16,22 0 0,0 0 0,0 0 15,0 0-15,-1 0 0,1 0 16,0 0-16,0-21 16,0 21-16,0-22 0,-1 1 15,1 21-15,0-21 0</inkml:trace>
  <inkml:trace contextRef="#ctx0" brushRef="#br0" timeOffset="15336.58">27728 2117 0,'0'0'0,"-21"0"0,21-21 15,21 21 1,0 0-16,1-22 0,20 22 16,0 0-16,22 0 0,-1 0 0,1 0 15,-1 0-15,1-21 16,-1 21-16,1 0 0,-1 0 0,1 0 16,-1 0-16,1-21 0,-22 21 15,22-21-15,-22 21 0,0 0 0,-21 0 16,22 0-16,-22-21 0,0 21 0,0 0 15,0 0-15,1 0 0,-1 0 16,-21-21-16,21 21 0,0 0 16,0 0-16,0 0 15,-21 21 1,0 0 0,0 0-16,-21-21 0,0 21 15</inkml:trace>
  <inkml:trace contextRef="#ctx0" brushRef="#br0" timeOffset="18028.47">11091 3937 0,'21'0'16,"1"0"-1,-1-21-15,0 21 16,0-21-16,0 21 0,-21-21 0,0-1 16,0 1-16,-21 21 15,0 0 1,0 0-16,-22 0 0,22 0 0,-21 21 16,21 1-16,-22-1 0,22 0 15,-21 21-15,21-21 0,0 22 0,-1-1 16,1 0-16,0 1 0,21-1 15,0 0-15,0-20 0,0 20 0,0-21 16,0 0-16,21 0 0,-21 1 0,21-22 16,1 0-16,20 21 0,-21-21 15,21 0-15,-20 0 0,20 0 0,-21-21 16,21-1-16,-20 1 0,20 0 0,-21 0 16,0 0-16,22 0 0,-22-22 15,0 22-15,0-21 0,0 21 0,-21-22 16,0 22-16,21-21 0,-21 21 0,0-22 15,0 22-15,0 0 16,0 42 0,0 0-1,0 0-15,-21 22 0,21-22 0,0 21 16,0-21-16,0 22 0,0-22 0,0 21 16,0-21-16,0 1 0,21-1 15,1 0-15,-1 0 0,21 0 0,-21-21 16,0 0-16,22 0 0,-22 0 0,21 0 15,1 0-15,-1 0 0,0 0 16,1 0-16,-22-21 0,21 0 0,0 21 16,1-21-16,-1 0 0,-21-1 0,0 1 15,1-21-15,-1 21 0,0 0 16,-21-22-16,0 22 0,0-21 16,0 21-16,0-1 0,0-20 0,-21 42 15,0-21-15,-1 0 0,1 21 0,-21 0 16,21 0-16,0 0 0,-22 21 0,22 0 15,0 0-15,0 22 0,0-22 16,-22 21-16,22-21 0,21 22 0,-21-22 16,21 21-16,0-21 0,-21 22 0,21-22 15,0 0-15,0 0 0,0 0 16,21 0-16,0-21 0,0 0 0,0 22 16,22-22-16,-22 0 0,0 0 0,21 0 15,-20 0-15,20-22 0,0 1 16,-21 0-16,22 0 0,-22 0 15,0 0-15,21-1 0,-20 1 0,-1-21 16,0 0-16,0-1 0,0 22 0,0-21 16,1-1-16,-1 1 0,-21 0 15,0-1-15,21 1 0,-21 21 0,0-21 16,0 20-16,0 1 0,0 42 31,0 1-31,0-1 16,0 0-16,-21 21 0,0-21 0,21 22 15,-22-1-15,22 0 0,0 1 16,0-1-16,0 0 0,0-20 16,0 20-16,0 0 0,0-21 0,0 1 15,22-1-15,-1 0 0,0 0 0,0 0 16,0-21-16,0 0 0,22 0 0,-22 0 16,21 0-16,-21 0 0,22 0 15,-22 0-15,21 0 0,-21-21 0,22 21 16,-22-21-16,21 0 0,-21 0 0,1-1 15,-1 1-15,0 0 0,0 0 16,0 0-16,-21-22 0,0 22 16,0 0-16,0 0 0,0 0 0,0 0 0,-21 21 31,0 0-31,0 0 0,-22 21 16,22 0-16,0 0 0,0 21 0,-21-20 15,20 20-15,1-21 0,0 21 0,0-20 16,0-1-16,0 0 0,21 21 0,-22-42 15,22 21-15,0 1 0,0-1 16,22-21-16,-1 0 0,0 0 16,21 0-16,-21 0 0,1-21 15,-1 21-15,21-22 0,-21 1 16,0 0-16,22 0 0,-22 0 0,21 0 16,-21-22-16,1 1 0,-1 0 15,0-1-15,0 1 0,0 0 0,0-22 16,1 22-16,-22-1 0,21 1 15,-21 0-15,0-1 0,0 22 0,0 0 16,0 0-16,0 0 0,-21 21 0,-1 0 16,1 0-16,21 21 0,-21 0 0,0 0 15,0 0-15,0 22 0,21-1 16,0-21-16,-22 22 0,22-1 0,-21 0 16,21 1-16,0-1 0,0 0 0,0 1 15,0-1-15,0-21 0,0 21 16,21-20-16,-21-1 0,22 0 15,-22 0-15,0 0 0,21 0 0,0-21 16,0 22-16,0-22 0,0 0 16,1 0-16,-1 0 0</inkml:trace>
  <inkml:trace contextRef="#ctx0" brushRef="#br0" timeOffset="18250.87">13716 4403 0,'0'0'0,"0"42"16,-21-21-1,0 0-15,-1-21 0,22 22 16,-21-1-16,0 0 0,0 0 0,-21 0 16,20-21-16,1 21 0,-21 1 0,0-1 15,20-21-15,-20 21 0,0-21 16,21 0-16,-1 0 0,-20 0 0,21 0 15</inkml:trace>
  <inkml:trace contextRef="#ctx0" brushRef="#br0" timeOffset="19936.91">15367 3895 0,'0'-43'16,"21"43"-16,0-21 0,0 0 0,22 0 16,-22 0-16,21 0 0,1-1 15,-22 1-15,0 0 0,21 0 0,-42-21 16,0 20-16,0 1 0,0 0 0,0 0 15,0 0-15,-21 0 0,0 21 16,-21 0-16,-1 0 0,1 0 0,0 0 16,-1 0-16,1 21 0,0 0 0,-1 0 15,1 0-15,21 0 0,0 22 16,-1-22-16,1 21 0,21-21 16,0 22-16,0-22 0,0 21 0,21-21 15,1 22-15,20-22 0,-21 21 0,21-21 16,-20 22-16,20-1 0,0-21 15,1 22-15,-22-22 0,21 21 0,-21-21 16,0 0-16,1 1 0,-22-1 0,0 0 16,0 0-16,0 0 0,-22-21 15,1 0-15,0 0 0,0 0 16,-21 0-16,20 0 0,-20 0 16,0 0-16,21-21 0,-22 0 0,1 0 0,21 0 15,0-1-15,-22 1 0,22 0 16,0-21-16,0 21 0,21-22 15,0 22-15,-21-21 0,21 21 0,0-1 16,-22 22-16,22-21 0,0 42 31,22 1-31,-22-1 16,21 0-16,-21 21 0,21-21 0,-21 1 16,0 20-16,21-21 0,0 0 0,0 22 15,1-22-15,-1 0 0,0 0 0,0 0 16,21-21-16,1 21 0,-22-21 15,21 0-15,1 0 0,-1 0 16,0 0-16,1 0 0,-1-21 0,-21 21 16,21-21-16,-20 0 0,20 0 0,-21 0 15,0-1-15,0-20 0,1 21 16,-1 0-16,-21-22 0,0 22 0,21-21 16,-21 21-16,0 0 0,0-1 0,-21 22 31,21 22-16,-21-1-15,-1 0 0,22 21 0,-21-21 16,21 1-16,0 20 0,-21-21 16,21 21-16,0-20 0,0-1 0,0 0 15,0 0-15,0 0 0,0 0 16,21 1-16,0-1 0,22-21 16,-22 0-16,0 0 0,0 0 0,22 0 15,-22 0-15,21-21 0,-21-1 0,22 1 16,-22 21-16,21-42 0,-21 21 15,0 0-15,1-1 0,-1-20 0,-21 21 16,0-21-16,21 20 0,-21-20 0,0 21 16,0 0-16,0 0 0,0-1 15,0 1-15,-21 42 32,21 1-32,0-1 0,-21 21 0,-1-21 15,22 0-15,-21 22 0,21-22 16,0 21-16,0-21 0,0 22 0,0-22 15,0 0-15,0 0 0,0 0 0,0 1 16,21-1-16,1-21 0,-1 0 0,0 21 16,21-21-16,-21 0 0,22 0 15,-1 0-15,0-21 0,-20 0 0,20 21 16,0-22-16,-21 1 0,22-21 0,-22 21 16,21 0-16,-21-22 0,1 1 0,20 0 15,-21-1-15,0-20 0,0 20 16,-21 1-16,22 0 0,-1-1 15,-21 1-15,0 0 0,0-1 0,0 22 16,0 0-16,0 0 0,-21 42 31,-1 21-31,1-20 0,21 20 16,-21 0-16,0 1 0,0-1 0,0 0 16,21 1-16,-22-1 0,1 0 15,21 1-15,-21-1 0,21 0 0,0-21 16,0 22-16,0-22 0,0 0 0,0 0 15,0 0-15,0 1 16,21-22-16,0 0 16,1-22-16,-1 1 15,0 0-15,0 0 0,-21 0 16,21 0-16,0-1 0,1 1 16,-1 0-16,0 0 0,0 0 0,0 0 15,0-1-15,22 1 0,-22 21 0,0 0 16,0 0-16,0 0 0,1 0 0,-1 0 15,0 21-15,-21 1 16,21-1-16,-21 0 16,0 0-16,0 0 0,0 0 0,0 1 0,-21-1 15,0 0-15,0 0 0,-1 0 0,1 0 16,0-21-16,0 22 0,0-1 16,0-21-16,-1 21 15,1-21-15,0 0 0,0 0 0,0 0 16,0 0-1,-1 0-15,22-21 16,0 0 0,-21 21-16,21-22 0,0 1 15,0 0 1,0 0-16</inkml:trace>
  <inkml:trace contextRef="#ctx0" brushRef="#br0" timeOffset="20469.13">18351 4276 0,'0'0'0,"22"-21"0,-22-1 0,21 1 15,0 21-15,-21-21 0,21 21 16,0 21-16,-21 0 15,0 1-15,0-1 0,0 21 0,-21 0 16,0 1-16,-21-1 0,20 0 0,1-20 16,-21 20-16,21 0 0,-22-21 15,22 22-15,0-22 0,0 0 0,21 0 16,0 0-16,21-21 31,0-21-31,22 0 0</inkml:trace>
  <inkml:trace contextRef="#ctx0" brushRef="#br0" timeOffset="21740.39">18944 3916 0,'0'0'0,"0"-21"16,-21 21-16,0 0 0,21 21 0,-21 0 15,21 0-15,0 22 0,0-1 16,0 0-16,0 1 0,-22-1 0,22 0 15,0 1-15,-21-1 0,21-21 0,0 21 16,0-20-16,0-1 0,0 0 0,0 0 16,-21-21-1,21 21-15,0-42 16,0 0 0,0 0-16,0-22 0,0 22 15,0-21-15,21 21 0,-21-22 0,21 1 16,1 0-16,-22-1 0,21 1 0,0 0 15,0-1-15,-21 22 0,21 0 16,0 0-16,1 21 0,-1 0 0,0 0 16,0 0-16,0 0 0,0 0 0,1 42 15,-1-21-15,0 22 0,-21-22 0,0 21 16,21 1-16,-21-1 0,0 0 16,0 1-16,0-22 0,0 21 15,0-21-15,21 22 0,-21-22 0,0 0 16,0 0-16,21-21 15,1 0 1,-1 0-16,0-21 0,0 0 16,0 0-16,0-1 0,1-20 0,-1 21 15,0-21-15,0 20 0,0-20 16,0 0-16,1-1 0,-1 1 0,0 0 16,0 21-16,0-1 0,0 1 0,-21 0 15,22 21-15,-22 21 16,21 0-16,-21 1 0,0 20 15,0-21-15,0 21 0,0 1 16,0-1-16,0-21 0,0 22 16,0-1-16,0-21 0,21 0 0,0 22 15,0-22-15,0 0 0,1 0 16,-1-21-16,0 0 0,21 0 0,-21 0 16,1 0-16,20 0 0,-21-21 15,0 0-15,22 0 0,-22-1 0,0 1 16,0 0-16,0 0 0,0-21 0,1 20 15,-22-20-15,0 0 0,21-1 16,-21 1-16,0 21 0,0-21 0,0 20 16,0 1-16,0 42 31,-21 1-31,21 20 0,-22-21 16,22 21-16,0 1 0,0-1 0,0-21 15,0 22-15,0-22 0,0 21 0,0-21 16,0 0-16,0 1 0,0-1 0,22-21 15,-1 0-15,0 21 0,0-21 16,0 0-16,0 0 0,22 0 0,-22-21 16,21 0-16,-21 21 0,1-22 0,20 1 15,-21-21-15,21 21 0,-20 0 16,-1-22-16,0 22 0,0-21 0,0-1 16,0 22-16,-21-21 0,0 21 15,0 0-15,22-1 0,-22 1 0,-22 42 31,1 1-31,21-1 16,-21 0-16,21 0 0,0 21 0,-21-20 16,21 20-16,0-21 0,0 21 15,0-20-15,0-1 0,0 21 0,0-21 16,21 0-16,0 1 0,0-1 0,1-21 16,20 0-16,0 21 0,1-21 15,-1 0-15,0 0 0,1 0 0,-1-21 16,0 0-16,1 21 0,-22-22 0,21-20 15,-21 21-15,0 0 0,1-22 16,-1 1-16,0 0 0,0-1 16,-21 1-16,0-21 0,21 20 0,0 1 15,-21-22-15,0 22 0,22 0 0,-22-1 16,0 22-16,0-21 0,21 21 16,-21 0-16,0 42 15,0 21-15,0-21 16,0 22-16,-21-22 0,21 21 15,0 0-15,0 22 0,-22-22 0,22 1 16,-21 20-16,21-21 0,-21 1 0,21-1 16,0 0-16,0-20 0,0 20 15,0-21-15,-21 0 0,21 0 16,0 1-16,21-22 16,0 0-1,0 0-15,22 0 0,-22 0 16,0-22-16,21 22 0,1-21 15</inkml:trace>
  <inkml:trace contextRef="#ctx0" brushRef="#br0" timeOffset="21944.62">21929 4297 0,'0'0'0,"0"21"16,0 0-16,0 0 15,-22 1-15,1-1 16,0 0-16,0 0 0,0 0 0,0 0 15,-1-21-15,1 22 0,0-1 16,-21 0-16,21-21 0,-1 21 0,1 0 16,0-21-16,0 21 0,0-21 0,0 22 15,42-22 1,0 0-16,0-22 16</inkml:trace>
  <inkml:trace contextRef="#ctx0" brushRef="#br0" timeOffset="22676.22">23241 4233 0,'0'0'0,"0"-21"0,0-63 16,0 41-16,0 22 15,0-21-15,0 21 0,0-22 0,-21 22 16,0 0-16,-1 0 0,1 21 0,0 0 15,0 0-15,-21 0 0,20 0 0,-20 0 16,21 0-16,-21 21 0,-1 0 16,22 21-16,-21-20 0,-1 20 0,22 0 15,-21-21-15,21 22 0,0-22 16,-1 21-16,22-21 0,0 22 16,0-22-16,0 0 0,0 0 0,0 0 15,22 1-15,-1-22 0,21 0 0,-21 0 16,22 0-16,-22 0 0,21 0 0,0 0 15,1-22-15,-1 22 0,0-21 16,-20 0-16,20 0 0,0-21 0,-21 20 16,22-20-16,-22 0 0,0-22 0,21 22 15,-20 0-15,-1-22 16,0 22-16,0-1 0,0-20 0,0 21 16,1-1-16,-22 1 0,0 0 0,0 20 15,0-20-15,0 21 0,-22 21 31,1 21-31,21 0 0,-21 0 0,0 22 16,0-1-16,0-21 0,21 22 0,-22-1 16,22 0-16,-21 1 0,21 20 15,0-21-15,0-20 0,0 20 0,0 0 16,0-21-16,0 22 0,21-22 0,1 0 16,-1 0-16,0-21 0,0 0 15,0 0-15,0 0 0,1 0 16,20 0-16,-21 0 0,0 0 0,22-21 15,-22 0-15,0 0 0,0 0 0,0-1 16,0 1-16,1 0 0,-1-21 16,0 21-16,0 21 0,-21-22 0,0 1 15,0 42 1,0 1-16,-21-1 16,21 0-16,-21 0 0,0 0 0,21 0 15,-22 1-15,22-1 0,0 0 0,-21 0 16,21 0-16,0 0 0,0 1 15,0-1-15,0 0 16,21-21 0,1 0-16,-1-21 15,0 0-15,0 21 16</inkml:trace>
  <inkml:trace contextRef="#ctx0" brushRef="#br0" timeOffset="22872.11">23982 3831 0,'-43'-21'16,"22"21"-16,0 0 0,21-21 15,-21 21-15,21 21 32,0 0-17,21-21 1,-21 21-16,21-21 0,0 22 15,1-22-15</inkml:trace>
  <inkml:trace contextRef="#ctx0" brushRef="#br0" timeOffset="23252.4">24151 3958 0,'0'21'15,"0"1"1,0-1-16,0 0 15,0 0-15,-21-21 0,21 21 0,0 0 16,-21 1-16,21-1 0,-21 0 16,21 0-16,0 0 0,0 0 0,-22 1 15,22-1-15,0 0 0,0 0 16,22-21 15,-1 0-15,0-21-16,0 0 0,0 21 0,0-21 15,1-1-15,-1 1 0,0-21 16,0 21-16,21 0 0,-20-22 0,20 22 16,-21-21-16,21 21 0,1-1 15,-22 1-15,21 21 0,-21-21 16,1 21-16,-1 0 0,0 0 16,-21 21-1,-21 0 1,0 1-1,-1-1-15,1 0 0,21 0 0</inkml:trace>
  <inkml:trace contextRef="#ctx0" brushRef="#br0" timeOffset="24419.98">1757 6223 0,'0'0'0,"0"-42"15,0 21 1,0-1-16,0 1 16,0 0-16,0 0 15,21 21 1,0 0 0,0 0-16,0 0 0,1 21 0,-1 0 15,0 0-15,0 1 0,21 20 16,-20 0-16,-22 1 0,21-1 0,-21 21 15,0-20-15,0 20 0,0 1 16,-21-22-16,-22 22 0,22-22 0,-21 0 16,-1 1-16,1-1 0,-21 0 15,20-21-15,-20 1 0,20-1 16,-20 0-16,21 0 0,-1 0 0,22-21 16,-21 0-16,21 0 0,-1 0 15,1 0-15,21-21 0,0-21 16,21 21-16,1-1 15,-1-20-15,0 21 0,21-21 0,-21-1 16,22 1-16,-1 21 0,-21 0 16,22-1-16,-22 1 0,21 21 0,-21 0 15,0 0-15,-21 21 0,22 1 16,-22-1-16,21 21 0,-21-21 16,0 22-16,0-1 0,0-21 15,21 21-15,-21 1 0,0-22 0,21 0 16,-21 21-16,0-20 0,0-1 0,21 0 15,-21 0-15,21 0 0,-21 0 16,22-21-16,-1 0 0,0 0 16,0 0-16,0 0 15,0-21-15,1 21 0</inkml:trace>
  <inkml:trace contextRef="#ctx0" brushRef="#br0" timeOffset="24571.89">2286 6900 0,'0'0'16,"0"-21"-16,0-21 15,0 21 1,21 21 15,0 0-31,0 0 16,1 0-16,-1 0 0,21 0 0,0 0 16,1 0-16</inkml:trace>
  <inkml:trace contextRef="#ctx0" brushRef="#br0" timeOffset="25176.55">3831 6414 0,'0'0'0,"0"21"32,0 0-32,-21 0 0,0 0 15,0 22-15,21-1 0,-22 0 16,1 1-16,0-1 0,0 21 0,0-20 15,0-1-15,-1 0 0,1-20 0,21 20 16,0-21-16,-21 0 0,21 0 16,0 1-16,0-1 0,21-21 31,0-21-31,1-1 0,-1 1 16,0 0-16,0 0 0,0 0 15,-21-22-15,21 22 0,1-21 0,-22 21 16,0-22-16,21 22 0,-21 0 15,21 0-15,-21 0 0,0 42 16,0 21 0,0-21-16,0 1 15,0-1-15,21 21 0,-21-21 0,21 0 16,0 1-16,-21 20 0,22-21 0,-1 0 16,21 0-16,-21 1 0,22-1 0,-1 0 15,0-21-15,1 0 0,20 0 16,-21 0-16,1 0 0,20 0 0,-20-21 15,-1 0-15,0-1 0,-21 1 16,22 0-16,-22 0 0,0-21 16,0-1-16,-21 22 0,0-42 0,0 20 15,0-20-15,0-1 0,0 1 0,0 20 16,-21-20-16,0 21 0,0-1 16,0 22-16,21-21 0,-22 42 0,1-21 15,0 21-15,0 0 0,0 0 0,0 21 16,-1 0-16,1 0 0,0 21 15,0-20-15,21 20 0,0-21 0,0 21 16,0-20-16,0 20 0,21-21 0,0 0 16,0 22-16,22-43 0,-1 21 15,0 0-15,1-21 0,-1 0 16</inkml:trace>
  <inkml:trace contextRef="#ctx0" brushRef="#br0" timeOffset="25636.28">5228 6625 0,'0'0'0,"21"-21"0,0-21 0,-21 21 15,0-22-15,22 22 0,-22-21 0,0 21 16,0-1-16,0 44 31,-22-1-31,22 0 0,-21 0 16,0 21-16,21 1 0,-21-1 16,0-21-16,21 22 0,-21-1 0,-1 0 0,1 1 15,0-22-15,21 21 0,-21-21 16,21 22-16,-21-22 0,21 0 0,0 0 15,-21-21-15,21 21 16,0-42 0,0 0-16,21 21 0,-21-21 15,21 0-15,0-22 0,0 22 16,-21-21-16,21 21 0,1-22 0,-1-20 16,21 20-16,-21 1 0,0-21 0,1 20 15,-1 1-15,21 0 0,-21 20 16,22 1-16,-22 0 0,0 21 15,0 0-15,21 0 0,-20 0 0,-1 42 16,0-20-16,-21-1 0,0 21 0,21 0 16,-21 1-16,0-1 0,0 0 15,0 1-15,0-1 0,0 0 0,0 1 16,0-22-16,0 21 0,0-21 0,0 22 16,0-22-16,0 0 0,0 0 0,0 0 15,0 1 1,-21-22-1,0 0-15,21-22 16,-21 22-16</inkml:trace>
  <inkml:trace contextRef="#ctx0" brushRef="#br0" timeOffset="25788.2">5376 6922 0,'0'0'0,"-42"-22"16,21 22-16,0-21 0,-1 0 0,1 0 16,21 0-16,0 0 15,21 21-15,1 0 16,-1 0-16,0-22 0,21 22 0,1 0 15,-1 0-15,21-21 0,-20 21 0,20-21 16,-20 21-16,-1-21 0,21 21 16,-20-21-16,-1 21 0,22-21 0,-22 21 15</inkml:trace>
  <inkml:trace contextRef="#ctx0" brushRef="#br0" timeOffset="26033">6308 6435 0,'0'0'0,"0"-21"0,0-1 0,0 1 15,0 0-15,0 42 32,0 0-32,0 1 0,-22 20 15,1-21-15,0 21 0,21 1 0,-21-1 16,0-21-16,21 22 0,0-1 0,-21-21 16,-1 21-16,22-20 0,-21 20 15,21-21-15,0 0 0,0 0 0,0 1 16,0-1-16,0 0 0,0 0 15</inkml:trace>
  <inkml:trace contextRef="#ctx0" brushRef="#br0" timeOffset="26300.98">6244 6773 0,'0'0'0,"0"-42"0,21-21 15,0 20 1,1 1-16,-22 0 0,21-1 0,-21 1 0,21 0 15,0 20-15,0 1 0,0 0 0,1 0 16,-1 0-16,0 21 0,21 0 16,-21 0-16,1 0 0,-1 21 15,0 0-15,0 0 0,21 0 0,-42 1 16,22 62-16,-22-63 16,0 22-16,0-22 0,-22 0 15,1 0-15,0 0 0,0 1 0,0-1 16,21 0-16,-21-21 0,-1 21 0,1-21 15,0 0-15,0 0 0,0 0 0,21 21 16,-21-21-16,21-21 31,0 0-31,0 0 0,21 0 16</inkml:trace>
  <inkml:trace contextRef="#ctx0" brushRef="#br0" timeOffset="27340.91">8001 6392 0,'0'0'0,"21"-21"0,0 0 16,-21 0-16,0 0 0,21 0 15,1-1-15,-22 1 16,0 0-16,0 0 16,-22 42-1,1 0-15,0 22 0,0-1 16,21 0-16,-21 22 0,0-22 15,-1 0-15,1 22 0,21-22 0,0 1 16,-21 20-16,21-42 0,0 22 0,0-22 16,0 21-16,0-21 0,0 0 15,21-21 1,0 0-16,1-21 0,-1 21 16,0-21-16,0 0 0,0-21 0,0 20 15,1-20-15,-1 21 0,0-21 16,0-1-16,-21 1 0,21 0 0,0 20 15,1-20-15,-22 21 0,0-21 16,21 20-16,0 22 0,0 0 16,-21 22-1,0-1-15,0 21 0,0-21 0,0 0 16,0 22-16,0-1 0,0-21 0,0 22 16,21-1-16,-21-21 0,21 21 0,-21-20 15,22 20-15,-1-21 0,-21 0 16,21-21-16,0 21 0,21-21 0,-20 22 15,-1-22-15,21 0 0,-21 0 0,22 0 16,-1-22-16,-21 1 0,21 0 0,-20 0 16,-1 0-16,21-22 15,-21 22-15,-21-21 0,21 0 0,-21-1 16,0 1-16,0-22 0,0 22 0,0-21 16,0 20-16,0 1 0,0 0 0,0 20 15,-21-20-15,21 21 0,0 0 16,-21 21-16,0 0 0,0 0 15,0 21 1,21 0-16,-22 0 0,22 0 0,0 1 16,0-1-16,0 0 0,0 0 15,0 0-15,0 22 0,0-22 16,0 0-16,0 0 0,22 0 0,-22 0 0,21 1 16,21-22-16,-21 21 0,0-21 15,22 0-15</inkml:trace>
  <inkml:trace contextRef="#ctx0" brushRef="#br0" timeOffset="27576.78">9207 6477 0,'0'0'0,"22"-21"0,-1 0 0,-21 0 0,0-1 16,0 1-16,0 0 0,0 0 15,0 0-15,0 42 32,0 0-32,0 0 0,0 0 0,0 22 15,-21-22-15,21 21 0,0-21 16,-22 22-16,22-1 0,0-21 0,0 22 15,-21-22-15,21 0 0,-21 0 16,21 0-16,0 0 0,0 1 0,0-1 16,-21-21-16,21 21 0,0-42 31,0 0-15,0-1-16,21 1 0</inkml:trace>
  <inkml:trace contextRef="#ctx0" brushRef="#br0" timeOffset="27896.96">9292 6160 0,'0'0'0,"-21"-85"16,0 64-16,0 21 15,-1 0 1,1 0-16,21 21 0,0 0 16,21-21-1,1 0-15,-1 0 0,0 0 16,0 0-16,0 0 0,0 0 15,1-21-15,-1 21 0,0-21 0,-21 0 16,0-1-16,0 1 0,0 0 16,0 0-16,0 0 0,-21 0 15,-22 21-15,22-22 0,0 22 16,0-21-16,0 21 0,0 0 0,-1 0 16,1 21-16,0 1 0,0-1 0,0 0 15,21 0-15,0 0 0,0 0 16,0 22-16,0-22 0,0 0 0,21 0 15,0 0-15,0 1 0,0-1 0,1 0 16,20-21-16,-21 0 0,21 21 0,1-21 16</inkml:trace>
  <inkml:trace contextRef="#ctx0" brushRef="#br0" timeOffset="28160.05">9906 6011 0,'0'0'0,"0"-21"0,0-21 0,0 21 16,0-22-16,0 22 0,0-21 0,0 21 15,0 0-15,-21 21 16,0 0-16,21 21 0,-22 0 16,1 0-16,21 21 0,-21 1 0,0-1 15,21 0-15,-21 1 0,21 20 16,-21-20-16,-1 20 0,1-21 0,21 22 16,0-1-16,-21-20 0,21-1 0,-21 22 15,21-22-15,0-21 0,0 21 0,0-20 16,0 20-16,0-21 0,21-21 15,0 0-15,0 0 16,1-21-16,-1 21 0,21-42 16,-21 20-16,22 1 0,-1-21 15</inkml:trace>
  <inkml:trace contextRef="#ctx0" brushRef="#br0" timeOffset="28592.8">10477 5863 0,'0'0'0,"0"-106"16,0 85-16,-21 42 31,0 1-31,0 20 0,0-21 16,21 21-16,-21 1 0,-1-1 0,22 0 15,-21 22-15,0-22 0,21 1 0,-21-1 16,0 21-16,21-20 0,-21-1 0,-1 0 16,1 22-16,0-43 15,0 21-15,21 1 0,0-22 0,-21 0 16,21 0-16,21-21 15,-21-21 1,21 0-16,0 0 0,0 0 16,22-22-16,-22 22 0,0-21 0,21-1 15,-20 1-15,20 0 0,-21 21 0,21-22 16,-20 22-16,20 0 0,-21 0 0,0 0 16,22 21-16,-22 0 0,0 0 15,0 0-15,-21 21 0,0 0 0,21 0 16,-21 21-16,21-20 0,-21 20 0,0-21 15,0 21-15,0 1 0,0-22 16,0 21-16,-21-21 0,21 22 0,0-22 16,-21 21-16,0-21 0,21 1 15,-21-1-15,21 0 0,21-21 32,0-21-32,0 0 0,0-1 15,22 1-15,-22 0 0</inkml:trace>
  <inkml:trace contextRef="#ctx0" brushRef="#br0" timeOffset="29764.76">11218 6244 0,'0'0'0,"21"-21"0,-21 0 0,0 0 0,0 0 15,0-1-15,-21 22 32,0 22-32,0-1 0,0 0 15,0 0-15,-22 0 0,22 22 0,0-1 16,0 0-16,0-21 0,-22 22 15,22-1-15,21 0 0,-21-20 0,21 20 16,0-21-16,0 21 0,0-20 0,0-1 16,0 0-16,21-21 0,0 21 0,22-21 15,-22 0-15,21 0 0,0 0 16,1 0-16,-1 0 0,0 0 16,1-21-16,-1 0 0,0 0 0,-20-1 15,20 1-15,-21-21 0,0 21 0,0-22 16,-21 1-16,0 0 0,22-1 0,-22 1 15,0 0-15,0-1 0,0 1 16,0 0-16,0 21 0,-22-1 0,1 1 16,0 21-16,0 0 0,0 0 0,-22 0 15,22 0-15,-21 0 0,21 21 0,-22 1 16,22 20-16,-21-21 0,21 21 16,-22-20-16,22 20 0,0 0 0,0 1 15,21-1-15,0 0 0,0-21 0,0 22 16,0-22-16,0 21 0,21-21 15,0 1-15,22-1 0,-22-21 16,21 21-16,0-21 0,-20 0 0,20 0 16,0 0-16,1 0 0,-1-21 0,0 21 15,1-21-15,-1-1 0,-21 1 0,21 0 16,-20 0-16,-1 0 0,0-22 16,0 22-16,0-21 0,0 0 0,1 20 15,-1 1-15,-21-21 0,21 21 0,-21 0 16,0-1-16,0 44 15,0-1 1,-21 0-16,21 0 0,0 0 16,-21 0-16,21 22 0,-22-22 0,22 0 15,0 21-15,-21-20 0,21-1 16,0 0-16,0 0 0,0 0 0,0 0 16,21 1-16,1-22 0,-1 0 0,0 0 15,0 0-15,0 0 0,22 0 16,-22 0-16,0 0 0,0 0 0,0-22 15,0 1-15,1 0 0,-1 0 0,0 0 16,0 0-16,0-1 0,0 1 0,-21-21 16,22 21-16,-22-22 0,21 22 15,0 0-15,-21 0 0,0 0 16,0 42 15,0 0-31,0 0 0,-21 0 0,21 22 16,0-22-16,0 0 0,-21 21 15,21-20-15,0-1 0,0 21 0,0-21 16,0 0-16,0 1 0,0-1 0,21-21 16,0 21-16,0-21 0,0 21 0,0-21 15,1 0-15,-1 0 0,0 0 16,21 0-16,-21-21 0,1 0 0,-1 0 16,-21-1-16,21 1 0,0 0 0,0-21 15,0 21-15,1-22 0,-1 1 16,0 0-16,0-22 0,0 22 0,0-1 15,1-20-15,-1-1 0,-21 22 16,21-21-16,0-1 0,0 22 0,22-22 16,-22 22-16,0 0 0,0-1 0,-21 22 15,0 0-15,21 0 0,-21 42 16,0 0-16,0 0 16,-21 22-16,0-1 0,0 0 0,0 1 15,-1-1-15,1 0 0,0 22 0,0-22 16,0 22-16,0-22 0,-1 0 0,1 22 15,21-22-15,-21 0 0,21 1 0,-21-1 16,21 0-16,-21 1 0,21-22 16,0 21-16,0-21 0,0 1 15,0-1-15,0 0 0,21-21 16,0 21-16,0-21 0,0 0 0,1 0 16,-1 0-16,0 0 0,0-21 0,0 0 15,0 21-15,22-21 0,-22-1 16,0 1-16,0 21 0,0-21 0,1-21 15,-1 21-15,0-1 0,0 1 0,-21-21 16,21 21-16,-21-22 0</inkml:trace>
  <inkml:trace contextRef="#ctx0" brushRef="#br0" timeOffset="29968.65">12827 6138 0,'0'0'0,"-21"0"15,0 0 1,42 0-1,0 0-15,0 0 16,0-21-16,0 21 0,22 0 0,-22-21 16,0 21-16,21 0 0,1 0 15,-1-21-15,-21 21 0,22 0 0,-22 0 16,0-21-16,0 21 0,-21-21 16,0-1-16,0 1 15,-21 21-15,0 0 0</inkml:trace>
  <inkml:trace contextRef="#ctx0" brushRef="#br0" timeOffset="30204.78">10075 6096 0,'0'0'0,"-63"21"0,-64 0 16,106 1-16,63-22 15,-21 0 1,0 0-16,22 0 0,-1 0 16,0 0-16,1 0 0,-22-22 0,21 22 15,-21 0-15,0 0 0,1-21 16,-1 21-16,0 0 0,-21-21 0,21 21 16,-21-21-16,21 0 0,0 21 0</inkml:trace>
  <inkml:trace contextRef="#ctx0" brushRef="#br0" timeOffset="30728.81">14203 6435 0,'0'0'0,"21"-21"0,21-22 16,22-20-16,-64 42 16,0-1-16,21 1 0,-21 42 31,0 22-31,-21-22 0,0 42 0,-1-20 16,22 20-16,-21 1 0,0 20 0,0-20 15,0 21-15,21-22 0,-21 22 0,-1-1 16,1 1-16,0 0 0,0-1 0,0 1 15,0 21-15,-1-21 0,1-1 0,-21-20 16,21 20-16,0 1 0,-1-21 16,22-1-16,-21-21 0,21 22 0,-21-22 15,21 1-15,-21-22 0,21 21 16,0-21-16,0 0 0,0-42 31,0 0-31,0 0 0,0 0 16,21-22-16</inkml:trace>
  <inkml:trace contextRef="#ctx0" brushRef="#br0" timeOffset="31012.64">14033 6858 0,'0'0'0,"0"-85"0,0 22 0,-21-22 0,21 22 16,0-1-16,0 22 0,21-22 15,1 22-15,20 0 0,0 21 0,1-22 16,-1 22-16,21 21 0,-20-21 15,20 21-15,1 0 0,-22 0 0,0 21 16,1 0-16,-22 0 0,0 1 0,-21 20 16,0-21-16,0 21 0,-42 1 0,21-1 15,-22 0-15,1 1 0,0-1 16,-1 0-16,1-20 0,0 20 0,-1-21 16,22 0-16,-21 0 0,21 1 15,-1-1-15,1-21 0,42 0 16,22-21-1,-22-1-15,21 1 16,1 0-16,-1 0 0</inkml:trace>
  <inkml:trace contextRef="#ctx0" brushRef="#br0" timeOffset="33868.69">14965 6371 0,'0'0'0,"0"-63"16,0 42-16,-21-1 0,21 1 15,-22 0-15,1 0 0,0 21 16,0 0-16,0 0 16,0 0-16,21 21 0,-22 0 15,1 0-15,0 22 0,21-1 16,-21 0-16,0 1 0,21-1 0,0 0 16,-21 1-16,21-22 0,-22 21 15,22-21-15,0 22 0,0-22 0,0 0 16,22 0-16,-1-21 0,0 0 15,0 0-15,0 0 0,0 0 16,1-21-16,-1 21 0,0-21 0,0 0 16,0 0-16,0-22 0,1 22 0,-1 0 15,0-21-15,-21-1 16,21 22-16,-21-21 0,21 21 0,0-22 16,-21 22-16,0 0 0,0 0 0,22 21 15,-22 21 1,0 0-16,0 0 15,0 0-15,0 1 0,0 20 16,0-21-16,0 21 0,0-20 0,0 20 16,0-21-16,0 0 0,0 22 0,0-22 15,0 0-15,21 0 0,0-21 0,0 21 16,0-21-16,0 0 0,1 0 0,-1 0 16,0 0-16,0 0 0,0 0 15,0-21-15,1 0 0,-1 21 0,0-21 16,0 0-16,0-22 0,0 22 15,22 0-15,-22-21 0,0-1 0,21 22 16,-20-21-16,-1-1 0,0 22 0,0 0 16,0-21-16,-21 21 15,21-1-15,-21 44 32,-21-1-32,21 0 0,0 0 15,0 0-15,0 0 16,0-42 46,0 0-62,0 0 0,0 0 16,0 0 0,0-1-16,0 1 0,0 0 15,-21 21 16,0 21-15,0-21-16,21 21 0,0 1 0,-21-22 16,21 21-16,-22 0 0,22 0 15,0 0-15,0 0 16,22 1-16,-1-22 0,0 21 0,0-21 16,0 0-16,0 21 0,1-21 15,-1 0-15,0 21 0,0-21 0,21 21 16,-20 0-16,20-21 0,-21 22 0,21-1 15,-20 0-15,-22 0 0,21 0 0,-21 0 16,0 22-16,0-22 0,0 0 16,0 0-16,0 0 0,0 1 0,21-22 15,-21 21-15,0 0 0,21-21 16,0 21-16,0-21 0,1 0 16,-1 0-16,0 0 0,0 0 0,0 0 15,0-21-15,22 0 0,-1 21 0,-21-21 16,22-1-16,-1 1 0,-21 0 0,21 0 15,-20-21-15,20 20 16,-21-20-16,0 21 0,0-21 0,1-1 16,-1 1-16,-21 0 0,21 20 0,-21-20 15,0 21-15,0 0 0,0 0 0,-21 21 16,0 0-16,-1 0 16,1 0-16,0 0 0,-21 21 15,21 0-15,-22 0 0,1 0 0,0 0 16,20 22-16,-20-22 0,21 21 0,0-21 15,0 22-15,21-1 0,-22-21 0,22 0 16,0 1-16,0-1 0,0 0 16,22 0-16,-1 0 0,0-21 15,0 0-15,0 0 0,0 0 0,1 0 16,-1 0-16,0 0 0,21-21 0,-21 0 16,1 0-16,-1 0 0,0-1 0,0 1 15,-21 0-15,21 0 0,0-21 0,-21 20 16,0-20-16,22 21 0,-22 0 15,21 0-15,-21-1 0,0 1 0,0 0 16,0 42 0,0 0-16,-21-21 0,21 43 15,-22-22-15,22 0 0,0 0 0,-21 22 16,21-22-16,0 0 0,0 21 16,0-21-16,0 1 0,0-1 15,0 0-15,21 0 0,1-21 16,-1 0-16,21 21 0,-21-21 0,22 0 15,-1 0-15,-21 0 0,21 0 0,-20-21 16,20 21-16,-21-21 0,0 0 0,0 0 16,1-1-16,-1 1 0,0-21 15,-21 21-15,21-22 0,0 1 0,0 0 16,-21 21-16,0-1 0,0-20 0,0 21 16,0 42 15,0 0-31,0 0 15,0 22-15,-21-22 0,21 0 0,-21 0 16,21 22-16,-21-22 0,21 0 0,0 0 16,0 21-16,0-20 0,-21-1 0,21 0 15,0 0-15,0 0 16,0-42 15,0 0-31,21 0 16,-21 0-16,0-1 0,21 1 0,0-21 15,0 0-15,1-1 0,-1 1 0,0 21 16,21-22-16,-21 1 0,1 21 0,-1 0 16,0 0-16,0-1 15,0 22-15,0 0 0,1 0 0,-1 22 16,0-22-16,-21 21 16,0 0-16,0 21 0,0-21 0,0 1 15,0 20-15,0-21 0,0 0 0,0 22 16,0-22-16,0 0 0,-21 0 15,21 0-15,-21 0 0,21 1 0,0-1 16,0-42 15,21-1-31,0 1 16,-21 0-16,21 0 0,0 0 16,0 0-16,22-22 0,-22 22 0,0-21 15,21-1-15,1 22 0,-1-21 0,0 0 16,1 20-16,-22 1 0,21 0 0,-21 0 15,22 21-15,-22 0 0,-21 21 32,0 0-32,0 0 0,-21 22 15,0-22-15,-1 21 0,22-21 0,-21 22 16,21-22-16,-21 21 0,21-21 0,0 1 16,0 20-16,0-21 0,21 0 0,0 0 15,1 1-15,-1-22 16,21 21-16,-21-21 0,0 0 0,1 0 0,20 0 15,-21 0-15,21 0 0,-20 0 16,-1-21-16,0-1 0,0 22 0,0-21 16,22 0-16,-22-21 0,0 21 0,0-22 15,0 22-15,-21-21 0,21 21 16,1-22-16,-1 22 0,-21-21 0,0 21 16,0-1-16,0 1 0,-21 21 15,-1 0-15,1 0 16,0 21-16,0 1 0,0-1 15,0 0-15,21 0 0,-22 21 16,22-20-16,-21 20 0,21-21 16,0 21-16,0-20 0,0-1 0,0 0 0,0 0 15,0 0-15,0 0 0,0 1 16,21-1-16,1-21 0,20 0 16,-21 0-16,0 0 0,0 0 0,22 0 15,-22-21-15,0 21 0,0-22 16,22 1-16,-22 0 0,21-21 0,0 21 15,-20-22-15,20 1 0,-21 0 0,0-1 16,0 1-16,22 0 0,-22-1 16,0 22-16,0-42 0,0 20 0,1 1 15,-1 0-15,0-1 0,0 1 16,0 0-16,0 20 0,1 1 0,-22 0 16,21 0-16,-21 42 15,0 0-15,0 0 0,-21 1 16,-1-1-16,1 21 0,0-21 0,0 22 15,0-1-15,0-21 0,-22 21 0,22 1 16,-21-1-16,21-21 0,-1 22 0,1-1 16,0 0-16,0 1 0,0-22 15,21 21-15,0-21 0,0 22 0,0-22 16,0 0-16,21 0 0,0-21 16,0 0-16,0 0 0,22 0 0,-22 0 15,21 0-15,-21 0 0,22 0 0,-1 0 16,0-21-16,-20 0 15,20 0-15,-21-1 0,21 1 0,-20 0 16,20 0-16,-21 0 0,0 0 0,0-1 16,1 1-16,-22 0 0,0 0 0,-22 21 31,1 21-15,0 0-16,0 0 0,0 1 0,0 20 15,-1-21-15,22 0 0,-21 0 0,21 1 16,-21-1-16,21 0 0,0 0 0,0 0 15,0 0-15,21-21 16,0 0-16,1 0 16,-1 0-16,0 0 0,0 0 15,21 0-15,-20 0 0,-1 0 0,21-21 16,-21 0-16,0 21 0,22-21 0,-22 0 16,0 0-16,21-1 0,-20 22 0,-1-21 15,0 0-15,0 21 0,0 0 16,-42 0-1,0 21-15,0 0 0,21 1 16,-21-22-16,-1 21 0,1 0 0,21 0 16,0 0-16,-21 0 0,21 1 15,0-1-15,0 0 16,21-21 0,0 0-1,1 0-15,-1 0 0,0 0 16,0-21-16,0 0 0,-21-1 15</inkml:trace>
  <inkml:trace contextRef="#ctx0" brushRef="#br0" timeOffset="34120.55">18754 6096 0,'0'0'0,"-22"0"0,22 21 15,22-21-15,-1 21 16,21-21-16,-21 0 0,22 0 0,-1 22 16,0-22-16,1 0 0,-1 0 0,0 0 15,1 0-15,-22 0 0,21 0 16,-21 0-16,22 0 0,-22 0 0,0 0 16,0 0-16,-21 21 31,-21-21-16</inkml:trace>
  <inkml:trace contextRef="#ctx0" brushRef="#br0" timeOffset="35269.11">783 9144 0,'0'0'0,"-21"-21"16,21 0-16,0 0 15,0-1 1,42 22-16,-21-21 0,1 21 0,20 0 15,-21 0-15,21 0 0,1 0 16,-1 0-16,-21 0 0,22 21 0,-22 1 16,0-22-16,-21 42 0,0-21 15,0 0-15,0 0 0,-21 22 0,-22-22 16,22 0-16,-21 0 0,-22 22 0,22-22 16,0 0-16,-22 0 0,1 0 15,20 0-15,-20-21 0,21 22 0,-1-22 16,22 0-16,0 0 0,0 0 15,42 0 1,0-22 0,21 22-16,1-21 0,-1 21 0,0 0 15,1 0-15,20 0 0,-20 0 16,20 0-16,1 0 0,-22 0 0,21 21 16,1 1-16,-22-1 0,22 0 0,-43 0 15,21 0-15,-21 22 0,-21-22 16,0 0-16,0 21 0,-21-21 0,-21 22 15,21-22-15,-22 0 0,-20 0 16,21 0-16,-1 1 0,-20-1 0,20 0 16,1 0-16,-21-21 0,20 0 15,1 21-15,0-21 0,-1 0 16,22 0-16,-21 0 0,21 0 0,-1 0 16,1-21-16,-21 0 0,21 0 15,0 21-15,21-21 0,-22 21 16,22-22-16,0 1 15,0 0-15,22 21 0,-1-21 0,0 0 16,21 21-16,1-21 0,-1-1 0</inkml:trace>
  <inkml:trace contextRef="#ctx0" brushRef="#br0" timeOffset="35464">1990 9377 0,'-22'0'32,"1"0"-17,0 0-15,0 0 32,21-21-32,0 0 15</inkml:trace>
  <inkml:trace contextRef="#ctx0" brushRef="#br0" timeOffset="36216.58">3704 8932 0,'0'0'0,"0"-21"0,0-21 15,0 21-15,0 0 0,21-1 16,-21 1-16,0 0 0,0 42 15,0 0-15,0 22 16,0-1-16,-21 0 0,0 1 16,0-1-16,21 22 0,-21-22 0,-1 21 15,22-20-15,-21-1 0,0 0 0,21 1 16,0-22-16,0 21 16,0-21-16,0 1 0,0-1 0,21-21 31,0 0-31,1-21 15,-1-1-15,-21 1 0,21 0 0,0-21 16,0 21-16,0-22 0,1 22 0,-22-21 16,21 21-16,0-22 0,-21 22 0,0 0 15,0 0-15,21 21 0,0 0 16,-21 21 0,0 0-16,0 21 0,0-20 15,0-1-15,21 21 0,-21-21 16,22 0-16,-1 22 0,0-22 0,-21 0 15,21 0-15,21 0 0,-20 1 16,-1-22-16,21 21 0,0-21 0,-20 0 16,20 0-16,0 0 0,1 0 15,-1 0-15,0-21 0,1-1 0,-1 22 16,-21-21-16,0 0 0,0-21 0,-21 21 16,0-1-16,0-20 0,0 21 15,0-21-15,0-22 0,-21 22 0,0-1 16,0-20-16,-21 21 0,20-1 0,1 1 15,0 21-15,0 0 0,0-1 0,0 1 16,-1 21-16,1 21 16,0 1-16,21-1 0,0 21 15,0-21-15,0 0 0,0 22 16,0-22-16,21 0 0,0 21 16,22-20-16,-22-1 0,21 0 0,-21 0 15,22-21-15,20 21 0</inkml:trace>
  <inkml:trace contextRef="#ctx0" brushRef="#br0" timeOffset="36700.8">5207 8932 0,'0'0'0,"0"-21"16,0 0-16,0 0 0,-21 21 16,0 0-1,-1 21-15,1 21 0,21-20 16,0 20-16,-21 0 0,21 1 15,-21-1-15,0 0 0,21 1 0,0-22 16,-21 21-16,-1 0 0,1 1 0,21-22 16,-21 21-16,0-21 0,0 1 0,21-1 15,0 0-15,-21 0 0,-1-21 16,22-21 0,0 0-1,0 0-15,22-1 0,-1 1 16,0-21-16,0 21 0,0-22 15,0 1-15,1 0 0,20-22 0,-21 22 16,0-22-16,22 22 0,-22 0 0,0-1 16,0 1-16,0 21 0,0 0 15,1 21-15,-1 0 16,-21 21-16,21 21 0,-21-21 0,0 22 16,0-22-16,0 21 0,0 1 0,0-1 15,0 0-15,0-21 0,0 22 16,-21-1-16,21-21 0,-21 22 0,21-22 15,-22 0-15,22 0 0,-21 0 0,21 0 16,0 1-16,0-1 0,0 0 16,0-42 15,0 0-15,0-1-16</inkml:trace>
  <inkml:trace contextRef="#ctx0" brushRef="#br0" timeOffset="36864.71">5016 9313 0,'0'0'0,"-21"0"0,0 0 0,0 0 16,0 0-16,42 0 15,21 0 1,-21 0-16,22-21 0,-22 21 16,21 0-16,1-21 0,-1 21 15,0 0-15,1-21 0,-1 0 0,0 21 16,22-21-16,-22 21 0,22-22 0,-22 1 15</inkml:trace>
  <inkml:trace contextRef="#ctx0" brushRef="#br0" timeOffset="37133.55">6329 8827 0,'0'0'0,"0"-22"0,0 1 0,0 0 15,0 0-15,-21 21 16,-1 0-16,22 21 15,-21 0-15,0 0 16,21 1-16,-21 20 0,0 0 0,21 1 16,-21-1-16,-1 0 0,1 1 15,0-1-15,0 0 0,21 1 0,-21-1 16,0 0-16,-1-21 0,1 22 0,21-22 16,-21 0-16,21 21 0,-21-20 0,21-1 15,0 0-15,0 0 0,-21 0 16,42-21-1,0-21 1</inkml:trace>
  <inkml:trace contextRef="#ctx0" brushRef="#br0" timeOffset="37392.41">6286 9081 0,'0'0'0,"0"-43"0,0-84 15,0 85-15,0 21 0,0-22 16,0 22-16,22 0 0,-22 0 15,21 0-15,0 0 0,0-1 0,0 22 16,0 0-16,1 0 0,-1 0 0,0 0 16,0 22-16,0-1 0,0 0 0,-21 21 15,0-21-15,0 22 0,0-22 16,0 21-16,-21-21 0,21 22 16,-42-22-16,21 21 0,0-21 0,-22 1 15,22-1-15,-21 0 0,-1 0 0,1-21 16,0 21-16,-1-21 0,22 0 0,-21 21 15,21-21-15,-22 0 0,22 0 16,0 0-16,0 0 0,0-21 0</inkml:trace>
  <inkml:trace contextRef="#ctx0" brushRef="#br0" timeOffset="39812.14">8699 8763 0,'0'0'0,"0"-21"0,0-21 0,0 20 0,0 1 16,0-21-16,0 21 0,0-22 16,0 22-16,0-21 0,-21 21 0,0-22 15,0 22-15,0-21 0,0 21 0,-22 0 16,22-1-16,0 1 0,-21 21 0,20 0 15,-20 0-15,21 21 0,-21 1 16,20 20-16,-20-21 0,21 43 0,0-22 16,0 21-16,-1 22 0,1-21 0,0 20 15,21-20-15,0 20 0,0-20 16,0 21-16,0-22 0,0-21 16,21 22-16,-21-22 0,43-21 0,-22 22 15,0-22-15,21 0 0,-21 0 0,22-21 16,-1 0-16,0 0 0,22 0 0,-22 0 15,1-21-15,-1 0 0,21 0 16,-20 0-16,-1-22 0,0 22 0,1 0 16,-1-21-16,-21 20 0,0-20 0,1 21 15,-1-21-15,-21 20 0,0 1 0,0 0 16,0 0-16,-21 21 16,-1 21-16,1 0 15,0 0-15,0 1 16,0 20-16,0-21 0,21 0 0,0 22 15,-22-22-15,22 0 0,0 21 0,0-21 16,0 1-16,0-1 16,22 0-16,-1-21 0,0 0 0,0 0 15,0 0-15,0 0 0,1 0 0,-1 0 16,21-21-16,-21 0 0,0 21 0,1-22 16,-1 1-16,0 0 0,0 0 0,-21-21 15,0 20-15,0 1 0,0 0 16,0-21-16,0 21 0,-21-22 0,0 22 15,0-21-15,-1 21 0,1-1 0,0 1 16,0 0-16,0 0 0,0 21 16,-1 0-16,44 0 31,-1 0-31,0 0 0,21-21 16,-21 21-16,22 0 0,-1 0 0,0-21 15,-20 21-15,20 0 0,0 0 16,-21-22-16,22 22 0,-22 0 0,21 0 15,-21 0-15,22 22 0,-22-22 0,0 21 16,0 0-16,0 0 0,-21 21 0,0-20 16,0-1-16,0 21 0,0-21 15,0 22-15,0-22 0,0 0 0,0 21 16,-21-21-16,21 1 0,-21-1 16,0 0-16,0 0 0,21 0 15,-21-21-15,-1 0 0,44-21 31,-1 0-15,0 21-16,-21-21 0,21-22 0,0 22 16,0 0-16,22-21 0,-22-1 0,0 1 15,21 0-15,-20-1 0,20-20 16,0 42-16,1-22 0,-1 1 0,0 21 16,1 0-16,-22 21 0,21 0 0,-21 0 15,-21 21 1,0 0-16,0 21 0,0-20 0,0 20 0,0-21 15,-21 21-15,0 1 16,0-22-16,0 21 0,21 1 0,0-22 16,-22 21-16,22-21 0,0 0 0,0 1 15,0-1-15,22 0 0,-1-21 16,0 0-16,0 0 0,21 0 0,1 0 16,-1 0-16,-21-21 0,22 21 15,-1-21-15,0-1 0,1 1 0,-1 0 16,-21 0-16,21 0 0,-20 0 0,20-1 15,-21-20-15,0 21 0,-21-21 0,0 20 16,0 1-16,0 0 0,0 0 16,0 0-16,-21 21 15,21 21 1,-21 0-16,21 0 0,-21 0 16,21 1-16,0-1 0,0 21 0,0-21 15,0 0-15,0 1 0,0-1 0,21 0 16,0 0-16,-21 0 0,21 0 15,-21 1-15,21-1 0,-21 0 16,0 0-16,-21-21 31,0 0-31,0 0 0,0 0 16,21-21-16,-21 0 16,-1 0-16,22-1 15,-21 22-15,0-21 16,0 21-16,21 21 31,0 1-31,0-1 16,0 0-16,21 0 15,0-21-15,0 21 0,1-21 0,-1 0 16,0 0-16,0 0 0,21 0 0,-20 0 16,20 0-16,0 0 0,-21 0 0,22-21 15,-1 21-15,0-21 0,1 0 0,-1 21 16,-21-21-16,22-1 15,-1 1-15,-21-21 0,0 21 0,22-22 16,-22 22-16,0-21 0,0 0 0,21-22 16,-20 22-16,-22-22 0,21 22 0,0-22 15,0 1-15,-21-1 0,21 22 0,-21-21 16,21-1-16,1 1 0,-22 20 16,0 1-16,0 0 0,21 20 0,-21 1 15,0 0-15,0 42 16,-21 0-16,-1 22 0,22-22 15,-21 21-15,0 1 0,-21 20 0,21-21 16,-1 1-16,-20 20 0,21-20 16,0 20-16,-22 1 0,22-1 15,0-21-15,0 1 0,21 20 0,0-20 16,0-1-16,0-21 0,0 21 0,0-20 16,0-1-16,0 0 0,21 0 0,0 0 15,0-21-15,22 0 0,-22 0 16,0 0-16,21 0 0,-20 0 0,-1 0 15,0 0-15,0-21 0,0 0 0,0 21 16,1-21-16,-1 0 0,0-1 0,-21 1 16,0 0-16,21 0 0,-21 0 0,0 0 15,0-1-15,-21 22 32,0 0-32,0 22 0,21-1 15,-22 0-15,22 0 0,0 0 0,0 0 16,0 1-16,0-1 0,0 0 0,0 0 15,0 0-15,0 0 16,22-21-16,-1 0 16,0 0-16,0 0 0,0 0 15,0 0-15,1 0 0,-1-21 16,0 21-16,0-21 0,0 0 16,-21 0-16,21 0 0,1-1 0,-1 1 15,0 0-15,-21 0 0,21 0 16,0 0-16,-21-1 0,0 1 15,21 0-15,-21 42 32,0 0-32,0 1 0,0-1 15,0 0-15,0 0 0,-21 0 0,21 0 16,0 1-16,0-1 0,0 0 16,0 0-16,21-21 15,1 21-15,-1-21 0,0 0 16,0 0-16,0 0 0,0 0 0,1 0 15,-1 0-15,0 0 0,0 0 16,-21-21-16,21 0 0,-21 0 16,21 0-16,1-1 0,-22 1 15,21 0-15,-21 0 0,0 0 16,21 0-16,-21-1 0,21 1 0,-21 0 16,0 42-1,0 0-15,0 1 16,0-1-16,0 0 0,0 0 15,-21 0-15,21 0 0,0 1 16,0-1-16,0 0 31,21-21-31,0 0 0,0 0 0,22 0 16,-22 0-16,0 0 0</inkml:trace>
  <inkml:trace contextRef="#ctx0" brushRef="#br0" timeOffset="40075.99">12636 8869 0,'0'0'0,"0"-64"16,0 22-16,0 21 0,0 0 15,-21 21-15,0 0 0,0 0 0,0 0 16,0 0-16,-1 21 0,-20 0 16,21 0-16,0 0 0,0 1 0,-1 20 15,1-21-15,0 0 0,0 22 16,0-22-16,21 21 0,0-21 15,-21 0-15,21 1 0,0-1 0,0 0 16,0 0-16,0 0 0,0 0 16,21-21-16,0 0 0,0 22 15,21-22-15,-20 0 0,20 0 16,-21 0-16,21 0 0,-20 0 0,-1-22 16,21 1-16,-21 21 0</inkml:trace>
  <inkml:trace contextRef="#ctx0" brushRef="#br0" timeOffset="40920.6">12763 8996 0,'0'0'0,"22"-42"0,-1-1 0,-21 1 0,21-22 15,0 22-15,0-21 0,0 20 16,1-20-16,-1 20 0,0 1 0,0-21 16,0 41-16,0-20 0,-21 21 15,22 0-15,-22 0 0,0-1 0,-22 44 32,1-1-32,0 21 15,0-21-15,0 22 0,0-22 0,-1 21 16,-20 0-16,21 1 0,0-1 0,0 22 15,-1-22-15,1 0 0,0 1 0,21-1 16,0 0-16,-21 1 0,21-1 0,-21 0 16,21-21-16,0 1 0,0-1 15,0 0-15,0 0 0,0 0 0,21-21 16,0 0-16,0 21 0,0-21 0,1 0 16,-1 0-16,21 0 0,-21 0 15,0-21-15,22 21 0,-22-21 0,21 0 16,-21 21-16,22-21 0,-22 0 15,21-22-15,-21 22 0,22 0 0,-22 0 16,0 0-16,0-1 0,-21 1 0,0 0 16,-21 21-1,0 21-15,0 0 16,0 1-16,21-1 16,-22 0-16,22 0 0,0 0 0,0 0 15,-21 1-15,21-1 0,0 0 0,0 0 16,0 0-16,21 0 15,1-21-15,20 22 0,-21-22 16,0 0-16,22 0 0,-22 0 16,21 0-16,-21 0 0,22 0 0,-22 0 15,0-22-15,21 1 0,-21 0 0,1 0 16,-1 0-16,-21 0 0,21-1 0,-21-20 16,21 0-16,-21 21 0,0-22 0,0 1 15,0 21-15,0-22 0,0 22 16,0 0-16,-21 21 0,0-21 0,0 21 15,-22 0-15,22 0 0,0 0 0,-21 21 16,20 0-16,1 0 0,-21 22 0,21-22 16,0 0-16,21 21 0,0-20 0,-22 20 15,22-21-15,0 0 0,0 0 16,0 1-16,0-1 0,0 0 16,22-21-16,-1 21 0,0-21 0,0 0 15,0 0-15,0 0 0,1 0 0,-1 0 16,21 0-16,-21 0 0,0-21 0,22 21 15,-22-21-15,21 0 0,-21 21 0,1-22 16,20 1-16,-21 0 0,0 0 16,22 0-16,-22 0 0,0-1 0,0 1 15,0 21-15,-21 21 32,0 1-17,-21-1-15,21 0 0,0 0 16,0 0-16,0 0 15,0 1-15,21-22 32,0 0-17,1 0-15</inkml:trace>
  <inkml:trace contextRef="#ctx0" brushRef="#br0" timeOffset="41165.97">13356 8573 0,'0'0'0,"-21"0"0,0 0 0,0 0 15,-1 0-15,44 0 16,-1 0 0,0 0-16,0 0 0,21 0 0,-20 0 15,20-22-15,-21 22 0,21 0 0,1 0 16,-1-21-16,-21 21 0,22 0 15,-22 0-15,0-21 0,0 21 0,0 0 16,-21-21-16,0 0 0,0 0 16,-21 21-16,0 0 0,0-22 15,-22 22-15</inkml:trace>
  <inkml:trace contextRef="#ctx0" brushRef="#br0" timeOffset="41364.87">11853 8382 0,'0'0'0,"-84"21"0,-86 22 16,128-43-16,21 21 16,0-21-16,21 21 15,21-21-15,0 0 0,0 0 16,21 0-16,1 0 0,-1 0 0,0 0 16,1 0-16,-1 0 0,22 0 15,-22 0-15,0-21 0,1 21 0,20-21 16,-21-1-16,1 22 0,-1-21 0,0 0 15</inkml:trace>
  <inkml:trace contextRef="#ctx0" brushRef="#br0" timeOffset="45708.33">16446 8678 0,'0'0'0,"0"-21"0,85-63 16,-64 62-16,22 1 0,-22-21 16,0 0-16,0 20 0,-21-20 0,0 0 15,21-1-15,-21 1 0,0 21 0,0-21 16,0-1-16,-21 22 0,0-21 15,0 21-15,0-1 0,-1 22 0,1 0 16,-21 0-16,21 0 0,-22 0 0,1 22 16,-21-1-16,20 21 0,1 0 15,0 22-15,-1-22 0,1 22 0,0-1 0,-1 1 16,1 20-16,21-20 0,0-1 16,-1 22-16,1-21 0,21-1 15,0 1-15,0-22 0,0 21 0,0-20 16,21-1-16,1-21 0,20 22 0,-21-22 15,21 0-15,1-21 0,-1 0 0,0 0 16,22 0-16,-22 0 0,22 0 0,-1-21 16,1 0-16,-1-1 0,1 1 0,-1-21 15,-20 21-15,-1-22 0,0 1 16,1 0-16,-22-1 0,0-20 0,0 21 16,-21-22-16,0 22 0,0-22 0,0 22 15,0-22-15,0 1 0,-21-1 0,0 22 16,0 0-16,-1-22 0,1 43 0,0-21 15,-21 21-15,21 21 0,-1 0 16,-20 0-16,0 0 0,-1 21 16,1 21-16,0 0 0,-1 1 0,1-1 15,0 22-15,-1-1 0,1-21 0,21 22 16,-21-1-16,20 1 0,22-1 0,0-20 16,0-1-16,0 0 0,0 1 0,22-1 15,20-21-15,-21 0 0,21 1 0,1-1 16,-1 0-16,0-21 0,1 0 15,-1 0-15,0 0 0,1-21 0,20 0 16,-20-1-16,-1 1 0,0 0 0,-21 0 16,22-21-16,-1 20 0,-21-20 0,22 0 15,-22 21-15,0-22 0,0 22 16,0 0-16,-21 0 0,0 0 0,21-1 16,-21 44-1,0-1-15,0 0 16,-21 0-16,21 0 0,0 0 0,-21 22 15,21-22-15,-21 0 0,21 21 0,0-20 16,0-1-16,0 21 0,0-21 0,0 0 16,0 1-16,0-1 0,21-21 15,0 0 1,0 0-16,1 0 0,-1 0 0,0-21 16,-21-1-16,42 1 0,-21 21 15,1-21-15,-1 0 0,0 0 0,0-22 16,0 22-16,0 0 0,1-21 0,-1 21 15,0-22-15,0 22 0,0-21 0,0 21 16,1-1-16,-22 1 0,0 0 0,0 42 31,0 0-15,0 1-16,-22-1 0,1 21 0,0-21 16,21 22-16,0-22 0,-21 21 0,21-21 15,-21 0-15,21 22 0,0-22 0,0 0 16,0 0-16,0 0 0,21 1 15,0-1-15,0-21 0,0 0 0,22 21 16,-22-21-16,21 0 0,-21 0 0,22 0 16,-1 0-16,0-21 0,1 0 15,-1 21-15,-21-22 0,22 1 0,-22 0 16,21 0-16,-21 0 0,-21 0 0,21-22 16,1 22-16,-22-21 0,21 21 0,-21-22 15,0 1-15,0 21 0,0 0 0,0-22 16,0 22-16,0 0 15,-21 21-15,-1 21 16,1 0-16,0 0 0,21 1 16,-21 20-16,0-21 0,0 21 15,21-20-15,0 20 0,-22-21 0,22 21 16,0-20-16,0-1 0,0 0 0,0 0 16,0 0-16,0 0 0,22 1 15,-1-22-15,0 0 0,0 0 16,0 0-16,0 0 0,1 0 15,-1 0-15,21-22 0,-21 22 0,22-21 16,-1 21-16,-21-21 0,0 0 0,22 0 16,-22 0-16,0-22 0,0 22 15,0 0-15,0-21 0,1 20 0,-22 1 0,21 0 16,-21 0-16,21 0 0,-21 0 16,0 42-1,0 0 1,0 0-16,-21 0 0,21 0 0,-21 1 15,21-1-15,0 0 0,0 0 0,0 21 16,0-20-16,0-1 0,0 0 0,21 0 16,0 0-16,0 0 0,0 1 0,22-22 15,-1 21-15,-21-21 0,21 0 16,1 0-16,-1 0 0,-21 0 0,22 0 16,-22 0-16,21 0 0,-21-21 0,0-1 15,1 22-15,-1-21 0,0 0 0,0-21 16,0 21-16,0-22 0,1 1 15,20 0-15,-21-1 0,0 1 16,0-22-16,22 22 0,-22-21 0,0-1 16,21 1-16,-20 20 0,-1-20 0,0-1 15,-21 1-15,21 20 0,-21 1 0,0 0 16,0-1-16,0 22 0,0 0 16,-21 21-16,0 21 15,0 0-15,-1 22 0,1-22 16,0 21-16,0 1 0,0-1 0,0 0 15,-1 22-15,1-22 0,0 0 0,0 1 16,21 20-16,-21-20 0,0-1 16,-1 0-16,22 1 0,0 20 0,0-21 15,-21 1-15,21-22 0,0 21 16,0 1-16,0-22 0,0 0 0,0 21 16,21-21-16,1 1 0,-1-22 0,0 21 15,21-21-15,-21 0 0,22 0 0,-1 0 16,-21 0-16,22 0 0,-1-21 0,-21 21 15,21-22-15,-20 1 0,-1 0 16,21-21-16,-21 21 0,0-1 16,1-20-16,20 0 0,-21 21 0,-21-22 15,21 22-15,-21 0 0,21 0 0,-21 0 0,0 42 47,-21 0-47,21 0 0,-21 0 16,21 0-16,0 1 0,0-1 0,0 0 15,0 21-15,0-21 0,0 1 0,0-1 16,0 0-16,0 0 0,0 0 0,21 0 16,0-21-16,1 22 0,20-22 0,-21 0 15,0 21-15,22-21 0,-1 0 16,-21 0-16,21 0 0,-20 0 0,20 0 16,-21-21-16,0 21 0,0-22 0,1 1 15,-1 0-15,0 0 0,0 0 0,-21-22 16,21 22-16,-21-21 0,21 0 15,-21 20-15,22-20 0,-22 0 16,0-1-16,0 22 0,0 0 0,0 0 16,0 0-16,0 0 0,0-1 0,-22 22 15,1 0-15,-21 0 0,21 0 0,-22 22 16,1-1-16,21-21 0,-21 42 0,-1-21 16,22 0-16,0 22 0,0-22 15,0 21-15,-1-21 0,22 22 0,0-22 16,0 21-16,0-21 0,0 22 0,0-22 15,0 0-15,0 0 0,22 0 0,-1 1 16,0-22-16,0 21 0,0-21 0,0 0 16,22 0-16,-1 21 15,0-21-15,1 0 0,20 0 0,-20 0 16,-1 0-16,0 0 0,1 0 0,-1-21 16,0 0-16,1 21 0,-1-22 0,0 1 15,-21-21-15,22 21 0,-1 0 0,-21-22 16,0 1-16,1 21 0,-1 0 15,-21-22-15,0 22 0,0 0 16,-21 21-16,-1 0 0,1 0 16,0 0-16,-21 0 0,21 0 0,-22 21 15,22 0-15,0 0 0,-21 1 16,20-1-16,1 21 0,21-21 0,0 0 16,-21 22-16,21-22 0,0 0 15,0 0-15,0 0 0,0 1 0,0-1 16,21-21-16,0 0 15,1 0-15,-1 0 16,0 0-16,0 0 0,0 0 0,0-21 16,1 21-16,-1-22 0,0 1 0,0 0 15,0 0-15,0 0 0,1 0 0,-1-1 16,0 1-16,-21-21 0,21 21 16,0 0-16,-21-1 0,0 1 0,0 0 15,0 42 16,-21 0-31,0 1 0,0-1 16,21 0-16,0 0 0,-21 0 16,21 0-16,-22 1 0,22-1 0,0 0 15,0 0-15,0 0 0,0 0 0,22 1 16,20-1-16,-21 0 0,21-21 16,1 21-16,-1 0 0,22-21 15,-22 0-15,21 21 0,-20-21 0,-1 0 16,0 0-16,1 0 0,-1-21 0,-21 21 15,22-21-15,-22 0 0,0 0 0,0-22 16,0 22-16,0-21 0,1 0 16,-1-1-16,-21 22 0,21-21 0,-21-1 15,0 22-15,0-21 0,0 21 16,0 0-16,0-1 0,0 1 0,-21 0 16,0 21-16,-1 0 0,1 0 0,0 0 15,0 21-15,0 0 0,0 1 0,-1 20 16,1-21-16,-21 21 0,21-20 15,0 20-15,-1-21 0,1 21 0,0-20 16,0 20-16,21-21 0,0 0 16,0 22-16,0-22 0,0 0 0,0 0 15,0 0-15,21-21 0,0 0 16,0 21-16,1-21 0,-1 0 16,0 0-16,0 0 0,0 0 0,0 0 15,1-21-15,20 0 0,-21 21 0,0-21 16,0 0-16,22-22 0,-22 22 0,0-21 15,0 0-15,22-1 0,-22 1 16,0 0-16,21-22 0,-21 22 0,1-22 16,-1 22-16,0-22 0,0 1 0,0-1 15,0 22-15,1-21 0,-1 20 0,0 1 16,-21 0-16,0-1 0,21 22 16,-21 0-16,0 0 0,-21 21 15,0 21 1,0 0-16,-1 0 0,-20 22 15,21-22-15,-21 21 0,20 0 16,-20 1-16,21-1 0,0 0 0,0 1 16,-22-1-16,43 0 0,-21 1 0,21-1 15,-21 22-15,21-22 0,0 0 0,0 1 16,0-1-16,0 0 0,0 1 0,21-1 16,0-21-16,0 21 0,22-20 0,-22-1 15,21 0-15,1 0 0,-1 0 16,0-21-16,1 21 0,20-21 0,-21 0 15,1 0-15,-1 0 0,-21 0 0,22-21 16,-1 0-16,0 21 0,-21-42 0,22 21 16,-1-1-16,-21 1 15,0-21-15,1 21 0,-1 0 0,0-1 16,-21 1-16,0 0 0,0 0 0,0 0 16,-21 21-1,0 0-15,21 21 0,-22 0 0,1 0 16,0-21-16,0 21 0,21 1 15,-21-1-15,21 0 0,-21 0 0,21 0 16,0 0-16,0 1 0,0-1 0,0 0 16,0 0-16,21 0 15,0-21-15,0 21 0,0-21 16,0 0-16,1 0 0,20 0 16,-21 0-16,0 0 0,0 0 0,22 0 15,-22-21-15,0 21 0,21-21 0,-20 0 16,20 0-16,-21 0 0,21-1 0,-20 1 15,-1-21-15,0 21 0,0 21 16,0-21-16,-21-1 0,-21 22 31,0 22-31,0-1 0,0 0 16,21 0-16,-22-21 0,1 21 16,0 0-16,0 1 0,0-22 0,21 21 15,0 0-15,-21-21 0,-1 21 16,44-42 31,-1 0-47,0 0 15,0-1-15,0 1 0,0 0 16,22 0-16,-22-21 0,0 20 0,0 1 16,0 21-16,1-21 0,-1 21 15,-21 21 1,0 0-1,0 1-15,-21-22 0,-1 21 0,22 0 16,0 0-16,0 0 0,0 0 16,0 1-16,0-1 0,0 0 15,0 0-15,22 0 16,-1 0-16,21-21 0,-21 0 0,0 0 16,1 0-16,20 0 0,-21 0 0,0 0 15,0 0-15,22 0 0,-22-21 16,0 0-16,0 21 0,22-21 0,-22 0 15,0-22-15,0 22 0,0 0 0,-21-21 16,21 21-16,1-22 0,-22 1 0,21 21 16,-21 0-16,0-1 0,0 1 15,0 0-15,-21 21 16,-1 21-16,1-21 16,0 21-16,0 1 0,-21-1 15,20 0-15,1 0 0,0 0 0,21 0 16,-21 1-16,21-1 15,0 0-15,0 0 0,0 0 16,21-21 0,0 0-1,0 0-15,1 0 16,-1 0 0,-21 21-1,0 1-15,0-1 16,0 0-1,0 0-15,-21 0 0,-1 0 16,22 1-16,-21 20 0,0-21 0,21 0 16,-21 22-16,0-22 0,0 21 0,-1 0 15,22 1-15,-21-1 0,21 0 0,-21 1 16,0 20-16,21-20 0,0 20 0,0-21 16,-21 22-16,0-22 0,21 1 15,-22-1-15,22 0 0,0 1 0,-21-1 16,0 0-16,21 1 0,0-1 0,-21 0 15,21-21-15,0 22 0,0-22 0,0 0 16,0 0-16,0 0 0,0-42 31,0 0-15,0 0-16,0 0 16,0 0-16,21-22 0,-21 22 0,21-21 15</inkml:trace>
  <inkml:trace contextRef="#ctx0" brushRef="#br0" timeOffset="45920.2">22373 8657 0,'0'0'0,"-42"-21"0,-64-42 15,85 41-15,0 22 0,-1-21 16,1 21-16,21-21 0,0 0 31,21 21-31,1 0 0,20 0 16,-21-21-16,21 21 0,1 0 0,-1-21 15,0 21-15,22-22 0</inkml:trace>
  <inkml:trace contextRef="#ctx0" brushRef="#br0" timeOffset="46253.33">24892 8784 0,'0'0'0,"-21"21"0,0 1 15,-1-22-15,44 0 32,-1-22-32,0 1 0,0 0 0,21 21 15,1-42-15,-1 21 0,22-1 0,-22-20 16,21 21-16,-20-21 0,20-1 0,1-20 15,-22 20-15</inkml:trace>
  <inkml:trace contextRef="#ctx0" brushRef="#br0" timeOffset="47705.45">25654 8022 0,'-21'-42'16,"-43"-22"-1,22 43-15,21 0 0,0 21 0,-22 0 16,1 0-16,21 0 0,0 0 16,-22 0-16,22 21 0,0 0 0,21 22 15,0-22-15,-21 21 0,21 22 16,0-22-16,0 0 0,0 1 0,21 20 15,0-20-15,-21-1 0,21 0 0,0 1 16,1-1-16,-22 0 0,21 1 0,-21-22 16,21 21-16,-21-21 0,0 0 0,0 1 15,0-1-15,0 0 0,-21-21 32,0 0-32,-1-21 0,1 0 0,0 21 15,0-22-15,0 1 0,0 0 0,-1-21 16,1 21-16,0-1 0,0 1 15,0 0-15,0 21 0,-1-21 0,22 42 32,0 0-17,22 0-15,-1 1 0,0-1 16,21 0-16,-21-21 0,22 21 0,-1 0 16,-21 0-16,22-21 0,-1 0 0,21 0 15,-20 0-15,20 0 0,-20 0 0,20 0 16,1 0-16,-22 0 0,21-21 0,-20 0 15,-1 21-15,0-21 0,1 0 0,-22 0 16,0-1-16,0 1 0,0-21 16,1 21-16,-1-22 0,-21 22 15,21-21-15,-21 21 0,0 0 0,0-22 16,0 22-16,-21 21 16,0 0-16,-1 0 0,1 21 15,0 0-15,-21 1 0,21-1 16,-1 21-16,1-21 0,21 0 0,-21 22 15,21-22-15,0 0 0,0 0 0,0 0 16,0 1-16,0-1 0,21 0 0,0 0 16,1-21-16,-1 0 0,0 0 0,21 0 15,1 0-15,-22 0 0,21 0 0,0 0 16,1-21-16,-22 21 0,21-21 16,1 0-16,-1-1 0,-21 1 15,21 0-15,-20 0 0,-1 0 0,0 0 16,21-1-16,-42-20 0,21 21 0,1 0 15,-1 0-15,-21-1 0,0 1 16,0 42 0,0 1-16,-21-1 15,-1 0-15,1 0 0,0 0 0,0 0 16,0 1-16,0 20 0,-1-21 0,1 0 16,21 0-16,-21 1 0,21-1 15,21-21 16,0 0-31,1 0 16,-22-21-16,21 21 0,0-22 0,0 1 16,0 0-16,0 21 0,1-21 0,-1 0 15,0 0-15,0-1 0,0 1 0,0 0 16,1 0-16,-1 0 0,0 21 0,0 0 16,-21 21-1,0 0 1,0 0-16,0 0 0,0 1 15,0-1-15,0 0 0,0 0 16,0 0-16,0 0 0,21 1 0,0-1 16,22-21-16,-22 21 0,21-21 15,1 0-15,20 0 0,-21 21 16,22-21-16,-22 0 0,22 0 0,-22 0 16,0 0-16,1 0 0,-22-21 0,21 0 15,-21 21-15,1-21 0,-1-1 0,0 1 16,0 0-16,0 0 0,0 0 15,-21-22-15,0 22 0,0 0 0,0 0 16,0 0-16,0 0 0,-21 21 16,0 0-16,-21 0 15,21 21-15,-22 0 0,1 0 16,21 0-16,-22 0 0,1 1 0,21-1 16,0 0-16,0 0 0,-1 0 0,22 0 15,-21 1-15,21-1 16,0 0-16,0 0 0,21-21 0,1 21 15,-1-21-15,0 0 0,0 0 0,0 0 16,0 0-16,1 0 0,20 0 16,-21 0-16,0-21 0,0 21 0,22-21 15,-22 0-15,0 0 0,0-1 0,0 1 16,1 0-16,20-21 0,-21 21 0,0-22 16,0 1-16,1 0 0,20-1 0,-21 1 15,0 0-15,0-22 16,22 22-16,-22-22 0,21 22 0,-21 0 15,22-1-15,-22 1 0,21 0 0,-21 20 16,1 1-16,-44 42 31,-20 1-31,21 20 0,-21-21 0,-1 21 16,1 22-16,0-22 0,-1 1 0,1 20 16,0 1-16,-1-22 0,22 0 0,0 22 15,0-22-15,0 0 0,21 1 16,0-22-16,0 21 0,0-21 0,0 22 15,21-22-15,0 0 0,0 0 0,21 0 16,1-21-16,-1 22 0,22-22 16,-1 0-16,1 0 0,-1 0 0,1 0 0,-1 0 15,1 0-15,-1-22 0,-21 22 16,1-21-16,-1 0 0,0 0 16,1-21-16,-1 20 0,-21 1 0</inkml:trace>
  <inkml:trace contextRef="#ctx0" brushRef="#br0" timeOffset="48284.76">25675 8128 0,'0'-21'0,"21"0"15,-21 0-15,21 21 0,-21-22 16,22 22-16,-1 0 0,-21-21 16,0 42-1,0 1-15,-21-1 16,-1 0-16,1 0 0,0 21 0,-21-20 15,21 20-15,-22-21 0,1 0 0,0 0 16,20 22-16,-20-22 0,0 0 0,-1 0 16,22 0-16,-21-21 0,21 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1:13:40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1778 0,'0'21'15,"0"-42"48,0 0-47,0 0 15,21 21-16,1-21 1,-1 21 0,0 0-16,0 0 15</inkml:trace>
  <inkml:trace contextRef="#ctx0" brushRef="#br0" timeOffset="807.94">2371 1249 0,'21'-21'16,"0"21"-16,-21-21 0,21-1 0,-21 1 15,21 0 1,-21 0-16,0 0 0,21 0 0,-21-1 15,0 1-15,0 0 16,0 0-16,-21 0 16,0 21-16,0 0 15,0 21-15,0-21 0,-1 21 0,-20 21 16,21-20-16,0-1 0,-22 21 0,22 0 16,0 1-16,0-1 0,0-21 15,0 22-15,-1-1 0,22 0 0,0 1 16,0-1-16,0 0 0,0 1 15,0-1-15,22-21 0,-1 21 16,21-20-16,-21-1 0,22 0 16,-1-21-16,0 21 0,1-21 0,20 0 15,-21 0-15,1 0 0,-1 0 0,0-21 16,1 21-16,-22-21 0,21 0 16,-21-1-16,1 1 0,20-21 0,-21 21 15,0-22-15,0 1 0</inkml:trace>
  <inkml:trace contextRef="#ctx0" brushRef="#br0" timeOffset="1111.56">3090 593 0,'0'0'0,"-21"0"0,0-21 0,0 21 15,0 0-15,21 21 16,-22 0-16,22 0 0,-21 0 0,21 22 15,-21-1-15,21 0 0,0 1 16,0 20-16,-21 1 0,21-1 0,-21 1 16,21-1-16,0-21 0,0 22 15,0-1-15,0-20 0,-21-1 0,21 0 16,0 1-16,0-1 0,0 0 0,0-20 16,0 20-16,0-21 15,0 0-15,0 0 0,0 1 16,21-22-16,0 0 0,0 0 15,0 0-15,0-22 16,1 1-16,-1 0 0,0 0 0,0-21 16,0 20-16</inkml:trace>
  <inkml:trace contextRef="#ctx0" brushRef="#br0" timeOffset="1656.25">3450 1355 0,'0'0'0,"21"-21"16,0-1-16,1 22 0,-22-21 15,21 0-15,0 0 0,-21 0 16,0 0-16,0-1 0,0 1 16,0 0-16,0 0 15,0 0-15,-21 21 0,0 0 0,-1-21 16,1 21-16,0 0 0,0 0 0,-21 0 16,20 21-16,1 0 0,0 0 15,-21 0-15,21 0 0,-1 22 0,-20-22 16,21 21-16,0 1 0,0-22 15,-1 21-15,1 0 0,0 1 0,21-22 16,0 21-16,0-21 0,0 22 16,0-22-16,0 0 0,0 0 15,21 0-15,0-21 0,1 0 0,-1 0 16,0 0-16,0 0 0,0 0 16,0 0-16,1-21 0,20 0 0,-21 0 15,0 0-15,0 0 0,1-22 0,-1 22 16,0-21-16,0-1 0,-21 22 15,0-21-15,0 0 0,0-1 0,0 22 16,0-21-16,0 21 0,0-1 16,0 1-16,0 0 0,0 0 0,0 42 31,0 0-31,0 0 16,0 22-16,0-22 0,0 21 0,0-21 15,-21 22-15,21-22 0,0 21 16,0 1-16,0-22 0,0 21 0,0-21 15,0 0-15,0 22 0,0-22 0,0 0 16,0 0-16,0 0 0,21-21 16,-21 22-16,21-22 0,0 0 15,1 0-15,-1 0 0,0-22 0,0 22 16,0-21-16,0 0 0,1 0 16</inkml:trace>
  <inkml:trace contextRef="#ctx0" brushRef="#br0" timeOffset="2151.48">4106 1249 0,'0'0'0,"21"0"0,1-21 16,-22 0-16,0-1 0,21 1 15,-21 0-15,0 0 0,0 0 16,-21 0-16,-1 21 16,1 0-16,0 0 15,0 0-15,0 21 0,0 0 0,-1-21 16,1 21-16,21 0 0,-21 0 15,0 1-15,21-1 0,-21 0 0,21 0 16,0 0-16,0 0 0,0 1 0,0-1 16,0 0-1,0 0-15,0 0 0,21-21 16,0 21-16,0-21 0,0 0 0,-21 22 16,22-22-16,-1 0 0,0 0 15,0 21-15,0-21 0,0 0 0,1 21 16,-1-21-16,0 21 0,0-21 0,0 0 15,0 21-15,-21 0 16,0 1-16,-21-1 16,0-21-1,0 0-15,0 0 0,-22 21 0,22-21 16,0 0-16,-64 0 16,43 0-16,21 0 15,0 0-15,0 0 0,-1-21 0,1 21 16,0 0-16,0 0 15,21-21-15,-21 21 16,42-22 15,0 22-15,0 0-16,0-21 0,22 21 0</inkml:trace>
  <inkml:trace contextRef="#ctx0" brushRef="#br0" timeOffset="2695.54">4932 1270 0,'0'0'0,"63"-21"16,-63 0-16,0 0 0,0-1 16,0 1-16,0 0 15,-21 21-15,0-21 16,0 21-16,0 0 0,-1 0 0,1 0 15,0 0-15,-21 0 0,21 0 16,-1 0-16,1 21 0,0-21 16,0 21-16,0 0 0,0 1 0,21-1 15,-22 0-15,22 0 0,-21 0 16,21 0-16,0 1 0,0-1 16,0 0-16,0 0 0,21-21 15,1 21-15,-1-21 0,0 0 16,21 0-16,-21 21 0,1-21 0,20 0 15,-21 0-15,21 0 0,-20 0 0,20 0 16,-21 22-16,0-22 0,0 0 16,1 0-16,-1 0 0,-21 21 0,21-21 15,-21 21 1,-21-21-16,0 21 0,-1-21 16,1 0-16,-21 21 0,21 0 0,0-21 15,-1 0-15,-20 0 0,21 22 16,0-22-16,0 0 0,-1 0 0,1 0 15,0 0-15,0 21 0,0-21 16,0 0-16,-1 0 0,1 0 16,0 0-1,42 0 32,-21-21-47,0-1 16,21 22-16,-21-21 0</inkml:trace>
  <inkml:trace contextRef="#ctx0" brushRef="#br0" timeOffset="9132.14">974 3090 0,'0'-21'15,"0"0"1,0 0-16,0 0 16,0 0-1,0-1-15,0 1 16,0 0-16,0 0 31,0 42-15,0 0-16,0 0 15,0 22-15,0-22 0,0 21 16,0 1-16,-22-1 0,22 0 0,0 1 16,0 20-16,0-21 0,0 1 15,0 20-15,0-20 0,0-1 0,0 0 16,0 1-16,0-1 0,0-21 16,0 0-16,0 22 0,0-22 0,0 0 15,0 0-15,0 0 16,22-21-1,-22-21 17,0 0-32,0 0 15,0 0-15,21-1 0</inkml:trace>
  <inkml:trace contextRef="#ctx0" brushRef="#br0" timeOffset="9435.96">1291 3471 0,'42'0'16,"-20"0"-1,-22 22-15,21-1 16,0-21 0,0 0-1,0 0-15,0 0 16,-21-21-1,0-1 1,0 1-16,-21 21 16,21-21-16,-21 21 15,0 0-15,0 0 16,21-21 15,21 0-31,0 21 16</inkml:trace>
  <inkml:trace contextRef="#ctx0" brushRef="#br0" timeOffset="10262.98">1947 3281 0,'0'0'0,"0"-21"0,0 0 16,0-1-16,0 1 16,-21 21-16,21-21 0,0 0 0,0 0 15,0 0-15,0-1 16,0 1-16,21 21 31,0 0-31,-21 21 0,22 1 16,-1 20-16,21 0 0,-21 1 15,0-1-15,1 0 0,20 1 0,-21 20 16,0-21-16,0 1 0,1 20 16,-22-20-16,21-1 0,-21-21 0,21 21 15,-21 1-15,0-22 0,0 0 0,21 0 16,-21 0-16,0 1 16,21-22-16,-21-22 31,0 1-31,0 0 15,0 0-15,0-21 0,0-1 0,-21 1 16,21 0-16,0-1 0,-21-20 16,21-1-16,0 1 0,0-1 0,0 1 15,0-1-15,0 1 0,21-1 16,0 22-16,-21-22 0,21 22 0,1 21 16,-22-21-16,0 20 0,21 1 0,-21 0 15,21 21-15,0 0 16,0 0-1,-21 21 1,21 0-16,-21 1 0,0-1 0,0 0 16,0 0-16,22 0 0,-22 0 15,0 1-15,0-1 0,21 0 0,0 0 16</inkml:trace>
  <inkml:trace contextRef="#ctx0" brushRef="#br0" timeOffset="11859.51">3006 3641 0,'0'0'0,"63"0"16,-63-21-16,21 21 0,0-22 0,1 1 16,-1 0-16,-21 0 0,0 0 15,21 0-15,-21-22 0,0 22 0,0-21 16,0 21-16,0-22 0,0 22 0,-21-21 15,0 21-15,-1-1 0,22 1 16,-21 0-16,0 0 0,0 21 0,-21 0 16,20 0-16,1 0 0,0 21 15,-21 0-15,21 0 0,-22 22 0,22-22 16,-21 21-16,21 1 0,-1-1 16,1 0-16,0 1 0,21-1 15,0 0-15,0 1 0,0-1 0,0-21 16,0 21-16,21-20 0,0-1 15,1 0-15,-1 0 0,0-21 0,21 0 16,-21 0-16,22 0 0,-22 0 0,0 0 16,21 0-16,-20 0 0,-1-21 15,0 0-15,21 0 0,-21-1 0,1 1 16,-1 0-16,0 0 0,0-21 0,-21 20 16,0-20-16,21 21 0,-21-21 15,0-1-15,0 22 0,0-21 0,0 21 16,0-1-16,0 1 15,0 0-15,0 0 0,-21 21 16,21 21 0,0 0-16,-21 22 0,21-22 15,-21 0-15,21 21 0,0-21 0,0 22 16,0-22-16,0 21 0,0-21 16,0 1-16,0 20 0,0-21 0,0 0 15,0 0-15,0 1 0,21-1 16,0-21-16,0 0 0,0 0 15,1 0-15,-1 0 0,21 0 0,-21 0 16,22 0-16,-22 0 0,21-21 0,-21-1 16,22 1-16,-1 0 15,0-21-15,-21 21 0,22-22 0,-22 1 16,21 21-16,-21-22 0,1 1 0,-1 0 16,0-1-16,-21 1 0,0 0 15,0 21-15,0-1 0,0 1 0,0 0 16,-21 21-16,0 0 0,-1 0 15,-20 0-15,21 0 0,0 0 0,-22 0 16,22 0-16,0 21 0,0 0 0,21 1 16,0-1-16,0 0 15,0 0-15,0 0 0,21 0 0,0 1 16,0-1-16,1 0 0,20-21 0,-21 21 16,0 0-16,0 0 0,-21 1 15,22-1-15,-22 0 0,21 0 16,-21 0-16,0 0 0,0 1 15,0-1-15,0 0 0,0 0 16,0 0-16,0 0 0,0 1 16,0-1-16,0 0 15,21-21 1,0 0-16,0 0 0,0 0 16,1 0-16,20 0 0,-21 0 0,21 0 15,-20 0-15,20-21 0,-21 0 16,21-1-16,-20 22 0,20-21 15,-21 0-15,0 0 0,22 0 0,-22 0 16,0-22-16,-21 22 0,0 0 16,21 0-16,-21 0 0,0-1 0,0 1 15,0 0-15,0 0 0,0 0 0,0 0 16,-21 21-16,21-22 0,-21 22 16,0 0-16,-1 0 15,1 0-15,0 22 0,0-1 16,0 0-16,0 0 0,-1 0 15,22 22-15,-21-22 0,0 0 0,0 21 16,21-21-16,0 1 0,-21 20 0,21-21 16,0 0-16,-21 0 0,21 1 15,0-1-15,0 0 16,21-21-16,0 0 16,0 0-16,0 0 0,0 0 15,1 0-15,-1-21 0,0 21 16,0-21-16,-21-1 0,21 1 0,0 0 15,1 0-15,-22 0 0,0 0 0,21-22 16,0 22-16,-21-21 0,0 21 16,0-1-16,21 1 0,-21 0 0,0 0 15,21 0-15,-21 42 32,0 0-17,0 0-15,0 0 0,0 22 0,0-22 16,0 0-16,-21 0 0,21 22 15,0-22-15,0 0 0,0 0 0,0 0 16,21 0-16,0-21 0,-21 22 16,22-22-16,-1 0 0,0 0 15,0 0-15,21 0 0,-20 0 0,-1 0 16,0 0-16,21 0 0,-21-22 0,1 1 16,-1 0-16,21 0 0,-21 0 15,0 0-15,1-1 0,-1 1 0,-21-21 16,21 21-16,0-22 0,-21 22 15,21 0-15,-21 0 0,0 0 0,0 0 16,0-1-16,0 44 31,0-1-31,0 21 0,-21-21 16,0 0-16,0 1 0,21-1 16,0 21-16,0-21 0,-21 0 0,21 1 15,0-1-15,0 0 0,0 0 0,0 0 16,0 0-1,21-21-15,0 0 16,0 0 0</inkml:trace>
  <inkml:trace contextRef="#ctx0" brushRef="#br0" timeOffset="12207.82">4868 3196 0,'0'0'0,"21"0"16,1 0-16,-1 0 15,-21-21 1,21 21-16,-21-21 0,0 0 0,0 0 15,0-1-15,0 1 16,-21 0-16,21 0 16,-21 21-16,-1 0 0,1 0 0,0 0 15,0 0-15,0 0 0,0 0 16,-1 0-16,22 21 0,-21 0 16,21 0-16,0 1 15,0-1-15,0 0 0,21 0 0,1-21 16,-1 0-16,0 21 0,0-21 15,0 0-15</inkml:trace>
  <inkml:trace contextRef="#ctx0" brushRef="#br0" timeOffset="12783.04">5609 2794 0,'0'0'0,"-21"-21"0,0 0 0,0 0 15,-1 21 1,1 0-16,0 0 0,0 0 16,21 21-16,-21 0 0,21 0 0,0 0 0,-21 0 15,21 22-15,-22-22 16,22 21-16,0 1 0,0-1 0,-21 0 16,21 1-16,-21 20 0,21-21 0,-21 1 15,21 20-15,0-20 0,0-1 16,-21 0-16,21 1 0,-21-1 0,21-21 15,0 21-15,0-20 0,0-1 0,-22-21 16,22 21-16,0 0 0,0-42 31,0 0-15,22 0-16,-22-1 0,21 1 16,0 0-16,0-21 15,-21 21-15,21-1 0,0-20 0,1 21 16,-1 0-16,0 0 0,21-1 0,-21 1 15,1 0-15,-1 21 0,21 0 16,-21 0-16,0 0 0,22 0 0,-22 0 16,0 21-16,0 0 0,-21 1 0,0-1 15,21 0-15,-21 0 0,0 0 16,0 0-16,0 22 0,0-22 0,-21 0 16,0 0-16,0 0 0,0 1 0,-22-1 15,22 0-15,-21 0 0,21-21 0,-22 21 16,22 0-16,0-21 0,-21 22 15,21-22-15,-1 0 0,1 0 16,0 0-16,0 0 0,21-22 31,21 1-15,0 0-16,0 0 0,1 0 16,-1 0-16</inkml:trace>
  <inkml:trace contextRef="#ctx0" brushRef="#br0" timeOffset="13104.85">6202 2709 0,'0'0'0,"0"-21"16,0 0-16,0 42 31,0 22-31,0-1 0,0 0 15,0 1-15,-21-1 0,-1 21 16,1-20-16,0 20 0,21 1 0,-21-1 16,0-20-16,0 20 0,21 1 0,-22-22 15,22 0-15,-21 1 0,21-1 16,-21-21-16,21 21 0,0-20 0,0-1 16,0 0-16,0 0 15,21-21 16,0-21-31,1 0 0,-1 0 0,0-1 16,0 1-16,0 0 0,0 0 0</inkml:trace>
  <inkml:trace contextRef="#ctx0" brushRef="#br0" timeOffset="13831.95">6392 3323 0,'0'21'16,"21"-21"15,1 0-15,-1 0-16,-21-21 0,21 21 15,0-21-15,0 0 0,0 21 0,1-21 16,-22 0-16,21-1 0,0 22 0,-21-21 16,0 0-16,0 0 0,21 21 15,-21-21-15,-21 21 31,0 21-31,0 0 16,21 0-16,-22 0 0,1 1 0,0 20 16,0-21-16,0 21 0,21-20 15,0-1-15,-21 21 0,-1-21 16,22 0-16,0 1 0,0-1 0,0 0 16,0 0-16,0 0 0,0 0 15,22 1-15,-1-22 0,0 0 16,0 0-16,0 0 0,0 0 15,22 0-15,-22 0 0,0 0 0,21-22 16,-20 1-16,20 21 0,-21-21 0,21 0 16,-20 0-16,20 0 0,0-1 15,-21 1-15,22-21 0,-22 21 0,21-22 16,-21 22-16,1-21 0,-1 21 0,0-22 16,-21 22-16,0 0 0,0 0 15,0 0-15,-21 21 16,0 0-1,-1 0-15,1 21 0,0 0 0,0 0 16,21 0-16,0 1 0,-21-1 16,21 0-16,0 0 0,0 0 0,0 0 15,0 1-15,0-1 0,0 0 0,21 0 16,-21 0-16,21-21 0,0 21 16,0 1-16,1-1 0,-1-21 15,-21 21-15,21-21 0,-21 21 16,21-21-16,-21 21 15,0 0-15,-21 1 16,0-22 0,0 0-16,-1 21 0,1-21 15,0 0-15,0 0 0,0 0 16,0 21-16,-1-21 0,1 0 16,0 0-16,0 0 0,0 0 15,0 0 1,-1 0-16,22-21 15</inkml:trace>
  <inkml:trace contextRef="#ctx0" brushRef="#br0" timeOffset="14835.28">1333 5165 0,'-21'0'16,"0"0"-1,0-21-15,0 21 0,21-22 16,-21 22-16,21-21 0,-22 21 16,22-21-16,0 0 0,0 0 0,0 0 15,0-1-15,0 1 16,0 0-16,22 0 0,-1 0 0,21 0 15,-21-1-15,0 1 0,22 21 16,-1 0-16,-21 0 0,22 0 0,-1 21 16,-21 22-16,21-1 0,-20 0 15,-1 1-15,-21-1 0,0 22 0,0-1 16,0-21-16,0 22 0,-21-22 16,-22 22-16,22-22 0,-21 0 15,21 1-15,-22-1 0,1 0 0,0-20 16,20 20-16,-20-21 0,0 0 15,21-21-15,-22 21 0,1-21 16,21 0-16,-22 0 0,22 0 0,0 0 16,-21-21-16,21 21 0,-1-21 0,1 0 15,0 0-15,0-22 0,21 22 16,0-21-16,0 21 0,0 0 0,0-22 16,0 22-16,0 0 0,0 0 15,21 21-15,0 0 0,0 0 16,1 0-16,20 0 15,-21 21-15,21-21 0,-20 21 0,20 0 16,-21 0-16,0 1 0,22-1 16,-22 21-16,0-21 0,0 0 0,-21 1 15,21-1-15,-21 0 0,21 0 16,-21 0-16,0 0 0,0 1 16,0-1-16,22-21 31,-1-21-31,0 21 15,0-22-15,0 1 0</inkml:trace>
  <inkml:trace contextRef="#ctx0" brushRef="#br0" timeOffset="14987.19">1863 5503 0,'0'0'0,"0"-21"62,0 0-46,0 0 0</inkml:trace>
  <inkml:trace contextRef="#ctx0" brushRef="#br0" timeOffset="17336.15">2900 5228 0,'0'0'0,"-21"0"0,-1-63 16,22 42-16,-21-1 0,21 1 16,-21 21-16,21-21 0,-21 21 15,0 0 1,21 21 0,0 0-16,0 1 0,-21 20 0,21 0 15,-22-21-15,1 22 0,21-1 16,0 0-16,-21 1 0,21-1 0,-21 0 15,21 1-15,-21-22 0,21 21 0,0-21 16,0 1-16,0-1 0,0 0 16,0 0-16,0-42 31,0 0-31,0 0 16,0-22-16,0 22 0,0 0 0,0-21 15,0-1-15,0 1 0,0 21 16,0-22-16,21 1 0,0 0 0,-21-1 15,21 1-15,0 0 0,1-1 16,20 22-16,-21 0 0,0 0 0,0 0 16,22 21-16,-22 0 0,0 0 0,21 21 15,-20 21-15,-1-21 0,0 22 16,0-22-16,0 21 0,0 1 0,1-1 16,-22 0-16,0 1 0,0-1 15,21-21-15,-21 21 0,0 1 0,0-22 16,0 21-16,0-21 0,0 1 15,21-1-15,-21 0 16,0-42 0,21 0-16,0 21 15,-21-43-15,21 22 0,1 0 0,-22-21 16,21 20-16,0-20 0,0 0 0,0-1 16,0 1-16,1 0 0,-1-1 15,0 1-15,0 21 0,21-21 0,-20 20 16,-1-20-16,0 21 0,0 21 0,0-21 15,0 21-15,1 21 16,-22 0-16,21 0 0,-21 0 16,0 1-16,0 20 0,0-21 15,0 21-15,0 1 0,0-22 16,0 21-16,0-21 0,0 22 0,0-22 16,0 0-16,0 0 0,0 22 0,21-22 15,0 0-15,0-21 0,0 21 16,1-21-16,-1 0 0,0 0 0,0 0 15,0 0-15,0 0 0,22 0 16,-22-21-16,0 21 0,21-21 0,-20 0 16,20-1-16,-21 1 0,0-21 0,22 21 15,-22 0-15,0-22 0,0 1 0,0 21 16,0-22-16,1 1 0,-22 21 16,0-21-16,0 20 0,0-20 15,0 21-15,0 0 0,0 0 16,-22 21-1,1 0-15,0 21 0,21 0 0,-21 0 16,0 0-16,21 0 0,-21 1 0,-1 20 16,22-21-16,0 21 0,-21-20 15,0 20-15,21 0 0,0-21 0,0 22 16,0-22-16,0 21 0,0-21 0,0 1 16,21-1-16,0 0 0,-21 0 15,43 0-15,-22-21 0,0 0 0,21 21 16,-20-21-16,20 0 0,0 0 0,1 0 15,20-21-15,-21 0 16,1 0-16,-1 0 0,0 0 0,22-1 16,-22-20-16,-21 21 0,22-21 0,-1-1 15,-21 1-15,0 0 0,1-22 16,-1 22-16,0-22 0,-21 1 0,0 20 16,0-20-16,0 21 0,0-22 0,0 22 15,0 21-15,0-22 0,0 22 16,0 0-16,0 0 0,-21 21 15,0 0-15,-1 0 0,1 0 16,0 21-16,21 21 16,-21-21-16,21 22 0,0-1 15,-21 0-15,21 22 0,0-22 0,0 22 16,0-22-16,0 0 0,0 1 16,0 20-16,0-42 0,0 22 0,0-1 15,21 0-15,-21-20 0,21-1 0,0 21 16,0-21-16,1 0 0,20-21 0,-21 22 15,0-22-15,22 0 0,-22 0 16,21 0-16,0 0 0,-20-22 0,20 22 16,-21-21-16,21 0 0,-20 0 0,20-21 15,-21 20-15,0-20 0,0 0 16,1-1-16,-1 1 0,-21-21 0,0 20 16,0-20-16,0-1 0,0 22 15,0-22-15,0 22 0,0 0 0,0 21 16,0-22-16,0 22 0,-21 21 31,-1 21-31,22 0 0,0 22 16,0-1-16,0-21 0,0 43 15,0-22-15,-21 0 0,21 1 0,0-1 16,0 0-16,0 1 0,0-1 0,0 0 16,0 1-16,0-1 0,0-21 15,0 22-15,0-22 0,0 0 0,0 0 16,0 0-16,0 0 0,21-21 31,1 0-15,-22-21-16,21 0 0,0 0 0,-21 0 15,21 0-15,0-1 0,0 1 0,-21 0 16,22-21-16,-1 21 0,0-1 16,-21 1-16,21 0 0,0 0 15,-21 42 16,0 0-31,0 0 0,0 1 16,0-1-16,0 0 0,0 0 16,0 0-16,21 0 0,-21 1 0,22-1 0,-1 0 15,0 0 1,0-21-16,0 21 0,0-21 0,1 0 16,-1 0-16,21 0 0,-21 0 0,22 0 15,-22 0-15,21 0 0,-21 0 0,22-21 16,-22 0-16,21 21 0,-21-21 15,0 0-15,1-1 0,-1 1 0,-21 0 16,21-21-16,-21 21 0,21-1 0,-21 1 16,0 0-16,0 0 0,0 0 0,0 0 15,0-1-15,-21 44 32,21-1-32,-21 0 15,21 0-15,-21 0 0,21 0 16,-22 1-16,22-1 0,0 0 15,0 0-15,0 0 0,0 0 0,0 1 16,0-1-16,0 0 0,0 0 16,22-21-16,-1 0 0,0 21 0,0-21 15,0 0-15,0 0 0,1 0 16,-1 0-16,0 0 0,0 0 0,0-21 16,0 0-16,1 0 0,-1 21 0,0-21 15,0-1-15,0-20 0,-21 21 0,0 0 16,0-22-16,0 22 15,0 0-15,0-21 0,0 21 0,0-1 16,-21 1-16,0 0 0,0 0 0,0 21 16,-1-21-16,1 21 0,-21 0 15,21 0-15,0 0 0,-1 0 0,-20 0 16,21 21-16,0 0 0,21 0 0,-21-21 16,21 21-16,0 1 0,0-1 0,0 0 15,0 0-15,0 0 0,0 0 16,21 1-16,0-1 0,0-21 15,21 0-15,-20 21 0</inkml:trace>
  <inkml:trace contextRef="#ctx0" brushRef="#br0" timeOffset="18239.62">7260 5228 0,'0'0'0,"21"-21"0,-21-21 16,0 21-16,0-1 15,-21 1-15,21 0 0,-21 21 16,0 0-16,0-21 0,-1 21 0,1 0 16,0 0-16,0 0 0,0 21 15,0-21-15,-1 21 0,1 0 0,-21 1 16,21-1-16,0 0 0,-1 21 0,22-21 16,-21 1-16,0-1 0,21 21 15,-21-21-15,21 0 0,0 1 16,0-1-16,0 0 0,0 0 0,0 0 15,0 0-15,21 1 0,0-22 16,0 0-16,1 0 0,-1 0 0,0 0 16,0 0-16,21 0 0,-20 0 15,-1-22-15,0 22 0,0-21 0,0 0 16,0 0-16,1 0 0,-1-22 0,0 22 16,0-21-16,0 0 0,0-1 0,1 1 15,-1-22-15,0 22 0,0-21 16,0-1-16,0 22 0,1-22 0,-1 22 15,-21 0-15,0-1 0,21 22 16,-21-21-16,0 21 0,0-1 0,0 1 16,-21 42-1,0 1 1,-1-1-16,22 0 0,-21 21 0,0 1 16,0-1-16,21 0 0,-21 1 0,21-1 15,-21 0-15,21 22 0,0-22 16,0 0-16,0 1 0,0-1 0,0 0 15,0-20-15,0 20 0,0-21 0,21 21 16,0-20-16,0-1 0,-21 0 16,21 0-16,0-21 0,1 21 0,-1-21 15,0 0-15,21 0 0,-21 0 16,1 0-16,-1 0 0,21 0 0,-21 0 16,22-21-16,-22 0 0,21 0 0,0 21 15,-20-21-15,20-1 0,-21 1 16,21 0-16,-20-21 0,20 21 0,-21-1 15,0-20-15,0 21 0,1 0 0,-1 0 16,0-1-16,-21 1 0,0 0 0,-21 21 31,0 0-31,-1 0 0,1 0 16,0 21-16,0 0 0,0 1 0,21-1 16,0 0-16,0 0 15,0 0-15,0 0 0,0 1 16,0-1-16,21-21 0,-21 21 0,21 0 15,0-21-15,-21 21 0,21-21 0,-21 21 16,22-21-16,-22 22 16,0-1-16,0 0 31,-22-21-15,1 0-16,21 21 0,-21-21 15,0 0-15,0 0 0,0 0 16,-1 0-16,1 0 0,0 0 15,0 0-15,0 0 0,0 0 16,-1 0-16,1 0 0,0-21 0,0 0 16,-21 21-16,20 0 0</inkml:trace>
  <inkml:trace contextRef="#ctx0" brushRef="#br0" timeOffset="18563.08">5059 5165 0,'0'0'0,"-106"-21"16,106-1-1,21 22-15,0 0 0,0-21 16,22 0-16,-22 21 0,21-21 15,1 21-15,-1-21 0,0 21 0,1-21 16,-1 21-16,0 0 0,1-22 0,-1 22 16,-21 0-16,21 0 0,-20-21 15,-1 21-15,0 0 0,0 0 16,-21 21 0,0 1-1,-21-22-15,0 21 0,0 0 16</inkml:trace>
  <inkml:trace contextRef="#ctx0" brushRef="#br0" timeOffset="19696.13">1079 7133 0,'0'-21'0,"-21"21"15,0 0 1,0 0-16,0-21 0,0 21 16,-1 0-16,22-21 15,-21 21-15,21-21 0,-21 21 0,21-22 16,0 1-1,0 0-15,21 21 16,-21-21-16,21 0 16,1 21-16,-1 0 0,21 0 0,-21-21 15,0 21-15,1 0 0,20 0 16,-21 0-16,0 0 0,22 0 0,-22 21 16,0 0-16,0-21 0,-21 21 15,0 0-15,0 22 0,0-22 0,0 0 16,0 21-16,-21 1 0,-21-22 15,20 21-15,-20 0 0,21-20 0,-21 20 16,20-21-16,-20 0 0,21 0 16,0 1-16,0-22 0,-1 0 15,22-22 17,0 1-32,22 21 0,-22-21 0,21 0 15,0 0-15,0 21 0,0-21 16,0 21-16,1 0 0,-1 0 0,0 0 15,21 0-15,-21 0 0,1 0 16,-1 0-16,21 21 0,-21 0 0,0 0 16,1 0-16,-22 0 0,21 1 15,-21 20-15,0-21 0,0 0 0,0 22 16,0-22-16,0 21 0,-21-21 16,-1 0-16,1 1 0,0-1 15,0 0-15,-21 0 0,20 0 16,1-21-16,0 0 0,-21 21 0,21-21 15,-1 0-15,-20 0 0,21 0 0,0 0 16,0 0-16,-22 0 0,22-21 16,0 21-16,0 0 0,0-21 0,-1 21 15,1 0-15,21-21 0,0 0 16,0 0 0,21 21-1,-21-22-15,22 22 0,-1-21 16,0 21-16,21-21 0</inkml:trace>
  <inkml:trace contextRef="#ctx0" brushRef="#br0" timeOffset="19895">1736 7451 0,'0'0'15,"0"21"-15,0 0 0,0 0 31,-22-21 16,1-21-31,21 0-16,0 0 0</inkml:trace>
  <inkml:trace contextRef="#ctx0" brushRef="#br0" timeOffset="22815.09">3196 6879 0,'0'0'0,"0"-21"0,0 0 0,0 0 15,0 0-15,0-1 16,0 1-16,0 0 0,0 0 0,-21-21 16,21 20-16,-21 1 0,21 0 0,-21 0 15,-1 21-15,22-21 0,-21 21 16,0 0-16,0 0 0,0 0 0,0 0 15,-1 0-15,-20 0 0,21 21 16,-21 0-16,20 21 0,-20-20 16,21 20-16,-21 0 0,20 1 0,1-1 0,0 21 15,21-20-15,0-1 16,0 22-16,0-22 0,0 21 0,0-20 16,0-1-16,42 0 0,-20 1 15,-1-22-15,21 0 0,-21 0 0,22 0 16,-1 1-16,0-22 0,1 0 0,-1 0 15,-21 0-15,21-22 0,1 1 16,-1 0-16,0 0 0,1 0 0,-1 0 16,0-1-16,-20-20 0,20 21 0,-21 0 15,0-22-15,0 22 0,1 0 16,-1 0-16,-21 0 0,0 0 0,0-1 16,0 44 15,0-1-31,0 0 15,-21 0-15,21 21 0,-22-20 0,22 20 16,0-21-16,0 21 0,0 1 16,0-22-16,0 21 0,0-21 0,0 1 15,0-1-15,0 0 0,22 0 16,-1 0-16,0-21 0,0 0 0,0 0 16,22 0-16,-22 0 0,0-21 0,21 0 15,-21 0-15,1 21 0,20-43 16,-21 22-16,0 0 0,0 0 15,1-21-15,-22 20 0,0 1 0,0-21 0,0 21 16,0-22-16,-22 22 0,22-21 16,-21 21-16,-21 0 0,21-1 15,-22 22-15,22-21 0,-21 21 0,21 0 16,-22 0-16,22 0 0,-21 0 16,21 0-16,0 21 0,-1-21 0,1 22 15,0-1-15,21 0 16,21-21-1,0 0-15,1 0 0,20 0 0,0 0 16,1 0-16,-1 0 0,0-21 16,1 0-16,-1 21 0,0-22 0,1 1 15,-1 21-15,0-21 0,1 0 16,-22 21-16,21 0 0,-21-21 0,0 21 16,1 0-16,-1 0 0,0 21 15,0 0 1,-21 0-16,0 0 0,0 1 15,0-1-15,0 0 0,0 0 0,0 0 16,0 22-16,0-22 0,0 0 16,0 0-16,0 0 0,0 22 0,0-22 15,0 0-15,0 0 0,0 0 16,0 0 0,0-42 15,0 0-16,21-21-15,-21 21 0,21-22 0,-21 22 16,0-21-16,22-1 0,-1 1 0,-21 21 16,21-21-16,0-1 0,-21 1 15,21 21-15,0 0 0,1-22 0,-1 22 16,21 0-16,-21 0 0,0 21 16,1 0-16,-1 0 0,0 0 0,-21 21 15,21 0-15,-21 0 0,0 0 16,0 1-16,0 20 0,0-21 15,0 21-15,0-20 0,0 20 0,0 0 16,0-21-16,0 22 0,0-22 16,0 21-16,0-21 0,21 1 0,-21-1 15,21 0-15,22 0 0,-22-21 0,0 0 16,21 0-16,-20 0 0,20 0 16,-21 0-16,21 0 0,-20-21 0,20 0 15,-21 0-15,21-1 0,-20 1 0,20 0 16,-21 0-16,0-21 0,22 20 15,-22-20-15,0 21 0,-21-21 0,21 20 16,-21-20-16,21 21 0,-21 0 0,0 0 16,0-1-16,0 1 0,0 0 15,-21 21 1,0 21-16,21 0 16,0 1-16,-21-1 0,21 0 0,0 0 15,0 21-15,0-20 16,0-1-16,0 0 0,0 0 0,21 0 15,-21 0-15,21 1 0,-21-1 0,21 0 16,0 0-16,-21 0 16,0 0-16,0 1 0,0-1 31,-21-21 0,0-21-31,0-1 0,0 22 0,21-21 16,-21 21-16,-1-21 0,1 0 0,0 21 15,21-21-15,-21 21 16,0 0-16,21 21 16,0 0-1,0 0-15,21 0 16,0 1-16,0-1 0,0 0 16,1 0-16,-1-21 0,0 21 0,0-21 15,0 0-15,22 0 0,-22 0 16,21 0-16,0 0 0,1 0 15,-1 0-15,-21-21 0,22 21 0,-1-21 16,-21 0-16,21 0 0,-20-1 0,-1-20 16,0 21-16,0-21 0,0 20 15,0-20-15,-21 0 0,0-1 0,22 1 16,-22 0-16,21-22 0,-21 22 0,0-22 16,0 1-16,0 21 0,0-22 15,0 22-15,0-22 0,0 22 0,0 0 16,0-1-16,0 22 0,0 0 0,0 0 15,0 0-15,-21 21 16,-1 0-16,22 21 0,-21 0 16,21 0-16,0 21 0,-21 1 15,21-1-15,-21 0 0,21 1 0,0-1 16,0 22-16,0-22 0,0 0 16,0 1-16,0-1 0,0 0 0,0 1 15,0-1-15,0 0 0,0-21 0,0 22 16,0-1-16,0 0 0,0-20 15,0 20-15,0-21 0,21 0 0,0 0 16,0 1-16,1-1 0,-1-21 0,0 21 16,0-21-16,0 0 0,22 0 15,-1 0-15,-21 0 0,0-21 16,22 21-16,-22-21 0,0-1 16,21 1-16,-21 0 0,1-21 0,-1 21 15,0-22-15,0 22 0,0-21 16,0 21-16,1-22 0,-22 22 0,0-21 15,0 21-15,0-1 0,0 1 0,0 0 16,0 0-16,-22 21 16,1 0-16,0 0 0,0 0 15,0 0-15,0 21 0,-1-21 0,22 21 16,0 0-16,0 1 0,0-1 16,0 0-16,0 0 0,22-21 15,-22 21-15,21 0 0,0-21 0,0 22 16,-21-1-16,21-21 0,-21 21 15,21-21-15,-21 21 0,0 0 16,0 0-16,22-21 16,-22 22-16,0-1 0,0 0 15,0 0-15,0 0 16,0 0 0,21-21-16,-21 22 15,21-22-15,0 0 0,0 0 16,0 0-16,1 0 0,-1 0 15,0 0-15,0 0 0,0 0 16,0-22-16,1 1 0,-1 0 0,0 0 16,0 0-16,0 0 0,0-22 15,1 22-15,-1 0 0,0 0 16,-21 0-16,0-1 0,0 1 0,21 21 16,-21-21-16,0 0 0,0 0 15,-21 21 16,0 0-31,21 21 0,-21 0 16,21 0-16,-22 0 0,22 1 16,0-1-16,0 0 0,0 0 0,0 21 15,0-20-15,0-1 0,0 0 16,0 0-16,0 0 0,0 0 16,0 1-16,22-22 15,-1 0-15,0 0 0,21 0 16,-21 0-16,1 0 0,-1 0 0,0 0 15,0-22-15,0 22 0,0-21 0,22 0 16,-22-21-16,0 21 0,0-1 0,-21 1 16,21-21-16,1 21 0,-1-22 15,-21 22-15,0 0 0,0 0 0,0-21 16,21 42-16,-21-22 0,0 1 0,-21 21 31,0 0-15,21 21-16,0 1 0,-22-1 0,22 0 15,0 0-15,0 0 0,0 0 16,0 1-16,0 20 0,0-21 16,0 0-16,0 0 0,0 1 15,0-1-15,0 0 0,22 0 16,-1-21-16,0 0 16,0 21-16,0-21 15,0 0-15,-21-21 0,22 0 16</inkml:trace>
  <inkml:trace contextRef="#ctx0" brushRef="#br0" timeOffset="23151.67">7662 6964 0,'0'-42'15,"0"20"-15,0 1 0,0 0 16,0 0-16,-21 21 15,0-21-15,0 21 16,0 0-16,-1 0 0,22 21 16,-21-21-16,0 21 0,0 0 0,0 0 15,21 1-15,-21-1 0,-1 21 0,22-21 16,-21 0-16,21 22 16,0-22-16,-21 0 0,21 21 0,0-20 15,0 20-15,0-21 0,0 0 0,0 0 16,0 1-16,0-1 0,21 0 15,0 0-15,1-21 0,-1 0 16,0 0-16,0 0 0,0 0 0,22 0 16,-22 0-16,0 0 0,0-21 0,21 0 15,-20 0-15,-1-1 0,21 1 16,-21 0-16,0 0 0,1-21 0</inkml:trace>
  <inkml:trace contextRef="#ctx0" brushRef="#br0" timeOffset="23875.25">8170 6329 0,'0'0'0,"0"-42"0,0 20 0,0 1 15,0 0-15,0 0 0,0 0 0,0 0 16,-21 21-16,0 0 16,0 0-16,0 0 15,-1 21-15,1 0 0,0 0 0,21 21 16,-21 1-16,0-1 0,0 22 15,21-1-15,0-21 0,0 22 0,0-1 16,-22-20-16,22 20 0,0-20 16,0 20-16,0-21 0,0 1 0,0-1 15,0 0-15,0 1 0,22-22 0,-22 21 16,21-21-16,-21 1 0,21-1 16,0 0-16,-21 0 0,21 0 0,0-21 15,1 0-15,-1 0 0,0 0 16,0 0-16,0 0 0,0-21 0,1 0 15,-1 21-15,0-21 0,21 0 0,-21-1 16,1 1-16,-1 0 0,0-21 0,0 21 16,-21-1-16,21 1 0,-21 0 15,21 0-15,-21 0 0,0 0 0,0-1 16,-21 22 15,0 0-31,0 22 16,0-1-16,21 0 0,-21 0 15,-1 0-15,22 0 0,-21-21 0,21 22 16,0-1-16,0 0 0,0 0 0,0 0 16,0 0-16,21 1 15,1-22-15,-1 0 0,0 0 16,0 0-16,0 0 0,0 0 16,1 0-16,-1-22 15,0 22-15,0-21 0,0 0 0,0 0 16,1 0-16,-1 0 15,-21-1-15,21-20 0,-21 21 0,0 0 16,0 0-16,0-1 0,0 1 16,0 0-16,0 0 0,0 0 0,-21 21 15,0 0-15,-1-21 0,1 21 16,-21 0-16,21 0 0,0 21 0,-1-21 16,1 21-16,0 0 0,0 0 15,0-21-15,0 21 0,21 1 0,-22-1 16,22 0-16,0 0 15,0 0-15,22-21 16,-1 0-16,0 0 16,0 0-16,0 0 15</inkml:trace>
  <inkml:trace contextRef="#ctx0" brushRef="#br0" timeOffset="24316.99">8657 6943 0,'0'0'0,"21"0"0,-21-21 15,0-1 1,21 1 0,1 21-16,-22-21 15,21 21-15,0 0 0,0 0 16,0 0-16,0 0 0,1 0 16,-1 21-1,0-21-15,-21 21 0,0 1 0,21-1 16,-21 0-16,21 0 0,-21 0 0,0 0 15,0 1-15,0-1 0,0 0 0,0 0 16,0 0-16,0 0 0,-21 1 16,21-1-16,-21-21 0,21 21 0,0 0 15,-21-21-15,0 0 0,21 21 16,0-42 0,0 0-1,0 0-15,0 0 0,0-1 0,21 1 16,0 0-16,0 0 0,0 0 0,-21 0 15,21-1-15,22-20 0,-22 21 16,0-21-16,0 20 0,0-20 16,1 21-16,20 0 0,-21 0 0,0-1 15,0 1-15,-21 0 0,22 21 0,-1 0 16,0 0 0,0 21-1,-21 0-15,21-21 0,-21 22 0,0-1 16</inkml:trace>
  <inkml:trace contextRef="#ctx0" brushRef="#br0" timeOffset="24819.7">9525 6879 0,'0'0'0,"21"0"0,-21-21 16,42-21-1,-20 21-15,-22-1 0,21 1 0,0 21 16,0-21-16,0 0 0,-21 0 15,21 21-15,-42 0 32,21 21-32,-21 0 15,0 0-15,0 0 0,-22 1 16,22-1-16,0 0 0,0 0 0,0 0 16,0 0-16,-1 1 0,22-1 15,-21 0-15,21 0 0,0 0 0,0 0 16,21-21-16,1 22 15,-1-22-15,21 21 0,-21-21 16,0 0-16,1 0 0,-1 21 0,0-21 16,0 0-16,0 0 0,0 21 15,1-21-15,-22 21 16,21-21-16,0 0 16,-21 21-16,0 1 0,0-1 15,-21 0 1,0-21-1,-1 0-15,1 21 16,0-21-16,0 0 0,0 0 0,0 0 16,-1 0-16,1 21 0,0-21 0,0 0 15,0 0-15,0 0 16,-1 0-16,1-21 16,0 0-16,0 0 15,21 0-15,-21-1 0,0 1 16,-1 0-16</inkml:trace>
  <inkml:trace contextRef="#ctx0" brushRef="#br0" timeOffset="25136.52">8107 6604 0,'0'0'0,"-43"0"0,1-21 0,21 21 0,-21-21 16,20 21-16,22-21 16,0-1-1,22 1-15,20 21 16,-21 0-16,21 0 0,1-21 0,-1 21 16,0 0-16,1 0 0,-1 0 15,0 0-15,1 0 0,-1 0 0,0 0 16,-20 0-16,20 0 0,-21-21 0,0 21 15,0 0-15,1 0 0,-44 0 32,-20 0-32,21 0 15,-21 0-15,-1 0 0,1 0 0</inkml:trace>
  <inkml:trace contextRef="#ctx0" brushRef="#br0" timeOffset="25431.87">5948 6541 0,'0'0'0,"-64"21"0,-84-21 16,127 21-16,0-21 0,0 0 16,42 0-1,21 0-15,-21 0 16,22-21-16,-1 21 0,0 0 0,1 0 15,-1-21-15,21 21 0,-20 0 16,-22 0-16,21 0 0,-21-22 16,1 22-16,-1 0 0,0 0 0,0 0 15,-21-21-15,0 0 32,0 0-32,0 0 15,0 0-15,0-1 0</inkml:trace>
  <inkml:trace contextRef="#ctx0" brushRef="#br0" timeOffset="26404">2053 1820 0,'0'0'0,"-21"22"0,0-22 0,0 0 0,-1 0 15,1 21-15,0-21 16,0 0-16,0 0 0,21 21 15,-21-21 1,21 21 0,21 0-1,0-21-15,21 0 16,-21 0-16,22 21 0,-1-21 16,0 0-16,22 0 0,-1 0 15,1 0-15,21 0 0,-1 0 0,22 0 16,0 0-16,0 0 15,0 0-15,-1 0 0,22 0 0,0 0 16,0 0-16,0 0 0,22 0 0,-22 0 16,0 0-16,21 0 0,-21 0 15,0 0-15,-21 0 0,21 0 0,-22 0 16,1 0-16,0 0 0,-42 0 0,20 0 16,-20 0-16,-1 0 0,-20 0 15,-22 0-15,21 0 0,-21 0 0,0 0 16,-42 0 15,0 0-31,0 0 16,0 0-16,-22 0 0,22 0 15,-21 0-15,21 0 0,-22 0 16,1 0-16,-21 0 0,20 22 0,-20-22 16</inkml:trace>
  <inkml:trace contextRef="#ctx0" brushRef="#br0" timeOffset="26937.21">2180 2201 0,'0'0'0,"-127"0"16,106 0-1,0 0-15,0 0 16,-1 0 0,44 0 15,20 0-31,-21 0 16,21 0-16,-20 0 0,41 0 15,1 0-15,-1 0 0,1 0 0,20 0 16,22 0-16,-21 0 15,21 0-15,21 0 0,-22 0 0,22 0 16,0 0-16,22 0 0,-1 0 0,0 0 16,0 0-16,0 0 0,0 0 15,1 0-15,-1 0 0,0 0 0,-21 0 16,0-21-16,-21 21 0,0-21 0,-22 21 16,1 0-16,-22 0 0,1-21 15,-1 21-15,-20 0 0,-22 0 0,21 0 16,-21 0-16,1 0 0,-22-21 0,21 21 15,0 0 17,-21 21-1,0 0-15,-21-21-1,0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1:14:43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741 0,'0'-21'16,"0"0"-16,0-1 15,0 1 1,0 0-16,21 0 0,-21 0 16,0 0-16,0-1 0,0 1 15,0 0-15,0 0 0,0 0 0,0 0 16,-21-1-16,21 1 0,-21 21 0,0-21 16,0 0-16,0 0 0,-22 0 15,22 21-15,-21 0 0,21-22 16,-22 22-16,1 0 0,21 0 15,-22 0-15,1 22 0,0-1 0,-1 0 16,1 0-16,21 0 0,-21 22 16,-1-1-16,1 0 0,21 1 0,-22 20 15,22 1-15,0-1 0,0 1 16,0 20-16,21-20 0,0-1 0,0 22 16,0-22-16,0 1 0,0-1 15,0 1-15,21-1 0,0 1 0,0-1 16,0-20-16,22-1 0,-22 0 15,0 1-15,21-22 0,1 21 16,-22-21-16,21-21 0,1 22 0,-22-22 16,21 0-16,-21 0 0,22 0 0,-22 0 15,21-22-15,0 22 0,-20-21 16,20 0-16,0 0 0,-21-21 0,22 20 16,-22-20-16,21 21 0,-21-21 15,22-1-15,-22 22 0,0-21 0,21-1 16,-20 1-16,-1 21 0,0-21 0,-21-1 15,0 22-15,21-21 0,-21 21 16,0-1-16,0 1 0,0 0 0,0 0 16,-21 21-16,0 0 15,0 0-15,-1 21 0,1 0 16,0 0-16,0 1 0,21-1 16,-21 21-16,0-21 0,-1 22 15,1-22-15,21 21 0,0 0 0,0-20 16,0 20-16,0 0 0,0-21 0,0 22 15,21-22-15,1 0 0,-1 0 16,0 0-16,21-21 0,1 22 0,-22-22 16,21 0-16,0 0 0,1 0 0,-1 0 15,0-22-15,-20 22 0,20-21 16,-21 0-16,0 0 0,0 0 0,1 0 16,-1-22-16,-21 22 0,0 0 15,0-21-15,0 20 0,0 1 16,-21-21-16,-1 21 0,1 0 0,0-1 15,-21 1-15,21 21 0,-22 0 16,1 0-16,0 0 0,20 0 0,-20 0 16,0 0-16,-1 0 0,22 21 0,0 1 15,-21-1-15,21 0 0,21 0 16,-22-21-16,22 21 0,0 0 0,0 1 16,0-1-16,0 0 0,22-21 0,-1 21 15,0 0-15,21-21 0,1 0 16,-1 0-16,0 0 0,1 0 15,-1 0-15,0 0 0,1-21 0</inkml:trace>
  <inkml:trace contextRef="#ctx0" brushRef="#br0" timeOffset="1128.41">3154 1312 0,'0'0'0,"21"-21"16,-42 21 15,21 21-16,0 1-15,0-1 0,0 0 0,-21 0 16,21 0-16,0 0 0,-22 1 0,22-1 16,0 0-16,0 0 15,0 0-15,0 0 0,0 1 0,0-1 16,0 0-16,0 0 0,0 0 16,0-42 15,0 0-31,0 0 15,22 0-15,-22-1 0,21 1 16,-21 0-16,0-21 0,21 21 0,0-1 16,0-20-16,-21 21 0,21-21 0,1 20 15,-1 1-15,0 0 0,0 0 16,21 0-16,-20 21 0,-1 0 0,0 0 16,0 0-16,0 0 0,0 21 15,-21 0-15,0 0 0,0 0 16,0 1-16,0 20 0,0-21 0,0 0 15,0 22-15,0-22 0,0 0 0,0 21 16,0-21-16,0 1 0,0-1 16,0 0-16,0 0 0,0 0 0,0 0 15,22-21-15,-1 0 0,0 0 16,21 0-16,-21 0 0,22 0 16,-1 0-16,-21 0 0,22-21 0,-1 0 15,0 0-15,1 0 0,-1 0 0,0-1 16,-21 1-16,22 0 0,-22 0 15,0 0-15,0-22 0,0 22 16,-21 0-16,0 0 0,0 0 16,-21 21-16,0 0 15,0 0-15,0 0 0,-22 0 16,22 21-16,0 0 0,0 0 0,0 0 16,0-21-16,21 22 0,0-1 0,0 21 15,0-21-15,0 0 0,0 1 16,21-1-16,0 0 0,0 0 0,0 0 15,0 0-15,1 1 0,-1-1 0,0-21 16,0 21-16,0 0 0,-21 0 16,0 0-1,-21-21 1,0 0-16,0 0 16,0 0-16,-1 0 0,1 0 15,0-21-15,0 21 0,0 0 0,0 0 16,-1 0-16,44 0 47,-1 0-47,0 0 0,0 0 0,21 0 15,-20 0-15,20 0 0,-21 0 16,21 0-16,1 0 0,-1 0 0,-21-21 16,22 21-16,-1-21 0,0 0 15,-21 0-15,22-1 0,-1 1 0,-21-21 16,22 21-16,-22-22 0,0 1 0,0 0 15,0-1-15,0 1 0,1 0 16,-1-1-16,0-20 0,-21 21 0,0-1 16,0 1-16,0-22 0,0 43 0,0-21 15,0 0-15,0 20 0,0 1 16,0 0-16,0 42 31,-21 22-31,21-22 0,-21 21 16,-1 0-16,22 22 0,-21-22 0,0 1 15,21 20-15,-21-21 0,21 1 16,-21-1-16,21 0 0,0 1 16,0-1-16,-21 0 0,21 1 0,0-1 15,0-21-15,0 22 0,0-22 0,0 0 16,0 0-16,0 0 0,21 0 16,0-21-1,0 0-15,0 0 0,0-21 16,-21 0-16,22 0 0,-22 0 15,21 0-15,-21-1 0</inkml:trace>
  <inkml:trace contextRef="#ctx0" brushRef="#br0" timeOffset="1312.31">4487 1397 0,'0'0'0,"-42"0"0,0-21 15,20 21 1,22-21-1,22 21 1,-1 0-16,21 0 0,-21 0 16,22 0-16,-22 0 0,21 0 0,0-21 15,-20 21-15,20 0 0,0 0 0,-21 0 16,22 0-16,-22 0 0</inkml:trace>
  <inkml:trace contextRef="#ctx0" brushRef="#br0" timeOffset="1744.06">5059 1397 0,'-21'0'16,"-1"-21"-16,22 0 16,0 0-1,22 21-15,-1 0 0,0 0 0,0 0 16,0 0-16,0 0 15,1 21-15,-1 0 0,0-21 0,0 21 16,21 0-16,-42 0 0,22 1 0,-1-1 16,-21 0-16,0 0 0,0 21 0,0-20 15,0-1-15,0 0 0,0 21 16,-21-21-16,21 1 0,-22-22 0,1 21 16,0 0-16,0-21 15,21-21 1,0 0-1,0-1-15,0 1 0,0 0 0,0 0 16,0-21-16,21 20 0,-21 1 0,0-21 16,0 21-16,21 0 15,0-1-15,-21 1 0,22 0 0,-22 0 16,0 0-16,21 0 0,0 21 0,0 0 16,0 0-16,0 0 15,1 0 1,-1 21-16,0 0 15</inkml:trace>
  <inkml:trace contextRef="#ctx0" brushRef="#br0" timeOffset="2188.81">5651 1397 0,'0'0'0,"0"-21"0,0-21 15,0 20-15,0 1 16,0 42 31,0 1-47,0-1 0,0 0 0,0 0 15,0 0-15,0 22 0,0-22 16,0 0-16,-21 21 0,21-21 0,0 22 16,0-22-16,0 0 0,0 21 0,0-20 15,0-1-15,0 0 0,21-21 0,1 21 16,-1-21-1,0 0-15,0 0 0,0 0 0,0 0 16,1 0-16,-1 0 0,0-21 0,0 0 16,0 0-16,0-1 0,-21 1 0,22 0 15,-22 0-15,21-21 0,-21 20 16,0-20-16,0 21 0,0 0 0,0-22 16,0 22-16,0 0 0,0 0 0,0 0 15,-21 0-15,-1 21 16,22 21 31,0 0-32,0 0-15,22-21 16,-1 0-16,0 21 0</inkml:trace>
  <inkml:trace contextRef="#ctx0" brushRef="#br0" timeOffset="2484.48">6265 1355 0,'0'0'0,"0"-21"0,43-22 16,-43 22 0,0 0-16,0 0 15,-22 21 17,1 0-32,0 21 0,0 21 15,0-21-15,21 1 16,-21-1-16,-1 21 0,22-21 0,-21 22 15,21-22-15,0 21 0,0-21 0,0 0 16,0 22-16,0-22 0,0 0 16,0 0-16,0 0 0,0 1 0,21-1 15,1-21-15,-1 21 0,0-21 0,21 0 16,-21 0-16,1 0 0,-1 0 0,21 0 16,-21 0-16,0-21 0,1 0 15,20 21-15,-21-22 0,0 1 16,0 0-16,1-21 0,20 21 0</inkml:trace>
  <inkml:trace contextRef="#ctx0" brushRef="#br0" timeOffset="3168.97">6900 550 0,'0'0'0,"0"-42"0,-21 0 15,21 21-15,0-1 0,-21 22 16,0 0-16,0 0 15,21 22-15,-22-1 16,1 21-16,21-21 0,-21 22 0,0 20 16,0 1-16,21-1 0,-21 1 0,-1-1 15,1 1-15,21 20 0,0-20 16,0-1-16,-21 1 0,21-22 16,0 0-16,0 22 0,0-22 0,0-21 15,0 22-15,0-1 0,0-21 0,0 0 16,0 1-16,0-1 0,21 0 15,0-21 1,-21-21 0,22 0-16,-1-1 0,0 1 15,0-21-15,0 21 0,-21 0 0,21-1 16,1 1-16,-1 0 0,-21 0 16,0 0-16,21 0 0,0 21 15,-21 21 16,0 0-31,-21 0 0,21 0 16,-21 22-16,21-22 0,0 0 0,-21 0 16,21 0-16,0 0 0,0 1 0,0-1 15,0 0-15,0 0 0,0 0 16,0 0-16,21-21 0,0 0 0,0 22 16,0-22-16,22 0 0,-22 0 0,0 0 15,21 0-15,1-22 0,-22 1 16,21 21-16,-21-21 0,0 0 15,22 0-15,-22-22 0,0 22 0,-21 0 16,21-21-16,-21 21 0,0-22 0,0 22 16,0-21-16,0 21 0,0-1 0,0 1 15,0 0-15,-21 0 0,0 21 16,0 0-16,0 0 0,-1 0 0,1 0 16,0 0-16,0 0 0,0 21 0,0-21 15,-1 21-15,1 0 0,0-21 16,21 22-16,0-1 0,-21-21 0,21 21 15,0 0-15,0 0 0,0 0 16,21-21 0,0 0-16,0 0 0,1 0 15,-1 0-15,0 0 0</inkml:trace>
  <inkml:trace contextRef="#ctx0" brushRef="#br0" timeOffset="3664.68">7578 1334 0,'0'0'0,"-22"0"0,1-22 0,0 1 15,0 0-15,21 0 16,0 0 0,0 0-1,21 21-15,0 0 16,0 0-16,1 0 0,-1 21 15,0 0-15,0-21 0,0 21 16,-21 0-16,21 0 0,1 1 0,-22-1 16,0 21-16,0-21 0,21 0 0,-21 1 15,0-1-15,0 21 0,0-21 0,0 0 16,0 22-16,0-22 0,0 0 16,0 0-16,-21-21 0,21 21 0,0-42 46,0 0-46,0 0 16,0-21-16,0 20 0,0 1 16,21 0-16,0-21 0,-21 21 0,21-22 15,0 22-15,-21-21 0,21-1 16,1 22-16,-1 0 0,0-21 0,0 21 16,-21-1-16,21 22 0,0-21 0,-21 0 15,22 21-15,-1 0 16,0 0-1,-42 0 32,0 0-47</inkml:trace>
  <inkml:trace contextRef="#ctx0" brushRef="#br0" timeOffset="3995.48">6540 826 0,'0'0'0,"-21"-22"0,21 1 31,21 21-31,1 0 16,20-21-16,-21 21 0,43 0 0,-22 0 15,21-21-15,1 21 0,-1 0 0,1 0 16,-1 0-16,1-21 0,-1 21 16,1 0-16,-1 0 0,-20 0 0,20 0 15,-20 0-15,-1 0 0,0 0 0,1 0 16,-1 0-16,-21 0 0,0 0 16,0 0-16,-42 21 31,0-21-31,-21 21 0,21-21 15</inkml:trace>
  <inkml:trace contextRef="#ctx0" brushRef="#br0" timeOffset="4720.46">1270 2223 0,'-21'0'0,"21"-22"16,0 1-1,0 0 16,42 21 32,-21 0-63,22 0 0,-1 0 16,21 0-16,-20 0 0,41 0 0,-20 0 15,21 0-15,-1-21 0,1 21 16,0 0-16,20 0 0,1-21 15,21 21-15,0 0 0,0-21 0,21 21 16,-21 0-16,22-22 0,20 22 0,0 0 16,1 0-16,-1-21 0,21 21 15,1 0-15,-1 0 0,22 0 0,-21 0 16,20 0-16,-20 0 0,20 0 0,-20 0 16,-1 0-16,-20 0 0,20 0 0,-20-21 15,-22 21-15,21 0 0,-21 0 16,0 0-16,-21-21 0,0 21 0,-21-21 15,0 21-15,-21 0 0,-1 0 0,1-21 16,-21 21-16,-22 0 0,0 0 0,1-22 16,-22 22-16,0 0 15,0 0-15,0 0 0,-42 0 32,0 0-32,-21-21 0,20 21 0,-20 0 15,0 0-15,-22 0 0</inkml:trace>
  <inkml:trace contextRef="#ctx0" brushRef="#br0" timeOffset="5427.88">1736 2138 0,'0'0'0,"21"0"47,0 0-32,0 0-15,0 0 0,0 0 16,1 0-16,-1 0 0,21 0 0,0 0 15,1-21-15,-1 21 0,22 0 0,-1 0 16,1 0-16,20 0 0,1 0 16,0 0-16,20-21 0,-20 21 15,21 0-15,0 0 0,-22 0 0,43-22 16,-21 22-16,21 0 0,0 0 16,21 0-16,1-21 0,-1 21 0,21 0 15,0 0-15,1 0 0,-1-21 0,0 21 16,1 0-16,20 0 0,-20 0 15,-1 0-15,0 0 0,-21-21 0,22 21 16,-22 0-16,0 0 0,0 0 0,-21 0 16,21 0-16,-21 0 0,0-21 0,-21 21 15,0 0-15,0 0 0,-21 0 16,-1-21-16,1 21 0,-22 0 0,1 0 16,-22-22-16,1 22 0,-1-21 15,0 21-15,-21 0 0,1 0 0,-1 0 16,-21-21-16,21 21 15,-21-21 1,-21 21 31</inkml:trace>
  <inkml:trace contextRef="#ctx0" brushRef="#br0" timeOffset="11262.32">1905 2752 0,'0'21'0,"0"0"15,0 0-15,21-21 47,0 0-47,0 0 16,1 0-16,-1 0 0,0 0 16,0-21-16,0 0 15,0 0-15,1 21 0,20-21 0,-21-1 16,0 1-16,22 0 0,-22 0 0,0 0 15,-21 0-15,0-1 0,0 1 16,0 0-16,-21 0 0,-22 0 16,22 21-16,-21 0 0,0 0 15,-1 0-15,1 0 0,-22 0 0,22 21 16,-21-21-16,20 21 0,1 0 16,0 22-16,-1-22 0,1 0 0,0 0 15,20 21-15,1-20 0,0-1 16,21 21-16,0-21 0,0 0 0,0 1 15,21 20-15,0-21 0,1 0 16,-1-21-16,21 21 0,0 1 16,1-1-16,-1 0 0,0-21 0,1 21 15,-1 0-15,0 0 0,1-21 16,-1 22-16,0-1 0,-20-21 0,-1 21 16,0 0-16,-21 0 0,0 0 15,0 1-15,-21-1 0,0 0 16,-22-21-16,22 21 0,-21 0 0,-1-21 15,1 0-15,-21 0 0,20 0 16,1 0-16,0 0 0,-1 0 0,1 0 16,0-21-16,-1 21 0,1-21 15,0 0-15,20 0 0,1-1 16,-21 1-16,21 0 0,0 0 0,21 0 16,0 0-16,0-1 15,0 1-15,21 21 16,21-21-16,0 21 0,1 0 15,-1 0-15,0-21 0,1 21 0,20 0 16,-20-21-16</inkml:trace>
  <inkml:trace contextRef="#ctx0" brushRef="#br0" timeOffset="11640.33">2667 2709 0,'0'0'0,"0"-21"0,0-42 15,0 42-15,0-1 0,-21 1 16,0 21-16,21-21 0,-22 21 16,1 0-16,0 21 15,21 0-15,0 1 16,0 20-16,0 0 0,0 1 0,-21 20 16,21-21-16,0 22 0,0-1 0,-21 22 15,21 0-15,0-22 0,0 43 16,0-21-16,0-1 0,-21 22 0,21-21 15,-22 21-15,22 0 0,0-22 16,0 22-16,-21 0 0,21-21 16,-21-1-16,21 1 0,0-22 0,-21 1 15,21-1-15,-21-20 0,21-1 0,0 0 16,0-20-16,0-1 0,0 0 16,0-42-1,0 0-15,0-1 0,0-20 0,0 21 16,21-21-16,0-22 0,0 22 15,0-43-15,1 22 0,-1-22 0,-21 0 16,21 1-16,0-1 0</inkml:trace>
  <inkml:trace contextRef="#ctx0" brushRef="#br0" timeOffset="11916.13">2582 3239 0,'0'0'0,"-21"-43"0,-21-105 16,42 127-16,-21-21 15,21-1-15,0 22 0,0 0 16,0-21-16,21 20 0,0 1 0,0 0 15,21 21-15,1-21 0,-1 21 16,-21 0-16,22 0 0,-1 0 0,-21 21 16,0 0-16,0 0 0,-21 1 0,0-1 15,0 21-15,0-21 16,0 0-16,-21 22 0,-21-22 0,21 0 0,-22 21 16,1-20-16,0-1 0,21 0 15,-22 0-15,22 0 0,0-21 16,0 0-16,0 21 0,21-42 31,21 0-31,0 21 0,0-21 0,0 0 16,0 0-16,1-1 0,20 1 0,-21 21 15,0-21-15</inkml:trace>
  <inkml:trace contextRef="#ctx0" brushRef="#br0" timeOffset="12223.96">2963 3006 0,'0'0'0,"21"0"0,1-21 0,-1 21 15,0 0-15,0-22 16,0 22-16,0-21 0,1 21 16,-1-21-16,0 0 0,0 21 0,0-21 15,0 0-15,1 21 0,-1-22 0,-21 1 16,0 0-16,0 0 0,21 21 16,-21-21-16,0 0 0,-21 21 15,0 0-15,-1 0 16,1 21-16,0 0 0,0 0 15,-21 0-15,20 0 0,1 1 0,21 20 16,-21-21-16,0 0 0,21 22 16,0-22-16,0 0 0,0 21 15,0-21-15,0 1 0,0-1 0,21 0 16,0-21-16,0 21 0,1-21 0,20 0 16,-21 0-16,21 0 0,-20 0 15,20-21-15,0 21 0,1-21 0,-1 0 16</inkml:trace>
  <inkml:trace contextRef="#ctx0" brushRef="#br0" timeOffset="12675.7">3831 2752 0,'0'0'0,"0"-43"16,-21 43-16,0 0 16,0 0-16,-1 0 0,1 0 15,0 0-15,0 0 0,-21 22 0,20-1 16,1 0-16,0 0 0,0 21 0,0-20 15,0 20-15,-1-21 0,22 21 16,0 1-16,0-22 0,0 0 0,0 21 16,0-20-16,0 20 0,22-21 0,-1 0 15,0 0-15,21 1 0,-21-22 16,22 0-16,-22 21 0,21-21 0,1 0 16,-1 0-16,0-21 0,-21 21 0,22-22 15,-1 1-15,0 0 0,-20 0 0,20-21 16,-21 20-16,0 1 15,0-21-15,1 21 0,-1-22 0,-21 22 16,0 0-16,0 0 0,0 0 0,21 0 16,-21-1-16,-21 44 31,21-1-31,-21 0 0,21 0 0,-22 0 16,1 22-16,21-22 0,0 0 0,0 0 15,0 21-15,0-20 0,0-1 16,0 0-16,0 0 0,0 0 0,0 0 15,0 1-15,0-1 0,21-21 16,1 21-16,-1-21 0,0 0 16,0-21-1,0 0-15,0-1 0,1-20 16</inkml:trace>
  <inkml:trace contextRef="#ctx0" brushRef="#br0" timeOffset="12848.61">4318 2688 0,'0'0'0,"0"-21"0,-21 0 0,0 21 16,-1-21-16,1 21 0,0 0 0,0 0 16,21-21-16,-21 21 15,21 21 1,0 0-16,0 0 16,21 0-16,0 0 15,0 1-15,0-22 0,1 21 16</inkml:trace>
  <inkml:trace contextRef="#ctx0" brushRef="#br0" timeOffset="13612.19">4932 3027 0,'0'0'0,"0"-21"16,0 0-1,0-1-15,0 1 0,0 0 16,0 0-16,-21 0 0,21 0 0,-22-1 15,1 1-15,0 21 16,0 0-16,0 0 0,0 0 16,-1 0-16,1 0 0,0 0 0,-21 21 15,21 1-15,-1-1 0,-20 21 0,21-21 16,0 0-16,0 22 0,-1-1 16,1-21-16,21 22 0,-21-22 0,21 21 15,0-21-15,0 22 0,0-22 0,21 0 16,0 0-16,1-21 0,-1 0 0,0 21 15,0-21-15,21 0 0,-20 0 16,20-21-16,-21 21 0,21-21 0,-20 0 16,-1 0-16,0-1 0,21 1 0,-42-21 15,21 21-15,1-22 0,-1 22 16,-21-21-16,0 21 0,21-22 16,-21 22-16,0-21 0,21 21 0,-21 0 15,0-1-15,0 1 0,-21 21 31,0 21-31,21 1 0,-21-1 16,21 0-16,0 0 0,-22 0 0,22 22 16,-21-22-16,21 0 0,0 21 0,0-21 15,0 1-15,0 20 0,0-21 16,0 0-16,21 0 0,1 1 0,-1-22 16,0 21-16,0-21 0,0 0 0,0 0 15,1 0-15,20 0 0,-21-21 16,21 21-16,-20-22 0,20 1 15,-21 0-15,21 0 0,-20-21 0,20 20 16,-21-20-16,0 0 0,0-1 0,1 1 16,-1 0-16,0-1 0,0 1 15,0-21-15,-21 20 0,21 1 0,-21 0 16,0-1-16,0 1 0,0 21 0,0-22 16,0 22-16,-21 21 15,0 0-15,0 21 16,0 1-16,0 20 0,-1 0 0,1 1 15,0-1-15,0 21 0,21-20 16,-21-1-16,0 22 0,21-22 16,-22 0-16,22 1 0,0-1 0,0 0 15,0 1-15,0-22 0,22 21 0,-1-21 16,0 0-16,0 1 0,21-1 0,-20-21 16,20 0-16,0 0 0,-21 0 15,22 0-15,-1 0 0,-21 0 0,22-21 16,-1-1-16,0 1 0,-21 0 0</inkml:trace>
  <inkml:trace contextRef="#ctx0" brushRef="#br0" timeOffset="14556.42">7387 2836 0,'0'0'0,"0"-21"0,0-42 16,0 42-16,0-1 15,0 1-15,0 0 0,0 0 16,-21 21-1,0 0 1,21 21-16,-21 0 0,21 0 16,0 1-16,-22 20 0,1-21 0,21 0 15,-21 22-15,21-22 0,0 0 0,0 21 16,-21-21-16,21 1 0,0-1 0,0 0 16,0 0-16,0 0 15,0-42 16,0 0-31,0 0 16,0 0-16,0-22 0,0 22 16,0 0-16,21-21 0,-21 20 15,21-20-15,0 21 0,1-21 0,-1 20 16,0 1-16,0 0 0,0 0 16,22 0-16,-22 21 0,21 0 0,0 0 15,-20 0-15,20 21 0,-21 0 0,0 0 16,0 0-16,1 1 0,-1-1 0,-21 21 15,21-21-15,-21 22 0,0-22 16,0 0-16,0 0 0,0 0 0,0 0 16,0 1-16,0-1 0,-21 0 0,0-21 15,21 21-15,0-42 32,0 0-17,0 0-15,0-1 0,0 1 0,0 0 16,0-21-16,21 21 0,0-22 0,0 1 15,0 0-15,0 20 0,1-20 16,20 0-16,-21 21 0,0-1 0,22 1 16,-22 0-16,21 21 0,-21 0 0,22 0 15,-22 0-15,0 0 0,0 21 16,0 0-16,0 22 0,-21-22 0,0 0 16,0 21-16,0-20 0,0-1 0,0 21 15,0-21-15,-21 0 0,0 22 0,0-22 16,21 0-16,0 0 0,-21 0 15,21 1-15,21-22 32,0 0-32,0-22 15,22 1-15,-22 21 0,0-21 16,21 0-16</inkml:trace>
  <inkml:trace contextRef="#ctx0" brushRef="#br0" timeOffset="14916.21">8678 2646 0,'0'0'0,"21"0"31,1 0-31,-1 0 16,0-21-16,0 0 0,21 21 0,-20-22 15,-1 1-15,0 21 0,0-21 16,0 0-16,-21 0 0,0 0 0,0-1 15,0 1-15,0 0 0,-21 21 16,-21 0-16,21 0 16,-1 0-16,-20 21 0,0 0 15,-1 1-15,22 20 0,-21-21 0,0 21 16,20 1-16,-20-22 0,21 21 0,0 1 16,0-22-16,21 21 0,0-21 0,0 22 15,0-22-15,0 0 16,21 0-16,0-21 0,0 21 0,21-21 15,-20 0-15,20 0 0,0 0 0,1 0 16,-1 0-16,0 0 0,1-21 0,-1 21 16,21-21-16,-20 0 0,-1 0 15,0-22-15</inkml:trace>
  <inkml:trace contextRef="#ctx0" brushRef="#br0" timeOffset="15196.05">9440 2180 0,'0'0'0,"0"-21"0,0-21 15,0-1-15,0 22 0,0 0 0,0 0 0,-21 21 16,0 0-16,0 0 16,0 0-16,-1 21 0,22 0 15,-21 0-15,0 22 0,21-1 0,-21 0 16,21 1-16,-21 20 0,21-20 0,0 20 16,-21 1-16,-1-1 0,22-21 0,-21 22 15,21-22-15,0 1 0,0-1 16,0 0-16,0 1 0,0-22 0,0 0 15,0 21-15,0-21 0,0 1 16,21-22 0,1 0-16,-1 0 0,0-22 15,0 22-15,0-21 0,0 0 16,1-21-16,-1 21 0,0-22 0,21 1 16,-21 0-16</inkml:trace>
  <inkml:trace contextRef="#ctx0" brushRef="#br0" timeOffset="15959.98">9652 2244 0,'0'0'15,"0"-43"-15,0 1 0,0 21 0,0 0 0,0 0 16,-21 42 0,21 0-16,0 0 15,-21 21-15,21 1 0,-22-1 16,22 0-16,-21 22 0,21-22 0,0 22 16,-21-22-16,0 22 0,21-22 15,-21 0-15,21 1 0,0-1 0,0-21 16,0 21-16,0-20 0,0-1 0,0 0 15,0 0-15,0 0 16,21-21 0,0-21-16,0 21 0,0-21 15,-21 0-15,22 0 0,-1-1 0,0-20 16,0 21-16,0 0 0,-21 0 0,21-1 16,1 1-16,-22 0 0,21 0 15,-21 0-15,0 42 31,0 0-31,0 0 0,0 0 0,0 1 16,0-1-16,0 0 0,0 0 0,-21 0 16,21 0-16,0 1 0,0-1 15,0 0-15,0 0 0,0 0 0,21-21 16,0 21-16,0-21 0,0 0 0,0 0 16,1 0-16,20 0 0,-21 0 0,21 0 15,-20 0-15,20 0 0,0-21 16,-21 0-16,22 21 0,-22-21 0,0 0 15,0 0-15,0-1 0,1-20 0,-1 21 16,0 0-16,-21 0 0,0-1 0,0 1 16,0 0-16,-21 21 31,0 0-31,-1 0 0,22 21 16,-21 0-16,0 1 0,21-1 0,-21 0 15,21 0-15,0 0 0,0 0 0,0 1 16,0-1-16,0 0 15,0 0-15,21-21 0,0 21 16,0-21-16,1 0 0,-1 0 0,0 0 16,0 0-16,21 0 0,-20 0 0,20-21 15,-21 21-15,0-21 0,22 0 16,-22 0-16,0-1 0,-21 1 16,21 0-16,0 0 0,-21-21 0,0 20 15,0 1-15,0 0 0,0-21 0,0 21 16,0-1-16,-21 22 0,0-21 15,0 21-15,0 0 0,-1 0 0,1 0 16,0 0-16,-21 0 0,21 0 0,-22 0 16,22 21-16,0 1 0,-21-22 0,20 21 15,22 0-15,0 0 0,0 0 16,0 0-16,22 1 16,-1-22-16,0 0 0,21 0 0,-21 21 15</inkml:trace>
  <inkml:trace contextRef="#ctx0" brushRef="#br0" timeOffset="16552.64">10964 2688 0,'21'0'15,"-42"0"-15,42-21 0,-21 0 0,22 0 0,-22 0 16,0-1-16,0 1 0,0 0 16,0 0-16,-22 21 15,1 0-15,0 0 0,0 0 0,0 0 16,0 0-16,-1 21 0,1 0 0,0-21 15,0 21-15,0 22 0,0-22 0,-1 0 16,1 0-16,0 0 0,0 22 16,21-22-16,0 0 0,0 0 15,0 0-15,0 1 0,0-1 0,0 0 16,0 0-16,0 0 0,21-21 16,0 0-16,0 0 0,1 0 0,-1 0 15,0 0-15,0 0 0,0-21 16,0 0-16,1 0 0,20 0 0,-21-1 15,0 1-15,0-21 0,1 0 0,-1-1 16,0 1-16,0 0 0,0-22 0,0 22 16,1-22-16,-22 22 0,0-22 15,21 22-15,-21 0 0,0-1 0,0 1 16,0 0-16,0 21 0,0-22 0,0 22 16,-21 21-1,-1 0-15,1 21 16,0 0-16,21 22 0,-21-22 0,0 21 15,0 1-15,21 20 0,0-21 0,-22 1 16,22 20-16,-21 1 0,21-22 16,0 22-16,0-22 0,0 0 0,0 1 15,0-1-15,0 0 0,0-21 0,0 1 16,21 20-16,1-21 0,-1 0 0,0 0 16,0-21-16,0 22 0,0-22 0,22 0 15,-22 0-15,21 0 0,1 0 16,-22 0-16,21 0 0,-21-22 0,0 22 15,1-21-15,-1 0 0,0 0 16,0 0-16,0 0 0,0 21 0,-21-43 16,0 22-16,0 0 0,0 0 0,0 0 15,0-1-15,-21 1 0,0 0 16</inkml:trace>
  <inkml:trace contextRef="#ctx0" brushRef="#br0" timeOffset="16776.5">8953 2392 0,'0'0'0,"-63"0"0,42 0 16,0 0-16,42 0 16,0 0-16,0 0 15,21 0-15,1 0 0,-1 0 0,22 0 16,-22 0-16,0 0 0,22 0 0,-22 0 15,0-21-15,1 21 0,-22 0 16,21 0-16,1-21 0,-22 21 0,21 0 16,0-22-16</inkml:trace>
  <inkml:trace contextRef="#ctx0" brushRef="#br0" timeOffset="17476.09">12996 1926 0,'0'0'0,"0"-21"0,64-85 16,-43 64-1,0 21-15,0 0 0,-21-22 0,21 22 16,1 0-16,-1 0 0,0 0 15,0-1-15,-21 1 0,0 0 16,0 42 0,-21 0-1,0 1-15,0 20 0,-1 0 16,-20 22-16,0-1 0,-1 1 0,1-1 16,0 1-16,-1 20 0,-20 1 0,21-21 15,-1 20-15,-20 1 0,20 0 16,1-1-16,-21 1 0,-1-22 0,22 22 15,-22-21-15,22-1 0,0-21 0,-1 22 16,1-22-16,0 1 0,20-22 16,1 0-16,0 0 0,21 0 0,0 0 15,0-42 1,0 0 0,0 0-16,21 0 0,0 0 0,1-1 15,-1 1-15,0-21 16,0 0-16</inkml:trace>
  <inkml:trace contextRef="#ctx0" brushRef="#br0" timeOffset="18003.58">13970 2223 0,'0'0'16,"0"-22"-16,0 1 15,21 0 1,0 0-16,0 21 16,-21-21-16,22 0 0,-1 21 0,0-22 15,0 1-15,-21 0 16,21 0-16,-21 0 0,-21 21 16,0 0-1,0 0-15,-22 0 0,1 0 0,0 0 16,-1 21-16,1-21 0,-21 21 0,20 0 15,1 0-15,0 1 0,-1 20 16,1-21-16,21 0 0,-22 0 0,43 1 16,0-1-16,0 0 0,0 21 0,0-21 15,0 1-15,22-1 0,20 0 0,-21 0 16,21 0-16,1 0 16,-1 1-16,0-1 0,1 0 0,20 0 15,-42 0-15,22 0 0,-22 1 0,0-1 16,-21 0-16,0 0 0,-21 0 15,-21-21-15,-1 0 0,1 21 16,0-21-16,-1 0 0,-20 0 16,20 0-16,-20 0 0,21 0 0,-1 0 15,1 0-15,0 0 0,20-21 0,1 21 16,0-21-16,21 0 0,0 0 16,21 0-16,0 21 15,1-22-15,-1 1 0,21 21 0,0-21 16,1 21-16,-1-21 0,0 0 0,22 0 15,-22 21-15,22-22 0,-1 1 16</inkml:trace>
  <inkml:trace contextRef="#ctx0" brushRef="#br0" timeOffset="18352.38">14478 2201 0,'0'0'0,"0"-21"0,0 0 15,0 0-15,-21 21 31,21 21-15,-21 0-16,21 22 0,-22-22 0,22 21 16,-21 0-16,21 22 0,0-22 15,0 22-15,-21-1 0,0 1 16,21-1-16,-21 22 0,21-22 0,-21 22 16,-1-21-16,1 20 0,0 1 0,0 0 15,0-1-15,0-20 0,-1 20 0,1-20 16,0-1-16,0 1 0,0-1 0,0-20 15,21-1-15,-22 0 0,22 1 16,-21-22-16,21 21 0,-21-21 0,21 1 16,21-44 15,0 1-31,1-21 0,-22 21 0,21 0 16,0-22-16,0 1 0,0 0 0,22-22 15,-22 22-15,0-22 16,21 1-16</inkml:trace>
  <inkml:trace contextRef="#ctx0" brushRef="#br0" timeOffset="18620.53">14393 2836 0,'0'0'0,"0"-190"16,0 126-16,0 22 15,21-21-15,-21 20 0,22 1 16,-1 21-16,0-22 0,0 22 0,0 0 16,22 0-16,-22 0 0,21 0 0,0 21 15,-20 0-15,20 0 0,-21 0 0,0 21 16,0 0-16,1 0 15,-22 0-15,0 0 0,0 22 0,-22-22 16,1 21-16,0-21 0,-21 22 0,21-22 16,-22 21-16,1-21 0,-22 1 0,22-1 15,0 0-15,21 0 0,-22 0 16,22-21-16,0 0 0,0 21 0,42-21 31,0 0-31,0-21 0,22 21 0,-22-21 16,21 0-16,-21 0 0,22 0 15,-22 21-15</inkml:trace>
  <inkml:trace contextRef="#ctx0" brushRef="#br0" timeOffset="18932.36">14901 2477 0,'0'0'0,"21"-22"16,1 22-1,-22-21-15,21 21 0,0-21 0,0 21 16,-21-21-16,21 0 0,0 21 0,1-21 15,-1-1-15,0 1 0,0 0 16,-21 0-16,21 0 0,-42 21 31,0 0-31,0 0 0,0 0 0,-1 21 16,1-21-16,-21 42 0,21-21 16,0 1-16,-1 20 0,-20-21 15,21 21-15,21 1 0,-21-22 0,21 21 16,0-21-16,0 1 0,0 20 0,0-21 15,0 0-15,21-21 0,0 21 16,0 1-16,0-22 0,22 0 0,-22 0 16,21 0-16,1 0 0,-1 0 0,0 0 15,1-22-15,-1 1 0,0 0 0,1 0 16,-1 21-16</inkml:trace>
  <inkml:trace contextRef="#ctx0" brushRef="#br0" timeOffset="19359.63">15621 2371 0,'0'0'16,"21"-43"-16,-21-20 15,0 42-15,-21 21 16,0 0-16,0 0 16,-1 0-16,1 21 0,0 0 0,0 0 15,-21 0-15,20 1 0,1 20 0,0-21 16,0 21-16,0-20 0,21 20 16,-21-21-16,21 21 0,0-20 0,0 20 15,0-21-15,21 0 0,0 0 0,0 1 16,0-22-16,0 21 0,22-21 0,-22 0 15,21 0-15,-21 0 0,22 0 16,-1 0-16,0 0 0,-20-21 0,20-1 16,-21 22-16,21-21 0,-20 0 15,-1-21-15,0 21 0,0-1 0,0-20 16,0 21-16,-21 0 0,0-22 16,22 22-16,-22 0 0,0 0 15,0 42 1,-22-21-16,1 21 15,21 0-15,-21 1 0,21 20 16,-21-21-16,21 0 0,-21 22 0,21-22 16,0 0-16,0 0 0,0 0 0,0 0 15,0 1-15,0-1 16,0 0-16,21-21 0,0 0 16,0 0-16,0 0 15,1 0-15,-22-21 0,0 0 16,21-1-16,0 1 0,-21 0 0</inkml:trace>
  <inkml:trace contextRef="#ctx0" brushRef="#br0" timeOffset="19527.53">16023 2265 0,'0'0'0,"-21"-21"0,0-43 16,21 43-16,-21 21 0,-1 0 31,22 21-15,0 0-1,0 1 1,22-22-16,-22 21 0,21 0 16,0-21-16,0 21 0</inkml:trace>
  <inkml:trace contextRef="#ctx0" brushRef="#br0" timeOffset="20316.75">16510 2582 0,'21'0'0,"0"0"16,0 0-16,-21-21 0,22 0 0,-1 0 16,-21 0-16,21 0 0,-21-1 15,0 1-15,0 0 0,0 0 16,0 0-16,0 0 0,0-1 16,-21 22-16,0 0 15,-1 0-15,1 0 0,0 0 0,-21 0 16,21 0-16,-1 22 0,-20-1 0,21 21 15,0-21-15,0 22 0,-1-22 16,1 0-16,0 21 0,0-21 0,21 22 16,0-22-16,0 0 0,0 0 0,0 0 15,0 1-15,21-1 0,0-21 16,0 0-16,1 0 0,-1 0 0,0 0 16,0 0-16,0 0 0,0 0 0,22 0 15,-22-21-15,0-1 0,0 1 16,0 0-16,1 0 0,-1-21 0,0 20 15,-21-20-15,21 21 0,-21 0 16,21-22-16,-21 22 0,0 0 0,0 0 16,0 0-16,0 42 15,-21 0 1,0 0-16,21 0 16,-21 22-16,21-22 0,0 0 0,0 0 15,0 22-15,0-22 0,0 0 0,0 0 16,0 21-16,0-20 0,0-1 15,21 0-15,0-21 0,0 0 16,0 21-16,1-21 0,-1 0 16,0 0-16,21 0 0,-21 0 0,1 0 15,-1-21-15,21 0 0,-21 0 0,0-1 16,22 1-16,-22 0 0,0-21 0,0-1 16,0 1-16,1 0 0,-1-22 15,0 22-15,0-22 0,0 1 0,0 21 16,1-22-16,-1 1 0,0 20 0,0-20 15,-21 20-15,0 1 0,0 0 16,0-1-16,0 22 0,0 0 0,0 0 16,-21 21-16,0 0 15,0 21-15,-1 0 0,1 22 0,0-22 16,0 42-16,0-20 0,0-1 16,-1 21-16,1-20 0,0 20 0,21 1 15,-21-1-15,21-20 0,0 20 0,0-21 16,0 22-16,0-22 0,0 1 0,0-1 15,21-21-15,0 0 0,22 0 16,-22 1-16,0-1 0,21-21 0,1 0 16,-1 0-16,-21 0 0,21 0 0,1-21 15,-22 21-15,21-22 0,1 1 0,-1 0 16,-21-21-16,21 21 0,1-1 0</inkml:trace>
  <inkml:trace contextRef="#ctx0" brushRef="#br0" timeOffset="22136.1">18859 2286 0,'0'-21'16,"0"0"-16,0 0 0,22 21 16,-22-22-16,0 1 0,0 0 15,-22 42 32,22 0-47,0 1 0,0-1 0,-21 0 16,21 21-16,-21 1 0,21-22 15,-21 21-15,21 0 0,-21 1 0,21-1 16,0-21-16,0 22 0,0-22 0,0 0 16,0 0-16,0 0 0,0 0 15,0 1-15,0-44 32,0 1-32,0 0 0,0 0 15,0 0-15,0-22 0,0 22 16,0-21-16,21 0 0,0-1 0,-21 1 15,21 21-15,0-22 0,1 22 0,-22-21 16,21 21-16,0 0 0,0 21 0,0-22 16,0 22-16,1 0 0,-1 0 15,0 0-15,0 22 0,-21-1 16,21-21-16,-21 21 0,0 21 0,0-21 16,21 1-16,-21 20 0,0-21 15,22 21-15,-22-20 0,0 20 0,0-21 16,21 0-16,-21 22 0,21-22 0,-21 0 15,0 0-15,21 0 16,0-21-16,0 0 16,1 0-16,-22-21 15,21 0-15,0 0 0,0 0 0,0-1 16,0 1-16,1-21 0,-1 21 0,0-22 16,0 1-16,0 0 0,22 21 15,-22-22-15,0 1 0,0 21 0,21 0 16,-20-1-16,-1 1 0,-21 0 0,21 0 15,0 21 1,-21 21-16,0 0 16,0 0-16,0 1 0,0-1 0,-21 21 15,21-21-15,-21 22 0,21-22 16,-21 21-16,21 0 0,0-20 16,0 20-16,0-21 0,0 21 0,0-20 15,0-1-15,0 0 0,21 0 0,0 0 16,0-21-16,21 0 0,-20 0 0,-1 0 15,21 0-15,0 0 0,-20 0 16,20 0-16,0-21 0,-21 0 0,22 0 16,-1 0-16,0-1 0,-20 1 0,20-21 15,-21 21-15,0-22 0,0 1 0,1 21 16,-22-21-16,0 20 16,0 1-16,0 0 0,0-21 0,0 21 15,0-1-15,-22 22 0,1 0 16,0 0-16,0 0 0,0 0 0,0 0 15,-1 0-15,1 22 0,0-1 16,0 0-16,21 0 0,-21 21 16,21-20-16,0-1 0,0 0 0,0 21 15,0-21-15,0 1 0,0-1 0,21 0 16,0 0-16,0 0 0,22 0 16,-22 1-16,0-22 0,21 0 0,1 0 15,-1 0-15,0 0 0,-21 0 0,22 0 16,-1-22-16,0 22 0,1-21 15,-22 0-15,21 0 0,-21 0 16,1 0-16,-1-1 0,0 1 0,0-21 16,-21 21-16,21 0 0,-21-1 0,0 1 15,0 0-15,-21 21 16,0 0 0,0 0-16,21 21 0,-21-21 0,-1 21 15,22 1-15,0-1 0,-21 0 0,21 21 16,-21-21-16,21 1 0,-21-1 15,21 0-15,0 21 0,0-21 0,0 1 16,0-1-16,0 0 0,0 0 16,0-42 31,0 0-47,21 0 0,-21-1 15,21-20-15,0 21 0,1-21 0,20 20 16,-21-20-16,0 0 0,0 21 15,22-1-15,-22 1 0,0 0 0,0 0 16,0 0-16,22 21 0,-22 0 0,0 0 16,0 0-16,0 0 0,-21 21 15,22 0-15,-22 0 16,0 0-16,0 1 0,0-1 0,0 0 0,0 0 16,0 21-16,0-20 0,0-1 15,0 0-15,0 0 0,0 0 0,0 0 16,0 1-16,0-1 0,0 0 15,0-42 17,0 0-32,0-1 0,21 1 15,0 0-15,0 0 0,0 0 16,0-22-16,1 22 0,-1-21 0,0 0 16,21 20-16,-21-20 0,22 21 0,-1 0 15,0 0-15,-20-1 0,20 1 0,0 21 16,-21 0-16,22 0 0,-22 0 15,0 0-15,0 21 0,0 1 16,1-1-16,-22 0 0,0 0 0,0 21 16,0-20-16,0 20 0,0-21 0,-22 21 15,1-20-15,21-1 0,0 21 16,-21-21-16,21 0 0,-21 1 0,21-1 16,0 0-16,0 0 0,21-21 31,0 0-31,0 0 15,1-21-15,-1 0 0,0 0 16,-21-1-16</inkml:trace>
  <inkml:trace contextRef="#ctx0" brushRef="#br0" timeOffset="22647.81">21971 2032 0,'0'0'0,"0"-42"0,21-22 0,-21 22 15,0 21-15,0-22 0,0 22 0,0 0 16,0 0-16,0 42 15,-21 0 1,21 22-16,0-22 0,-21 21 0,21 0 16,-21 1-16,21-1 0,0 0 15,-22 1-15,22 20 0,-21-20 0,21-1 16,-21 0-16,21 1 0,0-1 16,0 0-16,0 1 0,-21-22 0,21 21 15,0-21-15,-21 0 0,21 1 16,0-1-16,0-42 31,0-1-31,21 1 0,-21 0 16,21 0-16,0-21 0,0 20 15,1-20-15,-1 21 0,0-21 0,0 20 16,21 1-16,-20-21 0,20 21 0,-21 0 16,0 21-16,22-22 0,-22 22 0,0 0 15,21 0-15,-21 0 0,1 0 16,-1 22-16,-21-1 0,21-21 15,-21 21-15,0 0 0,0 21 0,0-20 16,0-1-16,0 0 0,-21 0 0,0 21 16,-1-20-16,1-1 0,0 0 15,-21-21-15,21 21 0,-22 0 0,22-21 16,-21 21-16,21-21 0,-1 0 0,-20 0 16,21 0-16,0 0 15,42 0 16,0-21-31,0 21 0,0-21 0,1 21 16,-1-21-16,0 21 0,0 0 0,21-21 16</inkml:trace>
  <inkml:trace contextRef="#ctx0" brushRef="#br0" timeOffset="23287.96">22500 2434 0,'0'0'15,"21"-21"-15,22 0 0,-22 0 16,0 0-16,0-1 0,0 1 15,0 0-15,1 21 0,-22-21 0,0 0 16,0 0-16,0-1 0,0 1 31,-22 21-31,1 0 0,0 0 16,0 0-16,0 0 0,0 21 0,21 1 0,-22-1 16,1 0-16,0 0 0,0 0 15,21 0-15,-21 1 0,21-1 16,0 21-16,0-21 0,0 0 0,0 1 15,0-1-15,0 0 0,21 0 0,0 0 16,0-21-16,-21 21 0,21-21 0,1 0 16,-1 0-16,0 0 0,21 0 15,-21 0-15,1 0 0,-1 0 0,0-21 16,0 0-16,0 21 0,0-21 0,1 0 16,-1 0-16,0-1 0,0-20 0,-21 21 15,21 0-15,0 0 0,-21-1 16,22 1-16,-22 0 0,0 0 0,21 0 15,-21 0-15,21 21 16,0 0-16,-21-22 0,21 22 16,0 0-16,1 0 15,-1 0-15,0 0 0,-21 22 0,21-1 16,0-21-16,0 21 0,-21 0 0,0 0 16,22-21-16,-22 21 0,0 1 15,0-1-15,0 0 0,0 0 0,0 0 16,0 0-16,-22 1 0,1-1 15,21 0-15,-21-21 0,0 0 0,21-21 47,0 0-47,21 21 16,0-22-16,0 1 0,1-21 0,-1 21 16,0 0-16,0-1 0,0 1 15,-21-21-15,21 21 0,1 0 0,-1-1 16,0 22-16,-21-21 0,21 0 0,0 21 15,-21-21-15,21 0 16,1 21-16,-22-21 16,21 21-16,0-22 0,0 1 0,0 21 15</inkml:trace>
  <inkml:trace contextRef="#ctx0" brushRef="#br0" timeOffset="24160.31">24363 2096 0,'0'0'0,"-43"0"0,-41-43 16,63 43-1,-1-21-15,22 0 0,0 0 16,0 0-16,0-1 0,0 1 15,0 0-15,0 0 0,0 0 0,0 0 16,0 42 0,0 0-1,0 0-15,-21 0 0,0 22 0,0-22 16,0 21-16,0 0 0,21-20 16,-22 20-16,22 0 0,-21-21 0,21 22 15,0-22-15,0 0 0,0 21 0,0-20 16,21-1-16,1-21 0,-1 21 0,0-21 15,0 0-15,0 0 0,22 0 16,-22 0-16,21 0 0,-21-21 0,22 21 16,-22-21-16,0-1 0,0 1 15,-21 0-15,0 0 0,0-21 0,0 20 16,0 1-16,-21-21 0,0 21 16,21-22-16,-21 22 0,-1 0 0,22 0 15,-21 0-15,21 0 0,0-1 16,0 1-16,21 21 0,22 0 15,-22-21-15,21 21 0,1-21 0,20 21 16,-21-21-16,22 21 0,-1-21 0,1-1 16,-22 22-16,22-21 0,-22 0 15,-21 0-15,22 21 0,-22-21 0,0 21 16,0-21-16,0-1 0,-21 1 31,0 42-15,-21 1-16,0-1 0,0 0 15,0 21-15,21 1 0,-22-1 0,1 0 16,0 22-16,0-22 0,0 22 16,21-1-16,-21 1 0,-1-1 0,1 1 15,0 20-15,21-20 0,0-1 0,-21 1 16,21-1-16,-21 22 0,21-22 0,0 1 16,0-1-16,0 1 0,0-1 15,0 1-15,0-1 0,0 1 0,0-22 16,0 22-16,0-22 0,0 0 0,0 1 15,0-22-15,0 21 0,0-21 16,-21 1-16,21-1 0,-22-21 0,1 0 16,0 0-16,0 0 0,0 0 15,0 0-15,-1-21 0,1-1 0,0 1 16,0-21-16,21 0 0,-21-1 0,21 1 16,-21-22-16,21 22 0,0-21 0,0-1 15,0 22-15,0-22 0,0 22 0,21 0 16,0-1-16,0 1 0,0 21 15,22 0-15,-22-22 0,21 22 0,0 0 16,1 0-16,20 0 0,1-1 0,-1 1 16,1 0-16,-1 0 0,22 0 0</inkml:trace>
  <inkml:trace contextRef="#ctx0" brushRef="#br0" timeOffset="24436.15">26395 1990 0,'0'0'0,"21"-43"15,-21 1-15,0 21 0,0-21 0,0 20 16,0 1-16,0 0 0,-21 42 31,21 0-31,0 1 16,-21 20-16,-1 0 0,22 1 0,-21-1 16,0 0-16,0 22 0,21-22 15,-21 22-15,0-22 0,-1 0 0,22 1 16,-21-1-16,0 0 0,21-21 15,0 22-15,0-22 0,0 0 0,0 0 16,0 0-16,0 1 16,21-22-16,0 0 0,1 0 15,-1-22-15,0 22 0,0-21 16,21 0-16,-20 0 0</inkml:trace>
  <inkml:trace contextRef="#ctx0" brushRef="#br0" timeOffset="25084.08">26606 2244 0,'0'0'0,"22"-43"0,20 1 16,-21-21-16,0 20 0,0 22 15,-21-21-15,0 21 0,22-1 0,-22 1 16,-22 42 0,22 1-1,-21 20-15,0 0 0,21-21 0,-21 22 16,0-1-16,0 0 0,21 1 0,-22-1 16,1 0-16,21 1 0,0-1 15,0-21-15,-21 22 0,21-22 0,0 21 16,0-21-16,0 0 0,0 1 15,0-1-15,21-21 16,0 0 0,1 0-16,-22-21 0,21-1 0,0 1 0,0 0 15,0 0-15,-21 0 0,21-22 16,22 22-16,-22-21 0,0 21 16,0 0-16,0-1 0,-21 1 0,22 0 15,-1 21-15,-21 21 16,0 0-1,0 1-15,0-1 16,0 0-16,0 0 0,0 0 0,0 0 16,0 1-16,0-1 0,0 0 0,0 0 15,21-21 1,0 21-16,21-21 0,-20 0 16,-1 0-16,21 0 0,-21 0 0,0 0 0,22 0 15,-22-21-15,0 21 0,0-21 16,0 0-16,22 0 0,-22-22 15,-21 22-15,21 0 0,0-21 0,0 20 16,-21-20-16,22 21 0,-22 0 0,0 0 16,0-1-16,0 1 0,-22 21 15,1 21 1,0 1-16,0-1 0,0 0 0,21 0 16,-21 21-16,21-20 0,-22-1 0,22 21 15,0-21-15,0 0 0,0 1 16,0-1-16,0 0 0,0 0 15,0 0-15,22 0 0,-1-21 0,0 0 16,0 0-16,0 0 16,0 0-16,1 0 0,-1 0 0,0 0 15,0-21-15,0 0 0,0 21 0,1-21 16,-1 0-16,0 0 0,0-1 0,-21 1 16,0 0-16,0-21 0,0 21 15</inkml:trace>
  <inkml:trace contextRef="#ctx0" brushRef="#br0" timeOffset="25282.97">26120 2096 0,'-43'0'0,"86"0"0,-128 21 0,43-21 16,20 0-16,1 0 0,42 0 31,1 0-31,20 0 0,0 0 0,1 0 15,-1 0-15,0 0 0,1-21 0,20 21 16,-21-22-16,22 22 16,-1-21-16,-20 0 0,20 0 0</inkml:trace>
  <inkml:trace contextRef="#ctx0" brushRef="#br0" timeOffset="26924.77">28384 2011 0,'22'0'16,"-1"-21"-16,0 0 15,0-1-15,0 1 0,-21 0 16,0 0-16,21 21 16,-42 21-1,0 0 1,21 0-16,-21 22 0,0-22 16,0 21-16,-1 1 0,1-22 0,21 21 15,0-21-15,0 22 0,0-1 0,0-21 16,0 0-16,0 22 0,0-22 15,21 0-15,1 0 0,-1 0 0,21-21 16,-21 0-16,22 21 0,-1-21 0,0 0 16,1 0-16,-1 0 0,0-21 15,1 0-15,-1 0 0,0 0 16,1 0-16,-1-22 0,0 22 0,1-21 16,-1-22-16,-21 22 0,21-22 0,1 1 15,-22-1-15,0 1 0,21-1 16,-20 1-16,-1-1 0,-21 22 0,0 0 15,0-1-15,0 22 0,0 0 0,-21 21 32,-1 21-32,1 0 0,0 22 0,-21-1 15,21 0-15,-22 22 0,22-1 0,-21-20 16,21 20-16,-1-20 16,1 20-16,21 1 0,-21-22 0,21 0 15,0 1-15,0-1 0,21 0 0,0-21 16,1 22-16,20-22 0,-21 0 15,21 0-15,1 0 0,-1-21 0,0 0 16,22 0-16,-22 0 0,1 0 0,-1 0 16,0-21-16,1 21 0,-22-21 0,21-21 15,-21 21-15,0-1 0,22 1 16,-22-21-16,0 0 0,-21 20 0,0-20 16,0 21-16,0 0 0,0 0 0,0-1 15,0 1-15,-21 21 16,0 0-16,0 0 0,-1 0 0,1 21 15,-21-21-15,21 22 0,-22 20 16,22-21-16,0 0 0,-21 0 16,21 1-16,-1 20 0,22-21 0,0 0 15,0 0-15,0 1 0,0-1 0,0 0 16,0 0-16,0 0 0,22 0 0,-1-21 16,0 0-16,0 0 0,0 0 15,0 0-15,1 0 0,20 0 0,-21 0 16,0-21-16,0 21 0,1-21 0,-1 0 15,0 0-15,0 0 0,0-1 16,-21 1-16,21-21 0,1 21 0,-1 0 16,-21-1-16,0 1 0,0 0 0,21 21 15,-42 21 17,21 0-32,0 1 15,-21-1-15,-1 0 0,22 0 0,0 0 16,0 0-16,0 1 0,0-1 15,0 0-15,0 0 16,22-21-16,-1 21 0,0-21 16,21 0-16,-21 0 0,22 0 0,-1 0 15,0 0-15,1 0 16,-1-21-16,0 21 0,1-21 0,-1 0 16,0 21-16,1-21 0,-22-1 0,21 1 15,-21-21-15,1 21 0,20 0 0,-42-1 16,21 1-16,-21 0 0,0 0 15,-21 21 1,0 0-16,21 21 0,-21-21 16,21 21-16,-22 0 0,22 1 15,0-1-15,0 0 0,0 0 0,0 0 16,0 0-16,0 1 0,0-1 0,0 0 16,0 0-16,0 0 0,0 0 15,0 1-15,-21-22 47,0 0-31,0 0-16,0 0 15,21-22-15,-21 22 16,42 0 15,0 22-31,0-22 16,0 0-16,0 0 0,1 0 15,-1 0-15,0 0 0,0 0 0,21 0 16,-20 0-16,-1-22 0,21 22 16,-21-21-16,22 0 0,-22 21 0,21-21 15,-21 0-15,22 0 0,-22-1 16,0-20-16,21 21 0,-21 0 0,1-22 16,-1 22-16,0 0 0,-21-21 0,21 21 15,-21-1-15,0 1 16,-21 21-16,0 0 0,0 0 15,-1 0-15,1 21 0,21 1 0,0-1 16,-21 21-16,21-21 0,0 0 16,0 1-16,0 20 0,0-21 0,0 0 15,0 22-15,21-22 0,-21 0 0,21 21 16,-21-21-16,22 1 16,-22-1-16,0 0 0,0 0 15,-22-21 16,1 0-15,0 0-16,0 0 16,0 0-16,0 0 15,-1 0-15,-20 0 0</inkml:trace>
  <inkml:trace contextRef="#ctx0" brushRef="#br0" timeOffset="28128.64">3302 4551 0,'0'0'0,"0"-21"0,0 0 16,0-1-16,0 1 0,21 0 15,-21 0-15,0 42 47,0 0-47,0 22 16,0-22-16,0 0 0,0 21 0,0 1 15,-21-22-15,0 21 0,21-21 0,-21 22 16,21-22-16,-22 21 0,22-21 16,0 0-16,0 1 0,0-1 0,0-42 46,0-1-46,0 1 0,0 0 0</inkml:trace>
  <inkml:trace contextRef="#ctx0" brushRef="#br0" timeOffset="28343.68">3365 4191 0,'0'0'15,"0"-21"-15,-42-21 0,42 20 16,-21 1-16,0 21 0,21-21 15,-21 21-15,21-21 16,0 42 31,0 0-47,0 0 16,0 1-16,21-22 0,0 21 15,0 0-15,0 0 0,22 0 0</inkml:trace>
  <inkml:trace contextRef="#ctx0" brushRef="#br0" timeOffset="29316.03">3789 4339 0,'0'21'0,"-21"-21"0,-1 0 16,1 0-16,21 22 0,-21-22 0,0 21 15,21 0-15,-21-21 16,21 21-16,0 0 0,0 0 0,0 1 15,0-1-15,0 0 0,0 0 16,0 0-16,0 0 0,-21 1 0,21-1 16,0 0-16,0 0 0,-22 0 15,22 0-15,0 1 0,0-1 16,0-42 15,0-1-31,0 1 16,0 0-16,0 0 0,22 0 0,-22-22 15,21 1-15,0 21 0,0-21 16,0-1-16,0 1 0,1 0 0,-1 20 16,21 1-16,-21-21 0,0 21 15,1 21-15,-1 0 0,0 0 16,0 0-16,0 21 16,-21 0-16,0 0 0,0 22 0,0-22 15,0 0-15,0 21 0,0-21 16,0 22-16,0-22 0,0 21 0,0-21 15,0 1-15,0-1 0,0 21 0,21-21 16,1-21-16,-22 21 0,21 1 0,0-22 16,0 0-16,0 0 15,0 0-15,1-22 0,-1 22 0,0-21 16,0 0-16,0 0 0,0 0 16,1 0-16,-22-1 0,21 1 15,-21-21-15,21 21 0,-21-22 0,0 22 16,0 0-16,21 0 0,-21 0 0,0 0 15,0-1-15,-21 44 32,21-1-32,0 0 0,-21 0 15,0 0-15,-1 0 0,22 22 0,0-22 16,0 21-16,0-21 0,0 22 16,0-22-16,0 0 0,0 21 0,0-20 15,0-1-15,22 0 0,-1 0 0,0 0 16,0 0-16,21-21 0,-20 0 15,20 0-15,-21 0 0,21 0 0,1-21 16,-22 0-16,21 0 0,1 0 16,-22 0-16,21-1 0,-21-20 0,0 21 15,1-21-15,-1-1 0,0 1 16,0 0-16,0-1 0,0-20 0,1 20 16,-22-20-16,21-1 0,0 1 0,0-1 15,-21 22-15,21-21 0,-21 41 16,21-20-16,-21 21 0,0-21 0,0 20 15,0 44 1,-21-1-16,0 0 0,0 21 16,21 1-16,-21-1 15,0 21-15,21-20 0,0 20 0,-22-20 0,22 20 16,0-21-16,0 22 0,0-22 16,0 1-16,0-1 0,0 0 15,0 1-15,0-22 0,22 21 0,-1-21 16,0 0-16,-21 1 0,21-1 0,0-21 15,0 0-15,1 0 0,-1 0 0,0 0 16,0 0-16,0 0 0,0-21 16,1 21-16,-1-22 0,0 1 0,0 0 15,0 0-15,-21 0 0,0 0 0,21-22 16,-21 22-16,0 0 0,0 0 16</inkml:trace>
  <inkml:trace contextRef="#ctx0" brushRef="#br0" timeOffset="29491.92">4995 4318 0,'0'0'0,"-21"0"0,-21 0 0,21 0 16,-1 0-16,22-21 16,22 21-16,-1 0 15,0 0-15,21 0 0,-21-21 0,22 21 16,-1 0-16,-21 0 0,22-21 0,-1 21 16,-21 0-16,21 0 0,-20-22 15,-1 22-15,-21-21 0,0 0 16,0 0-1,-21 21-15</inkml:trace>
  <inkml:trace contextRef="#ctx0" brushRef="#br0" timeOffset="29672.32">4572 4233 0,'0'0'0,"-42"0"0,-22 22 15,43-22-15,0 21 0,0-21 16,-1 21-16,1-21 0,42 0 31,1 0-31,-1 0 0,0 0 16,0 0-16,0-21 0,0 0 0,22 21 15,-22-22-15,0 1 0</inkml:trace>
  <inkml:trace contextRef="#ctx0" brushRef="#br0" timeOffset="30843.8">5461 4593 0,'0'0'0,"42"0"0,-21 0 16,1 0-16,-1-21 0,21 21 0,-21-21 16,0 21-16,22-21 0,-22 0 15,0 21-15,0-22 0,0 22 16,1-21-16,-1 0 0,-21 0 0,21 0 0,-21 0 15,0-1-15,0 1 0,0 0 16,0-21-16,-21 21 0,0-1 16,-1 1-16,1 21 0,0-21 0,0 21 15,-21 0-15,20 0 0,1 0 0,-21 21 16,0 0-16,20 1 0,-20 20 16,21-21-16,-21 21 0,20 1 0,1-1 15,0 0-15,0 1 0,0-22 0,21 21 16,0 1-16,0-22 0,0 0 15,0 0-15,0 0 0,21 0 0,0 1 16,0-22-16,0 0 0,22 0 0,-22 0 16,21 0-16,1-22 0,-22 1 0,21 0 15,0 0-15,-20 0 0,20 0 16,-21-1-16,21-20 0,-20 21 16,-1 0-16,0-22 0,0 1 0,-21 21 15,0-21-15,21-1 0,-21 1 16,0 21-16,0-22 0,0 22 0,0 0 15,0 0-15,0 0 0,-21 21 16,21 21 0,0 0-16,-21 21 0,0-20 15,21 20-15,-21-21 0,21 21 0,0 1 16,0-22-16,0 21 0,0 1 16,0-22-16,0 21 0,0-21 15,0 0-15,21 1 0,0-1 0,0 0 16,0-21-16,22 0 0,-22 0 0,0 0 15,21 0-15,-21 0 0,22-21 0,-1 21 16,-21-21-16,22-1 0,-22 1 16,21 0-16,-21-21 0,0 21 0,1-22 15,-1 1-15,0 0 0,0-1 0,-21 1 16,0-22-16,0 22 0,21-21 0,-21 20 16,0-20-16,21 20 0,-21 1 15,0 0-15,0 21 0,0-1 0,0 1 16,0 0-16,-21 42 31,0 0-31,0 1 0,0 20 0,21 0 16,-21 1-16,-1 20 0,1-21 0,21 1 15,0 20-15,0-20 0,-21 20 0,21-21 16,0 1-16,0-1 0,0 0 16,0-20-16,0 20 0,0-21 0,21 0 15,-21 0-15,21 1 0,1-22 0,-1 0 16,0 0-16,0 0 0,0 0 15,0 0-15,1 0 0,-1-22 16,0 1-16,0 21 0,0-21 0,0 0 16,1 0-16,-1 0 0,-21-1 15,0 1-15,21 0 0,-21 0 0,0 0 16,0 42 15,0 0-31,-21-21 16,21 21-16,0 0 0,0 1 0,0-1 15,-21-21-15,21 21 0,0 0 16,0 0-16,0 0 16,0-42 31,21 0-47,-21 0 15,21 0-15,0 0 0</inkml:trace>
  <inkml:trace contextRef="#ctx0" brushRef="#br0" timeOffset="31044.31">6731 4191 0,'0'-21'15,"-21"21"-15,21-21 16,0 0 0,0-1-1,21 22 32,0 0-47,0 0 0,0 0 16,1 0-16,-1 0 0,0 22 0,0-22 15,0 21-15,0-21 0</inkml:trace>
  <inkml:trace contextRef="#ctx0" brushRef="#br0" timeOffset="31607.97">7133 4360 0,'0'22'15,"-21"-22"-15,42-22 47,0 22-47,0 0 16,1-21-16,-1 21 0,0 0 0,0 0 16,0 0-16,-21 21 15,0 1-15,0-1 16,0 0-16,0 0 0,-42 0 15,21 0-15,0 1 0,-1-1 0,-20 0 16,0 0-16,21 0 0,-22 0 0,22 1 16,-21-1-16,21 0 0,-22 0 15,22-21-15,0 21 0,42-42 47,0 21-47,0 0 16,1-21-16,-1 21 0,0 0 0,0 0 15,0 0-15,0 0 0,22 0 0,-22 0 16,0 0-16,0 0 0,0 21 0,1-21 16,-1 21-16,0 0 0,0 1 15,0 20-15,-21-21 0,0 21 0,21 1 16,-21-1-16,0 0 0,0 1 0,0-1 16,-21 0-16,0 1 0,0-1 0,0 0 15,0 1-15,-22-22 0,1 21 0,21-21 16,-22 1-16,22-1 15,-21 0-15,21 0 0,-22 0 0,22-21 16,0 0-16,-21 0 0,21 0 0,-1 0 16,-20-21-16,21 0 0,0 21 0,0-21 15,-1 0-15,1-1 0,0 1 0,21 0 16,-21-21-16,21 21 0,0-1 16,0-20-16,21 21 0,0-21 0,0 20 15,1-20-15,20 0 0,-21 21 0,21-22 16,1 22-16,20-21 0</inkml:trace>
  <inkml:trace contextRef="#ctx0" brushRef="#br0" timeOffset="31907.8">7874 4487 0,'0'0'0,"42"-63"15,-21 42-15,-21-22 0,22 22 0,-22 0 16,21 0-16,-21-21 0,0 20 0,0 1 15,0 0-15,0 0 0,-21 21 0,-1-21 16,1 21-16,0 0 0,0 0 16,0 0-16,-22 0 0,22 21 0,0 0 15,0 0-15,-21 0 0,20 22 0,1-22 16,21 21-16,-21-21 0,21 22 16,-21-22-16,21 21 0,0-21 15,0 1-15,0-1 0,0 0 0,21 0 16,0 0-16,0 0 0,1-21 0,-1 22 15,0-22-15,21 0 0,-21 0 0,1 0 16,-1 0-16,21-22 0,-21 22 0,0-21 16,22 0-16,-22 0 0</inkml:trace>
  <inkml:trace contextRef="#ctx0" brushRef="#br0" timeOffset="32372.54">9588 4106 0,'0'0'0,"22"-21"0,41-85 16,-42 64-16,0 0 16,-21-1-16,0 22 0,0-21 0,0 21 15,0 0-15,0-22 0,0 22 16,-21 0-16,0 21 15,0 0-15,0 0 0,0 21 0,-1 0 16,1 22-16,21-22 0,-21 42 0,0-20 16,21 20-16,-21 1 0,21-1 15,0-21-15,0 22 0,0-22 0,0 22 16,0-22-16,0 0 0,0 1 0,0-22 16,0 21-16,0-21 0,0 1 15,0-1-15,-21-21 16,-1 0-16,1 0 0,0 0 15,0 0-15</inkml:trace>
  <inkml:trace contextRef="#ctx0" brushRef="#br0" timeOffset="33136.14">9102 4339 0,'0'0'0,"-22"-21"0,22 0 16,0 0-16,0 0 16,22 21-16,-1 0 0,21-22 0,0 22 15,1-21-15,20 21 0,1-21 0,-1 0 16,22 21-16,0-21 0,-1 0 15,22-1-15,-21 1 0,-1-21 16,1 21-16,-21 0 0,-1-1 0,-21 1 16,1-21-16,-1 21 0,-21 0 0,0-1 15,-21-20-15,0 21 0,0 0 16,0-22-16,0 22 0,0 0 0,-21 0 16,0 0-16,0 0 0,0-1 0,0 22 15,-1 0-15,1 22 16,0-1-16,21 21 0,-21 0 15,21-20-15,0 41 0,0-21 0,-21 1 16,21 20-16,-21-20 0,21 20 0,0-21 16,0 22-16,-22-22 0,22 1 0,-21-1 15,0 0-15,21 1 16,0-1-16,0 0 0,-21-21 0,21 1 16,0-1-16,-21 0 0,21 0 15,21-42 1,0 0-16,0 0 15,0-1-15,1-20 16,-1 21-16,21 0 0,-21 0 0,0-22 16,1 22-16,-1 0 0,0-21 0,0 42 15,0-22-15,-21 1 0,21 21 16,1 0-16,-22 21 16,0 1-1,0-1-15,0 0 0,0 0 16,0 0-16,21 0 0,-21 1 0,0-1 15,0 0-15,21 0 0,0 0 0,0-21 16,0 21-16,1 1 0,-1-22 16,0 0-16,21 0 0,-21 0 0,22 0 15,-22 0-15,21 0 0,1 0 0,-1 0 16,-21 0-16,21-22 0,1 1 0,-1 0 16,-21 0-16,22 0 0,-22 0 15,0-1-15,0 1 0,0 0 16,-21-21-16,0 21 0,0-22 0,0 22 15,0 0-15,0 0 0,0 0 0,-21 21 16,0 0 0,0 21-16,0 0 0,-1 0 15,1 0-15,0 0 0,21 22 0,0-22 16,-21 0-16,21 21 0,0-20 0,0-1 16,0 0-16,0 0 0,0 0 15,0 0-15,21-21 0,0 0 0,0 0 16,1 0-16,-1 0 15,21 0-15,-21 0 0,0-21 0,22 0 16,-1 0-16</inkml:trace>
  <inkml:trace contextRef="#ctx0" brushRef="#br0" timeOffset="35016.19">12404 4487 0,'0'0'0,"105"0"16,-62-21-16,-22 0 15,0 0-15,0 0 0,-21 0 16,21-22-16,-21 22 0,0 0 0,0-21 16,0 20-16,0-20 0,0 21 0,-21-21 15,0 20-15,0-20 0,0 21 16,0-21-16,-1 20 0,-20 1 0,21 0 15,-21 21-15,20 0 0,-20 0 16,0 0-16,21 0 0,-22 0 0,1 0 16,0 21-16,-1 0 0,1 22 0,0-22 15,20 21-15,-20 1 0,21-1 16,0 0-16,0 1 0,21-1 0,0 0 16,0-21-16,0 22 0,0-22 0,21 0 15,0 0-15,21 0 0,-21-21 0,22 0 16,-22 0-16,21 0 0,1 0 15,-1 0-15,0 0 0,-21-21 0,22 0 16,-1 0-16,0 0 0,1-22 16,-1 22-16,0-21 0,1 0 0,-22-1 0,0 1 15,21-22-15,-20 22 0,-1 0 16,0-22-16,0 22 0,0-22 16,-21 22-16,0 0 0,0-1 0,21-20 15,-21 21-15,0 20 0,0-20 0,0 21 16,0 0-16,0 0 0,0-1 0,-21 22 15,0 0-15,21 22 16,0 20-16,-21-21 0,0 21 0,21 1 16,-21-1-16,21 0 0,0 22 0,-22-22 15,22 22-15,-21-22 0,21 22 16,0-1-16,0-21 0,0 22 16,0-22-16,0 1 0,0-1 0,0 0 15,21 1-15,1-22 0,-1 0 0,0 0 16,0 0-16,0-21 0,22 0 0,-1 0 15,-21 0-15,21 0 0,1 0 16,-1 0-16,0-21 0,1 0 0,20 0 16,-20 0-16,-1-22 0,0 22 0,-21-21 15,22 21-15,-22-22 0,0 22 0,-21-21 16,0-1-16,21 22 0,-21-21 0,0 0 16,0 20-16,0 1 0,0 0 15,-21 21-15,0 0 0,0 0 0,0 0 16,-1 0-16,1 0 0,0 21 15,-21-21-15,21 43 0,-22-22 0,22 0 16,0 21-16,0-21 0,0 22 16,-1-1-16,1-21 0,21 22 0,-21-22 15,21 21-15,0-21 0,0 0 0,0 1 16,0-1-16,21 0 0,0 0 0,1-21 16,-1 0-16,0 0 0,0 0 0,21 0 15,-20 0-15,20 0 0,-21-21 16,0 0-16,22 0 0,-22 21 0,0-43 15,0 22-15,0 0 0,-21 0 0,21-22 16,-21 1-16,22 21 0,-22-21 0,0-1 16,0 22-16,0-21 0,0 21 15,0-1-15,0 1 0,0 0 16,0 0-16,-22 42 16,22 0-1,-21 0-15,21 22 0,-21-22 0,21 0 16,0 21-16,0 1 0,0-22 15,0 21-15,0 1 0,0-22 0,0 21 16,0-21-16,0 0 0,0 22 0,0-22 16,21-21-16,0 21 0,1 0 0,-1-21 15,0 0-15,21 0 0,-21 0 0,1 0 16,20 0-16,-21-21 0,0 0 16,22 0-16,-22 0 0,0-1 15,21 1-15,-21-21 0,1 0 0,-1-1 16,0 1-16,0-22 0,0 22 0,0-21 15,1 20-15,-22 1 0,21-22 0,0 22 16,-21-21-16,21 20 0,-21 1 16,0 0-16,0-1 0,0 22 0,0 0 15,0 0-15,-21 21 16,0 21-16,0 0 0,-1 21 16,1-20-16,21 20 0,-21 0 15,21 1-15,-21-1 0,21 0 0,0 1 16,0 20-16,0-21 0,0 22 15,0-22-15,0 1 0,0-1 0,0 0 16,0 1-16,21-1 0,0 0 0,0-21 16,22 1-16,-22-1 0,21 0 15,1 0-15,-1-21 0,0 0 0,1 0 16,20 0-16,-21 0 0,1 0 0,20 0 16,-20-21-16,-1 0 0,0 0 0,-21-1 15,22-20-15,-22 21 0,0 0 0,0-22 16,0 1-16,-21 21 0,22-21 15,-22-1-15,0 22 0,0-21 0,0 21 16,0-1-16,-22 1 0,22 0 0,-21 21 16,0 0-16,0 0 0,0 0 0,-22 0 15,22 21-15,0 0 0,0 1 16,0-1-16,0 0 0,-1 21 16,1-21-16,21 1 0,-21 20 0,21-21 15,0 21-15,0-20 0,0-1 0,0 0 16,0 0-16,21 0 0,0 0 0,1-21 15,-1 0-15,0 0 0,0 0 16,0 0-16,0 0 0,1 0 0,-1 0 16,21-21-16,-21 0 0,0 0 0,1 21 15,-1-21-15,-21-22 0,21 22 16,0 0-16,-21 0 0,0-21 0,0 20 0,0 1 16,21 0-16,-21-21 15,0 21-15,0-1 0,-21 44 31,21-1-31,-21 0 0,21 0 16,-21 0-16,21 22 0,0-22 0,0 0 16,0 0-16,0 0 0,0 0 15,0 1-15,0-1 0,0 0 0,0 0 16,21 0-16,0-21 0,0 21 16,0-21-16,1 0 0,-1 0 0,0 0 15,0 0-15,0-21 0,0 0 16,1 21-16,-22-21 0,0 0 15,0 0-15,21-1 0,-21 1 0,21-21 16,-21 21-16,0-22 0</inkml:trace>
  <inkml:trace contextRef="#ctx0" brushRef="#br0" timeOffset="35272.05">14118 3704 0,'-63'0'15,"126"0"-15,-232 0 16,148 21-16,-1-21 0,44 0 31,-1 0-31,21 0 0,0 0 16,1-21-16,-1 21 0,0 0 0,22 0 16,-22-21-16,1 21 0,20 0 0,-21 0 15,1-21-15,-1 21 0,-21 0 16,0 0-16,1 0 0,-1 0 0,0 0 15,0 0-15,-21-21 0,0 0 16,0-1 0</inkml:trace>
  <inkml:trace contextRef="#ctx0" brushRef="#br0" timeOffset="37044.12">16256 3937 0,'0'0'0,"0"-21"16,0 0-16,0 0 15,21-1-15,0 1 0,0 0 16,1 0-16,-22 0 0,21 21 0,-21-21 16,21-1-16,-21 44 31,0-1-31,0 0 15,0 0-15,0 0 0,-21 0 0,21 22 16,-21-22-16,21 0 0,-22 21 0,22-20 16,0 20-16,0-21 0,0 0 15,0 0-15,0 1 0,0-1 16,0 0-16,0 0 16,0-42-1,0 0 1,0 0-16,22-1 0,-22-20 15,21 21-15,-21 0 0,0-22 0,21 22 16,0-21-16,0 21 0,0-22 0,-21 22 16,22-21-16,-1 21 0,0 0 0,0 21 15,0-22-15,0 22 0,1 0 16,-1 0-16,0 0 0,0 22 16,-21-1-16,21 0 0,-21 0 15,21 21-15,-21-20 0,22 20 0,-22-21 16,0 21-16,0 1 0,0-22 15,21 21-15,-21-21 0,21 22 0,-21-22 16,0 0-16,0 0 0,21 0 0,0-21 16,0 0-1,1 0-15,-1 0 0,0-21 16,0 0-16,0 0 0,0 0 16,1 0-16,-1-22 0,0 22 0,0-21 15,21-1-15,-20 22 0,-1-21 0,0 0 16,0 20-16,0-20 0,22 21 15,-43 0-15,21 0 0,0-1 16,-21 44 0,0-1-1,0 0-15,0 0 0,-21 0 0,21 0 16,-21 22-16,21-22 0,-22 21 16,22 1-16,0-22 0,0 21 0,0-21 15,0 22-15,0-22 0,0 21 0,22-21 16,-1 0-16,0 1 0,0-1 0,0-21 15,22 21-15,-22-21 0,21 0 16,0 0-16,1 0 0,-1 0 0,0 0 16,1-21-16,-1 0 0,0-1 15,1 1-15,-1 0 0,0 0 0,-20 0 16,20-22-16,-21 1 0,0 21 16,0-21-16,1-1 0,-1 22 0,-21-21 15,0 21-15,0-22 0,0 22 0,0 0 16,0 0-16,0 0 15,-21 21-15,-1 0 16,1 21-16,0 0 0,0 0 16,0 0-16,0 0 0,-1 1 0,1 20 15,21-21-15,0 21 0,0-20 0,0 20 16,0-21-16,0 21 0,0-20 16,0-1-16,21 0 0,1 0 15,-1 0-15,0-21 0,0 0 0,0 0 16,22 0-16,-22 0 0,21 0 0,-21 0 15,22 0-15,-22-21 0,21 0 0,-21 0 16,0 0-16,1-1 0,-1 1 16,0-21-16,0 21 0,0 0 0,0-22 15,1 22-15,-22-21 0,0 21 0,0-1 16,21 1-16,-21 0 0,0 0 0,0 42 47,0 0-47,-21 0 0,21 1 0,0-1 15,-22 0-15,1 0 0,21 0 16,0 0-16,0 1 0,-21 20 0,21-21 16,0 0-16,0 0 0,-21 1 15,21-1-15,0 0 0,0-42 47,0 0-47,0-1 16,21 1-16,0 0 0,-21-21 0,21 21 15,1-22-15,-22 22 0,21-21 0,0 21 16,0-1-16,0-20 0,22 21 0,-22 0 16,0 0-16,0 21 0,0 0 15,0 0-15,1 0 16,-1 21-16,-21 0 16,0 0-16,0 0 0,21 0 0,-21 1 15,0-1-15,21 0 0,-21 21 16,0-21-16,0 1 0,0 20 0,21-21 15,-21 0-15,0 0 0,21 1 0,-21-1 16,0-42 15,0-1-15,22 1-16,-22-21 0,21 21 16,0 0-16,-21-1 0,21-20 0,0 21 15,0-21-15,1 20 16,-1-20-16,21 21 0,-21 0 0,0-22 15,22 22-15,-22 0 0,21 21 0,-21 0 16,1 0-16,-1 0 0,0 0 0,0 0 16,-21 21-16,21 0 15,-21 1-15,0-1 0,0 0 0,0 0 16,0 21-16,-21-20 0,21-1 0,0 0 16,-21 21-16,21-21 0,-21 1 0,21-1 15,-21 21-15,21-21 0,0 0 16,0 1-16,0-1 15,21-42 17,0-1-32,0 22 0,-21-21 0,21 0 15,0 0-15,1 0 0</inkml:trace>
  <inkml:trace contextRef="#ctx0" brushRef="#br0" timeOffset="37544.35">19537 3598 0,'0'0'0,"21"-42"0,-21-21 15,21 20-15,-21 22 0,0 0 0,0 42 32,-21 0-17,21 0-15,-21 1 0,0 20 16,-1-21-16,22 21 0,-21-20 0,0 20 16,21 0-16,-21 1 0,0-22 0,21 21 15,0-21-15,-21 22 0,-1-22 0,22 21 16,-21-21-16,21 22 0,0-22 15,0 0-15,0 0 0,-21 0 0,21 0 16,0 1-16,0-44 31,0 1-31,21 0 0,-21 0 16,21 0-16,1-22 16,-1 22-16,21 0 0,-21-21 0,22 21 15,-22-1-15,21-20 0,-21 21 0,22 0 16,-1 0-16,-21-1 0,21 22 0,-20 0 15,20 0-15,-21 0 0,0 0 16,-21 22-16,21-1 0,-21 0 0,0 0 16,0 0-16,0 0 0,0 1 0,-21 20 15,0-21-15,0 0 0,0 22 0,-22-22 16,1 0-16,0 0 0,-1 0 16,1 0-16,0 1 0,21-1 0,-22-21 15,22 21-15,-21-21 0,21 21 0,-1-21 16,22-21 15,22 0-31,-22 0 0,42-1 16,-21 1-16,0 0 0,22 0 0,-22 0 15,21 0-15,0-1 0</inkml:trace>
  <inkml:trace contextRef="#ctx0" brushRef="#br0" timeOffset="37920.25">20066 3874 0,'21'0'0,"0"0"0,0 0 16,1 0-16,-1 0 15,0 0-15,0-22 0,0 22 16,0-21-16,-21 0 0,22 21 0,-1-21 16,0 0-16,0 21 0,-21-21 15,0-1-15,0 1 0,0 0 16,0 0-16,-21 21 15,0 21 1,0 0-16,-1 0 16,1 1-16,0-1 0,0 21 0,21-21 15,-21 0-15,21 1 0,-21-1 0,21 0 16,0 0-16,0 0 0,0 0 0,0 1 16,0-1-16,0 0 0,21-21 15,0 21 1,0-21-16,0 0 0,0 0 15,1 0-15,-1 0 0,0 0 0,0 0 16,0-21-16,0 0 0,1 0 16,-1 21-16,0-22 0,0 22 15,0-21-15,0 21 0</inkml:trace>
  <inkml:trace contextRef="#ctx0" brushRef="#br0" timeOffset="38324.42">20659 3810 0,'0'-21'16,"0"0"-16,0 0 15,0-1-15,21 1 16,0 0-16,0 21 16,0-21-16,0 21 0,1 0 15,-1 0-15,0 0 0,0 0 16,0 0-16,0 0 0,1 21 0,-1-21 16,0 21-16,-21 0 0,0 1 0,0-1 15,0 0-15,0 0 0,0 0 16,0 0-16,0 22 0,0-22 0,0 0 15,-21 0-15,21 0 0,0 1 0,-21-1 16,-1 0-16,22 0 0,-21-21 0,0 21 16,21-42 15,0 0-15,0 0-16,0 0 0,21-1 0,0 1 15,1 0-15,-1-21 0,-21 21 0,21-1 16,0-20-16,21 21 0,-20-21 15,-1 20-15,0 1 0,0 0 0,0 0 16,0 0-16,1 0 0,-22-1 0,21 22 16,0 0-16,0 0 15,0 0-15,0 0 16,1 22 0,-1-22-16</inkml:trace>
  <inkml:trace contextRef="#ctx0" brushRef="#br0" timeOffset="38848.64">21738 3789 0,'0'0'0,"21"-21"0,-21 0 0,43-1 16,-22 1-16,0 0 0,0 21 15,-21-21-15,0 0 0,0 0 16,-21 21-1,0 0 1,0 0-16,-22 0 0,22 21 0,-21 0 16,21-21-16,-22 21 0,22 0 15,-21 0-15,21 1 0,-1-1 0,1 0 16,21 0-16,0 0 0,0 0 16,0 1-16,0-1 0,21-21 15,1 21-15,-1-21 0,0 0 16,0 21-16,0-21 0,22 0 0,-22 0 15,21 0-15,-21 0 0,0 0 0,1 0 16,-1 21-16,-21 0 16,0 1-1,0-1 1,-21-21-16,-1 0 0,1 21 0,-21-21 16,21 21-16,0-21 0,-22 0 0,22 0 15,0 0-15,0 0 0,-22 0 16,22 21-16,0-21 0,0 0 0,0 0 15,0 0-15,-1 0 0,1 0 16,21-21 15,0 0-31,-21 21 47,0 0-47,0 0 16</inkml:trace>
  <inkml:trace contextRef="#ctx0" brushRef="#br0" timeOffset="47159.69">2836 6604 0,'0'-21'0,"0"0"16,0 0-16,0-1 16,0 1-16,0 0 0,0 0 15,0 0-15,0 0 16,0 42 15,-21 0-31,21 0 0,0 21 0,0 1 16,0-1-16,0 22 0,0-1 15,0 1-15,-21-1 0,0 1 16,0-1-16,21 1 0,-22 20 0,1 1 16,0-22-16,0 22 0,0-21 0,0-1 15,-1 1-15,1-1 0,0-21 16,0 22-16,21-22 0,0 1 0,-21-22 16,21 0-16,0 0 0,0 0 0,0 0 15,0-42 16,0 0-31,0 0 16,0 0-16,0-22 0,21 22 0,-21-21 16,0 0-16,21-1 0,0-20 15</inkml:trace>
  <inkml:trace contextRef="#ctx0" brushRef="#br0" timeOffset="49024.24">2349 6668 0,'0'0'0,"0"-43"0,0 22 0,0 0 15,64-43-15,-22 22 16,1 21-16,20 0 0,1 0 0,-1-1 16,1 1-16,-1 0 0,1 0 15,-1 21-15,1 0 0,-22 0 16,21 0-16,-20 21 0,-1 21 0,0-20 15,-20 20-15,-1 0 0,0 22 0,-21-22 16,0 0-16,0 22 0,-21-22 16,0 1-16,-1 20 0,-20-21 0,0 1 15,-22-1-15,22 0 0,-22 1 0,1-1 16,-1 0-16,1-20 0,21 20 16,-22-21-16,22 0 0,-1 0 0,1-21 15,21 22-15,0-22 0,0 0 16,-1 0-16,1 0 0,21-22 0,0 1 15,-21 0-15,21 0 0,0 0 16,0 0-16,0-1 0,0 1 16,0 0-16,21 21 0,0-21 0,1 21 15,-1 0 1,0 0-16,0 0 0,0 0 16,-21 21-16,21 0 0,1 22 0,-1-22 15,-21 21-15,21-21 0,0 22 16,-21-22-16,21 21 0,0 0 0,-21-20 15,22 20-15,-1-21 0,0 0 0,0 0 16,0 22-16,0-22 0,1-21 16,20 21-16,-21 0 0,21-21 0,-20 0 15,20 0-15,0 0 0,-21 0 16,22 0-16,-1 0 0,-21-21 16,22 21-16,-22-21 0,21 0 0,-21 0 15,0-1-15,1-20 0,-1 21 0,0-21 16,0 20-16,-21-20 0,21 0 15,-21-1-15,21 1 0,-21 21 0,0-21 16,0 20-16,0 1 0,0 0 16,0 42-1,0 0 1,0 1-16,-21-1 0,21 0 0,-21 21 16,21 1-16,-21-22 15,21 21-15,-21 0 0,21-20 0,0 20 16,0-21-16,0 21 0,0-20 0,0-1 15,21 0-15,0 0 0,0 0 0,0-21 16,1 0-16,-1 21 0,21-21 16,-21 0-16,0 0 0,22 0 0,-1-21 15,-21 21-15,0-21 0,22 0 0,-22 0 16,0 0-16,21-1 0,-20 1 16,-1-21-16,-21 21 0,21-22 0,0 1 15,-21 0-15,0-1 0,21 1 0,-21 0 16,21 21-16,-21-22 0,0 22 15,0 0-15,0 0 0,0 0 16,0 42 0,0 0-1,0 0-15,0 0 0,-21 22 16,21-22-16,0 21 0,0 0 0,0-20 16,0 20-16,0-21 0,0 21 15,0-20-15,0 20 0,0-21 0,21 0 16,-21 0-16,22 1 0,-1-1 0,0-21 15,0 0-15,0 21 0,22-21 0,-22 0 16,0 0-16,21 0 16,-21-21-16,22 21 0,-22-21 0,0-1 0,21 1 15,-20 0-15,20-21 0,-21 21 16,0-22-16,22 1 0,-22 0 16,0-1-16,0 1 0,0-22 0,0 22 15,1 0-15,-1-22 0,-21 22 0,21-22 16,-21 22-16,21-21 0,-21 20 0,0-20 15,0 20-15,0 1 0,0 0 16,0-1-16,0 22 0,0-21 0,0 21 16,0 0-16,-21 21 15,0 0-15,0 0 0,-1 21 16,1 0-16,0 21 0,21-21 16,-21 22-16,0 20 0,21-20 0,-21-1 15,21 21-15,0-20 0,0 20 16,0-20-16,-22-1 0,22 21 0,0-20 15,0 20-15,0-20 0,0 20 0,0-21 16,0 1-16,22-1 0,-22 0 16,21-20-16,0 20 0,0-21 0,0 0 15,22 0-15,-22 1 0,21-22 0,-21 0 16,22 0-16,-22 0 0,21 0 16,0 0-16,-20-22 0,20 1 0,0 0 15,-21 0-15,1 0 0,20 0 0,-21-22 16,0 22-16,0-21 0,-21 21 0,0-22 15,22 1-15,-22 0 16,0-1-16,21 22 0,-21-21 0,0 21 16,0-1-16,0 1 0,0 0 0,-21 21 31,-1 0-31,1 0 0,0 0 16,21 21-16,0 0 0,-21 1 0,0-1 15,21 0-15,0 0 0,0 21 0,0-20 16,0-1-16,0 21 0,0-21 15,0 22-15,0-22 0,0 21 0,0-21 16,21 0-16,0 1 0,0-1 0,-21 0 16,21-21-16,1 21 0,-1-21 15,21 21-15,-21-21 0,0 0 16,22 0-16,-22 0 0,21 0 0,1-21 16,-1 0-16,0 21 0,1-21 0,-1 0 15,0-1-15,1-20 0,-1 21 16,0 0-16,-21-22 0,1 1 0,-1 21 15,0-21-15,-21 20 0,21 1 0,-21 0 16,0 0-16,0 0 0,-21 0 16,0 21-16,0 0 0,-1 0 15,1 0-15,0 0 0,0 21 16,0-21-16,0 21 0,21 0 0,0 0 0,0 0 16,0 1-16,0-1 0,0 0 15,21 0-15,0 0 0,0 0 16,0 22-16,0-22 0,1 0 0,-1 0 15,0 0-15,-21 1 0,0-1 16,21-21-16,-21 21 0,0 0 16,0 0-16,-21-21 15,0 21-15,0-21 0,-1 0 16,1 0-16,0 0 0,0 0 16,0 0-16,0 0 0,-1 0 15,1 0 1,21-21-1,0 0 1,0 0-16,0 0 0,0 0 16,21-1-16</inkml:trace>
  <inkml:trace contextRef="#ctx0" brushRef="#br0" timeOffset="49563.93">7197 6858 0,'0'0'0,"21"-21"0,63-43 15,-62 22-15,-1 21 16,0 0-16,0-22 0,-21 22 16,21-21-16,-21 0 0,21 20 15,-21-20-15,0 0 0,0 21 0,0-1 16,0 1-16,0 0 0,0 0 15,0 42 1,-21 0-16,0 22 16,0-1-16,21 0 0,0 22 0,-21-22 15,21 22-15,-21-1 0,21 1 16,0-1-16,0-21 0,-22 22 0,22-1 16,0-20-16,0 20 0,0-20 0,0-1 15,0 0-15,0 1 0,0-22 0,0 21 16,0-21-16,0 0 15,0 1-15,22-22 32,-1-22-32,0 1 0,-21 0 0,21 0 15,0-21-15,0 20 0,1-20 16,-1 0-16,0 21 0,0-22 0</inkml:trace>
  <inkml:trace contextRef="#ctx0" brushRef="#br0" timeOffset="49919.73">7683 6900 0,'0'0'0,"22"-21"0,20 0 16,-42 42 15,0 0-15,0 1-16,-21-1 15,0 0-15,21 21 0,-22-21 0,22 1 16,0 20-16,0-21 0,-21 21 0,21-20 16,0-1-16,0 0 0,0 0 0,21 0 15,1 0-15,-1 1 0,21-22 16,-21 0-16,22 0 0,-22 0 0,21 0 15,0 0-15,-20-22 0,20 1 0,0 0 16,-21 0-16,22 0 0,-22 0 0,0-1 16,0-20-16,-21 21 0,21 0 15,-21-22-15,0 22 0,0-21 0,-21 21 16,-21-22-16,21 22 0,-22 0 0,22 0 16,-21 0-16,0 21 0,-1 0 15,1 0-15,0 0 0,-1 0 16,1 0-16,0 0 0,20 0 0,-20 0 15,21 0-15,0 21 0,0-21 0,21 21 16,0 0 0</inkml:trace>
  <inkml:trace contextRef="#ctx0" brushRef="#br0" timeOffset="50147.66">7218 6731 0,'0'0'0,"-21"0"0,-1-21 16,22 0-16,0 0 15,22 21-15,-1 0 0,21-22 16,-21 1-16,22 21 0,-1-21 16,0 21-16,1 0 0,-1 0 0,21-21 15,-20 21-15,-1 0 0,0 0 0,1 0 16,-22 0-16,21 0 0,-21 0 0,1 0 15,-1 0-15,0-21 0,0 21 16,0 0-16,-21-21 0,21 21 16</inkml:trace>
  <inkml:trace contextRef="#ctx0" brushRef="#br0" timeOffset="52367.84">9334 7006 0,'0'0'0,"0"64"15,0-43-15,0 0 0,0 0 16,0 0-16,22-21 0,-22 22 0,0-1 15,0 0-15,21 0 0,0-21 16,0 21 0,0-21-1,0 0-15,1-21 0,-22 0 16,0 0-16,21 0 0,-21-1 16,21 1-16,-21 0 0,0-21 0,0 21 15,21-22-15,-21 1 0,0 21 16,21-22-16,-21 1 0,21-21 0,-21 20 15,0 1-15,22 0 0,-1-1 16,-21 22-16,21 0 0,0 0 0,-21 0 16,0-1-16,21 22 0,0 0 15,-21 22-15,0-1 16,0 0-16,22 0 0,-22 0 0,0 0 16,21 1-16,-21-1 0,0 0 15,0 0-15,0 0 0,0-42 63,0 0-63,0 0 0,0 0 0,0-1 15,0-20-15,-21 21 16,21 0-16,-22 0 0,1-1 0,21 1 16,0 0-16,-21 0 0,0 21 15,0 0-15,21 21 16,-21 0-16,-1 0 15,22 22-15,-21-22 0,21 21 0,0-21 16,0 22-16,-21-1 0,21 0 0,0 1 16,0-22-16,-21 21 0,21 1 0,0-22 15,0 21-15,0-21 0,0 22 0,0-22 16,21 21-16,0-21 0,-21 0 16,21 1-16,1-1 0,-1 0 0,0-21 15,21 0-15,-21 21 0,1-21 16,20 0-16,0 0 0,-21 0 0,22-21 15,-1 0-15,0 0 0,1-1 0,-1 1 16,0 0-16,1-21 0,-1 21 16,-21-22-16,0 22 0,1-21 0,-1-1 15,0 22-15,-21-21 0,0 21 0,0 0 16,0-22-16,0 22 0,-21 0 16,0 21-16,-1 0 15,1 0-15,0 0 16,21 21-16,0 0 15,0 0-15,21 1 0,0-1 16,1-21-16,-1 21 0,-21 0 16,21 0-16,0 0 0,-21 1 15,21-1-15,-21 0 0,21 0 16,-21 0-16,0 0 0,0 1 0,0-1 16,0 0-16,22 0 15,-1-21 1,0 0-16,0 0 0,0 0 15,0 0-15,1 0 0,-1 0 0,21 0 0,-21-21 16,0 21-16,22-21 0,-22 0 0,21-1 16,-21 1-16,1 0 0,20 0 15,-21-21-15,0 20 0,0-20 0,-21 21 16,22-21-16,-22 20 0,21-20 16,-21 21-16,0 0 0,0 0 0,0-1 15,-21 22 1,-1 0-16,1 0 0,0 0 15,0 22-15,0-1 0,21 0 16,-21 0-16,-1 21 0,1-20 0,21-1 16,0 0-16,0 0 0,0 21 0,0-20 15,0-1-15,0 0 0,0 0 0,0 0 16,0 0-16,0 1 0,0-1 0,21 0 16,1 0-16,-1 0 0,21-21 15,-21 21-15,22-21 0,-1 0 16,0 0-16,1 0 0,-1 0 0,0 0 15,22 0-15,-22 0 0,22-21 0,-22 21 16,21-21-16,-20 0 0,-1 0 0,0 0 16,-20-1-16,20 1 0,-21-21 15,0 21-15,0 0 0,-21-22 0,0 22 16,22-21-16,-22 21 0,0-1 0,0 1 16,0 0-16,0 0 0,0 0 0,0 0 15,-22 21-15,1 0 0,0 0 16,0 0-16,-21 0 0,20 0 15,1 21-15,-21 0 0,0 0 16,20 0-16,-20 0 0,21 1 0,0 20 16,0-21-16,-1 0 0,1 22 0,21-22 15,0 0-15,0 21 0,0-21 16,0 1-16,0-1 0,0 0 0,21 0 16,1 0-16,-1 0 0,0 1 0,0-22 15,0 0-15,0 0 0,22 0 0,-22 0 16,0 0-16,0 0 0,0 0 0,1-22 15,-1 1-15,0 21 0,0-21 16,0 0-16,0 0 0,1 0 0,-22-22 16,21 22-16,-21 0 0,21-21 0,-21 20 15,0-20-15,0 21 0,0 0 16,0 0-16,0-1 0,0 1 0,0 0 16,-21 21-1,21 21 1,-21 0-16,21 1 0,0-1 0,-22 0 15,22 0-15,-21 0 0,21 0 0,0 1 16,0-1-16,0 0 0,0 0 0,0 0 16,0 0-16,0 1 0,0-1 15,21 0-15,-21 0 0,22-21 0,-1 21 16,0-21-16,0 0 0,0 0 16,0 0-16,1 0 0,-1 0 0,0-21 15,0 21-15,0-21 0,0 0 16,1 0-16,-1-1 0,0 1 0,0-21 15,0 21-15,0-22 0,-21 1 16,0 0-16,22-1 0,-1-20 0,-21 21 16,0-1-16,0-20 0,0-1 0,0 22 15,0 0-15,0-22 0,0 43 0,0-21 16,0-1-16,0 22 0,0 0 16,0 0-16,-21 21 15,-1 21-15,1 0 16,21 0-16,0 22 0,0-1 0,-21 0 15,21 1-15,0 20 0,0-21 16,0 1-16,0 20 0,0-20 16,0-1-16,0 0 0,0 1 0,0-1 15,0-21-15,21 21 0,-21-20 0,21 20 16,1-21-16,-1 0 0,0 0 0,0-21 16,0 22-16,22-22 0,-1 0 0,-21 0 15,21 0-15,1 0 0,-22 0 16,21 0-16,-21-22 0,1 22 0,-1-21 15,0 0-15,0 0 0,0 0 0,0 0 16,-21-1-16,0 1 0,22 0 0,-22-21 16,0 21-16,0-1 0,0 1 15,0-21-15,0 21 0,-22 0 16,1 21-16,0 0 16,0 0-16,0 21 0,0 0 15,21 0-15,-22 0 0,22 0 0,0 1 16,0-1-16,0 21 0,0-21 15,0 0-15,0 1 0,0-1 0,0 0 16,22-21-16,-1 21 0,-21 0 0,21-21 16,0 0-16,0 21 0,0-21 0,1 0 15,-1 0-15,0 0 0,21 0 16,-21 0-16,1 0 0,-1-21 0,0 21 0,0-21 16,0 0-16,0 21 0,1-21 15,-22 0-15,0-1 0,21 1 16,-21 0-16,0 0 0,0 0 0,0 0 15,0-1-15</inkml:trace>
  <inkml:trace contextRef="#ctx0" brushRef="#br0" timeOffset="52631.69">11938 6414 0,'0'0'15,"-42"0"-15,20 0 0,-20 0 0,63 0 31,0 0-31,1 0 16,20-22-16,0 22 0,22 0 0,-22 0 16,22-21-16,-1 21 0,-21 0 15,22 0-15,-22-21 0,1 21 0,-1 0 16,0 0-16,-21 0 0,1 0 0,-1 0 16,0 0-16,0 0 0,0 0 15,-21-21 16</inkml:trace>
  <inkml:trace contextRef="#ctx0" brushRef="#br0" timeOffset="55633.33">13779 6710 0,'22'0'0,"-44"0"0,65 21 0,-43 0 0,0 0 15,0 1-15,0-1 0,21-21 0,-21 21 16,0 0-16,21-21 0,-21 21 15,21-21 17,-21-21-32,21 0 15,-21 0-15,0 0 0,0-1 0,22 1 16,-22 0-16,21 0 0,-21-21 0,0-1 16,21 1-16,-21 0 0,21-1 0,0 1 15,-21 0-15,21-1 0,1 1 16,-1 0-16,0-1 0,0 1 0,0 0 15,22-1-15,-22 22 0,0 0 0,0 0 16,0 0-16,0-1 0,1 22 16,-1 0-1,-21 22-15,0-1 16,0 0-16,0 21 0,0-21 0,0 1 16,0-1-16,0 0 0,0 0 0,0 0 15,0 0-15,21-21 31,-21-21-15,0 0 0,0 0-16,0 0 15,0 0-15,0-1 0,0 1 16,0 0-16,-21 0 0,0 0 0,-1 0 16,22-1-16,-21 22 15,0 0-15,0 0 0,0 22 16,0-1-16,21 21 15,-22-21-15,1 22 0,21-1 0,-21 0 16,0 22-16,21-22 0,0 22 0,-21-1 16,0-21-16,21 22 0,-22-1 0,22-20 15,-21-1-15,21 0 0,0 1 16,0-1-16,0 0 0,0-20 0,0 20 16,0-21-16,0 0 0,21-21 0,1 21 15,-1-21-15,0 0 0,21 0 0,-21 0 16,1 0-16,20-21 0,-21 21 0,21-21 15,1 0-15,-22 0 0,21-22 16,1 22-16,-22-21 0,21 0 16,-21-1-16,22 1 0,-22 0 0,0-1 15,0 1-15,0 0 0,-21-1 0,21 1 16,-21 21-16,22 0 0,-22-1 0,0 44 31,0-1-31,0 0 16,0 21-16,0-21 0,0 22 0,0-22 15,0 21-15,0-21 0,-22 22 0,22-22 16,0 21-16,0-21 0,0 1 16,0-1-16,0 0 0,0 0 0,0 0 0,0 0 15,22-21-15,-1 0 16,-21 22-16,21-22 0,0 0 0,0 0 16,0 0-16,1 0 0,20-22 0,-21 22 15,0-21-15,0 0 0,1 21 0,-1-21 16,0 0-16,-21 0 0,0-1 0,0 1 15,0-21-15,0 21 0,0 0 16,-21-1-16,0 1 0,-1 0 0,1 0 16,-21 0-16,21 21 0,0 0 0,-1 0 15,-20 0-15,21 0 0,0 0 0,0 0 16,-1 0-16,44 0 47,-1 0-47,21 0 0,-21 0 0,22-21 15,-1 21-15,0-22 0,1 1 0,-1 21 16,21-21-16,-20 21 0,-1 0 0,22 0 16,-22 0-16,0 0 0,1 0 15,-22 0-15,21 0 0,-21 21 0,-21 0 16,0 1-16,0-1 0,0 0 0,0 0 16,0 21-16,0-20 0,0-1 0,0 0 15,0 21-15,-21-21 0,21 1 16,-21-1-16,0 0 0,21 0 0,0 0 15,0 0-15,-21 1 0,21-1 16,-22 0 0,22-42 15,0 0-31,22-1 16,-1 1-16,-21 0 0,21-21 0,0 21 15,0-22-15,0 22 0,1-21 0,-1-1 16,0 1-16,21 0 0,-21 21 0,1-22 15,-1 22-15,21 0 0,-21 21 0,0 0 16,1 0-16,-1 0 0,0 21 16,-21 0-16,21 0 0,-21 1 15,0 20-15,21-21 0,-21 21 16,0-20-16,0-1 0,0 21 0,0-21 16,0 0-16,0 1 0,0-1 0,0 0 15,0 0-15,0 0 0,21-21 16,-21 21-16,22-21 0,-1 0 0,0 0 15,0 0-15,0 0 0,0 0 0,1 0 16,20 0-16,-21 0 0,21 0 0,1 0 16,-22-21-16,21 0 0,1 21 0,-1-21 15,-21 0-15,0 0 0,0-1 0,1 1 16,-1-21-16,0 21 16,-21 0-16,0-22 0,0 22 0,0 0 15,0 0-15,0 0 0,0-1 0,-21 22 16,0 0-16,-1 0 0,1 0 15,21 22-15,-21-1 0,0 0 16,21 21-16,-21-21 0,21 1 0,0-1 16,0 21-16,0-21 0,0 0 0,0 1 15,0-1-15,0 0 0,21 0 16,0 0-16,0 0 0,-21 1 16,21-22-16,-21 21 0,-21-21 62,0 0-62,0 0 0,0-21 16,0 21-1,-1 0-15,22 21 16,0 0 0,22-21-16,-1 0 15,0 0-15,-21 21 0,21-21 0,0 0 16,22 0-16,-22 0 0,21 0 0,-21 0 15,22 0-15,-22 0 0,21-21 0,0 21 16,1-21-16,-1 0 0,-21 21 0,22-22 16,-22 1-16,0 0 0,21 0 15,-21-21-15,1-1 0,-1 1 16,0 0-16,0-1 0,0-20 0,0 20 16,1-20-16,-22-1 0,21 1 0,0-1 15,0 22-15,0-21 0,-21 20 0,21-20 16,-21 20-16,22 1 0,-22 21 15,0-21-15,0 20 0,0 1 16,0 42 0,-22 1-16,1-1 0,0 0 0,21 21 15,-21 1-15,0-22 0,21 21 16,-21 0-16,21 22 0,0-22 16,-22 1-16,22-1 0,-21 21 0,21-20 15,-21-1-15,21 0 0,0 1 0,0-1 16,0 0-16,0 1 0,0-22 0,0 21 15,0-21-15,0 1 0,0-1 0,0 0 16,0 0-16,21-21 0,0 0 16,1 21-16,-1-21 0,0 0 0,21 0 15,-21 0-15,22 0 0,-22-21 0,21 0 16,-21 21-16,1-21 0,20 0 0,-21-1 16,0 1-16,-21 0 0,21-21 0,-21 21 15,0-22-15,0 22 0,0-21 16,0 21-16,0-1 0,0 1 15,-21 0-15,0 0 0,0 21 0,0 0 16,0 0-16,-1 0 0,22 21 16,0 0-16,0 0 0,0 1 15,0-1-15,0 0 16,22 0-16,-22 0 0,21 0 0,-21 1 16,0-1-16,21 0 0,-21 0 15,0 0-15,0 0 0,0 1 16,0-1-16,0 0 15,21 0-15,0-21 0,0 21 16,1-21-16,-1 0 16,0 0-16,0 0 0,0 0 15,0 0-15,1 0 0,-1 0 0,0-21 16,0 0-16,21 21 0,-20-21 0,-1 0 16,-21-1-16,21 1 0,0 0 0,0-21 15,-21 21-15,21-1 0,-21 1 16,22-21-16,-22 21 0,21 0 0,-21-1 15,0 1-15,0 42 32,0 1-32,-21-1 0,-1-21 0,22 21 15,-21 0-15,21 0 0,0 0 16,-21 1-16,21-1 0,0 0 0,-21 0 16,21 0-16,0 0 0,0 1 15,0-1-15,0 0 16,21-21-16,0 0 0,0 0 0,1 0 15,-1 0-15,0 0 0,0 0 16,0 0-16,0 0 0,1 0 16,-1-21-16,0 21 0,0-21 0,0-1 15,0 1-15,1-21 0,-1 21 0,-21 0 16,21-22-16,0 22 0,-21-21 0,0-1 16,0 22-16,0-21 0,0 21 15,0 0-15,0-1 0,0 44 31,-21 20-31,21-21 0,-21 0 16,21 0-16,-21 22 0,21-22 0,0 21 16,0-21-16,0 1 0,0-1 15,0 0-15,0 0 0,0 0 0,21 0 16,0-21-16,-21 22 0,21-1 0,0-21 16,0 0-16,1 0 0,-1 0 15,0 0-15,0 0 0,0 0 16,0 0-16,1-21 0,-1-1 15,0 22-15,0-21 0,0 0 16</inkml:trace>
  <inkml:trace contextRef="#ctx0" brushRef="#br0" timeOffset="55912.17">18605 6350 0,'0'0'15,"0"-42"1,0 21-16,-21 21 15,0 0-15,0 21 16,0 0-16,0 0 0,-1 0 16,1 0-16,21 1 0,-21 20 0,0-21 15,0 0-15,21 0 0,0 22 16,-21-22-16,21 0 0,-22 0 0,22 0 16,0 1-16,0 20 0,0-21 15,0 0-15,0 0 0,22-21 16,-1 22-16,0-22 0,0 0 0,0 21 15,0-21-15,1 0 0,-1 0 16,0 0-16,0 0 0,0 0 0,0-21 16,1 21-16,-1-22 0,21 1 0,-21 0 15</inkml:trace>
  <inkml:trace contextRef="#ctx0" brushRef="#br0" timeOffset="56224.04">19219 5800 0,'0'0'0,"0"-43"0,0 1 0,0 0 16,0-1-16,0 22 16,0 0-16,0 0 0,-21 0 0,0 21 15,0 0-15,0 21 16,-1 0-16,1 0 0,21 22 0,-21-1 16,0 0-16,21 1 0,0-1 15,0 21-15,-21 1 0,21-22 0,-21 22 16,21-22-16,-22 22 0,22-22 0,0 0 15,0 22-15,-21-22 0,21 0 0,-21 1 16,21-1-16,-21 0 0,21 1 16,0-22-16,0 21 0,-21-21 15,21 1-15,0-1 0,0 0 0,0 0 0,21-21 32,0 0-17,0-21-15,0 0 0,1 21 0,-1-21 16</inkml:trace>
  <inkml:trace contextRef="#ctx0" brushRef="#br0" timeOffset="56648.11">19346 6329 0,'0'0'0,"0"-21"0,0 0 15,-21 21 17,0 21-32,0 0 0,0 0 15,21 0-15,-22 0 0,1 1 0,21-1 16,0 0-16,0 0 0,-21 21 0,21-20 15,0-1-15,0 0 0,0 0 0,0 0 16,0 0-16,0 1 16,21-22-16,0 0 0,1 0 0,-1 0 15,0 0-15,21 0 16,-21 0-16,1 0 0,-1 0 0,0-22 16,0 1-16,21 0 0,-20 0 0,-1 0 15,0 0-15,0-22 0,0 1 0,0 21 16,1-22-16,-1 22 15,-21-21-15,0 21 0,0 0 0,0-1 16,-21 1-16,-1 0 0,1 21 0,0 0 16,-21 0-16,21 0 0,-1 0 0,-20 0 15,21 0-15,-21 0 0,20 21 0,1 0 16,0-21-16,0 22 0,0-1 16,21 0-16,-21 0 0,21 0 0,0 0 15,0 1-15,0-1 0,21 0 16,0 0-16,0-21 0,0 0 0,0 21 15,1-21-15,-1 0 0,0 0 0,0 0 16,0 0-16,22 21 16,-22-21-16</inkml:trace>
  <inkml:trace contextRef="#ctx0" brushRef="#br0" timeOffset="57104.45">19897 6477 0,'0'0'0,"0"-21"0,-22-21 16,22 20-16,-21 1 0,0 0 0,21 0 15,-21 0-15,21 0 0,0-1 0,0 1 16,0 0-16,21 21 16,0-21-16,22 21 0,-22 0 15,0 0-15,0 0 0,0 0 0,22 0 16,-22 21-16,0 0 0,0 0 0,-21 1 16,21-1-16,-21 0 0,21 21 15,-21-21-15,0 22 0,0-22 0,0 21 16,0-21-16,0 1 0,0 20 15,0-21-15,0 0 0,0 22 0,0-22 16,-21 0-16,21 0 0,-21 0 0,21 0 16,-21 1-16,21-44 47,0 1-47,0 0 0,21 0 15,0 0-15,-21 0 0,21-22 0,1 22 16,-1-21-16,0 21 0,0-22 0,21 1 15,-20 0-15,20-1 16,-21 22-16,21-21 0,-20 21 0,20-1 16,-21 1-16,0 21 0,0-21 0,1 21 15,-1 0-15,0 0 16,-21 21 0,-21-21-1,0 0-15,-1 21 16,1-21-16</inkml:trace>
  <inkml:trace contextRef="#ctx0" brushRef="#br0" timeOffset="57400.28">19283 6011 0,'0'0'0,"-43"-21"16,-20 21-16,63-21 15,21 21-15,0 0 16,22 0-16,-1-21 0,0 21 0,22 0 16,-1-21-16,1 21 0,-1 0 15,1 0-15,20-21 0,-20 21 0,-22 0 16,22-22-16,-22 22 0,0 0 0,-20 0 16,-1 0-16,0 0 0,0 0 15,-63 0 1,21 0-1,-1 0-15,-20 0 0,0 0 0,-1 0 16,-20-21-16,-1 21 0,1 0 0,-22 0 16</inkml:trace>
  <inkml:trace contextRef="#ctx0" brushRef="#br0" timeOffset="57704.1">17060 5842 0,'0'0'0,"-127"21"0,21-21 16,22 0-16,-1 21 0,22-21 0,-1 0 16,43 22-16,0-22 0,42 0 15,21 0-15,1 21 0,-1-21 16,21 0-16,1 0 0,21 0 0,-22 0 16,22 0-16,-1 21 0,1-21 0,0 0 15,-1 0-15,-20 0 0,-1 0 16,1 0-16,-22 0 0,1 0 0,-22 0 15,21 0-15,-21 0 16,-42 0 15,0 0-31,0 0 0,0 0 0,-22 0 16,22 0-16,-21 21 0,-1-21 0,1 0 16,0 21-16,-22-21 0,22 21 0</inkml:trace>
  <inkml:trace contextRef="#ctx0" brushRef="#br0" timeOffset="59415.59">2963 7916 0,'0'0'15,"-21"0"-15,0 0 0,0-21 0,0 0 0,-1 21 16,1 0-16,0-21 16,0 21-1,21-21 1,21 21 0,0 0-1,0 0-15,22 0 0,-22-21 16,21 21-16,1 0 0,-1 0 0,0 0 15,22 0-15,-22 0 0,22-22 0,-22 22 16,21 0-16,1 0 0,-1 0 16,-20 0-16,20 0 0,1 0 15,-1 0-15,1 0 0,-22 0 0,22 0 16,-1 0-16,1 0 0,-22 0 0,21 0 16,1 0-16,-1 0 0,1 0 15,21 0-15,-22 0 0,22 0 0,-22 0 16,22-21-16,0 21 0,-22 0 0,22 0 15,-22 0-15,22 0 0,-22 0 0,22 0 16,-21 0-16,-1 0 16,22 0-16,-22-21 0,22 21 0,-22 0 0,22 0 15,0 0-15,-22 0 0,22 0 16,0 0-16,-22 0 0,22 0 0,-1 0 16,1 0-16,0 0 0,-1-21 15,1 21-15,21 0 0,-21 0 0,-1 0 16,1 0-16,21 0 0,-22 0 0,1 0 15,0 0-15,-22 0 0,22 0 0,0 0 16,-1 0-16,1-21 0,0 21 0,20 0 16,-20 0-16,0 0 0,-1 0 15,1 0-15,0 0 0,-1 0 0,1 0 16,-21 0-16,41 0 0,-20-21 16,0 21-16,-1 0 0,1 0 0,0 0 15,-1 0-15,1 0 0,-21-22 16,20 22-16,1 0 0,0 0 0,-1 0 15,-20 0-15,20-21 0,1 21 0,21 0 16,-21 0-16,-1 0 0,1-21 0,0 21 16,-1 0-16,1 0 0,0-21 0,-1 21 15,1 0-15,21 0 0,-22-21 0,22 21 16,0 0-16,0 0 0,-21-21 16,20 21-16,-20 0 0,21 0 0,0-22 15,-22 22-15,22 0 0,0 0 0,0 0 16,-21-21-16,20 21 0,1 0 15,-21 0-15,21 0 0,0 0 0,-1-21 16,1 21-16,0 0 0,0 0 16,0 0-16,0 0 0,-1-21 0,22 21 15,-21 0-15,0 0 0,21 0 0,-21 0 16,21 0-16,0 0 0,-21 0 0,21-21 16,-21 21-16,21 0 0,0 0 0,0 0 15,0 0-15,0 0 0,21 0 16,-21 0-16,0 0 0,0 0 0,0 0 15,0 0-15,21-21 0,-21 21 0,21 0 16,-21 0-16,0 0 0,21 0 0,-21-22 16,21 22-16,-21 0 0,22-21 15,-22 21-15,0 0 0,21 0 0,-21 0 16,0-21-16,21 21 0,-21 0 16,0 0-16,21 0 0,-21 0 0,0 0 15,0 0-15,21 0 0,-21 0 0,21 0 16,-21 0-16,0 0 0,0 0 0,0 0 15,0 0-15,0 0 0,0 0 0,0 0 16,0 0-16,-21 0 0,0 0 16,-21 0-16,21 0 0,-22 0 0,-20 0 15,-1 0-15,1 0 0,-1 0 0,-20 0 16,-1 0-16,0 0 0,-21 0 0,22 0 16,-22-21-16,0 21 0,-21-21 15,21 21-15,-21-21 16,-21 21-1,0 0-15,0 0 16,0 0-16,-22 0 0,22 0 0,0 0 16,-21 0-16,-1 0 0,1 0 0,0 0 15,-1 21-15</inkml:trace>
  <inkml:trace contextRef="#ctx0" brushRef="#br0" timeOffset="69487.82">2371 8911 0,'0'-21'16,"0"0"-16,0 0 15,0 0 1,0-1-16,0 1 0,0 0 15,0 0-15,0 0 16,0 0-16,0 42 31,0 21-31,0-21 16,0 0-16,0 22 0,0-1 16,0 0-16,0 1 0,-22 20 15,22-20-15,-21-1 0,21 0 0,-21 1 16,21-1-16,0 0 0,-21 1 15,21-22-15,-21 21 0,21-21 0,-21 22 16,21-22-16,-22 21 0,22-21 0,0 0 16,0 1-16,-21-22 0,21 21 15,0 0-15,-21-21 0,21-21 47,0 0-47,21-1 16,0 1-16,1 0 0,-1 0 15</inkml:trace>
  <inkml:trace contextRef="#ctx0" brushRef="#br0" timeOffset="69831.87">2667 9313 0,'0'0'0,"-42"22"15,42-1-15,21-21 32,0 0-17,0 0-15,0 0 0,22 0 0,-22 0 16,0-21-16,0-1 16,0 1-16,-21 0 15,0 0-15,-21 21 31,0 0-31,0 0 0,0 0 16,21 21-16,-22 0 0,22 0 16,-21-21-16,0 22 15,21-1 1,21-21 0,0-21-1</inkml:trace>
  <inkml:trace contextRef="#ctx0" brushRef="#br0" timeOffset="72808.45">5461 8636 0,'0'0'0,"0"-21"0,0 0 0,0 0 15,0-22-15,0 22 0,0 0 16,0 0-16,0-22 0,0 22 0,0 0 16,0 0-16,0 0 15,-21 21-15,21-21 0,-21 21 16,-1 0-16,1 0 0,0 0 0,0 21 15,0 0-15,-22 21 0,22-21 0,0 22 16,0-1-16,0 0 0,-22 1 16,22 20-16,0 1 0,21-1 0,-21 1 15,0-1-15,0 1 0,-1-1 16,22 1-16,0-1 0,0-20 0,0 20 16,0-21-16,0 1 0,0-1 0,0-21 15,0 22-15,0-22 0,22 21 16,-1-21-16,21-21 0,-21 21 0,0-21 15,1 0-15,20 0 0,-21 0 16,21 0-16,1-21 0,-1 21 16,0-21-16,1 0 0,-1 0 0,0 0 15,1-22-15,-1 22 0,0 0 0,-20-21 16,20 20-16,-21-20 0,0 21 16,22-21-16,-43-1 0,21 22 0,-21-21 15,0 21-15,0-1 0,21 1 0,-21 0 16,0 0-16,0 42 15,-21 0-15,21 0 16,-21 1-16,-1-1 0,22 0 16,0 21-16,-21-21 0,0 22 0,21-22 15,-21 0-15,21 21 0,0-20 16,0-1-16,0 0 0,0 0 0,0 0 16,21 0-16,0 1 0,0-22 0,1 0 15,-1 0-15,21 0 0,-21 0 16,22 0-16,-22 0 0,21 0 0,-21 0 15,22-22-15,-22 1 0,21 0 0,-21 0 16,0 0-16,-21 0 0,0-1 16,0 1-16,0 0 0,0 0 0,0-21 15,0 20-15,0 1 0,-21 0 0,0 0 16,-21 0-16,21 0 0,-1-1 16,1 22-16,-21 0 0,21 0 15,0 0-15,-1 0 0,1 0 0,0 0 16,42 0 15,0 0-31,1 0 0,20 0 16,0 0-16,-21-21 0,22 21 0,-1-21 15,0 21-15,1-21 0,-1 21 16,0 0-16,1-21 0,-1 21 0,0 0 16,1 0-16,-22 0 0,21 0 0,-21 21 15,1 0-15,-1-21 0,0 21 16,-21 0-16,0 1 0,0-1 15,0 0-15,0 0 0,0 0 0,0 0 16,0 1-16,0-1 0,0 0 0,0 21 16,0-21-16,0 1 0,0-1 15,0 0-15,0 0 0,0 0 16,0 0-16,0 1 16,0-44 15,21 1-16,-21 0-15,21 0 0,-21 0 0,21-22 16,1 22-16,-1-21 0,0 21 16,0-22-16,0 1 0,0 0 15,22-1-15,-22 1 0,21 21 0,-21-21 16,22 20-16,-22 1 0,0 21 16,21 0-16,-20 0 0,-1 0 0,0 0 15,0 21-15,0 1 0,0-1 0,-21 0 16,0 21-16,0-21 0,0 22 15,0-22-15,0 21 0,0 1 0,0-22 16,0 0-16,0 21 0,0-21 0,0 1 16,0-1-16,0 0 0,0 0 0,0 0 15,22 0-15,-1-21 16,0 0-16,0 0 0,0 0 16,0 0-16,1 0 0,20 0 0,-21-21 15,21 21-15,-20-21 0,-1 0 0,21 0 16,0 0-16,-20-1 0,20 1 15,-21 0-15,21-21 0,-20 21 0,-1-1 16,0-20-16,0 21 0,-21-21 0,0 20 16,0 1-16,0 0 0,-21 21 15,0 0 1,0 0-16,-1 0 0,1 21 0,21 0 16,-21 1-16,0 20 0,21-21 0,-21 0 15,21 0-15,0 1 0,0-1 16,0 0-16,0 0 0,21 0 15,0 0-15,0 1 0,-21-1 0,21 0 16,1-21-16,-1 21 0,0-21 0,-21 21 16,21-21-16,0 0 15,-21 21-15,-21-21 32,0 0-32,0 0 15,0-21-15,-1 21 0,1 0 0,21-21 16,-21 21-16,0 0 0,0 0 15,21 21 17,0 0-17,21-21-15,-21 22 0,21-1 16,0-21-16,0 0 0,1 21 16,-1-21-16,0 0 0,0 21 15,21-21-15,-20 0 0,-1 0 0,21 0 16,0 0-16,-20 0 0,20 0 0,-21-21 15,21 0-15,-20 21 0,20-21 0,-21-1 16,0 1-16,22 0 0,-22-21 16,0 21-16,0-22 0,0 1 0,0 0 15,1-1-15,-1-20 0,-21 20 0,21-20 16,-21-1-16,21 1 0,-21-1 16,0 1-16,0-1 0,0 22 0,0-21 15,0 20-15,0-20 0,0 20 16,0 22-16,0-21 0,0 21 15,0 0-15,0 42 16,0 21 0,0 0-16,0 1 0,0-1 15,-21 0-15,0 22 0,21-1 0,-21 1 16,21-22-16,-22 22 0,1-1 0,21 1 16,0-22-16,-21 22 0,0-22 0,0 0 15,21 1-15,0-1 0,0 0 16,-21-21-16,21 22 0,0-22 0,0 0 15,0 21-15,0-20 0,21-1 16,0 0-16,0-21 0,0 0 16,0 0-16,1 0 0,-1 0 15,0 0-15,21 0 0,-21 0 0,1 0 16,20-21-16,-21 0 0,0-1 0,22 22 16,-22-21-16,0 0 0,0 0 15,0 0-15,0 0 0,1-22 0,-1 22 16,-21 0-16,0-21 0,21 20 0,-21 1 15,0 0-15,0 0 0,0 0 0,-21 21 16,0 0 0,-1 0-16,1 0 15,21 21-15,0 0 16,0 0-16,0 0 0,0 1 16,0-1-16,21-21 15,-21 21-15,22-21 0,-22 21 0,0 0 16,0 0-16,0 1 0,0-1 15,0 0-15,0 0 16,0 0-16,0 0 16,0 1-1,21-22-15,-21 21 16,21-21-16,0 0 0,0 0 0,0 0 16,1 0-16,20 0 15,-21 0-15,0-21 0,0 21 0,1-22 16,-1 1-16,0 0 0,0 0 0,-21 0 15,21 0-15,0-1 0,1 1 0,-22 0 16,0 0-16,21 0 0,-21 0 16,0-1-16,21 22 0,-21-21 0,-21 42 47,0 1-47,21-1 0,-22 0 15,22 0-15,-21 0 0,21 0 16,0 1-16,0-1 0,-21 0 15,21 0-15,0 0 16,0 0-16,0 1 0,21-22 16,0 0-16,1 0 0,-1 0 0,0 21 15,0-21-15,0 0 0,0 0 0,1 0 16,20 0-16,-21-21 0,0-1 16,0 22-16,1-21 0,-1 0 0,0 0 15,0 0-15,0-22 0,0 22 0,1 0 16,-22-21-16,0 21 0,0-1 0,0 1 15,21 0-15,-21 0 0,-21 42 32,21 0-17,-22 0-15,1 1 0,21-1 16,-21 0-16,21 0 0,0 0 16,0 0-16,0 1 0,0-1 15,0 0-15,0 0 0,21-21 16,0 0-16,-21 21 0,22-21 15,-1 0-15,0 0 16,0 0-16,0 0 0,0 0 16,1-21-16,-1 21 15,-21-21-15,21 0 0,0 21 16,0-21-16</inkml:trace>
  <inkml:trace contextRef="#ctx0" brushRef="#br0" timeOffset="73120.28">9885 9102 0,'0'0'0,"21"-21"15,-21-1-15,0 1 0,0 0 16,0 0-16,-21 21 31,0 0-31,-1 0 16,1 21-16,0 0 0,21 0 16,-21 1-16,0-1 0,0 0 0,21 0 15,0 21-15,-22-20 0,22-1 0,-21 0 16,21 0-16,0 0 0,0 0 0,0 1 15,0-1-15,0 0 16,21 0-16,1-21 0,-22 21 16,21-21-16,0 21 0,21-21 0,-21 0 15,1 0-15,-1 0 0,0 0 0,21 0 16,-21 0-16,1 0 0,-1 0 0,0 0 16,0 0-16,0-21 0,-21 0 15,21 21-15,1-21 0,-1 0 0,0-22 16,0 22-16,0-21 0,0 21 0,-21-22 15,22 1-15</inkml:trace>
  <inkml:trace contextRef="#ctx0" brushRef="#br0" timeOffset="73804">10499 8530 0,'0'0'0,"0"-21"0,0 0 0,0 0 0,0 0 16,0-1-16,0 1 15,-22 21 1,1 21-1,21 1-15,-21-1 0,0 0 0,0 21 16,0 1-16,21-1 0,-22 0 16,1 1-16,0 20 0,21 1 0,-21-22 15,21 21-15,-21 1 0,21-22 0,0 22 16,0-22-16,0 0 0,-21 1 16,21-1-16,0-21 0,0 22 0,0-22 15,0 0-15,0 0 0,0 0 16,21 0-16,0-21 0,0 22 15,0-22-15,0 0 0,1 0 0,-1 0 16,0 0-16,0-22 0,0 22 16,0-21-16,1 0 0,-1 21 0,21-21 15,-21 0-15,0 0 0,1-1 0,-1 1 16,-21 0-16,21 0 0,0 0 0,0 0 16,-21-1-16,0 1 0,0 0 15,0 42 1,-21-21-1,0 21-15,21 1 0,-21-1 0,21 0 16,-21-21-16,-1 21 16,22 0-16,0 0 0,0 1 0,0-1 15,0 0-15,0 0 0,0 0 16,0 0-16,22-21 16,-1 0-16,0 0 15,0 0-15,0 0 0,0 0 0,1 0 16,-1 0-16,0 0 0,21 0 0,-21-21 15,1 21-15,-1-21 0,0 0 0,0 0 16,0 0-16,-21-1 0,21 1 16,-21 0-16,0 0 0,0-21 15,0 20-15,0 1 0,0 0 16,-21 21-16,0 0 0,0 0 0,0 0 16,0 0-16,-1 0 0,1 0 15,0 0-15,0 21 0,0-21 0,0 21 16,-1-21-16,22 22 0,-21-22 0,0 21 15,0 0-15,21 0 16,0 0 0,0 0-16,21-21 15,0 0-15,0 22 0,22-22 0,-1 0 16</inkml:trace>
  <inkml:trace contextRef="#ctx0" brushRef="#br0" timeOffset="74244.75">11324 9229 0,'0'0'0,"0"-21"0,0-22 16,0 22 0,0 0-16,0 0 0,0 0 15,21 21 1,-21-22-16,21 22 0,1 0 0,-1 0 16,0 0-16,0 0 0,0 0 0,0 22 15,-21-1-15,22 0 0,-22 0 0,21 0 16,-21 0-16,0 22 0,0-22 15,0 0-15,0 21 0,0-20 16,0-1-16,0 0 0,0 0 0,0 21 16,0-20-16,0-1 0,-21 0 15,21 0-15,-22-21 0,22 21 16,-21-42 0,21 0-1,0 0-15,0 0 0,0-1 16,21 1-16,1 0 0,-22-21 15,21 21-15,0-1 0,0-20 16,0 21-16,0-21 0,1 20 0,-1-20 16,0 21-16,0 0 0,0-22 15,0 22-15,1 21 0,-22-21 0,21 21 16,0 0-16,0 0 16,-21 21-1,-21 0 1,0-21-16,0 22 0,-1-22 0,-20 21 15,21-21-15</inkml:trace>
  <inkml:trace contextRef="#ctx0" brushRef="#br0" timeOffset="74543.88">10520 8848 0,'0'0'0,"-21"-21"0,-22-1 0,22 1 15,0 21-15,0-21 0,21 0 0,0 0 16,0 0-16,0-1 0,21 22 16,0-21-16,21 21 0,-20 0 0,20-21 15,0 21-15,-21 0 0,22-21 16,-1 21-16,0 0 0,-20 0 0,20-21 16,-21 21-16,21 0 0,-20-21 0,-1 21 15,0 0-15,0 0 0,0 0 0,-42 0 47,0-22-47,0 22 16,-22 0-16,22-21 0,-21 21 0,0 0 15,-1 0-15,1-21 0</inkml:trace>
  <inkml:trace contextRef="#ctx0" brushRef="#br0" timeOffset="74825.71">8615 8573 0,'0'0'0,"-85"21"16,0-21-16,22 0 0,-1 21 15,22-21-15,0 0 0,21 0 0,-1 0 16,44 0-16,-1 0 16,21 0-16,-21 0 0,22 0 15,-1 0-15,21 0 0,-20 0 0,-1 0 16,0 0-16,22 0 0,-22 0 0,1 0 15,-1 0-15,-21-21 0,21 21 16,-20 0-16,-1 0 0,0 0 0,0-21 31,0 21-31,0 0 32,1 0-32</inkml:trace>
  <inkml:trace contextRef="#ctx0" brushRef="#br0" timeOffset="77929.42">12700 9356 0,'0'21'15,"0"0"-15,-21-21 16,0 0-1,-1 0-15,1 0 0,21-21 32,0 0-32,0 0 0,0-1 15,21 1-15,1 0 0,-1 0 0,0 0 16,21-22-16,1 1 0,-1 0 16,0-1-16,22-20 0,-1-1 15,-20 22-15,20-21 0,1 20 0,-22-20 16,-21 20-16,0 22 0,0-21 0,-21 21 15,0 0-15,-21 21 16,0 0-16,0 0 0,-21 0 0,20 0 16,-20 21-16,0 0 0,21 0 0,-22 21 15,22-20-15,0-1 0,0 21 0,21 0 16,0-20-16,0 20 0,0-21 16,0 21-16,21-20 0,21 20 0,-21-21 15,1 0-15,20 0 0,-21 22 0,21-22 16,-20 0-16,-1 0 0,0 0 0,0-21 15,0 22-15,-21-1 0,0 0 16,0 0 0,-21-21-16,0 0 0,0 0 0,0 0 15,-1 0-15,1 0 0,0 0 16,0 0-16,0 0 0,0-21 0,-1 21 16,1-21-16,21 0 0,-21-1 0,0 1 15,0 0-15,21 0 0,-21 0 16,21 0-16,-22-1 0,22 44 31,0-1-15,0 0-16,0 0 0,0 0 15,22 0-15,-1 1 0,0-1 16,0 0-16,0-21 0,0 21 0,1 0 16,20 0-16,-21-21 0,0 0 0,22 22 15,-22-22-15,21 0 0,0 0 0,-20 0 16,20 0-16,0 0 0,-21-22 0,22 1 15,-22 0-15,21 0 0,-21 0 16,22 0-16,-22-1 0,0-20 0,0 21 16,0-21-16,1-1 0,-1 1 0,-21-22 15,21 22-15,0-21 0,-21-1 0,0 22 16,0-22-16,0 22 0,21 0 0,-21-1 16,0 1-16,0 0 15,0 20-15,0 1 0,0 0 0,0 0 16,0 42-16,0 0 15,-21 0-15,21 1 0,0 20 0,0 0 16,-21 1-16,21-1 0,-21 0 16,0 22-16,21-22 0,-22 22 0,22-22 15,0 21-15,-21-20 0,0-1 0,0 0 16,21 1-16,0-1 0,-21-21 0,21 22 16,-21-22-16,21 0 0,0 0 0,0 0 15,21-42 16,0 21-15,0-21-16,-21 0 0,21 0 0,0-1 16,1 1-16,-22 0 0,21-21 0,0 21 15,-21-1-15,0 1 0,21 0 0,-21 0 16,21 0-16,-21 42 31,21 0-31,-21 0 16,0 0-16,0 1 0,22-1 0,-22 0 15,0 0-15,0 0 0,0 0 0,21 1 16,0-1-16,0 0 16,0 0-16,0-21 15,1 0-15,-22 21 0,21-21 0,0 0 16,0 0-16,0 0 0,22 0 0,-22 0 16,0-21-16,0 21 0,0-21 0,0 0 15,1 0-15,-1 21 0,0-43 0,-21 22 16,21 0-16,0 0 0,0-22 15,-21 22-15,0-21 0,22 21 0,-22-22 16,21 22-16,-21 0 0,0 0 0,0 0 16,0 0-16,0 42 31,0 0-31,0 0 0,-21 0 0,21 0 16,-22 1-16,1 20 0,21-21 0,0 21 15,0-20-15,-21-1 0,21 0 16,0 21-16,0-21 0,0 1 0,0-1 15,0 0-15,0 0 16,21 0-16,0-21 0,1 21 16,-1-21-16,0 0 0,0 0 0,0 0 15,0 0-15,22 0 0,-22-21 0,0 21 16,0-21-16,22 21 0,-22-21 0,0 0 16,0 0-16,0-1 0,-21 1 0,21 0 15,-21 0-15,22-21 0,-22 20 16,0-20-16,0 0 0,0 21 0,0-22 15,0 1-15,0 21 0,0-22 16,-22 22-16,1 0 0,0 0 0,0 21 16,0 0-16,-22 0 0,22 0 15,0 0-15,-21 21 0,-1 0 16,22 0-16,-21 1 0,21-1 0,-22 21 16,22-21-16,0 22 0,21-1 0,0-21 15,0 21-15,0-20 0,0 20 0,21-21 16,-21 0-16,43 0 0,-22 1 0,0-1 15,21 0-15,-21 0 16,22-21-16,-1 0 0,0 21 0,1-21 16,-1 0-16,0 0 0,1 0 0,-1 0 15,0 0-15,1-21 0,-1 0 0,0 0 16,-20 21-16,20-21 0,-21-1 0,0 1 16,0 0-16,1 0 0,-1-21 15,-21 20-15,21 1 0,-21-21 0,21 21 16,-21 0-16,0-22 0,0 22 15,0 0-15,-21 21 16,21 21 0,-21 0-16,21 0 0,-21 1 15,21-1-15,0 0 0,0 21 0,0-21 16,0 1-16,0-1 0,0 0 0,0 21 16,0-21-16,0 1 0,0-1 15,21 0-15,0 0 0,0-21 16,0 21-16,0-21 0,1 0 0,-1 0 15,21 0-15,-21 0 0,0 0 16,22 0-16,-22 0 0,0-21 0,0 21 16,0-21-16,22 0 0,-22 0 0,0-1 15,-21 1-15,21 0 0,0 0 0,1-21 16,-22 20-16,0-20 0,0 0 0,21 21 16,-21-22-16,0 22 0,0 0 15,0 0-15,0 0 0,0 42 31,-21-21-31,21 21 16,0 0-16,0 21 0,-22-20 16,22-1-16,0 0 0,0 21 0,0-21 15,0 1-15,0-1 0,0 0 0,0 21 16,0-21-16,0 1 0,22-1 16,-1-21-16,0 21 0,0-21 15,0 0-15,0 0 0,1 0 0,-1 0 0,0 0 16,0 0-16,0 0 0,0-21 15,1 0-15,-1 21 0,0-22 0,-21-20 16,21 21-16,0 0 0,0-22 0,-21 1 16,0 0-16,22-1 0,-22 1 0,0 0 15,21-1-15,-21-20 0,0 21 16,0-1-16,0 1 0,0 0 16,0-1-16,0 1 0,0 0 0,0 20 15,0 1-15,0 0 0,0 0 0,0 0 16,-21 21-16,21 21 15,0 0-15,-22 0 0,22 0 0,0 22 16,0-1-16,0-21 0,0 22 16,0-1-16,0 0 0,0 22 0,0-22 15,0 0-15,0 1 0,0-1 0,0 0 16,0 1-16,0-22 0,0 21 0,0 1 16,0-22-16,0 21 0,0-21 0,22 0 15,-1 1-15,0-1 0,0 0 16,0 0-16,22-21 0,-22 21 15,21-21-15,-21 0 0,22 0 0,-1 0 16,0 0-16,1 0 0,-1 0 0,0-21 16,-21 0-16,22 21 0,-22-21 0,21 0 15,-21-22-15,1 22 0,-1 0 0,0-21 16,0 20-16,0-20 0,-21 0 16,0 21-16,0-22 0,0 22 0,0 0 15,0 0-15,0 0 0,0-1 0,-21 22 16,0 0-16,0 0 0,0 0 0,-1 0 15,-20 0-15,21 0 0,-21 22 0,20-1 16,1 0-16,0 0 16,0 0-16,0 22 0,0-22 0,21 21 15,0-21-15,0 0 0,0 22 0,-22-22 16,22 0-16,0 0 0,0 22 0,0-22 16,0 0-16,22 0 0,-1-21 15,0 21-15,0-21 16,0 0-16,0 0 0,1 0 0,-1 0 15,0 0-15,0-21 0,0 21 0,0-21 16,1 0-16,-1 0 0,0-1 16,0 1-16,0-21 0,0 0 0,1 20 15,-1-20-15,0-21 0,-21 20 16,21 1-16,0-22 0,-21 22 0,0-21 16,0 20-16,0 1 0,21-22 0,-21 22 15,0 0-15,0-1 0,0 1 0,0 0 16,0 21-16,0-1 0,-21 22 15,21 22 1,-21-1-16,21 0 0,-21 21 0,0 1 16,21-1-16,0 0 0,-21 1 0,21-1 15,0 0-15,0 22 0,0-22 0,0 0 16,0 22-16,0-22 0,0 1 0,0-1 16,0-21-16,0 21 15,0 1-15,0-22 0,21 0 0,-21 21 16,21-20-16,0-1 0,0-21 0,0 21 15,1-21-15,-1 0 0,0 21 0,21-21 16,-21 0-16,1 0 0,20 0 0,-21 0 16,21 0-16,-20-21 0,-1 21 0,21-21 15,-21 0-15,0-1 0,1-20 0,20 21 16</inkml:trace>
  <inkml:trace contextRef="#ctx0" brushRef="#br0" timeOffset="79068.45">18373 8424 0,'0'0'0,"21"-21"15,0-42-15,-21 42 16,21-1-16,-21-20 0,21 21 0,-21 0 15,0 0-15,0-1 0,0 1 0,0 42 32,0 22-17,0-22-15,0 21 0,0 1 16,0-1-16,-21 0 0,0 1 0,21-1 0,-21 0 16,21 1-16,-21-1 0,-1 0 0,1-21 15,21 22-15,-21-1 0,0 0 16,21 1-16,-21-22 0,0 21 0,21-21 15,0 1-15,-22-1 0,1 0 16,21 0-16,0 0 0,0-42 31,0 0-15,21 0-16,1 0 0,-22-1 0,21-20 16,0 21-16,0-21 0,0-1 15,0 22-15,1-21 0,20 21 0,-21-1 16,21 1-16,-20 0 0,20 0 15,0 21-15,-21 0 0,22 0 0,-22 0 16,21 0-16,-21 0 0,1 21 0,-1 0 16,0 0-16,0-21 0,-21 22 0,0 20 15,0-21-15,0 0 0,0 0 16,0 1-16,-42-1 0,21 21 0,-1-21 16,1 0-16,0 1 0,-21-1 0,-1 0 15,22-21-15,-21 21 0,21 0 0,-22-21 16,22 0-16,-21 21 0,21-21 0,0 0 15,-1 0-15,1 0 0,0 0 16,0 0-16,0-21 0,21 0 16,0 0-16,-21 0 0,21 0 15,0-1-15,0 1 0,0 0 16,0 0 0,21 21-16,-21 21 15,21 0-15,0 0 16,-21 1-16,21-1 15,0-21-15,1 21 0,-1-21 0,0 21 16,0-21-16,0 0 0,0 0 0,1 21 16,20-21-16,-21 0 0,21 0 0,-20 0 15,20 0-15,-21 0 0,21-21 0,1 21 16,-1-21-16,0 21 0,1-21 16,-22 0-16,21-1 0,-21 1 15,22 0-15,-22-21 0,0 21 0,0-1 16,0-20-16,1 21 0,-1-21 0,0 20 15,-21 1-15,0 0 0,0 0 0,0 0 16,0 0-16,-21 42 31,0-21-31,-1 21 0,1 0 16,0 21-16,21-20 0,-21-1 0,21 0 16,-21 21-16,21-21 0,0 1 15,0-1-15,0 0 0,0 0 0,0 0 0,0 0 16,21 1-16,0-22 0,0 21 15,0-21-15,1 0 0,20 0 16,-21 0-16,0 0 0,0 0 0,22 0 16,-22 0-16,0 0 0,0-21 0,0-1 15,22 22-15,-22-21 0,0 0 0,0 0 16,0-21-16,1 20 0,-1 1 0,0-21 16</inkml:trace>
  <inkml:trace contextRef="#ctx0" brushRef="#br0" timeOffset="81240.95">20489 8827 0,'0'0'0,"-21"0"15,0 0-15,21-22 32,0 1-32,0 0 0,21 0 0,0 0 15,0-22-15,1 22 0,20-21 0,-21 0 16,21-1-16,1 1 0,-1-22 0,-21 22 16,22 0-16,-1-22 0,-21 22 0,0-22 15,0 22-15,1 0 16,-22 21-16,0-22 0,0 22 0,-22 21 15,1 0-15,0 0 16,-21 21-16,21 22 0,-22-22 16,22 21-16,-21-21 0,21 22 15,-1-1-15,22 0 0,0 1 0,0-22 16,0 21-16,0 0 0,0 1 0,0-22 16,0 21-16,0-21 0,22 1 0,-1 20 15,0-21-15,0 0 0,-21 0 0,0 22 16,0-22-16,21 0 0,-21 0 15,0 0-15,0 1 16,-21-22-16,0 0 16,0 0-16,0 0 0,-1 0 15,1 0-15,0 0 0,0 0 0,0-22 16,0 1-16,-1 0 0,1 0 16,0 0-16,21 0 15,0 42 16,0 0-31,0 0 16,21-21-16,0 21 0,1 0 0,-1-21 16,0 22-16,21-1 0,-21-21 0,22 21 15,-22-21-15,21 0 0,1 21 0,-1-21 16,0 0-16,1 0 16,-1 0-16,-21 0 0,21 0 0,1-21 0,-1 21 15,0-21-15,-20 0 0,20 21 0,0-22 16,-21 1-16,1-21 0,-1 21 15,0 0-15,0-1 0,0-20 0,-21 21 16,21-21-16,-21-1 0,0 22 0,0-21 16,0 21-16,0-22 0,0 22 15,0 0-15,0 0 0,0 0 0,-21 21 16,0 0-16,0 0 0,0 0 0,0 0 16,-1 0-16,-20 21 0,21 0 0,0 0 15,0 0-15,-22 22 0,22-22 0,0 21 16,0-21-16,21 0 15,0 22-15,0-22 0,0 21 0,0-21 16,0 1-16,0-1 0,21 0 0,0 0 16,-21 0-16,21-21 0,0 21 0,1-21 15,-1 0-15,0 0 0,0 0 0,0 0 16,0 0-16,1-21 0,-1 21 0,0-21 16,0 0-16,0 0 0,0 21 15,1-43-15,-22 22 0,21 0 0,0 0 16,-21 0-16,21 0 0,-21-22 0,0 22 15,0 0-15,0 0 0,0 0 0,0-1 16,0 44 15,0-1-15,-21 0-16,21 0 0,0 0 0,-21 0 16,21 1-16,0-1 0,0 0 0,0 0 15,0 0-15,0 0 0,0 1 0,0-1 16,21-21-16,0 21 0,0 0 0,0-21 15,1 21-15,20-21 16,-21 0-16,21 0 0,-20 0 0,20 0 16,-21-21-16,21 21 0,-20-21 0,-1 0 15,21 21-15,-21-21 0,0-1 0,1 1 16,-1 0-16,0 0 0,0 0 0,-21-22 16,0 22-16,21 0 0,-21 0 15,0 0-15,21 0 0,-21-1 16,0 1-16,-21 42 31,21 1-31,-21-1 0,21 0 16,0 0-16,0 0 0,-21 0 15,21 1-15,-21-1 0,21 0 0,0 0 16,-21 0-16,21 0 0,0 1 0,0-1 16,0 0-16,0 0 0,0 0 15,0 0-15,0 1 16,0-44 15,0 1-31,21 0 16,0 21-16,-21-21 0,21 0 0,0 0 15,-21-1-15,21-20 0,1 21 0,-1 0 16,-21 0-16,21-22 0,0 22 16,0 0-16,0 0 0,1 0 0,-22-1 15,21 22-15,0 0 16,-21 22-16,21-22 15,-21 21-15,0 0 0,0 0 0,0 0 16,0 0-16,0 1 16,0-1-16,0 0 0,0 0 15,0 0-15,21 0 0,0 1 16,-21-1-16,22 0 16,-1-21-16,0 0 15,-21 21-15,21-21 0,0 0 16,-21-21-1,21 21-15,1-21 0,-1 0 0,0-1 16,0 1-16,0 0 0,0 0 16,1 0-16,-1-22 0,0 22 0,21 0 15,-21 0-15,22-21 0,-22 20 0,0 1 16,21 21-16,1-42 16,-22 42-16,-21 21 31,0 0-31,0 0 15,0 1-15,-21-1 0,21 0 16,0 0-16,0 0 0,-21 0 16,21 1-16,0-1 0,0 0 15,0 0-15,0 0 0,21 0 16,0-21-16,0 22 0,0-22 0,0 0 16,22 21-16,-22-21 0,21 0 0,1 0 15,-1 0-15,-21 0 0,21 0 16,1 0-16,-1-21 0,-21 21 0,22-22 15,-22 1-15,0 21 0,0-21 16,0 0-16,0 0 0,1 0 0,-22-1 16,0 1-16,0-21 0,0 21 0,0 0 15,0-1-15,0 1 16,0 0-16,-22 21 16,1 0-16,0 0 0,21 21 0,-21 0 15,21 1-15,-21-22 0,21 21 0,-21 0 16,21 0-16,0 0 0,0 0 0,0 1 15,0-1-15,0 0 0,0 0 16,0 0-16,0 0 16,0 1-16,21-1 15,0-21-15,0 0 16,0 0-16,-21 21 0,21-21 0,1 0 16,-1 0-16,0 0 0,0 0 0,0 0 15,0-21-15,1 21 0,-1-21 16,21 21-16,-21-22 0,22 1 0,-22 21 15</inkml:trace>
  <inkml:trace contextRef="#ctx0" brushRef="#br0" timeOffset="82168.3">24701 8615 0,'0'-42'0,"0"20"16,22 22-16,-22-21 0,0 0 16,0 0-16,21 0 0,-21 0 15,0-1-15,0 1 0,0-21 0,0 21 16,0 0-16,0-22 0,0 22 0,0 0 16,0 0-16,0 0 0,-21-1 15,-1 22-15,1 0 16,0 22-16,0-22 15,0 21-15,0 21 0,-1-21 0,1 0 16,0 22-16,0-1 0,0-21 0,0 22 16,-1-1-16,1-21 0,0 21 0,21-20 15,-21-1-15,21 21 0,0-21 16,0 0-16,0 1 0,0-1 16,0 0-16,21-21 15,0 0-15,0 0 0,1 0 16,-1 0-16,0-21 0,0 0 0,0 21 15,0-22-15,1 1 16,-1 0-16,0 0 0,0 0 0,0 0 0,0-1 16,-21 1-16,22 0 0,-1-21 15,0 21-15,-21-1 0,0-20 0,21 42 16,-21-21-16,0 0 0,0 42 31,-21 0-31,0 0 16,21 0-16,-21 1 0,21-1 0,-22 0 15,22 0-15,-21 21 0,21-20 0,0-1 16,0 0-16,0 0 0,0 0 16,0 0-16,0 1 0,0-1 15,0 0-15,21-21 0,1 0 0,-1 0 16,0 0-16,0 0 0,0 0 0,22 0 16,-22 0-16,21 0 0,-21 0 15,22-21-15,-1 21 0,0-21 16,-21-1-16,22 1 0,-1 0 0,0 0 15,1 0-15,-1-22 0,-21 22 0,0-21 16,22 21-16,-22 0 0,-21-22 0,21 22 16,-21 0-16,0 0 0,0 0 15,0-1-15,0 1 0,-21 21 16,0 0-16,0 0 0,-1 21 16,1 1-16,21-1 0,0 0 15,0 0-15,0 0 0,0 0 0,0 1 16,0-1-16,0 0 0,0 0 0,0 0 15,0 0-15,0 1 0,0-1 16,21 0-16,-21 0 0,0 0 16,0 0-16,0 1 15,-21-22 1,0 0 0,0 0-16,0 0 0,0 0 15,-1 0-15,1 0 16,0 0-16,0 0 0,0 0 15,0-22 1,-1 22-16,1-21 16,21 0-16,0 0 15,0 0-15</inkml:trace>
  <inkml:trace contextRef="#ctx0" brushRef="#br0" timeOffset="84383.54">26458 8678 0,'0'0'0,"-21"0"0,-21 0 16,21-21 0,21 0-16,0 0 0,0 0 15,0 0-15,0-22 16,0 22-16,0 0 0,21-21 0,-21 20 16,21-20-16,0 0 0,0-1 0,0 1 15,1 0-15,-1-1 0,0 1 0,0 21 16,0 0-16,0-22 0,1 43 15,-1-21-15,0 21 0,0 0 16,0 0-16,-21 21 0,0 1 16,0-1-16,0 0 0,0 0 15,0 0-15,0 0 16,0 1-16,-21-22 16,0 0-1,21-22 1,0 1-1,0 0-15,0 0 16,0 0-16,0 0 0,0-1 16,0 1-16,0 0 0,0 0 0,0 0 15,-21 21 17,0 21-32,-1 0 0,22 0 15,-21 22-15,0-22 0,21 21 16,-21-21-16,0 22 0,21-22 0,-21 21 15,21-21-15,0 22 0,-22-1 16,22-21-16,0 21 0,0-20 0,0-1 16,0 21-16,0-21 0,0 0 0,22 1 15,-1-1-15,0-21 0,0 21 0,21-21 16,-20 0-16,20 0 0,0 0 0,1 0 16,-1 0-16,0 0 0,1-21 15,-1 0-15,0 21 0,1-22 0,-22 1 16,21-21-16,0 21 0,-20-22 0,-1 1 15,0 0-15,21-1 0,-21 1 16,1-21-16,-1-1 0,0 1 16,-21-1-16,21 1 0,-21 20 0,21-20 15,-21-1-15,0 22 0,0-22 0,0 22 16,21 21-16,-21-21 0,0 20 0,-21 44 31,21-1-31,-21 21 16,0-21-16,21 22 0,-21-1 0,0 0 15,-1 22-15,1-22 0,21 22 0,0-22 16,-21 21-16,21-20 0,0 20 16,0-20-16,0 20 0,0-21 0,0 1 15,0-22-15,0 21 0,21-21 16,0 1-16,1-1 0,-1 0 0,0 0 16,0-21-16,0 0 0,22 0 15,-22 0-15,21 0 0,-21 0 0,22 0 16,-1 0-16,0-21 0,-21 21 0,22-21 15,-1 0-15,-21-1 0,22 1 0,-22-21 16,21 21-16,-21-22 0,0 1 16,1 21-16,-22-21 0,0-1 0,0 1 15,0 21-15,0-22 0,0 22 0,0 0 16,-22 21-16,1 0 16,0 0-16,0 0 0,0 0 0,-22 21 15,22 0-15,0 1 0,0-1 16,-21 21-16,20-21 0,1 22 0,21-22 15,-21 21-15,21 0 0,0-20 0,0-1 16,0 21-16,0-21 0,0 0 16,0 1-16,0-1 0,0 0 0,21-21 15,-21 21-15,21-21 0,1 0 0,-1 0 16,0 0-16,0 0 0,0 0 16,-21-21-16,21 21 0,1-21 15,-1 0-15,0-1 0,0 1 0,0 0 16,0 0-16,-21 0 0,22-22 0,-1 22 15,0-21-15,0 0 0,-21 20 16,0-20-16,21 21 0,-21-21 16,21 20-16,-21 1 0,0 42 31,-21 1-31,0-1 0,0 0 0,0 0 16,0 0-16,21 0 0,-22 22 15,22-22-15,-21 0 0,21 21 0,0-20 16,0-1-16,0 0 0,0 0 0,0 0 15,0 0-15,0 1 0,21-1 0,1-21 16,-1 21-16,0-21 16,0 0-16,0 0 0,22 0 0,-1 0 15,0 0-15,-21 0 0,43 0 0,-22 0 16,1-21-16,-1 0 0,0-1 16,1 1-16,-1 0 0,-21 0 0,21-21 15,-20 20-15,-1-20 0,0 21 0,0-21 16,-21 20-16,0-20 0,0 21 0,0 0 15,0 0-15,-21 21 16,0 0 0,0 21-16,-1 0 0,1 0 0,0 0 15,21 0-15,-21 22 0,21-22 16,0 0-16,0 21 0,0-20 16,0-1-16,0 0 0,21 0 0,0 0 15,-21 0-15,21 1 0,-21-1 0,22 0 16,-22 0-16,21-21 0,0 21 0,-21 0 31,-21-21 0,0 0-31,-1-21 0,1 21 16,0-21-16,0 21 0,0-21 16,0 21-16,-1 0 0,22-21 15,-21 21-15,21 21 31,21 0-15,1-21-16,-1 0 0,21 21 16,-21-21-16,0 0 0,1 0 0,20 0 15,-21 21-15,0-21 0,22 0 0,-1 0 16,0 0-16,1 0 0,-22 0 16,21 0-16,0 0 0,1-21 0,-22 21 15,0-21-15,21 0 0,-20 0 0,-1 0 16,0-1-16,0 1 0,-21 0 15,0-21-15,21 21 0,-21-22 0,0 22 16,0-21-16,0-1 0,0 22 0,0 0 16,-21 0-16,21 0 0,-21 0 15,0 21-15,0 0 16,21 21-16,-22-21 0,22 21 16,0 21-16,0-21 0,-21 22 0,21-22 15,0 21-15,0-21 0,0 22 16,0-22-16,0 0 0,0 0 0,0 22 15,0-22-15,-21-21 0,21 21 0,0 0 16,0 0-16,-21-21 0,21 21 0,-21-21 16,0 22-16,-1-22 15,1 0-15,0 0 16,0 0 0,21-22 15,0 1-31,21 21 15,0-21-15,0 21 0,22-21 0,-22 0 16,21 21-16</inkml:trace>
  <inkml:trace contextRef="#ctx0" brushRef="#br0" timeOffset="84700.36">29760 8022 0,'0'0'0,"21"-42"0,-21 0 0,0-1 16,0 22-16,0-21 0,0 21 0,22-1 15,-22 1-15,0 0 0,0 42 32,0 0-32,-22 22 15,1-22-15,0 21 0,21 1 0,-21 20 16,0-21-16,21 1 0,-21 20 0,21-20 16,-22-1-16,1-21 0,21 21 15,0 1-15,-21-22 0,0 0 0,21 0 16,-21 0-16,21 1 0,0-1 0,0 0 15,0 0 1,0-42 31,0 0-31,21 0-16</inkml:trace>
  <inkml:trace contextRef="#ctx0" brushRef="#br0" timeOffset="85208.38">29506 8065 0,'-21'-43'0,"42"86"0,-63-107 0,21 22 16,0-1-16,21 22 0,0-21 0,0 21 15,0 0-15,21-1 0,0 1 0,0 21 16,21-21-16,-20 0 16,20 21-16,-21 0 0,21 0 0,-20 0 15,20 0-15,-21 21 0,21 0 0,-20 0 16,20 22-16,-21-22 0,0 21 15,0 22-15,1-22 0,-1 0 0,-21 1 16,21 20-16,-21-20 0,0-1 0,0 0 16,0-21-16,0 22 0,0-22 15,0 0-15,0 21 0,0-20 0,0-1 16,0 0-16,0 0 16,21-21-1,0 0 1,0-21-1,-21 0-15,22 0 16,-22-1-16,0 1 0,0-21 16,0 21-16,0-22 0,0 1 0,0 0 15,0-1-15,0 1 0,21 0 0,-21-22 16,21 22-16,-21-22 0,0 22 16,21 0-16,0-22 0,0 22 0,1 0 15,-22-1-15,21 1 0,0 0 0,-21 20 16,21-20-16,0 42 0,-21-21 15,21 0-15,1 21 0,-1 0 16,0 0-16,-21 21 16,21 0-16,0 0 0,-21 0 15,0 1-15,0-1 0,0 0 16,0 0-16,0 0 0,0 0 0,0 1 16,0 20-16,0-21 0,0 0 15</inkml:trace>
  <inkml:trace contextRef="#ctx0" brushRef="#br0" timeOffset="86947.98">30734 8340 0,'0'-21'16,"21"-1"-16,-21 1 0,0 0 15,21 0-15,-21 0 0,0 0 16,0-22-16,0 22 0,0-21 0,0-1 15,0 22-15,0-21 0,0 21 16,0-22-16,0 22 0,0 0 0,-21 21 16,0 0-16,0 0 0,0 0 15,-1 0-15,1 21 0,-21 0 16,21 1-16,-22 20 0,22-21 0,0 21 16,-21 1-16,21-1 0,-1 0 15,1-20-15,21 20 0,0 0 0,0-21 16,0 22-16,0-22 0,0 0 0,0 0 15,0 0-15,21 1 16,1-22-16,-1 0 0,0 0 16,0 0-16,0 0 0,0 0 0,1 0 15,-1 0-15,0-22 0,0 22 0,0-21 16,22 0-16,-43 0 0,21 0 16,0 0-16,0-1 0,0 1 0,0-21 15,1 21-15,-1 0 0,0-22 0,0 22 16,-21 0-16,0 0 15,0 42 1,-21 0-16,21 0 16,0 0-16,-21 1 15,21 20-15,-21-21 0,21 0 0,0 0 16,0 1-16,0-1 0,0 0 0,0 0 16,0 0-16,0 0 15,21-21-15,0 22 0,0-22 16,0 0-16,0 0 0,1 0 0,-1 0 15,0 0-15,0 0 0,0 0 16,0-22-16,1 22 0,-1-21 0,0 0 16,0 0-16,0 0 0,0 0 0,1-1 15,-1-20-15,0 21 0,0-21 16,0 20-16,0 1 0,-21 0 0,0 0 16,22 21-1,-22 21 1,0 0-16,0 0 0,0 1 15,-22 20-15,22-21 0,-21 0 16,21 0-16,-21 1 0,0-1 0,21 21 16,-21-21-16,21 0 0,-21 1 15,21-1-15,0 0 0,-22-21 16,22 21-16,0-42 47,0 0-47,22 21 15,-1-21-15,-21-1 16,21 1-16,0 0 0,0-21 0,0 21 16,22-1-16,-22-20 0,21 21 0,-21-21 15,22 20-15,-1-20 0,-21 21 16,22 0-16,-22 0 0,0 21 0,0 0 16,0 0-16,0 0 0,-21 21 15,0 0-15,0 0 0,0 21 0,0-20 16,0 20-16,0-21 0,0 21 15,0-20-15,-21-1 0,0 21 0,0-21 16,0 0-16,0 1 0,21-1 0,0 0 16,-22-21-16,1 21 0,21 0 15,0-42 32,0 0-47,0 0 16,21 21-16,1-21 0,-1-1 15,0-20-15,0 21 0,0 0 0,0 0 16,22-22-16,-22 1 0,21 21 0,1-22 16,-22 22-16,21 0 0,-21 0 15,22 21-15,-22 0 0,0 0 0,21 0 16,-21 21 0,-21 0-16,0 0 0,0 1 0,0 20 15,0-21-15,0 0 0,-21 22 0,21-22 16,-21 0-16,0 0 0,0 21 15,0-20-15,-1-22 0,1 21 0,21 0 16,-21 0-16,0-21 0,21 21 0,-21 0 16,21 1-1,21-22 32,0-22-47,0 22 16,0-21-16,-21 0 0,22 21 15,-1-21-15,-21 0 0,21 21 16,0-21-16,0-1 0,-21 1 0,21 21 16,1-21-16,-1 21 15,0 0 1,0 0 0,0 0-1,0 0 1,1 0-16,-1 0 15,0 0-15,0 0 0,0 0 0,0 0 16,1 0-16,-1 0 0,0 0 16,0 0-16,-21-21 0,21 21 15,0 0-15,1-21 0,-22 0 0,21-1 16,-21 1-16,0 0 16,0 0-1,-21 21-15,-1 0 16,1 0-16,0 0 0,0 0 0,-21 21 15,20 0-15,-20-21 0,21 21 16,0 1-16,0-1 0,-22 21 0,43-21 16,-21 0-16,21 1 0,-21-22 0,21 21 15,0 0-15,0 0 0,0 0 16,0 0-16,21-21 0,0 22 16,0-22-16,1 21 0,-1-21 15,0 0-15,0 0 16,0 0-16,0 0 0,1 0 0,-1 0 15,0 0 1,0 0-16,-42 0 47,0 0-47,0 0 16,-1 0-16</inkml:trace>
  <inkml:trace contextRef="#ctx0" brushRef="#br0" timeOffset="93047.76">2286 10880 0,'-21'0'16,"0"0"0,21 21-16,-22-21 0,1 0 15,0 0 1,0 0-1,0 0 1,21-21 15,0 0-31,0-1 16,21 22-16,0-21 0,0 0 16,-21 0-16,21 21 0,1-21 0,-22 0 15,21 21-15,0-22 0,0 22 16,0 0-16,0 0 0,1 0 15,-1 0-15,0 0 0,0 22 0,0-1 16,-21 0-16,0 0 16,21 0-16,-21 0 0,0 1 0,0-1 15,0 21-15,0-21 0,0 0 16,0 22-16,-21-22 0,0 21 0,0 1 16,0-1-16,0 0 0,-22 1 0,22-1 15,-21-21-15,-1 21 0,22 1 16,-21-1-16,21-21 0,-22 22 0,22-22 15,-21 21-15,21-21 0,0 0 16,-1 1-16,-20-22 0,21 21 0,0-21 16,0 0-16,-1 0 0,1 0 0,0 0 15,0-21 1,21-1-16,0-20 0,0 21 16,0-21-16,0-1 0,21 1 0,0 0 15,-21-1-15,21 1 0,22 0 16,-22-1-16,0 22 0,0 0 0,0 0 15,1 0-15,-1-1 0,0 22 16,0 0-16,0 0 0,-21 22 16,0-1-16,21 0 0,-21 0 15,0 0-15,22 0 0,-22 22 0,0-22 16,0 0-16,0 21 0,0-20 0,0 20 16,0-21-16,0 21 0,0-20 15,0-1-15,0 0 0,0 0 0,0 0 16,21 0-16,-21 1 0,21-22 15,-21 21-15,21-21 0,0 0 16,0 0-16,1 0 16,-1 0-16,0 0 0,0-21 15,0-1-15,0 22 0</inkml:trace>
  <inkml:trace contextRef="#ctx0" brushRef="#br0" timeOffset="93415.55">2773 11240 0,'0'0'0,"-21"21"15,21 0-15,-22-21 16,22 21-16,0 0 0,0 0 16,0 1-1,22-22 1,-1 0-16,0 0 0,0 0 15,0 0-15,-21-22 0,21 22 0,1-21 16,-22 0-16,0 0 16,0 0-16,0 0 15,-22 21-15,1 0 16,0 0-16,0 0 0,0 0 16,21 21-16,-21-21 0,-1 21 15,22 0-15,0 0 16,-21 0-16,21 1 0,0-1 15,21-21 17,1 0-32,-1-21 0,21 21 15,-21-22-15</inkml:trace>
  <inkml:trace contextRef="#ctx0" brushRef="#br0" timeOffset="100036.49">2625 10732 0,'-22'0'0,"22"21"16,0 0-1,22-21 17,-1 0-32,0 0 0,21 0 0,-21 0 15,22-21-15,-1 0 0,0 21 0,-20-22 16,20 1-16,0 0 0,-21 0 15,1 0-15,-1 0 0,-21-1 16,0 1-16,0 0 0,-43 0 16,22 0-16,0 21 15,-21 0-15,-1-21 0,1 21 0,0 0 16,-22 0-16,22 0 0,0 0 16,-22 0-16,22 21 0,-1 0 0,1 0 15,0 0-15,-1 22 0,1-1 16,21-21-16,0 21 0,0 1 0,21-22 15,0 21-15,0-21 0,0 22 16,21-22-16,0 21 0,0-21 0,0 1 16,22-1-16,-1 0 0,-21-21 0,21 21 15,1-21-15,-1 0 0,0 0 16,1 21-16,-22-21 0,21 0 0,-21 0 16,1 0-16,-44 0 31,-20 0-31,21 0 15,-21 0-15,-1 0 0,-20 0 16,20 21-16,1 1 0,-21-22 0,20 21 16,1 0-16,0 0 0,-1 0 15,22 22-15,0-22 0,0 0 0,0 21 16,21-21-16,0 1 0,0-1 16,0 21-16,0-21 0,0 0 0,0 1 15,21-22-15,0 21 0,0 0 0,0-21 16,0 21-16,1-21 0,20 0 15,-21 0-15,0 0 0,22 0 16,-22 0-16,21 0 0,-21 0 0,22 0 16,-22 0-16,21-21 0,-21 21 15</inkml:trace>
  <inkml:trace contextRef="#ctx0" brushRef="#br0" timeOffset="100675.35">3175 11261 0,'0'0'0,"21"-21"0,0-22 15,-21 22-15,0 0 16,0 0-16,0 0 0,0-1 16,-21 22-16,0 0 0,0 0 15,0 0-15,-1 0 0,1 0 16,0 0-16,0 0 0,0 0 0,0 22 16,-1-1-16,1 0 0,0 0 15,0 21-15,-21-20 0,20 20 0,1-21 16,21 0-16,0 22 0,0-22 0,0 0 15,0 0-15,0 0 0,0 0 16,21-21-16,22 0 0,-22 0 0,21 0 16,1 0-16,-22 0 0,21 0 15,0-21-15,1 0 0,-1 0 0,0 0 16,1 0-16,-22-1 0,21 1 0,-21 0 16,1 0-16,-22 0 0,0-22 15,0 22-15,21 0 0,-21 0 16,0 0-16,0 0 0,-21 21 31,-1 21-15,1 21-16,21-21 0,-21 22 0,21-22 15,0 21-15,-21 0 0,0 22 16,21-22-16,0 1 0,0-1 0,-21 21 16,-1-20-16,22-1 0,-21 22 0,21-22 15,-21 21-15,21-20 0,0 20 16,0-20-16,-21 20 0,21-21 0,-21 1 15,21-1-15,-21 0 0,21 1 0,-22-22 16,22 21-16,0-21 16,-21 1-16,0-1 0,21 0 0,-21 0 15,0-21-15,0 0 0,-1 0 16,1 0-16,0 0 0,0 0 16,0-21-16,0 0 0,-1 0 0,1-1 15,-21 1-15,21-21 0,0 21 0,-1-22 16,1 22-16,0-21 0,0 21 15,21 0-15,-21-22 0,21 22 0,0 0 16,0 0-16,0 0 0,0-1 0,21 1 16,0-21-16,0 21 0,0 0 15,1-1-15,-1 1 0,21 0 16</inkml:trace>
  <inkml:trace contextRef="#ctx0" brushRef="#br0" timeOffset="100916.22">3979 10986 0,'0'-22'16,"0"1"0,21 21-1,1 0 1,-1 0-1,-21 21-15,21-21 16,-21 22-16,21-1 0,-21 0 0,0 0 16,0 0-16,0 0 0,0 1 15,0-1-15</inkml:trace>
  <inkml:trace contextRef="#ctx0" brushRef="#br0" timeOffset="101080.12">4022 11472 0,'-22'0'0,"44"0"0,-44-21 47,22 0-31,0 0-16</inkml:trace>
  <inkml:trace contextRef="#ctx0" brushRef="#br0" timeOffset="103396.83">5863 10329 0,'0'-21'15,"0"42"1,0 1-16,0-1 0,0 21 16,-21-21-16,0 43 0,0-22 0,21 0 15,-22 22-15,1-1 0,0-20 16,0 20-16,0-20 0,0 20 0,-1-21 16,1 22-16,-21-22 0,21 22 0,0-22 15,21 0-15,-22-20 0,1 20 0,21-21 16,-21 0-16,21 0 15,0-42 17,0 0-32,0-21 0,0 21 15,0-22-15,0 1 0,0 21 0,0-22 16,0 1-16,0 0 0,0-1 0,0 1 16,21 0-16,-21-1 0,0 22 0,21-21 15,-21 21-15,0 0 0,0-1 16,22 22-16,-1 0 15,-21 22-15,0-1 0,21 0 0,-21 0 16,21 0-16,-21 22 0,21-22 16,-21 21-16,0 0 0,0 1 0,21-22 15,1 21-15,-22 1 0,21-1 16,-21-21-16,21 21 0,0-20 16,0-1-16,0 0 0,1 0 0,20-21 15,-21 0-15,21 0 0,1 0 0,-1 0 16,0-21-16,1 0 0,-1 0 15,0-1-15,1 1 0,-1-21 0,0 21 16,1-22-16,-1 1 0,-21 0 0,22-1 16,-22 1-16,-21 0 0,21-1 0,-21 1 15,0-21-15,0-1 0,0 22 16,0-22-16,-21 1 0,0 20 16,-1-20-16,1 21 0,0-1 0,-21 1 15,21 0-15,-22-1 0,1 22 16,0 0-16,-1 0 0,1 21 0,-22 0 15,22 0-15,0 0 0,-22 0 0,22 21 16,-22 21-16,22 1 0,21-1 16,-21 0-16,20 22 0,1-1 0,21 1 15,0-22-15,0 22 0,0-1 0,21-21 16,1 22-16,-1-22 0,0 1 16,21-1-16,-21 0 0,22 1 0,-1-1 15,0 0-15,1-21 0,-1 22 0,0-22 16,22 0-16,-22 0 0,1-21 15,-1 0-15,21 0 0,-20 0 16,20 0-16,-20 0 0,20-21 0,-21 21 16,22-21-16,-22 0 0,1 0 0,-22-1 15,21-20-15,-21 21 0,22 0 16,-22-22-16,0 22 0,0-21 0,-21 21 16,0-22-16,0 22 0,0 0 0,0-21 15,0 21-15,0-1 0,-21 22 16,0 0-1,0 0-15,-1 22 0,1-1 0,0 0 16,0 0-16,0 0 0,0 0 16,-1 1-16,1 20 0,21-21 15,0 0-15,0 22 0,0-22 0,0 0 16,0 21-16,0-21 0,0 1 0,0-1 16,21 0-16,1 0 0,-1 0 0,0-21 15,0 21-15,21-21 0,-20 0 16,20 0-16,0 0 0,-21 0 0,22 0 15,-22-21-15,21 21 0,-21-21 0,1 0 16,20 0-16,-21 0 0,0-1 16,0 1-16,1 0 0,-22 0 0,0 0 15,21 0-15,-21-1 0,0-20 0,21 21 16,-21 0-16,0 0 16,0 42 15,-21 0-31,21 0 15,-21 0-15,21 0 0,0 1 0,-22-1 16,22 21-16,0-21 16,-21 0-16,21 1 0,0-1 0,-21 0 15,21 0-15,0 0 0,0 0 16,-21-21 0,21-21 15,0 0-31,21 0 15,-21 0-15,21 0 0,-21-1 16,21 1-16,1-21 0,-1 21 0,-21 0 16,21-1-16,0-20 0,0 21 0,-21 0 15,21 0-15,1 21 0,-1-22 16,0 22-16,0 0 0,0 0 16,0 22-1,-21-1-15,0 0 0,22 0 16,-22 0-16,0 0 0,0 1 15,0-1-15,0 0 0,0 0 16,0 0-16,0 0 0,0 1 0,0-1 16,0 0-16,0 0 0,0 0 15,0 0 1,0-42 15,0 0-31,21 0 0,-21 0 16,21 0-16,0-1 0,-21 1 15,21 0-15,0 0 0,-21 0 0,22 0 16,-1-1-16,0-20 0,0 21 0,21 0 16,-20 0-16,-1-1 0,0 1 0,0 21 15,0 0-15,0 0 0,1 0 16,-1 0-16,-21 21 16,0 1-16,0-1 15,0 0-15,0 0 0,0 0 16,0 0-16,0 1 0,0-1 0,-21 0 15,21 21-15,-22-21 0,22 1 0,0-1 16,0 0-16,0 0 0,0 0 16,0 0-16,22-21 15,-1 22-15,0-22 0,0 0 0,0 0 16,0 0-16,1 0 0,-1 0 0,0-22 16,0 1-16,0 21 0,22-21 15,-22 0-15,0 0 0,0 0 0,0-1 16,22 1-16,-22 0 0,0 0 0,0 0 15,-21 0-15,21-1 0,0 1 16,-21 0-16,0 0 16,-21 21 15,0 21-31,21 0 0,-21-21 0,0 21 16,21 1-16,-21-1 0,21 0 15,-22 0-15,22 0 0,0 0 16,0 1-16,0-1 0,0 0 0,0 0 15,0 0 1,22 0-16,-1-21 16,0 0-16,0 0 0,0 0 0,22 0 15,-22 0-15,0-21 0,0 0 16,0 0-16,22 21 0,-22-21 16,0 0-16,0-22 0,0 22 0,-21 0 15,21 0-15,1 0 0,-22-22 0,0 22 16,0 0-16,0 0 0,0 0 0,0-1 15,0 1-15,0 0 16,-22 21-16,1 0 0,0 0 16,0 0-16,0 21 0,0 0 15,-1-21-15,1 22 0,0-1 16,0 0-16,21 0 0,-21 0 16,0-21-16,21 21 0,0 1 15,0-1-15,-22-21 16,22 21-16,22-21 31,-1 0-31,0-21 0,0 0 16</inkml:trace>
  <inkml:trace contextRef="#ctx0" brushRef="#br0" timeOffset="104647.49">10012 10837 0,'0'0'0,"-21"0"0,-1 0 0,1 0 0,-21 0 16,21 0-16,0 0 0,-1 0 15,1 0-15,0 0 16,0 0 0,42 0 46,0 0-62,22 0 0,-1 0 0,0 0 16,1 0-16,-1 0 0,21 0 0,1 0 15,-1 0-15,1 0 0,21 0 16,-22-21-16,22 21 0,-1 0 0,-20 0 16,21 0-16,-22 0 0,1-21 0,-1 21 15,-21 0-15,22-21 0,-22 21 16,1 0-16,-1 0 0,0 0 0,1 0 15,-22-21-15,21 21 0,-21 0 16,0 0-16,1 0 0,-1 0 16,0 0-16,-42 0 62,0 0-62,-1 0 16,1 0-16,0 0 0,0 0 15,0 0-15,0 0 0,-1 0 16,1 0-16,0 21 0,0-21 0,0 0 16</inkml:trace>
  <inkml:trace contextRef="#ctx0" brushRef="#br0" timeOffset="105080.44">10181 10901 0,'0'0'16,"-21"0"-16,-21 0 0,20 0 0,1 0 0,0 0 16,0 0-16,42 0 31,21 0-31,-20 0 16,20 0-16,0 0 0,1 0 0,-1 0 15,21 0-15,-20 0 16,-1 0-16,22 0 0,-1 0 0,-21 0 15,22-21-15,-1 21 0,-20 0 0,20 0 16,1 0-16,-22 0 0,22 0 0,-22 0 16,0-21-16,22 21 0,-22 0 15,-21 0-15,22 0 0,-22 0 0,21-22 16,-21 22-16,0 0 0,1 0 0,-1 0 16,0 0-16,0 0 15,0 0-15,-21-21 0,21 21 16,1 0-16,-22-21 62,-22 21-46,22-21-16,-21 21 16,21-21-16</inkml:trace>
  <inkml:trace contextRef="#ctx0" brushRef="#br0" timeOffset="105640.31">11324 10541 0,'0'0'0,"-21"-21"0,0 0 15,21 0 1,0 42 15,0 0-15,21-21-16,0 21 0,0-21 0,0 21 15,1 0-15,-1-21 0,21 22 16,-21-22-16,0 21 0,22-21 0,-22 0 16,0 0-16,21 21 0,-20-21 0,-1 21 15,0-21-15,0 0 0,0 0 16,0 0-1,-21 21 1,0 0-16,-21-21 16,0 22-16,0-22 15,0 0-15,0 21 0,-22-21 16,22 21-16,-21-21 0,-1 21 0,1 0 16,0-21-16,21 21 0,-22 1 0,1-1 15,0 0-15,20-21 0,-20 21 0,21 0 16,-21 0-16,20 1 0,-20-1 15,21-21-15,0 21 0,0 0 16,-1-21-16,1 21 0,0 0 0,0-21 16,0 22-16,0-1 0,21 0 15,-22-21 1,22 21-16,0 0 16,22-42 30,-1 0-46,0 0 16,0 0-16,0 21 0</inkml:trace>
  <inkml:trace contextRef="#ctx0" brushRef="#br0" timeOffset="110841.33">12150 10372 0,'0'0'0,"0"-21"0,0-1 0,21 1 15,-21 0-15,0 0 16,21 0-16,-21 0 0,21 21 16,-21-22-16,21 1 0,-21 0 0,0 0 15,21 21-15,-21-21 16,0 42 15,0 0-31,0 0 0,0 22 0,0-1 16,0 0-16,-21 22 0,0-22 0,0 22 15,21-1-15,-21 1 0,0-1 0,-1 1 16,1-22-16,-21 0 0,42 1 16,-21-1-16,0 0 0,-1-21 15,1 22-15,21-22 0,0 0 0,0 0 16,-21-21-16,21-21 31,0 0-31,0 0 16,0 0-16,0-1 0,21-20 0,-21 21 15,0 0-15,0-22 0,21 22 0,-21-21 16,0 0-16,0 20 0,22-20 0,-22 21 16,0-21-16,0 20 0,0 1 15,21 21 1,-21 21-16,21 1 0,-21-1 15,21 0-15,0 0 0,-21 0 0,21 22 16,1-22-16,-22 0 0,21 0 0,0 21 16,0-20-16,0-1 0,0 0 15,1 0-15,-1 0 0,0 0 0,0-21 16,0 22-16,22-22 0,-22 0 0,21 0 16,-21 0-16,0 0 0,22 0 0,-1 0 15,-21 0-15,0 0 0,22-22 0,-22 1 16,0 0-16,0 0 0,0 0 15,-21 0-15,22-1 0,-1-20 0,0 21 16,-21-21-16,0-1 0,21 1 0,-21 0 16,21-22-16,-21 22 0,0-22 15,0 22-15,0 0 0,0-1 0,0 1 16,0 0-16,0-1 0,-21 1 16,0 21-16,0-22 0,0 22 0,-1 0 15,1 0-15,0 0 0,-21 21 0,21 0 16,-22 0-16,22 0 0,-21 0 0,21 21 15,-22 0-15,22 0 0,-21 0 0,21 22 16,-1-1-16,1 0 0,21 1 16,0-1-16,0 22 0,0-22 0,0 21 15,0-20-15,0 20 0,0-20 0,0-1 16,21 0-16,1 1 0,-1-22 0,-21 21 16,42-21-16,-21 22 0,0-22 15,1 0-15,-1-21 0,21 21 16,-21 0-16,22-21 0,-22 0 0,21 0 15,0 0-15,22 0 0,-22 0 0,1 0 16,20 0-16,-21 0 0,22-21 0,-22 0 16,1 0-16,-1 21 0,-21-21 0,21-1 15,-20 1-15,20-21 0,-21 21 16,0 0-16,-21-1 0,0-20 0,0 21 16,0-21-16,0 20 0,0 1 0,0-21 15,0 21-15,0 0 0,-21 21 16,0 0-16,0 0 15,21 21-15,-21 0 16,-1 0-16,1 0 0,0 0 0,0 22 16,21-22-16,0 0 0,-21 21 0,21-20 15,0-1-15,0 21 0,0-21 0,0 0 16,0 1-16,21-1 0,0-21 0,0 21 16,0 0-16,1-21 0,-1 0 15,21 21-15,-21-21 0,0 0 0,22 0 16,-22 0-16,21 0 0,-21 0 0,22 0 15,-22-21-15,0 21 0,21-21 0,-20 0 16,-1 0-16,0-1 0,0 1 16,-21 0-16,21 0 0,0 0 0,-21 0 0,0-22 15,0 22-15,22 0 16,-22 0-16,0 0 0,21-1 0,-21 1 16,0 42-1,0 1 1,0-1-16,0 0 0,-21 0 15,21 0-15,0 0 0,-22 22 0,22-22 16,0 0-16,0 0 0,0 0 16,0 1-16,0-1 0,0 0 15,0 0-15,0 0 0,0 0 16,-21-21-16,21 22 0,0-44 47,0 1-32,0 0-15,21 0 0,-21 0 16,22 0-16,-22-1 0,21-20 0,0 21 16,0-21-16,-21 20 0,21-20 0,0 21 15,1-21-15,-1 20 0,0 1 16,0 0-16,0 21 0,0-21 0,1 21 0,-1 0 16,0 0-16,0 0 15,0 21-15,-21 0 0,0 0 16,21 1-16,-21-1 0,0 0 0,22 0 0,-22 0 15,0 0-15,0 22 0,0-22 16,0 0-16,0 0 0,0 0 0,0 1 16,0-1-16,0 0 0,0 0 15,0 0-15,0-42 47,0 0-31,21 0-16,0 0 0,-21-1 0,21 1 15,0 0-15,22-21 0,-22 21 16,0-22-16,21 1 0,-21 21 16,22-22-16,-1 22 0,-21 0 0,22 0 0,-22 21 15,0 0-15,0 0 0,0 0 16,0 0-16,-21 21 16,0 0-16,0 0 0,0 22 0,0-22 15,0 0-15,0 0 0,0 22 0,-21-22 16,0 0-16,21 0 0,0 0 0,-21 22 15,21-22-15,-21-21 0,21 21 0,0 0 16,0 0-16,0 0 16,-21-21-16,21 22 0,21-22 47,-21-22-47,21 1 15,0 21-15</inkml:trace>
  <inkml:trace contextRef="#ctx0" brushRef="#br0" timeOffset="111332.05">15240 10605 0,'0'0'0,"-21"-22"16,21 1-16,-21 0 15,-1 21 1,1 0-16,0 0 15,0 21-15,0-21 0,21 21 16,-21 1-16,-1-1 0,1 21 16,0-21-16,0 0 0,21 1 15,-21 20-15,0-21 0,-1 0 0,22 0 16,0 1-16,0-1 0,-21 0 0,21 0 16,0 0-16,0 0 0,0 1 15,21-22-15,1 0 0,-1 0 0,0 0 16,0 0-16,21 0 0,-20 0 15,20 0-15,-21 0 0,21 0 0,-20-22 16,20 1-16,-21 21 0,21-21 0,-20 0 16,-1 0-16,0 0 0,0-22 15,0 22-15,0-21 0,-21 21 0,0-22 0,22 22 16,-22-21-16,0 21 16,0-1-16,0 1 0,0 0 0,-22 21 15,1 0-15,0 0 0,0 0 0,-21 0 16,20 0-16,-20 0 0,0 21 0,-1 0 15,1 1-15,0-1 0,21 0 0,-22 0 16,22 0-16,0 0 0,0 1 16,0-1-16,-1 0 0,22 0 15,0 0-15,0 0 0,22 1 16,-1-22-16,0 0 16,0 0-16,21 0 0,-20 0 15</inkml:trace>
  <inkml:trace contextRef="#ctx0" brushRef="#br0" timeOffset="111775.48">16214 10160 0,'0'0'0,"-22"-21"0,22 0 0,0 0 16,0-1-16,0 1 0,0 0 15,0 0 1,-21 21-16,0 0 16,0 21-1,0-21-15,21 21 0,-21 0 0,-1 1 16,1 20-16,21-21 0,-21 21 15,0-20-15,21 20 0,-21 0 0,21 1 16,-21-1-16,21 0 0,0 1 0,0-1 16,0 0-16,-22 1 0,22-22 0,0 21 15,0 0-15,0-20 0,22-1 16,-22 21-16,21-21 0,0 0 16,0 1-16,0-1 0,0-21 0,1 21 15,-1-21-15,0 0 0,0 0 0,0 0 16,0 0-16,1 0 0,-1 0 0,0 0 15,0 0-15,0 0 0,0 0 0,1-21 16,-1 0-16,0 21 0,21-22 0,-21 1 16,1 0-16</inkml:trace>
  <inkml:trace contextRef="#ctx0" brushRef="#br0" timeOffset="112160.26">16870 10097 0,'0'0'0,"0"-43"16,0 22-1,21 21-15,0 0 0,0 0 16,0 0-16,1 0 0,-1 21 16,0 0-16,0 1 0,0-1 0,0 0 15,1 0-15,-1 0 16,-21 22-16,0-22 0,21 0 0,-21 21 0,0-21 15,0 22-15,0-22 0,0 0 16,0 21-16,0-20 0,0 20 0,0-21 16,0 0-16,-21 0 0,0 1 0,21 20 15,-22-21-15,22 0 0,-21 0 16,21 1-16,-21-22 0,0 21 0,21 0 16,-21-21-16,21 21 0,-21-21 0,-1 0 15,1 0-15,21 21 0,-21-21 31,21-21-15,0 0-16,0 0 0,21 21 16,0-21-16,1-1 0,-1 1 0</inkml:trace>
  <inkml:trace contextRef="#ctx0" brushRef="#br0" timeOffset="112956.04">18330 9970 0,'0'0'0,"0"-22"0,21-41 16,-21 42-16,0 0 16,0-1-16,0 1 0,0 0 0,0 0 15,-21 0-15,0 0 16,0-1-16,0 22 15,0 0-15,-1 0 0,1 0 0,0 0 16,0 0-16,-21 0 0,20 0 16,1 22-16,-21-1 0,21-21 0,-22 21 15,22 0-15,0 0 0,0 0 0,0 1 16,21-1-16,0 0 0,0 0 0,0 0 16,0 0-16,0 1 15,0-1-15,0 0 0,21 0 16,0-21-16,0 21 0,0 0 0,1-21 0,20 22 15,-21-22-15,0 21 0,0-21 0,22 21 16,-22-21-16,0 21 0,0-21 16,-21 21-16,21-21 0,-21 21 0,0 1 15,0-1-15,0 0 16,0 0-16,-21-21 0,0 21 16,0 0-16,0-21 0,0 22 0,-22-1 15,22-21-15,0 21 0,-21-21 0,20 0 16,1 21-16,0-21 0,0 0 0,0 0 15,0 0-15,21 21 0,0-42 47,21 21-31,0 0-16,0 0 0,0 0 16,0 0-16,1 0 15,-1 0-15,-21 21 16,0 0-16,0 1 15,0-1-15,0 0 0,0 0 16,0 0-16,-21 0 0,-1 1 0,1-1 16,0 0-16,0 0 0,0 0 0,0 0 15,-1 1-15,22-1 0,0 0 16,-21 0-16,21 0 0,0 0 0,0 1 16,0-1-16,21-21 0,1 21 0,-1 0 15,0-21-15,0 21 0,21-21 16,-20 0-16,-1 21 0,21-21 0,-21 0 15,0 0-15,1 0 0,-1 0 0,0 0 16,0 0-16,0 0 0,-21-21 31,0 0-15,21 21 0,1 0-16</inkml:trace>
  <inkml:trace contextRef="#ctx0" brushRef="#br0" timeOffset="113784.38">17865 12383 0,'0'-22'32,"21"1"-17,0 21 1,0-21-16,0 21 0,22 0 15,-22 0-15,0 0 0,0 0 0,0 0 16,0 0-16,1 0 16,-22 21-1,-22 0-15,1-21 0,0 22 16,-21-1-16,21 0 0,-22-21 0,1 21 16,0 0-16,-1 0 0,22 1 15,-21 20-15,-1-21 0,22 0 16,-21 0-16,21 1 0,0-1 0,21 0 15,0 0-15,0 0 0,0 0 0,0 1 16,0-1-16,21 0 0,0 0 16,0-21-16,0 21 0,22 0 15,-22-21-15,21 0 0,0 22 0,1-22 16,-1 0-16,-21 0 0,22 21 0,-22-21 16,21 0-16,-21 0 0,0 0 15,-21 21-15,0 0 16,0 0-16,-21 0 0,0 1 15,0-22-15,21 21 0,-21 0 16,0 0-16,-1 0 0,1 0 0,0 1 16,21-1-16,0 0 0,0 0 0,-21 0 15,21 0-15,-21 1 0,21-1 16,-21 0-16,21 0 0,0 0 16,-22 0-16,1-21 0,21 22 0,-21-22 15,0 0-15,0 21 0,0-21 16,-1 0-16,1 0 0,0 0 0,0 0 15,0 0-15,21-21 16,0-1-16,0 1 0,0 0 0,0 0 16,0-21-16,21-1 0,0 1 0</inkml:trace>
  <inkml:trace contextRef="#ctx0" brushRef="#br0" timeOffset="114364.04">17843 11324 0,'0'0'0,"-21"0"16,0 0-16,21-21 15,21 21 32,0 0-47,22 0 0,-22 0 0,0 0 0,21 0 16,1 0-16,-1 0 0,22 0 16,-22 0-16,0-21 0,22 21 15,-22 0-15,22 0 0,-22 0 0,21 0 16,-20-21-16,-1 21 0,0 0 0,-20 0 15,20 0-15,-21 0 0,0 0 16,-21-21 15,-21 21-31,0 0 16,0 0-16,0 0 0,-1 0 0,1 0 16,0 0-16,0 0 0,0 0 15,-22 0-15,22 0 0,-21 21 0,0-21 16,-1 0-16,22 21 0,-21-21 15</inkml:trace>
  <inkml:trace contextRef="#ctx0" brushRef="#br0" timeOffset="114695.85">17674 11472 0,'0'0'0,"-21"22"0,0-1 16,42-21 15,0 0-31,21 0 0,-20 0 15,-1 0-15,21 0 0,-21 0 0,22 0 16,-1 0-16,0 0 0,1 0 0,-1-21 16,0 21-16,22 0 0,-22 0 15,0-22-15,22 22 0,-22 0 0,1 0 16,-1 0-16,-21-21 0,21 21 0,-20 0 16,-1 0-16,0 0 0,0 0 0,0 0 15,0 0-15,-21-21 16,-21 21 31,0 0-47,0 0 0,0 0 15,0 0-15,-1 0 0,1 0 0,-21 0 16,21 0-16,-22 21 0,22-21 16,-21 0-16</inkml:trace>
  <inkml:trace contextRef="#ctx0" brushRef="#br0" timeOffset="115053.65">17801 11684 0,'0'0'0,"-21"0"16,21 21 0,21-21 15,0 0-31,0 0 0,22 0 0,-22 0 15,21 0-15,1 0 0,-1-21 0,0 21 16,1 0-16,20 0 0,-21 0 0,1 0 16,20-21-16,-20 21 0,-1 0 0,0-21 15,1 21-15,-22 0 0,0 0 0,0 0 16,0 0-16,0 0 16,-42 0 46,0 0-62,0 21 0,0-21 16,0 21-16,-1-21 0,-20 0 15,21 21-15,-21-21 0,-1 0 0,1 21 16</inkml:trace>
  <inkml:trace contextRef="#ctx0" brushRef="#br0" timeOffset="115364.47">17716 11959 0,'0'0'0,"-21"21"16,21 1-1,21-22-15,1 0 0,-1 0 0,0 0 16,21 0-16,1 0 0,-1 0 16,0 0-16,1 0 0,20-22 0,-21 22 15,22 0-15,-22-21 0,22 21 0,-22 0 16,0-21-16,1 21 0,-1-21 0,-21 21 15,0 0-15,1 0 0,-1 0 0,0-21 16,0 21 15,-42 0 16,0 0-47,0 0 16,-1 21-16,1-21 0,-21 0 0,21 0 15</inkml:trace>
  <inkml:trace contextRef="#ctx0" brushRef="#br0" timeOffset="122772.1">2159 13589 0,'-21'0'16,"0"0"-1,-1 0 1,1 0-1,21-21 17,0 0-32,0 0 15,0-1-15,21 1 16,1 0-16,-1 0 0,0 0 16,0 0-16,0-1 15,0 1-15,1 21 0,-1 0 16,0-21-16,0 21 15,0 0-15,-21 21 0,21 0 16,-21 1-16,0-1 0,22 21 0,-22 0 16,0-20-16,0 20 0,0 0 15,0 1-15,0 20 0,-22-21 0,1 1 16,21-1-16,-21 0 0,0 1 16,0-1-16,-22 0 0,22 1 0,0-1 15,0-21-15,0 22 0,0-22 0,-1 0 16,1 0-16,0 0 15,0 0-15,0 1 0,0-22 0,-1 0 0,1 0 16,0 0 0,0 0-16,21-22 0,0 1 15,0 0-15,0 0 0,0 0 0,0-22 16,0 22-16,0-21 0,0 21 16,0 0-16,0-22 0,0 22 0,21 0 15,0 0-15,-21 0 0,21 21 16,1 0-16,-1 0 0,0 0 15,0 0-15,0 0 0,0 21 16,-21 0-16,22 0 0,-1 0 0,0 0 16,0 1-16,-21-1 0,21 0 15,0 0-15,-21 0 0,0 22 0,22-22 16,-22 0-16,21 0 0,-21 0 16,21 0-16,-21 1 15,0-1-15,21 0 0,0 0 16,0-21-16,1 0 15,-1 0-15,0 0 16,0-21-16,0 0 0,0 0 16</inkml:trace>
  <inkml:trace contextRef="#ctx0" brushRef="#br0" timeOffset="123059.94">3069 14012 0,'0'0'0,"21"-21"47,0 0-31,-21 0-16,0 0 16,0 0-1,0-1-15,-21 22 16,0 0-1,0 0 1,0 22-16,0-22 0,21 21 16,0 0-16,21-21 31</inkml:trace>
  <inkml:trace contextRef="#ctx0" brushRef="#br0" timeOffset="125976.12">4170 14034 0,'0'21'16,"-21"-21"-1,21-21 1,0-1-16,0 1 0,0 0 16,0 0-16,0 0 0,21 0 0,0-22 15,-21 1-15,21 21 0,0-43 16,0 22-16,1 0 0,-1-22 0,0 22 16,0-1-16,0 1 0,0 0 0,1 21 15,-22-22-15,21 22 0,0 21 16,0 0-1,0 0-15,0 21 16,1 0-16,-1 1 16,-21-1-16,0 0 0,0 0 0,21-21 15,-21 21-15,21-21 16,0 0 0,-21-21-1,0 0-15,0 0 0,0 0 16,0-1-16,0 1 15,0 0-15,0 0 0,0 0 0,-21 0 16,0-1-16,21 1 0,-21 21 16,0 0-16,-1 0 0,1 0 15,0 0-15,0 0 0,0 21 16,0 1-16,-1-1 0,1 21 16,0 0-16,0 1 0,0-1 0,0 0 15,-1 22-15,1-1 0,21-20 0,0 20 16,-21 1-16,21-22 0,0 0 15,0 1-15,0-1 0,0 0 0,0 1 16,21-1-16,0-21 0,1 0 0,-1 1 16,0-1-16,0-21 0,21 0 0,1 0 15,-1 0-15,0 0 0,1 0 16,-1 0-16,22-21 0,-22-1 0,21 1 16,-20-21-16,-1 21 0,0-22 0,1 22 15,-1-21-15,0 0 16,-20-1-16,-1 1 0,0 0 0,0-1 15,-21 22-15,0-21 0,0 21 0,0-1 16,0 1-16,0 42 31,-21 1-31,21 20 0,0-21 16,-21 21-16,0-20 0,21 20 16,0-21-16,0 21 0,0-20 0,0 20 15,0-21-15,0 0 0,0 0 0,0 1 16,0-1-16,21 0 0,0 0 15,0-21-15,0 0 0,0 0 16,1 0-16,-1 0 0,21 0 0,-21 0 16,0 0-16,22-21 0,-22 0 0,0 21 15,0-21-15,0-1 0,1-20 16,-1 21-16,-21 0 0,0-22 0,0 22 16,0-21-16,0 21 0,0-22 0,-21 22 15,-1 0-15,-20 0 0,21 0 16,0 0-16,-22-1 0,22 22 0,-21 0 15,21 0-15,-22 0 0,22 0 0,0 0 16,0 0-16,0 0 0,21 22 16,0-1-1,21-21 1,0 0-16,0 0 0,0 0 0,22 0 16,-1 0-16,-21 0 0,22 0 15,-1 0-15,0-21 0,1 21 0,-1 0 16,0 0-16,-21 0 0,22 0 0,-1 0 15,0 0-15,-20 0 0,-1 21 16,0-21-16,0 21 0,0 0 16,-21 0-16,0 0 0,0 1 15,0-1-15,0 0 0,0 0 16,0 0-16,0 0 0,0 1 16,0-1-16,0 0 15,0 0-15,0 0 16,0 0-16,0 1 15,0-44 17,0 1-32,0 0 15,21 0-15,1 0 0,-1-22 16,0 22-16,0 0 0,0-21 0,0 21 16,1-22-16,20 22 0,-21 0 15,0-21-15,22 20 0,-22 1 0,0 21 16,21-21-16,-21 21 0,1 0 15,-1 0-15,0 0 0,0 0 0,-21 21 16,0 0-16,0 1 16,0-1-16,0 0 0,0 21 0,0-21 15,0 1-15,0 20 0,0-21 0,0 0 16,-21 0-16,21 22 0,0-22 16,0 0-16,0 0 0,0 0 15,21 1-15,0-22 0,0 0 0,1 0 16,-1 0-16,21 0 0,-21 0 0,22 0 15,-22 0-15,21-22 0,0 1 16,-20 0-16,20 0 0,0 0 16,-21 0-16,22-1 0,-22-20 0,21 21 15,-21-21-15,-21 20 0,0-20 16,22 21-16,-22-21 0,0 20 0,0 1 16,0 0-16,-22 21 0,1 0 15,0 0-15,0 0 0,0 0 0,0 0 16,-1 21-16,1 0 0,21 1 15,0-1-15,0 0 0,0 0 0,0 0 16,0 0-16,0 1 0,21-1 0,1 0 16,-22 0-16,21 0 0,0 0 15,0 1-15,-21-1 0,0 0 16,0 0 0,0 0-16,-21-21 31,0 0-16,0 0-15,21-21 0,0 0 16,-22 21-16,22-21 0,-21 21 0,21-21 31,0 42-15,0 0 0,0 0-16,21-21 15,1 21-15,-1-21 0,0 21 16,0-21-16,0 0 0,0 0 15,1 0-15,20 0 0,-21 0 0,21 0 16,1 0-16,-22 0 0,21 0 0,1 0 16,-22 0-16,21-21 0,-21 0 15,22 0-15,-22 0 0,0 0 0,0-1 16,21-20-16,-20 0 0,-1-1 0,0 1 16,0 0-16,0-22 0,0 22 15,1-22-15,-1 22 0,0-21 0,0 20 16,0-20-16,0 20 0,-21-20 0,0 21 15,0-22-15,0 22 0,0-1 0,0 22 16,0-21-16,0 21 0,-21 21 31,21 21-31,-21 0 0,0 21 16,21 1-16,-21-1 0,21 0 16,-21 1-16,-1-1 0,22 0 0,-21 1 15,21-1-15,-21 22 0,0-22 0,21 0 16,-21 22-16,21-22 0,-21 0 0,21 1 15,0-1-15,0 0 0,0 1 16,0-22-16,0 21 0,0-21 0,0 1 16,0-1-16,21 0 0,0-21 0,0 0 15,0 0-15,0 0 0,1 0 0,-1 0 16,21 0-16,-21-21 16,0 21-16,22-21 0,-22-1 0,0 1 15,21 0-15,-20-21 0,-22 21 0,21-1 16,-21-20-16,21 21 0,-21 0 15,0 0-15,0-1 0,0 1 0,0 0 16,-21 21-16,0 0 0,-1 0 0,1 0 16,0 0-16,0 0 0,21 21 15,0 0-15,0 1 0,0-1 16,0 0-16,0 0 0,0 0 16,0 22-16,0-22 0,0 0 0,0 0 15,0 0-15,0 0 0,0 1 16,0-1-16,21-21 15,-21 21-15,21-21 0,0 0 0,-21 21 16,22-21-16,-1 0 0,0 0 0,0 0 16,0 0-16,0 0 0,22-21 0,-22 21 15,0-21-15,21 0 0,-20-1 16,-1 1-16,0 0 0,21 0 0,-21-21 16,1 20-16,-22 1 0,21-21 0,-21 21 15,21 0-15,-21-1 16,-21 44-1,0-22-15,21 21 16,-22 0-16,1 0 0,21 0 0,-21 0 16,21 1-16,-21-1 15,21 0-15,-21 0 0,21 0 0,0 0 16,0 1-16,0-1 0,0 0 0,21 0 16,0-21-16,0 0 0,0 21 15,1-21-15,-1 0 0,0 0 16,0 0-16,0 0 0,0 0 0,1-21 15,-1 21-15,0-21 0,0 0 0,0 0 16,0-1-16,-21 1 0,22 0 16,-1-21-16,0 21 0,0-1 0,0 1 15,-21 0-15,0 0 0,0 0 0,0 42 47,0 0-47,-21 0 0,21 0 16,-21 1-16,21-1 0,-21 0 0,21 0 15,0 0-15,0 0 0,0 1 16,0-1-16,0 0 0,21 0 16,0-21-16,0 0 15,0 0-15,1 0 0,-1 0 16,0 0-16,0 0 0,0 0 0,0-21 16,1 0-16,-1 21 0,0-21 15,0-1-15,21 1 0,-20 0 16,-1 0-16</inkml:trace>
  <inkml:trace contextRef="#ctx0" brushRef="#br0" timeOffset="127159.84">8826 13695 0,'22'-21'0,"-86"127"0,106-191 0,-20 43 16,-1 20-16,-21 1 0,0 0 16,0 0-16,-21 21 15,-1 0 1,1 21-16,0-21 16,21 21-16,-21 0 0,0 1 0,0-1 15,21 0-15,0 0 0,-22 0 0,22 0 16,-21 1-16,21-1 0,0 0 0,0 0 15,0 0-15,0 0 0,0 1 16,0-1-16,21-21 0,1 21 16,-1-21-16,0 0 0,0 0 0,0 0 15,22 0-15,-22 0 0,0 0 16,21 0-16,-21 0 0,22-21 16,-22 21-16,21-21 0,-21-1 0,22 1 15,-22 0-15,0-21 0,21 21 0,-20-22 16,-1 1-16,0 0 0,0-1 0,0 1 15,-21 0-15,21-1 0,-21-20 16,22 20-16,-22 1 0,0-21 0,0 20 16,0 1-16,21 0 0,-21-1 0,0 22 15,0-21-15,0 21 16,0 42 0,0 0-16,0 0 15,0 21-15,0-20 0,-21 20 0,21 0 16,-22 1-16,22-1 0,-21 0 15,0 1-15,21-1 0,-21 0 0,0 1 16,21-1-16,0 0 0,-21 1 0,21-22 16,-22 21-16,22 0 0,0-20 0,0 20 15,0-21-15,0 0 0,0 0 16,22-21-16,-1 22 0,21-1 0,-21-21 16,0 0-16,22 0 0,-22 0 0,0 0 15,21 0-15,-20 0 0,20-21 16,-21-1-16,0 1 0,22 0 0,-22 0 15,0 0-15,21 0 0,-21-1 16,1-20-16,-1 21 0,0 0 0,-21 0 16,0-1-16,21 1 0,-21 0 15,-21 21 1,0 0-16,0 21 0,-1 0 16,1 1-16,0-1 0,21 0 15,0 0-15,0 0 0,-21 0 16,21 1-16,0-1 0,0 0 0,0 0 15,0 0-15,0 0 0,21-21 16,-21 22-16,21-22 0,0 0 16,1 0-16,-1 0 0,0 0 15,0 0-15,0 0 0,0-22 16,1 22-16,-1-21 0,21 0 0,-21 0 16,0 0-16,1 0 0,-1-22 0,0 22 15,0-21-15,0 21 0,-21-22 16,0 1-16,0 21 0,0-22 0,0 22 15,0 0-15,0 0 0,-21 0 16,0 21-16,0 0 0,0 0 0,-22 0 16,22 0-16,0 21 0,-21 0 15,20 0-15,1 0 0,-21 1 0,21-1 16,21 0-16,-21 21 0,21-21 16,0 1-16,-22 20 0,22-21 0,0 0 0,0 0 15,0 1-15,0-1 0,22 0 16,-1 0-16,0 0 15,0-21-15,0 0 0,0 0 0,1 0 16,20 0-16,-21 0 0,0 0 0,22-21 16,-22 0-16,21 21 0,-21-21 15,22 0-15,-22-1 0,21-20 0,-21 21 16,22 0-16,-22 0 0,21-22 16,-21 22-16,0 0 0,1 0 0,-1 21 0,-21-21 15,21 21-15,-21 21 31,0 0-31,-21 0 0,0 0 16,21 0-16,0 1 0,0-1 16,0 0-16,0 0 0,0 0 15,0 0-15,0 1 0,0-1 0,0 0 16,21 0-16,0-21 0,0 0 16,0 0-16,0 0 15,1 0-15,-1 0 0,0 0 0,0 0 16,0-21-16,0 21 0,1-21 0,-1 0 15,-21-1-15,21 22 0,0-21 0,-21 0 16,0 0-16,0 0 0,21-22 0,-21 22 16,0 0-16,0-21 15</inkml:trace>
  <inkml:trace contextRef="#ctx0" brushRef="#br0" timeOffset="127407.72">9821 13102 0,'0'0'0,"-42"0"16,21 0-16,0 0 0,-1 0 15,44 0 1,-1 0-16,21 0 0,-21 0 16,22 0-16,-1 0 0,0 0 15,1 0-15,-1 0 0,0 0 16,1 0-16,-22 0 0,0-21 0,21 21 15,-42-21 1,0 0-16,-21 21 16,0 0-16,0-21 0</inkml:trace>
  <inkml:trace contextRef="#ctx0" brushRef="#br0" timeOffset="127660.58">8001 13102 0,'0'0'15,"-42"21"-15,20 1 0,-20-22 0,21 0 0,21 21 16,21-21 0,21 0-16,1 0 15,-22 0-15,21 0 0,22 0 0,-22 0 16,0 0-16,1 0 0,-1 0 0,-21 0 15,0-21-15,22 21 0,-22 0 16,0 0-16,0-22 0,0 1 16,1 21-16,-22-21 0,21 21 15</inkml:trace>
  <inkml:trace contextRef="#ctx0" brushRef="#br0" timeOffset="129339.37">12636 13377 0,'0'0'16,"22"-21"-16,20-21 15,-21 42-15,-21-21 0,0 0 0,0-1 16,0 1-16,-21 42 31,0 1-31,21-1 0,0 21 16,-21-21-16,-1 22 0,22-1 16,-21 0-16,0 1 0,21-1 0,0 0 15,-21 1-15,0-22 0,21 21 0,-21-21 16,21 0-16,0 1 0,0-1 0,0 0 15,21-21 17,0-21-32,0 0 0,-21-1 15,21 1-15,0 0 0,1-21 0,-1 21 16,0-22-16,-21 22 0,21-21 16,-21-1-16,21 22 0,-21-21 0,0 21 15,0 0-15,0-1 0,0 1 0,21 21 16,-21 21-1,0 1-15,0-1 16,22 0-16,-22 21 0,0-21 0,0 1 16,0 20-16,21-21 0,-21 0 0,21 22 15,0-22-15,-21 0 0,21 0 0,0 0 16,1-21-16,-22 21 0,21-21 16,0 0-16,21 0 0,-21 0 15,1 0-15,-1 0 0,21 0 0,-21-21 16,0 21-16,1-21 0,20 0 0,-21-21 15,0 20-15,0-20 0,1 21 0,-1-21 16,0-1-16,0 1 0,-21 0 16,0-1-16,21 1 0,-21 21 0,21-22 15,-21 22-15,0-21 0,0 21 0,-21 21 32,0 0-32,0 21 0,0 0 15,21 0-15,-21 0 0,-1 1 0,1 20 16,0-21-16,21 21 0,0-20 15,0 20-15,-21-21 0,21 21 0,0-20 16,0 20-16,0-21 0,21 0 16,0 0-16,0 1 0,1-1 0,-1 0 15,21-21-15,-21 0 0,0 21 0,22-21 16,-22 0-16,21 0 0,-21 0 0,22-21 16,-22 0-16,21 21 0,-21-21 15,1-1-15,-1 1 0,0 0 0,0-21 16,0 21-16,0-1 0,-21-20 0,0 21 15,0 0-15,0-22 0,0 22 0,0 0 16,0 0 0,0 42-1,-21-21-15,21 21 0,-21 0 16,21 1-16,-21-1 0,21 0 16,0 21-16,0-21 0,0 1 15,0-1-15,0 21 0,0-21 0,0 0 16,0 1-16,0-1 0,21 0 0,0-21 15,0 21-15,1-21 0,-1 0 0,0 0 16,0 0-16,0 0 0,0 0 16,1 0-16,-1 0 0,21-21 0,-21 0 15,0 21-15,1-21 0,20-22 0,-21 22 16,0 0-16,0-21 0,1 20 0,-1-20 16,-21 0-16,21 21 0,0-22 15,-21 1-15,21 0 0,-21-1 0,0 1 16,0 21-16,0-22 0,0 1 15,0 21-15,0 0 0,0 0 0,-21 21 32,0 21-32,21 0 15,-21 21-15,0-21 0,21 22 0,-22-22 16,1 21-16,21 1 0,0-1 0,0-21 16,-21 21-16,21 1 0,0-1 15,0 0-15,0-20 0,0 20 0,0-21 16,0 21-16,21-20 0,0-1 15,-21 0-15,22 0 0,-1-21 0,0 21 16,21-21-16,-21 0 0,1 0 0,20 0 16,-21 0-16,21-21 0,-20 21 15,20-21-15,-21 0 0,21 0 0,-20-22 16,20 1-16,-21 21 0,0-22 0,0 1 16,1 0-16,-1-1 0,0 1 0,0 0 15,0-1-15,0-20 0,-21 21 16,0-1-16,22 1 0,-22 0 0,21-1 15,-21 1-15,0 21 0,0 0 0,0-1 16,0 44 0,0 20-16,-21-21 15,-1 21-15,1-20 0,0 20 16,21 21-16,-21-20 0,0-1 0,0 0 16,-1 1-16,22-1 0,0 22 0,-21-22 15,21 0-15,0 1 0,0-1 0,0-21 16,0 21-16,0-20 0,0 20 15,21-21-15,1 0 0,-1 0 0,0-21 16,21 0-16,-21 22 0,1-22 0,20 0 16,-21 0-16,0 0 0,22-22 0,-22 1 15,0 0-15,0 0 0,0 0 0,0 0 16,-21-1-16,0 1 0,22-21 16,-22 21-16,0-22 0,0 1 0,0 21 15</inkml:trace>
  <inkml:trace contextRef="#ctx0" brushRef="#br0" timeOffset="129560.24">13885 12954 0,'0'0'15,"-42"0"-15,-22 21 16,43-21-1,0 0 1,42 21 0,0-21-1,1 0-15,-1 0 0,0 0 16,0 0-16,21 0 0</inkml:trace>
  <inkml:trace contextRef="#ctx0" brushRef="#br0" timeOffset="130820.13">16510 13441 0,'0'0'0,"-21"-21"0,21 0 16,-21-1-16,21 1 0,-22 0 16,22 0-16,0 0 0,0 0 0,0-1 15,0 1-15,0 0 0,0 0 16,22 0-16,-22 42 16,0 0-1,0 0-15,0 22 0,0-22 16,0 21-16,0 0 0,0 1 0,0-22 15,-22 21-15,22 1 0,-21-1 16,21-21-16,-21 21 0,21-20 0,-21 20 16,0-21-16,21 0 0,0 0 15,-21 1-15,21-44 32,21 22-32,0-21 15,0-21-15,0 21 0,0-22 0,22 22 16,-22-21-16,0 0 0,21-1 15,-20 22-15,-1-21 0,0-1 16,0 22-16,0 0 0,-21 0 0,21 21 16,-21 21-1,0 0-15,22 0 16,-22 1-16,0-1 0,0 21 16,0-21-16,0 0 0,0 22 0,0-22 15,21 0-15,-21 0 0,21 0 0,0 1 16,-21-1-16,21-21 0,0 21 0,1 0 15,-1-21-15,0 0 0,0 0 0,0 0 16,22 0-16,-22 0 0,21-21 16,0 0-16,-20 21 0,20-21 0,0-1 15,-21 1-15,22-21 0,-22 21 16,0 0-16,0-1 0,0-20 0,-21 21 16,0 0-16,0 0 0,0-1 15,0 1-15,0 0 0,0 0 0,-21 21 31,0 21-31,21 0 0,-21 0 16,0 1-16,21 20 0,0-21 0,-21 0 16,21 22-16,-22-22 0,22 21 15,0-21-15,0 0 0,0 1 0,0-1 16,0 0-16,22 0 0,-1-21 0,21 0 16,-21 21-16,22-21 0,-22 0 15,21 0-15,0 0 0,-20-21 16,20 21-16,0-21 0,1 0 0,-22 0 15,21-1-15,-21 1 0,22 0 0,-22 0 16,-21-21-16,0 20 0,0 1 0,0-21 16,0 21-16,0 0 0,0-22 0,0 22 15,-21 0-15,-1 0 0,-20 0 16,21-1-16,0 1 0,-22 21 0,1 0 16,21 0-16,-21 0 0,-1 21 0,1 1 15,21-22-15,-22 21 0,22 21 0,0-21 16,0 0-16,0 22 15,21-22-15,0 0 0,0 21 0,0-20 16,21-1-16,0 0 0,0 0 0,22 0 16,-1-21-16,0 0 0,1 21 0,20-21 15,-21 0-15,22 0 0,-22 0 0,22-21 16,-22 0-16,22 0 0,-22 0 16,0 0-16,22-1 0,-22 1 0,-21-21 15,22 21-15,-1 0 0,-21-22 0,0 22 16,0-21-16,1-1 0,-22 22 0,0-21 15,21 0-15,-21 20 0,0-20 16,21 21-16,-21 0 0,0 0 0,0-1 16,0 44-1,0-1-15,-21 0 16,21 21-16,-21-21 0,-1 22 0,22-22 16,0 21-16,-21 1 0,0-1 15,21-21-15,0 21 0,0 1 0,0-22 16,0 21-16,0-21 0,0 22 0,0-22 15,0 0-15,0 0 0,0 0 0,0 1 16,0-1-16,21-21 0,0 0 0,1 0 16,-1 0-16,0 0 0,0 0 15,0-21-15,0-1 0,1 1 16,-1 0-16,0-21 0,-21 21 0,0-1 16</inkml:trace>
  <inkml:trace contextRef="#ctx0" brushRef="#br0" timeOffset="131028.01">18097 13293 0,'0'0'0,"-21"0"0,0 0 0,21 21 31,21-21-15,0 0-16,1 0 0,-1 0 16,21 0-16,-21 0 0,22 0 0,-22 0 15,21 0-15,0-21 0,-20 21 0,20-21 16,-21 21-16,0 0 0,22 0 15,-22 0-15,0-22 0,0 22 16,0 0-16,-21-21 0,21 21 16,-21-21-16,22 21 0</inkml:trace>
  <inkml:trace contextRef="#ctx0" brushRef="#br0" timeOffset="132775.72">19262 13272 0,'0'0'0,"0"21"0,-22 21 15,22-21-15,22-21 31,-1 0-31,0 0 0,0 0 0,0 0 16,0 0-16,1 0 0,20-21 0,-21 0 16,0 21-16,22-21 0,-22 0 0,0-22 15,0 22-15,0 0 0,0-21 0,1-1 16,-1 1-16,-21 0 16,21-1-16,-21 1 0,0-22 0,0 22 15,0 0-15,0-1 0,-21 1 0,0 21 16,-1-21-16,22 20 0,-21 22 0,21-21 15,-21 21-15,0 0 0,0 21 16,21 1-16,-21-1 0,21 0 16,0 21-16,0 1 0,0-1 0,-22 0 15,22 22-15,0-22 0,-21 0 0,21 1 16,0-1-16,-21 0 0,21 1 0,-21-22 16,0 21-16,21-21 0,0 22 15,0-22-15,0 0 0,0 0 0,-21-21 16,21 21-16,0 1 0,21-22 31,0-22-15,0 22-16,0-21 0,0 0 0,1 0 15,-1 0-15,0 0 0,0-1 16,0 1-16,0 0 0,1 0 16,-1 21-16,0 0 0,0 0 15,0 0-15,-21 21 0,21-21 16,1 21-16,-22 0 0,21-21 0,-21 22 15,21-1-15,0-21 0,-21 21 16,21 0-16,0-21 0,1 21 0,-1-21 16,0 0-16,0 21 0,0-21 15,22 0-15,-22 0 0,21 0 0,-21 0 16,22 0-16,-22 0 0,21 0 0,-21-21 16,22 21-16,-22-21 0,0 0 15,0 0-15,0 21 0,0-21 0,1-22 16,-22 22-16,21 0 0,-21 0 0,0-22 15,0 1-15,0 21 0,0-21 0,0 20 16,0-20-16,0 21 0,-21 0 0,21 0 16,-22-1-16,1 22 0,0 0 15,0 0-15,-21 22 0,20-1 16,1 0-16,0 0 0,0 0 0,0 22 16,0-22-16,-1 21 0,1-21 0,0 22 15,21-22-15,-21 21 0,21-21 16,0 0-16,0 22 0,0-22 15,0 0-15,21 0 0,0 0 16,0-21-16,1 0 0,-1 0 0,0 0 16,0 0-16,0 0 0,0 0 0,1 0 15,-1 0-15,0 0 0,0-21 0,0 0 16,0 21-16,-21-21 0,22 0 16,-22 0-16,21-1 0,-21 1 0,0 0 15,21 0-15,-21-21 0,21 20 0,-21 1 16,21 0-16,-21 42 31,0 0-15,0 1-16,0-1 0,0 0 15,0 0-15,0 0 0,0 0 0,21 1 16,-21-1-16,0 0 0,22 0 16,-1-21-16,0 21 0,0-21 0,0 0 15,0 0-15,1 0 16,-1 0-16,0 0 0,0 0 0,0 0 15,0-21-15,1 21 0,-1-21 16,0 0-16,-21 0 0,21-1 0,0 1 16,0 0-16,-21 0 0,22 0 15,-1 0-15,0-22 0,0 22 16,-21 0-16,21 0 0,0 0 0,-21-1 16,0 44-1,0-1 1,0 0-16,0 0 0,0 0 15,0 0-15,0 1 0,0-1 0,0 0 16,0 0-16,0 0 0,0 0 0,0 1 16,0-1-16,0 0 15,22-21-15,-1 21 0,0-21 16,0 0-16,0 0 0,0 0 16,1 0-16,-1 0 15,0-21-15,0 21 0,0-21 0,-21 0 16,21 21-16,1-22 0,-1 1 0,-21 0 15,21-21-15,0 21 0,0-1 16,-21 1-16,21-21 0,1 21 0,-22 0 16,21-1-16,-21 1 0,0 0 0,0 42 31,0 0-15,0 1-16,0-1 0,-21 21 15,21-21-15,-22 0 0,22 1 0,0-1 16,0 0-16,0 0 0,0 0 15,22 0-15,-1 1 0,0-22 16,0 0-16,0 21 0,22-21 0,-22 0 16,21 0-16,-21 0 0,22 0 15,-1 0-15,0 0 0,1-21 0,-1-1 16,-21 22-16,21-21 0,-20 0 0,-1-21 16,0 21-16,0-1 0,0 1 0,-21-21 15,0 21-15,0-22 0,0 22 16,0-21-16,0 21 0,0 0 0,0-1 15,-21 22 1,0 0-16,0 22 0,21-1 0,0 0 16,0 0-16,-21 0 15,21 0-15,0 22 0,0-22 0,0 0 16,0 0-16,0 0 0,0 1 0,0-1 16,0 0-16,0 0 15,21-21-15,0 0 16,0 0-16,0 0 15,0 0-15,1 0 0,-1 0 0,0 0 16,0-21-16,0 0 0,22 21 0,-22-21 16,21-1-16</inkml:trace>
  <inkml:trace contextRef="#ctx0" brushRef="#br0" timeOffset="135031.87">23431 12912 0,'0'0'0,"0"21"15,0 0 1,22-42 0,-1 0-1,0 0-15,-21-1 0,21-20 16,0 21-16,0-21 0,1-1 0,-1 22 15,0-21-15,21-1 0,-21 1 0,1 0 16,-1-22-16,0 43 0,0-21 16,-21-1-16,0 22 0,0 0 0,0 0 15,0 0-15,-21 21 0,0 0 16,0 0-16,-1 0 0,-20 0 0,21 21 16,0 0-16,0 0 0,-22 0 0,22 1 15,21-1-15,0 0 0,0 0 16,0 0-16,0 0 0,0 1 0,0-1 15,21 0-15,0 0 0,1 0 0,-1-21 16,21 21-16,0 1 0,-20-22 0,20 21 16,-21 0-16,21-21 0,-20 21 0,-1-21 15,0 21-15,0 0 0,0-21 16,-21 22-16,21-1 0,-21 0 16,0 0-16,0 0 15,0 0-15,22-21 16,-22 22-16,21-22 0,0 0 15,0 0 1,0 0-16,0 0 0,22 0 0,-22 0 16,0 0-16,21-22 0,-20 1 0,-1 21 15,21-21-15,-21 0 0,22-21 0,-22 20 16,0 1-16,0-21 0,0 21 0,0-22 16,-21 22-16,0 0 0,0 0 15,0 0-15,0 0 0,0-1 16,-21 22-1,0 0-15,0 0 0,0 22 0,0-1 16,-1 0-16,1 0 16,21 0-16,0 0 15,-21 1-15,21 20 0,-21-21 0,21 0 16,0 0-16,0 1 0,0-1 0,0 0 16,21 0-16,0 0 0,0-21 15,1 0-15,-1 0 0,0 0 0,21 0 16,-21 0-16,1 0 0,20 0 15,-21 0-15,0-21 0,22 0 0,-22 0 16,0 0-16,21-1 0,-21 1 0,1 0 16,-22-21-16,21 21 0,0-22 0,0 1 15,-21 21-15,21-22 0,0 1 16,-21 0-16,0-1 0,0-20 16,22 21-16,-22-1 0,0 1 0,0 0 15,0 20-15,0-20 0,0 21 0,0-21 16,0 20-16,-22 44 15,1-1-15,21 0 0,-21 21 16,0-21-16,0 22 0,0 20 16,-1-20-16,1-1 0,21 0 0,0 22 15,-21-22-15,0 0 0,21 1 0,0-1 16,0 0-16,0 1 0,0-1 0,0-21 16,0 22-16,0-22 0,0 21 0,0-21 15,21 0-15,0-21 0,0 22 16,1-1-16,-1-21 0,21 0 15,-21 0-15,0 0 0,22 0 0,-22 0 16,0-21-16,21-1 0,-20 1 0,-1 0 16,0 0-16,0 0 0,0 0 15,0-1-15,1-20 0,-22 21 0,0-21 16,21 20-16,-21 1 0,21-21 0,-21 21 16,0 0-16,0-1 0,0 44 46,0-1-46,-21 0 0,0 0 16,21 0-16,-22 0 0,22 1 0,0 20 16,0-21-16,0 0 0,0 0 0,0 1 15,0-1-15,0 0 0,22-21 16,-22 21-16,21-21 16,0 0-16,0 0 0,0 0 0,0 0 15,1-21-15,-1 21 0,0-21 0,0 0 16,0-1-16,0 22 0,1-21 0,-1 0 15,0 0-15,-21 0 0,21-22 16,0 22-16,-21 0 0,0 0 0,21 0 16,-21 0-16,22-1 0,-22 1 15,0 42 1,0 1 0,0-1-16,0 0 15,-22 0-15,22 0 0,-21 0 0,21 1 16,0-1-16,0 0 0,0 0 0,0 0 15,0 0-15,0 1 0,0-1 0,0 0 16,0 0-16,21-21 16,1 0-16,-1 0 0,0 0 15,21 0-15,-21 0 0,1 0 0,20 0 16,-21-21-16,0 0 0,22 21 0,-22-21 16,0-1-16,0 1 0,0 0 0,0 0 15,-21 0-15,0-22 16,0 22-16,0 0 0,0 0 0,0 0 15,0 0-15,0-1 0,-21 22 16,0 22 0,21-1-1,0 0-15,0 0 0,0 0 0,0 0 16,0 1-16,0 20 0,0-21 0,0 0 16,21 0-16,-21 1 0,21-22 0,1 21 15,-22 0-15,21 0 0,0-21 16,-21 21-16,21-21 0,0 0 15,0 21-15,1-21 0,-1 0 0,21 0 16,-21 0-16,0 0 0,1 0 0,-1 0 16,0 0-16,0 0 0,0-21 0,0 0 15,1 21-15,-1-21 0,0 0 16,0 0-16,0-1 0,0 1 0,-21 0 16,22-21-16,-22 21 0,21-1 0,-21 1 15,0 0-15,0 0 0,0 0 0,0 0 16,0 42 15,0 0-31,-21 0 0,21 0 16,0 0-16,-22 1 0,1-1 0,21 0 15,0 21-15,-21-21 0,21 1 0,-21-1 0,21 0 16,-21 0-16,21 0 16,0 0-16,0 1 0,0-1 15,0 0-15,21-21 31,0 0-15,-21-21-16,21 0 0,0-1 16,1-20-16,-22 21 0,21 0 15,0-22-15,0 22 0,0-21 0,0 21 16,1-22-16,-1 22 0,0-21 16,0 21-16,0-22 0,0 22 0,1 0 15,-1 0-15,0 21 0,0 0 0,0 0 16,0 0-16,1 0 0,-22 21 15,0 0-15,0 0 0,21 1 0,-21-1 16,0 0-16,0 0 0,0 0 0,0 22 16,0-22-16,0 0 0,0 0 15,0 21-15,-21-20 0,21-1 0,0 0 16,0 0-16,0 0 0,0 0 0,0 1 16,0-1-16,0 0 0,0 0 15,0-42 32,0 0-47,0 0 16,0-1-16,0 1 0,0 0 0</inkml:trace>
  <inkml:trace contextRef="#ctx0" brushRef="#br0" timeOffset="135363.82">24680 12298 0,'0'0'0,"-42"0"0,21 21 0,0-21 15,42 0 1,21 0-16,0 0 0,1 0 15,20 0-15,1-21 0,20 21 0,-20 0 16,21 0-16,-22-21 0,1 21 0,-1 0 16,1 0-16,-1-21 0,-21 21 0,1 0 15,-22 0-15,21 0 0,-21-22 16,-21 1 0,0 0-1,22 21 1,-1-21-16,0 21 0,0 0 15</inkml:trace>
  <inkml:trace contextRef="#ctx0" brushRef="#br0" timeOffset="135868.54">28194 12023 0,'0'0'0,"0"-21"0,42-22 16,-42 22-16,0 0 0,0 0 16,0 0-16,21-1 0,-21 1 15,0 0-15,0 0 16,0 42 15,-21 0-31,21 22 0,-21-1 0,0 0 16,21 22-16,0-1 0,-21 1 15,0-1-15,21 1 0,0-1 0,-22-20 16,1 20-16,0-21 0,21 1 0,0-1 16,0 0-16,-21 1 0,21-1 0,0-21 15,-21 22-15,21-22 0,0 0 16,0 0-16,0 0 0,0 0 16,21-21 15,-21-21-31,0 0 0,0 0 0,0 0 15,0 0-15</inkml:trace>
  <inkml:trace contextRef="#ctx0" brushRef="#br0" timeOffset="136704.23">27792 12446 0,'0'0'0,"-21"0"16,21 21-1,0 0-15,42-21 0,-21 22 16,0-22-16,0 0 0,22 0 15,-1 0-15,0 0 0,1 0 16,20 0-16,-20 0 0,20 0 0,-21 0 16,22 0-16,-22 0 0,1-22 0,20 22 15,-42-21-15,22 21 0,-1-21 16,-21 21-16,0-21 0,0 0 0,1 21 16,-1-21-16,-21-1 0,0 1 15,0 42 16,0 1-15,0-1-16,0 0 0,0 0 0,0 0 16,0 0-16,0 1 0,0-1 0,0 0 15,0 0-15,0 0 16,21 0-16,0-21 0,0 22 16,0-22-16,1 0 0,-1 0 15,21 0-15,-21 0 0,0 0 0,1 0 16,20 0-16,-21 0 0,0 0 0,0-22 15,1 22-15,-1-21 0,0 0 0,0 21 16,0-21-16,-21 0 0,21 0 16,1-1-16,-22 1 0,0 0 0,21 0 15,0 0-15,-21 0 0,0-1 0,0 1 16,21 0-16,-21 0 0,0 42 31,0 0-15,0 0-16,0 1 0,-21-1 0,21 0 15,-21 0-15,0 21 0,21-20 0,-22 20 16,1-21-16,21 21 0,-21-20 16,0 20-16,0-21 0,21 21 0,-21-20 15,-1 20-15,22 0 0,-21-21 0,21 22 16,-21-1-16,21 0 0,-21 1 0,0-1 16,21-21-16,-21 22 0,-1-1 15,22 0-15,-21-21 0,0 22 0,21-1 16,-21-21-16,21 0 0,-21 1 0,21-1 15,0 0-15,-21-21 0,21-21 32,0 0-17,0-1-15,0-20 0,21 21 16,-21-21-16,21-1 0,0 1 0,0 0 16,-21-1-16,21 1 0,1-22 0,-1 22 15,-21 0-15,21-1 0,0 1 0,-21 0 16,21-1-16,0 22 0,-21-21 15,22 21-15,-1 0 0,-21-1 0,21 1 16,0 0-16,0 0 0,0 21 16,1-21-16,-1 21 0,0 0 15,0 0-15,0 0 16,0 0-16,1 0 0,-1 0 0,0 0 16,0 0-16,0 0 0,0 0 0</inkml:trace>
  <inkml:trace contextRef="#ctx0" brushRef="#br0" timeOffset="137100">29549 12425 0,'0'0'16,"0"-21"-16,0 0 0,21-1 0,-21 1 15,0 0-15,0 0 0,21 0 16,-21 0-16,21 21 0,-21-22 16,0 44-1,0-1 1,0 0-16,0 0 0,0 21 15,0 1-15,0-22 0,0 21 0,0 1 16,0-1-16,0 0 0,-21 1 0,21-1 16,-21 0-16,0 1 0,21-1 15,0-21-15,-22 21 0,1 1 0,0-1 16,21 0-16,0-20 0,-21 20 0,0-21 16,21 21-16,-21-20 0,21 20 0,0-21 15,-22 0-15,22 0 0,0 1 16,-21-1-16,21 0 0,0 0 15,0-42 17,0 0-32,21 0 15,1-1-15,-1 1 0,0 0 16,-21-21-16,21 21 0,0-22 0,0 1 16,1 0-16,-1-1 0,0 1 0,-21 0 15,21-22-15,-21 22 0,21-1 0,-21 1 16</inkml:trace>
  <inkml:trace contextRef="#ctx0" brushRef="#br0" timeOffset="137407.82">29633 12383 0,'21'-43'0,"-42"86"0,42-107 16,1 43-16,-22 0 0,21 0 0,0-1 15,0 22-15,0-21 0,0 0 16,1 21-16,-1 0 0,21 0 0,-21 0 16,22 0-16,-22 0 0,21 0 0,-21 0 15,0 0-15,1 21 0,-1 0 16,-21 1-16,21-1 0,-21 21 0,0-21 15,0 0-15,-21 1 0,0-1 0,-1 0 16,-20 0-16,21 0 0,0 0 16,-22 1-16,22-22 0,0 21 0,0-21 15,0 21-15,-22-21 0,22 0 16,0 0-16,0 0 16,21 21-16,21-21 46,0 0-46,0-21 0,1 0 0,-1 21 16,0-21-16,0 21 16,21-22-16,-20 22 0,-1-21 0</inkml:trace>
  <inkml:trace contextRef="#ctx0" brushRef="#br0" timeOffset="137901.04">30289 12425 0,'0'0'16,"22"0"-16,-1 0 15,0 0-15,0 0 0,0 0 16,0 0-16,1 0 16,-1 0-16,0 0 0,0 0 15,0 0-15,0 0 0,1 0 16,-1 0-16,0-21 0,0 21 0,0-21 16,0 21-16,1-22 0,-1 22 0,0-21 15,0 0-15,0 0 0,0 0 16,1 0-16,-1-1 0,-21 1 0,21 0 15,0 0-15,-21 0 0,0 0 0,0-1 16,0 1-16,0 0 0,0 0 16,-21 21-1,0 0-15,0 0 16,-1 0-16,1 21 16,0 0-16,0 0 0,0 1 15,0-1-15,-1 0 0,1 0 0,21 0 16,-21 0-16,21 1 0,-21-1 15,21 21-15,0-21 0,0 0 0,0 1 16,0-1-16,0 0 0,0 0 16,21 0-16,0-21 15,0 0-15,1 21 0,-1-21 16,0 0-16,0 0 0,0 0 16,0 0-16,1 0 0,-1 0 15,0 0 1,0-21-1,-21 0 17</inkml:trace>
  <inkml:trace contextRef="#ctx0" brushRef="#br0" timeOffset="138120.76">31094 12573 0,'-21'0'32,"-1"0"-17</inkml:trace>
  <inkml:trace contextRef="#ctx0" brushRef="#br0" timeOffset="139488.1">2688 15685 0,'0'-22'0,"21"1"0,-21 0 16,0 0 0,0 0-1,0 42 1,0 0-16,21 0 0,-21 22 16,0-22-16,0 42 0,0-20 0,0 20 15,0-21-15,0 22 16,0-1-16,0 1 0,0-1 0,-21 1 15,0-1-15,21 1 0,-21-1 0,0 1 16,0-22-16,21 22 0,0-22 16,0 0-16,0 1 0,-22-22 0,22 21 15,0-21-15,0 1 0,22-44 32,-22 1-32,0 0 15,0 0-15,21-21 0,-21 20 16,21-20-16,-21 0 0,0-1 15</inkml:trace>
  <inkml:trace contextRef="#ctx0" brushRef="#br0" timeOffset="139800">2646 15769 0,'0'0'0,"-21"-106"16,21 64-16,0 21 0,0 0 15,0 0-15,0-1 0,21 1 0,0 21 16,0-21-16,0 0 0,0 21 15,1 0-15,20 0 0,-21 0 0,21 0 16,1 0-16,-22 0 16,21 21-16,-21 0 0,1 0 0,-1 22 15,0-22-15,-21 0 0,0 21 0,0 1 0,0-22 16,-21 21-16,0 1 16,-1-22-16,1 21 0,-21 0 0,0-20 15,20 20-15,-20-21 0,21 0 16,-21 22-16,20-22 0,1-21 0,0 21 15,21 0-15,21-21 32,0-21-32,1 0 0,20 0 0,-21-1 15,0-20-15,22 21 0,-22-21 0</inkml:trace>
  <inkml:trace contextRef="#ctx0" brushRef="#br0" timeOffset="140236.75">3217 15642 0,'0'0'0,"0"-21"0,21 0 0,-21 0 15,0 0-15,0 42 32,-21 0-32,21 0 15,0 0-15,0 0 0,0 22 0,0-22 16,0 21-16,0-21 0,0 22 16,0-22-16,0 21 0,0-21 0,0 22 15,0-22-15,0 0 0,0 0 0,21 0 16,1 1-16,-1-22 15,0 0-15,0 0 0,0 0 0,0 0 16,22 0-16,-22 0 0,21-22 0,-21 1 16,1 0-16,20 0 0,-21 0 15,0 0-15,0-22 0,1 22 0,-1 0 16,-21-21-16,0 20 0,0-20 0,0 21 16,0 0-16,0-22 0,0 22 15,0 0-15,-21 0 0,-1 21 16,1 21-1,0 0-15,21 0 0,-21 1 16,21 20-16,0-21 0,0 21 0,-21-20 16,21 20-16,-21 0 0,21-21 15,0 22-15,0-22 0,0 21 16,0-21-16,0 1 0,0-1 0,0 0 16,21-21-16,0 0 0,0 0 0,21 0 15,-20 0-15,-1 0 0,0 0 16,0-21-16,21 0 0,-20-1 0</inkml:trace>
  <inkml:trace contextRef="#ctx0" brushRef="#br0" timeOffset="141728.01">4064 15452 0,'0'0'16,"0"-43"-16,0 1 0,0 21 0,0-21 16,0 20-16,0 1 15,-21 21-15,21 21 16,-21 1-16,21-1 0,0 21 15,0-21-15,-22 22 0,22-1 0,-21 0 16,21 1-16,0-1 0,-21 0 0,21 1 16,0-1-16,0 0 0,-21 1 15,21-1-15,-21 0 0,21 1 0,0-22 16,0 21-16,-21-21 0,21 0 0,0 1 16,0-1-16,0-42 31,21-1-31,0 1 15,-21-21-15,21 21 0,0-22 16,0 22-16,1-21 0,-1 21 16,0-22-16,0 22 0,0 0 0,0 0 15,1 21-15,-1 0 0,0 0 0,0 0 16,0 0-16,0 0 0,1 0 16,-22 21-16,0 0 0,21 0 0,-21 1 15,0-1-15,0 0 0,0 0 0,0 0 16,0 0-16,0 1 0,0-1 15,-21 0-15,-1 21 0,1-21 0,0-21 16,21 22-16,-21-1 0,0 0 0,0 0 16,-1-21-16,1 0 0,0 21 0,0-21 15,0 0-15,0 0 16,-1-21-16,22 0 16,-21 21-16,21-21 0,0 0 0,0-1 15,0 1-15,0 0 16,0 42 15,21 0-15,1-21-16,-22 22 0,21-1 0,0-21 15,0 0-15,0 0 0,0 21 0,1-21 16,20 0-16,-21 0 0,21 0 16,-20 0-16,20 0 0,0 0 15,1 0-15,-1-21 0,-21 21 0,21-21 16,-20-1-16,20 1 0,-21 0 0,0 0 15,0-21-15,1 20 0,-1-20 16,0 0-16,0 21 0,-21-22 0,0 1 16,0 0-16,0-1 0,0 1 0,0 0 15,0-1-15,0 22 0,21-21 16,-21 21-16,0-1 0,0 44 31,-21-1-31,21 0 16,-21 0-16,21 21 0,0-20 0,-21 20 15,0 0-15,-1-21 0,22 22 16,0-1-16,0 0 0,0-20 0,0 20 16,0 0-16,0-21 0,0 22 15,0-22-15,22 0 0,-1 0 0,0 0 16,0 1-16,21-22 0,1 0 0,-22 0 16,21 0-16,1 0 0,-1 0 15,-21 0-15,21-22 0,-20 22 0,20-21 16,-21 0-16,0 0 0,0-21 0,-21 20 15,22 1-15,-22-21 0,21 21 0,-21 0 16,21-1-16,-21 1 0,0 0 16,0 0-16,0 0 0,0 42 31,0 0-31,-21-21 16,21 21-16,-21 0 0,21 1 0,0-1 15,0 0-15,0 0 0,0 0 0,0 0 16,0 1-16,0-1 0,0 0 0,0 0 15,21-21-15,0 0 0,0 21 16,0-21-16,0 0 0,1 0 0,-1 0 16,0 0-16,0 0 0,0 0 0,0-21 15,1 0-15,-1 0 0,0 0 16,0-1-16,0 1 0,0 0 0,1 0 16,-22 0-16,21 0 0,0-22 0,0 22 15,0 0-15,0 0 0,1 0 16,-22-1-16,21 1 0,0 21 15,0 0-15,0 0 16,0 0 0,-21-21 62,0 0-63,0 0 1,-21 21-16,0 0 16,0 0-16,0 0 15,0 21-15,-1-21 0,22 21 0,-21 0 16,0 0-16,0 1 0,0-1 0,0 0 16,21 0-16,0 0 0,-22 0 15,22 1-15,0-1 0,0 0 16,0 0-16,0 0 0,22-21 0,-1 21 15,0-21-15,0 22 0,0-22 0,0 0 16,1 0-16,-1 0 0,21 0 16,-21 0-16,0 0 0,22-22 0,-22 1 15,0 21-15,0-21 0,0 0 16,1 0-16,-1 0 0,0-1 16,-21 1-16,0 0 15,0 0-15,0 0 0,0 0 16</inkml:trace>
  <inkml:trace contextRef="#ctx0" brushRef="#br0" timeOffset="141939.9">5334 15282 0,'0'0'0,"-21"22"16,0-22-1,42 0 48,0 0-63,0 0 0,0 0 0</inkml:trace>
  <inkml:trace contextRef="#ctx0" brushRef="#br0" timeOffset="142588.63">7197 15409 0,'0'0'0,"0"-21"0,0 0 16,21 0-16,-21 0 0,21 0 16,-21-1-16,0 1 0,0 0 0,21 0 15,0 0-15,0 21 16,1 0-16,-22 21 0,21 0 16,0 0-16,-21 22 0,21-1 15,0 0-15,-21 1 0,0-1 0,21 0 16,-21-21-16,0 22 0,0-1 0,0 0 15,0-20-15,0 20 0,0-21 16,0 0-16,0 0 0,0 1 0,0-1 16,22-42 15,-1-1-31,-21 1 16,21 0-16,0 0 0,-21 0 0,21-22 15,0 22-15,1-21 0,-1 0 0,0-1 16,0-20-16,0 20 0,0 1 15,1 0-15,-1-1 0,0 1 16,-21 21-16,0 0 0,21 0 0,-21-1 16,0 44-1,0-1-15,0 0 16,0 0-16,0 0 0,0 22 0,0-22 16,0 0-16,0 0 0,0 0 0,0 0 15</inkml:trace>
  <inkml:trace contextRef="#ctx0" brushRef="#br0" timeOffset="143835.62">8064 15494 0,'0'0'0,"22"-21"0,-1 21 0,0-21 0,-21-22 16,-21 43 15,0 0-31,-1 0 0,1 0 0,0 22 16,0-22-16,0 21 0,0 0 0,-1 0 15,1 0-15,0 22 0,0-22 16,0 0-16,21 0 0,0 21 0,-21-20 16,21-1-16,0 0 0,0 0 0,0 0 15,21 0-15,0-21 0,0 22 0,0-22 16,22 0-16,-22 0 0,21 0 16,-21 0-16,22 0 0,-1 0 0,0 0 15,-21 0-15,22-22 0,-1 1 16,-21 0-16,22 0 0,-22 0 0,0 0 15,0-1-15,0 1 0,-21 0 16,0 0-16,0 0 0,0-22 0,0 22 16,0-21-16,0 21 0,-21 0 0,21-1 15,-21-20-15,0 42 0,0-21 0,-1 0 16,-20 21-16,21 0 0,0 0 16,-22 0-16,1 21 0,21 0 0,-21 0 15,-1 0-15,22 1 0,-21 20 16,-1-21-16,22 21 0,0-20 15,0 20-15,0-21 0,21 21 0,0-20 16,0-1-16,0 21 0,21-21 0,0 0 16,0 1-16,22-22 0,-1 21 0,0 0 15,1-21-15,-1 0 0,0 0 16,1 0-16,20 0 0,-21 0 0,1-21 16,20 0-16,-20 21 0,-1-22 0,0 1 15,-21 0-15,22 0 0,-22 0 0,21 0 16,-21-1-16,1-20 0,-1 21 15,0 0-15,-21 0 0,0-1 0,21 1 16,-21 0-16,0 42 31,-21 0-31,0 1 16,0 20-16,21-21 16,0 0-16,0 0 0,-22 1 0,22-1 15,0 21-15,0-21 0,0 0 0,0 1 16,22-1-16,-1 0 0,0 0 15,0-21-15,0 21 0,22-21 0,-22 0 16,21 0-16,0 0 0,1 0 16,-1 0-16,0 0 0,1 0 0,-1 0 15,0-21-15,1 0 0,-1 0 0,0 21 16,1-21-16,-22-1 0,0 1 16,0 0-16,0 0 0,1 0 0,-22-22 15,21 22-15,-21 0 0,0 0 0,0 0 16,0 0-16,0-1 0,0 1 15,-21 0-15,-1 21 0,1 0 16,0 0-16,0 0 0,0 0 16,-22 21-16,22-21 0,0 21 15,-21 1-15,-1-1 0,22 0 0,0 0 16,0 0-16,0 0 0,0 1 0,21-1 16,0 0-16,0 21 0,0-21 0,0 1 15,0-1-15,21 0 16,0-21-16,0 21 0,0-21 15,0 0-15,22 0 0,-22 0 16,0 0-16,0 0 0,0-21 0,22 0 16,-22 21-16,0-21 0,0-1 15,0 1-15,1 0 0,-1-21 0,-21 21 16,21-22-16,0 22 0,0-21 0,0-1 16,-21 1-16,22-21 0,-1 20 0,0 1 15,-21-22-15,0 22 0,21-21 16,-21 20-16,0 1 0,21 0 0,-21 20 15,0-20-15,0 21 0,0 0 0,-21 21 16,0 0-16,0 0 0,21 21 16,-21 0-16,-1 0 0,22 22 15,0-1-15,-21 0 0,21 1 16,-21 20-16,21-21 0,-21 22 0,21-22 16,0 1-16,0-1 0,0 0 0,0 1 15,0-1-15,0 0 0,0 1 0,0-22 16,0 0-16,0 21 0,21-21 15,0 1-15,0-22 0,1 21 0,-1-21 16,0 0-16,0 0 0,21 0 0,-20 0 16,20 0-16,-21 0 0,21-21 0,-20 21 15,-1-22-15,21 1 0,-21 0 16,0 0-16,1 0 0,-1 0 0,0-1 16,-21 1-16,0 0 0,0-21 15,0 21-15</inkml:trace>
  <inkml:trace contextRef="#ctx0" brushRef="#br0" timeOffset="144052.19">9377 15177 0,'0'0'0,"-21"0"0,-22 0 16,22 0-16,-21 0 0,21 0 15,-1 0-15,1 0 16,21-22 0,21 22-1,1-21-15,-1 21 0,21 0 16</inkml:trace>
  <inkml:trace contextRef="#ctx0" brushRef="#br0" timeOffset="145848.85">11578 15536 0,'0'0'0,"0"22"16,21-22-16,0 0 15,1 0-15,-1 0 0,0 0 0,0 0 16,0-22-16,0 22 0,1-21 0,-1 0 15,0 0-15,0 0 0,-21 0 16,0-1-16,21-20 0,-21 21 0,0 0 16,0-22-16,0 22 0,0-21 0,-21 21 15,0 0-15,0-1 0,-22 1 0,1 0 16,21 21-16,-21 0 0,-1 0 16,1 0-16,0 0 0,-1 21 0,1 0 15,0 22-15,-1-22 0,1 21 16,21 1-16,0-1 0,-1 0 0,22 1 15,0-1-15,0 0 0,0 1 0,0-1 16,0-21-16,22 21 0,-1-20 16,0-1-16,21 0 0,-21 0 0,22-21 15,-22 0-15,21 21 0,-21-21 0,22 0 16,-1 0-16,0 0 0,-20-21 16,20 0-16,0 0 0,-21 0 0,22-1 15,-22 1-15,21 0 0,-21 0 0,1-21 16,-1-1-16,0 22 0,-21-21 0,0-1 15,0 1-15,21 0 0,-21-1 16,0 1-16,0 21 0,0-21 0,0-1 16,0 22-16,0 0 0,0 42 31,0 0-31,0 0 0,-21 22 16,21-22-16,0 21 0,0 1 0,0-1 15,0-21-15,0 21 0,0 1 0,0-22 16,0 0-16,21 21 0,0-20 0,0-1 15,1 0-15,20-21 16,-21 0-16,0 0 0,22 0 0,-22 0 16,0 0-16,21 0 0,-21-21 0,1 0 15,-1-1-15,0 1 0,0 0 0,0 0 16,0 0-16,-21-22 0,0 1 16,22 0-16,-22-1 0,21 1 15,-21 0-15,0-1 0,0 1 0,0 0 16,0-1-16,0 1 0,0 0 0,0 21 15,0-22-15,0 22 0,-21 21 32,-1 21-32,22 0 0,0 1 0,-21 20 15,21 0-15,-21 1 0,0-1 0,21 0 16,0 1-16,-21-1 0,0 21 16,21-20-16,-22-1 0,1-21 0,21 22 15,0-1-15,0-21 0,-21 0 0,21 22 16,0-22-16,0 0 0,-21-21 15,21 21-15,21-21 32,0-21-32,0 0 15,-21 0-15,22 21 0,-1-43 0,0 22 16,21 0-16,-21 0 0,1-22 16,-1 22-16,0-21 0,21 21 0,1 0 15,-22 21-15,-21-22 0,21 22 16,0 0-16,0 0 0,0 22 0,-21-1 15,0 0-15,22 0 0,-22 0 16,21 0-16,-21 1 0,0-1 16,0 0-16,0 0 0,0 0 0,-21 0 15,-1 1-15,1-1 0,0-21 16,0 21-16,0 0 0,0-21 16,-1 21-16,1-21 0,0 0 0,0 0 15,-21 21-15,20-21 0,1 0 0,0 0 16,0 0-16,0 0 0,0 0 15,-1 0-15,22-21 16,22 21 15,-1 0-31,0 0 16,0 21-16,21-21 16,-20 0-16,-1 0 0,21 0 0,-21 0 15,22 0-15,-22 0 0,21 0 0,0 0 16,-20 0-16,-1 0 0,21 0 0,-21-21 15,0 21-15,1-21 0,-1 0 16,0 0-16,0 21 0,0-21 0,0-22 16,1 22-16,-1 0 0,0-21 0,0 20 15,-21-20-15,21 0 0,0-1 0,1 22 16,-1-21-16,0 0 0,0 20 16,0 1-16,0 0 0,1 21 15,-1 0-15,0 0 0,0 0 16,-21 21-16,0 0 15,0 1 1,0-1-16,0 0 0,0 0 16,0 0-16,0 0 0,0-42 62,0 0-62,0 0 16,0 0-16,0 0 15,0-1-15,-21 22 16,21-21-16,-21 21 0,0 0 16,-1 0-16,1 0 0,0 0 0,0 21 15,0 1-15,0-1 16,-1 0-16,1 0 0,0 21 0,0-20 16,21-1-16,0 21 0,-21-21 0,21 22 15,0-22-15,0 0 0,0 21 0,0-21 16,0 1-16,0-1 0,0 0 15,21 0-15,0 0 0,0 0 0,0-21 16,1 22-16,-1-22 0,0 0 0,0 0 16,0 21-16,22-21 0,-22 0 0,0 0 15,0 0-15,0 0 0,0 0 16,1-21-16,-1 21 0,-21-22 0,21 1 16,0 21-16,0-21 0,0 0 15,1 0-15,-1 0 0,0-1 0,0-20 16</inkml:trace>
  <inkml:trace contextRef="#ctx0" brushRef="#br0" timeOffset="146144.4">13843 14986 0,'0'0'0,"0"-21"16,-21 21-16,0 0 15,21 21 1,-22 0-16,1 22 15,21-22-15,-21 0 16,21 21-16,-21-21 0,21 22 0,0-22 16,0 21-16,-21 1 0,21-22 0,-21 21 15,21-21-15,0 22 0,0-22 16,0 21-16,0-21 0,0 0 0,0 1 16,0-1-16,0 0 0,21 0 0,0 0 15,0-21 1,0 0-16,0 0 0,1 0 15,-1 0-15,0 0 0,0-21 0,0 21 16,0-21-16,1 0 0,-1 0 0</inkml:trace>
  <inkml:trace contextRef="#ctx0" brushRef="#br0" timeOffset="146476.25">14309 14965 0,'0'0'0,"21"0"16,0 0 0,0 0-16,0 0 0,0 0 15,1 0-15,-1 0 0,0 21 0,0 0 16,0 0-16,0 1 0,-21-1 16,22 0-16,-22 21 0,21-21 0,-21 1 15,0 20-15,0-21 0,0 21 16,0-20-16,-21 20 0,-1-21 0,1 0 15,0 0-15,21 22 0,-21-22 0,0-21 16,0 21-16,-1 0 0,1 0 16,0 1-16,0-22 0,0 21 0,0-21 15,21 21-15,-22-21 0,1 0 16,21 21-16,21-21 16,1 0-1,-1-21-15,0 0 0,0 21 0,21-21 16</inkml:trace>
  <inkml:trace contextRef="#ctx0" brushRef="#br0" timeOffset="147124.32">15261 14859 0,'0'0'0,"0"-21"0,0 0 16,-21 21-16,0-21 0,0 21 15,-22 0-15,22 0 0,0 0 16,0 21-16,0-21 0,-1 21 16,1-21-16,21 21 0,0 0 0,0 0 15,0 1-15,0-1 16,21-21-16,1 21 0,-1 0 16,0-21-16,-21 21 15,0 0-15,21-21 0,-21 22 16,0-1-16,0 0 0,0 0 15,0 0-15,0 0 0,-21 1 16,0-1-16,0 0 0,21 0 16,-22-21-16,1 21 0,0 0 0,0-21 15,-21 22-15,20-22 0,1 0 0,0 21 16,0-21-16,0 21 0,0-21 0,-1 0 16,44 0 15,-1-21-16,0 21-15,0 0 0,0-21 0,0 21 16,1 0-16,-1 0 16,0 0-16,0 0 15,-21 21 1,0 0-16,0 0 0,-21 0 16,0 0-16,21 1 0,-21-1 15,-1 0-15,22 0 0,-21 0 16,0 0-16,21 1 0,-21-1 15,21 0-15,0 0 0,0 0 16,0 0-16,0 1 0,0-1 16,21-21-16,0 0 15,0 0-15,1 0 16,-1 0-16,0 0 0,0 0 0,0 0 16,0 0-16,1 0 0,-22-21 15,0-1-15,0 1 16,0 0-16</inkml:trace>
  <inkml:trace contextRef="#ctx0" brushRef="#br0" timeOffset="147836.01">14626 17166 0,'0'0'0,"0"-21"0,21 21 0,0 0 16,-21-21-16,22 0 0,-1 21 0,0-21 15,0-1-15,0 22 16,0-21-16,1 0 0,-1 21 15,0-21-15,-42 42 47,0 0-47,-1 0 0,1 1 0,-21-1 16,21 0-16,0 21 0,-22-21 0,22 22 16,0-22-16,0 0 0,0 21 0,-1-20 15,22 20-15,-21-21 0,21 0 16,0 22-16,0-22 0,0 21 0,21-21 15,1 0-15,20 1 0,-21-1 0,21 21 16,1-21-16,-22 0 0,21-21 16,1 22-16,-1-1 0,0 0 15,-21-21-15,22 21 0,-22-21 0,0 21 16,0-21-16,-21 21 0,0 1 16,0-1-16,-21 0 15,0 0-15,0 0 0,0-21 0,-22 21 16,22 1-16,-21-1 0,21 0 0,-22 0 15,1 0-15,21 0 0,-22 1 16,22-22-16,0 21 0,0-21 0,0 21 16,-22-21-16,22 21 0,0-21 15,0 0-15,0 0 16,0-21-16,-1 0 0,22 0 16,0-1-16,0 1 0,0-21 15,0 21-15</inkml:trace>
  <inkml:trace contextRef="#ctx0" brushRef="#br0" timeOffset="148236.79">14944 16447 0,'0'0'0,"-43"0"0,22 0 16,0 0-16,0 0 15,42 0 1,0 0-16,21 0 16,-20-22-16,20 22 0,0 0 0,22 0 15,-22 0-15,22-21 0,-22 21 0,0 0 16,22 0-16,-22 0 0,0 0 15,1 0-15,-1 0 0,-21-21 0,0 21 16,1 0-16,-1 0 0,-42 0 47,-1 0-47,1 21 16,0-21-16,0 0 0,0 0 0,0 21 15,-22-21-15,22 0 0,-21 22 16,-1-1-16,1-21 0,21 21 0</inkml:trace>
  <inkml:trace contextRef="#ctx0" brushRef="#br0" timeOffset="148487.64">14753 16679 0,'0'0'0,"-42"43"16,42-22-16,0 0 31,21-21-31,0 0 0,21 0 16,-20 0-16,20 0 0,0 0 15,22 0-15,-22 0 0,22 0 0,-22 0 16,21 0-16,-20 0 0,20 0 0,-20 0 16,-1 0-16,-21 0 0,21 0 0,-20 0 15,-1-21-15,0 21 0,-42 0 47,0 0-47,-22-21 16,22 21-16,0 0 0,-21 0 0</inkml:trace>
  <inkml:trace contextRef="#ctx0" brushRef="#br0" timeOffset="148687.51">14753 16870 0,'0'0'0,"-21"21"0,-21 21 16,42-20-1,21-22-15,21 21 16,-21-21-16,22 0 0,-1 0 15,0 0-15,22 0 0,-1 0 0,-20 0 16,20 0-16,1 0 0,-22 0 0,21-21 16,-20 21-16,-1-22 0,-21 22 0,0 0 15,1-21-15,-22 0 16,0 0-16,-22 21 0</inkml:trace>
  <inkml:trace contextRef="#ctx0" brushRef="#br0" timeOffset="149495.85">7726 16108 0,'0'0'0,"-21"0"0,-22 21 16,22-21-16,0 0 15,0 0-15,0 0 0,-1 0 0,1 0 16,0 0-16,21 21 15,21-21 1,0 0-16,1 21 16,20-21-16,21 0 0,1 0 0,-1 0 15,22 0-15,0 0 0,21 0 16,-22 0-16,22 0 0,0 0 16,0 0-16,0 0 0,-1 0 0,1 0 15,21 0-15,-21 0 0,0 0 0,0 0 16,-22 0-16,1 0 0,0 0 0,-1 0 15,-20 0-15,-1 0 0,1 0 16,-22 0-16,1 0 0,-1-21 0,-21 21 16,0 0-16,0 0 0,1 0 15,-44 0 1,1-21-16,0 21 0,0 0 16,0 0-16,-22 0 0,22 0 0,-21 0 15,0 0-15,-1 0 0,1-21 0,0 21 16,-1 0-16,-20 0 15,20 0-15,-20 0 0</inkml:trace>
  <inkml:trace contextRef="#ctx0" brushRef="#br0" timeOffset="149987.57">7535 16235 0,'0'0'0,"-42"21"0,21-21 0,0 0 0,-1 0 16,1 0-16,0 0 15,0 0 1,21 21-16,0 0 31,21-21-31,0 0 16,0 0-16,22 0 0,-22 22 0,21-22 15,1 21-15,-1-21 0,21 0 0,1 0 16,-1 0-16,22 0 0,0 0 16,-1 0-16,22 0 0,-21 0 0,21 0 15,0 0-15,-1 0 0,22 0 0,-21 0 16,21 0-16,-21 0 0,0 0 0,0 0 16,0 0-16,-1 0 15,-20 0-15,-21 0 0,20 0 0,-20 0 16,-22 0-16,0 0 0,1 0 0,-1-21 15,-21 21-15,0 0 0,-42 0 79,0 0-64,0 0-15,0 21 0,0-21 0,-1 0 16,1 21-16,-21-21 0,21 21 0</inkml:trace>
  <inkml:trace contextRef="#ctx0" brushRef="#br0" timeOffset="155339.85">8276 17166 0,'0'-21'16,"0"0"-1,0 0 1,0 0-16,-21 21 16,21-22-16,-21 1 0,21 42 46,-21 1-30,-1-1-16,22 0 16,0 21-16,0-21 0,-21 1 0,21-1 15,-21 0-15,0 0 0,21 21 16,0-20-16,-21-1 0,0 0 16,21 0-16,-22 0 0,22 0 0,0 1 15,-21-1-15,21 0 0,0 0 0,-21-21 16,21 21-16,0 0 15,0-42 32,0 0-31,0 0-16,0 0 0,21 0 16,-21-1-16,21 1 0,-21-21 0,0 21 15,0 0-15</inkml:trace>
  <inkml:trace contextRef="#ctx0" brushRef="#br0" timeOffset="155887.53">8107 17124 0,'0'0'16,"0"-21"-16,0 0 16,0-1-16,0 1 0,0 0 0,0 0 0,21 21 15,0-21-15,0 0 0,-21-1 0,21 22 16,1-21-16,-1 0 0,0 21 16,21-21-16,-21 0 0,1 21 0,-1-21 15,21 21-15,-21 0 0,22 0 0,-22 0 16,0 0-16,0 0 15,0 0-15,0 21 0,-21 0 0,0 0 16,0 0-16,0 0 0,0 1 0,-21-1 16,0 21-16,-21-21 0,21 0 15,-1 1-15,-20-1 0,21 0 0,-21 0 16,20 0-16,-20 0 0,21 1 0,0-1 16,0-21-16,-22 21 0,22-21 15,0 0-15,0 0 0,0 0 16,21-21-1,0 0-15,-22 21 0,22-22 16,0 1 0,0 42-1,0 1 1,22-1-16,-22 0 0,21 0 16,-21 0-16,0 22 0,0-22 0,21 0 15,-21 0-15,21 0 0,0 0 0,-21 1 16,21-1-16,1-21 0,-22 21 15,21 0-15,0-21 0,0 0 0,-21 21 16,21-21-16,0 0 0,1 0 0,-1 0 16,0 0-16,0 0 15,-21-21-15,21 21 0,-21-21 16,21 0-16,-21 0 0,22 21 16,-22-22-16,21 22 0,-21-21 15,0 0 1,21 21-16,0-21 0,-21 0 15,21 0-15,0 21 16,1-22-16</inkml:trace>
  <inkml:trace contextRef="#ctx0" brushRef="#br0" timeOffset="156491.97">8911 17018 0,'0'-21'15,"-21"21"1,21-21-16,0 0 16,21 21-1,0 0-15,0-22 0,1 22 16,20-21-16,0 21 0,-21 0 0,22 0 16,-1-21-16,-21 21 0,22 0 0,-22 0 15,21 0-15,-21 0 0,0 0 16,1 0-16,-44 0 62,1 0-62,0 0 16,0 0-16,0 0 31,0 0-31,-1 0 0,1 0 16,0 0-1,0 0 17,21 21-32,-21 0 15,21 1-15,0-1 16,-21-21-16,21 21 0,-22 0 0,22 0 16,-21 0-16,21 22 0,0-22 15,-21 0-15,0 0 0,21 22 0,-21-22 16,0 0-16,21 0 0,-22 21 15,22-20-15,-21-1 0,0 0 0,21 21 16,-21-21-16,21 1 0,0-1 0,-21 0 16,21 0-16,-21 0 0,21 0 15,0 1 1,0-44 15,0 1-31,21 0 16,0 0-16,0 0 0,0 0 15,0-1-15</inkml:trace>
  <inkml:trace contextRef="#ctx0" brushRef="#br0" timeOffset="160252.2">22034 14690 0,'0'0'0,"0"-21"15,0-1-15,0 1 0,0 0 16,0 0-16,0 0 0,0 0 0,0-1 16,0 1-16,0 0 15,0 0-15,0 42 16,0 0-16,0 22 16,-21-22-16,0 21 0,21 22 15,-21-22-15,0 0 0,0 22 0,-1-1 16,1-20-16,0 20 0,0 1 15,0-22-15,-22 21 0,22-20 0,0-1 16,-21 0-16,21 1 0,-1-1 16,1-21-16,21 0 0,0 1 0,-21-1 15,21-42 1,0-1-16,0 1 16,0 0-16,0 0 0,0-21 15,0-1-15,0 1 0,0 0 0,0 20 16,0-20-16,0 0 0,21-1 0,-21 22 15,21 0-15,-21 0 0,0 0 0,22 21 16,-1 0-16,0 0 16,0 21-16,-21 0 0,21-21 15,0 42-15,-21-20 0,22-1 16,-1 21-16,-21-21 0,21 0 0,0 22 16,-21-22-16,21 0 0,0 21 15,1-20-15,-1-1 0,0-21 0,0 21 16,21-21-16,-20 0 0,-1 0 0,21 0 15,-21 0-15,22 0 0,-1-21 0,0 0 16,-21-1-16,22 1 0,-22 0 16,21 0-16,-21-21 0,1-1 0,-1 1 15,0 21-15,-21-43 0,0 22 0,0 0 16,0-1-16,0-20 0,0 20 0,0-20 16,0 21-16,0-22 15,0 1-15,0 20 0,0 1 0,0-22 16,-21 22-16,0 21 0,21-21 0,-22 20 15,1 22-15,0-21 0,0 21 0,0 0 16,0 0-16,-22 0 0,22 21 16,0 1-16,-21-1 0,20 21 0,-20 0 15,21 1-15,0-1 0,-22 22 0,22-22 16,0 21-16,0-20 0,21 20 16,0-20-16,0 20 0,0-21 0,0 1 15,0 20-15,0-20 0,21-1 0,0 0 16,0 1-16,1-1 0,-1-21 0,21 21 15,0-20-15,-20-1 16,20 0-16,0-21 0,22 0 0,-22 0 16,22 0-16,-22 0 0,21 0 0,1 0 15,-1-21-15,1 0 0,-1-1 0,-20 1 16,-1 0-16,22-21 0,-43 21 16,21-22-16,-21 22 0,0-21 0,-21 21 15,0-1-15,0-20 0,0 21 0,0 0 16,0 0-16,0-1 0,-21 22 0,0 0 15,0 0-15,-21 0 0,20 0 16,1 0-16,-21 0 0,21 22 0,0-22 16,-22 21-16,22 0 0,0 21 0,0-21 15,21 1-15,0-1 0,0 21 16,0-21-16,0 0 0,0 22 16,21-22-16,0 0 0,21 0 0,-20-21 15,20 21-15,-21 1 0,21-22 0,1 0 16,-1 0-16,0 0 0,1 0 0,-22 0 15,21 0-15,-21-22 0,22 1 16,-22 0-16,0 21 0,0-21 0,-21 0 16,21 0-16,-21-1 0,22-20 0,-22 21 15,0 0-15,0 0 0,0-1 16,0 1-16,0 0 0,0 42 31,0 0-31,0 1 16,0-1-16,0 0 0,-22 0 0,22 0 15,-21 0-15,21 1 0,0-1 0,-21 0 16,21 0-16,0 0 0,0 0 16,-21 1-16,21-1 0,-21-21 15,21-21 17,21-1-17,-21 1-15,21 0 0,0 0 0,0 0 16,-21-22-16,22 22 0,-1 0 0,0-21 15,0 21-15,0-1 0,0-20 16,1 42-16,-1-21 0,0 0 0,21 21 16,-21 0-16,1 0 15,-22 21-15,21 0 0,-21 0 16,0 0-16,0 1 0,0-1 16,0 0-16,0 0 0,0 0 0,0 0 15,0 1-15,0-1 0,0 0 16,0 0-16,0 0 0,21-21 31,0 0-31,0 0 16,0-21-16,1 21 0,-1-21 15,0 0-15,-21 0 0,21-1 16,0 1-16,0 0 0,1 0 0,-1 0 16,0 0-16,0-1 0,0 22 0,0-21 15,-21 0-15,22 21 0,-22 21 31,0 0-15,0 1-16,0-1 0,0 0 16,0 0-16,0 0 0,0 0 0,0 1 15,0-1-15,0 0 16,0 0-16,0 0 0,21-21 0,0 21 0,0 1 16,0-22-16,22 0 0,-22 21 0,0-21 15,21 0-15,-21 0 0,22 0 16,-22 0-16,0 0 0,0-21 15,0 21-15,1-22 0,-1 1 0,0 21 16,-21-21-16,21 0 0,-21 0 0,21 0 16,-21-1-16,0 1 0,21 0 0,-21 0 15,22 0-15,-22 0 0,0 42 32,-22 0-17,22 0-15,-21 0 0,21 0 16,0 1-16,0-1 0,0 0 15,0 0-15,0 0 16,0 0-16,0 1 16,21-22-16,1 0 15,-1 0-15,0 0 0,0 0 0,0 0 16,0 0-16,1 0 0,-1-22 0,0 22 16,0-21-16,0 0 0,-21 0 15,21 0-15,-21 0 0,22-1 16,-22-20-16,0 21 0,0 0 0,0 0 15,0-1-15,0-20 0,0 21 0,0 0 16,0 0-16,-22 21 0,1 0 16,0-22-16,0 22 0,0 0 0,0 0 15,-1 22-15,-20-22 0,21 21 16,-21 0-16,20 0 0,1 0 0,-21 22 16,21-22-16,0 0 0,21 21 15,-22-21-15,22 1 0,-21 20 0,21-21 16,0 0-16,0 0 0,21-21 15,22 0-15,-22 0 0</inkml:trace>
  <inkml:trace contextRef="#ctx0" brushRef="#br0" timeOffset="160572.63">25146 14880 0,'0'0'0,"0"-42"0,0-43 15,0 64-15,0 0 16,0 0-16,0 0 0,-21 42 31,21 0-31,-21 21 16,-1-21-16,22 22 0,-21-22 0,0 21 16,21-21-16,-21 22 0,0-1 0,21 0 15,0-20-15,-21 20 0,-1 0 16,22-21-16,-21 22 0,21-22 15,0 21-15,0-21 0,0 1 0,0-1 0,0 0 16,0 0-16,21 0 0,1-21 16,-1 21-16,0-21 0,0 0 15,0 0-15,0 0 0,22 0 16,-22 0-16,0 0 0,0-21 0,0 21 16,1-21-16</inkml:trace>
  <inkml:trace contextRef="#ctx0" brushRef="#br0" timeOffset="160850.75">25548 14774 0,'0'0'0,"0"-21"0,0 0 0,0 0 16,0 0-16,21 0 0,0 21 16,1 0-16,-1 0 0,0 0 15,0 0-15,0 21 0,0 0 16,1 0-16,-1 0 0,0 22 0,0-22 15,-21 85 1,0-64-16,-21 0 0,0 1 0,-22-1 0,22 0 16,-21-21-16,21 22 0,-22-22 0,1 21 15,0-21-15,21 1 16,-22-1-16,1 0 0,21-21 0,0 21 0,-1-21 16,1 0-16,42 0 31</inkml:trace>
  <inkml:trace contextRef="#ctx0" brushRef="#br0" timeOffset="161459.45">27114 14436 0,'0'-21'0,"0"42"0,0-64 0,0 22 15,-21 0-15,0-21 0,0 21 16,-21-1-16,20 1 0,-20 0 0,0 21 16,-1 0-16,1-21 0,0 21 15,-1 0-15,1 0 0,0 0 0,-1 21 16,1-21-16,21 21 0,-21 0 0,42 1 16,0-1-16,0 0 0,0 0 0,0 0 15,0 0-15,21 1 0,0-1 16,0 0-16,0 0 0,22 0 0,-1 0 15,-21 1-15,21-1 0,-20 0 0,20 0 16,-21 0-16,0 0 0,-21 1 16,0-1-16,0 0 0,0 0 15,-21 0-15,0-21 0,0 21 0,0 1 16,-22-1-16,1-21 0,0 21 0,-1-21 0,22 21 16,-21-21-16,-1 21 0,22-21 15,0 0-15,0 0 0,0 21 16,0-21-16,42 0 31,0 0-31,0 0 0,0 0 0,0 22 16,1-22-16,-1 0 15,-21 21-15,21 0 0,-21 0 16,0 0-16,0 0 0,0 1 16,0-1-16,0 0 0,0 0 0,-21 21 15,0-20-15,21-1 0,-22 21 16,1-21-16,0 0 0,0 1 0,21-1 15,0 0-15,-21 0 0,21 0 0,0 0 16,0 1-16,0-1 0,0 0 16,0 0-16,21-21 15,0 0-15,0 0 16,0 0-16,1 0 0,-1 0 16,0 0-16,0 0 0,0 0 0,0 0 15</inkml:trace>
  <inkml:trace contextRef="#ctx0" brushRef="#br0" timeOffset="162007.69">26310 17314 0,'0'0'16,"-21"22"-16,21-1 15,0 0-15,0 0 16,0 0 15,21-21-31,-21 21 31,0 1-15,0-1-16,0 0 0,0 0 16,0 0-16,0 22 0,-21-22 0,21 0 15,0 0-15,0 21 16,0-20-16,0-1 0,0 0 0,0 0 0,0 21 16,0-20-16,0-1 15,0 0-15,0 0 0,21 21 0,-21-20 16,21-1-16,22 0 0,-22 0 0,0 0 15,0 0-15,0 1 0,0-1 16,1 0-16,-1 0 0,-21 0 0,0 0 16,0 1-16,0-1 15,-21 0-15,-1-21 0,1 21 16,-21-21-16,21 0 0,-22 21 0,1-21 16,0 0-16,-1 0 0,22 0 15,-21 0-15,0 0 0,-1 0 0,22-21 16,0 0-16,-21 0 0,20 0 15,22-22-15,0 22 0,0-21 16,0-1-16</inkml:trace>
  <inkml:trace contextRef="#ctx0" brushRef="#br0" timeOffset="162380.47">26458 16171 0,'0'0'0,"-21"-21"0,0 0 15,21 0 1,0 0-16,0 0 16,21 21-16,21 0 15,-20 0-15,20-22 0,0 22 0,22-21 16,-1 21-16,1 0 0,-1 0 15,1-21-15,20 21 0,-20 0 0,21 0 16,-22-21-16,1 21 0,-1 0 0,-21 0 16,1 0-16,-1-21 0,-21 21 0,0 0 15,1 0-15,-44 0 32,1 0-32,-21 0 0,21 0 15,-22 0-15,1 0 0,0 0 0,-22 0 16,1 21-16,-1-21 0,1 21 15,-1-21-15,1 0 0,-22 21 0,22-21 16</inkml:trace>
  <inkml:trace contextRef="#ctx0" brushRef="#br0" timeOffset="162608.34">26331 16150 0,'-127'64'31,"297"-149"-31,-213 106 0,-126 106 0,169-106 0,0 1 0,0-1 16,21 0-16,0 0 0,22-21 15,-1 0-15,21 21 0,1-21 16,-1 0-16,22 0 0,0 0 0,21 0 15,-22 0-15,22 0 0,-21 0 16,-1 0-16,1 0 0,0 0 0,-22 0 16,1 0-16,-22 0 0,0 0 15,-20 0-15,-1 0 0,-21-21 0,-21 21 16,-1 0 0,-20 0-16,21 0 0,-21 0 0,-22 0 15,1 0-15,20 0 0,-41 0 16,20 0-16,-21 0 0</inkml:trace>
  <inkml:trace contextRef="#ctx0" brushRef="#br0" timeOffset="162864.2">25950 16595 0,'0'0'0,"-63"42"0,42-21 16,-1 0-16,22 1 0,0-1 0,0 0 15,22 0-15,20-21 0,0 0 16,1 21-16,20-21 0,1 0 15,20 0-15,1 0 0,0 0 0,20 0 16,1 0-16,0 0 0,21 0 0,0 0 16,-21 0-16,0 0 0,0-21 0,-22 21 15,1 0-15,-22 0 16,-20 0-16,-1 0 0,-21 0 0,22 0 0,-65 21 31,1-21-31,-21 0 0,0 0 16,20 21-16,-41-21 0,21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1:17:38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1545 0,'0'0'0,"-22"0"0,1-21 0,0 0 0,0 0 15,21 0 1,0-1-16,0 1 15,21 0-15,0 0 16,0 21-16,22 0 0,-22-21 0,0 21 16,21 0-16,-20 0 0,20 0 15,-21 0-15,21 21 0,-20-21 0,-1 21 16,0 0-16,0 0 0,-21 1 0,0 20 16,0 0-16,0-21 0,0 22 15,-21-1-15,-21 0 0,20 1 0,-20-1 16,0 0-16,-1 1 0,1-22 15,0 21-15,-1-21 0,1 1 16,21-1-16,0-21 0,0 21 16,-1-21-16,22-21 31,0 0-31,22 21 0,-1-22 0,0 1 16,0 0-16,0 21 0,22-21 0,-22 21 15,21 0-15,-21-21 0,0 21 16,22 0-16,-22 0 0,21 0 0,-21 0 15,1 0-15,-1 21 0,0 0 16,0 0-16,0 0 0,0 1 0,-21-1 16,22 21-16,-22-21 0,0 22 15,0-22-15,0 21 0,-22-21 16,1 22-16,0-22 0,0 21 0,0-21 16,-22 22-16,22-22 0,-21 0 15,0 0-15,20 0 0,-20 0 0,0-21 16,21 0-16,-22 0 0,1 0 15,0 0-15,20 0 0,-20 0 0,21 0 16,-21 0-16,20-21 0,1 0 16,0 21-16,0-21 0,0 0 0,21 0 15,0-1 1,21 1 0,0 21-16,0-21 0,22 21 15,-22 0-15,21-21 0,0 21 16</inkml:trace>
  <inkml:trace contextRef="#ctx0" brushRef="#br0" timeOffset="199.32">2667 2117 0,'0'0'0,"21"0"46,0 0-30,0 0 0,1 0-16,-1 0 0,-21-21 15</inkml:trace>
  <inkml:trace contextRef="#ctx0" brushRef="#br0" timeOffset="1146.38">4974 1249 0,'0'0'0,"0"-85"16,0 64-16,0-21 0,0 21 15,0-22-15,0 22 0,-21 0 0,0 0 16,0 21-16,-22 0 0,22 0 16,-21 0-16,21 0 0,-22 0 0,1 21 15,0 0-15,-1 21 0,1 1 16,0-1-16,-1 22 0,22-22 0,-21 21 15,21 1-15,-1 21 0,1-1 16,0-20-16,0 20 0,21 1 16,0-21-16,0 20 0,0-20 0,0-1 15,0-20-15,21 20 0,0-21 16,0 1-16,22-22 0,-1 0 0,0 0 16,1 0-16,-1 1 0,0-22 0,1 0 15,20 0-15,-20 0 0,20-22 16,1 1-16,-22 0 0,0 0 0,22 0 15,-22 0-15,0-1 0,-20-20 0,20 21 16,-21 0-16,0-22 0,0 1 16,1 21-16,-22-21 0,21 20 15,-21-20-15,0 21 0,0 0 0,0 0 16,-21 21 0,-1 0-16,1 0 0,21 21 15,-21 0-15,0 0 0,21 21 0,-21-20 16,0-1-16,21 21 0,0-21 15,-22 22-15,22-22 0,-21 21 0,21-21 16,0 0-16,0 1 0,0 20 0,0-21 16,21 0-16,22 0 15,-22-21-15,21 0 0,1 0 0,-1 0 16,0-21-16,1 0 0,-1 21 0,21-21 16,-20 0-16,-1-22 0,0 22 15,1 0-15,-22-21 0,0 21 16,0-22-16,-21 1 0,0 0 0,0-1 15,0 22-15,0-21 0,0 21 0,-21-1 16,0 1-16,-21 0 0,20 21 16,-20 0-16,21 0 0,-21 0 0,-1 21 15,22 0-15,-21-21 0,-1 43 16,22-22-16,-21 0 0,21 0 0,0 0 16,-1 1-16,1-1 0,21 0 0,0 0 15,0 0-15,21 0 16,1-21-16,20 0 0,-21 0 0,21 0 15,22 0-15</inkml:trace>
  <inkml:trace contextRef="#ctx0" brushRef="#br0" timeOffset="1602.64">6075 1820 0,'0'0'0,"0"-21"0,21 21 16,-21 21 15,0 1-31,0-1 0,0 0 15,0 0-15,0 21 0,-21-20 16,21-1-16,0 0 0,0 21 0,0-21 16,-21 1-16,21-1 0,0 21 0,-22-21 15,22 0-15,0 1 0,-21-1 16,21 0-16,0 0 16,0-42 15,0 0-16,0 0-15,0-1 0,0 1 0,0-21 16,21 21-16,1-22 0,-22 1 0,21 21 16,0-21-16,0-1 0,0 1 15,22 0-15,-22 20 0,0 1 0,21 0 16,-21 0-16,22 21 0,-1 0 16,-21 0-16,22 0 0,-22 21 15,0 0-15,0 0 0,0 1 0,0-1 16,-21 21-16,0-21 0,0 22 0,0-22 15,0 21-15,0-21 0,-21 22 16,21-22-16,-21 0 0,0 21 0,0-21 16,21 1-16,0-1 0,-21-21 0,21 21 15,-22 0-15,44-21 32,-1-21-32,0 0 0</inkml:trace>
  <inkml:trace contextRef="#ctx0" brushRef="#br0" timeOffset="2058.38">7112 1969 0,'0'0'0,"21"-43"15,0 22 1,-21 0-16,0 0 0,0 0 16,0-1-16,0 1 0,0 0 0,0 0 15,0 0-15,-21 21 16,0 0-1,0 0-15,0 0 0,-1 21 0,1 0 16,-21 0-16,21 0 0,-22 1 0,22 20 16,0-21-16,0 0 15,0 0-15,0 1 0,21-1 0,0 0 16,0 0-16,0 0 0,0 0 16,21 1-16,0-22 0,21 21 15,-21-21-15,22 0 0,-22 21 0,21-21 16,1 21-16,-22-21 0,21 21 0,0 0 15,-20-21-15,-1 22 0,21-22 16,-42 21-16,0 0 16,0 0-16,-21-21 15,-21 0-15,20 21 0,-20-21 0,0 21 16,-1-21-16,1 0 0,0 0 16,21 0-16,-22 0 0,1 0 15,21 0-15,0 0 0,-1 0 0,1 0 16,0 0-16,42-21 31,0 0-31,1 21 0,-1-21 0,21 21 16,-21-21-16,22 0 0,-1-1 0</inkml:trace>
  <inkml:trace contextRef="#ctx0" brushRef="#br0" timeOffset="2363.21">7556 1566 0,'0'0'15,"0"-42"-15,0-21 16,0 20-16,0 22 0,0 0 0,0 0 16,0 0-16,0-1 0,0 44 31,0-1-31,-21 21 0,21 0 16,-21 1-16,21-1 0,-21 22 0,0-22 15,21 21-15,-21 1 0,-1-1 16,22 1-16,-21-22 0,21 22 0,-21-22 15,21 0-15,0 1 0,0-1 0,0 0 16,0-20-16,0-1 0,0 21 16,0-21-16,0 0 0,21-21 15,0 0 1,1 0-16,-1 0 0,0-21 16,-21 0-16,21 21 0,0-21 15,-21 0-15</inkml:trace>
  <inkml:trace contextRef="#ctx0" brushRef="#br0" timeOffset="2563.16">7408 1926 0,'0'0'0,"-21"0"16,21-21 0,21 21-1,0 0-15,1 0 0,-1 0 16,0 0-16,0-21 0,21 21 15,-20 0-15,-1 0 0,0 0 0,0 0 16,0-21-16,0 21 0,1 0 0,-1 0 16,0 0-16,0 0 0,0 0 15</inkml:trace>
  <inkml:trace contextRef="#ctx0" brushRef="#br0" timeOffset="2983.46">7937 2032 0,'0'0'0,"-21"0"0,21-21 16,0 0-16,0 0 16,0-1-16,0 1 15,0 0-15,21 21 0,1-21 16,-1 0-16,0 21 0,0 0 0,0 0 16,0 0-16,1 0 0,-1 0 15,0 21-15,0-21 0,0 21 0,-21 21 16,0-20-16,21-1 0,-21 21 0,0-21 15,0 22-15,0-22 0,0 0 16,0 21-16,0-21 0,0 1 0,0-1 16,0 0-16,0 0 0,0 0 0,-21-21 15,21 21-15,0-42 32,0 0-32,21 0 15,1 0-15,-22 0 0,21-1 16,-21-20-16,21 21 0,0 0 15,-21-22-15,21 22 0,0-21 0,-21 21 16,0-22-16,22 22 0,-1 0 0,-21 0 16,0 0-16,21 21 15,0 0-15,-21 21 16,0 0 0,0 0-16,0 0 0,21 1 15</inkml:trace>
  <inkml:trace contextRef="#ctx0" brushRef="#br0" timeOffset="3403.22">8742 2032 0,'0'0'0,"0"-63"16,0 41-16,0 1 0,0 0 16,0 0-16,0 0 15,-21 21 1,21 21-16,-22-21 15,22 21-15,-21 0 0,21 0 16,0 22-16,0-22 0,-21 21 0,0-21 16,21 1-16,-21 20 0,21-21 15,0 21-15,0-20 0,0-1 0,0 21 16,0-21-16,0 0 0,0 1 16,21-1-16,0-21 0,0 0 0,0 0 15,1 0-15,20 0 0,-21 0 16,0-21-16,0-1 0,1 22 0,-1-21 15,0 0-15,0 0 0,0 0 0,0 0 16,1-1-16,-22-20 0,0 21 16,21-21-16,-21 20 0,0 1 0,0-21 15,0 21-15,0 0 0,0-1 16,0 44 15,-21-22-31,21 21 16,-22 0-16,22 0 0,0 0 15,0 0-15</inkml:trace>
  <inkml:trace contextRef="#ctx0" brushRef="#br0" timeOffset="3691.06">9588 2053 0,'0'0'0,"0"-21"16,0 0-16,0 0 0,0 0 0,-21-1 15,0 1-15,0 0 0,0 21 16,0 0-16,-1 0 16,1 0-16,0 21 0,0 0 0,0 1 15,0-1-15,21 0 0,-22 0 0,22 21 16,-21-20-16,21 20 0,0-21 16,0 21-16,0-20 0,0-1 0,0 0 15,0 0-15,0 21 0,21-42 0,1 22 16,-1-1-16,0 0 0,0-21 15,0 0-15,0 0 0,1 0 0,-1 0 16,0 0-16,0 0 0,0-21 16,22 21-16,-22-21 0,0-1 0,21 1 15,-21 0-15</inkml:trace>
  <inkml:trace contextRef="#ctx0" brushRef="#br0" timeOffset="3986.89">10223 1376 0,'0'0'0,"0"-42"0,0-43 16,0 64-16,-21 0 0,0-1 0,21 1 16,-21 21-16,0 0 0,0 0 15,-1 21-15,1 1 0,21 20 16,0-21-16,-21 21 0,21 1 16,-21 20-16,21 1 0,0-1 0,-21 1 15,21-1-15,0 1 0,0-1 16,0 1-16,-21-1 0,21-20 0,-22 20 15,22-21-15,0 1 0,0-1 0,0-21 16,0 22-16,0-22 0,0 0 16,0 0-16,0 0 0,22-21 31,-1 0-31,0-21 0,21 21 0,-21-21 16,22 0-16,-1 0 0,-21-1 15</inkml:trace>
  <inkml:trace contextRef="#ctx0" brushRef="#br0" timeOffset="4324.68">10477 1926 0,'0'0'0,"0"-21"0,0 0 16,0 42 15,-21-21-31,0 21 0,0 22 0,0-22 16,0 0-16,21 0 0,-22 21 16,1-20-16,21-1 0,0 0 0,0 21 15,0-21-15,0 1 0,0-1 0,0 0 16,21 0-1,1-21-15,-1 0 0,0 0 0,0 0 16,0 0-16,0 0 0,1 0 0,-1 0 16,0 0-16,0-21 0,0 21 0,0-21 15,1 0-15,-1-1 0,0 1 16,-21 0-16,0-21 0,21 21 0,-21-22 16,21 1-16,-21 21 0,0 0 0,0-1 15,0 1-15,0 0 0,-21 0 16,0 21-16,0 0 0,0 0 0,-1 0 15,1 0-15,0 0 0,0 21 0,0 0 16,0 0-16,-1 1 0,1-22 16,21 21-16,0 0 0,0 0 15,0 0-15</inkml:trace>
  <inkml:trace contextRef="#ctx0" brushRef="#br0" timeOffset="4731.81">11007 1990 0,'0'0'16,"0"-43"-16,0 22 15,-22 21-15,22-21 0,0 0 16,22 21 0,-1 0-16,0 0 15,0 0-15,0 21 0,0 0 0,22 0 16,-22 1-16,0-1 0,-21 0 0,21 21 15,-21-21-15,0 1 0,0 20 16,0-21-16,0 0 0,0 22 0,0-22 16,0 0-16,0 0 0,-21 0 0,21 0 15,-21-21-15,21 22 0,-21-22 16,21-22 15,0 1-31,21 0 0,-21 0 16,21 0-16,0-22 0,0 22 15,1-21-15,-1 21 0,0-22 0,0 1 16,0 21-16,22-21 0,-22-1 16,0 22-16,0 0 0,0 0 15,0 0-15,1-1 0,-1 22 0</inkml:trace>
  <inkml:trace contextRef="#ctx0" brushRef="#br0" timeOffset="4950.68">10245 1672 0,'0'0'0,"-22"0"16,1-21-16,42 21 15,22 0-15,-1 0 0,0-21 16,1 21-16,-1 0 0,0 0 15,1-21-15,20 21 0,-20 0 0,-1 0 16,21 0-16,-41 0 0,20 0 0,0-21 16,-21 21-16,1 0 0,-1 0 15,0-22-15,21 22 0,-21 0 0</inkml:trace>
  <inkml:trace contextRef="#ctx0" brushRef="#br0" timeOffset="5422.41">13039 1778 0,'0'0'16,"0"-21"-16,21 0 0,0 0 0,-21-1 0,0 1 15,0 42 1,0 1 0,0-1-16,-21 0 15,0 21-15,21-21 0,-22 22 16,1-22-16,21 21 0,0-21 0,-21 1 16,0-1-16,21 21 0,-21-21 0,21 0 15,0 1-15,0-1 0,0 0 16,21-21-1,0 0-15,0 0 16,0 0-16,1-21 0,-1 0 0,0-1 16</inkml:trace>
  <inkml:trace contextRef="#ctx0" brushRef="#br0" timeOffset="5807.19">13610 1672 0,'0'0'0,"21"-42"16,-21 21-16,-21 21 15,0 0 1,0 0-16,0 0 0,-1 21 16,1-21-16,-21 21 0,21 0 0,0 0 15,-1 1-15,22-1 0,0 0 16,0 0-16,0 0 0,22 0 16,-22 1-16,21-1 0,0 0 15,0 0-15,0-21 0,0 21 0,1 0 16,-1 1-16,0-22 0,0 21 15,-21 0-15,21-21 0,0 21 16,-21 0-16,22-21 0,-22 21 0,21-21 16,-21 22-16,0-1 15,0 0 1,-21-21-16,-1 0 0,1 0 16,0 0-16,-21 0 0,21 0 15,-1 0-15,1 0 0,0 0 16,0 0-16,0 0 0,0 0 15,-1-21-15,1 21 0,21-21 0,-21-1 16,0 22-16,21-21 0,-21 0 0,21 0 16,-21 0-16</inkml:trace>
  <inkml:trace contextRef="#ctx0" brushRef="#br0" timeOffset="6017.07">12975 1376 0,'0'0'0,"-21"0"0,0 0 15,42 0 17,0 0-17,0 0-15,0 0 16,1 0-16,-1-21 0</inkml:trace>
  <inkml:trace contextRef="#ctx0" brushRef="#br0" timeOffset="6968.02">15134 2074 0,'21'-21'0,"-42"42"0,42-63 15,0 0-15,-21 21 0,0-1 0,0-20 0,0 21 16,0 0-16,0-22 16,0 22-16,0 0 0,0 0 0,0 0 15,0 42 1,22 0-1,-22 0-15,0 22 0,0-22 0,0 21 16,0-21-16,0 22 0,0-1 0,0-21 16,-22 0-16,1 22 0,0-22 15,0 0-15,21 0 0,-21 0 0,0 0 16,-1-21 0,1-21-1,21 0 1,0 0-16,0 0 0,0-22 0,0 22 15,0-21-15,21 0 0,1-1 0,-1 1 16,21 0-16,-21-1 0,22 1 16,-1 21-16,0 0 0,1-22 0,-1 43 15,0 0-15,22 0 0,-22 0 16,0 0-16,1 21 0,-1 1 0,-21 20 16,0-21-16,22 21 0,-43 1 0,21-22 15,-21 21-15,0 1 0,0-1 16,0-21-16,0 21 0,0 1 0,0-22 15,0 0-15,-21 0 0,0 0 16,21 1-16,-22-22 0,22 21 16,-21-21-16,0 0 15,21-21-15,0-1 16,0 1-16,0 0 0,0 0 0,0 0 16,0-22-16,21 22 0,0-21 15,1 0-15,-1-1 0,21 1 0,-21 21 16,22-22-16,-22 1 0,21 21 0,0 0 15,1 0-15,-22 21 0,21 0 16,1 0-16,-22 0 0,21 21 0,-21 0 16,0 0-16,1 0 0,-1 22 0,-21-22 15,0 0-15,0 21 0,0-21 16,0 22-16,0-22 0,0 21 16,-21-21-16,-1 1 0,1-1 0,21 0 15,-21 0-15,21 0 0,-21 0 0,21 1 16,-21-22-16,21 21 15,0-42 32,0-1-47,0 1 16,21 0-16</inkml:trace>
  <inkml:trace contextRef="#ctx0" brushRef="#br0" timeOffset="8150.6">15282 1418 0,'0'0'0,"0"-21"16,0 0-16,0 0 15,0 0-15,0-1 16,0 1-16,0 0 16,0 0-16,0 0 15,0 42 17,-21 0-32,21 0 0,-21 0 15,21 1-15,0 20 0,0 0 0,0 22 16,0-22-16,0 22 0,0-1 0,0-21 15,-21 22-15,21-1 0,-21-20 16,21-1-16,-22 22 0,22-22 0,0-21 16,-21 21-16,21 1 0,-21-22 0,21 0 15,0 0-15,0 0 16,0-42 15,0 0-31,0 0 16,0 0-16,0 0 0,0-22 15,0 22-15,0-21 0,21-1 0,0 1 16,1 0-16,-1-1 0,0 22 0,0-21 16,21 0-16,-20-1 0,20 22 15,0 0-15,1 0 0,-1 0 0,0-1 16,1 22-16,-1 0 0,-21 0 16,21 0-16,1 0 0,-1 22 15,0-1-15,-20 0 0,-1 21 0,0 1 16,-21-22-16,0 21 0,0 0 0,0 1 15,0-22-15,-21 21 0,-22-21 16,22 22-16,-21-22 0,0 0 0,-22 21 16,22-20-16,-22-1 0,1-21 0,20 21 15,1 0-15,0-21 0,-1 0 16,22 21-16,0-21 0,0 0 0,0 0 16,42 0-1,0-21 1,21 21-16,1-21 0,-22 0 15,21 21-15,22-21 0,-22-1 0</inkml:trace>
  <inkml:trace contextRef="#ctx0" brushRef="#br0" timeOffset="8955.35">16150 1905 0,'0'-21'15,"0"0"-15,21 21 16,-21-21-16,21-1 16,1 22-16,-22-21 0,21 21 15,0-21-15,0 21 0,0 0 16,0 0 0,1 0-16,-1 0 15,0 21-15,-21 0 0,0 1 0,0-1 16,0 0-16,0 21 0,0-21 15,0 1-15,0 20 0,-21-21 0,0 0 16,-1 0-16,1 22 0,21-22 0,-21 0 16,21 0-16,0 0 15,0 1-15,0-1 16,21-21-16,0 0 0,22 0 0,-22 0 16,21 0-16,1-21 0,-22-1 15,21 22-15,0-21 0,1 0 0,-1 0 16,0 0-16,-20 0 0,20-1 0,-21-20 15,0 21-15,0 0 0,1-22 16,-1 22-16,-21 0 0,0 0 16,0 0-16,0 0 0,0 42 31,-21 0-15,21 0-16,-22 0 0,1 22 0,21-22 15,-21 21-15,0 0 0,21 1 0,-21-1 16,0 0-16,21 1 0,0-1 15,-22 22-15,1-1 0,21 1 0,-21-1 16,21 1-16,0-1 0,0 1 0,0-1 16,0 22-16,0-22 0,0 1 0,0-1 15,0 1-15,0-22 16,0 0-16,0 22 0,0-43 0,0 21 16,-21-20-16,0 20 0,0-21 0,-1 0 15,1-21-15,0 0 0,0 0 16,-21 0-16,20 0 0,-20 0 0,0-21 15,21 21-15,-22-21 0,1 21 16,21-21-16,-22 0 0,22-1 0,-21 1 16,21 0-16,0 0 0,21 0 0,0 0 15,0-22-15,0 1 0,0 0 0,21-1 16</inkml:trace>
  <inkml:trace contextRef="#ctx0" brushRef="#br0" timeOffset="10335.29">18923 1947 0,'42'-63'16,"-21"42"-16,1-22 0,-22 22 0,0 0 15,21-21-15,-21 21 0,0-22 16,0 1-16,0 21 0,0-22 0,0 22 15,-21-21-15,-1 21 0,1 0 0,0 21 16,0 0-16,-21 0 0,20 0 16,-20 0-16,0 0 0,-1 21 15,22 0-15,-21 0 0,0 21 0,20 1 16,-20-1-16,21 0 0,0 1 16,21-1-16,0 0 0,0 1 0,0-1 15,0 0-15,0-20 0,21-1 0,0 0 16,0 0-16,43-21 15,-22 0-15,0 0 0,1 0 0,-22 0 16,21-21-16,1 21 0,-1-21 0,0-22 16,1 22-16,-22 0 0,21-21 15,-21-1-15,0 1 0,1 0 0,-1-22 16,0 22-16,0-22 0,0 22 0,-21-21 16,0-1-16,0 1 0,0 20 15,0-20-15,0 20 0,0 1 16,0 0-16,0 21 0,0-22 0,-21 43 31,0 0-31,0 43 0,21-22 0,-21 21 16,21 22-16,-22-22 0,1 21 0,21 1 15,0-22-15,0 22 0,0-1 16,0 1-16,0-22 0,0 22 0,0-22 16,0 0-16,21 1 0,1-22 0,-1 21 15,0-21-15,0 0 0,21-21 16,-20 22-16,20-22 0,0 0 0,1 0 15,-1 0-15,0-22 0,-21 22 16,22-21-16,-1 0 0,0 0 0,-20 0 16,-1 0-16,0-1 0,0-20 15,0 21-15,-21-21 0,21 20 0,-21 1 16,0-21-16,0 21 0,0 0 0,-21 21 16,0 0-16,0 0 15,0 0-15,-22 0 0,22 21 0,0 0 16,0 0-16,0 0 0,0 22 0,-1-22 15,22 21-15,-21-21 0,21 22 16,0-22-16,0 0 0,0 21 0,21-21 16,22 1-16,-22-22 0,21 21 0,-21 0 15,22-21-15,20 0 16,-20 0-16,-1 0 0,0 0 0,22 0 16,-22-21-16,0 0 0,22-1 0,-22 1 15,1 0-15,-1-21 0,0 21 16,1-22-16,-1 1 0,-21 0 0,0-1 15,0 1-15,1 0 0,-22-1 0,0 1 16,0 0-16,0-1 0,0 22 16,0-21-16,0 21 0,0-1 0,0 1 15,-22 21 1,1 0-16,0 21 0,0 22 16,21-22-16,-21 21 0,0 1 0,-1 20 15,22 1-15,-21-22 0,0 43 16,0-22-16,21 1 0,-21-1 15,0 22-15,-1-22 0,1 1 0,0 20 16,0 1-16,0 0 0,0-1 0,-22 1 16,22 0-16,21-1 0,-21 1 0,21 0 15,-21-22-15,21 22 0,0-22 16,0 1-16,0-22 0,0 22 0,0-22 16,21 0-16,0-20 0,-21-1 0,21 21 15,22-42-15,-22 21 0,0-21 0,21 0 16,1 0-16,-1-21 0,0 0 0,1 0 15,-1 0-15,0-1 16,1-20-16,-1 21 0,0-21 0,-21-1 16,1 22-16,-1-21 0,0-22 0,-21 22 15,0 0-15,0-22 0,0 22 0,0-22 16,-21 1-16,0-1 0,-22-20 0,1 20 16,0 1-16,-1 20 0,1-20 15,-22 20-15,22 22 0,0-21 0,21 21 16,-22 0-16,22-1 0,0 22 0,21-21 15,21 21 1,0 0-16,22-21 16,-22 21-16,42 0 0,-20-21 0,20 21 15,1-21-15,-1 0 0,1-1 16,20 22-16</inkml:trace>
  <inkml:trace contextRef="#ctx0" brushRef="#br0" timeOffset="11739.46">21421 1693 0,'0'0'0,"-22"-21"0,-41-42 16,21 42-16,20 21 0,1-22 15,-21 22-15,21 0 0,0 0 0,-22 0 16,1 0-16,21 22 0,-22-1 0,22 0 16,-21 21-16,21-21 0,0 22 15,-1-1-15,22-21 0,0 22 16,0-1-16,0-21 0,0 0 0,0 22 15,0-22-15,22 0 0,-1 0 16,0 0-16,0-21 0,0 21 0,0-21 16,22 0-16,-22 0 0,0 0 0,21 0 15,-20 0-15,-1-21 0,21 21 16,-21-21-16,0 0 0,1 0 0,-1 0 16,0-1-16,-21-20 0,21 21 0,0-21 15,0 20-15,-21-20 0,22 21 0,-22 0 16,0 0-16,0-1 0,-22 44 31,22-1-15,-21 0-16,21 0 0,-21 21 15,21-20-15,0 20 0,0-21 0,0 0 16,0 0-16,0 22 0,0-22 0,0 0 16,21-21-16,-21 21 0,21 0 15,1-21-15,-1 0 0,0 22 0,0-22 16,0 0-16,22 0 0,-22 0 0,0 0 15,0 0-15,21-22 0,-20 1 16,-1 21-16,0-21 0,0 0 0,-21 0 16,21 0-16,0-1 0,1-20 0,-1 21 15,-21-21-15,21 20 0,-21 1 16,0 0-16,0 0 0,0 42 31,0 0-15,0 0-16,-21 1 0,21-1 0,-21 21 15,21-21-15,0 0 0,-22 1 0,22-1 16,0 0-16,0 0 0,0 0 16,22-21-16,-1 0 0,0 21 15,0-21-15,0 0 0,0 0 0,1 0 16,-1 0-16,21 0 0,-21 0 0,0-21 16,1 21-16,-1-21 15,0 0-15,0 21 0,0-21 0,0-22 16,1 22-16,-22 0 0,21-21 0,0 21 15,-21-1-15,0-20 0,0 21 16,0 0-16,21 21 0,-21-21 0,0 42 16,-21-21-1,21 21-15,-21 21 0,0-21 16,21 1-16,0-1 0,-22 21 0,22-21 16,0 0-16,0 1 0,0-1 0,0 0 15,0 0-15,0 0 0,0 0 16,0 1-16,22-22 0,20 21 0,-21-21 15,0 0-15,22 0 0,-22 0 0,21 0 16,-21 0-16,22 0 0,-22 0 16,0 0-16,0-21 0,0-1 15,22 1-15,-22 0 0,0-21 0,0 21 16,0-22-16,0 1 0,1 0 0,-1-22 16,0 22-16,0-22 0,0 1 15,0-1-15,1 22 0,-1-22 0,0 22 16,0 0-16,-21-1 0,0 22 15,21 0-15,-21 0 0,0 0 0,0 42 16,-21 0 0,21 0-16,-21 0 15,0 22-15,0-22 0,-1 21 0,1 1 16,0-1-16,0 0 0,21 22 0,-21-22 16,21 0-16,-21 1 0,21 20 15,0-20-15,0-22 0,0 21 0,0 0 16,0-20-16,0-1 0,21 21 0,21-21 15,-21-21-15,0 21 0,22-21 16,-22 0-16,21 0 0,-21 0 0,22 0 16,-1 0-16,-21 0 0,22-21 0,-22 0 15,21 0-15,-21 0 0,0-22 16,22 1-16,-22 21 0,0-43 16,0 22-16,22-21 0,-22 20 0,0-20 15,0-1-15,0 22 0,0-22 0,-21 1 16,22 21-16,-1-1 0,-21 1 15,21 0-15,-21 20 0,0 1 0,0 42 32,-21 1-32,0 20 0,-1 0 15,22-21-15,-21 22 0,0-1 0,0 22 16,21-22-16,0 0 0,-21 1 16,0 20-16,21-21 0,0 1 0,0-1 15,0 0-15,0 1 0,0-1 0,0-21 16,0 0-16,0 22 0,0-22 15,21 0-15,0 0 16,0-21-16,0 0 0,0 0 0,1 0 16,20 0-16,-21 0 0,0 0 0,22 0 15,-22 0-15,0-21 0,0 0 16,0 21-16,0-21 0,1 0 0,-1-1 16,-21 1-16,0 0 0,21 0 0,-21 0 15</inkml:trace>
  <inkml:trace contextRef="#ctx0" brushRef="#br0" timeOffset="11970.33">23283 1693 0,'0'0'0,"21"0"32,1 0-32,20 0 0,-21 0 15,0 0-15,22 0 0,-22 0 0,21 0 16,0 0-16,-20 0 0,20 0 15,0-21-15,1 21 0,-22 0 0,0 0 16,0 0-16,0 0 0,0 0 0,1 0 16,-22 21 15,-22-21-31,1 22 0,0-1 16</inkml:trace>
  <inkml:trace contextRef="#ctx0" brushRef="#br0" timeOffset="12723.16">7070 3281 0,'0'0'0,"21"-64"16,-21 43-16,0 0 0,0 0 15,0 0-15,0 0 16,-21 21-16,-1 0 16,1 0-16,0 21 0,0 0 0,0 21 15,0 1-15,-1-1 0,1 21 16,0-20-16,0 20 0,21 1 0,-21-1 16,21 1-16,-21-1 0,21 1 0,-22-1 15,22-20-15,0 20 0,0-21 16,0 1-16,0-1 0,0 0 0,0-20 15,0-1-15,0 0 0,0 0 16,0 0-16,0 0 16,-21-21-1,0 0-15,0-21 0,0 0 16,0 0-16,21 0 0,-22-22 0,1 22 16,0-21-16</inkml:trace>
  <inkml:trace contextRef="#ctx0" brushRef="#br0" timeOffset="13190.72">6350 3662 0,'0'0'0,"-21"-42"0,-22-22 16,22 22-16,21 21 0,-21-22 16,21 22-16,0 0 0,0-21 0,0 20 15,0 1-15,21-21 0,0 21 16,22-22-16,-22 22 0,21-21 16,1 21-16,-1 0 0,21-1 0,1 1 15,-1 21-15,-20 0 0,20 0 0,1 0 16,-1 0-16,-20 0 0,20 43 15,-21-22-15,22 42 0,-22-20 0,1 20 16,-22 1-16,21-1 0,-21 1 0,22-22 16,-22 21-16,0 1 0,-21-1 15,0-20-15,21 20 0,-21-20 0,0-1 16,0 0-16,0 1 0,0-1 16,0-21-16,0 0 0,0 0 0,0 1 15,0-1-15,-21-21 0,21-21 31,0-1-31,0 1 0,0 0 0,0-21 16,0-1-16,0 1 0,0 0 16,0-1-16,21 1 0,0-21 0,0-1 15,1 1-15,-22-22 0,21 21 0,0 1 16,0-22-16,0 43 0,0-22 0,1 22 16,-1 0-16,0-1 0,0 22 15,-21 0-15,0 0 0,21 21 16,-21 21 15,0 0-31,0 0 0,0 1 0,0 20 0,0 0 16,0-21-16,0 22 0,0 20 15,0-20-15</inkml:trace>
  <inkml:trace contextRef="#ctx0" brushRef="#br0" timeOffset="13927.3">7895 3683 0,'0'-21'16,"-21"21"0,0 0-1,0 0-15,-1 0 0,1 21 16,0 0-16,0 0 0,21 1 16,-21-1-16,0 0 0,-1 0 0,1 0 15,0 22-15,21-22 0,0 0 0,0 21 16,0-21-16,0 1 0,0-1 0,0 0 15,0 0-15,21 0 0,0-21 16,1 0-16,-1 21 0,0-21 0,0 0 16,21 0-16,-20 0 0,-1 0 0,0-21 15,0 0-15,-21 0 0,0 0 0,0-22 16,0 22-16,0 0 16,0 0-16,0-21 0,0 20 15,0-20-15,0 21 0,0-21 0,0 20 16,0-20-16,0 21 0,21-21 15,0 20-15,-21 1 0,22 0 0,20 0 16,-21 0-16,0 21 0,22 0 0,-22 0 16,21 0-16,0 0 0,-20 0 15,-1 21-15,21 0 0,-21 0 0,0 0 16,-21 1-16,0-1 0,0 21 0,0-21 16,0 0-16,0 22 0,0-22 0,0 21 15,0-21-15,-21 22 0,21-22 16,0 21-16,-21-21 0,21 1 0,-21-1 15,21 0-15,0 0 16,0-42 15,0 0-31,0 0 0,0-1 0,0 1 16,21 0-16,0 0 0,-21-21 0,21 20 16,1-20-16,-1 0 0,0 21 15,0-22-15,0 1 0,22 0 0,-22-1 16,21 22-16,-21 0 0,22 0 0,-1 0 15,-21 21-15,21 0 0,-20 0 16,-1 21-16,0 0 0,0 0 0,0 0 16,-21 0-16,21 22 0,-21-22 0,0 21 15,0-21-15,0 22 0,-21-1 16,0-21-16,0 22 0,21-22 16,-21 21-16,0-21 0,21 0 0,-22 1 15,1-1-15,21 0 0,-21 0 0,21 0 16,21-42 15,-21 0-31,21 0 16,22 0-16</inkml:trace>
  <inkml:trace contextRef="#ctx0" brushRef="#br0" timeOffset="14154.51">9186 3789 0,'21'0'47,"1"0"-47,-1 0 15,0 0-15,0 0 0,0 0 0,0 0 16,1-21-16,-1 21 0,0 0 16,0 0-16,0 0 0,0 0 15,1 0-15,-1 0 16,0 0-1,-21-21-15,21 21 16</inkml:trace>
  <inkml:trace contextRef="#ctx0" brushRef="#br0" timeOffset="16498.73">10202 4106 0,'0'0'0,"-21"0"16,21-21-1,0 0-15,21 0 16,22 0-16,-22 0 0,21-22 0,-21 22 16,22 0-16,-1-21 0,21-1 15,-20 1-15,-1 0 0,0-1 16,22-20-16,-22 20 0,-21-20 0,22 21 15,-22-22-15,0 22 0,0-1 0,-21 1 16,0 0-16,0 21 0,0-1 16,0 1-16,-42 21 15,21 21-15,0 1 0,-1-1 16,1 21-16,0 0 0,0 1 0,0-1 16,0 0-16,21 1 0,0-1 15,0 0-15,0 1 0,0-22 0,21 21 16,0 1-16,0-22 0,0 21 0,0-21 15,22 0-15,-22 1 0,0-1 16,0 0-16,0 0 0,1-21 16,-1 21-16,-42-21 15,-1-21 1,-20 0-16,21 21 0,0-21 0,-22 0 16,22-1-16,-21 1 0,21 0 15,-22 21-15,22-21 0,0 0 0,-21 21 16,21 0-16,-1 0 0,1 0 15,21 21-15,0 0 16,0 0-16,0 0 0,0 1 16,21-1-16,1 0 0,-1 0 0,0 0 15,0 0-15,21 1 0,-20-22 16,20 21-16,-21 0 0,21-21 0,-20 0 16,20 0-16,0 0 0,1 0 15,-22 0-15,21-21 0,-21 0 0,22 21 16,-22-22-16,21 1 0,-21 0 0,0-21 15,22 21-15,-22-1 0,0-20 0,0 0 16,0-1-16,22 1 0,-22-21 16,0 20-16,-21-20 0,21-1 0,0 1 15,-21 20-15,22-20 0,-22 21 16,0-1-16,0 1 0,0 0 0,0 20 0,0 1 16,0 0-16,0 0 15,-22 42 1,1 0-16,21 0 0,-21 22 0,0-1 15,0 0-15,21 22 0,-21-22 16,21 22-16,-22-22 0,22 22 0,0-22 16,0 0-16,0 22 0,0-22 0,0 0 15,0 1-15,0-1 0,0-21 0,0 22 16,22-22-16,-1 21 0,21-21 16,-21 0-16,0 1 0,1-1 0,20-21 15,-21 0-15,21 0 0,-20 0 0,20 0 16,0 0-16,1 0 0,-22 0 0,21-21 15,0-1-15,1 1 16,-1 0-16,0 0 0,-20-21 0,20 20 16,-21 1-16,0-21 0,0 21 0,1-22 15,-1 1-15,-21 0 0,0 21 0,0-1 16,0-20-16,0 21 0,0 0 16,-21 21-16,-1 0 0,-20 0 15,21 0-15,0 0 0,-22 21 0,22 0 16,-21 0-16,21 0 0,-22 1 0,1 20 15,21-21-15,-21 21 0,20-20 16,1 20-16,21-21 0,0 0 0,0 22 16,0-22-16,0 0 0,0 0 0,21 0 15,-21 0-15,22-21 0,-1 0 16,0 0-16,21 0 0,-21 0 16,1 0-16,-1 0 0,0 0 0,21-21 15,-21 0-15,1 0 0,-1 0 0,0 0 16,0-1-16,0 1 0,0-21 0,1 21 15,-1-22-15,0 1 0,0 0 16,-21 21-16,0-22 0,21 1 0,-21 21 16,0 0-16,21-1 0,-42 22 31,0 22-31,0-1 0,0 0 16,21 0-16,-21 21 0,-1-20 15,22 20-15,-21-21 0,21 21 0,0-20 16,0 20-16,0-21 0,0 21 0,0-20 15,21-1-15,1 0 0,-1 0 16,0 0-16,0 0 0,21 1 0,-20-22 16,20 0-16,-21 0 0,21 0 0,1 0 15,-22 0-15,21-22 0,-21 22 0,22-21 16,-22 0-16,0 0 0,21-21 16,-20 20-16,-1 1 0,0-21 0,0 0 15,0-1-15,0 1 0,-21-22 0,22 1 16,-22 21-16,21-22 0,-21 1 15,0-1-15,0 22 0,0-22 16,0 22-16,0 0 0,0 20 0,0 1 16,0 0-16,0 0 0,0 42 31,-21 0-31,-1 0 0,22 22 16,0-1-16,-21 0 0,0 1 0,21 20 15,-21-20-15,21 20 0,0-21 0,0 1 16,0 20-16,0-20 0,0-1 15,0 0-15,0 1 0,0-22 0,0 21 16,21-21-16,0 22 0,0-22 0,1 0 16,-1 0-16,0 0 0,21-21 0,-21 0 15,22 0-15,-22 0 16,21 0-16,1 0 0,-1 0 0,-21-21 16,21 0-16,-20 21 0,20-21 0,-21-22 15,0 22-15,0 0 0,1 0 0,-1-21 16,0 20-16,0-20 0,-21 21 15,21 0-15,-21 0 0,0-1 0,0 1 16,-21 21 0,0 0-1,21 21-15,-21 1 0,21-1 0,-21 0 16,21 0-16,0 0 0,0 0 0,0 1 16,0-1-16,0 21 0,0-21 15,0 0-15,0 1 0,21-22 16,0 21-16,0 0 0,0-21 15,0 0-15,1 0 0,-1 0 0,0 0 16,0 0-16,0 0 0,0 0 0,1 0 16,-1-21-16,0 0 0,0-1 0,0 22 15,0-42-15,1 21 0,-1 0 16,0 0-16,0-22 0,21 22 0,-42-21 16,22 21-16,-1-22 0,0 22 0,0 0 15,0 0-15,-21 0 0,0-1 0,21 22 16,1 0-1,-22 22 1,0-1 0,0 0-1,21-21 17,-21-21-17,0 0-15,0-1 16,0 1-16,0 0 15,-21 21 17,-1 0-32,22 21 15,-21 0-15,0 1 0,0-1 16,21 0-16,-21 0 0,0 21 0,21-20 16,-22-1-16,22 0 0,-21 21 0,21-21 15,-21 1-15,21-1 0,0 0 16,0 0-16,0 0 0,0 0 0,0 1 15,21-22-15,0 21 16,1-21-16,-1 0 0,21 0 16,-21 0-16,0 0 0,1 0 0,20 0 15,-21 0-15,0-21 0,0-1 16,1 22-16,-1-21 0,0 0 16,0 0-16,0-21 0,-21 20 0,21 1 15,1-21-15,-22 21 0,21-22 0,-21 22 16</inkml:trace>
  <inkml:trace contextRef="#ctx0" brushRef="#br0" timeOffset="16843.53">13610 2985 0,'0'0'0,"-63"21"16,41 0-16,22 0 15,-21 0-15,21 0 16,0 1 0,21-22-16,1 0 0,-1 0 0,0 0 15,0 0-15,0 0 0,0-22 16,-21 1-16,0 0 16,0 0-16,0 0 15,0 0 1,-21 21 15,0 0-31,21 21 16,0 0-16,0 0 15,-21 0-15,0 0 16,21 1-16,-21-22 16</inkml:trace>
  <inkml:trace contextRef="#ctx0" brushRef="#br0" timeOffset="17086.39">12658 3302 0,'-22'0'16,"44"0"15,-1 0-31,21-21 0,-21 21 0,0 0 16,22-21-16,-1 21 0,-21 0 15,22-21-15,-22 21 0,0 0 0,0-22 16,0 22-16,0 0 0,-21-21 16,0 0-1,-21 21-15,0 0 0,-21 0 16,21 0-16,-22 0 0</inkml:trace>
  <inkml:trace contextRef="#ctx0" brushRef="#br0" timeOffset="17355.23">11620 3260 0,'0'0'0,"-21"21"15,42-21 1,22 0-16,-1 0 0,0 0 16,1-21-16,-1 21 0,22-21 0,-1 21 15,-21 0-15,1-22 0,20 22 16,-42-21-16,22 21 0,-22 0 0,0 0 15,0-21-15,-21 42 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1:18:25.5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12488 1482 0,'21'-21'62,"-21"-1"-46,0 1-16,0 0 15,0 0-15,0 0 0,-21 21 16,21-21-16,-21 21 16,0 0-16,0 0 0,0-22 15,-22 22-15,22 0 0,0 0 0,-21 0 16,20 0-16,-20 22 0,21-22 16,-21 21-16,-1 0 0,1 0 15,0 0-15,-1 0 0,22 22 0,-21-22 16,-1 21-16,22 1 0,0-1 15,0 0-15,0 1 0,0-1 0,21 0 16,-22 1-16,22-1 0,0 0 0,0-21 16,0 22-16,0-1 0,0-21 15,22 22-15,-1-22 0,-21 0 0,21 0 16,0 0-16,0 0 0,0 1 0,1-1 16,-1 0-16,0-21 0,0 21 15,21-21-15,-20 0 0,-1 0 0,21 0 16,-21 0-16,22 0 0,-22 0 0,21 0 15,-21-21-15</inkml:trace>
  <inkml:trace contextRef="#ctx0" brushRef="#br0" timeOffset="451.26">12700 1842 0,'0'0'0,"-21"0"0,0-22 16,-1 22-1,1 0-15,0 0 16,21 22-16,-21-1 0,0 0 16,0 0-16,-1 0 0,22 0 15,-21 1-15,0-1 0,21 0 16,-21 21-16,21-21 0,-21 1 0,21-1 16,0 0-16,0 0 0,0 0 0,0 0 15,0 1-15,0-1 0,21 0 16,0-21-16,0 21 0,0-21 0,1 0 15,20 0-15,-21 0 0,0 0 0,22 0 16,-1 0-16,-21-21 0,21 21 0,-20-21 16,20 0-16,-21-1 0,0 1 15,0 0-15,1 0 0,-22 0 0,0-22 16,0 22-16,0-21 0,0 21 0,0 0 16,-22-22-16,1 22 15,0 0-15,-21 0 0,21 0 0,-1-1 16,-20 22-16,21 0 0,0 0 0,-22 0 15,22 0-15,0 0 0,0 0 16,0 0-16,0 22 0,-1-1 0,1 0 16,21 0-16,0 0 0,0 0 15,0 1-15,21-1 16,1-21-16,-1 0 0,21 21 0,0-21 16,1 21-16</inkml:trace>
  <inkml:trace contextRef="#ctx0" brushRef="#br0" timeOffset="987.14">13250 1926 0,'0'0'0,"0"-21"16,0 0-16,0 42 47,0 0-47,-21-21 0,21 21 0,0 1 15,0-1-15,0 0 0,0 0 16,0 0-16,0 0 0,0 1 0,0-1 16,-21 0-16,21 0 0,0 0 0,0 0 15,0 1 1,0-1-16,0 0 0,0 0 16,0-42 30,0 0-46,0 0 0,0-1 16,0 1-16,0 0 0,0 0 0,0-21 16,0 20-16,21 1 0,0-21 15,-21 21-15,21 0 0,1-1 0,-1-20 16,21 21-16,-21 0 0,0 21 16,22-21-16,-1 21 0,-21 0 0,22 0 15,-22 0-15,21 0 0,-21 21 16,0-21-16,1 21 0,-1 0 0,-21 21 15,21-20-15,-21-1 0,0 0 0,0 21 16,0-21-16,0 1 0,-21-1 16,21 0-16,-21 0 0,-1 0 0,22 0 15,0 1-15,-21-1 0,0 0 0,21 0 16,-21-21 0,42-21 15</inkml:trace>
  <inkml:trace contextRef="#ctx0" brushRef="#br0" timeOffset="1535.44">14224 2011 0,'0'0'0,"21"-42"16,-21 20-16,21 22 0,-21-21 16,0 0-16,0 0 15,-21 21 1,0 0-16,0 0 16,0 0-16,-22 0 0,22 0 0,0 21 15,-21 0-15,20-21 0,1 21 0,0 1 16,0-22-16,0 21 0,0 0 15,21 0-15,0 0 16,0 0-16,0 1 0,0-1 16,21-21-1,0 0-15,0 21 0,0-21 0,22 0 16,-22 0-16,0 21 0,0-21 0,21 0 16,-20 0-16,-1 21 0,0-21 15,0 0-15,0 0 0,0 21 16,1-21-16,-22 22 0,0-1 15,-22 0-15,1 0 16,-21-21-16,21 21 0,0-21 0,-22 21 16,1-21-16,21 0 0,0 0 15,-22 22-15,22-22 0,0 0 0,0 0 16,0 0-16,-1 0 0,1 0 0,0 0 16,0 0-16,21-22 0,-21 22 15,21-21-15,-21 21 16,21-21-16,-22 21 15,22-21 1,22 0 0,-1 0-16,0 21 0</inkml:trace>
  <inkml:trace contextRef="#ctx0" brushRef="#br0" timeOffset="1900.23">14690 1418 0,'0'0'0,"0"-21"0,0 0 0,0 0 0,0 0 16,-22 21-16,22-22 0,-21 22 15,0 0 1,21 22-16,-21-1 0,21 0 0,0 0 15,0 21-15,-21-20 0,21 41 0,-21-21 16,21 1-16,0 20 0,0 1 16,-22-22-16,22 22 0,-21-22 0,21 0 15,-21 22-15,21-22 0,0-21 0,0 22 16,0-1-16,-21-21 0,21 0 16,0 0-16,0 1 0,0-1 15,0 0-15,21-21 16,0 0-1,0 0-15,1-21 16,-22 0-16,21-1 0</inkml:trace>
  <inkml:trace contextRef="#ctx0" brushRef="#br0" timeOffset="2093.13">14309 1969 0,'0'0'0,"21"0"32,0 0-32,0 0 0,0 0 15,0 0-15,22 0 0,-22 0 0,21-22 16,-21 22-16,1 0 0,-1 0 16,21 0-16,-21-21 0,0 21 0,1 0 15,-1 0-15</inkml:trace>
  <inkml:trace contextRef="#ctx0" brushRef="#br0" timeOffset="2580.05">14838 1990 0,'0'0'0,"-43"-43"15,43 22-15,0 0 16,0 0-16,22 0 16,-1 21-16,0 0 15,0 0-15,0 0 0,0 21 16,22 0-16,-22 0 0,0 0 0,0 1 16,0-1-16,1 0 0,-1 21 15,-21-21-15,0 1 0,0-1 16,0 0-16,0 21 0,0-21 0,0 1 15,0-1-15,0 0 0,-21-21 0,21 21 16,-22 0-16,22 0 16,-21-21-1,21-21 1,0 0-16,0 0 0,21 0 16,-21 0-16,22-22 0,-1 22 0,0 0 15,0-21-15,0 20 0,0 1 16,1-21-16,-1 21 0,0 0 0,-21-1 15,21 1-15,0 0 0,0 21 16,-21-21-16,22 21 16,-22 21 15,0 0-31,0 0 0,0 1 16</inkml:trace>
  <inkml:trace contextRef="#ctx0" brushRef="#br0" timeOffset="3028.86">15579 1969 0,'0'0'0,"0"-22"0,0 1 15,0 0-15,0 0 16,-22 21-1,1 21 1,0-21-16,21 21 0,0 0 16,-21 1-16,0-1 0,0 0 0,21 21 15,-22-21-15,22 1 0,0 20 0,-21-21 16,21 0-16,-21 0 0,21 1 16,0-1-16,0 0 0,0 0 0,0 0 15,21 0-15,0-21 16,1 0-16,-1 0 0,0 0 15,0 0-15,21 0 0,-20 0 16,-1-21-16,0 0 0,21 21 0,-21-21 16,1 0-16,-1 0 0,-21-1 0,21 1 15,0 0-15,-21-21 0,21 21 16,-21-22-16,0 22 0,0 0 0,0 0 16,0 0-16,0-1 0,0 1 0,0 0 15,0 42 16,0 0-31,0 1 16,0-1-16,0 0 16</inkml:trace>
  <inkml:trace contextRef="#ctx0" brushRef="#br0" timeOffset="3347.68">16108 1990 0,'0'-64'16,"0"43"-16,0 0 0,0 0 16,-21 0-16,-1 21 15,1 0-15,21 21 16,-21 0-16,0 0 0,0 0 16,21 0-16,-21 1 0,-1 20 0,1-21 15,21 0-15,-21 22 0,21-22 16,-21 0-16,21 21 0,0-21 0,0 1 15,0-1-15,0 0 0,0 0 0,0 0 16,0 0-16,21 1 0,0-22 16,0 0-16,1 21 0,20-21 0,-21 0 15,0 0-15,22 0 0,-22 0 0,0 0 16,0-21-16,0 21 0,0-22 0,1 1 16,-1 21-16,0-21 15,0 0-15,0 0 0,0 0 0</inkml:trace>
  <inkml:trace contextRef="#ctx0" brushRef="#br0" timeOffset="3668.19">16806 1439 0,'0'0'0,"-21"-21"0,-21-21 16,42 21-16,-21 21 15,-1 0 1,1 21 0,21 0-16,0 0 0,-21 22 15,21-1-15,-21 0 0,0 22 0,0-22 16,21 22-16,-22-1 0,1-21 16,0 22-16,0-22 0,21 22 0,-21-22 15,21 0-15,-21-20 0,21 20 0,0 0 16,0-21-16,0 1 0,0-1 15,0 0-15,0 0 0,21-21 16,0 0 0,0 0-16,0 0 0,0-21 0,1 0 15</inkml:trace>
  <inkml:trace contextRef="#ctx0" brushRef="#br0" timeOffset="4044.98">16849 1905 0,'0'0'0,"-22"0"16,1 21 0,0 0-16,0-21 0,21 22 15,0-1-15,-21 0 0,21 21 16,-21-21-16,21 1 0,-22-1 0,22 0 16,0 0-16,0 0 0,0 0 15,0 1-15,0-1 0,22-21 16,-1 0-16,0 0 0,0 21 15,0-21-15,0 0 0,1 0 0,-1 0 16,0 0-16,0-21 0,0 0 0,0-1 16,1 22-16,-1-21 0,-21-21 15,21 21-15,0 0 0,-21-22 0,21 22 16,-21-21-16,0 21 0,0-1 0,0-20 16,0 21-16,0 0 0,-21 21 15,0 0-15,0 0 0,0 0 16,-1 0-16,1 0 0,0 0 0,0 21 15,0-21-15,0 21 0,-1 0 16,22 0-16,-21 1 16,21-1-1</inkml:trace>
  <inkml:trace contextRef="#ctx0" brushRef="#br0" timeOffset="4523.89">17484 1926 0,'0'0'0,"-22"-21"16,1 0 0,21 0-16,0 0 15,21 21-15,1 0 16,-1 0-16,21 0 0,-21 0 0,0 0 15,1 0-15,-1 21 0,21 0 16,-21 0-16,0 0 0,-21 0 0,22 1 16,-22-1-16,21 21 0,-21-21 0,0 0 15,0 22-15,0-22 0,0 0 16,0 0-16,-21 0 0,-1 1 0,22-1 16,-21 0-16,21 0 0,-21-21 0,21 21 15,0-42 16,0 0-31,0 0 16,21 0-16,0-1 0,1-20 16,-1 21-16,0-21 0,0-1 15,0 22-15,0-21 0,22-1 0,-22 1 16,0 0-16,0 21 0,0-22 0,1 22 16,-1 0-16,0 0 0,0 0 15,0 21-15,0 0 16,1 0-16,-22 21 15,0 0-15,0 0 16,0 0 0</inkml:trace>
  <inkml:trace contextRef="#ctx0" brushRef="#br0" timeOffset="4855.71">16425 1524 0,'0'0'0,"43"0"32,-22 0-32,42-21 0,-20 21 15,41 0-15,-20 0 0,20 0 0,-20-21 16,21 21-16,-1-21 0,1 21 0,-22 0 15,22 0-15,-21-22 0,-1 22 16,1 0-16,-22 0 0,0 0 0,1 0 16,-22-21-16,0 21 0,0 0 0,0 0 15,0 0-15,1 0 16,-22 21 0,0 1-16,-22-22 15,-20 21-15,21 0 16,0-21-16</inkml:trace>
  <inkml:trace contextRef="#ctx0" brushRef="#br0" timeOffset="5683.5">13229 2688 0,'0'0'0,"21"0"0,0 0 16,1 0-1,-44 0 32,1 0-47,-21 21 0,21-21 16,-22 22-16,1-1 0,0 0 0,-1 0 15,-20 0-15,21 0 0,-22 22 0,1-22 16,-22 21-16,21-21 0,-20 22 16,-1-1-16,0 0 0,-20 1 0,-1-1 15,0 0-15,0 1 0,0-1 0,0 0 16,1 22-16,-22-22 0,-22 1 0,1 20 15,0-21-15,0 1 16,-21-1-16,20 0 0,-41 1 0,21 20 16,-1-20-16,1-1 0,21 0 0,0 1 15,-1-1-15,1 0 0,21 1 0,21-22 16,-21 21-16,43-21 0,-22 0 16,21 1-16,22-1 0,-1 0 0,1 0 15,20-21-15,1 0 0,0 21 0,21-21 16,-1 0-16,44-21 31,-1 21-31,21-21 16,-21 0-16,0 0 0,1 21 15,-1-22-15,0 1 0,0 0 16,0 0-16</inkml:trace>
  <inkml:trace contextRef="#ctx0" brushRef="#br0" timeOffset="6047.29">8721 3937 0,'0'0'0,"21"0"0,0-21 16,-21 0 15,0 42-15,-21-21-16,21 21 16,-21 0-16,-22 0 0,22 1 15,0-1-15,-21 0 0,20 21 16,-20-21-16,21 1 0,-21-1 0,-1 21 15,22-21-15,0 0 0,-21 1 0,20-1 16,1 0-16,0 0 0,21 0 0,0 0 16,-21-21-16,21 22 0,0-1 15,21-21 1,0 0-16,0 0 0,1 0 0,-1 0 16,21 0-16,-21 21 0,22-21 15,-1 0-15,-21 0 0,21 0 0,1 0 16,-22 0-16,0 0 0,21 0 0,-20 0 15,-1 21-15,0-21 0,0 0 16,0 0-16,0 0 0,1 0 16,-1 0-16,0 0 15,0 0-15,0 0 0</inkml:trace>
  <inkml:trace contextRef="#ctx0" brushRef="#br0" timeOffset="6751.79">14626 2985 0,'0'0'0,"21"-22"15,-21 1-15,0 0 0,0 0 0,0 0 16,0 0-16,0-1 0,0 1 0,0 0 16,0 0-16,0 0 0,0 0 15,0 42 16,0 21-31,-21-21 0,0 22 16,0-1-16,21 0 16,0 1-16,-21 20 0,-1 1 0,22-1 15,0 1-15,-21 20 0,0-20 0,0 20 16,0-20-16,21 21 0,-21-1 0,21-20 16,-22 20-16,22 1 0,0 0 15,-21-1-15,21 1 0,-21-21 0,21 20 16,0-20-16,0-1 0,0 1 0,0-22 15,0 22-15,0-22 0,0 21 0,0-20 16,0-1-16,0 0 0,0-20 16,0 20-16,0-21 0,0 0 0,0 0 15,0 1-15,0-1 0,0 0 16,-21-21 0,21-21 15,0 0-31,0-1 0,0 1 15,0 0-15</inkml:trace>
  <inkml:trace contextRef="#ctx0" brushRef="#br0" timeOffset="7111.73">14330 4657 0,'0'0'0,"0"-21"0,0-1 15,-21 22-15,21 22 31,0-1-15,0 0-16,21 0 16,-21 0-16,0 0 0,0 1 0,21-1 15,-21 0-15,0 0 0,0 21 0,0-20 16,0-1-16,0 0 0,0 21 0,0-21 16,0 1-16,0-1 0,21 0 15,0-21 1,0 0-16,1 0 15,-1 0-15,0-21 0,0 0 16,0-1-16,0 1 0,22 0 0,-22 0 16,0-21-16,21 20 0,-20 1 0,-1 0 15,0 0-15,0 0 0,-21 0 16,0-1-16,21 22 0,-21-21 0,21 21 16,-21-21-16,0 0 15,0 0 1,0 0-16</inkml:trace>
  <inkml:trace contextRef="#ctx0" brushRef="#br0" timeOffset="7859.66">17293 2773 0,'0'0'0,"0"-21"0,0-43 15,0 43-15,0 0 0,0 0 16,0 0-16,0-1 15,-21 1-15,21 0 0,0 0 16,0 0-16,-21 21 31,21 21-15,0 0 0,21 0-16,0 22 0,0-1 15,0 0-15,22 1 0,-22 20 0,42-21 16,-20 22-16,-1-1 0,22 1 0,-1-1 15,1 1-15,-1-1 0,1 1 16,-1-1-16,22-20 0,-22 20 16,43 1-16,-21-1 0,21-20 0,-1 20 15,1-21-15,0 1 0,0 20 0,21 1 0,-21-1 16,0 1-16,21-1 16,0 1-16,-22-1 0,22-20 0,-21 20 15,0 1-15,-21-22 0,21 0 0,-22 1 16,1-1-16,0 0 0,-22-21 0,1 1 15,-1-1-15,-21 0 0,22 0 0,-43-21 16,21 21-16,1-21 0,-22 0 16,0 0-16,0 0 15,-21-21 1,0 0-16,0 0 16,-21 21-16,21-21 0,0-1 15,0 1 1,0 0-16</inkml:trace>
  <inkml:trace contextRef="#ctx0" brushRef="#br0" timeOffset="8195.44">20828 4318 0,'0'0'0,"-21"0"0,0 0 16,-1-21-16,1 21 15,42 21 16,1-21-31,-1 21 16,21-21-16,-21 21 16,0-21-16,1 22 0,-1-1 0,0-21 15,0 21-15,0-21 0,-21 21 0,0 0 16,0 0-16,0 1 0,0-1 16,-21-21-16,21 21 0,-21 0 15,-21-21-15,20 21 0,-20 0 0,21 1 16,-21-22-16,-1 21 0,1-21 0,21 21 15,-22-21-15,22 0 0,-21 21 0,21-21 16,0 0-16,-22 0 0,22 0 0,0 21 16,0-21-16,0 0 0,-1 0 15,1 0-15,0 0 16,0 0-16,0 0 0,0-21 0,-22 0 16</inkml:trace>
  <inkml:trace contextRef="#ctx0" brushRef="#br0" timeOffset="9087.87">13949 4509 0,'21'0'47,"0"0"-47,0 21 0,0 0 15,1 0-15,-1 0 0,0 0 16,0 1-16,0-1 0,0 0 0,1 0 16,-22 0-16,21 22 0,0-22 15,0 0-15,-21 0 0,21 0 0,0 0 16,-21 1-16,0-1 0,22 0 15,-22 0-15,21 0 0,-21 0 16,0 1-16,0-1 16,0 0-1,-21-21 1,-1 0-16,1 0 16,0-21-1</inkml:trace>
  <inkml:trace contextRef="#ctx0" brushRef="#br0" timeOffset="11203.05">4191 5398 0,'0'-22'0,"0"1"15,0 0 1,0 0-16,-21 21 16,21-21-16,-21 0 0,21-1 15,-22 22-15,1 0 0,0 0 16,0 0-16,0 0 0,0 0 16,-1 22-16,1-1 0,0 0 0,0 0 15,0 21-15,0 1 0,-1-22 0,1 21 16,21 1-16,-21-1 0,21 0 15,-21 1-15,21-22 0,0 21 0,0-21 16,0 0-16,0 1 0,0-1 16,21-21-16,0 0 0,0 0 15,1 0-15,-1 0 0,0 0 16,0 0-16,21-21 0,-20-1 0,-1 1 16,0-21-16,21 21 0,-21-22 15,22 22-15,-22-21 0,0 0 0,21-1 16,-20 1-16,-1 0 0,0-1 0,-21 1 15,21 0-15,-21-22 0,21 22 16,-21-22-16,0 22 0,0 0 0,0-1 16,0 1-16,0 0 0,0 20 15,0-20-15,0 21 0,-21 42 32,0 0-32,0 0 0,21 22 15,-21-1-15,-1 0 0,22 1 16,-21 20-16,0-20 0,21-1 0,-21 21 15,0-20-15,21-1 0,0 0 16,0 1-16,-21-1 0,21 0 0,0-20 16,0 20-16,0 0 0,0-21 0,21 1 15,0-1-15,0-21 0,21 0 16,-20 0-16,20 0 0,-21 0 0,21 0 16,1 0-16,-1-21 0,0-1 15,1 1-15,-1 0 0,0 0 0,1 0 16,-22-22-16,21 22 0,-21 0 0,-21-21 15,22 21-15,-22-1 0,0 1 16,0 0-16,0 0 0,0 0 16,-22 21-1,1 0 1,0 0-16,0 21 0,21 0 16,-21 0-16,0 0 0,-1 1 0,22-1 15,-21 21-15,21-21 0,-21 0 0,21 22 16,-21-22-16,21 0 0,0 21 15,0-20-15,0-1 0,21 0 0,0 0 16,0-21-16,1 21 0,-1-21 16,21 0-16,0 0 0,-20 0 0,20 0 15,0-21-15,1 0 0,-1 0 16,21 0-16,-20-1 0,-1 1 0,-21-21 16,22 21-16,-1-22 0,-21 22 15,0-21-15,0 21 0,1-22 0,-22 22 16,0-21-16,0 0 0,0-1 0,0 22 15,0-21-15,0 21 0,0-1 16,0-20-16,0 21 0,0 0 16,-22 21-16,1 21 15,21 0-15,0 0 0,0 0 16,-21 1-16,0 20 0,21 0 16,-21 1-16,21-1 0,-21 0 0,-1 22 15,1-22-15,0 22 0,21-1 0,-21 1 16,-21-1-16,20 22 0,1-22 15,0 22-15,0-22 0,0 22 0,0 0 16,-1-1-16,1 1 0,0 0 0,0-1 16,0-20-16,0 21 0,21-22 0,0 1 15,0-1-15,0-21 0,0 1 16,0-1-16,0 0 0,21-20 0,0-1 16,0 0-16,21-21 0,-20 0 0,20 0 15,0 0-15,-21-21 0,22 0 0,-1-1 16,22 1-16,-22-21 15,0 0-15,1 20 0,20-20 0,-21 0 16,1-1-16,-22-20 0,0 21 0,0-1 16,0-20-16,-21-1 0,0 22 0,0-22 15,0 22-15,-21 0 0,0-1 0,-21-20 16,21 21-16,-22-1 0,1 22 16,0-21-16,-1 21 0,1-22 0,-22 22 15,22 0-15,0 21 0,21-21 0,-22 21 16,1 0-16,21 0 0,0 0 15,21-21 1,21 21-16,0 0 16,0-22-16,21 1 0,1 21 15,-1-21-15,0 0 0,1 0 16,-1 0-16,22-1 0,-22 1 0,21 0 16,-20 0-16,20 0 0</inkml:trace>
  <inkml:trace contextRef="#ctx0" brushRef="#br0" timeOffset="12655.32">5821 5398 0,'0'0'16,"0"-22"-16,0 1 0,0 0 0,-21 0 16,-1 0-16,1 21 0,21-21 15,-21 21-15,0 0 0,0 0 0,0 0 16,-1 0-16,1 0 0,0 0 0,-21 21 16,21 0-16,-1 0 0,1 0 15,-21 0-15,21 1 0,0 20 16,21 0-16,-22-21 0,22 22 0,0-22 15,0 21-15,0-21 0,0 1 16,0 20-16,0-21 0,22 0 16,-1-21-16,21 0 0,-21 0 15,0 0-15,22 0 0,-22 0 0,21-21 16,-21 0-16,22 0 0,-22 0 16,21-1-16,-21 1 0,1-21 0,-1 21 15,0 0-15,0-22 0,-21 22 0,0 0 16,0-21-16,0 20 0,0 1 15,0 0-15,-21 21 32,21 21-17,-21 0-15,21 1 0,-21-1 16,21 0-16,0 0 0,0 21 0,0-20 16,0-1-16,0 0 0,0 21 0,0-21 15,0 1-15,21-1 0,0 0 16,0-21-16,0 21 0,0-21 0,1 0 15,-1 0-15,0 0 0,0 0 0,0 0 16,0 0-16,22-21 0,-22 21 0,0-21 16,0 0-16,-21-1 15,21 1-15,1 0 0,-1 0 0,-21 0 0,21 0 16,-21-1-16,21 1 0,-21 0 16,21 0-16,-21 0 0,0 0 0,0-1 15,0 44 16,0-1-15,0 0-16,0 0 16,0 0-16,0 0 0,0 1 0,-21 20 15,21-21-15,0 0 0,0 0 0,0 1 16,0-1-16,0 0 0,0 0 16,21-21-16,0 0 15,1 0-15,-1 0 16,0 0-16,0-21 0,0 21 0,0-21 15,1 0-15,-1-1 0,0 1 0,0 0 16,0 0-16,0 0 0,-21 0 16,22-1-16,-1-20 0,-21 21 0,21 0 15,-21 0-15,0-1 0,0 1 0,0 0 16,0 0 0,0 42-1,0 0-15,-21 0 16,21 1-16,-21-1 0,21 0 15,-22 0-15,22 0 0,0 0 0,0 22 16,0-22-16,0 0 0,0 0 16,0 0-16,0 1 0,0-1 0,0 0 15,22-21-15,-1 21 0,0-21 0,0 0 16,0 0-16,0 0 0,1 0 16,20 0-16,0 0 0,-21 0 0,22-21 15,-1 0-15,43-43 16,-43 22-16,-21 21 0,0-22 15,1 22-15,-1-21 0,0 0 0,0 20 16,-21-20-16,0 0 0,21-1 16,-21 1-16,21 0 0,-21-1 0,0 1 0,0 21 15,0 0-15,0 0 0,0-1 16,0 1-16,-21 21 16,0 0-1,0 21-15,21 22 0,0-22 16,-21 21-16,21-21 0,-21 22 15,21-22-15,0 21 0,0 1 0,0-1 16,0-21-16,0 21 0,0 1 0,0-22 16,0 21-16,0-21 0,0 22 0,0-22 15,0 0-15,0 0 0,21 0 16,0 1-16,0-1 0,0 0 16,0-21-16,1 0 0,-1 0 0,21 0 15,-21 0-15,22 0 0,-22 0 0,21-21 16,-21 0-16,0-1 0,1 1 15,20 0-15,-21 0 0,0-21 0,0 20 16,1-20-16,-1 0 0,0 21 0,0-22 16,0 1-16,-21-22 0,0 22 0,21 0 15,-21-1-15,22-20 0,-22 21 16,0 20-16,0-20 0,0 0 0,0 21 16,0-1-16,0 1 0,0 42 15,-22 1 1,1-1-16,21 0 15,-21 21-15,21 1 0,0-22 0,-21 21 16,0 22-16,21-22 0,-21 0 0,21 1 16,0-1-16,0 0 0,0-21 0,-22 22 15,22-1-15,0-21 0,0 22 16,0-22-16,0 0 0,0 0 0,0 0 16,0 0-16,0 1 0,22-22 0,-1 0 15,0 0-15,0 0 0,0 0 16,0 0-16,1 0 0,-1-22 0,21 1 15,-21 0-15,0 21 0,1-21 16,-1 0-16,0 0 0,-21-1 16,21 1-16,-21 0 0</inkml:trace>
  <inkml:trace contextRef="#ctx0" brushRef="#br0" timeOffset="12896.18">7493 5249 0,'0'0'0,"-21"22"0,21-1 0,0 0 16,21-21 0,0 0-16,0 0 0,0 0 0,22 0 15,-1 0-15,0 0 0,1 0 0,-1 0 16,0 0-16,1 0 0,-1 0 16,0 0-16,1 0 0,-22 0 15,0-21-15,0 21 0,0 0 0,1 0 16,-44 0 15,1 0-31</inkml:trace>
  <inkml:trace contextRef="#ctx0" brushRef="#br0" timeOffset="13484.17">6413 6329 0,'0'0'0,"0"-21"0,0-43 16,-21 64-16,0-21 0,0 0 15,0 21-15,0 0 0,21-21 16,-22 21-16,1 0 0,-21 0 0,21 0 16,0 21-16,-1 0 0,-20 0 15,21 22-15,0-22 0,-22 42 0,22-20 16,0-1-16,0 21 0,0-20 15,21-1-15,0 22 0,0-22 0,0 0 16,0 1-16,0-1 0,0-21 0,0 0 16,0 22-16,21-22 0,0 0 15,0-21-15,0 21 0,22-21 0,-22 0 16,0 0-16,21 0 0,-20 0 0,-1 0 16,21 0-16,0-21 0,-20 0 0,20 21 15,-21-21-15,21-1 0,1 1 0,-1-21 16</inkml:trace>
  <inkml:trace contextRef="#ctx0" brushRef="#br0" timeOffset="13854.92">6689 6604 0,'0'0'0,"0"-21"16,0 0-16,0 0 0,-22 21 31,1 0-31,0 21 0,21 0 0,-21 0 16,0 0-16,0 22 0,-1-22 0,22 0 15,-21 0-15,0 21 0,21-20 16,-21-1-16,21 0 0,0 0 0,0 0 15,0 0-15,0 1 0,0-1 0,0 0 16,21-21-16,0 21 0,0-21 16,1 0-16,-1 0 0,21 0 15,-21 0-15,0-21 0,22 21 16,-22-21-16,21 0 0,-21 21 0,1-22 16,-1 1-16,0 0 0,0 0 0,-21-21 15,0 20-15,0 1 0,0-21 16,0 21-16,0 0 0,-21-22 0,0 22 15,0 0-15,-1 21 0,1-21 0,0 21 16,-21 0-16,21 0 0,-1 0 0,-20 0 16,21 21-16,0-21 0,0 21 15,-1 0-15,1 0 0,21 1 0,0-1 16,0 0-16,0 0 0,0 0 16,0 0-16,21-21 0,1 0 0,-1 0 15,0 0-15,21 0 16,-21 0-16</inkml:trace>
  <inkml:trace contextRef="#ctx0" brushRef="#br0" timeOffset="14331.72">7112 6625 0,'0'0'0,"21"-21"0,-21 0 0,0 0 16,0 0-16,0-1 16,-21 44 15,21-1-31,0 0 0,0 0 0,-21 0 15,21 0-15,-21 22 0,21-22 0,-22 0 16,22 21-16,0-20 0,0-1 16,-21 0-16,21 0 0,-21 0 15,21 0-15,0 1 0,0-1 16,0 0-16,0-42 47,0 0-47,0-1 0,0 1 15,21 0-15,0 0 0,1-21 0,-22 20 16,21 1-16,0-21 0,0 21 0,0-22 16,0 22-16,1 0 15,-1 0-15,0 0 0,0 0 0,21 21 0,-20 0 16,-1 0-16,0 0 0,21 21 16,-21 0-16,1 0 0,-1 0 0,-21 0 15,21 1-15,-21-1 0,0 21 16,0-21-16,0 0 0,0 1 0,0-1 15,0 0-15,0 0 0,-21-21 0,0 21 16,21 0-16,-22-21 16,22 22-16,-21-22 0,21-22 31,0 1-31,21 21 16,1-21-16,-1 0 0</inkml:trace>
  <inkml:trace contextRef="#ctx0" brushRef="#br0" timeOffset="14747.53">8128 6562 0,'0'0'15,"0"-43"-15,0 22 16,-21 0 0,0 21-16,-1 0 0,-20 0 0,21 0 15,-21 0-15,20 0 0,-20 0 0,0 0 16,21 21-16,-22 0 0,22-21 0,0 22 15,-21-1-15,42 0 0,-22 0 16,22 0-16,0 0 0,0 1 16,0-1-16,0 0 0,22 0 15,-1-21-15,0 21 0,21 0 0,1-21 16,-22 22-16,21-22 0,-21 21 16,22-21-16,-22 0 0,21 21 0,-21-21 15,0 21-15,1-21 0,-1 0 0,-21 21 16,0 0-16,-21 1 15,-1-22 1,1 21-16,-21-21 0,21 0 0,-22 0 16,1 0-16,21 21 0,-21-21 0,20 0 15,-20 0-15,21 0 0,-21 0 16,20 0-16,1 0 0,0 0 0,0 0 16,0 0-16,21-21 15,0 0-15,21-1 16,0 1-16,21 0 0,-20 0 15,20 0-15</inkml:trace>
  <inkml:trace contextRef="#ctx0" brushRef="#br0" timeOffset="15044.36">8424 6075 0,'0'0'0,"21"-21"0,-21-22 16,0 65 15,0-1-31,-21 0 16,0 21-16,0-21 0,21 22 0,-21-1 15,0 22-15,-1-22 0,22 21 0,-21-20 16,0 20-16,0-20 0,0 20 16,21-21-16,-21 1 0,21-22 0,-22 21 15,22 1-15,0-22 0,0 0 0,0 0 16,0 0-16,0 0 15,22-21-15,-1 0 0,0 0 16,0 0-16,0 0 16,0-21-16,-21 0 0,22 21 15,-22-21-15</inkml:trace>
  <inkml:trace contextRef="#ctx0" brushRef="#br0" timeOffset="15219.26">8213 6541 0,'-43'0'16,"64"0"15,1 0-31,-1 0 16,0 0-16,0 0 0,21 0 0,-20 0 16,-1 0-16,21-22 0,-21 22 0,0 0 15,22 0-15,-22 0 0</inkml:trace>
  <inkml:trace contextRef="#ctx0" brushRef="#br0" timeOffset="15628.03">8636 6562 0,'-42'0'16,"20"0"-16,22-21 0,0-1 15,22 22 1,-1 0-1,0 0-15,0 0 16,0 0-16,-21 22 0,21-1 0,1 0 16,-1-21-16,-21 21 0,0 0 0,0 0 15,0 1-15,0-1 0,0 0 0,0 0 16,0 0-16,0 0 0,0 1 16,0-1-16,0 0 0,0 0 15,-21-21-15,21-21 47,0 0-47,0 0 16,21-1-16,-21 1 0,0 0 0,21 0 15,0 0-15,-21-22 0,0 22 0,21 0 16,0-21-16,-21 21 0,22-1 0,-22 1 16,0 0-16,21 21 15,0 0-15,0 0 16,0 0-16,-21 21 15,21-21-15</inkml:trace>
  <inkml:trace contextRef="#ctx0" brushRef="#br0" timeOffset="16031.82">9144 6604 0,'0'-42'16,"0"21"-16,0-1 0,0 1 15,0 0-15,0 42 47,-21 0-47,21 1 0,0-1 0,-21 0 16,-1 0-16,1 21 0,21-20 16,-21-1-16,21 0 0,-21 0 0,21 0 15,0 0-15,0 1 0,0-1 16,0 0-16,21-21 0,0 0 15,0 0-15,1 0 0,-1 0 0,0 0 16,0 0-16,21 0 0,-20 0 16,-1-21-16,0 21 0,0-21 0,0-1 15,0 22-15,1-21 0,-1 0 0,0 0 16,0 0-16,-21 0 0,0-1 0,0-20 16,0 21-16,0 0 0,21 21 15,-21-21-15,0-1 0,0 44 47,0-1-47,0 0 0,0 0 16</inkml:trace>
  <inkml:trace contextRef="#ctx0" brushRef="#br0" timeOffset="16331.05">9779 6583 0,'0'0'0,"0"-21"0,0 0 0,0-1 0,0-20 16,-21 42 15,0 0-31,-1 21 16,1-21-16,0 21 0,0 22 0,0-22 16,0 0-16,-1 0 0,1 0 0,21 22 15,-21-22-15,0 0 0,21 0 16,0 0-16,0 1 0,0-1 0,0 0 15,0 0-15,0 0 16,21-21-16,0 0 0,0 0 16,1 0-16,-1 0 0,0 0 0,0 0 15,0-21-15,22 21 0,-22-21 0,0 21 16,0-21-16,21 0 0,-20-1 16,-1 1-16,21 0 0</inkml:trace>
  <inkml:trace contextRef="#ctx0" brushRef="#br0" timeOffset="16603.98">10308 6011 0,'0'0'0,"0"-42"0,0 21 0,0-21 15,0 20-15,0 1 0,0 0 16,0 42 0,0 0-16,0 1 15,0 20-15,-21 0 0,0 1 0,0-1 16,21 21-16,-22-20 0,1 20 0,0 1 15,0-22-15,21 22 0,-21-22 0,0 0 16,21 22-16,-22-43 0,22 21 16,0 1-16,0-22 0,-21 0 15,21 0-15,0 0 0,0 0 0,0 1 16,21-22 0,1 0-16,-1 0 15,0 0-15,0-22 0,0 1 0,0 0 16</inkml:trace>
  <inkml:trace contextRef="#ctx0" brushRef="#br0" timeOffset="16935.09">10499 6456 0,'0'0'0,"0"-21"0,-22 21 31,1 0-31,21 21 0,-21 0 16,0 0-16,21 0 0,-21 1 0,0-1 15,21 0-15,-22 0 0,22 0 0,0 0 16,0 1-16,0-1 0,0 0 15,0 0-15,22 0 16,-1-21-16,0 0 0,0 0 0,0 0 16,0 0-16,1 0 0,-1 0 0,0 0 15,0 0-15,0-21 0,0 0 16,1 0-16,-22 0 0,0-1 0,0 1 16,21 0-16,-21-21 15,0 21-15,0-1 0,0 1 0,0 0 16,0 0-16,0 0 0,-21 0 0,-1 21 15,1 0-15,0 0 0,0 0 0,0 0 16,0 0-16,-1 21 0,22 0 16,-21 0-16,0-21 0,21 21 0,0 0 15,0 1-15,-21-22 0,21 21 0,0 0 16</inkml:trace>
  <inkml:trace contextRef="#ctx0" brushRef="#br0" timeOffset="17316.88">10774 6562 0,'0'0'0,"21"-21"0,0-1 16,-21 1-16,21 0 0,0 21 0,-21-21 15,22 0-15,-1 21 0,-21-21 16,21 21-16,0 0 0,-21 21 16,0 0-16,0 0 15,0 0-15,0 22 0,0-22 0,0 0 16,0 21-16,-21-21 0,21 1 0,-21-1 15,0 0-15,21 0 0,-22 0 0,1 0 16,0 1-16,21-1 0,-21-21 16,0 0-1,21-21 1,0-1 0,21 1-16,0 0 0,0 0 15,0 0-15,1 0 0,-1-1 0,0-20 16,21 21-16,-21-21 0,1 20 15,20 1-15,-21-21 0,0 21 0,0 0 16,1-1-16,-1 1 0,0 21 0,0 0 16</inkml:trace>
  <inkml:trace contextRef="#ctx0" brushRef="#br0" timeOffset="17547.74">10118 6117 0,'0'0'0,"-22"0"0,22-21 16,22 21-16,-1 0 15,0 0-15,0 0 0,21-21 0,1 21 16,-1 0-16,0 0 0,22 0 15,-22 0-15,-21 0 0,22 0 0,-1 0 16,0 0-16,-20 0 0,-1 0 16,0 0-16,0 0 0,0 0 0,0 0 15,1 0-15,-1 0 0</inkml:trace>
  <inkml:trace contextRef="#ctx0" brushRef="#br0" timeOffset="18215.36">13631 5927 0,'0'0'0,"0"-43"15,0 22-15,0 0 16,0 42-16,0 0 16,0 1-16,0 20 0,0 0 0,0 1 15,0 20-15,0 1 0,0 20 16,0-20-16,0 20 0,-21 1 0,21 0 16,0-1-16,-21-20 0,21 21 0,0-1 15,0 1-15,-21-22 0,21 22 0,-21 0 16,-1-1-16,1-20 0,0 21 0,0-22 15,0 1-15,0-22 0,-1 21 0,22-20 16,-21-1-16,0 0 0,0-20 0,21 20 16,0-21-16,0 0 15,0 0-15,0-42 16,0 0 0,0 0-16,0 0 0,0 0 0,0-22 15,0 1-15</inkml:trace>
  <inkml:trace contextRef="#ctx0" brushRef="#br0" timeOffset="18519.18">13208 6562 0,'0'0'15,"-21"-64"-15,-43-126 16,64 147-16,0 1 0,0 0 16,0-1-16,0 1 0,21 21 15,22-21-15,-22 20 0,21-20 0,22 21 16,-22 0-16,22 0 0,-1 21 0,1 0 15,-1 0-15,-21 21 0,22 0 16,-22 0-16,1 21 0,-22-20 0,0 20 16,0 0-16,-21-21 0,0 22 0,0-1 15,-21 0-15,0-20 0,-22 20 0,22 0 16,-21-21-16,21 22 0,-22-22 0,1 0 16,21 21-16,0-42 0,-22 22 15,43-1-15,-21-21 0,0 0 16,21-21-1,21 21-15,0-22 16,-21 1-16,22 0 0,-1-21 0</inkml:trace>
  <inkml:trace contextRef="#ctx0" brushRef="#br0" timeOffset="20296.41">14245 6033 0,'0'0'0,"0"-22"0,-21 1 15,0 21-15,21-21 16,-21 21-16,-1 0 0,1 0 16,0 0-16,0 21 15,0 0-15,0-21 0,-1 22 0,1-1 16,21 21-16,-21-21 0,21 0 0,-21 1 16,21-1-16,0 21 0,-21-21 0,21 0 15,0 1-15,0-1 0,0 0 16,0 0-16,0 0 0,21-21 15,0 0-15,0 0 0,0 0 0,1 0 16,-1 0-16,21-21 0,-21 0 0,0 21 16,22-21-16,-22 0 0,0-1 0,0 1 15,0 0-15,1 0 0,-1 0 16,0 0-16,-21-1 0,0 1 0,0 0 16,0-21-16,0 21 0,0-1 15,0 1-15,-21 42 31,0 1-31,21-1 16,-22 0-16,22 0 0,0 21 0,0-20 16,-21-1-16,21 0 0,0 0 0,0 21 15,0-20-15,0-1 0,0 0 0,0 0 16,21 0-16,-21 0 16,22-21-16,-1 0 0,21 0 15,-21 0-15,0 0 0,1 0 0,20 0 0,-21-21 16,21 0-16,-20 0 0,20 0 0,-21 21 15,21-43-15,-20 22 0,-1 0 16,0 0-16,0 0 0,-21-22 16,0 22-16,0 0 0,0 0 0,0 0 15,0 0-15,0-1 0,-21 22 16,0 0-16,0 0 0,-1 0 16,1 22-16,21-1 15,0 0-15,0 0 0,0 0 16,21 0-16,-21 1 0,22-1 15,-22 0-15,0 0 0,21 0 0,-21 0 16,0 1-16,0-1 0,0 0 16,0 0-16,0 0 0,0 0 0,0 1 15,21-22 1,0 21-16,0-21 16,0 0-16,1 0 0,-1 0 0,0 0 15,0 0-15,21-21 0,-20 21 0,20-22 16,-21 1-16,21 0 0,1 0 0,-22 0 15,21 0-15,-21-1 0,1 1 0,-1 0 16,0 0-16,0-21 0,-21 20 16,21 1-16,-21 0 0,0 0 0,0 0 15,0 0-15,-21 21 16,0 0-16,0 0 0,0 0 16,-1 0-16,1 0 0,-21 21 15,21-21-15,0 21 0,-1 0 16,1 0-16,0 0 0,0 1 0,0-1 15,0 0-15,21 0 0,-22 0 0,22 0 16,0 1-16,0-1 0,22 0 16,-1-21-16,0 0 0,21 0 15,-21 0-15,1 0 16,-1 0-16,0 0 0,21 0 0,-21-21 16,1 21-16,-1-21 0,0 21 0,0-22 15,0 1-15,-21 0 0,0 0 16,0 0-16,21 0 0,-21-1 0,0 1 15,-21 21 17,0 21-17,21 1-15,0-1 0,0 0 16,0 0-16,0 0 0,0 0 16,0 1-16,21-22 15,0 21-15,1-21 0,-1 0 16,0 0-16,21 0 0,-21 0 15,1 0-15,-1 0 0,0 0 0,21-21 16,-21-1-16,1 22 0,-1-21 0,0 0 16,0 0-16,0 0 15,-21 0-15,0-1 0,0 1 16,0 0-16,21 0 0,-21 0 0,0 0 16,0 42 15,0 0-31,-21 0 0,21 0 15,0 0-15,0 1 0,-21-22 16,21 21-16,0 0 0,-21 0 0,21 0 16,0 0-16,0 1 0,0-1 15,0 0-15,0 0 16,-21-21-16,21-21 31,0 0-15,0 0-16,0-1 0,0 1 15,0 0-15,21 0 0,0 0 16,-21-22-16,21 22 0,-21 0 0,21 0 16,1 0-16,-1 0 0,-21-1 0,21 1 15,0 21-15,0 0 0,0 0 16,1 0-16,-1 0 0,0 0 0,0 0 16,0 21-16,0-21 0,1 22 0,-1-1 15,-21 0-15,0 0 0,0 0 0,0 0 16,0 1-16,0-1 0,0 0 15,0 0-15,0 0 0,0 0 0,0 1 16,-21-1-16,-1-21 16,1 0-16,0 0 15,21-21 1,0-1 0,0 1-16,0 0 0,21 0 15,0 0-15,1 0 0,-1-1 0,0 1 16,0 0-16,0-21 0,0 21 15,22-1-15,-22 1 0,21 0 0,1 21 16,-1 0-16,0 0 0,-21 0 0,22 0 16,-1 21-16,0 0 0,-20-21 15,-1 22-15,0-1 0,-21 0 0,0 0 16,0 0-16,0 0 0,0 1 16,-21 20-16,0-42 0,-1 21 0,1 0 15,0 0-15,0 1 0,0-22 0,0 21 16,-1 0-16,1 0 15,42-21 17,1-21-32,-22 0 0,21 21 0,0-21 15,0 21-15</inkml:trace>
  <inkml:trace contextRef="#ctx0" brushRef="#br0" timeOffset="20639.21">16700 6096 0,'0'0'0,"22"0"16,-1 0-16,0 0 15,0 0-15,0 0 0,-21-21 16,21 0-16,1 21 0,-22-21 16,0-1-16,0 1 15,0 0-15,-22 21 16,1 0-1,0 0-15,0 0 0,0 0 16,0 21-16,-1 0 0,22 1 0,-21-1 16,0 0-16,0 21 0,21-21 0,0 1 15,-21-1-15,21 0 0,-21 0 0,21 0 16,0 0-16,0 1 0,0-1 16,0 0-1,21-21-15,0 0 0,0 0 0,0 0 16,0 0-16,1 0 0,-1-21 0,0 21 15,0-21-15,21 21 0,-20-22 0,-1 1 16,0 0-16</inkml:trace>
  <inkml:trace contextRef="#ctx0" brushRef="#br0" timeOffset="20915.05">17208 5609 0,'0'0'0,"0"-42"0,0-64 16,0 85-16,0 0 0,-21 42 31,21 0-31,-21 21 0,0-20 16,0 20-16,0 21 0,21-20 0,-22-1 15,22 22-15,-21-22 0,21 0 16,0 22-16,-21-22 0,21 0 0,-21-20 0,21 20 16,0-21-16,0 21 15,0-20-15,0-1 0,-21 0 0,21 0 16,0 0-16,0 0 0,21-21 15,0 0 1,-21-21-16,21 0 16,0 21-16,1-21 0,-22 0 0,0 0 15</inkml:trace>
  <inkml:trace contextRef="#ctx0" brushRef="#br0" timeOffset="21087.95">17081 5821 0,'0'0'0,"-21"0"15,42 0 17,-21 21-32,22-21 15,-1 0-15,0 0 0,0 0 16,0 0-16,0 0 0,1 0 0,-1 0 16,21-21-16,-21 21 0,0 0 0,1 0 15</inkml:trace>
  <inkml:trace contextRef="#ctx0" brushRef="#br0" timeOffset="21431.27">17378 6054 0,'0'0'0,"-21"21"0,42-21 47,0 0-47,0 0 0,0 0 15,0-21-15,1 0 0,-1 21 0,21-22 16,-42 1-16,21 21 0,0-21 0,-21 0 16,22 0-16,-22 0 0,0-1 0,0 1 15,-22 21 1,1 0-16,0 0 16,0 21-16,-21 1 0,20-1 15,1 0-15,0 21 0,0-21 0,0 1 16,0-1-16,21 0 0,0 0 0,0 0 15,0 0-15,0 1 0,0-1 0,0 0 16,0 0-16,21-21 16,0 0-16,0 0 0,0 0 0,0 0 15,1 0-15,-1 0 0,0 0 0,21 0 16</inkml:trace>
  <inkml:trace contextRef="#ctx0" brushRef="#br0" timeOffset="21819.05">17865 5927 0,'0'0'0,"0"-21"16,0-1-1,21 22 1,0 22 0,0-1-16,-21 0 15,21-21-15,-21 21 0,0 0 16,0 0-16,21 1 0,-21-1 0,0 0 15,0 0-15,0 0 0,0 0 16,0 1-16,-21-1 0,0-21 16,21 21-16,-21-21 31,21-21-15,21 0-1,-21-1-15,21 1 0,0 0 16,1 0-16,-22 0 0,21 0 0,0-1 15,-21 1-15,21-21 0,0 42 0,-21-21 16,0 0-16,21-1 0,1 22 16,-1 0-16,0 0 15,0 0 1</inkml:trace>
  <inkml:trace contextRef="#ctx0" brushRef="#br0" timeOffset="22059.91">18351 5969 0,'-21'21'32,"0"0"-32,21 1 0,-21-1 15,21 0 1,0 0-16,-21 0 0,21 0 0,-21-21 0,21 22 15,0-1-15,0 0 0,-22-21 16,22 21 0</inkml:trace>
  <inkml:trace contextRef="#ctx0" brushRef="#br0" timeOffset="22263.79">18373 5842 0,'0'-21'16,"0"0"-1,0 42 48,0 0-32,21-21-31</inkml:trace>
  <inkml:trace contextRef="#ctx0" brushRef="#br0" timeOffset="22863.42">18542 6054 0,'0'0'0,"21"0"47,-21 21-47,21-21 15,0 0-15,-21 21 16,0 0-16,0 0 16,0 1-16,0-1 0,0 0 15,0 0-15,-21 0 0,0-21 16,0 21-16,0 1 0,-22-22 0,22 21 15,0 0-15,-21-21 0,21 21 16,-22-21-16,22 0 0,0 0 16,0 0-16,0 0 0,21 21 0,-22-21 15,44 0 17,-1 0-32,0 0 0,0 0 0,0 0 15,0 0-15,1 0 16,-1 0-16,0 0 0,0 0 0,-21 21 15,21 1-15,0-1 16,-21 0-16,0 0 0,0 0 0,0 0 16,0 1-16,22 20 0,-22 0 15,0-21-15,21 22 0,-21-1 0,0 0 16,0 1-16,0-1 0,0 0 16,0 22-16,0-22 0,0 1 0,-21 20 15,-1-21-15,1 1 0,-21-1 0,21 0 16,-22-20-16,1 20 0,0-21 0,-22 0 15,22 0-15,0 1 0,-1-22 0,1 0 16,0 0-16,-22 0 0,22 0 0,21 0 16,-22 0-16,1-22 0,21 22 0,-22-21 15,22 0-15,21 0 0,0 0 0,0 0 16,0-1-16,0 1 0,0 0 16,0-21-16,21 21 0,22-1 15,-22-20-15,21 21 0,1-21 0,-1 20 16,0-20-16,1 0 0,-1-1 0</inkml:trace>
  <inkml:trace contextRef="#ctx0" brushRef="#br0" timeOffset="23147.52">18902 6117 0,'0'0'0,"0"-21"0,21 21 16,0-21-16,-21 0 0,21 0 15,-21-1-15,21 1 0,-21 0 16,-21 21 15,0 0-31,0 0 0,0 0 0,0 0 16,-1 21-16,1 0 0,21 1 16,-21-1-16,21 0 15,0 0-15,0 0 16,0 0-16,21 1 15,0-22-15,1 0 0,-1 0 16,0 0-16,21 0 0,-21 0 0</inkml:trace>
  <inkml:trace contextRef="#ctx0" brushRef="#br0" timeOffset="23639.55">19367 6011 0,'0'-21'16,"-21"21"-16,0 0 15,0 0-15,0 0 0,0 0 0,-1 0 16,1 0-16,0 0 0,0 0 16,0 21-16,0-21 0,-1 22 0,1-1 15,0-21-15,21 21 0,-21 0 0,21 0 16,0 0-16,0 1 0,0-1 16,21-21-1,0 21-15,0-21 16,1 0-16,-1 0 0,0 0 0,0 0 15,0 0-15,0 0 0,1-21 0,-1 21 16,0-21-16,0-1 0,0 1 0,22 0 16,-22 0-16,0-21 0,0 20 0,0-20 15,-21 0-15,21-1 0,1 1 16,-1-21-16,0 20 0,0-20 0,-21 20 16,21-20-16,0 21 0,1-1 0,-22 1 15,0 0-15,0-1 0,0 22 0,0 0 16,0 0-16,0 0 0,-22 21 15,22 21 1,-21 0-16,0 0 0,-21 0 0,21 22 16,-1-1-16,1 0 0,21 1 0,-21 20 15,21-21-15,-21 22 0,21-22 16,0 1-16,0-1 0,0 21 0,0-20 16,0-22-16,0 21 0,21 1 0,0-22 15,-21 0-15,21 0 0,1 0 0,-1 0 16,21 1-16,-21-22 0,0 0 0,1 0 15,-1 0-15,21 0 0,-21 0 0,0-22 16</inkml:trace>
  <inkml:trace contextRef="#ctx0" brushRef="#br0" timeOffset="24175.55">21759 4149 0,'0'0'0,"64"-64"16,-43 43-16,0 21 15,-21 21-15,0 0 16,0 1-16,0 20 0,0 0 0,0 22 16,-21-22-16,0 22 0,0-22 0,-1 21 15,1-20-15,0 20 0,0-20 0,21-1 16,-21 0-16,0 1 0,-1-1 15,1 0-15,21-21 0,0 22 0,0-22 16,0 0-16,-21 0 0,21 0 0,0 1 16</inkml:trace>
  <inkml:trace contextRef="#ctx0" brushRef="#br0" timeOffset="24643.92">21569 4255 0,'0'0'0,"-21"-64"0,-1 22 0,22-1 0,-21-20 15,21 21-15,0-1 0,0 1 0,0 0 16,43 20-16,-22-20 0,0 21 16,21-21-16,1 20 0,20 22 15,-21-21-15,22 21 0,-22 0 0,22 21 16,-1 1-16,-20-1 0,20 21 0,-21 0 15,22 22-15,-22-1 0,1 1 16,-1-1-16,0 1 0,-21-1 0,1 1 16,-1-1-16,-21 1 0,0-1 0,0-20 15,0-1-15,-21 0 0,-1 1 0,22-1 16,0-21-16,-21 0 0,21 1 16,-21-1-16,0-21 0,21-21 31,0-1-31,0-20 0,0 21 15,0 0-15,0-22 16,21 1-16,-21-21 0,21 20 0,0-20 16,1-1-16,20 1 0,-21-22 0,0 22 15,22-1-15,-22 1 0,21-1 0,-21 1 16,22 20-16,-22 22 0,0-21 16,0 21-16,0 21 0,0 0 0,1 42 31,-22-21-31,0 0 0,0 22 15,0-1-15,0 0 0,0 1 0,0-1 16,0 0-16,0 1 0</inkml:trace>
  <inkml:trace contextRef="#ctx0" brushRef="#br0" timeOffset="25303.54">23072 4424 0,'0'0'16,"-22"21"-1,1-21 1,0 21-16,21 0 0,-21 1 0,0-22 16,21 21-16,-21 0 0,-1 0 0,22 0 15,-21 0-15,21 1 0,0-1 16,0 0-16,0 0 16,21-21-1,1 0-15,-1 0 16,0 0-16,0-21 15,0 21-15,-21-21 0,21 0 16,-21-1-16,0 1 0,22 0 16,-1-21-16,0 21 0,-21-22 0,21 22 15,0 0-15,0-21 0,1 20 0,-1 1 16,0 21-16,0 0 0,0 0 16,0 0-16,1 0 0,-1 21 15,0 1-15,-21-1 0,21 0 0,-21 0 16,0 21-16,0-20 0,0-1 0,0 0 15,0 0-15,0 0 0,0 22 16,-21-22-16,0 0 0,0 0 16,21 0-16,-22-21 15,22 21-15,-21-21 0,21-21 32,0 0-32,0 0 15,0 0-15,21 0 0,1-1 0,-1 1 16,0-21-16,0 21 0,0-22 0,0 1 15,1 21-15,20-21 0,-21 20 0,21-20 16,-20 21-16,20 0 16,-21 21-16,21 0 0,-20 0 0,20 0 0,-21 0 15,0 21-15,0 0 0,1 21 0,-22-20 16,0-1-16,0 21 0,0-21 16,0 0-16,0 22 0,0-22 15,0 0-15,-22 21 0,1-20 0,0-1 16,21 0-16,0 0 0,-21 0 0,0-21 15,21 21-15,0-42 47,0 0-47,0 0 0</inkml:trace>
  <inkml:trace contextRef="#ctx0" brushRef="#br0" timeOffset="25812.02">24130 4297 0,'0'0'16,"21"-21"-16,0 0 0,0 21 0,1-22 15,-1 22 1,-21 22-16,0-1 0,0 0 15,0 21-15,0-21 0,0 22 0,0-1 16,0 0-16,0 1 0,0 20 0,-21-20 16,21 20-16,-22-21 0,22 22 15,-21-1-15,0 1 0,0-1 16,21 1-16,-21-22 0,0 22 0,-1-1 16,1 1-16,0-22 0,21 22 0,-21-1 15,0 1-15,0-22 0,-1 21 0,1-20 16,21 20-16,-21-20 0,21-1 0,-21 0 15,21-21-15,-21 1 0,21 20 0,0-21 16,0 0-16,0-42 31,0 0-31,0 0 0,21-22 16,0 22-16</inkml:trace>
  <inkml:trace contextRef="#ctx0" brushRef="#br0" timeOffset="26099.85">24130 4572 0,'0'0'0,"0"-42"0,0-22 0,0 1 16,0-22-1,21 43-15,0 21 0,0-22 0,1 22 0,-1 0 16,21 0-16,0 21 0,1 0 0,-1 0 16,0 0-16,1 21 0,-22-21 0,21 42 15,-21-21-15,-21 1 16,0 20-16,0-21 0,0 21 0,0-20 0,-21 20 15,0-21-15,0 21 0,0-20 0,-22-1 16,22 0-16,0 0 0,-21 0 16,21-21-16,-22 21 0,22-21 0,0 0 15,0 22-15,0-22 16,42 0 0,0 0-16,0-22 15,0 22-15,0-21 0,22 21 0</inkml:trace>
  <inkml:trace contextRef="#ctx0" brushRef="#br0" timeOffset="26535.03">25040 4403 0,'0'0'0,"42"-43"16,-42 22-16,0 0 0,0 0 16,0 0-16,-21 21 15,0 0-15,0 0 0,-21 0 0,20 0 16,-20 21-16,21-21 0,0 21 0,-22 0 15,22 0-15,-21 1 0,21 20 16,0-21-16,-1 0 0,22 0 0,0 1 16,-21-1-16,21 0 0,0 0 0,0 0 15,0 0-15,21 1 0,1-22 16,-1 0-16,0 0 0,0 0 16,0 0-16,0 0 15,22-22-15,-22 1 0,0 21 0,0-21 16,0 0-16,1 0 0,-1 0 0,0-1 15,0 1-15,0-21 0,-21 21 0,0 0 16,21-1-16,-21 1 0,22 0 16,-22 42-1,0 0-15,0 1 16,0 20-16,0-21 0,0 0 0,0 0 16,0 22-16,0-22 0,0 0 15,0 0-15,21 0 0,-21 1 16,0-1-16,21-21 0,0 21 0,-21 0 0,21-21 15,0 21 1,1-21-16,-1 0 0,0 0 16</inkml:trace>
  <inkml:trace contextRef="#ctx0" brushRef="#br0" timeOffset="26911.81">25442 4445 0,'0'0'0,"0"-42"0,0 21 0,0-1 16,0 1-16,21 0 0,-21 0 15,0 0-15,0 0 0,22 21 16,-22-22-16,21 22 0,0 0 0,0 0 16,0 22-16,0-1 0,1 0 15,-1 0-15,0 0 16,0 0-16,0 22 0,0-22 0,-21 0 16,0 21-16,22-20 0,-22 20 0,0-21 15,0 0-15,0 0 0,0 1 0,0-1 16,-22 0-16,1 0 0,21 0 0,-21 0 15,0-21 1,21-21 0,0 0-1,0 0-15,0 0 0,21 0 0,0-1 16,0 1-16,1-21 0,-1 21 16,0-22-16,0 22 0,21-21 0,-20 21 15,-1-22-15,0 22 0,0 0 16,0 0-16,0 21 0,-21-21 15,22 21-15,-1 0 16,0 0-16,-21 21 16,0 0-16,21-21 0,0 21 0</inkml:trace>
  <inkml:trace contextRef="#ctx0" brushRef="#br0" timeOffset="27376.26">26479 4551 0,'0'0'0,"0"-21"0,0 0 0,0-1 16,0 1-16,0 0 0,0 0 15,0 0-15,0 0 0,0-22 0,0 22 16,-21 0-16,0 0 16,0 21-16,0 0 0,-22 0 0,22 0 15,0 0-15,-21 21 0,-1 0 0,1 0 16,21 0-16,-21 1 0,-1 20 0,1-21 15,0 0-15,20 22 0,1-22 16,0 21-16,21-21 0,0 0 0,0 1 16,0-1-16,21 0 0,0 0 15,1 0-15,-1 0 0,21-21 0,-21 0 16,0 0-16,22 0 0,-22 0 16,0 0-16,0 0 0,0 0 0,1-21 15,-1 0-15,0 0 0,0 21 0,0-21 16,-21 0-16,21-22 0,1 22 0,-22 0 15,0 0-15,0 0 0,0-1 16,21 1-16,-21 0 0,0 42 16,-21 0-1,21 1-15,0-1 0,-22 0 0,1 0 16,21 0-16,-21 0 0,21 22 16,0-22-16,0 0 0,0 0 15,0 0-15,0 1 0,0-1 16,21-21-16,0 0 0,1 0 0,-1 0 15,0 0-15,0 0 0</inkml:trace>
  <inkml:trace contextRef="#ctx0" brushRef="#br0" timeOffset="28043.87">26776 4551 0,'0'0'0,"0"-21"16,21 0-16,-21-1 0,0 1 15,0 0-15,0 42 31,-21-21-31,21 21 0,-21 1 16,-1-1-16,22 0 0,0 0 0,-21 0 16,21 0-16,-21 1 0,21-1 15,-21 0-15,21 0 0,0 0 0,0 0 16,-21-21-16,21 22 0,-21-22 16,21 21-16,0-42 31,0-1-16,0 1-15,21 0 0,0 0 16,0 0-16,-21 0 0,21-22 0,0 22 16,22-21-16,-22 21 0,0-1 15,0-20-15,0 21 0,22 0 16,-22 21-16,0 0 0,0 0 0,0 0 16,1 0-16,-22 21 0,21-21 15,-21 21-15,0 0 0,0 22 16,0-22-16,0 0 0,0 0 0,0 0 15,0 0-15,0 22 0,-21-22 0,21 0 16,0 0-16,0 0 0,-22 1 0,22-1 16,-21-21-16,21 21 0,-21-21 15,0 0 1,21-21-16,0 0 16,0-1-16,0 1 0,21 0 15,-21 0-15,21 0 16,22 0-16,-22-1 0,21-20 15,-21 21-15,22 0 0,-1 0 0,0-22 16,-21 22-16,22 21 0,-22-21 0,21 21 16,-21 0-16,1 0 0,-1 21 15,0-21-15,-21 21 0,0 0 0,0 1 16,0-1-16,0 0 0,0 0 0,0 0 16,-21 0-16,21 22 0,-21-43 0,-1 21 15,22 0-15,-21 0 16,21 0-16,-21-21 0,0 22 0,42-22 47,21-22-32</inkml:trace>
  <inkml:trace contextRef="#ctx0" brushRef="#br0" timeOffset="28395.67">27728 4572 0,'-21'0'16,"0"0"-16,42 0 31,0 0-31,0 0 0,1 0 16,-1 0-16,0 0 0,0-21 16,0 21-16,0-21 0,1 21 15,-22-21-15,21 21 0,-21-22 0,21 1 16,-21 0-16,0 0 0,0 0 15,0 0-15,-21 21 16,0 0-16,-1 0 0,1 0 16,-21 21-16,21 0 0,0 0 0,-22 0 15,22 0-15,0 1 0,0-1 0,0 21 16,-1-21-16,1 0 0,21 1 0,0-1 16,0 0-16,0 0 0,0 0 15,0 0-15,21-21 16,1 22-16,-1-22 0,0 0 15,0 0-15,0 0 0,0 0 0,22 0 16,-22-22-16,0 22 0,0-21 0</inkml:trace>
  <inkml:trace contextRef="#ctx0" brushRef="#br0" timeOffset="28715.49">28257 4170 0,'0'0'0,"64"-148"16,-64 105-16,21 1 15,0 0-15,-21-1 0,21 22 0,-21 0 0,0 0 16,22 21-16,-22 42 31,0-21-31,-22 22 0,1-1 0,0 0 16,0 1-16,0 20 0,0-20 0,-1 20 16,1 1-16,0-22 0,0 21 15,0-20-15,0 20 0,-1-20 0,1-1 16,0 0-16,0 1 0,21-22 0,-21 21 15,21-21-15,-21 0 0,21 1 0,-22-1 16,22 0-16,0 0 0,22-21 47,-1 0-47,0-21 0,0 21 0,0-21 16,0 0-16,1-1 0,-1 1 15,0 21-15</inkml:trace>
  <inkml:trace contextRef="#ctx0" brushRef="#br0" timeOffset="29008.34">28469 4614 0,'0'0'0,"21"0"16,0 0-16,1 0 15,-1 0 1,0 0-16,0-21 0,0 21 16,0-21-16,1 0 15,-1 0-15,0 0 16,-21-1-16,-21 22 31,-22 0-31,22 22 0,0-22 16,0 21-16,-21 0 0,20 0 0,1 0 15,0 0-15,0 1 0,0-1 0,21 0 16,0 0-16,-21-21 0,21 21 0,0 0 16,0 1-16,0-1 15,21-21-15,0 0 0,0 0 16,0 21-16,0-21 0,1 0 15,-1 0-15,21 0 0,-21 0 0,0 0 16</inkml:trace>
  <inkml:trace contextRef="#ctx0" brushRef="#br0" timeOffset="29387.11">28914 4572 0,'0'-63'16,"0"41"-16,0 1 15,0 0-15,0 0 16,21 42 15,0-21-31,-21 21 16,0 0-16,21 1 15,-21-1-15,0 0 0,0 0 0,0 0 16,0 0-16,0 1 0,0-1 0,0 0 16,-21 0-16,21 0 0,0 0 15,-21 1-15,21-1 0,-21-21 16,21 21-16,-22-21 0,22-21 31,0 0-31,0-1 16,0 1-16,22 21 0,-22-21 15,21 0-15,0 0 0,0 0 0,-21-22 16,21 22-16,0 0 0,1 0 16,-1 0-16,0-1 0,0 1 15,0 0-15,0 21 0,1 0 16,-1 0-16,0 0 15,-21 21 1</inkml:trace>
  <inkml:trace contextRef="#ctx0" brushRef="#br0" timeOffset="29663.95">29506 4572 0,'0'0'16,"21"-21"-16,-21 0 0,0 0 15,22-1 1,-22 44 15,-22-1-31,1 0 0,21 0 16,-21 0-16,0 0 0,0 1 16,0-1-16,21 0 0,-22 0 0,1 0 15,21 0-15,-21 1 0,21-1 16,0 0-16,-21-21 0,21 21 15,0-42 17,21 21-32,-21-21 0</inkml:trace>
  <inkml:trace contextRef="#ctx0" brushRef="#br0" timeOffset="29864.24">29633 4339 0,'0'0'0,"0"-21"0,0-21 16,21 21-16,1-1 16,-22 44 31,-22-22-47,1 0 0,0 0 15,0 0-15,0 0 0,0 0 16,-1 0-16,1 0 0</inkml:trace>
  <inkml:trace contextRef="#ctx0" brushRef="#br0" timeOffset="30058.84">28427 4191 0,'0'0'0,"-43"0"0,-41 0 15,63 0-15,42 0 16,0 0-1,21 0-15,-21 0 0,22 0 16,20 0-16,-20 0 0,20 0 0,1 0 16,-22 0-16,43 0 0,-22 0 15,1 0-15,-1 21 0,1-21 0,-1 0 16</inkml:trace>
  <inkml:trace contextRef="#ctx0" brushRef="#br0" timeOffset="30683.04">30057 4657 0,'0'0'0,"-64"0"16,85 0-1,0 0 1,1 0-16,-1 0 0,0 0 15,0 0-15,0 21 0,0-21 0,1 21 16,-22 0-16,0 0 0,0 1 16,-22-1-16,1 0 0,0 0 15,-21-21-15,21 21 0,-22 0 16,1 1-16,0-22 0,-22 21 0,22 0 16,-1-21-16,1 21 0,0-21 15,21 21-15,-22-21 0,22 0 16,0 21-16,0-21 0,21 22 0,21-22 31,0 0-31,0 0 0,0 0 16,1 0-16,20 0 0,-21 0 15,0 0-15,0 0 0,22 0 0,-22 0 16,0 21-16,0 0 0,0-21 0,1 21 16,-22 0-16,0 0 0,21 1 0,-21-1 15,0 21-15,0-21 16,0 22-16,0-22 0,0 21 0,0 0 15,0 1-15,0-1 0,0 0 0,0 22 16,0-22-16,0 1 0,0 20 0,-21-21 16,-1 1-16,22-1 0,-21-21 15,0 22-15,0-22 0,0 21 0,0-21 16,-22-21-16,22 21 0,0 1 0,-21-22 16,-1 0-16,1 0 0,0 0 0,-1 0 15,1 0-15,0 0 0,-1-22 16,1 22-16,0-21 0,-1 0 0,1 0 15,21 21-15,-22-21 0,43 0 0,-21-1 16,21 1-16,0 0 0,21 0 16,1 0-16,20 0 0,0-1 15,22 1-15,-22 0 0,22 0 16,20 0-16</inkml:trace>
  <inkml:trace contextRef="#ctx0" brushRef="#br0" timeOffset="31027.87">30480 4868 0,'0'0'15,"0"-21"-15,0-21 16,0 21-16,21 0 0,0 21 0,22-22 16,-22 22-16,0-21 0,21 0 15,-21 21-15,1-21 0,-1 21 16,0-21-16,0 21 0,0-21 0,-21-1 15,21 22-15,-21-21 0,0 0 16,-21 21-16,0 0 16,0 0-16,-21 0 0,20 0 0,1 0 15,-21 0-15,21 21 0,0 0 16,-1 1-16,1-1 0,0 0 0,0 0 16,21 0-16,0 0 0,0 1 0,0-1 15,0 0-15,0 0 16,0 0-16,21 0 0,0-21 0,0 22 15,1-22-15,20 0 0,-21 21 0,0-21 0,22 0 16,-1 0-16,-21 0 16,21 0-16</inkml:trace>
  <inkml:trace contextRef="#ctx0" brushRef="#br0" timeOffset="31636.52">31390 4741 0,'0'0'16,"21"-21"-16,0-21 15,-21 21-15,0 0 16,-21 21-16,0 0 0,0 0 16,-21 0-16,20 0 15,-20 0-15,21 0 0,-21 21 0,20-21 0,1 21 16,-21 0-16,21-21 0,0 21 16,-1 0-16,1 1 0,0-22 15,21 42-15,-21-21 0,21 0 0,0 0 16,0 1-16,0-1 0,0 0 0,0 0 15,21 0-15,0 0 0,0-21 16,1 22-16,-1-22 0,0 0 0,0 0 16,0 0-16,22 0 0,-22 0 0,0-22 15,0 1-15,21 0 0,-20 0 16,20 0-16,-21-22 0,21 1 0,-20 21 16,20-21-16,0-1 0,1 1 0,-22 0 15,21-22-15,0 22 0,1-1 16,-1 1-16,-21-21 0,22 20 15,-22 1-15,0 0 0,0-1 16,0 1-16,0 0 0,-21 20 0,0-20 16,0 21-16,0 0 0,-21 21 15,0 21 1,0 0-16,-21 21 0,20 1 0,-20-1 16,0 0-16,-1 1 0,1 20 15,0-20-15,-1 20 0,1-21 0,21 22 16,-21-22-16,20 22 0,1-22 15,21 22-15,0-1 0,0-21 16,0 22-16,0-22 0,0 1 0,0-1 16,21 0-16,1 1 0,-1-22 0,21 21 15,-21-21-15,22 0 0,-22 1 16,21-1-16,-21-21 0,22 21 0,-22-21 16,0 0-16,21 0 0,-21 0 0,1 0 15,-1 0-15,0 0 0,0 0 16,0 0-16,0-21 0,-21 0 15</inkml:trace>
  <inkml:trace contextRef="#ctx0" brushRef="#br0" timeOffset="50255.47">5355 10202 0</inkml:trace>
  <inkml:trace contextRef="#ctx0" brushRef="#br0" timeOffset="50767.31">5461 10224 0,'0'-22'0,"0"1"16,0 0-1,0 0-15,0 0 16,0 0 15,0 42 16,0 0-31,0 0-16,0 0 0,0 0 0,0 1 15,0 20-15,0 0 0,0 1 16,0-1-16,0 0 0,0 1 0,-21-1 15,21 0-15,-21 22 0,21-22 0,0 0 16,0 1-16,0-1 0,0 0 16,-22-20-16,22 20 0,0 0 15,-21-21-15,21 22 0,0-22 0,0 21 16,0-21-16,0 1 0,0-1 0,0 0 16,0 0-16,0 0 15,0-42 1,0 0-1,0 0-15,0 0 0,0-1 0,0-20 16,0 21-16,0 0 0</inkml:trace>
  <inkml:trace contextRef="#ctx0" brushRef="#br0" timeOffset="51319.77">5122 10245 0,'0'0'0,"-63"0"15,20 0-15,22-21 0,0 21 16,0-22 0,42 1-1,0 21-15,0 0 0,1-21 16,-1 21-16,0-21 0,21 21 0,-21 0 15,22 0-15,-22 0 0,21-21 16,1 21-16,-1 0 0,0 0 16,22 0-16,-22 0 0,0 0 0,22 0 15,-1 21-15,-20 0 0,20-21 0,1 21 16,-22 0-16,22 1 0,-22-1 16,0 21-16,1-21 0,-1 22 0,0-1 15,-21 0-15,1-21 0,-1 22 0,0-1 16,0 0-16,0 1 0,-21-1 15,0 0-15,0-20 0,0 20 0,0-21 16,0 21-16,0-20 0,-21 20 0,0-21 16,0 0-16,-22 22 0,22-22 15,0 0-15,-21 0 0,-1 0 16,1 0-16,0 22 0,-1-22 0,-20 0 16,-1 0-16,22 0 0,-21 1 0,-1-1 15,1 0-15,-1-21 0,1 21 0,20 0 16,-20-21-16,-1 0 0,22 21 15,0-21-15,-1 0 0,22 0 0,-21 0 16,21 0-16,-1 0 0,1 0 0,21-21 31,21 0-31,1 0 16,-1 21-16,0-21 0,21 0 0</inkml:trace>
  <inkml:trace contextRef="#ctx0" brushRef="#br0" timeOffset="51820">6223 10964 0,'0'0'0,"21"0"47,0 0-47,0 0 0,1 0 16,-1 0-16,0 0 0,0-21 0,21 0 16,-20 21-16,-1-21 0,21 21 0,-21-21 15,0 21-15,1-21 0,-1 21 0,0-22 16,-21 1-16,0 0 15,0 0-15,-21 21 16,0 0-16,-1 0 0,1 0 0,-21 0 16,21 0-16,0 0 0,-22 21 15,22-21-15,0 21 0,-21 0 0,20-21 16,1 22-16,0-1 0,0 0 16,21 0-16,0 0 0,0 0 0,0 1 15,0-1-15,0 0 0,0 0 16,21 0-16,0 0 0,0-21 0,1 22 15,-1-22-15,0 0 0,21 21 0,-21-21 16,22 0-16,-22 0 0,0 0 0,21 0 16,-20 0-16,-1 0 0,0 0 15,21 0-15,-21-21 0,1 21 0,-1-22 16,0 22-16,0-21 0,0 0 0</inkml:trace>
  <inkml:trace contextRef="#ctx0" brushRef="#br0" timeOffset="52595.7">6879 10774 0,'0'0'16,"0"21"-16,-21 21 15,21-20-15,0-1 0,0 0 0,0 0 16,0 0-16,0 0 0,0 1 15,0-1 1,0 0-16,0 0 0,0 0 16,-21-21-16,21 21 15,0-42 32,0 0-47,0 0 16,0 0-16,0 0 0,0-1 15,0 1-15,0 0 0,0 0 16,21 0-16,0 0 0,0 21 0,-21-22 16,43 1-16,-22 0 0,0 21 15,0-21-15,21 0 0,-20 21 0,20 0 16,-21 0-16,0 0 0,22 0 16,-22 0-16,0 0 0,0 0 0,0 0 15,0 21-15,1 0 0,-22 0 16,21 0-16,-21 1 0,0-1 15,0 0-15,0 0 0,0 0 16,0 0-16,0 1 0,0-1 16,0 0-16,-21-21 0,21 21 15,-22 0 1,22-42 15,0 0-15,0 0-16,0 0 15,0-1-15,0 1 0,0 0 16,0 0-16,22 0 0,-1 0 16,0-1-16,0 1 0,0 0 0,22 0 15,-22 0-15,21 0 0,-21 21 0,22 0 16,-22 0-16,0 0 0,21 0 16,-21 0-16,1 0 0,-1 0 0,0 21 15,-21 0-15,0 0 0,0 0 0,0 0 16,0 1-16,0-1 0,0 0 15,0 0-15,0 0 0,-21 0 0,0 1 16,-1-1-16,22 0 0,-21-21 16,0 21-16,0 0 0,21 0 15,-21-21-15,21 22 0,21-44 32,0 1-17,0 21-15</inkml:trace>
  <inkml:trace contextRef="#ctx0" brushRef="#br0" timeOffset="53431.71">8234 10774 0,'0'0'15,"-21"0"-15,-1 0 0,1 0 0,0 0 32,0 0-32,0 0 0,21 21 15,-21 0-15,-1-21 0,22 21 0,-21 1 0,0-1 16,21 0-16,0 0 0,-21 0 15,0 0-15,21 1 0,0-1 16,0 0-16,0 0 0,0 0 16,0 0-16,0 1 0,21-22 15,0 21-15,0-21 0,0 0 16,1 0-16,-1 0 0,0 0 16,0 0-16,21 0 0,-20 0 0,-1-21 15,0-1-15,0 22 0,0-21 0,0 21 16,1-21-16,-1 0 0,0 0 15,0 0-15,-21-1 16,21 1-16,-21 0 0,0 0 0,0 0 16,0 0-16,0-1 0,0 1 0,0 0 15,0 0-15,0 0 0,-21 21 0,0-21 16,0 21-16,0 0 16,-1 0-16,-20 0 0,21 0 0,0 0 15,-22 21-15,22-21 0,-21 21 0,21 0 16,-22 0-16,22-21 0,0 21 15,0 1-15,0-1 0,0 0 0,-1 0 16,22 0-16,-21-21 0,21 21 0,0 1 16,0-1-16,0 0 0,0 0 15,21 0-15,1-21 0,-1 21 16,0-21-16,0 0 0,0 22 16,0-22-16,22 0 0,-22 0 0,0 0 15,0 0-15,0 0 0,1 0 0,-1-22 16,0 22-16,0 0 0,0-21 15,0 0-15,1 21 0,-22-21 0,0 0 16,21 0-16,0-1 0,-21 1 16,0 0-16,0-21 0,0 21 0,0-1 15,0 1-15,0 0 0,0 0 16,-21 21-16,21-21 0,-21 21 0,-1 0 16,1 0-16,21-21 0,-21 21 0,0 0 15,0 0-15,0 0 0,-1 0 16,1 0-16,0 0 0,0 21 15,0-21-15,21 21 0,-21-21 16,21 21-16,-22 0 16,22 0-1</inkml:trace>
  <inkml:trace contextRef="#ctx0" brushRef="#br0" timeOffset="65811.92">10308 10520 0,'0'0'0,"21"0"0,-21-21 15,0 0-15,21 21 16,-21-22-16,0 1 16,0 0-16,0 0 15,0 0-15,-21 21 16,21-21-16,-21 21 0,0 0 16,0 0-16,0 0 0,-1 0 15,1 0-15,0 0 0,0 0 0,-21 0 16,20 21-16,1 0 0,0 0 15,-21 0-15,21 0 0,-1 1 0,-20 20 16,21-21-16,0 21 0,0 1 0,21-1 16,0 0-16,0-20 0,0 20 0,0 0 15,0-21-15,0 1 16,0 20-16,0-21 0,21 0 0,0 0 16,0 1-16,0-22 0,0 21 0,1-21 15,-1 0-15,0 21 0,0-21 0,21 0 16,-20 0-16,-1 0 0,0 0 15,0 0-15,0 0 0,0 0 16,1-21-16,-1 21 0,0-21 0,0 21 16,0-22-16,0 1 0,1 21 0,-1-21 15,0 0-15,0 0 16,0 21-16,22-21 0</inkml:trace>
  <inkml:trace contextRef="#ctx0" brushRef="#br0" timeOffset="66123.73">11409 10626 0,'0'-21'15,"21"-1"16,0 22-31,0 0 0,0 0 16,1 0-16,-1 0 0,0-21 16,0 21-16,0 0 0,0 0 15,1 0-15,-1 0 16,0 0 0,-21 21 15,-21-21-16</inkml:trace>
  <inkml:trace contextRef="#ctx0" brushRef="#br0" timeOffset="66351.6">11451 10732 0,'0'21'15,"21"-21"1,0 0-16,1 0 15,-1 0-15,0 0 0,0 0 16,0 0-16,0 0 16,1 0-1,-1 0 1,-21-21 0,21 21-16,-21-22 31</inkml:trace>
  <inkml:trace contextRef="#ctx0" brushRef="#br0" timeOffset="69087.77">12700 10456 0,'0'-21'0,"0"0"16,0 0-16,0 0 15,0 0-15,0-1 0,0 44 47,0-1-47,0 0 16,0 0-16,0 0 0,0 22 15,0-22-15,0 21 0,0-21 0,0 0 16,0 22-16,0-22 0,0 0 0,0 0 16,0 0-16,-21 1 0,21-1 0,0 0 15,-21-21-15,21 21 0,0-42 47,21 0-47,-21 0 16,21-1-16,-21 1 0,21-21 15,0 21-15,-21-22 0,21 1 0,1 21 16,-1-21-16,0-1 0,-21 1 16,42 21-16,-21 0 0,1-1 0,-1 1 15,0 0-15,21 21 0,-21 0 0,1 0 16,20 0-16,-21 0 0,0 21 0,0 0 16,1 22-16,-22-22 0,0 0 0,0 21 15,0-20-15,0 20 0,0-21 16,0 0-16,0 22 0,0-22 0,0 0 15,0 0-15,-22 0 0,22 0 0,-21 1 16,0-1-16,21 0 0,0 0 16,-21 0-16,21-42 47,21 0-47,0 0 0,0 0 15</inkml:trace>
  <inkml:trace contextRef="#ctx0" brushRef="#br0" timeOffset="69503.53">13695 10562 0,'21'0'31,"0"0"-16,0-21-15,0 0 0,1 0 16,-1 0-16,0-1 0,0 22 0,-21-21 16,21 0-16,0 0 0,-21 0 15,0 0-15,0-1 0,0 1 16,0 0-16,-21 21 31,0 0-31,0 0 0,0 21 0,0 0 16,-1 1-16,1-1 0,0 0 15,0 0-15,0 21 0,21-20 16,-21 20-16,21-21 0,-22 21 0,22-20 16,0-1-16,0 0 0,0 0 0,0 0 15,0 0-15,0 1 0,0-1 0,22-21 16,-1 21-16,0-21 0,0 21 16,0-21-16,0 0 0,1 0 0,-1 0 15,0 0-15,0 0 16,0-21-16,0 21 0,1-21 0,-1 0 15,0 21-15,0-22 0</inkml:trace>
  <inkml:trace contextRef="#ctx0" brushRef="#br0" timeOffset="70107.7">14245 10414 0,'0'-21'16,"21"0"-16,-21 42 31,0 0-16,0 0-15,-21 22 0,21-22 16,0 0-16,-21 0 0,0 0 16,21 0-16,-21 22 0,21-22 15,0 0-15,-22-21 0,22 21 0,0 0 16,-21 1-16,21-1 0,0 0 16,0 0-16,21-21 15,1 0-15,-1 0 16,0 0-16,0-21 0,0 0 15,0 21-15,1-21 0,-1-1 0,0 1 16,0 0-16,0 0 0,0 0 0,1 0 16,-1-22-16,0 22 0,0 21 0,0-21 15,-21 0-15,21 21 16,-21 21 0,0 0-16,0 0 0,0 0 15,0 1-15,0-1 16,-21 0-16,21 0 0,0 0 0,0 0 15,0 1-15,0-1 16,21 0-16,1-21 0,-1 0 16,0 0-16,0 0 0,21 0 0,-20 0 15,-1 0-15,21 0 0,-21 0 0,0 0 16,1-21-16,-1 0 0,0 21 0,21-22 16,-42 1-16,21 0 0,1 0 15,-1-21-15,0 20 0,-21 1 0,0-21 16,21 21-16,-21-22 0,0 22 0,0-21 15,0 21-15,0 0 0,0-1 0,0 1 16,-21 21-16,0-21 16,0 21-16,-1 0 0,1 0 15,0 0-15,21 21 0,-21-21 16,0 21-16,21 1 0,-21-22 16,-1 21-16,44-21 31</inkml:trace>
  <inkml:trace contextRef="#ctx0" brushRef="#br0" timeOffset="71116.2">16954 9991 0,'0'0'0,"22"-21"0,-1-64 16,-21 64-16,21 0 0,-21-1 15,0 1-15,0-21 0,21 21 0,-21 0 16,0-1-16,0 1 0,0 0 15,0 42 1,0 0-16,0 22 16,-21-1-16,21 0 0,-21 22 0,0-1 15,-22 1-15,22-1 0,0 1 0,0-1 16,-22 1-16,22-1 0,-21 1 0,21-1 16,0 1-16,-1-22 0,1 22 0,0-22 15,0-21-15,0 22 0,0-22 16,21 0-16,0 0 0,0 0 0,21-21 31,0-21-31,-21 0 0,21-21 16,0 20-16,0-20 0,1 0 0,-22-1 15,21 1-15,0-21 0,0 20 16,-21 1-16,0 0 0,21-1 16,0 22-16,-21 0 0,0 0 0,0 0 15,22 21 1,-22 21-16,0 0 0,0 0 0,0 0 15,0 0-15,21 1 0,-21 20 0,21-21 16,0 0-16,-21 22 0,21-22 0,-21 0 16,21 21-16,1-21 0,-1 1 15,0-1-15,0 0 0,21-21 16,-20 21-16,20 0 0,-21-21 0,21 0 16,1 0-16,-1 0 0,0 0 0,22 0 0,-22 0 15,1-21-15,-1 0 0,0 0 16,1 0-16,-1-22 0,0 1 0,-21 0 15,22-1-15,-22 1 0,-21 0 16,0-1-16,21-20 0,-21 20 0,0 1 16,0-21-16,0 20 0,-21 1 0,21 0 15,-21-22-15,-22 22 0,22-1 0,-21 1 16,0 0-16,-1-1 0,1 22 0,0-21 16,-22 21-16,1 0 0,-1-1 15,22 22-15,-22 0 0,1 0 0,20 22 16,-20 20-16,21-21 0,20 21 0,-20 1 15,21 20-15,21-20 0,0 20 16,0 1-16,0-22 0,21 21 0,21 1 16,-20-22-16,20 22 0,0-22 15,1 0-15,-1 1 0,0-1 0,22 0 16,-22-20-16,22-1 0,-22 0 0,0 0 16,22 0-16,-22-21 0,0 0 0,1 0 15,-1 0-15,-21 0 0,22 0 0,-1 0 16,-21-21-16,0 21 0,22-21 0</inkml:trace>
  <inkml:trace contextRef="#ctx0" brushRef="#br0" timeOffset="72071.98">17928 10456 0,'21'0'31,"0"0"-31,1 0 16,-1 0-16,0 0 0,0 0 15,0-21-15,0 21 16,1-21-16,-1 21 0,0-21 0,0 0 15,0 0-15,0-1 0,1 22 0,-22-21 16,0 0-16,0 0 0,0 0 0,0 0 16,0-1-16,-22 22 31,1 0-31,0 0 0,0 22 0,0-22 16,0 21-16,-1 0 0,1 0 0,0 0 15,0 22-15,21-22 0,0 21 16,0-21-16,0 0 0,0 22 0,0-22 15,0 0-15,21 0 0,0 0 0,0 1 16,1-1-16,-1-21 0,21 21 0,-21-21 16,22 0-16,-22 0 0,21 0 15,0 0-15,-20 0 0,20 0 0,-21 0 16,21-21-16,-20 0 0,-1 21 0,0-22 16,0 1-16,-21 0 0,21-21 0,-21 21 15,21-1-15,-21-20 0,0 21 0,0 0 16,0 0-16,0-1 0,0 1 15,0 0-15,0 42 32,0 0-32,0 1 0,0-1 15,0 21-15,0-21 0,0 0 0,-21 1 16,21-1-16,-21 21 0,21-21 0,0 0 16,0 1-16,0-1 15,-21 0-15,21 0 0,0 0 16,0-42 15,0 0-31,0 0 16,0 0-16,0-1 15,21 1-15,-21 0 0,0-21 0,21-1 16,0 22-16,1-21 0,-1 0 0,0 20 16,0 1-16,0-21 0,0 21 0,22 21 15,-22-21-15,21 21 0,-21-22 0,22 22 16,-22 0-16,0 0 0,21 22 0,-20-1 15,-1-21-15,0 21 0,0 0 16,-21 21-16,0-20 0,0-1 0,0 0 16,0 21-16,0-21 0,0 1 0,0-1 15,0 21-15,-21-21 0,0 0 16,21 1-16,-21-22 0,21 21 0,0 0 16,0-42 15,0 0-16,0-1-15,21 1 0,0 0 0,0 0 16,0-21-16,0 20 0,1-20 0,-1 21 16,0-21-16,21 20 0,-21-20 0,22 21 15,-1 0-15,-21 0 0,22 21 16,-22 0-16,21 0 0,-21 0 0,22 0 16,-22 21-16,0 0 0,0 0 0,-21 0 15,0 0-15,0 22 0,0-22 0,0 21 16,0-21-16,-21 1 0,21 20 0,-21-21 15,0 0-15,-1 0 16,1 1-16,0-1 0,0 0 0,21 0 16,0 0-16,0 0 0,-21-21 0,21 22 15,21-22 1,0 0-16,0 0 0,22 0 16</inkml:trace>
  <inkml:trace contextRef="#ctx0" brushRef="#br0" timeOffset="72507.45">20299 10202 0,'0'0'0,"-21"0"0,-1 0 0,-41-21 16,42 21-16,0 0 15,-1 0-15,1 0 0,0 21 0,0 1 16,0-22-16,0 42 0,-1-21 0,1 0 15,21 22-15,-21-22 0,0 21 16,0 0-16,21-20 0,0 20 0,0-21 16,0 21-16,0-20 0,0-1 0,0 21 15,0-21-15,0 0 0,21 1 16,0-1-16,0-21 0,22 0 16,-22 0-16,0 0 0,0 0 15,21 0-15,-20 0 0,20-21 0,-21 21 16,0-22-16,22 1 0,-22-21 0,0 21 15,0 0-15,0-22 0,0 1 0,-21 21 16,0-22-16,0 1 0,0 0 0,0-1 16,0 1-16,0 21 0,0 0 0,0-22 15,-21 22-15,0 21 0,0-21 16,0 21-16,0 0 0,-1 0 0,-20 0 16,21 0-16,-21 0 0,20 21 0,-20-21 15,21 21-15,0 1 0,21-1 16,0 0-16,0 0 15,0 0-15,21-21 0,0 21 16</inkml:trace>
  <inkml:trace contextRef="#ctx0" brushRef="#br0" timeOffset="72911.22">21167 9821 0,'0'0'0,"-22"-21"0,-20-42 16,21 42-1,0-1-15,21 1 16,-21 21-16,-1 0 0,1 0 16,0 21-16,21 1 15,0-1-15,-21 0 0,21 21 0,-21-21 16,21 22-16,-21-1 0,21 0 15,0-20-15,0 20 0,-22 0 0,22 1 16,0-22-16,-21 21 0,21 0 0,0-20 16,0 20-16,0 0 0,0-21 0,0 22 15,0-22-15,0 0 0,0 0 0,21 22 16,1-43-16,-1 21 0,0 0 16,0 0-16,0-21 0,0 0 15,1 21-15,-1-21 0,0 0 0,0 0 16,0 0-16,0 0 0,1 0 15,-1 0-15,0 0 0,0-21 0,0 21 16,0-21-16,1 0 0,-1 0 16,0-1-16,0 1 0,0 0 0</inkml:trace>
  <inkml:trace contextRef="#ctx0" brushRef="#br0" timeOffset="73295.75">21780 9800 0,'0'0'0,"0"-21"16,0 0-1,22 21 1,-1 0-16,0 0 0,0 0 16,0 21-16,0-21 0,1 21 0,-22 0 15,21 1-15,0-1 0,0 0 16,-21 21-16,0-21 0,0 22 0,0-22 15,0 21-15,0-21 0,0 22 0,0-22 16,0 0-16,0 21 0,0-20 0,0 20 16,0-21-16,0 0 0,-21 0 15,0 1-15,0-1 0,-1 0 0,22 0 16,-21 0-16,0 0 0,0 1 16,0-1-16,0-21 0,21 21 15,-22-21-15,1 21 0,0-21 16,0 0-16,21 21 15,-21-21-15,21-21 32,0 0-32,21 0 0,0 0 15,21 21-15</inkml:trace>
  <inkml:trace contextRef="#ctx0" brushRef="#br0" timeOffset="73587.58">23114 10033 0,'0'0'0,"-21"0"0,-22 0 0,22 0 15,0 0-15,0 0 0,0 0 16,21 21 46,0 0-62,0 1 16,0-1 0,0 0-1</inkml:trace>
  <inkml:trace contextRef="#ctx0" brushRef="#br0" timeOffset="73867.32">22839 10499 0,'0'0'0,"0"21"0,0 0 16,0 0-16,0 0 15,21 1-15,0-1 16,-21 0-16,21 0 0,-21 0 0,0 0 15,0 1-15,0-1 0,0 0 0,-21 0 16,0 0-16,0 0 0,0-21 0,-1 22 16,-20-1-16,21 0 0,0 0 15,0-21-15,-1 21 0,1 0 0,-21-21 16,21 22-16,0-1 0,-1-21 16,-20 21-16,21 0 0,-21-21 0,20 21 15,-20-21-15,0 0 0,-1 0 0,1 0 16,0 0-16,-1 0 0,1 0 0,0 0 15</inkml:trace>
  <inkml:trace contextRef="#ctx0" brushRef="#br0" timeOffset="74083.2">17928 11409 0,'0'0'16,"-85"0"-16,22 0 0,-1 0 0,22 0 0,0 0 16,21 0-16,-22 0 0,22 0 0</inkml:trace>
  <inkml:trace contextRef="#ctx0" brushRef="#br0" timeOffset="74915.73">17124 11155 0,'0'0'0,"-21"0"0,-1 0 16,1 0-16,0 0 16,0 0-16,0 0 0,0 0 0,-1 0 15,1 0-15,-21 0 0,21 0 0,0 0 0,-1 0 16,1 0-16,0 0 15,0 0 1,21 21 0,21-21-1,0 0-15,0 21 0,1-21 16,-1 0-16,0 21 16,0-21-16,0 0 0,0 0 0,1 0 15,-1 22-15,21-22 0,-21 0 0,22 0 16,-1 0-16,0 0 0,1 0 0,-1 0 15,0 0-15,1 21 0,20-21 16,1 0-16,-1 0 0,1 0 0,-1 0 0,-21 0 16,43 0-16,-43 0 15,43 0-15,-21 0 0,-1 0 0,1 0 16,-1 0-16,1 0 0,-22 0 0,21 0 16,1 0-16,-1 0 0,1 0 0,-1 0 15,-20 21-15,20-21 0,1 0 0,-22 0 16,22 0-16,-1 0 0,-21 21 15,22-21-15,-1 0 0,-20 0 0,20 0 16,1 0-16,-22 0 0,22 0 0,-1 0 16,1 0-16,-1 0 0,1 0 15,-1 0-15,-21 0 0,22 0 0,-1 0 16,-20 0-16,20 0 0,-20 0 0,-1 0 16,21 0-16,-20 0 0,-1 0 15,0 0-15,22 0 0,-22 0 0,1 0 16,-1 0-16,21 0 0,-20 0 0,-1 0 15,0 0-15,1 0 0,-1 0 0,0 0 16,1 0-16,-1 0 0,0 0 16,-20 0-16,20 0 0,-21 0 0,0 0 15,22 0-15,-22 0 0,0 0 16,0 0-16,0 0 0,0 0 16,1 0-16,-1 0 0,0 0 15,0 0 1,-42 0 15,0-21-15,0 21-16,-22 0 0,22 0 0,-21-21 15</inkml:trace>
  <inkml:trace contextRef="#ctx0" brushRef="#br0" timeOffset="75839.58">17759 11240 0,'-43'0'15,"22"0"1,0 0-16,0 0 16,0 0-1,0 0 1,21 21 0,0 0 30,21-21-30,-42 21 31,-1-21-31,1 0-1,0 0-15,0 0 0,0 0 0,0 0 16,-1 0-16,1 0 0,-21 21 0,21-21 15,-22 0-15,22 0 0,-21 0 0,21 0 16,-22 0-16,22 0 16,0 0-16,0 0 15,42 0 17,21 0-32,-20 0 0,20 0 0,21 0 15,-20 0-15,41 0 0,-20 0 0,21 0 16,20 0-16,-20 0 0,21 21 15,21-21-15,0 0 0,0 0 0,0 0 16,0 22-16,0-22 0,21 0 0,-21 0 16,0 21-16,0-21 0,0 0 0,0 0 15,0 0-15,-21 0 0,21 0 16,-21 0-16,-22 0 0,22 0 16,-21 0-16,21 0 0,-22 0 0,1 0 15,-21 0-15,20 0 0,-20 0 0,-1 0 16,1 0-16,-22 0 0,0 0 0,1 0 15,-1 0-15,-21 0 0,0 0 16,1 0-16,-1 0 0,0 0 0,-21-21 16,-21 21 15,-22 0-31,22 0 16,0 0-16,-21 0 0,-1 0 0,1 0 0,0 0 15</inkml:trace>
  <inkml:trace contextRef="#ctx0" brushRef="#br1" timeOffset="83847.71">17674 12129 0,'0'-22'16,"0"1"-1,0 0-15,0 0 16,21 21-16,-21-21 0,0 0 16,0-1-16,0 1 15,0 0-15,0 0 0,0 0 16,-21 0-16,0 21 15,0 0-15,0 0 0,-1 0 16,1 0-16,0 0 0,0 0 16,-21 21-16,20 0 0,-20 0 0,0 0 15,-1 22-15,1-1 0,0 0 0,-1 1 16,1-1-16,21 0 0,-21 22 16,-1-22-16,22 0 0,0 1 0,-21-1 15,42 0-15,-22 1 0,22-1 0,0 0 16,0 1-16,0-22 0,0 21 15,0-21-15,22 1 0,-1-1 0,21 0 16,-21 0-16,22-21 0,-1 0 0,0 21 16,1-21-16,-1 0 0,21 0 15,-20 0-15,-1-21 0,0 21 16,1-21-16,-1 0 0,0 0 0,1-1 16,-1 1-16,-21-21 0,0 21 0,1 0 15,-1-1-15,0-20 0,0 21 16,-21 0-16,0 0 0,0-1 0,21 1 15,-21 0-15,0 0 0,21 0 0,-21 0 16,0-1-16,0 1 16,0 42 15,0 1-31,0-1 16,-21 0-16,21 0 0,-21 0 15,21 0-15,0 22 0,-21-22 16,21 0-16,0 0 0,0 0 0,0 1 15,0 20-15,0-21 0,0 0 0,21 0 16,0-21-16,0 0 16,1 0-16,-1 0 0,21 0 0,-21 0 15,22-21-15,-22 21 0,21-21 0,-21 0 16,22 0-16,-22 0 0,0-1 0,0 1 16,-21 0-16,0 0 0,0-21 15,0 20-15,0 1 0,-21 0 0,0 0 16,0 0-16,-22 0 0,22-1 15,-21 1-15,-1 21 0,22 0 0,-21 0 16,0 0-16,20 0 0,-20 21 16,21 1-16,0-1 0,0-21 0,21 21 15,0 0-15,0 0 0,0 0 16,21-21-16,21 22 0,-21-22 16,22 0-16,-1 0 0,0 0 15,22 0-15,-22 0 0,22-22 0,-22 22 16,21-21-16,-20 0 0,20 21 0,-20-21 15,-1 0-15,-21 21 0,0-21 16,0 21-16,1 0 0,-1 0 16,-21 21-1,0 0-15,0 0 16,0 0-16,0 0 16,0 1-16,0-1 0,0 21 0,0-21 15,0 0-15,0 1 0,0-1 0,0 0 16,0 0-16,0 0 0,0 0 15,-21 1-15,21-1 0,0-42 32,0-1-17,0 1-15,0 0 16,0-21-16,0 21 0,0-1 0,21-20 16,0 21-16,0-21 0,0 20 15,0-20-15,1 21 0,20 0 0,-21 0 16,21-1-16,-20 1 0,20 21 15,-21 0-15,0 0 0,22 0 0,-22 0 16,-21 21-16,21 1 0,-21-1 16,0 0-16,0 0 0,0 21 15,0-20-15,0-1 0,0 21 0,-21-21 16,21 22-16,0-22 0,0 0 0,0 21 16,0-21-16,0 1 0,0-1 15,0 0-15,21-21 0,0 0 16,0 0-16,0 0 0,22 0 0,-22-21 15,21 21-15,1-21 0,-1-1 16,-21 1-16,21 0 0,1-21 0,-1 21 16,0-22-16,-20 22 0,20 0 15,-21-21-15,-21 20 0,0 1 0,0 0 16,0 0-16,0 0 0,0 0 0,-21 21 16,0 0-16,0 0 15,-1 21-15,1 0 0,0 0 16,0-21-16,21 21 0,0 0 0,0 1 15,0-1-15,0 0 0,0 0 0,21-21 16,0 21-16,-21 0 0,21 1 0,1-1 16,-1-21-16,-21 21 0,21 0 15,0 0-15,-21 0 16,0 1 0,-21-22-1,0 0 1,0 0-16,21-22 0,-22 22 0,1-21 15,0 21-15,21-21 0,-21 21 16,0 0-16,21 21 31,0 0-31,0 1 16,0-1-16,21-21 0,-21 21 0,21-21 16,0 0-16,0 0 15,1 21-15,-1-21 0,0 0 0,21 0 16,-21 0-16,22 0 0,-1 0 0,-21 0 15,22-21-15,-1 0 0,0 0 16,-21-1-16,1 1 0,20 0 0,-21 0 16,0-21-16,0-1 0,1 1 0,-1 0 15,0-22-15,0 22 0,0-22 0,-21 1 16,21-1-16,-21 1 0,0-22 16,22 22-16,-22 20 0,21-20 0,-21 20 15,0 1-15,0 21 0,0 0 0,0 0 16,0-1-16,0 1 0,0 42 31,0 1-31,-21-1 0,-1 0 0,1 21 16,21 1-16,-21-1 0,21 0 0,-21 22 15,21-1-15,-21 1 0,21-22 0,0 22 16,0-22-16,0 21 0,0-20 16,0-1-16,0 0 0,0 1 0,0-1 15,0-21-15,0 22 0,0-22 0,0 0 16,0 21-16,21-21 0,0-21 0,0 22 15,0-1-15,22-21 0,-22 0 16,21 0-16,1 0 0,-1 0 0,0-21 16,22-1-16,-22 1 0,0 0 0,1 0 15,-1 0-15,-21-22 0,0 22 16,1 0-16,-1-21 0,-21 21 16,0-1-16,0 1 0,0 0 0,-21 0 15,-64 21 1,64 0-16,-22 0 0,22 0 0,-21 0 0,21 21 15,0-21-15,-1 21 0,22 0 16,0 1-16,22-1 16,20 0-16,-21-21 0,0 21 15,22-21-15,-22 21 0,0 0 0,21-21 16,-21 22-16,1-1 0,-1-21 16,-21 21-16,0 0 0,0 0 15,0 0-15,0 1 16,0-1-16,0 0 0,0 0 31,21-21-31,0 0 16,0 0-16,0 0 0,1-21 0,20 21 15,-21-21-15,21 0 0,-20-1 16,-1 1-16,21 0 0,-21 0 0,0-21 16,22 20-16,-22 1 0,0 0 0,-21-21 15,21 21-15,-21-1 0,21 1 0,-21 0 16,-21 21 15,0 0-31,0 21 16,21 0-16,-21 1 0,0-1 15,21 0-15,0 0 0,0 0 16,0 0-16,0 1 0,0-1 0,0 0 16,0 0-16,0 0 0,21 0 15,0 1-15,0-22 0,0 0 0,0 0 16,22 0-16,-22 0 0,0 0 15,0 0-15,0 0 0,1-22 0,-1 1 16,0 21-16,0-21 0,0 0 0,0 0 16,1-22-16,-22 22 0,21 0 0,-21 0 15,21 0-15,-21 0 0,21-1 16,-21 1-16,0 0 0,0 42 47,-21 0-47,21 1 0,0-1 15,0 0-15,0 0 0,0 0 16,0 0-16,0 1 0,0-1 0,21 0 16,0 0-16,0-21 0,1 21 15,-1-21-15,0 0 16,0 0 0,0 0-16,0 0 0,-21-21 15,22 0-15,-1 21 0,0-21 0</inkml:trace>
  <inkml:trace contextRef="#ctx0" brushRef="#br1" timeOffset="84131.58">21886 12404 0,'0'0'0,"0"-43"15,-21 43 1,0 0-16,0 0 16,0 0-16,-1 0 0,1 22 15,0-22-15,0 21 0,0 0 0,0 0 16,-1 0-16,22 0 15,0 1-15,0-1 0,0 0 0,0 0 16,0 0-16,0 0 0,0 1 16,0-1-16,0 0 0,22-21 0,-1 21 15,0 0-15,0-21 0,0 0 16,0 21-16,1-21 0,-1 0 0,0 0 16,0 0-16,0 0 0,0 0 15,1 0-15,-1 0 0,-21-21 0,0 0 16,21 21-16,-21-21 0,21 0 15,-21 0-15,21 21 0,0-22 0</inkml:trace>
  <inkml:trace contextRef="#ctx0" brushRef="#br1" timeOffset="84803.94">22394 11790 0,'0'0'0,"0"-21"0,0 0 0,0-1 16,0 1-16,0 0 0,-21 21 31,0 21-31,21 0 0,0 1 16,-21 20-16,21 0 0,-21 1 0,-1-1 15,22 21-15,-21-20 0,21 20 16,-21 1-16,0-22 0,21 22 0,0-22 16,0 0-16,-21 1 0,21-1 15,0 0-15,-21-21 0,21 22 0,0-22 16,0 0-16,0 0 0,0 0 15,0 1-15,0-1 0,0 0 16,21-21-16,0 0 16,0 0-16,0 0 0,-21-21 15,21 0-15,1 21 0,-1-22 16,0 1-16,21 0 0,-21 0 0,1 0 16,-1 0-16,0-1 0,-21 1 0,21 0 15,-21 0-15,21 0 0,-21 0 16,-21 42 15,21 0-31,-21-21 16,21 21-16,0 0 0,-21 0 0,21 1 15,-21-1-15,21 0 0,0 0 16,0 0-16,0 0 0,0 1 16,21-22-1,0 21-15,0-21 0,0 0 0,22 0 16,-22 0-16,21 0 0,-21-21 15,0 21-15,1-22 0,-1 22 0,0-21 16,0 0-16,0 0 0,0 0 0,-21 0 16,0-22-16,0 22 0,0-21 0,0 21 15,0-1-15,0 1 0,-21 0 16,0 21-16,0 0 0,0 0 16,-22 0-16,22 0 0,0 0 0,0 0 15,0 0-15,0 21 0,21 0 16,-22-21-16,22 22 0,-21-1 0,21 0 15,0 0-15,0 0 0,0 0 16,0 1-16,21-22 0,1 0 16,-1 0-16,0 0 0,0 0 15,0 0-15,22 0 0,-22 0 0</inkml:trace>
  <inkml:trace contextRef="#ctx0" brushRef="#br1" timeOffset="85227.7">23029 12446 0,'21'-21'15,"-21"0"-15,0 0 0,0-1 16,0 1-16,22 0 16,-1 0-16,0 0 15,0 21-15,0 0 0,-21-21 16,21 21-16,1 0 0,-1 0 0,0 0 16,0 0-16,0 0 0,0 21 15,1-21-15,-22 21 0,0 0 0,21 0 16,-21 0-16,0 22 0,0-22 0,0 0 15,0 0-15,0 22 0,0-22 0,0 0 16,0 0-16,0 0 0,-21 0 16,21 1-16,0-1 15,-22-21-15,1 0 16,21-21 15,0-1-31,0 1 0,0 0 16,0 0-16,21 0 0,1-22 0,-1 22 15,0-21-15,0 0 0,0 20 0,0-20 16,22 0-16,-22-1 0,0 22 16,0 0-16,22 0 0,-22 0 0,0 0 15,0 21-15,0 0 0,0 0 16</inkml:trace>
  <inkml:trace contextRef="#ctx0" brushRef="#br1" timeOffset="85547.52">22373 11959 0,'0'0'0,"-21"0"15,0 0-15,-22 0 16,65-21 0,-1 21-1,0 0-15,21-21 0,1 21 0,-1 0 16,0 0-16,22-21 0,-22 21 0,22 0 16,-1 0-16,1-21 0,-22 21 15,21-22-15,-20 22 0,-22 0 0,21 0 16,-21 0-16,1 0 0,-44 0 31,1 0-31,0 0 16,-21 0-16,21 0 0,-22 0 0,1 0 15,0 0-15,-1 0 0</inkml:trace>
  <inkml:trace contextRef="#ctx0" brushRef="#br1" timeOffset="85916.3">20172 11917 0,'21'0'16,"0"0"0,0 0-16,0-21 15,1 21-15,20 0 0,-21 0 0,0-21 16,0 21-16,22 0 0,-22 0 0,0-22 16,21 22-16,-20 0 0,-1 0 15,0 0-15,0-21 0,-21 0 31,-21 21-15,0 0 0,0 0-16</inkml:trace>
  <inkml:trace contextRef="#ctx0" brushRef="#br1" timeOffset="88671.28">9631 7303 0,'0'-22'16,"0"1"-16,0 0 15,0 0 1,0 0 0,0 42 30,0 0-46,0 21 0,0-20 0,0 20 16,0-21-16,0 21 0,0 1 16,0-1-16,0 0 0,0-20 0,0 20 15,0 0-15,0-21 0,0 22 0,0-22 16,0 0-16,0 21 0,0-20 16,0-1-16,0 0 0,0 0 0,0 0 15,0 0-15,0 1 0,0-1 16,0-42 15,0-1-31,0 1 16,0 0-16,0 0 0,0-21 15,0 20-15</inkml:trace>
  <inkml:trace contextRef="#ctx0" brushRef="#br1" timeOffset="89047.09">9440 7366 0,'0'0'0,"-42"-21"16,42 0-16,-21 21 0,21-21 16,0-1-16,0 1 0,0 0 15,21 21-15,0-21 16,0 21-16,0-21 0,1 21 0,-1 0 16,21 0-16,0 0 0,1 0 15,-1 21-15,0 0 0,22 0 16,-22 0-16,1 22 0,20-22 0,-21 21 15,-20 1-15,20-22 0,-21 21 0,0 0 16,0-20-16,-21 20 0,0 0 16,0-21-16,0 22 0,-21-22 0,0 0 15,-21 21-15,21-20 0,-22-1 0,1 0 16,21 0-16,-22 0 0,1 0 0,21 1 16,-21-22-16,20 21 0,-20-21 15,21 0-15,0 21 0,0-21 0,-1 0 16,22-21 31,22 0-47,-1 21 15,0-22-15</inkml:trace>
  <inkml:trace contextRef="#ctx0" brushRef="#br1" timeOffset="89426.87">10139 7874 0,'21'0'0,"0"0"15,0 0-15,0 0 16,1 0-16,-1 0 16,-21-21-16,21 21 0,0-21 0,0 21 15,0-21-15,1-1 0,-1 22 0,0-21 16,0 21-16,-21-21 0,0 0 0,0 0 15,-21 21 17,0 0-32,0 0 0,-1 0 15,1 21-15,0 0 0,0-21 16,0 21-16,0 0 0,-1 1 0,22-1 16,-21 0-16,21 0 0,0 0 15,0 0-15,0 1 0,0-1 0,0 0 16,0 0-16,21 0 0,1 0 15,-1-21-15,-21 22 0,21-22 0,0 0 16,0 0-16,0 0 0,1 0 0,-1 0 16,0 0-16,0 0 0,0 0 0,0-22 15,1 1-15,-1 0 0</inkml:trace>
  <inkml:trace contextRef="#ctx0" brushRef="#br1" timeOffset="90163.45">10668 7768 0,'0'0'0,"0"-21"15,0 42 32,0 0-47,0 1 0,0-1 16,0 0-16,21 0 16,-21 0-16,0 0 0,0 1 15,0-1-15,0 0 0,0 0 0,0 0 16,0 0-16,0 1 0,0-1 15,0 0 1,0-42 15,0 0-31,0-1 16,0 1-16,0-21 16,0 21-16,0 0 0,21-1 0,-21 1 15,0-21-15,21 21 0,-21 0 0,22-1 16,-1 1-16,0 0 0,0 0 0,0 0 15,0 21-15,22-21 0,-22 21 16,0-22-16,21 22 0,-20 0 0,20 0 16,-21 0-16,21 0 0,-20 22 0,-1-1 15,0 0-15,0 0 0,0 0 0,-21 0 16,0 22-16,0-22 16,0 0-16,0 21 0,0-20 0,0-1 0,0 0 15,0 21-15,0-21 0,-21 1 16,0-1-16,21 0 0,0 0 15,-21-21 1,21-21 0,0 0-1,0 0-15,0-1 0,0 1 16,21 0-16,0-21 0,0 21 0,-21-1 16,21-20-16,22 21 0,-22 0 0,0 0 15,0 21-15,22-22 0,-22 1 0,21 21 16,-21 0-16,0 0 0,1 0 15,-1 0-15,0 0 0,0 0 16,0 0-16,0 21 0,1 1 0,-22-1 16,21 0-16,-21 0 0,0 0 0,0 0 15,0 1-15,0-1 0,0 0 0,0 0 16,0 0-16,-21-21 0,21 21 16,0 1-16,-22-1 0,1 0 15,0 0-15,21-42 47,0 0-31,21 0-16,-21-1 0,21 1 15</inkml:trace>
  <inkml:trace contextRef="#ctx0" brushRef="#br1" timeOffset="90594.95">12023 7747 0,'0'0'0,"-22"-21"16,1 21 0,0 0-1,0 21-15,0 0 16,0 0-16,-1 1 0,22-1 16,0 0-16,-21 0 0,21 0 15,-21 0-15,21 1 0,-21-1 16,21 0-16,0 21 0,0-21 0,0 1 15,0-1-15,0 0 0,21 0 16,0 0-16,-21 0 0,21-21 0,1 0 16,-1 0-16,0 0 0,0 0 0,0 0 15,22 0-15,-22 0 0,0 0 16,21-21-16,-21 21 0,1-21 0,-1 0 16,0 0-16,0-22 0,0 22 0,-21-21 15,21 21-15,-21-22 0,0 22 16,0-21-16,0 21 0,0 0 0,0-1 15,-21 1-15,0 0 0,0 21 16,0 0-16,-22 0 0,22 0 16,0 0-16,0 0 0,0 0 15,-22 21-15,22 0 0,0-21 0,0 22 16,0-1-16,21 0 0,-21 0 16,21 0-16,21-21 15</inkml:trace>
  <inkml:trace contextRef="#ctx0" brushRef="#br1" timeOffset="90959.74">12954 7366 0,'0'0'0,"0"-21"0,-21 0 15,21 0-15,-21 21 0,-1-22 16,1 22 0,0 22-16,0-1 0,21 0 15,-21 0-15,0 0 0,-1 22 16,1-1-16,21 0 0,-21 1 16,0-1-16,0 0 0,21-21 0,0 22 0,-21-1 15,21 0-15,0 1 0,0-1 16,0-21-16,0 22 0,0-22 15,0 21-15,0-21 0,0 0 0,21 1 16,-21-1-16,21 0 0,0-21 0,0 21 16,0-21-16,1 0 0,-1 0 15,0 0-15,0 0 0,0 0 16,0-21-16,1 21 0,-1-21 0,0 0 16,21-1-16,-21 1 0,1 0 0</inkml:trace>
  <inkml:trace contextRef="#ctx0" brushRef="#br1" timeOffset="91279.11">13356 7451 0,'0'-21'15,"0"42"-15,0-64 0,0 22 0,0 0 16,21 21 15,0 0-31,1 0 0,-1 0 0,0 21 16,0 0-16,0 1 0,0-1 15,1 0-15,-1 0 0,-21 21 0,0-20 16,0 20-16,0-21 0,0 21 0,0 1 16,0-22-16,-21 21 0,-1-21 0,1 22 15,0-1-15,-21-21 16,21 22-16,-1-22 0,-20 21 0,21-21 16,0 0-16,0 1 0,-1 20 0,1-42 15,0 21-15,0 0 0,0 0 0,0-21 16,21-21 15,21 0-31,0 0 16,0 0-16</inkml:trace>
  <inkml:trace contextRef="#ctx0" brushRef="#br1" timeOffset="91995.7">14499 7303 0,'0'-43'16,"0"22"-16,0 0 15,0 0 1,0 0-16,-21 21 15,0 0-15,0 0 16,-1 0-16,1 0 0,0 0 0,-21 0 16,21 21-16,-22-21 0,22 21 0,-21 0 15,21 0-15,-1-21 0,1 21 0,0 1 16,0-1-16,21 0 0,-21-21 16,21 21-16,0 0 0,0 0 15,0 1-15,21-1 0,0-21 16,0 21-16,0-21 0,1 21 15,20-21-15,-21 0 0,0 21 0,0-21 16,1 21-16,-1 1 0,0-22 16,-21 21-16,21 0 0,-21 0 15,0 0 1,0 0-16,-21 1 0,0-22 16,0 21-16,-1-21 0,-20 21 0,21-21 15,0 0-15,-22 21 0,22-21 0,0 0 16,0 21-16,0-21 15,42 0 17,0 0-32,0 0 0,0 0 15,1 0-15,-1 0 16,0 0 0,-21 21-16,0 1 0,0-1 15,0 0-15,0 0 0,-21 0 0,21 0 16,-21 22-16,-1-22 0,1 21 15,0 1-15,0-22 0,0 21 0,0-21 16,-1 22-16,1-22 0,21 0 0,-21 0 16,21 0-16,0 0 0,0 1 0,0-1 15,0 0-15,21-21 32,0 0-17,-21-21-15,22 21 0,-22-21 16,21-1-16,0 22 0,0 0 15</inkml:trace>
  <inkml:trace contextRef="#ctx0" brushRef="#br1" timeOffset="92611.63">14224 9229 0,'0'0'0,"0"-21"16,21-1-1,0 22 1,-21-21-16,21 0 15,-42 42 32,0 0-47,0 1 16,0-22-16,0 21 16,-1 0-16,1 0 0,0 0 0,-21 0 15,21 1-15,-1-1 0,1 0 0,0 0 16,0 0-16,0 0 0,21 1 0,0-1 15,0 0-15,0 0 0,0 0 0,0 0 16,21 1-16,0-1 0,0-21 16,0 21-16,1 0 0,-1 0 0,21-21 15,-21 21-15,0-21 0,1 22 0,-1-1 16,0 0-16,-21 0 16,0 0-16,-21 0 15,0 1-15,-1-22 16,1 21-16,21 0 0,-21 0 0,0 0 15,21 0-15,-21 1 0,21-1 16,0 0-16,0 0 0,0 0 16,-21 0-16,-1 1 0,22-1 15,-21 0-15,0-21 0,21 21 0,-21-21 16,0 0-16,0 21 0,-1-21 0,1 0 16,0 0-16,0 0 15,21-21-15,-21 0 0,21-21 16,0 20-16,0 1 0</inkml:trace>
  <inkml:trace contextRef="#ctx0" brushRef="#br1" timeOffset="93215.29">14033 8594 0,'0'0'0,"-42"0"16,21-21-16,0 21 0,0 0 15,-1 0 1,1 0-16,21-22 0,-21 22 16,42 0 15,-21-21-31,43 21 0,-22 0 15,21 0-15,0 0 0,1 0 16,20 0-16,22 0 0,-22 0 0,22 0 16,0 0-16,-22 0 0,22 0 0,-22 0 15,22 0-15,-21 21 0,-1-21 0,1 0 16,-1 0-16,-21 0 0,22 0 0,-22 0 16,1 0-16,-22 0 0,21 0 15,-21 0-15,0 0 0,1 0 0,-1 0 16,0 0-16,0 0 0,-42 0 62,0 0-62,0 0 0,-1 0 0,1 0 16,0 0-16,0 0 0,0 0 0,-22 0 16,22 0-16,-21 0 0,0 22 0,-1-22 15,1 0-15</inkml:trace>
  <inkml:trace contextRef="#ctx0" brushRef="#br1" timeOffset="93604.07">14012 8742 0,'0'0'16,"-42"0"-16,0 0 0,20 0 0,1 21 0,0-21 16,0 0-16,0 0 0,0 21 15,42-21 16,0 0-31,21 0 0,-21 0 0,22 0 16,-1 0-16,0 0 0,1 0 0,20 0 16,-20 0-16,20 0 0,1 0 0,-1 0 15,1 0-15,-1 0 0,1 0 16,-1 0-16,-21 0 0,22 0 0,-22 0 16,1 0-16,-1 0 0,0 0 0,-21 0 15,22 0-15,-22 0 0,0 0 0,0 0 16,0 0-16,1 0 0,-1 0 0,0 0 31,-21 21-15,-21-21 15,0 22-31,-1-22 0,1 0 16,-21 0-16,21 0 0,0 0 0,-22 0 15,1 0-15,0 0 0,-1 0 16</inkml:trace>
  <inkml:trace contextRef="#ctx0" brushRef="#br1" timeOffset="94027.27">13695 9059 0,'0'0'0,"-21"0"0,-1 22 0,1-22 16,0 0-16,0 0 0,42 0 31,21 0-31,-20 0 0,-1 0 16,21 0-16,0 0 0,22 21 15,-22-21-15,22 0 0,-1 0 0,1 0 16,20 0-16,-20 0 0,-1 0 0,22 0 16,-21 0-16,-1 0 0,1 0 0,-1 0 15,1 0-15,-22 0 0,0 0 16,1 0-16,-1 0 0,0 0 0,-21 0 15,22 0-15,-22 0 0,0 0 16,0 0-16,0 0 0,1 0 0,-1 0 16,0 0-16,0 0 0,0 0 0,0 0 15,-42 0 32,0 0-31,0 21-16,0 0 0,0-21 15,-1 0-15,1 21 0,0-21 16,0 0-16,0 0 0,0 21 0,-1-21 16,1 0-16</inkml:trace>
  <inkml:trace contextRef="#ctx0" brushRef="#br1" timeOffset="109043.48">18648 9948 0,'0'22'16,"21"-22"-1,0 0 1,-21-22 0,21 22-1,-21-21-15,21 21 16,-21-21-16,22 0 0,-22 0 15,0 0-15,21-1 0,-21 1 0,0 0 16,0 0-16,0 0 0,0 0 0,21-1 16,-21 1-16,0 0 0,0-21 15,0 21-15,0-1 0,0 1 0,0 0 16,0-21-16,0 21 0,0-1 0,0 1 16,0 0-16,0 0 0,0-21 0,0 20 15,-21 1-15,21 0 0,0 0 0,0-21 16,0 20-16,-21 1 0,21-21 15,-22 21-15,22 0 0,0-1 0,-21 1 16,21-21-16,-21 21 0,0 0 16,21-1-16,-21 1 0,0 0 0,-1 0 15,22 0-15,-21 0 0,0-1 16,0 1-16,0 21 0,0-21 0,21 0 16,-22 0-16,1 0 0,0-1 0,0 22 15,0-21-15,0 0 0,-1 0 0,1 21 16,0-21-16,0 0 0,0-1 15,0 22-15,-1-21 0,1 0 0,-21 21 16,21-21-16,0 0 0,-1 0 0,-20 21 16,21-22-16,-21 1 0,-1 0 0,1 0 15,21 21-15,-22-21 0,1 0 16,0-1-16,-1 1 0,1 0 16,0 21-16,-1-21 0,1 0 0,0 0 15,-1 21-15,1-22 0,21 1 0,-21 21 16,-1-21-16,22 21 0,0 0 15,-21-21-15,20 21 0,1-21 0,-21 21 16,21-21-16,-22 21 0,22-22 0,-21 22 16,21-21-16,-22 21 0,1 0 0,0-21 15,-1 21-15,1-21 0,-21 21 16,20 0-16,-20 0 0,20-21 0,-20 21 16,21 0-16,-1 0 0,-20-21 0,20 21 15,1 0-15,0 0 0,-1 0 16,1 0-16,21-22 0,-21 22 15,-1 0-15,1 0 0,0 0 0,20 0 16,-20 0-16,21 0 0,-21 0 0,20 0 16,1 0-16,0 0 0,0 0 0,0 0 15,0 0-15,-1 0 16,44 0 46,-1 0-62,0 0 16,0 0-16,21 0 0,-20 0 16,20 22-16,-21-1 0,43-21 0,-22 21 15,0 0-15</inkml:trace>
  <inkml:trace contextRef="#ctx0" brushRef="#br1" timeOffset="111336.1">18669 9927 0,'0'21'16,"21"-21"78,0 0-79,-21-21-15,21 0 16,1 0-16,-22 0 0,0 0 16,0-1-16,21 1 15,-21 0-15,0 0 0,0 0 0,0-22 16,0 22-16,0 0 0,0 0 16,0 0-16,-21 0 0,-1-1 0,22-20 15,0 21-15,-21 0 0,21 0 0,-21-1 16,21 1-16,-21 0 0,21 0 0,0 0 15,-21 0-15,21-1 0,-21 1 0,-1 0 16,22 0-16,-21 0 16,0 0-16,0-1 0,21 1 15,-21 0-15,0 0 16,21 0-16,-22 21 0,22-21 16,0-1-1,-21 1-15,21 0 0,-21 21 0,0-21 16,21 0-16,0 0 0,-21-1 0,0 1 15,-1 0-15,22-21 0,-21 21 0,21-1 16,-21 1-16,0 0 0,21 0 16,-21 0-16,0 0 0,-1 21 15,22-22-15,-21 1 0,0 0 16,0 21-16,21-21 0,-21 21 0,0 0 16,21-21-16,-22 21 0,1-21 15,0 21-15,0-22 0,21 1 16,-21 21-16,0 0 0,-1-21 15,1 21-15,0-21 0,0 21 0,0-21 16,0 21-16,-1-21 0,1 21 16,0-22-16,0 22 0,0-21 0,0 0 15,-1 21-15,1-21 0,0 21 16,0-21-16,0 21 0,0-21 0,-1 21 16,1-22-16,0 22 0,0-21 0,0 21 15,0-21-15,-1 21 0,1 0 0,0-21 16,0 21-16,0-21 0,0 21 15,-1 0-15,1 0 0,0-21 0,0 21 16,0-22-16,0 22 0,-1 0 0,1 0 16,0 0-16,0 0 0,0-21 0,0 21 15,-1 0-15,1 0 16,0 0-16,0-21 0,0 21 16,0 0-16,-1 0 0,1 0 15,0-21-15,0 21 0,0 0 0,-22 0 16,22 0-16,0-21 0,0 21 15,-21 0-15,20 0 0,1 0 0,0-21 16,-21 21-16,21 0 0,-1 0 0,-20-22 16,21 22-16,0-21 0,-22 21 15,22 0-15,-21-21 0,21 21 0,-22 0 16,22-21-16,0 21 0,0 0 0,0 0 16,0 0-16,-1-21 0,1 21 0,0 0 15,0 0-15,0 0 16,0-21-16,-1 21 15,1 0-15,0 0 16,0 0 0,0 0 15,0 0-15,-1 0 46,22-22 1,0 1-63,0 0 31,22 0-16,-1 21-15,-21-21 16,21 21-16,0-21 0,0 21 0,-21-22 16,43 1-16,-22 21 0,0-21 15,0 0-15,21 21 0,-20-21 0,-1 0 16,0 21-16,21-22 0,-21 1 16,1 0-16,-1 21 0,0-21 0,0 21 15,0-21-15,0 21 0,1 0 0,-1-21 16,0 21-16,0-22 15,0 22-15,0 0 0,-21-21 16,22 21-16,-1-21 0,-21 42 78,-21-21-62,-1 21-16,1-21 15,0 0-15,0 22 0,0-1 16,0-21-16,-1 0 0,1 0 0,-21 21 16,21-21-16,-22 0 0,22 21 15,-21-21-15,0 0 0,-1 21 0,1-21 16,21 0-16,-22 21 0,1-21 0,21 22 16,-21-22-16,20 0 0,1 21 0,0-21 15,0 0-15,0 21 0,21 0 16,-21-21-16,21 21 15,0 0 1,0 1 0,0-1-1,21-21-15,-21 21 0,21 0 16,0-21-16,-21 21 16,21-21-16,-21 21 0,21 1 15,1-1-15,-22 0 0,21 0 16,0 0-16,-21 0 0,21 1 0,0-1 15,0 0-15,1 21 0,-22-21 0,21 22 16,0-1-16,0-21 0,0 22 0,0-22 16,1 21-16,-1 0 0,0-20 15,0-1-15,0 21 0,-21-21 16,0 0-16,21 1 0,-21-1 0,22 0 16,-22 0-16,0 0 0,0 0 15,0 1 110</inkml:trace>
  <inkml:trace contextRef="#ctx0" brushRef="#br1" timeOffset="-212717.57">13928 8615 0,'-22'0'47,"1"-21"-31,0 21-16,0 0 15,0 0-15,0 0 16,-1 0-16,1 0 0,0 0 16,0 0-16,0 0 0,-22 0 0,22 0 15,0 0-15,0 0 0,0 21 16,-22-21-16,22 0 0,-21 0 0,21 0 16,-22 0-16,22 0 0,0 0 0,-21 0 15,21 0-15,-1 0 0,1 0 0,0 0 16,42 0 15,22 0-31,-22 0 16,42 0-16,-20-21 0,20 21 15,-21 0-15,22 0 0,21 0 0,-22 0 16,22 0-16,-1 0 0,1 0 0,0 0 16,21 0-16,-1 0 0,-20 0 15,0 0-15,21 0 0,-43 0 0,22 0 16,-1 0-16,-20 0 0,-1 0 0,1 0 15,-1 0-15,-20 0 0,-1 0 0,0 0 16,-20 0-16,-1 0 0,0 0 0,0 0 16,-21-21 31,-21 21-16,0 0-31,0 0 0,-1 0 15,1 0-15,0 0 0,0 0 0,-21 21 16,20-21-16,-20 0 0,21 21 0,-21-21 16,-1 21-16</inkml:trace>
  <inkml:trace contextRef="#ctx0" brushRef="#br1" timeOffset="-212269.8">13674 8805 0,'0'0'0,"-43"0"0,-41 0 16,41 0-16,22 0 15,0 0-15,0 0 0,0 0 16,42 0 15,0 0-15,21 0-16,1 0 0,-1 0 0,0 0 15,22 0-15,-22 0 0,43 0 16,-22 0-16,22 0 0,0 0 0,20 0 16,-20 0-16,0 0 0,21 0 15,-43 0-15,22 0 0,-1 0 0,-20 0 16,-1 0-16,1 0 0,-22 0 0,1 0 16,-1 0-16,0 0 0,1 0 0,-22 0 15,0 0-15,0 0 0,0 0 16,0 0-16,1 0 15,-44 0 32,1 0-31,0 0-16,0 0 0,0 0 0,0 0 16,-22 0-16,22 0 0,-21 0 0,21 0 15,-22 0-15,1 0 0,0 22 0,-1-22 16</inkml:trace>
  <inkml:trace contextRef="#ctx0" brushRef="#br1" timeOffset="-211821.38">13356 9059 0,'0'0'0,"-42"0"0,-43 22 16,64-22-16,-21 0 0,20 0 15,1 21-15,0-21 0,0 0 16,42 21 15,21-21-31,-20 0 0,20 0 16,0 0-16,22 0 0,-1 0 0,1 0 16,20 0-16,1 0 0,0 0 0,-1 0 15,22 21-15,-21-21 0,21 0 0,0 0 16,-1 0-16,-20 0 0,21 0 0,-21 21 15,-1-21-15,-20 0 0,-1 0 16,1 0-16,-1 0 0,1 0 16,-22 0-16,-21 0 0,22 0 0,-22 0 15,0 0-15,0 0 0,0 0 0,0 0 16,-42 0 46,0 0-62,-21 0 16,21 0-16,-1 0 0,-20 0 0,21 0 16,-21 0-16,20 0 0,-20 0 15,0 0-15,21 0 0,-22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1:20:48.7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1715 0,'-21'-22'16,"21"1"-16,-21 0 15,21 0-15,0 0 16,0 0-16,0-1 0,0 1 0,0 0 16,0 0-16,0 0 15,0 0-15,0 42 47,0 0-47,0 21 0,0 1 0,0-1 16,0 21-16,0 1 0,0-1 15,0 1-15,0 21 0,0-22 0,0 22 16,-21-1-16,21 1 0,0 0 16,0-1-16,-22 1 0,22 0 0,0-1 15,0 1-15,0-21 0,-21-1 16,21 22-16,-21-22 0,21-20 0,0 20 15,-21 1-15,21-22 0,0 0 0,0 1 16,0-22-16,0 0 0,0 0 16,0 0-16,0 0 0,0-42 31,0 0-31,0 0 0,0-21 0,0 20 16,0-41-16,0 21 0,0-22 0,0 1 15,21-1-15</inkml:trace>
  <inkml:trace contextRef="#ctx0" brushRef="#br0" timeOffset="363.82">1291 1842 0,'0'0'0,"-106"-85"16,85 43-16,21 20 15,-21 1-15,21 0 0,0 0 16,0-21-16,0 20 0,0 1 0,21 0 15,21 0-15,1 0 0,-1 0 16,22-1-16,20 1 0,-20 0 0,20 21 16,-20 0-16,21 0 0,-22 21 15,1 0-15,-1 1 0,-21-1 0,1 21 16,-22 0-16,0 1 0,-21-1 16,0 22-16,0-22 0,0 21 0,-21-20 15,0-1-15,-22 0 0,22 1 0,-21-1 16,0 0-16,-1-20 0,22-1 15,-21 0-15,-1 0 0,22 0 0,0 0 16,0-21-16,0 0 16,0 22-16,-1-22 0,22-22 31,22 1-31,-1 21 16,0-21-16,21 0 0,-21 0 0</inkml:trace>
  <inkml:trace contextRef="#ctx0" brushRef="#br0" timeOffset="1192.58">2519 1926 0,'0'0'0,"0"-21"0,0 0 15,0 0-15,0 0 0,0-1 0,0 1 16,0 0-16,0-21 0,-21 21 15,-1-1-15,1-20 0,0 21 0,0 0 16,0 0-16,0 21 16,-1 0-16,1 0 0,0 0 0,0 21 15,0 0-15,0 0 0,-1 0 16,1 22-16,0-1 0,0 0 0,0 1 16,0-1-16,21 21 0,0-20 0,0-1 15,0-21-15,0 22 16,0-1-16,0-21 0,0 0 0,0 0 15,21 1-15,0-1 0,0-21 16,0 0-16,0 0 0,22 0 0,-22 0 16,21 0-16,-21-21 0,22 21 0,-22-22 15,21 1-15,-21 0 0,1-21 16,-1 21-16,0-1 0,0-20 0,-21 0 16,21 21-16,-21-22 0,0 1 15,0 0-15,0 20 0,0-20 0,0 21 16,0 0-16,0 0 0,-21 21 0,0 0 15,0 0 1,0 0-16,21 42 0,-22-21 16,22 0-16,0 22 0,-21-1 15,21-21-15,0 21 0,0 1 0,0-22 16,0 21-16,0 1 0,0-22 0,0 0 16,21 0-16,1 0 0,-1 0 15,0 1-15,21-22 0,-21 0 0,22 0 16,-22 0-16,21 0 0,-21 0 0,22 0 15,-1 0-15,-21 0 0,22-22 16,-1 1-16,-21 0 0,21-21 16,-20 21-16,20-22 0,-21 22 0,0-21 15,0-1-15,-21 1 0,0 0 16,0-1-16,0 22 0,0-21 0,0 21 16,0 0-16,0-1 0,0 1 15,-21 21-15,0 0 0,0 0 0,0 0 16,21 21-16,-21 1 0,21-1 15,0 0-15,0 0 0,0 0 16,0 22-16,0-22 0,21 0 0,0 0 16,0 0-16,-21 0 0,21 22 15,0-22-15,-21 0 0,0 0 0,22 0 16,-22 1-16,0-1 0,0 0 16,0 0-16,0 0 15,0 0-15,0 1 0,0-1 16,21-21 15,0 0-15,0 0-16,0 0 0,0-21 0</inkml:trace>
  <inkml:trace contextRef="#ctx0" brushRef="#br0" timeOffset="1679.48">4000 1820 0,'0'0'0,"0"-21"0,-21 0 16,0 0-16,0 0 0,0 0 15,0 21-15,-1-22 0,1 22 0,0 0 16,0 0-16,0 0 0,-22 0 0,22 0 16,-21 22-16,0-1 0,-1 0 15,1 21-15,21-21 0,-22 22 0,1-1 16,21-21-16,0 22 0,0-1 0,-1 0 15,22-21-15,0 1 0,0 20 16,0-21-16,22 0 0,-1 0 0,0 1 16,0-22-16,21 21 0,-20-21 15,20 0-15,0 0 0,1 0 16,-1 0-16,-21 0 0,21-21 0,1-1 16,-1 1-16,0 0 0,-20 0 0,20 0 15,-21-22-15,0 22 0,0-21 16,-21 21-16,0-22 0,0 1 0,0 21 15,0-21-15,0 20 0,0 1 0,0 0 16,0 0-16,0 0 0,-21 21 16,0 0-16,0 0 0,21 21 15,-21 0-15,0 0 0,21 22 0,-22-22 16,22 21-16,0-21 0,0 22 16,0-22-16,0 21 0,0-21 15,0 0-15,22 1 0,-1-1 0,0 0 16,-21 0-16,21 0 0,0-21 15,22 0-15,-22 21 0,0-21 0,0 0 16,21 0-16,-20 0 0,20 0 0,-21-21 16</inkml:trace>
  <inkml:trace contextRef="#ctx0" brushRef="#br0" timeOffset="2362.82">4530 1799 0,'0'-21'16,"-22"21"-16,1 0 15,0 0 1,0 21-16,21 0 0,-21 1 0,21-1 16,-21 0-16,21 0 0,0 0 15,0 0-15,0 1 0,0-1 0,0 21 16,0-21-16,0 0 0,0 1 0,0-1 16,0 0-16,0 0 15,0 0-15,0 0 0,0 1 16,0-44 15,0 1-31,0 0 16,0 0-16,0 0 0,0-22 0,0 22 15,0-21-15,0 21 0,0-22 16,0 22-16,0-21 0,21 21 16,0-22-16,0 22 0,0 0 0,0 0 15,1 0-15,-1 21 0,0 0 0,0 0 16,0 0-16,0 0 0,1 0 15,-1 21-15,0 0 0,21 0 0,-42 22 16,21-22-16,-21 0 0,22 21 0,-22-21 16,0 22-16,0-22 0,0 21 15,0-21-15,0 1 0,0-1 0,0 0 16,0 0-16,-22 0 0,22 0 0,0 1 16,0-44 30,0 1-46,0 0 0,22 0 0,-1 0 16,0-22-16,0 22 0,0-21 16,0 21-16,1-22 0,-1 1 0,0 21 15,0 0-15,21 0 0,-20-1 0,-1 1 16,0 21-16,0 0 0,0 0 16,0 0-16,1 21 0,-22 1 0,0-1 15,21 0-15,-21 0 0,0 0 0,0 22 16,0-22-16,21 0 0,-21 21 15,0-21-15,0 1 0,0-1 0,0 0 16,0 0-16,0 0 0,0 0 16,0 1-16,0-44 47</inkml:trace>
  <inkml:trace contextRef="#ctx0" brushRef="#br0" timeOffset="2735.61">5376 1947 0,'0'22'0,"21"-22"16,1 0-16,-1 0 15,0 0-15,0 0 0,0 0 16,0 0-16,1 0 0,-1-22 0,0 1 15,0 21-15,0-21 0,-21 0 0,21 0 16,-21 0-16,22-1 0,-22 1 16,0 0-16,0 0 0,0 0 0,0 0 15,-22 21-15,1 0 0,0 0 16,0 0-16,0 21 0,-22 0 16,22 0-16,0 0 0,0 22 0,0-1 15,-22-21-15,22 21 0,21-20 0,-21 20 16,21-21-16,-21 21 0,21-20 15,0-1-15,0 0 0,0 0 16,0 0-16,0 0 0,21 1 0,0-22 16,-21 21-16,21-21 0,1 0 0,-1 0 15,0 0-15,21 0 0,-21 0 16,1 0-16,-1 0 0,21-21 0,-21 21 16,0-22-16,22 1 0</inkml:trace>
  <inkml:trace contextRef="#ctx0" brushRef="#br0" timeOffset="3043.93">6159 1228 0,'0'0'0,"0"-21"16,-21-43-16,0 64 16,0-21-16,21 0 0,-21 21 0,0 0 15,-1 21-15,1 0 16,21 21-16,-21-20 0,21 20 15,0 0-15,0 22 0,0-22 0,0 22 16,0-1-16,0 1 0,0-1 0,0 1 16,0-1-16,-21 1 0,21-22 15,0 21-15,0-20 0,-21-1 16,21 0-16,0-20 0,0 20 0,0-21 16,0 0-16,0 0 0,0 1 15,0-44 16,21 22-31,0-21 0,-21 0 0,21 0 16,-21 0-16</inkml:trace>
  <inkml:trace contextRef="#ctx0" brushRef="#br0" timeOffset="3243.82">5969 1757 0,'0'0'0,"-21"0"16,0 21-16,21 0 15,21-21 1,0 0-16,0 0 0,0 0 0,0 0 16,1 0-16,-1 0 0,0 0 15,0 0-15,0 0 0,-21-21 0,21 21 16,1 0-16,-22-21 0</inkml:trace>
  <inkml:trace contextRef="#ctx0" brushRef="#br0" timeOffset="3632.27">6223 2011 0,'0'0'0,"21"0"16,0 0-16,0 0 15,1 0-15,-1-21 16,0 0-16,0 21 0,-21-22 16,21 1-16,0 0 0,1 21 15,-1-21-15,-21 0 0,0 0 0,0-1 16,0 1-16,0 0 16,-21 21-1,-1 0-15,1 0 0,0 21 16,0 0-16,0 1 0,0-1 15,21 21-15,-22-21 0,22 0 0,-21 1 16,21 20-16,0-21 0,0 0 0,0 0 16,0 1-16,0-1 0,0 0 15,0 0-15,21-21 16,1 0-16,-1 0 0,0 0 16,0 0-16,0 0 15,0 0-15,1 0 0,-1-21 0,0 21 16</inkml:trace>
  <inkml:trace contextRef="#ctx0" brushRef="#br0" timeOffset="4024.04">6646 1863 0,'0'0'0,"-21"-21"16,21-1 0,21 22 15,0 0-31,1 22 0,-1-22 15,0 21-15,-21 0 0,21 0 16,0-21-16,0 42 0,-21-20 0,0-1 16,0 0-16,22 0 0,-22 0 15,0 0-15,0 22 0,0-22 0,0 0 16,0 0-16,0 0 0,0 1 16,0-1-16,0-42 31,21-1-16,-21 1-15,0 0 0,0 0 16,21 0-16,0-22 0,-21 22 16,21-21-16,-21 21 0,21-22 0,-21 1 15,22 21-15,-1 0 0,-21 0 16,0-1-16,21 1 0,-21 0 16,21 21-16,-21 21 46</inkml:trace>
  <inkml:trace contextRef="#ctx0" brushRef="#br0" timeOffset="6208.25">7260 1820 0,'0'0'0,"0"-21"16,21 0-16,-21 42 31,0 0-15,0 1-16,0 20 0,-21-21 0,21 21 16,0-20-16,0 20 0,-21-21 15,21 0-15,-21 22 0,21-22 16,-21 0-16,21 0 0,0 0 15,0 0-15,0-42 32,21 0-17,0 0-15,-21 0 0</inkml:trace>
  <inkml:trace contextRef="#ctx0" brushRef="#br0" timeOffset="6496.09">7302 1630 0,'-21'0'0,"21"21"15,21-21 1,1 0 0,-1 0-16,0-21 0,0 0 15,-21 0-15,0-1 16,-21 22-1,0 0-15,0-21 0,-1 21 16,1 0-16,0 0 16,21 21-16,0 1 15,0-1 1,0 0-16,21 0 0,0 0 16,1 0-16,-1-21 0,0 22 15,21-22-15</inkml:trace>
  <inkml:trace contextRef="#ctx0" brushRef="#br0" timeOffset="7059.78">7726 1947 0,'-21'0'16,"42"0"15,0 0-15,0 0-16,0 0 0,0 0 15,1 0-15,-1 0 0,0 22 0,0-22 16,-21 21-16,0 0 0,0 0 0,0 0 16,0 22-16,0-22 0,-21 0 0,0 0 15,0 21-15,-22-20 0,1-1 16,0 0-16,-22 21 0,22-21 0,-1 1 16,1-22-16,21 21 0,-21 0 0,20-21 15,22-21 1,0 0-1,22 21-15,-1-22 0,0 22 0,21 0 16,-21 0-16,22 0 0,-1 0 16,0 0-16,1 0 0,-1 0 15,0 0-15,22 22 0,-22-22 0,1 21 16,20 0-16,-21 0 0,1 0 0,-1 22 16,-21-22-16,22 0 0,-22 21 15,0-21-15,0 22 0,0-1 0,-21-21 16,0 22-16,0-1 0,0 0 0,0 1 15,-21-1-15,0 0 0,0 1 0,-22-22 16,1 21-16,0 0 0,-1-20 16,-20-1-16,21 0 0,-22 0 0,22 0 15,-22 0-15,22-21 0,-22 0 0,22 0 16,0 0-16,-1 0 0,-20-21 16,21 0-16,-1 0 0,22 0 0,-21 0 15,21-1-15,-1 1 0,1-21 16,21 21-16,0 0 0,0-1 0,0-20 15,21 21-15,1 0 0,-1-22 0,21 22 16,0-21-16,1 0 0,-1-1 0,22 1 16</inkml:trace>
  <inkml:trace contextRef="#ctx0" brushRef="#br0" timeOffset="7415.58">8382 2053 0,'0'0'0,"-21"0"0,21-21 16,0 0-1,0 0-15,21 21 16,0-21-16,0-1 0,0 1 0,1 0 16,-1 21-16,0-21 0,0 0 15,0 0-15,-21-1 0,0 1 0,0 0 16,-21 21-1,0 0-15,0 0 0,0 0 0,-22 0 16,22 21-16,-21 0 16,-1 22-16,22-22 0,0 0 0,-21 21 15,21-20-15,-1 20 0,1-21 0,21 0 16,0 0-16,0 1 0,0-1 16,0 0-16,0 0 0,21-21 0,1 21 15,-1-21-15,21 0 0,-21 0 0,22 0 16,-1 0-16,0 0 0,1 0 0,-1-21 15,0 0-15,1 21 0,-1-21 16</inkml:trace>
  <inkml:trace contextRef="#ctx0" brushRef="#br0" timeOffset="7919.64">9144 1820 0,'-42'-42'0,"20"42"16,1-21-16,0 21 0,0 0 0,0 0 15,-22 0-15,22 0 0,0 21 16,0 0-16,-21 0 0,20 1 0,1-1 16,0 0-16,0 21 0,0-21 0,21 1 15,0 20-15,0-21 0,0 0 16,0 0-16,0 1 0,21-1 0,-21 0 16,42-21-16,-21 21 0,1-21 15,20 0-15,-21 0 0,0 0 0,22 0 16,-22 0-16,21-21 0,-21 0 15,0 21-15,22-43 0,-22 22 0,0-21 16,0 21-16,0-43 0,1 22 0,-1 0 16,0-22-16,0 1 0,-21-1 15,21 1-15,0 20 0,1-20 0,-22 20 16,0-20-16,21 21 0,-21-1 0,0 1 16,21 21-16,-21-22 0,0 22 15,0 0-15,0 42 16,-21 0-16,0 1 15,-1 20-15,22 0 16,-21 1-16,0-1 0,0 21 0,0 1 16,0-1-16,-1 1 0,22-1 0,0 1 15,0-1-15,0 1 0,0-22 16,0 1-16,22 20 0,-1-42 0,0 22 16,0-1-16,21-21 0,-20 0 0,20 0 15,-21 1-15,21-22 0,1 0 0,-1 21 16,22-21-16,-22 0 0,0 0 15,1 0-15,-1-21 0,21 21 0,-20-22 16,-1 1-16</inkml:trace>
  <inkml:trace contextRef="#ctx0" brushRef="#br0" timeOffset="8836.64">3217 2604 0,'-21'0'0,"0"0"0,0 0 15,0 0-15,-1 0 0,1 0 16,0 0-16,0 0 0,0 0 0,0 0 16,-1 0-16,1 0 15,42 0 32,1 0-47,20 0 0,-21 0 16,0 0-16,22 0 0,-22 0 15,21 0-15,0 0 0,22 0 16,-1 0-16,1 0 0,-1 0 0,22 0 16,0 0-16,-1 0 0,22 0 0,-21 0 15,21 0-15,21 0 0,-21 0 16,21 0-16,21 0 0,0 0 0,0 0 15,-21 0-15,21 0 0,0 0 0,1 0 16,-1 21-16,0-21 0,0 0 16,0 0-16,-21 21 0,21-21 0,1 0 15,-1 0-15,0 21 0,0-21 0,0 0 16,0 21-16,-21-21 0,22 0 16,-22 0-16,21 0 0,-21 0 0,0 0 15,-21 0-15,-1 0 0,1 0 0,0 0 16,-21 0-16,21 0 15,-22 0-15,1 0 0,0 0 0,-1 0 16,-20 0-16,20 0 0,-20 0 0,-1 0 16,1-21-16,-1 21 0,-20 0 0,-1 0 15,0-21-15,-20 21 0,20 0 16,-21 0-16,0 0 0,0 0 0,1-21 16,-1 21-16,0 0 0,0 0 0,0 0 31,-21-21-31,-21 21 47</inkml:trace>
  <inkml:trace contextRef="#ctx0" brushRef="#br0" timeOffset="8991.54">9673 2625 0,'0'21'15</inkml:trace>
  <inkml:trace contextRef="#ctx0" brushRef="#br0" timeOffset="12351.17">3281 4043 0,'21'0'0,"0"0"15,-21-21-15,21 0 0,0-1 16,1 22-16,-1-21 0,0 0 0,0 0 15,0 21-15,-21-21 0,0 0 16,21-1-16,-21 1 0,0 0 16,-21 0-16,0 21 0,0 0 15,0 0-15,-22 0 0,1 0 16,21 21-16,-21-21 0,-1 21 0,-20 22 16,20-22-16,1 21 0,0 22 15,-1-22-15,1 21 0,0 1 0,-1-1 16,1 1-16,21-1 0,0 1 0,0-1 15,21 1-15,0-22 16,0 22-16,0-22 0,21 22 0,0-22 16,21 0-16,-21-21 0,22 22 0,-22-22 15,21-21-15,1 21 0,-1-21 16,0 0-16,-21 0 0,43-21 0,-22 0 16</inkml:trace>
  <inkml:trace contextRef="#ctx0" brushRef="#br0" timeOffset="14447.16">3895 4382 0,'0'0'0,"0"-22"0,0-20 16,-22 42-1,1 0-15,0 0 0,0 0 0,0 21 16,0 0-16,-1 1 16,1-1-16,0 21 0,0-21 0,0 22 15,0-22-15,-1 21 0,1 0 0,21-20 16,0 20-16,0 0 0,0-21 15,0 22-15,0-22 0,0 0 0,21 0 16,1 0-16,20-21 0,-21 0 0,21 0 16,-20 0-16,20 0 0,0-21 15,1 0-15,-22 21 0,21-21 0,-21-21 16,0 20-16,1 1 0,-1 0 16,-21 0-16,0 0 0,0 0 0,0-22 15,0 22-15,-21 0 0,-1 0 0,1 0 16,0-1-16,0 1 0,-21 21 15,20 0-15,-20-21 0,21 21 16,0 0-16,0 0 0,-1 0 0,1 0 16,42 0-1,1-21 1,20 21-16,-21 0 0,21 0 0,1-21 16,-1 0-16,0 21 0,1 0 0,-1 0 15,0-22-15,1 22 0,-1 0 16,-21 0-16,22 0 0,-1 0 15,-21 0-15,0 22 0,0-1 0,-21 0 16,0 0-16,0 0 0,0 0 16,0 1-16,0-1 0,0 0 0,0 0 15,0 21-15,0-20 0,0-1 0,0 0 16,-21 0-16,21 0 0,-21 0 16,21 1-16,0-1 0,0-42 31,0-1-16,21 1-15,0 0 0,-21 0 16,0 0-16,22-22 0,-1 22 0,-21-21 16,21 21-16,-21-22 0,21 22 15,0-21-15,0 21 0,-21 0 16,22-1-16,-1 1 0,0 21 0,0 0 16,0 0-16,0 0 0,1 21 15,-22 1-15,0 20 16,21-21-16,-21 0 0,0 22 0,0-22 15,0 21-15,0-21 0,0 22 0,0-22 16,0 21-16,0 0 0,0-20 16,0-1-16,0 0 0,21 0 0,0 0 15,0 0-15,0-21 0,22 0 0,-22 0 16,21 0-16,1-21 0,-1 0 0,21 0 16,-20 0-16,-1 0 15,0-1-15,22-20 0,-22 21 0,1-21 16,-1-1-16,0 22 0,-21-21 0,22-1 15,-22 1-15,-21 21 0,0-21 16,0 20-16,0 1 0,0 0 0,-21 0 16,0 21-16,-1 0 0,1 0 0,0 0 15,0 21-15,-21 0 0,20 0 0,1 1 16,0-1-16,0 0 0,21 0 16,0 0-16,0 0 0,0 1 0,0 20 15,0-21-15,21 0 0,0 0 0,22-21 16,-22 22-16,0-1 0,0 0 15,0 0-15,0-21 0,1 21 16,-1 0-16,-21 1 0,0-1 16,-21-21-1,-1 0 1,1 0-16,0 0 0,0 0 0,0 0 16,0-21-16,-1 21 0,1-22 0,0 22 15,0-21-15,0 21 16,21-21-16,-21 21 15,-1 0-15,22 21 16,0 0-16,0 1 0,0-1 16,0 0-16,22-21 0,-1 21 15,0 0-15,0-21 0,0 21 16,22-21-16,-22 0 0,21 0 0,-21 0 16,22 0-16,-1 0 0,0 0 0,1 0 15,-1-21-15,0 0 0,22 0 16,-22 0-16,0 0 0,1-1 0,-22-20 15,21 21-15,1-21 0,-22-1 0,21 1 16,-21-22-16,0 1 0,1-1 16,-1 1-16,0-1 0,0 1 0,0-22 15,-21 22-15,0-1 0,0 22 0,0-22 16,0 22-16,0 0 0,0 21 16,0-22-16,0 22 0,0 0 15,0 42 1,-21 0-16,21 22 15,-21-1-15,21 0 0,-21 1 16,21 20-16,0-21 0,-21 22 0,21-1 16,-22 1-16,22-1 0,-21 1 0,21-22 15,0 22-15,-21-22 0,21 0 16,-21 22-16,21-43 0,0 21 0,0 1 16,0-22-16,0 21 0,0-21 0,21 1 15,0-1-15,0 0 0,1-21 0,-1 0 16,21 0-16,0 0 0,1 0 15,-22 0-15,21 0 0,1-21 0,-1 0 16,0-1-16,1 1 0,-1 0 16,-21 0-16,21-21 0,-20 20 0,-1 1 15,0-21-15,0 21 0,-21-22 16,0 22-16,0 0 0,0 0 0,0 0 16,0 0-16,-21 21 0,0-22 0,0 22 15,-22 0-15,22 0 0,0 0 0,0 0 16,0 0-16,-1 22 0,1-1 15,21 0-15,0 0 0,0 0 16,0 0-16,0 1 0,21-1 16,1 0-16,-1 0 0,0 0 0,0 0 15,-21 1-15,0-1 0,21 0 0,0 0 16,-21 0-16,22 0 16,-1 1-16,0-1 0,0-21 15,0 0-15,0 0 0,1 0 0,20 0 16,-21 0-16,0 0 0,22 0 15,-22 0-15,0-21 0,0-1 0,0 22 16,0-21-16,1 0 0,-1-21 0,0 21 16,-21-1-16,0-20 0,0 21 0,21-21 15,-21 20-15,0 1 0,0 0 16,0 0-16,0 0 0,-21 42 47,21 0-47,-21 0 0,21 0 15,-21 1-15,-1 20 0,22-21 0,0 0 16,0 0-16,0 1 0,0-1 0,0 0 16,0 0-16,0 0 0,0 0 15,22-21-15,-1 22 0,0-22 0,0 0 16,0 0-16,0 0 0,1 0 0,-1 0 16,21 0-16,-21-22 0,0 22 0,1-21 15,-1 0-15,0 0 0,0 0 16,0 0-16,0-1 0,1 1 0,-1 0 15,-21 0-15,0 0 0,0-22 16,21 22-16,-21 0 0,0 0 16,-21 21 15,21 21-31,0 0 0,0 0 0,-21 22 16,21-22-16,0 0 0,-22 0 0,22 0 15,0 1-15,0-1 0,0 0 16,0 0-16,0 0 0,0 0 0,0 1 15,22-22-15,-22 21 0,21-21 0,0 0 16,0 0-16,0 0 0,0 0 16,1 0-16,-1 0 0,0-21 15</inkml:trace>
  <inkml:trace contextRef="#ctx0" brushRef="#br0" timeOffset="14716.01">8064 4339 0,'0'0'0,"-21"-63"16,0 63-16,0 0 0,0 0 16,0 0-16,-1 0 0,1 0 0,0 0 15,0 21-15,0 0 0,0 0 16,-1 0-16,1 1 0,0 20 0,0-21 16,0 21-16,0-20 0,-1-1 0,22 21 15,-21-21-15,21 22 0,0-22 16,0 0-16,0 0 0,0 0 15,0 0-15,0 1 0,21-1 0,1-21 16,-1 21-16,0-21 0,0 0 0,64 0 16,-43 0-16,-21-21 15,22 21-15,-1-21 0,-21-1 16,21 1-16</inkml:trace>
  <inkml:trace contextRef="#ctx0" brushRef="#br0" timeOffset="15006.84">8445 4043 0,'0'0'0,"22"-64"0,-22 1 0,0-1 16,0 22-16,0-21 0,0 20 16,0 22-16,0-21 0,0 21 0,-22-1 15,1 22-15,0 0 0,0 0 16,21 43-16,-21-22 0,0 21 16,21 1-16,-22-1 0,1 21 0,21 1 15,-21-1-15,0 22 0,21-21 0,-21-1 16,0 1-16,21-1 0,0 1 15,0-1-15,-22-21 0,22 1 0,0-1 16,0 0-16,0-20 0,0 20 0,0-21 16,0 0-16,22 0 0,-22 1 0,21-22 15,0 0-15,0 0 0,0 0 16,0 0-16,22-22 16,-22 22-16,0-21 0,0 0 0,22 0 15,-22 0-15,21-22 0,-21 22 0</inkml:trace>
  <inkml:trace contextRef="#ctx0" brushRef="#br0" timeOffset="15347.64">8657 4466 0,'0'0'0,"21"-21"15,0 0-15,1 0 0,-22 0 16,0-1-16,-22 44 31,1-22-31,0 42 0,21-21 0,-21 0 16,0 0-16,0 1 0,-1 20 16,22-21-16,0 0 0,-21 0 0,21 22 15,0-22-15,0 0 0,0 0 0,0 0 16,0 1-16,21-1 15,1-21-15,-1 0 0,0 0 16,21 0-16,-21 0 0,1 0 16,20 0-16,-21-21 0,0-1 0,22 22 15,-22-21-15,0-21 0,0 21 0,0 0 16,0-22-16,1 1 0,-22 21 0,0-22 16,0 1-16,0 21 0,0 0 15,0-22-15,0 22 0,-22 0 16,1 21-16,0 0 0,0 0 0,0 0 15,0 21-15,-1 0 0,1-21 16,0 22-16,0-1 0,21 0 16,0 0-16,0 0 0,0 0 0,0 1 15,0-1-15,0 0 0,21-21 16,0 21-16,0-21 0</inkml:trace>
  <inkml:trace contextRef="#ctx0" brushRef="#br0" timeOffset="15735.42">9165 4509 0,'0'0'0,"0"-22"16,42-41-16,-20 42 16,-1 21-16,-21-21 0,21 21 15,-21-22-15,21 22 0,0 0 16,0 0-16,-21 22 16,22-1-16,-1-21 0,-21 21 15,0 0-15,0 0 0,21 0 16,-21 22-16,0-22 0,0 0 0,21 0 15,-21 0-15,0 1 0,0 20 0,0-21 16,0 0-16,0 0 0,0 22 0,0-22 16,0 0-16,0 0 15,0 0-15,0-42 32,0 0-17,0 0-15,0 0 0,0-22 0,21 22 16,0 0-16,-21-21 0,22 21 15,-1-22-15,0 22 0,0-21 0,-21 21 16,42-1-16,-20-20 0,-1 21 0,0 0 16,0 0-16,0-1 0,0 1 0,1 21 15,-1-21-15,0 21 0,0 0 16,0-21-16</inkml:trace>
  <inkml:trace contextRef="#ctx0" brushRef="#br0" timeOffset="15967.29">8403 4085 0,'0'-21'15,"21"21"-15,0 0 16,22 0-16,-22-21 0,21 21 0,1 0 15,20 0-15,-21-21 0,1 21 0,-1 0 16,0 0-16,1-21 0,-1 21 16,-21 0-16,22 0 0,-43-22 15,0 1 1,-43 0-16</inkml:trace>
  <inkml:trace contextRef="#ctx0" brushRef="#br0" timeOffset="16180.17">6413 3916 0,'0'0'16,"-63"0"-16,21 0 0,-1 0 0,1 21 0,21-21 16,0 0-16,63 0 31,-21 0-31,21-21 0,1 21 0,-1 0 15,22-21-15,-1 21 0,1-21 0,-1-1 16,1 22-16,20-21 0,-20 21 16</inkml:trace>
  <inkml:trace contextRef="#ctx0" brushRef="#br0" timeOffset="18155.41">11007 4106 0,'0'0'0,"21"-21"0,21-42 16,-42 42-16,0-1 0,0 1 15,0 0-15,0 0 0,0 42 32,0 0-32,0 0 15,0 1-15,-21 20 0,21 0 0,-21 1 16,0-1-16,21 0 0,-22 1 0,1-1 15,21 0-15,-21 1 0,0-1 0,21-21 16,0 21-16,-21-20 0,21-1 16,-21 0-16,21 0 0,0 0 15,0-42 1,0 0 0,0 0-16,21 0 0,0-1 0,-21 1 15,0 0-15,0 0 16,21 0-16,-21-22 0,21 22 0,-21 0 0,0 0 15,0 0 1,21 21-16,1 21 16,-22 0-16,0 0 15,21 0-15,-21 1 0,21 20 0,-21-21 16,21 0-16,-21 0 0,0 1 0,21-1 16,0 0-16,1 0 0,-1 0 0,-21 0 15,42-21-15,-21 22 0,0-22 16,1 0-16,20 0 0,-21 0 0,21 0 15,-20 0-15,20-22 0,-21 1 0,0 0 16,22 0-16,-22 0 0,0 0 0,0-1 16,0-20-16,-21 21 15,21-21-15,-21-1 0,22 22 0,-22-21 16,21-1-16,-21 1 0,0 21 0,0-21 16,0 20-16,0 1 0,0 0 0,0 0 15,-21 42 16,21 0-31,0 22 0,0-22 0,-22 0 16,22 21-16,0-21 0,0 22 0,0-1 16,0-21-16,0 22 0,0-22 15,0 21-15,0-21 0,0 22 0,0-22 16,22 0-16,-1 0 0,0 0 16,0-21-16,0 0 0,22 0 15,-22 0-15,0 0 0,21 0 0,-21 0 16,22 0-16,-1-21 0,-21 21 15,22-21-15,-1 0 0,-21 0 0,0-1 16,22-20-16,-22 21 0,0 0 0,0-22 16,0 1-16,-21 21 0,0-21 0,21 20 15,-21 1-15,0 0 0,0 0 16,0 0-16,-21 42 31,0 0-31,0 21 0,21-20 0,-21-1 0,0 21 16,-1 0-16,22 1 0,-21-22 15,21 21-15,-21 1 0,21-22 16,0 0-16,0 21 0,0-21 0,0 1 16,0-1-16,21 0 0,0 0 0,22-21 15,-22 0-15,21 0 0,1 0 0,-1 0 16,0 0-16,22 0 0,-22-21 16,0 0-16,1 0 0,-1-1 0,0 1 15,1-21-15,-1 21 0,-21-22 0,22 1 16,-22-21-16,21 20 0,-21-20 0,0 20 15,1-20-15,-22-1 0,0 1 0,21-1 16,-21 22-16,0-21 0,0 20 16,0 1-16,0 0 0,0-1 15,-21 22-15,-1 0 0,22 0 0,-21 21 16,0 0-16,0 0 0,0 21 16,21 21-16,-21-21 15,-1 22-15,22-1 0,0 0 0,0 22 16,-21-22-16,21 22 0,-21-1 0,21-20 15,0 20-15,0-21 0,0 22 0,0-22 16,0 1-16,0-1 0,0 0 16,0 1-16,0-22 0,0 21 0,21-21 15,0 0-15,22 1 0,-22-22 0,21 0 16,-21 21-16,22-21 0,-1 0 0,0 0 16,1-21-16,-1-1 0,0 1 0,1 0 15,-1 0-15,0 0 0,-20-22 16,20 1-16,0 0 0,-21-22 15,22 22-15,-1-22 0,-21 1 0,0-1 16,1 1-16,-1-1 0,0 1 0,-21 21 16,0-22-16,0 22 0,0-1 15,0 1-15,0 21 0,0 0 0,0 0 16,0-1-16,-21 1 0,0 21 0,-1 0 16,1 0-16,0 21 0,0 1 0,21 20 15,-21-21-15,0 21 0,-1 1 16,22-1-16,0 22 0,-21-22 15,21 21-15,-21-20 0,21 20 0,0 1 16,0-22-16,0 22 0,-21-22 0,21 0 16,0 1-16,0-22 0,0 21 15,0-21-15,0 0 0,0 1 0,0-1 16,0 0-16,21-42 31,0 0-31,0-1 0,1 1 16,-22 0-16,21 0 0,0 0 0,0-22 15,0 22-15,0-21 0,1 21 0,-1-22 16,0 22-16,0 0 0,0 0 0,-21 0 16,21 21-1,-21 21 1,0 0-16,0 0 0,0 0 0,0 1 16,0-1-16,0 21 0,0-21 0,0 0 15,0 1-15,0 20 0,0-21 0,0 0 16,22 0-16,-22 1 0,21-1 15,0 0-15,0-21 0,0 21 0,22-21 16,-22 0-16,21 0 0,0 0 0,1 0 16,-22 0-16,21 0 0,1 0 0,-22 0 15,21-21-15,-21 0 0,0 21 0,1-21 16,-1-1-16,0 1 0,0 0 16,0 0-16,-21 0 0,0 0 15,0-1-15,0 1 0,0 0 16,0 0-16,-21 0 0,0 0 15,0 21-15,0-22 0</inkml:trace>
  <inkml:trace contextRef="#ctx0" brushRef="#br0" timeOffset="18375.29">12700 4022 0,'0'-21'16,"21"21"-16,0-22 16,22 22-16,-1 0 0,-21-21 15,21 21-15,22 0 0,-22-21 0,1 0 16,-1 21-16,-21 0 0,21-21 0,-20 21 16,-1 0-16,-21-21 0,0-1 15,-21 1-15</inkml:trace>
  <inkml:trace contextRef="#ctx0" brushRef="#br0" timeOffset="18531.2">12340 3725 0,'0'0'0,"-21"0"16,42 0 15,21 0-31,-20 0 0,-1 0 15,21 0-15,0 0 0</inkml:trace>
  <inkml:trace contextRef="#ctx0" brushRef="#br0" timeOffset="19076.45">15663 3344 0,'0'0'0,"0"-21"16,0 0-16,21 0 0,1-21 0,-1 20 16,21 1-16,-21-21 0,0 21 15,22 0-15,-22-1 0,0 1 0,0 0 16,0 21-16,1 0 0,-22 21 31,0 0-31,0 43 0,0-22 0,0 43 16,-22-22-16,22 22 0,-21 0 0,0 21 15,21-22-15,-21 22 0,0 0 0,0 0 16,-1 0-16,1-1 0,0 1 16,0 0-16,0 0 0,-22 21 15,22-21-15,0 0 0,0 21 0,0-43 16,-22 22-16,22 0 0,0-21 0,0-1 16,0-20-16,0 20 0,21-41 0,0 20 15,-22-20-15,22-1 0,0-21 0,0 0 16,0 0-16,0-42 15,22 0-15,-22 0 16,21 0-16,0-22 0,-21 1 0,21-21 16,0 20-16,0-20 0,-21-1 0,22 1 15,-1-22-15</inkml:trace>
  <inkml:trace contextRef="#ctx0" brushRef="#br0" timeOffset="19368.28">15600 4276 0,'0'0'0,"-21"-106"16,-1 42-16,1 22 15,21 0-15,0-1 0,-21 1 0,21 0 16,0-1-16,0 22 0,21 0 0,0-21 16,1 21-16,20-1 0,0 22 15,1-21-15,20 21 0,-21 0 0,22 0 16,-22 0-16,1 21 0,-1 1 0,0-1 16,1 0-16,-22 0 0,0 0 0,-21 22 15,0-22-15,0 21 0,-21-21 16,-22 22-16,22-22 0,-21 0 0,0 21 15,20-21-15,-20 1 0,0-1 16,-1 0-16,1 0 0,21-21 0,0 21 16,0-21-16,-1 0 0,22 21 0,22-21 31,-1 0-31,0 0 0,21 0 16,-21-21-16,22 21 0,-1-21 0,0 0 15</inkml:trace>
  <inkml:trace contextRef="#ctx0" brushRef="#br0" timeOffset="21115.48">16722 3916 0,'0'0'15,"0"-21"-15,0 0 0,0-1 0,0 1 16,0 0-16,-22 0 0,1 0 16,0 21-16,0 0 0,0-21 0,0 21 15,-1 0-15,1 0 0,0 0 16,0 21-16,0 0 0,21 0 0,-21 0 15,-1 0-15,1 22 0,21-22 0,-21 21 16,21 1-16,0-22 0,0 21 0,0-21 16,0 22-16,0-22 0,0 0 15,0 0-15,21 0 0,0-21 0,1 0 16,-1 0-16,21 0 0,-21 0 0,0 0 16,1 0-16,-1-21 0,0 0 0,0 0 15,0 0-15,0-1 16,1 1-16,-1 0 0,-21-21 0,0 21 15,0-1-15,21 1 0,-21 0 0,0 0 16,0 0-16,0 0 0,0-1 0,0 1 16,0 42 15,0 1-31,-21-22 0,21 42 0,0-21 16,0 0-16,0 22 0,0-22 0,0 21 15,0-21-15,0 22 0,0-22 16,0 21-16,0-21 0,21 0 0,0 1 15,0-22-15,0 21 0,1-21 0,-1 0 16,0 0-16,21 0 0,-21 0 0,22-21 16,-22-1-16,21 1 15,-21 0-15,1 0 0,20 0 0,-21 0 16,0-1-16,-21-20 0,0 21 0,21-21 16,-21 20-16,0 1 0,0 0 0,0 0 15,0 0-15,0 0 0,-21 21 16,0 0-1,21 21-15,0 0 16,0 0-16,0 0 0,0 0 0,0 1 16,0-1-16,0 0 0,0 21 0,0-21 15,0 1-15,0-1 16,21 0-16,-21 0 0,0 0 0,21 0 16,1 1-16,-1-1 0,0-21 0,0 21 15,21-21-15,-20 0 0,20 0 0,0 0 16,1 0-16,-1 0 0,0 0 15,1 0-15,-1-21 0,0 21 0,1-21 16,-1-1-16,-21 1 0,21 0 0,-20 0 16,-1 0-16,0 0 0,0-22 0,0 22 15,-21-21-15,0 21 0,0-22 0,0 22 16,0-21-16,0 21 0,0-1 16,0 1-16,0 0 0,-21 21 15,0 0-15,0 0 0,0 0 16,-1 0-16,1 0 0,0 21 0,-21 0 15,21 1-15,-1-1 0,1 0 16,0 21-16,0-21 0,0 22 0,21-1 16,-21-21-16,21 22 0,0-22 0,0 21 15,0-21-15,21 0 0,0 1 0,-21-1 16,21-21-16,0 21 0,0-21 16,1 0-16,-1 0 0,21 0 0,-21 0 15,0 0-15,1-21 0,-1 0 16,0 21-16,0-22 0,-21 1 0,21-21 0,0 21 15,1-22-15,-22 22 0,21-21 16,-21 0-16,21 20 0,0-20 16,-21 21-16,0 0 0,0 0 0,0-1 15,-21 44 17,21-1-32,0 0 0,-21 21 15,21-21-15,-21 1 0,21 20 0,0-21 16,0 21-16,0-20 0,0-1 0,0 21 15,0-21-15,21 0 0,0-21 0,0 22 16,0-1-16,0-21 0,1 0 16,-1 0-16,21 0 0,-21 0 0,22 0 15,-1 0-15,-21 0 0,21-21 0,-20-1 16,20 1-16,-21 0 0,0 0 16,0 0-16,22-22 0,-22 1 0,0 21 15,-21-21-15,21-1 0,0 22 16,-21-21-16,22 21 0,-22-1 0,0 1 15,0 0-15,0 0 0,0 42 16,-22 0 0,1 0-16,0 1 0,21-1 15,-21 0-15,0 21 0,21-21 0,0 1 16,-21 20-16,21-21 0,0 21 0,-22-20 16,22-1-16,0 0 0,0 0 0,0 0 15,0 0-15,0 1 16,0-44 15,22 1-15,-22 0-16,21 0 0,-21 0 15,0-22-15,21 22 0,0-21 0,0 21 16,0-22-16,1 1 0,-1 21 0,0 0 16,0-22-16,0 22 0,0 0 0,1 21 15,-1-21-15,0 21 0,0 0 16,0 0-16,0 0 0,1 0 0,-22 21 15,21 0-15,-21 0 0,21 1 0,-21-1 16,21 0-16,-21 0 0,0 21 16,0-20-16,0-1 0,0 21 0,0-21 15,-21 0-15,0 1 0,21-1 16,-21 0-16,21 0 0,-22 0 0,1 0 16,0-21-1,21-21 1,0 0-1,21 21-15,-21-21 0,21 0 0,1-22 16,-1 22-16,0-21 0,0 21 0,21-22 16,-20 22-16,20-21 0,-21 21 15,21 0-15,-20-1 0,20 1 0,0 21 16,-21 0-16,22 0 0,-22 0 16,0 0-16,0 0 0,0 21 0,1 1 15,-1-1-15,-21 0 0,0 0 0,0 0 16,0 0-16,0 22 0,0-22 0,0 21 15,-21-21-15,-1 1 0,22-1 16,-21 0-16,21 0 0,-21 0 0,21 0 16,0 1-16,-21-22 0,21 21 15,21-42 17,0 21-17</inkml:trace>
  <inkml:trace contextRef="#ctx0" brushRef="#br0" timeOffset="21479.42">19727 4106 0,'21'0'16,"1"0"-16,-1 0 0,-21-21 16,21 21-16,0 0 0,0-21 15,0 0-15,1 21 0,-1-21 0,21 21 16,-21-21-16,0-1 0,22 1 0,-22 0 15,-21 0-15,21 0 0,0-22 16,-21 22-16,0 0 0,0-21 0,0 21 16,0-1-16,0 1 0,0 0 15,-21 21-15,0 0 0,0 0 16,0 0-16,-22 21 0,22 0 0,-21 1 16,21-1-16,-22 21 0,22-21 0,0 22 15,-21-22-15,20 21 0,1 0 16,0 1-16,21-22 0,0 21 0,0-21 15,0 22-15,0-22 0,0 0 0,21 0 16,-21 0-16,21 1 0,22-22 0,-22 21 16,0-21-16,21 0 15,-20 0-15,20 0 0,0 0 0,-21 0 16,1 0-16,20 0 0,-21 0 0,21-21 16,-20-1-16</inkml:trace>
  <inkml:trace contextRef="#ctx0" brushRef="#br0" timeOffset="21787.24">20934 3175 0,'0'0'16,"0"-42"-16,0 21 0,0-1 16,-21 22-16,-1 0 15,1 22-15,0-1 16,21 0-16,0 21 0,-21 1 0,0-1 15,0 21-15,21 1 0,-22-22 16,1 22-16,0-1 0,0 1 0,0-1 16,0 1-16,-1-22 0,1 22 0,0-22 15,21 21-15,-21-20 0,0-1 0,21 0 16,-21 1-16,21-22 0,0 0 16,0 0-16,0 0 0,0 1 0,0-1 15,21-21 1,0 0-16,0 0 0,0-21 15,22-1-15,-22 1 0,21 0 16</inkml:trace>
  <inkml:trace contextRef="#ctx0" brushRef="#br0" timeOffset="22140.05">21018 3958 0,'-21'0'15,"21"21"-15,0 1 0,0-1 16,0 0-1,21-21-15,1 0 0,-1 0 0,0 0 16,0 0-16,0 0 0,22 0 0,-22 0 16,0 0-16,0 0 0,21-21 0,-20 21 15,-1-21-15,0-1 16,-21 1-16,21 0 0,-21 0 0,21 21 16,-21-21-16,0 0 0,0-1 0,-21 22 15,0 0-15,0 0 0,0 0 16,-1 0-16,1 22 0,-21-22 15,21 21-15,0 0 0,-1 21 0,1-21 16,0 1-16,21 20 0,0-21 0,-21 0 16,21 0-16,0 22 0,0-22 0,0 0 15,0 0-15,0 0 16,21-21-16,0 22 0,0-22 0,1 0 16,-1 0-16,0 0 0,0 21 0,21-21 15,-20 0-15,-1 0 0,21 0 16,-21 0-16,0-21 0</inkml:trace>
  <inkml:trace contextRef="#ctx0" brushRef="#br0" timeOffset="22539.82">21590 4001 0,'0'0'0,"21"-22"0,-21-41 16,0 42-16,21 21 0,-21-21 0,21-1 16,1 1-16,-1 21 0,-21-21 15,42 21-15,-21 0 0,0-21 16,1 21-16,-1 0 0,21 0 0,-21 0 0,0 0 15,1 0-15,-1 21 0,0-21 0,-21 21 16,0 0-16,0 1 16,21 20-16,-21-21 0,0 0 0,0 22 15,0-22-15,0 21 0,-21-21 0,0 0 16,21 1-16,0-1 0,-21 0 0,-1 0 16,22 0-16,-21 0 15,0-21-15,21-21 16,0 0-1,0 0-15,0 0 0,0 0 16,21-1-16,0 1 0,1-21 16,-1 0-16,0 20 0,21-20 0,-21 0 15,22-1-15,-22 1 0,21 21 0,1-21 16,-1 20-16,0 1 0,-21 0 16,22 21-16,-22 0 0,21-21 15,-21 21-15,1 0 0,-1 0 16,-21 21-16,0 0 15,0 0-15,-21 1 16</inkml:trace>
  <inkml:trace contextRef="#ctx0" brushRef="#br0" timeOffset="22863.64">20532 3429 0,'0'0'0,"-106"-42"16,85 21-16,21-1 0,0 1 15,42 21-15,0 0 0,1 0 16,20 0-16,1 0 0,20 0 16,1 0-16,-22 0 0,22 0 0,0 0 15,-1 0-15,-20 0 0,-1 0 0,1 0 16,-1 0-16,-20 0 0,-1 0 15,0 0-15,-20 0 0,-1 0 16,0 0-16,0 0 16,-21-21-16,0 42 31,0 0-15,-21-21-16,0 22 0</inkml:trace>
  <inkml:trace contextRef="#ctx0" brushRef="#br0" timeOffset="25011.42">7726 5546 0,'0'0'0,"-21"-21"16,21-1-16,-22 1 16,1 21-1,0 0-15,0 0 0,0 0 16,0 21-16,-1 22 0,1-22 16,0 21-16,0 1 0,0-1 0,-22 21 15,22 1-15,0-22 0,-21 22 0,21-22 16,-22 22-16,22-22 0,0 21 0,0-20 15,0-1-15,-1 0 0,22 1 16,-21-22-16,21 0 0,0 0 0,0 0 16,0 1-16,0-44 15,0 1-15,0 0 16,21 0-16,-21 0 16,22-22-16,-22 1 0,21 21 0,-21-21 15,0-1-15,0 1 0,21 0 0,-21-1 16,0 22-16,0-21 0,0 21 0,0-1 15,0 1-15,0 42 16,0 1 0,0-1-16,0 21 0,0-21 0,0 22 15,0-22-15,0 21 0,21-21 0,-21 22 16,0-22-16,21 21 0,0-21 16,1 0-16,-1 22 0,0-22 0,0-21 15,0 21-15,22 0 0,-22-21 0,21 0 16,0 0-16,-20 0 0,20-21 15,0 0-15,1 21 0,-1-21 16,0-22-16,1 22 0,-22 0 0,21-21 16,-21 21-16,22-22 0,-22 1 0,-21-22 15,0 22-15,0-21 0,0 20 0,0-20 16,0-1-16,0 1 0,0-1 16,-21 1-16,-1 20 0,1 1 0,-21 0 15,0-1-15,-1 22 0,1 0 0,0 0 16,-1 21-16,-20 0 0,20 0 15,1 21-15,-21 0 0,20 0 16,1 1-16,0 20 0,20 0 0,-20 22 16,21-22-16,0 22 0,0-1 0,21 1 15,0-1-15,0-21 0,0 22 0,21-22 16,0 22-16,0-22 0,21-21 16,1 22-16,-1-1 0,0-21 0,22 0 15,-22 0-15,22-21 0,-1 22 0,1-22 16,-1 0-16,-20 0 0,20 0 0,1 0 15,-22-22-15,21 1 0,-20 0 16,-1 21-16,-21-21 0,0 0 0,1 0 16,-22-22-16,0 22 0,0 0 15,0 0-15,0 0 0,0-22 0,-22 22 0,1 21 16,0-21-16,-21 21 0,21 0 16,-1 0-16,1 0 0,-21 0 15,21 21-15,0 0 0,-1-21 0,22 43 16,0-22-16,-21 0 0,21 0 0,0 0 15,0 0-15,0 22 0,21-22 0,1 0 16,-1-21-16,0 21 0,21 0 16,-21-21-16,22 0 0,-22 0 0,21 0 15,1 0-15,-1 0 0,0 0 0,1 0 16,-1-21-16,-21 21 0,21-21 0,1 0 16,-22 0-16,21 21 0,-21-21 15,1-1-15,-22 1 0,0 0 0,21 0 16,-21 0-16,0 0 0,0-1 15,-21 44 1,-1-22 0,22 21-16,-21 0 0,21 0 0,0 0 15,-21 22-15,0-22 0,21 0 16,-21 0-16,21 0 0,0 0 16,0 1-16,0-1 15,21-42 16,0-1-31,-21 1 0,21 0 16,0 0-16,-21 0 16,22-22-16,-1 22 0,-21 0 0,21 0 15,0 0-15,-21 0 0,21-1 0,0 1 16,1 21-16,-1 0 0,0 0 16,0 0-16,-21 21 0,21-21 15,0 22-15,-21-1 0,0 0 0,0 0 16,22 0-16,-22 0 0,0 1 0,0-1 15,0 0-15,0 0 0,0 0 0,0 0 16,0 1-16,0-1 0,0 0 16,21-21-1,0 0 1,0-21-16,-21 0 16,21-1-16,0 1 0,1 0 0,-1-21 15,0 21-15,0-1 0,0-20 0,22 21 16,-22-21-16,21 20 0,-21 1 15,22 0-15,-22 0 0,21 0 0,-21 21 16,0 0-16,1 0 0,-22 21 16,0 0-16,0 0 0,0 0 15,0 1-15,0-1 0,-22 0 0,22 21 16,-21-21-16,21 1 0,-21-1 16,21 0-16,0 0 0,0 0 15,0 0-15,0 1 0,21-1 16,0-21-16,1 0 0,-1 0 0,0 0 15,0 0-15,21 0 0,-20 0 0,20 0 16,-21-21-16,21-1 0,-20 22 16,20-21-16,-21 0 0,0 0 0,22 0 15,-22 0-15,0-1 0,0 1 0,0 0 16,0 21-16,-21-21 0,-21 21 47,0 21-47,0 0 0,21 0 15,0 1-15,-21-22 0,0 21 0,21 0 16,0 0-16,0 0 0,0 0 16,0 1-16,21-22 0,0 21 0,0-21 15,0 0-15,0 0 0,22 0 0,-1 0 16,0 0-16,-20 0 0,41 0 16,-21 0-16,1-21 0,-1-1 0,-21 22 15,22-21-15,-1 0 0,-21 0 0,0 0 16,0 0-16,1-22 0,-22 22 0,0-21 15,0 21-15,0-1 0,0-20 0,0 21 16,-22 0-16,1 21 0,-21-21 16,21 21-16,-22 0 0,22 0 15,-21 0-15,0 0 0,-1 21 0,1 0 16,0-21-16,-1 21 0,22 0 0,0 0 16,0-21-16,0 22 0,21-1 15,21-21 1,42 0-16</inkml:trace>
  <inkml:trace contextRef="#ctx0" brushRef="#br0" timeOffset="25499.44">11642 4995 0,'0'0'0,"21"0"16,-21-21-16,0 0 0,0 0 16,-21 21-16,-1 0 0,-20 0 15,0 0-15,21 21 0,-43 0 16,22 0-16,-1 22 0,-20-1 0,21 0 16,-1 22-16,-20-22 0,20 22 0,-20 20 15,21-20-15,-22 21 0,22-22 0,-1 22 16,1-1-16,21-20 0,-21-1 15,42 1-15,0-1 0,0 1 0,0-22 16,0 22-16,42-22 0,-21-21 0,21 22 16,1-22-16,20 21 0,-20-21 15,20-21-15,1 21 0,-22-21 0,21 0 16,-20 0-16,-1-21 0,22 0 0,-22 21 16,0-21-16,1-21 0,-1 20 15,0 1-15,1-21 0</inkml:trace>
  <inkml:trace contextRef="#ctx0" brushRef="#br0" timeOffset="25707.32">11874 5863 0,'22'-42'16,"-44"84"-16,44-105 0,-1 42 0,-21-1 0,0 1 16,0 42 15,-21 1-31,-1-1 0,22 0 0,-21 21 16,0-21-16,0 1 0,21 20 15,-21-21-15,0 0 0,-1 0 0,1 22 16,0-22-16,21 0 0,-21 0 15,21 0-15,-21-21 16,42 0 0,-21-21-16,21 0 15,-21 0-15,21 0 0,0 0 0</inkml:trace>
  <inkml:trace contextRef="#ctx0" brushRef="#br0" timeOffset="25879.22">11832 5588 0,'0'0'0,"0"-42"0,0-1 15,0 22-15,0 0 16,-42 21 0,21 0-16,21 21 15,0 0 1,0 1-16,0-1 16,0 0-16,21 0 0,0-21 15,0 21-15,-21 0 0,21 1 0</inkml:trace>
  <inkml:trace contextRef="#ctx0" brushRef="#br0" timeOffset="26583.75">12298 5779 0,'0'0'0,"0"21"16,0 0-16,-21-21 16,-1 21-16,1 0 0,0 0 15,0 1-15,0-22 0,21 21 16,0 0-16,-21 0 0,21 0 0,-22 0 15,22 1-15,-21-22 0,21 21 0,0 0 16,0 0-16,-21-21 0,21 21 16,21-42 15,-21 0-31,21 0 16,1 21-16,-1-43 0,0 22 0,0 0 15,0-21-15,0 21 0,1-1 0,-1-20 16,0 21-16,0 0 0,0 0 15,0 21-15,1-22 0,-1 22 16,0 22 0,-21-1-16,0 0 0,0 0 15,0 21-15,0-20 0,0-1 16,0 0-16,0 0 0,0 0 0,0 0 16,0 1-16,0-1 0,0 0 0,0 0 15,0 0-15,21 0 0,0-21 16,0 0-16,1 0 15,-1 0-15,21 0 0,-21 0 0,0 0 16,1 0-16,20-21 0,-21 0 0,0 21 16,0-21-16,22 0 0,-22-22 0,0 22 15,0 0-15,0-21 0,1-1 0,-1 1 16,0 0-16,21-1 0,-42-20 0,43 21 16,-43-22-16,21 22 0,0-22 15,0 22-15,-21 0 0,21-1 0,-21 22 16,0 0-16,0 0 0,0 0 0,0-1 15,-21 22-15,0 0 0,0 22 16,0-1-16,-1 21 0,1-21 16,-21 22-16,42-1 0,-21 0 15,0 1-15,-1 20 0,1-21 0,21 22 16,0-22-16,0 1 0,0-1 0,0 0 16,0 1-16,0-1 0,0-21 0,21 0 15,1 0-15,-22 1 0,21-1 0,0 0 16,21-21-16,-21 0 0,1 0 15,-1 0-15,21 0 0,-21 0 0,0 0 16,22 0-16,-22-21 0,0 0 0,0 21 16,0-22-16,1 1 0,-1 0 0,-21 0 15,0 0-15,0 0 0,0-1 0</inkml:trace>
  <inkml:trace contextRef="#ctx0" brushRef="#br0" timeOffset="26747.31">12742 5715 0,'0'0'0,"-21"0"0,0 0 0,0 0 16,0 0-16,42 0 16,0 0-1,21 0-15,-21 0 0,22 0 0,20 0 16,-20 0-16,20 0 0,-21 0 0,22 0 16,-1-21-16,-20 21 0,-1 0 0,0 0 15,1 0-15</inkml:trace>
  <inkml:trace contextRef="#ctx0" brushRef="#br0" timeOffset="27267.37">14012 5884 0,'0'0'0,"21"0"0,1 0 0,-1 0 15,0 0-15,0-21 0,0 21 16,-21-21-16,0 0 0,21 21 0,-21-21 15,22 0-15,-22-1 0,0-20 16,0 21-16,0 0 0,0 0 0,0-1 16,0 1-16,-22 0 0,1 21 15,0 0-15,0 0 0,0 0 16,0 21-16,-22 0 0,1 1 0,21-1 16,-22 0-16,22 21 0,-21-21 15,21 22-15,0-22 0,-1 21 0,1-21 16,0 1-16,21 20 0,0-21 0,0 0 15,0 0-15,0 1 0,21-22 16,0 0-16,1 0 0,-1 0 0,0 0 16,0 0-16,0 0 0,22 0 0,-22-22 15,0 22-15,21-21 0,-21 0 16,1 0-16,-1 0 0,0 0 0,0-1 16,0 1-16,0-21 0,1 21 0,-1 0 15,0-22-15,-21 22 16,21 0-16,-21 42 31,0 0-31,0 0 0,-21 1 0,21-1 16,-21 0-16,21 0 0,0 21 0,0-20 15,-21-1-15,21 0 0,0 0 0,0 0 16,0 0-16,21 1 0,0-1 16,0-21-16,0 0 0,0 0 15,1 0-15,-1 0 0,0 0 16,0 0-16,0 0 0</inkml:trace>
  <inkml:trace contextRef="#ctx0" brushRef="#br0" timeOffset="27572.2">14605 5228 0,'0'0'0,"0"-42"0,0-106 16,0 127-16,21-1 0,-21 1 15,21 0-15,0 21 0,1 0 0,-1 0 16,21 0-16,-21 0 0,22 21 16,-22 22-16,21-22 0,-21 42 0,0-20 15,22-1-15,-22 21 0,-21 1 16,0-1-16,0-20 0,0 20 0,0 1 16,0-1-16,0-20 0,-21 20 0,0-21 15,21 22-15,-22-22 0,1 1 0,0-1 16,0 0-16,0 1 0,0-1 15,-1-21-15,1 21 0,0-20 0,0-1 16,0 21-16,-22-21 0,22-21 0,0 21 16,0 1-16,-21-22 0,20 0 0,1 0 15</inkml:trace>
  <inkml:trace contextRef="#ctx0" brushRef="#br0" timeOffset="28283.3">16595 5525 0,'0'0'15,"84"-64"-15,-63 43 16,1 21-16,-1-21 0,0 0 0,-21-1 16,0 1-16,-21 21 15,-22 0-15,1 0 0,0 0 16,-1 0-16,-20 21 0,21 1 15,-22-1-15,1 0 0,-1 0 0,22 0 16,-1 0-16,1 1 0,0-1 0,21 0 16,-1 0-16,22 0 0,0 0 15,0 1-15,22-1 16,-1 0-16,0-21 0,21 21 0,-21-21 0,22 0 16,-22 21-16,0-21 0,21 21 15,-20 1-15,-1-22 0,0 21 0,-21 0 16,0 0-16,-21-21 15,0 21-15,-22 0 0,22-21 16,-21 22-16,-1-22 0,1 0 0,0 21 16,-1-21-16,1 0 0,21 21 0,-21-21 15,20 0-15,1 0 0,0 0 0,42 0 32,22 0-32,-22 0 15,0 0-15,21 0 0,-21 0 0,22 0 16,-22 0-16,0 0 0,21 0 0,-20 21 15,-1 0-15,-21 0 0,21 22 16,-21-22-16,0 0 0,0 0 0,-21 22 16,21-22-16,-21 21 0,-22 0 15,22-20-15,0 20 0,0 0 0,0-21 16,-22 22-16,22-22 0,0 21 0,21-21 16,-21 1-16,21-1 0,-21 0 0,21 0 15,0 0-15,0 0 0,21-21 31,0 0-31</inkml:trace>
  <inkml:trace contextRef="#ctx0" brushRef="#br0" timeOffset="28927.5">16065 8192 0,'0'0'16,"22"-64"-1,-22 43-15,0 0 0,0 0 16,-22 21-16,1 0 16,-21 0-16,21 0 0,0 0 0,-1 21 15,-20 0-15,21 0 0,0 0 16,-22 0-16,22 22 0,0-22 15,21 21-15,0-21 0,-21 22 0,21-22 16,0 0-16,0 21 0,0-20 0,0-1 16,21 0-16,0 0 0,0 0 0,22-21 15,-22 21-15,21 1 0,1-22 0,-1 0 16,21 21-16,-20-21 0,-1 0 0,0 0 16,1 0-16,-22 0 0,21 0 0,-21 0 15,1 0-15,-22 21 16,0 0-1,-22-21-15,1 21 0,-21-21 0,21 21 0,0 1 16,-1-1-16,1 0 0,0 0 16,0 21-16,0-20 0,21-1 0,0 21 15,-21-21-15,21 22 0,-22-22 0,22 21 16,-21-21-16,21 22 0,0-22 0,-21 0 16,0 21-16,0-21 0,21 1 0,-21-1 15,-1 0-15,1-21 0,21 21 0,-21-21 16,0 0-16,0 0 0,0 0 0,-1 0 15,1-21-15,0 0 0,21 0 16,0-1-16,0-20 0,0 0 0</inkml:trace>
  <inkml:trace contextRef="#ctx0" brushRef="#br0" timeOffset="29496.17">15981 6922 0,'0'0'0,"-85"0"16,43 0-16,21 0 0,-1 0 0,1 0 0,0 0 15,42 0 17,0 0-32,1 0 0,41 0 0,-21 0 15,22 0-15,21 0 0,-1 0 0,1 0 16,21 0-16,-22 0 0,22 0 0,-21 0 16,0 0-16,-1 0 0,1 0 0,0 21 15,-22-21-15,1 0 0,-22 0 16,0 21-16,1-21 0,-22 0 0,0 0 15,0 0-15,-42 0 16,0 0-16,0 0 16,-1 0-16,1 0 0,0 0 0,0 0 15,0 0-15,-22 0 0,22 0 16,-21 0-16,21 0 0,-22 0 16,1 0-16,0 0 0,-22 0 0,22 0 15,-22 0-15</inkml:trace>
  <inkml:trace contextRef="#ctx0" brushRef="#br0" timeOffset="29759.02">15960 7197 0,'0'0'0,"-22"21"0,22 0 15,22-21-15,-1 0 16,21 0-16,0 0 0,1 0 0,20 0 16,-20 0-16,20 0 0,22 0 15,-22 0-15,1 0 0,-1 0 16,1 0-16,-1 0 0,1-21 0,-1 21 15,-20 0-15,-1 0 0,0 0 0,1 0 16,-22 0-16,0 0 0,0 0 0,-42 0 47,0 0-47,0 0 0,-22 0 16,22 0-16,-21 0 0,-22 21 0,22-21 15,-22 0-15,-20 0 0,20 21 0,-20-21 16</inkml:trace>
  <inkml:trace contextRef="#ctx0" brushRef="#br0" timeOffset="30031.86">15790 7493 0,'0'0'0,"0"21"0,43 0 16,-22-21-16,21 0 16,-21 0-16,22 0 0,20 0 15,-21 0-15,22 0 0,-1 0 0,22 0 16,-21 0-16,20 0 0,-20 0 0,20 0 15,-20 0-15,-1-21 0,1 21 0,-22-21 16,22 21-16,-43 0 0,21 0 0,-21 0 16,1 0-16,-1 0 15,-42 21 17,21 0-17,-22-21-15,1 22 0,0-22 16,0 21-16,0 0 0,0-21 0,-1 21 15,-20 0-15,0 0 0</inkml:trace>
  <inkml:trace contextRef="#ctx0" brushRef="#br0" timeOffset="31923.89">2117 10245 0,'0'0'0,"0"-21"0,0-22 16,0 22-16,0 0 0,0-21 0,0 20 16,0-20-16,0 21 0,0 0 15,0-22-15,-22 22 0,1 0 16,21 42-1,0 22-15,0-22 16,0 21-16,0 0 0,0 22 0,0-1 16,0-20-16,0 41 0,0-20 15,0-1-15,0 1 0,0 21 0,0-22 16,0 1-16,0-22 0,0 21 0,0-20 16,0 20-16,0-20 0,0-22 15,0 21-15,0-21 0,0 0 0,0 1 16,0-1-16,-21-21 15,21-21-15,-21-1 16,0 1-16,0 0 0</inkml:trace>
  <inkml:trace contextRef="#ctx0" brushRef="#br0" timeOffset="32355.67">1587 10478 0,'0'0'0,"-21"-64"0,0 22 15,0-64 1,21 64-16,0-1 0,0 1 0,21 0 0,0-1 15,22 1-15,-22 0 0,42-1 16,-20 22-16,-1 0 0,21 0 0,1 0 16,-22 21-16,22 0 0,-1 21 15,1 0-15,-1 0 0,1 21 0,-1 1 16,1-1-16,-1 0 0,-20 22 0,-1-1 16,0 22-16,1-21 0,-22-1 15,0 22-15,0-22 0,0 1 0,-21-1 16,21 1-16,-21-22 0,0 0 15,0 1-15,0-1 0,0-21 16,0 0-16,0 1 0,0-44 31,0 1-31,0-21 16,0 21-16,22-22 0,-22 1 0,21-21 16,0-1-16,-21 1 0,21-1 0,0 1 15,0-22-15,1 21 0,-22 1 16,21-22-16,0 22 0,0 20 15,0-20-15,-21 21 0,21-1 0,-21 1 0,22 21 16,-22 0-16,21 21 16,0 21-1,0 21-15,-21-21 0,0 22 0,0-22 16,21 21-16,-21 0 0,21 1 16,-21-1-16</inkml:trace>
  <inkml:trace contextRef="#ctx0" brushRef="#br0" timeOffset="33031.28">3217 10689 0,'0'21'0,"-21"-21"16,0 22-16,21-1 0,-21-21 0,0 21 16,-1 0-16,22 0 0,-21-21 15,21 21-15,-21 1 0,21-1 16,0 0-16,0 0 15,21-21-15,0 0 16,1 0-16,-1 0 0,0 0 16,0 0-16,0-21 0,0 21 0,1-21 15,-22 0-15,21 21 0,-21-22 16,0 1-16,0 0 0,0 0 0,0 0 16,0-22-16,0 22 15,0-21-15,0 21 0,0-22 0,0 1 0,0 0 16,0 21-16,0-1 0,21-20 15,0 21-15,0 0 16,0 21-16,22 0 0,-22 0 0,0 0 16,0 21-16,22-21 0,-22 21 0,0 21 15,21-20-15,-21-1 0,1 21 16,-1-21-16,0 22 0,0-22 0,0 21 16,-21 0-16,0-20 0,0 20 0,0-21 15,0 21-15,0-20 0,0-1 0,0 0 16,0 0-16,-21 0 15,0-21-15,0 21 0,21-42 32,0 0-17,0 0-15,0 0 0,0-22 0,0 22 16,21-21-16,0 21 0,0-22 0,0-20 16,1 21-16,-1-1 0,21 1 0,0 0 15,-20-1-15,20 22 0,0-21 16,1 21-16,-1 21 0,-21 0 0,21 0 15,1 0-15,-22 21 0,0 0 0,0 0 16,0 21-16,1-20 0,-22 20 16,0 0-16,0 1 0,0-22 15,0 21-15,0 0 0,0-20 0,0 20 16,0-21-16,0 0 0,-22 0 0,22 1 16,0-1-16,-21 0 0,21 0 15,21-42 16,1 0-31,-1 21 0</inkml:trace>
  <inkml:trace contextRef="#ctx0" brushRef="#br0" timeOffset="33504.04">5630 10118 0,'0'0'0,"21"-43"0,1 22 0,-1 0 0,0 0 15,0 0-15,0 21 0,0 0 0,1 0 16,-22 21-16,21 0 16,-21 21-16,0 1 0,0-1 0,0 22 15,0-22-15,0 21 0,0 1 0,-21 21 16,-1-22-16,-20 1 0,21-1 15,-21 1-15,20-22 0,1 21 0,-21-20 16,21 20-16,0-20 0,-1-1 0,1 0 16,21-21-16,-21 22 0,21-22 0,0 0 15,21-21 1,0 0-16,1 0 16,-1 0-16,0-42 0,0 21 0,0-1 15,0-20-15,1 0 0,-1 21 0</inkml:trace>
  <inkml:trace contextRef="#ctx0" brushRef="#br0" timeOffset="33791.29">5609 10435 0,'0'0'16,"-21"-63"-16,-21 20 0,-1-20 0,22 21 0,-21-1 15,21 1-15,-1 0 0,1-1 0,21 1 16,0 0-16,0-1 0,0 1 16,43 0-16,-22 20 0,21-20 15,0 21-15,22 0 0,-22 21 0,22 0 16,20 0-16,-20 21 0,-1 0 15,1 21-15,-1 1 0,1-1 0,-22 0 16,-21 1-16,1 20 0,-22-20 0,0-1 16,0 0-16,-22 1 0,1-1 0,-21 0 15,21 1-15,-43-1 0,22-21 16,0 21-16,-1-20 0,-20-1 0,20 0 16,1 0-16,21 0 0,-21-21 0,20 0 15,44 0 16,-1 0-31,0 0 0,21 0 0,-21 0 16,22 0-16</inkml:trace>
  <inkml:trace contextRef="#ctx0" brushRef="#br0" timeOffset="36735.83">6456 10605 0,'0'0'0,"0"-22"16,0 1-1,0 0-15,0 0 0,0 0 16,0 0-16,0-1 0,-21 1 0,-1 0 16,1 0-16,0 0 0,0 0 15,21-1-15,-21 22 0,0 0 16,-1 0-16,1 0 0,0 0 0,0 22 16,0 20-16,0-21 0,-1 21 0,1 1 15,0-1-15,0 0 0,0 1 16,0-1-16,-1 0 0,22 1 0,0-22 15,0 21-15,0-21 0,0 22 0,0-22 16,0 0-16,22 0 0,-1-21 0,0 21 16,0-21-16,0 0 0,0 0 0,1 0 15,-1 0-15,0 0 0,0-21 16,21 21-16,-20-21 0,-1 0 0,0 0 16,0 0-16,21-1 0,-20-20 0,-1 21 15,-21-21-15,21-1 0,-21 1 16,21 0-16,-21-1 0,0 22 15,0-21-15,0-1 0,0 22 0,0 0 16,0 0-16,-21 21 16,21 21-16,-21 0 15,21 0-15,0 22 0,0-22 16,0 21-16,-21-21 0,21 22 0,0-22 16,0 21-16,0 1 0,0-22 0,0 0 15,0 0-15,0 21 0,21-20 0,0-1 16,0 0-16,0-21 15,22 0-15,-22 0 0,0 0 16,21 0-16,-21 0 0,22 0 0,-1 0 16,-21-21-16,22 21 0,-1-21 0,0-1 15,-21 1-15,22-21 0,-22 21 0,21-22 16,-21 22-16,1-21 0,-1 21 16,-21-22-16,0 22 0,0-21 0,0 21 15,0 0-15,0-1 0,-21 22 16,-1 0-16,1 0 0,0 0 15,0 0-15,0 22 0,21-1 16,0 0-16,0 0 0,0 0 0,0 0 16,0 1-16,0-1 0,0 0 0,0 0 15,21 0-15,-21 0 0,21 1 16,0-1-16,0 0 0,-21 0 16,22 0-16,-1 0 0,-21 1 0,21-22 15,0 21-15,0 0 0,22-21 16,-22 0-16,0 0 0,0 0 0,21 0 15,1 0-15,-22 0 0,21 0 16,1 0-16,-1 0 0,0-21 0,1 21 16,-22-21-16,21-1 0,0 1 0,-20 0 15,20 0-15,-21 0 0,0-22 0,0 22 16,-21-21-16,0 0 0,0 20 0,0-20 16,0 0-16,0 21 0,0-22 15,0 22-15,0 0 0,-21 21 16,0 0-16,0 0 0,0 0 0,-22 0 15,22 0-15,0 21 0,-21 0 0,21 0 16,-22 1-16,22 20 0,0-21 16,0 21-16,0-20 0,-1 20 0,1-21 15,21 21-15,0-20 0,0-1 0,0 0 16,0 21-16,0-21 0,0 1 16,21-1-16,1-21 0,-1 0 15,0 0-15,0 0 16,21 0-16,-20 0 0,-1 0 0,21 0 0,-21-21 15,0 21-15,1-22 0,-1 1 16,0 0-16,0 0 0,0 0 0,-21-22 16,21 22-16,-21 0 0,22-21 0,-22 21 15,0-22-15,0 22 0,0 0 16,0 0-16,-22 21 16,22 21-1,-21 0-15,21 0 0,-21 0 0,0 1 16,21 20-16,0-21 0,0 0 15,0 22-15,0-22 0,0 0 0,0 0 16,0 0-16,0 0 0,0 1 0,21-22 16,0 21-16,0-21 0,1 0 0,-1 0 15,21 0-15,-21 0 0,22 0 16,-22 0-16,21-21 0,0 21 16,-20-22-16,-1 1 0,21 0 0,-21 0 15,0 0-15,1 0 0,-22-1 0,21-20 16,-21 21-16,0-21 0,0 20 0,0 1 15,0-21-15,0 21 0,0 0 16,0 42 0,0 0-16,0 0 15,-21 0-15,21 22 0,-22-22 0,22 0 16,-21 21-16,21-21 0,0 1 0,0-1 16,-21 0-16,21 0 0,0 0 15,-21 0-15,21 1 0,0-1 16,0 0-16,0 0 0,0-42 47,0 0-47,0 0 15,21-1-15,0 1 0,-21 0 0,21 0 16,1-21-16,-22 20 0,21-20 0,0 0 16,0-1-16,-21 22 0,21-21 0,0 21 15,1 0-15,-1-1 16,0 1-16,0 21 0,0 0 0,0 0 15,-21 21-15,0 1 0,22-1 16,-22 0-16,21 0 0,-21 0 0,0 22 16,0-22-16,0 21 0,0-21 0,0 0 15,0 1-15,0 20 0,0-21 16,0 0-16,0 0 0,0 1 0,0-1 16,0 0-1,0-42 16,21 0-31,0-1 16,0 1-16,-21 0 0,21 0 0,1-21 16,-1 20-16,0-20 0,0 21 0,0-21 15,0-1-15,1 22 0,-1 0 16,21 0-16,-21 0 0,0-1 0,1 22 16,-1 0-16,0 0 15,-21 22-15,0-1 0,0 0 16,0 0-16,0 0 0,0 22 0,0-22 15,0 0-15,0 0 0,0 21 0,0-20 16,0-1-16,0 0 0,0 0 0,0 0 16,0 0-16,0 1 0,21-22 15,-21 21-15,21-21 0,0 0 0,1 21 16,-1-21-16,21 0 0,-21 0 0,0 0 16,22 0-16,-22 0 0,21-21 15,-21 21-15,1-21 0,-1-1 0,0 1 16,0 21-16,0-21 0,0-21 15,1 21-15,-22-1 0,21-20 0,-21 21 16,21-21-16,-21 20 0,0-20 0,0 21 16,0 0-16,0 0 0,0-1 0,-21 22 31,0 22-31,-1-1 0,22 0 16,-21 0-16,0 0 0,21 0 0,-21 22 15,21-22-15,-21 0 0,0 21 0,21-20 16,0-1-16,0 0 0,0 0 0,0 0 15,0 0-15,0 1 16,21-22-16,0 0 0,0 0 16,0 0-16,0 0 0,22 0 0,-22 0 15,0 0-15,0 0 0,0 0 0,22-22 16,-22 1-16,0 21 0,0-21 0,0 0 16,1-21-16,-1 20 0,-21-20 15,21 21-15,0-21 0,0-22 0,0 22 16,-21-22-16,0 22 0,0-22 0,22 1 15,-22-1-15,0 22 0,0-21 0,0-1 16,0 22-16,0-1 0,0 1 0,0 0 16,0 21-16,0-1 0,0 44 31,0-1-31,-22 0 0,22 0 16,0 21-16,0 1 0,-21-1 0,21 0 15,-21 1-15,21-1 0,0 0 0,0 22 16,-21-22-16,21 1 0,0 20 15,0-21-15,0 1 0,0-1 0,0 0 16,0 1-16,0-22 0,0 21 0,0-21 16,0 1-16,21-1 0,0 0 0,-21 0 15,21-21-15,1 0 0,-1 21 0,0-21 16,0 0-16,0 0 0,22 0 16,-22 0-16,0-21 0,0 0 0,21 0 15,-20 0-15,-1-1 0,21 1 16,-21 0-16,0 0 0,1-21 0,-22 20 15,0-20-15,21 0 0,-21 21 0,0-1 16,0-20-16,0 21 0,0 0 16,-21 21-16,-1 0 15,1 0-15,0 21 0,21 0 16,-21 0-16,0 0 0,21 1 0,-21-1 16,21 21-16,0-21 0,0 0 15,0 1-15,0-1 0,0 21 16,0-21-16,0 0 0,0 1 0,0-1 15,21-21-15,-21 21 16,21-21-16,0 0 0,0 0 0,0 0 16,1 0-16,-1 0 0,0 0 0,0-21 15,0 21-15,0-21 0,1-1 16,20 1-16,-21 0 0,-21 0 0,42 0 16,-42 0-16,22-1 0,-1-20 0,0 21 15,0 0-15,-21 0 0,0-1 0,0 44 47,-21-1-47,21 0 0,0 0 0,-21 0 16,21 0-16,-21 1 0,21-1 15,0 0-15,0 0 0,0 0 16,0 0-16,0 1 16,21-22-16,0 0 0,0 21 0,0-21 15,0 0-15,1 0 0,-1 0 0,0 0 16,0 0-16,0 0 0,0 0 0,1-21 15,-1-1-15,0 22 0,0-21 0,0 0 16,0 0-16,1 0 0,-22-22 16,21 22-16,-21 0 0,21-21 0,-21 21 15,0-1-15,0 1 0,0 0 16,0 42 0,0 0-16,0 1 0,-21-1 15,21 0-15,-21 0 16,21 0-16,0 0 0,0 1 15,0-1-15,0 0 0,0 0 0,0 0 16,0 0-16,0 1 16,21-22-1,0 0-15,0-22 16,0 1 0,-21 0-16</inkml:trace>
  <inkml:trace contextRef="#ctx0" brushRef="#br0" timeOffset="36935.73">10922 10160 0,'0'-21'0,"0"0"16,-21 21 62,0 0-78,-1 0 16,1 0-16</inkml:trace>
  <inkml:trace contextRef="#ctx0" brushRef="#br0" timeOffset="37115.62">9821 10202 0,'0'0'0,"-63"0"0,20 22 0,22-1 15,-21-21-15,21 0 0,0 21 0,42-21 32,0 0-32,0 0 0,21 0 0,1 0 15,-1 0-15,0 0 0,22 0 16,-22-21-16,22 0 0,-22 21 0,22-22 16,-22 22-16,0 0 0,22-21 0</inkml:trace>
  <inkml:trace contextRef="#ctx0" brushRef="#br0" timeOffset="37771.54">11070 10583 0,'0'0'0,"0"-21"0,0 0 16,0 0-16,21 0 0,0 21 16,1-21-16,-1 21 0,0 0 0,0-22 15,0 22-15,0 0 0,1 0 0,-1 0 16,0 0-16,-21 22 0,0-1 16,0 0-16,0 0 0,0 0 15,0 0-15,0 1 0,-21-1 0,0 0 16,-1 0-16,1 0 0,-21 0 0,21 1 15,-22-1-15,22 0 0,-21-21 0,21 21 16,-22 0-16,22-21 0,0 21 0,0-21 16,42 0 15,0 0-15,0 0-16,1-21 0,20 21 0,-21 0 15,0-21-15,22 21 0,-22 0 0,21 0 16,-21 0-16,0 0 0,22 0 0,-22 0 15,0 0-15,0 0 0,0 21 16,1-21-16,-1 21 0,-21 1 0,0-1 16,0 0-16,0 0 0,0 0 15,0 0-15,0 22 0,0-22 0,-21 0 16,-1 21-16,1 1 0,21-22 0,0 21 16,-21 1-16,0-1 0,0 0 0,21 1 15,-21-1-15,-1-21 0,1 21 16,0-20-16,0-1 0,0 0 15,0 0-15,-22 0 0,22-21 0,-21 0 16,-1 0-16,22 0 0,-21 0 0,21 0 16,0 0-16,-22 0 0,22 0 0,0 0 15,21-21-15,-21 21 0,21-21 16,0 0-16,0 0 16,0-1-16,21 1 0,0 0 0,0 0 15,22 0-15,-1 0 0,-21-1 16,21-20-16,22 21 0,-22-21 0,1 20 15</inkml:trace>
  <inkml:trace contextRef="#ctx0" brushRef="#br0" timeOffset="38091.33">11790 10583 0,'0'0'15,"0"-21"-15,0 0 16,21 21-16,-21-21 15,21 0-15,0 21 0,0-21 0,1-1 16,-1 1-16,0 21 0,0-21 16,0 0-16,-21 0 0,21 0 15,-42 21 1,0 0 0,0 0-16,0 0 0,0 0 0,-22 21 15,22 0-15,0 0 0,21 0 0,-21 0 16,21 22-16,-21-22 0,21 0 0,0 0 15,0 0-15,0 1 0,0-1 16,0 0-16,21-21 0,0 21 0,0 0 16,0-21-16,0 0 0,22 21 0,-22-21 15,21 0-15,-21 0 0,22 0 0,-1 0 16,-21 0-16</inkml:trace>
  <inkml:trace contextRef="#ctx0" brushRef="#br0" timeOffset="38640.01">12531 10541 0,'0'0'0,"21"-42"0,-21 21 0,0-22 16,0 1-16,0 21 0,0-22 0,0 22 16,0 0-16,0-21 0,-21 21 15,-1 21-15,1 0 0,0 0 16,0 0-16,0 21 0,-22 0 0,22 0 16,0 21-16,0-20 0,-21 20 0,20-21 15,1 21-15,0 1 0,21-22 16,0 21-16,0-21 0,0 22 0,0-22 15,0 0-15,0 0 0,21 0 16,0 1-16,1-22 0,-1 21 0,0-21 16,0 0-16,0 0 0,0 0 0,22 0 15,-22 0-15,0-21 0,0 21 0,0-22 16,1 1-16,-1 0 0,0 0 16,0-21-16,0 20 0,-21-20 0,21 0 15,1-22-15,-22 22 0,0-22 0,21 22 16,0-21-16,-21-1 0,0 1 0,21-1 15,0 1-15,-21-1 0,21 1 0,-21-1 16,0 1-16,0 20 0,0 1 16,0 0-16,0 20 0,0 1 0,0 42 31,0 1-31,-21 20 0,0 0 0,0 22 16,0-22-16,21 22 0,-21-1 0,-1 1 15,22-1-15,0 1 0,0-1 0,0 1 16,0-1-16,0 1 0,0-22 15,22 21-15,-1-20 0,-21-1 0,21 0 16,0-20-16,0-1 0,0 0 0,1 0 16,-1 0-16,0 0 0,21-21 0,-21 0 15,1 0-15,20 0 0,-21 0 0,0 0 16,22 0-16,-22 0 0,21-21 0,-21 0 16,22 0-16,-22 21 0,0-21 0,21 0 15,-21-1-15,1 1 16,-1-21-16,-21 21 0</inkml:trace>
  <inkml:trace contextRef="#ctx0" brushRef="#br0" timeOffset="39679.42">1672 11303 0,'0'0'0,"-21"0"16,0 0-16,0 0 15,-1 0-15,1 0 0,0 0 16,0 0 0,21 21-16,0 0 15,21-21 1,21 0 0,1 0-16,-1 22 0,0-22 0,22 0 15,-1 0-15,22 0 0,0 21 16,-1-21-16,22 21 0,-21-21 15,42 0-15,-21 21 0,21-21 0,0 0 16,0 0-16,0 21 0,0-21 16,0 0-16,21 0 0,-21 0 0,21 0 15,0 0-15,0 0 0,1 0 0,20 0 16,0 0-16,1 0 0,-1 0 16,0 0-16,22 0 0,-1 0 0,-20 0 15,20 0-15,-21 0 0,1 0 0,-1 0 16,0 0-16,-20 0 0,20 0 0,-21 0 15,0 0-15,-21 0 0,21-21 16,-21 0-16,22 21 0,-22-21 0,21 0 16,-21 21-16,0-22 0,0 1 15,0 21-15,0-21 0,0 0 0,21 21 0,-21-21 16,0 0-16,0 21 0,0 0 16,0-22-16,21 22 0,-21 0 15,0 0-15,21 0 0,-21 0 0,0 0 16,0 0-16,21 0 0,-21 0 0,0 0 15,22 0-15,-22 0 0,0-21 0,0 21 16,0 0-16,0 0 0,-22 0 0,1 0 16,0-21-16,0 21 0,-21 0 15,-1 0-15,1 0 0,-22 0 0,1-21 16,-22 21-16,1 0 0,-1 0 0,-21 0 16,0-21-16,0 21 0,-21-21 31,-21 21-16,0 0-15,0 0 0,0 0 16,0 0-16,-22 0 0,1 0 0,-22 21 16</inkml:trace>
  <inkml:trace contextRef="#ctx0" brushRef="#br0" timeOffset="42336.02">1418 12192 0,'0'0'0,"0"-21"15,42 0-15,-42 0 16,0-1-16,0 1 15,0 0-15,-21 21 0,0 0 16,0 0-16,0 0 0,-22 0 16,22 21-16,-21 0 0,0 1 0,-1-1 15,1 21-15,0 0 0,-1 1 0,1 20 16,21-20-16,-22 20 0,1 1 16,21-1-16,0 1 0,0-1 0,21 1 15,0-1-15,0 1 0,0-22 16,21 0-16,21 1 0,-21-22 0,22 0 15,-1 0-15,0-21 16,22 0-16,-1 0 0,1 0 0,-1 0 16,1-21-16,-1 0 0,1 0 0,-22-1 15,22 1-15,-22-21 0,0 21 16,1-22-16,-1 22 0,-21-21 0,0 21 16,-21-22-16,0 22 0,0-21 0,0 21 15,0 0-15,0-1 0,0 1 16,0 0-16,-21 21 0,0 0 15,0 0-15,0 0 16,-1 21-16,22 0 0,-21 22 0,21-22 16,0 21-16,-21-21 0,21 22 15,0-1-15,0-21 0,0 22 16,0-22-16,0 21 0,0-21 0,21 0 16,0 1-16,1-1 0,20-21 15,-21 0-15,0 0 0,22 0 0,-1 0 16,-21 0-16,21 0 0,-20 0 0,-1-21 15,0-1-15,0 1 0,0 21 16,0-21-16,-21 0 0,0-21 0,0 20 16,0 1-16,0 0 0,0-21 0,-21 21 15,0-1-15,0-20 0,-21 21 16,20 0-16,1 0 0,-21 21 0,21-22 16,0 22-16,-1 0 0,1 0 15,0 0-15,63 0 31,-20 0-15,-1-21-16,21 21 0,-21 0 0,22 0 16,-1-21-16,0 21 0,-21 0 0,22 0 15,-1 0-15,0 0 0,-20 0 16,20 0-16,-21 0 0,0 21 0,0-21 16,1 21-16,-22 1 0,21-1 0,-21 0 15,0 0-15,0 0 0,0 0 16,0 1-16,0-1 0,0 0 15,-21 21-15,21-21 0,0 1 0,0-1 16,-22 0-16,22 0 16,-21 0-16,21-42 47,0 0-47,0 0 0,0 0 0,0-1 15,21 1-15,-21-21 0,22 21 0,-22-22 16,21 22-16,0-21 0,-21 0 15,21 20-15,0 1 0,0 0 0,1 0 16,-1 0-16,0 21 0,0 0 0,0 0 16,0 0-16,1 0 15,-22 21-15,21 0 0,-21 0 16,0 0-16,0 22 0,0-22 0,0 0 16,0 21-16,0 1 0,0-22 0,0 0 15,0 21-15,0-20 0,0-1 16,0 0-16,0 0 0,0 0 0,21 0 15,0-21-15,0 0 0,0 0 0,1 0 16,20 0-16,0 0 0,-21 0 16,22-21-16,-1 0 0,0 0 0,1 21 15,-1-42-15,0 20 0,-20 1 0,20-21 16,-21 21-16,0-22 0,-21 22 16,0-21-16,21 21 0,-21 0 15,0-1-15,0 1 0,0 0 0,-21 0 16,0 21-16,0 0 0,-21 0 0,20 0 15,-20 0-15,0 21 0,21 0 16,-22 0-16,22 1 0,0-1 0,21 0 16,0 0-16,0 0 0,0 0 0,21 22 15,0-22-15,22 0 0,-22 0 16,21 0-16,0-21 0,-20 22 0,20-1 16,-21 0-16,0-21 0,0 21 0,1 0 15,-1 0-15,-42 1 16,-1-22-1,1 0-15,0 0 0,0 0 16,0 0-16,-22 0 0,22 0 0,0 0 16,0 0-16,0 0 0,0 0 15,42 0 17,-21 21-32,42-21 0,-21 0 15,0 0-15,1 0 0,20 0 0,-21 0 16,21 0-16,-20 0 0,20 0 0,0 0 15,1-21-15,-22 21 0,21-22 16,0 1-16,1 21 0,-22-21 0,0 0 16,21 0-16,-20 0 0,-1-22 15,0 22-15,-21-21 0,21-1 0,0 1 0,-21 0 16,0-1-16,0 1 16,21 0-16,-21-22 0,0 1 0,0-1 15,0 1-15,0-1 0,0 22 0,0-22 16,0 22-16,0 0 0,0-1 15,0 22-15,0 0 0,-21 21 16,21 42-16,-21-20 16,21-1-16,-21 21 0,0 0 15,21 1-15,-21-1 0,-1 22 0,22-22 16,-21 21-16,21-20 0,0-1 0,0 0 16,0 22-16,0-22 0,0 1 15,0-1-15,0 0 0,0 1 16,0-1-16,0 0 0,21-21 0,1 22 15,-1-22-15,0 0 0,0 0 0,0 0 16,0-21-16,22 0 0,-22 0 16,21 0-16,-21 0 0,22 0 0,-1 0 15,-21 0-15,22-21 0,-22 0 0,0 0 16,21 0-16,-21 0 0,1-1 0,-22-20 16,21 21-16,-21-21 0,0 20 15,0-20-15,0 21 0,0-21 0,0 20 16,0 1-16,-21 0 0,-1 21 15,1 0-15,0 0 0,0 0 16,0 0-16,0 21 16,21 0-16,-22-21 0,22 22 0,0-1 15,0 0-15,0 0 0,0 0 0,22 22 16,-1-22-16,-21 0 0,21 0 0,0 0 16,0 0-16,-21 1 0,21-1 15,1 0-15,-1-21 0,0 21 0,0 0 16,0-21-16,0 0 0,1 0 15,-1 0-15,0 0 0,0 0 0,0 0 16,0 0-16,1-21 0,-1 21 16,-21-21-16,21 0 0,0 0 0,0-1 15,-21 1-15,21-21 0,-21 21 16,22-22-16,-22 22 0,0 0 0,0-21 16,0 21-16,0-1 15,0 1-15,0 42 16,0 1-1,0-1-15,-22-21 0,22 21 0,-21 0 16,21 0-16,0 0 0,0 22 16,0-22-16,0 0 0,0 0 0,0 0 15,0 1-15,21-1 0,1-21 16,-22 21-16,21-21 0,0 0 0,0 0 16,0 0-16,0 0 0,22 0 15,-22 0-15,0 0 0,0 0 16,0-21-16,1 0 0,-1 21 0,0-22 15,0 1-15,0 0 0,0 0 0,-21-21 16,0 20-16,22 1 0,-22 0 16,0-21-16,0 21 0,0-1 0,0 1 15,0 0-15,0 42 16,-22-21 0,22 21-16,-21 1 0,21-1 15,0 0-15,0 0 0,0 0 0,0 0 16,0 1-16,0-1 0,0 0 0,0 0 15,0 0-15,0 0 0,0 1 16,0-1 0,21-21-16,1 0 0,-1 0 15,0 0-15,0 0 0,21 0 0,-20 0 16</inkml:trace>
  <inkml:trace contextRef="#ctx0" brushRef="#br0" timeOffset="43536.35">5397 12721 0,'0'0'15,"0"-21"-15,22-42 16,-22 41-16,0 1 0,0 0 0,0 0 16,-22 21-1,1 0 1,21 21-16,-21-21 0,0 21 0,0 0 16,21 1-16,-21-1 0,-1 0 0,22 0 15,0 0-15,-21 0 0,21 1 0,0-1 16,0 0-16,0 0 0,0 0 15,0 0-15,0 1 0,0-1 0,0 0 16,21-21-16,1 0 0,-1 0 16,0 21-16,0-21 0,0 0 0,22 0 15,-22 0-15,21 0 0,-21 0 16,22-21-16,-22 21 0,0-21 0,21 0 16,-21-1-16,1 1 0,-1 0 0,0 0 15,0 0-15,0-22 0,0 1 16,1 21-16,-1-43 0,-21 22 15,21 0-15,0-1 0,-21-20 0,21-1 16,0 22-16,1-21 0,-22-1 0,21 22 16,0-22-16,0 22 0,-21 0 0,0 20 15,0 1-15,21 0 0,-21 0 16,0 42 0,0 0-16,0 22 0,-21-1 0,0 0 15,0 1-15,0-1 0,21 21 0,-22-20 16,1 20-16,0-20 0,0 20 15,0-21-15,21 1 0,-21 20 0,21-20 16,0-1-16,0 0 0,0 1 16,0-22-16,0 21 0,0-21 0,0 0 15,0 1-15,21-1 0,0 0 16,0-21-16,0 0 0,22 0 0,-1 0 16,-21 0-16,21 0 0,1 0 0,-1-21 15,0 0-15,-20-1 0,20 1 0,-21 0 16,21 0-16,-20 0 0,20-22 0,-21 22 15,0 0-15,0-21 0,1 21 16,-22-1-16,0 1 0,21 0 0,-21 0 16,-21 21-1,-1 21 1,22 0-16,-21 0 0,0-21 16,21 22-16,0-1 0,0 0 15,0 0-15,0 0 0,0 0 0,0 1 16,0-1-16,0 0 0,0 0 15,21-21-15,0 0 0,1 0 16,-1 0-16,0 0 0,0 0 16,0 0-16,0 0 0,1 0 0,-1-21 15,0 21-15,0-21 0,0 0 0,0-1 16,1 1-16,-22 0 0,21-21 0,0 21 16,-21-1-16,21-20 0,-21 21 0,0-21 15,0 20-15,0-20 16,0 21-16,0 0 0,-21 0 0,0 21 15,0 0-15,-22 0 0,22 0 0,0 0 16,-21 0-16,20 0 0,1 21 0,-21 0 16,21 0-16,0 0 0,-1 22 15,1-22-15,21 0 0,0 0 0,0 0 16,0 0-16,0 22 0,0-22 0,0 0 16,0 0-16,21 0 0,1-21 15,-1 22-15,0-22 0,0 0 0,0 0 16,0 0-16,1 0 0,20 0 15,-21 0-15,0 0 0,0-22 16,1 1-16,20 21 0,-21-21 0,0 0 0,0 0 16,22 0-16,-22-1 0,0 1 15,0 0-15,22 0 0,-22 0 0,0 21 16,0-21-16,0-1 0,-21 44 31,0-1-31,-21 0 0,0 0 16,21 0-16,-21 0 0,21 1 15,0-1-15,0 0 0,0 0 16,0 0-16,0 0 0,0 1 16,21-22-16,0 0 0,0 21 15,0-21-15,1 0 0,-1 0 0,21 0 16,-21 0-16,0 0 0,1 0 0,20 0 16,-21 0-16,0-21 0,0-1 15,1 1-15,-1 21 0,-21-21 0,21 0 16,-21 0-16,21 0 0,-21-1 0,0 1 15,0 0-15,0 0 0,0-21 0</inkml:trace>
  <inkml:trace contextRef="#ctx0" brushRef="#br0" timeOffset="43755.93">6265 12129 0,'0'0'0,"-42"0"0,0 0 0,20 21 0,1-21 15,42 0 1,1 0-16,-1 0 16,21 0-16,-21 0 0,22 0 0,-1 0 15,0 0-15,1-21 0,-1 21 0,0 0 16,1-22-16,-1 1 0,-21 21 16,0-21-16,0 21 0,-21-21 0,0 0 15,-21 0-15</inkml:trace>
  <inkml:trace contextRef="#ctx0" brushRef="#br0" timeOffset="43987.31">4212 12150 0,'0'0'15,"-63"21"-15,20 0 0,1-21 0,21 0 16,0 21-16,42-21 15,21 0-15,0 0 16,1 0-16,-1-21 0,22 21 16,-22 0-16,21-21 0,1 21 15,-1 0-15,1 0 0,-22 0 0,22-21 16,-22 21-16,0 0 0,1 0 0,-1 0 16,-21 0-16,22-21 0,-22 21 0</inkml:trace>
  <inkml:trace contextRef="#ctx0" brushRef="#br0" timeOffset="47103.21">9715 12277 0,'0'0'15,"22"-21"-15,-1-22 0,-21 22 0,21-21 0,-21-1 16,21 1-16,-21 0 0,0 21 0,0-22 16,0 1-16,0 0 0,0 20 0,0 1 15,0 0-15,0 0 16,-21 21-16,0 21 16,0 0-16,-1 22 0,1 20 15,0-21-15,21 22 0,-21-1 0,0 1 16,0-1-16,-1-20 0,1 20 15,0 1-15,0-22 0,0 0 0,0 1 16,21-1-16,0-21 0,-22 0 0,22 22 16,0-22-16,0 0 0,22-42 31,-22 0-31,21 0 16,0-1-16,0 1 0,0-21 0,0 21 15,1-22-15,-1 1 0,0 0 16,0-1-16,0 1 0,0 0 0,1-1 15,-1 1-15,-21 21 0,21 0 16,0 21-16,0 0 16,-21 21-16,0 0 0,0 0 0,0 22 15,21-22-15,-21 21 0,0 0 0,0-20 16,0 20-16,0-21 0,0 21 16,22-20-16,-22-1 0,0 0 0,21 21 15,0-42-15,0 21 0,0 1 0,22-22 16,-22 0-16,0 21 0,21-21 15,-21 0-15,22 0 0,-1 0 0,-21 0 0,22-21 16,-1-1-16,0 22 0,1-21 16,-22-21-16,21 21 0,0-22 15,1 22-15,-1-21 0,-21-22 0,0 22 16,1-21-16,-1 20 0,-21-20 0,0-1 16,0 1-16,0 20 0,0 1 0,0 0 15,0-1-15,0 22 0,0 0 16,-21 42-1,-1 0-15,1 22 16,0-22-16,21 21 0,-21 1 0,0 20 16,21-21-16,-21 1 0,21 20 0,-22-20 15,22-1-15,0 0 0,-21 1 16,21-1-16,0 0 0,0-21 16,0 22-16,0-22 0,0 0 0,21 0 15,-21 0-15,22 1 0,-1-22 0,0 0 16,21 0-16,-21 0 0,1 0 0,20 0 15,-21 0-15,21 0 0,-20 0 16,-1-22-16,21 1 0,-21 21 0,0-21 16,22 0-16,-22 0 0,0 0 0,-21-1 15,21 1-15,-21 0 0,21-21 0,-21 21 16,0-1-16,0 44 31,-21-1-15,0 0-16,21 0 0,0 0 0,0 0 15,-21 1-15,21-1 0,0 0 0,0 0 16,0 0-16,0 0 0,0 1 0,21-1 16,0-21-1,0 0-15,1 0 0,-1 0 0,0 0 16,0 0-16,0 0 0,22 0 0,-22-21 16,21 21-16,-21-22 0,22 1 0,-22 0 15,0 0-15,0 0 0,21 0 16,-20-22-16,-1 22 0,0-21 0,0-1 15,0 1-15,0 0 0,1-22 0,-22 22 16,21-22-16,0 22 0,-21-21 16,21 20-16,-21-20 0,0 42 0,0-22 15,0 22-15,21 0 0,-21 0 0,-21 42 32,0 0-32,0 21 0,0 1 0,-1-1 15,1 22-15,0-22 0,0 21 0,0 1 16,0-22-16,-1 22 0,1-22 0,21 22 15,0-22-15,0 0 0,0-21 0,0 22 16,0-22-16,0 21 0,21-21 16,1 1-16,-1-1 0,0-21 0,0 21 15,0-21-15,0 0 0,22 0 0,-22 0 16,21 0-16,1-21 0,-22 0 16,21-1-16,0 1 0,-20 0 0,20 0 15,-21 0-15,21-22 0,-20 1 0,-1 0 16,21-1-16,-21 1 0,0-21 15,1-1-15,-1 22 0,0-22 0,0 1 16,-21 20-16,21 1 0,-21 21 0,0 0 16,0 0-16,0-1 0,-21 22 15,0 22-15,0-1 0,0 21 16,-1 0-16,1 1 0,0-1 16,0 0-16,0 1 0,0 20 0,-1-20 15,1-1-15,0 0 0,21 1 16,0-1-16,-21-21 0,21 21 0,0-20 15,-21 20-15,21-21 0,0 0 0,0 0 16,0 1-16,0-1 16,21-21-1,0-21-15,0 21 16,0-22-16,1 1 0,-22 0 0,21 0 16,0 0-16,0 0 0,0-1 0,0 22 15,-21-21-15,22 0 0,-22 0 0,21 21 16,-21 21 15,0 0-31,0 0 16,0 1-1,0-1-15,0 0 0,21 0 16,0-21-16,21 21 0,-20-21 16,-1 0-16,21 0 0,0 21 0,1-21 15,-1 0-15,-21 0 0,22 0 16,-1 0-16,0 0 0,-21 0 0,22-21 15,-22 21-15,0-21 0,0 0 0,0 21 16,1-21-16,-1 0 0,0-1 0,-21 1 16,0 0-16,21 0 0,-21 0 0,0 0 15,0-1 1,0 44 15,-21-1-31,21 0 0,-21 0 16,21 0-16,-21 0 0,21 1 15,0-1-15,0 0 0,0 0 16,0 0-16,21-21 16,0 0-16,0 0 15,21 0-15,-20 0 0,-1 0 16,21 0-16,-21 0 0,0 0 0,22 0 16,-22-21-16,0 21 0,0-21 15,0 0-15,1 0 0,-1-1 0,-21 1 16,21 0-16,-21 0 0,0 0 0,0-22 15,0 22-15,0-21 0,0 21 16,0 0-16,0-22 0,0 22 0,-21 21 16,0-21-16,-1 21 0,-20 0 0,21 0 15,0 0-15,-22 0 0,22 21 0,-21 0 16,21 0-16,0 1 0,-22-1 0,22 21 16,21-21-16,-21 22 0,21-22 15,0 21-15,0-21 0,0 22 0,0-22 16,0 0-16,0 0 0,21 0 0,-21 0 15,21 1-15,0-22 0,1 21 16,-1-21-16,0 0 0,21 0 0,1 0 16,-22 0-16,21 0 0,0 0 0,1 0 15,-1 0-15,-21-21 0,22 21 16,-22-22-16,21 1 0,-21 0 0,0 0 16,1 0-16,20 0 0,-42-1 0,21-20 15,0 21-15,0 0 0,-21 0 0,0-1 16,0 1-16,0 0 0,-21 42 31,0 0-15,21 1-16,-21 20 0,21-21 15,-21 0-15,21 0 0,0 1 16,0-1-16,0 0 0,0 0 0,0 0 16,0 0-16,0 1 0,21-1 15,0-21-15,0 0 0,0 21 16,1-21-16,-1 0 0,21 0 0,-21 0 15,0 0-15,1 0 0,-1-21 0,0 0 16,0 21-16,0-22 0,0 1 0,1 0 16,-1 0-16,0 0 0,-21 0 0,21-1 15,0-20-15,-21 21 0,21 0 16,-21-22-16,0 22 0,22 0 0,-22 0 16,0 0-16,0 42 31,0 0-31,0 0 0,-22 0 15,22 1-15,0 20 0,0-21 16,0 0-16,-21 0 0,21 1 0,0-1 16,0 0-16,0 0 0,0 0 15,0 0-15,21-21 0,1 22 0,-1-1 16,0-21-16,0 0 0,0 0 16,0 0-16,1 0 0,-1 0 0,0 0 15,0-21-15,0-1 0,0 1 16,1 0-16,-1 0 0,-21 0 15,21 0-15,0-22 0,0 22 16,-21-21-16,21-1 0,1-20 0,-22 21 16,21-22-16,0 1 0,0-1 0,-21 1 15,21 20-15,0-20 0,1-1 16,-1 22-16,0 0 0,0-1 0,0 1 16,-21 21-16,0 0 0,-21 42 31,0 0-31,21 0 0,-21 21 0,0 1 15,-1-1-15,1 22 0,21-1 16,0-21-16,0 22 0,0-1 0,0 1 16,0-22-16,0 22 0,0-22 0,0 0 15,0 1-15,0-1 0,0 0 16,0-20-16,0 20 0,0-21 0,64 43 16,-64-43-1,21-21-15,0 0 0,0 21 0,0-21 16,1 0-16,-1 0 0,0 0 0,0 0 15,21 0-15,-20-21 0,20 21 0,-21-21 16,0 21-16,22-22 0,-22 22 0,0-21 16,0 0-16,0 21 0,0-21 0,1 0 15,-1 0-15,0-1 0,-21 1 16,0 0-16,0 0 0,21 0 0,-21 0 16</inkml:trace>
  <inkml:trace contextRef="#ctx0" brushRef="#br0" timeOffset="47336.08">14266 12002 0,'-42'0'0,"84"0"0,-42 0 31,21 0-31,22 0 0,-1 0 16,0 0-16,22 0 0,-22 0 15,22 0-15,-1 0 0,-20 0 0,-1-22 16,21 22-16,-20 0 0,-1 0 0,0 0 15,-20-21-15,-1 21 0,0 0 16,0 0-16,-21-21 0,-21 21 16,0-21-16,-22 21 15,22 0-15,-21-21 0,-22 21 16</inkml:trace>
  <inkml:trace contextRef="#ctx0" brushRef="#br0" timeOffset="47583.83">11388 11917 0,'0'0'0,"-22"21"0,44 0 16,-1-21-1,21 0-15,0 0 0,1 0 0,-1 0 16,0 0-16,22 0 0,-22 0 0,1 0 15,-1 0-15,0-21 0,-21 21 16,1 0-16,-1-21 0,-21 0 16,0 0-16,-21 21 0,-1-22 15,1 22-15,0-21 0,0 21 0</inkml:trace>
  <inkml:trace contextRef="#ctx0" brushRef="#br0" timeOffset="47767.72">11112 11853 0,'0'0'0,"-21"0"16,21 22-16,0-44 62,21 22-62,1-21 16,-1 21-16</inkml:trace>
  <inkml:trace contextRef="#ctx0" brushRef="#br0" timeOffset="48479.29">16933 11748 0,'0'0'0,"21"0"0,1 0 16,-1 0-16,0 0 0,0 0 0,0 21 16,22-21-16,-22 0 0,21 0 15,-21 0-15,22 0 0,20-21 0,-21-1 16,1 1-16,-1 0 0,22-21 15,-22 21-15,0-22 0,-21 1 0,22 0 16,-22-22-16,0 22 0,-21-22 0,0 1 16,0-1-16,0 1 0,0-1 0,0 22 15,-21-22-15,0 1 0,0 21 0,-1-22 16,1 22-16,0-22 0,0 43 16,0-21-16,0 21 0,-1 21 0,1 0 15,0 0-15,0 0 0,21 42 0,-21-21 16,0 43-16,-1-22 0,1 43 15,0-22-15,0 43 0,0-21 0,0 20 16,21 1-16,-22 0 0,22 0 16,-21 21-16,21-21 0,-21 0 0,21-1 15,0 22-15,0-42 0,-21 21 0,21 0 16,-21-22-16,21 22 0,-21-21 0,21 21 16,0-22-16,-22 1 0,1 0 0,0-22 15,0 22-15,21-22 0,-21 1 0,0-1 16,-1-20-16,22-1 0,0 0 0,0 1 15,-21-22-15,21 0 0,0 0 16,21-42 0,1 0-16,-1-21 15,0 20-15,0-20 0,0 0 0,0-1 16,1-20-16,-1-1 0,0 1 0,-21-1 16,21 1-16</inkml:trace>
  <inkml:trace contextRef="#ctx0" brushRef="#br0" timeOffset="48760.14">17166 12192 0,'0'0'0,"-21"-85"0,0-84 16,0 127-16,21-1 0,0 1 0,0 21 16,0-21-16,21 20 0,0 1 15,21 0-15,-21 0 0,22 0 0,20 0 16,-20 21-16,20 0 0,-21 0 0,1 0 16,20 21-16,-42 0 0,22 0 15,-1 0-15,-21 0 0,-21 1 0,0 20 16,21-21-16,-21 21 0,0-20 0,0 20 15,-21 0-15,0-21 0,0 22 16,0-22-16,-22 0 0,22 0 0,-21 0 16,21 1-16,-22-1 0,22 0 0,-21-21 15,21 21-15,0-21 0,-1 0 0,22-21 32,0 0-32,22 0 15,-1-1-15,21 1 0,-21 0 16</inkml:trace>
  <inkml:trace contextRef="#ctx0" brushRef="#br0" timeOffset="50422.92">18119 11642 0,'0'0'0,"0"-21"0,-22-1 16,1 22-1,0 0-15,0 0 0,0 0 0,0 22 16,-1-1-16,1 0 0,0 0 0,-21 0 15,21 0-15,-1 22 0,22-22 0,-21 21 16,0-21-16,21 22 0,-21-22 16,21 0-16,0 0 0,0 22 0,0-22 15,0 0-15,21-21 16,0 0-16,0 0 0,1 0 16,-1 0-16,21-21 0,-21 0 0,0 21 15,1-22-15,-1-20 0,0 21 0,0 0 16,0 0-16,-21-1 0,0-20 15,21 21-15,-21-21 0,0 20 0,0-20 16,0 21-16,0 0 0,0 0 0,0-1 16,0 44-1,0-1 1,0 0-16,0 0 0,0 21 0,0-20 16,0-1-16,0 21 0,0-21 0,0 0 15,0 22-15,0-22 16,0 0-16,0 0 0,0 0 0,22 1 15,-22-1-15,21-21 0,0 0 0,0 0 16,21 0-16,-20 0 0,-1 0 0,21 0 16,-21 0-16,22-21 0,-22 21 0,21-22 15,-21 1-15,22 0 0,-22 0 0,0-21 16,21 20-16,-21 1 0,-21-21 16,22 21-16,-1-22 0,-21 22 0,0 0 15,0 0-15,0 0 0,21 0 0,-21 42 31,0 0-31,0 0 16,0 0-16,0 0 0,0 1 0,0-1 16,0 0-16,0 0 0,0 0 0,0 0 15,21 1-15,-21-1 0,21 0 16,0 0-16,-21 0 0,22 0 0,-1-21 16,0 0-16,0 22 0,21-22 0,-20 0 15,-1 0-15,21 0 0,-21 0 0,22 0 16,-22-22-16,0 1 0,21 21 0,-21-21 15,1 0-15,-1 0 0,0 0 0,-21-1 16,0 1-16,21 0 0,-21 0 16,0-21-16,0 20 0,0 1 0,0-21 15,0 21-15,0 0 0,-21-1 16,0 1-16,0 0 0,-1 21 0,1 0 16,0 0-16,0 0 0,0 21 0,0 0 15,-1 1-15,-20-1 0,21 21 0,0-21 16,0 22-16,-1-22 0,1 21 0,21-21 15,0 22-15,0-22 0,0 0 16,0 21-16,0-21 0,0 1 0,21-1 16,1-21-16,-1 21 0,0-21 0,0 0 15,0 0-15,0 0 0,1 0 0,20 0 16,-21-21-16,0 21 0,-21-21 0,21-1 16,1 1-16,-1 0 0,-21 0 15,21 0-15,-21 0 0,21-1 0,-21 1 16,0-21-16,21 21 0,-21 0 15,0-1-15,21 1 0,-21 0 0,0 0 16,0 42 0,0 0-16,-21 0 15,21 1-15,0-1 0,-21 0 0,21 0 16,0 0-16,0 22 0,0-22 0,0 0 16,0 0-16,21 0 15,0 0-15,1-21 0,-1 0 16,0 0-16,0 0 0,0 0 0,0 0 15,1 0-15,-1 0 0,0-21 16,0 0-16,0 0 0,0 0 16,-21 0-16,0-1 0,22 1 0,-1 0 15,-21 0-15,0-21 0,0 20 0,0 1 16,21 0-16,-21 0 0,0 0 16,0 42-1,0 0 1,0 0-16,-21 0 0,21 1 0,0-1 15,0 0-15,-21 0 0,21 0 0,-22 0 16,22 1-16,-21-1 0,21 0 0,0 0 16,0 0-16,0 0 15,0 1-15,-21-22 0,21 21 0,0-42 47,21-1-31,-21 1-16,0 0 0,21 0 0,1 0 15,-22 0-15,21-1 0,0-20 0,0 21 16,0-21-16,0 20 0,1 1 16,-1 0-16,0 0 0,0 0 0,0 0 15,0 21-15,1 0 0,-1 0 16,-21 21-16,21 0 0,-21 0 0,0 0 16,0 0-16,0 1 0,0 20 0,0-21 15,0 0-15,0 0 0,0 1 16,0-1-16,0 0 0,0 0 15,-21 0-15,21 0 0,-21 1 0,21-1 16,0-42 15,0-1-15,21 1-16,0 0 0,0 0 16,-21 0-16,21-22 0,0 22 15,22 0-15,-22-21 0,0 21 0,0-1 16,0 1-16,1 0 0,-1 0 15,0 21-15,0 0 0,0 0 0,0 0 16,1 0-16,-1 21 0,-21 0 0,21 0 16,-21 1-16,21-1 0,-21 0 0,0 0 15,0 0-15,0 0 0,0 1 16,0-1-16,0 0 0,0 0 0,-21 0 16,21 0-16,-21 1 0,0-22 0,21 21 15,-22 0 1,22-42-1,22 21-15,-1-21 16,0-1-16,0 22 0</inkml:trace>
  <inkml:trace contextRef="#ctx0" brushRef="#br0" timeOffset="50795.22">20574 11769 0,'21'0'31,"0"0"-31,0 0 0,1-21 16,-1 21-16,0 0 0,0-22 0,0 1 15,0 0-15,1 21 0,-22-21 16,0 0-16,21 21 0,-21-21 0,0-1 16,0 1-16,0 0 0,0 0 15,0 0-15,-21 21 0,-1 0 16,-20 0-16,21 0 15,0 21-15,0 0 0,-22 0 0,22 0 16,-21 1-16,21 20 0,-1-21 0,1 0 16,0 22-16,21-22 0,0 0 0,0 21 15,0 22-15,0-43 16,21 0-16,0 0 0,1-21 0,-1 21 16,0-21-16,0 0 0,0 0 15,22 0-15,-22 0 0,21 0 0,-21 0 16,22 0-16,-22 0 0,0-21 0,21 0 15,-21 0-15,1 0 0,20 0 16,-21-1-16,0 1 0</inkml:trace>
  <inkml:trace contextRef="#ctx0" brushRef="#br0" timeOffset="51076.06">21421 11049 0,'0'0'0,"21"-42"0,-21-43 16,0 64-16,0 0 0,0 42 31,-21 0-31,-1 0 0,1 22 16,0-1-16,0 0 0,21 1 0,-21 20 15,0 1-15,-1-22 0,22 21 16,-21 1-16,0-22 0,0 22 0,0-22 16,21 0-16,-21 1 0,21-1 0,-22 0 15,1-20-15,21 20 0,0-21 16,0 0-16,0 0 0,-21 1 0,21-1 15,0 0-15,21-21 16,0 0-16,1 0 16,-1 0-16,0 0 0,0-21 0,0 0 15,0-1-15</inkml:trace>
  <inkml:trace contextRef="#ctx0" brushRef="#br0" timeOffset="51719.36">21399 11748 0,'22'0'31,"-1"0"-31,0 0 16,0 0-16,0 0 0,0 0 0,1 0 15,-1-22-15,0 22 0,0 0 0,0-21 16,0 0-16,1 21 0,-1-21 0,0 0 16,-21 0-16,21-1 15,-21 1-15,0 0 0,0 0 0,-21 0 16,0 21-16,0 0 15,-1 0-15,1 0 0,0 21 0,0 0 16,0 0-16,0 0 0,-1 1 16,1-1-16,0 21 0,0-21 0,21 0 15,0 1-15,0-1 0,0 0 16,0 0-16,0 0 0,0 0 0,0 1 16,0-1-16,21-21 0,0 21 0,22-21 15,-22 0-15,0 0 0,21 21 0,-21-21 16,22 0-16,-1 0 0,-21 0 0,22 0 15,-22-21-15,0 21 0,21-21 0,-21 0 16,1 21-16,-1-22 0,0 1 16,0 0-16,-21 0 0,21 0 0,0 0 15,1-22-15,-22 22 0,0 0 16,0 0-16,0 0 0,0-1 0,21 22 16,-21 22 15,21-1-31,-21 0 15,0 0-15,0 0 0,21-21 0,-21 21 16,0 1-16,0-1 0,0 0 16,0 0-16,0 0 0,0 0 15,0 1-15,21-1 0,0-21 0,-21 21 16,22 0-16,-1-21 0,0 21 16,0-21-16,0 21 15,0-21-15,1 0 0,-1 0 0,0 0 16,0 0-16,0 0 0,0 0 0,1-21 15,-1 21-15,-21-21 0,21 21 16,-21-21-16,0 0 0,21 0 0,-21-1 16,21 1-16,-21 0 0,0 0 15,0 0-15,0 0 16,0-1-16,0 1 0</inkml:trace>
  <inkml:trace contextRef="#ctx0" brushRef="#br0" timeOffset="52075.16">21061 11113 0,'0'0'0,"-64"0"0,1 0 0,-1 0 16,22-22-16,0 22 0,20 0 0,1 0 15,42-21-15,1 21 16,20 0-16,0 0 0,22 0 15,20 0-15,-20-21 0,21 21 0,-1 0 16,1 0-16,21 0 0,-22 0 0,22 0 16,-21 0-16,-22 0 0,22 0 0,-21 0 15,-1 0-15,-21 0 0,-20 0 16,20 0-16,-21 0 0,0 0 16,-42 21 62,21 0-78,-21-21 15,0 22-15</inkml:trace>
  <inkml:trace contextRef="#ctx0" brushRef="#br0" timeOffset="56083.87">7218 13885 0,'0'-21'0,"0"0"16,0 0-16,0 0 15,0 0 1,0-1-16,0 1 0,0 0 0,0 0 15,0 0-15,0 0 0,0-1 16,0 1-16,0 0 0,0 0 16,0 0-16,0 42 15,0 0-15,-21 0 16,-1 22-16,22-1 0,-21 0 0,0 1 16,21 20-16,-21-21 0,0 1 15,0 20-15,-1-20 0,1 20 0,0-21 16,-21 1-16,21 20 0,-22-20 0,22-1 15,-21 0-15,21 1 0,-1-22 16,1 21-16,0-21 0,0 0 16,21-42-1,0 0-15,0 0 16,0-21-16,0 20 0,0-20 0,0 0 16,0 21-16,0-22 0,0 1 15,0 0-15,0-1 0,0 1 0,0 21 16,0-22-16,0 22 0,0 0 0,0 0 15,0 0-15,21 21 16,-21 21-16,21 0 16,0 21-16,1-20 15,20 41-15,-21-42 0,0 0 16,0 22-16,1-1 0,-1-21 16,0 22-16,0-22 0,0 21 0,0-21 15,1 0-15,20 1 0,-21-1 0,21 0 16,-20-21-16,20 0 0,0 0 0,-21 0 15,22 0-15,-1 0 0,0-21 16,-20 0-16,20-1 0,0-20 0,1 21 16,-1-21-16,-21 20 0,21-20 0,-20 0 15,-1 21-15,0-22 0,0 1 0,-21 0 16,0-1-16,0-20 0,0 20 16,0 1-16,0-21 0,-21 20 0,0-20 15,0 20-15,-1 1 0,-20 0 0,21-1 16,-21 1-16,20 0 0,-20 21 15,21-22-15,-21 43 0,-1-21 16,22 21-16,-21 0 0,-1 0 0,1 0 16,21 21-16,-21 0 0,20 1 0,-20 20 15,21 0-15,-21 22 0,20-22 0,1 22 16,21-1-16,0 1 0,0-1 16,0 1-16,0-1 0,0-21 0,0 22 15,21-22-15,1 22 0,-1-22 0,0 0 16,21 1-16,-21-1 0,1-21 0,20 0 15,0 22-15,1-43 0,-1 21 16,0-21-16,1 0 0,-1 0 16,21 0-16,-20 0 0,20-21 0,-20 0 15,20-1-15,-21 1 0,22 0 0,-22-21 16,1 21-16,-1-22 0,0 22 16,-21-21-16,22 21 0,-22-22 0,-21 1 15,0 21-15,0-22 0,0 22 0,0 0 16,0 0-16,0 0 0,0 0 0,-21 21 15,0 0-15,-1 0 0,1 0 16,0 0-16,0 21 0,0 0 0,0 0 16,-1 0-16,1 0 0,21 1 0,-21 20 15,0-21-15,21 0 0,0 22 16,0-22-16,0 0 0,0 21 16,0-21-16,0 1 0,21-1 0,0 0 15,0-21-15,22 21 0,-22-21 0,21 0 16,-21 0-16,22 0 0,-1 0 0,0 0 15,-20-21-15,20 21 0,-21-21 16,21 0-16,-20-1 0,62-41 16,-84 42-16,0 0 15,0-1-15,0 1 0,0 0 0,0 0 16,0 0 0,0 42-1,0 0-15,0 0 16,-21 0-16,21 1 0,0-1 0,-21 0 15,21 21-15,0-21 0,0 1 16,0-1-16,0 0 0,-21 0 0,21 0 16,0 0-16,0 1 0,-21-1 15,21-42 17,0-1-32,0 1 0,0 0 15,21 0-15,-21 0 0,21 0 0,-21-22 16,0 22-16,0 0 0,21-21 0,-21 20 15,21 1-15,0-21 16,-21 21-16,0 0 0,22 21 0,-1-22 16,0 22-16,0 0 0,0 0 15,0 0-15,1 22 0,-1-22 16,-21 21-16,21 0 0,-21 0 16,0 0-16,0 0 0,0 1 0,0-1 15,0 0-15,0 0 0,0 0 0,0 0 16,0 1-16,0-1 0,0 0 15,0 0 1,21-21-16,0 0 16,-21-21-16,21 0 0,1 0 15,-1-1-15,0 1 16,0 0-16,0 0 0,0 0 16,1-22-16,-1 22 0,0-21 0,0 21 15,21 0-15,-20-22 0,-1 22 0,21 0 16,-21 0-16,0 21 0,1 0 15,-22 21 1,0 0-16,0 0 0,0 0 16,0 1-16,0-1 0,0 21 0,-22-21 15,1 0-15,21 1 0,-21 20 0,21-21 16,0 0-16,0 0 0,0 1 16,0 20-16,0-21 0,0 0 15,21 0-15,0-21 16,1 0-16,-1 0 0,21 0 0,-21 0 15,0 0-15,22 0 0,-22 0 16,0-21-16,21 0 0,-20 0 0,-1 0 16,0 0-16,0-1 0,21-20 0,-42 21 15,22 0-15,-1 0 0,-21-1 0,21 1 16,-21 0-16,0 0 16,0 0-16,0 42 31,0 0-31,-21-21 0,21 21 0,-21 0 15,21 1-15,0-1 0,0 0 16,0 0-16,0 0 16,0 0-16,0 1 0,0-1 0,0 0 15,21-21-15,0 21 0,0-21 0,0 0 16,0 0-16,1 0 0,-1 0 0,0 0 16,0 0-16,21 0 0,-20 0 15,20-21-15,0 0 0,-21 0 0,22-1 16,-1 1-16,-21 0 0,0 0 0,1 0 15,-1-22-15,-21 22 0,0 0 0,0-21 16,0-1-16,0 22 0,0-21 16,-21 21-16,21-22 0,-22 22 0,1 0 15,-21 0-15,21 0 0,0 21 16,-1 0-16,-20 0 0,21 0 0,0 0 16,-22 21-16,22 0 0,0 0 15,0 0-15,0 1 0,0 20 0,-1-21 16,1 0-16,21 0 0,0 22 0,0-22 15,0 0-15,0 0 0,0 0 0,0 1 16,0-1-16,21 0 16,1-21-16,-1 0 0,0 0 15,0 0-15,21 0 0,-20 0 0</inkml:trace>
  <inkml:trace contextRef="#ctx0" brushRef="#br0" timeOffset="56799.46">10795 13547 0,'0'0'0,"0"-21"16,0-1 0,-21 22-16,0 0 15,-1 0-15,1 0 16,0 22-16,0-1 0,0 0 15,0 0-15,-1 0 0,1 22 16,0-1-16,0 0 0,0 1 0,0-1 16,-1 0-16,1 1 0,0-22 0,21 21 15,-21 0-15,21-20 0,0 20 0,0-21 16,0 21-16,0-20 0,0-1 16,0 0-16,21 0 0,0 0 0,0-21 15,1 21-15,-1-21 0,0 0 0,0 0 16,0 0-16,22 0 0,-22 0 15,0 0-15,21-21 0,-21 0 0,22 21 16,-22-21-16,21 0 0</inkml:trace>
  <inkml:trace contextRef="#ctx0" brushRef="#br0" timeOffset="57067.49">11239 13547 0,'0'0'0,"22"-21"0,-22-1 0,21 1 15,0 21-15,0 0 0,0 0 16,0 0-16,1 0 0,20 0 16,-21 21-16,0 1 0,22-1 15,-22 0-15,21 21 0,-21-21 0,0 22 16,1-1-16,-1-21 0,-21 22 0,0-1 16,0-21-16,0 21 0,0-20 15,0 20-15,-21-21 0,-1 21 0,-20-20 16,21-1-16,-21 21 0,20-21 0,-20 0 15,0 1-15,21-22 0,-22 21 0,22 0 16,0-21-16,0 0 0,0 21 16</inkml:trace>
  <inkml:trace contextRef="#ctx0" brushRef="#br0" timeOffset="57723.1">13293 13293 0,'0'0'0,"0"-21"16,-22 21-16,22-22 0,-21 22 15,0-21-15,0 21 0,0-21 16,0 21-16,-1 0 0,1 0 0,-21 0 16,21 0-16,0 0 0,-1 0 0,1 0 15,0 0-15,0 0 0,0 0 0,21 21 16,0 0-16,-21-21 0,21 22 16,0-1-16,0 0 0,0 0 15,0 0-15,21-21 0,0 21 0,0 1 16,0-1-16,0 0 0,22 0 0,-22 21 15,0-20-15,0-1 0,0 21 0,1-21 16,-22 22-16,0-22 0,0 21 16,0-21-16,0 22 0,-22-22 0,1 0 15,0 0-15,-21 0 0,-1 0 16,22-21-16,-21 22 0,0-22 0,-1 0 16,1 0-16,0 21 0,-1-21 0,22 0 15,-21 0-15,21 0 0,-1 0 16,1 0-16,21-21 0,0-1 15,21 22-15,1 0 16,-1-21-16,0 21 0,21 0 0,-21 0 16,22 0-16,-22 0 0,21 0 15,-21 0-15,1 21 0,20-21 0,-21 22 16,-21-1-16,0 0 0,0 0 16,0 0-16,0 22 0,0-22 15,-21 0-15,0 21 0,0-21 0,-1 1 16,-20 20-16,21-21 0,-21 21 0,20 1 15,-20-22-15,21 21 0,0-21 16,-22 22-16,22-22 0,0 0 0,21 21 16,0-20-16,-21-1 0,21 0 0,0 0 15,0 0-15,0 0 0,0 1 16,0-1-16,21-21 0</inkml:trace>
  <inkml:trace contextRef="#ctx0" brushRef="#br0" timeOffset="58315.25">12806 16235 0,'0'-21'0,"21"21"15,0-21-15,-21-1 0,21 22 0,0-21 16,1 0-16,-1 21 0,0-21 0,0 0 0,0 21 16,22 0-16,-22-21 15,0 21-15,-42 21 16,0 0-1,-1 0-15,-20 0 0,0 0 0,-1 22 16,-20-22-16,21 0 0,-1 21 16,1 1-16,0-22 0,-1 21 0,22 1 15,-21-22-15,21 21 0,-1 0 0,22-20 16,0 20-16,0 0 0,0-21 0,0 1 16,0 20-16,22-21 15,-1 0-15,21 0 0,-21 1 0,0 20 16,1-21-16,-1-21 0,21 21 0,-21 0 15,0 1-15,1-1 0,-1 0 0,0 0 16,0 0-16,0 0 0,0 1 16,1-1-16,-22 0 0,0 0 0,0 0 15,0 22-15,0-22 0,0 0 0,0 0 16,0 0-16,-22 0 0,1 1 0,0-1 16,0 0-16,-21 0 0,20 0 15,-20 0-15,0 1 0,-1-1 0,1-21 16,0 0-16,-22 21 0,22-21 0,0 0 15,-1 0-15,22-21 0,-21 0 16,21-1-16,-1 1 0,1 0 0,21-21 16,0-1-16,0 1 0</inkml:trace>
  <inkml:trace contextRef="#ctx0" brushRef="#br0" timeOffset="58747.53">12763 15155 0,'0'0'16,"-42"0"-16,21 0 0,0 0 0,0 0 0,-1 0 15,1 0-15,21-21 16,43 0 0,-22 21-16,21 0 0,0 0 0,22-21 15,-1 21-15,22 0 0,-21 0 16,20-21-16,22 21 0,-21 0 0,-22 0 16,22 0-16,0 0 0,-22 0 0,1-21 15,-1 21-15,-21 0 0,1 0 16,-1 0-16,-21 0 0,0 0 0,1 0 15,-1 0-15,-42 0 32,-1 0-32,1 0 0,0 0 0,-21 0 15,21 21-15,-22-21 0,1 21 0,0 0 16,-1 0-16,-20 0 0,20 1 16,-20-1-16,-1 0 0,1 0 0,-22 0 15,22 0-15</inkml:trace>
  <inkml:trace contextRef="#ctx0" brushRef="#br0" timeOffset="59031.36">12615 15452 0,'0'0'0,"-42"0"15,42 21-15,21-21 16,0 0 0,22 0-16,-22 0 0,21 0 15,0 0-15,22 0 0,-22 0 0,22 0 16,20 0-16,-20 0 0,-1-21 0,22 21 15,-21-21-15,-1 21 0,22-22 0,-22 22 16,1 0-16,-22-21 0,22 21 16,-22 0-16,0-21 0,1 21 15,-22 0-15,0 0 0,0-21 0,0 21 16,-42 0 0,0 0-1,-21 0-15,20 0 0,-20 0 16,0 0-16,-1 0 0,-20 21 0,21-21 15,-22 21-15,-21-21 0</inkml:trace>
  <inkml:trace contextRef="#ctx0" brushRef="#br0" timeOffset="59291.21">12552 15579 0,'0'0'0,"-21"21"0,-64 21 16,64-21-16,21 1 15,0-1-15,21 0 16,0-21-16,21 21 0,1-21 15,-1 0-15,0 0 0,22 0 0,-1 21 16,1-21-16,-1 0 0,1 0 0,-1 0 16,22 0-16,-21 0 0,-1 0 0,22-21 15,-43 21-15,22 0 0,-22-21 16,0 21-16,-21-21 0,22 21 0,-22 0 16,-21-21-1,-21 21 1,0 0-16,-1 0 15,-20 0 1,21-22-16</inkml:trace>
  <inkml:trace contextRef="#ctx0" brushRef="#br0" timeOffset="79939.6">11938 14944 0,'-21'0'16,"0"0"-1,-1 0-15,1 0 16,0 0 0,0 0-16,42 0 78,0 0-78,0 0 0,1 0 15,-1 0-15,21 0 0,0 0 0,1 0 16,-1 0-16,0 0 0,22 0 16,-1 0-16,1 0 0,-1 0 0,1 0 15,-1 0-15,22 0 0,-21 0 0,20 0 16,-20 0-16,20 0 0,1 0 0,0 0 16,-1 0-16,1 0 0,0 21 15,21-21-15,-22 0 0,1 0 0,0 0 16,-1 0-16,1 0 0,-22 0 0,22 0 15,-21 0-15,20 0 0,-20 0 0,-1 0 16,1 0-16,-22 0 16,0 0-16,1 0 0,-22 0 0,0 0 15,0 0-15,0 0 0,-42 0 78,0 21-62,0-21-16,0 0 0,0 0 0,-1 21 16,1-21-16</inkml:trace>
  <inkml:trace contextRef="#ctx0" brushRef="#br0" timeOffset="80567.66">12721 15261 0,'21'0'0,"-42"0"0,0 0 0,0 21 0,-22-21 15,22 0-15,0 0 0,0 0 0,0 0 16,0 0-16,-1 22 0,-20-22 0,21 0 16,0 0-16,-22 0 0,22 0 15,0 0-15,-21 0 0,21 0 0,-22 0 16,22 0-16,-21 0 0,21 0 0,-22 0 16,22 0-16,0 0 0,0 0 0,0 0 15,-1 0-15,1 21 16,42 0 15,1-21-15,-1 0-16,21 0 0,0 0 15,1 0-15,-1 0 0,22 0 16,-1 0-16,1 0 0,-1 0 0,22 0 16,-1 0-16,1 0 0,0 0 0,21 0 15,-1 0-15,1 0 0,0 0 0,0 0 16,0 0-16,-22-21 0,1 21 0,-21 0 15,20 0-15,-20 0 0,-22-21 16,0 21-16,1 0 0,-1 0 0,0-22 16,-20 22-16,-1-21 0,0 21 15,0 0-15,0 0 0,-21-21 0,21 21 16,1-21 0,-44 21 30,1 0-46,0 0 0,0 0 16,0 0-16,0 21 0,-1-21 16,1 21-16,0-21 0</inkml:trace>
  <inkml:trace contextRef="#ctx0" brushRef="#br0" timeOffset="81235.36">12361 15706 0,'0'0'0,"-21"0"0,0 0 0,0 0 15,0 0-15,-1 0 0,1 0 0,0 0 16,0 0-16,0 0 0,0 0 16,-1 0-16,1 0 15,0 0-15,0 0 0,0 0 0,-22 0 16,22 0-16,0 0 0,-21 0 0,-1 0 16,22 0-16,-21 0 0,0 0 0,-1 0 15,1 0-15,21 0 0,-22 0 16,22 0-16,0 0 0,0 0 0,42 0 47,21 0-32,-20 0-15,20 0 0,0 21 0,22-21 16,-22 0-16,22 0 0,20 0 16,-20 21-16,20-21 0,1 0 0,0 21 15,21-21-15,-22 0 0,22 0 0,-21 0 16,21 0-16,-1 0 0,1 0 0,-21 0 15,21 0-15,0 0 0,-1 0 16,1 0-16,-21 0 0,0 0 0,-1 0 16,1 0-16,-22 0 0,1 0 0,-1 0 15,1 0-15,-22 0 0,22 0 0,-22 0 16,0-21-16,-20 21 0,20 0 0,-21 0 16,0 0-16,-21-21 15,21 21-15,1 0 16,-22-21-1,-22 21 1,1 0 0,0 0-16,0 0 15,21-21-15,-21 21 0,0 0 16,-1-22-16,22 1 0,-21 0 16,0 21-16,0-21 0</inkml:trace>
  <inkml:trace contextRef="#ctx0" brushRef="#br0" timeOffset="81903.57">12425 14965 0,'0'0'0,"-21"0"0,-1 0 16,1 0-16,0 0 31,0 0-31,0 0 16,0 0-16,-1 0 0,1 0 0,0 0 15,0 0-15,0 0 0,0 0 0,-1 0 16,1 0-16,0 0 0,0 0 0,0 0 16,0 0-16,-1 0 0,44 0 46,-1 0-46,21 0 16,22 0-16,-1 0 0,1 0 0,20 21 16,22-21-16,0 0 0,0 0 0,21 0 15,0 0-15,0 0 0,21 0 16,-21 0-16,21 0 0,-21 0 0,0 0 16,0 0-16,0 0 0,-21 0 0,21 0 15,-42 0-15,20 0 0,-20 0 0,-21 0 16,63 0-1,-85 0-15,0 0 0,1 0 0,-22 0 0,0 0 16,0-21-16,0 21 16,-21-21-1,-21 21 1,0 0-16,0 0 16,0 0-16,-1 0 0,1 0 15,0 0-15,-21 0 0,-1 0 0,1 0 16,0 0-16,-1 0 0,1 0 0,-21 0 15,-1 0-15</inkml:trace>
  <inkml:trace contextRef="#ctx0" brushRef="#br0" timeOffset="82455.25">12721 15367 0,'0'0'0,"-21"0"0,0 0 0,0 0 0,-1 0 16,-20 0-16,21 0 0,0 0 15,0 0-15,-1 0 0,-20 0 0,21 0 16,0 0-16,0-21 0,-1 21 0,-20 0 16,21 0-16,0-21 0,0 21 15,-1 0-15,1 0 0,-21 0 0,21 0 16,0 0-16,-1 0 0,1 0 15,0 0-15,0 0 0,0 0 0,42 0 32,0 0-17,0 0-15,22 21 0,-1-21 0,0 0 16,22 0-16,-22 0 0,22 0 16,-1 0-16,22 0 0,-22 0 0,22 0 15,0 0-15,-1 0 0,1 0 0,0 0 16,20 0-16,-20 0 0,21 0 0,-21 0 15,-1 0-15,1 0 0,0 0 16,-22 0-16,1 0 0,-1 0 16,1 0-16,-1-21 0,-21 21 0,1 0 15,-1 0-15,0 0 0,-20 0 0,-1 0 16,0 0-16,0 0 0,-42 0 47,0 0-47,0 0 15,-1 0-15,1 0 0,0 0 0,-21 0 16,21 21-16,-22-21 0,22 0 0,-21 0 16,21 21-16,-22-21 0,22 0 15,0 0-15,-21 0 0</inkml:trace>
  <inkml:trace contextRef="#ctx0" brushRef="#br0" timeOffset="83010.94">12023 15706 0,'0'0'0,"-22"0"15,1 0-15,-42 0 16,42-21-16,-1 21 16,22-22-16,0 1 47,22 21-47,-1 0 0,0 0 0,0 0 15,21 0-15,1 0 0,-1 0 0,22 0 16,-1 0-16,22 0 0,-1 21 0,1-21 15,21 0-15,0 0 0,0 22 16,21-22-16,0 0 0,0 0 16,-22 21-16,22-21 0,-21 0 0,-21 0 15,21 0-15,-22 0 0,-20 0 0,-1 0 16,1 0-16,-22 0 0,1 0 0,-1 0 16,0 0-16,-21 0 0,1-21 0,-1 21 15,0 0-15,0 0 0,-21-22 16,21 1-16,-21 0 94,0 0-79,0 0-15,21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1:29:10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2477 0,'0'21'16,"0"0"-16,0 0 0,0 0 0,0 0 16,0 22-16,0-1 15,0 0-15,0 1 0,0-1 0,0 0 16,0 1-16,0-1 0,0-21 0,0 22 16,0-1-16,0-21 0,0 0 15,0 0-15,0 1 0,0-1 0,0 0 16,0 0-1,0-42 1,0 0-16,0 0 16,0-22-16,21 22 0,-21 0 15,21-21-15</inkml:trace>
  <inkml:trace contextRef="#ctx0" brushRef="#br0" timeOffset="696.97">2857 2392 0,'0'0'0,"0"-21"15,-21 0-15,21-1 16,-21 22 15,21-21-15,0 0-1,0 0-15,0 0 16,0 0 0,0-1-16,-21 22 15,21 22 32,0-1-47,0 0 0,0 0 16,0 0-16,0 0 0,0 22 15,0-1-15,0 0 0,0 22 0,0-22 16,0 22-16,21-1 0,-21-20 16,0 20-16,0 1 0,0-1 15,0-21-15,0 22 0,0-1 0,0 1 16,0-1-16,0 1 0,0-1 16,0 1-16,0 21 0,0-22 0,0 1 15,0-22-15,0 21 0,-21 22 0,21-21 16,0-1-16,0 1 0,-21 20 15,21-20-15,0-1 0,-21 22 0,21-22 16,0 1-16,-22-1 0,22 22 16,0-21-16,0 20 0,-21 1 0,0 0 15,21-1-15,-21 1 0,21 0 0,-21-1 16,0-20-16,21 20 16,-22 22-16,1-21 0,0 0 0,21-1 15,-21 1-15,0 0 0,0-1 16,21 1-16,-22 0 0,1 20 0,21-20 15,0 0-15,-21-1 0,0 1 0,21 0 16,-21-1-16,21 1 0,0 0 16,-21-22-16,-1 22 0,22 0 0,-21-1 15,21-20-15,0 20 0,-21-20 16,0-1-16,21-20 0,-21 20 0,21-20 16,0-22-16,0 0 0,0 0 0,0 0 15,0-42 1,0-21-16,21 21 0,0-22 15</inkml:trace>
  <inkml:trace contextRef="#ctx0" brushRef="#br0" timeOffset="2663.59">2879 2328 0,'0'0'0,"0"-21"0,-22 21 31,22-21-31,22 21 31,-1 0-31,0 0 16,0 0-16,0 0 0,0 0 16,1 0-16,20 0 0,0 0 0,1 0 15,-1-21-15,21 21 0,1 0 16,21 0-16,-1 0 0,1-21 0,0 21 15,20 0-15,1 0 0,0-21 0,0 21 16,21-22-16,0 22 0,0 0 16,0 0-16,0 0 0,0 0 0,21 0 15,-21 0-15,0 0 0,0 0 16,0 0-16,0 0 0,0 0 16,-21 0-16,21 0 0,-21 0 0,21-21 15,-21 21-15,21 0 0,0 0 0,0 0 16,0 0-16,0 0 0,0 0 15,-22 0-15,22 0 0,-21 0 0,21 0 16,0 0-16,-21 0 0,21 0 16,-21 0-16,0 0 0,0 0 0,-1 0 15,1 0-15,0 0 0,-21 0 0,21 0 16,-22-21-16,22 21 0,-21 0 16,-1 0-16,1 0 0,-21 0 0,20 0 15,-20-21-15,-1 21 0,-20 0 16,20 0-16,-21 0 0,1 0 15,-1-21-15,-21 21 0,0 0 0,22 0 16,-22 0-16,0 0 0,0 0 16,0 0-16,-21 21 31,0 0-31,0 0 16,0 0-16,0 1 0,0-1 15,0 0-15,0 21 0,0-21 0,0 22 16,0-1-16,0 0 0,0 22 0,0-22 15,0 1-15,22-1 0,-22 21 16,0-20-16,0 20 0,0-20 16,21-1-16,-21 21 0,0 1 0,0-22 15,0 22-15,0-1 0,0 22 0,0-22 16,0 1-16,0 21 0,0-22 16,0 1-16,0 20 0,0 1 0,0-22 15,0 22-15,0 21 0,0-21 0,0-1 16,0 1-16,0 0 0,0-1 15,0 1-15,0 0 0,0 20 0,0-20 16,0 21-16,0-21 0,0-1 0,0 1 16,0 21-16,0-22 0,-21 1 0,21 21 15,0-21-15,-22-1 16,22 1-16,-21 0 0,21-1 0,0 1 16,0 0-16,-21-1 0,21 1 0,-21 0 15,21-1-15,-21 1 0,21-22 0,0 22 16,0-21-16,0-1 0,-21 22 15,21-22-15,0 1 0,-22-1 0,22 1 16,0-1-16,0 1 0,0-1 0,-21-20 16,21 20-16,-21-21 0,21 1 0,0-1 15,0-21-15,0 22 0,-21-22 16,0 0-16,0 0 0,21 0 0,-22 0 16,1-21-16,21 22 0,-21-22 0,0 0 15,-21 21-15,20-21 0,1 0 16,-21 0-16,0 0 0,-1 0 0,1 0 15,-22 0-15,22 0 0,-21 0 16,-1 0-16,1 0 0,-22 0 0,21 0 16,1 0-16,-1 0 0,1 0 0,-1 0 15,1 0-15,-1 0 0,1 0 0,-1 0 16,1 0-16,-22 0 0,1 0 0,-1 0 16,-21 0-16,21 0 0,-20 0 15,-1 0-15,0 21 0,0-21 0,0 0 16,0 0-16,1 0 0,-1 21 0,0-21 15,21 0-15,-21 0 0,22 21 0,-22-21 16,21 0-16,1 0 16,-22 21-16,21-21 0,-21 0 0,0 0 15,1 0-15,-1 0 0,0 22 0,21-22 16,-21 0-16,22 0 0,-1 21 0,0-21 16,1 0-16,-1 0 0,22 21 15,-1-21-15,-21 0 0,22 0 0,-1 0 16,22 21-16,-21-21 0,-1 0 0,1 0 15,-1 0-15,22 0 0,-22 0 16,1 21-16,-1-21 0,1 0 0,-22 0 16,22 0-16,-22 0 0,21 0 0,1 0 15,-22 0-15,22 0 16,20 0-16,-20 0 0,-1 0 0,22 0 16,-21 0-16,20 0 0,-20 0 0,20 0 15,-20 0-15,-1 0 0,1 0 16,21 0-16,-22 0 0,1 0 0,-1 0 15,1 0-15,20 0 0,1 0 16,0 0-16,20 0 0,-20 0 0,21 0 16,0-21-16,21 0 15,0 0-15,0 0 16,0-1-16,0 1 0,21 0 16,0 0-16,0-21 0,0-1 0</inkml:trace>
  <inkml:trace contextRef="#ctx0" brushRef="#br0" timeOffset="3556.11">3641 3344 0,'0'0'0,"0"-21"16,0 0-16,0 0 15,0 0 1,0 0-16,0-1 0,0 1 15,-22 21-15,22-21 0,-21 0 0,0 21 16,0 0-16,0-21 0,-22 21 16,22 0-16,0 0 0,0 0 0,-21 0 15,20 0-15,1 21 0,-21 0 16,21 0-16,0 22 0,-1-22 0,1 21 16,0 0-16,0 1 0,21-22 0,-21 21 15,21-21-15,0 22 0,0-22 16,0 0-16,21-21 0,0 21 0,0 0 15,0-21-15,22 0 0,-22 0 16,21 0-16,-21 0 0,22-21 16,-1 0-16,-21 0 0,22 0 0,-22 0 15,21-1-15,-21 1 0,0-21 16,1 21-16,-1-22 0,-21 1 0,0 21 16,0-21-16,0 20 0,0 1 0,0 0 15,0 0-15,-21 21 16,-1 21-16,22 0 15,-21 0-15,21 22 0,0-22 16,0 21-16,0-21 0,0 1 0,0 20 16,0-21-16,0 0 0,0 22 0,21-22 15,1 0-15,-1 0 16,0-21-16,0 0 0,0 0 16,22 0-16,-22 0 0,0 0 0,0 0 15,21 0-15,-20-21 0,-1 0 16</inkml:trace>
  <inkml:trace contextRef="#ctx0" brushRef="#br0" timeOffset="3799.97">4127 3133 0,'0'0'0,"22"-21"0,-22-1 0,-22 22 32,1 0-17,0 22-15,0-1 0,0 0 16,0 0-16,21 21 0,-22-20 15,1-1-15,21 21 0,-21-21 0,21 22 16,0-22-16,0 0 0,0 21 0,0-21 16,0 1-16,21-1 15,0 0-15,1-21 0,-1 0 0,0 21 16,0-21-16,0 0 0,0 0 0,22 0 16,-22-21-16,0 0 15,0 21-15,0-21 0</inkml:trace>
  <inkml:trace contextRef="#ctx0" brushRef="#br0" timeOffset="4047.34">4508 3133 0,'0'-21'0,"0"42"0,0-64 15,-21 43 1,0 0-16,0 0 16,0 0-16,0 22 0,-1-1 0,1 0 15,21 0-15,-21 0 0,0 22 16,0-22-16,21 0 0,-21 21 0,21-21 15,0 1-15,0-1 0,0 0 0,0 0 16,0 0-16,0 0 0,0 1 16,21-1-16,0-21 0,0 21 0,0-21 15,0 0-15,1 0 0,-1 0 0,0 0 16,0 0-16,21 0 16,-20 0-16,-1 0 0,0-21 0,0 0 15,0 21-15,0-22 0</inkml:trace>
  <inkml:trace contextRef="#ctx0" brushRef="#br0" timeOffset="4359.16">4974 3112 0,'0'-22'16,"-21"22"-16,0 0 15,0 0 17,21 22-32,-22-1 0,22 0 0,0 0 15,0 0-15,-21 0 0,21 22 16,-21-22-16,21 21 0,0-21 0,0 1 16,0 20-16,-21-21 0,21 0 0,0 0 15,0 1-15,0-1 0,0 0 16,0 0-16,21-21 31,-21-21-15,0 0-16</inkml:trace>
  <inkml:trace contextRef="#ctx0" brushRef="#br0" timeOffset="4767.97">4868 3133 0,'0'0'0,"-21"-21"0,21-43 16,0 43-16,0 0 0,21 21 31,0 0-31,1 0 0,20 0 16,-21 21-16,21 0 0,-20 0 0,-1 0 15,21 1-15,-21 20 16,0-21-16,1 21 0,-1 1 0,0-1 0,0-21 16,0 22-16,0-1 0,-21-21 15,0 21-15,0-20 0,0-1 16,0 0-16,0 0 0,0 0 15,0-42 17,0 0-32,0 0 0,0 0 0,0-22 15,0 1-15,0 0 0,0-22 0,0 22 16,0-22-16,22 22 0,-1-22 16,-21 22-16,21 0 0,-21-1 15,21 1-15,0 0 0,-21 21 0,21-1 16,1 22-16,-1-21 0,0 21 15,0 0-15,0 21 16,0-21-16,-21 22 0,0-1 16,22 0-16,-22 0 15,0 0-15,0 0 0,0 1 0,0-1 16,21 0-16,-21 0 0</inkml:trace>
  <inkml:trace contextRef="#ctx0" brushRef="#br0" timeOffset="5885.47">5736 3387 0,'0'0'0,"21"-21"15,-21-1-15,21 1 16,-21 0-16,0 0 0,0 0 0,0 0 16,0-22-16,0 22 0,0 0 0,0 0 15,-21 0-15,0-1 0,0 1 16,0 21-16,0 0 0,-1 0 15,1 0-15,0 21 0,-21-21 0,21 22 16,-1 20-16,1-21 0,0 0 16,0 22-16,0-1 0,21-21 0,0 21 15,0-20-15,0 20 0,0-21 0,0 0 16,0 0-16,0 1 16,21-22-16,-21 21 0,21-21 0,0 0 15,0 0-15,22 0 0,-22 0 0,0 0 16,0-21-16,0-1 0,22 1 15,-22 0-15,0 0 0,0 0 0,0 0 16,1-22-16,-1 22 0,0-21 0,-21 21 16,0-22-16,0 22 0,0 0 15,0 0-15,-21 21 16,0 0 0,21 21-16,-22 0 0,22 0 15,0 22-15,0-22 0,0 0 16,0 0-16,0 0 0,0 0 0,0 22 15,0-22-15,0 0 16,22 0-16,-1-21 0,0 0 0,0 21 16,0-21-16,22 0 0,-22 0 0,0 0 15,21 0-15,-21-21 0,1 0 16,20 21-16,-42-21 0,21 0 0,0 0 16,-21-22-16,21 22 0,-21-21 0,0 21 15,0-22-15,0 22 0,0 0 16,0 0-16,0 0 0,0 42 31,-21 0-31,21 0 0,0 0 16,-21 0-16,21 1 0,0 20 15,0-21-15,0 0 0,0 22 16,0-22-16,0 0 0,0 0 0,0 0 16,0 0-16,0 1 0,0-1 15,0 0-15,0-42 31,0 0-15,0-1-16,0 1 0,0 0 0,0 0 16,0 0-16,0-22 0,0 1 0,0 21 15,0-21-15,21-1 0,0 22 16,1 0-16,-22 0 0,21 0 0,0 21 16,0 0-16,0 0 0,0 0 0,1 0 15,-1 0 1,0 0-16,-21 21 0,0 0 0,0 21 15,21-21-15,0 1 0,-21 20 0,0-21 16,0 0-16,21 0 0,-21 22 16,0-22-16,0 0 0,0 0 0,0 0 15,0 1 1,-21-22 0,21-22-1,0 1-15,0-21 16,0 21-16,0 0 0,21-22 0,1 1 15,-22 21-15,21-22 0,0 1 16,0 21-16,0 0 0,0 0 0,22-1 16,-22 1-16,0 21 0,21 0 0,-20 0 15,-1 0-15,0 21 0,0-21 16,0 22-16,-21 20 0,0-21 0,0 21 16,0-20-16,0 20 0,0-21 0,0 21 15,0 1-15,-21-22 0,21 0 16,-21 21-16,21-20 0,-21-1 0,21 0 15,0 0-15,0-42 32,21 0-17,0-22-15,0 22 0,0 0 16</inkml:trace>
  <inkml:trace contextRef="#ctx0" brushRef="#br0" timeOffset="6264.25">7091 3175 0,'0'21'16,"21"-21"-16,0 0 16,0 0-16,0 0 0,1 0 15,-1 0-15,0-21 0,0 0 16,-21 0-16,21 21 0,-21-21 15,0-1-15,0 1 0,-21 21 32,0 0-32,0 0 0,0 0 0,-22 0 15,22 0-15,0 21 0,-21 1 0,20-1 16,1 0-16,0 0 0,0 21 16,21-20-16,0 20 0,-21-21 0,21 0 15,0 22-15,0-22 0,0 0 0,0 0 16,0 0-16,21 0 15,0-21-15,0 22 0,0-22 0,1 0 16,-1 0-16,0 0 0,0 0 0,21 0 16,-20 0-16,-1-22 0,21 22 0,-21-21 15,0 0-15,22 0 0,-22-21 16,21 20-16</inkml:trace>
  <inkml:trace contextRef="#ctx0" brushRef="#br0" timeOffset="6508.21">7768 3069 0,'0'0'0,"0"21"0,-21-21 15,42 0 63,-21 22-62,0-1-16,21-21 0,-21 21 16,0 0-16,0 0 0,0 0 15,0 1-15,-21-1 0</inkml:trace>
  <inkml:trace contextRef="#ctx0" brushRef="#br0" timeOffset="6704.1">7747 3556 0,'0'0'0,"21"21"15,-21 0-15,21-21 63,0 0-32,1 0-31,-1-21 16,0 21-16,0-21 15,0 0-15,0 21 0</inkml:trace>
  <inkml:trace contextRef="#ctx0" brushRef="#br0" timeOffset="7212.34">8340 3471 0,'-22'0'16,"44"0"-16,-65 22 0,22-22 0,0 0 16,0 0-16,42 0 31,0 0-31,21 0 0,1 21 16,-1-21-16,22 0 0,20 0 0,22 0 15,0 0-15,0 0 0,0 0 0,21 21 16,-22-21-16,1 0 0,0 0 15,-21 0-15,21 0 0,-22 0 0,-20 0 16,-1 0-16,-20 0 0,-1 0 0,0 0 16,-21 0-16,1 0 0,-1 0 15,0 0-15,-21-21 16,-21 21 31,0 0-47,-1 0 15,1 0-15,0 0 0,0 0 16</inkml:trace>
  <inkml:trace contextRef="#ctx0" brushRef="#br0" timeOffset="8160.39">3746 4466 0,'0'0'0,"0"-21"0,43-85 16,-43 64-16,0 21 15,21-22-15,-21 1 0,0 21 16,0 0-16,0 0 0,-21 21 16,0 21-16,-1 0 15,1 21-15,0 1 0,0-1 16,0 0-16,0 1 0,-1 20 0,1-21 15,21 22-15,-21-22 0,0 22 16,0-1-16,0 1 0,-1-22 16,1 0-16,21 1 0,0-1 0,0 0 15,-21-20-15,21-1 0,0 0 16,21-21 0,0 0-16,-21-42 0,22 20 0,-1 1 15,0-21-15,0 0 0,0-1 16,0 1-16,1 0 0,-1-22 0,0 22 15,0-22-15,0 1 0,0 20 0,-21-20 16,22-1-16,-22 22 0,21 0 16,-21-1-16,0 22 0,0 0 0,0 42 31,0 22-31,0-22 16,21 21-16,-21 0 0,0 22 0,0-22 15,0 1-15,0-1 0,0 21 16,0-20-16,0 20 0,21-20 0,-21-1 15,0 0-15,0 1 0,0-1 0,0-21 16,0 21-16,0-20 0,0-1 16,0 0-16,-21-21 15,0 0 1,0-21-16,21 0 0,-22-1 0,1 1 16,-21 0-16,21 0 0</inkml:trace>
  <inkml:trace contextRef="#ctx0" brushRef="#br0" timeOffset="8887.95">3387 4741 0,'0'0'0,"-22"0"0,1 0 0,0 0 16,42 0 0,0 0-1,1 0-15,20 0 0,0-21 0,1 21 16,-1 0-16,0-21 0,22 21 16,-22-21-16,22 0 0,-22 21 0,21-21 15,-20 21-15,-1-22 0,0 22 0,-20 0 16,-1 0-16,0 0 0,0 0 15,0 0-15,-21 22 16,0-1-16,0 0 16,0 0-16,0 0 0,0 0 15,0 1-15,0 20 0,0-21 0,0 0 16,0 0-16,0 1 0,0-1 16,0 0-16,0 0 0,0-42 46,0 0-46,0 0 0,0-1 16,0 1-16,0 0 0,0-21 0,0 21 16,0-1-16,0-20 0,0 21 15,21 0-15,-21 0 0,0-1 0,22 1 16,-1 0-16,0 21 0,0 0 16,0 0-16,0 0 15,1 0-15,-1 21 0,0 0 0,0 1 16,0-1-16,0 0 0,1 21 0,-22-21 15,0 1-15,21 20 0,-21-21 16,0 0-16,0 0 0,0 1 0,0-1 16,0 0-16,0 0 0,-21-21 31,21-21-15,0 0-16,0 0 0,0-1 15,0 1-15,0 0 0,0-21 0,21 21 16,0-22-16,0 1 0,0 21 15,0-22-15,1 22 0,-1-21 16,21 21-16,-21 21 0,0-21 0,22 21 16,-22 0-16,0 0 0,0 0 0,0 0 15,1 21-15,-1 0 0,-21 0 16,0 0-16,0 0 0,0 1 0,0-1 16,0 21-16,0-21 0,0 0 0,0 1 15,-21 20-15,-1-21 0,1 0 16,21 0-16,0 1 0,-21-1 15,42-21 17,-21-21-32,43 21 15,-22-22-15,0 1 0,0 0 0,21 0 16,-20 0-16</inkml:trace>
  <inkml:trace contextRef="#ctx0" brushRef="#br0" timeOffset="9271.74">5122 4636 0,'0'21'0,"0"-42"16,21 21-16,-21-22 0,0 1 0,0 0 15,-21 21 1,0 0 0,0 0-16,0 21 0,0-21 15,21 21-15,-22 1 0,1-1 0,0 0 16,21 0-16,-21 0 0,21 22 0,-21-22 16,21 0-16,-21 21 0,21-21 15,0 1-15,0-1 0,0 0 16,21 0-16,0 0 0,0-21 0,0 0 15,22 21-15,-22-21 0,0 0 16,21 0-16,-21 0 0,22-21 0,-22 0 16,21 21-16,-21-21 0,22-21 0,-22 20 15,0 1-15,0-21 0,0 0 16,-21 20-16,22-20 0,-22 21 0,0-21 16,0 20-16,0-20 0,0 21 0,-22 21 15,1-21-15,0 0 0,0 21 16,0 0-16,0 0 0,-1 0 15,-20 0-15,21 21 0,0-21 0,0 21 16,-1 0-16,1-21 0,0 21 16,21 0-16,0 1 0,0-1 0,0 0 15,21 0-15,0 0 0,1-21 16,-1 0-16,0 0 0,0 21 0</inkml:trace>
  <inkml:trace contextRef="#ctx0" brushRef="#br0" timeOffset="10400.19">5609 4657 0,'0'0'0,"0"-21"16,0-1-16,0 1 0,0 0 16,-21 21-1,21-21-15,-21 21 0,0 0 16,21 21 0,-22-21-16,22 21 0,-21 0 0,21 1 15,0-1-15,0 0 0,0 0 0,0 21 16,0-20-16,0-1 0,0 0 15,0 21-15,0-21 0,0 1 0,21-1 16,1-21-16,-22 21 0,21-21 0,0 0 16,0 0-16,0 0 0,0 0 15,1 0-15,-1 0 0,0-21 16,21 0-16,-21 21 0,1-22 0,-1 1 0,0-21 16,0 21-16,0 0 15,-21-1-15,21-20 0,-21 21 0,22 0 16,-22-22-16,21 22 0,-21 0 15,-21 21 17,-1 21-32,1 0 0,21 1 0,-21-1 15,21 0-15,-21 0 0,21 0 16,0 0-16,0 22 0,0-22 0,0 0 16,0 0-16,21 0 0,0 1 0,22-1 15,-22 0-15,0-21 0,21 0 16,-21 0-16,22 0 0,-22 0 15,21 0-15,-21 0 0,1-21 0,20 21 16,-21-21-16,0-1 0,0 1 0,-21 0 16,22-21-16,-22 21 0,21-1 15,-21-20-15,0 21 0,0 0 0,0 0 16,0-1-16,0 44 31,0-1-31,-21 0 16,21 0-16,-22 0 0,22 0 0,0 1 15,0 20-15,-21-21 0,21 0 16,-21 0-16,21 1 0,0-1 16,0 0-16,0 0 15,0-42 17,0 0-32,0 0 0,0-1 15,21 1-15,0 0 0,-21-21 0,22 21 16,-1-1-16,0-20 0,0 21 15,0 0-15,0 0 0,1-1 0,-1 1 16,21 21-16,-21 0 0,0 0 16,1 0-16,-22 21 15,0 1-15,0-1 0,0 0 16,0 0-16,0 21 0,0-20 0,0-1 16,0 0-16,0 0 0,0 0 15,0 0-15,0 1 0,0-1 16,21-21-16,0 0 15,0 0-15,0 0 0,0 0 16,1 0-16,-22-21 0,21-1 16,0 1-16,0 0 0,0 0 0,0 0 15,1-22-15,-22 22 0,21-21 0,0 0 16,0-1-16,0-20 0,0 20 16,1-20-16,-1 21 0,0-22 15,0 22-15,0-1 0,0 1 0,-21 21 16,22 0-16,-22 42 31,-22 0-31,1 0 0,0 22 0,0-1 16,0 0-16,0 1 0,-1-1 15,1 0-15,0 1 0,0-1 0,0 0 16,21 1-16,0-22 0,0 21 0,0 0 16,0-20-16,0-1 0,0 21 15,0-21-15,0 0 0,21-21 0,0 22 16,0-22-16,0 0 0,1 0 0,-1 0 15,0 0-15,21 0 0,-21 0 16,1 0-16,20-22 0,-21 22 16,0-21-16,22 0 0,-22 0 0,0 0 15,0 0-15,-21-1 0,0 1 16,0 0-16,0 0 0,0 0 16</inkml:trace>
  <inkml:trace contextRef="#ctx0" brushRef="#br0" timeOffset="10630.07">6943 4487 0,'0'0'16,"-22"-21"-16,1 21 0,0 0 0,0 0 15,21-21-15,21 0 16,0 21 0,22 0-16,-22 0 0,21-21 0,0 21 15,-20 0-15,20-21 0,0 21 16,1-22-16,-22 22 0,0 0 0,21 0 15,-21 0-15,1 0 0,-1-21 0,0 21 16,0 0 0,0 0-1</inkml:trace>
  <inkml:trace contextRef="#ctx0" brushRef="#br0" timeOffset="10863.69">7705 4530 0,'-22'0'15,"1"0"1,42 0 46,1 0-62,-22 21 16,0 0 0,0 0-16</inkml:trace>
  <inkml:trace contextRef="#ctx0" brushRef="#br0" timeOffset="11071.57">7726 4890 0,'0'21'15,"-21"-21"-15,21-21 110,21-1-110,0 22 0</inkml:trace>
  <inkml:trace contextRef="#ctx0" brushRef="#br0" timeOffset="11607.27">8361 4868 0,'0'0'0,"-64"0"15,43 0-15,0 0 16,0 0-16,0 0 0,-1 0 0,1 0 15,0 0-15,0 0 0,42 0 47,0 0-31,22 0-16,-1 0 0,0 0 0,1 0 16,20 0-16,-21 0 0,22 0 0,21 0 15,-22 0-15,22 22 0,-1-22 16,1 0-16,0 21 0,-1-21 0,1 0 15,-21 0-15,-1 0 0,1 0 0,-1 0 16,-21 0-16,22 0 0,-22 0 16,-21 0-16,22 0 0,-22 0 0,0 0 15,0 0-15,0 0 0,-21-21 0,22 21 16,-1 0 0,-21-22-1,-21 22 1,-1 0-1,1 0-15,0-21 16,0 21-16,0 0 0,-22 0 16,22 0-16</inkml:trace>
  <inkml:trace contextRef="#ctx0" brushRef="#br0" timeOffset="12344.78">3090 6477 0,'0'0'0,"21"-42"0,22-22 15,-43 43-15,0 0 16,21 0-16,-21 0 0,21-1 16,-21 44 15,0 20-31,0-21 0,0 21 16,0 22-16,-21-22 0,21 22 15,-21-22-15,21 22 0,-21-22 0,21 21 16,0 1-16,0-22 0,0 1 0,0 20 15,-22-21-15,22 22 16,0-22-16,0 1 0,0-1 0,0 0 16,0 1-16,0-22 0,0 0 0,0 21 15,0-21-15,0 1 16,0-44 15,0 1-31,0 0 0,0-21 16,0 21-16,0-22 0,22 1 0,-22 0 15,0-1-15,0 1 16,0 0-16,0-22 0</inkml:trace>
  <inkml:trace contextRef="#ctx0" brushRef="#br0" timeOffset="13423.86">3133 6477 0,'0'0'0,"0"-21"0,0-21 0,0 20 16,0 1-16,-22 0 0,22 0 15,0 0 1,22 21 15,-1 0-31,0 0 0,0 0 0,0 0 16,22 0-16,-1 0 0,0 0 15,1 0-15,-1 0 0,21 0 0,1 0 16,21 0-16,-22-21 0,22 21 16,-1 0-16,1 0 0,0-22 15,21 22-15,-1-21 0,1 21 0,21 0 16,0 0-16,21-21 0,-21 21 0,0 0 15,22-21-15,-1 0 0,0 21 16,21 0-16,-21-21 0,1 21 0,-1 0 16,0 0-16,0 0 0,0 0 0,0-22 15,-21 22-15,0 0 0,0 0 16,-21 0-16,0 0 0,0 0 0,0 0 16,0 0-16,-1-21 0,-20 21 0,0 0 15,21 0-15,-43-21 0,22 21 16,-22 0-16,1 0 0,-22 0 15,0 0-15,1-21 0,-22 21 0,0 0 16,0 0-16,0 0 0,1 0 16,-22 21-1,0 0 1,0 0-16,0 1 0,0-1 16,0 0-16,0 0 0,-22 0 15,1 0-15,21 1 0,-21 20 0,21-21 16,0 21-16,0 1 0,-21-1 0,21 0 15,0 1-15,0-1 0,0 22 0,0-22 16,0 0-16,0 1 0,0-1 16,0 0-16,0 1 0,0-1 15,0 0-15,0-21 0,0 22 0,0-1 16,0 0-16,0-20 0,0 20 0,0-21 16,0 0-16,0 22 0,0-22 15,0 0-15,0 0 0,0 0 16,-21-21-1,0 0-15,-1 0 0,1 0 16,0 0-16,-21 0 16,21 0-16,-1 0 0,1 0 0,-21 0 15,0 0-15,20 0 0,-20 0 0,0 0 16,-22 0-16,22 0 0,-22 0 16,22 0-16,-21 0 0,-1 0 15,1 0-15,-1 0 0,1 0 0,-22 0 16,0 0-16,1 0 0,-22-21 0,0 21 15,21 0-15,-21 0 0,22 0 0,-22 0 16,21 0-16,1 0 0,20 0 16,-21 0-16,1 0 0,20 0 0,-20 0 15,-1 0-15,0 0 0,1 0 0,-1 0 16,0 0-16,1 0 0,-1 0 16,0 0-16,1 0 0,-1 0 0,0-21 15,1 21-15,-1-21 0,0 21 16,1 0-16,-1-21 0,21 21 0,-20 0 15,20 0-15,1-22 0,-1 22 16,-20 0-16,20-21 0,1 0 0,-22 21 16,0 0-16,22 0 0,-22-21 0,0 21 15,22 0-15,-22 0 0,22 0 16,-22 0-16,22-21 0,20 21 0,-20 0 16,-1 0-16,22 0 0,0 0 0,-1 0 15,1 0-15,0 0 0,-1 0 16,1 0-16,0 0 0,20 21 0,-20-21 15,21 0-15,0 0 0,0 0 16,-1 0-16,22-21 47,22 0-31,-1-1-16,0 1 0,0 0 15,21 0-15</inkml:trace>
  <inkml:trace contextRef="#ctx0" brushRef="#br0" timeOffset="13960.55">3450 6583 0,'0'0'0,"0"-21"31,21 21-31,0-21 0,1 21 15,20-22-15,0 22 0,22 0 0,-22-21 16,22 21-16,-22 0 0,21-21 16,-20 21-16,20 0 0,-20 0 0,-22 0 15,21 0-15,-21 0 0,0 0 0,1 0 16,-1 0-16,-42 0 31,-1 0-31,1 0 16,0 21-16,0-21 15,0 0-15,0 0 0,-1 0 0,1 0 16,0 0-16,0 0 16,0 0-16,0 0 15,-1 21-15,1-21 16,21 22-16,-21-22 16,21 21-16,0 0 0,0 0 0,0 0 15,0 0-15,0 1 0,0-1 0,0 21 16,0-21-16,0 0 0,-21 22 15,21-22-15,-21 21 0,21-21 16,-21 1-16,21 20 0,0-21 0,0 0 16,-22 0-16,22 1 0,-21-1 15,21 0-15,0 0 16,0-42 31,0 0-47,21 21 0,1-21 15,-1-1-15,0 1 0</inkml:trace>
  <inkml:trace contextRef="#ctx0" brushRef="#br0" timeOffset="14363.56">4000 6837 0,'0'0'0,"0"-21"0,0 0 15,22 21-15,-22-22 16,21 22-1,0-21-15,0 21 0,0 0 16,0 0-16,1 0 0,-1 0 0,0 0 16,0 21-16,0 1 0,-21-1 15,21-21-15,1 21 0,-1 0 0,-21 0 16,0 0-16,21 1 0,-21-1 0,0 0 16,0 0-16,0 0 0,0 0 0,0 1 15,0-1-15,0-42 47,0-1-31,0 1-16,0 0 0,0 0 15,0 0-15,0 0 0,21-1 0,-21 1 16,21-21-16,-21 21 0,21 0 16,1-1-16,-1 1 0,-21 0 0,21 0 15,0 21-15,-21-21 0,21 21 16,0 0-16,1 0 15,-1 21 1,-21 0 0,0 0-16</inkml:trace>
  <inkml:trace contextRef="#ctx0" brushRef="#br0" timeOffset="14880.27">5038 6858 0,'0'-21'16,"0"0"-16,0 0 0,0-1 0,-22 1 15,1 0-15,0 0 0,0 0 16,0 0-16,0 21 0,-1 0 16,1 0-16,0 0 0,0 0 0,0 0 15,-22 0-15,22 21 0,0 0 0,0 0 16,0 0-16,0 0 0,-1 1 15,1-1-15,21 21 0,-21-21 0,21 0 16,-21 1-16,21-1 0,0 0 0,0 0 16,0 0-16,0 0 0,21-21 15,0 22-15,0-22 0,1 0 0,-1 0 16,0 0-16,0 0 0,0 0 0,22 0 16,-22 0-16,0 0 0,21-22 15,-21 1-15,1 21 0,-1-21 16,0 0-16,0 0 0,-21 0 0,21-1 15,-21-20-15,21 21 0,-21 0 0,22 0 16,-22-1-16,0 1 0,0 0 16,0 42 15,0 0-31,0 1 16,0-1-16,0 0 0,-22 0 0,22 0 15,0 0-15,0 1 0,0-1 0,0 0 16,0 0-16,0 0 15,22-21 1,-1 0 0,0 0-16,0 0 0,0 0 0,0-21 15,1 21-15,20-21 0</inkml:trace>
  <inkml:trace contextRef="#ctx0" brushRef="#br0" timeOffset="15347.73">5355 6752 0,'0'0'0,"0"-42"16,0 63 31,0 0-47,0 0 0,0 1 0,-21-1 15,21 0-15,0 0 0,-21 0 16,21 0-16,0 1 0,0-1 16,0 0-16,0 0 15,0 0-15,0 0 0,-21-21 16,21 22-16,-22-22 31,22-22-15,0 1-16,0 0 0,0 0 15,0 0-15,0 0 0,0-1 0,0 1 16,0 0-16,22 0 0,-1-21 16,0 20-16,0 1 0,0 0 0,0 0 15,1 0-15,-1 0 0,0 21 16,0 0-16,21-22 0,-20 22 0,-1 0 15,0 0-15,0 22 0,21-1 16,-20 0-16,-1 0 0,0 0 0,0 0 16,0 1-16,0-1 0,-21 0 0,22 0 15,-22 0-15,0 0 0,0 1 16,0-1-16,0 0 0,-22 0 16,1 0-16,0-21 0,0 0 0,21 21 15,-21-21-15,0 0 16,21-21 15,0 0-31,21 21 0,0-21 0</inkml:trace>
  <inkml:trace contextRef="#ctx0" brushRef="#br0" timeOffset="15824.46">6223 6773 0,'0'0'0,"21"-21"0,0 0 15,-21 0 1,0 0-16,21 21 0,-21-21 0,0-1 16,-21 22-1,0 0 1,0 0-16,0 0 0,0 0 16,-1 22-16,-20-22 0,21 21 0,0 0 0,0 0 15,-1-21-15,1 21 0,0 0 16,21 1-16,0-1 15,0 0-15,21-21 16,0 21-16,1-21 0,-1 0 16,0 0-16,0 21 0,0-21 15,0 0-15,1 0 0,-1 21 16,0-21-16,0 0 0,-21 22 0,21-22 16,-21 21-1,0 0 1,-21-21-1,0 0-15,0 0 0,0 0 0,-1 0 16,1 0-16,-21 21 0,21-21 0,0 0 16,-1 0-16,1 0 0,0 0 15,0 0-15,0 0 0,0 0 16,-1 0-16,1 0 16,21-21 15,21 21-16</inkml:trace>
  <inkml:trace contextRef="#ctx0" brushRef="#br0" timeOffset="16563.89">6519 6752 0,'0'0'0,"21"-21"16,1 0-16,-1 0 0,0 0 16,0-1-16,0 1 0,0-21 0,1 21 15,-1-22-15,0 1 0,0 21 0,0-21 16,-21 20-16,21 1 16,-21 0-16,0 0 0,22 0 0,-22 0 15,0-1-15,-22 22 31,1 0-31,0 0 0,0 0 16,21 22-16,-21-1 0,0 0 0,21 0 16,-22 21-16,22 1 0,-21-22 0,0 42 15,21-20-15,-21-1 0,21 0 16,-21 22-16,0-22 0,21 1 0,0 20 16,-22-21-16,22 22 0,-21-1 0,0-20 15,21 20-15,0 1 0,-21-1 16,0 1-16,0-1 0,21-20 15,0 20-15,-22 1 0,1-1 0,0 1 16,21-1-16,0-21 0,-21 22 0,21-22 16,-21 1-16,21-1 0,0 0 0,0-21 15,0 1-15,0-1 0,0 0 16,21-21-16,0 0 0,0 0 0,0 0 16,1 0-16,20-21 0,-21 0 15,0-1-15,22 1 0,-22 0 0,21 0 16,-21 0-16,0 0 0,1-22 0,-1 22 15,0-21-15,0 21 0,0-22 16,-21 1-16,0 0 0,0-1 0,0 1 16,0 0-16,0-1 0,-21-20 15,0 20-15,-21 1 0,20 0 0,-20 21 16,21-22-16,0 22 0,-22 0 16,22 0-16,0 0 0,0 21 0,21-22 15,21 1 16,0 21-15,22 0-16,-22-21 0,0 0 16,0 21-16,0 0 0,0-21 0,1 21 15,-1 0-15,0-21 0,0 21 0,0 0 16,0-22-16,-21 1 0,22 21 16,-1-21-16,-21 0 15,21 0-15,0 0 16,-21-1-16</inkml:trace>
  <inkml:trace contextRef="#ctx0" brushRef="#br0" timeOffset="16943.96">6943 6837 0,'0'21'16,"21"-21"15,0 0-31,0 0 15,0 0-15,22 0 0,-22 0 0,0 0 16,0-21-16,0 21 0,0 0 16,1-21-16,-1 0 0,-21-1 15,21 22-15,-21-21 0,0 0 16,-21 21 0,0 0-16,-1 0 0,1 0 0,0 0 15,0 0-15,0 21 0,0 0 0,-1 1 16,1-22-16,21 21 0,-21 0 0,21 0 15,-21 0-15,21 0 0,0 1 16,0-1-16,0 0 0,0 0 0,0 0 16,0 0-16,21 1 15,0-1-15,0-21 0,1 0 16,-1 0-16,0 0 0,0 0 16,0 0-16,0 0 0,1 0 15,-1 0-15,0 0 0,0 0 16,0 0-16,0-21 0,1 21 0</inkml:trace>
  <inkml:trace contextRef="#ctx0" brushRef="#br0" timeOffset="17415.97">7451 6922 0,'0'0'0,"0"-22"0,0 1 16,0 0-16,21 0 31,0 21-31,0 0 16,0 0-1,0 0 1,1 0-16,-22 21 0,0 0 0,0 0 16,21-21-16,-21 22 0,21-1 0,-21 0 15,0 0-15,0 0 0,0 0 16,0 1-16,0-1 0,0 0 16,0 0-16,0 0 0,0 0 15,0 1-15,-21-22 0,0 21 16,21-42 15,0-1-15,0 1-16,0 0 0,0 0 15,21 0-15,0 0 0,0-1 16,0-20-16,-21 21 0,21 0 0,1 0 16,-1-1-16,0 1 0,0 0 0,0 0 15,0 0-15,1 0 0,-1-1 16,-21 44 46,0-1-62,0 0 16,-21 0 0,-1-21-1</inkml:trace>
  <inkml:trace contextRef="#ctx0" brushRef="#br0" timeOffset="43219.33">4106 8276 0,'21'0'0,"-21"-21"16,22 0-1,-1 0-15,-21 0 16,21-1-16,0 1 0,0 0 15,-21 0-15,21 0 16,-21 0-16,22 21 0,-22-22 16,0 1-16,0 0 15,-22 0 1,1 21 0,0 21-1,21 0-15,-21 0 16,21 1-16,0-1 0,0 0 0,-21 21 15,21 1-15,0-22 0,-21 21 16,21 0-16,0 1 0,-22-1 0,22 0 16,0 22-16,0-22 0,0 1 0,-21 20 15,21 1-15,-21-1 16,0 1-16,21-1 0,0-21 0,-21 22 16,21-1-16,-21 1 0,21-22 0,0 22 15,-22-1-15,1-20 0,21 20 16,-21-21-16,0 22 0,21-1 0,0-20 15,-21 20-15,21-20 0,-21 20 0,21-21 16,0-20-16,0 20 0,0-21 16,0 0-16,0 0 0,0 1 0,0-1 15,21-21 17,0-21-17,-21-1 1,21 22-16,0-21 0,0 0 0,-21 0 15,22 0-15,-1 0 0,-21-22 0,0 22 16,21-21-16</inkml:trace>
  <inkml:trace contextRef="#ctx0" brushRef="#br0" timeOffset="43911.68">4212 8276 0,'0'0'0,"0"-21"0,0 0 0,0 0 16,0 0-16,0-1 15,-21 22-15,21-21 0,-21 21 16,0 0-16,-1 0 15,1 21-15,21 1 16,-21-1-16,0 0 0,0 0 0,0 21 16,-1-20-16,1 20 0,-21 0 0,21-21 15,0 22-15,-22-1 16,22 0-16,0 1 0,-21-1 0,20-21 16,1 22-16,0-1 0,0-21 0,0 0 15,0 22-15,-1-22 0,1 0 16,21 0-16,21-42 31,1 0-31,-1 0 16,0-1-16,21 1 0,-21-21 0,22 21 15,-22-22-15,21 1 0,-21 0 16,22-1-16,-1 1 0,-21-21 0,22 20 16,-22 1-16,0 0 0,0 20 0,0-20 15,0 21-15,1 0 0,-1 0 16,-21-1-16,0 1 0,0 0 0,21 21 15,-21-21-15,21 21 16,-21 21 0,0 0-16,21 0 0,-21 22 15,21-22-15,-21 21 0,0-21 0,0 22 16,22-1-16,-22 0 0,21-20 16,-21 20-16,21 0 0,0-21 0,-21 22 15,21-1-15,0-21 0,-21 22 0,22-22 16,-22 0-16,21 0 0,-21 0 15,0 0-15,21 1 0,-21-1 16,21 0-16,0-21 31,0 0-15,1 0 0,-1 0-16,0 0 0</inkml:trace>
  <inkml:trace contextRef="#ctx0" brushRef="#br0" timeOffset="44996.05">5228 10414 0,'0'0'15,"0"-42"-15,0 21 0,0-1 0,0 1 0,0 0 16,0 0-16,0 0 0,0 42 47,0 0-47,0 0 0,0 0 0,0 22 15,0-1-15,0 0 0,0 1 16,0-1-16,0 0 0,0 1 0,-21-1 16,0-21-16,21 22 0,0-1 0,-21-21 15,21 0-15,-22 22 0,22-22 16,0 0-16,0 0 0,-21-21 15,0 0 1,21-21 0,0 0-16,0 0 15,0-1-15,0-20 0,0 21 0,0-21 16,0-1-16,0 1 0,21 0 16,0-1-16,1 1 0,-1 21 15,0-22-15,0 1 0,0 21 0,0 0 16,1 0-16,20 21 0,-21 0 0,0 0 15,0 0-15,1 0 0,-1 0 16,-21 21-16,21 0 0,0 0 0,0 0 16,0 22-16,1-22 0,-22 21 0,0-21 15,0 22-15,21-22 0,-21 21 0,0-21 16,0 0-16,0 22 0,0-22 16,0 0-16,0 0 0,0 0 0,0 1 15,0-1 1,0-42 15,0-1-31,0 1 0,0 0 16,0 0-16,0 0 0,0 0 0,21-22 15,0 1-15,0 0 0,0-1 16,1 1-16,-1 0 0,0 20 0,0-20 16,21 21-16,-20 0 0,20 0 0,-21-1 15,21 22-15,-20 0 0,20 0 16,-21 0-16,0 22 0,0-1 0,1 0 15,-1 0-15,0 0 0,-21 22 0,0-22 16,0 21-16,0-21 0,0 0 16,0 22-16,0-22 0,0 0 15,0 0-15,0 0 0,0 1 0,0-1 16,0 0-16,-21-21 0,21 21 0,0-42 62,0 0-46,21 21-16,0-21 0,0-1 16,0 22-16,1-21 0,-1 0 15</inkml:trace>
  <inkml:trace contextRef="#ctx0" brushRef="#br0" timeOffset="45424.3">6371 10562 0,'0'21'0,"0"1"15,0-1-15,0 0 16,0 0 0,21-21-1,0 0-15,1 0 0,20 0 16,-21 0-16,0-21 0,0 0 0,1 21 16,20-21-16,-21 21 0,0-22 15,0 1-15,1 0 0,-1 0 0,-21 0 16,0 0-16,0-1 0,0 1 0,0 0 15,0 0 1,-21 21-16,-1 0 16,1 0-16,-21 21 0,21 0 0,-22 0 15,22 1-15,-21-1 0,21 0 0,0 0 16,-1 0-16,1 0 0,0 22 16,0-22-16,21 0 0,-21 0 0,21 0 15,0 1-15,0-1 0,0 0 0,0 0 16,21 0-16,0-21 0,0 21 15,0 1-15,1-22 0,-1 0 0,0 21 16,0-21-16,21 0 0,-20 0 16,-1 0-16,0 0 0,21 0 0,-21 0 15,1 0-15,-1 0 0,0 0 16,0 0-16,0-21 0,22 21 0,-22-22 16,0 1-16,0 0 0,21 21 0,-20-42 15,-1 21-15,21-1 0</inkml:trace>
  <inkml:trace contextRef="#ctx0" brushRef="#br0" timeOffset="45756.12">7408 10075 0,'0'0'0,"0"-21"16,-21 21-16,0-21 0,0 21 31,0 0-31,21 21 15,-22 0-15,22 22 0,0-22 16,-21 0-16,21 0 0,0 22 16,-21-1-16,21-21 0,0 21 0,0 1 15,0-1-15,0 0 0,0 1 0,0-1 16,0-21-16,-21 22 0,21-1 0,0-21 16,-21 0-16,21 22 0,0-22 15,0 0-15,0 0 0,0 0 16,0 0-16,21-42 47,0 0-32,0 0-15,0 0 0,1 0 0</inkml:trace>
  <inkml:trace contextRef="#ctx0" brushRef="#br0" timeOffset="46339.76">7620 10118 0,'0'0'0,"0"-21"16,0-1-16,0 1 0,0 0 15,0 42 17,0 0-32,0 1 15,0 20-15,0-21 0,0 0 0,-21 22 16,21-1-16,-21 0 0,21 1 15,0-1-15,0 0 0,-22 1 0,1-1 16,21 0-16,-21-21 0,21 22 0,0-22 16,0 21-16,-21-21 0,21 1 0,0-1 15,0 0-15,-21 0 0,21 0 16,0-42 31,0 0-47,0 0 15,0 0-15,0-22 0,21 22 0,-21 0 16,21 0-16,0-22 0,0 22 0,-21 0 16,22-21-16,-1 21 0,0-1 0,21 1 15,-21 0-15,1 0 0,20 21 16,-21-21-16,0 21 0,22 0 0,-22 0 16,0 0-16,0 0 0,0 0 0,0 21 15,-21 0-15,0 0 0,0 0 16,0 22-16,0-22 0,0 21 0,0-21 15,0 22-15,-21-22 0,0 0 16,0 21-16,21-20 0,0-1 0,0 0 16,-21 0-16,21 0 0,0 0 15,0 1 1,21-22 15,-21-22-31,0 1 16,21 21-16,0-21 0,0 0 15,1 21-15,-1-21 0,0 0 16</inkml:trace>
  <inkml:trace contextRef="#ctx0" brushRef="#br0" timeOffset="46835.54">8509 10414 0,'0'0'0,"0"-21"0,-21 21 16,0 0-16,-1 0 15,1 0-15,0 0 16,0 21-16,0 0 16,21 0-16,-21 1 0,21-1 0,-22 0 15,1 0-15,21 0 0,-21 0 0,21 1 16,0-1-16,-21 0 0,21 21 0,0-21 15,0 1-15,0-1 0,0 0 16,0 0-16,0 0 16,21-21-16,0 0 0,0 0 0,1 0 15,-1 0-15,21 0 0,-21 0 0,0 0 16,1 0-16,-1 0 0,21-21 16,-21 21-16,-21-21 0,21 0 0,1 0 15,-1-1-15,0 1 0,-21 0 16,0-21-16,21 21 0,-21-22 0,0 22 15,0-21-15,0 21 0,0-1 16,0 1-16,-21 0 0,0 21 16,0 0-16,-1 0 0,1 0 15,0 0-15,0 0 0,0 0 0,0 0 16,-1 21-16,1 0 0,0 1 16,0-1-16,21 0 0,-21-21 15,21 21-15,0 0 0,0 0 16,0 1-16,21-22 0,0 0 15,0 0-15,0 21 0,1-21 0</inkml:trace>
  <inkml:trace contextRef="#ctx0" brushRef="#br0" timeOffset="47563.28">9334 10456 0,'0'-21'0,"0"0"0,0 0 16,-21 21-16,21-21 0,-21 0 16,0 21-16,0-22 0,0 22 15,-1 0-15,1 0 0,0 0 0,0 0 16,0 0-16,0 22 0,-1-1 16,1 0-16,0-21 0,0 21 15,0 21-15,0-20 0,-1-1 0,22 0 16,-21 0-16,21 21 0,-21-20 0,21-1 15,0 0-15,0 0 0,0 0 0,0 0 16,0 1-16,0-1 0,0 0 16,21 0-16,0-21 0,1 0 15,-1 21-15,0-21 0,0 0 0,0 0 16,0 0-16,1 0 0,-1 0 0,0 0 16,0 0-16,21-21 0,-20 0 15,-1 0-15,0 0 0,0-1 16,0 1-16,0-21 0,1 21 0,-1-22 15,0 1-15,0-21 0,0 20 0,0 1 16,-21 0-16,0-22 0,22 22 16,-22-1-16,21 1 0,-21 0 0,0 21 15,0-22-15,0 22 0,0 0 0,0 0 16,0 0-16,0-1 0,0 1 16,0 0-16,-21 21 31,21 21-31,-22 0 15,22 1-15,-21-1 0,21 0 16,0 0-16,-21 21 0,21-20 16,-21 20-16,0 0 0,21-21 0,0 22 15,0-1-15,0 0 0,0 1 16,0-1-16,0 0 0,0 1 0,0-1 16,0-21-16,0 22 0,0-22 0,0 0 15,0 0-15,21 0 0,0 0 0,0 1 16,0-1-16,1-21 15,-1 0-15,0 0 0,0 0 16,0 0-16,0 0 0,1 0 0,-1 0 16,0 0-16,0 0 0,0 0 0,0-21 15,1 21-15,-1-22 0,0 22 16,0-21-16,0 0 0,0 21 16,-21-21-16,0 0 0,0 0 15,0-1-15,0 1 16,-21 0-16</inkml:trace>
  <inkml:trace contextRef="#ctx0" brushRef="#br0" timeOffset="47987.04">7345 10160 0,'0'0'16,"0"21"-16,21-21 31,0 0-31,0 0 0,22 0 0,-22 0 16,21 0-16,-21-21 0,22 21 16,-1 0-16,0 0 0,-21-21 0,22 21 15,-22 0-15,21 0 0,-21 0 0,1 0 16,-1 0-16,-21-21 0,21 21 15,0 0 1,0-21 0</inkml:trace>
  <inkml:trace contextRef="#ctx0" brushRef="#br0" timeOffset="51891.5">8551 3450 0,'-21'21'16,"0"-21"0,0 0-1,0 0 1,-1 0-16,1 0 15,0 0-15,0 0 0,0 0 0,0 0 16,-1 0-16,1 0 16,0 0-16,0 0 0,0 0 0,0 0 15,21 22 17,21-22-17,21 0-15,0 0 0,1 0 16,20 21-16,1-21 0,-1 0 15,22 0-15,21 0 0,0 0 0,-1 0 16,1 21-16,0-21 0,0 0 16,-21 0-16,20 0 0,-20 0 0,-21 0 15,20 0-15,-20 0 0,-1 0 0,1 0 16,-22 0-16,0 0 0,-20 0 16,20 0-16,-21 0 0,0 0 15,0 0 1,-21 21 46,-21 0-46,0-21-16,21 21 0</inkml:trace>
  <inkml:trace contextRef="#ctx0" brushRef="#br0" timeOffset="52803.74">8086 4974 0,'-22'0'15,"22"21"-15,-21-21 16,0 0-1,0 0-15,0 0 16,0 0-16,-1 0 0,1 0 16,0 0-16,42 0 62,0 0-62,22 0 0,-1 0 16,0 0-16,22 0 0,-22 0 0,43 0 15,-22 0-15,22 0 0,0 0 16,21 22-16,-22-22 0,22 0 0,0 0 16,0 0-16,0 21 0,-1-21 0,-20 0 15,21 0-15,-43 0 0,22 0 16,0 0-16,-22 0 0,1 0 0,-22 0 16,22 0-16,-22 0 0,-21 0 15,21 0-15,-20-21 0,-1 21 0,0 0 16,-21-22-16,0 1 94,-21 21-79,0 0-15,-1 0 0</inkml:trace>
  <inkml:trace contextRef="#ctx0" brushRef="#br0" timeOffset="55235.89">10202 4551 0,'0'21'15,"0"0"1,0 0 0,0 1 15,-21-22-16,0 0 1,21-22 15,0 1-15,0 0-16,21 21 16,0-21-16,0 0 0,1 0 15,-1 21-15,-21-22 16,21 22-16,0-21 0,0 0 15,0 0-15,1 21 0,-22-21 16,21 21-16,0-21 0,0-1 16,0 1-16,0 21 0,1-21 15,-1 0-15,0 0 0,0 0 16,0 21-16,0-22 0,1 1 0,-1 21 16,0-21-16,-21 0 0,21 21 15,0-21-15,0 0 0,1-1 16,-1 22-16,0-21 0,0 0 15,0 21-15,0-21 0,1 0 16,-1 0-16,0 21 0,0-22 0,21 1 16,-20 21-16,-1-21 0,0 0 0,21 21 15,-21-21-15,1 0 0,-1 21 16,21-22-16,-21 22 0,0-21 0,1 21 16,-1-21-16,0 0 0,0 21 0,21-21 15,-20 21-15,-1-21 0,0 21 16,0-22-16,0 22 0,0-21 0,22 21 15,-22 0-15,0-21 0,0 21 16,0 0-16,1-21 0,20 21 0,-21 0 16,0-21-16,0 21 0,1-21 0,-1 21 15,0 0-15,0 0 0,0-22 16,22 22-16,-22 0 0,0 0 0,0-21 16,0 21-16,0 0 0,22 0 15,-22-21-15,0 21 0,21 0 0,-20 0 16,20-21-16,-21 21 0,21-21 0,-20 21 15,20 0-15,-21-21 0,21 21 16,-20 0-16,-1 0 0,21-22 0,-21 22 16,0 0-16,22 0 0,-22-21 0,0 0 15,21 21-15,-20 0 0,-1-21 16,21 21-16,-21 0 0,0 0 16,22-21-16,-22 21 0,21 0 0,1 0 15,-22-21-15,21 21 0,0 0 16,1 0-16,-1 0 0,-21 0 0,43-22 15,-22 22-15,0 0 0,1 0 0,-1-21 16,22 21-16,-22 0 0,0 0 16,1 0-16,-1 0 0,0 0 0,1 0 15,-1 0-15,0-21 0,1 21 0,-1 0 16,-21 0-16,21 0 0,1 0 16,-1 0-16,0 0 0,1 0 0,-1 0 15,0 0-15,22 0 0,-22 0 0,1 0 16,20 0-16,-21 0 15,1 0-15,20 0 0,-20 0 0,20 0 16,-21 0-16,1 0 0,-1 0 0,0 0 16,22 0-16,-22 0 0,1 0 15,-1 0-15,0 0 0,1 0 0,-1 0 16,0 0-16,1 0 0,-1 0 0,0 0 16,1 0-16,-1 0 0,0 0 15,1 0-15,-22 0 0,21 0 0,0 0 16,1 0-16,-1 0 0,0 21 15,1-21-15,-1 0 0,0 0 0,1 0 16,-1 21-16,0-21 0,1 0 0,-1 0 16,0 22-16,1-22 15,-1 0-15,0 21 0,1-21 0,-1 0 16,22 21-16,-22-21 0,21 21 0,-20-21 16,-1 21-16,22-21 0,-1 21 15,-21-21-15,1 22 0,20-22 0,-20 21 16,-1-21-16,0 21 0,-21-21 0,22 21 15,-1-21-15,0 0 0,-20 21 16,20-21-16,0 21 0,-21-21 0,22 0 16,-1 22-16,0-22 0,-20 21 0,20-21 15,0 21-15,1-21 16,-22 0-16,21 21 0,0-21 0,-20 0 0,20 21 16,0-21-16,-21 0 0,22 21 15,-22-21-15,21 0 0,-21 22 16,1-22-16,20 21 0,-21-21 0,0 0 15,0 0-15,1 0 0,-1 21 0,0-21 16,0 21-16,0-21 0,0 0 16,1 21-16,-1-21 0,0 0 0,0 0 15,-21 21-15,21-21 0,0 0 0,1 0 32,-1 0-17,-42-21 32,21 0-31,-22 21-16,22-21 0</inkml:trace>
  <inkml:trace contextRef="#ctx0" brushRef="#br0" timeOffset="56619.63">18140 3366 0,'-21'0'0,"21"21"47,0 0-31,0 0-16,21 0 15,-21 0-15,0 1 0,21-22 16,0 21-16,0 0 0,0 0 16,1 0-16,-1 0 15,0-21-15,-21 22 0,21-1 0,0-21 16,-21 21-16,21-21 15,1 21-15,-1-21 0,0 21 0,0 0 16,0-21-16,0 22 16,1-22-16,-1 0 15,0 21-15,0-21 0,0 21 16,0-21-16,1 0 16,-22 21-16,21-21 15,-21 21 16,-21-21 16,-1 0-47,1 0 16,0 0-16,0 0 16,21 21-16,-21-21 0,0 0 15,-1 0-15,1 0 0,0 22 16,0-22-16,0 0 0,0 0 0,-1 0 15,1 0-15,21 21 0,-21-21 16,0 21-16,0-21 0,0 0 0,-1 0 16,1 21-16,0-21 0,0 21 15,0-21-15,0 21 0,-1-21 16,1 22-16,0-22 16,0 21-16,0 0 0,0-21 15,-1 21-15,1 0 16,0-21-16,21 21 0,-21-21 15,21 22-15,-21-22 0,21 21 0,-21-21 16,21 21-16,0 0 16,-22-21-1,22 21 17,22-21 124,-1 0-109,0 0-32,0 0 17,0 0-1,-21 21-16,21-21 17,-21 22-17,0-1 63,0 0-31</inkml:trace>
  <inkml:trace contextRef="#ctx0" brushRef="#br0" timeOffset="57872.24">18542 5207 0,'0'0'0,"-21"-21"0,0-43 15,21 22-15,0 21 0,0 0 16,-22 0-16,22-1 0,0 1 16,0 42-1,0 1 1,0 20-16,0-21 0,0 21 0,0 1 15,0 20-15,0-20 0,0 20 0,0-21 16,0 22-16,0-1 0,0 1 16,0-1-16,0 1 0,0-1 0,0 22 15,0-21-15,0-1 0,-21 1 0,21-22 16,0 21-16,0 1 0,0-22 0,0 1 16,0-1-16,0 0 0,0 1 0,0-22 15,0 0-15,0 0 0,0 0 16,21-21-1,1-21-15,-1 0 0,-21 0 16,21 0-16,0-1 0,-21-20 16,21 21-16,0-21 0,1-1 0,-1 1 15,-21 0-15</inkml:trace>
  <inkml:trace contextRef="#ctx0" brushRef="#br0" timeOffset="58860.14">18711 5165 0,'0'0'0,"0"-21"0,-21-22 16,21 22 0,0 0-16,0 0 15,21 0 17,0 21-32,1 0 0,-1 0 0,0-22 15,21 22-15,-21-21 0,22 21 0,20-21 16,-20 0-16,20 21 0,22-21 15,-1 21-15,1-21 0,21-1 0,0 22 16,0 0-16,-1-21 0,22 21 0,0 0 16,22 0-16,-22 0 0,42 0 15,-21 0-15,0 0 0,0 0 0,-21 21 16,22-21-16,-22 0 0,0 22 0,0-22 16,-22 0-16,1 0 0,0 0 15,-21 0-15,-1 0 0,-20 0 0,21 0 16,-43 0-16,21 0 0,-20 0 15,-1 0-15,0 0 0,1 0 16,-22 0-16,0 0 0,0 0 0,0 21 16,1-21-16,-1 0 0,-21 21 0,21-21 15,0 21-15,-21 0 16,21 0-16,0 1 0,-21-1 16,0 0-16,0 0 0,0 21 0,0 1 15,0-22-15,0 21 0,0 1 16,0 20-16,-21-21 0,0 22 0,21-22 15,-21 22-15,0-1 0,21 1 0,-21 20 16,-1-20-16,22-1 0,-21 1 0,21-1 16,-21 1-16,21-1 0,-21 1 15,21-1-15,0 1 0,-21-1 16,21-20-16,0 20 0,-21 1 0,21-22 16,0 22-16,0-22 0,0 0 0,0 1 15,0-1-15,0-21 0,0 21 0,0-20 16,0 20-16,0-21 0,0 0 15,0 0-15,0 1 0,0-1 0,0 0 16,0 0-16,0 0 16,0 0-1,-22 1 1,1-22-16,0 0 16,0 0-16,0 0 15,0 0-15,-1 0 0,1 0 0,-21 0 16,21 0-16,-22 0 0,1 0 0,0 0 15,-1 0-15,1 0 0,-21 0 0,-1 0 16,1-22-16,-22 22 0,21 0 0,-20-21 16,-1 21-16,-21 0 0,22 0 0,-22 0 15,21-21-15,-21 21 0,0 0 0,1 0 16,-1 0-16,21 0 0,0 0 16,1 0-16,-1 0 0,0 0 0,22 0 15,-22 21-15,1-21 0,-1 0 0,0 0 16,1 0-16,-1 0 0,0 0 15,-21 0-15,22 0 0,-1 0 0,0 0 16,1 0-16,-1 0 0,22 0 0,-22-21 16,0 21-16,22 0 0,-22-21 0,22 21 15,-1 0-15,1-21 0,20 21 0,-20 0 16,20 0-16,1-21 0,0 21 16,21 0-16,-22 0 0,22-22 0,0 22 15,0-21-15,21 0 16,0 0-16,0 0 15,21 0-15,0-1 16,0 1-16,0 0 0,1-21 0,-1 21 16,0-1-16</inkml:trace>
  <inkml:trace contextRef="#ctx0" brushRef="#br0" timeOffset="59655.97">18965 5715 0,'0'0'0,"0"-21"0,0 0 15,0 0-15,0-1 0,0 1 16,0 0-16,0 0 0,0 42 47,0 0-32,0 22-15,0-22 0,0 0 0,0 21 16,0 1-16,0-22 0,0 21 0,0-21 16,0 22-16,-21-22 0,21 0 15,0 21-15,0-21 0,-21-21 0,21 22 16,0-1-16,-21-21 0,21 21 16,0-42-1,0 0 1,0-1-16,0 1 0,0 0 15,0 0-15,0-21 0,21 20 0,-21-20 16,21 0-16,0-1 0,-21 1 0,21 0 16,-21-1-16,22 22 0,-1-21 15,0 21-15,0-22 0,0 22 0,0 21 16,1-21-16,-1 0 0,0 21 0,0 0 16,21 0-16,-20 0 0,-1 0 0,0 21 15,0 0-15,0 0 0,0 1 16,-21 20-16,22-21 0,-22 21 0,0 1 15,0-1-15,0-21 0,0 22 0,-22-1 16,1-21-16,21 21 0,-21-20 0,21-1 16,-21 0-16,21 0 0,0 0 15,0 0 1,-21-21-16,21-21 16,0 0-16,0 0 15,0 0-15,0 0 0,0-1 0,0-20 16,0 21-16,21-21 0,-21-1 15,21 1-15,0 0 0,22-1 0,-22 1 16,0 0-16,21-1 0,-21 22 0,22-21 16,-1 21-16,-21-1 0,22 22 0,-22 0 15,21 0-15,-21 0 0,0 0 16,22 22-16,-43-1 0,21 0 0,0 0 16,-21 21-16,0 1 0,0-1 15,0 0-15,0 1 0,0-1 0,0 0 16,0 1-16,0-1 0,-21 0 15,0-20-15,0-1 0,-1 21 0,1-21 16,0-21-16,21 21 0,0 1 0,-21-22 16,0 21-16,42-42 31,0-1-15,-21 1-16</inkml:trace>
  <inkml:trace contextRef="#ctx0" brushRef="#br0" timeOffset="59967.64">19854 5863 0,'21'0'15,"1"0"-15,-1 0 0,0 0 16,0 0-16,0 0 0,0-21 0,1 21 16,-1-21-16,0 21 0,21-21 15,-21 21-15,1-21 0,-1 21 0,-21-22 16,0 1-16,21 21 0,-21-21 0,0 0 15,0 0-15,-21 21 16,0 0-16,-22 0 16,22 21-16,0 0 15,0 0-15,0 0 0,-1 1 0,22-1 16,-21 0-16,21 0 0,-21 0 0,21 22 16,0-22-16,0 0 15,0 0-15,0 0 0,21 0 16,0-21-16,1 0 15,-1 0-15,0 0 0,0 0 0,0 0 16,0-21-16</inkml:trace>
  <inkml:trace contextRef="#ctx0" brushRef="#br0" timeOffset="60404.23">20786 5652 0,'0'0'0,"0"-43"16,0 22-1,-22 21-15,1 0 16,0 0-16,0 0 0,0 0 0,-22 21 16,22 0-16,-21-21 0,21 22 0,0-1 15,-22 0-15,22-21 0,0 21 16,21 0-16,0 0 0,0 1 16,0-1-16,0 0 0,0 0 15,21-21 1,0 0-16,-21 21 0,21-21 15,1 0-15,-1 21 0,0-21 0,0 0 16,0 0-16,0 22 0,1-1 16,-1-21-16,0 0 0,0 0 0,-21 21 15,21-21-15,0 0 16,-21 21-16,-21-21 16,0 21-16,0-21 15,0 0-15,0 0 0,-22 0 0,22 0 16,0 0-16,-21 0 0,20 0 15,1 0-15,0 0 0,0 0 0,0 0 16,0 0-16,21-21 31,21 0-15,0 0-16,0 21 16,0 0-16</inkml:trace>
  <inkml:trace contextRef="#ctx0" brushRef="#br0" timeOffset="60859.89">21230 5715 0,'0'0'15,"21"-21"1,-21 0-16,0 0 0,0-1 16,-21 22-16,0 0 15,0 0-15,0 0 0,-1 0 16,1 0-16,0 0 0,0 0 15,0 0-15,0 22 0,-1-22 0,1 21 16,21 0-16,-21 0 0,21 0 16,0 0-16,0 1 0,0-1 15,0 0-15,21 0 16,0 0-16,1 0 16,-1-21-16,0 22 0,0-1 0,0-21 15,-21 21-15,21-21 0,1 21 16,-22 0-1,21-21 1,-21 21 0,-21-21-16,-1 0 15,1 0-15,0 0 0,0 0 16,0 0-16,0 0 0,-1 0 0,1 0 16,0 0-16,-21 0 0,21 0 0,-1 0 15,1 0-15,0 0 0,0 0 16,42 0 15,0 0-31,0 0 0,1 0 0,-1 0 16,0 0-16</inkml:trace>
  <inkml:trace contextRef="#ctx0" brushRef="#br0" timeOffset="62104.91">21675 5842 0,'0'0'0,"0"-21"16,0 0-16,-22 21 0,1-21 0,0 21 15,21-22-15,-21 1 0,0 21 0,0 0 16,-1 0-16,1 0 0,0 0 16,0 0-16,0 0 0,0 0 15,-1 0-15,1 21 0,0-21 0,0 22 16,0-1-16,21 0 0,0 0 0,-21 0 15,21 0-15,0 1 0,0-1 16,0 0-16,0 0 0,0 0 16,0 0-16,21-21 0,0 0 15,0 0-15,0 0 0,0 0 16,1 0-16,-1 0 16,0 0-16,0 0 0,0 0 0,0-21 15,1 0-15,-1 0 0,0 0 16,0 0-16,-21-1 0,21 1 15,-21 0-15,0 0 0,21 0 16,-21 0 0,-21 21-1,0 21-15,21 0 16,-21-21-16,0 21 0,21 0 16,0 0-16,-21-21 0,21 22 15,0-1-15,0 0 0,0 0 16,21 0-16,0 0 15,0-21-15,0 0 0,0 0 16,1 22-16,-1-22 0,21 0 16,-21 0-16,22 0 0,-1 0 0,-21 0 15,21 0-15,-20 0 0,-1 0 0,21 0 16,-21 0-16,0-22 0,1 22 16,-22-21-16,21 0 0,0 0 0,0 0 15,-21 0-15,0-1 0,0 1 0,0 0 16,0 0-16,0 0 0,0 0 0,0-1 15,-21 22-15,0-21 16,0 21-16,-1 0 0,1 0 0,0 0 16,0 21-16,0 1 0,0-22 0,-1 21 15,1 0-15,0 0 0,21 0 16,-21 0-16,21 1 0,0-1 0,0 0 16,0 0-16,0 0 15,21-21-15,0 0 16,0 0-16,1 0 0,-1 0 15,0 0-15,0 0 0,0 0 16,0-21-16,1 21 0,-1-21 16,-21 0-16,21 21 0,-21-21 0,21 21 15,-21-22-15,0 1 0,0 0 16,21 21-16,-21 21 47,-21 0-47,0 1 15,21-1-15,-21 0 0,21 0 16,-21 0-16,-1 0 0,22 1 0,0 20 16,-21-21-16,21 21 0,0 1 0,0-22 15,0 21-15,0 1 0,0 20 16,0-21-16,0 1 0,0-1 0,0 22 16,0-22-16,0 0 0,0 22 0,0-22 15,0 22-15,0-22 0,0 0 0,0 1 16,0-1-16,0 0 0,0 1 0,0-1 15,0-21-15,0 21 0,0-20 16,0 20-16,0-21 0,-21 0 0,21 0 16,-21 1-16,0-22 0,0 0 15,-1 0-15,1 0 16,0 0-16,21-22 0,0 1 16,0 0-16,-21 0 0,21 0 0,0 0 15,0-22-15,0 22 0,0-21 16,0-1-16,0 22 0,0-42 0,0 20 15,0 1-15,21-21 0,0-1 0,0 22 16,1-22-16,-1 1 0,0-1 16,0 1-16,21 20 0,-20 1 0,-1-21 0,0 41 15,0-20-15,0 0 0,0 21 16,1-1-16,-1-20 0,0 21 16,-21 0-16,21 21 0,-21-21 0,21-1 15,0 1-15,-21 0 16,0 0-1,22 0-15,-22 0 0,21 21 16,-21-22-16</inkml:trace>
  <inkml:trace contextRef="#ctx0" brushRef="#br0" timeOffset="62516.12">22352 5884 0,'0'22'46,"21"-22"-30,0 0-16,0 0 16,1 0-16,20 0 0,-21 0 15,0-22-15,0 1 0,1 21 16,-1 0-16,0-21 0,-21 0 0,21 21 16,-21-21-16,21 0 0,-21-1 0,0 1 15,0 0-15,-21 21 16,0 0-1,0 0-15,0 0 0,-1 0 0,1 21 16,-21 0-16,21 1 0,0-1 16,-1 0-16,22 0 0,0 0 0,-21 0 15,21 1-15,0-1 0,0 0 16,0 0-16,0 0 0,21 0 16,1-21-16,-1 0 15,0 22-15,0-22 0,0 0 0,22 0 16,-22 0-16,0 0 0,0 0 15,0 0-15,0 0 16,-42 0 15,0 21-31,21 0 16,-21-21-16</inkml:trace>
  <inkml:trace contextRef="#ctx0" brushRef="#br0" timeOffset="65351.44">20341 6414 0,'0'0'0,"-21"0"0,0 0 15,0 0-15,-1 0 16,1 0 0,0 0-16,0 0 15,0 0-15,0 0 0,-1 0 16,1 0-16,0 0 0,0 0 15,0 0-15,0 0 0,-1 0 16,1 0-16,0 0 16,0 0-1,42 0 32,0 0-47,0 21 0,1-21 0,-1 0 16,21 0-16,-21 0 0,22 0 0,-1 0 15,0 0-15,1 0 0,-1 0 16,21 0-16,1 0 0,-22 0 0,22 0 16,-1 0-16,1 0 0,-1 0 0,1 0 15,-1 0-15,1 0 0,-22 0 0,0 0 16,1 0-16,-1 0 0,0 0 16,-20 0-16,20 0 0,-21 0 0,0 0 15,0 0-15,1 0 0,-1-21 16,0 21-16,0 0 15,-42 0 64,0 0-64,0 21-15,-1-21 16,1 0-16,0 21 0,0-21 15,0 0-15,0 0 16,-1 21-16,1-21 0,0 0 16</inkml:trace>
  <inkml:trace contextRef="#ctx0" brushRef="#br0" timeOffset="66031.17">20066 6668 0,'-42'0'15,"42"21"-15,-22-21 16,1 0-16,0 0 16,0 0-16,0 0 15,21 21-15,-21-21 16,42 0 62,0 0-78,0 0 0,0 0 16,22 0-16,-22 0 0,21 0 0,-21 0 15,22 0-15,-1 0 0,21 0 0,-20 0 16,-1 0-16,22 0 0,-22 0 0,21 0 16,-20 0-16,-1 0 0,22 0 15,-22 0-15,0 0 0,1 0 0,-22 0 16,21 0-16,-21 0 0,22-21 15,-22 21-15,0 0 0,0 0 0,0 0 0,0 0 16,1 0-16,-1 0 0,0 0 16,0 0-1,0 0 1,-42 0 62,0 0-62,0 0-16,0 0 15,-1 0 1,1 21 0,0-21-16</inkml:trace>
  <inkml:trace contextRef="#ctx0" brushRef="#br0" timeOffset="66587.86">20108 6900 0,'-21'0'0,"42"0"0,-63 0 0,21 22 15,0-22 1,-1 0-16,44 0 47,-1 0-47,0 0 15,0 0-15,0 0 0,22 0 0,-22 0 0,21 0 16,0 0-16,1 0 0,-1 0 0,22 0 16,-22 0-16,21 0 0,-20 0 15,20 0-15,-20 0 0,20 0 0,-21-22 16,1 22-16,-22 0 0,21 0 16,-21 0-16,22 0 0,-22 0 0,0 0 15,0 0-15,0 0 0,-21-21 0,22 21 16,-1 0-16,0 0 47,-42 0-16,0 0 0,-1 0-31,1 0 0,0 0 0,0 0 16,0 0-16,0 0 15,-1 0-15,1 0 0,0 0 0,-21 0 16</inkml:trace>
  <inkml:trace contextRef="#ctx0" brushRef="#br0" timeOffset="67028.13">20151 7049 0,'0'0'0,"-22"0"16,1 0-16,21 21 31,21-21-15,1 0-1,20 0-15,-21 0 0,0 0 16,22 0-16,-1 0 0,0 0 0,22 0 15,-22 0-15,22 0 0,-22 0 0,21 0 16,1 0-16,-22 0 0,22 0 16,-22 0-16,0 0 0,1-21 0,-1 21 15,0 0-15,-20 0 0,-1 0 0,21 0 16,-21 0-16,0 0 0,-21-22 16,22 22-16,-1 0 0,0 0 15,0 0 1,0 0-1,-21-21 17,-21 21-17,0 0-15,0 0 0,0 0 16,-1-21 0</inkml:trace>
  <inkml:trace contextRef="#ctx0" brushRef="#br0" timeOffset="78456.1">17251 8128 0,'0'0'0,"0"-63"15,0 41-15,21 1 16,-21 0-16,0 0 15,0 0-15,0 0 0,0-1 16,-21 22-16,0 0 0,-1 0 16,1 0-16,0 0 0,-21 0 0,21 0 15,-22 22-15,1-1 0,21 0 16,-22 0-16,1 0 0,0 22 0,21-1 16,-22 0-16,22 1 0,0-1 0,0 0 15,0 22-15,21-22 0,0 22 0,0-22 16,0 0-16,0 22 0,0-22 0,21 0 15,0 1-15,0-1 0,0 0 16,0 1-16,22-1 0,-22-21 0,0 0 16,21 22-16,-20-43 0,20 21 0,-21 0 15,0-21-15,22 0 0,-22 0 0,0 0 16,21 0-16,-21 0 0,1-21 0,20 0 16,-21 0-16,0-1 15,22 1-15,-22 0 0,0 0 0,0 0 16,21-22-16,-20 22 0,-1-21 0,-21 21 15,21-22-15,0 22 0,-21 0 0,0 0 16,0 0-16,0 0 0,0-1 16,0 44 15,-21-22-31,21 21 0,-21 0 0,21 0 16,0 0-16,0 0 0,-21 1 0,21-1 15,0 0-15,0 0 0,0 0 0,0 0 16,0 1-16,0-1 0,0 0 15,0 0-15,21 0 0,0-21 16,0 0-16,0 21 0,22-21 0,-22 0 16,0 0-16,21 0 0,-21 0 0,22-21 15,-22 0-15,0 21 0,21-21 0,-20 0 16,-1 0-16,0-1 0,-21 1 16,0 0-16,0 0 0,0-21 0,0 20 15,0 1-15,0 0 0,0-21 0,-21 21 16,0-1-16,-1 1 0,22 0 0,-42 21 15,21 0-15,0 0 0,0 0 0,-1 0 16,1 0-16,0 0 0,0 21 16,0-21-16,0 21 0,-1-21 0,1 22 15,0-1-15,21 0 16,0 0-16,0 0 0,21-21 16,22 21-16,-22-21 0,0 0 15,21 0-15,-21 0 0,22 0 16,-1 0-16,-21 0 0,22-21 0,-1 0 15,-21 21-15,21-21 0</inkml:trace>
  <inkml:trace contextRef="#ctx0" brushRef="#br0" timeOffset="80427.45">18076 8573 0,'21'-22'0,"-105"65"16,147-64-16,-20-22 0,-22 43 0,-21-21 15,0 42 17,0 0-17,0 1-15,0-1 0,0 0 0,0 0 16,0 0-16,0 0 0,0 1 0,0 20 15,-21-21-15,21 0 0,0 0 16,0 1-16,-22-1 0,22 0 0,0 0 16,0 0-16,0 0 0,0 1 15,0-1-15,0-42 32,0-1-17,22 1-15,-22 0 0,21 0 16,-21-21-16,21 20 0,0-20 15,-21 0-15,21 21 0,0-22 0,1 1 16,-1 21-16,0-22 0,0 22 0,0 0 16,0 0-16,1 21 0,-1-21 0,0 21 15,0 0-15,0 0 0,0 0 16,-21 21-16,22 0 0,-22 0 16,0 0-16,0 1 0,0-1 15,0 21-15,0-21 0,0 0 0,0 1 16,0-1-16,-22 0 0,22 21 15,-21-21-15,21 1 0,0-1 16,0 0-16,0 0 16,21-21-16,1 0 0,-1 0 0,85 0 15,-85 0-15,21 0 16,-21-21-16,22 0 0,-1 0 16,-21-1-16,21 1 0,1 0 0,-22 0 15,21 0-15,-21 0 0,1-22 0,-1 22 16,-21 0-16,0 0 0,0 0 0,0-1 15,0 1-15,0 0 16,-21 21 0,-1 0-16,1 0 0,0 0 15,21 21-15,-21 0 0,0 1 16,21-1-16,0 0 0,0 0 16,0 0-16,0 0 15,21 1-15,-21-1 0,21-21 16,0 21-16,-21 0 0,21 0 0,1-21 15,-22 21-15,21 1 0,0-22 0,-21 21 16,21-21-16,-21 21 16,-21-21 31,0 0-47,21-21 0,-21 0 15,-1 21 1,22-22-16,-21 22 0,21-21 0,-21 21 15,0 0 1,21 21 0,0 1-16,0-1 0,0 0 15,0 0-15,0 0 0,0 0 16,0 1-16,21-22 0,-21 21 0,21 0 16,0-21-16,1 0 15,-1 21-15,0-21 0,0 0 16,0 0-16,22 0 0,-22 0 0,0 0 15,0 0-15,21 0 0,-20-21 16,-1 0-16,0 0 0,0 21 0,0-43 16,0 22-16,1 0 0,-1-21 15,0-1-15,-21 22 0,21-21 0,0-1 16,0 1-16,-21 0 0,0-22 0,0 22 16,0 0-16,0-22 0,0 22 0,0-1 15,0-20-15,0 21 0,0-1 16,0 1-16,0 21 0,0-22 0,0 22 15,0 0-15,0 0 0,-21 42 32,21 0-32,-21 22 15,21-22-15,0 21 0,-21 0 16,21 1-16,0-1 0,0 0 0,0 1 16,-21-22-16,21 21 0,0 1 0,0-1 15,-21 0-15,21-21 0,0 22 0,0-1 16,0-21-16,0 22 0,0-22 15,0 0-15,0 0 0,0 0 0,0 0 16,0 1-16,21-1 0,0 0 0,0-21 16,0 0-16,0 0 0,1 0 15,-1 0-15,21 0 0,-21 0 0,0 0 16,22-21-16,-1 0 0,-21-1 16,22 1-16,-22 0 0,21 0 15,-21 0-15,0 0 0,1-1 0,-22 1 16,0 0-16,0 0 0,0 0 0,0 0 15,0-1-15,-22 22 16,1 0-16,0 0 0,0 0 16,0 0-16,0 0 0,21 22 15,0-1-15,0 0 0,0 0 16,0 0-16,0 0 16,0 1-16,0-1 15,0 0-15,21-21 0,-21 21 0,0 0 16,21-21-16,-21 21 0,0 1 0,0-1 15,0 0 1,21-21-16,-21 21 16,21-21-16,0 0 15,1 0-15,-1 0 0,0 0 16,0 0-16,0 0 0,0 0 0,1 0 16,-1 0-16,0-21 0,0 21 0,-21-21 15,21 0-15,0-1 0,1 1 0,-22-21 16,21 21-16,-21 0 0,21-1 15,-21 1-15,0 0 0,0 0 0,21 0 16,-21 0 0,-21 21 15,21 21-31,-21 0 16,21 0-16,-21-21 0,21 21 0,0 0 15,0 1-15,-22-1 0,22 0 16,0 0-16,0 0 0,0 0 15,0 1-15,0-1 0,0 0 16,22-21-16,-1 0 0,0 21 16,0-21-16,0 0 15,0 0-15,1 0 0,-1 0 16,0-21-16,-21 0 0,21 0 0,0-1 16,0 1-16,-21 0 0,22 0 0,-1 0 15,-21 0-15,21-22 0,-21 22 0,0 0 16,21 0-16,-21 0 0,21 21 15,-21-22-15,-21 22 32,21 22-17,-21-1-15,0 0 0,21 0 16,-21 0-16,21 0 0,-22 1 0,22-1 16,0 0-16,0 0 0,0 0 15,0 0-15,0 1 0,0-1 0,0 0 16,22-21-16,-1 21 0,0-21 15,0 0-15,0 0 0,0 21 16,1-21-16,-1 0 0,0 0 16,0 0-16,0 0 0,0 0 15,1-21-15,-1 21 0,0-21 0,0 0 16,0 21-16,0-21 0,-21-1 16,22 1-16,-1 0 0,0 0 15,-21 0-15,21 0 0</inkml:trace>
  <inkml:trace contextRef="#ctx0" brushRef="#br0" timeOffset="81695.86">20913 8594 0,'0'-21'0,"0"42"0,0-64 0,21 22 16,0 0-16,-21 0 0,0 0 16,21 21-16,-21-21 0,0 42 47,0 0-47,-21-21 0,0 21 0,21 0 15,-21 0-15,-1 1 0,22-1 0,-21 0 16,0 0-16,21 0 0,0 0 0,-21 1 15,21-1-15,-21 0 0,21 0 16,0 0-16,0 0 0,0 1 0,0-1 16,0 0-16,0 0 0,21-21 15,0 21-15,0-21 0,0 0 0,1 0 16,20 0-16,-21 0 0,0 0 16,22 0-16,-22 0 0,0 0 0,21 0 15,-21-21-15,1 0 0,-1 0 0,0 0 16,0-1-16,0-20 0,0 21 15,1-21-15,-22-1 0,21 22 0,0-21 16,0-1-16,0 1 0,-21 0 16,21-1-16,1 1 0,-1 0 0,0-1 15,-21 1-15,0 21 0,21-21 0,-21 20 16,0 1-16,0 0 0,0 0 0,-21 21 31,0 21-31,21 0 16,-21 0-16,-1 1 0,22 20 15,-21-21-15,0 21 0,21 1 0,0-22 16,-21 21-16,0 1 0,21-1 0,0-21 16,0 21-16,0 1 0,0-22 0,0 21 15,0-21-15,0 22 0,0-22 16,0 21-16,21-21 0,0 1 0,-21-1 16,21 0-16,0 0 0,22-21 0,-22 21 15,0-21-15,21 0 0,-20 0 0,20 0 16,-21 0-16,0 0 0,22 0 0,-22 0 15,21-21-15,-21 0 0,0 0 16,1 0-16,20-1 0,-21 1 0,0-21 16,0 21-16,1 0 0,-22-22 0,21 22 15,-21 0-15,21 0 0,-21 0 0,0-1 16,-21 22 15,0 0-31,-1 22 0,1-22 16,21 21-16,-21 0 0,0-21 0,21 21 15,-21 0-15,21 0 0,0 1 0,0-1 16,0 0-16,0 0 0,0 0 16,0 0-16,0 1 0,0-1 15,0 0-15,21-21 0,-21 21 0,21-21 16,0 0-16,0 0 0,1 0 0,-1 0 16,0 0-16,21 0 0,-21 0 0,1 0 15,-1-21-15,0 0 0,0 0 16,0-1-16,-21 1 0,21 0 15,1 0-15,-1-21 0,-21 20 0,0-20 16,0 21-16,0-21 0,0 20 0,0 1 16,0 0-16,0 0 0,0 0 15,0 0-15,-21 21 0,-1 0 0,1-22 16,0 22-16,0 0 0,-21 0 0,20 0 16,1 0-16,-21 22 0,21-1 0,0 0 15,-1-21-15,22 21 0,0 0 0,-21 0 16,21 1-16,0-1 0,0 0 15,0 0-15,0 0 0,0 0 0,0 1 16,21-22-16,1 21 0,-22 0 16,21-21-16,0 0 0,0 21 0,0-21 15,0 0-15,1 0 16,-1 0-16,0 0 0,0 0 0,0-21 16,22 0-16,-22 21 0,0-21 0,0-1 15,0 1-15,0 0 0,1 0 0,20 0 16,-21 0-16,0-1 0,0 1 0,1 0 15,-1 0-15,0 0 0,0 0 16,-21 42 15,-21 0-31,21 0 16,0 0-16,0 0 0,-21 1 16,21-1-16,-21 0 0,21 0 15,0 0-15,0 0 0,0 1 0,0-1 16,0 0-16,0 0 0,0 0 15,0 0-15,0 1 0,21-22 16,0 0-16,0 0 0,0 0 16,0 0-16,1 0 0,-1 0 15,0 0-15,0 0 0,0-22 16,0 1-16,1 21 0,-1-21 0,0 0 16,0 0-16,0 0 0,-21-1 0,21 1 15,-21 0-15,0 0 16,0 0-16,0 0 0,0-1 0</inkml:trace>
  <inkml:trace contextRef="#ctx0" brushRef="#br0" timeOffset="82047.66">21548 8086 0,'0'0'0,"-22"-21"16,1 21-16,0 0 0,42 0 47,0 0-47,22 0 0,-22 0 0,21 0 15,-21 0-15,22 0 0,-1 0 0,0 0 16,1 0-16,-1 0 0,0-22 15,1 22-15,-1-21 0,0 21 0,-20 0 16,-1 0-16,0-21 0,0 21 0,0 0 16,-21-21-1,-21 21 1,-21 0 0,21 0-16,-1 0 0,-20 0 0,0 0 15,-1 21-15</inkml:trace>
  <inkml:trace contextRef="#ctx0" brushRef="#br0" timeOffset="82647.74">19325 8149 0,'0'0'0,"-63"21"16,41-21-16,1 0 16,0 0-16,0 0 0,42 0 31,21 0-31,1 0 15,-1 0-15,22 0 0,-22 0 0,43 0 16,-22 0-16,1 0 0,20 0 16,-20 0-16,-1-21 0,1 21 15,-1 0-15,-20 0 0,20 0 0,-21 0 16,1 0-16,-1 0 0,-21 0 0,0-21 16,22 21-16,-22 0 0,0 0 15,0 0-15,-21-21 16,-21 21 140,0 0-140,0 0-16,0 0 0,-1 0 15,1 0-15,0 0 0,0 0 16,0 0-16,0 0 0,-1 21 0</inkml:trace>
  <inkml:trace contextRef="#ctx0" brushRef="#br0" timeOffset="105575.08">2498 13547 0,'21'-43'16,"-21"22"-16,0 0 15,0 0 1,21 21-16,-21-21 0,0 0 16,0-1-1,0 1 17,0 0-17,0 0 1,0 0-1,0 0 1,0-1 0,0 1-16,-21 21 15,21-21-15,-21 0 32,21 0-32,0 0 15,0-1 16,0 1 173,0 0-173,21 21-31,0-21 15,0 0-15</inkml:trace>
  <inkml:trace contextRef="#ctx0" brushRef="#br0" timeOffset="192867.59">7810 10097 0,'-21'-43'0,"42"86"0,-84-107 0,42 43 0,0 0 16,-1 0-16,22 42 31,0 0-31,22 0 0,20 21 0,0 1 16,22-1-16,-1 22 0,22-1 0,0 1 15,-1-1-15,1 22 0,21-1 16,0 1-16,-1-21 0,1 20 0,21 1 16,-21 0-16,0-22 0,0 1 0,0-1 15,-22-21-15,-20 22 0,-1-22 0,-20 1 16,-1-22-16,0 0 0,-21 0 15,1 0-15,-1-21 0,-42-21 32,-1-21-32,1 21 15</inkml:trace>
  <inkml:trace contextRef="#ctx0" brushRef="#br0" timeOffset="193208.4">7895 9398 0,'0'0'0,"-21"-21"16,-21 21-16,42 21 16,21 0-1,0 22-15,0-1 0,21 21 0,1 22 16,20 0-16,-20-1 0,20 1 0,-21 0 15,22 21-15,-1-1 0,-20-20 0,20 21 16,-20 0-16,20-22 0,-21 22 0,1-21 16,-22 21-16,0-22 0,0 22 15,-21-21-15,21 0 0,-21-1 0,0-20 16,0-1-16,0 22 0,-21-43 0,0 22 16,0-22-16,0 22 0,0-22 0,-1 0 15,22-21-15,0 22 0,0-22 16,0 0-16,43-21 15,-22 0-15,42-21 0,1 0 0</inkml:trace>
  <inkml:trace contextRef="#ctx0" brushRef="#br0" timeOffset="193851.03">20108 8149 0,'0'0'0,"-21"-42"0,0 21 0,0 0 0,21-1 15,21 44 1,21-1-16,1 21 0,-1 0 15,21 22-15,1-1 0,21 1 16,-1 21-16,1-1 0,21 1 0,0 21 16,-1-22-16,1 22 0,0 0 0,0 0 15,0-21-15,0 20 0,-22-20 0,-20-21 16,20 20-16,-41-20 0,-1-22 0,0 22 16,-20-22-16,-1-21 0,0 21 15,-21-20-15,0-1 0,0 0 0,0-42 31,0 0-31,0-1 0,-21-20 16,21 0-16,0-1 0,0 1 0</inkml:trace>
  <inkml:trace contextRef="#ctx0" brushRef="#br0" timeOffset="194114.92">22373 8213 0,'0'0'15,"0"-21"-15,-42 21 0,21 0 0,-22 21 16,1 0-16,0 0 0,-22 21 0,-21 1 16,1-1-16,-1 22 0,-42-1 0,21 1 15,-21 20-15,-21 1 0,0 0 0,-21 20 16,20-20-16,-20 0 0,21-1 0,-21 1 16,20-21-16,22 20 0,-21-20 15,21 20-15,0-20 0,0-1 0,21 1 16,1-1-16,-1-20 0,21-1 0,0 22 15,1-22-15,20-21 0,1 21 0,-1 1 16,22-22-16,0 0 0,20 0 0,-20 0 16,21 1-16,0-22 0,0 0 0</inkml:trace>
  <inkml:trace contextRef="#ctx0" brushRef="#br0" timeOffset="-201692.52">18055 3408 0,'0'-21'16,"-21"21"-1,21-21-15,0-1 16,0 1-16,0 0 15,0 0 1,0 42 31,0 0-47,0 0 16,0 1-16,0-1 0,21 0 0,0 0 15,0 0-15,1 0 0,-1 1 16,0-1-16,21 0 0,-21 0 15,22 0-15,-1 0 0,0 1 0,1-1 0,20 0 16,-20 0-16,-1 0 16,21 0-16,-20 1 0,-1-22 0,0 21 15,1-21-15,-22 0 0,0 21 0,0-21 16,0 0-16,-42 0 31,0 0-15,0 0-16,0 0 0,0 0 15,-22 0-15,22 0 0,0 0 0,0 0 16,-22 21-16,22-21 0,-21 0 16,0 21-16,20-21 0,-20 21 15,0-21-15,-1 22 0,1-22 0,0 21 16,-1 0-16,1 0 0,0 0 0,21-21 16,-22 21-16,1 1 0,0 20 0,20-21 15,-20 0-15,0 0 0,-1 1 16,1-1-16,21 0 0,-21 0 0,20 0 15,-20 0-15,21 1 0,0-1 0,0-21 16,-1 21-16,1-21 0,0 21 16,21 0-16,-21-21 15,0 0 1,21 21-16,21-21 31,0 0-31,0-21 16,0 21-16,1-21 0,20 21 0,0-21 15,-21 0-15,22 0 0,20-1 16,-20 1-16,20-21 0,-21 21 0,22-22 16,-1 22-16,1-21 0,-1 0 0,1 20 15,-1-20-15,1 21 0,-1-21 16,1 20-16,-22 1 0,1 0 0,-22 0 16,21 21-16,-21-21 0,-21 0 0,0-1 15,0 1 1,-21 21-1,0 0 1,0 0-16,0 0 0,-1 0 16,22 21-16,-21-21 0,0 0 15,0 22-15,21-1 0,-21-21 0,0 21 16,-1-21-16,1 21 0,21 0 16,-21 0-16,21 1 15,-21-22-15,21 21 0</inkml:trace>
  <inkml:trace contextRef="#ctx0" brushRef="#br0" timeOffset="-177045.57">8361 7154 0</inkml:trace>
  <inkml:trace contextRef="#ctx0" brushRef="#br0" timeOffset="-175601.27">7726 7176 0,'0'0'0,"-21"0"31,-1 0-15,22-22 0,-21 22-16,42 0 31,1 22-15,20-1-16,0 0 0,22 0 15,-22 0-15,22 0 0,-1 22 0,1-22 16,20 21-16,-20-21 0,-1 22 15,1-1-15,20 22 0,-20-22 16,21 0-16,-1 22 0,-20-1 0,20 1 16,1-1-16,-21 1 0,-1-1 15,1 1-15,-1-1 0,-21 1 0,1-1 16,20-20-16,-20-1 0,-1 0 0,-21 1 16,21-1-16,-20-21 0,-1 21 0,0-20 15,0-1-15,0 0 0,-21 0 16,21 0-16,-21 0 0,-21-42 62,21 0-62,0 0 16,0 0-16</inkml:trace>
  <inkml:trace contextRef="#ctx0" brushRef="#br0" timeOffset="-175300.44">9525 8382 0,'-21'0'15,"42"21"17,0-21-17,0 21-15,0 1 0,1-22 0,-1 21 16,0 0-16,0 0 0,0 0 0,0 0 15,1 1-15,-22-1 0,0 0 16,0 0-16,0 0 0,0 0 0,0 1 16,-43-1-16,22 0 0,0 0 0,-21 0 15,-1 0-15,1 1 0,-22-1 16,22 0-16,-21 0 0,-1-21 16,1 21-16,20-21 0,-20 0 0,20 21 0,1-21 15,21 0-15,0 0 0,0 0 16</inkml:trace>
  <inkml:trace contextRef="#ctx0" brushRef="#br0" timeOffset="-174600.84">9567 11261 0,'0'0'0,"-63"-43"15,42 22-15,-1 21 0,1-21 16,0 21-16,21-21 16,0 0-16,21 0 15,22 21-15,-1-22 0,21 1 16,22 21-16,0-21 0,21 21 0,-22-21 15,22 21-15,-21 0 0,21 0 0,-43-21 16,22 21-16,-22 0 0,-20 0 16,-1 0-16,-21 0 0,0 0 0,-42 0 15,0 21 1,-21 0-16,-1-21 0,1 21 0,0-21 16,-22 0-16,1 21 0,20-21 15,-20 22-15,20-22 0,1 0 0,0 21 16,21-21-16,-1 0 0,1 0 15,21 21 1,0 0-16,21 0 16,1 0-16,-1 1 0,-21-1 0,21 0 15,0 21-15,-21 1 0,0-1 16,0 0-16,0 1 0,0-1 0,0 0 16,0 1-16,0 20 0,0-21 0,-21 1 15,0 20-15,0-20 0,-1 20 16,1-21-16,0 1 0,0-1 0,0-21 15,21 22-15,-21-22 0,21 0 0,0 0 16,0 0-16,21-21 31,0-21-31,0 0 0,0 0 16,0 0-16,22-22 0,-22 22 0</inkml:trace>
  <inkml:trace contextRef="#ctx0" brushRef="#br0" timeOffset="-174229.05">10245 11748 0,'0'0'0,"21"-22"0,-21 1 15,0 0-15,0 0 0,0 0 0,0 0 16,21-1-16,-21 1 0,21 21 16,0 0-16,0 0 0,1 0 15,-1 0-15,21 0 16,-21 0-16,0 21 0,22 1 0,-1-22 16,-21 42-16,22-21 0,-22 0 15,21 0-15,-21 22 0,0-22 0,1 21 16,-22 1-16,0-1 0,0-21 15,0 21-15,0 1 0,0-22 0,-22 21 16,1-21-16,21 1 0,-21-1 0,0 0 16,21 0-16,-21-21 0,21-21 31,0 0-31,0 0 0,0-1 0,21-20 16,-21 21-16,21-21 0,0-1 15,-21 1-15,21 0 0,1-1 0,-1 1 0,0 0 16,0-1-16,0 22 0,0 0 15,1 0-15,-22 0 0,21 21 16,0 0-16,0 0 16,0 0-16,-21 21 0,21-21 15,-21 21-15,22 0 0,-1 0 16,0 0-16</inkml:trace>
  <inkml:trace contextRef="#ctx0" brushRef="#br0" timeOffset="-172988.76">11515 11980 0,'0'0'0,"21"0"0,-21-21 16,0 0-16,21 0 0,-21 0 15,21 0-15,-21-1 0,21-20 16,-21 21-16,0 0 0,0-22 0,0 22 16,0-21-16,0 21 0,0 0 0,0-1 15,-21 22 1,0 0-16,-21 0 0,20 0 0,-20 22 15,21-1-15,-21 0 0,-1 21 0,22-21 16,-21 1-16,-1 20 0,22 0 16,-21-21-16,21 22 0,0-1 0,-1 0 15,22-20-15,0 20 0,0-21 16,0 0-16,0 22 0,0-22 0,22-21 16,20 21-16,-21-21 0,0 0 0,22 0 15,-22 0-15,21 0 0,-21 0 16,22 0-16,-22-21 0,0 0 0,0-1 15,0 1-15,0 0 0,1-21 0,-1-1 16,0 22-16,0-21 0,-21 0 16,0-1-16,0 22 0,21-21 0,-21 21 15,0-1-15,0 1 0,-21 42 32,21 1-32,0-1 15,0 0-15,-21 0 0,21 0 16,0 0-16,0 1 0,0 20 0,0-21 15,0 0-15,0 0 0,0 22 0,0-22 16,21-21-16,0 21 0,0 0 16,1-21-16,-1 0 0,21 0 0,-21 0 15,22 0-15,-22 0 0,0 0 0,21 0 16,-21 0-16,1-21 0,-1 0 0,0 0 16,0 0-16,0-1 0,0 1 15,1-21-15,-22 21 0,0 0 0,0-22 16,21 22-16,-21 0 0,0 0 0,21 0 15,-21 42 17,0 0-17,0 0-15,0 0 0,0 0 0,0 1 16,0-1-16,-21 0 0,21 0 0,0 21 16,0-20-16,0-1 0,0 0 15,-21 0-15,21 0 0,0 0 16,0 1-16,0-44 31,0 1-15,0-21-16,0 21 0,21-22 15,0 22-15,0-21 0,0 0 0,0 20 16,22-20-16,-1 21 0,-21 0 16,22 0-16,-1-1 0,0 1 15,1 0-15,-1 21 0,0 0 0,1 0 16,-22 0-16,21 0 0,-21 21 0,-21 0 15,21 1-15,-21-1 0,0 0 16,0 0-16,-21 0 0,21 0 16,-21 1-16,0 20 0,0-21 0,0 0 15,-1 0-15,22 1 0,0-1 16,0 0-16,0 0 16,22-21-16,-1 0 15,0 0-15,0 0 0,21-21 0,-20 0 16,20 21-16,-21-21 0,21-1 15,-20 1-15,20 0 0,-21 0 0,21-21 16,-20 20-16,20 1 0,-21-21 16,0 21-16,-21 0 0,0-1 0,0 1 15,-21 21 1,-21 0-16,21 0 0,-1 21 16,1 1-16,0-22 0,0 21 15,0 0-15,21 0 0,-21 0 0,21 0 16,0 1-16,0-1 0,0 0 15,21 0-15,0 0 0,0-21 0,-21 21 16,21 1-16,0-1 0,1-21 16,-22 21-16,21-21 0,-21 21 15,21-21-15,-21 21 16,0 0-16,-21-21 16,0 0-16,-1 0 0,1 0 0,-21 0 15,21 0-15,0 0 0,-1 0 16,1 0-16,0 0 0,0 0 0,0 0 15,42-21 17,0 21-32,0-21 15,22 21-15,-22-21 0,0 0 0</inkml:trace>
  <inkml:trace contextRef="#ctx0" brushRef="#br0" timeOffset="-172100.9">13356 11684 0,'0'0'0,"0"-21"0,0-21 15,0-1-15,0 22 16,0 0-16,0 0 0,0 0 0,0-1 16,0 1-16,0 0 0,-21 21 15,0 0 1,0 0-16,21 21 16,0 0-16,0 1 0,0 20 0,0-21 15,-22 21-15,22 1 0,0-1 0,-21 0 16,21 1-16,-21-1 0,0 22 0,21-22 15,-42 21-15,20-20 16,1 20-16,0 1 0,-21-1 0,21 1 16,-1-1-16,1-20 0,0 20 0,0 1 15,0-22-15,21 21 0,0-20 0,0-1 16,0 0-16,0 1 0,0-1 0,21-21 16,0 22-16,0-22 0,22-21 15,-22 0-15,21 0 0,-21 0 0,22 0 16,-22 0-16,21 0 0,0-21 0,-20-1 15,20 1-15,-21-21 0,0 21 0,0 0 16,22-22-16,-43 1 0,21 0 16,-21-1-16,0 1 0,0 0 15,0-22-15,-21 22 0,0-22 0,-1 1 16,-20 20-16,-21-20 0,-1 21 0,1-22 16,-1 22-16,1 21 0,20-22 0,-20 22 15,20 21-15,22-21 0,0 21 16,0 0-16,63 21 15,-21-21-15,22 0 16,-1 0-16,22 0 0,-22 0 0,21 0 16,1 0-16,-1 0 0,22 0 15,-21 0-15,-1-21 0,1 21 0,-22-21 16,21 0-16,-41-1 0,20 1 0,-21 21 16,0-21-16,0 0 0,-21 0 15,22 21-15,-22-21 0,0-1 0,0 1 16,-22 21-1,1 0-15,0 0 0,0 0 0,0 0 16,0 0-16,-1 21 0,1 1 16,21-1-16,0 0 0,0 0 15,0 0-15,0 0 0,0 1 0,0-1 16,0 0-16,21 0 0,1 0 16,-1 0-16,-21 1 0,21-22 0,0 0 15,0 21-15,0-21 0,1 0 0,-1 0 16,0 0-16,0 0 0,0-21 0,-21-1 15,21 22-15,1-21 16,-22 0-16,0 0 0,21 0 0,0 0 16,0-1-16,-21 1 0,0 0 0,0 0 15,21 21-15,-21-21 16,0 42 0,-21 0-1,21 0-15,-21 0 0,21 1 0,0-1 16,0 0-16,-21 0 0,21 0 0,0 0 15,0 1-15,0-1 0,0 0 16,0 0-16,0 0 16,21-21-1,-21-21 1,21 21-16,0-21 0,0 0 0</inkml:trace>
  <inkml:trace contextRef="#ctx0" brushRef="#br0" timeOffset="-171829.06">14478 11684 0,'0'0'0,"0"-21"0,0 0 16,21 0-16,-21-1 0,0 1 16,0 0-16,-21 21 31,0 21-31,0 0 16,-1 1-16,1-1 0,0 0 15,-21 0-15,21 21 0,-1-20 0,1-1 16,0 21-16,21-21 0,-21 22 0,0-22 15,21 21-15,-21-21 0,21 22 16,0-22-16,0 0 0,0 0 0,0 0 16,0 0-16,0 1 0,21-22 15,0 0-15,0 0 0,0 0 0,0 0 16,1 0-16,-1 0 16,0-22-16,0 1 0,0 0 0,0 0 15</inkml:trace>
  <inkml:trace contextRef="#ctx0" brushRef="#br0" timeOffset="-171561.21">14668 11705 0,'0'0'0,"22"-21"0,20-42 16,-21 63-16,0 0 15,0 0-15,1 0 0,-1 0 0,0 0 16,0 0-16,0 0 0,22 21 16,-1 0-16,-21 0 0,0 0 0,22 0 15,-22 1-15,-21-1 0,0 0 0,0 21 16,0-21-16,0 22 0,0-22 0,0 0 15,-21 21-15,-1-20 0,1-1 0,0 0 16,0 0-16,0 0 16,0 0-16,-1 1 0,-20-1 0,21-21 15,0 21-15,0-21 0,-1 0 0,22 21 16,-21-21-16,42-21 31,1 21-15,-1-21-16</inkml:trace>
  <inkml:trace contextRef="#ctx0" brushRef="#br0" timeOffset="-171064.78">15706 11705 0,'0'0'0,"42"-21"0,-21 0 0,21 0 0,-20 0 16,-1-1-16,-21 1 0,0 0 15,0 0-15,0 0 0,-21 21 16,-1 0-16,1 0 15,0 0-15,0 0 0,-21 21 16,20 0-16,1 0 0,0 0 0,0 1 16,21-1-16,0 0 0,0 0 15,0 0-15,0 0 0,21 1 0,0-22 16,0 21-16,1 0 0,-1-21 0,0 21 16,0 0-16,0-21 0,0 21 15,1-21-15,-1 22 0,0-1 16,-21 0-16,0 0 15,0 0-15,0 0 16,0 1-16,-21-22 16,0 21-16,-1-21 0,-20 21 0,21-21 15,0 21-15,-22 0 0,22-21 0,0 0 16,0 0-16,0 21 0,21 1 16,21-22 15,0 21-31,0-21 15,0 0-15,1 0 0,-22 21 0,0 0 16,0 0 0,0 0-16,0 1 0,0-1 15,0 0-15,0 0 0,-22 0 0,1 0 16,0 22-16,0-22 0,0 21 0,0-21 16,-1 22-16,1-1 0,0 0 0,0 1 15,0-1-15,0 22 0,-1-22 0,22 21 16</inkml:trace>
  <inkml:trace contextRef="#ctx0" brushRef="#br0" timeOffset="-170601.7">15833 14563 0,'0'0'0,"-43"21"0,-63 42 15,85-41-15,0-1 16,21 0-16,0 0 0,0 0 0,21 0 16,0 1-16,1-1 0,20 0 0,-21-21 15,21 21-15,1 0 0,-1-21 0,-21 0 16,22 0-16,-22 21 0,0-21 16,-42 0-1,0 0-15,-1 0 16,1 0-16,0 22 0,-21-22 0,21 21 15,-22 0-15,22-21 16,0 21-16,21 0 0,0 0 0,0 22 16,0-22-16,0 21 0,21-21 0,0 22 15,0-1-15,22-21 0,-22 22 0,21-1 16,1-21-16,-22 21 0,21-20 16,-21-1-16,0 0 0,1 0 0,-22 0 15,0 0-15,0 1 0,0-1 0,-22 0 16,1-21-16,0 0 0,-21 21 15,21-21-15,-22 0 0,1 0 16,0 0-16,-1 0 0,1 0 0,0-21 16,-1 0-16,1 0 0,0-1 15,-1-20-15,1 0 0,0-1 0,-1 1 16,1-21-16,21-1 0,-22 1 0</inkml:trace>
  <inkml:trace contextRef="#ctx0" brushRef="#br0" timeOffset="-170148.95">15282 13208 0,'0'0'0,"-21"0"0,-21 0 0,21 21 16,-22-21-16,22 0 0,0 0 0,0 0 16,0 0-16,-1 21 0,44-21 15,20 0 1,0 0-16,1 0 0,20 0 0,1 0 16,20 0-16,-20 0 0,42 0 15,-22 0-15,22 0 0,-21 0 16,21 0-16,-1 0 0,1 0 0,0-21 0,0 21 15,-21-21-15,-1 21 0,-20 0 16,-1 0-16,-20-21 0,-1 21 16,0 0-16,-21 0 0,1 0 0,-44 0 31,-20 0-15,21 0-16,-43 0 0,22 0 0,-21 0 15,-22 0-15,21 21 0,-20 0 0,-1-21 16,0 21-16,1-21 0,20 22 0,-20-1 15,-1-21-15,21 21 0,-20 0 0,20 0 16,1 0-16</inkml:trace>
  <inkml:trace contextRef="#ctx0" brushRef="#br0" timeOffset="-169885.58">15536 13399 0,'-63'21'16,"-107"42"-1,403-147-15,-529 189 0,275-83 0,-22-1 0,22 0 16,0 0-16,0-21 0,21 21 0,0 0 16,0 1-16,21-22 15,0 0-15,22 21 0,-1-21 0,0 0 16,22 0-16,-22 0 0,22 0 0,-1 0 15,1 0-15,-1 0 0,22-21 0,-22 21 16,1-22-16,20 1 0,-20 21 16,-1-21-16,1 21 0,-1-21 0,-20 21 15,-1 0-15,0-21 0,-20 21 0,-1 0 16,-21-21 0,-21 21-16,-1 0 15,-20 0-15,21 0 0,-21 0 0,-1 0 16,1 21-16,0-21 0,-1 21 0,1-21 15,0 21-15,-1 0 0,-20 0 0,20 1 16,1-22-16,0 21 0,-1 0 16,-20 0-16,21 0 0</inkml:trace>
  <inkml:trace contextRef="#ctx0" brushRef="#br0" timeOffset="-169641.71">15282 13843 0,'0'0'0,"-42"21"0,21 0 0,-22 1 0,22-1 16,0-21-16,0 21 0,0-21 0,21 21 15,21-21 1,0 0-1,0 0-15,22 0 0,-1 0 0,0 0 16,22 0-16,-22 0 0,22 0 0,-1 0 16,-21 0-16,22 0 0,-1-21 15,1 21-15,-22 0 0,22-21 0,-1 0 16,-20 21-16,20-22 0,-21 22 0,22-21 16,-22 21-16,1 0 0,-1-21 0,0 21 15,-21-21-15,22 21 0,-22 0 16,0 0-16,0 0 0,-21-21 0,21 21 15,-42 0 1,0 0-16,0 0 16</inkml:trace>
  <inkml:trace contextRef="#ctx0" brushRef="#br0" timeOffset="-169232.95">15049 14288 0,'0'0'0,"0"21"0,22-21 15,-1 0 1,21 0-16,0-21 0,22-1 16,-22 22-16,22-21 0,-1 21 15,1-21-15,-1 21 0,1-21 0,-1 21 16,1 0-16,20-21 0,-41 21 0,20 0 15,1-21-15,-1-1 0,1 22 0,-1 0 16,-20 0-16,-1-21 0,0 21 16,1 0-16,-1 0 0,-21 0 0,21-21 15,-20 21-15,-1 0 16,-42 0 78,-1 0-94,1 0 15,0 0-15,0 0 0,0 0 16,0 0-16</inkml:trace>
  <inkml:trace contextRef="#ctx0" brushRef="#br0" timeOffset="-166921.5">5461 13335 0,'0'21'15,"0"0"-15,0 1 0,0-1 16,21-21-1,-21 21-15,21-21 0,-21 21 16,0 0 15,0-42 1,-21 21-17,0-21-15,0 0 0,21 0 16,0-1-16,0 1 0,-21 0 0,21 0 15,-22 0-15,22 0 0,0-22 0,0 22 16,0-21-16,-21-1 0,21 22 16,-21-21-16,21 0 0,-21-1 0,21 1 15,0 0-15,-21 20 0,21-20 0,0 0 16,0-1-16,0 1 0,0 21 0,0-21 16,0-1-16,0 22 0,0-21 15,0 21-15,0-22 0,0 1 16,21 21-16,-21-22 0,0 1 0,0 0 15,21-1-15,-21 1 0,21 0 0,-21-1 16,0 1-16,0 0 0,21-22 16,-21 22-16,22 0 0,-1-1 0,-21-20 15,0 20-15,0-20 0,21 21 0,-21-22 16,0 1-16,0-1 0,0 1 0,0-1 16,0 1-16,0-1 0,0 1 15,0-1-15,0 1 0,0-1 0,0 1 16,0-1-16,0 1 0,0-1 0,0 1 15,0-22-15,21 21 0,-21 1 0,0-1 16,0 1-16,21 21 0,-21-22 16,21 1-16,-21 20 0,0-20 15,22-1-15,-1 1 0,0-1 0,0 1 16,0-1-16,0 1 0,22-1 0,-22 1 16,21-1-16,22 22 0,-22-22 15,22 1-15,-22-1 0,21 1 0,-20 21 16,20-22-16,-20 22 0,-1-22 0,0 22 15,1 0-15,-22-1 0,21 22 16,-21-21-16,0 21 0,1-1 0,-1 1 16,0 0-16,0 0 0,-21 0 15,0 0-15,0-1 0,21 1 16,-21 0-16,21 21 0,-21-21 0,0 0 16,22 21-16,-22-21 0,21-1 15,0 22-15,-21-21 0,21 0 0,0 21 16,0-21-16,1 21 0,-1-21 15,0 21-15,0 0 0,-21-21 16,21 21-16,0 0 16,-21-22 15,0 1-31,0 0 31,0 0-15,0 0-1,0 0 17,0-1-17,0 1 17,0 0-17,22 0 1,-22 0-1,21 0 1,-21-1 0,0 1-1,0 0 17,-21 21-17,-1-21-15,1 21 0,-21 0 0,21 0 16,-22 0-16,1 0 0,0 0 15,-1 0-15,1 0 0,0 0 0,-1 0 16,1 21-16,0 0 0,-1-21 16,1 21-16,0 1 0,-22-1 0,22 0 15,0 0-15,-1-21 0,1 21 0,0 0 16,20 1-16,1-22 16,0 21-16,0-21 0,21 21 15,21-21 1,21 0-16,-20 0 0,20 0 15,-21 0-15,21 0 0,1-21 0,-1 0 16,22-1-16,-22 22 0,0-21 0,1 0 16,20 0-16,-21-21 0,1 20 15,-1 1-15,0 21 0,-20-21 0,20 0 16,-21 21-16,0-21 16,-21 42-1,0 0 1,-21 0-16,0 0 0,0 22 15,0-1-15,-1 0 0,1 1 0,0-1 16,21 0-16,0 1 0,-21 20 0,21-42 16,0 22-16,0-1 0,0 0 0,0-20 15,0 20-15,0 0 0,0-21 16,0 22-16,0-22 0,0 21 0,0-21 16,21 1-16,-21 20 0,0-21 0,0 0 15,21 0-15,-21 1 0,21-1 16,-21 0-16,0 0 0,0 0 15,0 0-15,22-21 16,-22 22 0,21-22 46,-21 21 63,-21-21-109,-1 0-16,22 21 15</inkml:trace>
  <inkml:trace contextRef="#ctx0" brushRef="#br0" timeOffset="-145092.86">18648 9885 0,'0'0'0,"-21"-42"15,21 20 1,0 1 0,0 0-16,0 0 15,0 0 1,0 0-1,21 21 1,-21 21 0,0 0-16,21 0 0,-21 0 0,21 0 15,-21 1-15,0 20 0,0-21 0,21 0 16,-21 0-16,21 22 0,-21-22 0,0 0 16,0 0-16,0 0 0,22 1 15,-22 20-15,0-21 16,0 0-16,0 0 0,0 1 0,0-1 15,0 0-15,0 0 0,0 0 16,0 0-16,0 1 0,0-1 16,0 0-16,21-21 47,0 0-47,0 0 15,0 0-15,0-21 0,1 21 0,20-21 16,0-22-16,1 22 0,-1 0 0,21-21 15,22-1-15,0-20 0,-1 20 16,43-20-16,-21-22 0,21 22 0,0-22 16,0 0-16,21 22 0,-21-1 15,22 1-15,-22-1 0,0 22 0,0-21 16,-22 20-16,1 1 0,0 0 0,0 20 16,-21-20-16</inkml:trace>
  <inkml:trace contextRef="#ctx0" brushRef="#br0" timeOffset="-36948.77">8509 4233 0,'0'-21'31,"0"0"-15,0 0-16,0 0 16,0 0-16,0-1 15,-21 22 17,21 22-17,0-1-15,0 0 0,0 0 16,0 0-16,-21 0 0,21 1 0,-22 20 15,22-21-15,0 21 0,0 1 0,-21-22 16,21 21-16,-21 1 0,0-1 0,21-21 16,0 21-16,-21 1 0,0-1 15,21-21-15,-22 22 0,22-1 0,0-21 16,0 0-16,0 0 0,0 1 16,0-1-16,0-42 31,0-22-31,22 22 15,-1-21-15,-21 21 0,21-22 0,-21 1 16,0-22-16,21 22 0,-21 0 16,21-1-16,-21 1 0,21 0 0,-21-1 15,0 1-15,0 21 0,0 0 0,0 0 16,0-1-16,0 44 31,0-1-31,0 0 16,0 21-16,0-21 15,0 22-15,0-1 0,0-21 0,0 22 16,0-1-16,0-21 0,0 21 0,0 1 16,0-22-16,0 21 0,0 1 15,0-22-15,0 21 0,-21-21 0,21 0 16,0 1-16,0-1 0,0 0 0,-21-21 16,21 21-16,0-42 31,0 0-16,21-22-15,0 22 0,-21-21 0,0 0 16,22-1-16,-1 1 0,-21 0 16,21-1-16,-21 1 0,0 0 15,0-1-15,21 1 0,-21 21 0,0 0 16,0-1-16,0 44 31,0 20-31,0-21 16,0 0-16,0 22 0,0-22 0,0 0 15,0 21-15,0-21 0,0 22 16,0-22-16,0 21 0,-21-21 0,0 22 16,21-22-16,0 21 0,0-21 0,-21 1 15,21-1-15,-22 0 0,22 0 16,0-42 0,22 0-1,-1 0-15,0-1 0</inkml:trace>
  <inkml:trace contextRef="#ctx0" brushRef="#br0" timeOffset="-36273.16">8890 4043 0,'0'0'0,"0"-21"0,-21 0 15,0-1-15,-22-41 16,22 42-16,0 21 0,0-21 0,0-1 15,-22 22-15,22-21 0,0 0 16,0 21-16,0 0 0,-22 0 0,22 0 16,0 0-16,0 0 0,-22 0 15,22 0-15,0 21 0,0-21 0,-21 21 16,20 1-16,1 20 0,-21-21 0,21 21 16,-22 1-16,22-1 0,-21 22 15,21-22-15,0 0 0,-22 22 0,22-22 16,0 0-16,21 22 0,0-22 0,-21 1 15,21-1-15,0 0 0,0 1 16,0-1-16,0 0 0,0 1 0,21-1 16,0 0-16,-21-21 0,21 22 0,0-1 15,1-21-15,20 22 0,-21-22 16,0 0-16,22 0 0,-22 0 16,21 0-16,-21 1 0,22-1 0,-22-21 15,21 0-15,0 21 0,1-21 0,-1 0 16,0 0-16,1 0 0,20-21 15,-20 0-15,20-1 0,-21 1 0,1 0 16,20 0-16,-20 0 0,-1-22 0,-21 22 16,21-21-16,-20 0 0,20-22 0,-21 22 15,0-1-15,0-20 0,1 21 16,-1-22-16,-21 22 0,0-22 0,0 22 16,0-22-16,0 22 0,0-21 0,0 20 15,0-20-15,-21 20 16,-1 1-16,1 0 0,-21-1 0,21 22 15,-22-21-15,1 21 0,0 0 0,-22 21 16,22-22-16,-22 22 0,22 0 0,-21 0 16,20 0-16,1 0 0,-22 22 15,22-22-15,0 21 0,-1 0 16,1 0-16,21 0 0,-21 22 0,20-22 0,1 0 16,0 21-16,0-21 0,0 22 15,0-22-15,21 0 0,0 21 0,0-20 16,0-1-16,0 0 0,0 0 15,0 0-15,0 0 0,0 1 0,21-22 16,0 21-16,0-21 0</inkml:trace>
  <inkml:trace contextRef="#ctx0" brushRef="#br0" timeOffset="-35632.53">10160 4678 0,'0'0'0,"-21"0"0,0 0 16,-1 0-16,1 0 0,0 0 0,0 0 15,0 0-15,42-21 32,0 21-17,21 0-15,-20 0 0,20 0 16,21-21-16,-20 21 0,20 0 15,-20 0-15,20-22 0,-21 22 0,1 0 16,20 0-16,-20 0 0,-1-21 0,0 21 16,1 0-16,-22 0 0,21 0 15,-21 0-15,0 0 0,1-21 0,-1 21 16,-42 0 15,-1 0-31,1 0 0,0 21 16,0-21-16,0 0 0,-22 0 0,22 21 15,0-21-15,0 0 0,-21 0 0,20 22 16,1-22-16,-21 0 0,0 0 16,20 21-16,-20-21 0</inkml:trace>
  <inkml:trace contextRef="#ctx0" brushRef="#br0" timeOffset="-35405.66">10118 4699 0,'0'0'0,"-22"0"0,1 0 0,0 0 0,0 0 15,42 0 16,0 0-31,22 0 0,-22 0 0,21 0 16,0 0-16,1 0 0,20 0 0,-20 0 16,-1 0-16,21-21 0,-20 21 15,-1 0-15,0 0 0,1 0 0,-22 0 16,21 0-16,-21 0 0,1 0 16,-1 0-16,0 0 0,0 0 0,0 0 15,-21-21 1,21 0-1,-21-1 1,22 22-16</inkml:trace>
  <inkml:trace contextRef="#ctx0" brushRef="#br0" timeOffset="-35045.35">10816 4466 0,'0'0'0,"-21"0"0,21-21 16,-21 21-16,0 0 0,42 0 46,0 0-46,0 0 16,0 0-16,0 0 16,1 0-16,20 0 0,-21 0 0,21 0 15,-20 0-15,-1 0 0,21 21 0,-21-21 16,0 0-16,1 0 0,-22 21 0,21-21 16,-21 22-16,0-1 15,0 0-15,0 0 16,-21 0-16,-1 0 0,1-21 0,-21 22 15,21-1-15,-22 0 0,22 21 0,-21-21 16,21 1-16,0-1 0,-22 0 16,22 0-16,0 0 0,0 0 15,21 1-15,-21-1 0,-1 0 16,44-42 15,-1 21-15,0-21-16,0-1 0,0 1 0,22 0 15,-22-21-15</inkml:trace>
  <inkml:trace contextRef="#ctx0" brushRef="#br0" timeOffset="-34309.74">11769 4360 0,'21'0'16,"0"0"0,0 0-16,0 0 0,0-21 0,1 21 15,20 0-15,-21 0 0,0 0 0,22 0 16,-1 0-16,-21 0 0,21 0 0,1 0 16,-22 0-16,21 0 0,-21 0 15,1 0-15,-1 0 16,-21-21-16,-21 21 15,-1 0 1,1 0-16,0 0 0,0 0 0,0 0 16,-22 0-16,22 0 0,0 0 0,0 0 15,-21 0-15,20 0 0,1 0 0,0 0 16,0 0-16,0 21 0,0 0 16,-22-21-16,22 22 0,0-22 0,21 21 15,-21 0-15,0 0 0,-1 0 0,1-21 16,21 21-16,0 1 0,-21-1 0,0 0 15,21 0-15,0 0 16,21-21 31,0 0-47,0 0 16,1-21-16,-1 21 0,0 0 15,0 0-15,0-21 0,0 21 16,1 0-16,-1 0 0,21 0 0,-21 0 15,0 0-15,1 0 0,20 0 16,-21 0-16,0 21 0,0-21 0,22 21 16,-22-21-16,0 21 0,0-21 0,-21 22 15,21-1-15,1-21 0,-22 21 16,0 0-16,0 0 0,0 0 16,0 1-16,0-1 0,0 0 15,-22 0-15,1-21 0,0 21 0,0 0 16,0-21-16,-22 22 0,22-22 15,0 0-15,0 0 0,-21 21 0,20-21 16,1 0-16,0 0 0,0 0 0,0 0 16,0 0-16,-1 0 0,1 0 15,0 0 1,21-21 0,0-1-1,21 22-15,0-21 16,1 21-16</inkml:trace>
  <inkml:trace contextRef="#ctx0" brushRef="#br0" timeOffset="-33461.3">12742 4466 0,'0'0'0,"21"-63"16,-21 42-16,0-1 31,-21 22-31,0 0 16,0 0-16,0 22 0,21-1 0,-21-21 15,-1 21-15,1 0 0,0 0 16,0 0-16,21 1 0,-21-1 16,21 0-16,-21 21 0,-1-21 0,22 1 15,0-1-15,0 0 0,0 0 16,0 0-16,0 0 0,0 1 0,0-1 15,22 0-15,-22 0 16,21-21-16,0 0 0,0 21 0,0-21 16,0 0-16,1 0 0,-1 0 0,0 0 15,0 0-15,0 0 0,0-21 16,-21 0-16,22 0 0,-1 0 16,-21-1-16,0 1 15,21 0-15,-21-21 0,0 21 0,0-1 16,0 1-16,0 0 0,0 0 0,0 0 15,0 0-15,0-1 0,0 1 16,21 0-16,-21 0 0,21 21 16,0 0-16,1 0 0,-22-21 0,21 21 15,0 0-15,21 0 0,-21 0 0,1 0 16,-1 0-16,0 0 0,0 21 16,0-21-16,0 21 0,-21 0 0,0 0 15,0 1-15,0-1 16,0 0-16,0 0 0,0 0 0,-21 0 15,0-21-15,0 22 16,21-1-16,-21 0 0,0 0 0,-1 0 16,1 0-16,21 1 0,0-1 0,-21 0 15,21 0-15,0 0 0,0 0 16,21 1 0,0-22-16,1 21 0,-1-21 15,0 0-15,0 0 0,0 0 0,0 0 16,1 0-16,20-21 0,-21-1 0,0 22 15,22-21-15,-22 0 0,0 0 16,0 0-16,0-22 0,0 22 16,1-21-16,-1 21 0,-21-22 0,0 1 0,0 21 15,0-21-15,0 20 0,0-20 16,-21 21-16,-1 0 0,1 0 16,-21-1-16,21 1 0,-22 21 0,22 0 15,-21 0-15,21 0 0,-22 0 0,22 0 16,-21 0-16,21 0 0,0 21 0,-1 1 15,1-22-15,0 21 0,0-21 16,21 21-16,-21-21 0,21 21 16,-21-21-16,21 21 0,-22-21 15,1 0-15,0 0 16,0 0-16,0 0 16,0 0-16,-1-21 0</inkml:trace>
  <inkml:trace contextRef="#ctx0" brushRef="#br0" timeOffset="-32436.89">8615 4191 0,'0'0'0,"0"-21"16,-21 21 0,21 21-1,-22 0-15,22 0 16,0 1-16,-21 20 15,21-21-15,0 21 0,0 1 0,0-1 16,0 0-16,-21-20 0,21 20 0,0 0 16,-21 1-16,21-1 0,0-21 0,0 21 15,0 1-15,0-22 0,-21 21 16,21-21-16,0 1 0,0-1 0,0 0 16,0 0-16,21-42 31,-21 0-16,0-22-15,21 22 0,-21-21 0,0 0 16,0-1-16,0 1 0,0 0 0,0-1 16,0 1-16,0-22 15,0 22-15,0-21 0,0 20 0,0 1 16,0 0-16,0 20 0,0-20 0,0 21 16,0 0-16,0 42 15,0 0-15,0 0 16,0 22-16,0-22 0,0 21 0,0 0 15,0 1-15,0-1 0,21 0 0,-21 1 16,0-1-16,0 0 0,0-20 16,0 20-16,0 0 0,0-21 0,0 22 15,0-22-15,0 0 0,0 0 0,0 0 16,0 1-16,0-44 31,21 1-31,-21-21 16,22 21-16</inkml:trace>
  <inkml:trace contextRef="#ctx0" brushRef="#br0" timeOffset="-31745.29">8953 3852 0,'0'0'0,"-21"0"0,-63-21 15,62 21-15,1 0 0,-21 0 16,21 0-16,0 0 0,-22 0 16,22 0-16,0 0 0,0 0 0,0 0 15,-1 0-15,-20 0 0,21 0 0,0 0 16,0 0-16,-1 21 0,1-21 15,-21 22-15,21-1 0,0 0 0,-1 0 16,1 0-16,0 22 0,0-22 0,0 21 16,0 0-16,-1 1 0,22-1 15,-21 0-15,0 1 0,21-1 16,-21 0-16,21 1 0,0 20 0,0-20 16,-21-1-16,21 0 0,0 1 0,-21-1 15,21 21-15,0-20 0,0-1 16,0 0-16,0 1 0,0-22 0,21 21 15,0 1-15,-21-22 0,21 0 0,0 0 16,0 0-16,22 0 0,-22-21 16,21 22-16,-21-22 0,22 0 0,-1 0 15,0 0-15,1 0 0,20 0 0,-20 0 16,20 0-16,1-22 0,-1 1 0,1 0 16,-22 0-16,21 0 0,1 0 15,-22-22-15,22 22 0,-22-21 16,-21-1-16,22 1 0,-22 0 0,0-1 15,0 1-15,-21-21 0,0 20 0,0-20 16,0-1-16,0 1 0,0-1 16,0 1-16,-21-1 0,0 1 0,0-1 15,-22 1-15,22 20 0,0 22 0,-21-21 16,20 21-16,-20 0 0,0 21 16,-1-22-16,1 22 0,0 0 0,-1 0 15,1 0-15,0 0 0,-1 22 16,1-1-16,0 0 0,21 0 0,-22 0 15,22 22-15,0-22 0,0 21 0,0-21 16,21 22-16,0-22 0,0 21 16,0 0-16,0-20 0,0-1 0,0 21 15,0-21-15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1:34:07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2096 0,'0'0'0,"0"-22"0,0 1 16,0 0-16,0 0 0,0 0 16,0 0-16,0-1 0,0 1 15,0 0-15,0 0 0,0 0 16,0 0 0,0 42 46,0 0-62,0 0 0,0 0 16,0 0-16,0 22 0,0-22 15,0 21-15,22-21 0,-22 22 16,0-22-16,21 21 0,-21 1 0,0-1 16,0 0-16,0 1 0,0 20 15,0-21-15,0 22 0,0-22 0,0 22 16,0-1-16,0 1 0,-21-22 0,21 22 15,-22-1-15,22 1 0,-21-1 16,21 1-16,-21-1 0,21 1 0,0 20 16,0-20-16,0-1 0,-21 22 15,21-22-15,0 22 0,0-21 0,0 20 16,0 1-16,0-22 0,0 22 16,0 0-16,-21-1 0,21 1 15,0 0-15,-21-1 0,21 1 0,-22 0 16,1-1-16,21 1 0,-21 21 0,0-21 15,0-1-15,0 22 0,-1-21 16,1-1-16,21 22 0,-21-21 0,0 0 16,0-1-16,0 1 0,21 0 0,0-1 15,-22-20-15,22 20 0,-21-20 16,21-1-16,0 1 0,-21-1 0,21-20 16,0-1-16,0 0 0,0-20 15,0-1-15,0 0 0,0 0 0,0-42 16,0 0-1,0 0-15,21-22 0,0 1 16,1 0-16,-1-22 0,0 1 0,0-1 16</inkml:trace>
  <inkml:trace contextRef="#ctx0" brushRef="#br0" timeOffset="1591.12">2434 1842 0,'0'-22'0,"-21"22"0,21-21 15,0 0 1,21 21 0,-21-21-16,21 21 0,0 0 0,1-21 15,20 0-15,-21 21 0,0 0 16,22 0-16,-1-22 0,0 22 0,1 0 15,-1-21-15,21 21 16,-20 0-16,-1 0 0,22-21 0,-1 21 16,-21 0-16,43 0 0,-21-21 0,20 0 15,1 21-15,0 0 0,-1-21 16,22 21-16,0 0 0,0-22 0,0 22 16,21 0-16,0 0 0,0-21 15,0 21-15,0-21 0,0 21 0,0 0 16,0 0-16,0-21 0,21 21 0,-21 0 15,0 0-15,0-21 0,-21 21 16,21-21-16,-22 21 0,1 0 0,0-22 16,-21 22-16,21 0 0,-1 0 0,1-21 15,0 21-15,-21-21 16,-1 21-16,1 0 0,0 0 0,-1-21 16,1 21-16,-21 0 0,-1 0 0,1 0 15,-1 0-15,1-21 0,-22 21 16,21 0-16,-20 0 0,-1 0 0,0 0 15,-20 0-15,-1 0 0,0 0 0,0 0 16,0 0-16,0 0 0,-21 21 16,22-21-16,-22 21 15,21 0-15,-21 0 16,0 1-16,0-1 0,0 0 0,0 21 16,0-21-16,0 22 0,0-22 15,0 21-15,0 1 0,0 20 0,0-21 16,-21 1-16,21 20 0,-22-20 15,1-1-15,21 21 0,0-20 0,-21 20 16,21 1-16,-21-1 0,21 1 0,0-1 16,0 22-16,0-22 0,0 22 15,0-21-15,0 20 0,0 1 0,0-22 16,0 22-16,21 0 0,-21-1 0,21 1 16,-21 0-16,0-1 0,0 1 15,21 0-15,-21-1 0,0 1 0,0 0 16,0-1-16,0 22 0,0-21 15,0 0-15,0-1 0,0 1 0,0 0 16,0-1-16,0 1 0,0 0 16,0-1-16,0 1 0,0-22 0,0 22 15,0 0-15,0-22 0,0 22 0,0-22 16,0 1-16,0-1 0,-21 1 0,21-1 16,0 1-16,0-22 0,0 22 15,-21-22-15,0 0 0,0 1 0,21-1 16,-21 0-16,21-20 0,-22 20 0,1-21 15,21 21-15,-21-20 0,0-1 0,0 0 16,21 0-16,-21 0 0,-1-21 0,22 21 16,-21 1-16,0-22 15,0 21-15,0-21 0,0 0 0,-1 0 16,1 21-16,-21-21 0,21 0 0,-22 0 16,22 0-16,-21 0 0,0 0 0,-1 0 15,-20 0-15,20 0 0,-20 0 16,-1 0-16,1 0 0,-1 0 0,1 0 15,-1 0-15,1 0 0,-1 0 0,22 0 16,-21 0-16,20 0 0,-20-21 0,20 21 16,1 0-16,0 0 0,-22 0 15,22 0-15,0-21 0,-22 21 0,1 0 16,-1 0-16,-21-22 0,22 22 0,-1 0 16,-20 0-16,-1-21 0,22 21 15,-22-21-15,21 21 0,-20 0 0,20 0 16,-20-21-16,20 21 0,1 0 15,-22 0-15,21 0 0,1 0 0,-22-21 16,22 21-16,-1 0 0,22 0 0,-22 0 16,1 0-16,-1 0 0,22 0 15,-21 0-15,-1 0 0,1 0 0,-1 0 16,-21 0-16,22 0 0,-22 0 0,1 0 16,-1 0-16,-21 0 0,21 0 0,1 0 15,-22 0-15,21 0 0,-21 0 16,22 0-16,-22 0 0,0 21 15,0-21-15,0 0 0,1 0 0,-1 21 16,21-21-16,-21 0 0,0 21 16,22-21-16,-1 0 0,22 21 0,-1-21 15,22 22-15,-1-22 0,1 0 16,21 0-16,0 0 0,21-22 31,21 1-31,21 0 0,1 0 0,-1 0 16,21-22-16,-20 1 0,41 0 0</inkml:trace>
  <inkml:trace contextRef="#ctx0" brushRef="#br0" timeOffset="2283.75">3217 2900 0,'0'-21'0,"-21"21"31,21-21-31,-21 21 0,0 0 16,21 21-1,-21 0-15,21 0 0,-22 0 0,22 0 16,0 1-16,0 20 0,0 21 0,0-20 16,0 20-16,0 22 0,0-22 15,-21 22-15,21-21 0,0 20 16,0-20-16,0 20 0,0 1 0,0 0 16,0-22-16,0 22 0,0-22 15,0 1-15,0-1 0,0 1 0,0-22 16,0 22-16,0-22 0,0-21 0,0 22 15,0-22-15,0 0 0,0 0 16,0-42 0,21 0-1,-21-22-15,0 22 0,0-21 16</inkml:trace>
  <inkml:trace contextRef="#ctx0" brushRef="#br0" timeOffset="3207.17">3069 3154 0,'0'0'16,"0"-21"-16,0 0 0,0-1 0,-21 1 15,21 0-15,0 0 31,21 21 1,0 0-17,0 0-15,1 0 0,20 0 16,-21 0-16,21 0 0,22 0 16,-22 0-16,22 0 0,-1 0 0,22 0 15,0 0-15,-1 0 0,22 0 0,-21 0 16,21 0-16,-1 0 0,22 0 15,0 0-15,22 0 0,-1 0 0,-21-21 16,21 21-16,0 0 0,-21 0 0,21 0 16,0 0-16,1-21 0,-1 21 15,0-22-15,-21 22 0,21 0 16,-21-21-16,0 21 0,-21 0 0,21 0 16,-21-21-16,-22 21 0,1 0 0,0 0 15,-22-21-15,1 21 0,-22 0 16,0-21-16,1 21 0,-22 0 0,0 0 15,0 0-15,0 0 0,1 0 16,-22 21 0,0 0-16,0 0 15,0 0-15,0 1 0,0-1 0,-22 21 0,1-21 16,0 22-16,21-22 0,-21 21 16,0 0-16,0 1 0,21-1 15,0 22-15,-22-22 0,1 0 0,21 1 16,0-1-16,0 21 0,0-20 0,-21-1 15,21 0-15,0 1 0,-21-1 16,21 0-16,-21 1 0,21-1 0,0 0 16,0 1-16,-21-1 0,21 0 0,-22 1 15,22-1-15,0-21 0,0 22 0,-21-1 16,21-21-16,-21 0 0,21 22 16,-21-22-16,21 0 0,0 0 0,0 0 15,-21-21-15,21 21 0,-21 1 0,-1-1 16,1-21-1,0 0-15,0 0 0,0 0 16,0 0-16,-1 0 0,-20 0 0,21 0 16,-21 0-16,-1 0 0,-20 0 0,20 0 15,-20 0-15,-1 0 0,1 0 0,-22 0 16,1 0-16,-22 0 0,0 0 0,0 0 16,-21 0-16,0 0 0,0 0 15,0 0-15,-21 0 0,0 0 0,-22 0 16,22 0-16,-21 0 0,0 0 0,-1 0 15,1 0-15,0 0 0,20 0 16,-20 21-16,21-21 0,21 0 16,-21 0-16,42 21 0,-21-21 0,21 0 15,21 0-15,1 0 0,20 0 0,22 0 16,0 0-16,20-21 0,1 21 16,21-21-16,0 0 0,21-1 0,1 1 15,20 0-15,0 0 0,1-21 0,-1-1 16</inkml:trace>
  <inkml:trace contextRef="#ctx0" brushRef="#br0" timeOffset="3816.35">4699 2159 0,'0'-21'15,"0"42"1,-21 0 0,0 0-16,-1 1 0,1-1 15,0 0-15,21 0 0,-21 0 0,21 0 16,0 1-16,21-1 15,0-21-15,22 0 0,-22 0 0,21 0 16,0 0-16,22 0 0,-22 0 0,22-21 16,-22-1-16,22 22 0,-22-21 15,0 0-15,1 0 0,-1 0 16,-21-22-16,0 22 0,0-21 0,-21 21 16,0-22-16,0 22 0,-21-21 15,0 21-15,0 0 0,-21-1 0,-1 1 16,1 21-16,0 0 0,-22 0 15,22 0-15,-22 0 0,22 21 0,0 1 16,-22-1-16,22 0 0,-1 0 0,22 0 16,-21 22-16,21-22 0,0 21 15,21-21-15,0 22 0,0-22 0,0 0 16,0 21-16,21-21 0,0 1 16,0-1-16,21 0 0,-20 0 15,-1 0-15</inkml:trace>
  <inkml:trace contextRef="#ctx0" brushRef="#br0" timeOffset="4023.23">4953 2413 0,'0'0'16,"0"21"-16,-42 22 16,42-22-16,-22 21 0,1-21 0,21 22 0,0-22 15,-21 21-15,0-21 0,21 0 0,-21 22 16,21-22-16,0 0 15,0 0-15,0 0 0,0 1 0,0-1 16</inkml:trace>
  <inkml:trace contextRef="#ctx0" brushRef="#br0" timeOffset="4355.33">4678 2582 0,'0'0'0,"-21"0"0,-43 22 16,43-1-16,0 0 16,0 0-16,-1 0 0,1-21 15,0 21-15,21 1 0,0-1 16,0 0 0,42-21-16,-20 0 15,-1 0-15,0-21 0,21 21 0,-21-21 16,22-1-16,-22 22 0,21-21 15,1 0-15,-1-21 0,-21 21 0,21 21 16,-20-22-16,-1 1 0,0 21 0,0 0 16,0 0-16,0 0 15,-21 21-15,22 22 0,-22-22 16,21 0-16,-21 21 0,0-20 16,21-1-16,0 0 0,-21 21 15,0-21-15,0 1 0,21-22 0,-21 21 16,21-21-16,1 0 15</inkml:trace>
  <inkml:trace contextRef="#ctx0" brushRef="#br0" timeOffset="4592.2">4805 2286 0,'-21'0'0</inkml:trace>
  <inkml:trace contextRef="#ctx0" brushRef="#br0" timeOffset="4756.2">4974 2265 0,'21'-21'16,"-21"42"46,0 0-62,-21 0 16</inkml:trace>
  <inkml:trace contextRef="#ctx0" brushRef="#br0" timeOffset="5931.57">3958 3725 0,'0'0'0,"21"0"0,-21-21 15,21 21 1,-21-21-16,0 0 0,0 0 16,0 0-1,-21-1-15,0 1 0,0 0 16,0 21-16,0-21 0,-22 21 0,22 0 16,-21 0-16,21 0 0,-22 0 15,22 21-15,-21-21 0,-1 21 0,22 0 16,-21 22-16,21-22 0,-22 0 0,22 21 15,0-20-15,0 20 0,21-21 16,0 21-16,0-20 0,0-1 0,0 0 16,0 0-16,21 0 0,0 0 0,0-21 15,1 0-15,20 0 0,-21 0 16,21 0-16,1 0 0,-1 0 16,-21-21-16,22 0 0,-22 21 0,0-21 15,0 0-15,0 0 0,0-1 16,-21 1-16,0 0 0,0 0 0,0-21 15,0 20-15,0 1 0,0 0 16,-21 21 0,0 21-1,21 0-15,0 1 0,0-1 0,0 0 16,0 0-16,0 21 16,0-20-16,0-1 0,0 0 0,0 0 15,0 0-15,21 0 0,-21 1 0,21-1 16,1-21-16,-1 21 0,21 0 15,-21-21-15,22 0 0,-22 0 16,21 0-16,-21 0 0,22 0 0,-1 0 16,-21-21-16,21 0 0,-20 0 15,-1-1-15,21 22 0,-21-21 0,-21 0 16,21 0-16,-21 0 0,0 0 0,0-1 16,0 1-16,0 0 0,0 0 15,-21 0-15,21 0 0,-21 21 0,0 0 16,0-22-16,0 22 0,-1 0 0,1 0 15,0 0-15,21 22 0,-21-1 16,0-21-16,0 21 0,21 0 0,0 0 16,-22 22-16,22-22 0,-21 0 0,21 0 15,0 0-15,0 0 0,0 1 16,0-1-16,0 0 0,0 0 16,0 0-16,21-21 0,1 0 0,-1 0 15,21 0-15,-21 0 0,0-21 16,1 21-16,-1-21 0,0 0 15,0-22-15,0 22 0,0 0 0,1-21 16,-1-1-16,-21 22 0,0-21 0,0 0 16,0-1-16,0 1 0,0 0 15,0-1-15,0 1 0,0 21 16,0 0-16,0-1 0,0 1 0,-21 0 16,-1 21-16,1 0 0,21 21 15,0 0-15,-21 1 0,21-1 16,-21 21-16,21 0 0,0-20 0,0 20 15,0 0-15,0 1 0,0-22 16,0 21-16,0 0 0,0-20 0,0 20 16,0-21-16,0 21 0,0-20 0,0-1 15,21 0-15,-21 0 0,21 0 16,0-21-16,1 0 0,-1 0 0,0 0 16,0 0-16,21 0 0</inkml:trace>
  <inkml:trace contextRef="#ctx0" brushRef="#br0" timeOffset="6411.32">5101 3852 0,'0'0'0,"-42"-21"16,-1 21-16,22 0 16,0 0-16,0 0 0,0 0 15,0 0-15,-1 0 0,1 0 0,0 0 16,0 21-16,0 1 0,0-22 0,-1 21 15,1 0-15,21 0 0,-21 0 16,21 0-16,0 1 0,0-1 0,0 21 16,0-21-16,0 0 0,0 1 15,21-22-15,0 0 16,1 0-16,-1 0 0,0 0 0,0 0 16,0 0-16,0 0 0,22 0 0,-22-22 15,0 1-15,21 0 0,-20-21 0,-1 21 16,0-1-16,-21-20 0,21 21 15,0-21-15,-21-1 0,0 1 0,0 0 16,0-1-16,0 1 0,0 0 0,0-22 16,0 22-16,0-1 0,0 22 15,0-21-15,0 21 0,0 0 0,0-1 16,0 44 0,-21-1-16,21 0 15,0 21-15,-21-21 0,21 22 0,0-1 16,0 0-16,0 1 0,0-1 0,0 22 15,0-43-15,0 21 0,0 0 0,0 1 16,0-22-16,0 21 0,21-21 16,-21 1-16,21-1 0,0 0 0,-21 0 15,22-21-15,-1 0 0,0 0 16,0 0-16</inkml:trace>
  <inkml:trace contextRef="#ctx0" brushRef="#br0" timeOffset="7419.65">5588 3895 0,'0'0'15,"21"-21"-15,0 21 0,-21-22 0,21 1 16,1 21-16,-1-21 0,0 0 0,0 0 16,-21-22-16,21 22 0,0-21 0,1 21 15,-22-22-15,0 1 0,0 0 16,0-1-16,0 1 0,0 0 0,0-1 15,0 22-15,0 0 0,0 0 0,0 0 16,0 0-16,-22 21 0,1 0 16,0 0-16,0 0 15,0 21-15,21 0 0,-21 0 0,21 21 16,-22 1-16,22-1 0,-21 0 16,0 1-16,21 20 0,0-20 0,-21 20 15,0-21-15,0 22 0,21-1 0,-22 1 16,1-1-16,21 1 0,-21 21 0,0-22 15,21 1-15,-21-1 0,0 1 16,-1-22-16,22 21 0,-21 1 0,0-22 16,0 22-16,0-1 0,21-20 0,-21 20 15,-1-21-15,22 1 0,-21 20 16,21-42-16,0 22 0,0-22 0,0 21 16,0-21-16,0 1 15,21-22-15,1 0 16,20-22-16,-21 1 0,0 0 15,22 0-15,-22 0 0,21 0 16,0-22-16,1 1 0,-22 0 0,21-1 16,-21 1-16,22 0 0,-22-22 0,-21 22 15,0-1-15,0 1 0,0-21 0,0 20 16,0 1-16,-21-22 0,0 22 16,-1 21-16,-20-21 0,21 20 15,-21 1-15,-1 0 0,22 0 0,-21 21 0,21 0 16,-1-21-16,1 21 15,42 0 1,1-21 0,20 21-16,-21 0 0,21-22 0,1 1 15,-1 21-15,22-21 0,-22 0 16,0 0-16,22 0 0,-22-1 0,0 1 16,1 0-16,-22 0 0,0 0 0,0 0 15,0-1-15,-21 1 0,0 0 0,0 0 16,-21 21-1,0 0 1,0 0-16,0 21 16,21 0-16,0 0 15,0 1-15,0-1 16,0 0-16,0 0 16,21-21-16,0 0 15,0 0-15,0 0 0,1 0 16,-1 0-16,0 0 0,0 0 15,0-21-15,0 21 0,-21-21 16,22 0-16,-1-1 16,-21 1-16,21 21 15,0 0 1,-21 21 15,0 1-31,21-1 0,-21 0 16,0 0-16,0 0 0,0 0 15,21 1-15,-21-1 16,0-42 31,0-1-47</inkml:trace>
  <inkml:trace contextRef="#ctx0" brushRef="#br0" timeOffset="7591.55">6308 3704 0,'0'0'0,"-22"0"16,-20-21 0,21 21-16,0 0 15,42 0 32,0 0-47,-21 21 16,21-21-16,-21 21 0</inkml:trace>
  <inkml:trace contextRef="#ctx0" brushRef="#br0" timeOffset="8845.67">6350 3874 0,'0'0'0,"21"0"0,0 0 16,0 0-16,1 0 0,-1 0 15,0 0-15,0 0 0,0 0 0,0 0 16,1 0-16,-1 0 0,0-22 0,0 22 15,-21-21-15,0 0 0,21 21 16,-21-21-16,0 0 0,0 0 16,0-1-16,-21 22 31,0 0-31,0 0 0,21 22 16,-21-1-16,-1 0 0,22 0 0,-21 0 0,21 0 15,0 1-15,0-1 0,0 0 16,0 0-16,0 0 0,0 0 15,0 1-15,21-1 0,1-21 16,-1 0-16,0 0 0,21 0 16,-21 0-16,1 0 0,-1 0 0,21 0 15,-21 0-15,0-21 0,1 21 16,-1-22-16,0 1 0,0 21 0,0-21 16,-21 0-16,21 0 0,1 0 15,-22-1-15,0 1 16,0 42 15,0 1-31,0-1 16,-22 0-16,22 0 0,-21-21 15,21 21-15,0 0 0,0 1 0,0-1 16,0 0 0,21-21-1,1 0 1,-1 0-16,-21-21 0,21 21 15,0-21-15,-21-1 0,21 1 16,0 0-16,1 0 16,-1 0-16,-21 0 0,21 21 15,0 0 1,-21 21 0,0 0-16,0 0 15,0 0-15,0 0 0,0 1 16,0-1-16,0 0 15,21-21-15,0 0 16,1 0-16,-1 0 0,0 0 16,0 0-16,0 0 0,0 0 15,1-21-15,-1 0 16,0-1-16,-21 1 0,21 21 16,-21-21-16,0 0 0,21 0 15,-21 0-15,0-1 0,0 1 16,0 0-16,0 0 15,-21 21 1,21 21-16,-21-21 16,0 21-16,21 0 0,-21 1 0,-1-22 15,22 21-15,-21 0 0,21 0 16,0 0-16,0 0 0,0 1 16,0-1-16,21-21 31,1 0-16,-1 0-15,0 0 0,0-21 16,0 21-16,0-22 0,-21 1 16,22 0-16,-1 0 0,0 0 0,0 0 15,0-22-15,0 22 0,-21-21 16,22-1-16,-1 1 0,-21 0 0,21-1 16,-21-20-16,0 42 0,0-22 0,0 1 15,0 21-15,0 0 0,0 0 16,0-1-16,0 1 0,0 42 15,-21 1-15,0-1 16,21 0-16,-22 0 0,22 21 16,0-20-16,0 20 0,0 0 15,-21-21-15,21 22 0,0-1 0,0-21 16,0 22-16,0-22 0,0 21 0,0-21 16,0 0-16,0 1 0,0 20 15,0-21-15,21 0 0,-21 0 16,0 1-16,22-1 0,-1-21 15,-21 21-15,21-21 0,0 0 16,0 0-16,0 0 16,1 0-16,-1 0 15,0 0 1,0 0-16,-42 0 31,0 0-15,0 0-16,-22 0 0,22 0 15</inkml:trace>
  <inkml:trace contextRef="#ctx0" brushRef="#br0" timeOffset="9539.54">4043 5884 0,'0'0'0,"42"-105"16,-21 62-16,0 1 15,1 0-15,-1-22 0,0 22 0,0-22 16,0 22-16,-21 0 0,21-22 16,-21 22-16,22-1 0,-22 1 0,0 0 15,0 21-15,0-1 0,0 1 16,0 0-16,0 42 16,0 22-16,-22-22 15,22 21-15,0 22 0,-21-22 16,0 43-16,21-1 0,-21 1 15,21 0-15,-21-1 0,0 22 0,-1 0 16,22-21-16,-21 20 0,0-20 0,0 21 16,0-21-16,0 20 0,-1-20 0,-20 0 15,21-1-15,-21-20 0,20-1 16,1 22-16,0-43 0,-21 22 0,42-1 16,-21-20-16,-1-1 0,22 0 0,-21-20 15,21-1-15,0 0 0,0 0 16,0-42 15,21 0-31,1 0 0,-22-22 0,21 22 16,-21-21-16,21-1 0,0 22 0,0-42 15,0 20-15,1 1 0,-1-21 0,0-1 16,0-21-16</inkml:trace>
  <inkml:trace contextRef="#ctx0" brushRef="#br0" timeOffset="10003.79">4170 5376 0,'0'0'0,"-21"-21"16,-1 21-16,1 0 0,0 0 16,0 21-16,0 1 15,0-22-15,-1 42 0,1-21 16,0 0-16,0 22 0,-21-22 0,20 0 15,1 21-15,-21-21 0,21 1 0,0-1 16,-1 0-16,1 0 0,0 0 16,21 0-16,0-42 31,21 21-31,0-21 16,1 0-16,-1 0 0,0-22 0,0 22 15,21-21-15,1 21 0,-22-22 16,21 22-16,-21-21 0,22 21 0,-22 0 15,0-1-15,21 1 0,-20 21 0,-1 0 16,0 0-16,0 21 0,0 1 16,0 20-16,1-21 0,-1 43 0,0-22 15,0 21-15,21-20 0,-20 20 0,-1 1 16,-21-22-16,21 0 0,0 22 0,-21-43 16,0 21-16,0 1 0,21-22 15,-21 0-15,0 0 0,21-21 0,-21 21 16,22-21-1,-22-21-15,21 21 16,0-21-16,-21-21 0,42 21 16,-21-22-16</inkml:trace>
  <inkml:trace contextRef="#ctx0" brushRef="#br0" timeOffset="36103.73">12128 2794 0,'0'-21'15,"0"0"-15,0 0 16,0-1-16,0 1 15,0 0-15,0 0 0,0 0 16,-21 21-16,21-21 16,-21 21-1,21 21 17,0 0-32,0 21 15,0-21-15,0 1 0,21 20 0,-21 0 16,21-21-16,1 22 0,-1-1 15,-21 0-15,21 1 0,0-1 0,-21 0 16,0 22-16,21-22 0,-21 22 16,0-22-16,21 22 0,-21-22 0,0 21 15,0-20-15,0 20 0,0 1 0,0-22 16,0 22-16,0-1 0,0 1 0,0-1 16,0 1-16,-21-1 0,0 22 15,0-22-15,0 1 0,0 20 0,-1-20 16,1-1-16,0 1 0,0 21 0,0-22 15,0 1-15,-1 20 0,1-20 16,0-1-16,0 1 0,21-1 16,0 1-16,-21-22 0,21 22 0,0-22 15,-21 0-15,21 1 0,0-1 0,0 0 16,0-21-16,0 22 0,0-22 0,0 0 16,0 0-16,0 0 15,0-42 1,21 0-16,-21 0 0,21 0 15,-21 0-15,21-22 0</inkml:trace>
  <inkml:trace contextRef="#ctx0" brushRef="#br0" timeOffset="37123.11">12128 2879 0,'0'0'0,"-63"-21"16,42-1-16,0 22 0,-1-21 0,1 21 15,21-21-15,-21 21 16,21-21-16,0 0 15,21 21 1,-21-21-16,21 21 16,1 0-16,20 0 0,-21 0 15,21-22-15,1 22 0,-1-21 0,22 21 16,-1 0-16,1-21 0,-1 21 0,22-21 16,-1 21-16,1-21 0,0 21 15,21 0-15,-1-21 0,22 21 0,-21 0 16,21 0-16,-21-22 0,21 22 15,0 0-15,-21 0 0,21 0 16,21 0-16,-21 0 0,0 0 0,0 0 16,0 0-16,0 22 0,0-22 0,0 21 15,0-21-15,0 21 0,-21-21 16,21 21-16,-42-21 0,20 0 0,-20 21 16,-21-21-16,-1 0 0,1 21 15,-1-21-15,-21 0 0,-20 22 0,20-22 16,-21 21-16,0-21 0,0 21 0,-21 0 15,0 0-15,0 0 16,0 1-16,0-1 0,0 0 0,0 21 16,0-21-16,0 22 0,0-1 15,0 0-15,0 1 0,0 20 16,0-20-16,0 20 0,0-21 0,0 22 16,0-22-16,0 22 0,0-22 0,-21 0 15,21 22-15,0-22 0,0 1 16,0 20-16,0-21 0,0 22 0,-21-1 15,21 1-15,0-22 0,0 22 0,-21-1 16,21 1-16,-21-22 0,21 22 16,-21-22-16,21 21 0,-22-20 0,22 20 15,-21-20-15,21 20 0,-21-21 0,0 22 16,0-22-16,0 22 0,21-22 0,-22 0 16,22 22-16,-21-22 15,21 1-15,0-1 0,-21 0 0,21-21 16,-21 22-16,21-22 0,0 21 0,0-21 15,0 1-15,0-1 0,0 0 0,0 0 16,-21 0-16,21 0 0,-21 1 16,-1-1-16,1 0 0,0 0 15,0-21-15,0 21 0,0-21 0,-22 21 16,22-21-16,-21 22 0,-1-22 0,1 21 16,0-21-16,-22 21 0,22-21 0,-22 21 15,1-21-15,-1 0 0,1 21 16,-22-21-16,22 0 0,-22 21 0,-21-21 15,0 0-15,1 0 0,-1 0 16,-21 0-16,0 22 0,0-22 0,0 0 16,-21 0-16,-1 0 0,1 21 0,0-21 15,21 21-15,-21-21 0,21 21 0,-21 0 16,42-21-16,-21 21 0,21 1 16,21-22-16,1 21 0,20-21 0,1 21 15,-1-21-15,22 0 0,21 0 0,0 0 16,-1 0-16,1 0 0,21-21 31,0 0-31</inkml:trace>
  <inkml:trace contextRef="#ctx0" brushRef="#br0" timeOffset="37928.15">12933 1947 0,'0'0'15,"0"-21"-15,-21-63 0,21 62 16,0 1-16,0 0 0,0 0 0,0 0 16,0 42-1,-22 21-15,22-21 16,0 22-16,0-1 0,0 0 0,0 1 15,0 20-15,-21-20 0,21-1 16,0 0-16,0 1 0,-21-1 0,21 21 16,-21-20-16,0-1 0,21-21 0,0 22 15,0-22-15,-21 0 0,21 0 16,0 0-16,0-42 31,0 0-31,0 0 0,0 0 0,21-22 16,-21 22-16,0-21 0,21-1 15,0 1-15,0 0 0,-21-22 0,21 22 16,1 0-16,-1-22 0,0 1 0,0 20 16,0-20-16,0 20 0,1 1 15,-1 21-15,0 0 0,0 0 0,0 21 16,0 21 0,1 21-16,-1-21 0,0 22 15,0-1-15,-21 0 0,21 22 0,0-22 16,-21 0-16,0 1 0,0 20 0,22-20 15,-22-1-15,0 0 0,0-21 0,0 22 16,0-22-16,0 0 0,0 21 16,0-20-16,0-1 0,-22-21 31,1 0-31,0 0 0,0-21 16,0-1-16</inkml:trace>
  <inkml:trace contextRef="#ctx0" brushRef="#br0" timeOffset="38343.92">12721 2244 0,'21'0'15,"0"0"-15,1 0 0,-1 0 16,0 0-16,0 0 0,21 0 0,1 0 16,-22 0-16,42 0 0,-20-21 15,-1 21-15,22-22 0,-22 22 0,0-21 16,1 0-16,-1 0 0,0 21 0,1-21 15,-1 0-15,-21-1 0,0 1 0,0 21 16,1-21-16,-22 0 0,0 0 16,0 0-16,21 21 0,-21-22 15,0 44 17,0-1-32,0 0 0,0 21 0,0-21 15,0 22-15,0-22 0,0 21 0,0 1 16,0-1-16,0 0 0,0 1 15,0-1-15,0 0 0,0 1 0,0-1 16,0 0-16,-21-21 0,21 22 0,-22-1 16,22-21-16,0 22 0,0-22 0,0 0 15,-21 0-15,21 0 0,0 0 16,0-42 15,0 0-31,0 0 0,-21-21 16,21 20-16,0 1 0,0-21 15</inkml:trace>
  <inkml:trace contextRef="#ctx0" brushRef="#br0" timeOffset="38628.76">13483 2159 0,'0'0'0,"0"-42"0,0-22 16,0 43-16,0 0 0,0 0 16,0 0-16,21 21 15,0 0-15,1 0 0,-1 0 16,0 0-16,0 0 0,21 0 0,-20 0 15,-1 21-15,0 0 0,0-21 16,0 21-16,0 0 0,-21 0 16,0 1-16,0-1 0,0 0 0,0 0 15,0 0-15,-21 0 0,0 1 0,0-1 16,0 0-16,0 0 0,-22-21 0,22 21 16,0-21-16,0 21 0,0-21 15,42 0 16,-21-21-31,21 21 0,0-21 16,0 0-16,0 21 0,1-21 16</inkml:trace>
  <inkml:trace contextRef="#ctx0" brushRef="#br0" timeOffset="38919.58">13885 2053 0,'0'0'0,"0"-21"15,21 0 1,-21 42 15,0 0-31,0 22 0,0-22 0,0 0 16,0 21-16,0 1 0,0-22 0,0 21 15,0 0-15,0 1 0,0-1 0,-21 0 16,21 1-16,-21-1 0,21 0 16,0 1-16,0-1 0,-21 0 15,21-20-15,-21 20 0,21-21 0,0 0 16,0 0-16,0 1 0,0-44 47,0 1-47,0 0 0,0 0 15,0-21-15,0 20 0,0-20 0,0 0 16,0-1-16,0 1 0</inkml:trace>
  <inkml:trace contextRef="#ctx0" brushRef="#br0" timeOffset="39479.89">13843 2201 0,'0'0'0,"0"-21"0,21-21 15,-21 21-15,21 0 0,-21-1 0,21 1 0,1 0 16,-1 21-16,0 0 16,0 0-16,0 0 0,0 0 15,1 0-15,-1 0 0,0 21 16,0-21-16,0 21 0,0 1 0,-21-1 16,0 0-16,0 0 0,0 0 15,-21 0-15,0 1 16,0-1-16,0-21 0,0 21 0,-1-21 15,1 21-15,0-21 0,0 0 0,0 0 16,0 21-16,-1-21 0,22 21 31,22-21-15,-1 0 0,0 0-16,0 0 0,0 0 0,0 0 15,22 0-15,-22-21 0,21 21 16,-21-21-16,22 21 0,-1-21 0,-21 0 15,22 21-15,-1-21 0,-21-1 0,21 1 16,-20 0-16,-1 0 0,0 0 16,0 0-16,0-22 0,-21 22 0,0 0 15,0-21-15,0 20 0,0-20 0,0 21 16,0 0-16,0 0 0,0-1 16,0 1-16,0 42 31,0 1-31,-21-1 0,21 0 0,-21 21 15,0-21-15,21 22 0,0-22 16,0 21-16,0-21 0,-21 22 0,21-22 16,0 0-16,0 0 0,0 22 0,0-22 15,0 0-15,0 0 16,21 0-16,0-21 0,0 0 16,0 0-16,0 0 15,1 0-15,-1 0 0,-21-21 16,21 0-16,0 21 0,0-21 0,0 0 15,1-1-15,-22 1 0</inkml:trace>
  <inkml:trace contextRef="#ctx0" brushRef="#br0" timeOffset="39979.69">14880 1736 0,'0'0'0,"0"-21"16,0 42 15,-21 0-31,21 0 0,0 0 0,0 0 16,0 1-16,0-1 15,0 21-15,0-21 0,0 0 0,0 1 16,-21-1-16,21 0 0,0 0 0,0 0 16,0 0-16,0 1 15,0-1-15,-21-21 31,21-21-15,0-1-16,0 1 16,0 0-16,0 0 0,0 0 0,0-22 15,0 22-15,0-21 0,21 0 16,-21 20-16,21-20 0,0 0 0,0 21 16,0-22-16,1 22 0,-1-21 15,21 21-15,-21 21 0,22 0 0,-1 0 16,-21 0-16,0 0 0,22 21 15,-22 0-15,0 0 0,0 0 0,-21 22 16,0-1-16,0-21 0,0 21 0,0 1 16,0-1-16,0-21 0,0 22 15,-21-22-15,0 0 0,0 21 0,21-21 16,-22 1-16,1-1 0,0-21 0,21 21 16,0 0-16,-21-21 15,21 21-15,-21-21 0,21-21 31,21 0-31,0 21 0</inkml:trace>
  <inkml:trace contextRef="#ctx0" brushRef="#br0" timeOffset="41261.07">18246 2879 0,'0'0'0,"42"-21"16,-21 21-16,-21-22 0,21 1 16,-21 0-1,21 21-15,-21-21 16,-21 21 15,0 0-31,21 21 0,-21 0 16,0-21-16,0 21 0,21 1 0,-22-1 15,1 0-15,0 21 0,0-21 0,0 1 16,21 20-16,-21-21 0,-1 21 16,1 1-16,21-1 0,-21 0 0,21 1 15,-21-1-15,0 0 0,21 1 0,-21-1 16,21-21-16,-22 22 0,22-1 15,-21 0-15,21-21 0,0 22 0,-21-22 16,0 0-16,21 0 0,-21 22 0,21-22 16,0 0-16,0 0 0,0 0 15,-21 0-15,21 1 0,0-1 0,0 0 16,0 0-16,0 0 16,0 0-1,21-21-15,0 0 0,0 0 16,0 0-16,0-21 0,1 0 0,-1 21 15,0-21-15,0 21 0,0-21 16,0 0-16,22 21 0,-22-22 0,0 22 16,21-21-16,-20 0 0,-1 0 0,21 21 15,-21-21-15,22 21 0,-1-21 0,-21-1 16,21 22-16,-20 0 0,20 0 16,-21-21-16,21 21 0,-20 0 15,20 0-15,-21 0 0,21 0 0,-20 0 16,-1 0-16,21 0 0,-21 0 0,22 0 15,-22 0-15,0 0 0,0 0 16,21 21-16,-20-21 0,-1 0 0,21 0 16,-21 0-16,0 22 0,22-22 0,-1 0 15,-21 0-15,22 0 0,-1 0 16,-21 0-16,21 0 0,1 0 0,-1 0 16,0 0-16,1 0 0,-22 0 0,21 0 15,1 0-15,-1-22 0,-21 22 0,21-21 16,-20 21-16,-1-21 15,21 21-15,-21-21 0,0 0 0,-21 0 16,22-1-16,-1 1 0,0 0 0,0 0 16,-21 0-16,0-22 0,21 22 0,-21 0 15,0 0-15,0-21 0,0 20 16,0-20-16,0 21 0,-21-21 0,0 20 16,0-20-16,-22 21 0,22-21 0,-21-1 15,0 22-15,-1-21 0,1-1 16,0 1-16,-22 0 0,1 21 0,20-22 15,-20 1-15,-1 0 0,1 20 0,-1-20 16,22 21-16,-22 0 0,1 0 16,-1-1-16,1 1 0,-1 21 15,22 0-15,-21-21 0,20 21 16,1 0-16,0 0 0,-1 0 0,22 0 16,-21 0-16,21 0 0,-1 0 0,1 0 15,0 0 1,0 0-16</inkml:trace>
  <inkml:trace contextRef="#ctx0" brushRef="#br0" timeOffset="41571.08">18775 2752 0,'0'0'0,"0"21"0,-21-21 32,-1 0-32,22-21 15,-21 0-15,0-1 0,21 1 16,-21 0-16,21 0 0,-21-21 0,21 20 16,-21-20-16,21 0 0,0-1 0,0 1 15,0 0-15,0-1 0,21 1 16,0 0-16,0-1 0,0 1 0,22 0 15,-22-1-15,0 1 0,21-21 16,-21 20-16,22 1 0,-1 21 16,-21-22-16,22 22 0,-22-21 0,21 21 15,-21 0-15,22 21 0,-22-22 0,0 22 16,0 0-16,0 0 16,0 0-16,1 22 15,-22-1-15,0 0 0</inkml:trace>
  <inkml:trace contextRef="#ctx0" brushRef="#br0" timeOffset="42712.13">17780 4699 0,'0'0'0,"-21"0"15,0 0-15,-1 0 16,44 0 62,-1 0-78,21-21 0,-21 21 0,22 0 16,20 0-16,-21 0 0,22 0 15,21-21-15,-1 21 0,1 0 16,21 0-16,0-21 0,-1 21 0,22-22 16,-21 22-16,21 0 0,-21 0 0,21 0 15,0 0-15,0 0 0,-21 0 0,21-21 16,-21 21-16,0 0 0,-1 0 15,-20 0-15,0 0 0,-1 0 0,1-21 16,-21 21-16,-1 0 0,1 0 0,-1-21 16,-21 21-16,1 0 0,20 0 15,-20-21-15,-22 21 0,21-21 0,-21 21 16,22 0-16,-22 0 0,0-22 0,0 22 16,0 0-16,0 0 0,1-21 15,-1 21 1,0 0-1,-21-21-15,21 21 0,0 0 47,0 0 94,-21-21-141,22 21 31,-44 0 94,1 0-125,0-21 0,0 21 16,0 0-16,-22 0 0</inkml:trace>
  <inkml:trace contextRef="#ctx0" brushRef="#br0" timeOffset="44455.27">17843 5207 0,'-21'0'0,"0"0"16,0 21-1,0-21 16,0 0-15,-1 0 0,22 21-16,-21-21 15,42 0 63,1 0-78,-1 0 0,0 0 32,0 0-32,0 0 15,0 0 1,1 0 0,-1 0-1,0 0-15,0 0 0,0 0 16,0 0-16,1 0 15,-1 0-15,0 0 16,0 0 15,0 0 1,0 0-32,1 0 15,-1 0-15,0 0 0,0 0 16,0 0-16,0 0 0,1 0 15,-1-21-15,0 21 0,21 0 0,-21 0 16,1 0-16,-1 0 0,21 0 16,-21-21-16,22 21 0,-1 0 0,0 0 15,1 0-15,20 0 0,1-21 0,-1 21 16,1 0-16,-1 0 0,22 0 0,-1 0 16,1 0-16,0 0 0,-1 0 15,22 0-15,0 0 0,21 0 0,-21 0 16,0 0-16,0 0 0,21 0 15,-22 0-15,1-21 0,21 21 16,-21 0-16,0 0 0,0 0 0,0-21 16,-1-1-16,-20 22 0,0 0 0,-1-21 15,-20 21-15,21-21 0,-22 21 16,1-21-16,-1 21 0,1-21 0,-1 21 16,-21-21-16,22 21 0,-22-22 0,1 22 15,-1-21-15,-21 21 0,21-21 16,-20 21-16,-1-21 0,0 21 0,0 0 15,-21-21-15,21 21 0,-21-21 16,21 21 156,-42 0-31,0 0-126,0 0-15,-21 0 0,20 0 0,-20 0 16</inkml:trace>
  <inkml:trace contextRef="#ctx0" brushRef="#br0" timeOffset="47262.78">18119 5906 0,'0'0'0,"-22"0"16,1 0-16,0 0 16,21-22 15,-21 22-16,0 0-15,0 0 32,-1 0 15,1 0-32,0 0 1,0 0-16,0 0 15,0 0 1,-1 0 15,44 0 63,-1 0-63,0 0-31,0 0 16,0 0-16,0 0 16,1 0-16,-1 0 0,0 0 0,0 0 15,0 0-15,0 0 0,22 0 0,-22 0 16,21 0-16,1 0 0,-1 0 0,0 0 15,22 0-15,-1 0 0,1 0 16,-1 0-16,1 0 0,-1 0 0,22 0 16,0-21-16,-22 21 0,22-21 15,-1 21-15,22 0 0,-21 0 0,0-21 16,20 21-16,1 0 0,0-21 0,-21 21 16,21-21-16,-22-1 0,1 22 0,0-21 15,-1 21-15,1-21 0,-22 21 0,22-21 16,-21 21-16,-1-21 0,1 21 15,-1 0-15,-21-21 0,22 21 16,-22 0-16,1 0 0,-1-22 0,0 22 0,1-21 16,-22 21-16,21 0 0,-21 0 15,0-21-15,1 21 0,-1 0 16,0 0-16,0 0 0,0-21 16,0 21-1,-42 0 16,0 0-15,0 0-16,0 0 0,-22 0 0,22 0 16,-21 21-16,0-21 0,-1 21 0</inkml:trace>
  <inkml:trace contextRef="#ctx0" brushRef="#br0" timeOffset="47747.12">17738 6287 0,'0'0'0,"-43"0"15,22 0-15,-64 21 16,107-21 0,20 0-16,-21 0 15,21 0-15,22 0 0,-1 0 0,1 0 16,-1-21-16,43 21 0,-21 0 0,21 0 16,0 0-16,21 0 0,0 0 0,0 0 15,0 0-15,0-22 0,0 22 16,0 0-16,0 0 0,-22 0 0,22-21 15,-21 21-15,0 0 0,-21 0 0,-1 0 16,1 0-16,-21 0 0,20 0 0,-41-21 16,20 21-16,-21 0 0,1 0 15,-22 0-15,21 0 0,-21-21 0,1 21 16,-1 0 0,-42 0-1,-1 0-15,-20 0 16,21 0-16,-21 0 0,-1 0 0,1 0 15,0 0-15,-1 0 0,1 21 0,0-21 16,-22 21-16,22-21 0,-22 21 0</inkml:trace>
  <inkml:trace contextRef="#ctx0" brushRef="#br0" timeOffset="48239.45">17378 7006 0,'0'0'0,"-21"0"0,-1 0 0,1 21 0,0-21 16,21 22 15,21-22-15,0 0-16,22 0 0,-1 0 0,0 0 15,22 0-15,-1 21 0,1-21 0,21 0 16,-1 0-16,1 21 0,0-21 0,-1 21 16,22-21-16,-21 0 0,21 21 15,-22-21-15,22 0 0,-21 21 0,21-21 16,-22 0-16,1 0 0,0 0 0,-1 0 15,-20 22-15,20-22 0,1 0 0,-21 0 16,20 0-16,-20 0 0,20 0 0,-20 0 16,-1 0-16,1 21 0,-22-21 15,22 0-15,-22 0 0,0 0 0,-20 0 16,20 0-16,-21 21 0,0-21 0,-21 21 31,-21-21-15,-21 21-16,-1-21 0,1 21 0,0-21 15,-22 0-15,1 22 0,-1-22 0,1 0 16,-1 21-16</inkml:trace>
  <inkml:trace contextRef="#ctx0" brushRef="#br0" timeOffset="48666.98">17378 7938 0,'0'0'0,"-21"21"0,-1-21 15,1 0-15,21 21 0,21-21 32,1 0-32,-1 0 0,21 0 0,-21 0 15,43 0-15,-22 0 0,22 0 16,-1 0-16,1 0 0,-1 0 0,22 0 15,-1 0-15,1 21 0,0-21 0,-1 0 16,22 0-16,-21 0 0,21 0 0,-22 21 16,1-21-16,0 0 0,-1 0 0,1 0 15,-21 0-15,-1 0 0,1 0 0,-22 0 16,0 0-16,22 0 0,-22 0 0,-21 0 16,22 0-16,-1 0 0,-21 0 0,21 0 15,-20 0-15,-1 0 0,-21 21 0,21-21 16,-21 22 15,-21-22-31,0 0 0,-1 0 0,-20 21 0,21 0 16,-21-21-16,-1 0 0,1 21 15,0-21-15,-1 21 0,-20 0 0,20-21 16,1 22-16,0-22 0,-22 21 0</inkml:trace>
  <inkml:trace contextRef="#ctx0" brushRef="#br0" timeOffset="48927.34">17378 5842 0,'0'0'0,"-21"-85"0,21 1 16,0 20-16,0-20 0,0 20 0,0 1 15,0-1-15,0 22 0,0-22 0,21 22 16,-21 0-16,21-1 0,0 1 16,-21 0-16</inkml:trace>
  <inkml:trace contextRef="#ctx0" brushRef="#br0" timeOffset="49335.1">17441 4847 0,'0'21'0,"0"-42"0,0 0 15,0 0-15,0 0 16,0 0-16,0-1 0,0 1 0,0 0 16,0 0-16,0 0 0,0 0 0,0-1 15,0 1-15,-21 42 32,21 22-32,0-22 15,0 42-15,-21 1 0,21-1 0,-21 1 16,21 21-16,0-1 0,-21 1 0,-1 0 15,22 20-15,-21-20 0,0 21 0,0-21 16,0 20-16,0-20 0,-1 21 16,1-21-16,0-1 0,0 22 0,0-21 15,0 21-15,-22-22 0,22 1 16,0 0-16,0-1 0,0 1 0,-1 0 16,1-1-16,0 1 0,0 0 0,0-1 15,21-20-15,0 20 0,-21-20 0,21-1 16,-22 1-16,22-22 0,0 22 0,0-22 15,-21 0-15,21 1 0,0-1 0,0-21 16,0 22-16,0-22 0,0 21 0,0-21 16,0 0-16,0 1 0,0-1 15,21-21 1,1-21 0,-22-1-16,0 1 0,0-21 15,21 21-15,-21-22 0,21 1 0,-21 0 16,0-1-16,0 1 0</inkml:trace>
  <inkml:trace contextRef="#ctx0" brushRef="#br0" timeOffset="50459.43">17420 4678 0,'0'0'0,"-21"0"15,21-21-15,21 21 47,0 0-31,0 0-16,1 0 0,20 0 0,0 0 15,1 0-15,-1 0 0,21-21 16,1 21-16,-1 0 0,1 0 0,-1 0 16,22 0-16,-21-22 0,41 22 0,-20-21 15,21 21-15,0-21 0,0 21 16,-1-21-16,1 21 0,0-21 0,0 21 15,21-21-15,-21 21 0,21-22 0,0 1 16,-21 21-16,21 0 0,-22-21 0,1 21 16,0 0-16,0-21 0,0 21 15,-22 0-15,22-21 0,-21 21 0,0-21 16,-1 21-16,1 0 0,0-22 16,-22 22-16,-21 0 0,22 0 15,-22 0-15,1 0 0,-1 0 0,0 0 16,-21 0-16,1 0 0,20 0 0,-21 0 15,0 0-15,0 0 16,1 0-16,-1 0 0,-21 22 16,21-1-16,-21 0 0,21-21 15,-21 21-15,21 0 0,-21 0 16,0 1-16,0-1 0,0 0 16,0 21-16,0-21 0,0 22 0,0-22 15,-21 21-15,0 22 0,0-22 0,21 22 16,-21-1-16,-1 22 15,1-22-15,21 1 0,-21 20 0,0 1 16,0 0-16,0-1 0,21 1 0,0 21 16,-22-21-16,22-1 0,-21 22 0,21-21 15,0-1-15,-21 22 0,21-21 16,0 0-16,0 20 0,0-20 0,0 0 16,0-22-16,0 22 0,0 0 0,-21-22 15,21 1-15,0 20 0,-21-20 0,21-1 16,-21 1-16,21-1 0,-22-20 0,1 20 15,21-21-15,-21 1 0,0-1 16,0 0-16,21 1 0,-21-1 0,-1 0 16,1-20-16,0 20 0,0-21 15,0 21-15,0-20 0,-1-1 0,1 0 16,0 21-16,0-21 0,0 1 0,0-1 16,-1 0-16,1 0 0,0 0 0,0 0 15,0 1-15,0-1 0,-1 0 16,1-21-16,21 21 0,-21 0 15,0-21-15,0 21 0,0-21 16,-1 0-16,1 22 0,0-22 16,0 0-16,0 0 0,0 0 15,-22 0-15,22 0 0,0 0 0,-21 0 16,-1 0-16,22 0 0,-21 0 0,-22 0 16,22 0-16,-22 0 0,1 0 15,-1 0-15,1 0 0,-1 0 0,-20 0 16,-1 0-16,22 0 0,-22 0 0,0 0 15,1 0-15,-1 0 0,0 0 0,1 0 16,-22 0-16,21 0 0,0 0 0,1 0 16,-1 0-16,0 0 0,1 0 0,-1 0 15,0 0-15,22 0 0,-22 0 0,22 0 16,-22 0-16,22 0 0,-1 0 0,22 0 16,-22 0-16,22 0 0,0 0 0,-1 0 15,22 0-15,-21 0 0,21 0 0,-1 0 16,22-22-16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1:37:36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720 0,'21'-21'16,"0"21"-16,1 0 31,-22-22-31,21 22 0,-21-21 32,21 21-32,-21-21 15,0 0 1,0 0-1,-21 0 1,0-1-16,-1 1 16,1 21-1,0 0-15,0-21 0,0 21 0,0 0 16,-1 0-16,1 0 0,-21 0 16,21 0-16,-22 0 0,22 0 0,-21 0 15,0 21-15,20 0 0,-20 1 16,0-1-16,21 0 0,-22 0 0,1 21 15,21 1-15,-22-1 0,22 0 16,-21 22-16,21-1 0,-22 1 0,22-1 16,0 1-16,0-1 0,0 1 15,0-22-15,21 22 0,0-1 0,0 1 16,0-22-16,0 22 16,21-1-16,0-21 0,0 1 0,0-1 15,0 0-15,1-20 0,20-1 16,0 0-16,1 0 0,-1 0 0,0-21 15,1 0-15,-1 0 0,0 0 0,1 0 16,-22-21-16,21 21 0,0-21 16,-20 0-16,20 0 0,-21-1 0,0 1 15,0 0-15,1-21 0,20 21 16,-21-22-16,0 1 0,0 21 0,1-22 16</inkml:trace>
  <inkml:trace contextRef="#ctx0" brushRef="#br0" timeOffset="451.2">2963 1291 0,'0'0'0,"0"-21"0,0 0 16,0 0-16,0 42 31,-21 0-31,0 0 16,0 0-16,21 1 0,0-1 15,-21 0-15,-1 0 0,22 21 0,0-20 16,0-1-16,0 0 0,0 21 15,0-21-15,0 22 0,0-22 0,0 0 16,0 0-16,0 0 0,0 1 0,0-1 16,22 0-16,-1-21 15,0 0-15,0 21 0,0-21 0,0 0 16,22 0-16,-22-21 0,21 0 16,-21 0-16,22-1 0,-1 1 0,0 0 15,-20-21-15,20 21 0,-21-22 0,-21 22 16,0-21-16,0-1 0,0 1 15,0 21-15,0-21 0,0-1 0,-21 1 16,0 21-16,0 0 0,-1-1 16,1 1-16,0 21 0,-21 0 0,21 0 15,-1 0-15,-20 0 0,21 0 16,0 0-16,-22 21 0,22 1 0,0-1 16,0 0-16,21 0 0,-21 0 15,21 0-15,0 1 0,0-1 16,0 0-16,0 0 0,0 0 0,21 0 15,0 1-15,0-22 16,0 0-16,1 0 0,20 0 0,0 0 16</inkml:trace>
  <inkml:trace contextRef="#ctx0" brushRef="#br0" timeOffset="967.26">3641 1291 0,'0'0'0,"0"-21"16,0 0-1,0 42 17,0 0-17,0 0-15,0 1 0,0-1 16,0 0-16,0 0 0,0 0 0,0 0 16,0 22-16,0-22 0,-22 0 15,22 21-15,0-20 0,0-1 0,0 0 16,0 0-16,0 0 0,0 0 0,0 1 15,0-1 1,0-42 0,0-1-1,0-20-15,0 21 16,0 0-16,0-22 0,22 22 0,-22-21 16,0 21-16,21-22 0,-21 1 15,21 0-15,0 21 0,0-22 0,-21 22 16,21 0-16,1 0 0,-1 21 0,0 0 15,21 0-15,-21 0 0,1 0 16,-1 0-16,0 0 0,0 21 0,21 0 16,-20 0-16,-22 0 0,21 1 15,0 20-15,-21-21 0,21 0 0,-21 0 16,0 1-16,0-1 0,0 0 0,0 21 16,0-21-1,0 1-15,0-1 0,-21 0 0,0 0 16,0-21-1,21-21 17,0 0-32,21 0 15</inkml:trace>
  <inkml:trace contextRef="#ctx0" brushRef="#br0" timeOffset="1503.69">4657 1355 0,'0'0'0,"0"-21"16,21-22-16,0 43 16,-21-21-16,21 21 0,-21-21 15,0 0-15,0 0 0,0-1 16,0 1-16,-21 21 16,-21 0-16,20 0 0,1 0 0,0 0 15,-21 0-15,21 0 0,-22 21 0,22-21 16,0 22-16,-21-1 15,20 0-15,-20 0 0,21 0 0,0 0 0,0 1 16,-1-22-16,22 21 0,0 0 16,0 0-16,0 0 15,0 0-15,22-21 0,-1 22 16,0-22-16,0 0 0,0 0 16,0 21-16,1-21 0,-1 0 0,21 0 15,-21 0-15,0 21 0,1-21 0,20 0 16,-21 0-16,0 21 0,0-21 15,1 0-15,-22 21 0,21 0 0,0 1 16,-21-1 0,0 0-16,0 0 0,-21 0 15,0 0-15,-22-21 0,22 22 0,-21-1 16,21 0-16,-22-21 0,22 21 16,-21-21-16,21 0 0,-22 0 0,1 0 15,21 0-15,-22 0 0,22 0 16,0 0-16,0 0 0,0 0 15,-22 0-15,22 0 0,0 0 16,0-21-16,21 0 16,0 0-1,21-1-15,0 1 16,0 0-16,22 0 0,-22 0 0,21 0 16</inkml:trace>
  <inkml:trace contextRef="#ctx0" brushRef="#br0" timeOffset="1880.47">5122 656 0,'0'0'0,"0"-42"0,0 21 0,0-22 0,0 22 16,0 0-16,0-21 0,0 21 0,-21-1 15,0 1-15,21 0 16,-21 21-16,0 0 0,-1 0 15,1 21 1,21 0-16,-21 22 0,21-22 0,0 21 16,0 22-16,0-22 0,-21 22 15,21 20-15,-21-20 0,0 20 16,21 1-16,-22-21 0,22 20 0,-21-20 16,21-1-16,-21 1 0,21-1 0,0-20 15,0 20-15,0-21 0,0 1 16,0-1-16,0-21 0,0 0 0,0 1 15,0-1-15,0 0 0,21-21 32,0-21-32,-21 0 15,22-1-15,-22 1 0,0 0 16,21 0-16,-21-21 0,0 20 16,0 1-16,0 0 0</inkml:trace>
  <inkml:trace contextRef="#ctx0" brushRef="#br0" timeOffset="2071.27">4762 1355 0,'0'0'0,"-21"0"0,-42 0 16,42 0-1,21-21-15,21-1 16,0 22-16,21-21 16,-21 0-16,1 21 0,20-21 15,0 21-15,1-21 0,-22 21 0,21 0 16,-21-21-16,22-1 0,-22 22 15,0 0-15,21 0 0,-21 0 16,-21-21-16,22 21 0,-1 0 0</inkml:trace>
  <inkml:trace contextRef="#ctx0" brushRef="#br0" timeOffset="2516.02">5270 1334 0,'-21'0'0,"0"-22"16,0 22-16,21-21 0,0 0 16,0 0-1,21 21 17,0 0-32,-21 21 0,21 0 15,1-21-15,-1 21 0,0 1 0,0 20 16,-21-21-16,21 0 0,0 0 0,-21 1 15,0 20-15,0-21 0,0 0 16,0 22-16,0-22 0,0 0 0,0 0 16,0 0-16,0 0 0,0 1 15,0-44 1,0 1 0,0 0-16,0 0 15,0-21-15,0 20 0,0 1 16,0 0-16,0-21 0,0 21 0,22-22 15,-22 22-15,21-21 0,-21 21 0,0-1 16,0-20-16,21 21 0,0 21 16,-21-21-16,21 0 0,0 21 15,1 0-15,-1 0 16,0 0-16,0 0 0,0 0 16,-21 21-16,21-21 0,1 0 15</inkml:trace>
  <inkml:trace contextRef="#ctx0" brushRef="#br0" timeOffset="2948.04">5927 1270 0,'0'-42'16,"0"21"-16,0-1 16,0 44 15,-22-22-31,22 21 0,0 0 15,0 0-15,0 0 0,-21 0 16,21 22-16,-21-22 0,21 0 16,-21 21-16,21-20 0,0 20 0,0-21 0,0 21 15,0-20-15,0-1 16,0 21-16,0-21 0,0 0 0,21 1 16,0-22-16,0 21 0,1-21 0,-1 0 15,21 0-15,-21 0 0,0 0 16,22 0-16,-22-21 0,0-1 0,0 1 15,0 0-15,1 0 0,-1 0 0,-21 0 16,21-22-16,-21 22 0,21-21 16,-21 21-16,0-1 0,0-20 0,0 21 15,0 0-15,0 0 0,0-1 0,0 1 16,0 42 46,0 1-46</inkml:trace>
  <inkml:trace contextRef="#ctx0" brushRef="#br0" timeOffset="3227.4">6540 1291 0,'0'0'0,"0"-42"16,0 21-16,0 0 15,-21 21 17,0 21-32,0 0 0,21 0 15,0 0-15,-21 0 0,0 22 16,21-22-16,-22 0 0,22 21 0,0-20 16,0 20-16,0-21 0,0 21 0,0-20 15,0 20-15,0-21 0,0 0 16,22 0-16,-22 1 0,21-22 0,21 21 15,-21-21-15,0 0 0,22 0 0,-1 0 16,-21 0-16,22 0 0,-1-21 16,0 21-16,-21-22 0,22 1 15,-1 0-15,-21 0 0,22-21 0</inkml:trace>
  <inkml:trace contextRef="#ctx0" brushRef="#br0" timeOffset="3548.21">7408 677 0,'0'0'0,"-21"-42"0,0 0 0,0-1 16,0 22-16,-1 0 0,22 0 0,-21 0 15,21 0-15,-21 21 0,0 0 16,21 21-16,-21 0 16,21 0-16,-21 0 0,21 22 15,0-22-15,0 42 0,0-20 16,0 20-16,-22 1 0,22-1 0,-21 1 15,21-1-15,0 1 0,0-1 0,0-21 16,-21 22-16,21-1 0,0-20 16,-21-1-16,21 0 0,0 1 0,0-1 15,0 0-15,0-20 0,0-1 0,0 0 16,0 0-16,0 0 0,0 0 16,21-21-1,0 0-15,0-21 16,1 0-16,-1 0 0,0 0 15</inkml:trace>
  <inkml:trace contextRef="#ctx0" brushRef="#br0" timeOffset="3932.21">7556 1270 0,'-21'21'31,"21"0"-15,-21 1-16,0-1 0,0 0 0,0 0 15,21 0-15,-22 22 0,1-22 0,0 0 16,21 21-16,0-21 0,0 1 16,0-1-16,0 0 0,0 0 15,0 0-15,21 0 0,0 1 0,1-22 16,-1 0-16,21 0 0,-21 0 16,22 0-16,-1 0 0,0 0 0,-21-22 15,22 1-15,-1 21 0,-21-21 0,22 0 16,-22-21-16,0 20 0,-21 1 15,0 0-15,21-21 0,-21 21 0,0-22 16,0 22-16,0 0 0,-21 0 0,0 0 16,0-1-16,-1 1 0,-20 0 15,21 21-15,-21 0 0,20 0 0,-20 0 16,21 0-16,0 0 0,0 21 0,-1 0 16,1-21-16,0 22 0,21-1 15,0 0-15,0 0 16,0 0-16,21-21 0,0 0 15,1 21-15,20-21 0,0 22 0</inkml:trace>
  <inkml:trace contextRef="#ctx0" brushRef="#br0" timeOffset="4403.95">8340 1397 0,'0'0'16,"-22"0"-16,-20-42 15,42 21-15,0-1 0,-21 22 16,21-21-16,0 0 16,21 21-16,0 0 0,0 0 15,1 0-15,-1 0 0,-21 21 16,21-21-16,0 21 0,0 1 0,0-1 16,-21 0-16,0 0 0,22 0 0,-22 22 15,0-22-15,0 0 0,0 21 16,0-21-16,0 22 0,-22-22 0,1 0 15,21 21-15,-21-20 0,0-1 0,21 0 16,-21 0-16,0 0 16,21-42 15,0 0-31,0 0 16,0 0-16,0-22 0,21 22 0,0 0 15,-21-21-15,21-1 0,0 22 0,0-21 16,-21-1-16,22 22 0,-1-21 15,0 21-15,0-22 0,-21 22 0,21 0 16,0 0-16,-21 0 0,0 0 16,22 21-16,-1 0 15,-42 0 17,-1 0-32,1 21 15,0-21-15,0 0 0,0 0 16</inkml:trace>
  <inkml:trace contextRef="#ctx0" brushRef="#br0" timeOffset="4704.78">6519 1122 0,'0'0'0,"21"0"16,1 0-16,-1 0 0,21 0 16,0 0-16,1-21 0,20 21 0,1-21 15,-22 21-15,22-22 0,-1 22 0,-21 0 16,1 0-16,-1 0 0,0-21 16,1 21-16,-22 0 0,0 0 0,0 0 15,0 0 1,-21 21-1</inkml:trace>
  <inkml:trace contextRef="#ctx0" brushRef="#br0" timeOffset="5511.64">9842 1080 0,'0'0'15,"43"-22"-15,-1-62 16,-21 41-16,-21 1 0,21 21 0,-21-21 15,0-1-15,0 1 0,0 21 16,0-22-16,0 22 0,0 0 0,0-21 16,0 21-16,0-1 0,0 1 15,-21 21-15,0 0 16,-21 0-16,21 0 0,-22 21 16,22 1-16,-21 20 0,-1 0 0,22 1 15,-21 20-15,0 1 0,20-1 0,-20 1 16,0 20-16,21-20 0,-1-1 15,-20 1-15,21-1 0,0 1 0,21-1 16,0 1-16,0-1 0,0-20 0,0-1 16,0 21-16,21-41 15,0 20-15,0-21 0,22 21 0,-1-42 16,0 22-16,22-22 0,-22 0 0,22 0 16,-1 0-16,1-22 0,-1 1 15,22 0-15,-22 0 0,1-21 0,-1-1 16,1 1-16,-1 0 0,-20-22 0,-1 22 15,0-22-15,-21 1 0,1-22 16,-1 22-16,-21-22 0,0 0 0,0 1 16,-21-1-16,-1 21 0,-20-20 0,0 20 15,-1 1-15,-20 20 0,-1 1 16,1 0-16,-1 21 0,1-1 0,-22 22 16,22 0-16,-1 0 0,1 22 15,-1-1-15,22 21 0,0 0 16,-1 1-16,22 20 0,0-20 0,0 20 15,0 1-15,21-1 0,0 22 16,0-22-16,0 1 0,0-22 0,0 22 16,21-22-16,0 0 0,0 1 0,0-1 15,0 0-15,1 1 0,-22-22 16,21 0-16,21 21 0,-21-21 0,0-21 16,1 22-16,20-22 0,-21 0 0</inkml:trace>
  <inkml:trace contextRef="#ctx0" brushRef="#br0" timeOffset="9481.7">10477 1397 0,'0'0'0,"0"-42"15,22 42 1,-22-21-16,0 42 31,0 0-15,0 0-16,0 0 0,0 0 15,0 1-15,0-1 0,0 0 0,0 21 16,0-21-16,0 1 0,0 20 16,0-21-16,0 0 0,0 0 15,0 1-15,0-1 0,0 0 0,21 0 16,0-21-16,0 0 16,0 0-16,0 0 0,1 0 15,-1-21-15,0 0 0,0 0 16,0-22-16,0 22 0,22 0 0,-22-21 15,0-1-15,0 22 0,-21-21 16,21-1-16,1 22 0,-1-21 0,-21 21 16,21 0-16,-21-1 0,0 1 0,0 0 15,0 42 17,-21 0-32,21 1 15,-21 20-15,-1-21 16,22 0-16,-21 0 0,21 22 0,0-22 15,0 21-15,0-21 0,0 1 0,0 20 16,0-21-16,0 21 0,0-20 16,0-1-16,21 0 0,1 0 0,-1 0 15,0-21-15,21 21 0,-21-21 0,1 0 16,20 0-16,-21 0 0,0 0 0,22 0 16,-22-21-16,0 21 0,21-21 15,-21 0-15,1 0 0,-1 0 0,0-1 16,0 1-16,0-21 0,0 21 15,1-22-15,-22 22 0,21-21 16,-21 0-16,0 20 0,0 1 0,0-21 16,0 21-16,0 0 0,0-1 15,-21 1-15,-1 21 16,1 0-16,0 0 0,21 21 16,-21 1-16,0-1 0,0 0 15,21 0-15,0 0 0,0 0 16,0 22-16,0-22 0,0 0 0,0 21 15,0-20-15,0-1 0,0 0 0,21 0 16,0 0-16,0 0 0,-21 1 16,21-1-16,0-21 0,1 0 15,-1 21-15,0-21 0,0 0 0,0 0 16,0 0-16,22 0 0,-22-21 0,0 21 16,21-21-16,-20-1 0,20 1 15,-21 0-15,21 0 0,-20-21 0,-1 20 16,0-20-16,0 21 0,0 0 0,0-22 15,-21 22-15,0 0 0,0 0 16,0 0-16,0 0 0,0-1 16,0 44 15,0-1-15,22 0-16,-22 0 15,21-21-15,-21 21 0,0 0 0,0 1 16,0-1-16,0 0 0,0 0 15,0 0-15,0 0 0,0 1 0,0-1 16,0 0-16,0 0 0,21 0 0,-21 0 16,0 1-16,21-1 0,0 0 15,0-21-15,1 21 0,20 0 16,-21-21-16,0 0 0,0 0 0,22 0 16,-22 0-16,21 0 0,-21 0 15,22 0-15,-22 0 0,0-21 0,0 0 16,0 0-16,1 0 0,-1-22 0,0 22 15,0-21-15,-21-1 0,0 1 16,21 0-16,0-1 0,-21 1 16,0-21-16,0-1 0,22 22 0,-22-22 15,0 1-15,0 20 0,0 1 0,0 0 16,0-1-16,0 22 0,0-21 16,0 21-16,0 0 0,0 42 31,0 0-31,0 0 0,0 0 0,0 22 15,-22-1-15,22 0 0,0 1 0,0-1 16,-21 0-16,21 22 0,0-22 16,0 0-16,0 1 0,0 20 0,0-20 15,0-1-15,0 0 0,21-21 16,-21 22-16,22-1 0,-1-21 0,0 0 16,0 22-16,0-22 0,0-21 15,1 21-15,-1 0 0,0-21 0,0 0 16,0 0-16,0 0 0,1 0 0,-1 0 15,0 0-15,0-21 0,0 21 16,0-21-16,1 0 0,-1 0 0,0-1 16,0 1-16,0 0 0,0-21 0,-21 21 15,22-1-15,-22-20 0,21 21 0,-21 0 16,0 0-16,0-1 0,0 1 16,-21 21 15,-1 21-31,1 1 0,21-1 15,-21 0-15,21 21 0,0-21 16,-21 1-16,21-1 0,0 21 0,0-21 16,0 0-16,0 1 0,0-1 0,21 0 15,0 0-15,0 0 0,1 0 16,-1-21-16,0 22 0,0-22 0,0 0 16,22 0-16,-22 0 0,0 0 0,21 0 15,-21 0-15,1-22 0,-1 22 0,21-21 16,-21 0-16,0 0 0,1 0 15,-1 0-15,-21-1 0,0-20 16,21 21-16,-21-21 0,0 20 0,0-20 16,0 0-16,0 21 0,0-22 0,0 22 15,-21 0-15,0 0 0,-1 0 16,1-1-16,0 22 0,0 0 0,-21 0 16,20 0-16,-20 0 0,0 0 0,-1 22 15,1-1-15,21 0 0,-21 0 16,-1 0-16,22 22 0,0-22 0,0 21 15,21-21-15,0 22 0,0-22 0,0 21 16,0 0-16,21-20 0,21 20 16,-21-21-16,22 21 0,-1-20 0,0-1 15,22 0-15,-22 0 0,1 0 16,20-21-16,-21 21 0,1-21 0,20 0 16,-20 0-16,-1 0 0,0 0 15,1 0-15,-22-21 0,21 21 0,0-21 16,1 0-16,-22-21 0,21 20 0,-21 1 15,22-21-15,-22 0 0,0 20 0,0-20 16,0 21-16,-21-21 0,0 20 16,0 1-16,0 0 0,0 0 0,0 0 15,-21 21-15,0 0 0,0 0 0,-21 0 16,20 0-16,-20 0 0,21 0 0,-21 21 16,20 0-16,-20 0 0,21 0 15,0 1-15,-22-1 0,22 0 16,21 21-16,-21-21 0,21 1 0,0 20 15,0-21-15,0 0 0,0 0 0,0 1 16,0-1-16,21-21 0,0 21 16,1-21-16,-1 0 0,0 0 15,0 0-15,21 0 0,-20 0 0,-1 0 16,0-21-16,0 0 0,0-1 16,0 1-16,1 0 0,20 0 0,-21 0 15,0-22-15,0 22 0,1-21 16,-1 21-16,-21 0 0,0-1 0,21 1 0,-21 0 15,0 0-15,0 42 32,-21 0-17,21 0-15,0 1 0,0-1 16,0 0-16,0 21 0,0-21 16,0 1-16,0-1 0,21 0 0,0 0 15,0 0-15,0 0 0,22 1 0,-22-1 16,21 0-16,-21-21 0,22 21 0,-1-21 15,0 0-15,1 0 0,-1 0 16,22 0-16,-22 0 0,0 0 16,1 0-16,20-21 0,-21 21 0,1-21 15,-1-22-15,0 22 0,1-21 0,-22 21 0,0-22 16,0 1-16,-21 21 16,0-21-16,0 20 0,0 1 0,0-21 15,0 21-15,-21 0 0,0 21 0,0-22 16,0 1-16,-1 21 0,1 0 0,0 0 15,-21 0-15,21 0 0,-1 0 16,-20 21-16,21 1 0,0-22 0,-22 21 16,22 0-16,0 21 0,21-21 0,0 1 15,-21 20-15,21-21 0,0 21 16,0-20-16,0 20 0,0-21 16,0 0-16,21 22 0,0-22 0,-21 0 15,21-21-15,1 21 0,-1 0 0,0-21 0,0 0 16,0 0-1,0 0-15,1 0 0,-1-21 0,0 21 16,0-21-16,0 0 0,0 0 0,1-22 16,-1 22-16,0-21 0,0-1 0,21-20 15,-20 21-15,-1-1 0,0-20 16,0 20-16,0-20 0,22-1 16,-22 22-16,0-21 0,-21 20 0,21 1 0,0 0 15,-21-1-15,21 1 0,-21 21 16,0 0-16,0-1 0,-21 22 31,0 22-31,0-1 16,0 21-16,21-21 0,-21 22 0,-1-1 15,1 0-15,0 1 0,0-1 0,21 0 16,-21 1-16,21-1 0,-21 0 0,21 1 16,0-1-16,0 0 0,0 1 15,0-1-15,0-21 0,0 21 0,0-20 16,21 20-16,0-21 0,-21 0 0,21-21 15,0 21-15,0-21 0,1 0 0,-1 0 16,0 0-16,0 0 0,0 0 16,0 0-16,1-21 0,-1 0 15,21 0-15,-21 0 0,0 0 0,1-1 16,-1 1-16,0 0 0,0 0 16,-21-21-16,21 20 0,-21 1 0,21 21 15,-21-21-15,22 21 0,-22-21 16,0 42-1,0 0 1,-22 0-16,22 1 0,0-1 16,0 0-16,0 0 0,0 0 0,0 0 15,0 1-15,0-1 0,0 0 0,22 0 16,-1-21 0,0 21-16,0-21 0,0 0 15,0 0-15,1 0 0,-1 0 16,0-21-16,0 21 0,0-21 0,0 0 15,1 0-15,-1-1 0,0-20 16,0 21-16,-21 0 0,21 0 0,-21-22 16,21 22-16,-21 0 0,0 0 15,0 0-15,0 42 32,0 0-32,-21 0 15,21 0-15,-21 0 0,21 1 0,-21-1 16,21 0-16,0 0 0,-21 0 0,21 0 15,-21 1-15,21-1 16,-22 0-16,22 0 0,0 0 16,0-42 31,0 0-47,22 0 0,-22 0 15,21-1-15,0-20 0,0 21 0,0-21 16,0 20-16,22-20 0,-22 0 15,21 21-15,-21-1 0,1-20 0,20 21 16,-21 0-16,0 21 0,0-21 0,1 21 16,-1 0-1,0 21-15,-21 0 16,0 0-16,0 0 0,0 0 0,0 1 16,0-1-16,0 21 0,0-21 0,0 0 15,0 22-15,0-22 0,0 21 0,0-21 16,0 1-16,0-1 0,21 0 15,0 0-15,-21 0 0,21-21 0,1 21 16,-1-21-16,21 0 0,-21 0 0,22 0 16,-1 0-16,0 0 0,1 0 15,-1 0-15,0 0 0,1-21 0,-1 0 16,0 0-16,-21 0 0,22 0 0,-22-22 16,0 1-16,0 21 0,0-22 15,1 22-15,-22-21 0,0 21 16,0-22-16,0 22 0,0 0 0,0 0 15,0 0-15,-22 21 0,1 0 0,0 0 16,0 0-16,0 0 0,0 0 16,-22 0-16,22 21 0,-21 0 0,-1 0 15,22 0-15,-21 1 0,21 20 0,-22-21 16,22 0-16,0 22 0,21-22 0,0 0 16,-21 0-16,21 21 0,0-20 15,0-1-15,21 0 0,21 0 16,-20 0-16,-1-21 0,21 0 0,-21 0 15,22 0-15,-22 0 16,0 0-16,21 0 0,-21 0 0,1-21 16,-1 0-16,0 0 0,0 0 0,0-1 15,0-20-15,-21 21 0,0-21 0,22 20 16,-22 1-16,21-21 0,-21 21 16,0 0-16,0-1 0,0 1 15,-21 21 1,-1 21-1,22 1-15,-21-1 0,0 0 16,0 0-16,0 21 0,0-20 0,-1 20 16,1 0-16,0 1 0,0-1 0,0 0 15,-22 1-15,22 20 0,0-21 16,0 22-16,0-1 0,0 1 0,-1-22 16,1 43-16,0-22 0,21 22 15,-21-21-15,-21 105 0,20-106 0,1 22 16,0 0-16,0-1 0,21-20 0,-21 21 15,0-1-15,-1 1 0,1-22 16,21 1-16,0-1 0,-21 1 0,0-1 16,0-41-16,21 20 0,-21-21 0,-22 21 15,22-42-15,-21 22 0,21-1 0,-22-21 16,1 0-16,0 0 0,-1 0 0,1 0 16,0 0-16,-1 0 0,1 0 0,0 0 15,20-21-15,-20 21 0,21-22 16,0 22-16,0-21 0,-1 0 0,1 0 15,0 0-15,21 0 0,-21-1 16,21-20-16,0 21 0,0-21 0,0-1 16,0 1-16,0 0 0,0-22 0,0 22 15,0-22-15,-21 1 0,21-1 0</inkml:trace>
  <inkml:trace contextRef="#ctx0" brushRef="#br0" timeOffset="9775.53">15981 953 0,'0'0'0,"0"-22"16,0 1-16,0 0 0,0 0 0,0 0 15,0 0 1,0-1 15,-21 22 1,21 22-32,-22-22 15,1 0-15,-21 0 0,21 21 0</inkml:trace>
  <inkml:trace contextRef="#ctx0" brushRef="#br0" timeOffset="10748.72">2074 2328 0,'0'0'0,"-42"0"16,-127 0-16,126 0 15,-20 0-15,20 0 0,22 0 16,-21 0-16,21 0 0,-22 0 0,22-21 15,0 21-15,0-21 16,42 21 15,0 0-31,0 0 0,22 0 16,-1 0-16,0 0 0,22 0 0,21 0 16,-22 0-16,43 0 0,0 0 0,21 0 15,21 0-15,0 0 0,0 0 0,22 0 16,-1 0-16,21 0 0,1 0 15,21 0-15,-1 0 0,1 0 0,21 0 16,0 0-16,-1 0 0,1 0 16,0 0-16,0 0 0,-21 0 15,-22 0-15,22 0 0,-22 0 0,1 0 16,-22 0-16,-21 0 0,0 0 0,-21 0 16,-21 0-16,0 0 0,-21 0 15,-22-21-15,-20 21 0,-1 0 0,-21 0 16,0 0-16,0-21 0,-21 0 15,-21 21 1,0-22 0,42 1-1,0 0 1,22 21-16,-1-21 0,22 0 16</inkml:trace>
  <inkml:trace contextRef="#ctx0" brushRef="#br0" timeOffset="11455.84">10795 2138 0,'0'0'0,"-85"0"0,1 0 0,-1 0 0,0 0 16,22 0-16,-22 0 0,0 21 0,1-21 15,-1 0-15,22 0 0,-22 0 16,21 0-16,1 0 0,-1 0 0,1 21 16,-1-21-16,22 0 0,0 0 0,-1 21 15,22-21-15,0 0 0,0 0 16,21 22-16,21-1 15,21-21-15,1 0 0,20 0 16,22 21-16,21-21 0,0 0 0,21 0 16,21 0-16,0 0 0,21 0 15,22 0-15,-1 0 0,22 0 16,21 0-16,21-21 0,0 21 0,0 0 16,0 0-16,21 0 0,0 0 15,0 0-15,-21 0 0,21 0 0,-21 0 16,0 0-16,0 0 0,-21-21 0,0 21 15,-21-22-15,-22 22 0,1 0 16,-43 0-16,0-21 0,-21 21 0,-21 0 16,-21 0-16,-22 0 0,1-21 0,-22 21 15,-21 0-15,0 0 0,0 0 0,-21-21 16,0 0 0,-21 21-1,0 0 1,0 0-1,0 0-15,0 21 16,-1-21-16,1 0 0,-21 0 16,0 0-16</inkml:trace>
  <inkml:trace contextRef="#ctx0" brushRef="#br0" timeOffset="25667.8">1333 3450 0,'-21'0'31,"42"0"47,1 0-78,-1 0 16,0 0-16,-21-21 0,21 0 16,-21 0-16,21 0 15,-21-1-15,0 1 16,-21 21-16,21-21 15,-21 21-15,0 0 16,0 0-16,-1 0 0,22 21 16,-21 0-16,0 1 0,21-1 15,-21 0-15,21 0 0,-21 0 0,21 0 16,-21 1-16,21-1 0,0 0 16,0 0-16,0 0 0,0 0 15,21-21-15,0 0 16,0 0-16,0 0 0,0 0 0</inkml:trace>
  <inkml:trace contextRef="#ctx0" brushRef="#br0" timeOffset="26719.17">2349 3323 0,'0'0'0,"0"-21"15,0-42 1,-21 41-16,21 1 0,0 0 0,-21 21 16,21-21-16,-21 0 0,0 21 15,0 0-15,-1 21 16,1 21-16,21-21 0,-21 22 0,0 20 16,21-20-16,-21 20 0,0 1 15,21-1-15,-22 1 0,1-1 0,0 22 16,0-1-16,0 1 0,0 0 15,-22-1-15,22 1 0,0 0 0,-21-22 16,20 22-16,1-43 0,0 22 16,21-43-16,-21 21 0,21-21 15,0 1-15,-21-1 0,21-42 16,0-22 0,0 22-16,0 0 0,21-21 0,0-22 15,-21 22-15,21-22 0,0 1 0,-21-1 16,0 1-16,22-1 0,-22 1 15,21 20-15,-21 1 0,0 0 0,0-1 16,21 22-16,-21 0 0,0 42 31,0 0-31,0 1 0,0 20 0,0 0 16,0-21-16,0 22 16,0 20-16,0-20 0,0-1 0,21 0 15,0 1-15,-21-1 0,21 0 0,1-21 16,-1 22-16,0-22 0,21 0 15,-21-21-15,22 21 0,-22-21 0,21 0 16,1 0-16,-1 0 0,0-21 0,22 0 16,-22 0-16,0-22 0,1 22 15,-1-21-15,0 0 0,-20-22 0,20 22 16,-21-22-16,0 1 0,-21-1 16,0 1-16,0-1 0,0 1 0,0-1 15,0 1-15,-21-22 0,0 22 16,0-1-16,-22 1 0,1 20 15,0 1-15,-1 0 0,1-1 0,-21 22 0,20 21 16,-20 0-16,20 0 0,1 0 16,0 21-16,-1 22 0,1-1 15,21 0-15,0 1 0,0 20 0,21-21 16,0 1-16,0 20 0,0-20 16,0-1-16,21 21 0,0-20 0,0-22 15,0 21-15,22 1 0,-22-22 0,21 0 16,0 21-16,1-21 0,-1-21 15,0 22-15,1-1 0,-22-21 0,21 0 16,1 0-16,-22 0 0,0 0 16,21 0-16,-21 0 0,1 0 15</inkml:trace>
  <inkml:trace contextRef="#ctx0" brushRef="#br0" timeOffset="28288.85">2709 4149 0,'0'0'0,"0"21"0,0 0 15,0 0-15,21-21 0,1 0 16,-1 0-16,21 0 0,-21 0 16,0 0-16,22 0 0,-22-21 0,21 21 15,1-21-15,-22 0 0,21 0 16,-21-1-16,0 1 0,1 0 0,-1 0 16,-21 0-16,0 0 15,0-1-15,0 1 0,-21 21 16,-1 0-16,1 0 15,0 0-15,-21 0 0,21 21 0,-1 1 16,1 20-16,-21-21 0,21 0 16,0 22-16,-1-1 0,1-21 0,21 21 15,0-20-15,0 20 0,0-21 0,0 0 16,0 0-16,0 1 0,0-1 16,21 0-16,1-21 0,-1 0 0,21 0 15,-21 0-15,22 0 0,-1 0 16,-21 0-16,21 0 0,1-21 15,-1 0-15,0 21 0,-20-22 0,20 1 16,-21 0-16,21-21 0,-20 21 0,-1-1 16,0-20-16,-21 21 0,0 0 15,21 0-15,-21-1 0,0 1 0,21 0 16,-42 42 15,21 0-31,-21 1 16,21-1-16,-21 21 0,21-21 0,0 0 15,0 1-15,0 20 0,0-21 0,0 0 16,0 0-16,0 1 0,0-1 16,0 0-16,0 0 0,0 0 0,21-21 15,0 21-15,0-21 16,0 0-16,1 0 0,20 0 0,-21-21 16,0 0-16,22 21 0,-22-21 15,0 0-15,0 0 0,0-22 0,0 22 16,1 0-16,-1-21 0,0 20 0,-21-20 15,21 21-15,-21 0 0,21-22 16,-21 22-16,21 21 0,-21-21 0,0 0 16,0 42 15,0 0-31,0 0 16,0 1-16,0-1 0,-21 0 0,21 0 15,0 21-15,-21-20 0,21 20 0,0-21 16,0 0-16,0 0 0,0 22 15,0-22-15,21 0 0,0-21 0,1 21 16,-22 0-16,21-21 0,21 0 0,-21 0 16,0 0-16,1 0 0,20 0 0,-21 0 15,0-21-15,22 0 0,-22 0 16,0 0-16,0 0 0,0-1 0,0 1 16,1 0-16,-1-21 0,-21 21 15,0-22-15,21 22 0,-21 0 0,0-21 0,0 20 16,0 1-16,0 0 15,-21 21-15,0 0 16,-1 0-16,1 0 0,21 21 0,-21 0 16,0 1-16,0-1 0,0 0 0,21 21 15,0-21-15,-22 22 0,22-22 16,-21 21-16,21-21 0,0 1 0,0 20 16,0-21-16,0 0 0,0 0 0,0 1 15,21-1-15,1-21 16,-1 0-16,0 0 0,0 0 0,21 0 15,-20 0-15,20 0 0,-21 0 0,21 0 16,-20-21-16,20-1 0,0 1 0,-21-21 16,22 21-16,-22-22 15,21 1-15,-21 0 0,1-1 0,20-20 16,-21 21-16,0-22 0,22 1 0,-22-1 16,0 22-16,0-22 0,0 1 0,-21 20 15,21-20-15,-21 21 0,0-1 16,0 1-16,0 21 0,0 0 0,0-1 15,-21 22-15,0 0 16,0 0-16,21 43 0,-21-22 0,-22 0 16,22 21-16,0 1 0,0-1 15,0 22-15,0-22 0,-1 21 0,1-20 16,0 20-16,21-20 0,0 20 0,-21 1 16,21-22-16,0 0 0,0 22 15,0-22-15,0-21 0,0 22 16,21-1-16,-21-21 0,21 0 0,22 0 15,-22 1-15,0-22 0,21 0 0,1 0 16,-22 0-16,21 0 0,0 0 0,-20 0 16,20-22-16,-21 1 0,0 0 15,22 0-15,-22 0 0,0 0 16,0-22-16,0 22 0,-21 0 0,21-21 0,-21 20 16,0 1-16,0 0 0,0 0 15,0 0-15,-21 42 31,0-21-31,0 21 0,21 21 16,-21-20-16,0-1 0,21 0 0,-22 21 16,22-21-16,0 22 0,0-22 0,0 0 15,0 0-15,0 0 0,0 1 16,0-1-16,22 0 0,-1-21 0,0 0 16,0 0-16,21 0 0,-20 0 15,-1 0-15,0 0 0,21-21 0,-21 21 16,1-21-16,-1-1 0,0 1 15,0-21-15,0 21 0,0-22 0,-21 22 16,0-21-16,0 0 0,0 20 0,0-20 16,0 21-16,0 0 0,-21 0 0,0-1 15,0 1-15,0 21 0,0 0 16,-22 0-16,22 0 0,-21 21 16,-1-21-16,22 22 0,-21-1 0,21 0 15,0-21-15,-1 21 0,1-21 0,0 0 16,21 21-16</inkml:trace>
  <inkml:trace contextRef="#ctx0" brushRef="#br0" timeOffset="28787.09">6413 4085 0,'0'0'0,"0"-21"0,22 0 0,-22-21 0,21 20 15,-21 1-15,0 0 16,0 0-16,0 0 0,-21 21 16,-1 0-16,1 21 0,-21 0 15,21 0-15,0 22 0,-1 20 0,-20 1 16,21-1-16,0 1 0,-22 20 16,22 1-16,-21 0 0,21-1 0,-22 1 15,1 21-15,21 0 0,-21-1 0,20 1 16,-20 0-16,21 0 0,0-21 0,0 20 15,-1 1-15,1-21 0,21 0 16,-21-22-16,21 1 0,0-22 0,0 0 16,0 1-16,0-22 0,0 0 15,0-42 1,21 0-16,0-22 0,1 22 16,-22-21-16,21-22 0,-21 22 15,21-43-15,0 22 0,-21-1 0,21-20 16,-21-1-16,0 0 0</inkml:trace>
  <inkml:trace contextRef="#ctx0" brushRef="#br0" timeOffset="30192.28">5905 4614 0,'0'0'16,"-21"-63"-16,21-1 0,-21 1 0,21 21 15,0-1-15,0-20 0,0 42 0,0-22 16,21 1-16,0 21 0,22-22 0,-22 22 16,21 0-16,1 21 15,20-21-15,-21 21 0,1 0 0,-1 0 16,0 0-16,1 0 0,-22 21 0,0 0 15,-21 0-15,0 1 0,0 20 0,0-21 16,-21 0-16,0 22 0,0-22 16,-22 0-16,22 21 0,-21-21 0,21 1 15,-22-1-15,22-21 0,-21 21 0,21-21 16,-1 0-16,22 21 0,22-21 47,-1 0-47,0 0 0,0 0 0,0 0 0,0 0 15,22-21-15,-22 21 0,21-21 16,1 21-16,-22-21 0,21-1 16,0 22-16,1-21 0,-1 21 0,0-21 15,-20 0-15,20 21 0,-21-21 0,0 21 16,0 0-16,1-21 0,-1 21 0,0 0 16,-21-22-16,0 1 15,0 0 1,-21 42-1,0 0 1,-1-21-16,22 22 0,-21-1 16,21 0-16,0 0 0,-21-21 0,21 21 15,0 0-15,0 1 0,0-1 16,0 0-16,21-21 0,0 0 16,1 0-16,-1 0 0,21 0 15,-21 0-15,22 0 0,-1 0 0,21 0 16,-20-21-16,-1 0 0,0-1 0,1 1 15,-1 0-15,0 0 0,-20 0 0,-1 0 16,0-1-16,0 1 0,-21-21 16,0 21-16,0 0 0,0-1 15,0 44 1,-21-1-16,21 0 16,-21 0-16,0 21 0,21-20 15,0-1-15,0 21 0,-22-21 16,22 0-16,-21 1 0,21-1 0,0 0 15,0 0-15,0 0 0,21-21 47,-21-21-47,22 0 0,-22 0 0,21 0 16,0-22-16,0 22 0,-21 0 16,21 0-16,0-22 0,-21 22 0,22 0 15,-1-21-15,0 21 16,0 21-16,-21-22 0,21 22 15,0 22-15,-21-1 16,0 0-16,0 21 0,0-21 16,0 1-16,0-1 0,22 21 0,-22-21 15,0 0-15,0 1 0,0 20 16,21-21-16,0-21 0,0 21 0,0 0 16,0-21-16,22 0 0,-22 0 0,21 0 15,1 0-15,20 0 0,-21 0 0,22 0 16,-22 0-16,22-21 0,-1 0 15,-20 21-15,-1-21 0,0-21 0,-21 20 16,22 1-16,-22-21 0,0 21 0,-21-22 16,0 22-16,0-21 0,0 0 0,0 20 15,0 1-15,0-21 0,0 21 16,-42 21-16,-1 0 16,22 0-16,0 0 0,0 0 15,-21 21-15,20 0 0,1 0 0,0 0 16,0 1-16,0-1 0,0 0 0,21 0 15,0 0-15,0 0 0,0 1 16,0-1-16,0 0 0,0 0 0,21-21 16,0 21-16,0-21 0,0 0 0,0 0 15,1 0-15,20 0 0,-21 0 0,0 0 16,0 0-16,1-21 16,-1 21-16,-21-21 0,0 0 15,0 0-15,0-1 16,0 1-16,0 42 47,0 1-47,0-1 0,0 21 0,0-21 15,0 22-15,-21-1 0,21 0 0,-22 1 16,22-1-16,0 21 0,0-20 0,0 20 16,0-20-16,0 20 0,0-21 15,0 22-15,0-22 0,0 22 0,0-1 16,0-20-16,-21 20 0,21-21 15,0 22-15,-21-22 0,21 1 0,0-1 16,0 21-16,-21-41 0,0 20 0,0 0 16,-1 1-16,1-22 0,0 0 0,0 0 15,0 0-15,0 0 0,-1 1 0,1-1 16,0-21-16,-21 0 0,21 0 16,-1 0-16,1 0 0,0 0 15,0 0-15,0-21 0,0-1 0,21 1 16,-22 0-16,1 0 0,21-21 0,-21 20 15,0-20-15,21 0 0,-21-1 0,21 1 16,-21 0-16</inkml:trace>
  <inkml:trace contextRef="#ctx0" brushRef="#br0" timeOffset="30372.69">7281 3852 0,'-21'0'16,"42"0"-16,-63 0 0,21 0 16</inkml:trace>
  <inkml:trace contextRef="#ctx0" brushRef="#br0" timeOffset="32319.1">9864 3683 0,'0'0'0,"-22"-21"0,22 0 0,0 0 0,0-1 15,22 22 16,-22 22-31,0-1 0,0 21 16,0-21-16,0 22 0,0-22 16,0 21-16,0 0 0,0 1 15,0-1-15,0 0 0,0 1 0,0-22 16,0 21-16,-22-21 0,22 1 0,0 20 16,-21-42-16,21 21 0,0-42 31,0 0-16,0 0-15,0-22 0,21 22 0,-21-21 16,22 21-16,-22-22 0,0 1 0,21 21 16,0-22-16,0 1 0,0 0 15,-21 21-15,21-1 0,1-20 0,-1 21 16,0 21-16,0-21 0,0 21 16,22 0-16,-22 0 0,0 21 0,21 0 15,-21-21-15,1 42 0,20-20 16,-21-1-16,0 0 0,0 21 0,-21-21 15,22 22-15,-22-1 0,21-21 0,-21 22 16,0-22-16,0 0 0,0 0 0,0 0 16,0 0-16,0-42 31,0 0-15,0 0-16,0 0 0,0 0 0,0-22 15,21 22-15,-21-21 0,21-1 16,0 22-16,-21-21 0,21 0 0,1 20 15,-1-20-15,0 21 0,0 0 16,-21 0-16,21 21 0,0 0 0,1 0 16,-1 0-16,0 21 0,0-21 0,-21 21 15,0 0-15,21 21 0,0-20 0,-21-1 16,0 21-16,0-21 0,22 22 16,-22-1-16,0-21 0,21 0 0,-21 22 15,21-22-15,-21 0 0,21 0 0,0 0 16,0-21-16,1 0 0,-1 0 0,0 0 15,0 0-15,0 0 0,0 0 0,22 0 16,-22-21-16,0 0 0,0 0 16,0 0-16,1-1 0,-1 1 15,0 0-15,0-21 0,0 21 0,-21-22 0,21 22 16,-21-21-16,0-1 0,0 22 16,0-21-16,0 21 0,0 0 0,0-1 15,0 1-15,-21 42 16,21 1-1,-21-1-15,0 21 0,21-21 0,0 22 16,-21-22-16,21 21 0,-21 0 0,21 1 16,0-1-16,0 0 0,0-20 0,0 20 15,0 0-15,0-21 0,21 1 16,-21-1-16,21 0 0,21 0 0,-21 0 16,1-21-16,20 0 0,-21 0 0,21 0 15,1 0-15,-22 0 0,21-21 16,1 0-16,-22 0 0,21 0 0,-21-1 15,0 1-15,1-21 0,-1 21 16,0-22-16,-21 1 0,0 21 0,21-21 16,-21-1-16,0 1 0,0 21 0,0-22 15,0 22-15,0-21 0,0 21 0,0 0 16,-21 42 0,21 0-16,0 0 15,-21 0-15,21 0 0,-21 22 0,-1-22 16,22 21-16,0 1 0,0-22 15,0 21-15,0 0 0,0 1 0,0-22 16,0 21-16,0-21 0,0 22 0,0-22 16,22 0-16,-1 0 0,0-21 15,0 21-15,21-21 0,-20 0 0,20 0 16,0 0-16,-21 0 0,22-21 0,-1 0 16,0 0-16,-20 0 0,20 0 0,0-22 15,-21 22-15,22-21 0,-1-43 16,-21 43-16,0-1 0,1 1 15,-22-21-15,21 20 0,-21-20 0,21-1 16,-21 22-16,0-22 0,0 1 0,0 21 16,21-22-16,-21 22 0,0-1 15,0 22-15,0 0 0,0 0 0,0 42 32,-21 0-32,0 22 0,21-1 0,-21 0 15,-1 1-15,1 20 0,0 1 0,21-1 16,-21-21-16,21 22 0,-21-1 0,21-20 15,0 20-15,0 1 0,0-22 16,0 0-16,0 22 0,0-22 0,0 1 16,0-22-16,21 21 0,0-21 0,0 0 15,0 1-15,1-22 0,20 0 0,-21 0 16,21 0-16,-20 0 0,20 0 0,-21-22 16,21 1-16,-20 0 15,-1 0-15,21-21 0,-21 20 0,0-20 16,1 0-16,20-1 0,-21 1 0,0 0 15,0-22-15,1 22 0,-1-22 0,0 22 16,-21-21-16,21-1 0,-21 22 0,21-22 16,-21 22-16,0 0 0,0-1 15,0 1-15,0 21 0,0 0 0,0-1 16,-21 22-16,0 0 0,21 22 16,-21-1-16,0 0 0,-1 21 0,22 1 15,-21-1-15,0 21 0,0-20 16,21 20-16,0-20 0,-21-1 15,0 21-15,21-20 0,0 20 0,0-20 16,0-1-16,0 0 0,0 1 0,0-1 16,0 0-16,0-21 0,21 22 0,0-22 15,21 0-15,-21-21 0,1 0 16,20 0-16,-21 0 0,21 0 0,-20 0 16,20 0-16,-21-21 0,21 0 0,-20 0 15,-1-1-15,0 1 0,21 0 0,-21 0 16,1 0-16,-22-22 0,21 22 0,-21 0 15,21 0-15,-21 0 0,0 0 16,0 42 15,-21 0-31,0 0 0,21 0 0,-22 0 16,22 1-16,0-1 0,-21 21 0,21-21 16,0 0-16,0 1 0,0-1 0,0 0 15,0 0-15,0 0 0,0 0 16,21-21-1,1-21 1,-1 21-16,0-21 0</inkml:trace>
  <inkml:trace contextRef="#ctx0" brushRef="#br0" timeOffset="32503.99">13441 3598 0,'0'0'0,"-21"0"15,-1 0-15,1 0 0,21 22 32,0-1-17,0 0 1,-21 0 0,0-21-16</inkml:trace>
  <inkml:trace contextRef="#ctx0" brushRef="#br0" timeOffset="32675.89">12679 3937 0,'-43'0'0,"86"0"0,-107 21 0,43-21 16,42 0 0,0 0-16,1-21 15,20 21-15,0 0 0,1-21 0,-1 21 16,21-21-16,1 0 0,-1 21 0,1 0 15,-1 0-15</inkml:trace>
  <inkml:trace contextRef="#ctx0" brushRef="#br0" timeOffset="33052.19">13631 3895 0,'0'0'0,"-21"0"0,0-21 0,0-1 16,0 22-16,-1 0 31,1 0-15,21 22-16,0-1 0,0 0 15,0 21-15,0-21 0,-21 22 0,0-1 16,0 22-16,21-22 0,-21 21 0,-1 22 16,1-21-16,21 20 0,-21-20 0,0 20 15,0 1-15,0 21 16,-1-21-16,22-1 0,-21 1 0,0 0 15,0-1-15,0-20 0,0 20 0,21-20 16,0-1-16,-22 1 0,22-1 0,-21-20 16,21-1-16,0 0 0,0-20 0,0-1 15,0 0-15,0 0 0,0-42 32,0 0-32,0 0 0,21-1 0,-21 1 15,22-21-15,-1 0 0,0-1 0,0 1 16,0-22-16,-21 1 0,21-1 0,1 1 15</inkml:trace>
  <inkml:trace contextRef="#ctx0" brushRef="#br0" timeOffset="33332.03">13547 4064 0,'0'0'16,"0"-21"-16,0-21 0,0 20 0,21 1 0,-21 0 15,0 0-15,21 0 0,0 21 0,0-21 16,0 21-16,1 0 0,-1 0 0,21 0 15,-21 0-15,22 0 0,-22 0 16,0 21-16,-21 0 0,0 0 0,0 0 16,0 22-16,0-22 0,0 21 0,-21 0 15,0-20-15,-1 20 0,1-21 16,-21 21-16,21-20 0,-22-1 0,22 0 16,-21 0-16,21 0 0,0 0 0,-1-21 15,1 0-15,0 0 0,21 22 16,0-44-1,0 1-15,0 0 16,21 0-16,-21 0 0,21 0 0,1-22 16,-1 22-16</inkml:trace>
  <inkml:trace contextRef="#ctx0" brushRef="#br0" timeOffset="33586.89">14330 3154 0,'0'0'0,"21"-42"0,0-22 15,-21 85 17,0 0-32,-21 22 0,0-1 15,0 0-15,-22 22 0,22-22 0,0 22 16,0-1-16,-22 1 0,22-1 0,0 1 16,0-22-16,-21 22 0,42-22 0,-22 21 15,1-20-15,21-1 0,-21 0 16,21-20-16,0 20 0,0-21 15,0 0-15,0 0 0,21 1 0,0-22 16,1 0-16,-1 0 0,0 0 16,0 0-16,0 0 0,0-22 0</inkml:trace>
  <inkml:trace contextRef="#ctx0" brushRef="#br0" timeOffset="33915.69">14372 3810 0,'0'21'0,"0"-42"0,21 21 16,0 0-1,1 0-15,-1 0 16,0 0-16,0-21 0,21 21 16,-20 0-16,-1 0 0,21-21 0,-21 0 15,22 21-15,-22-22 0,0 22 16,0-21-16,0 21 0,-21-21 0,0 0 16,0 0-16,0 0 0,-21-1 15,0 22 1,0 0-16,0 0 0,-22 22 0,22-22 15,-21 21-15,21 21 0,-22-21 0,22 0 16,0 22-16,0-22 0,21 21 0,0-21 16,0 22-16,0-22 0,0 21 15,0-21-15,0 22 0,0-22 0,0 0 16,21 0-16,0-21 0,0 21 0,0 1 16,1-22-16,-1 0 0,21 0 0,-21 0 15,0 0-15,1-22 0,-1 1 16,21 21-16,-21-21 0,22 0 0</inkml:trace>
  <inkml:trace contextRef="#ctx0" brushRef="#br0" timeOffset="36811.65">16044 3747 0,'-21'0'31,"0"0"-31,21-22 16,0 1-16,0 0 0,0 0 15,0 0-15,0-22 0,0 22 0,0-21 16,21 21-16,0-22 0,0-20 15,1 21-15,-1-22 0,21 22 0,0-22 16,1 1-16,-1-1 0,0 1 0,22-1 16,-22 22-16,1-22 0,-22 22 0,21 21 15,-21-21-15,0 20 0,1 1 16,-22 42 0,0 1-16,0-1 0,0 21 15,0-21-15,0 0 0,0 1 16,0 20-16,0-21 0,0 0 0,0 0 15,0 1-15,21-22 16,0 0-16,0 0 16,-21-22-16,21 1 0,-21 0 15,0 0-15,0 0 0,0 0 16,0-22-16,0 22 0,0 0 0,0-21 16,0 20-16,-21 1 0,21-21 15,-21 21-15,0 0 0,0-1 0,-1 22 16,1 0-16,-21 0 0,21 0 15,0 22-15,-22-1 0,22 21 0,-21 0 16,-1 1-16,22-1 0,-21 22 16,0-1-16,-1 22 0,22-22 0,0 22 15,-21-22-15,20 22 0,22-21 0,0-1 16,0 1-16,0-1 0,0-21 0,0 22 16,22-22-16,-1-21 0,0 22 15,21-22-15,1 0 0,-1 0 0,0 0 16,1-21-16,20 0 0,-21 0 0,1 0 15,20 0-15,-20-21 0,20 0 0,-21 0 16,1 0-16,-1 0 0,0-22 16,1 22-16,-22-21 0,21 21 15,-21-22-15,1 1 0,-1 0 0,0-1 0,-21 22 16,0-21-16,21 21 0,-21-1 16,0 1-16,-21 21 15,21 21 1,-21 1-16,0-1 0,21 0 0,-22 0 15,22 21-15,-21-20 0,21 20 0,0-21 16,0 21-16,0-20 0,0-1 0,0 0 16,0 0-16,0 0 0,0 0 15,21 1-15,-21-1 0,22-21 0,-1 0 16,21 0-16,-21 0 0,0 0 0,22 0 16,-22 0-16,21 0 0,1-21 0,-22-1 15,0 1-15,21 0 0,-21-21 16,-21 21-16,22-1 15,-22 1-15,0-21 0,0 21 0,0 0 16,-22-22-16,1 22 0,0 0 0,0 0 16,0 0-16,-22 21 0,22 0 15,0 0-15,-21 0 0,21 0 0,-1 0 16,1 0-16,0 0 0,42 0 31,0 0-31,1 0 0,20 0 16,-21 0-16,21 0 0,1-22 15,-1 22-15,0 0 0,22-21 0,-22 21 16,1 0-16,-1 0 0,0 0 0,-21 0 16,22 0-16,-22 0 0,0 0 15,0 0-15,0 21 0,-21 1 0,0-1 16,0 0-16,0 0 0,0 0 0,0 22 16,0-22-16,0 0 0,0 0 0,0 0 15,0 0-15,-21 22 0,21-22 16,-21-21-16,21 21 0,0 0 0,0 0 15,-21 1-15,0-22 16,21-22 15,0 1-15,0 0-16,0 0 0,0 0 16,21-22-16,0 22 0,0-21 0,0 21 15,1-22-15,-1 1 0,0 21 0,0-21 16,0-1-16,22 22 0,-22 0 15,0 0-15,0 0 0,0 21 0,0 0 16,1 0-16,-1 0 0,-21 21 0,0 0 16,0 0-16,0 0 0,0 22 0,0-22 15,0 21-15,0-21 0,0 22 16,0-22-16,0 21 0,0-21 0,0 0 16,0 1-16,0-1 0,0 0 15,0 0-15,0 0 0,0 0 0,21-21 16,0 0-16,0 0 0,0 0 15,22 0-15,-22 0 0,21 0 16,-21 0-16,22-21 0,-1 0 0,-21 21 16,22-21-16,-1 0 0,0 0 0,-21-22 15,22 22-15,-22 0 0,21-21 0,-21 20 16,-21-20-16,0 21 0,0 0 16,0 0-16,0-1 0,-21 22 15,0 0-15,0 0 16,0 22-16,21-1 0,-21 0 15,21 0-15,0 0 16,0 0-16,0 1 0,0-1 16,0 0-16,0 0 0,21 0 0,0 0 15,-21 1-15,21-22 0,-21 21 0,21-21 16,0 21-16,1 0 0,-1-21 16,-21 21-16,21-21 15,-42-21 16,0 0-15,-1 21-16,1 0 16,0 0-1,21 21 17,0 0-32,21-21 15,0 0-15,1 0 0,-1 0 16,0 0-16,0 0 0,0 0 0,0 0 15,22 0-15,-22 0 0,21 0 0,-21 0 16,1-21-16,-1 21 0,21-21 0,-21 21 16,0-21-16,1 0 0,-1-1 15,0-20-15,0 21 0,0-21 0,-21-1 16,21 1-16,1 0 0,-1-22 0,0 22 16,0-22-16,0 1 0,0 20 0,1-20 15,-22 21-15,21-22 16,-21 1-16,21 20 0,-21 1 0,0 0 15,0-1-15,0 1 0,0 21 0,0 0 16,0-1-16,0 44 31,0-1-31,-21 21 0,21 0 16,-21 1-16,-1-1 0,22 0 0,-21 22 0,0-22 16,0 22-16,21-22 0,-21 22 15,0-1-15,21-21 0,-22 22 0,22-22 16,-21 1-16,21-1 0,-21 0 15,21 1-15,0-22 0,0 21 0,0-21 0,0 0 16,0 1-16,21-1 16,0 0-16,1-21 0,-1 0 0,21 0 15,-21 0-15,22 0 0,-22 0 0,21 0 16,0 0-16,-20-21 0,20 21 0,0-21 16,-21-1-16,1 1 0,-1 0 15,0 0-15,-21 0 0,0 0 0,0-1 16,0-20-16,0 21 0,0 0 0,0 0 15,0-1-15,-21 22 0,21-21 16,-21 21-16,-1 0 0,22 21 16,0 1-1,0-1-15,0 0 0,0 0 0,0 0 16,0 0-16,0 1 0,0-1 16,0 0-16,0 0 0,0 0 15,0 0-15,0 1 0,0-1 16,0 0-16,0 0 15,22-21-15,-1 0 16,0 0-16,0 0 0,21 0 16,-20 0-16,-1 0 0,0 0 15,0 0-15,0 0 0,22 0 0,-22-21 16,0 0-16,0 0 0,-21-1 0,21 1 16,0 0-16,1 0 0,-22 0 15,21 0-15,-21-22 0,21 22 0,-21 0 0,0 0 16,0 0-16,0-1 15,0 1-15,0 42 32,0 1-32,-21-1 0,21 0 15,-21 0-15,21 0 0,-22 0 16,22 1-16,0-1 0,0 0 0,0 0 16,0 0-16,0 0 0,0 1 15,0-1-15,22 0 16,-1-21-16,0 0 15,0 0-15,0 0 0,0 0 16,1 0-16,-1 0 0,0-21 0,-21 0 16,21 21-16,0-22 0,0 1 0,-21 0 15,22 0-15,-22 0 0,21 0 0,-21-1 16,0 1-16,0 0 0,0 0 0,0 0 16,0 0-1,0 42 1,0 0-16,-21 0 0,-1 0 15,22 0-15,-21 1 0,21-1 0,0 0 16,0 0-16,-21-21 0,21 21 0,0 0 16,0 1-16,0-1 0,0 0 15,0 0 1,21-21 0,0 0-1,1 0-15,-22-21 16,21 0-1,0 0-15,0 21 0,0-22 16</inkml:trace>
  <inkml:trace contextRef="#ctx0" brushRef="#br0" timeOffset="37079.5">20468 3471 0,'0'0'0,"21"-21"0,0 0 16,-21 0-16,0 0 15,0 0-15,0-1 0,0 1 0,-21 21 31,0 0-31,0 0 0,0 0 16,0 21-16,-1 1 0,1-1 16,21 0-16,-21 0 0,0 0 0,0 0 15,21 1-15,0-1 0,-21 0 0,21 0 16,0 0-16,0 0 0,-22 1 0,22-1 16,0 0-16,0 0 0,22 0 15,-1-21 1,0 21-16,0-21 0,0 0 15,22 0-15,-22 0 0,0 0 16,0 0-16,0 0 0,0-21 0,1 0 16,20 21-16</inkml:trace>
  <inkml:trace contextRef="#ctx0" brushRef="#br0" timeOffset="38339.48">20976 3175 0,'0'0'0,"21"-42"0,43-106 16,-64 105-16,0 22 0,21-21 15,-21-1-15,0 22 0,0 0 16,0-21-16,0 21 0,0-1 16,-21 22-1,0 0-15,-1 22 0,22-1 16,-21 21-16,0-21 0,0 22 0,0-1 16,0 0-16,-1 1 0,22 20 0,-21-21 15,0 22-15,0-22 0,21 22 0,-21-1 16,21-20-16,-21-1 0,21 0 0,0 1 15,-22-1-15,22 0 0,0-21 16,0 22-16,0-22 0,0 0 0,0 0 16,0 0-16,22 1 0,-1-22 15,0 0-15,0 0 0,0 0 0,0 0 16,1 0-16,20 0 0,-21 0 16,0-22-16,0 22 0,1-21 15,-1 0-15,0 0 0,0 0 0,0 0 16,0-22-16,1 22 0,-1 0 0,-21 0 15,0 0-15,21-1 0,-21 1 0,0 0 16,21 21-16,-42 21 31,0-21-31,21 21 0,0 1 0,-21-1 16,-1 0-16,22 0 0,-21 0 0,21 0 16,0 1-16,0-1 0,0 0 0,0 0 15,0 0-15,0 0 16,21-21-16,1 22 15,-1-22-15,0 0 0,0 0 0,21 0 16,-20 0-16,-1 0 0,0 0 0,0 0 16,0-22-16,0 1 0,1 21 0,-22-21 15,21 0-15,-21 0 0,21 0 16,-21-1-16,0 1 0,0 0 0,0 0 16,0-21-16,0 20 0,0 1 0,0 0 15,0 0-15,0 0 0,-21 21 16,0 0-16,-1 0 0,1 0 0,0 0 15,0 21-15,0 0 0,0 0 16,-1 0-16,1 1 0,0-1 16,21 0-16,0 21 0,0-21 0,-21-21 0,21 22 15,0-1-15,0 0 0,0 0 16,21-21-16,0 0 0,0 0 16,1 0-16,-1 0 15,0 0-15,0 0 0,0 0 0,22 0 16,-22-21-16,0 0 0,0 21 0,0-21 15,0-1-15,1 22 0,-1-21 0,0 0 16,0 0-16,0 0 0,0 0 16,1-1-16,-1 22 0,0-21 0,0 21 15,0 0-15,-21 21 16,0 1 0,-21-1-16,0 0 15,0 0-15,21 0 0,0 0 16,-21 1-16,21-1 0,0 0 15,0 0-15,0 0 0,0 0 16,0 1-16,21-22 0,-21 21 16,21-21-16,0 0 0,0 0 15,0 21-15,1-21 0,-1 0 0,0 0 16,0 0-16,0 0 0,0 0 0,1 0 16,-1 0-16,0-21 0,0 0 15,0-1-15,0 1 0,-21 0 16,22 21-16,-1-21 15,0 0-15,-21 0 0,21-1 0,-21 1 16,21 21-16,-21-21 0,-21 21 47,21 21-47,-21-21 0,0 21 16,21 1-16,-21-1 0,-1 0 15,22 0-15,0 0 16,-21 0-16,21 1 15,-21-1 1,21 0 0,0 0-1,-21-42 63,0 21-62,21-21-16,-21 21 16,21-21-16,0-1 0,-22 22 0</inkml:trace>
  <inkml:trace contextRef="#ctx0" brushRef="#br0" timeOffset="38607.32">20955 3112 0,'0'0'0,"-21"0"0,42 0 32,0 0-32,0 0 0,0 0 15,22 0-15,-22 0 16,0 0-16,0 0 0,0 0 15,1 0-15,-1 0 0,0 0 0,-21-22 16,0 1-16,0 0 31,-21 21-31,0 0 0,-1 0 0,-20-21 16</inkml:trace>
  <inkml:trace contextRef="#ctx0" brushRef="#br0" timeOffset="38867.17">18944 2879 0,'0'0'0,"-42"0"0,21 21 0,-1-21 0,22 21 16,22-21-1,-1 0-15,21 0 0,-21 0 16,22 0-16,-1 0 0,21 0 0,-20 0 15,-1 0-15,0 0 0,1 0 0,-22 0 16,0 0-16,0 0 0,0 0 16,-42 0 15,-21 0-31,21 0 0</inkml:trace>
  <inkml:trace contextRef="#ctx0" brushRef="#br0" timeOffset="40351.37">1926 5906 0,'0'0'16,"-21"-22"-16,21 1 15,0 0-15,0 0 0,0 0 16,0 0-16,0-1 0,0 1 15,0 0-15,0 0 16,0 0-16,0 42 31,-21 0-31,21 0 0,0 0 16,-21 22-16,21-1 0,0 0 16,0 1-16,-22-1 0,22 0 0,-21 1 15,21-1-15,0 0 0,0-20 16,-21 20-16,21-21 0,0 21 0,0-20 15,0-1-15,0 0 0,21-21 32,0-21-32,1 21 15,-22-21-15,21-1 16,0 1-16,0 0 0,-21 0 0,21 0 16,0 0-16,-21-1 0,0 1 0,22 0 15,-1-21-15,-21 21 16,0-1-16,21 22 0,0 0 15,-21 22 1,21-1-16,0 0 16,-21 0-16,0 0 0,0 0 15,22 1-15,-22-1 0,21-21 16,-21 21-16,0 0 0,21-21 0,0 21 16,0-21-16,0 0 0,1 0 15,-1 0-15,0 0 16,0 0-16,0 0 0,0 0 0,22-21 15,-22 0-15,0 21 0,0-21 16,0 0-16,1-1 0,-22 1 0,21-21 16,0 21-16,-21 0 0,0-22 0,0 22 15,0-21-15,0-1 0,21 22 16,-21 0-16,0 0 0,0 0 0,0 0 16,0 42-1,0 0 1,0 0-16,0 0 0,0 22 15,0-22-15,0 0 0,0 21 0,0-21 16,0 22-16,0-22 0,0 0 16,21 21-16,-21-20 0,0-1 0,21 0 15,1-21-15,-22 21 0,21 0 16,0-21-16,0 0 0,0 0 0,0 0 16,1 0-16,-1 0 0,0 0 0,0 0 15,0 0-15,0-21 0,1 0 16,-1 21-16,0-21 0,0-22 15,-21 22-15,21-21 0,-21 21 0,0 0 16,0-1-16,0 1 0,0 0 16,0 0-16,0 0 0,0 42 31,0 0-31,0 0 0,0 0 16,0 1-16,0-1 0,0 0 0,0 0 15,0 0-15,0 0 0,0 1 0,0-1 16,0 0-16,0 0 15,0 0 1,0-42 0,0 0-16,0 0 15</inkml:trace>
  <inkml:trace contextRef="#ctx0" brushRef="#br0" timeOffset="40519.26">3027 5694 0,'0'0'0,"-21"-21"0,21 0 0,-64-22 16,43 43-16,0 0 16,0 0-1,21 21 32</inkml:trace>
  <inkml:trace contextRef="#ctx0" brushRef="#br0" timeOffset="40792.12">3556 5440 0,'0'0'0,"0"-21"0,0 0 0,-21 21 16,0 0-1,-1 0-15,1 21 0,0 0 16,21 0-16,-21 21 0,21 1 0,-21-1 15,21 22-15,-21-22 0,-1 21 16,22 1-16,-21-22 0,0 22 0,21-22 16,0 22-16,-21-22 0,21 0 15,0 1-15,-21-22 0,21 21 0,0-21 16,0 0-16,0 1 0,0-1 16,21-21-16,-21 21 0,21-21 15,-21-21 1,0 0-16</inkml:trace>
  <inkml:trace contextRef="#ctx0" brushRef="#br0" timeOffset="41939.06">3133 6054 0,'0'0'0,"-85"-43"15,85 22-15,0 0 16,0 0-16,21 0 16,0 21-16,22-21 15,-1 21-15,21-22 0,1 1 16,-1 0-16,22 0 0,0 0 0,-22 0 15,22-1-15,0-20 0,-22 21 0,-21-21 16,22 20-16,-22-20 0,1 21 16,-22-21-16,0-1 0,-21 22 0,0-21 15,0 21-15,0-1 0,0 1 0,0 0 16,-21 21 0,0 0-16,-1 21 0,1 0 15,0 1-15,0 20 0,0 0 16,0 1-16,-1-1 0,22 0 0,-21 22 15,0-22-15,21 22 0,-21-22 16,21 0-16,0 22 0,0-22 0,-21 0 16,21 1-16,0-1 0,0-21 0,0 22 15,0-22-15,0 21 0,0-21 16,0 0-16,0 1 0,21-22 16,0 0-1,-21-22-15,21 1 16,0 0-16,1 0 0,-22 0 0,21 0 15,0-1-15,0-20 0,0 21 0,-21 0 16,0 0-16,21-1 0,1 1 0,-22 0 16,0 42 15,0 0-31,0 1 16,0-1-16,0 0 0,0 21 15,0-21-15,0 1 0,0-1 16,0 0-16,0 0 0,21 0 15,0-21-15,0 21 0,0-21 0,0 0 16,22 0-16,-22 22 0,21-22 16,1 0-16,-22 0 0,21 0 0,0-22 15,1 22-15,-1-21 0,-21 21 0,22-21 16,-22 0-16,0 0 0,0 0 0,0-1 16,-21 1-16,0 0 0,0 0 15,21 0-15,-21 0 0,0-1 16,-21 22-1,0 22 1,21-1-16,-21 0 0,21 0 16,0 0-16,0 0 0,0 1 0,0-1 15,0 0-15,0 0 0,0 0 16,0 0-16,0 1 0,21-1 16,0-21-16,22 0 0,-22 0 0,0 0 15,0 0-15,0 0 0,22 0 16,-22 0-16,0-21 0,0 21 0,0-22 15,0 22-15,-21-21 0,22 0 16,-1 0-16,-21 0 0,0 0 0,0-1 16,21 1-16,-21 0 0,21 0 15,-21 0-15,0 0 0,0-1 16,0 44 0,0-1-1,-21 0-15,21 0 0,-21-21 16,21 21-16,-21 0 0,21 1 0,0-1 15,-22 0-15,1 0 0,21 0 16,0 0-16,-21-21 0,42 0 47,0-21-47,1 0 16,-22 0-16,21 21 0,0-21 0,0 0 15,0-22-15,0 22 0,1 0 16,-1 0-16,0 0 0,0-22 0,0 22 15,0 21-15,1-21 0,-1 0 0,0 21 16,0 0-16,0 21 0,-21 0 16,0 0-16,0 22 15,0-22-15,0 0 0,0 0 0,0 0 16,0 0-16,0 22 0,0-22 0,0 0 16,0 0-16,0 0 15,0 1-15,0-1 16,-21-21-16,0 0 15,21-21 1</inkml:trace>
  <inkml:trace contextRef="#ctx0" brushRef="#br0" timeOffset="42115.95">4974 5800 0,'0'-43'16,"0"86"-16,-21-107 0,0 64 0,21-21 0,-21 21 15,-1 0 1,44-21 31,-1 21-47</inkml:trace>
  <inkml:trace contextRef="#ctx0" brushRef="#br0" timeOffset="42543.71">7091 5419 0,'0'0'0,"0"-43"0,0 22 16,0-21-16,0 0 0,0 20 0,0 1 16,0 0-16,0 0 0,0 0 0,0 42 15,0 0 1,0 21-16,0-20 0,0 41 15,0-21-15,0 22 0,0 21 0,0-22 16,-21 1-16,-1 20 0,1-20 0,0-1 16,0 1-16,0-1 0,0 1 0,21-22 15,-22 0-15,22 1 0,-21-1 16,21-21-16,0 0 0,0 1 0,0-1 16,-21-42 15,21-1-31</inkml:trace>
  <inkml:trace contextRef="#ctx0" brushRef="#br0" timeOffset="43299.79">6477 5948 0,'0'0'0,"-21"0"0,0-21 0,-1 0 16,22-1-16,0 1 16,22 21-16,-1 0 0,21-21 15,0 21-15,1-21 0,41 21 0,-20-21 16,21 21-16,-1-21 0,-20-1 15,20 1-15,1 0 0,-21 0 0,-1 0 16,1 0-16,-22-1 0,21-20 16,-20 21-16,-22 0 0,0-22 0,0 22 15,0 0-15,-21-21 0,22 21 0,-22-1 16,0 1-16,0 0 0,-22 21 16,1 0-1,21 21-15,-21 0 0,0 1 0,21 20 16,0 0-16,-21 1 0,0-1 15,-1 21-15,22-20 0,0-1 0,-21 22 16,0-22-16,21 0 0,-21 1 0,21-1 16,0 0-16,0 1 0,0-22 0,0 0 15,0 0-15,0 0 0,0 0 16,0 1-16,21-22 31,0 0-31,0-22 0,-21 1 16,22 0-16,-1 0 0,-21 0 15,21-22-15,0 22 0,0 0 16,-21 0-16,21 0 0,1 0 0,-1 21 16,-21 21-1,21-21-15,-21 21 16,0 0-16,0 0 0,0 0 16,0 1-16,0-1 0,0 21 0,0-21 15,21 0-15,-21 1 0,21-1 0,0-21 16,-21 21-16,22 0 0,-1-21 15,0 0-15,21 0 0,-21 0 0,22 0 16,-22 0-16,21 0 0,1 0 16,-1 0-16,0-21 0,1 0 0,-1 21 15,0-21-15,1-1 0,-22 1 0,21-21 16,-21 21-16,0 0 0,1-1 0,-1-20 16,-21 21-16,21 0 0,-21 0 0,0-1 15,0 1-15,0 0 0,-21 21 16,0 0-16,-1 0 15,1 21-15,0 0 0,0 1 16,0-1-16,21 21 0,0-21 0,-21 0 16,21 1-16,0-1 0,0 0 15,0 0-15,0 0 0,0 0 16,21 1-16,0-1 0,0-21 0,0 21 16,22-21-16,-22 0 0,0 0 0,21 0 15,-21 0-15,1 0 0,20 0 0,-21 0 16,21 0-16,-20 0 0,20-21 0,0 0 15,1 21-15</inkml:trace>
  <inkml:trace contextRef="#ctx0" brushRef="#br0" timeOffset="45211.63">9440 6033 0,'0'0'0,"-21"0"15,0 21-15,0-21 16,0 0-16,21-21 47,0-1-47,0 1 16,21 0-16,0 0 0,-21-21 0,21 20 15,-21-20-15,21 21 0,0-21 16,-21-1-16,22 1 0,-1 21 15,0-22-15,-21 1 0,21 21 0,0-21 16,-21 20-16,21 22 0,-21-21 0,22 21 16,-1 0-16,-21 21 15,21 1-15,0-1 0,-21 0 16,0 0-16,0 0 0,0 0 16,21 1-16,-21-1 0,21 0 15,-21 0-15,0-42 31,0 0-15,0 0-16,-21-1 16,21 1-16,0 0 0,0 0 15,-21 0-15,21 0 0,-21-1 0,21 1 16,0 0-16,-21 21 0,0 0 16,-1 0-16,1 0 15,21 21-15,-21-21 0,0 21 16,21 22-16,-21-22 0,0 0 0,-1 21 15,22 1-15,0-1 0,-21-21 0,21 22 16,0-1-16,0 0 0,0 1 0,0-22 16,0 21-16,21-21 0,1 0 0,-1 22 15,0-22-15,0 0 0,21-21 16,1 21-16,-22-21 0,21 0 0,1 0 16,-1 0-16,0 0 0,1 0 0,-1 0 15,-21 0-15,21-21 0,1 21 16,-22-21-16,21 0 0,-21 0 0,1-1 15,-1-20-15,21 0 0,-21 21 16,0-22-16,1-20 0,-1 20 0,0-20 16,0 21-16,0-22 0,0 1 0,1-1 15,-22 22-15,21-22 0,0 22 0,-21 0 16,0-1-16,0 1 0,0 21 0,0 0 16,-21 21-1,0 0-15,21 21 0,-22 0 0,1 0 16,0 21-16,0-20 0,0 20 15,21 0-15,-21 1 0,21 20 0,-22-21 16,22 22-16,0-22 0,0 22 16,0-22-16,0 22 0,0-22 0,0 0 15,0 1-15,22-1 0,-1-21 0,0 21 16,0-20-16,21-1 0,-20 0 0,20 0 16,-21 0-16,21-21 0,1 0 0,-1 0 15,0 0-15,1 0 0,-1 0 0,-21 0 16,22-21-16,-22 0 0,21 0 15,-21 21-15,0-21 0,1-22 0,-1 22 16,0 0-16,-21-21 0,0-1 0,21 1 16,-21 21-16,0-22 0,0 22 15,0-21-15,0 21 0,0 0 0,0-1 16,-21 22-16,0 0 16,0 0-16,-1 0 0,1 22 0,0-1 15,0 0-15,0 0 0,0 0 0,-1 0 16,1 1-16,0 20 0,0-21 0,21 21 15,-21-20-15,21 20 0,0-21 0,0 0 16,0 0-16,0 1 0,0-1 16,0 0-16,0 0 0,21-21 0,0 0 15,-21 21-15,21-21 0,0 0 0,1 0 16,-1 0-16,0 0 16,0-21-16,0 0 0,0 21 0,-21-21 15,22 0-15,-1-1 0,0 1 0,-21 0 16,21-21-16,0 21 0,-21-22 15,21 1-15,-21 0 0,0 20 0,22-20 16,-1 21-16,-21 0 0,0 0 0,21-1 16,-21 44-1,-21-1-15,21 0 16,-21 0-16,-1 21 0,22-20 16,0 20-16,-21-21 0,21 0 0,-21 22 15,21-22-15,0 0 0,0 0 0,0 0 16,0 0-16,21 1 0,0-1 15,1-21-15,20 21 0,-21-21 16,0 0-16,22 0 0,-22 0 16,0 0-16,21 0 0,-21-21 0,22 21 15,-22-21-15,21-1 0,-21 1 0,1 0 16,20 0-16,-21-21 0,0 20 0,0 1 16,1-21-16,-22 0 0,21 20 0,0-20 15,-21 0-15,21 21 0,-21-1 16,0 1-16,0 0 0,0 0 0,0 42 15,0 21 1,0-20-16,0-1 0,0 21 16,0-21-16,0 22 15,0-22-15,0 21 0,0-21 0,0 0 16,0 1-16,0-1 0,0 0 0,0 0 16,0 0-16,0 0 0,0 1 15,-21-22 16,0 0-15,0-22-16,-1 22 0,22-21 0,-21 21 16,0-21-16,0 21 15,42 0 32,0 0-47,-21 21 0,21-21 0,1 0 16,-1 0-16,0 0 0,0 0 0,0 0 15,0 0-15,1 0 0,-1 0 0,21 0 16,-21 0-16,0 0 0,1-21 0,-1 21 16,0-21-16,0 21 0,0-21 15,0 21-15,1-21 0,-1-1 0,0 1 16,0 0-16,0 0 0,0 0 0,1 0 16,-1-22-16,0 22 0,-21 0 15,0 0-15,0 0 0,0-1 0,-21 22 31,0 0-31,-1 22 16,22-1-16,-21 21 0,21-21 0,0 0 16,0 22-16,0-22 0,0 21 0,21-21 15,1 1-15,-22-1 0,21 0 0,0 0 16,-21 0-16,0 0 0,0 1 16,0-1-16,0 0 15,-21-21-15,0 0 16,-22 0-16,22 0 0,0 0 15,0 0-15,0 0 0,-1-21 0,22 0 16,-21-1-16,21 1 0,-21 0 0,21 0 16,0 0-16,0-22 0</inkml:trace>
  <inkml:trace contextRef="#ctx0" brushRef="#br0" timeOffset="45963.2">13737 5017 0,'0'0'0,"21"-22"0,-21 1 0,21 0 0,1 0 15,-1 0-15,0 0 0,-21-22 0,21 22 16,-21 0-16,21 21 15,-21-21-15,0 0 0,0 42 16,0 0-16,0 21 16,-21-21-16,21 22 0,-21 20 0,21-20 15,-21 20-15,21 1 0,0-22 0,-21 21 16,-1 1-16,22-22 0,-21 22 16,21-22-16,0 22 0,-21-22 0,21 0 15,-21 1-15,21-1 0,0-21 0,-21 21 16,21-20-16,0-1 0,0 0 15,0-42 17,0 0-32,0-1 0,0 1 15,0 0-15,0-21 0,21 21 0,0-22 16,0 1-16,0 0 0,1-1 0,-1 22 16,21-21-16,0-1 0,1 22 0,-1 0 15,0 0-15,1 21 0,20 0 16,-20 0-16,-1 0 0,-21 0 0,21 21 15,-20 0-15,-1 0 0,0 1 0,-21-1 16,0 21-16,0-21 0,0 0 0,-21 22 16,0-22-16,-1 0 0,-20 21 0,21-20 15,-21-1-15,-1 0 0,1 0 0,21 0 16,-22-21-16,1 21 0,21 1 16,-21-22-16,20 0 0,1 0 15,21-22 16,43 22-31,-22-21 0,0 0 0,21 0 16,1 0-16,-1 0 0,0-1 0,1 1 16,-1-21-16,0 21 0</inkml:trace>
  <inkml:trace contextRef="#ctx0" brushRef="#br0" timeOffset="46627.82">14478 5355 0,'0'0'0,"21"0"0,0-21 16,0 21-16,1 0 15,-22 21 1,0 0-16,0 1 0,0 20 15,0-21-15,0 0 0,0 22 16,-22-22-16,22 0 0,0 21 0,-21-21 16,0 1-16,21-1 0,0 0 0,0 0 15,0 0-15,0 0 0,21-21 16,0 0-16,1 0 16,-1 0-16,0 0 0,0 0 15,0-21-15,22 0 0,-22 21 0,0-21 16,0 0-16,21 0 0,-20-1 0,-1 1 15,0-21-15,0 21 0,-21 0 0,21-22 16,0 22-16,1-21 0,-22 21 0,0-1 16,0 1-16,0 42 31,0 1-15,0 20-16,0-21 0,-22 0 0,22 0 15,-21 1-15,21 20 0,0-21 0,0 0 16,0 0-16,0 1 0,21-1 15,1 0-15,-1-21 0,0 21 0,0-21 16,21 0-16,-20 0 0,20 0 16,0 0-16,-21 0 0,22 0 0,-1-21 15,0 0-15,-20 0 0,20-1 0,-21 1 16,21 0-16,-20-21 0,-1 21 0,21-22 16,-21 1-16,0 0 0,1-1 0,-1-20 15,0-1-15,0 1 16,0 20-16,0-20 0,1-1 0,-22 1 15,0-1-15,21 22 0,-21 0 0,0-1 16,0 22-16,0 0 0,0 0 0,-21 21 16,-1 21-16,22 0 0,-21 22 15,0-1-15,0 0 0,0 22 16,21-1-16,-21-20 0,21 20 16,0 1-16,0-1 0,0 1 0,0-22 0,0 21 15,0-20-15,0-1 0,0 0 0,0 1 16,21-22-16,0 21 0,-21-21 15,21 1-15,0-1 0,0-21 16,1 21-16,-1-21 0,0 0 16,0 0-16,0 0 0,0 0 0,-21-21 15,22 21-15,-1-21 0,0-1 0,0 1 16,-21 0-16,0 0 0,21-21 0,-21 20 16,0 1-16</inkml:trace>
  <inkml:trace contextRef="#ctx0" brushRef="#br0" timeOffset="46803.14">15452 5207 0,'0'0'0,"-43"0"0,-63 0 16,85 0-1,21 21 1,43-21-16,-22 0 16,21 0-16,0 0 0,1 0 0,-1 0 15,0 0-15,22 0 0,-22 0 0,1-21 16,-1 21-16,0-21 0,-21 0 15,22 0-15,-1-1 0</inkml:trace>
  <inkml:trace contextRef="#ctx0" brushRef="#br0" timeOffset="47395.32">16870 4763 0,'0'0'15,"0"-43"-15,0-41 16,0 62-16,0-20 0,0 21 0,21 0 16,0 21-16,0 0 15,0 0-15,1 21 0,-1 0 0,0 21 16,0 1-16,0-1 0,22 22 0,-22-1 16,0 1-16,21-1 0,-21 1 0,1-1 15,-1 1-15,0-1 0,-21 1 16,0-22-16,21 21 0,-21-20 0,0-1 15,0-21-15,0 22 0,0-22 0,0 0 16,0 0-16,21-42 31,-21 0-31,0-22 0,0 22 16,21-21-16,1 21 0,-1-22 16,-21-20-16,21 21 0,0-22 0,0 1 15,22-1-15,-22-21 0,0 22 0,21-1 16,-21-20-16,22 20 0,-22 1 0,21 20 15,-21 1-15,1 0 0,-1 21 16,0-1-16,-21 1 0,21 21 16,-21 21-16,0 1 15,0-1-15,0 0 0,0 0 0,0 0 16,0 22-16,21-1 0,-21-21 0,0 21 16,21 1-16,-21-1 15,0 0-15,22 1 0</inkml:trace>
  <inkml:trace contextRef="#ctx0" brushRef="#br0" timeOffset="50971.57">18140 5271 0,'0'0'0,"21"0"0,0 0 15,0 0-15,0-22 16,1 1-16,-22 0 0,0 0 16,21 0-16,-21-22 0,21 22 0,-21-21 15,0 21-15,0-22 0,0 1 0,0 0 16,0 21-16,0-22 0,0 22 0,-21 0 15,0 0-15,-1 21 0,1 0 16,0 21-16,-21 0 16,21 0-16,-1 0 0,1 22 0,-21-1 15,21 0-15,-22 1 0,22-1 0,0 0 16,-21 1-16,42-1 0,-21 0 0,-1 1 16,22-1-16,0-21 0,0 0 0,0 22 15,0-22-15,22-21 0,-1 21 16,-21 0-16,42-21 0,-21 0 0,0 0 15,1 0-15,20 0 0,-21-21 0,0 0 16,22 21-16,-22-21 0,0 0 0,0-1 16,0 1-16,-21 0 0,21 0 15,1 0-15,-22-22 0,21 22 0,-21-21 16,0 0-16,21-1 0,-21 1 16,0 21-16,21-22 0,-21 1 0,0 21 15,0 0-15,0 0 0,0-1 0,0 1 16,0 0-16,21 21 15,-21-21-15,21 21 63,1 0 31,-1 0-63,0 0 31,0 0-30,-21-21 233,0 0-218,0 42 0,0 0-47,0 0 0,0 0 0,0 22 16,0-22-16,0 21 0,-21-21 0,0 22 15,21-1-15,-21-21 0,21 21 0,0-20 16,-22 20-16,22-21 0,-21 0 0,21 22 16,-21-22-16,21 0 0,0 0 15,0 0-15,0 0 0,0 1 16,0-1-1,21-21-15,0 0 16,1 0-16,-1 0 0,0 0 16,0 0-16,21 0 0,-20 0 0,-1 0 15,21-21-15,-21 21 0,22-22 16,-22 1-16,21 21 0,-21-21 0,0 0 16,1 0-16,20 0 0,-21-1 0,0-20 15,0 21-15,-21-21 0,22 20 0,-22-20 16,21 21-16,-21-21 0,0 20 15,0-20-15,0 21 0,0 0 0,0 0 16,0-1-16,-21 22 16,-1 0-1,22 22-15,-21-1 0,21 0 16,0 0 0,0 0-16,21 0 15,1 1-15,-1-22 0,-21 21 16,21-21-16,-21 21 0,0 0 15,21 0-15,-21 0 16,0 1-16,0-1 0,0 0 16,0 0-16,0 0 0,0 0 0,0 1 15,0-1-15,0 0 0,0 0 16,21 0-16,-21 0 0,21-21 0,1 22 16,-1-22-16,0 0 0,0 0 15,0 0-15,0 0 0,1 0 16,-1 0-16,0 0 0,0 0 0,0-22 15,0 22-15,1-21 0,-1 0 0,0 0 16,0 0-16,0-22 0,-21 22 16,21 0-16,1 0 0,-22-21 0,21 20 15,0 1-15,-21-21 0,21 21 16,-21 0-16,21-1 0,-21 1 0,0 42 31,0 1-15,0-1-16,0 0 0,-21 0 0,0 0 15,21 0-15,0 1 16,-21 20-16,21-21 0,0 0 0,0 0 16,0 1-16,0-1 0,0 0 0,0 0 15,21 0-15,0 0 0,0-21 0,22 22 16,-22-1-16,21-21 0,0 0 0,1 0 16,-1 0-16,0 0 0,22 0 0,-22 0 15,1 0-15,-1 0 0,0 0 16,1 0-16,-22-21 0,21-1 0,-21 1 15,0 21-15,1-21 0,-1 0 0,0-21 16,0 20-16,-21 1 0,0 0 0,21-21 16,-21 21-16,21-22 0,-21 22 15,0 0-15,0 0 0,0 0 16,-21 21-16,0 0 16,0 0-16,0 0 0,0 21 0,-22 0 15,22 0-15,0 0 0,0 0 0,-22 1 16,22 20-16,0-21 0,0 0 15,0 22-15,21-22 0,0 0 0,-21 0 16,21 21-16,0-20 0,0-1 16,0 0-16,21-21 0,-21 21 0,21-21 15,0 0-15,0 0 0,0 0 16,1 0-16,-1 0 0,0 0 16,0 0-16,0-21 0,0 0 15,1 21-15,-1-21 0,0-1 16,0 1-16,0 0 0,-21 0 0,21-21 15,1 20-15,-22 1 0,0 0 0,0 0 16,0 0-16,0 0 0,0-1 0,0 44 31,-22-22-15,1 21-16,21 0 0,0 0 0,0 0 16,-21 0-16,21 1 0,0-1 0,0 0 15,0 0-15,0 0 0,0 0 0,0 1 16,0-1-16,0 0 0,21-21 15,0 21-15,1-21 0,-1 0 0,0 21 16,21-21-16,-21 0 0,1 0 16,-1 0-16,0 0 0,21 0 0,-21 0 15,1-21-15,-1 0 0,0 21 0,-21-21 16,21 0-16,0-1 0,0-20 0,1 21 16,-1-21-16,0 20 0,0-20 0,-21-21 15,21 20-15,0 1 0,1-22 16,-1 1-16,0 21 0,0-22 0,0 22 15,0-1-15,1 1 0,-1 21 0,-21-21 16,0 20-16,-21 44 31,21-1-31,-22 21 16,1-21-16,0 22 0,0 20 0,0-21 16,0 1-16,-1 20 0,22-20 0,-21-1 15,21 0-15,-21 22 0,21-22 0,0 0 16,0-20-16,0 20 0,0 0 0,0-21 15,0 1-15,21-1 0,0 0 16,1 0-16,20 0 0,-21-21 0,0 0 16,22 0-16,-22 0 0,0 0 0,21 0 15,-21 0-15,1 0 0,-1-21 0,21 21 16,-21-21-16,0 0 0,1 0 0,-1-1 16,0 1-16,0 0 0,0-21 15,0 21-15,1-1 0,-1-20 16,-21 21-16,0 0 0,21 21 0,-21-21 15,0-1-15,0 44 16,0-1 0,-21-21-16,0 21 0,21 0 0,0 0 15,0 0-15,-22 1 0,22-1 16,-21 0-16,21 0 0,0 0 0,0 0 16,0 1-16,0-1 0,0 0 15,21-21-15,1 21 0,-1-21 16,0 0-16,0 0 15,0 0-15,0 0 0,1 0 0,-1 0 16,0 0-16,0-21 0,0 21 16,0-21-16,1 0 0,-1-1 0,0 1 15,-21 0-15,21 0 0,0 0 0,0 0 16,-21-1-16,0 1 0,22 0 0,-1 0 16,-21 42 15,-21-21-31,21 21 0,-22 0 15,1 1-15,21-1 0,0 0 0,-21-21 16,21 21-16,-21 0 0,21 0 0,0 1 16,0-1-16,0 0 0,0 0 15,0 0-15,21-21 0,0 0 16,0 21-16,22-21 0,-22 0 16,0 0-16,0 0 0,0 0 0,1 0 15,-1 0-15,0 0 0,0 0 0,-21-21 16,21 0-16,-21 0 0,21 0 15,-21 0-15,0-1 0,0-20 0,0 21 16,0 0-16,0-22 0,-21 22 16,0 0-16,0 21 0,0-21 0,0 0 15,-1 21-15,1 0 0,0 0 0,0 0 16,0 0-16,0 0 0,21 21 0,-22 0 16,22 0-16,0 0 15,0 1 1,22-22-16,-22 21 0,21-21 15,0 0-15,0 0 0,21 0 0,-20 0 16,-1 0-16,0 0 0,0 0 0,0 0 16,22 0-16,-22-21 0,0 21 15,0-22-15,0 22 0,0-21 0,1 21 16,-1 0-16,0-21 0,0 21 0,0-21 16,0 21-16,1 0 0,-1 0 15,-21 21-15,0 0 16,0 0-16,0 1 0,0-1 15,0 0-15,0 0 0,0 0 16,0 0-16,-21-21 0,21 22 0,0-1 16,-22 0-16,22 0 0,-21 0 0,0 0 15,21 1-15,0-1 16,-21-21-16,21-21 47,0-1-47,0 1 0,0 0 15,0 0-15,21 0 0,0 0 16,0-1-16,1-20 0,-1 21 16,21 0-16,-21-22 0,22 22 0,-22-21 15,21 21-15,0 0 0,-20-1 16,20 1-16,0 0 0,-21 21 0,1 0 16,-1 0-16,0 21 0,0 0 0,-21 1 15,0-1-15,0 0 0,0 0 16,0 21-16,0-20 0,-21 20 0,21-21 15,0 21-15,-21-20 0,21-1 0,0 0 16,-21 0-16,21 0 0,0 0 0,0 1 16,0-1-16,21 0 0,0-21 15,0 0-15,0 0 0,0 0 0,1 0 16,-1 0-16,0 0 0,0 0 16,0 0-16,0-21 0,1 21 0,-1-21 15,0-1-15,0 1 0,-21 0 16,21 21-16,0-21 0,1 0 0,-1 0 15,-21-22-15,21 22 0,-21 0 0,21 0 16,-21 0-16,0-1 16,0 1-16,0 0 0,0 0 0,0 0 15,-21 0-15</inkml:trace>
  <inkml:trace contextRef="#ctx0" brushRef="#br0" timeOffset="51195.44">22310 4847 0,'0'0'0,"-64"-42"16,43 21-16,0 0 15,21-1-15,0 1 32,-21 21 14,-1 0-46,1 0 0,0 0 16,-21 0-16,-1 0 0</inkml:trace>
  <inkml:trace contextRef="#ctx0" brushRef="#br0" timeOffset="51411.32">21124 4911 0,'0'21'15,"21"-21"-15,1 0 16,-1 0-16,21 0 0,-21 0 0,22 0 16,-1 0-16,-21-21 0,21 21 0,1 0 15,-1-21-15,-21 21 0,0 0 16,1-22-16,-1 22 0,0-21 0,-21 0 16,-21 0-1,0 21-15,-1-21 0,-20 21 16,0-21-16,-1 21 0</inkml:trace>
  <inkml:trace contextRef="#ctx0" brushRef="#br0" timeOffset="51603.2">20108 4678 0,'0'0'0,"-21"0"15,-21 0-15,21 0 0,-1 0 31,22 21 1,-21 0-17</inkml:trace>
  <inkml:trace contextRef="#ctx0" brushRef="#br0" timeOffset="52339.58">2434 7535 0,'0'0'0,"0"-21"16,0 42 15,0 1-31,0-1 0,0 0 0,0 21 16,-21-21-16,21 1 0,-21-1 16,21 21-16,0-21 0,0 0 0,0 1 15,0-1-15,0 0 0,0 0 0,-21-21 16,21 21-16,0 0 0,-22-21 15,22-21 1,-21 21 0,21-21-16,0 0 0</inkml:trace>
  <inkml:trace contextRef="#ctx0" brushRef="#br0" timeOffset="52508.48">2328 7430 0,'0'0'0,"0"-43"0,-21 22 0,21 0 0,0 0 15,0 0-15,0-1 0,-21 1 16,21 42 15,0 1-15,21-22-16,0 21 0,0-21 16,-21 21-16,22-21 0</inkml:trace>
  <inkml:trace contextRef="#ctx0" brushRef="#br0" timeOffset="52951.23">2709 7493 0,'0'0'0,"0"21"0,0 0 15,0 1-15,0 20 16,0-21-16,-21 21 0,21-20 0,-21-1 16,21 0-16,0 0 0,0 0 0,0 22 15,0-22-15,0 0 16,-21 0-16,21 0 0,0 0 15,-21-42 32,21 0-47,0 0 0,0 0 16,0-22-16,0 22 0,0 0 16,0-21-16,21-1 0,0 22 0,0-21 15,0 0-15,0-1 0,1 1 0,20 0 16,-21-1-16,21 22 0,1 0 15,-22 0-15,21 21 0,1 0 0,-1 0 16,-21 21-16,21 21 0,-20-21 0,20 22 16,-21-22-16,0 21 0,-21 1 15,0-1-15,0 0 0,0 1 0,0-1 16,0-21-16,0 21 0,0 1 0,0-22 16,0 21-16,-21-21 0,0 1 15,21-1-15,-21 0 0,21 0 16,21-42 15,0 0-31,21 0 0,-20-1 16</inkml:trace>
  <inkml:trace contextRef="#ctx0" brushRef="#br0" timeOffset="53224.08">4424 6900 0,'0'0'0,"0"-21"0,0 64 32,0-22-17,-21 0-15,21 21 0,-22 1 0,22 20 16,-21-21-16,21 22 0,0-1 0,0-20 16,0 20-16,-21-20 0,21 20 15,0-21-15,0 1 0,0-1 0,0 0 16,0-20-16,0 20 0,0-21 0,0 0 15,0 0-15,0 1 0,0-1 0,0 0 16,-21-21 0,0 0-1,21-21-15</inkml:trace>
  <inkml:trace contextRef="#ctx0" brushRef="#br0" timeOffset="53967.66">4064 7662 0,'0'0'0,"-21"-21"0,0 0 0,-1 0 16,1-21-1,21 20-15,21 1 0,1 21 16,-1-21-16,21 21 0,0-21 16,1 21-16,20-21 0,1 0 0,-1-1 15,1 1-15,-1 0 0,1 0 0,-1 0 16,-20 0-16,-1-22 0,0 22 16,1 0-16,-22-21 0,0 20 0,-21 1 15,0-21-15,0 21 0,0 0 16,0-1-16,0 1 0,-21 0 15,0 21-15,-1 0 0,1 0 16,0 0-16,21 21 0,0 0 16,-21 22-16,0-22 0,21 21 0,-21 1 15,21 20-15,0-21 0,0 22 0,-22-22 16,22 22-16,-21-22 0,21 0 16,-21 1-16,21-1 0,0 0 0,0 1 15,0-1-15,0-21 0,0 0 0,0 1 16,0-1-16,0 0 0,0 0 15,21-21 1,0-21 0,-21 0-16,22 0 0,-1-1 0,0 1 15,0 0-15,0-21 0,0 21 0,1-22 16,-1 22-16,0-21 0,0 21 16,-21-1-16,21 1 0,-21 0 0,21 21 15,-21 21 1,0 0-16,0 1 15,0-1-15,0 0 0,0 21 16,0-21-16,22 1 0,-22-1 0,21 0 16,0 0-16,-21 0 0,21 0 0,21 1 15,-20-1-15,20-21 0,-21 0 16,21 21-16,1-21 0,-1 0 0,0 0 16,22 0-16,-22 0 0,1 0 15,-1-21-15,0 0 0,1-1 0,-1 22 16,-21-21-16,21 0 0,-20 0 0,-22-21 15,21 20-15,-21 1 0,21 0 0,-21 0 16,0-21-16,0 20 16,0 1-16,-21 21 0,0 0 15,-1 0-15,1 21 0,0 1 0,0-1 16,0 0-16,21 21 0,0-21 0,-21 1 16,21-1-16,0 0 0,0 0 0,0 0 15,0 0-15,0 1 0,21-1 16,0 0-16,0-21 15,0 0-15,0 0 0,1 0 16,-1 0-16,0 0 0,0 0 0,0 0 16,22-21-16,-22 21 0,0-21 0,0-1 15</inkml:trace>
  <inkml:trace contextRef="#ctx0" brushRef="#br0" timeOffset="57875.15">7302 7493 0,'0'0'0,"-42"21"0,21 0 0,-21 1 16,20-1-16,22 0 0,-21 0 15,21 0-15,0 0 32,0 1-17,21-22 1,1 0 15,-1 0-15,-21-22-16,0 1 0,21 21 0,0-21 15,-21 0-15,21 0 0,-21 0 0,0-1 16,0 1-16,0-21 0,0 21 0,0 0 16,0-22-16,0 22 0,0-21 15,0 21-15,-21-1 0,0 1 0,0 0 16,0 0-16,-1 21 0,1 0 16,0 0-16,0 0 0,-21 21 0,20 0 15,-20 0-15,0 22 0,21-1 16,-22 0-16,1 1 0,0-1 0,20 22 15,-20-22-15,21 0 0,0 1 0,0-1 16,21 0-16,0 1 0,0-22 0,0 21 16,21-21-16,0 0 0,0-21 0,21 22 15,-20-22-15,20 0 0,-21 0 16,21 0-16,1-22 0,-22 22 0,21-21 16,-21 0-16,22 0 0,-22 0 0,21 0 15,-21-22-15,1 22 0,-1 0 0,0-21 16,-21 20-16,21-20 15,-21 21-15,21-21 0,-21-1 0,0 22 0,0-21 16,0 21-16,0-1 0,0 1 16,0 0-16,0 42 15,0 0 1,0 1-16,0-1 0,0 21 16,0-21-16,0 22 0,0-22 0,0 21 15,0-21-15,0 22 0,0-22 0,0 21 16,0-21-16,0 0 0,0 1 0,0 20 15,21-21-15,1 0 16,-1-21-16,0 0 16,0 0-16,0 0 0,0 0 0,1 0 15,-1 0-15,0-21 0,21 0 0,1 0 0,-22 0 16,21-1-16,0 1 0,1-21 16,-22 21-16,21-22 0,-21 1 15,1 21-15,-1-21 0,0-1 0,-21 22 16,0 0-16,0-21 0,0 20 0,-21 1 15,0 21-15,-1 0 0,1 0 16,0 0-16,0 21 16,0-21-16,21 22 0,0-1 0,0 0 15,0 0-15,0 0 0,21-21 16,0 21-16,0 1 0,0-1 16,1-21-16,-1 21 0,0 0 0,-21 0 15,21-21-15,-21 21 0,21 1 0,-21-1 16,0 0-16,0 0 0,0 0 15,0 0-15,0 1 0,0-1 16,0 0-16,0 0 0,0 0 16,21-21-16,1 0 0,-1 0 15,0 0-15,21 0 0,-21 0 16,22 0-16,-22 0 0,21-21 0,-21 21 16,22-21-16,-1 0 0,0 0 0,-20-1 15,20 1-15,-21-21 0,21 21 0,-20 0 16,-1-22-16,0 22 0,0 0 15,-21-21-15,0 20 0,0 1 16,0 0-16,0-21 0,0 21 16,0-1-16,-21 22 0,0 0 0,0 0 15,-1 0-15,1 0 0,0 22 0,0-1 16,-21 0-16,20 0 0,1 0 0,0 0 16,-21 1-16,21 20 0,-1-21 15,1 0-15,0 22 0,0-22 0,21 0 16,0 0-16,0 0 0,0 0 15,21-21-15,0 0 0,0 0 16,1 0-16,-1 0 0,0 0 0,21 0 16,-21 0-16,1-21 15,-1 0-15,21 21 0,-21-21 0,0 0 16,1 0-16,-1-1 0,-21 1 16,21 0-16,-21 0 0,0 0 0,0 0 15,0-1-15,0 1 0,0 0 16,0 42 15,0 0-15,0 1-16,0-1 0,0 21 0,0-21 15,0 22-15,0-1 0,0 0 16,0 1-16,0-1 0,-21 0 0,21 22 16,0-1-16,0 1 0,0-1 0,0 1 15,0-1-15,0 1 0,0-22 16,0 22-16,0-1 0,0 1 0,0-1 15,0 1-15,0-1 0,0 1 0,0-22 16,0 21-16,0-20 0,0 20 0,-21-20 16,21-1-16,-22 0 0,1-21 0,21 22 15,-21-22-15,0 0 0,0 0 16,0 0-16,-1 1 0,1-22 0,0 0 16,0 0-16,0 0 0,0 0 0,-1 0 15,1-22-15,0 1 0,21 0 0,-21 0 16,21-21-16,0-1 0,0 1 15,0-22-15,0 1 0,21-1 0,0-20 16,0 20-16,22-20 0,-1-22 0,0 21 16,1-21-16,-1 0 0,22 1 15,-1-1-15,1 0 0,-1 21 0,1-21 16,-1 22-16,-21 20 0,1-20 0,-1 41 16,-21-20-16,0 20 0,-21 1 0,0 21 15,0 0-15,-21 0 0,0 21 0,0 0 16,-21 0-16,20 0 0,1 0 15,-21 21-15,21 0 0,0-21 0,21 21 16,0 0-16,0 0 0,0 1 0,0-1 16,0 0-16,21 0 0,0 0 15,0 0-15,0 1 0,0-1 16,1 0-16,-1-21 0,0 21 0,0 0 16,0-21-16,0 21 0,1-21 0,-22 22 15,0-1-15,0 0 0,0 0 16,0 0-16,0 0 15,21-21 1,0 0-16,0 0 0,0 0 16,0 0-16,1-21 0,-1 21 15,0-21-15,21 0 0,-21 0 0,1 0 16,-1-1-16,-21 1 0,21-21 0,-21 21 16,21 0-16,-21-22 0,0 22 15,21-21-15,-21 21 0,0-1 0,0 1 16,21 0-16,-21 0 0,-21 42 31,21 0-15,-21 0-16,21 1 0,0-1 0,-21 0 15,21 21-15,-21-21 0,21 1 0,0 20 16,0-21-16,0 0 0,0 0 16,0 1-16,0-1 0,0 0 0,21 0 15,0 0-15,0-21 0,0 21 16,1-21-16,-1 0 0,0 0 15,0 0-15,0 0 0,0-21 0,1 21 16,-1-21-16,0 0 0,0 0 0,0 21 16,0-21-16,-21-22 0,22 22 0,-1 0 15,-21-21-15,21 20 0,-21 1 16,0-21-16,0 21 0,0 0 0,0-1 16,0 1-16,0 0 0,0 0 0,0 42 31,-21 0-31,21 0 0,-21 1 15,21-1-15,0 0 0,-22 21 16,22-21-16,0 22 0,0-22 0,0 0 16,0 0-16,0 0 0,22 1 0,-1-1 15,-21 0-15,21 0 0,0-21 16,0 0-16,0 21 0,1-21 0,20 0 16,-21 0-16,21 0 0,-20 0 0,20-21 15,0 0-15,-21 21 0,22-21 0,-22 0 16,0-1-16,21 1 0,-20 0 0,-22 0 15,21-21-15,0 20 0,0-20 16,-21 0-16,0 21 0,21-22 0,-21 22 16,21 0-16,-21-21 0,0 20 0,0 44 31,-21-1-31,0 0 16,21 0-16,0 21 0,-21-20 0,0 20 15,21-21-15,-21 21 16,21-20-16,0 20 0,-22-21 0,22 0 15,0 22-15,-21-22 0,21 0 0,0 0 16,0 0-16,0-42 47,21 0-47,1 0 16,-1 0-16,-21-22 0,0 22 15,21 0-15,0 0 0,0-22 0,-21 1 16,21 21-16,1-21 0,-1 20 15,0 1-15,-21-21 0,21 42 0,0-21 16,-21 0-16,21 21 0,1 0 0,-1 21 16,-21 0-16,21 0 15,-21 21-15,21-20 0,-21-1 16,0 21-16,0-21 0,21 0 0,-21 1 16,21 20-16,-21-21 0,22 0 0,-22 0 15,0 1-15,0-1 16,21-21-1,0-21 1,-21-1-16,21 1 16,-21 0-16,21 0 0,0 0 15,-21 0-15,22-1 0,-1-20 16,0 21-16,0-21 0,0 20 0,0-20 16,1 21-16,-1 0 0,0 0 0,0-1 15,21 22-15,-20 0 0,-1 0 0,0 0 16,0 0-16,0 0 15,-21 22-15,0-1 0,21 0 0,-21 0 16,0 0-16,0 0 0,0 1 16,0-1-16,0 21 0,0-21 0,0 0 15,0 22-15,0-22 0,0 0 0,0 0 16,0 0-16,22 1 0,-1-1 16,0-21-16,21 0 0,-21 21 0,22-21 15,-1 0-15,0 0 0,-20 0 16,20 0-16,0 0 0,-21 0 0,22-21 15,-1 21-15,-21-21 0,0-1 0,1 22 16,-1-21-16,0 0 0,0 0 16,-21 0-16,0 0 0,21-22 0,-21 22 15,0-21-15,0 21 0,0-1 0,0-20 16,0 21-16,0 0 0,0 0 0,-21 21 16,0 0-1,0 0-15,21 21 0,0 0 16,0 0-16,-21 21 0,21-20 0,-22-1 15,22 0-15,0 21 16,0-21-16,0 1 0,0-1 0,0 0 16,0 0-16,0 0 0,22 0 15,-1-21-15,0 0 0,0 0 0,0 0 16,0 0-16,22 0 0,-22 0 0,0 0 16,21 0-16,-20 0 0,-1-21 0,21 21 15,-21-21-15,0 21 0,1-21 0,-1 0 16,0 0-16,0-1 0,-21 1 0,0 0 15,0 0-15,0 0 0,0 0 16,0-1-16,0 1 0,-21 21 31,21 21-15,0 1-16,-21-22 0,21 21 0,0 0 16,-21 0-16,21 0 0,0 0 0,0 1 15,0-1-15,0 0 0,0 0 0,0 0 16,-22 0-16,22 1 15,0-44 32,0 1-47,22 0 16,-1 0-16,0-21 0,0 20 16,0 1-16,0 0 0,22-42 15,-1 20-15,-21 22 0,22-21 16,-1 21-16,0-22 0,1 22 0,-1 0 15,21 0-15,-20 21 0,-22 0 16,0 0-16,-21 21 0,0 0 16,0 0-16,0 0 0,0 22 0,0-22 15,0 0-15,0 0 0,0 22 0,0-22 16,0 0-16,0 0 0,0 0 0,0 0 16,0 1-16,0-1 0,21-21 31,0 0-31,1 0 15,-1 0-15,0-21 0,0 21 16,-21-22-16,21 1 0,0 0 16,-21 0-16,22 0 0,-1 0 0,-21-1 15,21-20-15,0 0 0,-21 21 0,21-22 16,0 1-16,-21 0 0,22-1 0,-1 1 16,-21 0-16,21-1 0,0 22 0,-21-21 15,0 21-15,21-1 0,-21 1 16,0 42-1,0 1-15,0-1 16,-21 0-16,21 0 0,0 21 16,-21-20-16,0 20 0,21 0 0,0 1 0,-21-1 15,-1 0-15,22-21 0,-21 22 0,21-1 16,-21-21-16,21 22 0,0-22 16,0 0-16,0 0 0,0 0 0,0 0 15,0 1-15,0-1 0,21-21 31,0 0-15,1 0-16,-1 0 0,0-21 16,0-1-16,-21 1 15,0 0-15,0 0 0,0 0 16,0 0-16,0-1 0,0 1 0</inkml:trace>
  <inkml:trace contextRef="#ctx0" brushRef="#br0" timeOffset="58104.02">12615 7239 0,'0'0'0,"21"0"47,1 0-47,-1 0 0,0 0 16,0 0-16,0 0 0,22 0 16,-22 0-16,0-21 0,0 21 0,0 0 15,0 0-15,1 0 0,-1 0 0,0 0 16,0 0-16,0 0 15,0 0 1,-21-21-16,0 0 31,0-1-31</inkml:trace>
  <inkml:trace contextRef="#ctx0" brushRef="#br0" timeOffset="59756.17">15240 6985 0,'0'0'0,"0"-21"0,0-21 16,21 20-1,0 1-15,-21-21 0,21 21 16,-21 0-16,22-22 0,-22 22 0,0-21 16,0 21-16,0-22 0,0 22 0,0 0 15,0 0-15,0 0 0,0-1 0,-22 44 32,1-1-32,21 21 0,0 0 15,-21 1-15,0-1 0,21 0 0,0 22 16,-21-22-16,0 1 0,-1 20 0,1 1 15,0-22-15,21 21 0,-21-20 0,0-1 16,0 22-16,21-22 0,-22 0 16,1-21-16,0 22 0,21-22 0,0 0 15,-21 0-15,21 0 0,-21 1 0,21-44 32,0 1-17,0 0-15,0-21 0,0 21 0,0-22 16,0 22-16,0-21 0,0-1 0,0 1 15,21 0-15,-21-1 0,21 1 0,0 21 16,-21-21-16,0 20 0,0 1 0,21 0 16,1 21-16,-22 21 15,21 0 1,-21 1-16,0-1 0,0 0 0,0 0 16,0 21-16,0-20 0,21 20 15,-21-21-15,21 0 0,-21 22 0,21-22 16,-21 0-16,21 0 0,1 0 0,-1 0 15,0-21-15,0 22 0,0-22 0,0 0 16,1 0-16,20 0 0,-21 0 0,21 0 16,-20-22-16,20 22 0,-21-21 0,21 0 15,-20 0-15,-1 0 0,0 0 0,0-1 16,0 1-16,0-21 0,1 21 0,-22-22 16,0 22-16,21 0 15,-21 0-15,0 0 0,0 0 0,0-1 16,0 1-16,0 42 31,-21 1-31,21-1 0,-22 0 16,22 0-16,0 0 0,-21 0 0,21 1 15,-21-1-15,21 21 0,0-21 0,0 0 16,0 1-16,0-1 0,0 0 0,0 0 16,21-21-16,0 0 15,1 21-15,-1-21 0,0 0 0,0 0 16,0 0-16,0 0 0,22 0 0,-22 0 15,21-21-15,1 0 0,-22 0 0,21 0 16,0-1-16,1 1 0,-1 0 16,-21-21-16,22 21 0,-22-22 0,0 22 15,0 0-15,0 0 0,-21-22 0,0 22 16,0 0-16,-21 21 16,0 0-16,0 0 0,0 0 15,-1 0-15,1 0 0,0 21 16,0-21-16,21 21 0,0 1 0,0-1 15,0 0-15,0 0 0,0 0 0,0 0 16,0 1-16,21 20 0,0-21 16,0 0-16,1 0 0,-1 1 0,0-1 15,0 0-15,0-21 0,0 21 0,1 0 16,-22 0-16,-22-21 31,1-21-15,21 0-16,-21 21 0,0-21 15,0 0-15,21 0 0,-21 21 16,-1-22-16,22 44 47,22-22-47,-1 21 0,0-21 16,0 21-16,0-21 0,22 0 0,-22 0 15,21 0-15,-21 0 0,22 0 0,-1 0 16,0 0-16,1 0 0,-22 0 0,21 0 15,0-21-15,-20 21 0,20-21 16,-21-1-16,0 1 0,0 0 0,1 0 16,-1 0-16,0-22 0,0 22 0,-21-21 15,21 0-15,0-1 0,1 1 0,-22 0 16,21-22-16,0 22 0,-21-22 0,0 22 16,21-22-16,-21 22 0,0 0 0,21 21 15,-21-22-15,0 22 0,0 0 0,-21 21 31,0 21-31,0 0 0,0 0 0,-1 1 16,1 20-16,0 0 0,21 1 0,-21-1 16,0 0-16,21 1 0,-21-1 0,21 0 15,0 1-15,0-1 0,0 0 0,0 1 16,0-1-16,0-21 0,0 21 0,0 1 16,21-22-16,0 21 0,0-21 0,0 1 15,0-1-15,1 0 0,20 0 0,-21-21 16,21 0-16,1 0 0,-1 0 15,22 0-15,-22 0 0,0 0 0,1-21 16,-1 21-16,0-21 0,1 0 0,-22-1 16,21 22-16,-21-21 0,0 0 15,1 0-15,-1 0 0,-21 0 0,0-22 16,0 22-16,0 0 0,0 0 16,0 0-16,0-1 0</inkml:trace>
  <inkml:trace contextRef="#ctx0" brushRef="#br0" timeOffset="59971.05">16849 6816 0,'0'0'0,"-22"0"0,44 0 31,-1 0-31,21-21 0,0 21 0,1 0 16,-1 0-16,0 0 0,1 0 15,20 0-15,-20-22 0,-1 22 0,0 0 16,1 0-16,-22-21 0,0 21 15,0-21-15,0 21 0,-21-21 16,0 0-16,-21 21 16,0-21-16,-21 21 0,20 0 15,1 0-15</inkml:trace>
  <inkml:trace contextRef="#ctx0" brushRef="#br0" timeOffset="60175.81">16129 6668 0,'0'0'0,"-21"0"0,-22 0 16,65 0 31,-1 0-47,0 0 15,0 0-15,0 0 16,0 0-16,1 0 0,20 0 0,-21 0 15,21 0-15</inkml:trace>
  <inkml:trace contextRef="#ctx0" brushRef="#br0" timeOffset="60455.65">18055 6392 0,'0'0'0,"-42"-21"16,21 21-16,-1 0 15,22 21 1,0 1-16,-21-22 16,21 21-16,-21 0 0,21 0 0,0 0 15,0 0-15,-21 1 0,21-1 16,-21-21-16,21 21 0,-21 0 0,21 0 15,21-21 17</inkml:trace>
  <inkml:trace contextRef="#ctx0" brushRef="#br0" timeOffset="60631.55">18161 6477 0,'0'-21'16,"0"42"15,0 0-31,-21-21 0,21 21 0,-21 1 16,21-1-16,-22 0 15,22 0-15,0 0 0,0 0 0,0 1 16,-21-1-16,0 0 16,0-21-16,21 21 0</inkml:trace>
  <inkml:trace contextRef="#ctx0" brushRef="#br0" timeOffset="62095.69">762 3302 0,'0'-21'78,"0"0"-63,-21 21 1,0 0 0,21 21-16,0 0 15,-22 0-15,22 0 16,0 1-16,0-1 16,22-21 30,-1-21-46,-21-1 16,21 22-16,-21-21 16,0 0-16,21 21 0,-21-21 0,-21 42 47,0 0-32,21 0-15,0 22 0,-21-22 0,21 0 16,0 0-16,0 22 0,0-22 15,0 0-15,0 0 0,0 0 0,0 0 16,21 1-16,0-22 0,0 21 16,0-21-16,0 0 15,1 0-15</inkml:trace>
  <inkml:trace contextRef="#ctx0" brushRef="#br0" timeOffset="62705.34">1206 3408 0,'22'0'16,"-1"-21"-1,0 21 1,0 0-16,0 0 0,-21-21 16,21 21-16,1 0 0,-1-22 15,0 22-15,-21-21 0,21 21 16,-21-21-1,0 0-15,0 0 16,-21 21 0,0 0-16,0 0 0,-1 21 15,22 0-15,-21 0 16,21 22-16,-21-22 0,21 0 0,0 0 16,0 0-16,0 0 0,0 1 15,0-1-15,0 0 0,0 0 16,21-21-1,-21 21-15,21-21 0,1 0 16,-1 0-16,0 0 0,0 0 16</inkml:trace>
  <inkml:trace contextRef="#ctx0" brushRef="#br0" timeOffset="68910.99">910 10054 0,'0'0'0,"21"0"0,-21-21 31,21 21-31,-21-21 16,0 0-1,0 0 1,0-1-16,0 1 16,0 0-16,0 0 15,0 0-15,0 0 16,-21 21-16,21-22 16,-21 22-1,0 0 1,21 22-1,0-1-15,-21 0 0,21 0 16,-21 0-16,21 0 0,0 1 0,0 20 16,0-21-16,0 21 0,0-20 15,-22 20-15,22 0 0,0 1 0,0-22 16,-21 42-16,21-20 0,0-1 16,0 0-16,-21 1 0,21-1 15,-21 0-15,21-21 0,0 22 0,-21-22 16,21 21-16,-21-21 0,21 1 15,-22-1-15,22-42 63,22 21-63,-1-22 0,-21 1 16,0 0-16,21 21 15,0-21-15,0 0 0,-21 0 16,21-1-16,1 22 0</inkml:trace>
  <inkml:trace contextRef="#ctx0" brushRef="#br0" timeOffset="69907.82">1460 10266 0,'22'-21'16,"-22"0"-16,-22 21 62,1 0-62,21 21 0,-21-21 0,21 21 16,-21 0-16,21 0 16,-21-21-16,21 21 0,0 1 0,0-1 15,0 0-15,0 0 16,0 0-16,21-21 31,0 0-31,0 0 0,0 0 16,1 0-16,-22-21 0,21 0 15,0 0 1,0 21-16,-21-21 0,0-1 0,0 1 16,0 0-16,0 0 15,0 0 1,-21 21 0,0 0-16,0 0 0,-1 21 15,1-21-15,21 21 16,-21 0-16,21 0 0,-21 1 0,21-1 15,0 0-15,0 0 0,0 0 16,0 0-16,21-21 16,0 0-1,0 0 1,1 0-16,-1 0 16,-21-21-16,0 0 15,21 0-15,-21 0 16,0 0-16,0-1 15,-21 22 1,0 0 15,-1 0-15,22 22-16,22-22 47,-1 0-47</inkml:trace>
  <inkml:trace contextRef="#ctx0" brushRef="#br0" timeOffset="72112.14">3365 10054 0,'0'21'0,"22"-21"15,-22 22-15,21-22 16,0 0 0,0 0-16,0 0 15,0 0-15,1-22 16,-1 1-16,-21 0 0,0 0 16,0 0-16,0 0 0,0-1 15,0 1-15,0 0 0,-21 0 16,-1 0-16,1 21 0,21-21 15,-42-1-15,21 22 0,0 0 0,-1 0 16,1 0-16,-21 0 0,21 0 0,-22 22 16,22-1-16,0 0 0,0 0 15,-21 21-15,20-20 0,1 20 0,0 0 16,0 1-16,21-1 0,0 0 16,-21 1-16,21-1 0,0 0 0,0 1 15,0-1-15,0 0 0,0-21 0,21 1 16,0-1-16,-21 0 0,42 0 15,-20-21-15,-1 0 0,0 0 0,21 0 16,-21 0-16,22-21 0,-1 0 16,-21 0-16,22-1 0,-1 1 0,-21-21 15,21 21-15,1-22 0,-22 22 16,21-21-16,-21 21 0,1-22 0,20 1 16,-21 0-16,0-1 0,0 1 0,1-21 15,-1 20-15,0-20 0,-21 20 16,0-20-16,21 21 0,-21-22 0,0 22 15,21-1-15,-21 1 0,0 21 16,0-21-16,0 20 0,0 1 0,-21 42 31,0 1-15,21 20-16,-21 0 0,0 1 16,21-1-16,-22 0 0,1 22 0,21-22 15,-21 22-15,21-22 0,-21 21 16,21-20-16,0-1 0,0 22 0,0-22 15,0 0-15,0 1 0,21-22 0,0 21 16,0-21-16,1 0 0,20 1 16,-21-1-16,21 0 0,-20-21 0,20 0 15,-21 0-15,21 0 0,1-21 0,-1 0 16,0-1-16,1 1 0,-1 0 16,0 0-16,-20 0 0,20 0 0,0-22 15,-21 22-15,1 0 0,-1-21 16,0 20-16,-21-20 0,21 21 0,-21 0 15,0-22-15,0 22 0,0 0 16,0 0-16,-21 21 0,0-21 16,0 21-16,-1 0 0,1 21 15,0 0-15,0 0 0,0 0 16,0 1-16,-1-1 0,1 0 0,0 21 16,0-21-16,0 22 0,0-22 0,-1 21 15,22-21-15,0 1 0,0 20 0,0-21 16,0 0-16,0 0 0,0 1 15,22-1-15,-1-21 0,0 0 16,0 0-16,0 0 16,0 0-16,1-21 0,-1-1 15,0 22-15,0-21 0,0 0 0,-21 0 16,21-21-16,1 20 0,-1 1 0,0-21 16,-21 21-16,0 0 0,21-22 0,-21 22 15,21 0-15,-21 0 0,0 0 16,0-1-16,0 44 31,0-1-31,0 0 16,0 0-16,-21 0 0,21 0 0,-21 22 15,21-22-15,0 21 0,0-21 16,0 1-16,0 20 0,0-21 16,0 0-16,21 22 0,0-22 0,0-21 15,1 21-15,-1-21 0,0 0 0,21 0 16,-21 0-16,1 0 0,20 0 0,-21 0 15,21-21-15,-20 0 0,-1-1 16,21 1-16,-21 0 0,22-21 0,-22 21 16,0-22-16,0 1 0,0 0 15,22-1-15,-22 1 0,0-22 0,0 1 16,-21 21-16,21-22 0,0 1 16,-21-1-16,22 22 0,-22-22 0,0 22 15,0 0-15,0 20 0,0-20 0,0 21 16,0 0-16,0 42 15,-22 0 1,22 21-16,-21-20 0,21 20 16,-21 21-16,0-20 0,21-1 15,0 22-15,-21-22 0,21 21 0,-21-20 16,21-1-16,0 0 0,0 22 0,0-22 16,0-21-16,0 22 0,0-1 0,0-21 15,0 22-15,21-22 0,0 0 16,-21 0-16,21 0 0,-21 0 0,21-21 15,0 0-15,1 0 0,-1 0 16,0 0-16,0 0 0,-21-21 16,21 21-16,0-21 0,-21 0 15,22 0-15,-22 0 0,21-1 0,-21 1 16,0 0-16</inkml:trace>
  <inkml:trace contextRef="#ctx0" brushRef="#br0" timeOffset="72315.02">5143 9906 0,'0'0'0,"-21"0"0,0 0 16,0 0-16,0 0 0,0 0 16,42-21-1,0 21 1,0 0-16,0 0 0,0-21 16,1 21-16,20-21 0,-21 21 0,0 0 15,22-22-15,-22 22 0,0 0 0,0 0 16,0-21-16,0 21 0,1 0 15,-1 0-15,0 0 16</inkml:trace>
  <inkml:trace contextRef="#ctx0" brushRef="#br0" timeOffset="73763.12">5863 10266 0,'0'0'0,"21"0"0,43 0 16,-43 0-16,0-21 16,0 21-16,0-21 0,1-1 0,-1 1 15,0 0-15,-21 0 0,0 0 0,21 0 16,-21-22-16,0 22 0,0-21 16,0 21-16,0-22 0,0 22 0,0 0 15,0 0-15,0 0 0,-21-1 0,0 22 16,0 0-16,-1 0 0,1 0 15,0 0-15,0 22 0,0-1 16,-22 0-16,22 0 0,-21 0 0,21 0 16,0 22-16,-22-22 0,22 21 0,0-21 15,0 22-15,0-22 0,21 0 16,0 21-16,0-20 0,0-1 0,0 0 16,21 0-16,0 0 0,0-21 0,0 0 15,22 0-15,-22 0 0,21 0 0,-21 0 16,0 0-16,22 0 0,-22-21 15,0 0-15,21 0 0,-20 21 0,-1-43 16,-21 22-16,21 0 0,0 0 0,-21-21 16,21-1-16,-21 22 0,0-21 0,0-1 15,0 22-15,0-21 0,0 21 16,0 0-16,0-1 0,0 44 31,0 20-15,0-21-16,-21 0 0,21 22 15,-21-22-15,21 21 0,0-21 0,0 22 16,0-1-16,0-21 0,0 0 0,0 22 16,0-22-16,0 0 0,21 0 0,0 0 15,0 0-15,1 1 0,20-1 16,-21-21-16,0 0 0,22 0 16,-22 0-16,21 0 0,-21 0 0,22-21 0,-22-1 15,0 1-15,21 0 0,-21 0 16,1 0-16,-1-22 0,0 22 15,0-21-15,0 0 0,0-22 0,1 22 16,-22-22-16,21 22 0,0-22 0,-21 1 16,0-1-16,21 1 0,-21-1 0,0 22 15,21 0-15,-21 21 0,0-22 16,0 22-16,0 0 0,0 0 0,-21 42 31,0 0-31,21 0 0,0 0 16,-21 22-16,0-1 0,-1 0 15,22 1-15,0-1 0,-21 0 0,0 22 16,21-22-16,0 1 0,-21-1 0,21 0 16,0 1-16,0-1 0,0 0 15,0 1-15,0-22 0,0 21 0,0-21 16,21 0-16,0 1 0,0-1 0,1-21 16,-1 21-16,0-21 0,0 0 0,21 0 15,-20 0-15,-1 0 0,0 0 0,0-21 16,0 21-16,0-21 0,1-1 15,-1 1-15,0 0 0,0-21 0,0 21 16,0-1-16,-21-20 0,0 21 0,22-21 16,-22 20-16,21 1 0,-21 0 15,0 0-15,0 42 32,-21 0-32,21 0 15,0 1-15,0-1 0,0 0 0,0 0 16,0 0-16,0 0 0,0 1 15,0-1-15,0 0 0,0 0 0,21 0 16,0 0-16,0-21 0,0 0 16,0 22-16,22-22 0,-22 0 15,0 0-15,21 0 0,-20 0 0,-1 0 16,0-22-16,0 22 0,-21-21 16,21 0-16,0 0 0,-21 0 15,22-22-15,-22 22 0,21 0 0,-21 0 16,0 0-16,0 0 0,0-1 0,0 1 15,0 0-15,0 42 32,0 0-32,-21 1 15,21-1-15,-22 0 0,22 21 0,-21-21 16,21 22-16,-21-22 0,0 21 16,21 1-16,-21 20 0,0-21 0,-1 22 15,22-22-15,0 22 0,-21-1 0,21 1 16,-21-1-16,0 1 0,21-22 15,0 22-15,-21-1 0,21-21 0,-21 22 16,21-1-16,0-20 0,0-1 16,0 22-16,0-22 0,0 0 0,0-21 15,0 22-15,0-22 0,0 0 0,-22 0 16,1-21-16,0-21 16,21 0-1,-21 0-15,21 0 0,0-22 0,0 1 16,0 0-16,0-1 0,0-20 15,0-1-15,0 22 0,21-22 0,0 1 16,0-1-16,1 1 0,20-1 0,-21 22 16,0-21-16,0 20 0,22 1 15,-22 0-15,0 20 0,0-20 0,0 21 16,1 0-16,-1 0 0,0-1 16,0 1-16,21 0 0,-20 21 0,-1-21 15</inkml:trace>
  <inkml:trace contextRef="#ctx0" brushRef="#br0" timeOffset="74139.91">7832 10054 0,'0'0'16,"0"-21"-16,0 0 0,0 0 0,0 0 0,0-1 16,0 1-16,0 0 15,-22 21 1,22 21-1,-21 0-15,21 1 0,0 20 0,-21-21 16,21 21-16,-21 1 0,21-1 0,-21 0 16,21 22-16,0-22 0,0 22 0,-21-1 15,21-20-15,-22 20 0,22 1 16,-21-22-16,21 21 0,-21 1 0,0-22 16,21 22-16,-21-22 0,0 0 0,-1 22 15,1-22-15,21 1 0,-21-1 0,0 0 16,21 1-16,0-1 0,-21-21 0,21 0 15,-21 0-15,21 1 0,0-1 16,0-42 15,21 21-31,-21-22 0,21 1 0,0-21 16,-21 21-16,21-22 0,0 1 0,1 0 16,-22-1-16,21 1 0,0-21 0,0 20 15</inkml:trace>
  <inkml:trace contextRef="#ctx0" brushRef="#br0" timeOffset="74408.02">7810 10202 0,'0'0'0,"0"-63"0,0 21 16,0-1-16,0 1 0,22 21 0,-22-22 0,0 22 15,0-21-15,21 21 0,0 0 16,0-1-16,0 22 0,22-21 0,-22 21 16,0 0-16,21 0 0,-21 0 15,1 0-15,-1 21 0,0 1 0,0-1 16,-21 0-16,0 0 0,0 21 0,0-20 15,0 20-15,0-21 0,-21 21 0,0-20 16,0-1-16,-22 0 0,22 0 16,0 0-16,-21 0 0,20 1 0,1-1 15,0-21-15,0 21 0,0-21 0,42 0 47,0 0-47,0-21 0,0 0 16,1 21-16</inkml:trace>
  <inkml:trace contextRef="#ctx0" brushRef="#br0" timeOffset="74787.95">8276 10097 0,'21'0'16,"0"0"-16,1 0 16,-1 0-16,0 0 0,0 0 15,0 0-15,0 0 0,1 0 0,-1 0 16,0-22-16,0 22 0,0-21 0,0 21 15,1-21-15,-1 0 16,0 0-16,-21 0 0,21-1 16,-21 1-16,21-21 0,-21 21 0,0 0 15,0-1-15,0 1 0,-21 21 16,0 0 0,0 21-16,0 1 0,-1 20 15,1-21-15,0 21 0,0-20 0,0 20 16,0-21-16,21 21 0,0-20 0,0-1 15,0 21-15,0-21 0,0 0 0,0 1 16,21-1-16,0 0 0,0-21 16,0 21-16,22-21 0,-22 0 0,0 0 15,21 0-15,1 0 0,-22 0 16,21 0-16,-21 0 0,0 0 0,1-21 16,-1 21-16,0-21 0,0 0 0,-21-1 15,0 1-15,21 0 0,-21 0 16,21 0-16,-21 0 0</inkml:trace>
  <inkml:trace contextRef="#ctx0" brushRef="#br0" timeOffset="75072.78">6625 9567 0,'0'0'0,"-85"0"0,-42 22 16,149-22 0,20 0-16,0 0 15,22 0-15,-1 0 0,1 0 0,20 0 16,1 0-16,0 0 0,-1 0 0,-20-22 16,21 22-16,-22 0 0,-21 0 15,22-21-15,-43 21 0,21 0 16,-20 0-16,-1 0 0,0 0 0,-21-21 15</inkml:trace>
  <inkml:trace contextRef="#ctx0" brushRef="#br0" timeOffset="76092.37">10160 9779 0,'0'0'0,"21"-21"0,21-64 16,-42 64-16,22 0 15,-22 0-15,0 0 0,0-1 0,0 1 16,-22 21 0,1 21-16,0 1 15,0-1-15,0 0 0,21 21 0,-21 1 16,-1-22-16,1 21 0,0 0 16,21-20-16,0 20 0,0-21 0,0 21 15,0-20-15,0-1 0,0 0 0,21 0 16,0 0-16,1-21 0,-1 0 0,0 0 15,21 0-15,1 0 16,-22 0-16,21 0 0,0-21 0,-20 21 16,20-21-16,-21 0 0,0 0 0,0-1 15,1 1-15,-22-21 0,0 21 0,0-22 16,0 22-16,0-21 0,0 21 0,0-22 16,-22 1-16,1 21 0,0 0 15,0 0-15,21-1 0,0 1 0,0 0 16,-21 21-16,21-21 0,21 0 15,0 21 1,0 0-16,0-21 0,22 21 0,-1-22 16,0 22-16,1-21 0,-1 21 15,0-21-15,1 21 0,-22-21 16,21 21-16,1-21 0,-22 21 0,0-21 16,0 21-16,0 0 0,0 0 15,-42 0 16,0 21-31,0 0 0,21 0 0,-21 0 16,0 0-16,-1 22 0,22-1 0,0 0 16,-21 1-16,21-1 0,-21 0 0,21 22 15,0-22-15,0 22 0,0-1 0,0 1 16,0-1-16,0 1 16,0-1-16,0 1 0,0-1 0,0 22 15,0-22-15,21 1 0,-21 21 0,0-22 16,0 1-16,0-1 0,0 1 0,0-1 15,0-21-15,0 22 0,0-22 0,0 1 16,0-1-16,0-21 0,-21 21 0,0-20 16,21-1-16,-21 0 0,0-21 0,-22 21 15,22-21-15,0 0 0,0 0 0,-22 0 16,22 0-16,0-21 0,0 0 0,-21 0 16,20-1-16,1 1 0,-21-21 15,21 21-15,0-22 0,-22 1 0,22 21 16,0-21-16,0-1 0,0 1 15,21 21-15,0-22 0,0 1 0,0 21 16,21-21-16,0-1 0,0 22 0,21-21 16,1-1-16,-1 1 0,22 0 0,20-1 15</inkml:trace>
  <inkml:trace contextRef="#ctx0" brushRef="#br0" timeOffset="76372.21">12340 8996 0,'0'0'0,"-21"-21"0,0 21 0,0-21 0,-1 21 16,1 0-16,0 0 0,21 21 16,-21 0-16,0 0 0,21 21 15,0 1-15,-21-1 0,-1 0 0,22 22 16,-21-22-16,21 22 0,0-1 0,0-20 15,-21 20-15,21 1 0,-21-22 0,21 0 16,-21 1-16,21-1 0,0 0 0,0-21 16,0 1-16,0-1 0,0 0 0,21-21 15,0 0-15,0 0 16,0 0-16,1-21 0,-1 21 0</inkml:trace>
  <inkml:trace contextRef="#ctx0" brushRef="#br0" timeOffset="77032.35">12488 9313 0,'0'0'0,"0"-42"16,21 0-16,-21-1 0,0 1 0,0 21 16,0 0-16,22 0 0,-22-1 15,0 44 1,0-1-16,0 21 0,0-21 16,0 22-16,0-1 0,0 0 0,-22 1 15,22-1-15,0 21 0,-21-20 0,0-1 16,0 0-16,21 1 15,0-1-15,-21 0 0,0-20 0,21-1 0,0 21 16,0-21-16,0 0 16,0-42-1,0 0 1,21 21-16,0-21 0,0-21 0,-21 20 16,21 1-16,0-21 0,1 21 15,-1-22-15,0 22 0,0 0 0,0 0 16,-21 0-16,21 21 0,1 0 15,-22 21 1,0 0-16,0 0 0,0 0 0,0 22 16,0-22-16,0 21 0,0-21 0,0 1 15,0 20-15,0-21 16,0 0-16,0 0 0,0 1 0,0-1 16,21 0-16,0-21 0,0 21 0,0-21 15,22 0-15,-22 0 0,0 0 0,21 0 16,1 0-16,-22 0 0,21 0 0,0-21 15,1 0-15,-22 21 0,21-21 0,-21-1 16,22-20-16,-22 21 0,0 0 0,0-22 16,0 1-16,-21 21 0,0-21 15,22-1-15,-22 22 0,0-21 0,0 21 16,0-1-16,0 1 0,-22 21 16,1 0-16,0 0 15,0 21-15,0 1 0,0 20 0,-1-21 16,1 21-16,0-20 0,21 20 0,-21-21 15,21 21-15,0-20 0,0-1 16,0 21-16,0-21 0,0 0 0,21 1 16,0-22-16,0 21 0,1 0 0,-1-21 15,0 0-15,0 0 0,21 0 16,-20 0-16,20 0 0,-21 0 0,21 0 16,-20-21-16,-1 0 0,21-1 0,-21 22 15,0-21-15,1 0 0,-1-21 0,0 21 16</inkml:trace>
  <inkml:trace contextRef="#ctx0" brushRef="#br0" timeOffset="77272.21">11853 9419 0,'0'0'0,"-42"21"0,0-21 15,20 0-15,1 22 0,0-22 0,42 0 32,0 0-32,1 0 15,20 0-15,0-22 0,-21 22 0,22 0 16,-1 0-16,22-21 0,-22 21 0,0 0 16,1 0-16,-1-21 0,-21 0 0,21 21 15,1 0-15,-1-21 0</inkml:trace>
  <inkml:trace contextRef="#ctx0" brushRef="#br0" timeOffset="81211.8">14944 9758 0,'21'0'16,"-21"-21"-16,21 21 16,0-21-16,0-1 0,0 1 15,1 0-15,-1 0 0,0 0 0,-21 0 16,0-1-16,0 1 0,0-21 0,0 21 16,0 0-16,0-1 0,0 1 0,0 0 15,-21 0-15,0 21 0,-1-21 0,-20 21 16,21 0-16,0 0 0,-22 0 0,22 0 15,0 0-15,0 21 0,-21 0 16,20 0-16,22 22 0,-21-22 0,21 21 16,-21 0-16,21-20 0,0 20 0,0 0 15,0 1-15,0-22 0,0 21 16,0-21-16,0 0 0,21 1 0,0-1 16,1-21-16,-1 0 0,21 0 0,-21 0 15,0 0-15,22 0 0,-22 0 0,21-21 16,-21-1-16,1 22 0,20-42 15,-21 21-15,21 0 0,-20 0 0,-1-1 16,0-20-16,-21 21 0,21-21 0,-21 20 16,21 1-16,-21-21 0,0 21 0,0 0 15,0-1-15,0 1 0,0 42 32,0 1-32,0-1 0,0 0 0,0 0 15,0 21-15,0-20 16,0 20-16,0 0 0,0-21 0,0 22 15,0-22-15,0 21 0,0-21 0,0 1 16,0-1-16,21 0 0,1 0 0,-1-21 16,0 0-16,0 0 0,0 0 0,0 0 15,1 0-15,20 0 0,-21 0 0,21-21 16,-20 0-16,20 0 0,-21-1 16,21 1-16,-20 0 0,20-21 0,-21 21 15,0-22-15,0 1 0,1 21 0,-1-22 16,0 1-16,0 21 0,-21 0 0,0-22 15,0 22-15,0 0 16,21 21-16,-21 21 16,0 0-1,0 1-15,-21-1 0,21 21 0,0-21 16,0 0-16,0 22 0,0-22 16,0 21-16,0-21 0,0 1 0,0 20 15,0-21-15,0 0 0,21 0 0,0 1 16,1-1-16,-1-21 0,0 21 0,21 0 15,1-21-15,-1 0 0,0 0 0,1 0 16,-1 0-16,21 0 0,1 0 0,-22-21 16,22 0-16,-1 0 0,-20-1 0,20 22 15,-21-42-15,-20 21 0,20 0 16,-21 0-16,0-22 0,-21 22 16,0-21-16,0 21 0,0-22 0,0 22 15,0-21-15,0 21 0,0-1 0,-21 22 16,0 0-16,0-21 0,-22 21 0,22 0 15,0 0-15,-21 21 0,21 1 0,-22-1 16,22 0-16,-21 0 0,-1 21 16,22-20-16,0 20 0,0-21 0,0 21 15,21-20-15,-21 20 0,21-21 0,0 0 16,0 0-16,21 1 0,0-1 0,0 0 16,0 0-16,0-21 0,22 0 15,-22 0-15,0 0 0,21 0 0,-20 0 16,-1 0-16,21 0 0,-21 0 0,0-21 15,1 0-15,-1 21 0,-21-21 16,0-1-16,21 1 0,-21 0 0,21 0 16,-21 0-16,0 0 0,0-1 0,0-20 15,0 21-15,0 0 0,0 0 0,0-1 16,0 1-16,0 0 0,0 0 0,-21 42 31,21 0-31,0 0 16,-21 1-16,21 20 0,-21 0 0,21 1 15,-22-22-15,22 21 16,0 0-16,-21 1 0,21-1 0,-21 0 16,21 1-16,0-1 0,0 0 0,0 1 15,0-1-15,0 0 0,0 1 0,0-1 16,0 22-16,21-22 0,0 21 0,1-20 16,-1 20-16,0-20 0,-21-1 0,0 21 15,0-20-15,0-1 0,0 22 0,0-22 16,0 0-16,0 1 0,0 20 0,-21-21 15,0 1-15,-1-1 0,1 0 0,-21 1 16,21-1-16,-22 0 0,22-20 16,-21 20-16,0-21 0,-1 0 0,1 0 0,0-21 15,-1 0-15,1 0 0,0 0 16,20 0-16,-20 0 0,21-21 0,-21 0 16,20 0-16,1-21 0,0-1 0,0 1 15,21 0-15,0-22 0,0 1 16,21-1-16,0 1 0,0-1 0,22-21 15,-1 1-15,22-1 0,-22 0 0,21 1 16,1-1-16,-1 0 0,1 1 16,-1-22-16,1 21 0,-22 1 0,22-1 15,-22 0-15,0 22 0,1-1 0,-22 1 0,0-1 16,0 22-16,-21 21 0,0 0 16,0-1-16,0 1 0,-21 21 15,0 0-15,0 0 0,0 0 16,-1 21-16,1-21 0,0 22 0,21-1 15,0 0-15,-21 0 0,21 0 0,0 0 16,0 1-16,0-1 0,0 0 0,21 0 16,0-21-16,0 21 0,1 0 0,20-21 15,-21 22-15,0-22 0,0 21 0,1-21 16,-1 0-16,0 0 0,0 21 0,0 0 16,-21 0-1,0 0 16,21-21-31,1 0 16,-1 0-16,0 0 16,0 0-16,0 0 0,0 0 0,1-21 15,-1 21-15,21-21 0,-21 0 0,0 0 16,1 0-16,20-1 0,-21 1 16,0 0-16,0-21 0,1 21 0,-22-1 15,0 1-15,0-21 0,0 21 0,0 0 16,0-1-16,-22 22 31,1 0-31,0 22 16,0-1-16,21 0 0,0 0 0,-21 21 15,21-20-15,-21-1 0,21 21 16,0-21-16,0 0 0,0 1 16,0-1-16,0 0 0,0 0 0,21 0 15,0 0-15,0-21 0,0 0 0,0 22 16,1-22-16,-1 0 0,0 0 0,0 0 15,0 0-15,0-22 0,1 22 0,20-21 16,-21 0-16,0 21 0,0-21 0,22 0 16,-22 0-16,0-22 15,0 1-15,22-22 16,-43 43-16,21-21 0,-21 21 16,0 0-16,-21 21 15,-1 21 1,22 0-16,0 0 0,-21 0 15,21 0-15,-21 1 0,21-1 0,0 0 16,0 0-16,0 0 0,0 0 16,0 1-16,21-1 0,0 0 0,1 0 15,-1-21-15,0 0 16,0 21-16,0-21 0,0 0 0,1 0 16,20 0-16,-21-21 0,0 21 0,0-21 15,1 0-15,-1 0 0,0-1 0,0 1 16,-21 0-16,21-21 0,0 21 15,-21-22-15,0 22 0,22 0 0,-22-21 16,21 20-16,-21 1 0,0 0 16,0 42-1,0 0-15,0 1 16,0-1-16,0 0 0,-21 0 0,21 0 16,-22 22-16,22-22 0,0 0 0,0 0 15,0 21-15,-21-20 0,21-1 0,0 0 16,0 0-16,-21 0 0,21 0 0,0 1 15,0-44 32,0 1-47,0 0 0,0 0 16,0 0-16,21 0 0,-21-1 0,21-20 16,1 21-16,-1-21 0,0-1 0,0 22 15,0-21-15,22 21 0,-22-22 0,21 22 16,-21 0-16,22 21 0,-22-21 0,21 21 15,-21 0-15,0 0 0,1 21 16,-1-21-16,0 21 0,0 0 0,-21 0 16,21 1-16,-21 20 0,0-21 0,0 0 15,0 22-15,0-22 0,0 0 0,0 21 16,0-21-16,0 1 0,0-1 0,0 21 16,0-21-16,0 0 15,0 1-15,-21-22 0,21-22 31,0 1-15,0 0-16,0 0 0,21 0 0,-21 0 16,21-1-16,1-20 0,-1 21 0,0 0 15,0-22-15,0 1 0,22 21 0,-22-21 16,42-22-16,-42 43 0,22 0 16,-22 0-16,21-1 15,-21 22-15,1 0 0,-1 0 0,0 0 0,0 0 16,-21 22-16,21-1 0,-21 0 15,0 0-15,0 0 0,0 0 16,0 1-16,0-1 0,0 21 0,0-21 16,-21 0-16,21 1 0,0-1 0,0 21 15,0-21-15,0 0 0,21 1 16,0-1-16,1 0 0,-1-21 16,21 0-16,-21 0 0,0 0 15,1 0-15,-1 0 0,0 0 0,21-21 16,-21 21-16,1-21 0,-1-1 0,0 1 15,0 0-15,0-21 0,0 21 16,1-22-16,-1 22 0,-21-21 0,21 21 16,-21-22-16,21 22 0,-21 0 0,0 0 15,0 0-15,-21 21 16,0 0-16,0 0 16,-1 0-16,1 21 0,21 0 0,-21 0 15,0 0-15,21 0 0,0 1 0,0-1 16,0 21-16,0-21 0,0 0 0,0 1 15,0-1-15,0 0 0,0 0 0,0 0 16,0 0-16,21-21 0,0 22 0,0-22 16,1 0-16,-1 0 0,21 0 15,-21 0-15,0 0 0,22 0 0,-22 0 16,0 0-16,0-22 0,0 1 0,1 21 16,-1-21-16,0 0 0,0 0 15,0-22-15,0 22 0,-21 0 0,0 0 16,22 0-16,-22 0 0,0-1 15,-22 22 1,1 22 0,0-1-16,0 0 0,21 0 15,-21 0-15,21 0 0,0 1 0,-21-1 16,-1-21-16,22 21 0,0 0 0,0 0 16,-21-21-16,21-21 46,0 0-30,21 21-16,-21-21 0,22 0 0,-1-1 16,0 1-16,0-21 0,0 21 0,0 0 15,1-1-15,-1-20 0,21 21 0,-21 0 16,0 0-16,22-1 0,-22 1 16,21 0-16,-21 21 0,22-21 15,-22 21-15,-21 21 0,0 0 16,0 0-16,0 1 0,0-1 0,0 0 15,0 0-15,0 0 0,0 0 0,-21 1 16,21-1-16,0 0 0,0 0 0,0 0 16,0 0-16,0 1 0,21-22 15,-21 21-15,21-21 0,0 0 16,0 0-16,1 0 16,-1 0-16,-21-21 0,21 21 15,0-22-15,-21 1 0,21 0 0,0 0 16,-21 0-16,22-22 0,-1 22 0,-21-21 15,21 0-15,0-1 0,0 1 0,-21 0 16,21-1-16,1 1 0,-1-22 0,0 22 16,0 0-16,21-1 15,-20 1-15,-1 0 0,-21 21 0,0-1 0,21 1 16,-42 42 0,0 1-16,-1 20 15,1-21-15,0 21 16,0 1-16,0-1 0,0-21 0,-1 22 15,1-1-15,21 0 0,0 1 0,0-1 16,0-21-16,0 21 0,0-20 0,0-1 16,0 21-16,0-21 0,0 0 0,0 1 15,21-1-15,1-21 0,-1 0 16,0 0-16,0 0 16,0 0-16,0 0 0,1-21 15,-1-1-15,0 22 0,0-21 16,0 0-16,0 0 0,22 0 0,-22 0 15,0-1-15,0 1 0,0 0 0,1 0 16,-1 0-16,0 21 0,-21 21 31,-21 0-31,0 0 0,-1 0 0,1 1 16,0-1-16,0 0 0,0 0 16,21 0-16,-21 0 0,21 1 15,-22-22-15,22 21 0,0 0 16,0-42 31,0 0-47</inkml:trace>
  <inkml:trace contextRef="#ctx0" brushRef="#br0" timeOffset="81475.16">20659 9017 0,'0'0'0,"-22"0"0,1 0 0,42 0 32,1 0-32,20 0 15,-21 0-15,21 0 0,1 0 0,-1 0 16,0 0-16,1 0 0,-1 0 0,0 0 16,-20 0-16,20 0 0,-21 0 15,0 0-15,22 0 0,-22-21 0,0 21 16,0 0-1,-42 21 1,0 0-16,0-21 16,-22 21-16,1 1 0,0-1 0,-1-21 15,-20 21-15,-1 0 0</inkml:trace>
  <inkml:trace contextRef="#ctx0" brushRef="#br0" timeOffset="82555.53">825 12107 0,'0'0'0,"-21"-21"0,21 0 15,0 0-15,0 0 0,0 0 16,0-1-16,0 1 0,0 0 0,0 0 15,0 0-15,0 0 0,21-1 16,1 22-16,-1 0 0,0 0 0,0 0 16,0 0-16,0 0 0,1 22 15,20-1-15,-21 0 0,0 21 0,0-21 16,-21 22-16,0-1 16,0 0-16,0 1 0,0-1 0,-21 0 15,0-20-15,-21 20 0,21 0 16,-22-21-16,22 1 0,-21 20 0,21-21 15,-1 0-15,1-21 0,0 21 0,0-21 16,0 0-16,0 0 0,21-21 16,-22 0-16,22 0 15,0 0-15,0 0 0,0-1 16,0-20-16,0 21 0,0-21 16,0 20-16,22 1 0,-22 0 15,21 0-15,0 0 0,0 21 16,0 0-16,0 0 0,1 21 0,-22 0 15,21 0-15,0 0 0,0 1 16,0-1-16,-21 21 0,21-21 0,1 0 16,-22 22-16,0-22 0,0 0 15,21 0-15,-21 0 0,21 1 0,-21-1 16,0 0-16,0 0 0,0 0 16,21-21-16,-21 21 15,21-21-15,0 0 16,1-21-1,-1 0-15,0 0 0</inkml:trace>
  <inkml:trace contextRef="#ctx0" brushRef="#br0" timeOffset="82882.87">1799 12171 0,'0'0'15,"0"21"1,0 0-1,21-21 1,0 0-16,1 0 16,-22-21-16,21 0 15,-21 0 1,0 0-16,0-1 0,0 1 16,0 0-16,0 0 0,-21 21 15,21-21 1,-22 21-16,1 21 15,21 0-15,0 0 16,0 0-16,-21-21 0,21 22 16,-21-22-16,21 21 0,21-21 47,0 0-47</inkml:trace>
  <inkml:trace contextRef="#ctx0" brushRef="#br0" timeOffset="84779.99">3238 12192 0,'0'0'0,"-21"21"0,21 0 16,21-42 15,1 0-31,-1 0 16,0 0-16,0 0 0,0-22 0,0 22 15,1-21-15,-1-1 0,0 1 0,21 0 16,-21-1-16,22 1 16,-22 0-16,0-1 0,0 1 0,0-21 15,1 20-15,-22 1 0,0-22 0,0 22 16,0 0-16,0-1 0,-22 1 15,1 21-15,21 0 0,-21 0 0,0 21 16,0 0-16,0 0 0,-1 21 16,1 21-16,0 0 0,0-20 15,21 41-15,-21-21 0,0 1 0,21 20 16,-22-20-16,22 20 0,0-21 0,0 22 16,0-22-16,0 1 0,0-1 15,22 0-15,-1 1 0,0-22 0,0 21 16,0-21-16,0 0 0,1 1 0,-1-22 15,21 0-15,0 0 16,1 0-16,-1 0 0,0-22 0,1 22 16,-1-21-16,0 0 0,1-21 0,-1 21 15,0-1-15,1-20 0,-22 21 0,0-21 16,0 20-16,0-20 0,-21 0 16,0 21-16,0-1 0,0-20 0,0 21 15,0 0-15,0 0 0,-21 21 16,0 0-16,0 0 15,21 21-15,-21 0 0,0 0 0,21 0 16,0 22-16,-22-22 0,22 21 0,0 0 16,0-20-16,0 20 0,0 0 15,0-21-15,22 22 0,-22-22 16,21 0-16,21 0 0,-21 0 0,22-21 16,-22 0-16,21 22 0,0-22 0,1 0 15,-1 0-15,0-22 0,1 22 16,-1-21-16,-21 0 0,22 0 0,-1 0 15,-21 0-15,21-1 0,-20-20 0,-1 21 16,0 0-16,-21-22 0,0 22 0,0 0 16,0 0-16,0-21 0,0 20 15,0 1-15,-21 42 16,0 1 0,21-1-16,-22 0 0,22 0 15,0 21-15,-21-20 0,21-1 16,-21 21-16,21-21 0,-21 22 0,21-22 15,0 0-15,0 0 0,0 0 0,0 0 16,0 1-16,0-44 31,21 1-15,0 0-16,0 0 0,-21 0 0,22 0 16,-1-22-16,0 22 0,0-21 15,0-1-15,0 22 0,1 0 16,-1-21-16,0 21 0,0-1 0,0 1 0,0 21 15,1 0-15,-22 21 16,0 1 0,21-1-16,-21 21 0,0-21 0,0 0 15,0 22-15,0-22 0,0 21 0,0-21 16,21 22-16,0-22 0,-21 21 0,21-21 16,0 1-16,22-1 0,-22 0 15,21-21-15,-21 21 0,22-21 0,-1 0 16,0 0-16,22 0 0,-22 0 0,1 0 15,20-21-15,-21 21 0,1-21 0,-1 0 16,22-1-16,-43-20 0,21 21 16,-21 0-16,0-22 0,1 22 0,-22-21 15,21 0-15,-21 20 0,0-20 16,0 21-16,0-21 0,-21 20 0,-1 22 16,1-21-16,0 21 0,0 0 15,0 0-15,0 0 0,-22 21 0,22 1 16,0-1-16,-21 0 0,20 0 0,-20 0 15,21 0-15,0 1 0,0 20 0,21-21 16,0 0-16,0 0 0,0 22 16,0-22-16,0 0 0,21 0 15,0-21-15,0 0 0,0 21 16,0-21-16,22 0 0,-22 0 0,21 0 0,-21 0 16,22-21-16,-22 0 0,21 21 15,-21-21-15,1 0 0,-1 0 16,0-1-16,-21 1 0,21 0 15,-21 0-15,0 0 0,0 0 0,0-1 16,0 44 15,-21-1-31,0 0 0,21 0 16,-21 0-16,21 0 0,-22 22 0,22-22 16,-21 21-16,0 1 0,21-1 0,-21 0 15,21 1-15,-21-1 0,21 0 16,0 1-16,-21-1 0,21 0 0,0 1 15,0 20-15,0-21 0,0 22 16,0-22-16,0 22 0,0-22 0,0 22 16,0-22-16,0 21 0,0-20 0,0-1 15,0 22-15,0-22 0,0 0 16,0 1-16,0-1 0,-22 0 0,22-21 16,-21 22-16,0-22 0,0 0 0,0 0 15,0 0-15,-1-21 0,1 0 0,21 22 16,-21-22-16,-21 0 0,21 0 0,-1 0 15,1-22-15,0 1 0,-21 0 0,21 0 16,-1 0-16,-20 0 0,21-22 16,0 1-16,21 21 0,0-22 0,0 1 15,0 0-15,0-1 0,0-20 16,0 21-16,0-1 0,21 1 0,0 0 16,-21-22-16,21 22 0,0-1 0,1-20 15,20 21-15,-21-1 0,0-20 0,22 20 16</inkml:trace>
  <inkml:trace contextRef="#ctx0" brushRef="#br0" timeOffset="85051.83">6329 11282 0,'0'0'0,"42"-106"16,-42 64-16,0 21 15,0 42 1,0 21-1,0 0-15,0-20 0,-21 41 16,0-21-16,0 1 0,-1 20 0,22 1 16,-21-22-16,0 0 0,21 22 0,-21-22 15,21 1-15,-21-1 0,21-21 0,0 21 16,0-20-16,0 20 0,0-21 16,0 0-16,0 0 0,21-21 15,0 0 1,0-21-16,0 0 0,1 0 0,-1 0 15,0 0-15</inkml:trace>
  <inkml:trace contextRef="#ctx0" brushRef="#br0" timeOffset="85495.58">6646 11451 0,'0'0'0,"21"-63"0,1 20 16,-22 1-16,0 21 0,21-21 0,-21 20 16,21 1-16,0 21 0,-21 21 31,0 22-31,0-22 0,0 21 15,0 1-15,0-1 0,0 0 0,0 1 16,0-1-16,-21 0 0,21-21 16,0 22-16,-21-1 0,21 0 0,-21-20 15,21 20-15,-22-21 0,22 21 0,-21-20 16,21-1-16,-21 0 0,21 0 16,0-42 15,0 0-31,21 0 0,-21-1 15,21-20-15,1 21 0,-1-21 0,0 20 16,21-20-16,-21 0 0,22-1 0,-22 1 16,21 21-16,-21-21 0,22 20 15,-22 22-15,21 0 0,-21 0 0,1 0 16,-1 0-16,-21 22 0,0-1 0,21 0 16,-21 0-16,0 0 0,0 22 15,0-22-15,0 0 0,0 21 0,0-21 16,0 1-16,-21 20 0,0-21 15,21 0-15,0 0 0,-22 1 0,22-1 16,-21-21-16,21 21 0,-21-21 0,21 21 16,0-42 15,0 0-31</inkml:trace>
  <inkml:trace contextRef="#ctx0" brushRef="#br0" timeOffset="85675.48">6308 11557 0,'-85'0'15,"170"0"-15,-170-21 16,106 21-16,0 0 16,22 0-16,-22-21 0,0 0 15,21 21-15,1 0 0,-1-22 0,-21 22 16,21-21-16,1 21 0,-22-21 0,21 21 15,1-21-15</inkml:trace>
  <inkml:trace contextRef="#ctx0" brushRef="#br0" timeOffset="86562.97">8742 11621 0,'0'0'0,"42"-106"16,-42 85-1,21-22-15,-21 22 0,0 0 0,0 0 16,0 0-16,0-1 0,0 44 31,-21-1-31,0 0 16,0 21-16,0-21 0,-1 22 0,-20-1 16,21-21-16,0 22 0,-22-22 0,22 21 15,0-21-15,21 22 0,0-22 0,0 0 16,0 0-16,0 0 15,0 0-15,21-21 0,0 0 16,1 0-16,20 0 0,-21 0 0,21 0 16,1-21-16,-1 0 0,22 0 0,-22 0 15,0 0-15,1-1 0,-1 1 0,-21-21 16,0 21-16,0-22 0,1 22 16,-22-21-16,0 0 0,0 20 0,0-20 15,0 0-15,-22 21 0,22-22 0,-21 22 16,21 0-16,-21 0 0,21 0 0,-21-1 15,21 1 1,21 21 0,21 0-16,-20 0 0,-1 0 15,21 0-15,-21-21 0,22 21 0,-22 0 16,21 0-16,0-21 0,-20 21 16,-1 0-16,21 0 0,-21-21 15,0 21-15,-21 21 16,0 0-16,0 0 0,0 0 0,0 1 15,0 20-15,-21 0 0,0 1 16,0-1-16,0 21 0,0-20 0,-1 20 16,1-20-16,0 20 0,21 1 0,-21-22 15,0 21-15,0 1 0,21 21 16,0-22-16,0 1 0,-22-1 0,22 22 16,0-22-16,-21 1 0,21-1 0,0 22 15,0-22-15,0 1 0,0-1 16,-21 1-16,21-1 0,-21 1 0,0-22 15,21 22-15,-21-22 0,-1-21 0,1 22 16,0-22-16,0 0 0,0 0 0,0 0 16,-1 0-16,1-21 0,0 0 0,0 0 15,0 0-15,-22 0 0,22-21 0,-21 0 16,21 0-16,-22 0 0,1 0 0,21-22 16,-21 22-16,-1-21 0,1 21 15,0-22-15,20 22 0,-20-21 0,21 21 16,-21-22-16,20 22 0,22-21 15,0 21-15,-21-22 0,21 1 0,0 21 16,0-22-16</inkml:trace>
  <inkml:trace contextRef="#ctx0" brushRef="#br0" timeOffset="86975.73">10880 10795 0,'0'0'0,"0"-63"15,0 41-15,21 22 16,-21 22 0,0-1-16,21 21 0,-21-21 0,0 43 15,0-22-15,0 22 0,0-1 0,0 1 16,0-1-16,0-21 16,0 22-16,-21-1 0,21-20 0,-21 20 15,-1-20-15,22-22 0,0 21 0,0-21 16,0 0-16,-21 1 0,21-1 0,0 0 15,21-21 1,1-21-16,-1 0 0,-21-1 16,21 1-16,21-21 0,-21 0 15,1 20-15,-1-20 0</inkml:trace>
  <inkml:trace contextRef="#ctx0" brushRef="#br0" timeOffset="87583.28">11218 11028 0,'0'0'0,"21"-42"15,-21-1-15,22-41 16,-1 62-16,-21 44 31,0-1-31,0 21 0,0-21 16,0 22-16,-21-1 0,-1 0 0,22 22 15,-21-22-15,21 0 0,0 22 0,-21-22 16,0 1-16,21-1 0,-21-21 0,21 21 16,0-20-16,0-1 0,0 0 15,0 0-15,0 0 0,21-21 31,0 0-31,0-21 0,0 0 0,1 0 16,-1 0-16,0-1 0,0-20 16,0 21-16,0-21 0,1-1 0,-1 22 15,0-21-15,-21 21 0,21-22 16,-21 22-16,21 0 0,-21 42 31,0 0-31,0 0 0,0 1 0,0 20 16,0-21-16,0 0 0,21 22 0,-21-22 15,0 0-15,0 21 0,22-21 0,-22 1 16,21-1-16,0 0 0,0-21 16,-21 21-16,21-21 0,0 0 0,22 0 15,-22 0-15,0 0 0,21 0 0,-20 0 16,20 0-16,-21 0 0,21-21 16,-20 0-16,20 0 0,0-1 0,-21 1 15,1 0-15,-1-21 0,0 21 0,0-22 16,-21 22-16,21-21 0,-21 21 0,0-22 15,0 22-15,0 0 0,0 0 16,-21 21-16,0 0 0,0 0 16,0 21-16,-1 0 0,1 0 0,0 0 15,21 1-15,-21-1 0,0 0 0,21 21 16,0-21-16,0 1 0,0-1 0,0 0 16,0 0-16,21 0 0,0-21 0,0 21 15,0-21-15,1 0 0,20 0 16,-21 0-16,21 0 0,-20 0 15,20 0-15,0-21 0,-21 21 0,22-21 16,-22 0-16,0 0 0,0 0 0,0-1 16,-21 1-16,0 0 0</inkml:trace>
  <inkml:trace contextRef="#ctx0" brushRef="#br0" timeOffset="87791.67">11049 11176 0,'0'0'0,"-42"21"0,-1 0 0,1 1 0,21-22 16,21 21-16,21-21 15,0 0-15,21 0 0,-20 0 16,20 0-16,0-21 0,22-1 16,-22 22-16,22-21 0,-22 21 15,21-21-15,-20 0 0,20 0 0,-20 21 16,-1-21-16,0-1 0,1 1 0</inkml:trace>
  <inkml:trace contextRef="#ctx0" brushRef="#br0" timeOffset="88420.22">14012 11472 0,'0'0'0,"21"-21"16,22 0-16,-22 0 0,21 0 15,-21 0-15,22-22 0,-22 22 0,0-21 16,0-1-16,0 22 0,-21-21 0,0 21 16,0-22-16,0 22 0,-21-21 0,0 21 15,0 0-15,-21-1 0,-1 1 0,22 0 16,-21 21-16,-1 0 0,1 0 0,0 0 16,-1 21-16,1 0 0,0 22 15,21-22-15,-22 21 0,1 22 0,21-22 16,0 22-16,-1-22 0,1 0 0,21 22 15,0-22-15,0-21 0,0 22 0,0-1 16,0-21-16,21 0 0,1 0 0,20-21 16,-21 0-16,0 22 0,22-22 0,-22 0 15,21 0-15,0-22 0,1 22 16,-22-21-16,21 0 0,1 0 16,-22 0-16,21 0 0,-21-1 0,0-20 15,-21 21-15,0 0 0,22-22 0,-22 22 16,0 0-16,0-21 0,0 21 0,0-1 15,0 44 1,0-1 0,0 21-16,0-21 0,0 22 15,0-1-15,0-21 0,0 21 0,0-20 16,21 20-16,-21-21 0,21 0 0,-21 0 16,21 1-16,0-1 0,0 0 15,1 0-15,-1-21 0,0 0 0,0 0 16,0 0-16,0 0 0,1 0 15</inkml:trace>
  <inkml:trace contextRef="#ctx0" brushRef="#br0" timeOffset="88791.13">14563 11430 0,'0'0'16,"0"-42"-16,0 21 0,0-22 0,0-63 16,0 64-16,0 0 0,0 21 15,21-1-15,-21 1 0,21 0 0,0 21 16,0 0-16,0 0 0,1 0 0,-1 21 15,21 0-15,-21 1 0,0-1 16,1 21-16,-1 0 0,0-20 16,0 20-16,-21 0 0,21 1 0,-21-1 15,0 0-15,0-21 0,0 22 0,0-22 16,0 21-16,0-21 0,0 1 0,0-1 16,-21-21-16,21 21 0,0 0 15,0-42 1,0 0-16,0 0 15,0-22-15,21 22 16,-21 0-16,21-21 0,1-1 0,-22 1 16,21 0-16,0-22 0,0 22 0,0-1 15,0 1-15,1 0 0,-1 21 16,0-1-16,-21 1 0,21 21 0,0 0 16,0 0-16,1 0 0,-22 21 15,21 1-15,-21-1 16,21 0-16,-21 0 0,0 21 0</inkml:trace>
  <inkml:trace contextRef="#ctx0" brushRef="#br0" timeOffset="91823.06">15621 11536 0,'0'0'0,"42"0"0,64 0 16,-85 0-16,0-21 0,1 0 15,-1-1-15,0 1 0,0 0 16,0 0-16,-21 0 0,0 0 0,0-22 15,0 22-15,0-21 0,0 21 0,0-22 16,-42 22-16,21 0 0,0 0 0,-1 0 16,-20 21-16,21 0 0,-21 0 0,20 0 15,-20 21-15,0 0 0,21 0 0,-22 0 16,1 22-16,21-1 0,-22-21 0,1 21 16,21 1-16,0-1 0,0-21 15,-1 22-15,22-22 0,0 21 0,0-21 16,0 0-16,0 1 0,22-1 15,-1 0-15,21-21 0,-21 0 0,22 21 16,-1-21-16,-21 0 0,21 0 0,1 0 16,-1-21-16,-21 0 0,22 21 0,-22-21 15,21-1-15,-21 1 0,0 21 0,1-21 16,-22 0-16,0 0 0,21 0 16,-21-1-16,0 1 0,0 0 0,0 0 15,0 0-15,0 42 31,0 0-31,0 0 16,0 0-16,0 22 0,0-22 16,0 0-16,0 0 0,0 0 0,0 22 15,0-22-15,0 21 0,0-21 16,21 22-16,0-1 0,0 0 16,0 22-16,1-22 0,-1 22 0,0-22 15,-21 22-15,21-1 0,-21 1 0,0-22 16,0 21-16,0 1 0,0-1 0,-21-20 15,0 20-15,0 1 0,-22-22 0,22 22 16,-21-22-16,21 0 0,-22 1 0,1-1 16,21-21-16,-22 21 0,1-20 0,0-1 15,21-21-15,-22 0 0,22 21 0,-21-21 16,21 0-16,-1 0 0,1-21 16,0 0-16,21-1 0,0-20 0,0 21 15,0-21-15,0-1 0,21-20 16,0-1-16,22 1 0,-22-1 0,21 1 15,1-22-15,-1 0 0,21 1 0,-20-1 16,20 0-16,-20 1 0,20-22 0,-21 21 16,1 22-16,-22-22 0,21 22 0,-21-22 15,1 43-15,-22-22 0,0 22 0,0 21 16,0-1-16,0 1 0,0 0 0,-22 21 16,1 0-16,0 0 0,21 21 15,-21-21-15,0 21 0,21 1 0,0-1 16,0 0-16,0 0 15,0 0-15,21 0 0,0 1 16,0-1-16,0-21 0,22 21 0,-22 0 16,0-21-16,21 21 0,-20-21 0,-1 21 15,0 1-15,0-22 0,0 21 0,0-21 16,1 0-16,-22 21 16,21-21-16,0 0 0,0 0 15,0 0-15,0 0 16,1 0-16,-1 0 0,-21-21 15,21 21-15,0-21 0,-21-1 0,21 1 16,0 0-16,1 0 0,-1 0 0,-21-22 16,21 22-16,0-21 0,-21 21 15,21-22-15,-21 22 0,0 0 16,21 0-16,-21 0 0,0 42 31,0 0-31,0 0 16,0 22-16,0-22 0,0 0 0,-21 0 15,21 0-15,0 0 0,0 22 0,0-22 16,0 0-16,0 0 0,21-21 16,1 21-16,-22 1 0,21-22 0,0 21 15,0-21-15,0 0 0,0 0 0,1 0 16,-1 0-16,21 0 0,-21 0 16,0 0-16,1 0 0,20 0 0,-21-21 15,21-1-15,-20 1 0,-1 0 0,21 0 16,-21 0-16,0 0 0,-21-22 0,22 22 15,-1 0-15,-21-21 0,21 20 0,-21 1 16,0 0-16,0 0 16,0 42-1,-21 0-15,0 0 16,21 1-16,-22-1 0,22 0 16,0 0-16,0 0 0,0 0 0,0 1 15,0-1-15,0 0 0,0 0 16,22-21-16,-1 21 0,0-21 0,0 0 15,0 0 1,22 0-16,-22 0 0,0 0 0,0 0 16,21 0-16,-20 0 0,-1-21 0,0 0 15,0 0-15,0 21 0,0-21 0,1-22 16,-1 22-16,-21 0 0,0 0 0,21-22 16,-21 22-16,21 0 0,-21 0 0,0 0 15,0 0-15,0 42 31,0 0-31,0 0 0,-21 0 16,21 0-16,-21 1 0,21-1 0,-21 0 16,21 0-16,0 0 0,0 0 0,-22 1 15,22-1-15,0 0 0,-21 0 16,21 0-16,0 0 0,0-42 62,0 0-62,21 0 0,-21 0 16,22 0-16,-22-1 0,21-20 0,0 21 16,0 0-16,-21-22 0,21 1 0,0 21 15,1-21-15,-1 20 0,0 1 16,0 0-16,0 0 0,0 0 16,1 21-16,-1 0 0,0 0 15,0 0-15,-21 21 0,0 0 16,0 0-16,0 0 0,21 1 0,-21-1 15,0 0-15,0 21 0,0-21 0,0 1 16,0-1-16,0 0 0,0 0 16,0 0-16,0-42 47,21 0-47,1 0 15,-22 0-15,21-1 0,-21 1 0,21 0 16,0 0-16,0-21 0,-21 20 15,21-20-15,1 21 0,-1 0 0,0 0 16,0-1-16,0 1 0,0 0 16,1 21-16,-1 0 15,-21 21-15,0 0 16,0 1-16,0-1 0,0 0 0,0 0 16,0 0-16,0 0 0,0 1 0,0 20 15,0-21-15,0 0 0,0 0 0,0 1 16,0-1-16,21-21 0,0 21 0,0 0 15,0-21-15,1 0 0,20 0 16,-21 0-16,0 0 0,0 0 0,22 0 16,-22 0-16,0 0 0,21-21 15,-20 21-15,-1-21 0,0 0 0,0-1 16,0 1-16,-21 0 0,21-21 0,1 21 16,-22-22-16,0 22 0,21-21 0,-21 21 15,21-1-15,-21 1 0,0 0 16,0 0-16,-21 21 15,0 21-15,-1 0 16,22 0-16,0 1 0,-21 20 16,21-21-16,-21 0 0,21 22 0,0-22 15,0 0-15,0 0 0,0 0 0,0 0 16,0 1-16,0-1 16,21-21-16,0 0 15,1 0-15,-1 0 0,0 0 16,0 0-16,0 0 0,0 0 0,1-21 15,-1 21-15,0-22 0,0 1 0,0 0 16,0 0-16,1 0 0,-1 0 0,-21-1 16,21 1-16,-21 0 0,21 0 0,-21 0 15,0 0-15,0 42 32,0 0-32,0 0 15,0 0-15,-21 0 0,21 1 0,-21-1 16,0 0-16,21 0 0,-22 0 0,22 0 15,-21 1-15,21-1 16,-21 0-16,21-42 47,0 0-47,0-1 16,21 1-16,0 0 0,1 0 15,-22 0-15,21 0 0,0-22 16,0 22-16,0 0 0,0-21 0,1 20 0,-1 1 15,0 0-15,0 0 0,0 0 0,0 0 16,1 21-16,-1 0 0,-21 21 31,0 0-31,0 0 0,0 0 16,0 22-16,0-22 0,0 0 0,0 0 16,0 0-16,0 0 0,0 1 0,0-1 15,0 0-15,0 0 0,0 0 0,0 0 16,21-21-16,0 0 15,0 0-15,0 0 16,1 0-16,-1 0 0,-21-21 16,21 21-16,0-21 0,0 0 0,0 0 15,1 0-15,-1-1 0,0-20 16,21-21-16,-21 41 0,1-20 0,-1 0 16,0-1-16,0 1 0,0 0 15,0-1-15,1 1 0,-1 0 0,0-1 16,0 1-16,0 0 0,0 21 15,-21-1-15,0 1 0,0 0 0,0 42 16,0 0 0,0 22-16,-21-22 0,0 0 0,0 21 15,0-20-15,0 20 0,-1 0 0,1-21 16,0 22-16,0-1 0,0-21 16,0 22-16,-1-1 0,22-21 15,0 21-15,0-20 0,0-1 0,0 21 0,0-21 16,0 0-16,0 1 0,0-1 0,0 0 15,22-21-15,-1 0 16,0 0-16,0 0 0,21 0 0,-20 0 16,-1 0-16,21 0 0,-21 0 15,0-21-15,22 21 0,-22-21 0,0-1 16,21 1-16,-20 0 0,20 0 0,-21 0 16,0 0-16,22-1 0,-43 1 0,21 0 15,-21 0-15,21 21 0,-42 21 31,0-21-31,-1 21 0,1 0 16,0 1-16,21-1 0,-21 21 16,0-21-16,0 0 0,-1-21 0,22 22 15,0-1-15,-21 0 0,0 0 16,21 0-16,0 0 16,0-42 30,0 0-30,21 0-16,-21 0 0</inkml:trace>
  <inkml:trace contextRef="#ctx0" brushRef="#br0" timeOffset="92071.16">19727 10859 0,'0'0'0,"-21"-22"0,0 1 0,0 0 0,0 21 16,21-21-16,21 21 15,21 0-15,-21 0 16,22 0-16,-1 0 0,0-21 0,1 21 16,-1 0-16,0 0 0,1-21 0,-1 21 15,0-22-15,1 22 0,-22 0 0,21-21 16,-21 21-16,0 0 0,1 0 0,-1 0 16,-42 21 15,-1-21-31,1 22 0,0-22 15,0 21-15,-21-21 0,20 21 16,-20-21-16,0 21 0,-1 0 0</inkml:trace>
  <inkml:trace contextRef="#ctx0" brushRef="#br0" timeOffset="93162.95">1164 13674 0,'-21'0'15,"0"0"-15,0 0 0,-1 0 16,1 0-16,0 0 0,0 0 0,0 0 16,0 0-16,21-21 15,0-1-15,0 1 16,21 0 0,0 21-16,21 0 15,-21-21-15,22 21 0,-22 0 16,21 0-16,1 21 0,-22 0 0,0 0 15,0 22-15,0-22 0,-21 21 16,0-21-16,0 22 0,0-1 0,-21 0 16,0-20-16,-21 20 0,20-21 0,-20 21 15,21-20-15,-21-22 0,20 21 16,-20 0-16,21-21 0,0 0 0,0 0 16,-1 0-16,1 0 15,21-21 1,0 0-16,0-1 15,21 1-15,1 0 0,-1 0 0,0 21 16,21-21-16,-21 0 0,22 21 16,-22 0-16,21 0 0,1 0 0,-1 21 15,0 0-15,1 0 0,-1 0 0,0 0 16,-21 1-16,1 20 0,-22-21 16,0 21-16,0 1 0,0-1 0,-22-21 15,1 22-15,0-1 0,-21-21 16,-1 21-16,22-20 0,-21-1 0,0 21 15,20-42-15,-20 21 16,21 0-16,-21-21 0,20 0 0,-20 0 16,21 0-16,0 0 0,0 0 0,21-21 15,0 0-15,-22 0 0,22 0 16,0 0-16,0-1 0,0-20 0,0 21 16,22 0-16,-22 0 0,21-1 15,0 1-15,0 0 0,0 21 0,22-21 16,-22 0-16,21 21 0</inkml:trace>
  <inkml:trace contextRef="#ctx0" brushRef="#br0" timeOffset="93363.87">2011 14055 0,'0'0'0,"21"0"0,0 0 15,0-21 79</inkml:trace>
  <inkml:trace contextRef="#ctx0" brushRef="#br0" timeOffset="94043.89">3725 13208 0,'0'0'0,"21"-42"0,1 21 0,-1-1 0,0 22 16,-21-21-16,0 42 31,0 1-31,-21 20 16,0 0-16,21 1 0,-22 20 0,1 1 15,0 20-15,0-20 16,0 20-16,0-20 0,-1 21 0,1-22 16,21 1-16,0-1 0,0 1 0,0-22 15,0 0-15,21 1 0,1-1 16,20-21-16,0 21 0,1-42 0,20 22 15,1-22-15,-1 0 0,1 0 0,-1-22 16,1 22-16,-1-21 0,1-21 0,20 21 16,-20 0-16,-1-22 0,1 1 15,-22 0-15,0-1 0,1-20 0,-22-1 16,-21 22-16,0-43 0,0 22 0,0-1 16,-42 1-16,20-1 15,1 1-15,-21-1 0,0 1 0,-22-1 16,22 22-16,-1 0 0,1 20 0,0-20 15,-1 42-15,1 0 0,0 0 0,21 0 16,-22 21-16,1 0 0,21 22 16,-22-1-16,1 0 0,21 1 0,0-1 15,0 22-15,-1-22 0,22 21 0,0-20 16,0 20-16,0-20 0,0-1 16,22-21-16,20 21 0,-21-20 0,21 20 15,1-21-15,20-21 0,-20 21 0,20-21 16,-21 0-16,22 0 0</inkml:trace>
  <inkml:trace contextRef="#ctx0" brushRef="#br0" timeOffset="94427.17">4762 13843 0,'-21'-42'16,"21"21"-16,0-1 0,0 1 15,0 0-15,0 0 0,0 0 0,0-22 16,21 22-16,1 0 0,-1 0 0,0 0 15,0 21-15,0 0 0,22 0 16,-22 0-16,0 0 0,21 21 0,-21 0 16,1 21-16,-1-20 0,0 20 15,-21 0-15,0-21 0,0 22 0,0-1 16,0 0-16,0-20 0,0 20 16,0 0-16,0-21 0,-21 1 0,21-1 15,0 0-15,-21 0 0,21 0 0,-22-21 16,22-21 15,0 0-31,0 0 0,0 0 0,22-22 16,-22 22-16,21-21 0,0-1 0,-21 1 15,21 0-15,0-1 0,-21 1 16,21 21-16,-21-21 0,22 20 0,-22 1 16,0 0-16,21 21 0,0 0 15,0 0-15,0 0 16,0 21-16,1 0 15,-1 1-15,0-1 0</inkml:trace>
  <inkml:trace contextRef="#ctx0" brushRef="#br0" timeOffset="95311.49">5927 13907 0,'0'0'0,"21"0"0,0-22 0,-21 1 15,0 0-15,0 0 0,0 0 0,0-22 16,0 22-16,0-21 0,0 21 0,0-22 15,-21 1-15,0 0 16,-1 21-16,1-1 0,-21 1 0,21 0 16,0 21-16,-1 0 0,-20 0 0,21 0 15,0 21-15,-22 0 0,22 1 0,0 20 16,-21 0-16,21-21 0,-1 22 16,1-1-16,0 0 0,0 1 0,21-1 15,-21 0-15,21 1 0,0-22 0,0 21 16,0-21-16,21 1 0,0-1 0,0 0 15,22-21-15,-22 21 0,0-21 16,21 0-16,1 0 0,-22 0 0,21 0 16,-21-21-16,22 21 0,-22-21 0,21 0 15,-21-1-15,0-20 0,22 21 16,-22-21-16,-21-1 0,21 1 0,0 0 16,0-22-16,-21 22 0,0-22 15,22 1-15,-22-1 0,21 22 0,-21-22 16,0 22-16,0 0 0,0 21 0,0-22 15,0 22-15,-21 21 16,-1 0-16,1 0 0,0 21 16,0 22-16,0-22 0,0 21 0,-1 0 15,-20 1-15,42-1 0,-21 22 0,0-22 16,21 21-16,0-20 16,0 20-16,0-20 0,0-1 0,0 0 15,0 1-15,21-1 0,0 0 0,0-21 16,0 22-16,1-22 0,20 0 0,0-21 15,1 21-15,-1-21 0,0 0 16,-21 0-16,22 0 0,-1 0 0,0-21 16,-20 21-16,20-21 0,-21 0 0,0 0 15,0-1-15,1 1 0,-1 0 0,0-21 16,-21 21-16,0-22 0,0 22 16,0-21-16,0 21 0,0-1 0,0 1 15,-21 21 1,0 0-16,-1 21 0,22 1 0,-21-1 15,21 0-15,-21 0 0,21 0 16,0 0-16,0 1 0,0-1 16,0 21-16,0-21 0,21 0 15,-21 1-15,21-22 0,1 0 0,-1 21 16,0-21-16,0 0 0,0 0 16,0 0-16,1-21 0,20 21 0,-21-22 15,21 1-15,-20 21 0,20-21 16,-21 0-16,21-21 0,-20 20 0,-1 1 15,21 0-15,-21 0 0,0 0 0,1 21 16,-1 0-16,-21 21 31,0 0-31,0 0 16,0 0-16,0 1 0,-21-22 0,21 21 16,0 0-16,0 0 0,0 0 15,21-21 1,0 0-1,0 0-15,0-21 0</inkml:trace>
  <inkml:trace contextRef="#ctx0" brushRef="#br0" timeOffset="96239.08">9059 13631 0,'0'0'0,"0"-21"0,-63 0 15,42 0 1,-1 0-16,1 21 0,0-21 15,0 21-15,-21 0 16,20 0-16,1 0 0,0 0 0,0 0 16,0 21-16,0 0 0,-22 0 0,22 0 15,0 22-15,0-1 0,0 0 0,-1 1 16,22-1-16,0-21 0,0 21 16,0 1-16,0-22 0,22 21 0,-1-21 15,0 1-15,21-1 0,1-21 0,-1 0 16,0 21-16,1-21 0,-1 0 0,21 0 15,-20 0-15,20-21 0,-20 0 16,-1 21-16,-21-22 0,21 1 0,-20 0 16,-1-21-16,-21 21 0,0-1 15,0-20-15,0 21 0,-21-21 0,-22-1 16,22 1-16,-21 0 0,21 20 0,-22-20 16,1 0-16,0 21 0,20-22 15,1 22-15,0 0 0,21 0 0,0 0 16,42-1-16,-20 1 15,41 21-15,-21-21 0,22 21 0,-1-21 16,22 0-16,-21 21 0,20-21 16,-20-1-16,20 1 0,-20 21 0,21-21 15,-43 0-15,21 0 0,-20 0 0,-22-1 16,21 1-16,-42 0 0,0 0 0,0 0 16,0 0-16,0-1 15,0 1-15,-21 0 0,-21 0 16,21 21-16,-1 0 0,1 0 0,-21 0 15,21 21-15,-22 0 0,22 0 0,-21 1 16,21 20-16,-22 0 0,22 22 16,0-22-16,-21 22 0,21-22 0,-1 21 15,1 22-15,0-21 0,21 20 0,-21-20 16,21 20-16,0 1 0,-21-21 0,21 20 16,0 1-16,0 0 0,0-1 15,0 1-15,0 0 0,0 20 0,0-20 16,0 0-16,0-1 0,0 1 0,0 0 15,0-1-15,0-20 0,0 21 16,0-22-16,0 22 0,0-22 0,0-20 16,0 20-16,-21-21 0,21 1 0,-22-1 15,1-21-15,0 0 0,0 1 16,0-1-16,0-21 0,-1 0 0,1 0 16,-21 0-16,21 0 0,-22 0 0,1-21 15,-21-1-15,20 1 0,-20 0 0,-1-21 16,1 21-16,-1-22 0,1 1 0,-1 0 15,22-1-15,-22 1 0,1 0 0,21-1 16,-1 1-16,22 0 0,0-1 16,21 1-16,0 0 0,0-1 0,21 22 15,0-21-15,22-1 0,-1-20 16,21 21-16,1-1 0</inkml:trace>
  <inkml:trace contextRef="#ctx0" brushRef="#br0" timeOffset="96931.79">11324 12700 0,'0'0'16,"21"-21"-16,-21 0 0,0 42 31,-21 0-31,21 21 15,-21 1-15,0-1 16,0 22-16,-1-1 0,-20 1 0,21-1 16,0 1-16,0-1 0,-1 1 0,-20-1 15,21 1-15,0-1 0,21 1 0,0-1 16,0-21-16,0 22 0,0-22 0,21-21 16,21 22-16,-21-22 0,22 0 15,-1 0-15,22-21 0,-22 0 0,0 0 16,22 0-16,-22 0 0,22-21 0,-22 0 15,21 0-15,-20 0 0,20-22 0,-20 22 16,-1-21-16,21-1 0,-20-20 0,-22 21 16,0-1-16,0-20 0,-21-1 15,0 22-15,0-22 0,0 1 16,-21-1-16,0 1 0,-21-1 0,20 1 16,-20 21-16,0-22 0,-1 22 0,1 21 15,21-22-15,-21 43 0,-1-21 0,1 21 16,0 0-16,20 21 0,-20 0 15,0 22-15,-1-22 0,1 42 0,21-20 16,-21 20-16,20-20 0,1 20 0,0 1 16,0-22-16,21 21 0,0-20 0,0-1 15,0 0-15,0 22 0,21-43 16,0 21-16,0 1 0,22-22 0,-1 21 16,-21-21-16,22 1 0,-1-22 15,0 21-15,1-21 0,-1 0 0,0 0 16,1 0-16,-1 0 0,21 0 0,-20-21 15,-1 21-15,22-22 0</inkml:trace>
  <inkml:trace contextRef="#ctx0" brushRef="#br0" timeOffset="97171.66">12213 13420 0,'0'0'15,"21"-43"-15,0 1 0,1 21 0,-22-21 0,0 20 16,0-20-16,21 21 0,-21 0 16,0 0-16,-21 21 15,-1 21-15,1 0 16,0 0-16,0 0 0,0 0 15,0 1-15,21 20 0,-22-21 0,1 21 0,0-20 16,21 20-16,0-21 16,0 21-16,0-20 0,0-1 0,0 21 15,0-21-15,21 0 0,0 1 0,1-22 16,20 21-16,0-21 0,-21 0 0,22 0 16,-1 0-16,0 0 0,1 0 0,-1-21 15,-21-1-15,22 1 0,-1 0 16,-21 0-16,21-21 0,-20 20 0,-1 1 15</inkml:trace>
  <inkml:trace contextRef="#ctx0" brushRef="#br0" timeOffset="99939.66">12785 13314 0,'21'-21'16,"-21"0"-16,-64 169 0,107-254 0,-22 42 0,-21 43 15,21 21-15,0 0 16,0-21-16,0 21 16,1 0 15,-22-21 31,0 0-62,0 0 16,-22 21 0,1-22-1,0 22-15,0 0 0,0 0 16,0 22-16,-1-1 0,1 0 0,0 0 15,0 0-15,0 22 0,0-22 0,-1 21 16,1-21-16,21 22 0,0-22 0,0 21 16,0-21-16,0 22 0,0-22 15,21 21-15,1-21 0,-1 0 0,0 1 16,21-22-16,-21 21 0,1-21 0,20 0 16,-21 0-16,21 0 0,-20 0 0,20 0 15,-21 0-15,21-21 0,-20-1 0,20 22 16,-21-21-16,0-21 15,22 21-15,-22 0 0,0-1 0,0-20 16,0 21-16,-21-21 0,21 20 0,-21 1 16,22 0-16,-22 0 0,0 0 0,0 0 15,0-1-15,0 44 32,0-1-32,0 0 0,-22 0 0,1 0 15,21 0-15,0 1 0,0-1 0,0 0 16,0 0-16,0 0 0,0 0 0,0 22 15,0-22-15,0 0 0,0 0 16,0 0-16,21-21 0,1 22 16,20-22-16,-21 0 0,21 0 15,-20 0-15,20 0 0,0 0 0,1 0 16,-1-22-16,-21 22 0,21-21 0,-20 0 16,-1 0-16,21 0 0,-21 0 0,0-22 15,-21 22-15,22 0 0,-22 0 16,21-22-16,-21 22 0,21 0 0,-21 0 15,0 0-15,0 42 32,-21-21-32,0 21 0,21 0 15,-22 0-15,22 1 16,-21-1-16,21 0 0,0 0 0,0 0 0,-21 0 16,21 1-16,0 20 0,0-21 15,0 0-15,0 0 0,21 1 16,0-1-16,1 0 0,-1-21 15,21 0-15,-21 0 0,22 0 16,-1 0-16,0 0 0,1 0 0,-22 0 16,21 0-16,0-21 0,1 0 0,-1-1 15,-21 1-15,0 0 0,1 0 0,-1-21 16,0 20-16,-21-20 0,21 21 0,-21 0 16,0-22-16,0 22 0,0 0 15,0 0-15,-21 21 0,0 0 16,0 0-16,-1 0 0,1 0 0,21 21 15,0 0 1,0 0-16,0 1 16,0-1-16,0 0 0,0 0 0,0 0 15,0 0-15,21 1 0,-21-1 0,22-21 16,-22 21-16,21 0 0,-21 0 0,0 0 16,21-21-16,0 22 0,0-22 15,0 21-15,22-21 0,-22 0 16,21 0-16,-21 0 0,22 0 0,-1 0 15,0 0-15,1 0 0,-1-21 0,0 21 16,1-22-16,-22 1 0,21 0 16,-21 0-16,1 0 0,-1 0 0,0-1 0,0-20 15,0 21-15,-21-21 0,21 20 16,-21 1-16,0-21 0,0 21 16,0 0-16,0-1 0,-21 22 0,0 0 15,0 0-15,0 0 0,0 0 0,-1 0 16,1 0-16,0 0 0,0 22 0,-21-1 15,20 0-15,1 0 0,21 0 0,-21 0 16,21 22-16,-21-22 0,21 0 16,0 21-16,0-20 0,0-1 0,0 0 15,0 0-15,21 0 0,0 0 0,0 1 16,1-22-16,-1 0 16,0 0-16,0 0 0,0 0 15,0 0-15,1-22 0,-1 22 16,-21-21-16,21 0 0,0 0 0,0 0 15,-21 0-15,21-1 0,-21-20 0,22 21 16,-22 0-16,0 0 0,0-22 0,0 22 16,0 0-16,0 0 0,0 42 31,-22 0-15,1 0-16,21 0 0,0 1 15,0-1-15,0 0 0,0 0 0,0 0 16,0 0-16,0 1 0,21-1 15,1-21-15,-1 21 0,0 0 0,0-21 16,21 21-16,-20-21 0,20 0 16,0 0-16,-21 0 0,22 0 0,-22 0 15,21 0-15,-21-21 0,1 21 0,-1-21 16,0 0-16,0 0 0,21-1 0,-42-20 16,22 21-16,-1 0 0,0 0 0,-21-22 15,0 22-15,0 0 0,21 0 16,-21 0-16,0-1 0,0 44 31,0-1-31,0 0 16,0 0-16,-21 0 0,21 0 15,-21 1-15,21-1 0,0 0 16,0 0-16,0 0 0,0 0 0,0 1 16,-21-1-16,21 0 0,0-42 46,21 0-46,0-1 16,0 1-16,-21 0 0,21 0 16,0 0-16,1 0 0,-22-1 0,21-20 15,0 21-15,0 0 0,0 0 0,0-1 16,1 22-16,-22-21 0,21 21 16,0 0-16,-21 21 15,0 1-15,21-22 16,-21 21-16,0 0 0,21 0 0,-21 0 15,21 0-15,1 1 0,-22-1 0,21-21 16,0 21-16,-21 0 0,21-21 16,0 21-16,0-21 15,1 0-15,-1 0 16,-21-21-16,21 21 16,0-21-16,-21 0 0,21 0 0,-21-1 15,21 1-15,1 0 0,-1 0 0,0 0 16,0 0-16,21-22 0,-20 22 15,-1 0-15,21 0 0,-21 0 16,0-1-16,22 1 0,-22 21 0,0 0 16,-21 21-1,0 1 1,0-1-16,0 0 16,-21-21-16,21 21 0,0 0 15,0-42 32,0 0-47,0 0 16,0 0-16,-21-1 15,0 22 1,-1 0 0,1 0-16,0 0 0,0 0 15,0 0-15,0 22 0,21-1 16,-22-21-16,1 21 0,0 0 0,21 0 15,0 0-15,0 1 0,-21-1 0,21 0 16,0 0-16,0 0 0,0 0 16,0 1-16,0-1 0,0 0 0,0 0 15,21 0-15,0-21 0,0 21 16,1-21-16,20 0 0,-21 22 0,21-22 16,-20 0-16,-1 0 0,21 0 0,-21 0 15,22 0-15,-22-22 16,0 22-16,21-21 0,-21 0 0,1 0 15,-1 0-15,0 0 0,0-1 0,0 1 16,0 0-16,1 0 0,-22 0 16,0 0-16,0-1 0,0 1 0,0 0 15,-22 21 17,1 21-32,0 0 0,21 1 15,0-1-15,-21-21 0,21 21 16,-21 0-16,21 0 0,0 0 0,0 1 15,0-1-15,0 0 16,0 0-16,21 0 16,0-21-16,0 0 15,0 0-15,1 0 0,20 0 16,-21 0-16,0 0 0,0 0 0,22 0 16,-22 0-16,0-21 0,0 0 0,22 21 15,-22-21-15,0 0 0,21-1 0,-21-20 16,1 21-16,-1 0 0,0 0 0,0-1 15,-21-20-15,0 21 0,0 0 16,0 0-16,0-1 0,-21 22 16,0 0-16,0 0 0,-22 0 15,22 22-15,0-1 16,21 0-16,0 0 0,0 0 16,0 0-16,0 1 0,0-1 15,0 0-15,0 0 0,0 0 16,0 0-16,0 1 0,0-1 15,0 0-15,0 0 0,0 0 16,-21 0-16,0 1 31,-1-22-31,1 0 16,0-22 15,21 1-15,-21 21-1,21-21-15,0 0 16</inkml:trace>
  <inkml:trace contextRef="#ctx0" brushRef="#br0" timeOffset="100140.55">17462 13631 0,'0'0'0,"-21"0"0,0 0 0,0 0 15,0 0-15,0 0 16,-1 0 0,22-21-1,0 0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466B-CE2C-4FA5-8D05-11906F407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3431D-03C9-4A17-A1E2-EE8B5F52C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16B3-BA1C-4F69-AB68-FF0F53CD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599D-C8DA-491A-9CDF-159088157ED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FAF2-42F6-4E33-AA8E-922D9991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8E62-764D-44E5-8B79-E4514566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63-1B14-45FC-9CAC-7B55F2ED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49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3425-ABC4-4185-926A-9C23B142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C7F7E-8384-4179-89BC-AA2F271D9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C05C9-AC39-40CF-96FB-27A72FDE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599D-C8DA-491A-9CDF-159088157ED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D6D03-DB67-4660-BE5B-F8CC31CD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D7CC-7821-454C-B38C-D7B24C67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63-1B14-45FC-9CAC-7B55F2ED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94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936BA-B465-4022-B44A-66823418B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8E307-2BDB-41A8-B32B-56D147527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5F7C-0C8D-4207-AE63-7ADA6A43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599D-C8DA-491A-9CDF-159088157ED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43695-6610-4CEF-B4C1-13F802BA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0953-0175-4B78-B17E-64EEF0BA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63-1B14-45FC-9CAC-7B55F2ED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3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0157-B57B-4FC0-9624-CBA6E94E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772E-FF87-4E77-AC42-534E0425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B6848-0ADB-4628-8035-121A051F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599D-C8DA-491A-9CDF-159088157ED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87151-0681-45DF-AB10-27AF7837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0D2AB-44ED-4692-AA01-DA3D8852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63-1B14-45FC-9CAC-7B55F2ED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1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A3F7-B7A5-4FCF-8E75-33408729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08D20-489B-4ECC-B6C9-5D747610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F6C9E-13E7-4411-ADD9-7F1358D3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599D-C8DA-491A-9CDF-159088157ED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2AB4-8675-4C33-B39D-EAE99463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FA5E-492A-456E-86B4-02A64F11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63-1B14-45FC-9CAC-7B55F2ED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66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BF3D-559A-4A99-9DCD-40C47643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7587-E3E2-458D-BB07-87BF1185C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CE2FC-0299-484C-A30F-C2C22CE9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519F-EDBA-4FA5-A31B-8338DC47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599D-C8DA-491A-9CDF-159088157ED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1D998-358D-435E-9584-168B8B3E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611A6-0F36-442C-840D-708F943F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63-1B14-45FC-9CAC-7B55F2ED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19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7AA4-8177-41DE-8DBC-2C14EB13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E97E6-50F3-4E56-AB88-BF4227732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658C2-3715-40F9-A7D1-CD63120A6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B14CE-A151-4857-AB7D-8A26E22C6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77D47-0831-4282-9DB6-8B58251CD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A9FB9-070F-4C29-8BBE-15B3AED0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599D-C8DA-491A-9CDF-159088157ED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2CE8-3B70-42A7-82C1-46EA6483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DF083-E527-4403-8735-CA492DD6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63-1B14-45FC-9CAC-7B55F2ED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5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92F2-BC46-474C-BF73-A6DE5119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E24DF-0BE5-42EA-B026-39AB37B4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599D-C8DA-491A-9CDF-159088157ED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FEF53-2DB3-46CC-AD7B-92635577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FA7E3-AD59-4B46-9898-3B5B9DE1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63-1B14-45FC-9CAC-7B55F2ED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4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F9D05-BB13-4911-846F-B6EC1FFF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599D-C8DA-491A-9CDF-159088157ED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ACDB5-BA55-4D01-985C-429A5C9F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BBFB6-B55A-4F8F-A4DF-4CB38D0D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63-1B14-45FC-9CAC-7B55F2ED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81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8BAF-214D-4888-B833-2F0FD65F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7E1F-B25A-4328-8566-4D2C80C5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BC467-8061-4EEF-9A6B-DB666104D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1AF32-DF2C-41FB-8A7C-D6382B6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599D-C8DA-491A-9CDF-159088157ED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D9705-BF39-45EA-84F1-028CC2D2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0114-10E5-4E05-BF84-6DF4E2D7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63-1B14-45FC-9CAC-7B55F2ED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26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8940-A108-47B7-BD97-F0FD891A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AB1AB-89B1-4CA2-A4A2-C4C118D7A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EAEE5-A092-4184-86B3-231C83818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BD986-3637-44C1-B4F4-9E269F86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599D-C8DA-491A-9CDF-159088157ED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5B60C-1AFD-4530-8DCB-3C7A6E49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8B27E-0C2F-4323-9C49-8F467A68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63-1B14-45FC-9CAC-7B55F2ED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5468F-FB99-448D-BFC4-9FE906F9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ACD37-B1B8-4C13-8DE6-8EB4B4888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DEC3-A15C-48AA-A18D-54497D92E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599D-C8DA-491A-9CDF-159088157ED1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2A8AB-B73E-4D2E-AF49-DC8B36A58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072C-F609-4CDD-81D7-19D005841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14963-1B14-45FC-9CAC-7B55F2ED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67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B540-527D-4440-B006-81568C6AF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544C-52BB-4F24-9FD0-DFDBCB44F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C8B9D3-4BE9-4B29-A4CA-B7E430E9BC71}"/>
                  </a:ext>
                </a:extLst>
              </p14:cNvPr>
              <p14:cNvContentPartPr/>
              <p14:nvPr/>
            </p14:nvContentPartPr>
            <p14:xfrm>
              <a:off x="358200" y="594360"/>
              <a:ext cx="6492600" cy="163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C8B9D3-4BE9-4B29-A4CA-B7E430E9BC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585000"/>
                <a:ext cx="6511320" cy="16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60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B540-527D-4440-B006-81568C6AF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544C-52BB-4F24-9FD0-DFDBCB44F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37FDF5-633C-4026-8E1C-A6D98CC43F19}"/>
                  </a:ext>
                </a:extLst>
              </p14:cNvPr>
              <p14:cNvContentPartPr/>
              <p14:nvPr/>
            </p14:nvContentPartPr>
            <p14:xfrm>
              <a:off x="99000" y="167760"/>
              <a:ext cx="1046268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37FDF5-633C-4026-8E1C-A6D98CC43F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58400"/>
                <a:ext cx="1048140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98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B540-527D-4440-B006-81568C6AF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544C-52BB-4F24-9FD0-DFDBCB44F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33515E-29E4-45FE-B536-6C714C332499}"/>
                  </a:ext>
                </a:extLst>
              </p14:cNvPr>
              <p14:cNvContentPartPr/>
              <p14:nvPr/>
            </p14:nvContentPartPr>
            <p14:xfrm>
              <a:off x="1211400" y="1417320"/>
              <a:ext cx="7437600" cy="341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33515E-29E4-45FE-B536-6C714C3324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040" y="1407960"/>
                <a:ext cx="7456320" cy="343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89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B540-527D-4440-B006-81568C6AF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544C-52BB-4F24-9FD0-DFDBCB44F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D87B37-82FA-4377-96BB-820C6B02E6AE}"/>
                  </a:ext>
                </a:extLst>
              </p14:cNvPr>
              <p14:cNvContentPartPr/>
              <p14:nvPr/>
            </p14:nvContentPartPr>
            <p14:xfrm>
              <a:off x="159840" y="594360"/>
              <a:ext cx="10645560" cy="317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D87B37-82FA-4377-96BB-820C6B02E6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585000"/>
                <a:ext cx="10664280" cy="31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95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B540-527D-4440-B006-81568C6AF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544C-52BB-4F24-9FD0-DFDBCB44F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985D5B-4DBC-4C2F-878C-D60FE5970EBA}"/>
                  </a:ext>
                </a:extLst>
              </p14:cNvPr>
              <p14:cNvContentPartPr/>
              <p14:nvPr/>
            </p14:nvContentPartPr>
            <p14:xfrm>
              <a:off x="289440" y="205920"/>
              <a:ext cx="3231360" cy="259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985D5B-4DBC-4C2F-878C-D60FE5970E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96560"/>
                <a:ext cx="3250080" cy="261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11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B540-527D-4440-B006-81568C6AF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544C-52BB-4F24-9FD0-DFDBCB44F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6D7066-FD58-4A3A-9D99-28DC29FE229C}"/>
                  </a:ext>
                </a:extLst>
              </p14:cNvPr>
              <p14:cNvContentPartPr/>
              <p14:nvPr/>
            </p14:nvContentPartPr>
            <p14:xfrm>
              <a:off x="449640" y="106560"/>
              <a:ext cx="11247480" cy="648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6D7066-FD58-4A3A-9D99-28DC29FE22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97200"/>
                <a:ext cx="11266200" cy="65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29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B540-527D-4440-B006-81568C6AF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544C-52BB-4F24-9FD0-DFDBCB44F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46F290-E2FA-46EA-B996-81D204806A8E}"/>
                  </a:ext>
                </a:extLst>
              </p14:cNvPr>
              <p14:cNvContentPartPr/>
              <p14:nvPr/>
            </p14:nvContentPartPr>
            <p14:xfrm>
              <a:off x="495360" y="350640"/>
              <a:ext cx="8085240" cy="117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46F290-E2FA-46EA-B996-81D204806A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341280"/>
                <a:ext cx="8103960" cy="11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138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B540-527D-4440-B006-81568C6AF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544C-52BB-4F24-9FD0-DFDBCB44F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DEC9F1-2240-4418-B394-7920AD1D9DF7}"/>
                  </a:ext>
                </a:extLst>
              </p14:cNvPr>
              <p14:cNvContentPartPr/>
              <p14:nvPr/>
            </p14:nvContentPartPr>
            <p14:xfrm>
              <a:off x="1371600" y="472320"/>
              <a:ext cx="10127160" cy="415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DEC9F1-2240-4418-B394-7920AD1D9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240" y="462960"/>
                <a:ext cx="10145880" cy="41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3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B540-527D-4440-B006-81568C6AF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544C-52BB-4F24-9FD0-DFDBCB44F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F629F4-E07E-4577-ACE2-7CF88D4B6A0B}"/>
                  </a:ext>
                </a:extLst>
              </p14:cNvPr>
              <p14:cNvContentPartPr/>
              <p14:nvPr/>
            </p14:nvContentPartPr>
            <p14:xfrm>
              <a:off x="304920" y="396360"/>
              <a:ext cx="7803000" cy="59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F629F4-E07E-4577-ACE2-7CF88D4B6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387000"/>
                <a:ext cx="782172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138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B540-527D-4440-B006-81568C6AF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544C-52BB-4F24-9FD0-DFDBCB44F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014391-1782-4FB8-ACA9-4E26F71118D5}"/>
                  </a:ext>
                </a:extLst>
              </p14:cNvPr>
              <p14:cNvContentPartPr/>
              <p14:nvPr/>
            </p14:nvContentPartPr>
            <p14:xfrm>
              <a:off x="815400" y="762120"/>
              <a:ext cx="7391520" cy="486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014391-1782-4FB8-ACA9-4E26F71118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752760"/>
                <a:ext cx="7410240" cy="48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68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B540-527D-4440-B006-81568C6AF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544C-52BB-4F24-9FD0-DFDBCB44F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FA815F-2E29-4173-905B-B9D6CE83D42D}"/>
                  </a:ext>
                </a:extLst>
              </p14:cNvPr>
              <p14:cNvContentPartPr/>
              <p14:nvPr/>
            </p14:nvContentPartPr>
            <p14:xfrm>
              <a:off x="586800" y="487800"/>
              <a:ext cx="7391520" cy="250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FA815F-2E29-4173-905B-B9D6CE83D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478440"/>
                <a:ext cx="7410240" cy="25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93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B540-527D-4440-B006-81568C6AF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544C-52BB-4F24-9FD0-DFDBCB44F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C4FD2B-23B0-47DC-BA13-BB95EAEDF724}"/>
                  </a:ext>
                </a:extLst>
              </p14:cNvPr>
              <p14:cNvContentPartPr/>
              <p14:nvPr/>
            </p14:nvContentPartPr>
            <p14:xfrm>
              <a:off x="251280" y="137160"/>
              <a:ext cx="8031960" cy="551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C4FD2B-23B0-47DC-BA13-BB95EAEDF7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27800"/>
                <a:ext cx="8050680" cy="55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95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2020-12-16T01:12:03Z</dcterms:created>
  <dcterms:modified xsi:type="dcterms:W3CDTF">2020-12-16T01:54:21Z</dcterms:modified>
</cp:coreProperties>
</file>