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13:06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15282 804 0,'0'0'0,"0"-21"94,0 0-94,0 0 31,0 0-16,21 21-15,-21-21 16,22-1 0,-22 1 15,0 42 78,21 1-93,-21-1-16,21-21 16,-21 21-16,0 0 31,0 0 0,0-42 47,0 0-62,0 0-16,0 0 15,-21 21-15,21-22 16,0 1-16,-21 21 0,21-21 16,0 0-1,0 42 63,0 0-62,0 0 0,0 1-16,0-1 15,0 0-15,0 0 16,0 0-16,0 0 16,0 1-16,0-1 15,0 0-15,0 0 16,-22 0-16,22 0 0,0 1 15,0-1-15,0 0 0,0 0 0,0 0 16,0 0-16,0 1 16,0-1-16,0 0 0,0 0 0,0 0 15,0 0-15,0 1 0,0-1 0,22 0 16,-22 0-16,0 0 0,0 0 16,0 1-16,21-1 0,-21 0 0,21 0 15,-21 0-15,0 0 0,0 1 0,0-1 16,0 0-16,0 0 0,0 21 15,0-20-15,21-1 0,-21 0 0,0 0 16,0 0-16,0 0 0,0 1 16,0-1-16,0 0 0,0 0 15,0 0-15,0 0 0,0 1 0,0-1 16,21 0-16,-21 0 16,0 0-16,21 0 0,-21 1 0,0-1 15,0 0-15,0 0 0,22 0 16,-22 0-16,0 1 15,21-1-15,-21 0 0,0 0 16,0 0-16,0 0 16,0 1-16,0-1 15,0 0-15,0 0 0,0 0 16,0 0-16,0 1 0,0-1 16,0 0-16,21 0 0,-21 0 15,0 0-15,0 1 0,0 20 16,0-21-16,0 0 0,21 0 0,-21 1 15,0-1-15,0 0 0,0 0 0,0 0 16,0 0-16,21 1 0,-21-1 16,0 0-16,0 0 0,0 0 15,0 0-15,0 1 0,0-1 0,0 0 16,0 0 0,0 0-16,0 0 0,0 1 15,0-1-15,21 0 0,-21 0 0,0 0 16,0 0-1,0 1-15,0-1 0,0 0 16,0 0-16,0 0 0,0 0 16,0 1-16,0-1 15,0 0-15,0 0 0,0 0 16,0 0-16,0 1 16,0-1-16,0 0 0,0 0 15,0 0-15,0 0 0,0 1 16,0-1-16,0 0 0,0 0 15,0 0-15,0 0 16,0 1-16,0-1 16,0 0-16,0 0 0,0 0 15,0 0-15,0 1 16,0-1-16,0 0 0,0 0 16,0 0-16,0 0 15,0 1-15,0-1 0,0 0 16,0 0-16,0 0 0,0 0 15,0 1-15,0-1 0,0 0 16,0 0-16,0 0 16,0 0-16,0 1 0,0-1 0,0 0 15,0 0-15,0 0 0,0 0 0,0 1 16,0-1-16,0 0 0,0 0 16,0 0-16,0 0 0,0 1 15,0-1-15,0 0 0,0 0 0,0 21 16,0-20-16,-21-1 0,21 0 15,0 0-15,0 0 0,0 0 0,0 1 16,0-1-16,0 0 0,0 0 0,0 0 16,0 22-16,0-22 0,0 0 0,0 21 15,0-21-15,-21 1 0,21 20 16,0-21-16,0 0 0,0 22 0,0-22 16,0 0-16,-21 21 0,21-21 15,0 1-15,0 20 0,0-21 0,0 0 16,0 0-16,0 22 0,0-22 15,0 0-15,-21 0 0,21 0 0,0 22 16,-21-22-16,21 0 0,0 0 0,-22 0 16,22 1-16,0-1 0,0 0 15,0 0-15,0 0 0,0 0 0,0 1 16,-21-1-16,21 0 0,0 0 0,0 0 16,-21 0-16,21 1 0,0-1 15,0 0-15,0 0 16,0 0-16,0 0 15,-21-21-15,21 22 16,0-1-16,-21-21 0,21 21 16,0 0-1,0 0 1,0 0 0,-21-21-16,21 22 0,-22-1 15,22 0-15,0 0 16,0 0-1,-21 0-15,21 1 0,0-1 16,-21-21-16,21 21 0,0 0 16,0 0-16,0 0 0,-21 1 15,21-1-15,0 0 0,0 0 16,0 0-16,-21 22 0,21-22 16,0 0-16,0 0 0,0 0 0,0 22 15,0-22-15,0 0 0,0 0 0,0 0 16,0 22-16,0-22 0,0 0 0,0 0 15,0 0-15,0 22 0,0-22 16,-21 0-16,21 0 0,0 0 0,0 0 16,0 1-16,0-1 0,0 0 0,0 0 15,0 0-15,0 0 0,0 1 0,0-1 16,0 21-16,0-21 0,0 0 16,0 1-16,0-1 0,0 21 0,0-21 15,0 0-15,0 1 0,0-1 16,0 0-16,0 21 0,0-21 0,21 1 15,-21-1-15,0 0 0,0 0 0,0 21 16,0-20-16,0-1 0,0 0 0,0 0 16,0 0-16,21 0 0,-21 1 0,0-1 15,0 21-15,0-21 0,0 0 16,0 1-16,0-1 0,21 0 0,-21 0 16,0 0-16,0 0 0,21 1 0,-21-1 15,0 21-15,0-21 0,0 0 0,0 22 16,0-22-16,0 0 0,0 0 15,0 22-15,0-22 0,0 0 0,21 21 16,-21-21-16,0 1 0,0 20 16,0-21-16,0 0 0,0 22 0,0-22 15,0 0-15,0 21 0,22-21 0,-22 1 16,0-1-16,0 21 0,0-21 0,0 0 16,0 22-16,0-1 0,0-21 0,0 22 15,0-22-15,0 21 0,0 0 0,0 1 16,0-1-16,0-21 0,0 22 15,0-1-15,0 0 0,0 1 16,0-22-16,0 21 0,0 0 0,0 1 0,0-22 16,0 21-16,0 1 0,0-1 15,21 0-15,-21 1 0,0-1 0,0 0 16,0 1-16,0 20 0,0-21 0,0 1 16,0-1-16,0 0 0,0 1 0,0 20 15,0-20-15,0-1 0,0 0 16,-21 22-16,21-22 0,-22 0 0,22 22 15,0-22-15,0 1 0,0 20 0,-21-21 16,21 1-16,0-1 0,-21 0 0,21 1 16,0 20-16,0-20 0,0-1 0,0 0 15,0 1-15,0-1 0,-21 0 0,21 22 16,-21-22-16,21 22 0,-21-1 16,21-21-16,0 22 0,-22-22 15,22 22-15,-21-22 0,21 22 0,0-22 16,0 0-16,-21 1 0,21 20 0,0-21 15,0 1-15,0-1 0,0 0 0,0 1 16,0-1-16,0 0 0,0 1 16,0-1-16,0 0 0,0 1 0,0-1 15,-21 0-15,21 1 0,0-1 0,0 0 16,0-20-16,0 20 0,0 0 0,-21 1 16,21-1-16,0 0 0,-21 1 0,21-1 15,0 0-15,0 1 0,0-1 16,0 0-16,0 1 0,0-22 0,0 21 15,0 0-15,0-20 0,0 20 0,0-21 16,0 21-16,0-20 0,0 20 16,0-21-16,0 0 0,0 22 0,0-1 15,0-21-15,0 21 0,0 1 16,0-22-16,0 21 0,0 1 0,0-22 16,0 21-16,0-21 0,0 22 0,0-22 15,0 21-15,0-21 0,0 22 0,0-22 16,0 0-16,0 21 0,0-21 0,0 1 15,21-1-15,-21 21 0,0-21 16,21 0-16,-21 1 0,0 20 16,0-21-16,0 21 0,0-20 0,21 20 15,-21-21-15,0 21 0,0-20 0,0 20 16,0-21-16,0 21 0,0 1 16,0-22-16,0 21 0,0-21 0,0 1 15,21 20-15,-21-21 0,0 0 0,0 0 16,21 22-16,-21-22 0,0 0 0,0 0 15,0 0-15,0 22 0,0-22 16,0 0-16,0 21 0,0-20 0,0-1 16,0 21-16,0-21 0,0 22 0,0-1 15,0-21-15,0 21 0,0-20 0,0 20 16,0 0-16,0-21 16,0 22-16,0-22 0,0 0 0,0 21 15,22-20-15,-22-1 0,0 21 0,21-21 16,-21 0-16,0 1 0,0-1 0,0 21 15,0-21-15,21 0 0,-21 1 16,0-1-16,0 21 0,0-21 0,0 0 16,0 1-16,0 20 0,0-21 0,0 21 15,0-20-15,0-1 0,0 21 0,0-21 16,0 22-16,21-22 0,-21 0 16,0 0-16,0 21 0,0-20 0,0-1 15,0 21-15,0-21 0,0 0 0,0 1 16,0 20-16,0-21 0,0 0 15,0 0-15,0 22 0,0-22 16,0 21-16,0-21 0,0 22 0,0-1 16,0 0-16,0 1 0,0-1 0,0 0 15,0 1-15,0-1 0,0 0 0,0 1 16,0-1-16,0 0 0,0 1 16,-21-1-16,21 0 0,0 1 0,0 20 15,0-20-15,0-1 0,-21 21 0,21-20 16,0 20-16,0-20 0,-21-1 15,21 0-15,0 1 0,0 20 0,0-21 16,0 1-16,0-22 0,0 21 16,0 1-16,0-1 0,0-21 15,0 21-15,0 1 0,0-22 0,0 21 16,0-21-16,0 1 0,0 20 0,0-21 16,0 0-16,0 0 0,0 1 15,0-1-15,0 0 0,0 0 16,0 0-16,0 0 15,0-42 48,0 0-47,0 0-1,-22 21 32,1 0-47,0 0 16,0 0-16</inkml:trace>
  <inkml:trace contextRef="#ctx0" brushRef="#br0" timeOffset="17903.58">1164 910 0,'0'-21'78,"0"0"-63,21 0 1,0 0 0,1 21-1,-22-22-15,0 1 16,21 21-16,0-21 15,-21 0-15,21 21 16,-21-21-16,21 0 16,-21-1-16,0 1 15,0 0 1,0 0-16,-21 21 16,0 0-16,0 0 15,0 0-15,-1 0 0,1 0 0,0 0 16,0 0-16,0 21 15,0-21-15,-1 0 0,1 21 0,0-21 16,21 21-16,-21-21 16,0 22-16,0-22 15,21 21-15,0 0 16,0 0-16,-22-21 0,22 21 16,-21 0-16,21 1 15,0-1 16,0 0 1,-21 0-32,21 0 15,0 0-15,-21 1 16,21-1-16,0 0 0,0 0 16,0 0-16,0 0 15,0 1-15,0-1 16,0 0-16,0 0 15,0 0-15,0 0 0,0 1 16,0-1-16,21-21 16,0 21-16,0-21 15,1 0 1,-1 0-16,0 0 16,0-21-16,0 0 0,0-1 15,1 1-15,-1 0 0,0 0 16,0 0-16,0-22 0,0 22 0,1-21 15,-1 0-15,0 20 0,0-20 16,0 0-16,0 21 0,-21-22 16,0 22-16,0 0 0,0 0 15,0 0-15,0-1 0,0 1 16,-21 42 0,21 1-1,0-1-15,-21 0 0,21 21 16,-21-21-16,21 22 0,0-1 0,0 0 15,0 1-15,0-1 0,0 0 16,0 1-16,21-22 0,0 21 0,0-21 16,1 1-16,-1-1 0,0 0 15,0 0-15,0-21 0,0 0 0,22 0 16,-22 0-16,21 0 16,-21 0-16,1-21 0,20 21 0,-21-21 15,0 0-15,0-1 0,1 1 16,-1 0-16,0-21 0,0 21 0,0-22 15,0 1-15,-21 0 0,22 20 16,-1-20-16,-21 0 0,21 21 0,0-1 16,-21-20-16,21 21 15,-21 0-15,21 21 0,1 0 32,-22 21-17,0 0-15,21-21 16,-21 21-16,0 0 15,21-21 1,-21-21 15,0 0-31,0 0 16,-21 0 15,0 21-15,-1 0-16,1 21 15,21 0-15,0 0 0,-21 0 0,21 1 16,-21 20-16,21-21 0,0 0 16,0 22-16,0-22 0,0 21 15,0-21-15,0 0 0,0 22 16,0-22-16,0 0 0,0 0 0,21 0 16,0 1-16,0-22 0,-21 21 15,22-21-15,-1 0 0,0 0 0,0 0 16,0 0-16,0 0 0,1 0 15,-1 0-15,0 0 0,0-21 0,0-1 16,0 1-16,1 0 0,-1 0 0,0 0 16,-21 0-16,21-22 0,0 22 15,0-21-15,1-1 0,-1 1 0,0 0 16,0 21-16,-21-22 0,21 22 16,0 0-16,1 0 0,-22 0 15,0-1-15,21 22 16,0 0-16,0 0 15,-21 22-15,21-22 16,-21 21-16,0 0 16,0 0-16,0 0 0,0 0 15,0 1 1,0-44 31,0 1-32,0 0-15,0 0 16,0 0 0,-21 21-16,21-21 0,-21 21 15,21-22-15,-21 22 0,0 0 16,-1 22 0,1-1-16,0 0 0,21 0 15,0 0-15,0 0 0,-21 1 16,21 20-16,0-21 0,0 0 0,0 22 15,0-22-15,0 21 0,0-21 16,0 0-16,21 22 0,0-22 0,-21 0 16,21 0-16,22 0 0,-22 1 15,0-1-15,0 0 0,22 0 16,-1-21-16,-21 21 0,21-21 0,1 0 16,-1 0-16,0 0 0,1 0 15,-1 0-15,0 0 0,-20 0 0,20-21 16,-21 21-16,21-21 0,-20 0 15,-1 0-15,0-1 0,0 1 0,0 0 16,0-21-16,-21 21 0,0-22 0,0 22 16,0-21-16,0-1 0,0 22 15,0-21-15,0 21 0,0 0 0,-21-1 16,21 1-16,-21 21 16,0 0-16,0 0 0,0 0 15,-1 21 1,22 1-16,-21-1 0,21 0 15,0 0-15,0 21 0,0-20 0,0 20 16,0-21-16,0 21 0,0-20 16,0 20-16,0-21 0,0 0 0,0 0 15,0 1-15,21-1 0,1 0 16,-1 0-16,0-21 0,0 21 16,0-21-16,0 0 0,1 0 0,-1 0 15,0 0-15,21 0 0,1 0 16,-22-21-16,21 0 0,0 21 0,1-21 15,-1 0-15,-21-1 0,22 1 16,-1 0-16,0 0 0,1-21 16,-22 20-16,21-20 0,-21 21 0,0-21 15,1-1-15,-1 22 0,0-21 16,-21 21-16,0-1 0,0 1 0,0 0 16,-21 21-1,0 0 1,-1 21-16,1 0 0,0-21 0,0 22 15,0 20-15,0-21 0,21 0 16,0 0-16,0 22 0,0-22 0,0 0 16,0 0-16,0 0 0,0 1 15,0-1-15,0 0 0,0 0 16,21 0-16,0-21 0,0 21 0,0-21 16,0 0-16,1 22 0,-1-22 15,0 0-15,0 21 0,0-21 0,0 0 16,1 0-16,-1 0 0,0 0 31,-42 0 0,0 0-31,-1 0 16,1 0-16,0-21 0,0 21 16,0 0-16,0 0 31,-1 0-31,1 0 0,21 21 15,0 0-15,0 0 32,0 0-17,21-21-15,1 0 0,-1 0 16,0 0-16,0 0 0,0 0 0,0 0 16,1 0-16,-1 0 0,0 0 0,21-21 15,-21 21-15,22-21 0,-1 0 16,0 21-16,-20-21 0,20-1 0,0 1 15,1 0-15,-1 0 0,-21-21 0,21 20 16,-20-20-16,-1 21 16,0-21-16,0 20 0,-21-20 0,21 21 15,-21 0-15,0 0 0,0-1 0,-21 22 16,0 0-16,0 0 16,0 0-16,-1 0 0,1 22 15,0-1-15,0 0 0,21 0 16,0 0-16,0 0 0,0 1 0,0 20 15,0-21-15,0 0 0,21 0 0,0 1 16,-21-1-16,21 0 0,1 0 16,-1 0-16,0 0 15,0 1-15,0-22 0,-21 21 0,0 0 16,21 0-16,-21 0 16,0 0-1,-21 1 1,0-22-16,0 0 0,0 0 15,0 0-15,-1 0 0,1 0 16,0 0-16,0 0 0,0 0 16,0-22-16,21 1 0,0 0 15,0 0-15,0 0 16,0 0-16,0-1 0,21-20 16</inkml:trace>
  <inkml:trace contextRef="#ctx0" brushRef="#br0" timeOffset="18480.25">5990 868 0,'0'0'0,"0"-64"15,0 43-15,0 0 16,0 0-16,0 0 0,0-22 0,0 22 0,0 0 16,0 0-16,0 0 15,0 0-15,0-1 0,0 1 0,0 0 16,0 42 15,0 0-31,0 1 16,0-1-16,0 21 0,0-21 15,0 22-15,0-1 0,0 0 0,0 1 16,-21-1-16,21 21 0,0-20 0,-21-1 16,0 0-16,21 1 0,-22-1 15,22 0-15,-21-20 0,21-1 0,-21 21 16,21-21-16,0 0 0,0 1 16,-21-44 46,0 1-62,0 21 0,-1-21 0</inkml:trace>
  <inkml:trace contextRef="#ctx0" brushRef="#br0" timeOffset="19355.74">5376 1164 0,'0'0'0,"-21"0"15,21-21 16,21 21-31,0 0 0,1 0 0,20-21 16,0 21-16,1-21 0,20 0 0,1 21 16,-1-22-16,1 1 0,-1 0 15,1 0-15,-1 0 0,-21 0 0,22-1 16,-1-20-16,-20 21 0,-1 0 0,0-22 16,1 22-16,-22-21 0,0 21 15,0 0-15,-21-1 0,0-20 0,0 21 16,0 0-16,0 0 0,0-1 15,-21 1-15,0 21 16,0 0-16,0 0 0,-1 0 16,22 21-1,-21 1-15,21-1 0,-21 21 16,21-21-16,0 0 0,0 22 0,0-1 16,0 0-16,0 1 0,0-1 15,0 0-15,0 1 0,0-22 0,0 21 16,0 1-16,0-22 0,0 21 0,0-21 15,0 0-15,0 1 0,0-1 16,0 0-16,0 0 0,0 0 16,0-42 15,0 0-31,0 0 16,0 0-16,21-1 15,-21 1-15,0 0 0,21-21 16,1 21-16,-1-1 0,0 1 0,-21-21 15,21 21-15,0 21 0,-21-21 0,21-1 16,1 22-16,-22 22 31,0-1-31,0 0 0,0 0 16,0 21-16,0-20 0,0-1 16,0 0-16,0 0 0,21 0 0,0 0 15,-21 1-15,21-1 0,0 0 0,0 0 16,22-21-16,-22 0 15,0 0-15,21 0 0,-20 0 16,20 0-16,-21 0 0,21 0 0,1 0 16,-22 0-16,21-21 0,1 21 15,-22-21-15,0 0 0,21-1 0,-21 1 16,1 0-16,-22 0 0,21 0 0,-21 0 16,21-22-16,-21 22 0,0 0 15,0 0-15,0 0 0,0-1 0,0 1 16,-21 21-16,0 0 15,-1 0-15,1 21 16,0 1-16,0-1 0,0 0 16,21 21-16,0-21 0,0 1 0,0 20 15,0-21-15,0 0 0,0 22 16,0-22-16,21 0 0,0 0 0,0 0 16,0 0-16,1-21 0,-1 22 0,0-22 15,0 0-15,21 0 0,-20 0 16,-1 0-16,0 0 0,0 0 15,0 0-15,0-22 0,1 1 0,-1 0 16,21 0-16,-21 0 0</inkml:trace>
  <inkml:trace contextRef="#ctx0" brushRef="#br0" timeOffset="20535.43">8848 1376 0,'-22'0'0,"1"0"15,0 0-15,0-21 16,21 0 0,-21 21-1,21-22-15,0 1 0,0 0 16,0 0-16,0 0 0,0 0 16,21-1-16,0-20 0,0 21 15,0-21-15,1-1 0,20 1 0,-21 0 16,21-22-16,-20 22 0,20-1 15,-21-20-15,0 21 0,0 20 0,-21-20 16,0 21-16,0-21 0,0 20 16,0 1-16,-21 21 0,0 0 15,0 0-15,-21 0 0,20 0 0,-20 21 16,21 1-16,-21-1 0,20 0 16,1 0-16,21 21 0,0-20 15,0 20-15,0-21 0,0 21 0,0 1 16,21-22-16,1 21 0,-1-21 15,21 22-15,-21-22 0,22 21 0,-22-21 16,0 1-16,21-1 0,-21 0 0,1 0 16,-22 0-16,21-21 0,-21 21 15,0 1-15,-21-22 16,-22 0-16,22 0 16,-21 0-16,-1 0 0,1 0 15,21 0-15,-21 0 0,-1 0 0,1-22 16,0 1-16,20 21 0,-20-21 15,21 21-15,0 0 0,0 0 16,-1 0-16,22 21 31,0 0-31,22 1 0,-1-22 16,0 21-16,0-21 0,0 21 0,0 0 16,1-21-16,20 21 0,-21-21 15,0 0-15,22 0 0,-1 0 0,0 0 16,-21 0-16,22 0 0,-1 0 0,0 0 15,1 0-15,-1 0 0,-21 0 16,22 0-16,-22-21 0,21 0 0,-21 0 16,22 0-16,-22-1 0,0 1 15,0 0-15,0-21 0,0-1 16,1 1-16,-1 0 0,0-1 0,0 1 16,0 0-16,-21-1 0,0 1 15,21 0-15,-21-1 0,0 1 0,0 21 16,0-21-16,0 20 0,0 1 0,-21 0 15,0 21 1,0 0-16,0 21 0,0-21 16,-1 43-16,22-22 0,0 0 0,-21 21 15,0 1-15,21 20 0,-21-21 16,21 1-16,0 20 0,0-20 16,0-1-16,0 21 0,0-41 0,0 20 15,0 0-15,0-21 0,0 22 0,0-22 16,0 0-16,21 0 0,0 0 15,0 1-15,1-22 16,-1 0 0,0 0-16,-21-22 15,21 22-15,0-21 0,-21 0 16,0 0-16,0 0 0,0 0 0,21-1 16,-21-20-16</inkml:trace>
  <inkml:trace contextRef="#ctx0" brushRef="#br0" timeOffset="20731.33">9398 1016 0,'0'0'0,"-21"0"0,21 21 15,21-21 32,0 0-47,0 0 16,0-21-16,1 21 0,20-21 0,-21 21 15,21-21-15,1 21 0,-22-21 0,21 21 16,1 0-16,-1 0 0</inkml:trace>
  <inkml:trace contextRef="#ctx0" brushRef="#br0" timeOffset="22307.56">10160 1249 0,'0'0'15,"0"21"1,21-21 0,0 0-1,-21-21-15,0 0 16,21 21-16,-21-21 16,0-1-16,22 1 0,-22 0 0,0 0 15,0-21-15,0 20 0,0 1 16,-22 0-16,1 0 0,0 21 15,0-21-15,0 21 0,0 0 0,-22 0 16,22 0-16,-21 0 0,-1 21 0,22-21 16,-21 21-16,0 0 0,-1 0 15,22 1-15,0 20 0,0-21 0,0 0 16,-1 22-16,22-22 0,0 0 16,0 0-16,0 0 0,0 0 0,0 1 15,0-1-15,22 0 0,-1 0 16,0-21-16,0 0 15,0 0-15,0 0 0,1 0 16,-1 0-16,0 0 0,0 0 0,0-21 16,0 0-16,1 21 0,-1-21 0,0-1 15,0 1-15,0 21 0,0-21 16,1-21-16,-22 21 0,21-1 0,-21 1 16,21 0-16,-21-21 0,21 21 0,-21-1 15,0 1-15,0 0 0,0 42 47,0 0-47,0 1 0,0-1 0,0 0 16,0 0-16,0 0 0,0 22 15,0-22-15,0 0 0,0 0 16,0 0-16,0 0 0,0 1 0,21-1 16,-21 0-16,21-21 0,1 0 15,-1 0-15,0 0 0,0 0 16,0 0-16,0 0 0,1 0 15,20 0-15,-21-21 0,0 0 0,0-1 16,1 1-16,-1 0 0,0 0 0,0 0 16,0-22-16,0 1 0,1 0 15,-1-1-15,-21 1 0,21 0 0,-21-22 16,21 22-16,-21-22 0,0 22 16,0 0-16,0-1 0,0 1 15,0 0-15,0 21 0,0-22 0,0 22 16,-21 0-16,0 21 0,21-21 15,-21 21-15,-1 0 16,22 21-16,-21 0 0,21 0 0,0 22 16,0-22-16,-21 21 0,21 0 15,0 1-15,-21-1 0,21 0 0,0 22 16,0-22-16,0 1 0,0 20 0,0-21 16,0 1-16,0-22 0,0 21 15,21 1-15,0-22 0,-21 0 0,21 0 16,1 0-16,-1 0 0,0-21 0,0 0 15,0 22-15,0-22 16,1 0-16,-1 0 0,0 0 0,0 0 16,0-22-16,22 22 0,-22-21 0,0 0 15,0 21-15,0-21 0,22 0 16,-22 0-16,0-1 0,0-20 0,-21 21 16,21 0-16,-21-22 0,21 22 0,-21 0 15,0 0-15,0 0 0,0 0 16,0 42-1,0 0 1,0 0-16,-21 21 0,21-20 16,0-1-16,0 21 0,0-21 0,0 0 15,0 1-15,0 20 0,0-21 16,21 0-16,-21 0 0,22 1 16,-1-22-16,0 21 0,0 0 0,0-21 15,0 0-15,1 0 0,-1 0 0,0 0 16,0 0-16,0 0 0,0 0 0,1 0 15,-1 0-15,0-21 0,0 0 16,0 21-16,0-22 0,1 1 0,-1 0 16,-21 0-16,21 0 0,0 0 0,0-22 15,0 22-15,1-21 0,-22 21 16,21-1-16,-21 1 0,21 0 0,-21 0 16,0 0-16,0 0 15,0 42 16,0 0-15,0-42 78,-21 21-79,0 0-15,-1 0 16,22 21-16,-21 0 16,21 0-16,-21 0 15,21 1-15,-21-1 0,21 0 0,0 21 16,-21-21-16,21 1 0,0-1 0,0 0 16,0 0-16,0 0 0,0 0 15,21 1-15,0-1 0,0-21 16,0 0-16,22 0 0,-22 0 15,0 0-15,0 0 0,22 0 16,-22 0-16,21-21 0,-21 21 0,22-22 16,-22 22-16,0-21 0,0 0 0,0 0 15,0 0-15,1 21 16,-1-43-16,-21 22 0,21 0 0,-21 0 16,0 0-16,0 0 0,0-1 0,0-20 15,0 21-15,0 0 0,-21 0 0</inkml:trace>
  <inkml:trace contextRef="#ctx0" brushRef="#br0" timeOffset="22555.42">11388 720 0,'-22'0'0,"44"0"0,-65 0 15,22 0 79,0 0-94</inkml:trace>
  <inkml:trace contextRef="#ctx0" brushRef="#br0" timeOffset="22788.07">10647 974 0,'-21'0'0,"42"0"0,-21 0 31,21 0-16,0 0-15,21 0 0,-20 0 16,-1-21-16,0 21 16,0 0-16,0-22 0,0 22 0,1 0 0,-1 0 15,-21-21-15,21 21 16</inkml:trace>
  <inkml:trace contextRef="#ctx0" brushRef="#br0" timeOffset="25400.06">656 2201 0,'0'0'0,"21"-21"0,-21 0 16,0 0-16,0 0 0,0 0 15,0-1-15,0 1 0,0 0 16,0 0-16,0 0 0,0 0 0,-21 21 15,21-22-15,-21 22 32,21 22-32,0-1 15,-21 21-15,21-21 0,0 22 16,0-1-16,0 0 0,0 1 0,0-22 16,0 21-16,0 0 15,0 1-15,0-1 0,0 0 0,0-20 16,0 20-16,0-21 0,0 0 15,0 0-15,0 1 0,0-1 16,21-21 0,-21-21-16,21-1 15,0 1-15,-21 0 16,0 0-16,21 0 0,1-22 0,-22 22 16,21 0-16,-21-21 0,21 21 15,-21-1-15,21-20 0,-21 21 0,21-21 16,0 20-16,-21 1 0,0 0 15,22 0-15,-1 0 0,0 21 32,-21 21-32,21 0 0,-21 0 0,21 0 15,-21 1-15,0 20 0,0-21 16,21 0-16,-21 22 0,0-22 0,0 0 16,22 0-16,-22 0 0,0 0 15,0 1-15,0-1 0,21-21 16,0 0-16,0 0 15,0-21 1,0 21-16,-21-22 0,22 1 16,-1 0-16,-21 0 0,21 0 0,0 0 15,0-22-15,-21 22 16,21 0-16,1-21 0,-22 20 0,0 1 16,21 0-16,0 0 0,-21 0 15,0 0-15,21 21 31,-21 21-31,0 0 0,0 0 16,0 0-16,0 0 0,0 22 16,0-22-16,21 0 0,-21 0 0,21 22 15,-21-22-15,22 0 0,-22 21 16,21-21-16,0 1 0,-21-1 16,21 0-16,0-21 0,-21 21 0,21-21 15,1 0-15,-1 0 0,0 0 16,0 0-16,0 0 0,0 0 0,1 0 15,20-21-15,-21 0 0,21 0 16,-20-1-16,-1 1 0,21 0 0,-21-21 16,0 21-16,22-1 0,-22-20 15,-21 21-15,21 0 0,-21-22 0,0 22 16,0 0-16,0 0 0,0 0 16,0 0-16,0-1 0,0 1 0,-21 21 15,0 0-15,0 0 16,-1 0-16,1 21 15,0 1-15,21-1 0,0 0 16,0 0-16,-21 0 0,21 0 16,0 1-16,0 20 0,0-21 0,0 0 15,0 22-15,0-22 0,0 0 16,21 0-16,-21 0 0,21 0 0,0 1 16,1-1-16,-1-21 15,0 0-15,0 0 0,0 0 0,0 0 16,22 0-16,-22 0 0,0 0 15,21-21-15,-20-1 0,20 1 0,-21 0 16,21 0-16,1 0 0,-22 0 16,0-1-16,21-20 0,-20 21 15,-1 0-15,-21 0 0,0-1 0,21-20 16,-21 21-16,0 0 16,0 0-16,0 42 31,0 0-31,-21-21 0,21 21 0,0 0 15,0 0-15,0 1 0,0-1 0,0 0 16,0 0-16,0 0 0,0 0 16,0 1-16,0-1 0,0 0 0,0 0 15,0 0-15,0 0 32,0-42-17,0 0 1,0 0-16,0 0 0,0 0 15,0-1-15,21 1 0,-21-21 16,21 21-16,-21-22 0,21 22 0,0 0 16,1-21-16,-22 21 0,21-1 15,0 1-15,0 0 0,0 21 0,0 0 16,1 0-16,-1 0 16,0 0-16,0 21 0,0 0 0,-21 22 15,21-22-15,1 0 0,-1 0 0,0 22 16,-21-22-16,0 0 15,21 21-15,-21-21 0,21 1 0,-21-1 16,0 0-16,0 0 0,0 0 0,0 0 16,0 1-1,21-44 17,-21 1-32,22 0 0,-22 0 15,0 0-15,21 0 0,0-1 0,0 1 16,0 0-16,0-21 0,1 21 15,-1-22-15,0 22 0,0 0 16,0-21-16,0 20 0,1 1 16,-1 21-16,0 0 15,-21 21-15,21 1 16,-21-1-16,21 0 0,-21 0 16,0 0-16,0 0 0,0 1 0,0-1 15,0 21-15,0-21 0,21 0 0,-21 1 16,0-1-16,0 0 0,0 0 15,0 0-15,0 0 0,0 1 16,22-22 15,-22-22-31,0 1 0,21 21 16,0-21-16,-21 0 0</inkml:trace>
  <inkml:trace contextRef="#ctx0" brushRef="#br0" timeOffset="25996.15">3662 1715 0,'0'0'16,"0"-22"-16,0 1 0,0 0 0,0 0 15,0 0-15,-21 21 0,-1 0 16,1 21 0,21 0-16,-21 21 0,21-20 0,0 20 15,-21 0-15,21 1 0,0 20 0,0-21 16,0 1-16,0-1 0,0 0 15,0 1-15,0-22 0,0 21 16,0 1-16,0-22 0,0 0 0,0 0 16,0 21-16,0-20 0,0-1 15,0 0-15,0 0 16,0-42 15,0 0-31,0 0 16,0-1-16,0 1 15,0 0-15,0 0 0,21 0 0,0 0 16,-21-1-16,21 1 0,1 0 16,-1 0-16,0 0 0,0-22 0,0 43 15,22-21-15,-22 0 0,21 21 16,-21 0-16,22 0 0,-22 0 0,21 0 16,-21 0-16,0 21 0,22 0 15,-22 22-15,0-22 0,-21 0 16,0 0-16,0 0 0,0 1 0,0 20 15,0-21-15,0 0 0,-21 0 16,0 1-16,0-1 0,-1 0 0,1 0 16,0 0-16,0-21 0,0 21 0,-22-21 15,22 0-15,0 22 0,0-22 16,0 0-16,0 0 0,-1 0 0,1 0 16,0 0-1,21-22 16,21 22-31,0-21 0,-21 0 0,22 21 16,-1-21-16,0 0 0,0 21 16,0-21-16,0-1 0,1 1 0</inkml:trace>
  <inkml:trace contextRef="#ctx0" brushRef="#br0" timeOffset="26360.94">4149 2244 0,'21'0'15,"0"0"-15,0 0 16,0 0-16,0 0 16,1 0-16,-22-21 0,21 21 0,0-22 15,0 22-15,-21-21 0,21 0 16,0 21-16,-21-21 0,22 0 0,-22 0 16,0-1-16,0 1 0,0 0 0,0 0 15,0 0-15,0 0 16,-22 21-1,1 21-15,0 0 0,0 0 16,0 0-16,21 0 16,0 22-16,-21-22 0,21 0 0,0 21 0,0-20 15,0-1-15,0 21 0,0-21 16,0 0-16,0 1 0,0-1 16,21 0-16,-21 0 0,21-21 0,0 21 15,0-21-15,0 0 0,1 0 16,-1 0-16,0 0 15,0 0-15,0-21 0,0 21 0,1-21 16,-22 0-16,21 21 0,0-21 0,-21-1 16</inkml:trace>
  <inkml:trace contextRef="#ctx0" brushRef="#br0" timeOffset="26754.74">4657 2117 0,'0'0'0,"0"-21"15,0-1 1,21 22 15,0 0-15,0 0-16,-21 22 0,21-22 0,0 21 15,1-21-15,-22 21 0,21 0 0,0 0 16,0 0-16,-21 1 16,0-1-16,0 0 0,0 0 0,21-21 15,-21 21-15,0 0 0,0 1 16,0-1-16,0 0 15,-21-21 17,21-21-17,0 0-15,0-1 16,21 1-16,-21 0 0,21 0 0,1 0 16,-1 0-16,-21-1 0,21 1 15,0-21-15,0 21 0,0 0 0,1-1 16,-1 1-16,-21 0 0,0 0 0,21 0 15,0 0-15,-21-1 16,21 22-16,0 0 31</inkml:trace>
  <inkml:trace contextRef="#ctx0" brushRef="#br0" timeOffset="27263.4">5524 2159 0,'0'0'0,"22"-21"0,-22 0 0,21 21 16,-21-21-16,21-1 0,-21 1 16,21 21-16,-21-21 0,0 0 0,0 0 15,0 0-15,-21 21 31,0 0-31,0 0 0,-1 21 16,-20 0-16,21 0 0,0 0 0,0 0 16,-1 1-16,1-1 0,0 0 15,21 0-15,-21 0 0,21 0 0,0 1 16,0-1-16,0 0 0,21 0 16,0-21-16,0 21 0,1-21 15,20 0-15,-21 21 0,21-21 0,1 0 16,-1 22-16,-21-22 0,22 0 15,-22 0-15,0 21 0,0-21 16,0 0-16,0 0 0,-21 21 0,0 0 16,-21-21-1,0 21 1,-21-21-16,21 21 0,-22-21 0,22 0 16,-21 22-16,21-22 0,-22 0 0,22 0 15,-21 21-15,21-21 0,-1 0 0,1 0 16,21 21-16,-21-21 15,21-21 32,0 0-47,0-1 16</inkml:trace>
  <inkml:trace contextRef="#ctx0" brushRef="#br0" timeOffset="28627.62">7027 1969 0,'0'0'0,"21"-43"15,-21 22-15,0 0 0,0 0 16,0 0-16,0-1 15,0 1-15,0 42 47,0 1-47,0-1 0,0 21 0,22 0 16,-22-20-16,0 20 0,0 0 0,0 1 16,0-22-16,0 21 0,0 0 15,0 1-15,0-22 0,0 21 0,0-21 16,0 22-16,0-22 0,0 0 0,0 0 15,0 0-15,21-21 16,-21 22-16,21-22 16,0 0-16,0-22 0,0 1 15,1 0-15,-1 0 16,0 0-16,-21 0 0,21-22 0,0 22 16,-21 0-16,21 0 0,1-22 15,-22 22-15,0 0 0,21 0 0,0 0 16,-21 0-16,0-1 0,21 22 15,0 22 17,-21-1-32,0 0 0,0 0 15,0 0-15,0 0 0,0 1 0,0-1 16,0 0-16,0 0 0,21 0 0,-21 0 16,22 22-16,-22-22 0,21 0 15,-21 0-15,21 0 0,0-21 16,0 0-16,0 0 0,1 0 15,-1 0-15,21 0 16,-21 0-16,0 0 0,22-21 0,-22 0 16,21 0-16,-21 21 0,22-21 0,-22 0 15,21-1-15,-21-20 0,22 21 16,-22 0-16,0 0 0,0-22 0,0 22 16,1-21-16,-22 21 0,21-22 0,-21 1 15,0 21-15,0-22 0,0 22 16,0-21-16,0 21 0,0 0 0,0-1 15,-21 22-15,-1 0 16,22 22 0,-21-1-16,21 0 0,-21 21 0,21-21 15,0 22-15,0-22 0,0 21 16,-21-21-16,21 22 0,0-22 16,0 21-16,0-21 0,0 1 0,0 20 15,0-21-15,0 0 0,21 0 0,-21 1 16,21-1-16,0 0 0,1 0 15,-1 0-15,0-21 0,21 0 16,-21 0-16,1 0 0,-1 0 0,21 0 16,-21 0-16,22-21 0,-22 21 0,21-21 15,0 0-15,-20 21 0,20-21 16,-21-1-16,21 1 0,-20 0 0,20 0 16,-21 0-16,0-22 0,-21 22 0,0 0 15,21-21-15,-21 21 0,0-22 16,0 22-16,0 0 0,0 0 15,0 0-15,-21 21 0,0 0 16,0 0-16,0 0 0,0 0 16,-1 21-16,22 0 0,-21 21 15,0-21-15,21 1 0,-21 20 0,21-21 16,0 0-16,0 0 0,0 22 0,0-22 16,21 0-16,0 0 0,0 0 15,1-21-15,-1 22 0,21-1 16,-21-21-16,0 0 0,1 0 0,-1 0 0,0 0 15,0 0-15,0 0 0,0 0 16,1 0-16,-1 0 0,0-21 16,0-1-16,0 1 0,22 0 0,-22-21 15,0 21-15</inkml:trace>
  <inkml:trace contextRef="#ctx0" brushRef="#br0" timeOffset="30259.4">10456 2392 0,'21'0'16,"1"0"-1,-22-21 1,0 0-16,21-1 15,-21 1-15,21 0 0,0 0 16,-21 0-16,21 0 0,0-22 0,-21 22 16,22-21-16,-1 21 0,-21-22 15,21 1-15,0 0 0,-21 20 0,0-20 16,0 0-16,0 21 0,0-1 0,0 1 16,0 0-16,0 0 0,0 42 31,0 0-31,0 0 15,0 1-15,0 20 0,-21-21 0,21 21 16,-21-20-16,21 20 0,0 0 16,0-21-16,0 22 0,0-22 0,0 0 15,0 21-15,0-20 0,0-1 0,0 0 16,21 0-16,-21 0 0,21 0 16,0-21-16,-21 22 0,21-22 0,1 0 15,-1 0-15,-21 21 0,21-21 0,0 0 16,0 0-16,22 0 0,-22-21 0,0 21 15,0-22-15,0 22 0,0-21 16,1 0-16,-1 0 0,0 0 0,0 0 16,0-1-16,0 1 0,1 0 15,-22-21-15,21 21 0,0-22 0,-21 1 16,0 21-16,0-22 0,0 1 16,0 21-16,0-21 0,0 20 0,0 1 15,0 0-15,0 0 0,0 0 0,-21 21 31,21 21-15,0 0-16,-21 0 0,21 22 0,-22-22 16,22 21-16,0 0 0,0-20 15,0 20-15,0 0 0,0-21 0,0 22 16,0-22-16,0 21 0,0-21 16,0 1-16,0-1 0,22 0 15,-22 0-15,21 0 0,0 0 0,-21 1 16,21-1-16,0-21 0,0 0 15,1 0-15,-1 0 0,0 0 0,21 0 16,-21 0-16,1 0 0,20-21 16,-21 21-16,21-22 0,-20 1 0,20 0 15,-21 0-15,21 0 0,1 0 0,-22-1 16,21 1-16,-21-21 0,1 21 0,-1-22 16,0 22-16,0-21 0,-21 21 15,0 0-15,0-1 0,0 1 16,0 0-16,-21 21 15,0 0-15,0 0 16,-1 0-16,22 21 0,-21 0 0,0 1 16,0-22-16,21 42 0,-21-21 0,21 0 15,0 0-15,0 1 0,0-1 0,0 0 16,0 0-16,21 0 0,0 0 16,0 1-16,0-22 0,1 21 0,-1 0 15,0-21-15,21 21 0,-21-21 16,1 21-16,-1-21 0,-21 21 0,-21-21 47,-1 0-47,1 0 15,0 0-15,21-21 0,-21 21 0,0-21 0,0 21 16,-1 0-16,1 0 16,0 0-1,21 21 32,21-21-47,0 0 0,1 0 0,-1 0 16,0 21-16,21-21 0,-21 0 0,1 0 15,20 0-15,0 0 0,-21 0 0,22 0 16,-1 0-16,0 0 16,-20 0-16,20-21 0,0 0 0,-21 21 15,22-21-15,-22 21 0,0-21 0,21 0 16,-20 21-16,-1-22 0,0 1 0,0 0 15,-21-21-15,21 21 0,-21-1 16,21-20-16,-21 21 0,0-21 0,0 20 16,0-20-16,0 21 0,0 0 0,0 0 15,0-1-15,0 1 0,0 0 16,-21 21 0,0 0-16,0 0 0,21 21 0,-21 0 15,0 1-15,21-1 0,0 0 0,-22 21 16,22-21-16,-21 1 15,21 20-15,0-21 0,0 0 0,0 0 16,0 1-16,0-1 0,0 0 0,21 0 16,1 0-16,-1 0 0,0 1 15,0-22-15,0 0 0,0 0 16,1 0-16,-1 0 0,0 0 16,0 0-16,0 0 0,0 0 15,1-22 1,-1 1-1,-21 0-15,21 0 16,-21 0-16,21 21 16,-21-21-16,21 21 15</inkml:trace>
  <inkml:trace contextRef="#ctx0" brushRef="#br0" timeOffset="37335.12">910 3598 0,'0'-21'47,"0"0"0,0 0-31,21 0-1,-21 0 1,0-1-1,0 1-15,0 0 16,0 0 0,0 0-1,-21 21 1,21-21 0,-21 21 124,21-22-93,-21 22-31,0-21-1,-1 21 32,1 0-31,0 0 15,0 0-15,21 21-16,-21-21 0,21 22 15,-21-22-15,-1 21 16,1 0-16,21 0 0,0 0 16,-21-21-16,21 21 15,-21 1-15,21-1 16,0 0-16,0 0 15,0 0-15,0 0 16,0 1-16,0-1 16,0 0-16,0 0 0,0 0 15,0 0-15,0 1 16,0-1-16,0 0 0,0 0 0,0 0 16,0 0-16,0 1 0,0-1 15,0 0-15,0 0 0,0 0 16,21 0-16,0 1 0,-21-1 15,21 0-15,1 0 0,-1 0 16,0-21-16,0 0 0,0 0 16,0 0-16,1 0 0,-1 0 15,21 0-15,-21 0 0,0 0 16,1 0-16,-1-21 0,0 0 0,0 21 16,0-21-16,0 0 0,1-1 15,-1 22-15,-21-21 0,21 0 16,0 0-16,0 21 0,-21-21 0,21 0 15,1-1-15,-22 1 0</inkml:trace>
  <inkml:trace contextRef="#ctx0" brushRef="#br0" timeOffset="37730.89">1566 3154 0,'0'0'0,"0"-21"0,0 0 16,-21 21-16,21-22 16,-21 22-16,0 0 15,0 0-15,-1 0 16,1 0-16,0 0 16,21 22-16,0 20 15,0-21-15,0 21 16,0 1-16,0-1 0,0 0 0,-21 1 15,21-1-15,0 22 0,0-22 16,0 0-16,0 22 0,0-22 0,0 0 16,0 1-16,0-1 0,0-21 15,0 22-15,0-22 0,0 21 0,21-21 16,-21 22-16,0-22 0,0 0 16,21 0-16,0 0 0,-21 0 15,22-21 1,-1 0-16,-21-21 15,21 0 1,0 0-16,-21 0 0,21 0 0</inkml:trace>
  <inkml:trace contextRef="#ctx0" brushRef="#br0" timeOffset="39180.06">2053 3704 0,'0'0'0,"0"-21"0,0 0 16,0 0-1,0 0-15,-21-1 0,21 1 16,0 0-16,-21 0 0,0 21 0,21-21 16,-22 0-16,1 21 0,0 0 15,0 0 1,0 0-16,0 21 15,21 0-15,-22 0 0,1 0 16,21 0-16,-21 1 0,21 20 16,-21-21-16,21 21 0,0-20 0,-21 20 15,21-21-15,-21 21 0,21-20 16,0 20-16,0-21 0,0 0 0,0 0 16,0 1-16,0-1 0,0 0 15,21-21-15,0 0 16,0 0-1,0 0-15,0-21 0,1 0 0,-1-1 16,0 1-16,0 0 0,0 0 16,-21 0-16,21 0 0,1-1 15,-1 1-15,-21-21 0,21 21 0,-21 0 16,21-22-16,-21 22 0,0 0 16,0 0-16,0 0 0,0-1 0,0 1 15,0 0-15,0 0 16,0 42 15,0 0-31,-21 0 0,21 1 0,-21-1 16,21 21-16,0-21 0,0 0 15,0 22-15,0-22 0,0 0 0,0 21 16,0-20-16,0-1 0,0 0 16,0 0-16,0 0 0,0 0 15,21 1-15,0-22 0,0 0 16,0 0-16,1 0 0,20 0 15,-21 0-15,0 0 0,22-22 0,-22 1 16,21 0-16,0 21 0,-20-21 16,20 0-16,-21 0 0,21-1 0,-20 1 15,20 0-15,-21 0 0,0-21 0,0 20 16,1 1-16,-1 0 0,-21 0 16,0 0-16,0 0 0,0-1 15,0 1-15,0 0 0,-21 21 16,-1 0-16,1 0 15,0 0-15,0 21 0,-21 0 0,20-21 16,1 22-16,0-1 0,21 0 16,0 0-16,0 0 0,0 0 0,0 1 15,0-1-15,0 0 0,21 0 16,-21 0-16,21 0 0,1 1 0,-1-22 16,0 21-16,0 0 0,0-21 15,0 21-15,1-21 0,-1 0 0,-21 21 16,0 0-1,-21-21 17,-1 0-32,1 0 15,0 0-15,0-21 0,0 21 16,0-21 0,-1 21-16,1 0 0,21 21 46,0 0-30,0 1-16,21-1 16,1-21-16,-22 21 0,21-21 15,0 0-15,0 21 0,0-21 0,22 0 16,-22 0-16,0 0 16,0 0-16,0 0 0,22-21 0,-22 0 15,21 0-15,-21 21 0,22-22 16,-22 1-16,21 0 0,-21 0 0,0 0 15,22 0-15,-22-1 0,0-20 0,0 21 16,22 0-16,-22 0 0,0-22 16,-21 22-16,21-21 0,0-1 0,-21 22 15,21-21-15,-21 21 0,0 0 16,0-1-16,0 1 0,0 0 0,-21 21 16,0 0-1,0 0-15,0 21 16,0 0-16,-1 1 0,1-1 0,21 21 15,-21-21-15,21 0 0,0 1 16,0-1-16,0 0 0,21 0 0,0 0 16,-21 0-16,22 1 0,-1-22 0,0 21 15,0 0-15,21 0 0,-20-21 16,-1 21-16,0 0 0,0-21 0,-21 22 16,0-1-16,0 0 15,-21 0-15,0-21 16,-22 21-16,22-21 15,0 21-15,0-21 0,0 0 16,0 0-16,-1 22 0,1-22 0,0 0 16,0 0-1,21-22 1,0 1 0,21 0-16,0 0 15,0 21-15,1-21 0</inkml:trace>
  <inkml:trace contextRef="#ctx0" brushRef="#br0" timeOffset="39598.82">3725 3344 0,'0'0'0,"0"-21"0,0-21 16,21 42 0,1-21-1,-22 42 1,0 0-16,0 0 15,0 22-15,0-22 0,0 21 0,0-21 16,0 22-16,0-1 0,0 0 0,0-21 16,0 22-16,0-1 0,0-21 15,0 22-15,0-1 0,0-21 0,-22 21 16,1-20-16,21-1 0,-21 21 0,21-21 16,0 0-16,0 1 0,0-1 15,0-42 16,0-1-31,0 1 16,0 0-16,0 0 0</inkml:trace>
  <inkml:trace contextRef="#ctx0" brushRef="#br0" timeOffset="40151.78">3450 3577 0,'0'0'16,"-21"0"-16,0-21 15,21 0-15,0 0 16,0 0-16,0-1 0,21 22 16,0-21-16,0 21 0,0 0 15,22 0-15,-22 0 0,21 0 16,-21 0-16,22 21 0,-1 1 0,-21-1 16,22 0-16,-1 0 0,0 0 15,-21 22-15,22-22 0,-22 21 0,0 0 16,0-20-16,0 20 0,1-21 0,-1 21 15,-21 1-15,0-1 0,0-21 16,0 22-16,0-22 0,21 0 0,-21 21 16,0-21-16,0 1 0,0-44 47,0 1-47,0 0 0,-21 0 0,21 0 15,0 0-15,0-22 16,0 1-16,0 21 0,0-22 0,0 1 15,0 0-15,0-22 0,0 22 0,21-22 16,0 22-16,-21-21 0,21 20 16,0-20-16,-21 20 0,22 1 0,-1 21 15,0-21-15,-21 20 0,21 22 16,0-21-16,0 21 16,1 0-16,-22 21 0,21-21 15,-21 22-15,0-1 0,0 0 16,0 0-16,0 0 0,0 0 15,0 1-15,0-1 16,0 0 0,0 0-1,0 0 1,0 0-16</inkml:trace>
  <inkml:trace contextRef="#ctx0" brushRef="#br0" timeOffset="41543.37">4508 3895 0,'0'0'0,"22"0"0,-1 0 16,0 0-1,0 0-15,0-21 0,0-1 16,1 1-16,-22 0 15,0 0-15,21 0 16,-21 0-16,0-1 0,0 1 0,0 0 16,0 0-16,0 0 0,-21 0 0,21-1 15,-22 22-15,1 0 0,0-21 16,0 21-16,0 0 0,0 0 0,-1 21 16,-20-21-16,21 22 0,0-1 15,-22 0-15,22 0 0,0 21 16,0-20-16,0-1 0,0 21 0,21-21 15,0 0-15,0 22 0,0-22 16,0 0-16,0 0 0,0 0 0,0 1 16,0-1-16,21-21 0,0 21 0,0-21 15,0 0-15,0 0 16,1 0-16,-1 0 0,0 0 0,0 0 16,0-21-16,0 0 0,1-1 0,-1 22 15,0-21-15,0 0 0,0 0 16,0 0-16,-21-22 0,22 22 15,-1 0-15,0-21 0,-21 21 0,0-1 16,21-20-16,-21 21 0,21 0 16,-21 0-16,0-1 0,0 1 0,0 0 15,0 0-15,0 42 32,0 0-32,-21 0 15,21 1-15,0 20 0,0-21 0,0 0 16,0 0-16,0 22 0,0-22 15,0 0-15,0 0 0,0 0 0,21 1 16,-21-1-16,21 0 0,1 0 0,-1-21 16,-21 21-16,21-21 15,0 0-15,0 0 0,0 0 0,1 0 16,-1 0-16,0 0 0,0-21 16,0 21-16,0-21 0,1 0 15,-1 0-15,-21-1 0,21 22 0,0-42 16,-21 21-16,0 0 0,0 0 0,21-1 15,-21 1-15,0 0 0,0 0 16,0 0-16,21 0 0,-21-1 16,0 44 15,0-1-31,0 0 16,0 0-16,0 0 0,0 0 0,0 1 15,0-1-15,0 0 0,0 0 0,-21 0 16,21 0-16,0 1 0,0-1 15,0 0-15,-21-21 0,21 21 0,0 0 16,0-42 31,0 0-47,0 0 16,0 0-16,0-1 0,0 1 15,21 0-15,0 0 0,-21 0 16,22 0-16,-22-1 0,21 1 0,0 0 15,0-21-15,0 21 0,0 21 16,1-22-16,-1 1 0,0 21 0,0 0 16,0 0-16,0 0 0,-21 21 15,22 1-15,-1-1 16,-21 0-16,0 0 0,21 0 0,-21 0 16,0 1-16,0-1 0,0 0 0,0 0 15,0 0-15,0 0 0,0 1 16,0-1-16,0 0 15,-21-21-15,21-21 47,0 0-31,0-1-16,21 22 0,0-21 0,-21 0 16,21 0-16,0 0 0,1 0 0,-22-22 15,21 22-15,0 0 0,0 0 16,0 0-16,0-1 0,1 1 0,-1 21 15,0 0-15,0-21 0,0 21 16,0 21 0,-21 0-16,0 1 0,0-1 15,0 0-15,0 0 0,0 0 0,0 0 16,0 1-16,0-1 16,0 0-16,0 0 0,0 0 0,-21 0 15,21 1-15,-21-22 0,21 21 0,0 0 16,-21 0-1,21-42 32,21 0-31,0 21-16,-21-21 0,21 21 0,1-22 16,-1 1-16,0 0 0</inkml:trace>
  <inkml:trace contextRef="#ctx0" brushRef="#br0" timeOffset="41999.71">6054 3747 0,'21'0'62,"0"0"-62,0 0 0,0 0 16,0-22-16,1 22 15,-1-21-15,0 21 0,-21-21 0,21 21 16,0-21-16,0 0 0,-21 0 16,0-1-16,0 1 0,0 0 15,0 0-15,0 0 16,0 0-16,0-1 0,-21 22 16,0 0-16,0 0 15,0 0-15,0 22 0,-1-1 16,1 0-16,0 0 0,21 0 0,-21 0 15,0 22-15,21-22 0,0 0 0,0 0 16,0 22-16,0-22 0,0 0 16,0 0-16,0 0 0,0 0 15,21 1-15,0-22 0,0 21 0,0-21 16,1 21-16,-1-21 16,0 0-16,0 0 15,0 0-15,0 0 16,1 0-16,-22-21 0,21 21 15,-21-21-15,21 21 0,0-22 16,-21 1-16,21 0 0,0 0 16,1 21-16,-1-21 0,-21 0 15</inkml:trace>
  <inkml:trace contextRef="#ctx0" brushRef="#br0" timeOffset="42595.6">7006 3704 0,'0'0'0,"-21"21"0,0-21 15,0 22 1,-1-22-16,22 21 0,22-21 47,-1 0-47,0 0 15,0-21-15,0 21 0,-21-22 0,0 1 32,0 0-32,-21 21 15,0 0 1,0 0-16,0 0 15,-1 0-15,22 21 0,-21-21 16,21 21-16,0 1 0,0-1 31,21-21-15,1 0 0,-1 0-16,0 0 15,-21-21 1,0-1-1,0 1 17,-21 21-1,0 0-15,21 21-16,-22-21 0,22 22 15,-21-22 1</inkml:trace>
  <inkml:trace contextRef="#ctx0" brushRef="#br0" timeOffset="45151.29">7641 3493 0,'0'0'0,"0"-43"16,0 22-16,0 0 15,0 42 16,0 0-31,0 0 16,0 1-16,0-1 0,0 21 16,0-21-16,0 22 0,0-22 0,0 21 15,-21-21-15,21 22 0,-21-22 0,21 0 16,0 0-16,0 0 0,0 0 0,0 1 16,0-1-16,-21 0 15,21-42 16,0 0-15,21-1-16,-21 1 0,21 0 0,-21 0 16,21 0-16,0 0 0,0-22 15,-21 22-15,22-21 0,-1 21 16,0-22-16,-21 22 0,21-21 0,0 21 16,0-22-16,1 22 0,-1 0 15,0 0-15,0 21 16,0 21-16,-21 0 0,21 0 15,-21 0-15,0 1 0,0-1 0,0 21 16,0-21-16,0 22 0,0-22 16,0 0-16,0 21 0,0-21 0,0 1 15,0-1-15,0 0 0,0 0 0,0 0 16,0 0-16,22 1 16,-1-22-1,0 0-15,0 0 16,0-22-16,0 1 15,1 0-15,-22 0 0,21 0 16,0 0-16,0-1 0,0 1 0,-21-21 16,21 21-16,1-22 0,-1 22 0,0-21 15,-21 21-15,21 0 0,-21-22 16,21 22-16,-21 0 0,21 21 0,-21-21 16,0 42 15,0 0-31,0 0 15,0 22-15,0-22 0,0 0 0,0 21 16,-21-21-16,21 22 0,0-22 16,-21 21-16,21-21 0,0 1 0,0-1 15,0 0-15,0 0 0,0 0 0,0 0 16,0 1-16,21-1 16,0-21-16,1 0 0,-1 0 15,0 0-15,0 0 0,0 0 0,0 0 16,1 0-16,20-21 0,-21 21 0,0-22 15,22 1-15,-22 21 0,21-21 16,-21 0-16,22 0 0,-22 0 16,0-1-16,0 1 0,0 0 0,0 0 15,-21-21-15,0 20 0,0 1 16,0 0-16,0 0 0,0 0 0,0 0 16,0-1-16,0 1 0,-21 21 15,0 0-15,0 0 0,0 0 16,0 21-16,21 1 0,-22-1 15,1 0-15,0 0 0,21 21 0,-21-20 16,21 20-16,-21-21 0,21 0 0,0 22 16,0-22-16,0 0 0,0 0 15,0 0-15,21 0 0,0 1 0,-21-1 16,21 0-16,0 0 0,22-21 0,-22 0 16,0 0-16,0 0 0,22 0 15,-22 0-15,0 0 0,21 0 16,-21 0-16,1 0 0,20-21 0,-21 0 15,0 21-15,0-21 0,22-1 0,-22 1 16,0 0-16,0 0 0,0-21 16,1 20-16,-1-20 0,0 21 0,0-21 15,0-1-15,0 1 0,-21 0 0,22-1 16,-22 1-16,21 0 0,-21-1 16,0 1-16,0 0 0,0 20 0,0 1 15,0 0-15,0 0 0,-21 21 31,-1 0-31,1 42 16,0-21-16,0 22 0,21-22 16,-21 21-16,0 1 0,21-1 0,-22 0 15,22 1-15,0-1 0,0 0 16,0 1-16,0-22 0,0 21 0,0 0 16,0-20-16,22-1 0,-22 21 0,21-21 15,0 0-15,0 1 0,0-1 16,0 0-16,1-21 0,-1 0 15,0 0-15,0 0 0,0 0 16,0 0-16,22-21 0,-22 0 0,0 21 16,0-22-16,0 1 0,1 0 15,20 0-15,-21 0 0,0-22 16,0 22-16,1-21 0,-1 0 0,0-1 16,0 1-16,0 0 0,-21-22 0,0 22 15,21-1-15,-21 1 0,0 0 16,0-1-16,0 22 0,0 0 0,0 0 15,0 0-15,-21 21 16,0 0-16,0 21 16,21 0-16,-21 0 0,0 0 0,-1 22 15,1-1-15,21 0 0,-21 1 0,21-1 16,-21 0-16,0 1 0,21-22 16,0 21-16,0 1 0,0-1 15,0-21-15,0 21 0,0-20 0,0 20 16,0-21-16,0 0 0,0 0 0,0 1 15,0-1-15,0 0 16,21-21 0,0 0-1,0-21-15,0 0 16,1 21-16,-22-22 0,21 1 16,0 0-16,-21 0 0,21 0 0,0 0 15,0-1-15,1 22 0,-22-21 0,21 0 16,0 0-16,0 21 0,-21-21 15,21 21 1,-21 21 0,0 0-16,0 0 15,0 0-15,0 1 0,0-1 16,21 0-16,-21 0 0,0 0 16,22 0-16,-1-21 0,0 22 15,0-22-15,0 21 0,0-21 16,1 0-16,-1 0 15,0 0-15,0 0 0,0 0 0,0 0 16,1 0-16,-1-21 0,0-1 16,0 22-16,0-21 0,-21 0 15,21 21-15,1-21 0,-1 0 0,0 0 16,0-1-16,-21 1 16,21 0-16,-21 0 0,21 21 0,-21-21 15,0 42 32,-21 0-47,21 0 0,0 0 16,0 1-16,0-1 0,0 0 15,0 0-15,0 0 0,0 0 16,0 1-16,21-22 16,-21 21-16,22-21 0,-1 0 15,0 0-15,0 0 0,0 0 16,0 0-16,1 0 15,-1 0-15,0-21 0,0 21 0,0-22 16,-21 1-16,21 0 0,1 0 16,-22 0-16,0 0 0,0-22 15,0 22-15,0 0 0,0 0 16,0 0-16,-22-1 0,1 1 0,21 0 16,-21 0-16,0 21 0,0 0 0,0 0 15,-1 0-15,1 0 0,0 0 16,0 0-16,0 0 15,0 21-15,-1-21 0,22 21 0,0 0 16,-21-21-16,21 22 0,0-1 0,0 0 16,0 0-16,21 0 15,1-21-15,-1 0 0,0 0 16,0 0-16,0 21 0,22-21 0</inkml:trace>
  <inkml:trace contextRef="#ctx0" brushRef="#br0" timeOffset="45831.69">11282 3598 0,'0'0'0,"0"-21"16,-21 0 0,-1 0-16,1 0 15,0 21-15,0 0 0,0 0 0,0 0 16,-1 0-16,1 21 0,0 0 0,0-21 15,0 21-15,0 0 0,-1 1 0,1-1 16,0 0-16,0 0 0,21 0 16,-21 0-16,21 1 0,-21-1 0,21 0 15,0 0-15,0 0 0,0 0 16,0 1-16,0-1 0,21-21 0,0 21 16,0-21-16,0 0 15,0 21-15,1-21 0,-1 0 0,0 0 16,0 0-16,0 0 0,22 0 0,-22 0 15,0-21-15,0 21 0,0-21 0,0 0 16,1-1-16,-1 1 16,0 0-16,0 0 0,-21 0 0,21-22 15,0 22-15,-21-21 0,22 0 0,-22-1 16,0-20-16,21 20 0,-21 1 0,0-21 16,0 20-16,0 1 0,21 0 15,-21-1-15,0 22 0,0 0 0,0 0 16,0 0-16,0-1 0,-21 22 31,21 22-31,-21-1 16,-1 21-16,1-21 0,21 22 0,0-1 15,-21 0-15,21 1 0,-21-1 0,21 0 16,-21 1-16,21-1 0,0 0 16,0 1-16,0-1 0,0 0 0,0-21 15,0 22-15,0-22 0,0 0 0,0 21 16,21-20-16,-21-1 0,21-21 0,0 21 15,0 0-15,1-21 16,-1 21-16,21-21 0,-21 0 0,0 0 16,1 0-16,-1 0 0,0 0 0,0 0 15,0 0-15,0-21 0,1 0 16,-1 21-16,0-21 0,0 0 0,0 21 16,0-22-16,-21 1 0,22 0 15,-1 21-15,0-21 0,-21 0 0,0 0 16,0-1-16,0 1 0,0 0 15</inkml:trace>
  <inkml:trace contextRef="#ctx0" brushRef="#br0" timeOffset="46147.51">9440 3450 0,'0'0'16,"21"0"-1,1 0-15,-1 0 16,0 0-16,21-21 0,-21 21 0,1 0 15,-1 0-15,21-21 0,-21 21 0,0 0 16,1 0-16,-1 0 0,-21-21 16,21 21-16,-21-21 15,21 21 1</inkml:trace>
  <inkml:trace contextRef="#ctx0" brushRef="#br0" timeOffset="48883.46">11874 3535 0,'0'0'0,"0"-21"15,0 0 1,0 42 15,0 0-15,0 0-16,0 0 0,0 0 15,0 1-15,0 20 0,0-21 16,0 0-16,-21 22 0,21-22 0,0 0 16,-21 0-16,21 0 0,-21 22 0,21-22 15,0 0-15,0 0 0,-21-21 16,21 21-16,0-42 31,0 0-15,0 0-16,21 21 15,-21-21-15,21-1 0,0 1 0,-21 0 16,21 0-16,-21 0 0,22 0 0,-1-22 16,-21 22-16,21 0 0,0 0 15,0 0-15,-21-1 0,21 1 16,1 21-16,-22-21 0,21 21 0,0 0 15,0 21 1,0 0-16,-21 1 0,21-1 16,-21 0-16,0 0 0,0 0 0,22 0 15,-1 1-15,-21-1 0,21 0 0,-21 0 16,21 0-16,0 0 0,-21 1 0,21-22 16,1 21-16,-22 0 0,21-21 15,0 0-15,0 0 16,0 0-16,0 0 15,-21-21-15,22 21 16,-1-21-16,0-1 16,-21 1-16,0 0 0,21 0 0,0 0 15,0 0-15,-21-1 0,22-20 0,-1 21 16,-21-21-16,21 20 0,0 1 16,0-21-16,-21 21 0,21 0 0,1-1 15,-1 22-15,0-21 0,0 21 16,0 0-16,0 21 15,-21 1-15,22-1 0,-22 0 16,0 0-16,21 0 0,-21 0 0,0 1 16,0-1-16,0 0 0,0 0 0,0 0 15,0 0 1,0 1 0,0-44 15,0 1-16,0 0-15,0 0 16,0 0-16,0 0 0,0-1 0,0 1 16,0 0-16,0 0 0,-21 0 15,21 0-15,-22-1 0,1 1 0,0 0 16,0 21-16,0 0 16,0 0-16,-1 0 0,22 21 15,-21 0-15,0 1 0,0-1 16,21 0-16,-21 21 0,0-21 0,-1 22 15,22-22-15,-21 21 0,21-21 0,-21 1 16,21 20-16,0-21 0,0 0 16,0 0-16,0 1 0,0-1 0,0 0 15,0 0-15,21-21 0,0 0 16,1 21-16,-1-21 0,0 0 16,0 0-16,0 0 15,0 0-15,-21-21 0,22 21 0,-1-21 16,0 21-16,0-21 0,0 0 15,-21-1-15,21 1 0,1 0 0,-1 0 16,-21 0-16,0 0 0,0-22 16,21 22-16,-21 0 0,0-21 0,0 20 15,0 1-15,0 0 0,0 0 0,0 0 16,0 42 15,0 0-31,0 0 16,0 22-16,0-22 0,0 0 15,0 0-15,0 0 0,0 0 16,0 1-16,0-1 0,0 0 0,0 0 16,0 0-16,21 0 0,0 1 0,0-1 15,1-21-15,-1 0 16,0 0-16,0 0 16,0 0-16,0 0 0,1 0 0,-1 0 15,0-21-15,0 21 0,0-22 0,0 1 16,1 21-16,-22-21 0,21 0 0,0 0 15,-21 0-15,0-1 0,0 1 16,21 0-16,-21-21 0,0 21 0,0-1 16,0 1-16,0 0 0,0 0 0,0 0 15,0 42 17,-21-21-32,21 21 0,0 0 15,0 0-15,0 22 0,-21-22 16,21 0-16,0 0 0,0 0 15,-21 1-15,21-1 0,0 0 0,0 0 16,0 0-16,0 0 0,0 1 16,0-44 46,21 1-62,-21 0 16,21 0-16,-21 0 0,21 0 15,-21-1-15,21 1 0,0 0 0,1 0 16,-22 0-16,21 0 0,0-1 0,-21 1 16,0 0-16,21 21 0,-21-21 15,21 21-15,0 0 16,-21 21 0,22 0-16,-22 0 15,0 1-15,21-1 0,-21 0 16,0 0-16,0 0 0,0 0 0,0 1 15,0-1-15,21 0 0,-21 0 16,21-21-16,-21 21 16,21-21-1,0 0 1,1 0-16,-22-21 16,21 21-16,-21-21 0,21 21 15,-21-21-15,21 0 0,0-1 0,-21 1 16,21 0-16,1 0 0,-1 0 0,-21 0 15,21-1-15,-21 1 0,21 0 0,-21 0 16,0 0-16,21 0 0,-21-1 16,21 1-16,1 0 15,-22 42 17,0 0-32,0 1 15,0-1-15,0 0 0,0 0 0,0 21 16,0-20-16,0-1 0,0 0 0,0 0 15,0 0-15,0 0 0,0 1 16,0-1-16,0 0 0,0 0 16,0 0-16,21-21 0,0 0 0,-21 21 15,21-21-15,0 0 0,0 0 0,1 0 16,-1 0-16,0 0 0,0 0 16,0 0-16,0 0 0,22 0 15,-22 0-15,0 0 0,21-21 0,-20 0 0,-1 21 16,0-21-16,21 0 0,-21 21 0,1-21 15,-1-1-15,0 1 16,0 0-16,-21-21 0,21 21 0,-21-1 16,21 1-16,-21-21 0,0 21 0,0 0 15,0-1-15,0 1 0,0 0 16,0 0-16,0 0 0,0 0 0,-21 21 16,0 0-16,0 0 15,0 0-15,0 0 0,-1 0 0,22 21 16,-21 0-16,0 0 0,0 0 15,0 0-15,21 1 0,0 20 0,-21-21 16,21 0-16,-22 22 0,22-22 0,0 0 16,0 0-16,0 0 15,0 0-15,0 1 0,22-1 0,-1 0 0,0-21 16,0 21-16,0 0 0,0-21 16,22 21-16,-22-21 0,21 0 0,-21 0 15,22 22-15,-1-22 0,-21 0 16,0 0-16,22 0 0,-22 0 0,0 0 15,0 0-15,0 0 0,-21-22 16,22 22-16,-22-21 0,21 21 16,-21-21-16,0 0 15</inkml:trace>
  <inkml:trace contextRef="#ctx0" brushRef="#br0" timeOffset="58623.85">931 4890 0,'0'0'0,"0"-22"15,21 22-15,-21-21 0,0 0 16,0 0-16,22 21 0,-22-21 16,0 0-16,0-1 0,0 1 15,0 0-15,0 0 0,0 0 16,0 0 0,-22-1-16,1 22 0,21-21 0,-21 21 15,0 0-15,0 0 0,0 0 16,-22 0-16,22 21 0,0 1 15,0-1-15,-22 0 0,22 21 16,0 1-16,-21 20 0,21-21 0,-1 22 16,1-1-16,0-20 0,21 20 15,0 1-15,0 20 0,0-41 16,0-1-16,21 0 0,0-20 16,1 20-16,-1-21 0,21 0 15,0 0-15,-20-21 0,20 0 0,0 0 16,1 0-16,-1 0 0,-21 0 15,21 0-15,1-21 0,-1 0 16,0 0-16,1 0 0,-1 0 0,0-1 16,1-20-16,20 0 0,-20-1 15,-1 1-15,0 0 0,-21-22 0,22 22 16,-1-22-16,-21 1 0,0-1 16,1 1-16,-1 21 0,0-22 0,-21 22 15,0-1-15,0 1 0,0 0 16,0-1-16,0 22 0,0 0 0,0 0 15,0 0-15,-21 42 16,0 0 0,-1 0-16,22 0 15,-21 22-15,0-1 0,21 0 0,0 1 16,-21-1-16,0 22 0,0-1 16,21 1-16,0-22 0,0 21 0,0 1 15,0-22-15,0 1 0,0-1 16,0 0-16,21 1 0,0-22 0,0 21 15,0-21-15,22 0 0,-22-21 16,0 22-16,21-22 0,1 0 0,-1 0 16,-21 0-16,21 0 0,1 0 15,-1-22-15,0 1 0,1 0 0,20 0 16,-20 0-16,20 0 0,-21-22 16,1 22-16,20-21 0,-20 21 15,-22-22-15,21 1 0,-21 0 0,-21-1 16,0 22-16,0-21 0,0-1 15,0 22-15,-21-21 0,21 21 0,-21 0 16,0-1-16,0 22 0,-1 0 16,1 0-16,-21 0 0,21 0 0,0 0 15,-1 22-15,1-1 0,-21 0 16,21 21-16,0-21 0,-1 22 0,1 20 16,21-20-16,-21-1 0,21 21 15,-21-20-15,21-1 0,0 0 0,0 1 16,0-22-16,0 21 0,0-21 15,0 1-15,21-1 0,0 0 16,0 0-16,1-21 0,-1 0 0,0 0 16,0 0-16,0 0 0,22 0 15,-22 0-15,0-21 0,21 0 0,-21 0 16,1-1-16,-1 1 0,0 0 16,0 0-16,0 0 0,-21-22 0,0 22 15,21-21-15,1 21 0,-22-22 16,0 1-16,0 0 0,0-1 0,21 22 15,-21-21-15,0 21 0,0 0 0,0-1 16,0 44 15,-21-1-15,21 0-16,0 21 0,0-21 0,0 22 16,0-1-16,0-21 0,0 22 15,0-22-15,0 21 0,0-21 0,0 22 16,0-22-16,0 0 0,0 0 0,0 0 15,21-21-15,0 21 0,0-21 16,0 0-16,22 0 0,-22 0 16,0 0-16,0 0 0,21 0 15,-20-21-15,20 21 0,-21-21 0,21 0 16,1 0-16,-22 0 0,21-22 0,1 22 16,-22 0-16,21-21 15,-21-1-15,22 22 0,-22-21 0,0-1 16,0 1-16,-21 21 0,0-21 15,0 20-15,0 1 0,0 0 16,-21 21-16,0 21 16,0-21-16,-1 21 0,1 1 15,0 20-15,0-21 0,21 21 0,0-20 16,0 20-16,0-21 0,0 0 16,0 22-16,0-22 0,21 0 0,-21 0 15,21 0-15,0 0 0,1 1 16,-22-1-16,21-21 0,0 21 0,0 0 15,0-21 1,-21-21 15,-21 0-15,0 21-16,21-21 0,-21 21 16,0-22-16,-1 1 0,1 21 15,0 0 1,21 21 15,0 1-31,0-1 16,0 0-16,21-21 0,0 0 15,1 21-15,-1-21 0,0 0 0,0 0 16,0 0-16,22 0 16,-22 0-16,21 0 0,-21 0 0,22 0 15,-22 0-15,21 0 0,-21-21 0,22 0 16,-1 21-16,-21-21 0,21-1 15,-20 1-15,20 0 0,-21 0 0,0 0 16,0-22-16,1 22 0,-1-21 16,0 21-16,-21-22 0,0 22 0,0 0 15,0-21-15,0 21 0,0-1 0,-21 22 32,0 0-32,-1 0 0,1 0 15,21 22-15,-21-1 0,0 21 0,21-21 16,0 0-16,0 22 0,0-22 15,0 0-15,0 0 0,21 22 0,0-22 16,0 0-16,1 0 0,-1 0 16,0-21-16,0 21 0,0 1 0,0-22 15,-21 21-15,0 0 16,0 0-16,-21-21 16,0 0-16,-21 0 15,21 0-15,-1 0 0,1 0 0,0 0 16,0 0-1,21-21 1,0 0-16,0 0 0,0-1 16,21 1-16,0 0 0,22 0 15</inkml:trace>
  <inkml:trace contextRef="#ctx0" brushRef="#br0" timeOffset="58935.67">4487 4593 0,'-21'0'0,"42"0"0,-63-21 15,21 21-15,0 0 0,-22 0 0,22 0 16,0 21-16,0 0 0,-22 1 0,22 20 16,0-21-16,0 21 0,0 1 15,21-1-15,-21 0 0,-1 1 0,22-1 16,-21 0-16,21 1 0,0-22 15,0 21-15,0 1 0,0-22 0,0 0 16,0 0-16,0 0 0,0 0 0,0 1 16,0-1-16,0 0 15,0-42 17,0 0-17,0-1-15,0 1 16</inkml:trace>
  <inkml:trace contextRef="#ctx0" brushRef="#br0" timeOffset="59387.84">4022 4805 0,'0'0'0,"0"-42"0,-22-22 15,22 43-15,0 0 16,0 0-16,0-1 16,22 22-16,-1-21 15,0 21-15,0 0 0,21 0 16,-20 21-16,20 1 0,0-1 0,22 0 15,-22 0-15,0 21 0,22 1 16,-22-1-16,1 0 0,-1 1 0,-21-1 16,21 0-16,-20 1 0,-1-1 15,0-21-15,-21 22 0,0-22 0,0 0 16,21 21-16,-21-21 0,0 1 16,0-1-1,0-42 1,0-1-16,0 1 15,21 0-15,-21 0 0,21-21 16,1 20-16,-22-20 0,21-21 0,0 20 16,0-20-16,0-1 0,0 22 0,-21-22 15,22 1-15,-22 21 16,21-1-16,-21 1 0,21 0 0,-21-1 16,0 22-16,0 0 0,0 0 15,0 42 16,0 0-15,0 0-16,0 0 0,0 1 16,0-1-16,0 0 0,0 0 15,0 0-15,0 0 0,0 22 0</inkml:trace>
  <inkml:trace contextRef="#ctx0" brushRef="#br0" timeOffset="60840.02">5397 5144 0,'0'0'0,"22"0"0,-1 21 16,0-21 0,-21-21-16,21 21 15,0-22-15,-21 1 0,0 0 0,0 0 16,21 0-16,-21 0 0,22-22 16,-22 22-16,0-21 0,0 21 0,0-22 15,0 1-15,0 21 0,-22-22 0,1 22 16,0 0-16,0 21 15,0 0-15,0 0 0,-1 0 0,1 0 0,0 21 16,-21 0-16,21 1 0,-1-1 16,-20 21-16,21 0 0,0 1 15,0-1-15,-1 0 0,1 1 0,21-1 16,0 0-16,0 1 0,0-22 0,0 0 16,0 21-16,21-42 0,1 22 15,-1-1-15,0 0 0,0-21 0,0 0 16,0 0-16,1 0 0,-1 0 0,21 0 15,-21 0-15,0-21 0,1 0 16,-1-1-16,0 1 0,21 0 0,-21 0 16,1 0-16,-1 0 0,0-22 0,-21 22 15,21-21-15,-21-1 0,21 1 16,-21 0-16,0 21 0,0-22 16,0 1-16,0 21 0,0 0 0,0-1 15,0 1-15,-21 21 16,0 0-16,0 21 15,0 1-15,21 20 0,-22-21 0,22 21 16,0 1-16,0-1 0,0 0 0,0-20 16,0 20-16,22 0 0,-22-21 15,21 22-15,21-22 0,-21 0 0,0 0 16,1 0-16,20-21 0,-21 0 0,0 0 16,22 0-16,-22 0 0,21 0 15,-21 0-15,0 0 0,1-21 0,20 0 16,-21 0-16,0 21 0,22-21 15,-22-22-15,0 22 0,0 0 0,-21-21 16,21 21-16,-21-22 0,21 22 16,-21-21-16,0 21 0,0-1 0,0 1 15,0 0-15,0 0 0,0 42 32,0 0-32,-21 0 0,21 1 0,0-1 15,0 21-15,0-21 0,-21 22 0,21-22 16,0 21-16,0-21 15,0 0-15,0 1 0,0-1 0,0 0 0,0 0 16,0 0-16,0 0 16,21-21 15,-21-21-31,21 21 0,-21-21 16,22 0-16,-1 0 0,-21 0 0,21-1 15,0-20-15,-21 21 0,21-21 16,0 20-16,-21-20 0,22 21 0,-1-21 15,-21 20-15,0 1 0,0 0 0,21 0 16,0 21 0,-21 21-1,0 0-15,0 0 0,0 22 16,0-22-16,0 0 0,21 21 0,-21-20 16,0-1-16,0 0 0,21 0 15,-21 0-15,0 0 0,0 1 0,22-1 16,-1 0-16,0-21 15,0 0 1,0 0-16,0 0 16,1-21-16,-22 0 0,21 21 0,0-22 15,0 1-15,-21 0 0,21 0 0,0 0 16,1-22-16,-1 22 16,0 0-16,-21 0 0,21 0 0,0-22 15,-21 22-15,0 0 0,0 0 0,21 21 16,-21-21-16,0 42 31,0 0-31,0 0 0,0 0 16,0 22-16,-21-22 0,21 0 15,0 21-15,0-20 0,0-1 0,0 21 16,0-21-16,0 0 0,0 1 0,0-1 16,21 0-16,1-21 0,-1 21 0,-21 0 15,21-21-15,0 0 0,0 0 16,0 0-16,22 0 0,-22 0 15,0 0-15,0 0 0,0 0 0,22-21 16,-22 0-16,0 21 0,0-21 16,0 0-16,1-1 0,-1 1 0,0-21 15,0 21-15,-21 0 0,0-22 0,21 1 16,-21 21-16,21-22 0,-21 22 0,0 0 16,0 0-16,0 0 0,0 0 15,-21 21-15,0 0 16,0 21-16,21 0 0,-21 0 0,0 0 15,-1 0-15,22 22 0,0-22 16,0 21-16,-21-21 0,21 1 0,0 20 16,0-21-16,0 0 0,0 0 15,0 1-15,0-1 0,21 0 16,-21 0-16,22-21 0,-22 21 16,21-21-16,0 0 0,0 0 15,0 0-15,0 0 16,1 0-16,-1 0 0,0-21 0,0 0 15,21 21-15,-20-21 0</inkml:trace>
  <inkml:trace contextRef="#ctx0" brushRef="#br0" timeOffset="61124.44">7789 4995 0,'-21'0'15,"0"0"-15,21 22 0,-21-22 16,0 21-16,-1 0 0,22 0 15,22-21 17,-1 0-17,0-21-15,-21 0 16,0 0 0,-21 21-1,0 0-15,-1 0 16,1 0-1,0 0-15,0 0 0,42 0 32,0 0-17</inkml:trace>
  <inkml:trace contextRef="#ctx0" brushRef="#br0" timeOffset="61812.38">8191 4657 0,'0'0'0,"0"-21"0,22 21 0,-22-22 15,21 1-15,-21 0 0,21 0 0,0 21 16,-21-21-16,21 21 16,0 0-16,1 0 0,-1 0 15,0 21-15,0-21 0,0 42 0,0-21 16,-21 22-16,22-22 0,-1 21 16,0 1-16,-21-1 0,0 0 0,0 22 15,21-22-15,-21 0 0,0 1 0,21-22 16,-21 21-16,0-21 0,0 1 0,0-1 15,0 0-15,0 0 16,0 0-16,0-42 31,0 0-31,0-21 16,0 20-16,0 1 0,0-21 16,0 21-16,21-22 0,-21 1 0,22 0 15,-22-1-15,21 1 0,-21 0 0,21-1 16,-21 1-16,21 0 0,-21-1 15,0 22-15,21-21 0,-21 21 0,21 0 16,-21-1-16,22 1 0,-22 0 16,0 42 15,0 0-31,0 1 0,0-1 16,0 0-16,0 0 0,0 0 15,0 22-15,0-22 0,0 0 0,0 21 16</inkml:trace>
  <inkml:trace contextRef="#ctx0" brushRef="#br0" timeOffset="63375.49">9250 4995 0,'0'0'0,"0"-21"0,0 0 15,21-21-15,-21 21 0,0-1 16,0-20-16,0 21 0,0-21 0,0 20 15,0-20-15,0 21 0,0 0 16,-21 0-16,21-1 0,-21 22 0,-1 0 16,1 0-16,0 0 0,0 0 15,0 0-15,0 22 0,-1-1 16,1 0-16,0 21 0,0-21 0,0 22 16,21-1-16,0 0 0,-21 1 0,21-22 15,0 21-15,0 1 0,0-22 16,0 21-16,0-21 0,0 0 15,0 1-15,0-1 0,21 0 0,0-21 16,0 0-16,0 0 0,0 0 16,1 0-16,-1 0 0,0 0 15,0-21-15,0 0 0,0-1 16,1 22-16,-1-42 0,-21 21 0,21 0 16,0-22-16,-21 22 0,21-21 15,0 0-15,-21-1 0,0 1 0,0 21 16,22-22-16,-22 22 0,0-21 0,21 21 15,-21 0-15,0-1 16,0 44 0,0-1-1,0 0-15,-21 0 0,21 21 0,-22-20 16,22 20-16,0-21 0,0 21 16,0-20-16,0 20 0,0 0 0,0-21 15,0 1-15,0 20 0,0-21 0,0 0 16,22 0-16,-1 1 0,-21-1 15,21-21-15,0 21 0,21-21 0,-20 21 16,-1-21-16,0 0 0,21 0 0,-21 0 16,22 0-16,-1-21 0,-21 0 0,22 21 15,-22-21-15,21-1 0,-21 1 16,22 0-16,-22 0 0,0 0 0,0-22 16,0 22-16,0-21 0,1 21 15,-22-22-15,0 22 0,0-21 0,0 21 16,0 0-16,0-1 0,0 1 15,-22 21-15,1 0 16,0 0-16,0 0 0,0 0 0,0 0 16,-1 0-16,22 21 0,0 1 15,0-1-15,0 0 0,0 0 0,22 0 16,-1 0-16,0 1 0,0-1 0,0 0 16,0 0-16,1 0 0,20 0 15,-21 1-15,-21-1 0,21 0 0,0 0 16,-21 0-16,22 0 0,-22 1 15,0-1-15,0 0 16,21 0-16,0 0 16,0-21-1,0 0-15,0 21 0,1-21 16,-1 0-16,0 0 0,0 0 16,0 0-16,22 0 0,-22 0 15,0-21-15,0 0 0,21 21 0,-20-21 16,-1 0-16,0 0 0,0-22 0,0 22 15,0-21-15,-21 21 0,0-22 0,22 1 16,-22 0-16,0-1 0,0 1 16,0 0-16,0 20 0,0-20 0,0 21 15,-22 21-15,22-21 0,-21 21 16,0 0-16,0 0 0,0 0 0,0 0 16,-1 0-16,1 21 0,0 0 15,0 0-15,0 0 0,-22 22 0,43-22 16,-21 21-16,0-21 0,21 22 0,-21-22 15,21 21-15,0-21 0,0 22 16,0-22-16,0 0 0,0 0 0,0 0 16,21 1-16,0-1 0,-21 0 0,21 0 15,1-21-15,-22 21 0,21-21 16,0 0-16,0 0 16,0 0-16,0 0 0,1-21 15,-1 0-15,-21 0 0,21 0 16,0-1-16,0 1 0,0 0 0,-21-21 15,22 21-15,-1-22 0,0 1 16,-21 0-16,0-1 0,0 22 0,21 0 16,-21-21-16,0 20 0,0 1 15,0 42 1,0 1 0,0-1-16,0 21 0,0-21 0,0 0 15,-21 22-15,21-22 0,0 21 16,0 1-16,0-22 0,0 21 0,0-21 15,0 0-15,21 1 0,0 20 16,0-21-16,1-21 0,-1 21 0,0 0 16,0-21-16,0 0 0,0 0 0,1 0 15,-1 0-15,0 0 0,0 0 16,0 0-16,22 0 0,-22 0 0,0-21 16,0 0-16,0 21 0,0-21 0,1 0 15,-1 0-15,0-1 0,-21 1 0,0 0 16,21-21-16,-21 21 0,0-1 15,21 22-15,-21-21 0,0 0 0,0 42 32,0 0-32,-21 1 15,21-1-15,0 0 0,0 0 16,0 0-16,0 0 0,0 1 0,0-1 16,0 0-16,0 0 0,0 0 15,0 0-15,0 1 16,21-22-16,0 0 15,1 0-15,-1-22 16,0 1 0,-21 0-16,0 0 0,0 0 0,0 0 15</inkml:trace>
  <inkml:trace contextRef="#ctx0" brushRef="#br0" timeOffset="63723.8">11261 4657 0,'0'0'0,"-64"42"15,43-21-15,21 0 16,21-21 0,0 0-16,0 0 15,1 0-15,-1 0 0,-21-21 0,21 21 16,-21-21-16,21 21 0,-21-21 15,0 0-15,0 0 0,0-1 16,0 1-16,0 0 16,-21 21-16,0-21 0,0 21 0,-1 0 15,1 0-15,0 0 0,0 0 16,0 21-16,21 0 16,-21-21-16,21 21 0,-22 1 0,22-1 15,0 0-15,0 0 16,22 0-16,-1-21 0,0 0 0,0 21 15,21-21-15,-20 0 0,20 0 16,0 0-16</inkml:trace>
  <inkml:trace contextRef="#ctx0" brushRef="#br0" timeOffset="64999.74">11896 4509 0,'0'0'0,"0"-22"0,0 1 16,0 0-16,-22 21 15,1 0-15,0 0 16,0 21 0,21 0-16,-21 1 0,21-1 15,-21 0-15,21 0 0,0 21 0,0-20 16,-22 20-16,22-21 0,-21 21 0,21 1 16,0-22-16,0 21 0,0 1 0,0-22 15,0 21-15,0-21 16,0 22-16,0-22 0,0 0 0,0 0 15,0 0-15,0 0 0,0 1 0,0-1 16,0-42 31,0-1-47,0 1 0,0 0 16,0 0-16,21 0 0,1 0 0,-22-1 15,21 1-15,0 0 0,0 0 16,0 0-16,0 0 0,1-1 0,-1 1 15,0 21-15,0 0 0,0 0 16,0 0-16,1 0 0,-1 0 0,0 0 16,0 0-16,0 21 0,0 1 15,1-1-15,-22 0 0,0 0 0,21 0 16,-21 0-16,0 1 0,0-1 0,0 0 16,0 0-16,0 0 0,0 0 0,0 1 15,-21-1-15,-1 0 16,1-21-16,0 0 0,0 0 15,0 0-15,0 0 0,-1 0 0,1 0 16,0 0-16,0 0 0,0 0 16,0 0-16,-1 0 15,1-21 1,42 21 46,1 0-62,-1 0 0,-21 21 16,21-21-16,0 0 0,0 0 16,0 0-16,1 0 0,-1 0 0,21 0 15,-21 0-15,0 0 0,22 0 0,-22 0 16,21 0-16,-21-21 0,22 21 0,-22-21 16,0-1-16,21 1 0,-20 0 15,20-21-15,-21 21 0,0-22 16,0 1-16,1 0 0,-1-1 0,0 1 15,0-22-15,0 22 0,-21 0 0,0 21 16,0-22-16,0 1 0,0 0 16,0 20-16,0 1 0,0 0 0,0 0 15,0 0-15,0 0 0,0 42 32,-21 0-32,21 0 0,-21 0 15,0 0-15,21 22 0,0-22 0,0 21 16,0 1-16,0-1 0,-21 0 15,21 1-15,0-1 0,0 0 16,0 1-16,0-22 0,0 21 0,0 0 16,0-20-16,0 20 0,0-21 0,0 0 15,21 0-15,-21 1 0,21-1 16,0-21-16,0 21 0,0-21 16,1 0-16,20 0 0,-21 0 0,0 0 15,0 0-15,1 0 0,20 0 0,-21 0 16,0-21-16,22 0 0,-22 21 15,0-22-15,0 1 0,0 0 0,22-21 16,-43 21-16,21-1 0,0-20 16,-21 21-16,21-21 0,-21 20 0,0-20 0,0 21 15,0 0-15,0 0 16,0-1-16,-21 22 0,0 0 16,0 0-16,-1 0 0,1 22 15,0-1-15,0 0 0,0 0 0,21 0 16,-21 22-16,-1-22 0,22 21 15,0-21-15,0 0 0,0 22 0,0-22 16,0 0-16,0 0 0,0 0 0,22 1 16,-1-1-16,-21 0 0,21 0 0,0-21 15,0 21-15,0-21 0,1 0 16,-1 0-16,0 0 0,0 0 0,0 0 16,0 0-16,1 0 0,-1 0 15,0 0-15,0 0 16,-21-21-1,21 21-15,0-21 0,-21 0 32,-21 21-17</inkml:trace>
  <inkml:trace contextRef="#ctx0" brushRef="#br0" timeOffset="78091.31">7662 5038 0,'0'0'0,"-21"0"78,21-21-78,0-1 31,0 1-15,0 0-16,0 0 15,0 0 1,0 0 0,0-1-1,0 44 32,-21-1-47,21 0 16,0 0-16,0 0 15,0 0-15,0 1 0,0-1 16,0 0-16,0 0 16,21-21-16,0 0 15,0 0 1,1 0 0,-1 0-1,0-21 1,-21 0-1,0 0-15,0-1 16,0 1-16,0 0 16,0 0-16,0 0 0,-21 0 15,21-1 1,-21 22-16,-1 0 16,1 0-1,0 22-15,0-1 16,21 0-16,0 0 15,0 0-15,0 0 16,0 1-16,0-1 16,0 0-16,0 0 0,21 0 31,0-21-31,0 0 16,1 0-16,-1 0 15,0 0-15,-21-21 16,21 0-16,0 0 15,-21 0-15,0-1 16,0 1-16,0 0 16,0 0-16,-21 21 15,0 0 1,0 0-16,0 0 16,21 21-16,-22-21 15,22 21-15,-21 0 0,21 1 16,0-1-16,0 0 15,0 0-15,0 0 32,21-21-32,1 0 0,-1 0 15,0 0 1,0-21-16,-21 0 16,0 0-1,0 0-15,0-1 16,0 1-16,-21 0 15,0 21 1,0 0-16,21 21 31,0 0-31,0 1 16,0-1-16,21 0 16,0-21-16,0 0 15,0 0-15,0 0 16,1 0-16,-1-21 15,0 0-15,-21-1 0,21 1 16</inkml:trace>
  <inkml:trace contextRef="#ctx0" brushRef="#br0" timeOffset="79884.12">7006 3683 0,'-21'0'31,"21"21"16,0 0-16,0 1-15,0-1 15,21-21-16,0 0 17,-21-21-32,21-1 15,-21 1-15,0 0 16,0 0 0,0 0-16,0 0 15,-21 21-15,0-22 16,21 1-1,-21 21 1,0 0-16,0 21 16,21 1-16,0-1 15,0 0-15,0 0 16,0 0-16,0 0 16,0 1-1,0-1 1,21-21-1,0 0 1,0 0 0,-21-21-16,21 21 15,-21-22-15,0 1 16,0 0-16,0 0 16,0 0-1,-21 21 1,0 0-1,0 0-15,21 21 16,-21-21-16,21 21 16,-22-21-16,22 21 0,0 0 15,-21-21-15,21 22 0,0-1 16,21-21 15,1 0-31,-1 0 0,0 0 16,0 0-16,0 0 15,-21-21 1,21-1-16,-21 1 0,0 0 16,0 0-16,0 0 15,-21 0 1,0 21-16,21-22 0,-21 22 0,0 0 16,0 0-16,-1 0 0,1 0 15,21 22-15,0-1 0,-21 0 16,21 0-16,0 0 15,0 0-15,0 1 16,21-22-16,-21 21 16,21-21-16,1 0 0,-1 0 15,0 0-15,0 0 16,0 0-16,-21-21 16,0-1-16,21 1 15,-21 0-15,0 0 16,0 0-16,-21 21 15,0 0-15,21-21 0,-21 21 16,0 0 0,0 0-16,21 21 0,0 0 15,0 0 1,0 0 0,0 0-16,21-21 31,0 0-31,0 0 31,0 0-15,0 0-1,1 0-15</inkml:trace>
  <inkml:trace contextRef="#ctx0" brushRef="#br0" timeOffset="81203.66">7599 4890 0,'0'-22'15,"21"1"17,0 21-32,0 0 15,0 0 1,1 0-1,-1 21 1,-21 1-16,21-1 16,-21 0-16,0 0 15,21-21 1,-21 21-16,0 0 0,0 1 31,0-1-15,-21 0-1,0-21 1,0 0-16,-1 21 16,1-21-16,0 0 31,21 21-15,21-21 30,0 0-30,1 0-16,-1 0 16,0 0-16,0 0 0,0 0 15,0-21 1,1 0-16,-1 0 16,0 0-16,-21-1 0,0 1 15,0 0 1,0 0-16,-21 21 15,0 0-15,-1 0 16,1 0-16,0 0 0,0 0 16,0 0-16,0 0 15,21 21-15,-22-21 0,1 21 16,21 0-16,-21-21 0,21 22 16,-21-22-1,0 21-15,0-21 16,21 21-1</inkml:trace>
  <inkml:trace contextRef="#ctx0" brushRef="#br0" timeOffset="86051.86">16595 1461 0,'0'0'0,"21"21"15,0-21 1,0 0 0,0 0-16,0 0 15,1 0-15,-1 0 16,0 0-16,0-21 0,0 21 0,0 0 16,1-22-16,-22 1 0,21 0 15,0 0-15,-21 0 16,0 0-16,0-1 0,0 1 15,0 0-15,-21 0 0,0 0 0,-1 0 16,22-22-16,-21 22 0,0 0 16,0 21-16,0-21 0,0 21 15,-1-21-15,1 21 16,0 0-16,0 21 0,0 0 0,-22 0 16,22 0-16,0 0 0,0 1 0,0 20 15,-22-21-15,22 21 0,0-20 16,0 20-16,21-21 0,0 0 0,-21 22 15,21-22-15,0 0 0,0 0 16,0 0-16,0 0 0,0 1 0,21-1 16,-21 0-16,21-21 0,0 0 0,0 0 15,1 0-15,-1 0 16,0 0-16,0 0 0,0 0 0,0 0 0,22-21 16,-22 0-16,0-1 0,0 22 15,22-21-15,-22 0 0,0 0 16,0 0-16,0 0 0,0-1 0,-21 1 15,22-21-15,-22 21 0,21 0 16,-21-1-16,0 1 0,0 0 0,0 0 16,0 42 15,0 0-31,0 0 16,0 1-16,0-1 0,0 0 15,0 0-15,0 0 0,0 22 0,0-22 16,0 0-16,0 0 0,0 0 15,0 0-15,21 1 0,0-22 0,-21 21 16,21 0-16,0-21 0,1 0 16,-1 0-16,0 0 0,0 0 15,0 0-15,0 0 0,1-21 16,-1 21-16,-21-21 0,21-1 0,0 22 16,-21-21-16,0 0 0,21 0 15,0 0-15,1 0 0,-22-22 0,0 22 16,21 0-16,0 0 0,-21 0 0,21-22 15,-21 22-15,21 0 0,0 21 16,-21-21-16,0 0 0,22 21 16,-1 0-1,-21 21 1,0 0-16,0 0 16,0 0-1,0-42 32,0 0-31,0 0-16,0 0 15,0-1 1,0 1-16,-21 21 16,-1 0-1,1 0-15,0 0 16,0 21-16,21 1 0,-21-22 0,0 21 15,21 0-15,-22 0 0,22 0 16,0 22-16,0-22 0,0 0 0,0 0 16,0 0-16,0 0 0,0 1 0,0-1 15,0 0-15,22 0 0,-1-21 16,0 21-16,0 0 0,0-21 0,0 22 16,1-22-16,20 0 0,-21 0 15,21 0-15,-20 0 0,-1 0 0,21 0 16,-21 0-16,0 0 0,1 0 15,-1-22-15,21 1 0,-21 21 0,-21-21 16,21 0-16,1 0 0,-1 0 16,0-1-16,0-20 0,-21 21 0,21 0 15,0 0-15,1-1 0,-22-20 16,0 21-16,21 0 0,0 0 16,-21-1-16,21 22 31,-21 22-31,21-1 15,-21 0-15,0 0 16,0 0-16,0-42 78,0 0-62,0 0-16,0 0 15,-21-1-15,0 22 16,0 0 0,0 0-1,-1 0-15,22 22 16,0-1-16,0 0 0,0 0 16,-21 0-16,21 0 0,0 1 0,0-1 15,0 0-15,0 0 0,0 0 16,0 22-16,0-22 0,0 0 0,0 0 15,21 0-15,-21 0 0,22 1 16,-1-22-16,0 21 0,0-21 16,0 0-16,22 0 0,-22 0 15,0 0-15,0 0 0,21 0 16,-20 0-16,20 0 0,-21-21 0,21-1 16,-20 1-16,-1 21 0,21-21 0,-21 0 15,0 0-15,1-22 0,-1 22 16,0 0-16,0 0 0,-21-21 0,21 20 15,-21 1-15,21 0 0,-21 0 16,0 0-16,0 0 0,0-1 16,0 1-16,-21 21 15,0 0 1,0 0-16,21 21 0,-21 1 0,0-22 16,-1 21-16,22 0 0,-21 0 0,21 0 15,-21 0-15,21 1 0,-21 20 16,21-21-16,0 0 0,0 0 0,0 1 15,0-1-15,0 0 0,0 0 0,42 0 16,-21 0-16,22-21 16,-22 22-16,0-22 0,0 0 15,0 0-15,22 0 0,-22 0 16,0 0-16,21 0 0,-20 0 0,20-22 16,0 22-16,-21-21 0,22 0 0,-22 0 15,21 0-15,1 0 0,-22-1 16,21 1-16,-21-21 0,0 21 0,22-22 15,-22 22-15,-21 0 0,0 0 0,21 0 16,-21 0-16,-21 21 16,0 0-1,0 0-15,21 21 0,-22-21 16,1 21-16,0 0 0,0 0 0,21 0 16,0 1-16,0-1 0,0 0 15,0 0-15,0 0 0,0 0 16,0 1-16,0-1 0,21 0 15,-21 0-15,21-21 0,-21 21 16,21-21-16,-21 21 16,22-21-1,-22-21 17,0 0-32,-22 21 15,22-21-15,-21 21 0,0 0 31,21 21 1,0 0-17,0 0-15,21 1 16,0-22-16,1 0 0,-22 21 0,21-21 16,0 21-16,0-21 15,0 0-15,0 0 0,1 0 0,-1 0 16,0-21-16,0 0 0,21 21 15,-20-22-15,-1 1 0,0 21 16,0-21-16,21 0 0,-20 0 0,-1-22 16,0 22-16,0 0 0,0 0 0,0-21 15,1 20-15,-1 1 16,-21-21-16,0 21 0,0 0 16,0-1-16,-21 22 15,-1 0-15,1 0 16,0 22-16,0-1 0,0 0 0,21 0 15,0 0-15,0 0 16,0 1-16,0-1 0,0 0 0,0 0 16,0 0-16,21 0 0,0 1 15,-21-1-15,21-21 0,-21 21 16,21 0-16,-21 0 0,22-21 0,-22 21 16,0 1-16,0-1 15,-22-21 1,1 0-16,21 21 15,-21-21-15,0 0 0,0 0 0,0 0 16,-1 0-16,1 0 16,0 0-16,0 0 15,21-21-15,0 0 0,-21-1 16,21 1-16,0 0 16,0 0-16,21 0 0,0 0 15,21-1-15</inkml:trace>
  <inkml:trace contextRef="#ctx0" brushRef="#br0" timeOffset="87420.59">20955 1270 0,'0'21'16,"0"0"0,21-21-1,0 0 1,0 0-1,1 0-15,-22-21 16,21 0-16,0 21 0,-21-21 16,21 0-16,0-22 0,0 22 0,1 0 15,-22-21-15,21-1 0,0 1 0,0-21 16,0 20-16,0 1 16,1-22-16,-1 22 0,-21 0 0,21-1 0,-21 1 15,21 0-15,-21 21 0,0-1 16,0 1-16,0 0 15,-21 42 1,0 0-16,0 1 0,21 20 16,-22-21-16,1 21 0,0 1 15,0-1-15,21 22 0,0-22 0,-21 0 16,21 1-16,-21 20 0,21-21 16,0 1-16,0-22 0,0 21 0,0 1 15,0-22-15,0 21 0,0-21 0,21 0 16,0 1-16,0-1 0,0-21 15,0 21-15,1-21 0,20 0 0,-21 0 16,21 0-16,-20 0 0,20 0 16,0 0-16,-21 0 0,22-21 15,-1 0-15,0 21 0,1-43 0,-22 22 16,21 0-16,-21-21 0,22-1 0,-22 1 16,0-22-16,0 22 0,0-21 15,-21 20-15,0 1 0,22-22 0,-22 22 16,0 0-16,0 21 0,0-22 15,0 22-15,0 0 0,-22 21 16,1 0-16,0 0 0,0 0 16,0 21-16,0 0 15,21 0-15,-22 22 0,1-1 0,21 0 0,-21 1 16,21-1-16,0 0 16,0 22-16,0-22 0,-21 1 0,21-1 15,0 0-15,0 1 0,0-22 0,0 21 16,0-21-16,0 0 0,0 1 15,0-1-15,0 0 0,0 0 0,0 0 16,21-21 15,0 0-31,0-21 0,1 0 16,-1 0-16,0 0 16,-21-1-16,21 1 0,0 0 0,0 0 15,1 0-15,-22 0 0,21-1 16,0 1-16,0 0 0,0 21 15,0 0 1,-21 21 0,0 0-16,0 1 15,0-1-15,0 0 0,22 0 0,-22 0 16,21 0-16,-21 1 0,21-1 16,0 0-16,0 0 15,0-21-15,1 21 0,-1-21 16,0 21-16,0-21 0,0 0 0,22 0 15,-22 0-15,0 0 0,21 0 16,-21 0-16,22-21 0,-22 0 16,21 21-16,-21-21 0,1 0 0,20 0 15,-21-1-15,0 1 0,22 0 16,-22-21-16,-21 21 0,21-1 0,-21-20 16,21 21-16,-21 0 0,0 0 0,0-1 15,0 1-15,0 0 0,-21 21 16,0 0-16,0 0 15,-1 0-15,1 21 0,21 0 16,-21 1-16,0-1 0,0 0 0,21 0 16,0 21-16,0-20 0,0-1 0,0 0 15,0 21-15,0-21 16,0 1-16,21-1 0,0 0 0,0 0 16,0-21-16,1 21 0,-1 0 0,21-21 15,-21 0-15,22 22 0,-22-22 16,21 0-16,-21 0 0,0 0 0,22 0 15,-22 0-15,0 0 0,0 0 0,0 0 16,1-22-16,-1 22 0,-21-21 16,0 0-16,21 0 0,0 0 15,-21 0-15,0-1 0,0 1 0,0 0 16,0 0-16,0 0 16,0 0-16,0-1 0,-21 1 0,0 21 15</inkml:trace>
  <inkml:trace contextRef="#ctx0" brushRef="#br0" timeOffset="87731.41">21188 1080 0,'0'0'0,"21"0"32,0 0-32,0 0 0,22-22 15,-1 22-15,-21 0 0,21-21 0,1 0 16,-22 21-16,21 0 0,-21 0 16,1-21-16,-1 21 0,0 0 0,0 0 15,-42 0 16,0 0-15,21 21-16,-21 0 0</inkml:trace>
  <inkml:trace contextRef="#ctx0" brushRef="#br0" timeOffset="89531.37">16531 2604 0,'0'0'0,"0"-22"0,0-20 16,0 21-1,0 0-15,0 0 16,0-1-16,0 44 31,0-1-31,-21 0 16,21 21-16,0-21 0,0 22 0,0-1 15,0-21-15,-21 22 0,0-1 16,21-21-16,-22 21 0,1-20 0,21 20 16,-21-21-16,0 0 0,21 22 0,0-22 15,-21 0-15,21 0 16,-21 0-16,21-42 31,21 21-15,0-21-16,-21 0 0,21 0 15,0-1-15,0 1 0,-21 0 0,22 0 16,-1-21-16,0 20 0,-21-20 0,21 21 16,0-21-16,-21 20 0,0 1 15,21 0-15,-21 0 0,22 21 0,-22-21 16,0 42 0,0 0-16,21 0 15,-21 0-15,0 1 0,21-1 0,-21 0 16,0 0-16,0 0 0,0 0 15,0 1-15,21-1 0,-21 0 16,21 0-16,0 0 0,1 0 16,-22 1-16,21-22 0,0 0 0,0 21 15,0-21-15,0 0 16,1 0-16,-1 0 0,21 0 0,-21 0 16,0 0-16,1-21 0,20-1 0,-21 22 15,0-21-15,0 0 0,1 0 16,-1 0-16,0 0 0,-21-1 0,21 1 15,-21-21-15,21 21 0,-21 0 0,0-1 16,0 1-16,0 0 0,0 0 16,0 0-16,0 42 15,-21-21 1,21 21-16,-21 0 16,0 0-16,21 22 0,0-22 0,0 21 15,-21-21-15,21 22 0,-22-22 0,22 0 16,0 21-16,0-20 0,0-1 15,0 0-15,0 0 0,0 0 0,22 0 16,-1 1-16,0-22 0,0 21 0,0-21 16,0 0-16,1 0 15,-1 0-15,0 0 0,0 0 0,0 0 16,0 0-16,1-21 0,-1 21 16,-21-22-16,0 1 0,0 0 15,0 0-15,0 0 0,0 0 16,0-22-16,0 22 0,-21 0 0,-1 0 15,1 0-15,0-1 0,0 1 16,-21 0-16,20 0 0,1 21 0,0 0 16,0-21-16,0 21 15,21-21-15,21 21 32,0 0-32,0-22 0,22 22 0,-1-21 15,0 21-15,1-21 0,-1 21 16,0-21-16,1 21 0,-1 0 15,0 0-15,1-21 0,-1 21 0,-21 0 16,21 0-16,-20 0 0,-1 0 16,0 0-16,-21 21 0,21-21 0,-21 21 15,21 0-15,-21 0 0,0 1 16,0-1-16,0 0 0,0 0 16,0 0-16,0 0 0,0 1 0,0-1 15,0 0-15,0 0 0,0 0 0,0 0 16,0 1-16,0-1 15,0 0-15,0 0 0,0 0 16,0-42 31,0 0-47,0 0 16,0 0-16,0-1 0,0-20 15,0 21-15,0 0 0,0-22 16,0 22-16,0-21 0,21 0 0,-21 20 15,22-20-15,-1 0 0,-21 21 16,21-22-16,0 22 0,0 0 0,0 0 16,1 21-16,-1 0 0,0 0 0,21 0 15,-21 21-15,1 0 0,-1 0 16,0 0-16,0 22 0,0-1 16,-21 0-16,21 1 0,-21-1 0,0 0 15,0 1-15,0-22 0,0 21 0,-21 1 16,0-22-16,0 21 0,21-21 15,-21 0-15,21 1 0,-21-1 0,21 0 16,-22 0-16,1-21 16,21-21-1,0 0 1,0 0-16,21-22 0,1 22 16</inkml:trace>
  <inkml:trace contextRef="#ctx0" brushRef="#br0" timeOffset="90595.76">19579 3006 0,'0'-21'31,"21"-1"-15,-21 1-16,21 0 0,1 0 15,-1 0-15,0 0 0,0-1 16,0 1-16,0-21 0,22 0 0,-22-1 16,21 1-16,-21-22 0,22 22 15,-1 0-15,-21-22 0,22 22 0,-22 0 16,0-1-16,0 22 0,0-21 16,-21 21-16,0-1 0,0 1 15,-21 21-15,0 0 16,0 0-16,0 21 0,-22-21 0,22 22 15,-21-1-15,21 0 0,-1 21 0,1-21 16,21 22-16,0-1 0,0 0 16,0-20-16,0 20 0,0 0 0,21-21 15,-21 22-15,22-22 0,-1 21 0,0-21 16,0 1-16,0 20 0,0-21 16,1 0-16,-1 0 0,-21 1 15,21-22-15,-21 21 0,-21-21 47,0 0-47,-1 0 0,1-21 0,0 21 16,-21-22-16,21 22 0,-1-21 15,1 0-15,0 21 0,0-21 0,21 0 16,-21 21-16,0-21 0,21 42 31,21 0-15,0 0-16,0-21 15,0 21-15,0 0 0,1 1 16,-1-1-16,0-21 0,0 21 0,0 0 16,0-21-16,1 0 0,-1 21 15,0-21-15,0 0 0,0 0 16,0 0-16,1 0 0,20 0 0,-21 0 16,0-21-16,22 21 0,-22-21 0,21 0 15,0-22-15,1 22 0,-22-21 16,21 21-16,1-22 0,-1-20 0,0 21 15,-21-1-15,22-20 0,-22 20 16,0 1-16,0 0 0,0-1 0,-21 1 16,0 0-16,0-1 0,0 22 0,0 0 15,0 0-15,0 0 0,0 0 16,-21 21-16,0 0 16,0 21-16,0 0 0,21 0 15,0 0-15,0 0 0,-21 22 16,21-1-16,0 0 0,0 22 0,0-22 15,-22 1-15,22 20 0,0-21 0,0 1 16,0-1-16,0 0 0,0-20 16,0 20-16,22-21 0,-22 0 0,21 0 15,-21 1-15,21-1 0,0-21 16,-21 21-16,21-21 0,0 0 0,1 0 16,-1 0-16,0 0 15,0 0-15,-21-21 0,21 0 16,-21-1-16,21 1 0,-21 0 15,0 0-15,0 0 0,0 0 0,0-22 16</inkml:trace>
  <inkml:trace contextRef="#ctx0" brushRef="#br0" timeOffset="90779.17">20510 2540 0,'0'0'0,"0"21"0,-21-21 15,21 21 1,21-21-16,1 0 15,-1 0-15,21 0 0,-21 0 0,0 0 16,22 0-16,-1 0 0,-21 0 16,22-21-16,-1 21 0,-21-21 15,21 21-15,-20-21 0,20 0 0,-21 0 16,0-1-16,22 1 0,-22 21 16</inkml:trace>
  <inkml:trace contextRef="#ctx0" brushRef="#br0" timeOffset="92367.62">21484 2752 0,'0'0'0,"0"42"16,21-42 15,0 0-31,1 0 16,-22-21-16,21 21 0,0-21 0,-21 0 15,21 21-15,-21-22 0,21 1 16,-21-21-16,0 21 0,0 0 0,0-22 16,0 1-16,0 21 0,-21-22 0,0 22 15,0-21-15,21 21 0,-21 21 16,-22-21-16,22 21 0,0 0 0,-21 0 16,20 0-16,-20 21 0,21 0 15,-21 0-15,-1 0 0,22 22 0,-21-22 16,21 21-16,-1 0 0,1 1 0,0-1 15,0 0-15,21-20 0,-21 20 16,21 0-16,0-21 0,0 1 16,0-1-16,0 0 0,21 0 0,0 0 15,0 0-15,0-21 0,1 0 0,20 0 16,-21 0-16,0 0 0,22 0 16,-22 0-16,0 0 0,21 0 0,-21 0 15,1-21-15,20 0 0,-21 0 0,0 0 16,0 0-16,1-1 0,-1-20 15,0 0-15,0-1 0,-21 1 0,0 0 16,21-1-16,-21 1 0,21 0 0,-21-1 16,0 1-16,0 0 0,0 21 15,0-1-15,0 1 0,0 0 16,-21 21-16,0 0 0,0 0 16,0 21-16,0 0 0,21 22 15,-22-22-15,1 21 0,21 1 0,-21-1 16,21 0-16,0 1 0,0-1 0,0 0 15,0-21-15,0 22 0,21-22 16,0 21-16,1-21 0,-1 1 0,0-1 16,0 0-16,0 0 0,0-21 0,1 0 15,-1 21-15,0-21 0,0 0 16,21 0-16,-20 0 0,-1 0 0,0-21 16,0 21-16,0-21 0,0 0 0,1 0 15,-1-1-15,0 1 16,0-21-16,0 0 0,0-1 0,1 1 15,-1 0-15,-21-22 0,21 22 0,-21-22 16,21 22-16,-21-22 0,0 22 16,0 0-16,0-1 0,0 22 0,0 0 15,0 0-15,0 0 0,0 0 0,0 42 32,0 0-32,0 0 0,0 0 15,0 0-15,-21 22 0,21-1 16,-21 0-16,21 1 0,-21-1 0,21 22 15,0-22-15,0 0 0,0 22 0,0-22 16,0 0-16,0 1 0,0-22 16,0 21-16,0-21 0,0 1 15,21-1-15,-21 0 0,21 0 0,0-21 16,0 21-16,0-21 0,1 0 16,-1 0-16,0 0 0,0 0 15,0-21-15,0 21 0,1-21 0,-1 0 16,21 0-16,-21-1 0,0 1 0,1 0 15,-1-21-15,0 21 0,0-22 16,0 1-16,-21 21 0,0-22 16,21 22-16,-21 0 0,0 0 0,0 0 0,-21 21 31,21 21-31,0 0 16,-21 0-16,21 0 0,-21 1 0,21-1 15,0 21-15,0-21 0,0 0 16,0 22-16,0-22 0,21 0 0,0 0 15,0 0-15,1 1 0,-22-1 0,21-21 16,0 21-16,0-21 0,0 0 16,0 0-16,1 0 0,-1 0 0,0 0 15,0 0-15,0 0 0,0 0 0,1 0 16,-1-21-16,0 0 0,0-1 16,0 1-16,0 0 0,1 0 15,-1-21-15,-21 20 0,21-20 0,0 0 16,-21 21-16,21-22 0,-21 22 15,21 0-15,-21 0 0,0 0 0,0-1 16,22 22-16,-22 22 31,0-1-31,0 0 16,0 0 0,0-42 46,0 0-62,0 0 16,0-1-16,0 1 15,-22 21-15,1 0 16,0 0 0,0 0-16,21 21 15,-21 1-15,0-1 0,21 0 0,-22 0 16,22 21-16,0-20 0,0-1 0,0 21 15,0-21-15,0 0 0,0 1 16,0 20-16,0-21 0,0 0 16,0 0-16,22-21 0,-1 0 0,-21 22 15,21-22-15,0 0 16,0 0-16,0 0 16,1 0-16,-1-22 0,0 1 15,0 21-15,0-21 0,-21 0 16,21 0-16,1 0 0,-22-22 0,21 22 15,-21-21-15,0-1 0,0 22 0,0-21 16,0 0-16,0-1 0,0 1 16,0 0-16,0 20 0</inkml:trace>
  <inkml:trace contextRef="#ctx0" brushRef="#br0" timeOffset="92596.49">22902 2053 0,'0'0'0,"-21"0"16,0 0-1,0 0-15,0 0 63,-1 0-48,1 0-15,-21 0 16,21 0-16</inkml:trace>
  <inkml:trace contextRef="#ctx0" brushRef="#br0" timeOffset="92811.36">21759 2307 0,'0'0'16,"0"21"-16,0 1 15,21-22 1,1 0-16,-1 0 0,0 0 0,0 0 16,0 0-16,0 0 15,22 0-15,-22 0 0,0 0 0,-21-22 16,21 22-16,0 0 16,-21-21-16,0 0 15,22 21-15,-22-21 16</inkml:trace>
  <inkml:trace contextRef="#ctx0" brushRef="#br0" timeOffset="95011.63">23601 2392 0,'0'0'0,"0"-21"0,0 0 16,0-1-1,0 44 16,0-1-15,0 0-16,0 0 0,0 0 0,0 22 16,0-22-16,0 0 0,0 21 0,0-21 15,0 22-15,0-22 0,0 0 16,0 0-16,0 0 0,0 1 0,0-1 16,0 0-16,-21 0 0,21 0 15,-22-21 1,22-21 15,0 0-15,0 0-16,0-22 0,0 22 0,0 0 15,22-21-15,-1-1 0,0 22 0,0-21 16,0 0-16,0-1 0,1 22 16,-1-21-16,0 21 0,0-1 0,21 1 15,-20 0-15,-1 21 0,0 0 0,0 0 16,0 0-16,0 21 0,1 0 15,-1 1-15,-21-1 0,21 21 0,-21-21 16,21 22-16,-21-22 0,0 0 0,0 21 16,0-21-16,0 22 0,0-22 15,0 21-15,0-21 0,0 1 16,0-1-16,0 0 0,0 0 16,0-42 30,0 0-46,0 0 0,0-1 16,0 1-16,0 0 0,21 0 0,-21-21 16,21 20-16,-21-20 0,22 0 15,-1 21-15,0-22 0,0 1 16,0 21-16,0 0 0,1-1 0,-1 1 0,0 0 16,0 21-16,0 0 0,0 0 15,1 0-15,-1 0 0,-21 21 16,0 0-16,21 1 0,-21-1 0,0 0 15,0 0-15,0 21 0,0-20 16,0-1-16,0 21 0,0-21 0,0 0 16,0 1-16,0-1 0,0 0 0,0 21 15,0-21-15,21 1 16,0-1-16,0-21 0,1 0 16,-1 0-16,0 0 0,21 0 0,-21 0 15,22 0-15,-1 0 0,0 0 16,-20 0-16,20-21 0,0-1 0,1 1 15,-1 21-15,-21-21 0,21 0 16,-20-21-16,-1 20 0,0 1 16,0-21-16,0 0 0,-21 20 0,0-20 15,0 21-15,0 0 0,0-22 0,0 22 16,0 0-16,-21 21 0,0-21 16,0 21-16,0 0 0,-1 0 0,1 0 15,0 21-15,0-21 0,0 21 0,0 0 16,-1 22-16,1-22 0,21 0 15,0 21-15,0-20 0,0-1 0,0 21 16,0-21-16,21 0 0,1 1 0,-1-1 16,0 0-16,0 0 15,21 0-15,-20-21 0,20 21 0,-21-21 16,21 0-16,-20 0 0,20 0 0,-21 0 16,0 0-16,22 0 0,-22 0 15,0-21-15,0 0 0,21 0 0,-20 0 16,-1 0-16,0-1 0,-21-20 15,0 21-15,0 0 0,21-22 16,-21 22-16,0-21 0,0 21 0,0 0 16,0-1-16,0 1 0,0 0 15,0 42 1,-21-21-16,21 21 16,0 1-16,0-1 0,-21 0 15,21 0-15,0 21 0,-21-20 16,21-1-16,0 0 0,0 21 0,0-21 15,0 1-15,0-1 0,0 0 0,0 0 16,0 0-16,0 0 16,0 1-1,0-44 17,0 1-32,0 0 0,0 0 15,0 0-15,0 0 0,0-1 16,0 1-16,0 0 0,0-21 0,0 21 15,21-22-15,0 22 0,0 0 16,-21-21-16,21 20 0,0 22 16,1-21-16,-1 21 0,0 0 15,0 0-15,0 0 0,0 21 0,1 1 16,-22-1-16,21 0 0,0 0 16,-21 0-16,0 0 0,0 22 0,0-22 15,0 0-15,0 0 0,0 0 0,0 1 16,0-1-16,0 0 0,0 0 15,0 0-15,0-42 63,0 0-63,0 0 0,0 0 16,0-1-16,0 1 0,21 0 15,0 0-15,0-21 0,1 20 0,20-20 16,-21 21-16,21-21 0,-20 20 0,20 1 15,0 0-15,-21 0 0,22 21 16,-22 0-16,0 0 0,0 0 0,0 0 16,-21 21-16,0 0 0,22 0 0,-22 1 15,0 20-15,0-21 0,0 21 16,0-20-16,0-1 0,0 21 16,0-21-16,-22 0 0,22 1 0,-21-1 15,21 0-15,0 0 0,0 0 16,-21 0-16,0 1 0,21-1 31,0-42 0,21-1-31,0 1 0</inkml:trace>
  <inkml:trace contextRef="#ctx0" brushRef="#br0" timeOffset="95579.3">26416 1905 0,'0'0'0,"0"-21"0,0 0 15,0 0-15,-21 21 0,0 0 16,21 21-16,0 0 16,-22 0-16,1 0 0,21 0 0,-21 22 15,21-22-15,0 21 0,0 1 16,0-1-16,0 0 0,0 1 0,0-1 15,0 0-15,0 1 0,0-1 0,0-21 16,0 21-16,0-20 0,0 20 16,0-21-16,0 0 0,0 0 0,0 1 15,0-1-15,0 0 0,0 0 16,0-42 31,0 0-32,0 0-15,0-1 0,0 1 0,21-21 16,0 21-16,1 0 0,-1-22 0,-21 22 16,21 0-16,21 0 0,-21 0 15,1-1-15,-1 22 0,0 0 0,0-21 16,0 21-16,0 0 0,1 0 16,-22 21-16,21 1 15,-21-1-15,0 0 0,0 0 0,0 0 16,0 0-16,0 1 0,0-1 0,-21 0 15,-1 0-15,1 0 0,0 0 16,0 1-16,0-1 0,0-21 16,-1 0-16,1 21 0,0-21 0,0 21 15,0-21-15,0 0 0,-1 0 16,44-21 15,-1 0-15,0 21-16,0-21 0,0-1 15,22 22-15</inkml:trace>
  <inkml:trace contextRef="#ctx0" brushRef="#br0" timeOffset="95952.09">26839 2434 0,'0'-21'31,"21"21"-16,1 0-15,-22-21 0,21 21 16,0-21-16,0 21 0,0-21 0,0-1 16,1 1-16,-1 0 15,-21 0-15,0 0 16,-21 21 0,-1 0-16,1 0 15,0 21-15,0-21 0,0 21 16,0 0-16,-1 0 0,1 22 0,0-22 15,21 0-15,0 21 0,0-20 16,0-1-16,0 0 0,0 0 0,0 0 16,0 0-16,0 1 0,0-1 0,21 0 15,0-21-15,1 21 16,-1-21-16,0 0 0,0 0 0,0 0 16,0 0-16,1 0 0,-1 0 15,21 0-15,-21 0 0,0-21 0,1 0 16,-1 21-16,0-21 0,0-1 15</inkml:trace>
  <inkml:trace contextRef="#ctx0" brushRef="#br0" timeOffset="96347.86">27305 2307 0,'0'0'16,"0"-21"-16,0-21 16,0 21-1,21 21-15,0 0 31,-21 21-31,21 0 0,1-21 16,-22 21-16,0 0 0,0 0 0,21 22 16,-21-22-16,21 0 0,-21 0 15,0 0-15,0 22 0,0-22 0,0 0 16,0 0-16,0 0 0,0 1 16,0-1-16,-21-21 15,21 21-15,-21-21 0,21-21 47,0 0-47,0-1 0,0 1 16,21-21-16,-21 21 0,21 0 15,0-1-15,-21-20 0,21 21 16,0 0-16,-21-22 0,0 22 0,22 0 16,-1 21-16,-21-21 0,0 0 15,21 21-15,-21-21 0,21-1 16,0 22-1,0 0-15,1 0 16,-1 0-16</inkml:trace>
  <inkml:trace contextRef="#ctx0" brushRef="#br0" timeOffset="96795.78">27961 2286 0,'21'0'15,"-21"-21"1,21 21-16,1-21 0,-1 0 16,0-1-16,0 1 0,-21 0 15,21 21-15,-21-21 16,-21 21-16,0 0 16,0 0-16,0 0 0,-22 21 15,22 0-15,-21-21 0,21 21 0,-1 1 16,1-1-16,0-21 0,0 21 0,0 0 15,21 0-15,0 0 16,0 1-16,0-1 0,0 0 16,0 0-16,21-21 0,0 21 0,0 0 15,0 1-15,22-22 0,-22 21 16,21 0-16,-21 0 0,22-21 0,-22 21 16,0 0-16,0 1 0,0-22 0,-21 21 15,0 0-15,0 0 16,-21-21-1,0 0-15,-21 0 0,21 0 0,-22 0 16,1 0-16,0 0 0,-1 0 16,22 0-16,-21 0 0,21 0 0,-1 0 15,1 0-15,0 0 0,42-21 32,0 0-32,22 21 0,-1-21 15</inkml:trace>
  <inkml:trace contextRef="#ctx0" brushRef="#br0" timeOffset="98095.05">29062 2307 0,'0'0'0,"0"-21"0,21 0 16,0 0-16,-21 0 15,21 21-15,-21-22 0,0 1 16,21 21-16,-21 21 47,0 1-47,0-1 0,0 0 15,0 0-15,0 21 0,0-20 0,0-1 16,0 0-16,0 21 0,0-21 16,0 1-16,0 20 0,0-21 0,0 0 15,0 0-15,0 1 0,0-1 16,0 0-16,0 0 16,22 0-16,-1-21 0,0 0 15,0 0 1,0 0-16,0 0 15,1-21-15,-1 0 0,0 0 16,0 0-16,-21-1 0,21-20 16,0 21-16,1 0 0,-1-22 0,0 22 15,0 0-15,0 0 0,-21 0 0,0 0 16,21-1-16,1 22 16,-22 22 15,0-1-31,0 0 15,0 0-15,0 0 0,0 22 0,0-22 16,-22 0-16,22 0 0,0 21 16,0-20-16,0-1 0,0 0 0,0 0 15,0 0-15,0 0 0,0 1 0,22-22 16,-22 21-16,21-21 0,0 0 16,0 0-16,0 0 0,0 0 0,1 0 15,-1 0-15,0 0 0,21 0 0,-21 0 16,1-21-16,-1-1 15,21 22-15,-21-21 0,0-21 0,1 21 16,-1 0-16,0-22 0,21 22 0,-21-21 16,-21-1-16,22 22 0,-1-21 15,0 21-15,0-22 0,-21 22 0,0 0 16,0 0-16,21 0 0,-21 0 16,-21 21 15,0 21-31,21 0 15,-21 0-15,0 0 0,21 0 16,0 1-16,0-1 0,-22 0 0,22 0 16,0 21-16,0-20 15,0-1-15,0 0 0,0 0 0,0 0 16,22 0-16,-22 1 0,21-22 16,0 21-16,0-21 0,0 0 15,0 0-15,22 0 0,-22 0 0,21 0 16,-21 0-16,22 0 0,-1 0 0,-21 0 15,22 0-15,-22-21 0,21-1 16,-21 22-16,0-42 0,1 21 0,-22 0 16,21 0-16,-21-22 0,21 22 15,-21 0-15,0-21 0,0 20 0,0 1 16,0 0-16,0 0 0,-21 21 31,0 0-31,-1 0 16,1 0-16,21 21 0,-21 0 0,21 0 15,0 1-15,0-1 0,0 0 16,0 0-16,0 0 0,0 22 0,0-22 16,21 0-16,0 0 0,1 0 15,-1 0-15,-21 1 0,21-1 0,0 0 16,0-21-16,-21 21 0,21 0 0,1-21 16,-1 0-16,0 0 15,0 0-15,0 0 0,0 0 0,1 0 16,-1 0-16,0-21 15,0 21-15,0-21 0,0 0 16,1 0-16</inkml:trace>
  <inkml:trace contextRef="#ctx0" brushRef="#br0" timeOffset="99386.84">31750 2244 0,'0'0'0,"0"-21"15,0-1-15,0 1 0,0 0 16,21 0-16,-21 0 16,0 42 15,-21 0-31,0 0 16,21 22-16,0-22 0,-21 0 15,21 0-15,-22 21 0,22-20 16,0-1-16,-21 21 0,21-21 0,0 0 15,0 1-15,0 20 0,0-21 16,0 0-16,0 0 0,21 1 16,1-1-16,-1-21 0,0 21 15,0-21-15,0 0 16,0 0-16,1 0 0,-1-21 16,0 21-16,0-21 0,-21-1 15,21 1-15,0 0 0,1-21 16,-1 21-16,-21-22 0,21 22 15,0-21-15,0-1 0,0 22 0,1-21 16,-22 21-16,0 0 0,21-1 16,-21 1-16,21 0 0,-21 0 0,0 42 47,-21-21-47,0 21 0,-1 0 15,22 1-15,-21 20 0,21-21 0,0 0 16,-21 0-16,21 22 0,0-22 15,-21 0-15,21 21 0,0-20 0,0-1 16,0 0-16,0 0 0,0 0 16,0 0-16,0 1 0,21-22 15,0 21-15,0-21 0,1 0 0,-1 0 16,21 0-16,-21 0 0,0 0 16,22 0-16,-22 0 0,21 0 0,-21 0 15,22-21-15,-22-1 0,21 1 16,-21 0-16,1 0 0,20-21 0,-21 20 15,0-20-15,0 21 0,-21-21 16,22 20-16,-22 1 0,0-21 0,0 21 16,0 0-16,0-1 15,-22 22-15,1 0 16,0 0-16,0 0 16,0 22-16,0-1 0,21 0 15,0 0-15,0 0 0,0 22 16,0-22-16,0 0 0,0 21 0,0-21 15,0 22-15,0-22 0,0 21 16,21-21-16,0 1 0,-21 20 0,21-21 16,-21 0-16,0 0 15,0 1-15,0-44 47,0 1-31,-21 21-16,21-21 0,-21 21 0,0-21 15,21 0-15,-22 21 16,22 21 31,22-21-47,-1 21 16,0 0-16,0-21 0,0 0 15,0 21-15,1-21 0,-1 0 16,0 0-16,21 0 0,-21 0 0,1 0 15,20 0-15,-21 0 0,0 0 16,0 0-16,22-21 0,-22 21 16,0-21-16,21 0 0,-20 21 0,-1-21 15,0 0-15,0-22 0,0 22 16,0-21-16,1 21 0,-1-22 0,0 22 16,-21 0-16,0-21 0,21 20 15,-21 1-15,0 0 0,0 0 0,0 0 16,-21 21-1,0 0-15,0 21 16,-1 0-16,1-21 0,0 21 16,0 22-16,0-22 0,0 0 0,21 0 15,-22 21-15,22-20 16,0 20-16,0-21 0,0 0 0,0 0 16,0 1-16,0-1 0,22 0 15,-1 0-15,0 0 0,0-21 0,0 21 16,0-21-16,1 0 0,20 22 15,-21-22-15,21 0 0,-20 0 0,-1 0 16,0 0-16,0 0 0,0-22 16,0 22-16,1-21 0,-1 0 0,-21 0 15,21 0-15,0 21 0</inkml:trace>
  <inkml:trace contextRef="#ctx0" brushRef="#br0" timeOffset="112335.67">16891 3895 0,'0'0'0,"0"-21"16,0-1-16,0 1 16,0 0-16,0 0 15,0 0-15,0 0 16,0-1-16,0 1 16,0 0-16,21 0 15,-21 0-15,0 0 16,0 42 31,0 0-47,0 0 0,0 0 15,0 0-15,0 1 0,0 20 0,0-21 16,0 21-16,0-20 0,0 20 0,0-21 16,0 21-16,0 1 0,0-1 15,0 0-15,0-20 0,0 20 0,0-21 16,-21 21-16,21-20 0,0-1 0,0 0 15,0 0-15,0 0 0,0 0 0,0 1 16,-21-22 31,21-22-31,0 1-1,0 0-15,0 0 0,0 0 16,0 0-16,0-1 0,0 1 0,0 0 15,0 0-15,0 0 0</inkml:trace>
  <inkml:trace contextRef="#ctx0" brushRef="#br0" timeOffset="113027.32">16849 3768 0,'0'0'0,"-22"-21"15,22-1 1,0 1-16,0 0 15,0 0 1,0 0-16,22 21 16,-1 0-16,-21-21 0,21-1 0,0 22 15,0 0-15,0-21 0,1 21 16,-1 0-16,21-21 0,-21 21 0,0 0 16,22 0-16,-22 0 0,21 0 0,-21 0 15,1 0-15,-1 0 0,0 21 16,0 0-16,0 1 0,0-1 0,-21 0 15,0 0-15,0 21 0,0-20 0,0-1 16,0 0-16,-21 21 0,-21-21 16,21 1-16,0 20 0,-22-21 15,1 0-15,21 0 0,-22 1 0,22-1 16,0 0-16,-21 0 0,21 0 0,-1-21 16,22 21-16,-21-21 0,0 0 15,0 0 1,21-21-16,0 0 15,0 0 1,21 21 15,0 0-15,0 0-16,1 21 16,-1 0-16,-21 0 0,21 1 0,-21-1 15,21 0-15,-21 0 0,21 0 0,-21 0 16,21 1-16,1-1 0,-22 0 15,21 0-15,0 0 0,0-21 16,-21 21-16,21-21 0,0 0 16,1 0-16,-1 0 0,0 0 15,0 0-15,0 0 16,0 0-16,1 0 0,-22-21 16,0 0-16,21 0 0,-21 0 15,21 0-15,-21-1 16,0 1-16,0 0 15,21 0 1,-21 0 15,21 21-15,-21-21-16</inkml:trace>
  <inkml:trace contextRef="#ctx0" brushRef="#br0" timeOffset="113408.11">17674 3979 0,'-21'0'0,"0"22"31,21-1-31,-21-21 0,21 21 16,0 0-1,21-21 17,0 0-32,0 0 15,-21-21-15,0 0 16,0 0 0,0-1-1,-21 22-15,0 0 16,0 0-1,-1 0 1,22 22-16,0-1 16,22-21 15,-1 0-15</inkml:trace>
  <inkml:trace contextRef="#ctx0" brushRef="#br0" timeOffset="113799.88">17949 3683 0,'0'0'15,"-21"0"-15,21 21 47,0 0-31,0 1-16,0-1 0,0 0 15,0 0-15,0 0 0,0 0 16,21 1-16,-21 20 0,0-21 0,0 0 16,0 0-16,0 22 0,0-22 15,0 0-15,0 0 0,21 0 0,-21 1 16,0-1-16,0 0 0,0 0 0,0 0 15,0 0-15,0 1 16,22-22 15,-22-22-31,0 1 16,21 21-16,-21-21 0,0 0 16,0 0-16,0 0 0,21-1 0,-21 1 15,21 0-15</inkml:trace>
  <inkml:trace contextRef="#ctx0" brushRef="#br0" timeOffset="114127.69">18351 3556 0,'0'0'16,"-21"0"-1,0 0-15,0 0 16,21 21-16,-21 0 0,0 1 15,-1-1-15,22 0 0,0 21 16,-21-21-16,0 1 0,21 20 16,-21-21-16,21 0 0,-21 22 0,21-22 15,-21 21-15,-1-21 0,22 22 0,-21-22 16,21 21-16,0-21 0,0 0 0,0 1 16,-21-1-16,21 0 0,0 0 15,0 0-15,0 0 0,0 1 16,21-44 31,-21 1-47,21 21 0,-21-21 0,22 0 15,-1 0-15</inkml:trace>
  <inkml:trace contextRef="#ctx0" brushRef="#br0" timeOffset="114660.03">18605 3937 0,'0'0'0,"-21"21"15,0-21 1,21 21 0,21-21 15,0 0-31,-21-21 15,22 21 1,-22-21-16,0 0 16,-22 21 15,1 21 0,21 0-31,0 0 16,0 1-1,21-22 1,1 0 0,-1 0-1,-21-22 1,21 22-16,-21-21 0,0 0 16,0 0-1,-21 21 32,21 21-31,-21-21-16,-1 21 15</inkml:trace>
  <inkml:trace contextRef="#ctx0" brushRef="#br0" timeOffset="115691.66">19579 3747 0,'0'0'0,"0"-22"16,0 1-1,0 0-15,0 0 32,0 42-17,0 0-15,0 0 0,0 1 16,0-1-16,0 0 0,0 0 15,0 0-15,0 0 0,0 1 16,0 20-16,0-21 0,0 0 0,0 22 16,0-22-16,0 0 0,0 21 0,0-21 15,-21 1-15,21-1 0,-21 0 16,21 0 0,-21-21-16,21-21 31,0 0-31,0 0 0,0-1 15,0 1-15,0 0 0,0-21 0,0 21 16,0-1-16,21-20 0,0 21 0,-21-21 16,21 20-16,0-20 15,0 21-15,1-21 0,-1 20 0,0 1 16,0 0-16,0 0 0,0 21 0,1-21 16,-1 21-16,0 0 0,0 0 0,0 0 15,0 21-15,1-21 0,-1 21 16,-21 0-16,0 0 0,21 1 0,-21 20 15,0-21-15,0 0 0,0 22 0,0-22 16,0 21-16,0-21 0,0 0 16,0 22-16,0-22 0,0 0 0,0 0 15,0 0-15,-21 1 0,21-1 0,0 0 16,-21-21 15,21-21-31,0 0 0,0-1 16,0-20-16,0 21 0,0 0 15,21 0-15,-21-22 0,21 22 0,-21 0 16,21-21-16,0 20 0,0-20 16,1 21-16,-1 0 0,0-22 0,0 22 15,21 0-15,-20 21 0,-1-21 0,21 21 16,-21 0-16,0 0 0,1 0 0,20 0 16,-21 0-16,0 21 0,0 0 15,-21 0-15,0 1 0,22-1 0,-22 0 16,0 0-16,0 0 0,0 22 0,0-22 15,0 0-15,0 0 0,0 0 0,0 0 16,-22 1-16,22-1 16,0 0-16,0 0 0,-21 0 15,21-42 32,21 0-47,1 0 16,-22 0-16</inkml:trace>
  <inkml:trace contextRef="#ctx0" brushRef="#br0" timeOffset="116085.56">20616 3874 0,'0'21'16,"21"-21"15,1 0-31,-1 0 0,0 0 15,0-21-15,0 21 0,0-22 0,1 22 16,-1-21-16,0 0 0,0 21 0,0-21 16,-21 0-16,21 0 15,-21-1-15,0 1 0,0 0 0,0 0 16,-21 21 0,0 0-16,0 0 0,0 0 15,0 0-15,-1 21 0,1 0 16,0 0-16,0 1 0,0-1 15,0 0-15,21 0 0,-22 0 0,22 0 16,0 1-16,0 20 0,0-21 16,0 0-16,0 0 0,0 1 0,22-1 15,-1-21-15,0 21 0,-21 0 0,21-21 16,0 0-16,0 0 0,1 0 0,-1 0 16,0 0-16,0 0 15,0-21-15,0 21 0,1-21 0,-1 0 16,0-1-16,0 1 0,0 0 0,0 0 15,1 0-15</inkml:trace>
  <inkml:trace contextRef="#ctx0" brushRef="#br0" timeOffset="116387.9">21399 3344 0,'0'0'0,"0"-21"0,0 0 0,-21 21 16,0 0-16,0 0 15,0 0-15,0 21 0,-1 0 16,22 1-16,0-1 0,-21 21 0,21-21 16,-21 22-16,21-1 15,0-21-15,-21 21 0,21 1 0,0-1 16,0-21-16,0 22 0,0-22 0,0 21 16,0-21-16,0 22 0,0-22 0,0 0 15,0 0-15,0 21 0,0-20 16,0-1-16,0 0 0,21-21 47,0-21-47,0 0 15,1-1-15,-1 1 0,0-21 0</inkml:trace>
  <inkml:trace contextRef="#ctx0" brushRef="#br0" timeOffset="116907.34">21590 3387 0,'0'0'0,"0"-21"0,0-1 16,0 1-16,0 42 31,0 1-15,0-1-16,0 0 0,0 21 0,0 1 16,0-22-16,0 21 0,0-21 15,0 22-15,-21-1 0,21-21 0,0 21 16,-21-20-16,21 20 0,0-21 0,0 0 15,-22 0-15,22 1 0,-21-1 0,21 0 16,0 0 0,0 0-16,-21-21 0,21-21 31,0 0-15,21 21-16,0-21 15,-21 0-15,22-1 0,-22 1 0,21 0 16,0 0-16,0 0 0,0 0 0,0-1 15,1 1-15,-1 0 0,0 0 0,0 0 16,0 21-16,0 0 0,1 0 16,-1 0-16,0 0 0,0 0 0,-21 21 15,21 0-15,-21 0 16,21 0-16,-21 1 0,0-1 16,0 0-16,0 0 0,0 0 0,0 0 15,0 1-15,0-1 0,0 0 0,0 0 16,-21-21-16,21 21 0,0 0 15,-21-21-15,21 22 16,0-44 15,21 22-31,0-21 16,1 0-16,-1 0 16</inkml:trace>
  <inkml:trace contextRef="#ctx0" brushRef="#br0" timeOffset="117347.6">22225 3683 0,'0'0'0,"0"-21"16,-21 21 15,0 0-15,21 21-16,-22-21 0,1 21 0,21 0 15,-21 1-15,21-1 0,-21-21 0,21 21 16,0 0-16,-21 0 0,21 0 0,0 1 15,0-1-15,0 0 0,0 0 16,0 0-16,0 0 16,21-21-1,0 0-15,0 0 0,0 0 16,1 0-16,-1 0 16,0 0-16,0-21 0,0 0 0,0 21 15,1-21-15,-1 0 0,0 0 0,-21-1 16,0 1-16,0 0 0,0 0 0,0 0 15,0 0-15,0-1 0,0 1 16,0 0-16,-21 21 0,0 0 16,-1 0-16,1 0 0,0 0 15,0 0-15,-21 0 0,20 0 16,1 21-16,0-21 0,21 21 16,-21-21-16,21 22 0,-21-22 0,21 21 15,21 0 1,0-21-1,0 0-15,0 0 0,22 0 16,-22 0-16</inkml:trace>
  <inkml:trace contextRef="#ctx0" brushRef="#br0" timeOffset="117975.84">22796 3747 0,'0'0'0,"0"-22"0,0 1 0,0 0 16,0 0-16,0 0 15,-21 21 1,0 0-16,0 0 0,0 0 16,-22 0-16,22 0 0,0 0 0,0 21 15,0-21-15,0 21 0,-1 0 16,1 0-16,0 1 0,0-1 0,21 0 16,0 0-16,0 0 0,0 0 15,0 1-15,0-1 0,0 0 0,0 0 16,0 0-16,0 0 0,21 1 15,0-22 1,0 21-16,1-21 0,-1 0 0,0 0 16,0 0-16,0 0 0,0 0 0,1-21 15,-1-1-15,0 1 16,0 21-16,0-21 0,0-21 0,-21 21 16,22-1-16,-1 1 0,0-21 0,0 0 15,0-1-15,0 22 0,-21-42 16,22 20-16,-1 1 0,0 0 0,-21-1 15,0 1-15,0 0 0,0-1 0,21 22 16,-21-21-16,0 21 0,0-1 16,0 1-16,0 42 31,0 1-31,-21-1 0,21 0 0,-21 21 16,21 1-16,0-22 0,-21 21 15,-1 0-15,22 1 0,-21-1 0,0-21 16,21 22-16,0-1 0,0 0 0,0-21 15,0 22-15,0-22 0,0 21 16,0-21-16,0 1 0,0 20 0,0-21 16,0 0-16,21 0 0,0-21 0,1 22 15,-1-1-15,0-21 0,0 0 0,0 0 16,0 0-16,1 0 0,-1 0 16,0 0-16,0 0 0,0 0 0,0-21 15,1 21-15,-1-22 0,-21 1 16,21 0-16,0 0 0,0 0 0,-21 0 15,0-1-15,0 1 0,0 0 16,0 0-16,0 0 0</inkml:trace>
  <inkml:trace contextRef="#ctx0" brushRef="#br0" timeOffset="118251.68">21082 3556 0,'0'0'0,"21"0"31,0 0-31,0 0 0,1 0 16,-1 0-16,0 0 0,21 0 0,-21 0 15,1-21-15,-1 21 0,0 0 0,0-21 16,0 21-16,0 0 0,-21-21 16,22 21-16,-1 0 15</inkml:trace>
  <inkml:trace contextRef="#ctx0" brushRef="#br0" timeOffset="119163.32">23326 3704 0,'0'0'0,"0"-21"0,0 0 15,21 21-15,0-21 16,-21 0-16,0-1 15,0 44 32,0-1-31,0 0-16,0 0 0,-21 0 16,21 0-16,0 1 0,-21-1 15,21 0-15,0 0 0,0 0 0,0 0 16,0 1-16,0-1 0,0 0 0,0 0 15,0 0 1,-22-21 0,22-21-1,0 0 1,0 0-16,0 0 16,0-1-16,0 1 0,0 0 0,0 0 15,0 0-15,0 0 0,0-1 16,22-20-16,-1 21 0,0 0 15,-21 0-15,42-1 0,-21-20 0,1 21 16,-1 21-16,0-21 0,21 0 0,-21 21 16,1 0-16,20 0 0,-21 0 0,0 21 15,0 0-15,1 0 0,-1 0 16,-21 0-16,0 1 0,21 20 0,-21-21 16,0 0-16,0 0 0,0 1 0,0-1 15,0 0-15,0 0 0,0 0 16,0 0-16,0 1 0,-21-1 15,21 0-15,0 0 16,-21-21-16,-1 0 16,22-21 15,0 0-15,22 0-16,-1 21 0</inkml:trace>
  <inkml:trace contextRef="#ctx0" brushRef="#br0" timeOffset="120463.37">24236 3641 0,'0'-21'0,"0"42"0,21-42 0,-21-1 0,0 1 16,0 0-16,0 0 16,0 0-16,0 0 0,0-1 15,-21 22-15,0 0 16,-1 0-16,1 0 0,0 0 15,0 0-15,0 22 0,0-1 16,-1 0-16,-20 21 0,21-21 0,0 1 16,0-1-16,-1 21 0,1-21 15,21 22-15,-21-22 0,21 0 0,0 0 16,0 21-16,0-20 0,0-1 16,0 0-16,21 0 0,-21 0 0,21-21 15,1 0-15,20 0 0,-21 0 16,0 0-16,0 0 0,22 0 15,-22 0-15,0-21 0,0 21 0,0-21 16,1 0-16,-1 21 0,0-21 0,0-1 16,-21-20-16,21 21 0,-21 0 15,21 0-15,1-1 0,-22-20 0,0 21 16,0 0-16,0 0 0,0-1 0,0 1 16,0 0-16,-22 42 31,1 0-16,21 1-15,-21-1 0,21 0 16,0 0-16,0 21 0,0-20 16,0-1-16,0 0 0,0 0 0,0 0 15,0 0-15,21 1 0,0-1 16,1 0-16,-1-21 0,0 21 0,0-21 16,0 0-16,0 0 0,1 0 15,-1 0-15,0 0 0,0 0 0,0 0 16,0-21-16,1 21 0,-1-21 0,-21 0 15,0-1-15,21 1 0,-21 0 0,21 0 16,-21 0-16,0 0 0,21-1 16,-21-20-16,0 21 0,0 0 15,0 0-15,0-1 0,0 1 0,0 42 47,0 1-47,-21-1 0,21 0 0,0 0 16,-21 0-16,21 0 0,0 1 0,0-1 15,0 0-15,0 0 0,0 0 16,-21-21-16,21 21 0,0 1 0,0-1 16,-21 0-16,21 0 0,0 0 15,0-42 32,0 0-47,0 0 16,0 0-16,0-1 0,0 1 15,21-21-15,0 21 16,-21 0-16,21-1 0,0 1 0,0-21 16,1 21-16,-22 0 0,42-1 0,-21 1 15,0 0-15,0 21 0,-21-21 0,22 21 16,-1 0-16,0 0 0,0 0 16,-21 21-16,21 0 0,-21 0 15,0 1-15,21-1 0,-21 0 0,0 0 16,0 0-16,22 0 0,-22 1 15,0-1-15,0 0 0,0 0 0,0 0 16,0 0-16,0 1 16,0-1-16,0 0 15,-22-21 1,22-21 15,0 0-31,22-1 16,-22 1-16,21 0 15,0 21-15,0-21 0,0 0 0,0 0 16,1-22-16,-1 22 0,0 0 16,0 0-16,0 0 0,0-1 0,1 1 15,-1 21-15,0 0 0,0 0 0,0 0 16,0 21 0,-21 1-16,0-1 0,0 0 0,0 0 15,0 0-15,0 0 0,0 1 0,0-1 16,0 0-16,0 0 0,0 0 15,0 0-15,0 1 0,0-1 16,-21 0 0,42-42 46,-21 0-46,22-1-16,-1 22 0,0-21 15,-21 0-15,21 21 0,0-21 0</inkml:trace>
  <inkml:trace contextRef="#ctx0" brushRef="#br0" timeOffset="120859.19">25485 3768 0,'0'0'0,"21"0"62,0 0-62,0 0 0,0 0 16,0-21-16,1 21 15,-1 0-15,0-22 0,0 1 16,0 21-16,0-21 0,1 0 0,-1 21 16,0-21-16,-21 0 0,21-1 15,-21 1-15,0 0 16,-21 21-16,0 0 16,0 0-16,-1 0 0,-20 0 0,21 0 15,-21 21-15,-1 0 0,22 1 0,-21-1 16,21 0-16,-1 0 0,-20 0 15,21 0-15,21 22 0,-21-22 0,21 0 16,0 0-16,0 0 0,0 1 0,0-1 16,0 21-16,21-21 0,0 0 15,0 1-15,22-1 0,-22 0 16,21-21-16,0 21 0,-20-21 0,20 0 16,-21 0-16,21 21 0,-20-21 0,-1 0 15,0 0-15,21 0 0,-42-21 0,21 21 16,1-21-16,-1 0 0,0 21 15,0-21-15,-21-1 0,21 1 16,-21 0-16,0 0 0</inkml:trace>
  <inkml:trace contextRef="#ctx0" brushRef="#br0" timeOffset="121699.14">16806 4974 0,'0'0'16,"21"0"-16,-21-21 0,22 0 0,-22 0 0,0 0 16,0-1-16,0 1 15,0 42 17,0 1-32,0 20 0,0-21 15,0 0-15,0 22 0,0-1 0,0-21 16,0 21-16,0-20 0,0 20 15,0-21-15,0 21 0,0-20 0,-22 20 16,22-21-16,0 0 0,0 0 16,-21 1-16,21-1 0,-21 0 15,21 0-15,0-42 47,0 0-47,0 0 16,0-1-16,0 1 0,0 0 0</inkml:trace>
  <inkml:trace contextRef="#ctx0" brushRef="#br0" timeOffset="122239.34">16722 4932 0,'0'0'0,"-22"-21"0,22 0 16,0-1-16,0 1 0,0 0 15,0 0-15,0 0 0,0 0 0,0-1 16,22 22-16,-1-21 0,0 0 15,0 0-15,0 21 0,22-21 0,-22 21 16,0 0-16,21 0 0,1 0 0,-22 0 16,21 0-16,-21 0 0,0 21 0,1 0 15,-1 0-15,0 0 0,-21 22 16,0-22-16,0 0 0,0 21 16,0-20-16,-21 20 0,0-21 0,-22 21 0,22-20 15,-21-1-15,21 0 0,-22 0 16,22 0-16,-21 0 0,21 1 15,-1-22-15,1 21 0,0-21 0,0 0 16,0 0-16,0 0 16,42 0 46,0 21-62,0 0 16,-21 0-16,21 0 15,-21 1-15,21-1 0,1-21 0,-22 21 16,0 0-16,21 0 0,0-21 16,-21 21-16,21-21 0,-21 22 0,21-22 15,0 0-15,-21 21 16,22-21-16,-1 0 0,0 0 16,0 0-1,0 0-15,-21-21 16,21 21-1,-21-22-15,22 22 16,-22-21-16,21 0 0,-21 0 16,21 21-16</inkml:trace>
  <inkml:trace contextRef="#ctx0" brushRef="#br0" timeOffset="122584.16">17441 4890 0,'0'-22'0,"0"44"0,0-65 16,21 64 31,-21 1-47,22-1 0,-22 0 16,0 21-16,0-21 0,0 1 0,0 20 15,21-21-15,-21 0 0,0 0 16,21 22-16,-21-22 0,0 0 0,0 0 15,21 0-15,0 1 0,-21-1 16,0 0-16,21-21 0,-21 21 16,22-21-16,-1 0 47,-21-21-47,21 0 0,-21 0 15,0-1-15,0 1 0,21 0 16,-21 0-16,21 0 0,-21 0 15,21-22-15</inkml:trace>
  <inkml:trace contextRef="#ctx0" brushRef="#br0" timeOffset="122867.98">17865 4763 0,'0'0'0,"0"-22"0,0 1 16,-22 21 30,1 21-46,0 1 16,0-1-16,21 21 0,0-21 0,-21 0 0,0 22 16,21-1-16,-22-21 0,22 22 15,-21-1-15,0-21 0,21 21 16,0-20-16,-21 20 0,0-21 0,21 0 16,-21 0-16,21 1 0,0-1 0,0 0 15,0 0-15,0 0 0,21-21 31,0 0-15,0 0-16,0-21 16,-21 0-16,21 21 0</inkml:trace>
  <inkml:trace contextRef="#ctx0" brushRef="#br0" timeOffset="123571.1">18500 5080 0,'0'21'47,"0"0"-47,21-21 78,0 0-78,0-21 0,-21 0 16,21 21-16,-21-21 0,21 0 15,-21 0-15,0-1 0,0 1 16,-21 21 0,0 0-16,0 0 15,0 0 1,21 21-16,-21 1 0,21-1 16,0 0-16,0 0 15,0 0-15,0 0 16,21-21-1,0 0-15,0 0 16,0 0-16,-21-21 31,0 0-15,0 0 0,0 0-1,-21 0-15,21-1 16</inkml:trace>
  <inkml:trace contextRef="#ctx0" brushRef="#br0" timeOffset="124987.59">19494 4868 0,'-21'0'0,"0"-21"0,0 21 16,21-21-16,-21 21 15,21-21-15,-21 0 0,21 0 16,0-1-16,0 1 0,0 0 15,0 0 1,21 21-16,0-21 16,0 21-16,0 0 0,0-21 0,1 21 15,-1 0-15,0 0 0,0 21 0,21 0 16,-20 21-16,-1-21 0,0 22 0,0-1 16,0-21-16,0 22 0,1-1 15,-1 0-15,-21 1 0,0-1 0,0-21 16,0 21-16,0 1 0,0-22 0,0 21 15,0-21-15,0 1 0,0-1 0,0 0 16,0 0-16,0 0 0,0 0 16,0-42 15,0 0-31,0 0 16,0 0-16,0 0 0,0-1 0,0 1 15,0-21-15,21 0 0,-21 20 16,21-20-16,-21 0 0,21-1 0,-21-20 15,21 21-15,1-1 0,-22 1 0,21 0 16,0-1-16,-21 22 0,21-21 0,0 21 16,-21-22-16,21 22 0,1 0 15,-22 0-15,0 0 0,21 21 16,-21 21 15,0 0-15,0 0-16,0 0 15,21 0-15,-21 1 0,0-1 16,0 0-16,0 0 16,21 0-16</inkml:trace>
  <inkml:trace contextRef="#ctx0" brushRef="#br0" timeOffset="126558.95">20553 5017 0,'0'0'0,"21"0"0,-21-22 0,21 1 16,-21 0-16,21 21 0,-21-21 15,0 0-15,0 0 0,0-1 16,0 1-16,0-21 0,0 21 0,0 0 16,0-1-16,-21 1 0,0 0 0,0 0 15,0 21-15,-1 0 0,1 0 16,0 0-16,0 0 15,0 0-15,21 21 0,-21 0 0,-1 0 16,1 1-16,0 20 0,0 0 16,21-21-16,-21 22 0,21-1 0,-21 0 0,21-20 15,0 20-15,0-21 0,0 21 16,0-20-16,0-1 0,0 0 16,0 0-16,21 0 0,0-21 15,0 0-15,0 0 0,0 0 16,1 0-16,-1 0 0,0 0 0,0-21 15,0 0-15,0 21 0,1-21 16,-22 0-16,21-1 0,0 1 0,-21 0 16,0 0-16,21-21 0,-21 20 0,21-20 15,-21 0-15,0 21 0,21-22 0,-21 22 16,0-21-16,0 21 0,0-1 16,0 1-16,0 0 0,0 0 15,0 42 1,-21 0-1,21 0-15,0 1 0,-21-1 0,21 21 16,0-21-16,0 0 0,0 22 16,0-22-16,-21 21 0,21-21 0,0 1 15,0-1-15,0 21 0,0-21 0,0 0 16,21 1-16,0-1 16,0-21-16,1 21 0,-1-21 15,0 0-15,0 0 0,21 0 0,-20 0 16,-1 0-16,0-21 0,21 21 0,-21-21 15,1-1-15,20 1 0,-21 0 0,0 0 16,22 0-16,-22 0 16,0-1-16,0-20 0,0 21 0,0 0 15,1-22-15,-1 22 0,-21 0 0,0 0 16,0 0-16,0 0 0,-21-1 16,-1 22-16,1 0 15,-21 0-15,21 0 0,0 0 0,-1 0 16,1 22-16,21-1 0,0 0 15,0 0-15,0 0 0,0 0 0,0 1 16,0-1-16,21 0 16,1 0-16,-1 0 0,0 0 15,0-21-15,0 22 0,-21-1 0,21-21 16,1 21-16,-1 0 0,-21 0 16,21-21-16,-21 21 15,21-21-15,-21 22 16,21-22-1,0 21-15,1-21 16,-1 0-16,0 0 0,0 0 16,0 0-16,0 0 0,1 0 15,20-21-15,-21-1 0,0 22 0,22-21 16,-22 0-16,0 21 0,0-21 0,21 0 16,-20 0-16,-1-1 0,0 1 0,0-21 15,-21 21-15,0 0 0,21-22 16,-21 22-16,0-21 0,0 21 15,0-1-15,0-20 0,0 21 0,-21 21 16,0-21-16,0 0 0,-22 21 16,22 0-16,0 0 0,0 0 15,0 21-15,0 0 0,-1 0 0,1 0 16,0 0-16,0 22 0,0-22 0,0 21 16,21 1-16,0-22 0,0 21 0,0-21 15,0 22-15,0-22 0,0 0 16,0 0-16,0 0 0,0 0 0,21-21 15,0 22-15,0-22 0,0 0 16,0 0-16,1 0 0,-1 0 0,0 0 16,0 0-16,0-22 15,0 22-15,1-21 0,-22 0 0,21 0 16,0 0-16,0 0 0,-21-1 0,21 1 16,0-21-16,-21 21 0,22-22 0,-22 22 15,0-21-15,21 21 0,-21-22 16,0 22-16,0 0 0,0 0 15,0 42 1,0 0-16,0 0 0,0 1 16,0-1-16,0 0 0,-21 0 15,21 21-15,-22-20 0,22-1 16,0 21-16,0-21 0,0 0 0,0 1 16,0-1-16,0 0 0,22 0 0,-1 0 15,0-21-15,0 21 0,0-21 16,0 0-16,1 0 15,-1 0-15,0 0 0,0-21 0,0 21 16,0-21-16,-21 0 0,22 21 0,-1-21 16,0 0-16,0-1 0,-21-20 0,21 21 15,0 0-15,-21 0 0,0-1 16,0 1-16,22 0 0,-22 0 0,0 0 16,21 21-16,-21 21 15,0 0 1,0 0-16,0 0 0,0 1 15,0-1-15,0 0 0,0 0 0,0 0 16,0 0-16,0 1 0,0-1 16,0 0-16,0 0 15,0-42 32,0 0-47,21 0 0</inkml:trace>
  <inkml:trace contextRef="#ctx0" brushRef="#br0" timeOffset="126749.45">22267 4593 0,'0'0'0,"-21"0"16,0 0-16,0 0 31,42 0 0,0 0-15,0 0-16</inkml:trace>
  <inkml:trace contextRef="#ctx0" brushRef="#br0" timeOffset="127307.13">22754 4360 0,'0'0'16,"-21"0"-16,0 0 16,0 0-1,21 22-15,0-1 0,0 0 16,0 0-16,0 21 0,-22-20 0,22 20 16,-21-21-16,21 0 0,0 22 15,0-22-15,-21 21 0,21-21 16,-21 22-16,21-22 0,0 0 0,0 0 15,0 0-15,0 0 0,0 1 0,0-1 16,0 0-16,0 0 16,0-42 15,0 0-31,0 0 16,0-1-16,21 22 0,0-21 0,0 0 15,-21 0-15,22 0 0,-1 0 16,0-1-16,21 1 0,-21 0 15,1 0-15,20 21 0,-21-21 0,0 0 16,0 21-16,1 0 16,-1 0-16,-21 21 15,0 0-15,0 0 0,0 0 16,0 0-16,0 1 0,0-1 0,0 0 16,0 0-16,-21 0 0,-1 0 0,1 1 15,0-1-15,0 0 16,0 0-16,0 0 0,-1-21 15,1 21-15,0-21 0,0 22 0,0-22 0,0 0 16,21 21-16,-22-21 0,1 0 16,21-21 15,21 21-15,1-22-16,-1 22 0,0-21 0,0 0 15,0 21-15,0-21 0,1 0 0</inkml:trace>
  <inkml:trace contextRef="#ctx0" brushRef="#br0" timeOffset="127627.95">23304 4339 0,'0'-21'0,"0"42"0,0-63 0,0 21 16,0 0-1,0 42 16,0 0-31,0 0 0,0 21 0,0-20 16,0 20-16,0-21 0,0 21 16,-21 1-16,21-22 0,0 21 0,0 1 15,0-22-15,0 21 0,0-21 0,0 22 16,0-22-16,0 21 0,0-21 0,0 0 16,21 1-16,-21-1 0,22-21 15,-22 21-15,0 0 0,21-21 31,-21-21 1,21 0-32,-21 0 15,0-1-15</inkml:trace>
  <inkml:trace contextRef="#ctx0" brushRef="#br0" timeOffset="127970.76">23474 4805 0,'21'0'16,"0"0"15,0-21-31,0 21 0,1-21 16,-1 21-16,0 0 0,0-22 15,-21 1-15,21 21 0,0-21 16,-21 0-16,0 0 16,0 0-16,0-1 0,-21 22 31,0 0-31,0 0 15,0 22-15,0-1 0,-1 0 0,1 0 16,21 0-16,-21 0 0,21 1 0,-21-1 16,21 0-16,0 0 0,0 21 0,0-20 15,0-1-15,0 0 0,0 0 16,0 0-16,0 0 0,21-21 16,0 22-16,0-22 0,1 0 15,-1 0-15,0 0 16,0 0-16,0 0 0,0 0 15,1-22-15,-1 1 0,0 0 16</inkml:trace>
  <inkml:trace contextRef="#ctx0" brushRef="#br0" timeOffset="128507.45">24088 4593 0,'0'0'0,"21"0"0,-21-21 16,0 42 15,0 0-31,0 1 16,-21-1-16,21 0 0,-22 0 15,22 0-15,0 0 0,0 1 0,-21-1 16,21 0-16,-21 0 0,21 0 0,0 22 16,0-22-16,-21 0 0,21 0 15,0 0-15,-21-21 0,21 21 0,0 1 31,0-44 1,0 1-32,0 0 0,0 0 15,0 0-15,0 0 0,0-1 16,21-20-16,0 21 0,0 0 16,0-22-16,1 22 0,-1-21 0,0 21 15,0-22-15,0 22 0,22 0 0,-22 0 16,0 0-16,0 0 0,0-1 15,0 22-15,1 0 0,-1 0 0,-21 22 16,0-1-16,0 0 0,0 0 16,0 21-16,0-20 0,0-1 0,0 21 15,0-21-15,0 22 0,0-22 16,0 0-16,-21 21 0,21-21 0,0 1 16,-22-1-16,22 0 0,0 0 0,0 0 15,0 0 1,22-21 31,-1-21-47,0 0 0,0 21 15,21-21-15,-20 0 0</inkml:trace>
  <inkml:trace contextRef="#ctx0" brushRef="#br0" timeOffset="130003.59">24977 4763 0,'0'0'0,"21"-43"15,-21 22 1,0 0-16,21 0 0,-21 0 16,0-1-16,0 1 15,0 0-15,-21 21 16,0 0-16,-1 0 0,1 0 16,0 0-16,0 0 0,0 21 15,0 0-15,-1-21 0,1 22 0,-21-1 16,21 0-16,0 0 0,21 0 0,-22 0 15,1 1-15,21-1 0,-21 0 0,21 0 16,0 0-16,0 0 0,0 1 16,0-1-16,0 0 0,0 0 15,0 0-15,0 0 0,21-21 16,0 0-16,1 0 16,-1 0-16,0 0 0,0 0 15,0-21-15,0 0 0,1 21 16,-1-21-16,-21 0 0,21 0 0,0-1 15,0-20-15,-21 21 0,21 0 0,1 0 16,-1-1-16,-21 1 0,0 0 16,21 0-16,-21 0 0,21 21 0,-21 21 31,-21 0-15,21 0-1,0 0-15,0 22 0,0-22 0,0 0 16,0 0-16,0 0 0,0 1 0,0-1 15,0 0-15,21 0 0,-21 0 16,21-21-16,0 21 0,1-21 16,-1 0-16,0 0 0,0 0 0,0 0 15,0 0-15,1 0 0,-1 0 16,0 0-16,0-21 0,0 0 0,0 21 16,1-21-16,-1 0 0,0 0 15,0-1-15,0 1 0,-21-21 0,21 21 16,-21 0-16,0-1 0,22 1 0,-22 0 15,21 0-15,-21 0 0,0 42 47,-21 0-47,21 0 16,0 0-16,-22 1 0,22 20 0,-21-21 16,21 0-16,-21 0 0,21 1 0,0-1 15,0 0-15,0 0 16,0 0-16,0 0 0,0-42 62,21 0-46,-21 0-16,21 0 0,-21 0 0,22-22 16,-1 22-16,-21 0 0,21 0 0,0-22 15,0 22-15,-21 0 0,21 0 0,1 0 16,-1 0-16,0 21 0,-21-22 15,21 22 1,-21 22-16,0-1 16,21 0-16,-21 0 15,0 0-15,0 0 0,21 1 0,-21-1 16,0 0-16,0 0 0,0 0 0,0 0 16,0 1-16,0-1 15,0 0-15,0 0 16,0-42 31,0 0-47,0 0 0,0-1 15,22 1-15,-1 0 0,0 0 16,0 0-16,0 0 0,0-1 0,1 1 16,-1 0-16,0 0 0,0 0 0,0 0 15,22-1-15,-22 22 0,-21-21 16,21 21-16,0 0 0,-21 21 47,0 1-47,0-1 15,0 0-15,0 0 0,0 0 0,0 0 16,0 1-16,-21-1 0,21 0 0,0 0 16,0 0-16,0 0 15,0 1-15,0-1 0,0 0 0,0 0 16,21 0-16,0-21 0,0 0 15,1 21-15,-1-21 0,0 0 0,0 0 16,0 0-16,22 0 0,-22 0 16,21 0-16,-21-21 0,0 0 0,1 21 15,20-21-15,-21 0 0,0 0 16,0-1-16,1 1 0,-22-21 0,0 21 16,21 0-16,-21-1 0,0 1 15,0 0-15,0 0 0,0 0 16,-21 21-16,-1-21 0,1 21 15,0 0-15,0 0 16,0 0-16,0 21 0,-1 0 16,1 0-16,0 0 0,21 0 0,0 1 15,0 20-15,0-21 0,0 0 0,0 0 16,0 1-16,0 20 0,0-21 16,21 0-16,0 0 0,1 1 15,20-1-15,-21 0 0,21 0 0,-20-21 16,20 21-16,-21-21 0,21 0 0,-20 0 15,-1 0-15,21 0 0,-21 0 16,0 0-16,-21-21 0,22 0 0,-1 21 16,0-42-16,-21 20 0,21 1 0,-21 0 15,21-21-15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59:49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2519 0,'21'0'15,"1"0"1,-1 0 0,0 0-16</inkml:trace>
  <inkml:trace contextRef="#ctx0" brushRef="#br0" timeOffset="1136.04">1503 1736 0,'0'0'0,"21"0"0,-21-21 16,0-1-16,0 1 15,21 0 1,-21 0-16,21 21 0,-21-21 15,0 0-15,21 21 0,-21-22 16,22 22-16,-22-21 16,21 0-16,-21 0 0,0 0 15,0 0 1,0 42 15,0 0-31,0 0 0,0 0 16,0 22-16,0-1 0,0 0 15,-21 22-15,21-1 0,0-20 0,-22 20 16,22-21-16,0 22 0,0-22 16,0 22-16,0-22 0,0 0 0,0 1 15,0-1-15,0 0 16,0-20-16,0 20 0,0-21 0,0 0 16,0 0-16,0 1 0,0-1 15,0 0 1,0-42-1,0 0 1,0-1-16,22 1 16,-22 0-16,21 0 0,0 21 0,0-21 15</inkml:trace>
  <inkml:trace contextRef="#ctx0" brushRef="#br0" timeOffset="1707.71">2138 2138 0,'0'0'0,"0"21"16,-21-21-16,21 21 15,-22-21-15,22 21 16,22-21 15,-1 0-15,0-21-1,-21 0 1,0 0-16,0 0 0,0 0 16,-21 21-1,0 0 1,-1 0-16,22 21 15,-21-21-15,21 21 0,-21 0 16,21 0-16,0 0 0,0 1 16,0-1-16,0 0 15,21-21-15,0 0 16,1 0-16,-1 0 16,0 0-16,0-21 15,-21 0 1,0-1-1,0 1-15,0 0 16,-21 21 15,21 21-15,-21 0 0,0 1-16,-1-22 15,22 21-15,-21-21 0</inkml:trace>
  <inkml:trace contextRef="#ctx0" brushRef="#br0" timeOffset="2591.63">3683 1799 0,'0'0'0,"21"-21"0,-21-21 0,21 21 16,-21-22-16,0 22 0,0-21 16,0 21-16,0-1 0,0 1 15,0 0-15,0 42 31,0 0-31,0 22 0,0-22 16,0 21-16,0 1 0,0 20 0,0-21 16,0 1-16,0-1 0,0 0 15,0 1-15,0-1 0,0-21 0,0 22 16,0-22-16,0 21 0,0-21 0,0 0 16,0 1-16,0-1 0,-21 0 15,21-42 16,0 0-15,21-1-16,-21 1 0,21 0 0,1-21 16,-22 21-16,21-22 0,0 22 15,-21 0-15,21-21 0,0 20 0,-21 1 16,0 0-16,21 21 0,1 0 16,-22 21-1,0 0-15,0 1 0,21-1 16,-21 21-16,0-21 0,0 22 0,0-22 15,21 21-15,-21-21 0,0 0 16,21 22-16,0-22 0,-21 0 0,21 0 16,1-21-16,-1 21 0,21-21 15,-21 0-15,22 0 0,-22 0 16,21 0-16,0 0 0,1-21 0,-22 0 16,21 21-16,1-21 0,-22-21 0,0 20 15,0 1-15,0-21 0,-21 21 16,0-22-16,0 1 0,0 0 0,-21-1 15,0 1-15,-21 0 0,20-22 16,-20 22-16,21 0 0,-21 20 0,20-20 16,-20 21-16,21 0 0,0 0 0,0 21 15,-1 0-15,1 0 0,0 0 16,21 21-16,0 0 16,0 0-16,0 0 0,0 22 15,0-22-15,0 21 0,21-21 0,0 0 16,1 22-16,-1-22 0,0-21 0,21 21 15,1 0-15</inkml:trace>
  <inkml:trace contextRef="#ctx0" brushRef="#br0" timeOffset="3119.33">5313 1651 0,'0'0'0,"-21"-21"0,-22 21 15,22 0-15,-21 0 0,21 0 0,-1 0 16,1 0-16,-21 85 16,21-64-16,0 21 0,21 0 15,-22-20-15,1 20 0,21 0 0,-21 1 16,0-1-16,0 0 0,21-21 0,-21 22 16,-1-1-16,22-21 0,-21 0 15,21 1-15,0-1 0,0 0 0,0 0 16,-21-21-16,21-21 31,0 0-15,21 0-16,0-22 0,-21 22 0,22-21 15,-1-1-15,-21 1 0,21 0 16,0-22-16,0 22 0,0 0 0,1-22 16,-1 22-16,0 21 0,21-22 15,-21 22-15,1 0 0,-1 21 0,0 0 16,0 21-16,0 0 0,0 22 15,1-22-15,-1 21 0,-21 0 16,0 1-16,21-22 0,-21 21 0,21 1 16,-21-1-16,0 0 0,0 1 0,0-22 15,0 21-15,0-21 16,0 22-16,0-22 0,0 0 0,0 0 16,0 0-16,0 0 0,0 1 0,0-1 15,0-42 16,-21-1-31,0 1 16,21 0-16,0 0 16</inkml:trace>
  <inkml:trace contextRef="#ctx0" brushRef="#br0" timeOffset="3303.22">4953 2159 0,'0'0'0,"-42"0"16,63 0-1,0 0 1,21-21-16,-21 21 0,1 0 16,20 0-16,0-21 0,-21 21 0,22 0 15,-22 0-15,21-21 0,-21 21 0,22-22 16,-22 1-16,21 21 0,-21-21 16,22 0-16,-1 21 0,-21-21 0</inkml:trace>
  <inkml:trace contextRef="#ctx0" brushRef="#br0" timeOffset="3596.06">5948 1693 0,'0'0'0,"-21"0"47,-1 0-47,22 22 0,0-1 15,0 21-15,0-21 0,0 22 16,-21-22-16,21 21 0,-21-21 0,21 22 15,0-1-15,0-21 0,-21 21 0,0 1 16,21-22-16,0 21 0,-21-21 16,-1 1-16,22 20 0,-21-21 0,21 0 15,0 0-15,0 1 0,0-1 16,0 0-16,0 0 16,0 0-16,0-42 31,0 0-31,0 0 0,0 0 15,21-1-15</inkml:trace>
  <inkml:trace contextRef="#ctx0" brushRef="#br0" timeOffset="3915.75">5863 1926 0,'0'0'0,"0"-63"16,0 42-16,0-1 0,0 1 0,0 0 15,0 0-15,0 0 0,0 0 16,21 21-16,0 0 0,1-22 15,-1 22-15,0 0 0,0 0 0,21 0 16,-20 0-16,-1 0 0,0 22 16,0-1-16,0 0 0,0-21 0,1 21 15,-22 0-15,0 22 0,0-22 0,0 0 16,0 0-16,0 0 0,-22 0 16,1 1-16,0-1 0,0 0 0,0 0 15,0-21-15,-22 21 0,22 0 0,0-21 16,0 22-16,0-22 0,-1 0 15,1 21-15,0-21 0,0 21 16,0-21-16,21-21 47,0 0-31</inkml:trace>
  <inkml:trace contextRef="#ctx0" brushRef="#br0" timeOffset="7967.67">7768 2201 0,'0'0'0,"0"22"16,-21-22-16,21 21 16,0-42 15,0-1-16,21 1-15,0 0 16,22 0-16,-22 0 0,21 0 0,0-22 16,1 22-16,-1-21 0,0-1 0,1 1 15,-1 0-15,0-1 16,1 1-16,-1 0 0,-21-1 0,22 1 16,-22 0-16,0-1 0,0 22 0,0-21 15,-21 21-15,0 0 0,0-1 16,-21 22-1,0 0-15,0 0 0,0 0 0,-1 0 16,1 22-16,0-22 0,0 21 16,0 0-16,0 0 0,-1 0 0,22 0 15,0 22-15,0-22 0,0 21 0,0-21 16,0 1-16,0 20 0,22-21 16,-22 0-16,21 22 0,0-22 0,0 0 15,-21 0-15,21 21 0,0-20 16,1-1-16,-22 0 0,21 0 15,-21 0-15,21-21 0,-21 21 16,0 1-16,-21-22 31,0 0-31,-1 0 0,1 0 16,0 0-16,0-22 0,0 1 0,0 21 16,-22-21-16,22 0 0,0 21 15,0-21-15,-22 0 0,22-1 0,0 1 16,0 21-1,21 21 1,21 1 0,0-1-16,-21 0 0,21 0 15,1 0-15,-1-21 0,0 21 0,0 1 16,0-1-16,0 0 0,1 0 0,-1-21 16,0 21-16,0-21 0,0 0 15,0 21-15,22-21 0,-22 0 0,0 0 16,21 0-16,-20 0 0,20 0 0,0-21 15,-21 21-15,22-21 0,-1 21 0,-21-21 16,22 0-16,-22 0 0,0-1 16,21 1-16,-21-21 0,1 21 15,-1-22-15,0 1 0,0 21 0,0-21 16,-21-1-16,0 1 0,0 21 16,0-22-16,0 22 0,0 0 0,0 0 15,-21 0-15,0 21 0,0 0 16,0 0-16,-1 0 15,1 21-15,0 0 0,21 21 0,-21-20 16,21 20-16,-21-21 0,21 21 16,-21 1-16,21-22 0,0 21 0,0 1 15,0-22-15,0 21 0,21-21 0,0 0 16,0 1-16,0-1 0,22 0 16,-1 0-16,-21 0 0,21 0 15,1-21-15,20 0 0,-20 0 0,-1 0 16,21 0-16,-20 0 0,-1 0 0,0-21 15,22 21-15,-22-21 0,-21 0 16,22 0-16,-1 0 0,-21-1 0,22 1 16,-22 0-16,0-21 0,-21 21 0,21-22 15,-21 22-15,0-21 0,21 21 16,-21-22-16,0 22 0,0 0 0,0-21 16,0 20-16,-21 22 0,0-21 0,0 21 15,0 0-15,-1 0 0,1 0 16,0 0-16,0 21 0,0 1 0,0-1 15,-1 0-15,1 21 0,0-21 16,0 22-16,0-22 0,21 21 16,0-21-16,-21 22 0,21-22 0,0 0 15,0 0-15,0 0 0,0 1 0,21-1 16,0-21-16,0 0 16,0 0-16,0 0 0,1 0 15,-1 0-15,0-21 0,0-1 16,0 1-16,0 0 0,1 0 15,-1 0-15,-21 0 0,21-22 0,-21 22 16,21-21-16,-21 21 0,0-22 0,0 22 16,0 0-16,0 0 0,0 0 15,0-1-15,-21 22 32,21 22-32,0-1 0,-21 0 15,21 0-15,-21 0 0,21 22 0,-22-22 16,22 21-16,0-21 0,0 22 0,0-22 15,0 21-15,0-21 0,0 0 16,22 1-16,-1-1 0,0 0 0,0 0 16,0-21-16,0 21 0,22-21 0,-22 0 15,0 0-15,21 0 0,1 0 0,-22 0 16,21 0-16,1-21 0,-1 0 16,-21 0-16,21 0 0,1-1 0,-22 1 15,0 0-15,0-21 0,0-1 16,1 22-16,-1-21 0,-21 0 15,0 20-15,0-20 0,0 21 0,0-21 16,0 20-16,-21 22 16,-1 0-16,1 0 0,0 0 15,0 22-15,0-1 0,0 0 16,21 0-16,-22-21 0,22 21 0,0 0 16,0 1-16,0-1 15,22-21 1,-1 0-16,0 0 0,0 0 15,0 0-15,0 0 0,1 0 16,-22-21-16,21-1 0,0 22 16,0-21-16,-21 0 0,21 0 15,0 0-15,-21 42 32,0 0-32,0 0 0,0 22 15,0-22-15,0 0 0,0 21 16,0-21-16,0 22 0,0-22 0,0 0 15,22 21-15,-22-20 0,21-1 0,-21 0 16,21 0-16,0 0 0,0 0 16,0-21-16,1 22 0,-1-22 0,0 0 15,0 0-15,0 0 0,0 0 16,1 0-16,-1-22 0,0 22 16,0-21-16,0 0 0,0 0 15,1 0-15,-1-22 0,-21 22 0,21-21 16,0 0-16,0-1 0,0 1 0,1 0 15,20 20-15,-21-20 0,0 21 16,-21 0-16,21 0 0,1 21 16,-22 21-1,0 0-15,0 0 16,0 0-16,0 0 0,0 1 16,0-1-16,0 0 15,0 0-15,0 0 16,0-42 15,0 0-15,0 0-16,0 0 15,0-1-15,0 1 0,0 0 16,0 0-16,0 0 0,0 0 16,-22 21-1,1 0-15,0 0 0,0 0 16,0 0-16,21 21 0,-21 0 0,-1 0 15,1 0-15,0 22 16,21-22-16,0 21 0,-21-21 0,21 22 0,-21-22 16,21 0-16,0 21 0,0-21 15,0 1-15,0 20 0,0-21 16,0 0-16,21 0 0,0-21 0,0 22 16,0-1-16,1-21 0,-1 0 0,0 0 15,0 21-15,21-21 0,-20 0 0,-1 0 16,21 0-16,-21-21 0,0 21 15,22-21-15,-22-1 0,0 1 0,0 0 16,0-21-16,1 21 0,-1-22 0,0 1 16,0 0-16,0-22 0,0 1 15,-21 20-15,22-20 0,-1-1 0,-21 1 16,0 20-16,0 1 0,21 0 0,-21-1 16,0 22-16,0 0 15,0 0-15,0 0 0,0 0 0,-21 21 16,21 21-1,-21 0 1,21 0-16,0 0 0,-22 22 0,22-22 16,0 21-16,0 0 0,0 1 0,0 20 15,0-20-15,0-1 0,0 0 16,0 22-16,0-43 0,0 21 0,0 1 16,0-1-16,0-21 0,0 0 0,0 0 15,0 1-15,0-1 0,0 0 0,0 0 31,0-42-15,22 0 0,-22 0-16,21-1 0,0 1 15,-21 0-15,21 0 0,0 0 16,0 0-16,-21-1 0,22-20 0,-1 21 16,0 0-16,0 21 0,0-21 0,0 21 15,1 0 1,-1 21-16,-21 0 0,0 0 15,0 0-15,0 0 0,0 1 0,0 20 16,0-21-16,0 0 0,0 0 16,0 1-16,0-1 0,0 0 15,21 0-15,-21 0 0,21-21 0,-21 21 16,21-21-16,0 0 16,1 0-16,-1 0 15,0-21-15,0 0 0,0 0 16,0 0-16,1-22 0,-1 22 0,0-21 15,0 0-15</inkml:trace>
  <inkml:trace contextRef="#ctx0" brushRef="#br0" timeOffset="9503.53">12277 2053 0,'-22'0'15,"22"-21"1,0 0 0,0 0-16,0 0 0,0-1 15,0 1-15,22-21 0,-1 21 0,0-22 16,-21 1-16,21 0 0,21-1 15,-20 1-15,-1-21 0,0 20 16,0-20-16,0 20 0,0-20 0,1 21 16,-1-1-16,0-20 0,-21 20 15,0 1-15,0 21 0,0-21 0,0 20 16,0 1-16,-21 21 0,0 0 16,-1 0-16,1 21 0,0 1 15,-21-1-15,21 21 0,-1 0 0,1 1 16,0-1-16,0 22 0,0-22 15,0 21-15,21 1 0,0-1 0,-22 1 16,22-22-16,0 22 0,0-22 0,0 22 16,0-22-16,0-21 0,22 21 15,-1-20-15,0-1 0,0 0 0,0 0 16,22 0-16,-22-21 0,0 0 16,21 0-16,-21 0 0,22 0 0,-1 0 15,-21 0-15,22-21 0,-1 0 16,-21 0-16,21-22 0,-20 22 0,20 0 15,-21-21-15,0-1 0,-21 22 0,0-21 16,0 0-16,0-1 0,0 1 16,0 21-16,0 0 0,0-1 0,-21 1 15,21 0-15,-21 21 0,0 0 0,0 0 16,-1 0-16,1 0 0,0 21 16,0 0-16,21 1 0,-21 20 15,21-21-15,-21 0 0,21 22 0,0-22 0,0 21 16,0-21-16,0 22 15,0-22-15,0 0 0,21 21 0,0-21 16,0 1-16,21-1 0,-20-21 16,-1 0-16,0 0 0,21 0 0,-21 0 15,1 0-15,20 0 0,-21 0 16,0 0-16,0-21 0,1-1 0,-1 1 16,0 0-16,0 0 0,0 0 0,0 0 15,1-22-15,-1 22 0,21-21 16,-21 21-16,0-22 0,1 22 0,-1 0 15,0 0-15,0 0 0,0 21 16,0 0-16,1 0 0,-1 21 16,-21 0-16,0 0 15,21 0-15,-21 22 0,0-22 0,0 21 16,0-21-16,0 0 0,0 22 16,0-22-16,0 0 0,-21 21 0,21-20 15,-21-22-15,21 21 0,-22 0 0,22 0 16,0-42 15,0 0-31,22 0 16,-1-1-16,-21-20 0,21 21 15,0 0-15,-21-22 0,0 1 16,21 0-16,0 21 0,-21-22 16,22 1-16,-22 21 0,0-22 0,0 22 15,0 0-15,0 0 16,0 42-1,-22 0-15,22 0 0,0 1 16,-21 20-16,21-21 0,-21 21 0,21-20 16,0 20-16,-21 0 0,21-21 15,0 22-15,0-22 0,0 21 0,0-21 16,0 1-16,0-1 0,21 0 0,-21 0 16,42 0-16,-20-21 15,-1 0-15,0 0 0,21 0 0,1 0 0,-22 0 16,21 0-16,0-21 0,-20 21 15,20-21-15,-21 0 0,21 0 0,-20-1 16,-1 1-16,0-21 0,0 0 16,0-1-16,0 1 0,-21 0 0,0-1 15,22 1-15,-22-22 0,21 22 0,-21 0 16,0-1-16,0 1 0,0 0 16,0-1-16,0 1 0,0 21 0,0 0 15,0 0-15,0-1 0,-21 22 16,-1 0-16,1 22 0,21-1 15,-21 0-15,21 0 0,-21 21 0,0 1 16,21-22-16,0 42 0,0-20 16,0-1-16,0 22 0,0-22 0,0 0 15,0 22-15,0-22 0,0 0 16,0 1-16,21-22 0,0 21 0,-21-21 16,21 1-16,0-1 0,-21 0 0,22 0 15,-1-21-15,0 0 16,0 0-16,0 0 0,0 0 15,1-21-15,-22 0 0,21 0 16,0-1-16,-21 1 0,0 0 0,21 0 16,0-21-16</inkml:trace>
  <inkml:trace contextRef="#ctx0" brushRef="#br0" timeOffset="9708.41">14118 1545 0,'0'0'0,"-21"0"0,0 0 0,0 0 15,-1 0-15,1 0 16,21-21-16,43 21 16,-22 0-16,0-21 0,21 21 15,1 0-15,-1 0 0,-21-21 16,21 21-16,1 0 0,-22 0 0,21-21 16,-21 21-16,1-22 0,-22 1 15,0 0 1</inkml:trace>
  <inkml:trace contextRef="#ctx0" brushRef="#br0" timeOffset="9928.29">12721 1461 0,'0'0'0,"-21"0"0,0 21 0,0-21 15,42 0 17,0 0-32,0 0 15,0 0-15,0 0 0,1 0 16,-1 0-16,0 0 16,0-21-16,0 21 0</inkml:trace>
  <inkml:trace contextRef="#ctx0" brushRef="#br0" timeOffset="11899.75">14414 1693 0,'0'0'0,"22"0"15,-1 0-15,0 0 0,0 0 16,21-21-16,-20 21 0,-1-21 0,21 0 16,-21 0-16,22 0 0,-22-1 0,21 1 15,-21 0-15,22 0 0,-22 0 16,0-22-16,0 22 0,0-21 0,0 21 16,-21-22-16,0 22 0,0-21 0,0 21 15,0-22-15,0 22 0,0 0 16,0 0-16,-21 21 0,0-21 15,0 21-15,0 0 0,0 0 16,-1 21-16,1 0 0,21 0 16,-21 0-16,0 22 0,21-22 0,-21 21 15,0 1-15,-1 20 0,22 1 0,-21-22 16,0 43-16,21-22 0,-21 22 0,21-22 16,-21 22-16,21 0 0,0-1 15,-21 1-15,-1 0 0,1 20 0,0 1 16,0-21-16,0 21 0,0-22 0,-1 1 15,1 0-15,0-1 0,0-20 16,21-1-16,0 1 0,0-1 16,0-20-16,0-1 0,-21 0 0,21-20 15,0-1-15,0 0 0,0 0 0,21-21 16,0-21-16,0 0 16,22 0-16,-22-22 0,21 22 0,-21-21 15,22-1-15,-22 1 0,21-21 0,-21 20 16,0 1-16,1-22 0,-1 22 15,-21-21-15,0-1 0,0 1 0,0-1 16,0 1-16,0-1 0,-21 22 0,-1-22 16,-20 22-16,21 0 0,0-1 15,-22 22-15,1-21 0,21 21 16,-21-1-16,20 1 0,1 21 0,0-21 16,0 21-16,0 0 0,21-21 15,21 21-15,0 0 16,0-21-16,0 21 0,22-21 15,-22 21-15,21-22 0,1 1 0,20 21 16,-21-21-16,1 0 0,-1 0 0,0 0 16,22-1-16,-22 1 0,-21 0 15,22 0-15,-22 0 0,0-22 0,0 22 16,0 0-16,-21 0 0,0 0 0,0 0 16,0-1-16,0 1 15,-21 21 1,0 0-1,21 21-15,0 1 0,0-1 16,0 0-16,0 0 0,0 0 16,0 0-16,0 1 0,0-1 0,0 0 15,0 0-15,0 0 0,0 0 0,0 1 16,21-22-16,0 21 0,1-21 0,-1 0 16,0 0-16,0 0 0,0 0 15,22 0-15,-1 0 0,-21 0 0,21 0 16,-20 0-16,20-21 0,-21-1 0,21 22 15,-20-42-15,-1 21 16,0 0-16,42-64 16,-41 43-16,-22 21 0,21-22 0,-21 22 15,0 0-15,0 0 0,0 0 16,-21 21 0,-1 0-16,1 0 0,0 0 15,21 21-15,-21 0 0,0 0 0,21 0 16,-21 0-16,21 1 0,-22 20 15,22-21-15,0 0 0,0 0 0,0 1 16,0-1-16,0 0 0,0 0 0,0 0 16,22 0-16,-1-21 0,-21 22 15,21-22-15,0 0 0,0 21 0,0-21 16,22 0-16,-22 0 0,0 0 16,21 0-16,-20-21 0,-1 21 0,0-22 15,0 1-15,21 0 0,-42 0 16,22-21-16,-1 20 0,0-20 0,0 0 15,-21-1-15,0 1 0,21 0 0,-21-22 16,21 22-16,-21 0 0,0-1 16,0 1-16,0 0 0,0-1 0,0 22 15,0-21-15,0 21 0,0-1 16,-21 44 15,0-1-31,21 0 0,-21 21 0,21-21 16,-21 22-16,0-1 0,21 0 0,0 1 15,0-1-15,0 0 0,0 1 16,0 20-16,0-20 0,0-1 0,0 0 16,21 1-16,0-22 0,0 21 0,0-21 15,0 0-15,1 1 0,-1-1 16,21 0-16,-21-21 0,22 0 0,-1 0 16,0 0-16,1 0 0,20 0 0,-21 0 15,22 0-15,-1 0 0,-20-21 16,-1 21-16,22-21 0,-43-1 15,21 1-15,0 0 0,-20-21 0,-1 21 16,0-22-16,-21 22 0,0 0 0,0-21 16,0 20-16,0 1 0,0 0 15,-21 0-15,0 21 16,-22 0-16,22 0 0,0 0 0,0 21 16,0 0-16,-22 0 0,22 1 15,0-1-15,0 0 0,21 0 0,0 21 16,-21-20-16,21-1 0,0 0 0,0 21 15,0-21-15,0 1 0,0-1 16,21-21-16,0 21 0,-21 0 0,21-21 16,0 0-16,0 21 0,1-21 15,-1 0-15,0 0 0,0 0 0,0 0 16,0 0-16,1-21 0,-1 21 16,0-21-16,0 0 0,0 0 0,0-1 15,-21 1-15,22-21 0,-1 0 0,0-1 16,-21 1-16,21 0 0,0-22 15,0 22-15,-21-22 0,22 1 0,-1 20 16,-21-20-16,0-1 0,0 1 0,21 21 16,-21-1-16,0 1 0,0 0 15,0-1-15,0 22 0,0 0 0,-21 21 32,0 21-32,-1 21 0,1-20 15,0 20-15,21 0 0,-21 1 0,0 20 16,21-21-16,-21 1 0,21 20 15,0 1-15,0-22 0,0 22 16,0-1-16,0-21 0,0 1 0,0 20 16,21-20-16,0-1 0,0-21 0,0 21 15,0-20-15,1 20 0,-1-21 16,0 0-16,21-21 0,-21 21 0,1-21 16,20 0-16,-21 0 0,0 0 0,22 0 15,-1 0-15,-21 0 0,21 0 0,-20-21 16,-1 0-16,21 0 0,-21 0 15,0 0-15,1-1 0,-1 1 16,0-21-16,-21 21 0,21 0 0,-21-22 0,0 22 16,0-21-16,0 21 15,-21-22-15,0 22 0,-22-21 0,22 21 16</inkml:trace>
  <inkml:trace contextRef="#ctx0" brushRef="#br0" timeOffset="12168.87">15536 1185 0,'0'0'0,"-21"22"16,21-1-1,0 0 17,0 0-17,-21-21-15,0 0 16,0 0 0</inkml:trace>
  <inkml:trace contextRef="#ctx0" brushRef="#br0" timeOffset="13155.38">8213 2519 0,'0'0'0,"-22"0"0,1 0 0,0 0 0,-21 0 16,21 0-16,-1 0 0,-20 0 16,21 0-16,0 0 0,0 0 0,-1 0 15,1 0-15,0 0 0,0 0 0,0 0 16,42 0 46,0 0-62,0 0 0,0 0 16,1 0-16,-1 0 0,21 0 0,0 0 16,-20 0-16,20 0 0,21 0 15,-20 0-15,-1 0 0,22 0 0,-1 0 16,1 0-16,20 0 0,1 0 0,21 0 16,0 0-16,-1 0 0,1 0 15,0 0-15,21 0 0,-21 0 0,42 0 16,-21 0-16,0 0 0,21 0 15,-21 0-15,-21-21 0,21 21 0,-21 0 16,0 0-16,0 0 0,-22 0 0,1 0 16,0 0-16,-22 0 0,1 0 15,-1-21-15,-21 21 0,1 0 16,-22 0-16,21 0 0,-21 0 0,1 0 16,-1 0-16,-21-22 15,21 22-15,-63 0 47,20 0-31,1 0-16,0 0 0,0 0 0,-21 0 15,-1 0-15,1 0 0,0 0 0,-1 0 16,-20 0-16</inkml:trace>
  <inkml:trace contextRef="#ctx0" brushRef="#br0" timeOffset="14271.59">7937 2731 0,'0'0'0,"-42"0"0,-64 0 15,85 0-15,0 0 0,0 0 0,0 0 16,-1 0-16,1 0 0,21 21 16,-21-21-1,42 0 16,0 0-31,1 0 16,-1 0-16,0 0 0,0 0 0,21 0 16,-20 0-16,20 0 0,0 0 15,1 0-15,-1 0 0,21 0 0,-20 0 16,20 0-16,1 0 0,-1 0 16,1 0-16,20 0 0,1 0 15,21 0-15,0 0 0,0 0 0,21 0 16,0 0-16,-22 0 0,44 0 0,-22 0 15,0 0-15,21 0 0,-21 0 16,0 0-16,0 0 0,-21 0 0,-22 0 16,22 0-16,-21 0 0,-1 0 0,-20 0 15,21 0-15,-43 0 0,21 0 16,-20 0-16,-1 0 0,0 0 0,1 0 16,-22 0-16,0 0 0,0 0 15,0 0-15,1 0 16,-22-21-1,21 21 157,-21 21 172,-21-21-344,-1 0 16,1 0-16,0 0 0,0 0 15,-21 0-15,20 0 0</inkml:trace>
  <inkml:trace contextRef="#ctx0" brushRef="#br0" timeOffset="22448.29">1460 3916 0,'-21'0'0,"0"0"16,0 0-1,21-21 1,0 0 0,0-1-16,0 1 15,0 0-15,21 0 0,0 21 16,0-21-16,-21 0 0,22-1 0,-1 22 16,0-21-16,0 0 0,0 21 15,0 0-15,1 0 0,-1 0 16,-21 21-1,21 0-15,0 1 0,-21 20 0,21-21 16,-21 21-16,0 1 0,0-1 0,0 0 16,0 22-16,-21-22 0,0 22 15,0-22-15,0 0 0,-1 22 0,1-22 16,-21-21-16,21 22 0,-22-1 16,22-21-16,-21 22 0,21-22 15,-22 0-15,1 0 0,21-21 16,-21 0-16,20 0 0,-20 0 0,21 0 15,0 0-15,0 0 0,-1 0 16,1-21-16,0 0 0,0 0 0,21-22 16,0 22-16,0-21 0,0 21 0,0-22 15,0 1-15,0 21 0,0-22 16,0 1-16,0 21 0,21 0 0,0 0 16,0-1-16,1 1 0,-1 21 15,0 0-15,0 0 0,0 0 0,0 21 16,1 1-16,20-1 0,-21 0 15,0 21-15,0-21 0,1 22 16,-1-22-16,0 21 0,-21-21 16,21 22-16,0-22 0,-21 0 0,0 0 15,21 0-15,1 1 0,-22-1 16,21-21-16,-21 21 0,21-21 16,0 0-16,0 0 0,0 0 15,1-21 1</inkml:trace>
  <inkml:trace contextRef="#ctx0" brushRef="#br0" timeOffset="22620.19">2011 4255 0,'0'-22'78,"0"1"-62,0 0-16</inkml:trace>
  <inkml:trace contextRef="#ctx0" brushRef="#br0" timeOffset="23435.72">3746 3979 0,'0'0'16,"-21"-21"-16,0-21 15,21 21-15,0 0 0,0-22 0,0 22 0,0 0 16,21 0-16,0-22 16,-21 22-16,22 0 0,-1-21 0,-21 21 15,0-1-15,0 1 0,21 0 0,-21 0 16,21 21 0,-21 21-16,0 21 15,0-20-15,0 20 0,0 0 16,0 1-16,0 20 0,0-21 0,-21 22 15,0-22-15,21 22 0,-21-1 0,-1-20 16,22 20-16,-21-21 0,21 1 16,-21-1-16,21-21 0,0 0 0,0 1 15,0-1-15,0 0 0,21-42 32,0 0-17,1-1-15,-22 1 0,21-21 0,0 21 16,-21-22-16,0 1 0,21 0 15,0-1-15,-21 22 0,0-21 0,21 0 16,-21 20-16,22 1 0,-22 0 0,21 21 31,-21 21-31,0 0 0,21 1 16,-21-1-16,0 21 0,0 0 0,21-20 16,-21 20-16,21-21 0,0 21 15,-21-20-15,22 20 0,-1-21 0,-21 0 16,21 0-16,0-21 0,0 22 15,0-22-15,1 0 0,20 0 16,-21 0-16,0 0 0,22 0 0,-1-22 16,-21 1-16,21 0 0,-20 0 0,20 0 15,-21-22-15,0 22 0,22-21 16,-43 0-16,21-1 0,-21 1 0,0-22 16,0 22-16,0 0 0,0-1 0,0 1 15,-21 21-15,21-21 0,-22 20 16,1 1-16,0 0 0,0 21 0,0 0 15,0-21-15,-1 21 0,1 0 0,0 0 16,0 0-16,0 0 0,21 21 16,0 0-16,0 0 15,0 1-15,0-1 0,21 0 16,0-21-16,21 0 16,1 21-16,-1-21 0,0 0 0,1 0 15,20 0-15</inkml:trace>
  <inkml:trace contextRef="#ctx0" brushRef="#br0" timeOffset="23955.47">5270 3662 0,'0'0'0,"22"0"0,-44 0 47,1 21-47,21 0 15,-21 0-15,21 1 0,0-1 16,-21 0-16,21 21 0,-21-21 0,21 22 15,-21-1-15,21-21 0,0 22 0,-22-1 16,22 0-16,-21-21 0,21 22 0,0-22 16,0 0-16,0 0 0,-21 0 15,21 1-15,0-1 16,-21-21 0,21-21-16,0-1 15,0 1-15,0 0 0,0-21 0,0 21 0,0-22 16,21 1-16,-21 21 0,21-22 15,0 1-15,-21 0 0,22-1 0,-1 1 16,-21 0-16,21 21 0,0-22 16,-21 22-16,21 0 0,-21 0 0,21 0 15,1 21-15,-1 0 16,0 21-16,-21 21 0,21-21 16,-21 0-16,21 22 0,-21-22 0,21 21 15,-21 1-15,0-22 0,0 21 0,0 0 16,0 1-16,0-1 0,0 0 15,0 1-15,0-22 0,0 21 16,0-21-16,0 1 0,0-1 0,0 0 16,22-21-16,-22 21 0,0-42 31,0 0-15,-22 0-16,1-1 0,0 1 15,0 0-15,0 0 0,0-21 16,-1 20-16,1 1 0</inkml:trace>
  <inkml:trace contextRef="#ctx0" brushRef="#br0" timeOffset="24083.4">5165 4022 0,'0'0'0,"-22"0"16,22-21 0,22 21 15,-1 0-31,0-22 16,0 22-16,21 0 0,-20 0 0,20 0 15,0-21-15,1 21 0,-1-21 0,-21 21 16,21-21-16,1 21 0,-1-21 0</inkml:trace>
  <inkml:trace contextRef="#ctx0" brushRef="#br0" timeOffset="24354.24">6223 3620 0,'-21'0'15,"0"21"1,-1 0-16,22 0 0,-21 0 15,0 0-15,0 1 0,21 20 0,0 0 16,-21-21-16,21 22 0,-21-1 0,21 0 16,0 1-16,0-1 0,0 0 15,0 1-15,-22-22 0,22 21 0,0-21 16,0 22-16,0-22 0,0 0 0,0 0 16,0 0-16,22-21 31,-22-21-31,0 0 15,21 0-15,-21 0 0,21 0 16</inkml:trace>
  <inkml:trace contextRef="#ctx0" brushRef="#br0" timeOffset="24591.91">6223 3662 0,'0'0'0,"21"0"0,-21-42 15,21 20 1,0 22-16,22 0 15,-22 0-15,0 22 0,21-22 0,-20 21 16,20 0-16,-21 0 0,0 0 16,0 0-16,1 1 0,-22-1 0,0 0 15,0 0-15,0 0 0,-22 0 0,1 1 16,0-22-16,0 21 0,-21 0 16,20 0-16,-20-21 0,21 21 15,0 0-15,-22-21 0,22 0 0,0 22 16,0-22-16,0 0 0,0 0 0,-1 0 15</inkml:trace>
  <inkml:trace contextRef="#ctx0" brushRef="#br0" timeOffset="26560.86">8594 3810 0,'0'-21'47,"21"21"-47,0 0 0,-21-21 0,21 21 0,0-21 16,0-1-16,1 1 15,20 21-15,-21-21 0,0 0 0,0 0 16,1 0-16,-1-1 0,0 1 0,-21 0 16,0 0-16,0 0 0,0 0 0,-21 21 15,0-22-15,-22 22 0,22 0 16,-21 0-16,-1 0 0,1 0 0,0 0 15,21 22-15,-22-1 0,22 0 0,-21 0 16,21 0-16,21 0 0,0 1 16,0-1-16,0 0 0,0 21 15,0-21-15,0 1 0,0-1 0,21 21 16,-21-21-16,21 0 0,21 1 0,-21 20 16,1-21-16,-1 0 0,21 22 15,-21-22-15,0 0 0,1 21 0,-1-21 16,0 1-16,0 20 0,-21-21 0,0 0 15,0 0-15,0 1 0,0-1 16,-21-21-16,0 21 0,-22 0 0,22 0 16,-21-21-16,0 0 0,20 0 0,-20 21 15,21-21-15,-21 0 0,20 0 0,-20 0 16,21-21-16,0 0 0,0 0 16,-1 0-16,1 0 0,0-1 15,0 1-15,21-21 0,0 21 0,0-22 16,-21 22-16,21-21 0,0 21 15,0 0-15,-21-1 0,21 1 0,0 0 16,0 0-16,0 42 31,21 0-31,-21 0 0,21 1 16,-21-1-16,21 21 0,0-21 0,-21 22 16,21-22-16,1 21 0,-22-21 0,21 0 15,0 22-15,0-22 0,0 0 16,0 0-16,1-21 0,-1 21 0,21-21 15,-21 0-15,22 0 0,-22 0 16,21 0-16,-21 0 0,22 0 0,-1 0 16,0-21-16,-21 0 0,22 0 15,-1 0-15,-21 0 0,22-22 0,-22 22 16,0-21-16,0-1 0,0 22 0,0-21 16,1 0-16,-22-1 0,0 22 0,21 0 15,-21-21-15,21 20 0,-21 1 16,0 0-16,0 42 31,0 0-31,0 1 0,-21-1 16,21 0-16,-21 0 0,21 21 15,0-20-15,0 20 0,0-21 16,0 0-16,0 22 0,0-22 0,0 0 16,21 0-16,0 0 0,0 0 0,0 1 15,0-22-15,1 0 0,-1 21 16,0-21-16,0 0 0,0 0 0,0 0 15,1 0-15,-1-21 0,0-1 0,0-20 16,0 21-16,0 0 16,1 0-16,-22-22 0,21 22 0,-21-21 15,21-1-15,-21 22 0,0-21 0,0 21 16,21-22-16,-21 22 0,0 0 0,0 0 16,0 0-1,-21 42 16,21 0-31,-21 0 0,21 0 0,0 22 16,0-22-16,0 21 0,0-21 16,0 22-16,0-22 0,0 21 0,0-21 15,0 22-15,0-22 0,0 0 0,21 21 16,0-20-16,0-1 0,0-21 0,1 21 16,20-21-16,-21 0 0,0 0 15,22 0-15,-22 0 0,21 0 0,-21 0 16,22 0-16,-22-21 0,0 0 0,0-1 15,21 1-15,-20-21 0,-1 21 16,21-22-16,-21 1 0,0 0 16,22-1-16,-22 1 0,0 0 0,0-1 15,0 1-15,22 0 0,-22-1 0,0 1 16,-21 21-16,21-21 0,-21 20 0,21 1 16,-21 0-16,-21 21 31,0 21-31,0-21 0,0 43 15,21-22-15,-21 0 16,-1 0-16,1 21 0,0-20 0,21 20 16,-21 0-16,0-21 0,21 22 0,0-1 0,0 0 15,-21 1-15,21-1 0,0 0 16,-22 1-16,22-22 0,0 21 16,0-21-16,0 1 0,0-1 0,0 0 15,0 0-15,0 0 0,0 0 16,0-42 15,22 0-31,-1 0 16,-21 0-16,21 0 0,0-1 0,-21 1 15,21 0-15,0-21 0,1 21 16,-22-22-16,21 22 0,0 0 16,0-21-16,0 20 0,0 1 0,1 21 0,-22-21 15,21 21-15,0 0 0,0 0 16,0 0-16,0 0 0,1 0 15,-1 0-15,-21 21 16,21 0-16,0 1 0,-21-1 0,0 0 16,21 0-16,0 0 0,-21 22 0,0-22 15,0 0-15,0 0 0,0 0 16,0 0-16,0 1 0,0-1 0,0 0 16,-21 0-16,0 0 0,0-21 0,0 21 15,0-21-15,-22 0 0,22 22 0,0-22 16,0 0-16,-22 0 0,22 0 0,0 0 15,0 0-15,0 0 0,0 0 16,-1 0-16,1 0 0,0 0 16,0 0-16,21-22 0,-21 22 15,21-21 126,21 21-141,-21-21 16,0 0-16,21 0 0,-21 0 15,0-1-15</inkml:trace>
  <inkml:trace contextRef="#ctx0" brushRef="#br0" timeOffset="27307.44">10372 3493 0,'0'0'0,"0"-22"0,0 1 16,-22 0-1,1 0-15,21 0 0,-21 21 16,21-21-16,-21 21 16,21-22-16,-21 22 0,0 0 15,-1 0 1,1 22-16,21-1 0,-21 0 0,21 0 16,0 21-16,-21 1 0,21-1 15,-21 0-15,21 1 0,-21-1 0,-1 0 16,22 1-16,0 20 0,-21-20 0,0 20 15,0-21-15,21 1 0,0 20 0,-21-20 16,21-1-16,-21 0 0,21-21 16,0 22-16,0-22 0,0 21 15,0-21-15,0 1 0,-22-1 16,22-42 31,0-1-47,0 1 0,0 0 0,22-21 15,-22 21-15,0-22 0,0 22 0,21-21 16,-21-1-16,21 1 0,-21 21 16,21-21-16,0 20 0,-21 1 15,21 0-15,1 0 0,-1 0 0,-21 0 16,21-1-16,0 22 0,0 0 0,22 0 16,-22 0-16,0 0 0,0 0 15,0 0-15,0 0 0,22 22 0,-22-1 16,0-21-16,0 21 0,0 0 0,1 0 15,-22 22-15,0-22 0,21 0 16,-21 0-16,0 21 0,0-20 0,0 20 16,0-21-16,0 0 0,-21 0 0,-1 22 15,1-22-15,0 0 0,-21 0 0,21 0 16,-1-21-16,-20 22 0,0-1 16,21 0-16,-22-21 0,22 21 15,-21-21-15,21 0 0,-1 21 0,1-21 0,0 0 16,0 0-16,0 0 0,0 21 15,-1-21 1,22-21 0,0 0-1,22 0-15,-22 0 0,21 0 16,0-1-16,0 1 0,0 0 0,-21 0 16,0 0-16,21-22 0,1 22 15</inkml:trace>
  <inkml:trace contextRef="#ctx0" brushRef="#br0" timeOffset="27979.37">10245 3493 0,'0'0'0,"0"-22"16,-22-20-1,22 21-15,-21 21 16,0 0-1,21 21-15,0 0 16,-21 0-16,21 22 0,-21-22 0,21 21 16,0 1-16,0-1 0,-21 0 0,21 1 15,-22-1-15,22 21 0,-21-20 16,21-1-16,0 22 0,-21-22 0,0 21 16,21-20-16,-21-1 0,21 0 15,0 1-15,-21-22 0,21 21 0,0-21 16,-22 1-16,22-1 0,0 0 15,0 0-15,0-42 32,0 0-17,0 0-15,0-1 0,0 1 0,0 0 16,0 0-16,0-21 0,22 20 0,-1-20 16,-21 21-16,21-21 0,0-1 15,-21 1-15,21 21 0,0-22 16,1 22-16,-1-21 0,0 21 0,0 0 15,0-1-15,0 1 0,1 0 0,-1 21 16,21 0-16,-21 0 0,0 0 16,22 0-16,-22 0 0,0 21 0,21 0 15,-20 1-15,-1-1 0,0 0 0,0 21 16,0 1-16,-21-22 0,0 21 0,0-21 16,0 22-16,0-22 0,0 21 15,-21-21-15,0 0 0,-21 22 0,20-22 16,-20 0-16,0 0 0,-1 0 0,22-21 15,-21 22-15,0-1 0,20-21 0,1 21 16,-21-21-16,21 0 0,0 0 16,21 21-16,-22-21 0,1 0 15,0 0-15,0 0 16,0 0 0,21-21 15,0 0-16,0 0-15</inkml:trace>
  <inkml:trace contextRef="#ctx0" brushRef="#br0" timeOffset="32799.35">1249 6181 0,'-21'0'0,"21"-21"0,-22 21 0,1 0 16,21-22-16,0 1 15,0 0 1,0 0-16,0 0 16,0 0-1,0-1-15,21 22 16,1 0-16,-1-21 0,0 21 15,0 0-15,0 0 0,0 0 0,1 21 16,-1 1-16,0-22 0,21 21 16,-21 0-16,-21 21 0,22-21 15,-22 1-15,0-1 0,0 0 0,0 21 16,0-21-16,-22 1 0,1 20 16,0-21-16,0 0 0,0 0 0,0 1 15,-1-1-15,1 0 0,0-21 16,0 21-16,0-21 0,21-21 31,0 0-31,0 0 16,0-1-1,0 1-15,0 0 0,21 21 16,-21-21-16,21 21 0,0 0 16,0 0-16,1 0 0,-1 0 0,21 0 15,-21 0-15,0 0 0,22 21 16,-22 0-16,21 0 0,-21 1 0,1-1 15,-1 0-15,0 21 0,0-21 16,-21 1-16,0 20 0,0 0 0,0-21 16,0 22-16,-42-22 0,21 0 0,-1 21 15,-20-20-15,21-1 0,-21 0 16,-1 0-16,22 0 0,-21-21 0,-1 0 16,1 21-16,0-21 15,-1 0-15,1 0 0,0 0 0,21 0 16,-22 0-16,22 0 0,0-21 15,-21 21-15,20-21 0,1 21 16,21-21-16,-21 21 0,21-21 16,0 0-1,21 21-15,0-22 16,1 22-16,-1-21 0,0 21 16,21-21-16,1 0 0</inkml:trace>
  <inkml:trace contextRef="#ctx0" brushRef="#br0" timeOffset="33004.24">2349 6477 0,'0'0'0,"22"0"0,-1 0 16,-21-21 46,0 0-62,21 0 16,0-1-16,0 22 0</inkml:trace>
  <inkml:trace contextRef="#ctx0" brushRef="#br0" timeOffset="33851.25">3873 6160 0,'0'0'0,"22"-22"0,-22 1 15,21 0-15,0 0 0,0 0 16,0 0-16,-21-1 0,21 1 0,-21-21 16,22 21-16,-22 0 0,21-1 0,-21 1 15,0 0-15,0 42 31,0 22-31,0-22 0,0 21 16,-21 0-16,21 22 0,-22-22 16,1 1-16,21 20 0,-21 1 0,0-1 15,0-21-15,0 22 0,21-1 0,-22-20 16,22-1-16,-21 0 0,21-20 16,0 20-16,0-21 0,0 0 0,21-21 15,1 0 1,-1 0-16,0-21 15,0 0-15,0 0 0,0-22 0,1 22 16,-1-21-16,-21 0 0,21-1 0,0 1 16,0 0-16,-21-1 15,21 1-15,-21 21 0,22-22 0,-22 22 16,0-21-16,0 21 0,0 42 31,0 0-31,0 0 16,0 0-16,0 1 0,0 20 0,0 0 15,0-21-15,0 22 0,0-1 16,21 0-16,0-20 0,0 20 0,-21-21 16,21 0-16,0 0 0,22 1 0,-22-1 15,0 0-15,21-21 0,22 0 16,-43 0-16,21 0 0,1-21 16,-22 0-16,21 21 0,-21-43 15,1 22-15,20-21 0,-21 21 0,0-43 16,0 22-16,1-1 0,-1-20 15,-21 21-15,0-1 0,0-20 0,0 20 16,0 1-16,0 0 0,0-1 16,0 1-16,-21 21 0,21-21 0,-22 20 15,-20 22-15,21 0 0,0 0 0,0 0 16,-22 0-16,22 0 0,0 0 16,0 22-16,0-1 0,21 0 15,0 0-15,0 0 0,0 0 0,21-21 16,21 22-16,-21-1 0,22-21 15,-1 21-15,0-21 0,1 0 16</inkml:trace>
  <inkml:trace contextRef="#ctx0" brushRef="#br0" timeOffset="34392.44">5503 5948 0,'0'0'0,"0"-21"16,-21 21-16,0 0 0,0 0 15,0 0-15,-1 21 16,1 0-16,21 0 0,-21 0 16,21 1-16,-21-1 0,21 0 0,0 21 15,-21-21-15,21 22 0,-21-1 16,-1-21-16,22 22 0,0-1 0,0 0 16,-21 1-16,21-22 0,-21 21 0,21-21 15,0 0-15,0 1 0,0-1 16,0 0-16,0-42 31,0 0-15,0-1-16,0-20 0,0 21 0,0-21 15,0-1-15,21 22 0,0-21 0,-21-1 16,22 1-16,-22 0 0,21-22 0,0 22 16,0 0-16,0-1 0,0 22 15,-21-21-15,22 21 0,-1-1 0,0 22 16,0 0-1,0 0-15,-21 43 0,21-22 16,1 0-16,-22 21 0,21 1 0,-21-22 16,0 21-16,21 1 0,-21-1 0,0 0 15,0 1-15,0-1 0,0 0 16,0 1-16,0-1 0,0-21 0,0 21 16,0-20-16,0-1 0,0 0 0,0 0 15,0 0-15,0 0 16,0-42 15,0 0-31,-21 0 0,0 0 16,-1 0-16,1-1 0,21 1 0,-21 0 15,0 0-15</inkml:trace>
  <inkml:trace contextRef="#ctx0" brushRef="#br0" timeOffset="34527.37">5207 6329 0,'0'0'15,"-21"0"-15,0 0 16,42 0-1,21 0 1,-21 0-16,0 0 16,22-21-16,-1 21 0,0-21 0,1 21 15,-1-22-15,0 22 0,-20-21 16,20 21-16</inkml:trace>
  <inkml:trace contextRef="#ctx0" brushRef="#br0" timeOffset="35051.36">6011 5884 0,'0'0'0,"0"22"15,0-1-15,0 21 16,0-21-16,0 0 0,0 22 16,0-22-16,0 21 0,0-21 0,0 22 15,0-1-15,0 0 16,0-20-16,-21 20 0,21 0 0,0 1 15,0-22-15,0 21 0,-21-21 0,21 22 16,0-22-16,-21 0 0,21 0 16,0 0-16,0-42 31,0 0-31,0 0 16,0 0-16,0-1 0,0 1 15,0-21-15,0 21 0,0-22 0,0 1 16,0 0-16,0-1 0,0 1 0,0 21 15,0-21-15,0-1 0,0 1 16,0 0-16,0 20 0,0-20 16,0 0-16,21 21 0,0-1 0,0 1 15,0 0-15,1 21 0,-1 0 0,0 0 16,21 0-16,-21 0 0,22 0 16,-22 21-16,21 0 0,1 1 0,-22 20 15,0-21-15,0 21 0,-21-20 0,0 20 16,0-21-16,0 21 0,-21-20 15,0-1-15,0 0 0,-22 0 0,22 0 16,-21 0-16,-1-21 0,22 22 0,-21-22 16,21 21-16,0-21 0,-1 0 15,1 0-15,21-21 32,0-1-32,21 22 0,1-21 0</inkml:trace>
  <inkml:trace contextRef="#ctx0" brushRef="#br0" timeOffset="37303.07">7768 6329 0,'0'0'0,"21"-21"0,0 21 0,1-21 0,-22-1 15,21 1-15,0 21 0,0-21 16,0 0-16,0 0 0,1 0 0,-1-1 16,0 1-16,0-21 0,0 21 15,22-22-15,-22 22 0,21-21 0,-21 0 16,22-1-16,-22 1 0,0 0 0,21-1 16,-21 1-16,22 0 0,-22-1 15,21 1-15,-21 0 0,1 20 0,-1 1 16,-21 0-16,0 0 0,-21 21 15,-1 0 1,-20 21-16,21 0 0,0 0 0,-22 1 16,22-1-16,0 21 0,0-21 0,0 22 15,21-1-15,0 0 0,0-21 16,0 22-16,0-1 0,42 0 16,-42-20-16,42 20 0,-20-21 0,-1 21 15,0-20-15,0-1 0,0 0 0,0 0 16,22 0-16,-22 0 0,0 1 15,-21-1-15,21-21 0,-21 21 0,0 0 16,-21 0 0,0-21-16,0 0 15,0 0-15,-1 0 0,-20 0 16,21 0-16,0 0 0,-22-21 0,22 21 16,0-21-16,0 21 0,-21-21 0,20 21 15,1 0-15,21-21 0,-21 21 16,0 0-16,21 21 31,0 0-31,21 0 16,0-21-16,0 21 0,-21 0 15,22-21-15,-1 22 0,0-22 0,0 21 16,21-21-16,-20 0 0,-1 21 0,0-21 16,21 0-16,-21 0 0,22 0 0,-1 0 15,-21 0-15,22 0 0,-1 0 16,0-21-16,1 0 0,-1 21 0,0-22 15,1 1-15,-22 0 0,21 0 0,0 0 16,-20-22-16,-1 22 0,0 0 16,0-21-16,0 21 0,-21-22 15,21 1-15,-21 21 0,0-22 0,0 22 16,0 0-16,0-21 0,0 21 0,-21 21 16,0-22-16,0 22 15,0 0-15,0 22 0,-1-22 16,1 21-16,0 0 0,0 21 0,21-21 15,0 22-15,-21-22 0,21 21 0,0-21 16,0 22-16,0-22 16,0 0-16,0 0 0,21 0 0,-21 1 15,21-1-15,0 0 0,22-21 0,-22 0 0,0 21 16,0-21-16,21 0 0,-20 0 16,20 0-16,-21 0 0,21 0 15,-20 0-15,20-21 0,-21 0 0,0 21 16,0-21-16,22-1 0,-22 1 0,0 0 15,-21-21-15,21 21 0,0-1 0,1 1 16,-22 0-16,0-21 0,21 21 16,-21-1-16,0 1 0,0 42 31,0 1-31,0-1 16,-21 0-16,21 0 0,0 21 15,0-20-15,0-1 0,-22 21 0,22-21 0,-21 0 16,21 22-16,-21-22 0,21 0 15,0 0-15,0 0 0,0 1 0,0-1 16,21-21 31,-21-21-47,21-1 0,1 1 16,-1 0-16,-21 0 15,21-21-15,0 20 0,0 1 0,0 0 16,-21 0-16,22 0 0,-1 0 15,0-1-15,-21 1 0,21 0 0,0 21 0,0 0 16,1 0-16,-1 21 16,0 0-16,-21 1 15,21-1-15,0 0 0,-21 0 0,21 0 16,1 0-16,-1 1 0,-21-1 0,21 0 16,0 0-16,0-21 0,-21 21 15,21 0-15,1-21 0,-22 22 16,21-22-16,0 0 0,0 0 15,0 0 1,0-22-16,1 22 16,-22-21-16,21 0 0,0 21 15,-21-21-15,21 0 0,0 0 0,0-1 16,1 1-16,-22 0 0,21-21 0,0 21 16,0-1-16,21 1 0,-20 0 15,-1 0-15,21 0 0,-21 21 0,0 0 16,1 0-16,-1 0 0,0 0 15,-21 21-15,21 0 0,-21 0 16,21-21-16,-21 21 0,0 1 16,0-1-16,0 0 0,0 0 0,0 0 15,0 0-15,21-21 16,-21-21 31,22 21-32,-22-21-15,0 0 0,0 0 0,0 0 16,0-1-16,0 1 0,0 0 16,0 0-16,-22 0 0,22 0 15,-21-1-15,0 22 0,0 0 16,0 0-16,0 0 0,-1 0 0,1 0 16,0 0-16,0 0 0,0 22 0,0-1 15,-1 0-15,1 0 0,0 0 16,21 0-16,-21 1 0,0-1 0,21 21 15,0-21-15,0 0 0,0 1 16,0-1-16,0 0 0,0 0 0,0 0 16,0 0-16,21 1 0,0-1 15,-21 0-15,21-21 0,0 21 0,1-21 16,-1 0-16,0 0 0,0 0 16,0 0-16,0 0 0,1 0 15,-1-21-15,0 21 0,0-21 16,-21 0-16,21-1 0,0 1 0,1 0 15,-22-21-15,0 21 0,21-22 0,0 22 16,-21-21-16,21-1 0,-21 1 16,21-21-16,-21 20 0,21-20 0,-21 20 15,0-20-15,22 21 0,-22-1 16,0 1-16,21 0 0,-21 20 0,0 1 16,0-21-16,0 21 0,-21 21 15,-1 0 1,1 21-16,21 0 0,-21 0 15,21 22-15,-21-1 0,0 0 0,21 1 16,0-1-16,0 0 0,0 22 0,0-22 16,0 0-16,0 1 0,0-1 15,0 0-15,0-20 0,0 20 0,21-21 16,0 0-16,0 0 0,0 1 0,1-1 16,-1 0-16,0-21 0,0 0 0,0 21 15,22-21-15,-22 0 0,0 0 16,0 0-16,0 0 0,0 0 15,1-21-15,-1 21 0,-21-21 0,21 21 16,0-21-16,0-1 0,-21 1 16,21 21-16,-21-21 0,22 0 15,-22 0 1,0 0-16,0-1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23:30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15071 11261 0,'-22'0'94</inkml:trace>
  <inkml:trace contextRef="#ctx0" brushRef="#br0" timeOffset="7255.83">1143 6922 0,'0'0'0,"-21"0"0,21 21 15,-21-21 204,-1 0-203,1 0-16,0 21 15</inkml:trace>
  <inkml:trace contextRef="#ctx0" brushRef="#br0" timeOffset="10908.31">1164 7049 0,'21'0'140,"0"0"-15,-42 0 63</inkml:trace>
  <inkml:trace contextRef="#ctx0" brushRef="#br0" timeOffset="11655.83">1270 7112 0,'0'-21'79,"0"0"-79,21 0 15,-21-1-15,0 1 16,21 0-16,0 0 0,-21 0 15,0 0-15,0-1 16,0 1-16,22 0 0,-22 0 16,0 42 15,-22 0-31,1 0 16,0 1-16,21 20 0,-21-21 15,0 21-15,0 1 0,-22 20 16,22-20-16,0 20 0,-21 1 0,20-1 15,1-21-15,0 22 0,-21-22 16,21 22-16,-1-22 0,1-21 0,21 22 16,0-22-16,-21 0 0,21 0 15,21-21 1,0-21 0,1 0-16,-1 0 15,0-22-15,0 22 0,0-21 0,0-1 16,1-20-16,-1-1 0,21 1 15,-21-1-15,22 1 0,-1-1 16,-21 1-16,21-1 0,1 22 0,-22-21 16,0 20-16,0 22 0,0-21 15,1 21-15,-22-1 0,21 22 0,-21 22 16,0-1 0,0 0-16,0 0 0,0 21 0,0 1 15,0 20-15,0-20 0,0 20 16,0 1-16,-21-1 0,21 1 0,-22-1 15,22-21-15,0 22 16,0-22-16,0 1 0,0-1 0,-21 0 16,21-21-16,0 1 0,0-1 0,0 0 15,-21 0-15,21 0 0,-21-21 47,0-21-47,0 0 0,-1 0 16,1-22-16</inkml:trace>
  <inkml:trace contextRef="#ctx0" brushRef="#br0" timeOffset="12340.06">1058 7451 0,'0'0'0,"-21"0"0,21 21 32,21-21-1,0 0-31,1 0 0,20-21 0,0 0 15,1 21-15,20-43 0,1 22 16,-1 0-16,1-21 0,-1 20 0,-21-20 16,22 0-16,-1-1 0,-20 22 15,-1-21-15,0 21 0,-20 0 16,-1-22-16,0 43 0,-21-21 0,0 0 16,0 0-1,-21 21 1,0 0-16,21 21 15,-22 0-15,1 0 0,0 0 16,0 22-16,21-1 0,-21 0 0,0 1 16,-1 20-16,1-20 0,21 20 15,0-21-15,-21 1 0,21-1 0,0 0 16,0 1-16,0-1 0,0-21 16,0 0-16,0 22 0,21-43 0,-21 21 15,21 0-15,1-21 0,-1 0 0,0 0 16,21 0-16,-21 0 0,22 0 15,-22 0-15,21-21 0,1 0 0,-22 0 16,21-22-16,-21 22 16,22-21-16,-1-1 0,-21 1 0,0-21 15,22-1-15,-22 22 0,0-22 0,0 1 16,0 20-16,0 1 0,-21 0 16,0-1-16,0 1 0,22 21 0,-22 0 15,0 0-15,0-1 0,-22 22 16,1 0-1,21 22-15,-21-22 0,0 21 16,0 21-16,0-21 0,21 22 0,-22 20 16,1-21-16,21 22 0,0-22 15,0 22-15,0-22 0,0 22 0,0-22 16,0 0-16,0 1 0,0-1 0,0-21 16,0 0-16,0 0 15,21 1-15,1-1 0,-22 0 0,21-21 16,21 0-16,-21 0 0,0 0 0,1 0 15,-1 0-15,0 0 0,21 0 16,-21-21-16,22 0 0,-22 21 0,0-22 16,21-20-16,1 21 0,-1 0 15,0 0-15</inkml:trace>
  <inkml:trace contextRef="#ctx0" brushRef="#br0" timeOffset="12668.88">3873 6922 0,'-21'0'16,"0"0"-16,0 21 15,0 0-15,0 0 0,-1 0 16,1 22-16,0-22 0,21 21 0,-21 0 15,0 1-15,0-1 0,21 22 0,-22-22 16,1 0-16,21 1 16,-21-1-16,21-21 0,0 21 0,-21-20 0,21 20 15,-21-21-15,21 0 0,0 0 16,0 1-16,0-1 16,21-21-1,0 0-15,0 0 0,0-21 16,1-1-16,-1 1 0,0 0 15,0 0-15</inkml:trace>
  <inkml:trace contextRef="#ctx0" brushRef="#br0" timeOffset="13399.99">4170 6922 0,'0'0'0,"0"21"31,-21 0-31,-1 0 15,22 0-15,-21 22 0,0-1 0,21 0 16,-21 1-16,0-1 0,21 0 16,-21 1-16,-1 20 0,22-21 0,-21 1 15,21-22-15,-21 21 0,0 1 0,21-22 16,0 0-16,0 0 16,-21 0-16,21 0 0,0 1 0,0-1 15,0-42 16,21-1-15,-21 1-16,21 0 0,0 0 0,0-21 16,-21 20-16,22-20 0,-1 0 15,21-1-15,-21 22 0,0-21 0,1 0 16,-1 20-16,0 1 0,0 0 0,0 21 16,0 0-16,1 0 0,-1 0 15,0 21-15,-21 0 0,21 1 16,-21-1-16,0 0 0,0 0 0,0 21 15,0-20-15,0-1 0,0 21 16,0-21-16,0 0 0,0 22 0,0-22 16,0 0-16,0 0 0,0 0 15,21 1-15,0-22 0,1 0 16,-1 21-16,0-21 0,0 0 16,21 0-16,-20 0 0,20 0 0,0-21 15,1 21-15,-22-22 0,21 1 0,0 0 16,1 0-16,-1 0 0,0 0 15,1-22-15,-22 22 0,0-21 0,0 21 16,0-22-16,-21 22 0,22-21 0,-22 21 16,0-1-16,0 1 15,0 0-15,-22 21 0,1 0 0,0 0 16,0 0-16,0 21 0,0 0 0,-1 1 16,1-1-16,0 21 15,0-21-15,0 22 0,21-22 0,0 21 16,-21-21-16,21 22 0,0-22 0,0 0 15,0 0-15,0 0 0,21 0 16,-21 1-16,21-1 0,21-21 0,-21 21 16,1-21-16,20 0 0,-21 0 0,21 0 15,-20 0-15,20 0 0,-21 0 0,0 0 16,22-21-16,-22 21 0,0-21 16,0-1-16,0 1 0,0 0 15,1 0-15,-22 0 0,0 0 0,21-1 16,-21 1-16</inkml:trace>
  <inkml:trace contextRef="#ctx0" brushRef="#br0" timeOffset="13664.84">3260 7176 0,'0'0'0,"-22"0"0,1 21 16,42-21-1,1 0-15,20 0 0,0 0 0,1 0 16,20 0-16,-21 0 0,22 0 16,-1-21-16,1 21 0,-22 0 0,1-22 15,-1 22-15,0 0 0,1-21 0,-22 21 16,0 0-16,0-21 0,0 21 15</inkml:trace>
  <inkml:trace contextRef="#ctx0" brushRef="#br0" timeOffset="14764.55">5905 7938 0,'0'-22'16,"0"1"-1,0 0-15,22 0 16,-1 0-16,-21 0 0,21-1 0,0-20 15,0 0-15,22 21 0,-22-43 0,0 22 16,21-1-16,1-20 16,-22-1-16,21 1 0,0-1 0,1 22 15,-1-21-15,0 20 0,-20 1 0,-1 21 16,0 0-16,-21-1 0,0 1 16,-21 21-1,0 0-15,-1 0 0,-20 21 0,21 1 16,-21-1-16,20 0 0,1 0 15,-21 21-15,21-20 0,21 20 0,0-21 16,0 21-16,0 1 0,0-1 0,0-21 16,0 22-16,0-22 0,21 21 15,0 0-15,0-20 0,0-1 0,1 21 16,-1-21-16,0 0 0,0 1 16,0-1-16,0 0 0,1-21 0,-22 21 15,0 0 1,-22-21-1,1 0-15,0 0 0,0 0 0,0 0 16,0-21-16,-1 0 0,-20 21 16,42-21-16,-21 0 0,0-1 0,0 1 15,-1 0-15,22 0 0,0 0 16,0 42 15,0 0-31,0 0 0,22 0 16,-22 1-16,21-22 0,0 21 0,-21 0 15,21 0-15,0-21 0,0 21 16,22-21-16,-22 0 0,0 21 0,21-21 16,-20 0-16,20 0 0,0 0 0,-21 0 15,22 0-15,-1-21 0,0 21 16,1-21-16,-1 0 0,0 0 0,1 0 16,-22-1-16,21 1 0,-21-21 0,22 0 15,-22-1-15,0 1 0,0 0 0,0-22 16,-21 1-16,22 20 0,-22-20 15,21 20-15,-21-20 0,0 21 16,0-1-16,0 22 0,0-21 0,0 21 16,0-1-16,0 44 31,0-1-31,-21 0 0,21 0 0,-22 21 16,22 1-16,-21-1 0,0 22 15,21-1-15,-21-21 0,0 22 0,21-22 16,-21 22-16,21-22 0,0 0 0,0-20 15,0 20-15,0-21 0,0 0 16,0 0-16,0 1 0,0-1 0,21 0 16,0-21-16,0 0 0,0 0 15,0 0-15,1 0 16,-1-21-16,0 21 16,-21-21-16,21-1 0,-21 1 0,0-21 15,0 21-15,0-22 0</inkml:trace>
  <inkml:trace contextRef="#ctx0" brushRef="#br0" timeOffset="14961.44">6858 7260 0,'-21'0'16,"42"0"-16,-21 0 31,21 0-31,0 0 16,0 0-16,1 0 0,-1 0 15,21 0-15,-21 0 0,0 0 0,22 0 16,-22 0-16,0 0 0,0 0 0,22 0 16,-22 0-16,0-21 0,0 21 15</inkml:trace>
  <inkml:trace contextRef="#ctx0" brushRef="#br0" timeOffset="16524.04">7535 7684 0,'43'0'16,"-22"0"-16,0 0 0,0-22 16,0 1-16,0 0 0,-21 0 15,22 0-15,-1 0 0,-21-1 0,0-20 16,0 21-16,0-21 0,0-1 0,0 22 15,0-21-15,0-1 0,0 22 16,-21 0-16,-1 0 0,22 0 0,-21 21 16,-21 0-16,21 0 0,0 0 0,-1 21 15,1 0-15,-21 0 0,21 22 16,0-22-16,-1 21 0,1 0 16,0 1-16,0-22 0,0 21 0,0 1 15,21-22-15,0 0 0,0 21 16,0-21-16,0 1 0,0-1 0,0 0 15,0 0-15,21-21 0,0 0 16,0 0-16,0 0 0,0 0 16,22 0-16,-22 0 0,0-21 15,0 0-15,0 21 0,22-21 0,-22-1 16,0-20-16,0 21 0,0 0 0,1-22 16,-1 1-16,-21 0 15,21 21-15,-21-22 0,21 1 0,-21 0 16,0 20-16,0 1 0,0 0 0,-21 63 47,21-20-47,-21-1 0,21 21 0,-21-21 15,21 22-15,0-22 0,0 21 16,0-21-16,0 22 0,0-22 0,0 0 16,0 0-16,0 0 0,0 0 0,0 1 15,0-1-15,21-21 0,0 21 0,0-21 16,0 0-16,0 0 0,1 0 15,-1 0-15,0 0 0,21 0 16,-21 0-16,1-21 0,20 21 0,-21-21 16,21-1-16,-20 1 0,-1-21 15,0 21-15,21-22 0,-21 1 0,1 0 16,-1-22-16,0 22 0,-21-22 0,21 1 16,0 21-16,-21-1 0,0 1 0,0-43 15,0 64-15,0 0 16,0 0-16,0 0 0,0-1 0,-21 44 31,0-1-15,21 0-16,-21 0 0,21 21 0,0 1 15,0-1-15,-21 0 0,21 1 16,0 20-16,-22-20 0,22-1 0,0 0 16,0 1-16,0-1 0,0 0 15,0 1-15,0-22 0,0 0 0,0 21 16,22-21-16,-1-21 0,0 22 0,0-1 15,0-21-15,0 0 16,1 0-16,-1 0 0,0 0 0,0 0 16,0 0-16,0 0 0,1-21 0,-1-1 15,0 1-15,0 0 0,0 0 16,0 0-16,1 0 0,-22-22 16,21 22-16,-21-21 0,21 21 0,-21-1 0,0 1 15,0 0-15,0 0 0,0 42 47,0 0-47,0 0 0,0 1 0,-21-1 16,21 0-16,0 0 0,-21 21 0,21-20 15,0-1-15,0 0 0,0 0 16,0 0-16,0 0 0,0 1 0,0-1 16,21 0-16,0-21 0,0 0 15,0 0-15,0 0 16,1 0-16,-1 0 0,0 0 0,21 0 15,-21 0-15,1-21 16,-1 0-16,0-1 0,0 1 0,0 0 16,0 0-16,22-21 0,-22 20 15,0-20-15,21 0 0,-20 21 0,-1-22 16,0 22-16,0 0 0,-21 0 0,0 0 16,21 21-16,-21 21 31,0 0-16,0 0-15,0 0 16,0 0 0,21-21 15,-21-21-15,0 0-16,0 0 15,0 0-15,0 0 0,0-1 16,0 1-16,-21 21 31,0 0-31,0 0 16,0 21-16,0 1 0,-1-1 15,22 0-15,-21 21 0,0-21 16,21 1-16,0 20 0,-21-21 0,21 0 16,0 0-16,0 22 0,0-22 0,0 0 15,0 0-15,0 0 0,0 1 16,21-22-16,-21 21 0,21-21 0,0 0 15,1 21-15,-1-21 0,0 0 16,0 0-16,0 0 0,22 0 0,-22 0 16,0 0-16,0-21 0,0 0 0,0 21 15,1-22-15,-1 1 0,-21 0 0,21 0 16,0 0-16,-21 0 0,0-1 16,21-20-16,-21 21 0,21-21 0,-21-1 15,0 22-15,0-21 0,0 21 0,0-22 16</inkml:trace>
  <inkml:trace contextRef="#ctx0" brushRef="#br0" timeOffset="16735.43">9144 6922 0,'0'0'16,"-21"0"-16,0 0 0,-1 0 15,1 0 32,0 0-31</inkml:trace>
  <inkml:trace contextRef="#ctx0" brushRef="#br0" timeOffset="16928.33">8107 7091 0,'0'0'0,"0"21"0,0 0 16,21-21 0,0 0-16,0 0 0,0 0 15,22 0-15,-22 0 0,0 0 0,21 0 16,-20 0-16,20 0 0,-21-21 15,21 21-15,-20 0 0,-1-21 0,21 21 16</inkml:trace>
  <inkml:trace contextRef="#ctx0" brushRef="#br0" timeOffset="17947.91">10245 7324 0,'0'0'0,"0"-21"16,0-1-16,0 44 31,-22-1-31,22 0 16,0 0-16,0 0 0,-21 22 0,21-22 16,-21 0-16,21 0 0,0 0 15,0 22-15,-21-22 0,21 0 16,-21 0-16,21 0 0,-21-21 0,21 21 15,0 1-15,0-1 16,0-42 15,0-1-31,0 1 16,0 0-16,21 0 0,-21 0 16,21 0-16,0-22 0,-21 22 15,21-21-15,0 21 0,1-22 0,-1 22 16,0 0-16,0-21 0,0 20 0,0 1 15,1 21-15,-1-21 0,0 21 0,0 0 16,0 0-16,0 0 0,1 0 16,-22 21-16,0 0 0,21 1 15,-21-1-15,21 0 0,-21 0 0,0 21 16,0-20-16,0 20 0,0-21 0,0 0 16,0 0-16,0 1 0,0 20 15,0-21-15,0 0 0,0 0 16,-21-21-16,21 22 0,-21-22 15,21-22 17,0 1-17,0 0-15,0 0 0,0-21 16,21 20-16,0 1 0,-21-21 0,21 21 16,0-22-16,0 1 15,1 21-15,20-21 0,-21 20 0,0-20 16,22 21-16,-22 0 0,21 21 0,-21-21 15,22 21-15,-22 0 0,0 0 16,21 21-16,-21 0 0,1 0 0,-22 0 16,21 0-16,-21 1 0,0 20 0,0-21 15,0 21-15,0-20 0,0 20 0,0-21 16,0 0-16,-21 22 0,21-22 16,-22 0-16,22 0 0,-21 0 15,21 0-15,-21-21 0,0 22 16,21-44 15,21 1-15,0 21-16</inkml:trace>
  <inkml:trace contextRef="#ctx0" brushRef="#br0" timeOffset="18324.49">11324 7493 0,'0'0'16,"21"0"15,0 0-31,1 0 0,-1-21 16,21 0-16,-21 21 0,0-21 0,1 21 16,20-22-16,-21 1 0,0 0 0,0 21 15,1-21-15,-22 0 0,0 0 16,0-1-16,0 1 0,0 0 15,-22 0-15,1 21 0,0 0 0,0 0 16,0 0-16,-22 0 0,22 21 0,-21 0 16,21 0-16,-22 1 0,22-1 15,-21 0-15,21 21 0,0-21 0,-1 22 16,22-22-16,0 21 0,0-21 16,0 1-16,0-1 0,0 0 0,0 0 15,22 0-15,-22 0 0,21-21 16,21 22-16,-21-22 0,0 0 0,1 0 15,20 0-15,-21 0 0,21 0 0,1 0 16,-22 0-16,21 0 0,1 0 0,-22-22 16,21 22-16</inkml:trace>
  <inkml:trace contextRef="#ctx0" brushRef="#br0" timeOffset="19007.87">12001 7324 0,'0'0'0,"0"-21"16,-21 21-1,0 0-15,21 21 0,-21-21 16,0 21-16,21 0 0,-21 0 0,-1 0 16,22 22-16,-21-22 0,21 0 0,0 0 15,-21 0-15,21 1 0,0-1 0,-21 0 16,21 0-16,0 0 0,0 0 16,0 1-16,0-1 15,0-42 16,0-1-15,0 1-16,0 0 16,0 0-16,0 0 0,0 0 15,0-1-15,21-20 0,-21 21 0,21 0 16,0-22-16,1 22 0,-1 0 0,0-21 16,0 21-16,0 21 0,0-22 15,1 1-15,-1 21 0,0 0 0,0 0 16,0 0-16,0 21 0,1 1 0,-1-1 15,0 0-15,-21 21 0,21-21 0,-21 1 16,21 20-16,-21-21 0,0 0 16,0 0-16,0 1 0,0-1 0,0 0 15,0 0-15,-21 0 0,0 0 0,21 1 16,-21-22-16,0 0 16,-1 0-16,22-22 31,0 1-16,0 0-15,22 0 0,-1 0 16,0 0-16,0-22 0,0 22 0,0-21 16,22 21-16,-22-22 0,0 22 15,21 0-15,-20-21 0,-1 20 0,0 22 16,21 0-16,-21-21 0,1 21 0,-1 21 16,0 1-16,-21-1 15,21 0-15,-21 0 0,0 21 16,0-20-16,0-1 0,0 21 0,0-21 15,0 0-15,0 22 0,-21-22 0,21 0 16,-21 0-16,0-21 0,21 21 0,-22 1 16,1-22-16,21 21 0,0-42 47,21-1-32</inkml:trace>
  <inkml:trace contextRef="#ctx0" brushRef="#br0" timeOffset="19555.8">12975 6879 0,'0'21'0,"0"-42"0,-21 21 16,0 0-16,0 0 15,21 21-15,-22 1 0,1-1 16,21 0-16,0 0 0,-21 21 15,21 1-15,-21-22 0,21 21 0,0 1 16,0-1-16,-21 21 0,21-20 0,0-1 16,0-21-16,-21 22 0,21-1 0,0-21 15,0 21-15,0-20 0,0-1 16,0 0-16,-22 0 0,22 0 16,0 0-16,-21-21 0,21 22 0,-21-22 15,0 0 1,21-22-1,0 1 1,0 0-16,0 0 0,0-21 16,0 20-16,21 1 0,0 0 0,0 0 15,-21 0-15,22 0 0,-1-1 0,21 1 16,-21 0-16,0 0 0,1 21 0,20 0 16,-21 0-16,21 0 0,-20 0 15,20 0-15,-21 0 0,0 21 16,22 0-16,-22-21 0,0 21 0,-21 22 15,0-22-15,0 0 0,0 0 0,0 0 16,0 1-16,0-1 0,-42 0 16,20 0-16,-20-21 0,21 21 0,-21 0 15,-1-21-15,1 22 0,0-1 0,-1-21 16,22 0-16,-21 21 0,21-21 0,-1 0 16,1 21-16,0-21 0,42 0 31,0 0-16,1-21-15,-1 21 0,0-21 16,21 21-16</inkml:trace>
  <inkml:trace contextRef="#ctx0" brushRef="#br0" timeOffset="19932.58">13356 7493 0,'21'0'0,"0"0"16,-21-21-16,22 21 0,-1-21 16,0 21-16,0 0 0,0-21 0,0 21 15,1-22-15,-1 22 0,0-21 16,0 0-16,0 21 0,-21-21 16,0 0-16,0 0 0,21-1 0,-21 1 15,0 0-15,0 0 0,-21 21 16,0 0-16,0 0 15,0 0-15,0 21 0,-1 0 16,22 0-16,-21 1 0,0-1 0,0 0 16,0 0-16,0 21 0,-1-20 0,22-1 15,0 21-15,-21-21 0,21 0 0,0 1 16,0-1-16,0 0 0,0 0 16,0 0-16,21-21 15,1 21-15,-1-21 0,0 0 16,0 0-16,0 0 0,0 0 0,22 0 15,-22 0-15,0 0 0,0-21 0,0 0 16,22 21-16</inkml:trace>
  <inkml:trace contextRef="#ctx0" brushRef="#br0" timeOffset="20356.34">13885 7345 0,'0'-21'0,"43"0"15,-43-1 1,21 22 0,0 0-16,0 0 15,0 0-15,0 0 0,-21 22 0,22-1 16,-1 0-16,-21 0 16,21 0-16,-21 0 0,0 1 15,0-1-15,0 0 0,0 0 0,0 0 16,0 0-16,0 1 0,0-1 15,0 0-15,-21-21 32,21-21-1,0 0-31,0-1 16,21 1-16,-21 0 0,21 0 15,0 0-15,-21 0 0,21-1 0,-21 1 16,22 0-16,-1 21 0,-21-21 15,21 0-15,-21 0 0,21 21 0,0-22 16,0 22-16,-21-21 16,22 21-16,-22-21 15</inkml:trace>
  <inkml:trace contextRef="#ctx0" brushRef="#br0" timeOffset="20876.95">14605 7345 0,'21'-21'0,"-42"42"0,42-63 0,0 20 15,0 1-15,-21 0 16,0 0-16,0 0 15,0 0-15,0-1 16,-21 22-16,0 0 16,0 0-16,0 0 0,-22 22 15,43-1-15,-42-21 0,21 21 16,21 0-16,-21 0 0,0 0 0,21 1 16,-22-1-16,22 0 0,0 0 15,0 0-15,0 0 0,0 1 16,22-1-16,-1-21 0,0 21 15,0-21-15,0 0 0,0 21 0,1-21 16,-1 0-16,0 0 0,0 21 16,0-21-16,-21 21 15,0 1 17,-21-22-32,0 0 0,0 0 15,0 21-15,-1-21 16,1 0-16,0 0 0,0 21 15,0-21-15,0 0 0,-1 0 16,22 21-16,-21-21 16,0 0 15,0 0-15</inkml:trace>
  <inkml:trace contextRef="#ctx0" brushRef="#br0" timeOffset="23648.39">825 8657 0,'0'0'0,"0"-21"0,22 21 15,-22-21-15,21 0 0,-21 0 16,21 21-1,-21 21 17,0 0-32,-21 0 0,21 0 15,-21 22-15,21-22 0,-22 21 16,22-21-16,-21 22 0,0-22 16,21 21-16,-21-21 0,21 22 15,-21-22-15,21 0 0,0 0 0,0 0 0,0 0 16,0 1-1,21-44 1,0 1 0,0 0-16,0 0 0,1 0 0,-1 0 15,0-1-15,0 1 0,-21-21 16,21 21-16,0 0 0,1-1 0,-22-20 16,0 21-16,21 0 15,0 21 1,-21 21-16,0 0 15,0 0-15,0 0 0,21 1 0,-21-1 16,0 0-16,21 21 0,-21-21 16,0 1-16,21-1 0,-21 0 15,22-21-15,-1 21 0,-21 0 16,21-21-16,0 0 0,0 21 0,0-21 16,1 0-16,20 0 0,-21 0 15,0 0-15,22 0 0,-22-21 0,0 21 16,21-21-16,-21 0 0,1 0 0,-1 0 15,21-1-15,-21 1 0,-21-21 16,21 21-16,1-22 0,-22 1 0,21 21 16,-21-21-16,0 20 0,0 1 15,21 0-15,-21 0 0,0 0 16,0 42 15,-21 0-15,21 0-16,0 0 0,0 1 0,0 20 15,-21-21-15,21 0 0,0 22 16,0-22-16,0 0 0,0 0 0,0 0 16,0 0-16,0 1 0,0-1 15,21-21-15,-21 21 0,21-21 0,0 0 16,0 0-16,0 0 0,1 0 16,-1 0-16,21 0 0,-21-21 15,0 21-15,1-21 0,20-1 0,-21 1 16,0 21-16,0-42 0,1 21 15,-22 0-15,21-1 0,0 1 0,-21-21 16,0 21-16,0 0 16,21-1-16,-21 1 15,0 42 1,0 1 0,-21-1-16,21 0 0,0 0 15,0 21-15,0-20 0,0-1 16,-21 0-16,21 0 0,0 21 0,0-20 15,0-1-15,0 0 0,0 0 16,21-21 0,-21 21-16,21-21 0,0 0 15,0 0-15,1 0 0,-1 0 0,21 0 16,-21-21-16,22 21 0,-22-21 0,0 0 16,21 0-16,-21-1 0,1 1 15,-1-21-15,0 21 0,0-22 0,0 22 16,0-21-16,1 21 0,-22-22 15,0 1-15,0 21 0,0-21 0,0 20 16,21-20-16,-21 21 0,0 0 16,0 0-16,0-1 0,-21 22 31,-1 22-31,22 20 16,0-21-16,-21 0 15,21 0-15,-21 22 0,21-1 16,0-21-16,-21 22 0,21-22 0,0 21 15,0 0-15,0-20 0,0 20 0,0-21 16,0 0-16,21 0 0,0 1 16,-21-1-16,21-21 0,1 21 0,-1-21 15,0 0-15,0 0 0,0 0 16,0 0-16,1 0 0,20-21 0,-21 0 16,0 21-16,22-22 0,-22 1 0,21-21 15,-21 21-15,0-22 0,1 22 16,-1-21-16,0 0 0,0-1 15,0 22-15,0-21 0,-21-1 0,0 1 16,0 0-16,22 21 0,-22-22 16,0 22-16,0 0 0,0 0 0,0 42 31,-22 0-15,22 21-16,-21-20 0,21 20 0,-21 0 15,0-21-15,21 22 0,0-1 16,0 0-16,0 22 0,0-22 0,0 1 15,0-1-15,0-21 0,0 21 16,0-20-16,0 20 0,0-21 16,21 0-16,0 0 0,0 1 15,1-22-15,-1 0 16,0 0-16,0 0 0,0 0 0,0-22 16,-21 1-16,22 0 0,-1 0 0,0 0 15,-21 0-15,0-22 0,21 22 16</inkml:trace>
  <inkml:trace contextRef="#ctx0" brushRef="#br0" timeOffset="23859.75">2180 8467 0,'0'0'0,"-21"21"0,0-21 16,0 0 0,21 21-16,21-21 31,0 0-31,0 0 0</inkml:trace>
  <inkml:trace contextRef="#ctx0" brushRef="#br0" timeOffset="24923.57">4445 8424 0,'0'0'0,"21"-63"15,-21 42-15,0 0 0,0-1 16,0 44 15,0-1-31,-21 21 0,21-21 16,0 0-16,0 22 0,0-1 16,0 0-16,0-20 0,0 20 15,0 0-15,-21 1 0,21-1 0,-21 0 16,21 1-16,-22-22 0,22 21 15,0-21-15,-21 0 0,21 1 0,-21-1 16,21 0-16,-21-21 16,0 0-1,21-21-15,0 0 0,0-1 16,0-20-16,0 21 0,0 0 16,0 0-16,21-22 0,0 22 15,-21 0-15,21-21 0,22 20 0,-22 1 16,0 0-16,21 0 0,-21 0 15,22 21-15,-1 0 0,-21 0 16,22 0-16,-1 0 0,-21 0 0,21 21 16,-20 0-16,-1 0 0,0 0 0,-21 22 15,0-22-15,0 0 16,0 0-16,0 0 0,-21 1 0,-22-1 16,22 0-16,0 0 0,-21-21 15,21 21-15,-22-21 0,22 0 0,0 21 16,0-21-16,0 0 0,-1 0 0,1 0 15,0 0-15,21-21 16,21 21 47,0 0-63,1 0 0,-1 0 15,0 0-15,0 0 0,0 0 16,22 0-16,-22 0 0,21 0 0,0 0 15,-20-21-15,20 21 0,0 0 0,1-21 16,-22 0-16,21 21 0,0-21 16,-20 21-16,-1-22 0,0 1 0,21 0 15,-21 0-15,1 0 16,-1 0-16,-21-1 0,0-20 16,0 21-16,21 0 0,-21 0 0,0-1 15,0 1-15,0 0 0,-21 21 16,0 0-1,-1 21-15,1-21 0,0 21 16,0 1-16,0 20 0,21-21 0,-21 21 16,21-20-16,-22-1 0,22 21 15,0-21-15,0 0 0,0 22 0,0-22 16,22 0-16,-22 0 0,21-21 16,0 0-16,0 21 0,0-21 0,0 0 15,1 0-15,-1 0 16,0 0-16,0 0 0,0-21 15,0 0-15,1 21 0,-1-21 0</inkml:trace>
  <inkml:trace contextRef="#ctx0" brushRef="#br0" timeOffset="26284.55">6096 9102 0,'0'-21'15,"0"-1"1,21 1-16,0-21 16,0 21-16,1-22 0,-1 1 0,0 0 15,21-1-15,-21 1 0,22 0 0,41-43 16,-41 22 0,-22 20-16,21 22 0,-21-21 0,1 21 15,-1-1-15,-21 1 0,0 0 0,0 0 16,-21 21-16,-1 0 15,-20 0-15,21 21 0,0 0 0,-22 0 16,22 1-16,0-1 0,0 0 0,0 0 16,21 0-16,-21 22 0,21-22 15,0 0-15,0 0 0,0 21 0,0-20 16,21 20-16,0-21 0,0 21 0,0-20 16,0-1-16,1 21 0,-1-21 15,0 0-15,0 1 0,0-1 16,0 0-16,1 0 0,-22 0 15,0 0-15,-22-21 16,1 0 0,0 0-16,0 0 0,0 0 0,0 0 15,-1-21-15,1 21 0,0-21 0,0 0 16,0 0-16,0 0 0,21-1 16,0 1-16,0 0 0,0 0 0,0 0 15,0 0-15,0 42 31,0 0-31,0 0 16,0 0-16,21 0 0,0 1 16,0-1-16,-21 0 0,21 0 0,0-21 15,1 21-15,-1-21 0,0 0 16,0 0-16,0 0 0,0 0 0,1 0 16,-1 0-16,21 0 0,-21 0 0,22 0 15,-22-21-15,21 0 0,0 0 16,1 0-16,-1-1 0,-21-20 0,22 0 15,-1 21-15,-21-22 0,21 1 0,-20 0 16,-1-22-16,0 22 0,0-1 16,0 1-16,-21 0 0,0-1 15,21 22-15,-21 0 0,0-21 0,0 21 16,0-1-16,-21 44 31,21-1-31,-21 0 0,0 0 0,21 21 16,0-20-16,-21 20 0,21-21 0,-21 21 15,-1 1-15,22-22 0,0 21 16,0 1-16,0-22 0,0 21 0,0 0 16,0-20-16,0-1 0,0 21 0,0-21 15,0 0-15,22 1 0,-1-22 16,0 21-16,0 0 0,0-21 16,0 0-16,1 0 0,-1 0 15,0 0-15,0-21 0,0 0 0,0 21 16,1-22-16,-1 1 0,0 0 15,0-21-15,0 21 0,0-1 0,1-20 16,-1 21-16,-21 0 0,0 0 0,0-1 16,0 1-16,0 42 31,-21-21-15,-1 22-16,22-1 0,-21 21 0,21-21 15,0 0-15,0 1 0,0-1 16,0 0-16,0 0 0,0 0 0,0 0 15,0 1-15,21-1 0,1-21 16,-1 0 0,0 0-16,0 0 0,0 0 0,22 0 15,-22 0-15,0 0 0,21-21 0,-21-1 16,22 22-16,-22-21 0,0 0 0,0 0 16,0-21-16,-21 20 0,0-20 15,0 21-15,0-21 0,0 20 0,0 1 16,-21-21-16,21 21 0,-21 0 0,0 21 15,0-22-15,0 22 0,-22 0 16,22 0-16,0 0 0,0 0 0,0 0 16,-1 0-16,1 0 0,0 22 0,0-1 15,21 0-15,-21-21 0,21 21 16,-21-21-16,21 21 16,0 0-16</inkml:trace>
  <inkml:trace contextRef="#ctx0" brushRef="#br0" timeOffset="26483.95">6943 8551 0,'0'0'0,"21"0"46,0 0-46,21 0 0,-21 0 0,22 0 16,-22 0-16,21 0 0,-21 0 16,22-21-16,-22 21 0,21 0 0,-21 0 15,1 0-15,-1 0 0,21-21 0,-21 21 16,0 0-16,1 0 0</inkml:trace>
  <inkml:trace contextRef="#ctx0" brushRef="#br0" timeOffset="26961.67">8107 8573 0,'0'21'31,"21"-21"-15,0 21-16,0-21 0,0 21 0,1-21 15,-1 21-15,0 0 0,0-21 0,0 22 16,0-1-16,1 0 0,-22 0 16,21 0-16,-21 0 0,21 1 0,-21-1 15,0 0-15,0 0 0,0 0 16,0 0-16,0 1 0,-21-22 31,0 0-31,-1 0 0,22-22 31,0 1-31,0 0 0,0 0 16,0-21-16,0 20 16,0 1-16,0 0 0,22-21 0,-1 21 15,-21-1-15,21-20 0,0 21 0,0 0 16,-21 0-16,21-1 0,1 1 16,-22 0-16,21 21 15,-21 21 16,0 0-15,0 1-16,0-1 16,0 0-16</inkml:trace>
  <inkml:trace contextRef="#ctx0" brushRef="#br0" timeOffset="27323.45">8657 8742 0,'0'0'0,"21"0"15,0 0 1,1 0-16,-1 0 16,0 0-16,21 0 0,-21-21 15,1 21-15,-1-21 0,0 21 0,0-22 16,0 22-16,0-21 0,1 21 16,-22-21-16,0 0 0,0 0 15,0 0-15,-22 21 16,1 0-16,0 0 15,0 0-15,0 0 0,0 21 16,-1-21-16,1 21 0,21 0 0,-21 0 16,0 0-16,21 1 0,-21-1 0,21 21 15,0-21-15,0 0 0,0 1 16,0-1-16,0 0 0,0 0 16,0 0-16,21 0 0,0 1 15,0-22-15,0 0 0,1 0 16,20 0-16,-21 0 15,0 0-15,22 0 0,-22 0 0,21 0 16,0-22-16,-20 22 0,20-21 0,0 21 16,1-21-16</inkml:trace>
  <inkml:trace contextRef="#ctx0" brushRef="#br0" timeOffset="27876.02">9588 8657 0,'0'0'0,"-21"0"0,0 0 16,0 0-16,0 0 16,0 0-16,-1 0 0,1 0 15,0 0-15,0 21 0,0-21 0,0 22 16,21-1-16,-22 0 0,1-21 0,0 21 16,21 0-16,0 0 0,0 1 15,-21-1-15,21 0 0,0 0 0,0 0 16,0 0-16,0 1 0,0-1 15,21 0 1,0-21-16,0 0 0,1 0 16,-1 0-16,0 0 15,0 0-15,-21-21 0,21 0 0,0 21 16,1-22-16,-1 1 0,0-21 16,-21 21-16,21-22 0,0 22 0,0-21 15,1 0-15,-1-1 0,0 1 0,0 0 16,0-1-16,-21 1 0,21 0 0,1-1 15,-22 1-15,0 21 0,0-22 16,0 22-16,0 0 0,21 21 0,-21-21 16,0 42-1,-21 0 1,21 22-16,0-22 0,-22 21 0,1 0 16,0-20-16,21 20 0,0 0 15,-21 1-15,0-1 0,21 0 0,-21 1 16,21-22-16,0 21 0,0-21 15,0 22-15,0-22 0,0 0 0,0 0 16,0 0-16,0 0 0,0 1 0,0-1 16,21-21-16,0 0 15,0 0-15,0 0 0,0 0 16,1 0-16,-1 0 0,0-21 0,21-1 16,-21 22-16,22-21 0</inkml:trace>
  <inkml:trace contextRef="#ctx0" brushRef="#br0" timeOffset="28155.85">11091 8615 0,'0'0'0,"-21"0"0,0 0 0,0 21 16,0-21-16,21 21 0,-22 0 15,22 1-15,-21-1 0,21 0 16,0 0-16,-21 0 0,21 0 0,-21 1 16,0-1-16,21 0 0,0 0 15,0 0-15,-21 0 16,21-42 31,0 0-47</inkml:trace>
  <inkml:trace contextRef="#ctx0" brushRef="#br0" timeOffset="28347.72">10985 8446 0,'0'0'0,"0"-22"15,-21 22-15,42 22 78,1-22-78</inkml:trace>
  <inkml:trace contextRef="#ctx0" brushRef="#br0" timeOffset="28871.45">11303 8467 0,'0'21'16,"0"0"-1,0 0-15,0 0 0,-21-21 16,21 22-16,0-1 0,0 0 0,0 0 16,0 0-16,0 0 0,0 1 15,0-1-15,0 0 0,0 0 16,-21 0-16,-1 0 15,22 1-15,-21-1 32,21-42-1,0-1-31,0 1 16,0 0-16,0 0 0,0 0 15,0-22-15,0 22 0,21 0 0,1 0 16,-22-21-16,21 20 0,0 1 0,0 0 15,0 0-15,0 0 0,22 0 16,-22 21-16,0-22 0,21 1 0,-20 21 16,-1 0-16,21 0 0,-21 0 0,0 0 15,1 0-15,-1 0 0,0 0 0,0 21 16,0 1-16,-21-1 0,0 0 16,0 0-16,0 0 0,0 0 15,0 22-15,0-22 0,0 0 0,0 0 16,0 0-16,0 1 0,0-1 0,0 0 15,-21 0-15,21 0 0,-21-21 16,21 21-16,0 1 31,-21-22-31,0 0 16,-1 0-16,1 0 0,0 0 16,-21 0-16</inkml:trace>
  <inkml:trace contextRef="#ctx0" brushRef="#br0" timeOffset="29715.56">1757 9779 0,'0'0'0,"0"21"16,21-21-1,0 0 1,0 0-16,22-21 16,-22 21-16,0-21 0,0 21 0,0-21 15,-21 0-15,21-1 16,-21 1-16,0 0 0,-21 0 16,0 21-16,0 0 15,0 0-15,-22 0 0,22 0 16,-21 0-16,21 0 0,-22 0 0,1 0 15,21 21-15,0-21 0,0 21 16,-1 0-16,1 1 0,21-1 16,0 0-16,0 0 0,0 0 15,21 0-15,1 1 0,-1-1 0,0 0 16,0 0-16,0 0 0,0 0 16,1 1-16,-1-1 0,0 0 0,0 0 15,0 0-15,0 0 0,1-21 16,-1 22-16,-21-1 0,0 0 15,0 0-15,-43-21 0,22 21 16,-21-21-16,0 0 16,-1 0-16,1 0 0,0 0 0,-1 0 15,-20 0-15,20 0 0,1 0 16,21-21-16,-21 0 0,20 0 0,1 21 16,0-21-16,0-1 0,0 1 15,21 0-15,0 0 0,0 0 0,0 0 16,0-1-16,21 1 15,0 21-15,0-21 0,22 0 0,-22 21 16,21 0-16,0-21 0,-20 21 16,20 0-16,0-21 0,1 21 0,-1-22 15,0 22-15</inkml:trace>
  <inkml:trace contextRef="#ctx0" brushRef="#br0" timeOffset="29988.4">2413 9525 0,'-21'0'15,"0"21"-15,-1 0 0,1 1 16,21-1-16,-21 21 0,21-21 0,-21 22 16,0-22-16,21 21 0,0 0 15,0 1-15,-21-22 0,21 21 0,-22-21 16,22 22-16,0-22 0,-21 0 15,21 21-15,0-20 0,0-1 16,0 0-16,0 0 16,21-21-1,-21-21 1,22 0-16,-22 0 0</inkml:trace>
  <inkml:trace contextRef="#ctx0" brushRef="#br0" timeOffset="30164.33">2159 9885 0,'21'0'31,"0"0"-15,0-21-16,1 21 0,-1 0 16,0 0-16,0 0 0,21 0 0,-20 0 15,-1-21-15,0 21 0,21 0 16,-21 0-16,1 0 0,-1-22 0,21 22 15</inkml:trace>
  <inkml:trace contextRef="#ctx0" brushRef="#br0" timeOffset="30747.98">2900 10075 0,'21'0'0,"0"0"15,0 0-15,0 0 16,-21-21-16,22 21 0,-1-21 16,-21 0-16,0 0 0,21 0 0,-21-1 15,21 1-15,-21 0 0,0 0 0,0 0 16,0-22-16,0 22 0,-21 0 16,0 0-16,0 21 0,-1 0 0,1 0 15,-21 0-15,21 0 0,-22 0 16,22 21-16,-21-21 0,0 42 15,20-20-15,-20-1 0,21 21 0,0-21 16,0 22-16,-1-22 0,1 21 16,21-21-16,-21 0 0,21 1 0,0-1 15,0 0-15,0 0 0,21 0 0,0-21 16,1 0-16,-1 21 0,21-21 16,-21 0-16,22 0 0,-22 0 0,21-21 15,0 0-15,-20 21 0,20-21 16,0 0-16,-21 0 0,1-1 0,20 1 15,-21 0-15,0-21 0,-21 21 16,0-22-16,21 22 0,-21-21 0,0 21 16,0-1-16,0 1 0,0 0 15,0 0-15,0 42 32,-21 0-32,21 0 0,0 1 0,0-1 15,0 0-15,-21 21 0,21-21 0,0 1 16,0 20-16,0-21 0,0 0 15,0 0-15,0 1 0,0-1 0,0 0 16,0 0-16,21-21 16,0 0-16,1 0 15,-1 0-15,0 0 0,0 0 16,0-21-16,0 0 0,-21 0 0,43-1 16</inkml:trace>
  <inkml:trace contextRef="#ctx0" brushRef="#br0" timeOffset="31623.81">3556 9546 0,'0'0'0,"21"-42"0,-21 0 0,0 20 16,0 1-16,0 0 0,0 0 15,-21 42 1,0 0-16,0 0 0,21 22 16,-22-1-16,1 0 0,21 1 15,-21-1-15,0 0 0,21 1 16,0-1-16,-21 0 0,0 22 0,21-43 15,0 21-15,0 1 0,0-22 16,0 0-16,0 0 0,0 0 0,0 1 16,0-1-16,21-21 0,0 0 0,0 0 15,0 0-15,0 0 16,1 0-16,-1 0 16,0-21-16,0-1 0,0 1 0,0 0 15,-21 0-15,22 0 0,-1 0 16,0-1-16,0-20 0,0 21 0,-21 0 15,21 21-15,-21-21 0,22 21 16,-22 21 0,0 0-16,0 0 15,0 0-15,0 0 0,0 1 0,0-1 16,0 0-16,0 0 0,0 0 16,0 0-16,0 1 0,21-22 15,-21 21-15,21-21 0,0 0 16,0 0-16,0 0 15,1 0-15,-1 0 0,0 0 0,0 0 16,0-21-16,0-1 0,1 1 16,-1 0-16,0 0 0,0 0 15,-21-22-15,21 22 0,0 0 0,1-21 16,-1 21-16,0-1 0,0-20 0,0 42 16,0-21-16,-21 0 0,22 21 15,-1 0-15,-21 21 16,0 0-1,0 0-15,0 0 0,0 1 16,0-1-16,21 0 16,0-21-1,-21-21 17,0 0-17,0-1-15,0 1 0,0 0 16,0 0-16,0 0 15,0 0-15,-21-1 0,0 22 16,0 0-16,-1 0 16,1 22-16,0-1 15,21 0-15,-21 0 0,0 21 0,21-20 16,-21-1-16,21 21 0,-22-21 0,22 22 16,-21-22-16,21 0 0,0 21 15,0-21-15,0 1 0,0-1 0,21 0 16,1 0-16,-1-21 0,0 0 15,0 21-15,0-21 0,0 0 16,1 0-16,-1 0 0,0 0 16,0 0-16,0 0 0,0 0 0,1-21 15,-1 21-15,-21-21 0,21 0 0,-21 0 16,0-1-16,0 1 0,0 0 16,0 0-16,0-21 0</inkml:trace>
  <inkml:trace contextRef="#ctx0" brushRef="#br0" timeOffset="31824.69">4233 9504 0,'0'0'0,"-21"0"16,0 0-16,0 0 15,0 0 32,-22 0-31</inkml:trace>
  <inkml:trace contextRef="#ctx0" brushRef="#br0" timeOffset="32009.59">3344 9631 0,'0'0'0,"-21"0"0,0 21 16,42-21 15,0 0-31,0 0 16,1 0-16,20 0 0,-21 0 16,21 0-16,1 0 0,-22-21 0,21 0 15</inkml:trace>
  <inkml:trace contextRef="#ctx0" brushRef="#br0" timeOffset="32556.3">5376 9906 0,'0'0'0,"0"-21"0,0 0 16,0 0-16,0-1 0,0-20 0,0 21 16,0 0-16,0-22 0,0 22 15,0-21-15,0 21 0,0 0 0,0-1 16,0 1-16,-21 21 0,0 0 16,21 21-1,0 1-15,0 20 0,0 0 16,0 22-16,-21-22 0,21 22 0,-21-1 15,21 1-15,-22-1 0,22-21 16,-21 22-16,0-1 0,21 1 0,-21 21 16,0-22-16,21 1 0,-21-1 0,-1-21 15,22 22-15,-21-1 0,0-20 0,0-1 16,21 0-16,0 1 0,0-22 16,-21 0-16,21 0 0,0 0 0,0-42 31,0 0-31,0 0 15,0 0-15,0 0 0,21-22 16</inkml:trace>
  <inkml:trace contextRef="#ctx0" brushRef="#br0" timeOffset="32864.12">5080 9970 0,'0'0'0,"0"-43"0,0 1 0,0 21 0,0-22 16,0 22-16,0 0 0,21-21 0,0 21 15,0-1-15,1 1 0,-1 21 16,0-21-16,21 0 0,1 21 0,-22 0 16,21 0-16,0 0 0,1 0 15,-22 0-15,21 21 0,-21 0 0,1 0 16,-22 22-16,0-22 0,0 21 0,0-21 16,0 22-16,-22-22 0,1 21 15,-21-21-15,21 1 0,-22-1 16,1 0-16,21 0 0,-21 0 0,20 0 15,1-21-15,0 22 0,0-22 0,0 0 16,63-22 15,-21 22-31,0-21 0,1 0 16,20 21-16,-21-21 0</inkml:trace>
  <inkml:trace contextRef="#ctx0" brushRef="#br0" timeOffset="33567.64">5905 9737 0,'0'0'16,"-21"21"-1,0-21-15,0 21 0,0 0 16,0 0-16,-1 1 0,1-1 0,0 0 16,0 0-16,0 0 0,0 0 0,21 1 15,0-1-15,0 0 0,0 0 16,0 0-16,0 0 0,21 1 15,0-22-15,0 21 0,21-21 16,-20 0-16,-1 0 0,21 0 16,-21 0-16,22 0 0,-22 0 0,0-21 15,0-1-15,0 22 0,0-21 0,1 0 16,-22 0-16,0 0 16,0 0-16,0-1 0,0 1 0,0 0 15,-22 0-15,1 0 0,21 0 0,-21-1 16,0 1-16,0 21 0,0-21 0,-1 21 15,1 0-15,21-21 16,21 21 0,1 0-16,-1 0 15,21-21-15,-21 21 0,22 0 16,-22 0-16,0 0 0,21 0 0,-21 0 0,22 0 16,-22 0-16,0 0 0,0 0 15,22 0-15,-22 0 0,-21 21 16,21-21-16,-21 21 0,0 0 0,0 0 15,0 1-15,0-1 0,0 0 0,0 0 16,0 0-16,-21 0 0,21 1 16,-21-1-16,21 0 0,-22 0 0,1 0 15,21 0-15,0 1 0,0-1 0,0 0 16,0 0 0,21-21-16,1 0 15,-1 0-15,0 0 0,0 0 16,0 0-16,0 0 0,1-21 0,-1 0 15,21 21-15,-21-21 0,0-1 16,1 1-16,-1 0 0,-21 0 0,0 0 16,21 0-16,-21-22 0,0 22 0,0-21 15,0 21-15,0-22 0,0 22 0,-21 0 16,0 0-16,-1 0 0,1-1 16,0 22-16,0 0 0,0 0 0,0 0 15,-1 0-15,1 0 0,21 22 16,-21-1-16,21 0 15,0 0-15,21 0 16,0-21-16,1 0 0,-1 0 16</inkml:trace>
  <inkml:trace contextRef="#ctx0" brushRef="#br0" timeOffset="33840.06">7260 9483 0,'0'0'0,"0"-21"0,-21-1 16,0 22-16,0 0 16,-1 0-16,1 22 0,0-1 15,21 0-15,-21 0 0,0 21 0,0 1 16,-1-1-16,1 0 0,0 22 16,0-22-16,0 1 0,0-1 0,-1 0 15,22 1-15,-21-1 0,21-21 16,-21 21-16,21-20 0,0-1 0,0 0 15,0 0-15,0 0 0,0 0 16,21-21-16,0 0 16,1 0-16,-1 0 0,0 0 15,21-21-15</inkml:trace>
  <inkml:trace contextRef="#ctx0" brushRef="#br0" timeOffset="34455.71">8805 9970 0,'0'-22'31,"0"1"-16,0 0-15,0 0 0,0-21 16,0 20-16,0 1 16,0 0-16,0 0 0,0 0 15,0 0-15,-21-1 0,0 22 16,0 0-16,0 0 0,-22 0 16,22 0-16,0 22 0,-21-1 0,20 21 15,-20-21-15,21 22 0,-21-22 16,20 21-16,1 0 0,0-20 0,0 20 15,0-21-15,0 21 0,21-20 0,0-1 16,0 0-16,0 0 0,0 0 0,21-21 16,0 21-16,0-21 15,0 0-15,0 0 0,1 0 16,-1-21-16,0 21 0,0-21 0,21 0 16,-20 21-16,-1-21 0,0 0 0,0-1 15,0 1-15,-21-21 0,21 21 16,1 0-16,-22-22 0,21 22 0,-21-21 15,0 21-15,21-1 0,-21 1 0,0 0 16,0 42 0,0 0-1,0 1-15,0-1 0,0 21 0,-21-21 16,21 0-16,0 1 0,0 20 0,0-21 16,0 0-16,0 0 0,0 1 0,21-1 15,-21 0-15,21-21 16,0 21-16,0-21 0,1 0 0,-1 0 15,0 0-15,0 0 0,0 0 16,0 0-16,1 0 0,-1 0 0,0 0 16,-21-21-16,21 21 0</inkml:trace>
  <inkml:trace contextRef="#ctx0" brushRef="#br0" timeOffset="34868.48">9123 9843 0,'0'0'0,"0"-22"15,0 1-15,21 0 16,0 21 0,0 0-16,0 0 15,1 0-15,-1 0 16,0 21-16,-21 0 0,21 1 0,-21-1 16,0 0-16,21 0 0,-21 21 15,0-20-15,0-1 0,0 21 0,0-21 16,0 0-16,0 1 0,0-1 0,0 0 15,0 0-15,0 0 0,-21 0 16,0-21-16,0 0 16,21-21 15,0 0-31,0 0 0,0 0 16,0-22-16,21 22 0,0 0 15,0-21-15,-21 21 0,21-22 16,1 1-16,-1 21 0,0-22 0,0 22 15,0 0-15,0-21 0,1 42 0,-1-21 16,0-1-16,0 22 0,0 0 0,0 0 16,1 0-1,-1 0-15,-21 22 16,0-1-16</inkml:trace>
  <inkml:trace contextRef="#ctx0" brushRef="#br0" timeOffset="35228.26">9652 9991 0,'0'0'0,"21"0"16,0 0-16,0 0 0,1-21 16,-1 21-16,0-22 0,0 1 15,0 21-15,0-21 0,1 0 0,-1 0 16,0 0-16,0 21 0,0-22 0,-21 1 15,21 0-15,-21 0 0,-21 21 32,0 0-17,0 0-15,-21 21 0,20-21 0,1 21 16,0 0-16,0 1 0,0-1 0,0 21 16,-1-21-16,1 0 0,21 1 15,0-1-15,0 0 0,0 0 0,0 0 16,0 0-16,0 1 0,21-1 15,1 0-15,-1-21 0,21 0 0,-21 0 16,22 0-16,-1 0 0,0 0 0,22 0 16,-22 0-16,0 0 15,1 0-15,-1 0 0,0-21 0,1 21 0,-22-21 16</inkml:trace>
  <inkml:trace contextRef="#ctx0" brushRef="#br0" timeOffset="35656.11">10604 9821 0,'0'0'16,"0"-21"-16,0 0 0,0 0 0,-21 21 31,0 0-31,0 21 0,0-21 16,0 21-16,-1 0 0,1 1 0,0-1 16,0 0-16,0 0 0,0 0 0,-1 0 15,1 1-15,0-1 0,0 0 16,21 0-16,0 0 0,0 0 15,-21 1-15,21-1 0,21-21 32,0 0-32,0 0 0,0 0 15,1 0-15,-1 0 0,0-21 16,0-1-16,0 22 0,0-21 0,1 0 16,-1 0-16,0 0 0,0 0 0,0-1 15,0 1-15,1 0 0,-22 0 0,21 21 16,-21 21-1,0 0 1,-21 0-16,21 1 0,-22-1 16,22 0-16,0 0 0,0 0 15,0 0-15,0 1 16,0-1-16,22-21 0,-1 0 16,0 0-16,0 0 0,0 0 0,0 0 15,1 0-15,-1 0 0,0 0 0,0 0 16,0-21-16,0-1 0</inkml:trace>
  <inkml:trace contextRef="#ctx0" brushRef="#br0" timeOffset="51356.01">16468 7493 0,'0'-21'16,"21"21"0,0-21-16,0 0 0,0-1 15,0 1-15,-21 0 0,22 0 16,-1 0-16,-21 0 0,0-22 15,21 22-15,-21 0 0,0-21 0,0 20 16,0 1-16,0-21 0,0 21 0,0 0 16,-21-22-16,0 22 0,-1 0 15,1 0-15,0 0 0,0 21 0,-21 0 16,20 0-16,-20 0 0,0 0 0,-1 0 16,1 0-16,0 21 0,-1 0 0,1 21 15,-21-21-15,20 22 0,1 20 16,0-20-16,20-1 0,-20 0 0,21 22 15,-21-22-15,20 0 0,22 1 0,0-1 16,0 0-16,0-20 0,0 20 0,0-21 16,0 0-16,0 0 0,22 1 15,-1-1-15,0-21 0,0 0 16,21 21-16,-20-21 0,20 0 0,-21 0 16,21 0-16,1 0 0,-1-21 0,0 0 15,-20-1-15,20 1 0,0 0 0,1 0 16,-1 0-16,-21-22 0,21 22 0,-20-21 15,20 0-15,-21-1 0,0 1 16,0 0-16,-21-1 0,22 1 0,-22 21 16,21-22-16,-21 22 0,0 0 15,0 0-15,0 0 0,0 0 0,0 42 32,0 0-17,0 0-15,0 0 0,0 22 0,0-22 16,0 21-16,0-21 0,0 22 0,0-1 15,0-21-15,0 0 0,0 22 0,0-22 16,0 0-16,0 0 0,0 0 0,0 0 16,21 1-16,0-22 0,0 0 15,0 21-15,1-21 0,-1 0 0,0 0 16,0 0-16,0 0 0,22-21 0,-22 21 16,0-22-16,21 1 0,-21 0 0,22 0 15,-22-21-15,21 20 0,-21-20 16,1 0-16,20-1 0,-21 1 15,0 0-15,0 21 0,1-22 0,-1 1 16,0 0-16,-21-1 0,0 22 0,21-21 16,-21 21-16,0-1 0,0 1 0,0 0 15,-21 21 1,0 0-16,0 21 16,-1 0-16,1 1 0,0 20 0,0-21 15,0 21-15,0 1 0,-1-1 0,1 0 16,0 1-16,21-1 0,0 0 15,-21 1-15,21-22 0,0 21 0,0 1 16,0-22-16,0 21 0,0-21 0,0 0 16,21 1-16,-21-1 0,21-21 15,0 21-15,1-21 0,20 0 0,-21 0 16,0 0-16,22 0 0,-1 0 0,-21 0 16,21-21-16,-20 0 0,20 21 15,0-43-15,-21 22 0,22 0 0,-22-21 16,0-1-16,21 22 0,-20-42 0,-1 20 15,-21 1-15,21 0 0,0-1 0,-21 1 16,21 21-16,-21-22 0,0 22 16,0 0-16,0 0 0,0 0 0,-21 21 31,0 21-31,0 0 0,21 21 0,-21-20 16,-1 20-16,22 0 0,0 1 15,-21-1-15,21 0 0,-21 1 16,21-22-16,0 21 0,0 0 0,0-20 15,0-1-15,0 0 0,0 0 0,0 0 16,21 0-16,0-21 0,-21 22 0,22-22 16,-1 0-16,0 0 0,0 0 0,0 0 15,0 0-15,22 0 0,-22-22 16,21 22-16</inkml:trace>
  <inkml:trace contextRef="#ctx0" brushRef="#br0" timeOffset="51703.48">19685 6731 0,'-21'0'0,"42"0"0,-63-21 15,20 21-15,1 0 16,0 21-16,21 0 0,-21 0 0,0 1 16,21 20-16,-21 0 0,21 1 0,0-1 15,-22 0-15,1 22 0,21-22 16,-21 22-16,21-1 0,0-21 0,-21 22 16,0-22-16,21 1 0,0-1 0,0 0 15,-21-21-15,21 22 0,-22-22 0,22 0 16,0 0-16,-21 0 0,21 1 15,0-44 17,0 1-32</inkml:trace>
  <inkml:trace contextRef="#ctx0" brushRef="#br0" timeOffset="52447.51">20002 6795 0,'0'0'0,"0"-22"0,0 1 16,-21 42 0,0 1-1,21-1-15,-21 0 0,21 0 0,-21 0 16,0 22-16,21-1 0,-22-21 0,22 43 16,-21-22-16,21 0 0,-21 1 15,0 20-15,0-21 0,21 1 0,0-1 16,-21 0-16,-1 1 0,22-1 15,-21 0-15,21-20 0,0-1 0,0 0 16,-21 0-16,21 0 0,0 0 0,-21 1 16,21-44 15,21 1-31,0 21 16,0-21-16,1-21 0,-1 21 0,-21-1 15,42-20-15,-21 21 0,0-21 0,-21 20 16,22-20-16,-1 21 0,0 21 15,-21-21-15,0 0 0,21 21 0,0 21 16,-21 0 0,0 0-16,0 0 0,0 0 15,0 22-15,0-22 0,0 0 0,0 0 16,0 0-16,0 1 0,0-1 16,0 0-16,0 0 0,21 0 15,1-21-15,-1 21 0,0-21 0,0 0 16,0 0-16,0 0 0,1 0 0,20 0 15,0 0-15,-21 0 0,22 0 0,-1 0 16,-21 0-16,22-21 0,-22 0 16,21 0-16,-21 0 0,0 0 15,22-22-15,-22 22 0,0-21 0,-21 21 0,21-22 16,-21 22-16,0-21 0,0 21 0,0-1 16,0 1-16,-21 21 15,0 0 1,0 0-16,0 21 0,-1 1 0,1-1 15,0 0-15,0 0 0,21 21 0,-21-20 16,21-1-16,-21 21 0,21-21 0,0 0 16,0 1-16,0-1 0,0 0 0,0 0 15,0 0-15,21 0 0,0 1 16,0-22-16,0 0 0,0 21 0,1-21 16,-1 0-16,0 0 0,21 0 0,-21 0 15,1 0-15,20 0 0,-21 0 16,0-21-16,0-1 0,22 1 0,-22 0 15,0 0-15,-21 0 0,21 0 0,-21-1 16,21-20-16,-21 21 0,0 0 16,0-22-16</inkml:trace>
  <inkml:trace contextRef="#ctx0" brushRef="#br0" timeOffset="52695.37">19198 7239 0,'0'21'16,"21"-21"0,0 0-16,1 0 15,20 0-15,-21 0 0,0 0 0,22-21 16,-22 21-16,21-21 0,-21 21 0,22-21 15,-22 21-15,0-21 0,0-1 16,0 22-16,0-21 0,1 0 0,-1 0 16</inkml:trace>
  <inkml:trace contextRef="#ctx0" brushRef="#br0" timeOffset="54276.47">21823 7197 0,'0'0'0,"0"-21"0,21-1 0,-21 1 0,0 0 16,0 0-16,21 0 16,-21 42 15,0 0-31,0 0 0,0 22 16,0-22-16,0 21 0,0 0 0,0-20 15,0 20-15,0 0 0,0-21 16,-21 22-16,21-22 0,-21 0 0,21 0 15,0 22-15,-21-22 0,-1 0 0,1 0 16,0 0-16,21 0 31,0-42-15,0 0-16,0 0 0,0 0 16,0 0-16,21-1 0,0-20 15,1 21-15,-1-21 0,-21-1 0,21 22 16,0-21-16,0-1 0,0 22 15,1-21-15,-1 21 0,0 0 0,0-1 16,0 22-16,0 22 16,-21-1-16,0 0 0,0 0 15,0 21-15,0 1 0,0-22 16,0 21-16,0-21 0,0 22 0,0-22 16,0 21-16,0-21 0,0 1 0,0-1 15,0 0-15,0 0 0,0 0 16,22-21-16,-1 0 0,0 0 15,0 0-15,0 0 16,0 0-16,1 0 0,-1-21 0,0 21 16,21-21-16,-21 0 0,1 0 0,-1-1 15,21 1-15,-21 0 0,0-21 0,1-1 16,-1 22-16,0-21 0,21 0 16,-21-1-16,-21 22 0,22-21 0,-22 21 15,21-1-15,-21 1 0,0 42 31,-21 1-15,-1-1-16,1 21 0,0-21 0,21 22 16,-21-22-16,0 0 0,0 21 0,21-21 15,0 1-15,0-1 0,0 0 0,0 0 16,0 0-16,0 0 0,0 1 16,21-22-16,0 21 0,0-21 0,0 0 15,0 0-15,1 0 0,-1 0 0,0 0 16,21 0-16,-21 0 0,1 0 15,-1 0-15,0-21 0,-21-1 16,21 1-16,-21 0 0,0 0 0,0 0 16,0-22-16,0 22 0,0 0 0,0-21 15,0 21-15,-21-1 0,21 1 16,-21 0-16,0 0 0,-1 21 16,1 0-16,21-21 0,-21 21 0,0 0 15,0 0-15,21-21 16,21 21-1,0 0 1,0 0-16,0 0 0,22-22 0,-22 22 16,21 0-16,-21 0 0,22-21 0,-1 21 15,0 0-15,1 0 0,-1 0 0,-21 0 16,22 0-16,-1 0 0,-21 0 16,21 0-16,-20 0 0,-1 21 0,-21 1 15,0-1-15,21-21 0,-21 21 16,0 0-16,0 21 0,0-20 0,0-1 15,0 0-15,0 0 0,0 0 16,0 0-16,0 1 0,0-1 0,-21 0 16,21 0-16,0 0 0,0 0 15,0 1 1,0-44 15,0 1-31,0 0 16,0 0-16,0 0 0,0 0 0,0-1 15,21 1-15,0-21 0,-21 21 0,21-22 16,0 22-16,1-21 16,-1 21-16,0 0 0,0-22 0,0 22 15,22 0-15,-22 21 0,0-21 0,0 0 16,21 21-16,-20 0 0,-1 0 0,0 0 16,0 0-16,21 21 0,-20 0 15,-22 0-15,21 0 0,-21 22 0,21-22 16,-21 21-16,0 0 0,0-20 0,0 20 15,0-21-15,0 0 0,-21 22 0,0-22 16,21 0-16,-22 0 0,22 0 16,0 0-1,0-42 17,22 0-32,-1 0 15,-21 0-15,21 0 0,21-1 0,-21 1 16</inkml:trace>
  <inkml:trace contextRef="#ctx0" brushRef="#br0" timeOffset="55287.89">24384 7514 0,'0'21'16,"0"-42"0,0 0-16,21 0 15,0 0-15,0 0 0,1-1 16,-22 1-16,42 0 0,-21-21 16,0 21-16,22-22 0,-1 1 0,0 21 15,1-22-15,-1 1 0,21 0 0,-20 21 16,-1-22-16,22 1 0,-43 21 0,21-22 15,-21 22-15,-21 0 0,0 0 16,-21 0-16,-21 21 16,-1 0-16,1 0 0,0 21 15,-1 0-15,-20-21 0,42 21 0,-22 22 16,22-22-16,0 0 0,0 0 0,21 21 16,0-20-16,0 20 0,0 0 15,0-21-15,0 22 0,21-1 0,0-21 16,0 22-16,22-22 0,-22 21 0,0-21 15,21 0-15,-20 1 0,20-1 16,-21-21-16,21 21 0,-20-21 0,-1 0 16,0 0-16,0 0 0,-21-21 15,0 0 1,-21-1-16,-21 1 16,20 0-16,1 0 0,-21 0 0,21 0 15,0 21-15,-22-22 0,22 22 16,0 0-16,0 0 0,0 0 0,21 22 31,0-1-31,0 0 16,21 0-16,0-21 0,0 21 0,0 0 15,0-21-15,22 22 0,-22-22 0,21 21 16,1-21-16,-1 0 0,0 0 0,-21 0 16,22 0-16,-1 0 0,0 0 15,1-21-15,-22-1 0,0 22 0,21-21 16,-20 0-16,-1-21 0,0 21 0,0-22 15,0 1-15,0 21 0,1-22 0,20 1 16,-21 0-16,0-1 0,0 1 16,1 0-16,-22-1 0,21 1 0,0 21 15,-21 0-15,0 0 0,0-1 16,0 1-16,-21 21 16,0 21-16,-22 1 15,22-1-15,0 0 0,0 21 0,-22-21 16,22 22-16,0-1 0,0-21 0,0 22 15,0-1-15,21 0 0,0 1 0,-22-1 16,22-21-16,0 21 0,0-20 16,0 20-16,0-21 0,0 0 0,22 0 15,-22 1-15,21-1 0,0 0 16,0-21-16,0 0 0,0 0 0,1 0 16,-1 0-16,0 0 0,21 0 0,-21 0 15,1-21-15,-1 0 0,0-1 16,-21 1-16,21 0 0,-21-21 0,21 21 15</inkml:trace>
  <inkml:trace contextRef="#ctx0" brushRef="#br0" timeOffset="55463.75">25379 7133 0,'0'0'0,"-21"0"0,-1 0 16,44 0 15,-1 0-16,21 0-15,-21 0 0,0 0 16,22 0-16,-1 0 0,0 0 16,-20-21-16,20 21 0,21 0 0,-20 0 15,-1 0-15</inkml:trace>
  <inkml:trace contextRef="#ctx0" brushRef="#br0" timeOffset="56880.29">26247 7387 0,'0'21'0,"0"1"16,0-44 31,0 1-47,0 0 0,21 21 16,0-21-16,-21 0 0,21-22 15,-21 22-15,21 0 0,-21-21 0,0 21 16,21-22-16,-21 22 0,0-21 0,0 21 15,0-1-15,0 1 0,0 0 0,-21 21 16,0 0-16,0 0 16,-21 0-16,20 21 0,-20 0 0,0 1 15,-1 20-15,1-21 0,0 0 16,-1 22-16,1-1 0,0-21 0,-1 21 16,22 1-16,0-22 0,21 0 15,0 21-15,0-20 0,0-1 0,0 0 16,0 0-16,21 0 0,0-21 15,22 0-15,-22 0 0,0 0 0,21 0 16,-20 0-16,20 0 0,-21 0 16,21 0-16,-20-21 0,-1 0 0,0 0 15,21 0-15,-21-1 0,1-20 0,-1 21 16,0-21-16,0-1 0,0 1 0,0 21 16,1-22-16,-22 22 0,0-21 15,0 21-15,21 21 0,-21-21 16,-21 21-1,-1 21-15,1 0 16,21 0-16,-21 0 0,21 22 16,-21-22-16,21 0 0,0 21 0,0-21 15,0 1-15,0 20 0,0-21 0,0 0 16,0 0-16,21 1 0,0-22 16,0 21-16,1-21 15,-1 0-15,0 0 0,0 0 16,-21-21-16,21 21 0,0-22 0,1 1 15,-1 0-15,0 0 0,0-21 0,0-1 16,0 22-16,1-21 0,-1-1 16,0-20-16,0 21 0,21-1 15,-20 1-15,-22 0 0,21-1 0,0 1 16,-21 0-16,0 20 0,0-20 0,0 21 16,0 0-16,0 42 15,-21 0 1,21 21-16,-21-20 0,-1-1 15,22 21-15,0 0 0,-21-20 0,21 20 16,-21 0-16,21 1 0,0-1 16,-21 0-16,21 1 0,0-1 15,0 0-15,0-21 0,0 22 0,0-22 16,0 21-16,0-21 0,21 1 0,0-1 16,0-21-16,1 0 15,-1 0-15,0 0 0,0 0 16,0 0-16,0-21 0,1-1 15,-1 1-15,0 0 0,0-21 0,0 21 16,0-22-16,-21 22 0,22-21 0,-1 21 16,0-1-16,-21 1 0,0 0 15,0 42 1,0 0-16,0 1 16,0 20-16,0-21 0,-21 0 0,21 22 15,0-22-15,0 21 16,0-21-16,0 0 0,0 1 0,0-1 15,0 0-15,0 0 0,21 0 16,0-21-16,0 0 0,0 0 0,1 0 16,-1 0-16,0 0 0,0 0 15,21 0-15,-20 0 0,-1-21 0,0 0 16,0 0-16,0 0 0,22-1 0,-22-20 16,0 21-16,0-21 0,0-1 0,0 1 15,1 21-15,-1-22 0,0 22 16,-21 0-16,21 0 0,-21 0 0,21 21 15,0 0 64,-21-21-64,0-1 1,-21 22 15,0 0-31,0 0 0,0 0 16,0 22-16,-1-1 0,1 0 15,0 0-15,21 0 16,-21 22-16,21-22 0,-21 0 0,21 0 16,0 21-16,0-20 0,0-1 0,0 0 15,0 0-15,0 0 0,21 0 16,0-21-16,0 0 0,0 22 15,1-22-15,20 0 0,-21 0 0,21 0 16,-20 0-16,20 0 0,-21-22 0,21 22 16,-20-21-16,-1 0 0,0 0 0,21 0 15,-21 0-15,-21-1 0,22 1 16,-22-21-16,21 21 0,-21 0 0,0-1 16,0 1-16,0-21 0,0 21 15</inkml:trace>
  <inkml:trace contextRef="#ctx0" brushRef="#br0" timeOffset="57076.18">27601 6837 0,'-21'0'0,"0"0"16,0 0 30,0 0-46,-1 0 0,1 0 16,0 0-16,0 0 0,0 0 16</inkml:trace>
  <inkml:trace contextRef="#ctx0" brushRef="#br0" timeOffset="57248.08">26712 6985 0,'0'0'0,"-21"0"0,21 21 15,21-21 17,0 0-32,1 0 0,20 0 15,-21 0-15,21 0 0,-20 0 0,20 0 16,0-21-16,-21 21 0,22-21 0,-1 21 0,0-21 16,1 0-16</inkml:trace>
  <inkml:trace contextRef="#ctx0" brushRef="#br0" timeOffset="58111.94">28321 7154 0,'0'0'0,"0"-21"16,0 0-16,0 0 0,0 0 16,0 0-16,0 42 46,0 0-30,-21 0-16,21 21 0,-21-20 0,21-1 16,-22 0-16,22 21 0,-21-21 15,21 1-15,0 20 0,0-21 0,0 0 16,0 0-16,0 1 16,0-1-16,0 0 15,0-42 16,0 0-31,0-1 0,0 1 16,0 0-16,0 0 0,0 0 0,0 0 16,0-22-16,21 22 0,1-21 0,-1 21 15,0-22-15,0 22 16,0-21-16,0 21 0,1-1 0,-1 1 16,0 0-16,0 0 0,0 0 0,22 21 15,-22 0-15,0 0 0,0 0 0,0 0 16,0 21-16,1 0 0,-22 0 15,21 0-15,-21 22 0,0-22 16,0 21-16,0-21 0,0 22 0,0-22 16,0 0-16,0 21 0,0-20 0,0-1 15,0 0-15,-21 0 0,21 0 16,-22-21-16,1 0 16,21-21 15,0 0-31,0 0 0,0 0 15,21-1-15,1 1 0,-1 0 16,0-21-16,0 21 0,0-1 0,0-20 16,22 21-16,-1-21 0,0 20 15,1 1-15,-1 0 0,-21 0 0,22 21 16,-1 0-16,0 0 0,-21 0 0,22 0 16,-22 0-16,0 21 0,-21 0 0,0 22 15,0-22-15,0 21 0,0-21 16,0 22-16,0-1 0,-21-21 0,0 21 15,21-20-15,-21-1 0,-1 0 0,1 0 16,21 0-16,-21-21 16,21 21-16,-21-21 0,21 22 0,-21-22 15,21-22 1</inkml:trace>
  <inkml:trace contextRef="#ctx0" brushRef="#br0" timeOffset="58471.73">29379 7154 0,'0'-21'47,"21"21"-32,1 0-15,-1-21 0,0 21 16,0 0-16,0-21 0,0 0 0,1 21 15,-22-21-15,0-1 0,0 1 16,0 0-16,0 0 16,-22 21-1,1 0-15,0 0 16,0 0-16,0 21 0,21 0 0,-21 0 16,21 1-16,-22-1 0,1 21 15,21-21-15,0 0 0,0 22 16,0-22-16,0 0 0,0 0 0,0 0 15,0 1-15,0-1 0,0 0 0,0 0 16,21-21-16,1 0 0,-1 0 16,0 0-16,0 0 0,0 0 15,0 0-15,1-21 0,-1 21 0</inkml:trace>
  <inkml:trace contextRef="#ctx0" brushRef="#br0" timeOffset="59143.53">29887 7006 0,'-21'21'32,"0"1"-32,0-1 15,0 0-15,21 0 0,-22 0 0,1 0 16,21 1-16,0-1 0,0 21 16,-21-21-16,21 0 0,0 1 0,0-1 15,0 0-15,0 0 0,0 0 0,0 0 16,0 1-16,0-44 47,0 1-47,0 0 0,21 0 15,-21-21 1,0 20-16,21 1 0,1-21 0,-1 21 16,0-22-16,0 22 0,21 0 0,-20-21 15,-1 21-15,0-1 0,0 22 0,0-21 16,0 21-16,1 0 0,-1 0 15,0 0-15,0 0 0,-21 21 0,21-21 16,-21 22-16,0-1 0,0 0 0,0 0 16,0 0-16,0 0 0,0 1 15,0-1-15,-21 0 0,21 0 0,-21 0 16,0 0-16,21 1 0,-21-22 16,21 21-16,-22-21 15,1 0-15,21-21 31,0-1-31,0 1 16,21 0-16,-21 0 0,22 0 16,-1 0-16,0-22 0,21 22 0,-21 0 15,1 0-15,20 0 0,0-1 0,-21 1 16,22 0-16,-1 21 0,0 0 16,-20 0-16,20 0 0,-21 0 0,0 0 15,0 21-15,-21 22 0,0-22 0,0 0 16,0 21-16,0 1 0,0-22 15,0 21-15,0-21 0,-21 0 0,0 22 16,0-22-16,0 0 0,0 0 16,-1-21-16,1 21 0,21 1 15,-21-22-15,21-22 47,0 1-47,21 0 0,0 21 0</inkml:trace>
  <inkml:trace contextRef="#ctx0" brushRef="#br0" timeOffset="59655.24">30882 6710 0,'0'0'0,"0"-21"0,-21 21 31,0 21-15,0 0-16,21 0 0,-22 0 0,22 1 15,0 20-15,-21 0 0,21-21 16,-21 22-16,21-1 0,-21 0 0,21-20 16,0 20-16,0 0 0,-21 1 0,21-1 15,-21-21-15,21 21 0,0-20 16,0-1-16,-22 0 0,22 0 0,-21-21 16,21 21-16,-21-21 15,21-21 16,0 0-31,0 0 0,0 0 0,21-1 16,0 1-16,1 0 0,-1-21 16,0 21-16,21-22 0,-21 22 0,22 0 15,-22 0-15,21 0 0,-21-1 0,1 22 16,-1 0-16,21 0 0,-21 0 16,0 0-16,-21 22 0,0-1 15,0 0-15,0 0 0,0 0 16,0 22-16,-21-22 0,21 0 15,-21 0-15,0 0 0,0 0 0,-22-21 16,22 22-16,0-1 0,0-21 0,0 21 16,0-21-16,-1 0 0,1 0 15,0 21-15,0-21 0,0 0 16,0 0-16,21-21 16,0 0-1,0 0-15,21-1 16,0 1-16,0 0 0</inkml:trace>
  <inkml:trace contextRef="#ctx0" brushRef="#br0" timeOffset="59964.57">31157 7112 0,'21'0'16,"-21"-21"-16,22 21 15,-1-21-15,0 0 16,0 21-16,-21-22 0,21 22 0,0-21 15,1 0-15,-22 0 0,21 0 0,0 0 16,-42 21 15,0 21-15,-1 0-16,-20 0 0,21 0 0,0 0 16,21 1-16,-21-1 0,-1 0 0,22 0 15,-21 0-15,21 0 16,0 1-16,0-1 0,0 0 0,0 0 15,0 0-15,0 0 0,21-21 0,1 22 16,-1-22-16,0 0 16,0 0-16,0 0 0,0 0 0,1 0 15,-1 0-15</inkml:trace>
  <inkml:trace contextRef="#ctx0" brushRef="#br0" timeOffset="60352.35">31517 7049 0,'0'0'0,"0"-22"0,21-20 15,0 21-15,-21 0 0,22 21 16,-22-21-16,21 21 16,0 0-16,0 0 15,0 0-15,0 21 0,1-21 16,-22 21-16,0 0 0,21 0 0,-21 0 16,0 1-16,0 20 0,0-21 15,0 21-15,0-20 0,0-1 0,0 21 16,0-21-16,0 0 0,-21 1 0,21-1 15,-22 0-15,1-21 0,0 21 16,0-21 0,21-21-1,0 0-15,0 0 16,0-1-16,0 1 0,21 0 16,0 0-16,0-21 0,1 20 15,-1-20-15,0 21 0,21-21 0,-21 20 16,1 1-16,-1-21 0,0 21 0,0 0 15,0 21-15,0-22 0,1 1 16,-1 21-16,0 0 16,0 0-16,0 21 31</inkml:trace>
  <inkml:trace contextRef="#ctx0" brushRef="#br0" timeOffset="60741.14">32364 7049 0,'42'0'16,"-42"-22"-1,-21 1 1,0 21-16,-22 0 16,22 0-16,-21 0 0,21 0 15,-22 0-15,1 0 0,21 0 0,-21 21 16,20-21-16,1 22 0,0-22 15,0 21-15,21 0 0,0 0 16,0 0-16,0 0 0,21 1 16,-21-1-16,21-21 15,0 21-15,22 0 0,-22 0 0,0-21 16,0 21-16,0-21 0,1 22 0,-22-1 16,0 0-1,0 0-15,-22-21 16,1 0-16,0 0 0,0 0 15,0 0-15,0 0 0,-22 0 0,22 0 16,0 0-16,0 0 0,0 0 0,-1 0 16,1 0-1,0 0-15,0 0 0,0 0 16,0 0-16,-1 0 0,1 0 0,0 0 16</inkml:trace>
  <inkml:trace contextRef="#ctx0" brushRef="#br0" timeOffset="62724.03">15833 8509 0,'0'0'15,"0"-21"1,0 0-16,-22 21 16,1 0-1,21 21-15,0 0 0,-21 0 0,0 0 16,0 1-16,0-1 0,21 21 0,-22-21 15,1 22-15,21-1 0,-21-21 16,21 21-16,0-20 0,-21-1 16,21 21-16,-21-21 0,21 0 15,0 1-15,0-1 16,21-21-16,0 0 16,21-21-16,-20-1 0,-1 1 15,0 0-15,0 0 0,21 0 16,-20 0-16,-1-1 0,21-20 0,-21 21 15,0 0-15,1 0 0,-1-1 0,0 1 16,0 21-16,-21-21 0,0 42 31,0 0-31,0 1 0,-21-1 16,0 0-16,21 0 0,0 0 0,0 0 16,-21 1-16,21-1 0,0 0 15,0 0-15,0 0 0,0 0 0,0 1 16,0-1-16,21-21 15,0 0-15,0 0 0,0 0 0,0 0 16,1 0-16,20 0 0,-21 0 0,0 0 16,22-21-16,-22-1 0,21 1 0,-21 21 15,0-21-15,1-21 0,20 21 16,-21-1-16,0-20 0,0 21 0,1-21 16,-22 20-16,21 1 0,-21-21 0,21 21 15,-21 0-15,0-1 0,-21 44 31,21-1-15,-21 0-16,-1 0 0,1 0 16,0 0-16,0 1 0,0 20 0,0-21 15,21 0-15,0 0 0,-22 1 0,22 20 16,0-21-16,0 0 0,0 0 16,22 1-16,-1-22 0,0 0 15,0 0-15,0 0 0,0 0 0,22 0 16,-22 0-16,21 0 0,-21 0 15,22-22-15,-22 22 0,0-21 0,21 0 16,-20 21-16,-1-21 0,0 0 0,0 0 16,21-22-16,-20 22 0,-22 0 15,21 0-15,-21 0 0,21-1 0,-21 1 16,0 0-16,0 0 16,-21 21-1,0 21-15,-1 0 0,22 0 16,-21 1-16,0-1 0,0 21 0,21-21 15,0 0-15,-21 22 0,21-22 0,-21 0 16,21 0-16,0 0 0,0 1 0,0-1 16,0 0-16,21-21 0,0 0 15,0 21-15,0-21 0,0 0 16,1 0-16,-1 0 0,0 0 16,0-21-16,0 0 0,22 0 0,-22 21 15,21-22-15,-21 1 0,22 0 0,-22-21 16,0 21-16,21-22 0,-21 22 0,1-21 15,-1 21-15,0-22 0,-21 1 0,21 21 16,-21-22-16,21 22 0,-21-21 16,0 21-16,0 0 0,0-1 15,0 44 1,-21-1-16,0 0 0,0 0 16,0 0-16,21 22 0,-22-22 0,1 21 15,0 0-15,0-20 0,21 20 16,0 0-16,-21-21 0,21 22 15,0-22-15,0 21 0,0-21 0,0 1 16,0-1-16,0 0 0,21 0 16,0-21-16,0 0 0,22 0 0,-22 0 15,0 0-15,21 0 0,-21 0 0,22 0 16,-1-21-16,0 0 0,-20 0 0,20-1 16,-21 1-16,21 0 0,1-21 0,-22-1 15,0 22-15,0-21 0,0 0 16,1-1-16,-1 1 0,0 0 0,-21-1 15,0 1-15,21 0 0,-21-1 16,21 22-16,-21 0 0,0 0 0,0 0 16,0-1-16,0 44 15,0 20 1,-21-21-16,0 0 0,21 22 0,-21-1 16,21-21-16,0 21 0,0 1 0,0-1 15,0 0-15,0-20 0,0 20 0,0-21 16,0 21-16,0-20 0,21-1 0,-21 0 15,21 0-15,0 0 0,0 0 0,-21 1 16,22-22-16,-1 0 0,0 0 31,-21-22-31,21 1 16</inkml:trace>
  <inkml:trace contextRef="#ctx0" brushRef="#br0" timeOffset="62907.3">17378 8424 0,'0'0'0,"-21"0"0,-1 0 0,1 0 0,0 0 16,0 0-16,0 0 0,42-21 47,0 21-47,0-21 0</inkml:trace>
  <inkml:trace contextRef="#ctx0" brushRef="#br0" timeOffset="63855.75">18944 8403 0,'0'0'0,"-21"-21"16,21 0-16,0 0 0,0 0 0,0-1 15,0 1-15,0 0 0,0 0 16,21 21-16,-21-21 0,0 42 15,0 0 1,0 21-16,0-20 16,0 20-16,0 0 0,0-21 0,0 22 15,0-1-15,0 0 0,-21 1 16,0-1-16,21 0 0,-21 1 0,21-1 16,0-21-16,0 22 0,0-1 0,0-21 15,0 0-15,0 0 0,0 1 0,0-1 16,0 0-1,0-42 1,0 0 0,21-1-16,-21 1 0,21 0 0,0 0 15,-21 0-15,21 0 0,0-22 0,1 22 16,-22 0-16,21-21 0,0 20 0,21 1 16,-21 0-16,1 0 0,-1 21 15,0-21-15,0 21 0,0-21 0,0 21 16,1 0-16,-1 0 0,0 0 0,0 21 15,0 0-15,-21 0 16,0 0-16,0 0 0,0 1 0,0-1 16,0 0-16,0 0 0,-21 0 0,0 22 15,0-22-15,0 0 0,-1 0 16,-20-21-16,21 21 0,0 0 0,0 1 16,-1-22-16,1 0 0,0 21 0,0-21 15,0 0 1,21-21-1,0-1 1,21 1 0,0 21-16,0-21 15,0 21-15,1 0 16,-1 0-16,0 0 0,0-21 0,0 21 16,0 0-16,22 0 0,-22 0 0,21-21 15,1 21-15,105-21 16,-106-1-16,0 22 0,1-21 15,-1 21-15,0-21 0,-20 0 0,-1 21 16,0-21-16,0 0 0,0-1 0,0 1 16,-21 0-16,0 0 0,0 0 15,0 0 1,-21 21-16,0 0 16,0 0-16,0 21 0,0 0 0,21 0 15,-22 0-15,1 0 0,0 1 16,0-1-16,21 21 0,0-21 0,0 0 15,0 1-15,0-1 0,0 0 0,0 0 16,0 0-16,21-21 0,0 0 16,0 0-16,1 0 0,-1 0 0,0 0 15,0 0-15,0 0 0,22 0 0,-22-21 16,0 0-16</inkml:trace>
  <inkml:trace contextRef="#ctx0" brushRef="#br0" timeOffset="65123.76">21145 8975 0,'0'0'15,"-21"21"-15,0 0 0,0-21 0,21 21 0,-21-21 16,0 21-16,42-42 31,0 0-15,21 0-16,-21 21 16,22-21-16,-22-22 0,21 22 0,1 0 15,-1-21-15,21 21 0,-20-22 0,-1 1 16,0 0-16,1-1 0,-1 22 0,-21-21 15,0-1-15,1 1 0,-22 21 0,0 0 16,0-22-16,0 22 0,-22 0 16,1 21-16,-21 0 0,21 0 15,0 0-15,-22 0 0,22 21 0,0 0 16,0 1-16,21-1 0,0 0 16,0 0-16,0 21 0,0-20 0,0 20 15,0-21-15,21 21 0,0-20 16,0 20-16,0-21 0,1 21 0,-22-20 15,21-1-15,0 21 0,-21-21 0,21 0 16,-21 1-16,0-1 0,0 0 16,-21-21-1,0 0 1,0 0-16,-1 0 0,1 0 0,0-21 16,0 21-16,0-21 0,0 21 0,-1-22 15,1 22 1,42 0 15,1 22-31,-22-1 16,21-21-16,0 21 0,21-21 0,-21 0 15,1 0-15,-1 21 0,21-21 0,-21 0 16,22 0-16,-22 0 0,21 0 0,-21 0 16,22-21-16,-22 0 0,21 21 0,-21-21 15,0-1-15,22 1 0,-22 0 0,0 0 16,0-21-16,0 20 0,1-20 15,-1 21-15,0-21 0,0-1 0,-21 1 16,21 0-16,0-1 0,-21 1 0,22-22 16,-22 22-16,0 0 0,0-1 15,0 1-15,21 21 0,-21 0 0,0 0 16,0-1-16,-21 44 16,21-1-16,-22 0 15,1 0-15,21 21 0,-21 1 0,0-22 16,0 21-16,21 1 0,0-1 0,-21 0 15,21 1-15,-22-1 0,22 0 0,0 1 16,0-1-16,0 0 0,0-21 16,22 22-16,-1-22 0,-21 0 0,21 0 15,0 0-15,0-21 0,0 22 16,1-22-16,-1 0 0,0 0 0,0 0 16,0 0-16,0 0 0,1 0 0,-1-22 15,0 22-15,0-21 0,0 0 0,0 0 16,1 0-16,-1-22 0,-21 22 15,21 0-15,0-21 0,0 21 0,-21-1 16,0 1-16,21 21 0,-21-21 0,0 42 31,-21-21-31,21 21 0,-21 1 16,0-1-16,0 0 0,0 0 16,-1 0-16,22 0 0,0 1 0,-21-1 15,21 0-15,-21 0 0,21 0 16,0 0-16,0 1 0,21-1 15,0-21-15,1 0 0,-1 0 0,0 0 16,21 0-16,1 0 0,-22 0 0,21 0 16,0 0-16,1-21 0,-1-1 15,0 1-15,-20 0 0,20 0 0,-21 0 16,0-22-16,0 22 0,-21-21 0,0 21 16,0-22-16,0 22 0,0 0 0,0 0 15,0 0-15,-21 0 0,0-1 0,0 22 16,0 0-16,-22 0 0,22-21 15,0 21-15,-21 0 0,21 0 16,-22 0-16,22 0 0,0 21 0,0-21 16,0 0-16,-1 22 0,1-22 0,21 21 15,-21-21-15,42 0 32</inkml:trace>
  <inkml:trace contextRef="#ctx0" brushRef="#br0" timeOffset="65308.66">22204 8551 0,'0'0'15,"-21"0"-15,-1 0 0,1 0 0,0 0 16,42 0 15,0 0-31,1 0 16,-1 0-16,21 0 0,0 0 0,1 0 15,-1 0-15,0-21 0,1 21 0,20 0 16,-20 0-16</inkml:trace>
  <inkml:trace contextRef="#ctx0" brushRef="#br0" timeOffset="65727.42">23410 8594 0,'0'0'0,"-21"0"0,-42 0 16,63 21 15,0 0-31,21 0 16,0 0-16,0 1 0,-21-1 0,21 0 16,-21 0-16,21 0 0,-21 0 0,22 22 15,-22-22-15,0 0 0,0 0 0,0 0 16,0 1-16,-22-1 0,1-21 15,0 21 1,0-21 0,21-21-16,0 0 15,0-1-15,0 1 16,0 0-16,21 0 0,0-21 0,-21 20 16,21 1-16,1-21 0,-1 21 0,0-22 15,0 22-15,0-21 0,0 21 16,1-22-16,-1 22 0,0 0 0,0 21 15,-21-21-15,21 21 0,0 0 16,-21 21 0,0 0-1,0 0 1,0 1-16</inkml:trace>
  <inkml:trace contextRef="#ctx0" brushRef="#br0" timeOffset="66044.24">23770 8848 0,'0'0'0,"0"21"0,42-21 16,-20 0-16,-1 0 16,0 0-16,0 0 0,0-21 15,0 21-15,1-21 0,-1-1 0,0 1 16,0 0-16,-21 0 0,21 0 0,-21 0 16,21-1-16,-21 1 0,0 0 0,0 0 15,0 0-15,-21 21 31,0 0-31,0 0 0,0 0 0,0 21 16,-1 0-16,22 0 0,-21 0 0,0 1 16,0-1-16,0 0 0,21 0 0,0 0 15,-21 0-15,21 1 0,0-1 0,0 0 16,0 0-16,0 0 0,0 0 16,21 1-16,0-1 0,0-21 15,0 0-15,0 0 0,22 0 0,-22 0 16,0 0-16,21 0 0,1 0 0,-22 0 15,21 0-15</inkml:trace>
  <inkml:trace contextRef="#ctx0" brushRef="#br0" timeOffset="66531.96">24638 8678 0,'0'0'0,"0"-21"0,0 0 16,0-21-1,-21 42-15,0 0 0,-1 0 0,-20 0 16,21 0-16,0 0 0,0 0 0,-22 21 15,22 0-15,0-21 0,0 21 16,0 0-16,-1 1 0,1 20 0,0-21 16,0 0-16,0 0 0,0 1 15,21-1-15,0 21 0,0-21 0,0 0 16,0 1-16,0-1 0,21-21 16,0 21-16,0-21 0,0 0 15,0 0-15,1 0 0,-1 0 16,0 0-16,0 0 0,0-21 0,0 0 15,1-1-15,-1 1 0,0 0 0,0 0 16,0-21-16,0 20 0,1-20 0,-1 0 16,0-1-16,0 1 0,-21-21 0,21 20 15,0 1-15,1 0 0,-1-1 16,-21 1-16,0 0 0,0 20 0,0 1 16,0 0-16,-21 21 15,21 21-15,-22 0 16,1 1-16,0 20 0,21-21 15,-21 21-15,21 1 0,-21-22 16,21 21-16,0 1 0,0-22 0,0 21 16,0-21-16,0 22 0,0-22 0,0 21 15,0-21-15,21 0 0,0 1 0,-21-1 16,21 0-16,0-21 0,-21 21 0,22-21 16,-1 0-16,0 0 15,0 0-15,0-21 0,0 0 16,1 0-16</inkml:trace>
  <inkml:trace contextRef="#ctx0" brushRef="#br0" timeOffset="66967.75">25844 8636 0,'0'0'0,"0"-21"0,0 0 16,-21 21 15,21 21-31,-21-21 0,0 21 0,0 0 16,0 0-16,-1-21 0,22 22 0,-21-1 15,21 0-15,-21-21 0,21 21 16,0 0-16,0 0 15,0-42 32,21 21-47,-21-21 0</inkml:trace>
  <inkml:trace contextRef="#ctx0" brushRef="#br0" timeOffset="67143.64">25760 8403 0,'0'0'0,"0"-21"0,-21-21 16,-1 42 0,22-21-16,0 42 31,0 0-15,22-21-16,-1 21 0,0-21 15,0 0-15,0 21 0,22-21 0</inkml:trace>
  <inkml:trace contextRef="#ctx0" brushRef="#br0" timeOffset="67619.38">26247 8446 0,'0'21'16,"0"0"0,0 0-16,-22 0 15,1 0 1,21 1-16,0-1 0,0 0 0,-21 0 15,21 0-15,-21 0 0,21 1 16,0-1-16,0 0 0,-21 0 0,21 0 16,-21-21-16,21 21 0,-22-21 15,22 22-15,0-44 32,0 1-17,0 0-15,0 0 0,0 0 16,22 0-16,-1-1 15,0 1-15,0-21 0,0 21 0,0 0 16,1-22-16,20 22 0,-21-21 0,0 21 16,22-1-16,-22 1 0,0 21 0,0 0 15,0 0-15,0 0 0,1 0 0,-22 21 16,21 1-16,-21-1 16,0 0-16,0 0 0,0 0 0,0 22 15,0-22-15,0 0 0,0 0 0,0 21 16,0-20-16,0-1 0,0 0 0,0 0 15,0 0-15,-21 0 0,21 1 0,0-1 16,-22-21-16,22-21 47,0-1-47,0 1 16,0 0-16</inkml:trace>
  <inkml:trace contextRef="#ctx0" brushRef="#br0" timeOffset="69175.74">27368 8742 0,'0'0'0,"0"21"0,22-21 16,-1 0-16,0 0 15,0 0-15,0 0 0,0 0 16,1-21-16,-1 21 0,0-21 15,-21 0-15,21-1 0,0 1 0,0-21 16,1 21-16,-1-22 0,0 22 16,0-21-16,0 0 0,22-1 0,-22-20 15,0 20-15,21-20 0,-21 21 0,1-22 16,-1 22-16,0-1 0,-21 1 0,21 21 16,-21-21-16,0 20 15,-21 22-15,0 22 16,0-1-16,-1 21 0,1-21 0,21 22 15,-21-1-15,0 0 0,0 1 16,0-1-16,-1 0 0,22 1 0,-21-1 16,0 0-16,21 1 0,0-1 15,0-21-15,-21 21 0,21-20 0,0 20 16,0-21-16,-21 0 0,21 0 0,0 1 16,0-1-16,0 0 0,0 0 15,21-21 1,0 0-1,0-21-15,0 0 0,1 21 16,-22-21-16,21-1 0,0 1 16,0 0-16,0 0 0,0 0 0,1 0 15,-1-1-15,-21 1 0,21 0 0,0 0 16,0 21-16,-21 21 31,0 0-31,0 0 16,0 1-16,0-1 0,0 0 15,21-21-15,-21 21 0,0 0 0,22 0 16,-1 1-16,0-1 16,0-21-16,0 0 0,0 0 15,-21 21-15,43-21 0,-22 0 0,0 0 16,0 0-16,0 0 0,22 0 0,-22 0 16,0-21-16,0 21 0,0-21 0,1-1 15,-1 22-15,0-21 0,0 0 16,0 0-16,-21-21 0,21 20 15,-21 1-15,22-21 0,-22 21 0,0 0 16,0-1-16,0 1 0,0 0 0,0 0 16,-22 21-1,1 0 1,0 21-16,21 0 0,-21 0 0,0-21 16,21 22-16,-21 20 0,21-21 0,0 0 15,-22 0-15,22 1 0,0-1 0,0 0 16,0 0-16,0 0 0,0 0 15,0 1-15,22-1 16,-1-21-16,0 21 0,0-21 16,21 0-16,-20 0 0,-1 0 15,0 0-15,21 0 0,-21 0 0,22 0 16,-1-21-16,-21 0 0,22-1 16,-22 22-16,0-21 0,0 0 0,21 0 15,-20-21-15,-22 20 0,21 1 0,-21 0 16,21 0-16,-21 0 0,0 0 0,0-1 15,-21 22 1,0 0-16,-1 0 16,1 0-16,0 22 0,0-1 15,0 0-15,21 0 0,-21 0 16,21 0-16,-22 22 16,22-22-16,0 0 0,0 0 15,0 0-15,0 1 0,0-1 16,22 0-16,-1-21 0,0 0 15,0 21-15,0-21 0,22 0 0,-1 0 16,-21 0-16,21 0 0,1 0 16,-1 0-16,0 0 0,1 0 0,-1 0 15,0-21-15,1 21 0,-1-21 0,-21 0 16,22-1-16,-22 1 0,0 0 16,0 0-16,0 0 0,0 0 0,-21-1 15,0 1-15,0 0 0,0 0 16,0 0-16,0 0 0,0-1 0,0 1 15,0 42 17,0 1-32,-21-22 0,0 21 0,21 0 15,-21 0-15,0 0 0,21 0 0,0 22 16,-21-22-16,-1 0 0,22 21 0,0 1 16,0-1-16,-21 0 0,21 1 15,-21-1-15,21 0 0,0 1 0,-21-1 16,21 22-16,0-22 0,0 0 0,0 1 15,-21-1-15,0 0 0,-1 1 16,22-1-16,-21 0 0,0 1 0,21-1 16,-21-21-16,0 21 0,21-20 15,-21-1-15,21 0 0,0 0 0,0 0 16,0-42 15,0 0-31,21 0 0,-21 0 0,21-1 16,0 1-16,0 0 0,-21-21 0,21-1 15,1 22-15,-1-21 0</inkml:trace>
  <inkml:trace contextRef="#ctx0" brushRef="#br0" timeOffset="69432.25">29485 8594 0,'0'0'0,"21"-21"0,0-43 15,1 43-15,-22 0 0,21 0 16,0 21-16,0 0 0,0 0 15,0 0-15,22 0 0,-22 0 0,0 0 16,0 0-16,0 21 0,22 0 0,-43 0 16,21 0-16,-21 0 0,0 22 15,0-22-15,0 0 0,0 0 0,-21 0 16,0 22-16,-1-22 0,1-21 0,0 21 16,-21 0-16,-1-21 0,22 21 0,-21-21 15,0 0-15,-1 0 0,1 0 16,0 0-16,-1 22 0,-20-22 15,-1 0-15,22 0 0,-22 0 0,-20 0 16,20 0-16</inkml:trace>
  <inkml:trace contextRef="#ctx0" brushRef="#br0" timeOffset="71248.14">16827 9546 0,'0'0'15,"-21"21"1,0 1-16,21-1 0,-21 21 16,21-21-16,-21 22 0,0-22 15,21 21-15,-22 0 0,1-20 0,0 20 0,21-21 16,-21 21-16,0-20 0,21-1 15,0 0-15,0 0 0,0 0 16,0 0-16,0 1 16,0-44 15,21 1-31,-21 0 0,21 21 0,0-21 16,-21-21-16,0 20 0,21 1 15,1 0-15,-22-21 0,21 21 0,-21-22 16,21 1-16,0 21 0,0-22 0,-21 22 15,21 0-15,1 0 0,-22 0 0,21 21 16,0 0-16,0 21 16,-21 0-16,0 21 0,21 1 15,-21-22-15,0 21 0,0 1 16,0-1-16,0 0 0,0-21 0,0 22 16,0-1-16,0-21 0,0 0 0,0 1 15,0-1-15,0 0 0,0 0 16,21-21-16,1 0 15,-1 0-15,0 0 0,0-21 16,0 21-16,0-21 0,1 0 16,-1-1-16,0 22 0,0-21 0,0 0 15,0-21-15,1 21 0,-1-1 16,0-20-16,0 21 0,0-21 0,-21 20 16,21-20-16,-21 21 0,22 0 0,-22 0 15,0 42 1,0 0-1,0 0-15,0 0 0,0 0 0,0 1 16,0-1-16,0 21 0,0-21 0,-22 0 16,22 22-16,0-22 0,0 0 0,0 0 15,0 0-15,0 1 0,22-22 0,-22 21 16,21 0-16,0-21 0,0 0 0,21 0 16,-20 0-16,-1 0 0,21 0 15,-21 0-15,22 0 0,-22-21 16,21 21-16,0-21 0,-20-1 0,20 22 15,-21-21-15,0 0 0,22-21 0,-22 21 16,-21-1-16,0-20 0,21 21 0,-21 0 16,0-22-16,0 22 0,0 0 0,0 0 15,-21 0-15,0 21 0,-1 0 0,1 0 16,0 0-16,0 0 0,-21 0 16,20 21-16,1 0 0,0 0 0,21 0 15,0 1-15,-21 20 0,21-21 0,0 0 16,0 0-16,0 22 0,0-22 0,0 0 15,21 0-15,-21 0 0,21 1 0,0-22 16,1 21-16,-1-21 0,21 0 16,-21 0-16,0 0 0,1 0 15,20 0-15,-21 0 0,21 0 0,-20 0 16,20 0-16,0-21 0,-21-1 0,1 22 16,20-21-16,-21 0 0,0 0 0,0-21 15,1 20-15,-22 1 0,0-21 0,0 21 16,21 0-16,-21-1 0,0 1 0,0 0 15,-21 21 1,-1 21-16,1 0 16,21 1-16,-21-1 0,0 0 15,21 0-15,0 0 0,-21 0 0,21 1 0,0-1 16,-21 0-16,21 0 0,0 0 16,0 0-16,0 1 0,0-1 15,0 0 1,21-21-1,-21-21 1,0 0-16,21 21 0,-21-22 16,0 1-16,0 0 0,21 0 0,0 0 15,0 0-15,-21-22 0,22 22 0,-1 0 16,0-21-16,0 20 0,21 1 16,-20 0-16,-1 21 0,0-21 0,0 21 15,0 0-15,0 21 16,-21 0-16,22 0 15,-22 1-15,21-1 0,-21 0 0,0 0 16,21 0-16,-21 0 0,0 1 0,0-1 16,0 0-16,0 0 0,0 0 0,0 0 15,-21 1-15,0-1 16,-1-21 15,22-21-31,0-1 16,0 1-16,0 0 0,22-21 15,-1 21-15,0-1 0,0-20 0,0 21 16,0-21-16,22 20 0,-22-20 0,21 21 16,-21 0-16,22 0 15,-22-1-15,0 22 0,21 0 0,-20 0 16,-1 0-16,0 22 0,-21-1 16,21 0-16,-21 21 0,0-21 0,0 1 15,0 20-15,0-21 0,0 0 0,0 0 16,0 1-16,0-1 0,0 0 0,0 0 15,-21 0-15,21 0 0,-21 1 16,21-1 0,21-21 15,0-21-31,0 21 0,0-22 16,1 1-16,-1 0 0</inkml:trace>
  <inkml:trace contextRef="#ctx0" brushRef="#br0" timeOffset="71630.92">19346 9758 0,'0'0'16,"0"-21"-16,-21 21 31,0 0-31,0 21 0,0-21 0,21 21 16,-22 0-16,1 0 0,0 1 0,0-1 16,0 21-16,0-21 0,21 0 0,-22 1 15,22-1-15,-21 0 0,21 21 16,0-21-16,0 1 15,0-1-15,21 0 0,1-21 16,20 0-16,-21 0 0,0 0 0,22 0 16,-22 0-16,21 0 0,-21 0 0,22 0 15,-22-21-15,21 21 0,-21-21 0,0-1 16,1 1-16,-1 0 0,0 0 0,-21 0 16,0-22-16,0 22 0,0-21 0,0 0 15,0 20-15,0-20 0,0 21 16,-21-21-16,0 20 0,-1 1 15,1 21-15,0 0 0,0 0 0,-21 0 16,20 0-16,1 0 0,0 21 0,0 1 16,-21-1-16,42 0 0,0 0 15,-22 0-15,22 0 0,0 1 0,0-1 16,0 0-16,22 0 0,-1 0 16,0-21-16,21 21 0,1 1 0</inkml:trace>
  <inkml:trace contextRef="#ctx0" brushRef="#br0" timeOffset="72064">19875 9970 0,'0'0'0,"0"-22"0,0 1 15,0 0-15,0 0 0,0 0 16,0 0-16,0-1 0,22 1 16,-22 0-16,21 0 0,0 0 15,0 21-15,0 0 0,0 0 16,1 0-16,-1 0 0,-21 21 15,21-21-15,0 21 0,-21 0 0,21 0 16,-21 1-16,0-1 0,0 21 0,0-21 16,0 0-16,0 1 0,0 20 15,0-21-15,0 0 0,0 0 0,0 1 16,-21-1-16,21 0 0,-21-21 16,0 0-16,21 21 0,-21-21 15,21-21 1,0 0-16,0 0 15,0-1-15,21 1 16,0 0-16,0 0 0,-21 0 0,21 0 16,0-22-16,1 22 0,-1-21 15,0 21-15,0-1 0,0-20 0,0 21 16,-21 0-16,22 0 0,-1 21 16,-21 21 15,0 0-31,0 0 15,0 0-15,0 0 16,0 1-16</inkml:trace>
  <inkml:trace contextRef="#ctx0" brushRef="#br0" timeOffset="72779.96">20510 9885 0,'0'0'0,"0"-21"0,22 21 0,-1-21 15,-21-1-15,0 1 31,0 42-15,0 1-16,-21-1 16,21 0-16,-22 0 0,1 0 15,21 0-15,0 1 0,0-1 16,0 0-16,0 0 0,0 0 16,0 0-16,43 1 0,-22-1 15,0-21-15,0 0 0,0 21 0,22-21 16,-22 0-16,21 0 0,-21 0 0,22 0 15,-22 0-15,0 0 0,21-21 0,-21 21 16,1-21-16,-1-1 0,0 22 0,-21-21 16,21 0-16,-21-21 0,21 21 15,-21-1-15,0 1 0,21-21 0,-21 21 16,22-22-16,-22 22 0,21 0 0,-21-21 16,0 21-16,0-1 0,0 1 15,0 42 1,-21 1-1,-1-1-15,1 21 0,0-21 16,21 0-16,-21 22 0,0-1 0,0-21 16,21 22-16,0-1 0,-22 0 0,22 1 15,0-1-15,0 0 0,0 1 0,0-1 16,0 21-16,0-20 0,22 20 0,-1-20 16,0 20-16,0 1 0,0-22 0,0 21 15,22 1-15,-1-1 0,-21-20 16,22 20-16,-1 1 0,-21-1 0,21 1 15,-20-1-15,-1 1 0,0-1 0,0 1 16,0-22-16,-21 0 0,0 1 0,0-1 16,0 0-16,0-20 0,-21-1 15,0 0-15,0-21 0,-22 0 16,22 0-16,0 0 0,0 0 0,0-21 16,-22 21-16,22-43 0,-21 22 0,21-21 15,-22 0-15,1-1 0,0 1 0,21-22 16,-1 22-16,1-21 0,21-1 0,0 1 15,0-1-15,21 22 0,1-43 16,20 22-16,0-1 0,1 1 0,-1-22 16,0 21-16,22-20 0,-1 20 0,1 1 15,-1 20-15,1-20 0,-22 21 16,22 20-16,-1-20 0,-21 21 0,22 0 16,-22 21-16,1 0 0,-22 0 0,21 0 15,-21 0-15,0 0 0,1 0 16,-1 0-16,0 21 0</inkml:trace>
  <inkml:trace contextRef="#ctx0" brushRef="#br0" timeOffset="107052.28">741 12361 0,'0'-21'62,"0"0"-30,0 0-17,0 0-15,21 0 16,-21-1-16,0 1 16,0 0-16,0 0 15,0 0-15,0 0 0,21-1 16,-21 1-16,0 0 15,0 0-15,0 42 47,0 0-47,0 0 16,0 1-16,0-1 16,0 21-16,0 0 0,0-20 0,0 20 15,0 0-15,0-21 0,-21 22 16,21-1-16,-21-21 0,21 22 0,0-22 15,0 21-15,-21-21 0,21 0 16,0 1-16,0-1 0,0 0 0,0 0 16,0 0-16,0 0 0,21-21 31,0-21-31,0 21 16,-21-21-16,21 0 0,0 0 15,1 0-15,-1-1 0,0 1 0,-21-21 16,21 21-16,0 0 15,0-22-15,-21 22 0,22-21 0,-22 21 16,21-1-16,0 1 0,-21 0 0,0 0 16,0 0-1,21 42 1,-21 0-16,0 0 16,0 22-16,0-22 0,0 0 15,0 0-15,0 0 0,0 0 16,0 1-16,0-1 0,0 0 0,0 0 15,0 0-15,21 0 16,0-21-16,1 22 16,-1-22-16,0 0 15,0 0-15,0 0 0,0-22 16,1 1-16,-1 21 0,0-21 16,0 0-16,0 0 0,-21 0 15,21-1-15,1-20 0,-22 21 0,0-21 16,21 20-16,-21-20 0,21 21 15,-21-21-15,0 20 0,0 1 0,0 0 16,21 0-16,-21 0 0,0 42 31,0 0-15,0 0-16,-21 22 0,21-22 16,0 0-16,0 0 0,-21 21 15,21-20-15,0-1 0,0 0 16,0 0-16,0 0 0,0 0 0,0 1 15,0-1-15,0 0 0,21 0 16,0-21-16,0 0 16,0 21-16,1-21 0,-1 0 0,0 0 15,21 0-15,-21-21 0,1 21 16,-1-21-16,21 0 0,-21 0 0,0-1 16,22-20-16,-22 21 0,0-21 15,0-1-15,0 1 0,1 0 16,-1-1-16,-21 1 0,21-22 0,-21 22 15,21 0-15,-21-1 0,21 1 0,-21 21 16,0-21-16,0 20 0,0 1 16,0 0-16,0 42 15,-21 0 1,0 22-16,0-22 0,21 21 16,0 1-16,-21-1 0,-1 0 0,22 1 15,-21 20-15,21-21 16,0 1-16,0-22 0,-21 21 0,21 1 0,-21-22 15,21 21-15,-21-21 0,21 0 16,0 1-16,0-1 0,0 0 16,0 0-16,0-42 47,21 0-47,-21 0 0,21 21 0,0-43 15,-21 22-15,21 0 0,1 0 16,-22-22-16,21 22 0,0 0 0,-21 0 15,0 0-15,21 21 16,-21-21-16,21 21 0,-21 21 16,0 0-16,0 0 15,0 0 1,0 0-16,0 1 0,0-1 0,21 0 0,-21 0 16,22 0-16,-22 0 0,21 1 15,0-1-15,0 0 16,0 0-16,0-21 0,1 21 0,-1-21 15,0 21-15,0-21 0,0 0 16,22 0-16,-22 0 0,0 0 16,0-21-16,21 0 0,-20 21 0,-1-21 15,21 0-15,-21 0 0,0-22 0,1 22 16,-1-21-16,0 21 0,0-22 16,-21 22-16,0-21 0,21 21 0,-21-1 15,0 1-15,0 0 0,0 0 16,-21 21-1,0 0-15,0 21 16,0 0-16,-1 0 0,22 1 0,-21-1 16,0 0-16,0 0 0,21 21 15,0-20-15,0-1 0,0 0 0,0 0 16,0 0-16,0 22 0,0-22 16,0 0-16,0 0 0,21-21 15,0 21-15,0-21 0,22 0 0,-22 0 16,0 21-16,21-21 0,-20 0 0,20 0 15,-21 0-15,21-21 0,-20 21 16,20-21-16,-21 0 0,0 21 16,0-21-16,1 0 0,-1-22 0,0 22 15,0 0-15,-21 0 0,0-22 0,21 22 16,-21 0-16,21 0 0,-21 0 16,0 0-16,0-1 15,-21 44 1,0-1-1,21 0-15,0 0 0,0 0 0,0 0 16,-21 1-16,21-1 0,0 0 0,-21 21 16,21-21-16,0 1 0,-21-1 15,21 0-15,0 0 0,0 0 16,0 0 0,0-42 15,0 0-16,0 0-15,0 0 0,0 0 16,0-1-16,0 1 0,21-21 16,-21 21-16,21-22 0,0 22 0,0-21 15,0 21-15,1 0 0,-1-22 0,0 22 16,0 0-16,0 21 0,0-21 16,1 21-16,-1 0 0,0 21 15,-21 0-15,21 0 0,-21 0 0,0 1 16,0 20-16,0-21 15,0 21-15,0 1 0,0-22 0,0 0 16,0 21-16,0-20 0,0-1 0,0 0 16,0 0-16,0 0 0,0 0 0,0 1 15,0-1 1,-21-21-16,21-21 31,0-1-15,0 1-1,0 0-15,21 21 0,-21-21 0,21 0 16</inkml:trace>
  <inkml:trace contextRef="#ctx0" brushRef="#br0" timeOffset="107524.02">4403 11642 0,'0'0'0,"0"-43"16,0 65 0,-22-1-16,1 0 15,21 21-15,-21 1 0,0-1 0,21 0 16,-21 1-16,0 20 0,-1 1 15,22-22-15,-21 21 0,0-20 16,21-1-16,-21 22 0,21-22 0,-21-21 16,21 21-16,-21-20 0,21 20 0,0-21 15,0 0-15,0 0 0,0 1 16,21-22 0,0 0-16,0 0 15,-21-22-15,0 1 0,0 0 16</inkml:trace>
  <inkml:trace contextRef="#ctx0" brushRef="#br0" timeOffset="108303.36">4043 12129 0,'0'0'0,"21"0"32,21 0-32,-21 0 15,1 0-15,20 0 0,0 0 0,1 0 16,-1 0-16,21 0 0,-20-22 15,20 1-15,1 21 0,-22-21 0,22 0 16,-22 21-16,0-21 0,1 0 0,-1-1 16,-21 1-16,0 0 0,0-21 0,-21 21 15,0-1-15,0-20 16,0 21-16,0 0 0,0 0 0,0-22 0,0 22 16,0 0-16,-21 0 0,0 21 15,0 0-15,0 21 16,0 0-16,21 0 0,-22 22 15,1-1-15,21 0 0,-21 1 0,0 20 16,0-21-16,21 1 0,-21 20 0,-1-20 16,22-1-16,-21 0 0,21 1 15,0-1-15,-21-21 0,21 0 0,0 22 16,0-22-16,0 0 0,0 0 16,21-21 15,0 0-31,1-21 15,-1 0-15,0 0 0,0-1 0,0 1 16,0-21-16,1 21 0,-1 0 0,0-1 16,0 1-16,0 0 0,0 0 0,-21 0 15,22 21-15,-1 0 16,0 21-16,-21 0 16,0 0-16,0 0 0,0 1 0,0-1 15,0 0-15,0 0 0,0 0 16,0 0-16,0 1 0,0-1 0,0 0 15,0 0-15,0 0 0,21 0 16,0-21-16,0 0 16,1 0-16,-1 0 0,0 0 0,0 0 15,21 0-15,-20 0 0,-1 0 16,21-21-16,-21 21 0,0-21 0,1 0 16,-1 0-16,0 0 0,0-1 0,0-20 15,-21 21-15,0 0 0,0 0 0,21-22 16,-21 22-16,0 0 15,-21 21 1,0 0-16,21 21 0,-21 0 0,0 0 16,21 1-16,0-1 0,-21 0 0,21 0 15,0 0-15,0 0 0,0 1 16,0-1-16,0 0 0,0 0 16,0 0-16,21 0 0,0-21 15,0 22-15,0-22 0,0 0 0,1 0 16,-1 0-16,0 0 0,0 0 0,0 0 15,0 0-15,1-22 0,-1 1 0,21 21 16</inkml:trace>
  <inkml:trace contextRef="#ctx0" brushRef="#br0" timeOffset="110120.97">6752 12086 0,'0'0'0,"0"-21"0,0 0 0,0 0 0,0 0 15,0-1-15,0 1 0,0 0 0,-21 0 16,0 0-16,0 21 0,21-21 15,-22-1-15,1 22 0,0 0 16,0 0-16,0 0 0,0 22 0,-1 20 16,1-21-16,0 21 0,0 1 0,21-1 15,-21 0-15,21 1 16,-21-1-16,21 0 0,0 1 0,0-1 16,0 0-16,0 1 0,0-22 0,0 21 15,0-21-15,21 1 0,0-1 0,0 0 16,0-21-16,0 21 0,22-21 15,-1 0-15,-21 0 0,22 0 0,-1 0 16,0 0-16,22-21 0,-22 0 0,0 0 16,22-1-16,-22 1 0,1-21 0,-1 0 15,0-1-15,1 1 0,-1 0 0,-21-22 16,21 1-16,-20 20 0,-1-20 16,-21 20-16,0 1 0,21 0 0,-21-1 15,0 1-15,0 21 0,0 0 16,0 0-16,0 42 31,0 0-31,-21 0 0,0 0 0,-1 22 16,22-1-16,-21 0 0,21 1 0,0-1 15,-21 0-15,21 1 0,-21-1 0,21 0 16,0 1-16,0-1 0,0 0 16,0-21-16,0 22 0,0-22 0,0 0 15,21 0-15,0 0 0,0 1 0,22-1 16,-22-21-16,0 0 0,0 0 15,22 0-15,-22 0 0,21 0 0,-21 0 16,22-21-16,-1-1 0,-21 1 16,21 0-16,-20 0 0,-1 0 15,21-22-15,-21 22 0,0-21 0,-21 0 16,22-1-16,-22 1 0,0 21 0,0-22 16,0 22-16,0 0 0,0 0 0,0 0 15,-22 21 1,1 21-16,0 0 0,0 0 0,0 0 15,0 1-15,-22-1 0,22 21 0,0-21 16,0 22-16,0-22 0,-1 21 0,22-21 16,0 0-16,-21 1 0,21 20 0,0-21 15,0 0-15,0 0 16,21 1-16,1-22 16,-1 0-16,0 0 0,0 0 15,0 0-15,22 0 0,-22 0 0,0-22 16,0 1-16,0 21 0,0-21 0,1-21 15,-1 21-15,0-1 0,0-20 16,-21 0-16,0 21 0,0-22 0,21 1 16,-21 21-16,0-22 0,21 22 0,-21 0 15,0 0-15,0 42 32,0 0-32,-21 0 0,0 1 0,21-1 15,-21 21-15,21-21 0,0 22 0,-21-22 16,21 21-16,0-21 0,0 0 15,0 22-15,0-22 0,0 0 16,0 0-16,21 0 16,0-21-16,0 0 0,0 0 0,1 0 15,-1 0-15,0 0 0,0 0 0,21 0 16,-20-21-16,20 0 0,-21 21 0,0-21 16,22 0-16,-22 0 0,0-22 15,0 22-15,0 0 0,0-21 0,1-1 16,-1 22-16,-21-21 0,0 21 0,0-1 15,0 1-15,0 42 32,0 1-32,-21-1 15,21 0-15,-22 21 0,22-21 0,0 1 16,0-1-16,0 21 0,0-21 0,0 0 16,0 1-16,0-1 0,0 0 0,0 0 15,0 0-15,-21-42 63,0 0-63,0 21 0,21-21 15,-21 0-15,0-1 0,-1 22 0,22-21 16,-21 0-16,0 21 16,0 0-16,21 21 15,0 0 1,0 1-16,0-1 0,0 0 15,21 0-15,0-21 0,0 21 16,1-21-16,-1 0 0,0 21 16,21-21-16,-21 0 0,22 0 0,-22 0 15,21 0-15,-21 0 0,22 0 0,-22 0 16,21 0-16,1-21 0,-1 0 0,-21 21 16,21-21-16,-20 0 0,20 0 0,-21-1 15,0-20-15,0 21 0,1 0 16,-1-22-16,-21 1 0,0 21 15,0-21-15,0 20 0,0-20 0,0 21 16,0 0-16,-21 21 0,-1 0 0,1 0 16,0 0-16,0 0 0,0 21 0,0 0 15,-1 0-15,22 0 0,-21 22 16,21-22-16,0 21 0,0-21 0,21 22 16,1-22-16,-1 0 0,0 21 0,0-20 15,0-1-15,0 0 0,1 0 0,-1-21 16,0 21-16,-21 0 0,21-21 15,-21 22-15,-21-22 32,0-22-17,0 1-15,-1 21 0,1-21 0,0 0 16,0 21-16,0-21 0,0-22 0,-1 22 16,1 0-16</inkml:trace>
  <inkml:trace contextRef="#ctx0" brushRef="#br0" timeOffset="111491.55">10435 12298 0,'0'0'0,"0"-21"0,64-43 15,-43 22-15,-21 21 16,0-22-16,0 1 0,0 21 16,0-21-16,0 20 0,0-20 0,0 21 15,-21 0-15,-1 0 0,-20-1 0,21 22 16,0 0-16,0 0 0,-22 0 0,22 0 16,-21 0-16,-1 0 0,22 22 0,-21-1 15,21 0-15,0 0 0,-1 21 16,1-20-16,0-1 0,21 21 0,-21-21 15,21 22-15,0-22 0,0 0 0,0 0 16,0 0-16,0 0 0,21 1 16,0-1-16,0-21 0,-21 21 0,22-21 15,-1 0-15,21 0 0,-21 0 16,0 0-16,1 0 0,-1 0 0,0 0 16,0-21-16,0 21 0,0-21 0,1-1 15,-1 22-15,0-21 0,-21 0 0,0 0 16,21 21-16,-21-21 0,21 0 0,-21-1 15,0 1-15,0 0 16,0 0-16,0 0 16,0 42-1,0 0-15,0 0 16,0 22-16,0-22 0,0 21 16,0-21-16,0 22 0,0-1 15,0 0-15,0 22 0,0-22 0,-21 0 16,21 22-16,0-22 0,0 22 0,0-1 15,0 1-15,0-1 0,0 1 0,-21-22 16,21 22-16,0-1 0,0 1 0,0-22 16,-21 21-16,21-20 0,-21-1 0,21 0 15,-22 1-15,22-1 0,-21-21 16,0 22-16,0-22 0,0 0 0,0 0 16,-1 0-16,1 0 0,0-21 0,0 0 15,0 0-15,0 0 0,-1 0 0,1 0 16,0-21-16,0 0 0,0 0 15,0 0-15,-1-22 0,1 1 0,0 0 16,0-1-16,0 1 0,0 0 16,-1-22-16,22 22 0,0 0 0,0-22 15,0 22-15,22-1 0,-1 1 0,0 0 16,0-22-16,21 43 0,1-21 0,-1-1 16,0 1-16,22 0 0,-1-1 0,-20 1 15,20 0-15,1-1 0,-1 1 0,1 0 16,-22-1-16,22 1 0,-22 0 15,-21-1-15,21 1 0,-20 0 16,-1 21-16,-21-1 0,0 1 0,0 0 16,0 0-16,0 0 15,-21 21-15,-1 0 0,1 0 0,0 0 16,0 21-16,0 0 16,21 0-16,-21 22 0,21-22 15,0 0-15,-22 0 0,22 21 0,0-20 16,0-1-16,0 0 0,22 0 0,-22 0 15,21 0-15,0-21 0,0 22 0,21-22 16,-20 0-16,-1 0 0,21 0 16,0 0-16,1 0 0,-22 0 0,21 0 15,1 0-15,-1-22 0,0 1 16,1 0-16,-22 0 0,21 0 0,-21 0 16,22-1-16,-22-20 0,0 21 0,0-21 15,0-1-15,-21 1 0,21 0 0,1-1 16,-22 1-16,0 0 0,21-1 15,0 1-15,-21 21 0,21-22 0,-21 22 16,0 0-16,0 0 0,0 0 0,0 42 31,-21 0-31,0 0 0,0 22 16,21-1-16,-22 0 0,1 1 16,0-1-16,0 0 0,21 1 0,-21-1 15,21 0-15,-21 1 0,21-1 16,0 0-16,0-21 0,0 1 0,0-1 15,0 21-15,0-21 0,0 0 16,21-21-16,0 0 0,-21 22 0,21-22 16,0 0-16,0 0 15,1 0-15,-1 0 0,-21-22 0,21 22 16,0-21-16,-21 0 0,21 0 0,-21 0 16</inkml:trace>
  <inkml:trace contextRef="#ctx0" brushRef="#br0" timeOffset="111720.42">11345 12002 0,'-21'0'15,"42"0"17,0 0-17,1 0-15,-1 0 0,0 0 0,0-22 16,0 22-16,0 0 0,22 0 0,-22 0 15,0 0-15,0 0 0,0-21 0,1 21 16,-1 0-16,0 0 0,-42 0 31</inkml:trace>
  <inkml:trace contextRef="#ctx0" brushRef="#br0" timeOffset="114488.33">1270 14012 0,'-21'0'0,"42"0"0,-21 0 46,21-21-46,0 0 0,0 0 16,1 21-16,-1-21 0,21-22 0,-21 22 16,22 0-16,-1-21 0,-21-1 15,21 1-15,1 0 0,-22-1 0,21 1 16,-21 0-16,1-1 0,-1 22 0,-21-21 16,0 0-16,0 20 0,0 1 15,0 0-15,0 0 0,-21 0 16,-1 21-16,1 0 15,0 0-15,-21 0 0,21 21 0,-1 0 16,1 0-16,0 22 0,0-1 0,21 0 16,0 1-16,-21-1 0,21 21 15,0-20-15,0-1 0,0 22 0,0-22 16,0 0-16,0 1 0,21-22 16,-21 21-16,21-21 0,0 0 0,0 1 15,1-1-15,-1-21 0,0 0 16,21 0-16,-21 0 0,1 0 0,20 0 15,-21 0-15,21 0 0,-20-21 0,-1-1 16,21 1-16,-21 0 16,0 0-16,1 0 0,-1 0 0,-21-1 15,0 1-15,0-21 0,21 21 0,-21 0 16,0-1-16,-21 22 31,0 22-31,21-1 0,0 0 16,-22 0-16,22 0 0,-21 0 15,21 22-15,0-22 0,0 0 0,0 0 16,0 0-16,0 1 0,0-1 16,21-21-16,1 21 0,-1 0 0,0-21 15,0 0-15,0 0 0,0 0 0,22 0 16,-22 0-16,21 0 0,-21 0 16,22 0-16,-1-21 0,-21 0 15,22 21-15,-22-21 0,0-1 0,0-20 16,0 21-16,-21 0 0,0-22 15,0 22-15,0-21 0,0 0 0,0 20 16,-21-20-16,0 0 0,0 21 0,0-1 16,-1 1-16,1 0 0,-21 21 15,21 0-15,-22 0 0,22 0 0,0 0 16,-21 21-16,21 0 0,-1 1 0,1-1 16,0 0-16,0 21 0,0-21 15,21 22-15,0-1 0,-21-21 0,21 22 16,0-22-16,0 21 0,0-21 0,0 0 15,21 1-15,0-1 16,0 0-16,0 0 0,22 0 0,-1-21 16,0 0-16,1 0 0,-1 0 0,0 0 15,1 0-15,20 0 0,-21 0 16,22-21-16,-22 21 0,1-21 0,20 0 16,-21 0-16,1-1 0,-1 1 0,-21 0 15,0 0-15,1-21 0,-1 20 16,-21 1-16,0-21 0,0 21 0,0-22 15,0 22-15,0 0 0,-21 21 16,-1-21-16,1 21 0,0 0 16,0 0-16,0 0 0,0 21 0,-1 0 15,1 0-15,-21 1 0,21-1 0,0 21 16,21-21-16,-22 0 0,22 1 16,0 20-16,0-21 0,0 0 0,0 0 15,0 1-15,22-22 16,-1 21-16,0-21 0,0 0 15,0 0-15,0 0 0,1 0 0,-1 0 16,0-21-16,21-1 0,-21 22 0,1-21 16,-1 0-16,0 0 0,0 0 15,0 0-15,-21-22 0,21 22 16,-21 0-16,22-21 0,-22 20 0,0 1 16,0 0-16,0 0 0,0 42 31,0 0-31,0 0 0,0 1 0,0-1 15,0 0-15,0 21 0,0-21 0,0 1 16,0 20-16,0-21 0,0 0 16,0 0-16,0 22 0,21-43 0,21 21 15,-21 0-15,0 0 0,22-21 0,-22 0 16,21 0-16,-21 0 0,22 0 16,-1 0-16,-21 0 0,22 0 0,-1 0 15,0-21-15,-21 21 0,1-21 0,20 0 16,-21 21-16,0-21 0,0-1 0,-21-20 15,0 21-15,0 0 16,0 0-16,0-22 0,0 22 0,0 0 16,0-21-16,0 20 0,-21 22 0,0-21 15,0 21-15,0 0 0,0 0 16,-22 0-16,22 21 0,0-21 16,0 22-16,0-1 0,-1 21 0,1-21 15,0 0-15,0 1 0,21 20 16,0-21-16,0 0 0,0 0 0,0 1 15,0-1-15,0 0 0,0 0 0,21 0 16,0-21 0,0 0-16,1 0 0,20 0 0,-21 0 15,0 0-15,0-21 0,1 0 16,-1 21-16,0-21 0,0 0 0,0-22 16,-21 22-16,21 0 0,1-21 0,-1-1 15,-21 1-15,0 0 0,21-1 16,-21 1-16,21 0 0,-21-1 0,0 1 15,0 21-15,0 0 0,0-1 0,0 1 16,0 0-16,0 42 16,0 0-16,0 1 15,-21 20-15,21 0 0,-21 1 16,0-1-16,21 0 0,0 1 0,-22-1 16,22 0-16,-21 1 0,21-22 15,0 21-15,0-21 0,0 22 0,0-22 16,21 0-16,1 0 0,-1 0 0,0-21 15,21 21-15,-21-21 0,22 0 16,-1 0-16,-21 0 0,22 0 0,-1 0 16,-21 0-16,21-21 0,-20 21 0,20-21 15,-21 0-15,0 0 0,-21 0 0,21-1 16,-21 1-16,0 0 0,22-21 16,-22 21-16,0-1 0,0 1 0,0 0 15,0 0-15,0 0 0,0 0 16,-22 21-16,1 0 0,0 0 15,0 21-15,21 0 0,-21 0 16,21 0-16,0 22 0,0-22 0,0 0 16,0 0-16,0 0 0,0 22 0,0-22 15,0 0-15,21 0 0,-21 0 16,21 0-16,0-21 0,22 22 16,-22-22-16,21 0 0,-21 0 0,22 0 15,-1 0-15,0 0 0,1 0 0,-1 0 16,0 0-16,1 0 0,-1-22 0,0 1 15,1 21-15,-22-21 0,0 0 16,21 21-16,-21-21 0,-21 0 16,0-1-16,0 1 0,0-21 0,0 21 15,0 0-15,0-1 0,0 1 16,-21 21-16,0 0 0,0 0 16,0 0-16,0 0 0,-1 21 0,1 1 15,0-1-15,-21-21 0,21 21 0,-1 21 16,1-21-16,21 1 0,-21-1 0,21 0 15,-21 0-15,21 0 0,0 0 16,0 1-16,0-1 0,0 0 16,21-21-16,0 0 0,0 21 15,1-21-15,-1 0 0,0 0 0,0 0 16,21-21-16,-20 21 0,-1-21 16,0 0-16,0-1 0,0 1 15,0 0-15,1 0 0,-1-21 0,0 20 16,0-20-16,0 0 0,0-1 0,-21 1 15,22-21-15,-1 20 0,-21-20 0,21 20 16,-21 1-16,0-21 0,0 20 16,0 22-16,0-21 0,0 21 0,0-1 15,0 1-15,-21 21 16,0 21-16,-1 1 16,1 20-16,21 0 0,-21 1 0,0 20 15,0-21-15,0 22 0,21-22 0,0 1 16,-22 20-16,22-21 0,0 1 15,0-22-15,0 21 0,0-21 0,22 22 16,-1-22-16,0 0 0,0 0 16,21-21-16,-20 21 0,20-21 0,-21 0 15,0 0-15,0 0 0,1 0 0,-1 0 16,0-21-16,0 21 0,0-21 0</inkml:trace>
  <inkml:trace contextRef="#ctx0" brushRef="#br0" timeOffset="115659.66">6456 14055 0,'0'21'16,"21"-42"0,0 0-1,-21-1-15,0 1 16,0 0-16,0 0 0,21 0 0,-21 0 15,0-22-15,0 22 0,0-21 0,0 21 16,0-22-16,0 22 0,-21 0 0,0-21 16,0 20-16,0 22 15,-1 0-15,1 0 0,0 0 0,0 22 16,0-1-16,0 21 0,-1-21 0,22 22 16,-21-1-16,0 0 0,21 1 0,-21-1 15,21 0-15,0-21 0,0 22 16,0-22-16,0 21 0,21-21 0,0-21 15,0 22-15,1-1 0,-1-21 16,21 0-16,-21 0 0,22 0 0,-22 0 16,21 0-16,0-21 0,-20-1 0,20 22 15,-21-21-15,0 0 0,22 0 16,-22 0-16,0-22 0,-21 22 0,0-21 16,21 21-16,-21-22 0,0 1 0,0 0 15,0-1-15,0 1 0,0 0 0,0 21 16,0-1-16,0 1 0,0 0 15,0 0-15,-21 21 0,21 21 16,0 0-16,-21 0 0,21 22 16,-21-22-16,21 21 0,0-21 15,-22 22-15,22-1 0,0-21 16,0 22-16,0-1 0,0-21 0,0 0 16,22 0-16,-1 1 0,0-1 0,0 0 15,0 0-15,0-21 0,1 0 0,-1 0 16,0 0-16,21 0 0,-21 0 0,1 0 15,20-21-15,-21 0 0,21 21 16,-20-21-16,-1-1 0,0-20 0,21 21 16,-21-21-16,1 20 0,-1-20 0,0-21 15,0 20-15,0 1 0,-21-22 0,21 22 16,1 0-16,-22-1 0,0 1 0,0 0 16,0 21-16,0-1 15,0 1-15,0 0 0,0 42 16,0 0-16,-22 1 15,1-1-15,0 21 0,21 0 0,-21 1 16,0-1-16,0 0 0,21 22 16,0-22-16,-22 1 0,22-1 0,0-21 15,0 21-15,0 1 0,0-22 0,0 0 16,0 0-16,22 0 0,-1 1 0,0-22 16,0 21-16,0-21 0,0 0 0,1 0 15,-1 0-15,0 0 16,0 0-16,0-21 0,0-1 0,1 22 15,-1-21-15,21-21 0,-21 21 0,0-22 16,1 22-16,-1-21 0,0 0 0,0-22 16,0 22-16,0-22 0,1 22 0,-22-22 15,21 22-15,0 0 0,-21-1 16,0 1-16,0 21 0,0 0 0,0 0 16,0-1-16,0 44 15,0-1-15,0 0 0,-21 0 16,0 21-16,21 1 0,-22-1 15,1 22-15,0-22 0,21 21 16,-21-20-16,0 20 0,0 1 0,21-22 16,-22 0-16,22 1 0,-21-1 0,21 0 15,0 1-15,0-22 0,0 0 0,0 0 16,0 22-16,0-22 0,0 0 16,21-21-16,1 0 0,-1 0 15,0 0-15,0 0 0,0-21 16,22 0-16,-22 21 0,21-22 0</inkml:trace>
  <inkml:trace contextRef="#ctx0" brushRef="#br0" timeOffset="115936.5">9313 13293 0,'0'-21'15,"-21"21"-15,0 0 16,0 21-16,0 0 0,-1 0 16,1 21-16,-21 1 0,21-1 0,0 0 15,-22 1-15,22-1 0,0 22 0,0-22 16,0 0-16,-1 1 0,1-1 0,0-21 16,21 21-16,0 1 0,0-22 15,0 0-15,0 21 0,0-20 0,0-1 16,0 0-16,0 0 15,21-21 1,0 0-16</inkml:trace>
  <inkml:trace contextRef="#ctx0" brushRef="#br0" timeOffset="116756.55">8848 13737 0,'0'0'0,"-22"0"0,1 0 16,0 0-16,42 0 16,0 0-1,1 0-15,-1 0 0,21 0 0,0 0 16,1 0-16,20-21 0,-20 21 0,-1-21 16,21 0-16,-20 21 0,-1-21 15,0-22-15,-20 22 0,20 0 0,-21-21 16,0 20-16,0-20 0,1 21 0,-1-21 15,0-1-15,-21 22 0,0-21 0,0 21 16,0-1-16,0 1 0,0 0 16,-21 21-1,21 21-15,-21 0 0,-1 1 16,1 20-16,0 0 0,0 1 16,21-1-16,-21 0 0,0 22 0,-1-22 15,1 0-15,0 1 0,0-1 16,21 0-16,-21 1 0,0-1 0,-1 0 15,1-20-15,21 20 0,-21-21 0,0 0 16,21 0-16,-21 1 0,21-1 0,0 0 16,21-42 15,0 0-31,0-1 16,0 1-16,1 0 0,-1 0 0,0 0 15,0-22-15,21 22 0,-20-21 0,-1 21 16,0-22-16,0 22 15,0 0-15,-21 0 0,21 21 16,1 0-16,-22 21 16,0 0-16,0 0 0,0 1 0,0-1 15,0 0-15,0 0 0,0 21 0,0-20 16,0-1-16,0 0 0,0 0 16,0 0-16,21-21 0,-21 21 0,21 1 15,0-22-15,0 21 0,0-21 16,1 0-16,-1 0 0,21 0 0,-21 0 15,0 0-15,1 0 0,20-21 0,-21-1 16,0 1-16,0 0 16,1 0-16,-1 0 0,0 0 0,0-22 15,0 22-15,0-21 0,1 21 0,-22-22 16,21 22-16,-21 0 0,0 0 0,0 0 16,-21 21-16,-1 0 15,1 0-15,0 21 0,0 0 16,21 0-16,-21 0 0,0 0 0,21 1 15,0-1-15,0 0 0,0 0 0,0 0 16,0 0-16,0 1 0,0-1 0,0 0 16,21-21-16,0 21 15,0-21-15,0 0 16,0 0-16,1 0 16,-1 0-16,0-21 15</inkml:trace>
  <inkml:trace contextRef="#ctx0" brushRef="#br0" timeOffset="118403.63">10837 14076 0,'0'-21'0,"0"42"0,0-63 16,21 20-16,1 1 0,-1 0 15,0 0-15,0-21 0,0 20 0,22-20 16,-1 21-16,-21-21 16,21-1-16,-20 1 0,20 0 0,-21-1 15,21-20-15,-20 20 0,-1 1 0,-21 21 16,0-21-16,0-1 0,0 22 0,0 0 16,0 0-16,-21 0 0,-22-1 0,22 22 15,0 0-15,-21 0 0,-1 0 16,1 0-16,21 22 0,-22-1 0,22 0 15,0 0-15,0 21 0,21 1 0,0-1 16,0 0-16,42 1 0,-21-1 0,1 0 16,-1 1-16,21-1 0,-21 0 15,22 1-15,-22-22 0,21 0 0,-21 21 16,0-20-16,1-1 0,-1-21 16,-21 21-16,21 0 0,-42-21 15,0 0 1,-1 0-16,1 0 0,-21 0 15,21-21-15,0 21 0,-22-21 0,22 0 16,0-1-16,0 1 0,0 0 0,-1 0 16,1 0-16,21 0 0,-21-1 0,42 44 47,0-1-47,1-21 0,-1 21 0,0 0 15,21 0-15,-21-21 0,1 21 0,20-21 16,-21 0-16,21 22 0,-20-22 15,20 0-15,-21 0 0,21 0 0,-20 0 16,-1 0-16,21-22 0,-21 22 16,0-21-16,1 0 0,-1 21 0,-21-21 15,21 0-15,-21-22 0,21 22 0,-21 0 16,0-21-16,0-1 0,0 1 0,0 0 16,21-1-16,-21 1 0,0 0 0,0-22 15,21 22-15,-21 0 0,0-1 16,0 1-16,0 0 0,0 20 0,0 1 15,0 0-15,0 42 16,0 0-16,0 1 16,0 20-16,0 0 15,0 1-15,0-1 0,0 0 0,0 1 16,0-1-16,0 0 0,0 22 0,0-22 16,0 0-16,0 1 0,0-1 0,0-21 15,0 22-15,22-22 0,-1 0 0,0 0 16,21 0-16,-21-21 0,22 0 15,-22 21-15,21-21 0,-21 0 0,22 0 16,-1 0-16,0-21 0,-20 21 0,20-21 16,0 0-16,-21 0 0,22 0 0,-22-1 15,0-20-15,0 21 0,0-21 16,-21 20-16,0-20 0,0 0 0,0-1 16,0 22-16,0-21 0,0 21 15,-21 0-15,0 21 0,0 0 16,0 0-16,0 0 0,-22 0 0,22 21 15,0 0-15,0 0 0,-22 21 0,22 1 16,0-22-16,0 21 0,0 1 0,21-1 16,0 0-16,0-21 0,0 22 15,0-22-15,0 0 0,0 0 0,0 0 16,21 1-16,0-22 0,0 21 16,22-21-16,-22 0 0,0 0 0,0 0 15,0-21-15,22 21 0,-22-22 0,0 1 16,0 0-16,0 0 15,0 0-15,1 0 0,-1-22 0,0 22 16,-21-21-16,21 21 0,0-22 0,-21 1 16,0 21-16,0 0 0,0-1 0,21 1 15,-21 42 1,0 1 0,-21-1-16,21 0 0,-21 0 0,21 21 15,0-20-15,0-1 0,0 21 0,0-21 16,0 0-16,0 22 0,0-22 0,0 0 15,21-21-15,0 21 0,1 0 0,-1-21 16,0 0-16,0 0 16,0 0-16,0 0 0,1 0 15,-1 0-15,0-21 0,0 0 0,0 0 16,0 0-16,-21 0 0,22-1 0,-1-20 16,0 21-16,0-21 0,0-22 0,0 22 15,1-1-15,-22 1 0,21-21 0,0 20 16,0-20-16,0 20 0,-21-20 15,21 21-15,-21-1 0,22 22 0,-22-21 16,21 21-16,-21 42 16,0 0-16,-21 21 15,-1 1-15,1-22 0,0 21 16,21 0-16,-21 1 0,0 20 0,0-20 16,21-1-16,0 0 0,0 1 15,-22-1-15,22-21 0,0 21 0,0 1 16,0-22-16,0 0 0,22 0 0,-22 0 15,21 1-15,0-1 0,0-21 0,0 0 16,0 0-16,1 0 0,-1 0 16,0 0-16,0 0 0,0-21 0,0-1 15,1 22-15,-1-21 0,0-21 0,-21 21 16,21 0-16,0-22 0,0 22 0,-21-21 16,0 21-16,0-1 0,22 1 0,-22 0 15</inkml:trace>
  <inkml:trace contextRef="#ctx0" brushRef="#br0" timeOffset="118940.27">13144 13653 0,'0'0'0,"0"21"0,0 0 16,0 0-16,22 0 15,-1 0-15,0-21 0,0 22 16,0-22-16,0 0 0,1 0 16,-1 0-16,0 0 0,0 0 0,0 0 15,0 0-15,1 0 0,-1 0 0,0-22 16,0 1-16,0 0 0,0 0 15,1 0-15,-1-22 0,0 22 0,0-21 16,0 21-16,0-22 0,1 22 16,-22-21-16,21 21 0,0 0 0,0-1 15,-21 1-15,0 0 0,0 42 32,0 0-32,0 1 15,0-1-15,0 0 16,0-42 31,0 0-47,0-1 15,0 1-15,0 0 16,0 0-16,0 0 16,0 0-16,0-1 15,-21 22-15,0 0 16,21 22-16,-21-1 0,-1 0 0,1 0 15,0 0-15,0 22 0,0-1 0,0 0 16,-1-21-16,1 22 0,0-1 0,21 0 16,0-20-16,0 20 0,0-21 0,0 0 15,0 0-15,0 1 0,21-1 16,0 0-16,1-21 0,-1 0 0,0 21 16,21-21-16,-21 0 0,1 0 0,20 0 15,-21-21-15,0 21 0,0-21 0,1 0 16,-1-1-16,0 1 0,0 0 15,0 0-15,-21-21 0,21-1 0,1 22 16,-22-21-16,21-1 0</inkml:trace>
  <inkml:trace contextRef="#ctx0" brushRef="#br0" timeOffset="119140.17">13695 12933 0,'0'0'0,"-21"0"0,-1 0 0,1 0 16,0 0-16,21 21 0,-21-21 16,21 21-16,0 0 15,0 1 1,-21-22 15,0 0-31</inkml:trace>
  <inkml:trace contextRef="#ctx0" brushRef="#br0" timeOffset="119340.05">12636 13293 0,'0'0'0,"0"21"15,22-21 1,-1 0-16,0 0 0,0 0 15,0 0-15,0 0 0,1 0 0,-1 0 16,0-21-16,-21 0 16,0-1-16,-21 1 15,0 21-15</inkml:trace>
  <inkml:trace contextRef="#ctx0" brushRef="#br0" timeOffset="119543.99">11345 13229 0,'0'0'0,"-42"0"0,0 21 0,42 1 16,42-1-1,-21-21-15,0 0 0,22 0 16,-1 0-16,0 0 0,1 0 0,-1 0 16,0 0-16,1 0 0,-1 0 0,0 0 15,-21 0-15,22 0 0,-22 0 16,0 0-16,-21-21 0</inkml:trace>
  <inkml:trace contextRef="#ctx0" brushRef="#br0" timeOffset="121796.07">889 15134 0,'0'0'0,"0"-21"0,-21 0 15,0 0-15,-1 0 16,22-1-16,-21 22 31,21 22-31,0-1 16,-21 0-16,21 21 0,0-21 15,0 22-15,0-1 0,0-21 0,0 22 16,0-1-16,0-21 0,-21 0 16,21 22-16,0-22 0,-21 0 0,21 0 15,0 0-15,0 0 0,0 1 16,0-44 15,0 1-31,0 0 16,21 0-16,0 0 0,-21 0 15,0-22-15,21 22 0,0-21 16,1-1-16,-22 1 0,21 21 0,0-21 16,-21 20-16,21 1 0,0 0 15,0 0-15,1 21 0,-22 21 16,0 0-16,21 0 0,0 1 15,0-1-15,-21 21 0,0-21 0,21 0 16,-21 22-16,21-22 0,-21 0 16,22 21-16,-22-20 0,0-1 0,0 0 15,0 0-15,21-21 0,-21 21 16,0 0-16,21-21 0,0 0 31,0-21-31,-21 0 0,0 0 16,21 0-16,1 0 0,-1-22 15,-21 22-15,21-21 0,0-1 0,0 22 16,-21-21-16,21 0 0,1-1 16,-1 22-16,0 0 0,0 0 0,0 21 15,0 0-15,1 0 16,-1 21-16,-21 0 0,0 0 0,0 0 16,21 22-16,-21-22 0,0 21 15,0 1-15,0-1 0,0-21 0,0 21 16,0 1-16,0-22 0,0 0 15,0 21-15,0-20 0,0-1 16,21 0-16,0 0 0,0-21 16,1 0-16,-1 0 0,0 0 15,21 0-15,1 0 0,-22 0 0,21-21 16,0 21-16,1-21 0,-1 0 16,0-22-16,1 22 0,-1 0 0,0-21 15,-20-1-15,-1 1 0,0 0 0,0-1 16,-21 1-16,0 0 15,0-1-15,0 22 0,0 0 0,0 0 0,-21 0 16,0 21-16,0 0 16,-1 21-16,1 0 0,0 0 15,21 0-15,0 0 0,0 22 0,0-1 16,-21-21-16,21 22 0,0-22 16,0 21-16,0-21 0,21 0 0,0 1 15,-21-1-15,21 0 0,22 0 16,-22-21-16,0 0 0,0 21 0,22-21 15,-22 0-15,21 0 0,-21 0 0,22 0 16,-1-21-16,-21 0 0,21 21 16,-20-21-16,-1 0 0,0-1 0,0-20 15,0 21-15,-21 0 0,21-22 16,-21 22-16,0-21 0,0 21 0,0 0 16,0-1-16,0 44 31,0-1-31,0 0 0,0 0 0,0 0 15,0 22-15,0-22 0,0 0 16,0 21-16,0-21 0,-21 1 0,21 20 16,0-21-16,-21-21 0,21 21 0,0 0 15,0 1 1,0-44 15,0 1-31,0 0 16,21 0-16,0 0 0,-21 0 0,22-22 15,-1 22-15,0-21 16,0 21-16,0-22 0,0 22 0,1 0 16,-1 0-16,0 0 0,0 21 0,0 0 15,0 0-15,1 0 16,-22 21-16,21 0 0,-21 0 0,0 21 16,0-20-16,0-1 0,21 21 15,-21-21-15,0 0 0,0 1 0,0-1 16,0 0-16,0 0 0,0 0 0,0 0 15,0 1 1,0-44 15,0 1-31,21 0 16,0 0-16,0 0 0,1-22 16,-1 22-16,0 0 0,0-21 0,0-1 15,0 22-15,22-21 0,-22 21 16,0 0-16,0-1 0,0 22 0,1 0 15,-22 22-15,0-1 16,0 0-16,0 0 0,0 21 16,0-20-16,0-1 0,0 21 0,0-21 15,0 0-15,0 22 0,-22-22 0,22 0 16,0 0-16,-21 0 16,21 1-1,21-22 1,1-22-16,-1 22 0,-21-21 15,21 0-15,21 0 0</inkml:trace>
  <inkml:trace contextRef="#ctx0" brushRef="#br0" timeOffset="122995.68">3768 14859 0,'0'0'0,"0"-21"0,0-21 15,-22 42-15,1 0 16,0 21-16,21 0 0,-21 0 0,0 0 15,0 22-15,-1-1 0,22 0 16,-21 1-16,0-1 0,0 21 16,21-20-16,-21-1 0,21 0 0,-21 1 15,-1-1-15,22 0 0,0 1 0,-21-22 16,21 0-16,-21 0 0,21 0 16,0 1-16,0-1 0,-21-21 15,21-21 16,0-1-31,0 1 0,21 0 16,-21 0-16,21-21 0,0 20 0,1-20 16,-1 21-16,0-21 0,21 20 15,-21 1-15,1 0 0,20 0 0,-21 0 16,0 21-16,22 0 0,-22 0 0,0 0 16,21 21-16,-21 0 0,1 0 15,-22 0-15,0 1 0,21-1 0,-21 0 16,0 0-16,0 0 0,0 0 0,0 1 15,-21-22-15,-1 21 0,1 0 16,0-21-16,0 21 0,-21-21 0,20 0 16,1 0-16,-21 0 0,21 0 0,0 0 15,-1 0-15,1 0 0,0 0 16,0 0-16,21 21 16,0 0-1,21-21 1,0 22-16,0-22 15,1 21-15,-1-21 0,0 0 0,0 0 16,21 21-16,-20-21 0,20 0 0,-21 0 16,21 0-16,1 0 0,-1 0 15,0 0-15,-20-21 0,20 21 0,0-21 16,-21-1-16,1 22 0,20-21 0,-21 0 16,-21 0-16,21 0 0,-21 0 15,21-22-15,-21 22 0,0 0 0,0-21 16,0 20-16,0 1 0,0-21 15,0 21-15,0 0 16,-21 21-16,0 0 0,21 21 16,-21 0-16,21 0 0,0 0 0,-21 0 15,21 22-15,-21-22 0,21 21 0,-22-21 16,22 22-16,0-22 0,0 21 16,0-21-16,0 1 0,0-1 0,0 0 15,0 0-15,0 0 0,22 0 16,-1-21-16,0 0 15,0 0-15,21 0 0,-20 0 0,-1-21 16,0 0-16,21 0 0,-21 21 16,1-21-16,-1 0 0,21-22 0,-21 22 15,0 0-15,1-21 0,-1-1 16,21 22-16,-21-21 0,-21 21 0,21-1 16,-21 1-16,22 0 0,-22 42 31,-22 0-31,22 1 15,-21-1-15,21 0 0,-21 0 0,21 0 16,0 0-16,0 22 0,0-22 0,0 0 16,0 0-16,0 0 0,0 1 15,0-1-15,21-21 0,0 21 0,1-21 16,-1 0-16,0 0 0,0 0 16,0 0-16,22 0 0,-22 0 15,21 0-15,-21 0 0,0-21 0,22 21 16,-22-21-16,0-1 0,21 1 0,-20-21 15,-1 21-15,0-22 0,0 22 0,0-21 16,0 0-16,-21 20 0,0-20 16,22 21-16,-22 0 0,0-22 0,0 22 15,-22 21-15,1 0 16,0 0-16,21 21 0,-21-21 16,21 22-16,-21-1 0,21 0 0,0 0 15,0 0-15,0 22 0,0-22 16,0 0-16,0 0 0,0 0 0,21 0 15,-21 1-15,0-1 0,0 0 16,0 0-16,0 0 0,0 0 0,0 1 16,0-1-1,-21-21-15,0 0 0,-1 0 0,1 0 16,0 0-16,0-21 0,0 21 0,21-22 16,0 1-16</inkml:trace>
  <inkml:trace contextRef="#ctx0" brushRef="#br0" timeOffset="124539.79">6435 14986 0,'0'0'0,"0"-21"0,21-21 16,-21 63 15,0 0-31,-21 0 0,21 0 16,0 22-16,-22-22 0,1 0 0,21 21 15,-21-21-15,21 1 0,0 20 0,-21-21 16,21 0-16,0 0 0,0 1 16,0-1-1,21-21 1,0 0-16,0-21 15,1-1-15,-1 22 0,0-21 16,0 0-16,-21 0 0,21 0 16,0 0-16,1-22 0,-1 22 0,0 0 15,0 0-15,0 21 0,-21-21 0,21 21 16,1 0-16,-1 21 16,-21 0-16,0 0 15,21-21-15,-21 21 0,0 0 0,0 1 16,0-1-16,21 0 0,-21 0 0,21 0 15,-21 0-15,21-21 0,1 22 16,-1-22-16,0 0 0,0 0 16,0 0-16,0 0 0,22 0 15,-22 0-15,0-22 0,21 22 0,-20-21 16,20 0-16,-21 0 0,21 0 0,-20 0 16,-1-1-16,0 1 0,0-21 15,0 21-15,0-22 0,-21 22 0,0-21 16,0 21-16,0-22 0,0 22 0,0 0 15,0 0-15,0 0 0,0 0 0,0 42 32,0 0-32,-21 0 15,21 0-15,0 0 0,-21 22 0,21-22 16,0 21-16,0-21 0,0 22 0,0-22 16,0 0-16,0 0 15,0 22-15,21-22 0,0 0 0,1 0 16,-1 0-16,0-21 0,0 0 15,0 0-15,0 0 0,1 0 0,-1 0 16,0 0-16,0 0 0,21-21 16,-20 0-16,-1 21 0,0-21 0,0 0 15,0-1-15,0 1 0,1 0 0,-22-21 16,0 21-16,21-1 0,-21 1 0,21 0 16,-21 0-16,0 0 15,0 0-15,0-1 0,0 44 31,0-1-31,-21 0 16,21 0-16,-21 0 0,21 0 16,0 22-16,0-22 0,0 0 0,0 0 15,0 22-15,0-22 0,0 0 0,0 0 16,0 0-16,0 0 0,0 1 16,21-1-16,0-21 0,0 0 15,0 0-15,0 0 0,22 0 0,-22 0 16,0 0-16,21-21 0,-20-1 0,-1 22 15,0-21-15,21 0 0,-21-21 16,1 21-16,-1-22 0,0 22 16,0-21-16,0 21 0,0-22 0,1 1 15,-1 21-15,0-22 0,0 1 0,0 21 16,-21-21-16,0 20 0,21-20 0,-21 21 16,0 0-16,0 42 31,0 0-31,0 0 0,-21 0 0,21 1 15,-21-1-15,0 21 0,0 0 16,21-20-16,-21 20 0,-1 0 0,22-21 16,0 22-16,0-22 0,-21 21 0,21-21 15,0 1-15,0 20 0,0-21 16,0 0-16,0 0 0,21-21 16,1 0-16,-1 0 15,0 0-15,0 0 0,0 0 0,0-21 16,1 0-16,20 0 0,-21 0 0,0 0 15,0-1-15,1-20 0,-1 21 16,0 0-16,0-22 0,0 1 0,0 0 16,1 21-16,-1-22 0,-21 1 0,21 0 15,-21-1-15,21 1 0,-21 0 0,0-1 16,0 1-16,0 21 0,0 0 16,-21 42-1,0 0-15,0 0 16,21 21-16,-22 1 0,1-1 0,0 0 15,21 1-15,-21-1 0,21 0 16,-21 1-16,21-1 0,-21 0 0,21 1 16,0-22-16,0 21 0,0-21 0,0 22 15,21-22-15,0 0 0,-21 0 0,21-21 16,0 21-16,0-21 0,1 0 16,-1 0-16,0 0 0,0-21 15,0 21-15,0-21 0,-21 0 0,22 0 16,-1 0-16,-21-1 0,0 1 0,0-21 15</inkml:trace>
  <inkml:trace contextRef="#ctx0" brushRef="#br0" timeOffset="124727.68">8107 14753 0,'0'0'0,"-21"0"0,-85 21 16,85-21-16,-1 0 15,1 0 1,21 22-16,21-22 16,1 0-16,-1 0 15,0 0-15,0 0 16,21 0-16</inkml:trace>
  <inkml:trace contextRef="#ctx0" brushRef="#br0" timeOffset="125551.44">10541 15092 0,'-21'21'0,"42"-42"0,-63 42 0,20-21 15,1 0-15,0 0 0,21-21 32,0 0-32,21 21 15,0-21-15,1-1 0,-1 1 0,0 0 16,-21 0-16,21 0 0,0 0 0,-21-1 16,21 1-16,-21 0 0,0 0 0,0 0 15,0 0-15,0-1 0,-21 22 16,0 0-16,0 0 0,0 0 0,-22 0 15,22 0-15,0 0 0,-21 22 0,21-1 16,-22 0-16,1 21 0,21-21 16,-22 1-16,22 20 0,0 0 15,0-21-15,0 22 0,21-22 0,0 0 16,0 21-16,0-20 0,21-1 0,0 0 16,0-21-16,22 21 0,-22-21 0,21 0 15,0 0-15,1 0 0,-22 0 0,21 0 16,1 0-16,-22-21 0,21 21 15,-21-21-15,22 0 0,-22 21 0,0-22 16,-21 1-16,21 0 0,-21 0 0,21 0 16,-21 0-16,0-1 0,0 1 15,0 0-15,0 42 32,0 0-17,0 1-15,-21-1 0,21 21 0,-21 0 16,21 1-16,0-1 0,0 0 0,-21 1 15,21 20-15,-21-20 0,21 20 16,-22-21-16,22 22 0,0-22 0,0 22 16,-21-22-16,0 22 0,21-22 0,-21 21 15,21 1-15,0-22 0,-21 1 0,0-1 16,-1 0-16,22 1 0,-21-22 0,0 21 16,21-21-16,-21-21 0,0 21 15,0 1-15,-1-22 0,1 0 16,0-22-16,21 1 15,0 0-15,-21 0 0,21 0 0,-21-22 16,21 1-16,0 0 0,0-1 0,0-20 16,0 21-16,0-22 0,21 1 15,0-1-15,0 1 0,0-1 0,1 1 16,-1-1-16,0-21 0,21 22 0,-21-1 16,22 1-16,-22-1 0,21 22 0,1 0 15,-22-1-15,21 1 0,0 0 16,1 21-16,-22-1 0,21 1 15,-21 0-15,22 0 0,-22 21 0,0 0 0</inkml:trace>
  <inkml:trace contextRef="#ctx0" brushRef="#br0" timeOffset="126144.62">10985 14965 0,'0'21'16,"0"-42"-16,0 63 0,22-21 0,-22 1 0,0-1 16,0 0-16,21 0 0,0-21 0,-21 21 15,21-21-15,0 0 0,0 0 16,1 0-16,-1 0 0,21 0 0,-21 0 15,0 0-15,22-21 0,-22 21 0,21-21 16,-21 0-16,1 0 0,-1-1 0,0 1 16,-21 0-16,0 0 0,0 0 15,0 0-15,0-1 0,0 1 0,0 0 16,-21 21-16,0 0 16,-1 0-16,1 0 0,0 0 0,0 21 15,0-21-15,0 21 0,-1 1 16,1 20-16,0-21 0,0 0 0,21 22 15,0-22-15,0 0 0,0 21 0,0-21 16,0 1-16,0-1 0,21 0 0,0 0 16,0 0-16,1-21 0,-1 21 15,0-21-15,21 0 0,-21 0 0,22 0 16,-22 0-16,21 0 0,1-21 0,-1 21 16,0-21-16,1 0 0,-22 0 0,21-22 15,0 22-15,-20-21 0,20 21 0,-21-22 16,0 1-16,0 0 15,1-1-15,-22 1 0,0 0 0,21-1 16,-21 1-16,0 0 0,0-1 0,0 1 16,0 0-16,0 21 0,0-1 0,0 1 15,-21 21 1,21 21-16,-22 1 0,1-1 0,0 21 16,21 0-16,-21 1 0,0-1 0,21 22 15,0-22-15,-21 0 0,21 22 0,-22-22 16,22 0-16,0 1 0,0-1 0,0 0 15,0 1-15,0-1 0,0-21 16,0 0-16,22 1 0,-22-1 16,21 0-16,0 0 0,0-21 0,0 0 15,0 0-15,1 0 0,20 0 0,-21 0 16,0 0-16,0 0 0,1-21 0,-1 0 16,0 0-16,0-1 0,0-20 15,-21 21-15,0-21 0,21 20 0</inkml:trace>
  <inkml:trace contextRef="#ctx0" brushRef="#br0" timeOffset="126359.49">11705 14859 0,'0'0'16,"-21"0"-16,21 21 0,0 0 16,21-21-1,0 0-15,22 0 0,-22 0 16,21 0-16,0 0 0,1 0 0,-1 0 15,0 0-15,1 0 0,20 0 0,-20 0 16,-1-21-16,0 21 0,1-21 0,-1 21 16,-21 0-16,21-21 0,-20 21 15,-1 0-15,-42 0 16</inkml:trace>
  <inkml:trace contextRef="#ctx0" brushRef="#br0" timeOffset="126980.14">1587 16447 0,'0'21'47,"0"0"-47,0 0 0,0 0 0,0 0 15,0 1-15,0-1 16,0 0-16,0 0 31,0-42 0,0 0-15,0 0-16</inkml:trace>
  <inkml:trace contextRef="#ctx0" brushRef="#br0" timeOffset="127144.05">1630 16298 0,'0'0'0,"0"-21"0,0 0 0,0-21 16,0 21 0,0-1-16,0 44 47,21-22-32,0 0-15,0 21 0,0-21 0</inkml:trace>
  <inkml:trace contextRef="#ctx0" brushRef="#br0" timeOffset="128072.54">2201 16341 0,'0'21'0,"0"-42"16,0 63-16,0-21 0,-21 0 15,0 1-15,0 20 0,21-21 0,-21 0 16,-1 0-16,1 22 0,0-22 15,21 0-15,-21 21 0,0-20 0,21-1 16,0 0-16,-21 0 0,21 0 0,-22 0 16,22-42 15,0 0-31,22 0 0,-22 0 16,21 0-16,0-1 0,-21 1 0,21-21 15,0 21-15,0-22 0,-21 1 16,22 21-16,-1-21 0,0 20 0,0-20 15,0 21-15,0 0 0,-21 0 16,22 21-16,-1 0 0,0 0 16,0 21-1,-21 0-15,21 0 0,-21 0 16,0 0-16,0 1 0,0 20 0,0-21 16,0 0-16,0 22 0,21-22 0,-21 0 15,22 0-15,-22 21 0,0-20 16,21-1-16,0-21 0,0 21 0,-21 0 15,21-21-15,0 0 0,1 0 16,20 0-16,-21 0 0,0 0 0,22 0 16,-1-21-16,-21 0 0,21 0 15,-20-1-15,20 1 0,-21 0 16,21 0-16,-20 0 0,-1-22 0,0 22 16,-21-21-16,21 21 0,-21-22 15,21 22-15,-21 0 0,0 0 0,0 0 16,0 42 15,0 0-31,0 0 0,0 0 0,0 1 16,0 20-16,-21-21 0,21 21 0,0-20 15,0 20-15,0-21 0,0 0 16,0 22-16,0-22 0,0 0 16,0 0-16,21 0 0,0 0 15,1-21-15,-1 0 0,0 0 0,0 0 16,0 0-16,0 0 0,1 0 0,20-21 15,-21 0-15,0 0 0,22 0 16,-22-22-16,0 22 0,0-21 0,21 21 16,-20-22-16,-22 1 0,21 0 0,0-22 15,0 22-15,-21 0 0,21-22 16,-21 22-16,0-1 0,0 1 0,21 0 16,-21-1-16,0 22 0,0 0 0,0 0 15,0 42 1,0 21-16,0-20 15,-21 20-15,0-21 0,21 21 0,0 1 16,-21-1-16,0 0 0,21 1 16,-21-1-16,21 0 0,-22 1 0,22-1 15,0-21-15,0 22 0,0-22 16,0 21-16,0-21 0,0 0 0,22 1 16,-1-1-16,0-21 0,0 21 0,0-21 15,0 0-15,1 0 0,20 0 16,-21 0-16,21-21 0,-20 0 0,-1 21 15,0-22-15,0 1 0,0 0 0,0 0 16,-21 0-16,22 0 16,-22-22-16</inkml:trace>
  <inkml:trace contextRef="#ctx0" brushRef="#br0" timeOffset="128248.44">3471 16320 0,'0'21'16,"21"-21"-16,1 0 0,20 0 16,-21 0-16,0 0 0,22 0 15,-22 0-15,21 0 0,-21 0 0,0 0 16,22 0-16,-22-21 0,0-1 16,-21 1-16</inkml:trace>
  <inkml:trace contextRef="#ctx0" brushRef="#br0" timeOffset="128451.32">3090 16150 0,'0'0'0,"-63"21"16,42-21-1,-1 0-15,1 0 0,0 0 0,42 0 47,0 0-47,1 0 16,-1 0-16</inkml:trace>
  <inkml:trace contextRef="#ctx0" brushRef="#br0" timeOffset="128676.49">4826 16764 0,'-42'0'15,"84"0"-15,-127 0 0,43 0 0,0 0 0,-1 0 16,22 0-16,-21 0 0,21 0 15,-1 0-15</inkml:trace>
  <inkml:trace contextRef="#ctx0" brushRef="#br0" timeOffset="129636.45">4678 16637 0,'0'0'0,"21"-21"0,0 21 0,0-21 16,0 0-16,-21-1 0,22 1 15,-1 0-15,-21 0 0,0 0 16,0-22-16,0 22 0,0 0 0,0 0 15,0 0-15,-21 0 0,-1-1 16,1 1-16,0 0 0,0 0 0,-21 21 16,20 0-16,-20 0 0,0 0 0,21 0 15,-22 0-15,1 0 0,21 21 16,-22 0-16,1 0 0,21 22 0,0-22 16,-22 21-16,22-21 0,0 22 15,0-1-15,21 0 0,0-20 0,0 20 16,0 0-16,0-21 0,0 1 15,0 20-15,0-21 0,21-21 16,0 21-16,0 0 0,1-21 0,-1 0 16,0 0-16,0 0 0,21 0 0,-20 0 15,20-21-15,-21 0 0,21 0 16,-20 0-16,20 0 0,-21-1 0,0 1 16,0 0-16,1 0 0,-1 0 0,0 0 15,-21-22-15,0 22 0,0 0 16,0-21-16,0 20 0,0 1 0,0-21 15,0 21-15,0 0 0,0-1 16,0 44 15,-21-1-31,21 0 0,0 0 0,-21 0 16,21 0-16,0 22 0,0-22 16,0 0-16,0 21 0,0-20 0,0-1 15,0 0-15,21 0 0,0 0 0,0 0 16,0 1-16,0-1 15,1-21-15,-1 0 0,0 0 0,21 0 16,-21 0-16,1 0 0,-1 0 0,0-21 16,21-1-16,-21 1 0,1 0 15,20 0-15,-21 0 0,0 0 0,0-1 16,1 1-16,-1-21 0,-21 21 16,0-22-16,21 1 0,-21 21 15,0-21-15,0 20 0,0-20 0,0 0 16,0 21-16,0-43 15,0 43-15,0 42 16,-21 0 0,21 0-16,0 22 0,0-22 0,-21 21 15,21 1-15,-22-1 0,22 0 16,0-21-16,0 22 0,0-1 0,0-21 16,0 22-16,0-22 0,0 0 0,0 0 15,0 0-15,0 0 0,22-21 16,-1 22-16,0-22 15,0 0-15,0 0 0,0 0 0,1-22 16,-1 22-16,0-21 0,21 0 0,-21 0 16,1 21-16,-1-21 0,0 0 15,0-1-15,-21 1 0,0 0 0,21 0 16,0 0-16,-21 0 0,-21 42 47,0 0-47,0 0 0,21 0 15,-21-21-15,21 21 0,0 1 16,-21-1-16,21 0 16,0-42 46</inkml:trace>
  <inkml:trace contextRef="#ctx0" brushRef="#br0" timeOffset="129827.34">5694 16277 0,'-21'0'16,"-1"-21"-16,1 21 16,0 0-16,0 0 0,0 0 15,21-21-15,-21 21 16,42 0 15,0 0-31,0 0 0,21 0 16,-20 21-16,-1-21 0</inkml:trace>
  <inkml:trace contextRef="#ctx0" brushRef="#br0" timeOffset="130384.05">6011 16489 0,'0'0'0,"-21"0"0,0 0 16,0 0-16,0 0 16,42 0 15,0 0-31,0 0 0,0 0 16,-21 21-1,0 0-15,0 0 16,0 1-16,0-1 15,-21 0-15,0 0 0,-21 0 0,20 0 0,1 1 16,-21-1-16,21 0 0,-22 0 16,22 0-16,0-21 0,0 21 15,0-21-15,0 0 0,-1 0 0,22 22 16,0-1 15,22-21-31,-1 0 0,0 0 0,21 21 16,-21-21-16,22 21 0,-22-21 0,21 21 15,-21 0-15,1 1 0,-1-1 16,0-21-16,0 21 0,0 21 0,-21-21 16,0 1-16,0-1 0,0 0 0,0 0 15,0 0-15,0 0 0,-21 1 16,0-1-16,0 0 0,0 0 0,-22-21 16,22 21-16,-21 0 0,21-21 15,-22 22-15,1-22 0,0 0 0,20 0 16,-20 0-16,0 0 0,21 0 15,-22 0-15,22 0 0,0 0 0,0-22 16,0 22-16,-1-21 0,1 0 0,21 0 16,0 0-16,0 0 0,0-22 15,0 22-15,0-21 0,0-1 0,0 1 16,43 0-16,-22-1 0,0-20 0,21 21 16,1-1-16,20-20 0,-21 20 15</inkml:trace>
  <inkml:trace contextRef="#ctx0" brushRef="#br0" timeOffset="130691.73">6181 16510 0,'0'0'0,"21"21"16,0-21-1,0 0-15,0 0 16,0 0-16,-21-21 0,22 0 15,-1 0-15,-21 0 16,21-1-16,-21 1 16,0 0-1,-21 21 1,0 21 0,21 0-16,0 1 15,-22-1-15,22 0 0,0 0 0,-21 21 16,21-20-16,0-1 0,0 0 0,0 0 15,0 0-15,0 0 0,0 1 16,21-22-16,1 0 0</inkml:trace>
  <inkml:trace contextRef="#ctx0" brushRef="#br0" timeOffset="131179.51">6921 16574 0,'0'0'0,"0"-22"0,0 1 0,0-21 15,-21 42 1,0 0-16,0 0 16,-21 0-16,20 0 0,1 0 0,0 0 15,0 0-15,0 0 0,-22 21 0,22-21 16,21 21-16,-21 0 0,0 1 16,0-22-16,21 21 0,0 0 0,0 0 15,0 0-15,0 0 0,0 1 16,0-1-16,0 0 15,21-21-15,0 0 16,0 0-16,0 0 0,1 0 0,-1-21 16,0 21-16,0-21 0,0-1 0,0 1 15,1 0-15,-1 0 0,-21 0 0,21-22 16,0 22-16,0-21 0,0 21 16,-21-22-16,22 1 0,-1 0 0,-21-1 15,21 1-15,-21-21 0,0 20 0,0 1 16,0 0-16,0-1 0,0 1 15,0 21-15,0 0 0,0-1 0,0 44 32,-21-1-32,0 0 0,-1 21 0,1 1 15,21-1-15,0 0 0,0 22 16,-21-22-16,21 0 0,-21 22 0,21-22 16,0 1-16,0-1 0,0-21 0,0 21 15,0-20-15,0 20 0,0-21 16,0 0-16,0 0 0,21-21 15,0 0-15,0 0 16</inkml:trace>
  <inkml:trace contextRef="#ctx0" brushRef="#br0" timeOffset="132132.96">9313 16320 0,'0'0'15,"-21"0"-15,0 21 0,0-21 0,42 0 31,21 0-15,-21 0-16,1 0 0,20-21 0,-21-1 16,21 1-16,-20 21 0,-1-21 15,0 0-15,0 0 0,-21 0 16,0-1-16,-21 22 16,0 0-16,0 0 0,-22 0 0,22 0 15,-21 0-15,-1 22 0,1-1 16,0 0-16,21 0 0,-22 0 0,22 0 15,-21 1-15,21 20 0,-1-21 0,22 0 16,0 0-16,0 22 0,0-22 16,0 0-16,22 0 0,-1 22 15,21-22-15,-21 0 0,0 21 0,22-21 16,-22 1-16,21 20 0,-21-21 0,1 0 16,-1 0-16,0 1 0,-21-1 15,0 0-15,0 0 0,0 0 16,-21-21-16,-22 0 0,1 0 0,0 0 15,-1 0-15,-20 0 0,-1 0 0,1 0 16,-1 0-16,1 0 0,-1 0 16,1-21-16,-1 0 0,22 0 0,-21 21 15,41-21-15,-20-1 0,21 1 16,0 0-16,21 0 0,0 0 16,0 0-16,21 21 15,0 0-15,0 0 0,22 0 16,-22 21-16,0-21 0,21 21 0,-21 0 15,22 0-15,-22 0 0,21 1 16,-21-1-16,22-21 0,-22 21 0,21 0 16,-21 0-16,22 0 0,-1-21 0,-21 22 15,22-22-15,-1 0 0,-21 0 16,21 0-16,1 0 0,-1 0 0,0 0 16,-20-22-16,20 1 0,0 0 0,1 21 15,-1-21-15,-21 0 0,21-22 16,1 22-16,-22-21 0,21 21 15,-21-22-15,1 1 0,20 21 0,-21-21 16,0-1-16,0 1 0,1-22 0,-22 22 16,0 0-16,21-1 0,-21 1 0,0 21 15,0-21-15,0 20 0,0 1 16,0 0-16,0 42 16,0 0-16,-21 1 0,21-1 15,-22 21-15,1 0 0,21-20 16,-21 20-16,0 0 0,21 1 0,-21-1 15,21-21-15,-21 21 0,21 1 0,-22-22 16,22 21-16,0-21 0,0 22 16,0-22-16,0 0 0,0 0 15,0 0-15,22-21 0,-1 0 16,0 0-16,0 0 0,0 0 16,0 0-16,-21-21 0,0 0 0,22 0 15</inkml:trace>
  <inkml:trace contextRef="#ctx0" brushRef="#br0" timeOffset="132320.85">9567 16531 0,'0'0'15,"-21"0"-15,0-21 16,21 0-16,21 21 31,0 0-31,0 0 0,22-21 16,-22 21-16,21 0 0,1 0 0,-1 0 15,0-21-15,1 21 0,-1-22 16,21 22-16,-20-21 0,-1 0 0,0 21 16</inkml:trace>
  <inkml:trace contextRef="#ctx0" brushRef="#br0" timeOffset="133834.5">10393 16701 0,'0'-22'31,"21"1"-31,0 0 0,0 0 16,-21 0-16,21 0 0,1-1 0,-22 1 15,0 0-15,0-21 0,0 21 16,0-1-16,0-20 0,0 21 0,0 0 15,-22 0-15,1 21 0,0 0 16,0 0-16,0 0 0,0 21 16,-22-21-16,22 21 0,0 0 15,-21 0-15,20 0 0,1 22 0,0-22 16,0 0-16,0 0 0,0 0 0,21 22 16,-22-22-16,22 0 0,0 0 0,0 0 15,0 1-15,0-1 0,22 0 16,-1-21-16,21 0 0,-21 0 15,0 0-15,1 0 0,20 0 0,-21 0 16,21-21-16,-20 0 0,20 21 16,-21-22-16,0 1 0,22 0 0,-22-21 15,0 21-15,0-1 0,-21-20 0,21 21 16,-21-21-16,21 20 0,-21 1 16,0-21-16,0 21 0,0 0 15,0-1-15,0 44 31,0-1-31,0 0 16,-21 21-16,21-21 0,0 1 0,-21-1 16,21 21-16,0-21 0,0 0 0,0 22 15,0-22-15,0 0 0,0 21 16,0-20-16,21-1 0,0 0 0,1 0 16,-1-21-16,0 0 0,0 0 15,0 0-15,0 0 0,1 0 16,-1 0-16,0 0 0,0-21 0,0 0 15,22 0-15,-22-1 0,0 1 16,0 0-16,0-21 0,0 21 0,1-22 16,20 22-16,-42-21 0,42-1 15,-42 1-15,21 0 0,1-22 0,-1 22 16,-21 0-16,0-1 0,0 1 0,21 21 16,-21-22-16,0 22 0,0 0 15,-21 42 1,21 22-16,-21-22 0,-1 21 15,1-21-15,21 22 0,-21-1 16,21 0-16,-21 1 0,21-1 16,0 0-16,-21 1 0,0-1 0,21 0 15,0 1-15,-22-1 0,22 0 0,0-21 16,0 22-16,0-22 0,0 21 0,22-21 16,-1 1-16,0-22 0,0 21 15,0-21-15,0 0 0,1 0 0,20 0 16,-21 0-16,0 0 0,22-21 0,-22-1 15,21 1-15,-21 0 0,0 0 16,1 0-16,20-22 0,-21 22 0,0-21 16,0 21-16,-21 0 0,22-22 0,-22 22 15,21 0-15,-21 0 0,0 42 47,0 0-47,-21 0 0,21 0 16,0 1-16,-22-1 0,22 0 0,0 21 15,0-21-15,0 1 0,0-1 16,0 0-16,0 0 0,22 0 16,-1 0-16,0-21 0,0 0 15,0 0-15,0 0 0,1 0 16,-1 0-16,0 0 0,0 0 16,0-21-16,0 0 0,1 0 0,-22 0 15,21 0-15,0-22 0,0 22 16,0 0-16,0-21 0,-21 20 15,22-20-15,-1 21 0,0 0 0,0-22 16,-21 22-16,21 0 0,0 0 16,-21 42 15,0 0-31,22-21 16,-22 21-16,21-21 15,0 0 16,-21-21-15,0 0-16,21 21 16,-21-21-16,21 0 15,-21 0-15,0-1 0,0 1 16,-21 21 0,0 0-1,0 0-15,0 0 0,-1 21 0,1 1 16,-21-1-16,21 0 0,0 21 0,21-21 15,-22 1-15,22-1 0,-21 21 0,21-21 16,0 0-16,0 1 0,0-1 16,0 0-16,0 0 0,0 0 0,21 0 15,1 1-15,-1-22 0,0 0 16,0 0-16,0 0 0,22 0 16,-22 0-16,0 0 0,21 0 15,-21-22-15,22 22 0,-22-21 0,0 0 16,0 0-16,22 21 0,-43-21 0,21 0 15,0-1-15,-21 1 0,21 0 0,-21-21 16,0 21-16,0-1 0,0 1 16,0-21-16,0 21 0,0-22 0</inkml:trace>
  <inkml:trace contextRef="#ctx0" brushRef="#br0" timeOffset="134027.39">12065 15939 0,'0'0'0,"-64"0"16,43 0-16,0 0 0,0 21 16,21 0-16,0 0 15,0 0 17,-21 0-1,0-21-31</inkml:trace>
  <inkml:trace contextRef="#ctx0" brushRef="#br0" timeOffset="134216.29">10985 16383 0,'0'0'16,"-148"42"-16,127-20 15,0-22-15,0 0 0,42 0 16,0 0-1,21 0-15,1 0 0,-1 0 16,22-22-16,-22 22 0,21-21 0,1 0 16,-22 21-16,1-21 0,20 0 0,-21 21 15,1-21-15</inkml:trace>
  <inkml:trace contextRef="#ctx0" brushRef="#br0" timeOffset="134688.22">12658 16341 0,'0'0'0,"105"-43"16,-83 22-1,-1 0-15,0 0 0,0 21 0,0 0 16,-21-21-16,0 42 16,-21 0-1,21 0-15,-21 0 0,0 22 16,0-22-16,-1 21 0,1 1 0,0-22 15,21 21-15,-21 0 0,0 1 0,0-1 16,-1 22-16,1-22 0,21 0 0,-21 1 16,0 20-16,21-21 15,-21 1-15,21-1 0,-21 0 0,21 1 16,-22-22-16,22 21 0,0-21 0,0 1 16,0-1-16,0 0 0,0 0 0,0 0 15,22-21-15,-1 0 16,0 0-16,0 0 0,0 0 15,0-21-15,-21 0 0,22 0 16,-1 0-16,0-1 0</inkml:trace>
  <inkml:trace contextRef="#ctx0" brushRef="#br0" timeOffset="134976.04">12785 16679 0,'0'0'16,"0"-63"-16,0-64 15,0 85-15,0-1 0,0 1 16,0 21-16,0-22 0,21 22 0,0-21 15,-21 21-15,21 0 0,0-1 0,0 22 16,1-21-16,-1 21 0,21-21 16,-21 21-16,0 0 0,1 0 0,-1 21 15,0 0-15,-21 1 0,0-1 0,0 0 16,0 0-16,0 0 0,0 0 0,-21 1 16,-22-1-16,22 0 0,0 0 15,-21 0-15,21 0 0,-22 1 0,1-22 16,21 21-16,0 0 0,-22-21 0,22 0 15,0 0-15,21 21 0,21-21 47,0-21-47,0 21 0,22-21 0,-1 0 16</inkml:trace>
  <inkml:trace contextRef="#ctx0" brushRef="#br0" timeOffset="135960.06">13462 16235 0,'21'-21'0,"-42"42"0,21-42 47,-21 21-47,-22 21 0,22 0 0,0 0 0,0 0 15,0 1-15,0-1 0,-1 0 16,1 21-16,0-21 0,21 1 0,0-1 16,0 0-16,0 0 15,0 0-15,21 0 0,0-21 16,1 0-16,-1 0 0,0 0 0,21 0 15,-21 0-15,1 0 0,-1 0 16,21 0-16,-21 0 0,0-21 0,1 0 16,-22 0-16,21 0 0,-21 0 15,0-1-15,0 1 0,0-21 16,0 21-16,-21 0 16,21-1-16,-22 1 0,1 0 0,21 0 15,-21 0-15,0 0 16,42 21 15,0 0-31,0 0 0,1 21 0,-1-21 16,0 0-16,0 21 0,0 0 0,0-21 15,1 21-15,-1-21 0,0 21 16,-21 1-16,21-1 0,-21 0 16,0 0-16,0 0 15,0 0-15,0 1 16,-21-1-1,21 0 1,0 0-16,21-21 16,0 0-16,0 0 0,1 0 15,-1 0-15,0 0 16,0 0-16,0-21 0,22 0 0,-22 0 16,0 21-16,0-22 0,-21 1 15,0 0-15,0 0 0,0 0 0,0 0 16,0-1-16,0 1 0,0 0 15,0-21-15,0 21 0,0-1 0,-21 22 16,0-21-16,0 21 16,-1 0-16,1 0 0,0 21 15,21 1 1,0-1-16,0 0 0,0 0 16,0 0-16,21 0 15,0-21-15,1 0 0,-1 0 0,0 0 16,0 0-16,0 0 0,0 0 15,22 0-15,-22 0 0,21-21 0,-21 21 16,1-21-16,20 0 0,-21 0 0,21 0 16,-20-1-16,-1 1 0,0 0 15,-21 0-15,0-21 0,21 20 16,-21-20-16,21 21 0,-21-21 0,0 20 16,0-20-16,0 21 0,0-21 0,0 20 15,0 1-15,0 0 0,-21 0 16,0 21-16,0 0 15,0 21-15,-1 21 0,1-20 16,0 20-16,0 0 0,0 1 0,0 20 16,-1-21-16,1 22 0,21-22 15,-21 1-15,21 20 0,-21-21 0,21 1 16,0-22-16,0 21 0,0-21 0,0 22 16,21-22-16,0 0 0,0 0 15,1-21-15,-1 21 0,0-21 16,21 0-16,-21 0 0,1 0 0,-1-21 15,21 0-15,-21 21 0,0-21 16,1 0-16,-1 0 0,0-1 0,-21-20 16,21 21-16,-21 0 0,0 0 0,0-22 15</inkml:trace>
  <inkml:trace contextRef="#ctx0" brushRef="#br0" timeOffset="137728.07">6286 17251 0,'0'0'0,"0"-21"31,0 0-31,0-1 16,0 1-16,0 0 15,0 0-15,0 0 16,-21 0-1,0 21-15,0 0 0,0 0 16,0 0-16,-1 0 0,1 21 0,0 0 16,0 0-16,0 0 0,0 22 15,-1-22-15,1 21 0,0 0 0,21 1 16,0-22-16,-21 21 0,21 1 0,0-1 16,0-21-16,0 21 0,0-20 15,0-1-15,21 0 0,0-21 0,0 21 16,1-21-16,-1 0 15,21 0-15,-21-21 0,0 21 0,1-21 16,-1 0-16,0-1 0,0 1 16,0 0-16,0 0 0,1-21 15,-1 20-15,-21 1 0,0 0 0,21-21 16,-21 21-16,21-22 0,-21 22 0,0-21 16,0 21-16,0-1 0,0 1 15,0 0-15,0 0 0,0 42 31,0 0-31,0 0 0,0 1 16,0-1-16,0 21 0,0-21 0,0 22 16,0-22-16,0 21 0,0-21 0,0 0 15,0 22-15,21-22 0,0 0 16,-21 0-16,22 0 0,-1 1 0,0-22 16,0 0-16,0 21 0,0-21 15,1 0-15,-1 0 0,0 0 0,0 0 16,21-21-16,-20-1 0,-1 22 15,21-21-15,-21 0 0,22 0 0,-22 0 16,21 0-16,-21-1 0,0-20 0,1 21 16,-1 0-16,0 0 0,0-1 15,-21 1-15,0 0 0,0 0 16,-21 21 0,0 21-16,0-21 0,-1 21 15,1 0-15,0 1 0,0-1 0,0 0 16,0 0-16,21 0 0,0 0 15,0 1-15,0-1 0,0 0 16,0 0-16,0 0 0,0 0 0,21-21 16,0 22-16,0-1 0,0-21 0,-21 21 15,21-21-15,1 0 0,-1 0 16,0 21-16,0-21 0,0 0 16,0 0-16,1 0 0,-1 0 15,0 0 1,0 0-16,0 0 15,-21-21-15,21 21 0,-21-21 16,22 21-16,-1-21 0,0-1 16,0 22-16,-21-21 0,21 0 0,0 0 15,1 0-15,-1 0 16,0-1-16,-21 1 0,21-21 0,-21 21 16,21 0-16,-21-1 0,0 1 15,0 0-15,0 0 0,0 0 0,0 0 16,0 42 15,-21-21-31,21 21 0,-21 0 16,21 0-16,-21 0 0,21 1 0,0 20 15,0-21-15,0 0 0,0 0 16,0 22-16,0-22 0,0 0 16,0 0-16,0 0 0,0 1 0,21-1 15,0 0-15,0-21 0,22 21 16,-22-21-16,21 21 0,22-21 0,-22 0 15,21 0-15,1 0 0,-1 0 0,1 0 16,-1 0-16,1 0 0,-1 0 16,1-21-16,-1 21 0,1-21 0,-22 0 15,1 0-15,-22 21 0,21-22 0,-21 1 16,0 0-16,-21 0 0,22 0 16,-22 0-16,0-22 0,0 22 0,0 0 15,0 0-15,-22 0 0,1 21 16,0 0-16,0 0 15,0 0-15,0 0 0,-1 0 16,1 21-16,0 0 0,0 0 0,0 0 16,0 0-16,-1 22 0,22-22 0,0 0 15,0 21-15,0-20 0,0-1 0,0 0 16,0 0-16,0 0 16,22-21-16,-1 0 0,0 0 0,0 0 15,0 0-15,0 0 0,1 0 0,-1 0 16,21 0-16,-21-21 0,0 21 15,1-21-15,-1 0 0,0 0 0,0-1 16,0 1-16,0 0 0,1 0 16,-1 0-16,0 0 0,0-1 15,0 1-15,0 0 0,-21 0 0,0 0 16,22 21 0,-22 21-1,0 0 1,0 0-16,0 0 0,0 1 15,0-1-15,0 0 0,-22-21 0,22 21 16,0 0-16,22-21 16,20 0-16,-21 0 0,21 0 15,-20 0-15,20-21 0,21 0 16,-20 0-16</inkml:trace>
  <inkml:trace contextRef="#ctx0" brushRef="#br0" timeOffset="145199.94">16616 12404 0,'-21'0'47,"21"-21"-47,0-1 15,0 1 1,0 0 0,21 0-16,-21 0 15,21 21-15,-21-21 0,21 21 0,-21-22 16,21 1-16,-21 0 0,0 0 16,0 0-16,21 21 15,-21-21-15,0-1 0,0 1 16,0 0-16,0 0 15,-21 21 32,0 0-47,21 21 16,0 0-16,0 0 0,-21 1 0,21-1 16,0 0-16,-21 0 0,21 21 15,0-20-15,0 20 0,0-21 0,0 21 16,-21-20-16,21-1 0,-22 21 0,1-21 15,21 0-15,-21 1 0,21-1 0,0 0 16,-21-21-16,21 21 0,-21 0 0,21-42 47,21 21-31,0-21-16,0 21 0,0-21 0,1 0 15,-1-1-15,0 1 0,0 0 16,0 0-16,0 0 0,1 0 0,-1-1 15,-21 1-15,21 21 0,0 0 16,0 0 0,-21 21-16,21 1 0,-21-1 15,0 0-15,0 0 16,22 21-16,-22-20 0,0-1 0,0 0 16,21 0-16,-21 0 0,0 0 15,21 1-15,0-22 16,0 0-16,0 0 15,1 0-15,-1 0 0,0 0 16,0-22-16,0 22 0,0-21 0,1 21 16,-1-21-16,0 0 0,0 0 0,0 0 15,-21-1-15,21-20 0,1 21 0,-1 0 16,0-22-16,-21 22 0,0-21 16,21 21-16,-21-22 0,21 22 0,-21 0 15,0 0-15,0 0 0,0 0 0,0 42 16,0 0-1,0 0-15,0 0 0,0 0 16,0 22-16,0-22 0,0 21 16,0-21-16,0 22 0,0-22 0,0 21 15,0-21-15,0 1 0,0-1 0,0 0 16,0 0-16,0 0 0,21 0 0,1-21 16,-1 0-16,0 22 0,0-22 15,21 0-15,-20 0 0,20 0 0,0 0 16,-21-22-16,22 1 0,-1 21 0,0-21 15,-20 0-15,20 0 0,-21-22 0,21 22 16,-20-21-16,-1 21 0,0-22 0,0 1 16,0 0-16,-21-1 0,0-20 15,21 21-15,-21-1 0,0-20 0,0 20 16,0 22-16,0-21 0,0 21 16,0 0-16,0-1 0,-21 22 15,0 0-15,21 22 0,-21-1 16,0 21-16,0 0 0,-1 1 0,22-1 15,-21 0-15,0 1 0,0-1 0,0 22 16,21-22-16,0 0 0,-21-21 0,21 22 16,-22-1-16,22-21 0,0 0 0,0 1 15,0-1-15,0 0 0,0 0 16,0 0-16,22-21 16,-1 0-1,-21-21-15,21 21 0,0-21 16,-21 0-16,21 0 15,0-1-15,-21 1 0,22 0 16,-22 0-16,0 0 0,21 0 0,-21-1 16,21 22-16,-21 22 15,0-1 1,21 0-16,-21 0 0,0 0 16,21-21-16,-21 21 0,0 1 15,0-1-15,21-21 0,1 21 0,-22 0 16,21-21-16,0 0 0,-21 21 0,21-21 15,21 0-15,-20 0 0,-1 0 0,21 0 16,0 0-16,1 0 0,-1-21 0,0 0 16,1 21-16,20-21 0,-20 0 15,-1-1-15,-21 22 0,21-21 16,-20 0-16,-1 0 0,0 0 0,0-22 16,-21 22-16,0 0 0,0-21 0,0 21 15,0-1-15,0-20 0,0 21 0,-21 0 16,0 21-16,0 0 0,-1 0 15,1 0-15,0 0 0,0 21 16,0 0-16,0 0 0,-1 22 0,22-22 16,0 21-16,-21-21 0,21 22 0,0-22 15,0 0-15,0 21 0,0-21 0,0 1 16,21-1-16,1 0 0,-1-21 16,0 21-16,0-21 0,21 0 15,-20 0-15,-1 0 0,21 0 0,0 0 16,-20 0-16,20 0 0,-21 0 0,21-21 15,-20 21-15,-1-21 0,0 0 0,0 21 16,0-22-16,0 1 0,-21 0 16,0 0-16,22-21 0,-22 20 0,21 1 15,-21 0-15,0-21 0,0 21 0,0-1 16,0 1-16,0 42 16,0 1-1,0-1-15,0 0 0,0 0 16,-21 0-16,21 0 0,0 22 0,0-22 15,0 0-15,-22 0 0,22 0 16,-21-21-16,21 22 0,0-1 0,0 0 16,0 0-16,-21-21 15,21-21 17,0 0-17,0 0-15,0-1 0,21 1 0,0 0 16,1-21-16,-1 21 0,0-22 0,0 22 15,0-21-15,0-1 0,22 22 16,-22-21-16,21 21 0,1 21 16,-22 0-16,0 0 0,0 0 0,0 0 15,0 21-15,1 0 0,-22 0 0,0 22 16,0-22-16,0 0 0,0 21 0,0-21 16,0 1-16,-22-1 0,1 0 15,21 0-15,-21 0 0,0 0 0,21 1 16,0-1-16,-21-21 0,21-21 47</inkml:trace>
  <inkml:trace contextRef="#ctx0" brushRef="#br0" timeOffset="146639.53">20616 11959 0,'0'0'0,"-21"0"0,0 0 0,21-21 15,0 0 1,21 0-16,0 21 16,0 0-16,1 0 15,-1 21-15,-21 0 0,0 0 16,0 22-16,0-1 0,0 0 0,0 1 16,0-1-16,0 0 0,0 1 15,0-1-15,0 0 0,-21-21 0,-1 22 16,22-22-16,-21 0 0,21 21 0,0-20 15,0-1-15,-21-21 0,42 0 32,0 0-17,1 0-15,-1-21 0,0-1 16,0 1-16,0 0 0,0 0 0,1 0 16,-1 0-16,21-1 0,-21 1 0,0-21 15,-21 21-15,22 0 0,-1-1 0,-21 1 16,0 0-16,21 21 15,-21 21 1,21 0-16,-21 22 0,0-22 16,0 0-16,0 0 0,0 0 0,0 1 15,21-1-15,-21 0 0,21-21 16,-21 21-16,0 0 0,22-21 16,-1 0-16,-21 21 0,21-21 0,0 0 0,0 0 15,0 0-15,1 0 16,20 0-16,-21 0 0,0-21 0,0 21 15,1-21-15,-1 0 0,0 21 0,0-21 16,0 0-16,-21-1 0,21 1 0,1-21 16,-22 21-16,0-22 0,0 22 15,21-21-15,-21 0 0,0 20 0,0-20 16,21 21-16,-21 0 0,0 0 0,0 42 31,-21 0-31,21 0 16,-21 21-16,21-20 0,0 20 0,-22 0 15,22 1-15,-21-22 0,21 21 16,0-21-16,0 22 0,0-22 0,0 0 16,0 0-16,0 0 0,21 0 0,1 1 15,-1-1-15,0-21 0,0 21 0,0-21 16,0 0-16,1 0 0,20 0 16,-21 0-16,21 0 0,-20 0 0,20 0 15,-21-21-15,21 0 0,-20 21 0,-1-22 16,21 1-16,-21 0 0,0-21 0,1 21 15,-1-1-15,0-20 0,-21 21 16,0-21-16,21 20 0,-21 1 16,0-21-16,0 21 0,0 0 0,0-1 15,0 44 1,-21-1-16,0-21 16,21 42-16,0-21 0,-21 0 0,-1 1 15,22-1-15,-21 0 0,21 0 16,0 21-16,0-20 0,0-1 0,0 0 15,0 0-15,0 0 0,0 0 16,0 1-16,21-22 0,1 21 16,-1-21-16,0 0 0,0 0 0,0 0 15,0 0-15,1 0 16,-1 0-16,0 0 0,21-21 0,-21-1 16,1 22-16,-1-21 0,0 0 0,0 0 15,0 0-15,22 0 0,-22-1 0,0 1 16,-21 0-16,21 0 0,0 0 0,-21 0 15,0 42 17,0 0-32,0 0 0,0 0 15,0 0-15,0 1 0,0-1 0,0 0 16,0 0-16,0 0 0,0 0 16,0 1-16,21-22 0,1 0 15,-1 21-15,0-21 16,0 0-16,0 0 0,22 0 0,-22 0 15,21 0-15,-21 0 0,0-21 0,22 21 16,-22-22-16,0 22 0,0-21 0,0 0 16,1 0-16,-1 0 0,0 0 0,0-22 15,-21 22-15,0 0 0,0-21 16,0 20-16,0 1 0,0 0 0,0 0 16,0 0-16,-21 21 15,0 0-15,0 21 0,-1-21 0,1 21 16,0 0-16,21 0 0,-21 1 0,0-1 15,21 0-15,-21 0 0,21 0 16,0 0-16,0 1 0,0-1 16,0 0-16,0 0 0,0 0 15,21-21-15,0 0 0,0 0 16,0 0-16,0 0 16,1 0-16,-1 0 0,0 0 15,0-21-15,21 0 0</inkml:trace>
  <inkml:trace contextRef="#ctx0" brushRef="#br0" timeOffset="147139.25">24236 11684 0,'0'0'0,"0"-21"0,0-64 15,0 64-15,0 0 16,0 0-16,0 0 0,0 42 31,0 0-31,0 0 0,0 21 16,-21 1-16,21 20 0,0 1 0,0-1 15,0 1-15,0-1 0,0 1 0,0-22 16,0 22-16,0-22 0,0 21 0,0-20 16,0-1-16,0-21 0,0 22 15,0-22-15,0 0 0,0 0 0,0 0 16,0 0-16,21-21 16,0 0-16,0 0 15,-21-21-15,0 0 0</inkml:trace>
  <inkml:trace contextRef="#ctx0" brushRef="#br0" timeOffset="147936.32">23918 11917 0,'0'0'0,"-21"0"0,0 0 0,21 21 16,0 0-1,21 0-15,0-21 16,22 22-16,-22-22 0,21 0 0,22 0 15,-22 0-15,21 0 0,-20 0 0,20 0 16,1 0-16,-1 0 0,1-22 16,-1 22-16,1-21 0,-22 0 0,0 21 15,1-21-15,-1 0 0,-21 0 0,0-1 16,1 1-16,-22 0 0,21 0 0,-21 0 16,0 0-16,0-1 0,0 1 0,0 0 15,-21 0-15,-1 21 16,1 0-16,0 0 15,0 0-15,0 21 0,21 0 0,-21 22 16,21-1-16,-22 0 0,22 1 0,0-1 16,0 0-16,-21 1 0,21-1 0,0 21 15,0-20-15,-21-22 0,21 21 16,0 1-16,0-22 0,0 21 0,0-21 16,0 0-16,0 1 0,0-1 0,0 0 15,21-21 16,0 0-31,-21-21 0,22 0 16,-1 21-16,0-22 0,0 1 16,0-21-16,0 21 0,22 0 0,-22-22 15,0 22-15,0-21 0,0 21 0,22-1 16,-22 1-16,0 0 0,0 21 16,0 0-16,-21 21 15,0 0-15,0 1 0,0-1 0,0 0 16,0 21-16,0-21 0,0 1 0,0-1 15,0 21-15,22-21 0,-22 0 0,21 1 16,-21-1-16,21 0 0,0-21 16,0 21-16,0-21 15,1 0-15,-1 0 0,0 0 0,0 0 16,21 0-16,-20-21 0,-1 0 16,21 21-16,-21-21 0,0-1 0,22-20 15,-22 21-15,0 0 0,0-22 0,0 1 16,1 0-16,-1 21 0,0-22 15,-21 1-15,0 0 0,0 20 0,0 1 16,0 0-16,0 0 0,-21 21 16,0 21-16,-1 0 0,1 22 15,0-22-15,0 21 0,0-21 0,21 22 16,-21-22-16,-1 21 0,22-21 16,0 0-16,0 1 0,0-1 0,0 0 15,0 0-15,0 0 0,0 0 16,22-21-1,-1 0-15,0 0 16,0 0-16,0-21 0</inkml:trace>
  <inkml:trace contextRef="#ctx0" brushRef="#br0" timeOffset="148564.96">26628 11938 0,'0'0'0,"42"-21"0,-21 0 15,21 21-15,-20-21 0,-1 21 0,-21-22 16,0 1-16,0 0 0,0 0 16,-21 21-1,-1 0-15,1 0 0,0 0 16,0 0-16,0 0 0,0 0 0,-1 21 15,-20 0-15,21 0 0,0 22 0,0-22 16,21 21-16,0 1 0,-22-22 0,22 21 16,0 0-16,0-20 0,0 20 0,0-21 15,0 0-15,22 22 0,-22-22 0,21 0 16,0-21-16,0 21 0,21 0 16,-20-21-16,20 0 0,-21 0 15,21 0-15,1 0 0,-1 0 0,22 0 16,-22 0-16,0 0 0,22-21 0,-22 0 0,0 0 15,1 0-15,-1-1 0,-21-20 16,0 21-16,1-21 0,-1-1 16,-21 1-16,21 0 0,-21-1 0,0 1 15,0 0-15,0 20 0,-21-20 0,0 21 16,-1 0-16,1 0 0,0 21 0,0 0 16,0 0-16,-22 0 0,22 0 15,0 0-15,-21 0 0,21 21 0,-1-21 16,1 21-16,21 0 0,-21-21 15,21 21-15,0 0 16,21-21-16</inkml:trace>
  <inkml:trace contextRef="#ctx0" brushRef="#br0" timeOffset="149475.93">27474 11621 0,'0'0'0,"0"-22"16,21-20-16,-21 21 0,0-148 15,0 147-15,0 1 0,0 0 16,0 0-16,0 42 16,0 0-16,0 22 15,0-1-15,0 0 0,0 1 16,0-1-16,0 0 0,0 22 0,0-22 16,0 0-16,0 1 0,0-1 15,0 22-15,0-22 0,0-21 0,0 21 16,0 1-16,0-1 0,0-21 0,0 0 15,-21 1-15,21-1 0,0 0 0,0 0 16,0 0-16,0-42 31,0 0-15,0 0-16,21 0 0,1-1 0,-1 1 16,0-21-16,0 21 0,0-22 0,22 22 15,-1-21-15,-21 21 0,21 0 16,1-1-16,-22 22 0,21 0 15,-21 0-15,1 0 0,20 0 0,-21 22 16,-21-1-16,0 0 0,0 0 16,0 0-16,0 0 0,0 1 0,-21-1 15,0 0-15,0 0 0,-22 0 16,22 0-16,-21 1 0,21-22 0,-22 21 16,1 0-16,21-21 0,-22 21 0,22-21 15,-21 0-15,21 21 0,0-21 0,-1 0 16,22 21-16,0 1 31,22-22-31,-1 0 0,0 0 16,0 0-16,21 0 0,-20 0 0,20 0 15,0 0-15,1 0 0,-1-22 0,0 22 16,22-21-16,-22 0 0,0 0 0,1 0 16,-1 0-16,0-1 0,1 1 15,-1-21-15,0 21 0,-20-22 0,-1 22 16,0-21-16,0 21 0,0-22 0,-21 22 15,0 0-15,21 0 0,-21 0 0,0 0 16,0-1 0,0 44-1,-21-22-15,0 21 0,21 0 16,0 0-16,-21 0 0,0 22 0,21-22 16,-21 21-16,21-21 15,0 22-15,0-1 0,-22 0 0,22-21 16,-21 22-16,21-1 0,0 0 0,0 1 15,-21-22-15,21 21 0,-21 1 0,0-22 16,21 21-16,-21 0 0,21 1 0,-22-22 16,1 21-16,0 1 0,21-22 15,-21 21-15,0 0 0,21-20 0,-21-1 16,-1 21-16,1-21 0,21 0 0,-21 1 16,0-22-16,21 21 0,-21-21 15,0 0-15,-1 0 16,22-21 15,0-1-31,0 1 0,0 0 16,22 0-16,-22 0 0,21 0 15,0-1-15,-21 1 0,21 0 0,0-21 16</inkml:trace>
  <inkml:trace contextRef="#ctx0" brushRef="#br0" timeOffset="149675.82">28236 11832 0,'0'0'0,"0"-106"15,0 85-15,0 0 16,0 0-16,0 0 0,0 0 16,0 42 15,21-21-31,1 0 15,-22 21-15,21 0 0</inkml:trace>
  <inkml:trace contextRef="#ctx0" brushRef="#br0" timeOffset="150012.62">28554 11959 0,'0'0'0,"42"0"16,-21 0-16,0-21 15,1 21-15,-22-21 0,0 0 0,21 21 16,-21-21-16,21-1 0,-21 1 16,0 0-16,0 0 0,21 0 0,-21 0 15,0-1-15,-21 22 16,0 0 0,0 0-16,21 22 0,-22-1 15,22 0-15,-21 0 0,21 21 16,0-20-16,-21-1 0,21 21 0,-21-21 15,21 0-15,0 22 0,0-22 0,0 0 16,0 0-16,0 0 0,0 1 16,0-1-16,0 0 0,21-21 15,0 0 1,0 0-16,1 0 0,-1-21 16,0 21-16,0-21 0,21-1 15,-20 1-15</inkml:trace>
  <inkml:trace contextRef="#ctx0" brushRef="#br0" timeOffset="150514.34">29062 11853 0,'0'0'0,"21"-21"0,0 0 16,-21-21-16,0 21 0,21-1 16,-21 1-16,0 0 0,0 0 15,-21 21 1,0 0-16,21 21 16,-21 0-16,0 0 0,-1 1 15,22-1-15,0 0 0,-21 0 0,21 21 16,-21-20-16,21 20 0,0-21 0,0 0 15,0 22-15,0-22 0,0 0 0,0 0 16,21 0-16,0 0 0,1 1 16,-1-22-16,0 0 0,0 0 0,21 0 15,-20 0-15,-1 0 0,0 0 0,0 0 16,0-22-16,0 22 0,1-21 16,-1-21-16,0 21 0,0 0 15,-21-22-15,21 1 0,-21 21 0,21-22 16,1-20-16,-22 21 0,21-1 0,0-20 15,-21 20-15,21-20 0,0-1 0,0 22 16,-21 0-16,0-1 0,0 22 16,0-21-16,0 21 0,0 42 15,0 0-15,0 0 16,-21 0-16,21 22 0,-21-1 0,0 0 16,0 1-16,21-1 0,-21 0 15,21 1-15,-22-1 0,22 0 16,0 1-16,0-1 0,0 0 0,0 1 15,0-22-15,0 21 0,0-21 0,0 22 16,0-22-16,0 0 0,22 0 16,-1-21-16,-21 21 0,21-21 15,0 0-15,0 0 16,0-21-16,-21 0 0,0 0 0,0 0 16,22 0-16,-22-1 0,0 1 15,0 0-15</inkml:trace>
  <inkml:trace contextRef="#ctx0" brushRef="#br0" timeOffset="150696.23">29422 11663 0,'0'0'0,"-22"0"15,1 0-15,42 0 32,1 0-17,-1 0-15,0 0 0,0 0 0,0 0 16,0 0-16,1 0 0,-1 0 15,0 0-15,0 0 0,0 0 16,0 0-16,1 0 0,20 0 0,0 0 16</inkml:trace>
  <inkml:trace contextRef="#ctx0" brushRef="#br0" timeOffset="150964.07">30628 11621 0,'0'0'15,"0"-64"-15,0 43 16,0 0-16,0 0 0,21-1 0,-21 44 31,0-1-15,0 0-16,-21 21 0,21-21 0,-21 1 16,21 20-16,-21-21 0,0 21 15,21-20-15,-22-1 0,1 0 16,0 0-16,21 0 0,-21 0 0,21 1 0,-21-1 15,0 0-15,21 0 16,21-21 0,0 0-1,21 0-15</inkml:trace>
  <inkml:trace contextRef="#ctx0" brushRef="#br0" timeOffset="151344.01">31009 11705 0,'0'0'16,"42"-21"-16,22-42 15,-43 41-15,-21 1 0,21 21 0,-21-21 16,0 0-16,-42 21 16,21 0-16,0 0 0,-22 0 0,22 0 15,-21 21-15,-1 0 0,22 0 16,0 1-16,0-1 0,0 0 16,0-21-16,21 21 0,0 0 0,0 0 15,0 1-15,0-1 0,21 0 0,0-21 16,0 21-16,0 0 0,0-21 0,1 21 15,-1-21-15,0 0 0,0 22 16,0-22-16,0 0 0,1 0 0,-22 21 16,21-21-16,-21 21 0,21-21 0,-21 21 15,0 0 1,-21 0-16,0-21 0,-1 22 16,1-22-16,0 21 0,-21-21 15,21 0-15,-1 21 0,1-21 16,0 0-16,0 21 0,0-21 0,0 0 15,-1 0-15,1 0 16,0 0 0,21-21-16,-21 0 15,0 21-15,0-21 0</inkml:trace>
  <inkml:trace contextRef="#ctx0" brushRef="#br0" timeOffset="151564.03">30692 11261 0,'0'0'0,"-22"-43"0,1 22 0,0-21 15,0 21-15,0 0 0,0-1 0,-1 1 16,1 21-16,21-21 0,-21 21 0,0 21 62,21 0-62,0 1 0,-21-22 16,0 21-16,-1 0 0</inkml:trace>
  <inkml:trace contextRef="#ctx0" brushRef="#br0" timeOffset="153775.84">16362 13547 0,'0'0'0,"0"-21"0,-21-1 15,21 1-15,0 0 0,0 0 0,0 0 16,0 0-16,0-1 0,0 1 15,0 0-15,0 0 0,-22 0 16,22 0-16,0-1 0,-21 22 16,0 0-16,0 0 0,0 0 0,0 0 15,-1 22-15,1-1 0,0 0 16,0 21-16,-21 1 0,20-1 0,1 0 16,0 22-16,0-22 0,0 22 15,0-1-15,21 1 0,-22-1 0,1-21 16,21 22-16,-21-22 0,21 1 15,0-1-15,0 0 0,0 1 0,0-22 16,21 21-16,0-21 0,1 0 0,-1 1 16,21-22-16,-21 0 0,22 0 0,-1 0 15,0 0-15,1 0 0,-1-22 16,0 1-16,22 0 0,-22 0 0,0 0 16,1 0-16,-1-22 0,0 22 0,-20 0 15,-1-21-15,0-1 0,-21 22 16,0-21-16,0 21 0,0-22 15,0 1-15,-21 21 0,0 0 0,-1-1 16,-20 22-16,21 0 0,0 0 0,0 0 16,-1 0-16,-20 0 0,21 0 15,0 22-15,21-1 16,0 0-16,0 0 0,0 0 16,21-21-16,0 21 0,0 1 0,22-1 15,-22-21-15,21 21 0,-21 0 16,22-21-16,-22 21 0,0 0 0,0 1 15,0-22-15,0 21 0,1 0 0,-22 0 16,0 0-16,0 0 16,0 1-16,0-1 15,0 0-15,21-21 32,0 0-32,0 0 0,-21-21 15,21 21-15,0-21 0,22-1 0,-22 1 16,0 0-16,0 0 0,22 0 15,-22 0-15,0-1 0,0-20 0,0 21 16,0-21-16,-21-1 0,22 22 0,-22-21 16,0 21-16,0-22 0,0 22 0,0 0 15,0 0-15,-22 21 16,1 0-16,0 0 0,0 0 0,0 0 16,0 21-16,-1 0 0,1 0 15,0 0-15,21 22 0,0-22 0,-21 0 16,21 21-16,0-20 0,-21-1 15,21 21-15,0-21 0,0 0 0,0 1 16,0-1-16,21 0 0,0-21 0,0 21 16,0-21-16,1 0 0,20 21 0,-21-21 15,0 0-15,22 0 0,-1 0 16,0 0-16,1 0 0,-1 0 0,0-21 16,1 21-16,20-21 0,-21 21 15,1-21-15,-1 0 0,-21-1 0,22 1 16,-22 21-16,0-21 0,0 0 15,0 0-15,-21 0 0,0-22 0,0 22 16,0 0-16,0 0 0,0 0 0,0-1 16,-21 22-16,0 0 0,0 0 15,0 0-15,-1 0 16,-20 22-16,21-22 0,0 21 0,0 0 16,-1 21-16,1-21 0,0 1 0,0-1 15,21 0-15,-21 0 0,21 0 0,0 0 16,0 1-16,0-1 15,0 0-15,21-21 0,0 0 16,0 0-16,0 0 0,1 0 16,20 0-16,-21 0 0,0 0 0,22 0 15,-22-21-15,21 0 0,-21 21 16,0-22-16,1 1 0,-1 0 0,0 0 16,-21 0-16,0 0 0,0-1 0,0 1 15,0 0-15,0 0 0,0 0 0,0 0 16,-21 21-1,21 21 1,0 0-16,-21 0 0,21 0 0,0 0 16,-22 1-16,22-1 0,0 0 0,0 0 15,0 0-15,0 0 0,0 1 0,0-1 16,22 0-16,-1-21 16,-21 21-16,21-21 0,0 21 0,0-21 15,0 0-15,1 0 0,-1 0 0,0 0 16,21 0-16,-21-21 0,22 0 0,-1 21 15,0-21-15,-20 0 0,20-1 16,0 1-16,-21 0 0,22-21 0,-22 21 16,0-22-16,0 1 0,0 0 0,1-1 15,-1 1-15,-21-22 0,0 22 0,0 0 16,0-1-16,0 22 0,0-21 16,0 21-16,0 0 0,0-1 15,0 1-15,0 42 16,0 1-16,0-1 0,-21 0 15,21 0-15,-22 21 0,22 1 0,0-1 16,-21 0-16,21 1 0,-21-1 16,21 0-16,-21 1 0,21-22 0,0 21 15,0-21-15,0 22 0,0-22 0,0 0 16,21 0-16,0 0 0,0 1 0,1-22 16,20 21-16,-21-21 0,0 0 15,22 0-15,-22 0 0,21 0 0,0 0 16,-20 0-16,20 0 0,-21-21 0,21-1 15,-20 22-15,-1-21 0,0 0 0,0 0 16,0 0-16,-21 0 0,21-22 16,-21 22-16,0 0 0,0-21 15,0 20-15,0 1 0,0 0 0,-21 0 16,0 0-16,0 21 0,0 0 16,0 21-16,-1 0 15,1 0-15,21 0 0,0 1 0,-21-1 16,21 0-16,-21 0 0,21 0 0,0 0 15,0 1-15,0-1 0,0 0 0,0 0 16,0 0-16,0 0 0,0 1 0,21-22 16,0 21-16,0-21 0,1 21 15,-1-21-15,0 0 16,0 0-16,21 0 0,-20 0 16,-1 0-16,0 0 0,21 0 0,-21-21 0,22 21 15,-1-21-15,0-1 16,1 22-16</inkml:trace>
  <inkml:trace contextRef="#ctx0" brushRef="#br0" timeOffset="154307.53">19410 13737 0,'0'0'15,"0"-21"-15,0-21 16,0 21-16,-21-1 0,21 1 0,-22 0 0,22 0 16,-21 21-16,0 0 0,0 0 15,0 0-15,0 0 0,-1 21 16,1-21-16,21 42 0,-21-20 15,0-1-15,0 0 0,0 21 0,-1-21 16,22 22-16,0-22 0,0 21 0,0-21 16,0 1-16,0 20 0,0-21 0,0 0 15,0 0-15,0 1 0,22-1 16,-1-21-16,0 0 0,0 0 16,0 0-16,0 0 0,1 0 0,20 0 15,-21 0-15,0-21 0,22 21 0,-22-22 16,0 1-16,21 0 0,-21 0 0,1-21 15,-1 20-15,0-20 0,0 21 16,0-21-16,-21-1 0,21 1 16,-21-22-16,0 22 0,22 0 0,-22-22 15,0 22-15,21 0 0,-21-1 0,0 22 16,0-21-16,0 21 0,-21 21 16,-1 21-1,1 0-15,0 0 0,0 21 0,0-20 16,0 20-16,21 0 0,-22 1 0,22-1 15,-21 0-15,21 1 0,0-1 0,0 0 16,0 1-16,0-22 0,0 21 16,0-21-16,0 0 0,0 1 0,21-1 15,1 0-15,-22 0 0,21-21 0,0 0 16,0 21-16,0-21 16,0 0-16,1 0 0,-1 0 15,0-21-15,0 21 0,0-21 0,-21 0 16,0 0-16,21 21 0,-21-22 0,0 1 15,0 0-15,0 0 0,0 0 0,0-22 16,-21 22-16</inkml:trace>
  <inkml:trace contextRef="#ctx0" brushRef="#br0" timeOffset="154492.42">18351 13547 0,'-21'0'0,"42"0"0,-63 0 0,21 0 16,0 0-16,0 0 0,42 0 31,21-21-15,-21 21-16,22-22 0,-1 22 16</inkml:trace>
  <inkml:trace contextRef="#ctx0" brushRef="#br0" timeOffset="155675.9">21738 14139 0,'0'0'0,"0"-21"0,21 21 16,0-21-16,-21 0 0,22 0 0,-1 0 15,-21-1-15,0 1 0,21 0 0,-21 0 16,21 0-16,-21 0 0,0-22 16,0 22-16,0 0 0,0 0 0,0 0 15,0-1-15,0 1 0,-21 21 0,0 0 16,0-21-16,-1 21 0,1 0 0,-21 0 16,21 21-16,-22-21 0,22 21 15,-21 22-15,21-22 0,0 21 16,-1-21-16,1 22 0,0-1 0,0 0 15,21-20-15,0 20 0,0-21 0,0 21 16,0-20-16,0-1 0,0 0 16,0 0-16,21 0 0,0 0 0,0 1 15,1-22-15,20 0 0,-21 0 0,0 0 16,22 0-16,-1 0 0,0 0 16,-21 0-16,22-22 0,-1 1 0,0 0 15,-20 0-15,20 0 0,-21 0 16,0-1-16,0 1 0,1-21 0,-1 21 0,-21 0 15,0-22-15,0 22 0,0-21 16,0 21-16,0-22 0,0 22 16,0 0-16,0 0 0,-21 21 15,-1 0-15,22 21 0,0 0 16,-21 0-16,21 0 0,-21 22 16,21-1-16,0-21 0,0 22 0,0-1 15,0-21-15,0 21 0,0-20 0,0 20 16,0-21-16,0 0 0,21 0 15,0 1-15,1-1 0,-22 0 0,21-21 16,0 0-16,0 0 0,0 0 0,0 0 16,22 0-16,-22 0 0,21-21 0,-21 0 15,22-1-15,-1 1 0,0 0 16,1 0-16,-1 0 0,-21-22 16,22 1-16,-1 21 0,0-21 0,-21-22 15,22 22-15,-22-1 0,21-20 0,-21-1 16,-21 22-16,22 0 0,-22-22 15,0 22-15,0 21 0,0 0 0,0-1 16,0 1-16,0 42 16,-22 1-16,22-1 0,-21 21 0,0-21 15,21 43-15,-21-22 0,0 0 16,21 1-16,-21-1 0,21 0 0,0 1 16,0-1-16,0 0 0,0 1 15,0-22-15,0 0 0,0 0 0,0 0 16,21 1-16,-21-1 0,21-21 15,0 0-15,0 0 0,22 0 0,-22 0 16,0 0-16,0 0 0,21 0 0,-20 0 16,20-21-16,-21-1 0,0 1 0,0 0 15,22 0-15,-22-21 0,0 20 16,0-20-16,-21 0 0,21-1 0,1-20 16,-1 21-16,-21-22 0,0 1 0,0 20 15,0 1-15,0 0 0,21-1 16,-21 22-16,0 0 0,0 42 15,0 21 1,-21 1-16,21-1 0,-21 0 16,21 1-16,0 20 0,0-20 15,0-1-15,0 21 0,0-20 0,0-1 16,0-21-16,0 22 0,0-1 0,0-21 16,0 0-16,0 0 0,0 1 0,21-1 15,0-21-15,0 21 16,0-21-16,0 0 0,22 0 0,-22 0 15,21-21-15,1 21 0,20-21 0</inkml:trace>
  <inkml:trace contextRef="#ctx0" brushRef="#br0" timeOffset="155935.75">25104 13399 0,'0'0'0,"0"21"15,0 0 1,-22 0-16,22 21 0,-21-20 0,0 20 16,21 0-16,-21 22 0,0-22 0,0 0 15,-1 1-15,22-1 0,-21 0 16,21 1-16,-21-1 0,21-21 0,0 22 16,0-22-16,0 0 0,0 0 0,0 0 15,0 0-15,0 1 0,0-1 16,-21-21 15</inkml:trace>
  <inkml:trace contextRef="#ctx0" brushRef="#br0" timeOffset="156707.99">24638 13991 0,'0'0'0,"-21"-21"0,-43 0 16,64 0-1,21 21 1,1 0-16,-1 0 15,21 0-15,-21 0 0,22 0 0,20 0 16,-21 0-16,22 0 16,-22 0-16,22 0 0,-1 0 0,-20-21 15,20-1-15,1 22 0,-22-21 0,0 0 16,22 0-16,-43 0 0,21-22 0,-21 22 16,1 0-16,-1-21 0,-21-1 15,0 22-15,0-21 0,0 0 0,0 20 16,0-20-16,0 21 0,0 0 0,-21 0 15,21-1-15,-22 22 0,1 0 16,0 22-16,21-1 0,-21 0 16,21 21-16,-21 1 0,21-1 0,-21 0 15,21 22-15,0-22 0,0 0 0,-22 22 16,22-22-16,-21 1 16,21-22-16,0 21 0,0 0 0,0-20 15,-21-1-15,21 0 0,0 0 0,0 0 16,-21 0-16,21 1 15,21-22 1,0-22 0,-21 1-16,21 21 0,1-21 0,-1 0 15,0 0-15,0 0 0,0-1 0,0 1 16,1 0-16,-1 0 0,0 0 16,0 0-16,0-1 0,-21 1 15,21 21-15,-21 21 16,0 1-16,0-1 15,0 0-15,0 0 0,0 0 0,0 0 16,0 1-16,0-1 16,0 0-16,0 0 0,22 0 15,-1 0-15,0 1 16,0-22-16,0 0 0,0 0 0,22 0 16,-22 0-16,0 0 0,21 0 15,-20 0-15,20 0 0,0-22 0,-21 22 16,22-21-16,-22 0 0,0 0 0,21 0 15,-20-22-15,-1 22 0,0 0 0,0-21 16,-21 21-16,0-22 0,0 22 16,21 0-16,-21 0 0,-21 21 15,0 0 1,0 21-16,0 0 0,-1 0 0,1 0 16,0 1-16,0 20 0,0-21 15,21 0-15,0 22 0,0-22 0,0 0 16,0 0-16,0 0 0,0 0 0,0 1 15,0-1-15,21-21 0,0 0 0,-21 21 16,21-21-16,0 0 0,1 0 16,-1 0-16,0-21 0,21 21 0</inkml:trace>
  <inkml:trace contextRef="#ctx0" brushRef="#br0" timeOffset="158087.96">27157 13547 0,'21'0'0,"-42"0"0,42-21 0,-21-1 0,0 1 16,0 0-16,0 0 0,0 0 15,0 0-15,0 42 31,-21 0-31,21 0 0,-21 21 0,21-20 16,0 20-16,0 0 16,0 1-16,-22-1 0,22-21 0,0 21 15,-21-20-15,21 20 0,0-21 0,0 0 16,0 0-16,0 1 0,0-1 16,21-21-1,1 0-15,-1-21 16,0 21-16,-21-22 15,21 1-15,-21 0 0,0 0 0,21-21 16,0 20-16,-21-20 0,22 21 16,-1-21-16,-21-1 0,21 22 0,0-21 15,-21 21-15,21-22 0,0 22 0,-21 0 16,22 21-16,-22 21 31,0 0-31,0 0 0,0 1 0,21 20 16,-21-21-16,0 0 0,0 22 0,0-22 15,0 21-15,21-21 0,-21 0 0,21 1 16,-21-1-16,21 0 0,0 0 16,1 0-16,-1-21 0,0 0 15,0 0-15,0 0 0,0 0 16,1 0-16,-1 0 0,0 0 0,0 0 16,0-21-16,0 0 0,1 21 15,-1-21-15,0 0 0,0-22 0,0 22 16,0 0-16,-21-21 0,22-1 15,-1 22-15,0-21 0,-21 21 16,0-22-16,0 22 0,0 0 0,21 21 16,-21 21-1,-21 0-15,21 0 0,0 1 16,-21 20-16,0-21 0,21 21 16,-22-20-16,22 20 0,0-21 0,0 0 15,0 22-15,0-22 0,0 0 0,0 0 16,0 0-16,22 0 15,-1-21 1,0 0-16,-21-21 16,0 0-1,0 0-15,0 0 0,0 0 16,0-1-16,0-20 0,0 21 16,0 0-16,-21-22 0,0 22 0,21-21 15,-22 21-15,22-22 0,0 22 0,0-21 16,0 21-16,0 0 0,0-1 15,0 1-15,0 0 0,22 21 0,-1 0 16,0-21-16,0 21 0,0 0 16,0 0-16,1 0 0,-1 21 0,0 0 15,0-21-15,-21 21 0,21 1 16,0-1-16,-21 0 0,0 21 0,22-21 16,-22 22-16,21-22 0,-21 21 15,21-21-15,-21 1 0,0 20 16,0-21-16,0 0 0,0 0 0,0 1 15,0-1-15,0 0 0,0 0 0,-21-21 16,21 21-16,-21-21 0,-1 0 16,22-21 15,0 0-31,0 0 0,0 0 16,0-1-16,0 1 0,0 0 15,22-21-15,-1-1 0,0 1 16,0 21-16,0-21 0,0-1 0,22 1 15,-1 0-15,-21-1 0,22 22 0,-1-21 16,-21 21-16,21 21 0,-20-22 16,20 22-16,-21 22 0,-21-1 15,21 0-15,-21 0 0,0 21 0,0-20 16,0 20-16,0 0 0,0 1 0,-21-22 16,21 21-16,0 0 0,-21-20 15,0-1-15,0 0 0,-1 0 0,22 0 16,0 0-16,-21 1 0,0-22 0,21 21 15,-21-21-15,0 0 0,0 0 16,21-21 0,0-1-16,0 1 0,0 0 0,0 0 15</inkml:trace>
  <inkml:trace contextRef="#ctx0" brushRef="#br0" timeOffset="160249.06">29295 13568 0,'0'0'0,"-22"0"0,1 21 0,0-21 15,21 21 1,21-42 15,0 0-31,1 21 0,20-21 0,-21 0 16,21-22-16,1 22 0,-1 0 15,-21-21-15,22 20 0,-1-20 0,0 21 16,-21-21-16,1-1 0,-1 1 0,0 0 16,0-1-16,-21 22 0,21-21 15,-21 21-15,0-1 0,-21 22 31,0 0-31,0 22 0,0-1 0,-1 21 16,1-21-16,21 22 0,0-22 16,-21 21-16,21 0 0,0-20 0,0 20 15,0-21-15,0 21 0,0-20 0,0-1 16,0 21-16,0-21 0,0 0 16,0 1-16,0-1 0,0 0 15,0 0 1,-21-21-1,0 0-15,21-21 16,-21 21-16,21-21 16,-22 21-16,22 21 31,22-21-15,-1 21-16,0-21 0,0 0 15,0 21-15,22-21 0,-22 0 0,0 0 16,21 0-16,1 0 0,-22 0 15,21 0-15,0 0 0,1-21 0,-1 21 16,0-21-16,-20 0 0,20 0 0,-21-1 16,0 1-16,0 0 0,1 0 15,-1 0-15,0-22 0,-21 1 0,21 21 16,0-21-16,-21-1 0,21 1 0,1-22 16,-22 22-16,21 0 15,0-22-15,-21 22 0,0 0 0,0-1 16,21 1-16,-21 0 0,0 20 0,0 1 15,-21 21 1,0 21-16,21 1 0,-21 20 16,-1 0-16,1 1 0,0-1 0,0 21 15,21-20-15,-21-1 0,21 22 16,0-22-16,0 0 0,0 1 0,0-1 16,0-21-16,0 21 0,21-20 15,0 20-15,0-21 0,0 0 0,1 0 16,-1 1-16,0-1 0,0-21 15,0 0-15,22 21 0,-22-21 0,21 0 16,0 0-16,-20 0 0,20-21 0,-21 21 16,21-21-16,-20-1 0,20 1 15,-21 0-15,0 0 0,-21 0 0,21-22 16,-21 22-16,22-21 0,-22 21 0,0-22 16,0 1-16,0 21 0,0-21 15,0 20-15,0 1 0,-22 0 0,1 21 16,0 0-16,0 0 0,0 0 0,0 0 15,-1 21-15,1 0 0,-21 1 16,21 20-16,0-21 0,-1 0 16,1 22-16,0-22 0,0 21 0,21-21 0,0 0 15,0 1-15,0 20 16,0-21-16,0 0 0,0 0 0,0 1 16,21-1-16,0-21 0,0 21 0,1-21 15,-1 0-15,0 0 16,0 0-16,0 0 0,0 0 0,1 0 15,-1-21-15,0 0 0,0-1 0,-21 1 16,21 0-16,0-21 0,1 21 0,-22-22 16,21 22-16,-21-21 0,0 21 15,21-22-15,-21 22 0,21-21 16,-21 21-16,0-1 0,0 44 31,-21 20-31,0-21 0,21 0 16,-21 22-16,-1-22 0,22 0 0,-21 21 15,21-21-15,0 22 0,0-22 16,0 0-16,0 21 0,0-20 0,0-1 16,0 0-16,21 0 0,1 0 0,-1-21 15,0 21-15,0-21 0,0 22 16,0-22-16,1 0 0,20 0 0,-21 0 16,0-22-16,22 1 0,-22 21 0,0-21 15,21 0-15,-21-21 16,1 20-16,20-20 0,-21 0 0,21 21 15,-20-43-15,-1 22 0,0-1 0,21 1 16,-21-21-16,1 20 0,-1-20 16,0 20-16,0 1 0,0 0 0,0-1 15,-21 22-15,0 0 0,0 42 16,-21 0 0,0 1-16,0 20 0,0 0 0,0 1 15,-1-1-15,1 0 0,0 22 16,21-22-16,-21 0 0,21 1 0,0-1 15,-21 0-15,0-20 0,21 20 0,0 0 16,0-21-16,0 22 16,0-22-16,0 0 0,0 0 0,0 0 15,21-21-15,0 0 16,0 0-16,0 0 16,0 0-16,22 0 0,-22-21 0,0 0 15,0 0-15,22 0 0,-22 0 0,0-1 16,21 1-16,-21-21 0,1 21 15,-1 0-15,0-1 0,0 22 0,-21-21 16,0 42 15,0 1-31,0-1 0,0 0 16,0 0-16,0 0 16,0 0-16,0 1 15,0-1-15,0 0 16,21-21-16,0 0 15,1 0-15,-1 0 16,0-21-16,-21 0 0,21-1 16,0 22-16,0-21 0,-21 0 15,22 0-15,-1 0 0,0 0 0,21-1 16,-21-20-16,1 21 0,20 0 16,-21 0-16,21-1 0,-20 1 15,-1 21-15,0-21 0,0 21 0,-42 0 63,21 21-48,0-42 17,0 0-17,0 0 1,0 0-16,-21 21 15,0 0-15,-1 0 0,1 21 16,0 0-16,-21 0 16,21 0-16,-1 0 0,1 1 0,0-1 15,21 0-15,-21 21 0,21-21 16,-21 1-16,21-1 0,0 0 0,0 21 16,0-21-16,0 1 0,0-1 0,21 0 15,0 0-15,0 0 0,22-21 16,-22 21-16,21-21 0,0 0 0,1 0 15,-22 0-15,21 0 0,1 0 16,-1 0-16,-21 0 0,21-21 0,-20 0 16,-1 0-16,21 0 0,-21 0 0,-21-22 15,21 22-15,1-21 16,-22 21-16,21-22 0,-21 1 0,0 0 0,0-22 16,21 22-16</inkml:trace>
  <inkml:trace contextRef="#ctx0" brushRef="#br0" timeOffset="160439.95">32470 12848 0,'0'0'0,"-43"0"0,-63 0 16,85 0-1,21 21-15,-21-21 16,21 22-16,0-1 31,21-21-31,0 0 16,-21-21 15,-21 21-31,0-22 0,-21 22 0</inkml:trace>
  <inkml:trace contextRef="#ctx0" brushRef="#br0" timeOffset="160631.85">31369 12954 0,'0'0'0,"-42"21"0,20 0 0,-20 1 16,21-22-16,21 21 0,0 0 15,0 0 1,21-21-16,0 0 0,22 0 0,-1 0 16,0 0-16,1 0 0,-1 0 0,0 0 15,1 0-15,-1 0 0,0 0 16,-21-21-16,1 21 0,-22-21 0,0 0 16,0-1-16,-22 1 15</inkml:trace>
  <inkml:trace contextRef="#ctx0" brushRef="#br0" timeOffset="160843.73">30353 13039 0,'0'0'15,"-64"21"-15,1 0 0,21 0 16,-1 0-16,22 1 0,21-1 16,21 0-16,0-21 0,22 21 0,-1-21 15,0 0-15,22 0 0,-1 21 16,1-21-16,-1 0 0,1 0 0,-1 0 15,1 0-15,-22 0 0,1 0 0,-22 0 16,0 0-16,0 0 0,-21-21 16,0 0-16,-21 21 0,0 0 15,-22-21-15,-20 21 0</inkml:trace>
  <inkml:trace contextRef="#ctx0" brushRef="#br0" timeOffset="163144.76">16827 15261 0,'0'0'16,"0"-21"-1,0 42 1,0 0 0,0 22-16,0-22 0,-21 21 0,21-21 15,-21 22-15,0-22 0,21 21 0,-21-21 16,0 22-16,21-22 0,-22 0 15,1 0-15,21 0 0,-21 1 0,0-1 16,0 0-16,0-21 16,-1 0-16,22-21 31,0 0-31,0-1 0,0 1 16,0 0-16,0 0 0,22 0 0,-1 0 15,0-1-15,0 1 0,-21 0 16,21-21-16,0 21 0,1-1 15,-1-20-15,0 21 0,0 0 0,0 21 16,0-21-16,1 21 0,-1 0 16,-21 21-16,21 0 15,-21 0-15,0 0 0,0 0 0,21 22 16,-21-22-16,21 0 0,-21 21 0,0-20 16,0-1-16,0 0 0,0 0 0,21 0 15,-21 0-15,22 1 16,-22-1-16,21-21 15,0 0 1,0-21-16,0 21 0,-21-22 16,21 1-16,1 0 15,-1 21-15,-21-21 0,21-21 0,0 20 16,0 1-16,0 0 0,22-21 0,-22-1 16,0 22-16,0-21 0,0 21 0,1-22 15,-1 22-15,0 0 0,-21 42 31,0 0-31,0 1 16,0 20-16,0-21 0,0 0 0,0 22 16,0-22-16,0 21 0,0-21 15,0 22-15,0-22 0,0 0 0,0 0 16,0 0-16,21 0 0,0 1 0,0-1 16,1 0-16,-1-21 0,21 0 15,-21 21-15,22-21 0,-22 0 16,21 0-16,0 0 0,1 0 0,-1 0 15,0-21-15,1 0 0,-22 21 0,21-21 16,-21-1-16,22 1 0,-22-21 0,0 21 16,0 0-16,-21-22 0,0 22 15,0-21-15,0 21 0,0-22 0,0 22 16,0 0-16,0 0 0,-21 21 0,0 0 16,0 0-16,0 0 0,-1 0 15,1 0-15,0 21 0,0 0 0,0 21 16,0-20-16,-1-1 0,1 21 15,21-21-15,0 0 0,0 22 0,0-22 16,0 0-16,0 0 0,0 0 16,21 1-16,1-1 0,20-21 0,-21 21 15,0-21-15,22 0 0,-1 0 0,-21 0 16,21 0-16,1 0 0,-1 0 0,0 0 16,-20-21-16,20 21 0,0-21 15,-21-1-15,1 22 0,20-21 0,-21 0 16,-21 0-16,0 0 0,21 0 0,-21-1 15,0 1-15,0 0 0,0 0 0,0 0 16,-21 21 0,0 0-1,0 21-15,21 0 16,0 0-16,0 0 0,0 1 0,0-1 16,0 0-16,0 0 0,0 0 15,0 0-15,0 1 0,0-1 16,0 0-16,0-42 47,0 0-32,0-1-15,0 1 0,0 0 16,0 0-16,0 0 0,0 0 0,0-1 16,21 1-16,0-21 15,0 21-15,0 0 0,1-22 0,-1 22 16,0 0-16,0 0 0,0 21 0,0 0 15,1 0-15,-1 0 0,-21 21 16,21 0-16,-21 0 0,21 0 16,-21 1-16,0 20 0,0-21 0,0 0 15,0 0-15,0 1 0,0-1 0,0 0 16,0 0-16,0 0 0,0 0 16,0-42 15,0 0-16,0 0-15,0 0 16,21 0-16,0-1 0,1 1 16,-22 0-16,21 0 0,0-21 0,0 20 15,0 1-15,0-21 0,1 21 0,-1 0 16,0-1-16,0 1 0,0 0 16,0 21-16,1 0 0,-1 21 15,-21 0-15,0 1 0,0-1 0,0 0 16,0 21-16,0-21 0,0 1 0,0 20 15,0-21-15,0 0 16,0 0-16,0 1 0,0-1 0,0 0 16,0 0-16,0 0 0,0 0 15,0 1-15,0-44 47,0 1-47,21 0 0</inkml:trace>
  <inkml:trace contextRef="#ctx0" brushRef="#br0" timeOffset="163632.04">19346 15071 0,'0'0'0,"0"-21"0,0-64 16,0 64-16,0 0 0,0 42 31,0 21-15,0-21-16,0 22 0,0-1 0,0 0 15,0 1-15,0-1 0,0 0 0,-21 1 16,21-1-16,0 0 0,-21 1 0,21-1 16,0-21-16,0 21 0,-21-20 15,21-1-15,-21 0 0,21 0 0,-22 0 16,22 0-16,-21-21 16,21-21 15,0 0-31,0 0 15,0 0-15,21 0 0,-21-1 16,22-20-16,-1 21 0,0-21 0,0 20 16,21-20-16,-20 21 0,20-21 15,0 20-15,1 1 0,-22 0 0,21 21 16,0 0-16,1 0 0,-22 0 0,21 21 16,-21 0-16,-21 1 0,0-1 0,0 21 15,0-21-15,0 0 0,0 1 16,0 20-16,-21-21 0,0 0 0,0 0 15,0 1-15,-22-22 0,1 21 0,21 0 16,-21-21-16,-1 21 0,22-21 0,-21 0 16,21 0-16,-22 0 15,22 21-15,0-21 0,21-21 32,42 21-32,-21-21 0,1 0 15</inkml:trace>
  <inkml:trace contextRef="#ctx0" brushRef="#br0" timeOffset="163983.76">19854 15473 0,'0'0'0,"21"0"0,1 0 16,-1 0-16,0 0 0,-21-21 16,21 0-16,0 21 15,0-22-15,1 1 0,-1 21 16,-21-21-16,21 0 0,-21 0 0,0 0 15,0-1-15,0-20 16,0 21-16,0 0 16,-21 21-1,0 0-15,21 21 0,-22 0 0,22 0 16,0 0-16,-21 1 0,21 20 16,-21-21-16,21 0 0,0 22 0,-21-22 15,21 0-15,0 0 0,0 21 16,0-20-16,0-1 0,0 0 15,0 0-15,0 0 16,21-21-16,0 0 0,0 0 16,1 0-16,-1 0 0,0 0 15,0 0-15,0 0 0,0 0 16,1 0-16,20-21 0</inkml:trace>
  <inkml:trace contextRef="#ctx0" brushRef="#br0" timeOffset="164331.57">20299 15536 0,'0'-42'0,"-43"127"0,86-128 0,-43-20 0,21 42 16,0-22-16,0 22 0,-21 0 15,21 0-15,1-21 0,-22 20 0,21 22 16,0-21-16,0 0 0,0 21 16,0 0-16,1 0 0,20 0 0,-21 21 15,21 0-15,-20 1 0,-1-1 16,21 0-16,-42 21 0,21-21 0,-21 1 16,0-1-16,0 0 0,0 0 0,0 0 15,0 0-15,-21 1 0,21-1 16,-21 0-16,0-21 0,21 21 0,-21-21 15,-1 0-15,22-21 47,0 0-47,0 0 0,0-1 16,22 1-16,-1 0 0,0 0 16,-21-21-16,21 20 0,0-20 0,0 21 15,1-21-15,-1-1 0,21 22 16,-21 0-16,0 0 0,1 0 0,-1-1 15,-21 1-15,21 21 0,0 0 16</inkml:trace>
  <inkml:trace contextRef="#ctx0" brushRef="#br0" timeOffset="164716.04">21082 15240 0,'63'0'16,"-41"0"-1,-1 0-15,0 0 0,0 0 0,0 0 16,-21-21-16,21 21 0,1-21 16,-1 21-16,-21-21 0,0-1 15,-21 22 1,-1 0-16,1 0 0,0 22 16,0-22-16,0 21 0,0 0 15,-1 0-15,1 0 0,21 0 0,0 1 16,0-1-16,0 0 0,0 0 0,0 0 15,0 0-15,0 1 0,21-1 16,1 0-16,-1 0 0,0 0 16,0 0-16,0-21 15,0 22-15,1-22 0,-22 21 0,21 0 16,0-21-16,-21 21 0,0 0 16,-21-21-1,0 0 1,-1 0-16,1 0 0,0 0 15,0 0-15,0 0 0,0 0 0,-1 0 16,1-21-16,-21 21 0,21-21 0,0 0 16,-1 21-16,1-21 0,21-1 15,0 1-15</inkml:trace>
  <inkml:trace contextRef="#ctx0" brushRef="#br0" timeOffset="166312.19">22733 15452 0,'0'0'0,"21"0"0,64-43 16,-85 22-16,21 0 16,0 0-16,0 0 0,0 0 0,-21-1 15,0 1-15,22 0 0,-22 0 0,0 42 31,-22 0-31,1 22 0,0-22 16,0 21-16,0 0 0,0 1 0,-1-22 16,22 21-16,-21 1 0,0-22 0,21 0 15,-21 0-15,21 0 16,0 0-16,0 1 0,0-1 0,21-21 31,0 0-31,0 0 16,1-21-16,-1-1 0,0 22 15,0-21-15,-21 0 0,21 0 0,0 0 16,1 0-16,-1-1 0,0-20 0,0 21 16,0 0-16,0 0 0,-21-1 15,22 22-15,-1 0 16,-21 22-16,0-1 16,0 0-16,0 21 0,0-21 15,0 1-15,21-1 0,-21 0 0,0 0 16,21 0-16,-21 0 0,21 1 0,-21-1 15,21 0-15,1-21 0,-22 21 16,21-21-16,0 0 0,0 0 0,0 0 16,22 0-16,-22 0 0,0 0 0,21 0 15,-21 0-15,1 0 0,-1-21 0,0 0 16,21 0-16,-21-1 16,1-20-16,-1 21 0,-21 0 0,0-22 15,21 22-15,0-21 0,-21 0 16,21 20-16,-21-20 0,0 0 0,0-1 15,0 22-15,21-21 0,-21 21 16,0 0-16,0 42 16,0 0-1,0 0-15,0 0 0,-21 22 0,21-22 16,-21 21-16,21-21 0,0 0 16,0 22-16,0-22 0,0 0 0,0 21 15,0-20-15,0-1 0,0 0 0,0 0 16,0 0-16,21-21 0,0 21 0,1-21 15,20 0-15,-21 22 16,0-22-16,0 0 0,22 0 16,-22 0-16,21 0 0,-21-22 0,22 1 15,-22 21-15,0-21 0,21 0 0,-20 0 16,-1 0-16,-21-1 0,21 1 16,0 0-16,-21-21 0,0 21 0,0-1 15,0-20-15,0 21 0,0 0 0,0 0 16,-21 21 15,21 21-31,-21 0 0,21 0 0,-21 0 16,21 0-16,0 1 0,0 20 0,0-21 15,0 0-15,0 0 0,0 1 0,0-1 16,0 0-16,0 0 16,0 0-16,21 0 0,0-21 15,0 0-15,0 0 0,0 0 16,1 0-16,-1 0 0,21 0 15,-21 0-15,0-21 0,1 21 16,-1-21-16,0 0 0,0 0 0,0 0 16,0-22-16,1 22 0,-1-21 0,0 21 15,0-22-15,0 1 0,0 0 0,1-1 16,-1 1-16,0 0 0,0-1 16,0 1-16,-21 0 0,0 20 0,0 1 15,0 0-15,0 0 0,0 42 31,-21 0-31,0 0 0,0 1 16,0 20-16,21 0 0,-22 1 0,1-1 16,21-21-16,0 21 0,-21 1 0,21-1 15,0-21-15,0 22 0,0-22 0,0 21 16,0-21-16,0 0 0,0 1 16,0-1-16,21 0 0,0 0 15,1-21-15,-1 0 0,0 0 0,0 0 16,0 0-16,22 0 0,-22 0 0,0 0 15,0-21-15,0 0 0,0 21 16,22-43-16,-43 22 0,42 0 0,-42-21 16,21-1-16,0 1 0,1 0 15,-1-1-15,0 1 0,0-21 0,-21 20 16,21 1-16,0 0 0,-21-1 16,0 1-16,0 21 0,0 0 0,0-1 15,0 1-15,0 42 16,0 1-16,0-1 0,-21 0 15,21 21-15,0-21 0,-21 22 16,21-1-16,0 0 0,0 1 0,0-1 16,0 0-16,0-20 0,0 20 0,0-21 15,0 21-15,21-20 0,0-1 0,-21 0 16,22 0-16,-1 0 0,0-21 16,0 0-16,0 21 0,0-21 15,1 0-15,-1 0 0,0 0 0,0 0 16,0-21-16,-21 0 15,0 0-15,0 0 0,0 0 16,0-1-16,0 1 0</inkml:trace>
  <inkml:trace contextRef="#ctx0" brushRef="#br0" timeOffset="166514.07">24447 14923 0,'0'0'15,"-42"0"-15,-64 0 16,85 0-16,0 0 0,0 0 16,21-22 15,0 1 0</inkml:trace>
  <inkml:trace contextRef="#ctx0" brushRef="#br0" timeOffset="167803.85">27263 15367 0,'0'-21'15,"21"21"1,0-21-16,-21 0 0,21-1 16,0-20-16,-21 21 0,0-21 15,21 20-15,-21-20 0,0 21 0,0-21 16,0-1-16,0 22 0,0-21 0,-21 21 15,0-22-15,-21 22 0,21 21 16,-22-21-16,1 21 0,0 0 0,-1 0 16,-20 0-16,20 21 0,1 0 0,0 0 15,-22 1-15,43-1 0,-21 21 16,21-21-16,-1 22 0,1-22 0,21 21 16,0 0-16,0-20 0,0-1 0,21 21 15,1-21-15,-1 0 0,0 1 16,0-22-16,21 21 0,1 0 15,-1-21-15,0 0 0,-20 0 0,20 0 16,0 0-16,1 0 0,-22-21 0,21 21 16,-21-21-16,0-1 0,1 22 0,-1-21 15,-21 0-15,0 0 0,0 0 16,0 0-16,0-1 0,0 1 16,0 0-16,0 42 31,0 0-31,0 1 15,-21 20-15,21-21 0,0 21 0,-22-20 16,22 20-16,0 0 0,0-21 16,0 22-16,0-1 0,0 0 15,0 1-15,0-1 0,0 0 0,0 1 16,0-1-16,22 0 0,-22 1 0,21-1 16,-21 0-16,0 1 0,0-1 0,0 0 15,0 1-15,0-22 0,0 21 0,0-21 16,0 1-16,-21-1 0,21 0 15,-22 0-15,1 0 0,-21-21 0,21 0 16,-22 0-16,22 0 0,-21 0 0,21 0 16,-22 0-16,1 0 0,21-21 0,-21 0 15,20 0-15,1 0 0,0-22 16,21 1-16,0 21 0,0-22 16,0-20-16,21 21 0,22-1 0,-22 1 15,21-22-15,22 22 0,-22-21 0,21 20 16,1-20-16,-1-1 0,1 1 15,-1-1-15,1 22 0,-1-22 0,1 22 16,-1-21-16,-20 20 0,-1 22 0,0-21 16,-20 21-16,-1-1 0,-21 1 15,0 0-15,-21 21 0,-1 0 16,-20 0-16,21 0 0,-21 0 0,-1 0 16,22 0-16,-21 21 0,-1 0 0,22 1 15,-21-1-15,21 0 16,0 0-16,21 0 0,0 0 0,0 22 15,0-22-15,0 21 0,0-21 0,21 1 16,21-1-16,-21 21 0,22-21 0,-22 0 16,21-21-16,0 22 0,1-1 15,-1-21-15,0 0 0,1 0 0,-1 0 16,0 0-16,1 0 0,20 0 0,-42-21 16,22-1-16,-1 1 0,0 0 0,-20 0 15,-1 0-15,21-22 0,-21 1 16,0 0-16,1-1 0,-22 1 0,21 0 15,0-22-15,0 22 0,0 0 0,0-22 16,1 22-16,-1-22 16,-21 22-16,0 0 0,21-1 0,-21 22 15,21 0-15,-21 0 0,0 0 0,0 42 32,-21 0-32,0 0 0,0 0 15,21 22-15,-22-1 0,1 0 0,21 1 16,-21-22-16,21 21 0,0 0 0,0 1 15,0-1-15,0 0 0,0-20 0,0 20 16,0 0-16,0-21 0,0 22 16,0-22-16,0 0 0,21 0 0,-21 0 15,21 1-15,1-1 16,-1-21-16,0 0 0,0 0 16,0 0-16,0 0 15,-21-21-15,22 21 0,-22-22 0,21 1 16,-21 0-16,0 0 0,0 0 0,0 0 15,0-1-15,0 1 16</inkml:trace>
  <inkml:trace contextRef="#ctx0" brushRef="#br0" timeOffset="168035.71">28321 15028 0,'21'0'31,"0"0"-31,0 0 15,1 0-15,-1 0 0,0 0 0,0-21 16,0 21-16,0 0 0,1 0 0,-1-21 16,21 21-16,-21 0 0,0-21 15,1 21-15,-1 0 0,-21-21 16,-21 21 0,-1 0-16,1 0 15,-21 21-15,-22-21 0,1 21 16,-1-21-16,-20 21 0,-22 0 0</inkml:trace>
  <inkml:trace contextRef="#ctx0" brushRef="#br0" timeOffset="168803.85">17018 16468 0,'-21'0'0,"0"0"16,21 21 31,0 0-32,0 0-15,0 22 16,0-22-16,0 0 0,0 21 0,0 1 16,0-22-16,-22 21 0,22-21 0,-21 0 15,21 1-15,-21 20 0,21-21 16,0 0-16,0 0 0,-21-21 16,21 22-16,-21-22 0,21 21 0,0-42 46,0-1-46,0 1 0,0 0 16</inkml:trace>
  <inkml:trace contextRef="#ctx0" brushRef="#br0" timeOffset="168995.74">16997 16320 0,'0'0'0,"0"-22"0,0 1 16,0 0-16,0 0 15,0 42 32,21-21-47,0 21 16,0-21-16,-21 21 0,21-21 0,1 22 16,-1-22-16</inkml:trace>
  <inkml:trace contextRef="#ctx0" brushRef="#br0" timeOffset="169928.21">17441 16425 0,'0'0'0,"0"22"16,0-1-16,0 0 15,0 0-15,0 0 0,-21 0 16,21 1-16,-21 20 0,21-21 0,-21 0 16,0 22-16,21-22 0,0 21 0,-22-21 15,1 0-15,0 1 0,21-1 16,-21 0-16,21 0 0,-21 0 0,0-21 15,21 21-15,0-42 32,0 0-17,0 0-15,21 0 0,0 0 0,-21-1 16,21-20-16,0 21 16,0-21-16,1 20 0,20 1 0,-21-21 15,0 21-15,0-22 0,1 22 0,20 0 16,-21 0-16,0 21 0,0 0 0,1 0 15,-1 0-15,0 0 0,0 21 16,-21 0-16,21 0 16,-21 22-16,0-22 0,0 0 0,0 21 15,21-20-15,-21 20 0,0-21 16,22 21-16,-22-20 0,0-1 0,0 0 16,21 0-16,0 0 0,0 0 0,-21 1 15,21-22-15,0 0 0,1 21 16,-1-21-16,0 0 0,0 0 15,0 0-15,0 0 0,1-21 0,-1-1 16,0 22-16,0-21 0,0 0 0,22 0 16,-43 0-16,21 0 0,0-1 15,0-20-15,-21 21 0,0 0 0,0-22 16,0 22-16,0 0 0,0 0 0,0 0 16,0 42 15,0 0-31,0 0 15,0 22-15,0-22 0,0 0 0,0 21 16,0-21-16,0 1 0,0-1 16,0 21-16,0-21 0,0 0 15,0 1-15,0-1 0,21-21 16,0 0-16,1 0 0,-1 0 16,0 0-16,0 0 0,0 0 15,22-21-15,-22-1 0,0 1 0,0 21 16,21-42-16,-20 21 0,-1 0 0,0-22 15,0 22-15,0-21 0,0-1 16,1 22-16,-1-21 0,-21 0 0,0-1 16,21 1-16,-21 0 0,21 20 0,-21-20 15,0 0-15,0 21 0,0-22 0,0 22 16,0 0 0,-21 42-1,21 0-15,-21 0 16,21 22-16,0-22 0,-21 21 0,-1-21 15,22 22-15,-21-22 0,21 21 16,0-21-16,-21 22 0,21-22 0,0 21 16,0-21-16,0 1 0,0 20 0,0-21 15,0 0-15,0 0 0,0 1 16,0-1-16,0 0 0,21-21 16,0 0-16,1 0 0,-1 0 15,0 0-15,0-21 0,0 0 16,-21-1-16,21 1 15,1 0-15,-22 0 0,21 0 0,0-22 16</inkml:trace>
  <inkml:trace contextRef="#ctx0" brushRef="#br0" timeOffset="170116.1">18669 16489 0,'0'0'0,"-21"0"0,-22 0 15,22 0 1,42 0-1,1 0 1,-1 0-16,0 0 0,0 0 0,21 0 16,-20 0-16,-1-21 0,0 21 15,0 0-15,0-21 0,-21-1 0,0 1 16,0 0 0</inkml:trace>
  <inkml:trace contextRef="#ctx0" brushRef="#br0" timeOffset="170280.01">18500 16341 0,'0'0'0,"-22"0"16,1 21-16,0-21 0,0 0 0,0 0 15,0 0-15,42 0 32,21 0-32,-21 0 15,0 0-15,1 0 0,-1 0 0,21 0 16,-21 0-16,0-21 0</inkml:trace>
  <inkml:trace contextRef="#ctx0" brushRef="#br0" timeOffset="171311.6">19579 16574 0,'21'0'0,"0"0"16,22 0-16,-22-22 0,0 22 0,21-21 15,-20 0-15,-1 0 0,21 21 0,-21-21 16,0 0-16,-21-1 0,0 1 15,0 0-15,0 0 0,0-21 0,0 20 16,0 1-16,-42 0 0,21 0 0,0 21 16,-22-21-16,22 21 0,-21 0 15,0 0-15,-1 0 0,1 21 16,0 0-16,-1 0 0,1 22 0,0-22 16,20 21-16,1-21 0,0 22 0,21-1 15,-21-21-15,21 21 0,0-20 16,0 20-16,21-21 0,0 0 0,0 0 15,1 1-15,-1-1 0,0-21 0,21 0 16,-21 0-16,22 0 0,-1 0 16,-21 0-16,22 0 0,-22 0 0,21-21 15,-21-1-15,22 1 0,-22 21 0,0-21 16,-21 0-16,21 0 0,-21 0 0,21-1 16,-21 1-16,0-21 0,0 21 15,0 0-15,0-1 0,0 1 16,0 0-16,-21 21 0,0 0 15,0 0-15,0 21 16,21 0-16,0 1 16,0-1-16,0 21 0,0-21 0,0 0 15,0 1-15,0-1 0,0 0 0,21 0 16,0 0-16,-21 0 0,21 1 16,0-22-16,0 21 0,1-21 0,-1 0 15,0 0-15,0 0 0,0 0 16,0 0-16,22-21 0,-22-1 0,0 22 15,0-21-15,22 0 0,-22 0 16,0-21-16,0 20 0,0 1 0,0-21 16,1 21-16,-1-22 0,-21 22 0,0-21 15,0 0-15,0-1 0,0 1 0,0 0 16,0-1-16,0 1 0,0 21 16,0 0-16,0-1 0,0 44 15,0-1-15,0 21 16,0-21-16,0 22 0,-21-1 15,21 0-15,0-21 0,-22 22 0,22-1 16,0 0-16,0 1 0,0-22 16,0 21-16,0-21 0,0 22 0,0-22 15,0 0-15,0 0 0,0 0 16,22 1-16,-1-22 0,0 0 16,0 0-16,0 0 0,0 0 15,1 0-15,-1 0 16,0 0-16,-21-22 0,21 22 15,-21-21-15,21 0 0,-21 42 47,0 0-47,0 1 0,0-1 16,-21-21 0,21-21 30,0-1-30,0 1-16,0 0 0</inkml:trace>
  <inkml:trace contextRef="#ctx0" brushRef="#br0" timeOffset="171475.51">20659 16362 0,'0'0'16,"0"-42"-1,0 63 32,21-21-31,0 0-1,0 0-15,-21 21 16</inkml:trace>
  <inkml:trace contextRef="#ctx0" brushRef="#br0" timeOffset="171939.24">20786 16447 0,'0'21'0,"21"-21"15,0 0 1,0 0 0,0 0-16,0 0 0,1 21 15,-1 0-15,-21 0 16,0 0-16,0 1 16,0-1-16,0 0 0,-21 0 15,-1 21-15,1-20 0,-21-1 0,21 0 16,-22 0-16,1 0 0,21 0 0,-21 1 15,20-1-15,-20-21 0,21 21 16,21 0-16,21-21 16,0 0-16,0 0 15,22 0-15,-22 0 0,21 0 0,1 0 16,-1 0-16,-21 0 16,21 0-16,-20 21 0,20-21 0,-21 21 15,0-21-15,0 22 0,1-1 0,-1-21 16,-21 21-16,0 0 0,0 0 15,0 0-15,0 1 0,0-1 0,-21 0 16,-1 0-16,1-21 0,0 21 0,0 0 16,0 1-16,-22-1 0,1-21 0,21 21 15,-21 0-15,-1-21 0,22 0 16,-21 0-16,21 0 0,-1 0 0,1 0 16,0 0-16,0 0 0,21-21 15,0 0-15,0 0 16,21-1-16,0 1 0,0-21 15,1 21-15,-1-22 0,21 1 0,-21 21 16,0-21-16,22-1 0,-1 1 0</inkml:trace>
  <inkml:trace contextRef="#ctx0" brushRef="#br0" timeOffset="172232.58">21145 16679 0,'0'0'16,"22"0"-16,-22-21 15,21 21-15,0-21 0,0 21 0,-21-21 16,21 21-16,-21-21 0,21 0 0,1 21 15,-22-22-15,21 1 0,0 21 0,0-21 16,-21 0-16,0 0 16,-21 21 15,0 21-31,0 0 0,21 0 16,-22-21-16,22 21 0,-21 22 0,21-22 15,0 0-15,0 0 0,-21 0 16,21 1-16,0-1 0,0 0 0,0 0 15,0 0-15,21 0 0,0-21 16,1 0-16,-1 0 16,21 0-16,-21 0 0,0 0 0,22 0 15,-22 0-15,21-21 0,1 21 0,-1-21 16,0 21-16</inkml:trace>
  <inkml:trace contextRef="#ctx0" brushRef="#br0" timeOffset="172691.32">21992 16574 0,'0'0'0,"0"-22"0,0 1 15,0 0-15,-21 0 16,0 21-16,0 0 16,-1 0-16,1 0 0,0 0 15,-21 21-15,21-21 0,-1 21 0,-20 0 16,21 1-16,-21-1 0,20 0 0,1 0 16,0 21-16,0-20 0,0-1 15,0 21-15,21-21 0,0 0 0,0 1 16,0-1-16,0 0 0,0 0 15,42 0-15,-21-21 0,0 0 16,0 0-16,22 0 0,-22 0 16,21 0-16,-21-21 0,22 0 0,-22 21 15,21-21-15,-21-22 0,1 22 0,-1 0 16,0-21-16,0 21 0,0-22 0,0 1 16,-21 0-16,0-1 0,0 1 15,22 0-15,-22-1 0,0-20 0,0 20 16,0 1-16,0 0 0,0-1 0,0 1 15,0 21-15,0 0 0,0 0 0,0 42 32,0 0-32,0 21 0,-22-21 15,22 22-15,-21-1 0,21 0 0,0 1 16,-21-1-16,21 0 0,-21 1 0,21-1 16,0 0-16,-21 1 0,21-22 15,0 21-15,0-21 0,0 1 0,0 20 16,21-21-16,0 0 0,0-21 0,0 21 15,-21 1-15,22-22 0,-1 0 0,0 0 16,0 0-16,21 0 0</inkml:trace>
  <inkml:trace contextRef="#ctx0" brushRef="#br0" timeOffset="172952.17">23135 16806 0,'-21'0'16,"0"22"0,21-1-16,-21-21 0,21 21 0,-22 0 15,1 0-15,21 0 16,-21 1-16,21-1 0,-21 0 16,21 0-16,-21 0 0,21 0 15,0 1-15,-21-1 16,21 0-1,0-42 1,0 0 0</inkml:trace>
  <inkml:trace contextRef="#ctx0" brushRef="#br0" timeOffset="173127.08">23008 16679 0,'0'0'0,"0"-21"0,0 0 0,0 0 15,0 0-15,0 42 47,0 0-47,0 0 16,0 0-16,21-21 0,0 22 16,1-22-16</inkml:trace>
  <inkml:trace contextRef="#ctx0" brushRef="#br0" timeOffset="173563.51">23262 16743 0,'0'-21'15,"0"0"1,0 42 0,0 0-1,0 0-15,0 0 0,0 0 16,0 1-16,0-1 15,0 0-15,0 0 0,0 0 16,-21 0-16,21 1 16,0-44 31,0 1-47,0 0 0,0 0 15,21 21-15,-21-21 16,21 0-16,0-22 0,1 22 0,-1 0 15,0 0-15,0-22 0,0 22 0,0 0 16,22 0-16,-22 21 0,0 0 0,21 0 16,-20 0-16,-1 0 0,21 0 15,-21 21-15,0 0 0,-21 0 0,0 22 16,0-22-16,0 0 0,0 21 0,0-20 16,0-1-16,0 0 0,-21 0 0,0 0 15,21 0-15,-21 1 0,0-1 16,0-21-16,-1 0 0,22 21 0,-21-21 15,21-21 1,21 21-16</inkml:trace>
  <inkml:trace contextRef="#ctx0" brushRef="#br0" timeOffset="173972.17">24447 16341 0,'0'0'0,"22"-21"0,41-22 15,-42 43 1,-21-21-16,21 0 0,1 21 0,-1-21 16,0 21-16,-21 21 15,0 21 1,0-21-16,0 22 0,0 20 16,0-20-16,0 20 0,0-21 0,0 22 15,0-1-15,-21-20 0,21-1 0,-21 22 16,21-22-16,-22-21 15,22 21-15,0-20 0,0 20 0,-21-21 16,21 0-16,-21-21 0,21 21 0,-21-21 16,21 22-16,-21-22 15,0 0-15,-1-22 0</inkml:trace>
  <inkml:trace contextRef="#ctx0" brushRef="#br0" timeOffset="174726.53">24320 16806 0,'0'0'0,"0"-21"0,0 0 15,0 0-15,22 21 16,-1-21 0,21 21-16,0 0 0,-20 0 15,41 0-15,-21-21 0,1 21 0,20 0 16,1-22-16,-22 1 0,22 21 0,-22-21 16,21 21-16,-20-21 0,-1 0 15,-21 0-15,22 21 0,-22-22 0,0 1 16,0 0-16,-21 0 0,0 0 0,0 0 15,0-1-15,0 1 16,-21 21 0,0 21-16,0 1 0,21-1 15,0 0-15,-22 0 0,1 21 16,21-20-16,-21 20 0,21-21 0,0 21 16,0 1-16,-21-1 0,21-21 15,0 22-15,-21-22 0,21 21 0,0-21 16,0 0-16,0 1 0,0-1 15,0 0-15,0 0 0,0 0 16,21-21 15,0-21-31,-21 0 0,21 0 16,0 21-16,1-21 0,-1-1 0,0 1 16,-21 0-16,21-21 0,0 21 15,0-1-15,1 1 0,-22 0 16,21 21-16,-21 21 31,0 0-31,0 1 0,0-1 0,0 0 16,0 0-16,0 0 0,0 0 15,0 1-15,0-1 0,0 0 16,0 0-16,21-21 0,0 21 16,0-21-16,0 0 0,1 0 15,20 0-15,-21 0 0,0 0 16,22 0-16,-1 0 0,-21 0 0,21-21 15,-20 21-15,-1-21 0,0 0 0,0 0 16,0-1-16,0 1 0,-21 0 16,0 0-16,0-21 0,0 20 15,0 1-15,0 0 0,-21 0 0,0 0 16,0 21-16,0 0 0,0 0 16,-1 0-16,1 21 0,0 0 15,21 0-15,-21 0 0,21 22 0,0-22 16,0 0-16,0 21 0,0-20 0,0-1 15,0 0-15,0 0 0,21 0 16,0-21-16,-21 21 0,21-21 0,1 0 16,-1 0-16,0 0 0,0 0 15,0-21-15,0 21 0,1-21 0</inkml:trace>
  <inkml:trace contextRef="#ctx0" brushRef="#br0" timeOffset="177028.58">27009 16489 0,'-22'0'0,"22"-21"16,0 0-1,0-1-15,0 1 0,22 0 16,-1 0-16,-21 0 0,21 0 0,0-1 16,-21 1-16,0 0 0,0 0 15,21 0-15,-21 0 0,0 42 16,0 0-1,0 21-15,0 1 0,-21-1 16,21 0-16,0 1 0,0-1 0,0 0 16,-21 22-16,21-22 0,0 0 15,0 22-15,0-22 0,0 1 16,0-22-16,0 21 0,0-21 0,0 22 16,-21-22-16,21 0 0,0 0 15,0-42 16,0 0-15,0 0-16,0-22 0,0 22 16,21 0-16,0-21 0,0-1 0,0 22 15,1-21-15,-1 21 0,0-22 0,0 22 16,0 0-16,0 21 16,1 0-1,-1 0-15,-21 21 0,21 0 0,-21 0 16,0 1-16,0 20 0,21-21 15,-21 21-15,21-20 0,-21-1 0,0 21 16,0-21-16,21 0 0,1 1 0,-1-1 16,-21 0-16,21 0 0,0 0 15,0-21-15,0 0 0,1 21 0,-1-21 16,0 0-16,0 0 0,0 0 0,22 0 16,-22 0-16,0-21 0,0 0 15,0 21-15,0-21 0,-21 0 0,22 0 16,-1-1-16,0 1 0,-21-21 15,21 21-15,-21-22 0,21 22 0,-21-21 16,0 21-16,0-22 0,0 22 16,0 0-16,0 0 0,0 0 0,-21 21 15,0 0-15,0 0 16,0 0-16,21 21 16,0 0-16,-22 0 0,22 0 0,-21 1 15,21 20-15,0-21 0,0 0 0,0 0 16,0 1-16,0-1 0,0 0 15,0 0-15,21 0 0,1 0 0,-1-21 16,0 22-16,0-22 0,0 0 0,0 21 16,22-21-16,-1 0 0,-21 0 15,22 0-15,-1 0 0,-21 0 16,21-21-16,-20 21 0,20-22 0,-21 1 16,0 21-16,0-21 0,1 0 0,-22 0 15,0 0-15,21-1 0,-21-20 16,0 21-16,21 0 0,-21 0 0,0-1 15,0 1-15,0 0 0,0 0 16,0 42 15,-21-21-15,21 21-16,0 0 16,-21-21 30,-1 0-30,22-21 0,-21 21-1,42 0 48,1 0-32,-1 0 16,0 0-47,-21-21 31,21 21-31,-21-21 16,21 21-16,-21-21 15,21 21 1,-21-21 0,22 21-16,-1 0 0,0 0 15,0 0 1,0 21 15,-21 0-15,0 0 31,0-42 15,0 0-31,0 0-15,-21-1 0,0 22-1,0 0 1,0 0-16,-1 0 0,1 22 16,0-22-16,21 21 15,-21-21-15,0 21 0,21 0 0,-21 0 16,-1 0-16,1 1 0,21-1 15,-21 0-15,0 0 0,0 0 0,21 22 16,0-22-16,0 0 0,-21 21 16,21-21-16,0 1 0,0-1 0,0 0 15,0 0-15,0 0 0,0 0 16,21-21-16,0 0 16,0 0-16,0 0 0,0 0 15,1 0-15,-1-21 0,0 21 16,0-21-16,-21 0 0,21 0 15,0 0-15,-21-1 0,22 1 16,-22 0-16,21 0 0,-21 0 0,21 0 0,-21-22 16,0 22-16,21 0 15,-21 0-15,21 21 0,-21-21 0,0 42 32,0 0-32,0 0 15,0 0-15,0 0 0,0 1 16,0-1-16,0 0 0,0 0 15,0 0-15,0 0 0,21-21 0,1 22 16,-1-1-16,0-21 0,0 0 16,0 0-16,0 0 0,1 0 0,20 0 15,-21 0-15,0 0 0,0 0 16,1 0-16,-1-21 16,0-1-16,0 22 0,-21-21 0,0 0 15,21 0-15,-21 0 0,21 0 0,-21-1 16,0 1-16,0 0 0,0 0 0,22 0 15,-22 0-15,0-1 0,21 22 16,-21 22 0,0-1-1,0 0-15,-21 0 0,-1 0 16,1 22-16,21-22 0,-21 21 0,0 0 16,0-20-16,21 20 0,-21 0 0,-1-21 15,1 22-15,0-1 0,0-21 16,21 22-16,-21-1 0,0 0 15,-1-21-15,1 22 0,0-1 0,21 0 16,-21 1-16,0-22 0,0 21 0,21-21 16,0 22-16,0-22 0,0 0 15,0 0-15,0 0 0,0 1 16,21-22-16,0 0 16,0-22-16,0 22 0,0-21 15,1 0-15,-1-21 0,0 21 16,-21-22-16</inkml:trace>
  <inkml:trace contextRef="#ctx0" brushRef="#br0" timeOffset="177307.84">28808 16828 0,'21'-43'16,"-42"86"-16,42-128 0,-21 43 0,21 20 0,0 1 16,0 0-16,1 0 0,-1 0 0,0 0 15,0 21-15,21 0 0,-20 0 16,-1 0-16,0 0 0,0 0 0,0 0 15,0 21-15,1 0 0,-22 0 16,0 0-16,0 0 0,0 1 16,0 20-16,-22-21 0,1 0 0,0 0 15,-21 1-15,21-1 0,-1 0 16,1 0-16,-21 0 0,21-21 0,0 21 16,-1-21-16,1 0 0,0 0 15,0 0-15,0 0 16,0 0-16,21-21 15,0 0-15,0 0 16,0 0-16</inkml:trace>
  <inkml:trace contextRef="#ctx0" brushRef="#br0" timeOffset="178116.41">29930 16531 0,'0'21'15,"0"1"-15,0-1 16,0 0-16,0 0 16,0 0-16,0 0 0,0 1 0,0-1 15,0 0-15,0 0 0,0 0 16,0 0-16,-22-21 0,1 0 16,0 22-16,0-22 0,0 0 15,0 0 1,-1-22-16,22 1 15,0 0-15,0 0 0,0 0 0,22 0 16,-1-22-16,0 22 16,0 0-16,21 0 0,-20-22 0,20 22 15,-21 0-15,21-21 0,1 21 0,-1-22 16,-21 22-16,22 21 16,-22-21-16,21 21 0,-21 0 0,0 21 15,-21 0-15,0 22 16,0-22-16,0 0 0,0 21 15,0-21-15,0 1 0,0 20 0,0-21 16,-21 0-16,21 0 0,0 1 0,-21-1 16,0 0-16,21 0 0,-21 0 15,0-21-15,-1 0 0,1 0 16,0 0-16,21-21 31,0 0-31,0 0 16,0 0-16,42-22 0,-20 22 15,-1 0-15,0-21 0,21 20 16,1-20-16,-22 0 0,21 21 0,0-22 16,1 22-16,-1 0 0,-21 21 0,22 0 15,-22 0-15,0 0 0,0 0 16,0 21-16,-21 0 0,0 0 0,0 1 16,0-1-16,0 0 0,0 0 0,0 0 15,0 0-15,0 22 0,0-22 16,-21-21-16,0 21 0,21 0 0,-21 0 15,0-21-15,-1 22 0,1-22 0,0 0 16,0 0 0,21-22 15,21 1-31,0 0 0,0 21 16</inkml:trace>
  <inkml:trace contextRef="#ctx0" brushRef="#br0" timeOffset="178463.74">30713 16489 0,'21'21'0,"0"-21"16,-21 21-16,21-21 0,0 0 0,1 0 15,-1 0-15,0 0 16,0 0-16,0 0 0,0 0 16,1 0-16,-1 0 0,0-21 0,0 21 15,-21-21-15,0 0 0,0 0 16,0-1-16,0 1 15,0 0-15,0 0 16,-21 21 0,0 0-16,0 0 0,-1 0 15,22 21-15,-21 0 0,21 0 0,0 1 16,0-1-16,0 0 0,0 0 16,0 0-16,0 0 0,0 1 0,0-1 15,0 0-15,0 0 0,21-21 16,1 21-16,-1-21 0,0 0 0,0 21 15,0-21-15,0 0 0,22 0 16,-22 0-16,0 0 0,0 0 0,0-21 16,1 0-16,-1 21 0,0-21 0,0 0 15</inkml:trace>
  <inkml:trace contextRef="#ctx0" brushRef="#br0" timeOffset="179143.35">31327 16510 0,'0'-21'0,"42"-21"16,-84 105-16,84-148 15,-42 64-15,0 42 31,0 1-31,-21-1 16,0 0-16,21 0 0,0 0 16,-22 0-16,22 1 0,-21-1 15,21 0-15,-21 0 0,21 0 16,0 0-16,0 1 0,0-1 16,0-42 30,0-1-46,0 1 16,0 0-16,0 0 16,0 0-16,21 0 0,0-1 0,-21-20 15,22 21-15,-1 0 0,0 0 0,0-1 16,0 1-16,0 0 16,1 0-16,-1 21 0,0 0 0,21 0 15,-21 0-15,1 21 16,-1-21-16,-21 21 0,0 0 0,0 1 15,0-1-15,0 0 0,0 0 0,0 0 16,0 0-16,0 1 16,0-1-16,0 0 0,-21-21 15,21 21-15,-22-21 0,1 0 16,0 0 0,0 0-16,0-21 15,21 0 1,0 0-16,0-1 15,21 22-15,0-21 0,-21 0 0,42 0 16,-20 0-16,-1 0 0,0-1 16,21 1-16,-21 21 0,1-21 0,20 0 15,-21 21-15,21 0 0,-20 0 0,-1 0 16,0 0-16,0 21 0,-21 0 16,0 0-16,0 1 0,0-1 15,0 0-15,0 0 0,0 0 0,0 0 16,-21-21-16,21 22 0,-21-1 15,0 0-15,21 0 0,-22-21 16,1 0-16,21 21 0,21-21 63,1 0-63,-1 0 0,0-21 0,0 0 15,0 21-15,0-21 0</inkml:trace>
  <inkml:trace contextRef="#ctx0" brushRef="#br0" timeOffset="179503.37">32025 16510 0,'42'-42'16,"-84"105"-16,42-84 0,42-42 0,-42 41 16,-21 44-1,0-1 1,0 0 0,0 0-16,21 0 0,0 0 0,-21-21 15,21 22-15,-22-1 0,22 0 0,0 0 16,0 0-16,0 0 0,0 1 15,22-22-15,-1 21 0,0 0 0,0-21 16,0 0-16,0 0 0,1 0 16,20 0-16,-21 0 0,0 0 0,0 0 15,1-21-15,-1 0 0,0-1 16,-21 1-16,0 0 16,0 0-16,0 0 0,0-22 0,0 22 15,0 0-15,0 0 0,0 0 16,0 0-16,0-1 0,0 1 15,-21 21-15,0 0 0,-1 0 16,1 0-16,0 0 0,0 21 16,0 1-16,0-1 15,21 0-15,0 0 16,0 0-16,21 0 0,0 1 16,0-22-16,0 0 0,-21 21 0</inkml:trace>
  <inkml:trace contextRef="#ctx0" brushRef="#br0" timeOffset="180528.3">32300 16616 0,'0'-21'16,"0"0"-1,21-1-15,-21 1 0,22 21 16,-1-21-16,-21 0 0,21 0 16,0 0-16,0 21 0,-21-22 0,21 22 15,1 0-15,-22-21 0,21 21 16,0 0-16,0 0 0,0 21 15,-21 1-15,0-1 16,21 0-16,-21 0 0,0 0 0,0 0 16,0 1-16,0-1 0,0 0 15,0 0-15,0 0 0,0 0 16,-21 1-16,21-1 0,-21-21 16,0 0-1,0 0 1,21-21-1,0-1 1,0 1-16,21 21 16,0-21-16,0 0 0,0 0 0,1 0 15,-1-1-15,0 1 0,0 0 16,21 0-16,-20 0 0,-1 21 0,0-21 16,0-1-16,0 22 0,0 0 0,1-21 15,-1 21 1,-21 21-1,0 1-15,0-1 16,0 0-16,0 0 16,21-21-16,-21 21 15,0 0-15,0 1 16,21-1 0,-21 0-1,21 0-15,0-21 16,1 0-16,-1 0 15,0 0-15,0 0 0,0 0 16,0 0-16,1 0 16,-1-21-16,0 0 0,0 21 15,0-21-15,0-1 0,1 1 0,-1 21 16,0-21-16,-21 0 0,21 0 16,0 0-16,-42 42 46,0-21-46,0 21 0,21 0 16,0 0-16,-21 0 0,-1-21 0,22 43 16,-21-22-16,21 0 0,0 21 15,0-20-15,0 20 0,0 0 0,0 1 16,0-1-16,0 0 0,0 1 16,0-1-16,0 0 0,0 1 15,0-1-15,0 0 0,0 1 0,-21-1 16,21-21-16,-21 21 0,0 1 15,0-22-15,21 21 0,-22-21 0,1 22 16,0-22-16,0 0 0,0 0 16,0 0-16,-1 1 0,1-22 15,0 21-15,0-21 0,0 0 0,0 0 16,-1-21-16,1-1 16,0 1-16,0 0 0,0 0 0,0-21 15,-1-1-15,1 1 0,0 0 16,0-1-16,21 1 0,0 0 15,0-1-15,0 1 0,21 0 16,0-1-16,22 1 0,-1 0 0,0-1 16,1 1-16,20 21 0,-21-22 0,22 22 15,-1 0-15,1 0 0,-1 0 16,-20 21-16,20-21 0,-20 21 0,20 0 16,-42 0-16,22-22 0,-22 22 15,0 0-15,-21-21 0,0 0 16,-21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15:23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3196 0,'0'0'0,"0"-21"0,0 0 0,0-21 0,-21 20 16,21 1-16,0 0 16,0 0-16,-21 21 0,0 21 15,21 0 1,0 22-16,0-1 0,0 21 16,0 1-16,0-1 0,0 1 0,0 21 15,0-1-15,0 1 0,-21 0 16,21-1-16,0 1 0,-21 0 0,21 20 15,-22-41-15,22 21 0,-21-22 0,21 1 16,0-1-16,0-21 16,0 1-16,0-22 0,0 0 0,0 0 15,0 0-15,0-42 16,21 21 0,-21-21-16,0 0 0,0-21 0,0 20 15,22 1-15,-22-21 0,0 0 0,0-1 16,0-20-16,0 20 0</inkml:trace>
  <inkml:trace contextRef="#ctx0" brushRef="#br0" timeOffset="331.8">2730 3429 0,'0'0'0,"-21"-42"16,21-1-16,-21 22 15,21 0-15,0 0 0,0 0 0,21-22 0,0 22 16,1-21-16,20 21 15,0 0-15,1-1 0,-1 1 0,21 0 16,-20 0-16,20 0 0,-20 21 0,20 0 16,1 0-16,-22 21 0,0 0 15,1 0-15,-1 22 0,-21-22 0,0 42 16,-21-20-16,0-1 0,0 21 16,-21-20-16,0 20 0,-21-20 0,-1 20 15,22-21-15,-21 1 0,-1-1 0,1 0 16,0-20-16,21-1 15,-22 21-15,22-21 0,0-21 0,0 21 0,21 1 16,0-44 15,21 1-31,0 0 16,21 0-16,-20 0 0,20 0 0,-21-1 16</inkml:trace>
  <inkml:trace contextRef="#ctx0" brushRef="#br0" timeOffset="895.43">4000 2921 0,'0'0'0,"-42"0"15,21 21-15,0 0 0,21 22 16,-21-22-16,21 21 0,0 1 15,0 20-15,0-21 0,-22 22 0,22-1 16,0 1-16,0-1 0,0 1 0,0-1 16,0 1-16,0-1 0,0 1 15,0-1-15,0 1 0,0-1 0,0 1 16,0-1-16,0 1 0,0-22 0,0 22 16,-21-22-16,21 0 15,0-20-15,-21 20 0,21-21 0,0 0 16,0 0-16,-21-21 15,0 0 1,21-21-16,0 0 0,0 0 16,0-21-16,0 20 0,0-20 0,0 0 15,0-1-15,0 1 0,0 0 16,21-1-16,0 1 0,0 0 0,0-1 16,22 1-16,-22 21 0,21-21 0,-21 20 15,22 22-15,-22-21 0,21 21 16,-21 0-16,22 0 0,-22 0 0,0 21 15,0 1-15,0-1 0,1 0 16,-22 0-16,0 21 0,0-20 16,21 20-16,-21-21 0,0 21 0,0 1 15,0-22-15,0 21 0,-21-21 0,-1 22 16,22-22-16,0 21 0,-21-21 0,21 1 16,-21-22-16,21 21 0,0 0 15,21-21 1,0-21-16,1 0 15,-1-1-15,0 1 16,0 0-16</inkml:trace>
  <inkml:trace contextRef="#ctx0" brushRef="#br0" timeOffset="1332.31">4911 3852 0,'0'0'0,"-22"0"31,1 0-31,0 0 0,0 0 16,0 22-16,0-22 0,-1 21 0,1 0 16,21 21-16,-21-21 0,0 1 15,0 20-15,0-21 0,21 21 0,-22-20 16,22 20-16,-21-21 0,21 21 0,0-20 16,0-1-16,0 0 0,0 0 15,21 0-15,1 0 0,-1-21 16,0 22-16,0-22 0,0 0 0,0 0 15,1 0-15,20 0 0,-21 0 0,0 0 16,22-22-16,-22 1 0,0 21 16,0-21-16,21 0 0,-20 0 0,-22 0 15,21-1-15,0-20 0,-21 21 0,0 0 16,0-22-16,0 22 0,0-21 16,0 21-16,0-22 0,0 22 0,-21 0 15,0 0-15,-1 0 0,1 0 0,0 21 16,0 0-16,0 0 0,0 0 0,-1 0 15,1 0-15,-21 0 16,21 0-16,0 21 0,-22-21 0,22 21 16,0 0-16,0 0 0,21 0 15,0 1-15,0-1 16,21-21-16,0 0 16</inkml:trace>
  <inkml:trace contextRef="#ctx0" brushRef="#br0" timeOffset="1880">5355 3895 0,'-21'0'16,"0"0"0,0 0-16,-1 0 15,1 0-15,21 21 16,0 0-16,0 0 15,0 0-15,0 22 16,0-22-16,0 0 0,0 0 0,0 0 16,21 22-16,-21-22 0,0 0 0,0 0 15,22 22-15,-22-22 0,0 0 16,0 0-16,0 0 0,0 0 16,0 1-16,0-44 46,-22 1-46,22 0 16,0 0-16,0-21 0,0 20 0,0 1 16,0-21-16,0 0 0,22 20 15,-1-20-15,-21 0 0,21-1 0,0 1 16,21 21-16,-20-21 0,20 20 0,0 1 16,-21 0-16,22 0 0,-1 0 0,0 21 15,1 0-15,-1 0 0,-21 0 16,22 21-16,-22 0 0,0 0 0,0 0 15,0 22-15,-21-22 0,0 21 0,0 1 16,0-22-16,0 21 16,0 0-16,-21 1 0,0-22 0,21 21 15,-21-21-15,0 1 0,-1-1 0,22 0 16,0 0-16,0 0 0,22-21 31,-1-21-31,0 21 16,0-21-16,0 0 0,0 0 0,1-1 15</inkml:trace>
  <inkml:trace contextRef="#ctx0" brushRef="#br0" timeOffset="2243.79">6138 4064 0,'0'0'0,"21"21"16,1-21-16,-1 0 15,0 0-15,0 0 0,21 0 0,-20-21 16,20 21-16,-21-21 0,21 0 16,-20 21-16,20-21 0,-21-1 0,0 1 15,0 21-15,1-21 0,-1 0 0,-21 0 16,21 21-16,-21-21 0,0-1 16,0 1-16,-21 21 0,0-21 0,-1 21 15,1 0-15,-21 0 0,0 0 16,20 0-16,-20 21 0,0 0 0,21 1 15,-22-1-15,22 0 0,0 21 0,0 1 16,0-1-16,-1-21 0,22 21 16,0 1-16,0-22 0,0 21 0,0-21 15,22 1-15,-1-1 0,0 0 0,0 0 16,0 0-16,22-21 0,-1 0 0,-21 0 16,21 0-16,1 0 0,-1 0 15,0 0-15,1-21 0,-22 0 0,21 0 16,1 0-16</inkml:trace>
  <inkml:trace contextRef="#ctx0" brushRef="#br0" timeOffset="2720.03">8064 3789 0,'0'0'16,"0"-21"-16,22 0 16,-22 42-1,0 0-15,0 0 16,0 21-16,0 1 0,0-1 0,0 22 15,0-1-15,0 1 0,0-1 0,0 22 16,0-22-16,0 22 0,-22 21 0,22-22 16,0 22-16,-21 0 0,21 0 15,-21 0-15,21-22 0,0 22 0,-21-21 16,0 0-16,21-1 0,-21 1 0,21-22 16,0-20-16,-22 20 0,1-20 0</inkml:trace>
  <inkml:trace contextRef="#ctx0" brushRef="#br0" timeOffset="3072.72">7832 4276 0,'0'0'15,"0"-64"-15,0 1 0,0-1 0,0 22 16,0 0-16,21-22 0,0 22 0,0-1 15,0 1-15,0 21 0,22 0 0,-1-22 16,0 43-16,1-21 0,20 21 16,-20 0-16,-1 0 0,21 0 15,-20 21-15,-1 1 0,0-1 0,-20 0 16,-1 0-16,-21 21 0,0 1 0,0-1 16,-21 0-16,-1 22 0,-20-22 15,21 1-15,-21-1 0,-1 21 0,1-41 16,0 20-16,-1 0 0,1-21 0,21 1 15,0-1-15,-1 0 0,1 0 0,42-21 32,22 0-32,-22-21 15,0 21-15,21-21 0,1 0 0,-1-1 16,0-20-16</inkml:trace>
  <inkml:trace contextRef="#ctx0" brushRef="#br0" timeOffset="3287.59">9440 3831 0,'21'0'16,"1"0"0,-1 0-16,0 0 0,0 0 0,0 0 15,0 0-15,1 0 0,20 0 16,-21 0-16,21 0 0,-20 0 0,20 0 15,-21 0-15,0 0 0,-21 21 32</inkml:trace>
  <inkml:trace contextRef="#ctx0" brushRef="#br0" timeOffset="3443.51">9483 4128 0,'0'0'0,"0"21"0,0 0 16,21-21-1,0 0 1,0 0-16,21 0 0,-20-21 0,20 0 16,21 21-16,-20-22 0,-1 22 0,22-21 15,-1 0-15,-21 0 0,22 0 16</inkml:trace>
  <inkml:trace contextRef="#ctx0" brushRef="#br0" timeOffset="3967.97">11007 3620 0,'0'0'16,"-22"0"-16,1-22 0,0 22 0,0 0 0,0 0 16,0 0-16,21 22 15,0-1-15,0 0 16,0 0-16,0 0 0,0 0 0,0 1 15,0 20-15,0-21 0,0 0 0,21 22 16,-21-22-16,21 21 0,-21-21 0,0 22 16,0-22-16,0 0 0,0 0 15,0 0-15,0 0 0,0 1 0,0-1 16,0 0-16,0-42 31,0 0-31,0-1 16,-21 1-16,21 0 0,0 0 0,0-21 15,0-1-15,0 1 0,21 0 0,0-1 16,0 1-16,22 0 0,-22-22 16,21 22-16,-21-1 0,22 1 0,-1 0 15,0-1-15,1 22 0,-1 0 16,0 0-16,1 21 0,-1 0 0,0 0 16,-21 21-16,22 0 0,-22 0 0,0 22 15,0-22-15,0 21 0,1 1 0,-22-22 16,21 21-16,-21 0 0,0-20 15,0 20-15,0-21 0,0 21 0,0-20 16,-21-1-16,-1 0 0,22 21 16,-21-21-16,0 1 0,0-1 0,0-21 15,21 21-15,-21-21 0,21-21 32,0 0-32,0-1 0,21 1 0</inkml:trace>
  <inkml:trace contextRef="#ctx0" brushRef="#br0" timeOffset="4315.97">11896 3747 0,'0'21'0,"21"-21"32,0 0-32,0-21 15,21 21-15,-20-22 0,-1 1 0,0 21 16,21-21-16,-21 0 15,1 0-15,-1 0 0,0 21 0,0-22 16,-21-20-16,0 21 0,0 0 0,0 0 16,0-1-16,-21 22 0,0 0 15,-22 0-15,22 0 0,-21 22 16,0-1-16,20 0 0,-20 21 0,0-21 16,21 22-16,-22-22 0,22 21 0,0 1 15,0-22-15,0 21 0,21-21 0,0 0 16,0 22-16,0-22 0,0 0 0,0 0 15,21 0-15,0 1 0,0-22 16,0 0-16,22 21 0,-1-21 16,0 0-16,22 0 0,-22 0 0,22-21 15,-22-1-15,21 22 0,-20-21 0,20 0 16</inkml:trace>
  <inkml:trace contextRef="#ctx0" brushRef="#br0" timeOffset="4831.68">12785 3704 0,'0'0'0,"0"-42"0,0 0 15,0 20-15,-22 22 16,1 0-16,0 22 0,0-1 0,21 0 16,-21 21-16,0-21 0,-1 22 15,1-22-15,0 21 0,21-21 16,0 22-16,0-22 0,0 21 0,0-21 16,0 1-16,0-1 0,0 0 0,0 0 15,21-21-15,0 0 0,1 0 16,-1 0-16,21 0 0,-21 0 15,0-21-15,22 0 0,-22 0 0,0 21 16,21-22-16,-20 1 0,-1 0 0,0 0 16,21-21-16,-21 20 0,1 1 0,-1 0 15,0 21-15,0-21 0,0 0 0,-21 42 47,0 0-47,0 0 0,-21 0 16,21 1-16,0-1 0,0 0 0,0 0 15,0 0-15,0 0 0,0 1 16,21-22-16,22 0 0,-22 21 16,21-21-16,-21 0 0,22 0 0,-1 0 15,0 0-15,1 0 0,-1-21 0,0-1 16,1 1-16,-22 0 0,21 0 0,0 0 16,-20 0-16,-1-1 0,0-20 15,-21 21-15,0-21 0,0-1 0,0 22 16,0-21-16,-42-1 0,20 22 15,1 0-15,-21 0 0,21 0 0,-22 21 16,1 0-16,0 0 0,-1 0 16,1 0-16,21 0 0,-21 21 0,20 0 15,1-21-15,0 21 0,21 0 0,0 1 16,21-22 0</inkml:trace>
  <inkml:trace contextRef="#ctx0" brushRef="#br0" timeOffset="5339.95">16150 3133 0,'0'0'0,"-21"-21"0,-21-1 16,20 22-16,22 22 0,0-1 15,0 21-15,-21-21 0,21 43 16,0-22-16,0 22 0,0-1 0,0 1 16,0-1-16,0 1 0,0-1 0,0 1 15,0-1-15,0 1 0,-21-22 0,21 21 16,0-20-16,0 20 0,-21-20 15,21-1-15,0-21 0,-21 21 0,21-20 16,0-1-16,0 0 0,0 0 16,21-21 15,-21-21-31,0 0 0,0 0 16,0-1-16,0 1 0</inkml:trace>
  <inkml:trace contextRef="#ctx0" brushRef="#br0" timeOffset="5663.77">15494 3577 0,'0'0'0,"-21"-42"0,0 21 0,-1-22 15,22 1-15,0 0 0,0-22 16,0 22-16,0 0 0,22-22 0,-1 22 16,0-22-16,21 22 0,1 0 0,-1-1 15,21 1-15,1 21 0,-1 0 16,1 21-16,21 0 0,-22 0 0,1 21 15,20 21-15,-20-21 0,-1 22 0,-20-22 16,-1 21-16,0 0 0,-21 1 16,-21 20-16,0-20 0,0-1 0,0 0 15,-21 1-15,-21-1 0,0 0 0,-1-21 16,1 22-16,0-1 0,-22-21 16,22 22-16,-1-22 0,1 0 15,0 0-15,-1 0 0,22-21 0,0 21 16,0-21-16,21 22 0,21-22 15,0 0 1,22 0-16,-22-22 0,21 1 16,22 0-16</inkml:trace>
  <inkml:trace contextRef="#ctx0" brushRef="#br0" timeOffset="6159.89">16870 2879 0,'0'0'0,"0"-21"0,-43-43 16,22 64-16,0 21 16,0 0-16,0 1 0,0-1 0,-1 21 15,22 0-15,-21 22 0,0-1 16,0 1-16,21-1 0,-21 22 0,21-21 16,-21-1-16,21 22 0,0-22 0,-22 1 15,22-22-15,-21 22 0,21-22 16,0 0-16,-21 22 0,21-22 0,0 0 15,0-20-15,0 20 0,0-21 0,0 0 16,0 0-16,0 1 0,0-44 47,0 1-47,0 0 0,0 0 0,0 0 16,0 0-16,0-1 0,0 1 0,21-21 15,-21 21-15,21-22 0,1 22 16,-1-21-16,0 21 0,0 0 0,21-1 15,-20 1-15,-1 0 0,0 21 0,0 0 16,0 0-16,0 0 0,1 21 0,-1 0 16,-21 1-16,0-1 0,21 0 15,-21 0-15,0 0 0,0 22 0,0-22 16,0 0-16,0 0 0,0 0 0,0 0 16,0 1-16,0-1 0,0 0 15,0 0-15,-21-21 0,21 21 0,0 0 16,21-42 15,0 0-31,0 21 16</inkml:trace>
  <inkml:trace contextRef="#ctx0" brushRef="#br0" timeOffset="6572.55">17441 3725 0,'0'0'0,"0"-42"0,0 21 16,0 0-16,0 0 15,-21 21-15,0 0 16,0 0-16,0 0 0,-1 0 16,1 21-16,0 0 0,0 0 0,0 0 15,-22 0-15,22 22 0,0-22 0,21 0 16,0 21-16,-21-20 0,21 20 0,0-21 16,0 0-16,0 22 0,0-22 15,0 0-15,21 0 0,0 0 0,0-21 16,1 21-16,-1-21 0,21 0 0,-21 0 15,22 0-15,-22 0 0,21 0 0,-21-21 16,22 0-16,-22 21 0,0-21 16,0 0-16,0 0 0,0-22 15,-21 22-15,0 0 0,0 0 0,0-22 16,0 22-16,0 0 0,0-21 0,0 21 16,-21-22-16,0 22 0,0 0 15,-21 0-15,20 0 0,1 21 0,0 0 16,0 0-16,-21 0 0,20 0 0,1 0 15,0 0-15,0 0 0,0 21 0,0 0 16,21 0-16,0 0 16,0 0-16,0 1 0,21-1 15,0 0-15,21-21 0,-21 0 0,22 0 16,-22 0-16</inkml:trace>
  <inkml:trace contextRef="#ctx0" brushRef="#br0" timeOffset="7096.12">17992 3683 0,'0'-21'16,"0"0"-16,-22 21 15,1 0 1,0 0-16,0 21 16,21 0-16,-21 0 0,21 0 15,-21 1-15,21 20 0,0-21 0,0 0 16,0 0-16,0 22 0,0-22 0,0 0 15,0 21-15,0-20 0,0-1 16,0 21-16,0-21 0,0 0 16,-22 1-16,22-1 0,-21-21 15,21 21-15,0-42 32,-21 0-32,21-1 0,0 1 15,0 0-15,0 0 0,0 0 0,0-22 16,0 22-16,21-21 0,0 0 0,1 20 15,-1-20-15,0 0 0,0 21 0,21-22 16,-20 1-16,20 21 0,-21 0 16,21-22-16,1 22 0,-22 21 15,21-21-15,1 21 0,-1 0 0,0 0 16,-21 21-16,22 0 0,-22 0 0,0 1 16,0 20-16,-21-21 0,0 21 15,0 1-15,0-22 0,0 21 0,0 1 16,-21-1-16,0-21 0,0 21 0,0-20 15,-1-1-15,1 21 0,21-21 0,-21 0 16,0 1-16,0-22 0,21 21 16,21-42 15,0-1-31,0 1 16,0 0-16,22 0 0,-22 0 0</inkml:trace>
  <inkml:trace contextRef="#ctx0" brushRef="#br0" timeOffset="7511.97">18817 3831 0,'0'0'0,"-21"0"16,21 21-1,21-21 1,0 0-16,0 0 0,1 0 0,-1-21 15,0 21-15,21 0 0,-21-21 16,1 21-16,-1-21 0,0 0 16,0 21-16,0-21 0,0-1 0,1 1 15,-1 0-15,-21 0 0,0 0 0,0 0 16,0-1-16,0 1 16,-21 21-16,-1 0 0,1 0 15,0 0-15,0 21 0,-21-21 0,-1 43 16,22-22-16,-21 0 0,-1 21 15,1-20-15,21 20 0,-21-21 0,20 21 16,1-20-16,0 20 0,0-21 0,21 21 16,0-20-16,0-1 0,0 0 15,0 21-15,0-21 0,21-21 16,21 22-16,-20-1 0,-1-21 0,21 0 16,-21 21-16,22-21 0,-1 0 0,0 0 15,-21 0-15,22 0 0,-1 0 0,0 0 16,-20-21-16,20 0 0,0 21 0,1-22 15,-1 22-15</inkml:trace>
  <inkml:trace contextRef="#ctx0" brushRef="#br0" timeOffset="7824.8">20087 3450 0,'0'0'0,"0"-21"0,0 0 0,-21 21 15,0-21-15,0 0 0,-1 21 0,1 0 16,0 0-16,0 0 16,0 21-16,0 0 0,-22 21 0,22-21 15,0 22-15,0-1 0,0 0 0,-1-20 16,1 20-16,21 0 0,-21 1 16,21-1-16,-21 0 0,21-21 0,0 22 15,0-1-15,0-21 0,0 0 0,0 22 16,0-22-16,21 0 0,0 0 15,0 0-15,1 1 0,-1-1 16,0-21-16,21 0 0,-21 21 0,1-21 16,20 0-16,-21 0 0,21 0 0,-20 0 15,-1 0-15,21-21 0,-21 0 0,0-1 16,22 22-16,-22-21 0</inkml:trace>
  <inkml:trace contextRef="#ctx0" brushRef="#br0" timeOffset="8148.46">20510 3514 0,'0'0'0,"22"-43"0,-1 1 16,0 0-16,-21-1 0,21 22 16,0 0-16,-21 0 0,21 0 15,1 21-15,-1 0 0,0 0 16,0 0-16,0 0 0,0 21 16,1 0-16,-1 0 0,21 22 0,-21-22 15,0 21-15,1 0 0,-1 1 0,0-1 16,-21 0-16,0 1 0,0-22 15,0 21-15,0 1 0,0-1 0,0 0 16,-21 1-16,0-22 0,-1 21 0,1 0 16,0-20-16,0 20 0,-21-21 0,20 0 15,1 0-15,0 1 0,-21-1 16,42 0-16,-21-21 0,-1 0 0,1 0 16,21-21 15,21 0-31,1 21 15,-1-22-15,0 1 0,21 0 16,-21 0-16</inkml:trace>
  <inkml:trace contextRef="#ctx0" brushRef="#br0" timeOffset="8372.43">21526 3641 0,'0'0'0,"-21"-21"0,21-1 31,0 1-15,0 42 15,0 1-15,0-1-16,0 0 0,0 0 15,0 0-15,0 0 16,0 1-16,0-1 0</inkml:trace>
  <inkml:trace contextRef="#ctx0" brushRef="#br0" timeOffset="8580.29">21717 4339 0,'-21'21'0,"42"-42"0,-42 64 0,0-43 0,-1 21 16,1 0-16,21 0 0,-21-21 0,0 21 15,0 0-15,0 1 0,-22-1 16,22 0-16,0 0 0,0-21 0,0 21 16,-1 0-16,-20 1 0,21-1 0,-21-21 15,20 21-15,-20 0 0,0 0 16,-1 0-16,1 1 0,0-1 16</inkml:trace>
  <inkml:trace contextRef="#ctx0" brushRef="#br0" timeOffset="10487.94">7578 5207 0,'-43'0'0,"86"0"0,-107 0 0,22 21 0,21-21 0,-1 0 16,1 0-16,0 0 16,21 21-16,21-21 15,0 0-15,22 0 16,-1 0-16,22 0 0,20 0 16,1 0-16,-22 0 0,22 0 0,0 0 15,-1-21-15,1 21 0,0 0 0,-22-21 16,1 21-16,-1 0 0,1-21 15,-1 21-15,-20-21 0,-1 21 0,-21 0 16,0 0-16,0 0 0,1 0 16,-44 0-1,1 0 1,0 0-16,0 0 0,0 0 0,-22 0 16,22 0-16,-21 0 0,21 0 0,-22 0 15,1 0-15,-21 0 0,20 21 16</inkml:trace>
  <inkml:trace contextRef="#ctx0" brushRef="#br0" timeOffset="10731.8">7239 5503 0,'0'0'0,"-42"22"0,-22 41 16,64-42 0,21-21-1,0 0-15,1 0 0,20 0 0,0 0 16,22 0-16,-22 0 0,22-21 0,20 0 15,-20 21-15,20-21 0,1 21 16,0-21-16,-1-1 0,1 22 0,0-21 16,-22 0-16,1 21 0,-1-21 0,-20 21 15,-1 0-15,-21-21 0,21 21 0,-20 0 16,-44-21 0,1 21-1,-21 0-15,21 0 0</inkml:trace>
  <inkml:trace contextRef="#ctx0" brushRef="#br0" timeOffset="13311.65">8149 7726 0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26:35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5673 0,'0'0'0,"-22"0"0,-20 0 16,0 0-16,21 0 0,-1 0 15,-20-21-15,21 21 0,-21 0 16,20 0-16,1 0 0,-21 0 0,21 0 15,0 0-15,-1 0 0,1 0 16,0 0-16,0 21 0,0-21 16,21 21-16,0 0 15,0 0 1,21-21-16,0 21 0,0-21 16,0 0-16,1 0 0,-1 0 15,21 22-15,-21-22 0,22 0 0,-1 0 16,0 0-16,1 21 0,20-21 15,1 0-15,-1 0 0,1 0 16,20 0-16,1 21 0,0-21 16,-1 0-16,-20 0 0,42 0 0,-22 0 15,1 0-15,21 0 0,0 0 16,-1 21-16,1-21 0,0 0 0,0 0 16,-21 0-16,20 0 0,1 21 15,0-21-15,0 0 0,0 0 0,0 0 16,-1 21-16,1-21 0,0 0 15,0 0-15,0 0 0,0 0 0,-1 22 16,22-22-16,0 0 0,0 0 0,-21 0 16,21 0-16,0 21 0,-21-21 15,21 0-15,-21 0 0,21 0 16,0 0-16,0 21 0,0-21 0,0 0 16,-21 0-16,21 0 0,-21 0 15,21 0-15,0 21 0,21-21 0,-21 0 16,0 0-16,21 0 0,-21 0 15,0 0-15,21 0 0,0 0 0,0 0 16,1 0-16,-22 21 0,21-21 0,0 0 16,0 0-16,0 0 0,0 0 15,1 21-15,-1-21 0,0 0 0,0 0 16,0 22-16,22-22 0,-1 0 0,-21 0 16,21 0-16,-20 0 0,-1 21 15,21-21-15,0 0 0,1 0 0,-1 0 16,-21 0-16,22 0 0,-1 0 15,0 21-15,1-21 0,-22 0 16,21 0-16,-21 0 0,22 21 0,-22-21 16,21 0-16,0 0 0,-20 21 0,20-21 15,-21 0-15,21 0 0,1 0 16,-1 21-16,-21-21 0,22 0 0,-1 0 16,0 0-16,1 22 0,-1-22 0,0 0 15,22 0-15,-22 21 0,0-21 0,1 0 16,20 0-16,-20 21 0,-1-21 15,0 0-15,22 0 0,-22 21 0,22-21 16,-22 0-16,0 0 0,22 0 0,-22 0 16,22 21-16,-1-21 15,-21 0-15,22 0 0,-1 0 0,1 21 16,-1-21-16,1 0 0,21 0 0,-22 22 16,1-22-16,-1 21 0,22-21 15,-22 0-15,1 21 0,20-21 0,-20 21 16,-1-21-16,22 21 0,-21-21 0,-1 21 15,22-21-15,-1 22 0,-20-22 16,21 21-16,-1-21 0,1 21 0,0-21 16,-1 21-16,-20-21 0,20 21 0,1 0 15,0-21-15,-1 22 0,1-1 16,0-21-16,-1 21 0,22 0 0,-21 0 16,0-21-16,-1 21 15,1 1-15,21-22 0,-22 21 0,1 0 16,21 0-16,-21-21 0,20 21 0,1 0 15,0 1-15,-21-22 0,21 21 16,-1 0-16,1 0 0,-21-21 0,21 21 16,0 0-16,-22 1 0,1-22 15,0 21-15,-1 0 0,1 0 0,0-21 16,-22 21-16,-21 0 0,1 1 16,-1-1-16,0 0 0,-20 0 0,-22-21 15,0 21-15,-22-21 0,-20 0 16,0 21-16,-43-21 0,0 0 0,-20 0 15,-1 0-15,-42 0 32,-22 0-32,1-21 0</inkml:trace>
  <inkml:trace contextRef="#ctx0" brushRef="#br0" timeOffset="1596.25">15282 6668 0,'0'0'0,"43"-43"16,-22 22-16,0 0 0,0 0 16,-21 0-16,21-1 0,-21 1 15,21 0-15,-21 0 16,0 0-1,22 21-15,-22 21 32,0 0-32,0 0 0,0 0 0,0 1 15,0-1-15,0 21 16,0-21-16,0 22 0,0-1 0,0-21 16,0 21-16,0 1 0,0-1 0,0 0 15,0-20-15,0 20 0,0 21 16,0-20-16,0-1 0,0 22 0,0-1 15,-22 1-15,22-1 0,0 1 0,0-1 16,-21 1-16,0-1 0,21 1 0,-21 20 16,0 1-16,21-22 0,-21 22 15,-1 0-15,1-1 0,21 1 0,-21 0 16,0-1-16,0 1 0,0 0 0,-1 21 16,1-22-16,0 22 0,0-21 0,0-1 15,0 22-15,-1-21 0,1 21 16,0-22-16,21 22 0,-21 0 15,0 0-15,0-21 0,21 20 0,0 1 16,-22 0-16,22 0 0,-21 0 0,21 0 16,0-1-16,-21 1 0,21 0 15,0 0-15,0 0 0,0 0 0,0-1 16,0 1-16,0 0 0,0 0 0,0 21 16,0-21-16,0 0 0,0-1 15,0 1-15,21 0 0,-21 0 0,21-21 16,-21 20-16,0 1 0,0 0 0,0-21 15,0 21-15,0-1 0,0-20 0,0 21 16,0-21-16,0 20 16,0-20-16,0 21 0,0 0 0,0-22 15,0 1-15,0 21 0,-21-21 0,21-1 16,-21 22-16,21-21 0,0 21 16,0-22-16,0 1 0,0 0 0,-21-1 15,21 1-15,0 0 0,0-1 0,0 1 16,0 0-16,0-22 0,0 22 15,0-1-15,0-20 0,21-1 0,-21 22 16,0-21-16,0-1 0,0 22 0,0-22 16,0 22-16,0-22 15,0 22-15,0-21 0,0-1 0,0 1 0,0-1 16,0-21-16,0 22 0,0-22 16,0 22-16,0-22 0,0 22 15,0-22-15,0 0 0,0 1 0,0-1 16,0 0-16,0 1 0,0-1 15,-21 0-15,21-21 0,0 22 0,-21-22 16,21 0-16,-21 21 0,21-20 16,-22-1-16,22 0 0,0 0 15,-21 0-15,21 0 0,-21 1 16,21-1-16,0 0 16,-21 0-16,21 0 0,-21-21 15,21 21-15,0 1 0,0-1 16,0 0-16,0 0 15,-21-21-15,21 21 0,0 0 47,-22-21 16,22-21-63,-21 21 15,21-21-15,0-21 0</inkml:trace>
  <inkml:trace contextRef="#ctx0" brushRef="#br0" timeOffset="4659.88">1016 6943 0,'0'0'0,"21"-21"0,-21-1 15,21 1 1,-21 0-16,0 0 0,0 0 0,21 0 16,-21-1-16,22 1 0,-1 0 15,-21 0-15,0 0 0,0 0 0,21 21 16,-21-22-16,21 22 15,-21 22-15,0-1 16,0 0-16,0 0 0,0 21 16,0-20-16,0 20 0,0-21 0,0 21 15,0 1-15,-21-1 0,21 0 16,-21 1-16,0-1 0,-1 22 16,22-22-16,0 0 0,-21 1 0,0 20 15,21-42-15,-21 22 0,21-1 0,0-21 16,0 0-16,-21 22 0,21-22 15,0 0-15,-21-21 0,21 21 0,-22-21 32,22-21-17,0 0 1,0 0-16,0-1 0,0-20 0</inkml:trace>
  <inkml:trace contextRef="#ctx0" brushRef="#br0" timeOffset="5039.72">762 6985 0,'0'0'0,"-21"-21"0,-64-43 16,64 64-16,0-21 0,0 0 15,-1 0-15,22 0 0,-21 21 0,21-21 16,0-1-16,0 1 0,21 21 16,22-21-16,-1 0 0,-21 21 15,43 0-15,-22 0 0,22 0 16,-22 0-16,21 0 0,1 21 0,-1-21 15,22 42-15,-21-20 0,-1-1 16,1 0-16,-1 21 0,1-21 0,-22 1 16,0 20-16,1-21 0,-22 21 15,-21 1-15,0-1 0,0 0 0,0 1 16,-43-1-16,22 0 0,-21 1 16,0-1-16,-1 0 0,-20 1 0,20-22 15,1 21-15,0-21 0,-1 1 16,22-1-16,-21 0 0,21-21 0,0 0 15,-1 21-15,1-21 16,0 0 0,0 0-16,21-21 15,0 0 1,0 0-16,21-1 16</inkml:trace>
  <inkml:trace contextRef="#ctx0" brushRef="#br0" timeOffset="5633.9">2138 7408 0,'0'-42'15,"0"21"-15,0 0 0,0 0 16,0-1-16,0 1 0,0-21 15,-21 21-15,-1 0 0,22-1 0,0-20 16,-21 21-16,0 0 0,0 21 16,0-21-16,21-1 0,-21 22 0,-1 0 15,1 0-15,0 0 16,0 22-16,0-1 0,0 0 0,-1 0 16,1 21-16,0 1 0,-21-1 0,21 0 15,-1 1-15,1-1 0,0 0 16,0 1-16,21-1 0,0 0 0,0-20 15,0-1-15,0 0 0,0 0 16,0 0-16,21 0 0,0-21 0,22 0 16,-22 0-16,0 0 0,0 0 15,0 0-15,22-21 0,-22 0 0,0 0 16,0 0-16,0 0 0,0-1 0,1-20 16,-1 21-16,0-21 0,-21 20 15,21-20-15,-21 0 0,21-1 16,-21 1-16,0 0 0,21 21 15,-21-22-15,22 22 0,-22 0 0,0 0 16,0 42 15,0 0-31,-22 21 0,22-20 0,-21 20 16,21 0-16,0 1 0,-21-1 16,-21 64-1,42-64-15,0-21 0,0 22 0,0-22 16,0 0-16,21 0 0,0-21 15,0 0-15,0 0 0,1 0 0,-1 0 16,21 0-16,-21-21 0,0 0 16,22 0-16,-22-1 0,21-20 15</inkml:trace>
  <inkml:trace contextRef="#ctx0" brushRef="#br0" timeOffset="5923.74">2773 6773 0,'0'22'0,"0"-44"0,0-20 0,0 21 0,0-21 0,0 20 16,0 1-16,-21 21 16,-1 0-16,1 21 15,21 1-15,-21-1 0,0 21 16,0 0-16,0-20 0,21 20 0,-22 21 16,1-20-16,0-1 0,0 0 15,21 22-15,-21-1 0,0-20 16,-1 20-16,22-20 0,0 20 0,-21-21 15,21 1-15,0-22 0,0 21 0,0-21 16,0 1-16,0-1 0,0 0 16,21-21-16,1 0 15,-1 0-15,0 0 0,0 0 16,21-21-16,-20 21 0,-1-21 0,21-1 16,-21 1-16</inkml:trace>
  <inkml:trace contextRef="#ctx0" brushRef="#br0" timeOffset="6446.04">3006 7281 0,'0'-21'16,"21"21"-16,-21-21 0,21 21 0,-21-21 15,0 0-15,21 21 0,-21-21 16,21-1-16,-21 1 0,0 0 16,0 0-16,0 0 15,-21 21 1,0 0-16,0 0 0,0 0 15,-22 0-15,22 21 0,0 0 0,-21 21 16,20-20-16,-20 20 16,21-21-16,-21 21 0,20-20 0,1 20 15,0-21-15,0 21 0,21-20 0,-21-1 16,21 0-16,0 0 0,0 0 16,21-21-16,0 21 0,0-21 15,0 0-15,1 0 0,-1 0 0,21-21 16,-21 21-16,0-21 0,1 0 15,20 0-15,-21 0 0,0-1 0,0 1 16,1 0-16,-1-21 0,-21 21 0,21-22 16,-21 1-16,21 21 15,-21 0-15,0-22 0,0 22 0,0 0 16,0 42 0,0 0-1,-21 0-15,0 1 0,21 20 0,0-21 16,0 21-16,0 1 0,-21-22 15,21 21-15,0-21 0,0 22 0,0-22 16,0 0-16,0 0 0,21 0 0,-21 1 16,0-1-16,21-21 0,0 0 15,0 0-15,0 0 0,1 0 16,-1 0-16,-21-21 0,21-1 16,0 1-16,-21 0 0,0 0 15,21 0-15,-21 0 0,21-22 0</inkml:trace>
  <inkml:trace contextRef="#ctx0" brushRef="#br0" timeOffset="6672.91">2561 6858 0,'0'0'0,"-42"21"0,21-21 16,21 21-16,21-21 15,0 0-15,21 0 16,1 0-16,-1 0 0,0 0 0,22-21 16,-22 21-16,0 0 15,1-21-15,-1 21 0,0-21 0,-20 21 16,-1 0-16,-21-21 0,-21 0 16</inkml:trace>
  <inkml:trace contextRef="#ctx0" brushRef="#br0" timeOffset="7724.08">3556 7154 0,'0'0'0,"0"-21"0,0 0 16,-21 21-1,0 0 1,21 21-16,-22 0 0,22 1 16,0-1-16,-21 21 0,21-21 0,-21 22 15,21-22-15,-21 21 0,21-21 0,0 22 16,0-22-16,0 0 0,-21 0 15,21 0-15,0 0 0,0 1 0,-21-1 16,21-42 15,0-1-15,0 1-16,0 0 0,0-21 16,21 21-16,-21-1 0,21-20 15,-21 21-15,21-21 0,-21 20 0,0 1 16,21-21-16,0 21 0,1 0 15,-22-1-15,21 1 0,0 21 0,0 0 16,0 0-16,22 0 0,-22 0 0,0 0 16,21 21-16,-21 1 0,1-1 15,-1 21-15,0-21 0,0 0 0,-21 22 16,0-1-16,21-21 0,-21 0 0,21 22 16,-21-22-16,0 0 0,0 0 15,0 0-15,0 1 0,0-1 16,0-42 15,-21-1-31,21 1 16,0 0-16,0 0 0,0 0 0,0 0 15,0-22-15,0 22 0,0-21 16,0-1-16,21 1 0,1 0 0,-1 21 16,0-22-16,0 22 0,21-21 15,-20 21-15,20 21 0,-21-22 0,21 22 16,-20 0-16,20 0 0,-21 22 0,21-22 15,-20 21-15,-1 0 0,0 0 16,0 21-16,-21-20 0,21 20 0,-21-21 16,0 21-16,0 1 0,0-22 15,-21 21-15,0-21 0,0 1 16,0-1-16,21 21 0,-22-42 0,1 21 16,21 0-16,-21 1 0,21-1 15,0-42 16,21 21-31,0-22 0,-21 1 0</inkml:trace>
  <inkml:trace contextRef="#ctx0" brushRef="#br0" timeOffset="8063.89">4403 7303 0,'0'21'15,"21"-21"1,0 0-16,0 0 15,0 0-15,22 0 0,-22 0 16,21 0-16,0 0 0,-20 0 16,20-21-16,0 21 0,1 0 0,-1-22 15,-21 22-15,0-21 0,0 0 0,-21 0 16,-21 0 0,-21 21-16,21-21 0,-22 21 0,1 0 15,0 0-15,-1 0 0,1 0 0,0 21 16,-1 0-16,22 0 0,-21 0 15,21 0-15,0 1 0,-1 20 16,22-21-16,0 21 0,0-20 0,0-1 16,0 0-16,22 0 0,-1 0 15,0 0-15,0 1 0,21-22 0,-20 0 16,20 21-16,0-21 0,-21 0 0,22 0 16,-1 0-16,0 0 0,1-21 15,-1-1-15,0 1 0</inkml:trace>
  <inkml:trace contextRef="#ctx0" brushRef="#br0" timeOffset="8763.69">5207 7154 0,'0'0'0,"-21"0"16,0 0-16,21 22 16,-22-22-1,22 21-15,0 0 0,-21 0 0,21 0 16,0 0-16,0 1 0,0 20 0,0-21 15,0 0-15,0 0 0,0 1 16,0-1-16,0 0 0,-21 0 0,21 0 16,0 0-16,-21-21 0,21 22 15,-21-22 1,21-22 0,-21 1-1,21 0-15,0 0 0,0 0 16,0 0-16,0-1 0,0 1 15,0-21-15,0 21 0,0-22 0,21 22 16,0-21-16,0 21 0,0 0 0,0-1 16,1 1-16,-1 0 0,0 21 15,21 0-15,-21 0 0,1 0 0,-1 0 16,21 21-16,-21 0 0,0 1 0,1-1 16,-22 0-16,21 21 0,-21-21 0,0 1 15,0 20-15,0-21 16,0 0-16,0 22 0,0-22 0,-21 0 0,-1 0 15,22 0-15,-21-21 0,21 21 16,-21-21-16,0 0 0,21 22 16,0-44-1,0 1 1,0 0-16,21 0 0,-21 0 0,21 0 16,0-1-16,1-20 0,-1 21 15,0-21-15,21 20 0,-21-20 0,22 21 16,-22-21-16,21 20 0,1 1 0,-1 21 15,0 0-15,1 0 0,-22 0 16,21 0-16,-21 0 0,0 21 0,1 1 16,-22-1-16,0 21 0,0-21 15,0 0-15,0 22 0,0-22 16,0 21-16,0-21 0,-22 22 0,22-22 16,-21 0-16,0 0 0,0 0 0,21 1 15,-21-1-15,0 0 0,-1-21 31,22-21-15,0 0 0,22-1-16,-1 1 0,0 0 15,0 0-15</inkml:trace>
  <inkml:trace contextRef="#ctx0" brushRef="#br0" timeOffset="9272.4">6308 6816 0,'0'0'0,"0"-21"0,-22 21 16,22 21 0,-21 0-16,21 0 0,-21 0 15,0 22-15,21-22 0,0 21 16,-21 0-16,0-20 0,21 41 0,-22-21 16,22 1-16,-21-1 0,21 0 0,0 22 15,0-43-15,-21 21 16,21 1-16,-21-1 0,21-21 0,0 0 15,0 1-15,0-1 0,0 0 0,0 0 16,0-42 15,0 0-15,0 0-16,0-1 0,21 1 0,0 0 16,-21 0-16,21 0 0,1-22 0,-1 22 15,0-21-15,0 0 0,0 20 16,0 1-16,1 0 0,-1 0 0,0 0 15,0 21-15,0 0 0,0 0 0,1 0 16,-1 21-16,-21 0 16,21 0-16,-21 0 0,21 1 0,-21 20 15,0-21-15,0 0 0,0 22 0,0-22 16,0 21-16,-21-21 0,0 0 0,0 1 16,-1-1-16,1 0 0,0 0 15,-21-21-15,21 21 0,-1 0 0,1-21 16,0 0-16,0 0 0,0 0 0,0 0 15,-1 0-15,1 0 16,21-21 0,0 0-16,21 21 0,1-21 15,-22 0-15,42 0 0,-21-1 16</inkml:trace>
  <inkml:trace contextRef="#ctx0" brushRef="#br0" timeOffset="9635.19">6667 7387 0,'0'0'0,"22"0"15,-1 0-15,0 0 0,0 0 16,0 0-16,0 0 0,1-21 16,-1 21-16,0-21 0,0 21 15,0-21-15,0 0 0,-21-1 0,0 1 16,0 0-16,0 0 15,0 0-15,0 0 0,-21 21 16,0 0 0,0 0-16,0 21 0,0 0 15,-1 0-15,1 21 0,0-20 0,0 20 16,0-21-16,0 0 0,-1 22 0,22-22 16,0 21-16,0-21 0,0 0 0,0 1 15,0-1-15,0 0 0,22 0 16,-1-21-16,0 21 0,0 0 0,21-21 15,-20 0-15,20 0 0,-21 0 0,21 0 16,-20 0-16,20 0 0,-21 0 16,21-21-16,-20 21 0,-1-21 15,21 0-15</inkml:trace>
  <inkml:trace contextRef="#ctx0" brushRef="#br0" timeOffset="10075.94">7260 7260 0,'0'0'0,"0"-21"0,21-42 15,-21 41-15,0 1 16,21 21-16,1 21 16,-22 1-1,21-1-15,-21 0 0,0 0 16,21 0-16,-21 0 0,21 22 0,-21-22 0,21 21 16,-21-21-16,0 22 15,0-22-15,0 0 0,0 21 0,0-20 16,0-1-16,0 0 0,0 0 15,0 0-15,-21-21 16,0 0 0,21-21-1,0 0 1,0 0-16,21 0 0,0-1 16,0 1-16,-21 0 0,22 0 15,-1 0-15,-21-22 0,21 22 0,0-21 16,0 21-16,0 0 0,-21-22 0,22 22 15,-1 0-15,-21 0 16,21 0-16,0 21 16,0 0-16,-21 21 15,0 0 1,0 0-16,0 0 16,0 0-16,0 1 15,0-1-15,21-21 0,-21 21 0,22 0 16</inkml:trace>
  <inkml:trace contextRef="#ctx0" brushRef="#br0" timeOffset="10508.69">7705 7387 0,'21'0'0,"-42"0"0,63 0 0,-21 21 0,0-21 16,0 0-16,1 0 0,-1 0 16,21 0-16,-21 0 0,0 0 0,22 0 15,-22 0-15,0-21 16,0 21-16,22-21 0,-22 21 0,0-21 16,-21 0-16,0 0 0,21-1 0,-21 1 15,0 0-15,0 0 16,-21 0-16,0 21 0,0 0 15,-1 0-15,-20 0 0,21 0 0,0 0 16,0 21-16,-1 0 0,1 0 16,0 0-16,0 1 0,21-1 0,0 0 15,-21 0-15,21 0 0,0 0 16,0 1-16,0-1 0,0 0 0,0 0 0,0 0 16,0 0-16,21-21 15,-21 22-15,21-1 0,0-21 0,0 21 16,1 0-16,-1-21 0,0 21 0,0 0 15,0-21-15,0 22 0,1-22 0,-1 0 16,-21 21-16,0 0 16,-21-21-1,-1 0-15,1 0 0,0 0 16,-21 0-16,21 0 0,-22 0 0,22 0 16,-21 0-16,21 0 0,-22 0 15,22 0-15,0 0 0,-21 0 0,20 0 16,1 0-16,0 0 0,21-21 15,-21 0-15,21-1 16,0 1-16,0 0 16,21 0-16,0 0 0,0 0 0,22-1 15</inkml:trace>
  <inkml:trace contextRef="#ctx0" brushRef="#br0" timeOffset="11095.54">8488 7027 0,'0'0'0,"42"-42"0,22 0 16,-22 21-16,-21-22 0,21 22 16,1-21-16,-1 21 0,0-1 0,1-20 15,-22 21-15,21 0 0,-21 0 16,-21-1-16,0 1 0,0 0 0,-21 21 16,0 0-16,-21 21 15,-1 0-15,1 1 0,0 20 16,-1 0-16,1 22 0,-21-22 15,20 22-15,1-1 0,0 22 0,-1-22 16,1 22-16,0-22 0,20 1 0,-20 21 16,21-22-16,0 1 0,0-22 15,21 21-15,0-20 0,0-1 0,0 0 16,21 1-16,0-1 0,0-21 0,21 22 16,-20-22-16,20 0 0,-21 0 0,21 0 15,1-21-15,-1 0 0,0 0 16,1 0-16,-1 0 0,0-21 0,1 0 15,-1 0-15,0 0 0</inkml:trace>
  <inkml:trace contextRef="#ctx0" brushRef="#br0" timeOffset="11567.41">9080 7218 0,'0'0'0,"-21"-21"0,-42-43 15,42 43-15,21 0 0,0 0 16,21 21 0,0 0-16,0 0 15,21 21-15,-20-21 0,20 42 16,-21-21-16,21 22 0,-20-1 0,20 0 16,-21 1-16,0-1 0,0 0 0,-21 1 15,0-1-15,0 0 0,0 1 16,0-22-16,0 21 0,0-21 0,-21 1 15,0-1-15,0 0 0,21 0 0,-21 0 16,0-21-16,-1 0 16,1 0-16,21-21 15,0 0 1,0 0-16,0 0 0,0-1 0,0-20 16,21 21-16,1-21 0,-1-1 0,0 1 15,0 0-15,0-1 16,0 1-16,1-22 0,20 22 0,-21-21 15,0 20-15,0 1 0,1 0 0,-1 20 16,0 1-16,0 0 0,0 0 0,0 21 16,-21 21-1,0 0 1,0 0-16,0 1 0,-21-1 16,21 0-16,-21 0 0,21 0 0,-21 0 15,21 1-15,-21-1 0,21 21 0</inkml:trace>
  <inkml:trace contextRef="#ctx0" brushRef="#br0" timeOffset="13099.49">9737 7684 0,'0'0'16,"21"0"-16,0 0 15,-21-22-15,0 1 0,21 0 16,-21 0-16,21 0 0,-21 0 0,0-1 15,0 1-15,0 0 0,0-21 16,0 21-16,0-1 0,0 1 16,0 0-16,-21 21 0,0 0 15,0 0-15,0 0 0,-1 21 0,1 0 16,0 1-16,0-1 16,0 0-16,0 21 0,-1-21 0,1 1 15,0 20-15,0-21 0,0 21 0,0-20 16,21 20-16,0-21 0,-22 0 0,22 0 15,0 1-15,0-1 16,0 0-16,22-21 0,-1 0 16,0 0-16,0 0 0,0 0 0,0 0 15,1 0-15,20-21 0,-21 0 0,21 21 16,-20-22-16,20 1 0,-21 0 16,21 0-16,-20 0 0,20 0 0,-21-22 15,21 22-15,-20-21 0,-1 21 16,0-22-16,0 1 0,0 21 0,0-22 0,-21 22 15,0 0-15,0 0 16,0 42 0,-21-21-16,0 42 15,0-20-15,0-1 0,0 0 0,-1 21 16,1-21-16,0 22 0,0-22 0,21 21 16,0-21-16,-21 1 0,21-1 15,0 21-15,0-21 0,0 0 0,0 1 16,0-1-16,21-21 0,-21 21 0,21-21 15,0 0-15,0 21 0,1-21 0,-1 0 16,21 0-16,-21 0 16,0 0-16,22 0 0,-22 0 0,21-21 15,-21 21-15,22-21 0,-22 0 0,21 21 16,-21-22-16,22 1 0,-22 0 0,0-21 16,0 21-16,0-1 0,-21 1 0,0 0 15,0-21-15,0 21 0,0-1 16,0 1-16,0 0 0,0 0 15,-21 21-15,0 0 0,0 0 16,0 0-16,0 0 0,-1 0 16,22 21-16,0 0 0,0 0 15,0 1-15,0-1 0,0 0 0,0 0 16,22 0-16,-22 0 0,21 1 16,0-22-16,0 21 0,-21 0 0,21 0 15,-21 0-15,21-21 0,-21 21 0,22-21 16,-22 22-16,0-1 0,0 0 15,21-21 1,-21 21-16,21-21 16,0 0-1,0 0-15,0 0 0,1 0 0,-1 0 16,0 0-16,0-21 0,21 21 16,-20-21-16,-1 21 0,0-21 15,0-1-15,0 1 0,0 21 16,1-21-16,-1 0 0,-21 0 0,0-22 15,21 22-15,-21 0 0,0 0 0,0-21 16,0 20-16,0 1 0,-21 21 0,21-21 16,-21 0-16,-1 21 0,1 0 15,0 0-15,0 0 0,0 0 0,-22 0 16,22 0-16,0 21 0,-21 0 0,21-21 16,-1 21-16,1 1 0,0-1 0,0 21 15,0-21-15,0 0 0,21 1 16,0-1-16,0 21 0,0-21 0,0 0 15,0 1-15,0-1 0,21 0 16,-21 0-16,21-21 0,0 0 0,0 0 16,0 21-16,1-21 0,-1 0 15,0 0-15,0 0 0,0-21 16,0 0-16,1 21 0,-1-21 16,0 0-16,0-1 0,0 1 0,0 0 15,1 0-15,-1 0 0,0-22 0,0 22 16,0-21-16,0 21 0,1 0 0,-22-1 15,0 1-15,21 0 0,-21 0 0,0 42 32,0 0-32,0 0 15,0 1-15,-21-1 0,-1 0 16,22 21-16,0-21 0,0 1 0,-21 20 16,21-21-16,0 0 0,0 0 0,0 1 15,0-1-15,0 0 0,21 0 16,1 0-16,-1 0 0,0-21 15,0 0-15,0 0 0,0 0 0,1 0 16,-1 0-16,0 0 0,0-21 0,21 21 16,-20-21-16,-1 0 0,0 21 0,0-21 15,21 0-15,-20-1 0,-1 1 16,0-21-16,0 21 0,0 0 0,0-1 16,-21 1-16,0 0 0,22 0 0,-22 42 31,-22 0-16,22 0-15,0 1 0,-21-1 16,21 0-16,-21 0 0,21 0 0,0 0 16,0 1-16,0-1 0,0 0 15,0 0-15,21-21 32,0 0-17,-21-21 1,0 0-16,0 0 15,22-1-15,-1 1 0</inkml:trace>
  <inkml:trace contextRef="#ctx0" brushRef="#br0" timeOffset="13263.4">11578 7408 0,'0'0'0,"0"-21"0,0-42 16,0 42-16,-21 21 15,21-22-15,-21 22 16,42 0 31,0 0-47,0 0 0,0 0 0,1 0 15,-1 0-15</inkml:trace>
  <inkml:trace contextRef="#ctx0" brushRef="#br0" timeOffset="13804.09">12128 7091 0,'0'0'16,"0"-42"0,-21 42-16,0-22 0,0 22 0,0 0 15,0 0-15,21 22 0,-22-1 16,1 0-16,0 0 0,21 21 0,0 1 16,-21-1-16,21 0 0,-21 1 0,21-1 15,0 0-15,0 1 0,-21-1 0,21 0 16,-22 1-16,22-1 0,-21 0 15,21-20-15,0 20 0,-21-21 16,0 0-16,21 0 0,-21 1 0,21-1 16,0 0-16,-21-21 0,21 21 15,-22-21 1,22-21 0,0 0-16,0 0 0,22-1 15,-1 22-15,0-21 0,0 0 16,0 0-16,0 0 0,1 0 0,20-22 15,-21 22-15,21 21 0,1-21 0,-22 0 16,21 21-16,1 0 0,-22 0 0,21 0 16,-21 0-16,0 0 0,1 0 15,-1 21-15,0 0 0,-21 0 16,0 0-16,0 1 0,0-1 0,0 0 16,0 0-16,0 0 0,-21 0 0,0 1 15,-1-1-15,1 0 0,0 0 0,-21-21 16,21 21-16,-22-21 0,1 21 0,21-21 15,0 0-15,-22 0 0,22 0 0,0 22 16,0-22-16,0 0 0,-1 0 16,22-22-1,22 1 1,-1 21-16,0-21 0,0 0 16,0 21-16,22-21 0,-22 0 15</inkml:trace>
  <inkml:trace contextRef="#ctx0" brushRef="#br0" timeOffset="14103.92">12636 7176 0,'0'0'0,"0"-64"16,0 43-16,0 0 0,0 0 0,0-1 16,0 44-1,0-1-15,0 0 16,0 21-16,-21 1 0,21-1 0,0 21 15,0-20-15,-21-1 16,0 22-16,0-22 0,21 0 0,-21 1 16,-1-1-16,22 0 0,0-21 0,-21 22 15,21-22-15,-21 0 0,21 0 0,-21 0 16,21 1-16,0-1 0,0 0 16,-21-21-1,42 0 16,0 0-31,0 0 0,-21-21 0,21 0 16</inkml:trace>
  <inkml:trace contextRef="#ctx0" brushRef="#br0" timeOffset="14771.53">12785 7620 0,'0'0'0,"21"0"0,0-21 31,0 21-31,-21-21 15,21 21-15,0-21 0,1-1 16,-1 1-16,-21 0 16,21 21-16,0-21 0,-21 0 0,0 0 15,-21 21 17,0 0-32,0 21 15,-1-21-15,1 21 0,0 0 0,0 0 16,0 0-16,0 1 0,-1 20 0,22-21 15,-21 0-15,21 0 0,-21 1 16,21-1-16,0 0 0,0 0 0,0 0 16,0 0-16,0 1 0,0-1 15,21-21-15,-21 21 0,21-21 16,1 0-16,-1 0 0,0 0 0,0 0 16,0 0-16,0 0 0,1 0 0,-1 0 15,0-21-15,0 21 0,0-21 0,0-1 16,1 22-16,-1-21 15,0 0-15,0 0 0,0 0 0,22 0 16,-22-1-16,0 1 0,-21 0 0,21 0 16,-21 0-16,21 0 0,-21-1 0,-21 22 31,0 0-31,0 0 0,0 0 0,-1 0 16,1 22-16,0-1 0,0-21 0,21 21 15,-21 0-15,21 0 0,0 0 0,0 1 16,0-1-16,0 0 0,0 0 0,21 0 15,0 0-15,0-21 0,-21 22 16,21-1-16,-21 0 0,22-21 0,-22 21 16,0 0-1,0 0-15,-22-21 16,1 0 0,0 0-16,0 0 15,0 0-15,0 0 16,-1 0-16,22-21 0,-21 21 15,21-21-15,-21 0 16,21 0-16,0 0 16,0-1-16,21 22 15,-21-21-15,21 0 0,1 21 16</inkml:trace>
  <inkml:trace contextRef="#ctx0" brushRef="#br0" timeOffset="15239.28">13420 6900 0,'0'0'0,"0"-21"0,0-42 15,0 42-15,0-1 0,21 1 16,0 21-16,0 0 16,0 0-16,0 0 0,1 0 0,-1 0 15,21 21-15,-21 1 16,22 20-16,-1-21 0,-21 21 0,21 1 15,1-1-15,-22 22 0,21-22 0,-21 21 16,1 1-16,-1 21 0,-21-22 0,0 1 16,0-1-16,0-21 0,0 22 0,-21-22 15,-1 1-15,1-1 0,0-21 16,0 21-16,-21 1 0,20-22 0,-20 0 16,0 21-16,21-20 0,-22-1 0,1 0 15,21 0-15,-22-21 0,22 21 0,-21 0 16,21-21-16,0 22 0,-1-1 0,-20-21 15,21 21-15,0 0 0,0-21 16,21 21 0,-22-21-16,22 21 0,22-21 93</inkml:trace>
  <inkml:trace contextRef="#ctx0" brushRef="#br0" timeOffset="19131.75">466 8848 0,'0'0'0,"21"0"0,-21-21 15,21 21-15,0-22 0,-21 1 16,21 0-16,0 0 0,1 0 15,-1 0-15,0-1 0,0 1 0,0 0 16,0 0-16,1 0 0,-22-22 16,0 22-16,0 0 0,0 0 0,0 0 15,0 0-15,-22-1 0,1 1 16,0 21-16,-21-21 0,-1 21 0,1 0 16,0 0-16,-1 0 0,-20 21 15,21 0-15,-1 1 0,-20 20 0,20-21 16,1 21-16,0 1 0,-1-1 15,1 0-15,21 22 0,21-22 16,0-21-16,0 22 0,0-1 0,0-21 16,0 22-16,0-22 0,21-21 15,0 21-15,22-21 0,-1 0 0,0 0 16,1 0-16,-1 0 0,21-21 16,-20 0-16,20-1 0,-20 1 0,20 0 15,-21 0-15,1 0 0,-1-22 16,0 22-16,-20 0 0,-1-21 0,0 21 15,0-1-15,-21 1 0,21 0 16,-21 0-16,0 0 0,0 0 0,0-1 16,-21 22-1,0 22 1,21-1-16,0 0 0,-21 0 16,0 21-16,21-20 0,-22 20 0,22-21 15,0 21-15,0-20 0,0-1 16,0 21-16,0-21 0,0 0 0,22 1 15,-1-22-15,21 21 0,-21-21 16,0 0-16,22 0 0,-1 0 0,-21 0 16,22-21-16,-1 21 0,0-22 0,1 1 15,-1 0-15,-21 0 16,21 0-16,1-22 0,-22 22 0,0 0 16,0 0-16,0 0 0,-21 0 15,0-1-15,0 1 0,0 0 0,-21 21 31,0 0-31,0 0 0,21 21 16,-21 0-16,0 22 0,21-22 16,-22 0-16,1 0 0,21 22 0,-21-22 15,21 0-15,0 0 0,-21 0 16,21 0-16,0 1 0,-21-1 16,42-21 15,0-21-31,-21-1 0,21 22 15,0-21-15,1 0 0,-1 0 16,0 0-16,0 0 0,-21-22 0,21 22 16,0 21-16,-21-21 0,0 0 15,22 21-15,-22 21 16,21-21 0,-21 21-16,0 0 0,0 0 0,0 1 15,0 20-15,0-21 0,0 0 16,0 22-16,21-22 0,0 0 0,0 0 15,-21 0-15,43 0 0,-22 1 16,0-1-16,0-21 0,21 0 16,1 0-16,-22 0 0,21 0 0,1 0 0,-1 0 15,-21 0-15,21-21 16,1-1-16,-1 22 0,-21-21 0,22 0 16,-22 0-16,0 0 0,0-22 0,0 22 15,0 0-15,-21-21 0,22 21 16,-22-22-16,0 22 0,0-21 0,0 21 15,0-1-15,0 1 0,-22 0 16,1 0-16,0 21 0,0 0 16,0 0-16,0 0 0,-1 0 0,1 21 15,0 0-15,-21 0 16,21 1-16,-1 20 0,-20-21 0,21 21 16,0 1-16,0-22 0,-1 21 15,22-21-15,0 1 0,0 20 0,0-21 16,0 0-16,22 0 0,-1-21 15,0 0-15,0 0 0,0 0 16,0 0-16,22 0 0,-22-21 0,0 21 16,21-21-16,-20 0 0,20-21 15,-21 20-15,21 1 0,-20-21 0,20 0 16,-21-1-16,0 1 0,0 0 16,1-1-16,-1 1 0,0 0 0,0-1 15,0-20-15,0 20 0,-21 1 0,0 0 16,0-1-16,0 1 0,0 21 15,0 0-15,0 0 0,0-1 16,0 44-16,-21 20 16,0-21-16,0 21 0,21 1 15,-21-1-15,21 22 0,-21-22 0,21 0 16,-22 22-16,22-22 0,0 0 0,0 1 16,0-1-16,0 0 0,0 1 15,0-1-15,0-21 0,22 22 0,-1-22 16,-21 0-16,0 0 0,21-21 0,0 21 15,0-21-15,0 0 16,1 0-16,-1 0 0,0-21 16,0 21-16,0-21 0,22 0 15</inkml:trace>
  <inkml:trace contextRef="#ctx0" brushRef="#br0" timeOffset="20763.72">3027 8911 0,'0'0'0,"21"0"0,21 0 0,1-21 0,-1 21 15,0-21-15,22 0 0,-22 0 0,0-1 16,22 1-16,-22 0 0,22 0 16,-22-21-16,22 20 0,-22 1 0,0-21 15,1 21-15,-22-22 0,0 1 16,21 21-16,-42-21 0,21-1 15,-21 1-15,0 0 0,0-1 0,22 1 16,-22 0-16,0-1 0,0 1 0,0 0 16,0 20-16,0 1 0,-22-21 15,1 42-15,0 0 0,0 0 16,0 21-16,0 0 0,-22 22 0,22 20 16,0-21-16,-21 22 0,-1-1 15,22 1-15,-21 21 0,-1-22 0,1 22 16,21-1-16,-21 1 0,20 0 0,-20 21 15,21-22-15,0 22 0,-22 0 16,22 0-16,0 0 0,0-1 16,0 1-16,0 0 0,-1 0 0,22 0 15,0-22-15,0 1 0,0 0 16,0-22-16,0 1 0,0-22 0,0 0 16,0 1-16,0-22 0,0 0 0,22 0 15,-1-21-15,0 0 0,0 0 0,0-21 16,22 0-16,-22 0 0,21-22 15,0 22-15,1-21 0,-1-22 0,0 22 16,1 0-16,-1-22 0,0 22 0,-20-22 16,-1 1-16,21-22 0,-42 22 0,0-1 15,0-20-15,0 20 0,0-21 16,0 22-16,-21-1 0,0 1 16,-22-1-16,1 1 0,0 21 0,-22-22 15,22 22-15,-22-1 0,22 22 16,0-21-16,-22 21 0,22 0 0,21 21 15,-22-22-15,22 22 0,0 0 0,42 0 32,0 0-17,1 0-15,20-21 0,0 21 0,22-21 16,-1 21-16,1-21 0,-1 0 16,1 0-16,-1-1 0,1 1 0,-1 0 15,1 0-15,-22 0 0,0 0 0,1-1 16,-22 1-16,21 0 15,-42 0-15,21 0 0,-21 0 0,0-1 16,0 1-16,0 0 16,-21 21-16,0 21 15,0 0-15,0 1 16,21-1-16,-21 0 0,21 21 0,-22-21 16,22 22-16,0-22 0,0 21 0,0-21 15,0 22-15,0-22 0,0 0 16,0 0-16,22 0 0,-1 1 15,-21-1-15,21-21 0,21 0 0,-21 21 0,1-21 16,-1 0-16,0 0 0,21 0 16,-21-21-16,1 21 0,20-21 15,-21-1-15,21 1 0,-20 0 0,-1 0 16,0 0-16,0 0 0,0-1 16,0-20-16,-21 21 0,0 0 0,22 0 15,-22-1-15,0 1 0,0 0 0,-22 21 16,1 0-1,0 0-15,21 21 16,-21 0-16,21 1 0,-21-1 0,21 21 16,-21-21-16,21 0 0,0 1 0,0 20 15,0-21-15,0 0 0,0 22 16,21-22-16,0 0 16,0-21-16,0 21 0,0-21 15,22 0-15,-22 0 0,0 0 0,21 0 16,-20 0-16,20 0 0,-21-21 15,21 0-15,-20 21 0,-1-21 0,21-1 16,-21-20-16,0 21 0,1 0 0,-1-22 16,-21 22-16,0 0 0,0-21 15,0 21-15,0-1 0,0 1 16,0 42 0,0 1-1,-21-1-15,21 0 0,-22 0 16,22 21-16,-21-20 0,21-1 15,0 0-15,0 0 0,0 0 0,-21 0 16,21 1-16,0-1 0,-21 0 16,21-42 15,0 0-15,21-1-16,0 1 0,0 0 15,1 0-15,-1-21 0,0 20 0,0 1 16,0-21-16,0 21 0,1 0 0,-1-1 15,0 1-15,0 21 16,0 0-16,0 0 16,-21 21-16,0 1 15,0-1-15,22 0 0,-22 0 0,0 0 16,0 0-16,0 22 0,0-22 16,0 0-16,0 0 0,-22 0 0,22 1 15,-21-1-15,21 0 0,0 0 0,-21 0 16,0 0-16,21 1 0,-21-22 15,42 0 17,0-22-32,21 1 15,-20 21-15</inkml:trace>
  <inkml:trace contextRef="#ctx0" brushRef="#br0" timeOffset="22275.37">5524 8721 0,'0'0'0,"0"-21"0,0-1 0,0 1 16,-21 0-16,0 21 16,0-21-16,0 21 0,0-21 0,-1 21 15,1 0-15,0 0 0,0 21 16,0 0-16,0 0 0,-1 22 0,1-22 16,21 21-16,0 0 0,-21 1 15,21-1-15,-21-21 0,21 22 16,0-1-16,0 0 0,0-21 0,0 22 15,21-22-15,0 0 0,-21 0 0,21 0 16,1 1-16,-1-22 0,0 21 16,0-21-16,21 0 0,-20 0 0,-1 0 15,0 0-15,0 0 0,21 0 0,-20-21 16,-1-1-16,21 1 0,-21 21 0,0-21 16,22-21-16,-22 21 0,0-22 15,0 22-15,22-21 0,-22-1 0,0-20 16,0 21-16,0-1 0,-21-20 0,21 20 15,-21 1-15,22-21 0,-22 20 0,0 1 16,0 21-16,0 0 16,0-22-16,0 22 0,-22 21 15,22 21 1,-21 0-16,0 1 0,0 20 16,0-21-16,0 21 0,-1 1 0,22 20 15,-21-20-15,21-1 0,-21 21 0,21-20 16,0-1-16,0 22 0,0-22 0,0-21 15,0 21-15,0 1 0,21-22 16,-21 0-16,21 0 0,1 0 0,-1 1 16,0-22-16,0 0 0,21 0 0,-20 0 15,-1 0-15,0 0 0,0 0 0,0 0 16,22-22-16,-22 1 16,0 0-16,0 21 0,0-42 0,0 21 15,1-1-15,-1 1 0,-21-21 0,21 21 16,0-22-16,-21 22 0,0 0 0,0 0 15,0 0-15,21 21 0,-21 21 32,0 0-32,0 0 15,-21 22-15,21-22 0,0 0 0,0 0 16,0 21-16,0-20 0,0-1 16,0 0-16,0 0 0,0 0 0,0 0 15,0 1-15,0-1 0,21-21 16,0 0-16,1 0 15,-1 0-15,0 0 0,0 0 16,0 0-16,0 0 0,1-21 16,-1-1-16,0 1 0,0 0 0,0 0 15,0 0-15,1 0 0,-1-1 0,-21-20 16,21 21-16,-21 0 0,21 0 0,-21-1 16,0 1-16,-21 21 31,0 21-31,21 1 0,-21-1 0,21 0 15,-22 0-15,22 0 0,-21 0 0,21 1 16,0-1-16,0 0 0,0 0 0,0 0 16,0 0-16,0 1 15,0-1-15,21-21 0,1 0 16,-1 0-16,0 0 0,0 0 16,0 0-16,0 0 15,1-21-15,-22-1 16,0 1-16,0 0 0,0 0 15,0 0-15,0 0 0,0-1 0,0-20 16,0 21-16,0 0 0,0-22 0,0 22 16,-22 0-16,22 0 0,-21 0 15,21 0-15,0-1 16,21 44 15,1-22-15,-1 0-16,0 21 15,21-21-15,-21 0 0,1 0 0,20 0 16,-21 21-16,21-21 0,-20 0 0,20 21 16,-21 0-16,0-21 0,0 21 0,1 1 15,-1-22-15,-21 21 0,0 0 16,0 0-16,0 0 0,0 0 0,0 1 16,0-1-16,0 0 0,0 0 0,-21-21 15,-1 21-15,22 0 0,-21 1 16,21-1-16,0 0 15,0 0-15,-21-21 16,21-21 31,0 0-47,21 21 0,-21-21 0,21-1 16,1 1-16,-1 0 0,0-21 0,0 21 15,0-22-15,0 22 0,22-21 0,-22-1 16,0 22-16,21-21 0,-20 21 0,-1 21 15,0-21-15,0 21 16,0 21-16,-21 0 16,0 0-16,0 0 0,0 22 0,0-22 15,0 21-15,0-21 0,0 22 0,0-22 16,0 21-16,0-21 0,0 0 16,0 1-16,-21-1 0,21 0 0,0 0 15,-21 0-15,21 0 0,0 1 16,0-44 31,-21 22-47,21-21 0,0 0 0,-21 0 15,21 0-15,0 0 0,0-1 0,-22 1 16</inkml:trace>
  <inkml:trace contextRef="#ctx0" brushRef="#br0" timeOffset="22476.25">7197 8424 0,'-22'-21'0,"1"21"15,0 0 1,0 0 31,0 0-32,0 0-15,-1 0 0,-20 0 16</inkml:trace>
  <inkml:trace contextRef="#ctx0" brushRef="#br0" timeOffset="22664.14">5842 8636 0,'0'0'0,"-21"21"0,0-21 16,21 21-16,21-21 31,0 0-31,0 0 0,0 0 0,22 0 16,-22 0-16,0 0 0,21 0 15,-21 0-15,22-21 0,-22 21 16,0-21-16,0 21 0,0-21 0,1 21 16</inkml:trace>
  <inkml:trace contextRef="#ctx0" brushRef="#br0" timeOffset="23672.54">7747 9038 0,'0'0'16,"0"-21"-16,21 0 0,-21 0 0,21 0 0,-21-1 16,0 1-16,21 21 0,-21-21 0,22 21 15,-1 0-15,0 0 16,-21 21-1,21 0-15,-21 22 0,0-22 0,0 21 16,0-21-16,0 22 0,0-22 16,0 21-16,0-21 0,-21 22 15,0-22-15,21 0 0,-21 21 0,21-20 16,-22-1-16,1-21 0,21 21 0,-21 0 16,0-21-16,0 0 15,0 0 1,21-21-1,0 0-15,0 0 0,0-1 16,0-20-16,0 21 0,0 0 0,0-22 16,0 22-16,21-21 0,0 0 15,0 20-15,21-20 0,-20 21 0,20-21 16,0 20-16,1 1 0,-22 0 16,21 21-16,0 0 0,1 0 0,-1 0 15,0 0-15,-20 21 0,-1 0 0,0 1 16,0-1-16,0 0 0,-21 0 15,0 21-15,0-20 0,0-1 0,0 21 16,0-21-16,-21 0 0,0 1 0,0-1 16,21 0-16,-21 0 0,-1-21 0,1 21 15,21 0 1,-21-21-16,21-21 31,0 0-31,0 0 0,0 0 16,21 0-16,-21-1 15,21 1-15,1 0 0,-22 0 0,21-21 16,0 20-16,0 1 0,0-21 0,0 21 16,1-22-16,-1 22 0,21 21 0,-21-21 15,0 21-15,1 0 0,20 0 0,-21 0 16,0 21-16,0 22 16,-21-22-16,22 0 0,-22 0 0,0 21 15,0-20-15,0 20 0,0-21 0,0 21 16,-22-20-16,1-1 0,21 21 0,0-21 15,-21 0-15,0 1 0,21-1 16,-21-21-16,21 21 0,-21-21 16,21 21-16,21-42 31,0 0-15,0 0-16</inkml:trace>
  <inkml:trace contextRef="#ctx0" brushRef="#br0" timeOffset="24019.85">8742 9102 0,'0'21'15,"21"-21"-15,0 0 16,-21 21-16,21-21 0,0 0 16,1 0-16,-1 0 15,21 0-15,-21 0 0,0 0 0,22-21 16,-22 0-16,21 21 0,-21-21 0,1 21 15,-1-22-15,-21 1 0,0 0 16,0 0-16,0 0 16,-21 21-16,-1 0 0,-20 0 0,21 0 15,0 0-15,-22 0 0,1 0 0,21 21 16,-21 0-16,20 0 0,-20 0 0,21 1 16,0 20-16,0-21 0,-1 21 15,22-20-15,0-1 0,0 0 0,0 0 16,0 0-16,22 0 0,-1 1 0,0-22 15,21 21-15,-21-21 0,22 0 16,-1 0-16,0 0 0,1 0 0,-1 0 16,0 0-16,1 0 0,-1-21 15,-21 21-15,22-22 0,-22 1 0</inkml:trace>
  <inkml:trace contextRef="#ctx0" brushRef="#br0" timeOffset="24644.08">9398 9017 0,'0'0'16,"0"21"-1,0 0 1,0 1-16,-21 20 0,21-21 0,-21 0 16,21 0-16,-22 1 0,22-1 0,0 0 15,0 21-15,0-21 0,0 1 16,0-1-16,0 0 16,0 0-16,-21-21 0,21 21 15,-21-21 1,21-21-1,0 0-15,0 0 16,0 0-16,0-1 0,0 1 16,0 0-16,21 0 0,0-21 0,1 20 15,-1-20-15,0 0 0,0-1 0,0 22 16,0-21-16,1 21 0,20 0 16,-21-1-16,0 22 0,0 0 15,1 0-15,-1 0 0,-21 22 0,21-1 16,0 0-16,-21 21 0,21-21 0,-21 22 15,0-22-15,0 0 0,0 0 0,0 22 16,0-22-16,0 0 0,0 0 0,0 0 16,-21 0-16,0 1 15,0-22-15,21 21 16,-21-21 0,21-21-16,0-1 15,0 1-15,0 0 0,21 21 16,-21-21-16,21-21 0,0 20 15,0 1-15,0-21 0,1 21 16,20-22-16,-21 22 0,21-21 0,-20 21 16,20 0-16,-21-1 0,0 1 0,22 21 15,-22 0-15,0 0 0,-21 21 0,21 1 16,-21-1-16,21 21 0,-21-21 16,0 22-16,0-22 0,0 21 0,0-21 15,0 22-15,0-22 0,0 0 0,-21 0 16,0 0-16,21 0 0,-21 1 0,21-1 15,0 0-15,21-42 47,0 21-47</inkml:trace>
  <inkml:trace contextRef="#ctx0" brushRef="#br0" timeOffset="25136.81">10499 8700 0,'0'0'16,"21"-43"-16,-21-41 16,0 105-1,-21 0-15,-1 0 0,22 0 16,-21 22-16,0-1 0,21 21 0,0-20 16,-21-1-16,0 22 0,21-22 15,0 21-15,0-20 0,-21-1 0,21 0 16,-22 1-16,22-22 0,0 21 15,-21-21-15,21 1 0,0-1 0,0 0 16,0 0-16,-21-21 0,21-21 31,0 0-15,0 0-16,0-1 16,21 1-16,-21-21 0,21 21 0,1 0 15,-1-22-15,0 22 0,0-21 0,0 21 16,22-22-16,-22 22 0,0 0 15,21 0-15,-21 21 0,1 0 0,20 0 16,-21 0-16,0 21 0,0-21 16,1 42-16,-1-21 0,0 1 0,-21-1 15,0 21-15,0-21 0,0 22 0,0-22 16,0 0-16,-21 0 0,0 21 0,-1-42 16,-20 22-16,21-1 0,0 0 0,-22-21 15,22 21-15,-21-21 0,21 0 0,0 0 16,-1 0-16,1 0 0,0 0 15,21-21 1,21 21 0,0-21-16,1 0 0,-1 21 15,0-22-15</inkml:trace>
  <inkml:trace contextRef="#ctx0" brushRef="#br0" timeOffset="25763.76">10880 9186 0,'0'0'15,"42"0"-15,-21 0 0,0-21 16,0 0-16,1 21 0,-1-21 0,0 0 16,0 0-16,0 21 0,0-22 0,1 1 15,-22-21-15,0 21 0,0 0 0,0-1 16,0 1 0,-22 21-16,-20 0 15,21 0-15,0 21 0,0 1 0,-22-1 16,22 0-16,0 0 0,0 0 0,0 22 15,-1-22-15,1 21 0,21-21 0,0 0 16,0 22-16,0-22 0,0 0 16,0 0-16,0 0 0,0 1 15,0-1-15,21-21 0,1 0 0,-1 0 16,0 0-16,0 0 0,0 0 16,0 0-16,1 0 0,20-21 15,-21-1-15,0 1 0,22 21 16,-22-21-16,21 0 0,0-21 0,-20 20 15,20 1-15,0 0 0,-21 0 16,1 0-16,-1 0 0,0-1 0,0 22 16,0 0-16,0 0 15,-21 22 1,0-1-16,0 0 0,0 0 16,0 0-16,0 0 0,0 22 0,0-22 15,0 0-15,0 0 0,0 0 0,-21 1 16,21-1-16,0 0 0,0 0 15,-21 0-15,21-42 47,0 0-31,0 0-16,21 21 0,-21-21 0,21-1 16,1 1-16,-1-21 0,0 21 0,0 0 15,0-22-15,0 22 0,1-21 0,-22-1 16,21 22-16,0-21 0,0 21 0,0 0 15,-21-1-15,0 1 0,21 0 0,-21 0 32</inkml:trace>
  <inkml:trace contextRef="#ctx0" brushRef="#br0" timeOffset="26135.55">11980 8996 0,'0'0'16,"21"-21"-16,22 0 16,-43-1-16,0 1 0,0 0 15,-21 21 1,-1 0 0,1 21-16,-21 0 0,21 1 15,0-1-15,21 0 16,-22 0-16,22 0 0,0 0 15,0 1-15,0-1 0,0 0 0,0 0 16,0 0-16,0 0 0,22 1 0,-1-1 16,0 0-16,-21 0 0,21 0 15,0-21-15,-21 21 0,0 1 0,0-1 16,0 0-16,0 0 31,-21-21-31,0 0 0,0 0 0,0 0 16,-1 0-16,1 0 0,0 0 15,0 0-15,0 0 0,0 0 16,21-21 0,0 0-16,0 0 15,0-1-15</inkml:trace>
  <inkml:trace contextRef="#ctx0" brushRef="#br0" timeOffset="26667.58">12467 8509 0,'0'-21'16,"0"0"-16,0 0 15,0-1-15,21 1 0,-21 0 16,0 0-16,0 0 0,-21 21 31,0 0-31,0 42 0,0-21 16,-1 22-16,1-1 0,0 0 0,0 1 16,-21 20-16,20 1 0,1-22 0,-21 21 15,21 1-15,0-1 0,-22-20 0,22 20 16,0-20-16,0 20 0,21-21 15,0 1-15,0-1 0,0 0 0,0-20 16,0 20-16,0-21 0,0 0 0,21 0 16,0 1-16,0-22 0,0 21 0,1-21 15,-1 0-15,0 0 0,0 0 16,0 0-16,0 0 0,1 0 0,20-21 16,-21 21-16</inkml:trace>
  <inkml:trace contextRef="#ctx0" brushRef="#br0" timeOffset="27354.7">12636 9081 0,'0'0'0,"0"-22"0,0 1 16,0 0-16,0 0 0,-21 21 31,0 0-31,0 21 16,21 0-16,-21 22 0,21-22 15,0 0-15,0 0 0,0 21 0,0-20 16,0-1-16,0 0 0,0 21 0,0-21 15,0 1-15,0-1 0,0 0 16,0 0-16,21-21 16,0 0-1,-21-21 1,0 0 0,0 0-16,0-1 0,0-20 15,0 21-15,0 0 0,0 0 0,0-1 16,0-20-16,21 21 0,-21-21 0,21 20 15,1 1-15,-22 0 0,21 0 16,0 0-16,0 0 0,0 21 16,0 0-16,1 0 0,-1 0 15,0 21-15,0 0 0,-21 0 16,0 0-16,0 0 0,21 1 0,-21 20 16,0-21-16,0 0 0,0 0 0,0 1 15,0-1-15,0 0 0,0 0 16,0 0-16,0 0 0,-21-21 15,0 0 1,21-21 15,0 0-15,0 0-16,21 21 0,0-21 0,-21 0 16,21-1-16,1 1 0,-1 0 15,0 0-15,21 0 0,-21 0 0,22-1 16,-22 1-16,21 0 0,-21 21 0,22 0 15,-22 0-15,0 0 0,0 0 0,-21 21 16,0 0-16,0 1 0,0-1 16,0 21-16,0-21 0,0 0 0,0 1 15,0-1-15,0 0 16,-21 0-16,0-21 0,21 21 0,-21-21 16,21 21-16,21-21 46,0 0-46</inkml:trace>
  <inkml:trace contextRef="#ctx0" brushRef="#br0" timeOffset="27685.51">13462 9165 0,'21'0'16,"0"0"-1,0 0-15,1 0 16,-1 0-16,-21-21 0,21 21 16,0 0-16,0-21 0,0 21 15,-21-21-15,0 0 0,0-1 16,-21 22 0,0 22-1,0-1-15,0-21 0,0 21 0,-1 0 16,1 0-16,0 0 0,0 1 15,0-1-15,0 0 0,-1 0 0,22 0 16,0 0-16,0 1 0,0-1 16,0 0-16,0 0 15,22-21-15,-1 0 0,0 0 0,0 0 16,21 0-16,-20 0 0,-1 0 0,0 0 16,21 0-16,-21 0 0,22 0 0,-22-21 15,0 0-15</inkml:trace>
  <inkml:trace contextRef="#ctx0" brushRef="#br0" timeOffset="27963.82">14287 8784 0,'0'0'0,"0"-42"0,0-22 16,0 43 0,-21 21-16,0 0 0,0 0 15,0 21-15,0 22 0,-1-22 16,1 21-16,0 1 0,0-1 0,21 0 15,-21 1-15,21-1 0,-21 0 0,21 1 16,0-1-16,0 0 0,0 1 0,-22-22 16,22 0-16,0 21 0,0-21 0,-21 1 15,21-1-15,0 0 0,0 0 16,21-21 15,1-21-15,-22 0-16,21 21 0,0-21 0,0-1 0,0 1 15</inkml:trace>
  <inkml:trace contextRef="#ctx0" brushRef="#br0" timeOffset="28763.36">14499 8657 0,'0'0'0,"21"-21"0,-21-21 16,0 21-16,-21 42 31,0 0-31,21 0 0,-21 21 0,21-20 15,-21 20-15,-1 0 0,22 1 0,0-1 16,0 21-16,-21-20 0,21-1 0,-21 0 16,21 1-16,-21-22 0,21 21 15,0-21-15,0 1 0,-21 20 16,21-21-16,-21 0 0,21 0 16,0-42 15,0 0-16,0 0-15,21 0 0,0 0 0,-21-1 16,21 1-16,0-21 0,0 21 16,1 0-16,-22-1 0,21 1 0,0 0 15,0 0-15,0 21 0,0 0 16,-21 21 0,0 0-16,0 0 15,0 1-15,0-1 0,0 0 0,0 0 16,0 0-16,0 0 0,0 1 15,-21-1-15,21 0 0,0 0 16,0 0-16,0 0 16,21-21-1,1 0-15,-1 0 16,0 0-16,0-21 16,0 21-16,-21-21 15,0 0-15,0 0 0,21 0 16,1-1-16,-22 1 0,0 0 15,0 0-15,0 42 32,0 0-32,0 0 15,0 1-15,-22-1 0,22 0 16,0 0 0,0 0-16,0 0 15,22-21 1,-1 0-16,0 0 15,0 0-15,0 0 0,0 0 16,1-21-16,-1 21 16,-21-21-16,0 0 0,21 0 15,-21 0-15,0-1 0,0 1 16,0 0-16,0 0 0,0 0 0,0 0 16,-21 21-16,0-22 15,-1 22-15,1 0 0,0 0 16,21 22-16,-21-22 15,21 21-15,0 0 0,0 0 16,0 0 0,21-21-1</inkml:trace>
  <inkml:trace contextRef="#ctx0" brushRef="#br0" timeOffset="29467.96">15049 9123 0,'0'0'16,"0"-21"0,-21 21-16,0 0 15,0 0-15,0 0 0,0 0 16,-1 21-16,1-21 0,0 21 16,21 0-16,0 0 0,-21-21 0,21 22 15,-21-1-15,21 0 0,0 0 16,0 0-16,0 0 15,0 1 1,21-22-16,0 0 16,0 0-16,0 0 15,-21-22-15,22 1 0,-22 0 16,21 0-16,0 0 0,0 0 16,-21-1-16,21-20 0,0 21 0,-21-21 15,22-1-15,-1 22 0,0-42 0,-21 20 16,21 1-16,0 0 0,-21-1 0,21 22 15,-21-21-15,22 21 0,-22-1 16,0 1-16,0 0 0,-22 21 31,1 42-31,0-20 0,0-1 16,21 21-16,-21 0 0,0 1 0,-1-22 16,1 21-16,21 1 0,0-1 0,-21-21 15,21 21-15,0-20 0,0-1 16,0 21-16,0-21 0,0 0 0,0 1 15,0-1-15,21-21 16,0 0 0,1 0-16,-1 0 15,0-21-15,0-1 16,0 1-16,0 0 0,1 0 16,-22 0-16,21 0 15,0 21-15,-21-22 0,0 1 0,0 42 31,0 1-31,0-1 16,0 0-16,0 0 0,-21 0 16,21 0-16,-21-21 0,21 22 0,0-1 15,-22 0 1,1-21 15,0 0-15,0-21-16,21 0 15,-21 21-15</inkml:trace>
  <inkml:trace contextRef="#ctx0" brushRef="#br0" timeOffset="29715.82">14245 8827 0,'0'0'0,"-42"0"16,42 21 0,21-21-1,0 0 1,0 0-16,0 0 0,1 0 16,20 0-16,-21 0 0,0 0 0,0 0 15,1 0-15,-1 0 0,0 0 0,0 0 16,0 0-16,0 0 0,1-21 15,-1 21-15</inkml:trace>
  <inkml:trace contextRef="#ctx0" brushRef="#br0" timeOffset="30195.35">15261 8424 0,'-21'-21'16,"0"21"-1,21 21 1,0 1-16,0-1 16,0 0-16,21-21 0,0 21 15,0 21-15,0-20 0,1-1 16,20 0-16,0 21 0,-21-21 0,22 22 15,-22-22-15,0 21 0,0 1 0,0-1 16,-21 0-16,0 1 0,0-1 0,0 0 16,-21 1-16,0-1 0,0 0 15,0 1-15,-22-1 0,1-21 0,0 21 16,-1 1-16,1-22 0,0 21 0,21-21 16,-22 1-16,1 20 0,0-21 0,20 0 15,1 0-15,-21 1 0,21-1 0,0 0 16,-1 0-16,22 0 0,-21-21 0,0 21 15,21 1-15,-21-22 0,21 21 16,-21-21 47,0 0-48,-1 0-15,1 0 16</inkml:trace>
  <inkml:trace contextRef="#ctx0" brushRef="#br0" timeOffset="33924.42">1164 10456 0,'0'0'0,"21"-21"15,0 21-15,1-21 0,-1 21 16,0-21-16,0 0 0,0 0 0,0-1 15,-21 1-15,22 0 16,-22 0-16,0 0 0,0 0 16,-22 21-16,22-22 0,-42 22 15,21-21-15,0 21 0,-22 0 0,1 0 16,0 0-16,-1 0 0,1 0 16,0 21-16,-1-21 0,-20 22 0,21 20 15,-22 0-15,22 1 0,-1-1 16,22 21-16,-21 1 0,21-22 15,21 22-15,0-1 0,0-20 0,0-1 16,21 0-16,0 1 0,21-22 16,-20 21-16,20-21 0,0 0 0,1 1 15,-1-22-15,0 0 0,22 0 16,-22 0-16,22 0 0,-1 0 0,1 0 16,-1 0-16,-21-22 0,22 1 15,-1 21-15,-20-21 0,-1 0 0,0 0 16,1 0-16,-22-1 0,0 1 0,-21 0 15,0 0-15,0 0 16,0 0-16,-42-1 0,21 1 16,-22 21-16,22 0 0,-21-21 15,-1 21-15,1 0 0,0 0 0,-1 21 16,22-21-16,-21 21 0,21 1 16,-22-1-16,22 21 0,0-21 0,0 0 15,21 22-15,0-22 0,0 0 0,0 0 16,0 0-16,0 1 0,0-1 15,21-21-15,21 0 0,-20 0 16,-1 0-16,21 0 0,-21 0 16,22 0-16,-1 0 0,0-21 0,1 21 15,-22-22-15,21 1 0,0 0 16,-20 0-16,-1 0 0,21 0 16,-21 21-16,-21-22 0,0 1 0,0 0 15,0 0-15,0 0 0,0 0 16,0-1-16,-21 22 15,0 0-15,0 22 16,0-1-16,21 0 0,-22 0 16,22 0-16,-21 0 0,21 22 0,0-22 15,0 0-15,0 0 0,0 0 16,21-21-16,1 22 0,-1-1 0,0-21 16,21 0-16,-21 0 0,22 0 15,-22 0-15,21 0 0,-21 0 0,22 0 16,-22 0-16,0-21 0,21-1 15,-20 22-15,-1-21 0,0 0 16,0 0-16,-21 0 0,21 0 0,-21-1 16,21 1-16,-21 0 0,0-21 0,0 21 15,0-1-15,0 1 0,0 0 16,0 0-16,0 42 31,0 0-31,0 0 0,0 1 0,0-1 16,0 21-16,-21-21 0,21 0 0,0 22 15,-21-22-15,21 0 0,0 0 16,-21 0-16,21 1 0,0-1 16,0 0-16,0 0 0,-21-21 31,21-21-15,0 0-1,0 0-15,0-1 16,21-20-16,0 21 0,0-21 0,0 20 15,22-20-15,-22 0 0,21 21 16,1-22-16,-1 22 0,0 0 16,22 0-16,-22 0 0,0 21 0,-20 0 0,20 0 15,-21 21-15,0-21 0,22 21 16,-43 0-16,21 0 0,-21 22 16,0-22-16,0 0 0,0 0 0,0 0 15,0 0-15,0 1 0,0-1 16,-21 0-16,21 0 0,0 0 0,-22 0 15,1-21-15,21 22 16,0-44 31,0 1-31,21 0-16,22 0 0</inkml:trace>
  <inkml:trace contextRef="#ctx0" brushRef="#br0" timeOffset="34824">4212 10139 0,'0'0'15,"0"-21"-15,-21 0 0,0-1 0,0 1 0,-1 21 16,1 0-16,0 0 15,0 0-15,21 21 0,-21 1 16,0-1-16,21 21 0,0 0 16,0 1-16,-22 20 0,22 1 0,0-1 15,0 1-15,-21-1 0,21-20 16,0 20-16,0-21 0,0 22 0,0-22 16,0 1-16,0-22 0,-21 21 0,21-21 15,0 0-15,0 1 0,0-1 16,0 0-16,0-42 31,0 0-31,0-1 16,21 1-16,-21 0 0,21 0 15,-21-21-15,22 20 0,-1 1 0,0-21 16,0 21-16,-21-22 0,21 22 16,0-21-16,22 21 0,-22 0 15,0-1-15,0 1 0,0 21 0,1 0 16,20 0-16,-21 0 0,0 0 0,0 21 15,1 1-15,-22 20 0,21-21 0,-21 0 16,0 0-16,0 22 0,0-22 16,0 0-16,0 0 0,0 22 0,-21-22 15,-1 0-15,1 0 0,0 0 0,0-21 16,0 21-16,0 1 0,-1-22 16,1 0-16,0 21 0,0-21 15,0 0-15,0 0 16,21-21-1,0-1-15,0 1 16,21 21 31,0 0-47,0 21 16,0-21-16,0 0 0,22 0 0,-22 0 15,21 0-15,1 0 0,-22 0 0,21 0 16,22 0-16,-22 0 0,0 0 0,1 0 15,-1 0-15,0-21 0,1 21 16,-22-21-16,63-21 16,-62 21-16,-1-1 0,-21-20 15,0 21-15,0 0 0,0-22 0,0 22 16,0 0-16,0 0 0,0 0 16,0 0-16,-21 21 0,-1 0 15,1 21-15,21 0 0,-21 0 0,0 0 16,21 22-16,-21-22 0,21 21 15,-21-21-15,21 0 0,0 22 0,0-22 16,0 0-16,0 0 0,21 0 16,0 1-16,0-22 0,0 21 0,0-21 15,1 0-15,-1 0 0,0 0 16,0 0-16,0 0 0,0 0 16,1 0-16,-1 0 0,0 0 15,0-21-15,0-1 0,0 1 0,-21 0 16,22 0-16</inkml:trace>
  <inkml:trace contextRef="#ctx0" brushRef="#br0" timeOffset="37847.86">6562 10859 0,'0'0'0,"0"-22"15,0 1-15,0 0 16,0 0-16,21 0 0,0 0 16,-21-1-16,0 1 0,0 0 15,0 0-15,21 21 0,-21-21 0,0 0 16,0-1-16,0 1 16,-21 21-16,0-21 0,0 21 0,-1 0 15,1 0-15,-21 0 0,21 0 0,-22 0 16,1 0-16,21 21 0,-21 0 0,20 1 15,-20-1-15,21 21 0,-21-21 16,20 22-16,1-22 0,0 21 0,0-21 16,21 22-16,0-22 0,0 0 0,0 0 15,0 0-15,0 0 0,21 1 16,0-22-16,0 0 0,1 0 16,-1 0-16,0 0 0,21 0 0,-21 0 15,1 0-15,20-22 0,-21 22 0,21-21 16,-20 0-16,-1 0 0,21 0 15,-21 0-15,0-1 0,1 1 16,-1-21-16,0 21 0,0-22 0,0 1 16,0 0-16,-21-1 0,22 1 0,-22 0 15,0-1-15,0 1 0,0 0 0,21-1 16,-21 1-16,0 0 0,0 21 16,0-1-16,0 1 0,0 42 31,-21 1-31,-1 20 0,1-21 0,21 21 15,-21 22-15,21-22 0,-21 1 16,21 20-16,0-21 0,0 1 0,0-1 16,0 0-16,0 1 0,0-1 15,0-21-15,21 22 0,0-22 0,0 0 16,1 0-16,20-21 0,-21 21 16,21-21-16,-20 0 0,20 0 0,0 0 15,-21 0-15,22 0 0,-1 0 0,-21 0 16,22 0-16,-22-21 0,21 0 0,-21 21 15,0-21-15,22 0 0,-22-1 0,-21 1 16,21 0-16,-21 0 0,0-21 16,0 20-16,0 1 0,0 0 0,0 0 15,0 0-15,0 0 0,-21 21 16,0 0-16,0 0 16,-1 0-16,1 21 0,0 0 15,0 0-15,0 0 0,21 0 0,-21 1 16,21-1-16,-22 0 0,22 0 0,0 0 15,0 0-15,0 1 0,0-1 0,22 0 16,-1-21-16,0 21 0,0-21 16,0 0-16,22 0 0,-22 0 0,0 0 15,21 0-15,-21 0 0,22 0 0,-1 0 16,0-21-16,1 21 0,-22-21 0,21 0 16,1-1-16,-1 1 0,0 0 15,-21-21-15,22 21 0,-22-22 16,0 1-16,0 0 0,0-1 0,1 1 15,-1-22-15,0 22 0,-21 0 0,0-1 16,21 1-16,-21 21 0,0-21 16,0 20-16,0 1 0,0 0 0,-21 21 15,0 0 1,0 0-16,-1 21 0,1 0 0,0 1 16,0 20-16,21 0 0,-21 1 15,0-1-15,-1 21 0,1 1 0,0-1 16,21 1-16,-21-1 0,0 1 0,21 21 15,-21-22-15,-1 22 0,22-22 0,-21 22 16,0 0-16,0-1 0,0-20 16,0 20-16,-1-20 0,1 21 0,0-22 15,0 1-15,0-1 0,21 1 16,0-22-16,-21 0 0,21 22 0,0-22 16,0-21-16,0 22 0,0-22 0,0 0 15,0 0-15,21 0 0,0-21 16,0 0-16,0 0 0,0 0 0,1-21 15,20 0-15,-21 0 16,0 0-16,0-22 0,1 22 0,-1-21 16,0-1-16,-21 1 0,21 0 0,-21-22 15,21 22-15,-21-22 0,0 1 0,0-1 16,0 1-16,0-1 0,0 1 0,0-1 16,0 22-16,-21-21 0,21 20 15,-21 1-15,0 21 0,0 0 16,21-1-16,-22 1 0,1 0 0,0 21 15,21-21-15,21 21 32,0 0-32,1 0 0,-1 0 15,21 0-15,0-21 0,1 21 16,-1-21-16,0 21 0,1-22 0,20 22 16,-20-21-16,-1 0 0,0 21 0,1-21 15,-1 0-15,-21 0 0,0-1 0,0 1 16,1 0-16,-22 0 0,21 0 15,-21 0-15,0-1 0,0 1 16,0 0-16,0 0 0,0 0 16,-21 0-16,-1 21 15,1 0-15,0 21 16,0 0-16,21 0 0,0 0 16,0 0-16,0 1 0,0-1 0,0 0 15,0 0-15,0 0 0,0 0 16,0 1-16,21-1 0,0 0 0,0 0 15,1-21-15,-1 0 16,0 0-16,0 0 16,0 0-16,0 0 0,1 0 0,-1 0 0,0 0 15,0-21-15,0 21 0,0-21 16,1 0-16,-1 21 0,0-22 0,0 1 16,-21 0-16,0 0 0,0 0 15,21 0-15,-21-1 0,0 1 0,0 0 16,0 0-16,0 0 15,-21 21 1,21 21-16,-21 0 16,21 0-16,0 0 0,0 1 0,-21-1 15,21 0-15,0 0 0,-21 0 16,21 0-16,0 1 0,0-1 0,0 0 16,0 0-16,0 0 0,21-42 62,-21 0-62,21 21 0,0-21 16,-21 0-16,21-1 0,0 1 0,1 0 15,-1 0-15,0 0 0,-21 0 16,21-1-16,0 1 0,-21 0 0,21 21 16,-21-21-16,0 42 31,0 0-31,0 0 15,0 1-15,0-1 0,0 0 16,0 0-16,22 0 16,-22 0-16,21 1 0,0-22 0,0 21 15,21-21-15,-20 21 0,-1-21 0,21 0 16,-21 21-16,22-21 0,-22 0 16,21 0-16,-21 0 0,0 0 0,22 0 15,-22 0-15,0 0 0,0 0 0,0-21 16,-21 0-16,22 21 0,-22-21 0,21-1 15,-21-20-15,0 21 0,0 0 0,0 0 16,0-1-16,0 1 0,0 0 16,0 0-16,0 0 0,0 0 15,-21 21-15,-1 0 16,1 0-16,0 0 16,21 21-16,-21 0 15,0 0-15,21 0 0,0 0 0,0 1 16,0-1-16,0 0 0,0 0 15,0 0-15,0 0 0,0 1 0,21-22 16,0 21-16,0 0 0,0 0 0,1-21 16,-1 21-16,0-21 0,21 0 15,-21 0-15,22 0 0,-22 0 16,21 0-16,-21 0 0,22 0 0,-1 0 16,-21 0-16,22 0 0,-1-21 0,-21 21 15,21-21-15,-20 0 0,20 0 0,-21-1 16,0 1-16,0 0 0,1 0 15,-22 0-15,0 0 0,21-1 0,-21 1 16,0 0-16,0 0 0,0 0 0,0 0 16,-21 21-16,-1-22 0,1 22 15,0 0-15,0 0 0,0 0 0,0 0 16,-1 22-16,1-1 0,0 0 16,0 0-16,-21 0 0,42 0 0,-22 1 15,1-1-15,21 0 0,-21 0 16,21 0-16,0 0 0,0 1 0,0-1 15,0 0-15,0 0 0,21-21 16,-21 21-16,21-21 16,1 0-16,-1 0 0,0 0 15,0 0-15,0 0 0,0 0 0,-21-21 16,22 21-16,-1-21 0,0 0 0,0 0 16,0-1-16,0 1 0,1 0 0,-22-21 15,21 21-15,0-22 0,0 1 16,0 0-16,0-1 0,1-20 0,-22 20 15,21 1-15,0-21 0,0 20 0,0 1 16,-21 0-16,0 20 0,21-20 0,-21 21 16,0 0-16,0 0 15,0-1-15,-21 44 16,21-1-16,-21 0 16,0 21-16,0-21 0,0 22 0,-1 20 15,1-20-15,0 20 0,0-21 16,21 22-16,0-22 0,0 22 0,0-22 15,0 0-15,0 1 0,0-1 0,0 0 16,0-20-16,0 20 0,21-21 0,0 0 16,-21 0-16,21-21 0,1 22 0,-1-22 15,0 0-15,0 0 0,0 0 16,0 0-16,1 0 0,-1 0 16,0 0-16,21-22 0,-21 1 0,1 0 15,-1 21-15,0-21 0,0-21 0,0 20 16,-21 1-16,21-21 0,-21 21 0,0-22 15,0 22-15,0-21 0,0 0 0</inkml:trace>
  <inkml:trace contextRef="#ctx0" brushRef="#br0" timeOffset="38067.66">8699 10287 0,'0'0'0,"-21"0"16,42 0 15,1 0-15,-1 0-16,0 0 15,0-21-15</inkml:trace>
  <inkml:trace contextRef="#ctx0" brushRef="#br0" timeOffset="39743.71">11684 10922 0,'0'0'0,"21"0"16,-21-21-1,21 21-15,0 0 16,-21-21-16,22 0 16,-1-1-16,0 1 15,-21 0-15,0 0 16,0 0-16,0 0 15,-21 21-15,0-22 16,-1 22-16,1-21 0,0 21 16,-21-21-16,21 21 0,-1 0 0,1 0 15,0 0-15,0 0 0,0 21 0,-22 0 16,22-21-16,0 22 0,0-1 16,0 0-16,21 0 0,-21 0 0,-1 0 15,1 1-15,0-1 0,0 0 0,21 21 16,0-21-16,0 1 0,0-1 0,0 0 15,0 0-15,0 0 0,0 0 16,21-21-16,0 0 0,0 22 16,1-22-16,-1 0 0,0 0 15,0 0-15,0 0 0,0-22 0,22 22 16,-22-21-16,0 0 0,21 21 0,-20-21 16,-1 0-16,21 0 0,-21-1 0,0 1 15,1 0-15,-1 0 0,0 0 0,0 0 16,-21-1-16,0 1 0,21 0 15,-21-21-15,0 21 0,0-1 0,0 1 16,0 0-16,0 0 0,0 0 16,0 42 15,0 0-31,-21 0 0,21 0 16,-21 1-16,21 20 0,0-21 15,0 0-15,-21 22 0,21-22 0,-21 21 16,21-21-16,0 0 0,0 1 0,0 20 15,0-21-15,0 0 0,0 0 0,0 1 16,0-1-16,21-21 0,0 21 16,0-21-16,0 0 0,22 0 0,-22 0 15,0 0-15,21 0 0,1 0 0,-22 0 16,21-21-16,0 21 0,1-21 0,-1-1 16,-21 1-16,22 0 0,-1 0 0,0 0 15,-21 0-15,22-22 0,-22 22 16,21-21-16,-21 21 0,1-22 0,-1 22 15,0-21-15,0-1 0,-21 22 16,0-21-16,0 21 0,0 0 0,0-1 16,-21 22-16,0 0 15,0 0-15,-1 0 0,1 0 0,0 22 16,0-1-16,0 0 0,0 21 0,-1-21 16,22 1-16,0 20 0,0-21 15,0 0-15,0 0 0,0 22 0,0-22 16,22 0-16,-1 0 0,21 0 0,-21 1 15,0-1-15,1 0 0,-1 0 0,0 0 16,0-21-16,0 21 0,0 1 16,-21-1-16,0 0 15,-21-21 1,0 0 0,0 0-16,0 0 0,0 0 0,-1 0 15,1 0-15,0-21 0,0 0 16,0 21-1,0 0-15,-1 0 0,1-22 16,0 22-16,0 0 0,-21 0 0,20 0 16</inkml:trace>
  <inkml:trace contextRef="#ctx0" brushRef="#br0" timeOffset="40960.01">1037 12764 0,'0'0'0,"-21"0"15,21 42-15,21-42 31,0 0-15,0 0-16,22-21 16,-22 0-16,0-1 0,21 1 0,1 0 15,-1-21-15,-21 21 0,22-22 0,-1 22 16,0-21-16,1-1 16,-1 1-16,0 0 0,-21-1 0,22 1 15,-22 0-15,-21-22 0,0 22 16,0 0-16,0 20 0,0-20 0,-21 21 15,0 0-15,-1 0 0,-20 21 16,0 0-16,21 0 0,-22 0 0,22 21 16,-21 0-16,21 0 0,-22 21 15,22-20-15,21 20 0,0 0 0,0 1 16,0-1-16,0 0 0,21 1 0,0-22 16,22 21-16,-22 0 0,21 1 15,1-22-15,-1 21 0,-21-21 0,21 1 16,-20 20-16,-1-21 15,0 0-15,0 0 0,-21 1 0,21-1 16,-21 0-16,0 0 0,-21-21 16,0 0-1,0 0-15,0 0 0,-22 0 0,22 0 16,0-21-16,-21 0 0,20 0 16,1 21-16,-21-22 0,21 1 0,0 0 15,-1 0-15,1 0 0,0 0 16,0 21-16,42 21 31,0-21-31,0 21 16,1 0-16,-1 0 0,21-21 15,-21 21-15,22 1 0,-22-22 16,21 0-16,-21 21 0,22-21 0,-1 0 16,-21 0-16,21 0 0,1-21 15,-22 21-15,21-22 0,-21 1 0,22 0 16,-22 0-16,0 0 0,21 0 0,-20-22 15,-1 22-15,0-21 0,21-1 16,-21 1-16,1 0 0,-1-1 0,0 1 16,-21-21-16,0 20 0,0-20 15,0 20-15,0 1 0,0 0 0,0-1 16,0 22-16,0 0 0,0 0 0,-21 21 31,21 21-31,-21 0 0,21 22 0,-22-22 16,1 21-16,21 0 0,-21 22 15,0-22-15,21 1 0,-21 20 0,0-21 16,21 1-16,-22-1 0,1 0 0,21 1 16,-21-22-16,21 21 0,0-21 15,0 22-15,0-22 0,0 0 0,0 21 16,0-20-16,21-1 16,0-21-16,1 0 15,-1 0-15,0 0 0,-21-21 16,0-1-16,0 1 0</inkml:trace>
  <inkml:trace contextRef="#ctx0" brushRef="#br0" timeOffset="41127.92">1863 12404 0,'-22'0'15,"1"0"-15,42-21 16,1 21-16,-1 0 15,0 0-15,0 0 0,21 0 0,-20-22 16,20 22-16,-21-21 0,21 21 16,-20-21-16,20 21 0</inkml:trace>
  <inkml:trace contextRef="#ctx0" brushRef="#br0" timeOffset="42643.33">2646 12721 0,'0'0'0,"21"-21"16,0 0 0,0 0-1,0 0-15,-21-1 0,22 1 0,-22 0 16,21 0-16,-21-21 0,0 20 0,0 1 15,0-21-15,0 21 0,-21-22 16,-1 22-16,1-21 0,0 21 0,0 0 16,-21 21-16,20-22 0,1 22 0,-21 0 15,21 0-15,-22 22 0,22-22 16,-21 21-16,21 21 0,-22-21 0,22 22 16,0-22-16,0 21 0,0 0 15,0-20-15,21 20 0,0 0 0,-22-21 16,22 22-16,0-22 0,0 0 15,0 21-15,0-20 0,0-1 16,0 0-16,22-21 0,-1 21 0,0-21 16,0 0-16,0 0 0,0 0 0,22 0 15,-22 0-15,0 0 0,21-21 16,-20 0-16,20 0 0,-21-1 0,21 1 16,-20-21-16,-1 21 0,0 0 0,0-22 15,0 22-15,-21 0 0,0-21 16,21 20-16,-21 1 0,0-21 0,0 21 15,0 0-15,0-1 16,0 44 0,-21-1-1,21 0-15,0 0 0,0 0 0,0 22 16,0-22-16,0 0 0,0 21 16,0-21-16,0 1 0,0-1 0,0 0 15,21 0-15,-21 0 0,22 0 16,-1 1-16,0-22 0,21 0 0,-21 0 15,1 0-15,-1 0 0,21 0 0,-21 0 16,22-22-16,-22 1 0,21 0 16,0 0-16,1 0 0,-1 0 15,0-22-15,1 22 0,-1-21 0,0-1 16,-20 1-16,20 0 0,-21-1 0,0 1 16,0-21-16,-21 20 0,0-20 15,0 20-15,0-20 0,0 21 0,0-1 16,0 22-16,0-21 0,0 21 0,-21 42 31,0 0-31,0 21 0,21-21 16,-21 43-16,0-22 0,21 1 0,-22 20 15,1-21-15,21 22 0,0-22 16,-21 22-16,21-22 0,-21 0 0,21 1 16,0-1-16,0-21 0,0 22 0,0-22 15,21 21-15,-21-21 16,21-21-16,0 21 0,1 1 0,-1-22 15,0 0-15,0 0 0,0 0 0,0 0 16,22-22-16,-22 1 0,0 21 16,21-21-16,-20 0 0,-1 0 0,0 0 15,0-1-15,0 1 0,0-21 0,-21 21 16,22 0-16,-22-1 0,0 1 16,0 0-16,0 0 0,0 42 31,0 0-31,-22-21 0,22 21 15,-21 1-15,21-1 0,0 21 16,0-21-16,0 0 0,0 1 16,0-1-16,0 0 0,0 0 0,0 0 15,21 0-15,1-21 16,-1 22-16,0-22 0,0 0 16,0 0-16,0 0 0,1 0 0,-1 0 15,21-22-15,-21 22 0,0-21 0,1 0 16,20 0-16,-21 0 0,0 0 15,0-1-15,22 1 0,-22-21 0,0 21 16,0-22-16,0 22 0,1-21 0,-1 21 16,0 0-16,-21-22 0,0 22 15,0 42 17,0 0-32,0 1 0,0-1 15,0 0-15,0 0 16,0 0-16,0 0 0,0 1 15,0-44 32,0 1-47,0 0 16,0 0-16,0 0 0,0 0 16,0-1-16,0 1 15,0 0-15,0 0 16,-21 21-16,0 0 0,-1 0 15,22 21-15,-21 0 16,21 0-16,-21 1 0,0-1 16,21 0-16,0 21 0,0-21 0,-21 1 15,21 20-15,0-21 0,0 0 0,0 22 16,0-22-16,0 0 0,0 0 16,0 0-16,21 0 0,0-21 0,-21 22 15,21-22-15,0 0 0,1 0 0,-1 0 16,0 0-16,0 0 0,0 0 0,0 0 15,-21-22-15,22 22 0,-1-21 16,0 0-16,-21 0 0,0 0 16,0 0-16,21-1 0,-21 1 0,0-21 15,0 21-15,21-22 0</inkml:trace>
  <inkml:trace contextRef="#ctx0" brushRef="#br0" timeOffset="42859.2">4254 11769 0,'0'0'0,"-21"0"15,21 21 48,-21-21-48,21 21-15,-21-21 16,0 0-16,0 0 0</inkml:trace>
  <inkml:trace contextRef="#ctx0" brushRef="#br0" timeOffset="43072.08">2984 12277 0,'0'0'0,"22"0"16,-1 0-16,0 0 15,21 0-15,-21 0 0,1 0 0,20 0 16,-21-21-16,21 21 0,-20-22 16,20 22-16,-21 0 0,21-21 0,-20 21 15,20-21-15,-21 21 0,21-21 0,-20 21 16</inkml:trace>
  <inkml:trace contextRef="#ctx0" brushRef="#br0" timeOffset="43835.64">5821 12404 0,'42'0'0,"-84"0"0,126 0 16,-62 0-16,-1-21 16,-21-1-16,0 1 0,21 0 15,-21 0-15,0 0 16,0 0-16,0-1 0,0-20 0,-21 21 16,0 0-16,-1 0 15,-20 21-15,0 0 0,-1 0 0,1 0 16,0 0-16,-1 0 0,-20 0 15,21 21-15,-1 0 0,1 0 0,0 21 16,-1-20-16,1-1 0,21 21 0,0-21 16,-1 0-16,22 22 0,0-22 0,0 0 15,0 0-15,0 0 0,0 1 16,22-22-16,-1 21 0,0-21 0,0 0 16,0 21-16,0-21 0,22 21 15,-22-21-15,21 0 0,-21 0 0,22 0 0,-22 0 16,0 0-16,0 0 0,0 0 15,1 0-15,-44 0 32,1 0-32,0 0 0,0 0 0,-21 0 15,-1 21-15,22-21 0,-21 21 16,-1-21-16,1 22 0,0-1 0,21 0 16,-22 0-16,22 0 0,0 0 0,21 1 15,-21-1-15,21 0 0,0 0 16,21-21-1,0 0 1,0 0-16,0 0 0,22 0 0,-22 0 0,0-21 16,21 21-16,-20 0 0,20-21 15,-21 21-15,0 0 0,22 0 16,-22 0-16,0 0 0,0 0 0,-21 21 16,0 0-16,0 0 15,0 0-15,0 1 0,-21-1 0,21 21 16,-42 0-16,20-20 0,1 20 15,0 0-15,0 1 0,0-22 0,0 21 16,-1-21-16,1 22 0,0-22 0,21 0 16,0 0-16,0 0 0,0 0 0,0 1 15,0-1 1,21-21 0,0 0-1,-21-21-15,22-1 16,-22 1-16,21 0 0,0 0 0,0 0 15</inkml:trace>
  <inkml:trace contextRef="#ctx0" brushRef="#br0" timeOffset="45352.98">7302 12319 0,'0'0'0,"22"-42"0,-1-43 16,-21 64-16,0 0 15,0 0-15,0-22 0,0 22 0,0 0 16,-21 21-16,-1 0 0,1 0 15,0 0-15,21 21 16,-21 0-16,0 0 0,21 22 0,0-1 16,0-21-16,-21 22 0,21-1 0,0 0 15,-22 1-15,22-22 0,0 21 16,0 0-16,0-20 0,0-1 16,0 0-16,0 0 0,0 0 0,0 0 15,0 1-15,22-22 31,-22-22-31,0 1 16,21 21-16,0-21 0,-21 0 0,21 0 16,0 0-16,-21-1 0,21-20 0,1 21 15,-22 0-15,0-22 0,21 22 0,0 0 16,-21 0-16,0 0 0,0 0 16,21 21-16,0 0 15,-21 21-15,0 0 0,0 0 16,0 0-16,0 22 15,0-22-15,21 0 0,-21 0 0,0 21 16,0-20-16,22-1 0,-22 0 0,21 0 16,-21 0-16,21 0 0,-21 1 0,21-1 15,0 0-15,0-21 0,1 21 16,20-21-16,-21 0 0,0 0 16,0 0-16,22 0 0,-22-21 0,21 21 15,-21-21-15,22 0 0,-1 21 0,-21-22 16,22 1-16,-1 0 0,-21 0 0,21-21 15,-20 20-15,-1 1 0,0-21 16,0 21-16,0 0 0,0-22 0,-21 22 16,0 0-16,0 0 0,0 0 15,-21 42 17,0 0-32,21 0 0,-21 0 15,0 22-15,21-22 0,0 0 0,-21 21 16,21-21-16,-22 1 0,22 20 0,0-21 15,0 0-15,0 0 0,22 1 16,-1-22-16,0 21 0,0 0 0,0-21 16,22 0-16,-22 0 0,0 0 0,21 0 15,-21 0-15,1 0 0,-1-21 0,21 0 16,-21 21-16,-21-22 0,21 1 16,-21 0-16,0 0 0,0 0 15,0 0-15,-21-1 0,0 1 16,0 0-16,0 0 0,0 0 0,-22 0 15,22-1-15,0 22 0,-21-21 16,20 21-16,1 0 0,0 0 0,0 0 16,21-21-16,0 0 31,42 21-31,-21-21 0,22 21 16,-22 0-16,21-21 0,1 21 0,-1 0 15,21 0-15,-20 0 0,20 0 0,-20 0 16,20 0-16,1 0 0,-22 21 0,21 0 15,-20 0-15,-1 0 16,0 0-16,-20 1 0,-1-1 0,0 0 16,-21 0-16,0 0 0,0 0 0,0 1 15,0-1-15,-21 0 0,0 0 16,-1 0-16,22 0 0,-21-21 16,0 22-16,0-22 15,21-22 32,0 1-47,0 0 16,0 0-16,21 0 0,0 0 15,-21-1-15,21-20 0,1 21 0,-22-21 16,21 20-16,0-20 0,21 0 0,-21 21 16,1-1-16,-1 1 0,21 0 0,-21 21 15,0 0-15,1 0 0,20 0 16,-21 0-16,0 21 0,0 22 0,1-22 15,-22 21-15,0-21 0,21 22 0,-21-22 16,0 0-16,0 21 0,0-21 0,0 1 16,0-1-16,0 0 0,0 0 15,0 0-15,0 0 0,0 1 16,-21-22-16,21 21 16,0-42 30,21-1-46,0 22 0,0-21 0,0 0 16</inkml:trace>
  <inkml:trace contextRef="#ctx0" brushRef="#br0" timeOffset="46211.65">10118 12721 0,'0'0'0,"0"-21"47,0 0-32,21 21-15,0-21 0,0 0 0,0-1 16,0 1-16,1 0 0,20 0 0,-21 0 16,0-22-16,0 22 0,-21 0 0,22-21 15,-22 21-15,21-22 0,-21 1 16,0 21-16,0-22 0,0 22 0,0 0 15,0 0-15,0 0 0,-21 21 16,-1 0-16,1 0 0,0 21 0,0-21 16,0 42-16,0-21 0,-1 1 15,22 20-15,0-21 0,0 21 16,0-20-16,0 20 0,0-21 0,0 0 16,0 22-16,22-22 0,-1 0 0,0 0 15,0 21-15,-21-20 0,21-1 0,0 0 16,-21 0-16,22 0 15,-1-21-15,-21 21 0,-21-42 32,-1 0-32,1 21 15,21-21-15,-21 0 0,0 0 0,0 21 16,0-22-16,-1 1 0,1 21 16,0-21-16,0 21 15,0 0-15,21 21 16,0 0-1,0 1-15,21-1 16,0 0-16,0-21 0,0 21 16,1-21-16,-1 21 0,0-21 0,0 0 15,0 0-15,22 0 0,-22 0 0,0 0 16,0 0-16,21 0 0,-20 0 0,-1 0 16,0-21-16,21 0 0,-21 0 0,1 21 15,-1-21-15,0-1 16,0-20-16,0 21 0,-21-21 0,21 20 0,-21-20 15,22 0-15,-22-22 0,0 22 16,21-22-16,0 22 0,-21-21 0,21-1 16,-21 22-16,0-22 0,21 22 0,-21 21 15,0-22-15,0 22 0,0 0 16,-21 42 0,21 0-16,-21 22 0,0-22 15,21 21-15,-21 22 0,-1-22 0,22 0 16,-21 22-16,21-22 0,0 22 0,0-22 15,0 0-15,0 1 16,0-1-16,0 0 0,0-20 0,0 20 16,21-21-16,1 0 0,-22 0 0,21 1 15,0-1-15,0 0 0,0-21 16,0 0-16,1 0 0,-1 0 16,0-21-16,0 21 15,-21-21-15,0-1 0,0 1 16,0 0-16,0 0 0,0-21 0,0 20 15</inkml:trace>
  <inkml:trace contextRef="#ctx0" brushRef="#br0" timeOffset="46387.55">10753 12277 0,'0'0'0,"-22"21"16,22 0-1,22-21 1,-1 0-16,0 0 0,21 0 15,1 0-15,-1 0 0,0 0 0,1-21 16,20 21-16,-21 0 0,1-21 0,-1 21 16,0 0-16,1-21 0,-1 21 15,0 0-15</inkml:trace>
  <inkml:trace contextRef="#ctx0" brushRef="#br0" timeOffset="47907.21">11515 12552 0,'0'42'16,"0"-21"0,21-21-1,0-21 1,-21 0-16,0 0 16,21 21-16,-21-21 0,21 0 0,-21-1 15,0 1-15,0 0 0,0-21 0,0 21 16,0-1-16,0-20 0,0 21 0,0 0 15,-21 0-15,0-1 0,21 1 16,-21 21-16,0 0 0,-1 0 16,1 0-16,0 21 0,0 1 0,-21-1 15,20 0-15,1 0 0,0 0 0,0 0 16,0 22-16,0-22 0,21 21 0,0-21 16,0 1-16,0-1 0,0 21 15,0-21-15,0 0 0,21 1 0,0-1 16,0-21-16,0 21 0,0 0 0,1-21 15,-1 0-15,0 0 0,0 0 16,0 0-16,0 0 0,1 0 16,-1-21-16,-21 0 0,21 0 15,0-1-15,-21 1 0,0 0 16,21 0-16,0 0 0,1 0 16,-22-22-16,21 22 0,0 0 0,-21 0 15,0 0-15,21-1 0,-21 44 31,0-1-31,-21 0 16,21 0-16,0 0 0,0 0 0,0 1 16,-21-1-16,21 0 0,0 0 0,0 0 15,0 0-15,0 1 0,21-1 16,-21 0-16,21-21 0,0 21 0,0-21 16,1 0-16,-1 0 0,0 0 15,21 0-15,-21 0 0,1 0 16,-1 0-16,0-21 0,0 21 15,0-21-15,0 0 0,1-1 0,-1 1 16,0 0-16,0 0 0,0-21 0,0 20 16,1-20-16,-22 0 0,21-1 15,0-20-15,0 21 0,-21-22 0,21 22 16,-21-22-16,0 22 0,21-22 0,-21 22 16,0 21-16,0-21 0,0 20 0,0 1 15,0 42 1,-21-21-16,21 22 15,-21 20-15,0-21 0,21 21 0,-21 1 16,0-1-16,21 0 0,-22 22 16,22-22-16,0 1 0,0-1 0,-21 0 15,21 1-15,0-1 0,0 0 0,0-21 16,0 22-16,0-22 0,0 21 16,21-21-16,1 1 0,-1-22 0,-21 21 15,21 0-15,0-21 0,0 0 0,0 0 16,1 0-16,-1 0 0,0 0 0,0 0 15,0-21-15,0 0 0,1-1 16,-1 1-16,0 0 0,0 0 0,-21-21 16,21 20-16,0 1 0,-21-21 15,0 21-15,0 0 0,22-1 16,-22 1-16,0 42 16,0 1-1,0-1-15,-22 0 0,22 0 16,0 0-16,0 0 0,0 1 15,0-1-15,0 0 0,0 0 16,0 0-16,22 0 0,-1-21 0,0 22 16,-21-1-16,21-21 0,0 0 0,0 21 15,1-21-15,-1 0 0,0 0 16,0 0-16,0 0 16,0-21-16,-21 0 0,22-1 15,-1 22-15,0-21 0,0 0 16,-21 0-16,21 0 0,0 0 0,1-22 15,-22 22-15,21 0 0,0 0 0,0 0 16,-21-1-16,0 1 0,21 21 0,-21-21 16,21 21-16,-21 21 47,0 0-32,22-21 1,-1 0-16,0 0 15,-21-21 17,0 0-17,0 0 1,-21 21 0,0 0-1,-1 0-15,22 21 0,-21-21 16,0 21-16,0 0 0,0 1 0,21-1 15,-21 0-15,-1 0 0,22 0 0,-21 0 16,21 1-16,0-1 0,0 0 0,0 0 16,0 0-16,0 0 0,0 1 0,0-1 15,21 0-15,1-21 16,-1 21-16,0-21 16,0 0-16,0 0 0,0 0 15,1 0-15,-1-21 0,0 21 16,0-21-16,0 21 0,0-21 0,1-1 15,-22 1-15,21 0 0,0 0 0,0 0 16,0 0-16,-21-1 0,0 1 16,21 0-16,-21 0 0,22 0 0,-22 0 15,0-1-15,0 1 0,0 0 16,0 0-16</inkml:trace>
  <inkml:trace contextRef="#ctx0" brushRef="#br0" timeOffset="48192.05">12996 11959 0,'0'0'0,"0"-21"0,-21 0 16,0 21-16,21-21 15,0 0-15,0 42 63,-21-21-47,0 21-16,-1-21 15,1 21-15,-21-21 0,21 0 0</inkml:trace>
  <inkml:trace contextRef="#ctx0" brushRef="#br0" timeOffset="48467.92">11811 12150 0,'0'0'0,"21"0"31,0 0-16,22 0-15,-22-21 16,0 21-16,0-22 0,0 22 0,22-21 16,-22 21-16,0 0 0,21-21 0,-21 21 15,1 0-15,-1 0 0,-21-21 0,21 21 16,-21-21-16,21 21 16,-21 21 15,0 0-31,-21 0 0,0 0 15,0-21-15</inkml:trace>
  <inkml:trace contextRef="#ctx0" brushRef="#br0" timeOffset="55384.12">17653 7091 0,'0'0'0,"0"-21"0,-21 21 0,0-21 16,21-1-16,0 1 0,-22 21 0,22-21 16,0 0-16,0 0 0,0 0 15,22 21-15,-1 0 0,0-22 16,0 22-16,0 0 0,0 0 16,1 22-16,-1-1 0,0 0 0,0 0 15,0 21-15,0 1 0,1 20 0,20 1 16,-21-22-16,0 22 0,0-1 15,-21 1-15,22-1 0,-1-21 16,0 22-16,-21-22 0,21 1 0,-21-1 0,21 0 16,-21 1-16,0-1 0,0 0 15,0-21-15,0 22 0,0-22 0,0 0 16,0-42 15,0 0-31,-21 0 0,0-1 16,21-20-16,-21 21 0,21 0 0,0-22 15,0 1-15,-21 0 0,21-1 16,0 1-16,0-21 0,0 20 0,0-20 16,21-22-16,0 22 0,0-1 0,0 1 15,22-1-15,-22 1 0,21-1 16,-21 22-16,22-22 0,-1 22 0,0 0 16,-21-1-16,22 1 0,-22 21 15,0 0-15,0-1 0,0 1 0,-21 42 31,0 1-31,0-1 0,0 0 16,-21 21-16,21-21 0,0 1 0,-21 20 16,21-21-16,0 21 0,0 1 15</inkml:trace>
  <inkml:trace contextRef="#ctx0" brushRef="#br0" timeOffset="56807.77">18775 7641 0,'0'0'0,"21"0"16,0 0-16,-21-21 15,21 0-15,0 0 0,-21 0 16,0-1-16,0 1 0,0 0 0,0 0 16,0-21-16,-21 20 0,0 1 15,0 0-15,0-21 0,-22 42 0,22-21 16,0 21-16,-21 0 0,21 0 0,-22 0 15,22 21-15,-21 0 0,21 21 0,-22 1 16,22-22-16,0 21 16,0 0-16,0 1 0,-1-1 0,22 0 15,0 1-15,0-1 0,0 0 0,0-20 16,0 20-16,0-21 0,0 0 0,0 0 16,22 1-16,-1-1 0,0-21 15,21 0-15,-21 0 0,1 0 0,-1 0 16,21 0-16,-21 0 0,0-21 0,22 21 15,-22-22-15,21 1 0,-21 0 0,1 0 16,-1 0-16,0 0 0,0-22 16,0 22-16,0 0 0,1-21 0,-22-1 15,21 22-15,-21-21 0,0-1 16,0 22-16,0-21 0,0 21 0,0 0 0,0-1 16,0 1-16,-21 21 15,21 21 1,0 1-16,-22-1 0,22 21 0,-21-21 15,21 22-15,-21-22 0,21 21 0,0 0 16,0-20-16,0 20 0,0-21 0,0 21 16,0-20-16,0 20 0,0-21 15,0 0-15,21 0 0,0 1 0,1-22 16,-1 21-16,21-21 0,-21 0 0,22 0 16,-22 0-16,21 0 0,0 0 0,1 0 15,-1-21-15,0-1 0,1 22 16,-1-21-16,0 0 0,1 0 0,-1-21 15,0 20-15,1-20 0,-1 21 16,0-21-16,-20-1 0,-1 1 0,-21 21 16,0-22-16,0 22 0,0 0 0,-21 0 15,-22 21-15,22 0 0,0 0 16,-21 0-16,20 0 0,1 21 0,0 0 16,0 0-16,21 1 0,-21-1 0,21 0 15,0 0-15,0 0 0,21 0 0,0 1 16,0-1-16,0 0 15,1 0-15,-1 0 0,21-21 0,-21 21 0,22 1 16,-22-1-16,0 0 0,0-21 16,0 21-16,0 0 0,-21 0 15,22-21-15,-22 22 0,21-1 16,-21 0-16,21-21 16,0 0-16,0 0 0,0 0 15,1 0-15,-1 0 0,0 0 16,0 0-16,0-21 0,0 21 0,22-21 15,-22-1-15,0 22 0,21-21 16,-20 0-16,-1 0 0,21 0 0,-21 0 16,0-22-16,1 22 0,-1 0 0,0-21 15,-21 20-15,0-20 0,0 21 0,0 0 16,0 0-16,0-1 0,-21 1 16,0 0-16,-1 21 0,1 0 15,0 0-15,-21 0 0,21 0 0,-22 21 16,22 0-16,-21 1 0,21-1 0,-22 0 15,22 0-15,-21 0 0,21 0 0,-1 1 16,22-1-16,0 0 0,0 0 16,0 0-16,0 0 0,0 1 0,0-1 15,22-21-15,-1 0 0,0 0 16,0 0-16,0 0 0,0 0 0,1 0 16,-1 0-16,0 0 0,21 0 0,-21-21 15,1 21-15,-1-22 16,0 1-16,0 0 0,0 0 0,0 0 15,1 0-15,-1-1 0,-21 1 0,21 0 16,0 0-16,-21 0 0,21 0 0,-21-1 16,0 44 15,0-1-31,0 0 0,0 0 16,0 0-16,0 0 0,0 1 0,0-1 15,0 0-15,0 0 0,0 0 0,0 0 16,0 1-16,21-22 15,1 0-15,-22 21 0,21-21 0,0 0 16,0 0-16,0 0 0,0 0 16,1 0-16,-1 0 0,0 0 0,0-21 0,0 21 15,0-22-15,1 1 0,-1 0 16,0 0-16,-21 0 16,0 0-16,21-1 0,-21 1 0,21 0 15,-21 42 16,0 0-31,0 1 0,0-1 16,0 0-16,0 0 0,0 0 16,0 0-16,0 1 0,0-1 15,21-21 1,1 0 0,-1 0-1</inkml:trace>
  <inkml:trace contextRef="#ctx0" brushRef="#br0" timeOffset="56967.68">20870 7387 0,'0'-21'0,"0"42"0,-21-42 0,0 0 16,0 21-16,21-21 0,21 21 46,0 0-46</inkml:trace>
  <inkml:trace contextRef="#ctx0" brushRef="#br0" timeOffset="57475.39">21399 6964 0,'0'0'0,"-21"0"15,0 0 1,0 21-16,21 0 0,0 0 0,0 22 16,-21-22-16,21 21 0,-21 22 0,21-22 15,-22 0-15,22 22 0,0-22 0,0 1 16,0 20-16,-21-21 0,21 1 0,0-22 16,0 21-16,0 1 0,0-22 15,0 0-15,0 0 0,0 0 0,0 0 16,0 1-16,0-44 47,0 1-47,0 0 0,0 0 15,0 0-15,0 0 0,0-1 0,21-20 16,-21 21-16,22-21 0,-1 20 16,0-20-16,0 21 0,0-21 0,0 42 15,22-22-15,-22 22 0,0 0 16,21 0-16,-20 0 0,-1 22 0,0-1 15,0 0-15,0 0 0,0 0 0,-21 22 16,0-22-16,0 0 0,0 21 0,0-21 16,0 1-16,-21-1 0,0 0 15,-21 0-15,21 0 0,-1 0 0,1-21 16,-21 22-16,21-22 0,-22 0 0,22 21 16,0-21-16,0 0 0,0 0 0,0 0 15,42-21 16,0 21-31,0-22 16</inkml:trace>
  <inkml:trace contextRef="#ctx0" brushRef="#br0" timeOffset="57707.26">22098 7112 0,'0'0'15,"21"-21"-15,-21 42 16,-21 21-1,21-20-15,0 20 0,-21 0 16,0 1-16,21-1 0,-22 0 0,22 1 16,0 20-16,0-21 0,0-20 15,0 20-15,0 0 0,0-21 0,0 22 16,0-22-16,0 0 0,0 0 0,0 0 16,0 1-16,0-1 0,0 0 15,22-21 1,-1 0-16</inkml:trace>
  <inkml:trace contextRef="#ctx0" brushRef="#br0" timeOffset="58043.27">22267 7620 0,'0'-21'0,"21"21"0,1 0 0,-1 0 15,-21-21-15,21 0 0,0 21 0,0-22 16,0 22-16,22-21 0,-22 21 16,0-21-16,0 0 0,0 21 0,-21-21 15,0 0-15,0-1 0,-21 22 16,-21 0 0,21 0-16,0 0 0,-22 22 15,1 20-15,21-21 0,-22 0 0,22 22 16,0-22-16,0 21 0,0-21 15,0 0-15,21 1 0,0-1 0,0 0 16,0 0-16,0 0 0,0 0 16,0 1-16,21-1 0,0-21 15,0 0-15,0 0 0,22 0 0,-22 0 16,21 0-16,-21 0 0,22 0 0,-1 0 16,0 0-16</inkml:trace>
  <inkml:trace contextRef="#ctx0" brushRef="#br0" timeOffset="58216.18">23241 7726 0,'0'42'15,"0"-21"-15,0 1 0,-21-1 16,21 0-16,-21 0 0,-1 0 0,22 0 16,-21 1-16,0-1 0,0 0 0,0 0 15,0 0-15,-1 22 0,-20-22 16,21-21-16,-21 21 0,20 0 0,-20-21 15,21 0-15</inkml:trace>
  <inkml:trace contextRef="#ctx0" brushRef="#br0" timeOffset="59100.67">24384 7620 0,'0'0'0,"21"0"0,-21-21 16,0 0-16,0 42 15,0 21 1,0-21-16,-21 1 15,21 20-15,-21-21 0,0 21 0,21-20 16,0-1-16,0 21 0,-22-21 16,22 0-16,0 22 0,-21-22 0,21 0 15,0 0-15,0 0 0,0 1 16,0-44 15,0 1-31,0 0 16,0 0-16,0-21 0,0 20 15,0 1-15,0-21 0,0 21 16,0-22-16,21 22 0,-21-21 0,22 21 16,-1-22-16,-21 1 0,21 21 0,0 0 15,0 0-15,0-1 0,1 1 16,-1 21-16,0 0 0,21 21 16,-21 1-16,1-1 0,-1 21 15,0-21-15,0 22 0,0-22 0,0 21 16,1-21-16,-22 22 0,0-22 15,0 21-15,21-21 0,-21 0 0,0 1 16,0-1-16,0 0 0,0-42 47,0 0-47,0-1 0,21 22 0,-21-21 16,21 0-16,0 0 0,0 0 0,1-22 15,-1 22-15,0 0 0,0-21 0,0 21 16,0-22-16,22 22 0,-22-21 15,0 21-15,21 21 0,-20 0 16,-1 0-16,0 0 0,0 0 0,0 0 16,-21 21-16,0 0 0,0 0 0,21 0 15,-21 0-15,0 1 0,0 20 16,0-21-16,0 0 0,0 0 0,0 1 16,-21-1-16,0 0 0,21 0 0,-21 0 15,21 0-15,-21 1 0,0-22 16</inkml:trace>
  <inkml:trace contextRef="#ctx0" brushRef="#br0" timeOffset="59459.63">25506 7768 0,'0'0'0,"0"21"16,21-21 15,0 0-31,0 0 0,0 0 16,1 0-16,-1 0 0,21 0 0,-21 0 15,22 0-15,-22 0 0,21 0 16,-21-21-16,0 21 0,1 0 0,-1-21 16,-21 0-16,0 0 15,0 0-15,-21 21 0,-1 0 16,-20 0-16,21 0 0,0 0 0,-22 0 15,22 0-15,-21 21 0,21 0 16,0 0-16,-22 0 0,22 0 0,0 1 16,21-1-16,-21 21 0,21-21 0,0 0 15,0 1-15,0-1 0,0 0 0,0 0 16,0 0-16,21 0 0,0 1 16,0-22-16,0 21 0,22-21 0,-22 0 15,21 0-15,1 0 0,-1 0 16,0 0-16,1 0 0,-22-21 0,21 21 15</inkml:trace>
  <inkml:trace contextRef="#ctx0" brushRef="#br0" timeOffset="59707.49">26543 7430 0,'0'0'0,"0"-43"0,0-63 15,0 85-15,-21 42 16,0-21-16,-1 43 0,1-1 15,21-21-15,-21 43 0,0-22 0,0 0 16,0 22-16,-1-22 0,22 1 16,-21-1-16,0 21 0,21-20 0,0-1 15,0 0-15,-21 1 0,21-22 16,0 21-16,0-21 0,0 1 0,0 20 16,0-21-16,0 0 0,21-21 15,0 0-15,0-21 16,22 0-16</inkml:trace>
  <inkml:trace contextRef="#ctx0" brushRef="#br0" timeOffset="60468.3">26818 7535 0,'0'0'16,"0"-63"-16,0-1 16,0 22-16,0 21 0,0 42 15,-21 0 1,0 22-16,0-1 0,-1 0 0,22 1 15,-21-1-15,21 0 0,-21 22 16,21-22-16,0 0 0,-21 1 0,21-1 16,-21 0-16,21 1 0,0-22 0,-21 21 15,21-21-15,0 1 0,0-1 0,0 0 16,21-21 15,0 0-31,0-21 0,0 0 16,0-1-16,1 1 15,-1-21-15,0 21 0,0 0 16,0-1-16,0 1 0,1 0 0,-22 0 16,21 21-16,-21 21 15,0 0 1,0 0-16,0 1 0,0-1 0,0 0 16,0 0-16,0 0 0,0 0 15,0 1-15,0-1 0,0 0 16,0 0-16,21-21 15,0 0-15,0 0 0,0 0 0,1 0 16,-1 0-16,0 0 16,21 0-16,-21 0 0,22-21 0,-22 21 15,21-21-15,-21 0 0,22-1 0,-22 1 16,0 0-16,0 0 0,0 0 0,1 0 16,-22-1-16,0 1 15,0 42 1,0 1-1,0-1-15,0 0 0,0 0 0,0 0 16,0 0-16,0 1 16,0-1-16,0 0 0,21-21 15,0 0-15,0 0 16,0 0-16,0 0 0,1 0 16,-1 0-16,0 0 0,0 0 15,0-21-15,0 0 0,1 21 0,-1-22 16,0 1-16,-21 0 0,21 0 0,-21-21 15,21 20-15,-21 1 0,0 0 0,0-21 16,0 21-16,0-1 0,0 1 16,-21 21-16,0-21 0,0 21 0,0 0 15,-1 0-15,1 0 0,0 0 0,0 0 16,-21 0-16,20 0 0,1 21 0,0 0 16,21 1-16,0-1 15,0 0-15,0 0 0,0 0 16,21-21-16,22 21 0,-22 1 15,0-22-15,21 21 0</inkml:trace>
  <inkml:trace contextRef="#ctx0" brushRef="#br0" timeOffset="61032.03">28257 7895 0,'0'-21'0,"0"42"0,0-63 15,0 21-15,0 0 0,0-1 16,-21 22-16,0 0 15,-21 0-15,21 0 0,-1 0 16,1 0-16,0 22 0,-21-1 0,21-21 16,-1 21-16,1 21 0,0-21 15,21 1-15,0 20 0,-21-21 0,21 0 16,0 0-16,0 22 0,0-22 0,0 0 16,21 0-16,0 0 15,0-21-15,1 0 0,-1 22 0,0-22 16,0 0-16,0 0 0,0 0 0,1 0 15,-1-22-15,0 1 0,0 0 0,-21 0 16,21 0-16,0-22 0,1 22 16,-22-21-16,21 0 0,0-1 0,0-20 15,0 20-15,-21 1 0,21-21 0,1-1 16,-1 1-16,0-1 0,0 22 16,-21-22-16,0 22 0,21 0 15,-21-1-15,0 22 0,0 0 0,0 42 16,0 0-1,-21 0-15,21 22 0,-21-1 0,0 22 16,0-22-16,21 21 0,-22-20 0,22 20 16,0-20-16,0-1 0,0 0 15,0 22-15,0-22 0,0 0 0,0 1 16,22-1-16,-1 0 0,0-20 0,-21 20 16,21-21-16,0 0 0,0 0 15,1 1-15,-1-22 0,0 0 16,0 0-1,0 0-15,-21-22 16,0 1 0,0 0-16,0 0 15,0 0-15,0 0 0,0-1 16,0 1-16</inkml:trace>
  <inkml:trace contextRef="#ctx0" brushRef="#br0" timeOffset="61252.18">26183 7662 0,'0'0'0,"-63"0"0,-43 0 16,148 0 15,-21 0-31,22 0 0,-1 0 0,0 0 15,1 0-15,-1 0 0,21 0 0,-20 0 16,-1 0-16,22 0 0,-22 0 16,0 0-16,22 0 0</inkml:trace>
  <inkml:trace contextRef="#ctx0" brushRef="#br0" timeOffset="61516.03">29591 8128 0,'0'0'0,"0"21"16,0 0-16,-21 1 0,0-1 15,-1-21-15,1 21 0,-21 21 16,21-21-16,0 1 0,-22-1 15,22 0-15,0 0 0,-21 0 0,20 0 16,1 1-16,0-1 0,0 0 0,0 0 16,-22 0-16,22 0 0,0 1 15,-21-1-15,-1 0 0</inkml:trace>
  <inkml:trace contextRef="#ctx0" brushRef="#br0" timeOffset="64327.73">15875 9102 0,'0'0'16,"21"-21"-16,43-43 15,-43 43-15,-21 0 0,21 0 16,-21-1-16,21 1 0,-21 0 0,0-21 16,0 21-16,0-1 0,0 1 15,0 0-15,0 0 0,-21 0 16,0 21-16,0 0 0,-1 0 0,1 0 16,0 0-16,0 0 0,-21 0 0,20 21 15,-20 21-15,21-21 0,-21 22 16,20 20-16,1-20 0,0 20 0,-21-21 15,21 22-15,-1-22 0,22 22 16,-21-22-16,21 22 0,0-22 0,0 0 16,0 1-16,0-1 0,21-21 0,-21 21 15,43-20-15,-22-1 0,21 0 16,-21 0-16,22 0 0,-1-21 0,0 0 16,1 0-16,20 0 0,-20 0 0,20 0 15,-21 0-15,22 0 0,-1-21 0,-20 21 16,-1-21-16,22 0 0,-22 0 0,-21-1 15,21 1-15,-20 0 0,-1 0 16,0 0-16,-21 0 0,0-1 0,0 1 16,0 0-16,-21 21 15,0 0-15,-1 21 16,1 0-16,0 1 0,0-1 16,0 0-16,0 0 15,-1 0-15,1 22 0,21-22 0,-21 21 16,21-21-16,-21 0 0,21 1 0,0 20 15,0-21-15,0 0 0,0 0 16,21 1-16,0-22 0,0 0 0,1 21 16,-1-21-16,0 0 0,0 0 15,0 0-15,22 0 0,-22 0 0,21-21 16,-21 21-16,0-22 0,1 22 0,-1-21 16,0 0-16,0 0 0,-21 0 0,0-22 15,0 22-15,0 0 0,0-21 0,0 21 16,-21-22-16,0 22 15,0 0-15,-1 0 0,-20 0 0,21-1 16,-21 1-16,20 21 0,-20 0 0,21 0 16,0-21-16,0 21 0,-1 0 0,44-21 31,20 21-31,-21 0 16,0 0-16,22 0 0,-22-21 0,21 21 15,0 0-15,-20 0 0,20 0 0,0 0 16,-21 0-16,22 0 0,-1 0 0,-21 0 15,22 21-15,-22-21 0,0 21 16,21 0-16,-21 0 0,1 1 0,-22 20 16,21-21-16,-21 0 0,21 0 15,-21 1-15,0 20 0,0-21 0,0 0 16,0 0-16,0 1 0,0-1 0,0 0 16,0 0-16,-21-21 0,0 21 15,-1-21 16,22-21-31,0 0 16,0 0-16,0 0 0,0-1 16,0 1-16,0 0 0,0-21 0,22 21 15,-22-22-15,21 22 0,0 0 0,0-21 16,0 20-16,0 1 16,22 0-16,-22 0 0,0 0 0,21 0 15,-20 21-15,-1 0 0,21-22 0,-21 22 16,0 0-16,1 0 0,-22 22 0,0-1 15,21-21-15,-21 42 0,0-21 0,0 0 16,0 1-16,0 20 0,0 0 16,0-21-16,-21 22 0,-1-22 0,22 21 15,-21-21-15,21 1 0,-21-1 0,21 0 16,0 0-16,0 0 0,0 0 0,21 1 16,0-22-1,1 0-15,-1 0 0,0 0 16,21 0-16,-21-22 0,22 1 0,-1 21 15,0-21-15,-20 0 0,20 0 16,0 0-16,1-22 0,-1 22 0,0 0 16,-21-21-16,22 20 0,-22-20 0,0 21 15,21-21-15,-42 20 0,0 1 16,0 0-16,0 0 0,-21 21 16,0 0-16,0 0 0,-21 0 15,20 0-15,1 0 0,-21 21 0,21 0 16,0-21-16,-1 21 0,1 1 15,21-1-15,0 0 0,0 0 0,0 0 16,0 22-16,21-22 0,1 0 16,-1 0-16,0 0 0,0-21 0,0 21 15,0 1-15,1-1 0,-1 0 0,0-21 16,0 21-16,0-21 0,-21 21 16,-21-21 15,0 0-31,0 0 0,0-21 15,-1 21-15,1 0 0,0 0 0,0 0 16,0 0-16,0 0 0,-1 0 16,22 21-1,0 0 1,22-21-16,-1 22 16,0-22-16,0 0 0,21 0 15,-20 0-15,-1 0 0,0 0 0,0 0 16,21 0-16,-20 0 0,20 0 0,-21 0 15,0-22-15,22 1 0,-22 21 16,21-21-16,-21 0 0,0-21 0,22 20 16,-22-20-16,21 0 0,-21 21 0,1-43 15,-1 22-15,21-1 0,-21 1 0,0 0 16,1-22-16,-1 22 0,0-22 0,0 22 16,0-21-16,0 20 15,-21 1-15,0 0 0,22-1 0,-22 1 0,0 21 16,21-22-16,-21 22 0,-21 42 31,-1 1-31,1-1 16,0 21-16,0 0 0,0 1 0,0-1 15,-1 0-15,1 1 0,21 20 0,-21-20 16,0-1-16,21 0 0,0 1 0,-21-1 16,21 21-16,-21-20 0,21-1 15,0 0-15,-22-20 0,22 20 0,0 0 16,0-21-16,0 1 0,0 20 0,0-21 15,0 0-15,22-21 0,-1 21 16,0-21-16,0 0 0,0 0 0,0 0 0,22 0 16,-22 0-16,21 0 0,1 0 15,-22-21-15,21 0 0,0 0 16,1 0-16,-1 0 0,-21-1 0,0-20 16,1 21-16,-1-21 0,0 20 0,-21 1 15,0-21-15,0 21 0,0 0 0,0-1 16,0 1-16,-21 21 0,0 0 0,-1 0 15,1 0-15,0 0 0,0 0 16,0 0-16,0 0 0,-1 0 0,1 0 16,0 21-16,21 1 0,0-1 15,0 0-15,0 0 0,21 0 0,0 0 16,-21 1-16,22-1 0,-1 0 0,0 0 16,-21 0-16,21 0 15,0 1-15,0-1 0,-21 0 0,0 0 16,22-21-16,-22 21 0,21-21 15,-21 21-15,21-21 32,0 0-32,0-21 15,0 21-15,-21-21 16,22 0-16,-1 21 0,0-21 0,21 0 16,-21-1-16,1 1 0,-1 0 15,0-21-15,21 21 0,-42-1 0,21-20 16,1 21-16,-22 0 0,21 0 0,-21-1 15,-21 44 17,-1-1-32,22 0 15,-21 0-15,21 21 0,0-20 0,-21-1 16,21 0-16,0 21 0,0-21 0,0 1 16,0-1-16,0 21 0,0-21 0,0 0 15,21 1-15,-21-1 0,21-21 16,1 0-16,-1 0 15,0 0-15,0 0 0,0 0 16,0 0-16,22 0 0,-22 0 0,0-21 16,21-1-16,-20 22 0,-1-21 0,21 0 0,-21 0 15,0 0-15,1 0 0,-22-22 16,21 22-16,-21-21 0,21 21 16,-21-1-16,0-20 0,0 21 0,0 0 15,0 42 1,0 0-1,0 0-15,-21 0 0,21 1 0,-21-1 16,21 0-16,0 0 0,0 0 16,-22 22-16,22-22 0,0 0 15,0 0-15,0 0 0,0 0 16,0 1-16,22-22 16,-1 0-16,0 0 15,0 0-15,0 0 0,0 0 0,1 0 16,-1-22-16</inkml:trace>
  <inkml:trace contextRef="#ctx0" brushRef="#br0" timeOffset="65468.31">20235 9462 0,'0'0'0,"0"-22"0,0-41 16,0 42-16,-21 21 31,0 0-31,0 0 0,0 21 16,-1 0-16,1 0 0,0 0 0,0 1 15,0 20-15,0-21 0,21 21 16,0-20-16,0 20 0,-22-21 0,22 21 16,0-20-16,0 20 0,0-21 0,22 0 15,-22 0-15,21 1 0,0-1 16,-21 0-16,21-21 0,0 21 0,0-21 16,1 0-16,-1 0 0,0 0 15,21 0-15,-21 0 0,1 0 0,-1 0 16,21 0-16,-21-21 0,22 0 0,-22 0 15,0-1-15,21 1 0,-21-21 16,1 21-16,20-22 0,-21 1 16,0-21-16,0 20 0,22 1 0,-22-22 15,0 22-15,21-21 0,-20-1 0,-1 22 16,0-22-16,0 22 0,-21 0 0,0-1 16,0 1-16,0 21 0,0 0 15,0-1-15,-21 22 16,0 22-16,0-1 0,-1 0 0,1 21 15,0 1-15,0-1 0,0 0 0,0 1 16,-1-1-16,22 21 0,-21-20 16,21 20-16,-21-20 0,21-1 0,0 21 15,0-20-15,0-1 0,0 0 0,21 1 16,0-22-16,-21 21 0,22-21 16,-1 1-16,0-1 0,0 0 0,0-21 15,0 21-15,1-21 0,-1 0 16,0 0-16,21 0 0,-21 0 0,22 0 15,-22-21-15,0 21 0,21-21 0,-20 0 16,-1-1-16,21 1 0,-21-21 0,0 21 16,1 0-16,-22-22 0,0 22 15,21 0-15,-21 0 0,0 0 0,0 42 32,0 0-32,-21 0 0,21 0 15,0 0-15,0 1 0,0 20 16,0-21-16,0 0 0,0 0 15,0 1-15,0-1 0,0 0 0,0 0 16,0 0-16,21-21 0,0 21 16,0-21-16,0 0 15,0 0-15,1 0 0,-1 0 0,0 0 16,0-21-16,-21 0 0,21 21 0,0-21 16,1 0-16,-1-22 0,-21 22 15,0-21-15,0 21 0,0-22 0,0 1 16,0 0-16,0-1 0,0 22 0,0 0 15,0 0-15,-21 0 0,-1 0 0,1 21 16,-21 0-16,21 0 0,0 0 16,-1 21-16,1 0 0,-21 0 15,21 0-15,0 0 0,21 1 0,0 20 16,0-21-16,0 0 0,0 0 0,0 1 16,0-1-16,21 0 0,0 0 15,0 0-15,21-21 0,-20 0 0,-1 0 16,21 21-16,-21-21 0,22 0 15,-22 0-15,21 0 0,-21 0 0,22-21 16,-1 0-16,-21 0 0,0 21 0,22-21 16,-22 0-16,21-1 0,-21 1 0,0 0 15,1 0-15,-1-21 0,0 20 16,0 22-16,0-21 0,-21 42 31,0 1-31,0-1 16,-21 0-16,0 0 0,0 0 0,21 0 15,0 22-15,-21-22 0,21 0 16,-22 0-16,22 0 0,0 1 0,0-1 16,0 0-16,22-21 0,-1 21 15,0-21-15,0 0 0,0 0 16,0 0-16,1 0 16,-1 0-16,0 0 0,-21-21 0,21 21 15,-21-21-15,0 0 0,0-1 0,0-20 16,0 21-16,0-21 0,0-1 15,0 22-15,0-21 0</inkml:trace>
  <inkml:trace contextRef="#ctx0" brushRef="#br0" timeOffset="65691.19">21251 9229 0,'0'0'0,"21"0"31,22 0-31,-22 0 0,21 0 0,-21 0 0,22 0 16,-1 0-16,-21 0 0,22 0 16,-1 0-16,-21 0 0,21 0 15,-20 0-15,-1 0 0,0-21 0,-21-1 16,-42 1 0,20 21-16,-20-21 0,0 21 0,-1-21 15,-20 21-15,21-21 0</inkml:trace>
  <inkml:trace contextRef="#ctx0" brushRef="#br0" timeOffset="65864.08">19389 9208 0,'0'0'0,"-127"0"0,42 21 0,0 0 0,43 0 16,-22-21-16,43 0 0,0 21 0,42-21 31,22 0-31,-22 0 16,21 0-16,0 0 0,1-21 15,-1 21-15,0-21 0,1 21 0,20-21 16,-20 21-16,-1-21 0,0-1 0</inkml:trace>
  <inkml:trace contextRef="#ctx0" brushRef="#br0" timeOffset="67235.81">23834 9102 0,'0'0'0,"21"-21"0,-21-1 0,21-20 0,-21 21 16,0-21-16,0-1 0,0 22 0,0-21 15,0 21-15,0-22 0,0 22 0,0 0 16,-21 0-16,21 0 0,-21 21 16,-1 0-16,1 0 0,0 0 0,-21 42 15,21-21-15,-22 43 0,1-22 0,0 21 16,20 1-16,-20-1 0,0 1 16,21-1-16,-22 1 0,22-22 15,0 22-15,-21-1 0,42-20 0,0 20 16,-22-21-16,22 1 0,0-1 0,0 0 15,22-20-15,-22-1 0,42 21 0,-21-21 16,21-21-16,1 21 0,-1-21 16,22 0-16,-1 0 0,1 0 0,-1 0 15,1 0-15,-1 0 0,1 0 0,-1-21 16,1 0-16,-22 0 0,0 0 0,1 0 16,-1-1-16,-21 1 0,-21 0 15,0-21-15,0 21 0,0-22 0,0 22 16,-21 0-16,0-21 0,-22 20 15,22 22-15,0-21 0,-21 0 0,-1 21 16,22 0-16,-21 0 0,0 0 0,-1 0 16,1 21-16,21 0 0,-22 1 15,1-1-15,21 0 0,-21 0 0,20 21 16,1-20-16,0-1 0,21 0 0,0 0 16,0 0-16,0 0 0,0 1 0,21-1 15,0-21-15,22 0 0,-1 0 16,0 0-16,1 0 0,-1 0 0,0 0 15,22 0-15,-22-21 0,1 21 16,-1-22-16,0 1 0,1 0 0,-1 0 0,-21 0 16,21 0-16,-20-1 15,-1-20-15,0 21 0,-21 0 0,0 0 16,0-22-16,0 22 0,0 0 0,0 0 16,-21 21-1,21 21-15,-21-21 16,-1 21-16,22 0 0,-21 0 15,21 22-15,0-22 0,0 0 0,0 0 16,0 22-16,0-22 0,0 0 0,21 0 16,-21 0-16,22-21 0,20 21 0,-21 1 15,0-22-15,0 0 0,22 0 16,-22 0-16,21 0 0,-21 0 0,1 0 16,-1 0-16,0 0 0,0 0 15,0-22-15,-21 1 0,21 0 0,-21 0 16,0 0-16,0 0 0,0-1 0,0 1 15,22-21-15,-22 21 0,0 0 16,0-1-16,0 1 0,-22 21 31,22 21-31,0 1 0,0-1 16,-21 0-16,21 0 0,-21 0 16,21 22-16,0-22 0,0 0 0,0 0 15,0 0-15,0 0 0,0 1 0,0-1 16,0 0-16,0 0 0,0-42 47,0 0-32,0 0-15,0-1 0,0 1 16,0-21-16,21 21 0,0 0 0,1-22 16,-1 22-16,0-21 0,0 21 15,21-22-15,-20 22 0,20 0 0,0 0 16,-21 0-16,22-1 0,-1 1 0,-21 21 15,0 0-15,22 0 0,-22 0 0,0 0 16,0 21-16,0 1 0,-21-1 16,22 0-16,-22 0 0,21 0 15,-21 22-15,0-1 0,0-21 0,0 21 16,0-20-16,0 20 0,0-21 0,-21 21 16,21-20-16,-22-1 0,1 0 0,21 0 15,0 0-15,43-21 47,-22 0-47,0-21 0</inkml:trace>
  <inkml:trace contextRef="#ctx0" brushRef="#br0" timeOffset="68067.82">26543 8954 0,'0'0'0,"21"-64"0,0-42 16,-21 64-16,0 21 0,0 0 16,0-1-16,0 44 15,0 20-15,0 0 0,-21 1 16,0-1-16,0 21 0,0 1 16,-1-1-16,22 1 0,-21-1 0,0 1 15,0-22-15,0 22 0,0-1 0,21-20 16,0-1-16,-22 0 0,22 1 0,-21-1 15,21 0-15,0-21 16,0 1-16,0-1 0,0 0 16,0 0-16,-21-21 15,21-21-15,0 0 16,0 0-16,0-1 0,21 1 16,0 0-16,1-21 0,-1 21 0,0-1 15,0-20-15,21 21 0,-20 0 0,20 0 16,0-1-16,1 1 0,-22 21 0,21 0 15,0 0-15,-20 0 0,20 0 16,-21 0-16,0 0 0,-21 21 0,0 1 16,0-1-16,0 0 0,0 0 15,0 0-15,0 0 0,-21 1 0,21-1 16,-21 0-16,0 0 0,-22 0 0,22 0 16,0 1-16,0-22 0,-21 21 15,20-21-15,1 0 0,-21 21 0,21-21 16,0 0-16,-1 0 0,1 0 0,0 0 15,0 0 1,42 0 15,0 0-31,0 0 16,1 0-16,-1 0 0,0 0 0,21 0 16,-21 0-16,22 0 15,-1 0-15,0 0 0,-20 0 0,20 0 16,0-21-16,22 21 0,-22-21 0,0-1 15,1 1-15,-1 0 0,0 0 0,1-21 16,-22 20-16,21-20 0,-21 21 16,22-21-16,-22-1 0,0 22 0,0-21 15,0 21-15,-21-1 0,0 1 0,0 0 16,-42 21 0,21 21-16,0-21 0,-22 21 15,22 1-15,0 20 0,-21-21 0,21 0 16,-1 22-16,22-22 0,0 21 0,0-21 15,0 22-15,0-22 0,22 21 16,20-21-16,-21 0 0,0 1 16,22-1-16,-22 0 0,21 0 0,0-21 15,1 21-15,-22-21 0,21 0 0,-21 0 16,22 0-16,-22 0 0,0 0 0,0 0 16,-21-21-16,21 21 0,1-21 15,-1 0-15,0 0 0,0-1 0</inkml:trace>
  <inkml:trace contextRef="#ctx0" brushRef="#br0" timeOffset="71867.62">16298 11303 0,'-21'0'0,"42"0"0,-63 0 0,21 0 15,0 0-15,42-21 47,0 21-47,-21-21 0,0 0 16,0-1-16,0 1 16,0 0-16,0 0 0,-21 21 15,0 0-15,-1 0 16,1 21-16,0 0 0,0 0 0,-21 22 15,20-1-15,-20 0 16,21 1-16,-21-1 0,20 0 0,1 22 16,0-22-16,0 1 0,0-1 0,21-21 15,-21 21-15,21 1 0,0-22 0,0 0 16,0 21-16,21-20 0,0-1 0,0-21 16,21 21-16,-20-21 0,20 0 15,0 0-15,22 0 0,-22 0 0,22-21 16,-1 21-16,-21-21 0,22-1 0,-1 1 15,1 0-15,-1 0 0,-20 0 0,20-22 16,-20 22-16,20-21 0,-21 0 0,1-1 16,-1 1-16,0 0 0,-20-1 15,-1-20-15,21 20 0,-42 1 16,21-21-16,-21 20 0,0 1 0,0 21 16,0-22-16,0 22 0,0 0 0,-21 21 0,0 0 15,0 0-15,0 0 0,-1 21 16,-20 22-16,21-22 0,0 21 0,-22 0 15,22 1-15,0-1 0,0 22 16,0-22-16,0 0 0,-1 1 0,22-1 16,-21-21-16,21 21 0,0-20 0,0 20 15,0-21-15,21 0 0,1 0 0,-1 1 16,0-1-16,0 0 0,21-21 0,-20 21 16,20-21-16,-21 0 0,21 0 15,1 0-15,-22 0 0,21 0 16,1 0-16,-1 0 0,0-21 0,1 21 15,-1-21-15,0 0 0,1 21 0,-22-22 16,21 1-16,-21 0 0,0 0 0,1 0 16,-22 0-16,21-1 0,-21-20 0,0 21 15,0 0-15,0 0 0,0-1 16,0 1-16,-21 0 0,-1 21 0,1 0 16,0 0-16,0 0 0,0 0 0,0 21 15,-1 22-15,-20-22 0,21 0 0,0 21 16,-22-21-16,22 22 0,0-1 15,0-21-15,0 0 0,0 22 16,21-22-16,0 0 0,0 0 0,0 0 16,0 1-16,0-1 0,21-21 15,0 0-15,0 0 0,0 0 16,0 0-16,22 0 0,-22 0 0,0-21 16,0 21-16,22-22 0,-22 1 15,0 21-15,0-21 0,0 0 0,0 0 16,1 0-16,-1-22 0,-21 22 0,0 0 15,21-21-15,-21 20 0,21-20 0,-21 21 16,0 0-16,0-22 0,0 22 0,0 0 16,0 42 15,0 0-31,-21 1 0,0-1 16,21 0-16,-21 21 0,21-21 0,0 1 15,0 20-15,0-21 0,0 0 0,0 0 16,0 1-16,0-1 0,0 0 15,21 0-15,0-21 0,0 21 0,0-21 16,22 0-16,-22 0 0,21 0 0,0 0 16,-20 0-16,20 0 0,0 0 0,1 0 15,20-21-15,-21 0 0,1 21 0,-1-21 16,0 0-16,1-1 0,-22 1 0,21-21 16,-21 21-16,1 0 0,-1-22 15,0 22-15,-21-21 0,0 21 0,0-22 16,0 22-16,0 0 0,-21 21 15,0 0-15,-1 0 0,1 0 16,0 0-16,0 21 0,0-21 0,0 21 16,-1 0-16,1 1 0,0 20 15,21-21-15,0 0 0,0 0 0,0 1 16,0 20-16,0-21 0,0 0 0,21 0 16,0 1-16,1-1 0,-22 0 0,21 0 15,0 0-15,0-21 0,0 21 0,0 1 16,1-1-1,-44-21 17,1-21-32,0-1 0,0 22 15,0-21-15,0 0 0,-1 21 0,1-21 16,0 21-16,0 0 0,0-21 0,0 21 16,21 21 15,0 0-31,21 0 15,0-21-15,0 21 0,0-21 0,22 0 16,-22 22-16,21-22 0,0 0 0,1 0 16,-1 0-16,0 0 0,22 0 15,-22 0-15,22 0 0,-22 0 0,0 0 16,22-22-16,-22 22 0,1-21 0,-1 0 16,-21 0-16,21 0 0,-20 0 15,20-1-15,-21 1 0,0 0 0,0-21 16,1 21-16,-22-22 0,0 22 0,0-21 15,0 21-15,0-1 0,0 1 16,0 0-16,-22 21 0,1 0 0,0 0 16,0 0-16,-21 0 0,20 21 0,-20 0 15,21 1-15,0-1 0,-22 21 0,43-21 16,0 0-16,0 22 0,0-22 16,0 0-16,0 21 0,22-20 0,-1-1 15,0 0-15,0 0 0,0 0 16,0 22-16,1-22 0,-1-21 0,0 21 0,0 0 15,-21 0 1,-21-21 0,0 0-1,0-21-15,-1 21 0,1-21 0,0 21 16,0-21-16,0 21 0,0-21 0,-1 21 16,1-22-16,42 22 46,1 22-46,-1-22 16,0 0-16,21 0 0,-21 21 0,22-21 16,-22 0-16,21 0 0,1 0 0,-1 0 15,-21 0-15,21 0 0,1 0 16,-1 0-16,0 0 0,1 0 0,-1 0 16,0-21-16,-20 21 0,20-22 0,-21 22 15,0-21-15,0 0 0,-21 0 0,0 0 16,0 0-16,0-1 0,0 1 15,0 0-15,0 0 0,0 0 16,0 0-16,-21 21 0,0 0 16,0 0-16,0 21 15,21 0-15,0 0 16,0 0-16,0 0 0,0 1 16,0-1-16,0 0 15,21 0-15,0 0 0,21-21 16,-20 21-16,-1-21 0,21 0 0,0 0 15,-20 0-15,20 0 0,0 0 0,1 0 16,-1 0-16,0 0 0,-21-21 0,22 21 16,-1-21-16,-21 0 0,0 21 15,1-21-15,20 0 0,-21-22 0,-21 22 16,21 0-16,0-21 0,1-1 0,-22 22 16,0-21-16,21-1 0,-21 1 0,21 0 15,-21-1-15,0 1 0,0 0 0,0 21 16,0-22-16,0 1 0,0 21 0,0 0 15,0-1-15,0 1 16,-21 21 0,0 21-16,21 1 0,-22-1 0,1 0 15,0 21-15,21 1 0,-21-1 0,0 21 16,0-20-16,-1 20 0,1-20 0,21 20 16,-21 1-16,0-1 0,0 1 15,21-1-15,-21 1 0,-1 20 16,22-20-16,-21-1 0,0 22 0,0-22 0,0 22 15,21-21-15,-21-1 0,-1 1 16,22-1-16,-21 1 0,21-1 0,0 1 16,0-22-16,0 0 0,0 1 0,0-1 15,21 0-15,1-21 0,-1 1 16,-21-1-16,21-21 0,0 0 16,0 0-16,0 0 0,1 0 0,-1 0 15,0 0-15,0-21 0,0-1 0,22 1 16,-22-21-16,0 21 0,0-22 0,0 1 15,0 0-15,-21-1 0,0-20 0,0 21 16,0-22-16,0 1 0,0-1 16,0 1-16,0-1 0,0 1 0,-21-1 15,0 1-15,0-1 0,0 1 16,0 20-16,-1 1 0,22 0 0,-21 20 16,21 1-16,-21 0 0,21 0 0,0 0 15,0 0-15,0-1 16,21 1-1,0 21-15,1-21 0,-1 21 0,21-21 16,-21 21-16,22-21 0,-22 21 0,21-21 16,-21-1-16,22 1 0,-22 21 0,21-21 15,-21 0-15,22 0 0,-22-22 16,0 22-16,0 0 0,0 0 0,0 0 16,1 0-16,-22-1 0,21 1 0,-21 0 15,0 0-15,-21 21 31,-1 0-31,1 0 0,0 21 16,21 0-16,-21 0 0,0 1 0,0-1 16,-1 0-16,22 0 0,0 0 0,0 0 15,0 22-15,0-22 0,0 0 0,0 0 16,0 0-16,22 1 0,-1-1 16,0 0-16,0-21 0,0 0 15,0 21-15,1-21 0,20 0 0,-21 0 16,0 0-16,22 0 0,-22 0 0,21 0 15,-21 0-15,0-21 0,22 0 0,-22 21 16,0-21-16,0-1 0,0 1 16,1 0-16,-1 0 0,0-21 15,-21 20-15,0 1 0,21-21 0,-21 21 16,0 0-16,21-1 0,-21 1 0,0 0 16,0 0-16,-21 21 15,0 0 1,0 0-16,0 21 0,21 0 0,0 0 15,-22 1-15,22-1 0,0 0 0,0 0 16,0 0-16,0 0 0,0 1 0,0-1 16,0 0-16,22 0 0,-1 0 15,0 0-15,21-21 16,-21 22-16,22-22 0,-1 0 0,-21 21 0,22-21 16,-1 0-16,0 0 0,1 0 15,-1 0-15,0 0 0,-21-21 0,22 21 16,-1-22-16,-21 1 0,0 0 0,22 0 15,-22 0-15,0 0 0,0-1 16,0-20-16,-21 21 0,0 0 0,0 0 16,0-1-16,0 1 0,0 0 0,0 0 15,-21 21-15,0 0 16,0 0-16,0 0 0,-22 21 16,22-21-16,-21 21 0,21 0 0,0 1 15,-1-1-15,1 0 0,0 0 16,0 0-16,0 22 0,21-22 0,0 0 15,0 0-15,0 0 0,0 0 0,0 1 16,0-1-16,21 0 16,0-21-16,0 0 0,0 0 15,1 0-15,-1 0 0,0 0 16,21 0-16,-21 0 0,1 0 0,-1-21 16,0 0-16,0-1 0,21 1 0,-20 0 15,-1 0-15,0-21 0,0-1 16,0 1-16,0 0 0,1-1 15,20-63-15,-21 64 0,0-21 16,0 20-16,-21 1 0,22 0 0,-22-1 16,21 1-16,-21 0 0,21 20 0,-21 1 15,0 0-15,0 0 0,-21 21 16,0 21 0,-1 0-16,1 22 0,0-22 0,0 21 15,0 0-15,0 1 0,-1 20 16,22-20-16,0-1 0,0 21 0,0-20 15,0 20-15,0-20 0,22-1 0,-1 0 16,0-21-16,0 22 0,0-22 0,0 0 16,1 0-16,-1 0 0,0 1 0,0-22 15,0 0-15,0 0 0,1 0 16,-1 0-16,0 0 16,0 0-16,0 0 0,0 0 0,-21-22 15,22 1-15,-1 0 0,0 21 0,-21-21 16,21 0-16,0-22 0,-21 22 0,21 0 15,-21 0-15,0-21 0,0 20 16,0-20-16,0 21 0,0-21 0,0 20 16</inkml:trace>
  <inkml:trace contextRef="#ctx0" brushRef="#br0" timeOffset="72075.57">21505 10901 0,'0'0'0,"-42"0"0,21 0 0,-22 0 16,22 0-16,0 0 0,0 0 31,0 0-15,21-21-1,-21 21-15,-1-21 16,1 21-16</inkml:trace>
  <inkml:trace contextRef="#ctx0" brushRef="#br0" timeOffset="72251.47">20087 10816 0,'0'0'0,"-42"0"0,-43 21 15,64-21-15,0 0 16,21 22-1,21-22 1,0 0 0,0 0-16</inkml:trace>
  <inkml:trace contextRef="#ctx0" brushRef="#br0" timeOffset="72699.92">23834 11367 0,'0'0'0,"21"-22"0,-21 1 16,0 0-16,21 21 0,-21-21 16,21 21-16,-21 21 31,0 0-31,-21 0 0,0 1 0,0-1 15,-1 0-15,22 0 16,-21 0-16,0 0 0,0 1 0,0-1 16,21 0-16,0 0 0,-21 0 0,21 0 15,0 1-15,0-1 0,0 0 16,21 0 0,-21-42 15</inkml:trace>
  <inkml:trace contextRef="#ctx0" brushRef="#br0" timeOffset="72883.81">23728 11134 0,'0'0'16,"0"-21"-16,0-1 15,0 1-15,-21 21 16,-1 0-1,1 0-15</inkml:trace>
  <inkml:trace contextRef="#ctx0" brushRef="#br0" timeOffset="73375.53">24257 11113 0,'0'0'0,"-42"42"16,20-21-1,1 0-15,0 0 16,0 1-16,21-1 0,-21 0 0,21 0 16,0 21-16,-21-20 0,21-1 0,0 0 15,-22 0-15,22 0 0,0 0 0,0 1 16,0-1-16,0 0 0,0 0 15,0-42 17,0 0-17,0 0-15,0-1 0,0 1 16,0 0-16,0-21 0,0 21 0,0-22 16,22 22-16,-1-21 0,0 21 15,0-22-15,0 1 0,0 0 0,22 20 16,-22-20-16,21 21 0,-21 0 0,22 0 15,-1 21-15,-21 0 0,22 0 0,-1 0 16,-21 0-16,21 21 0,-20 0 16,-1 0-16,-21 21 0,0-20 0,0 20 15,0 0-15,0-21 0,0 22 16,0-1-16,0-21 0,-21 22 0,-1-22 16,1 21-16,0-21 0,0 0 0,0 1 15,0-1-15,-1 0 16,1-21-16,0 21 0,21-42 31,0 0-15,0 0-16,21-1 0</inkml:trace>
  <inkml:trace contextRef="#ctx0" brushRef="#br0" timeOffset="74023.44">25104 10837 0,'0'0'0,"21"-42"0,0 21 15,0 0-15,0 0 0,-21-1 0,0 1 16,0 42 0,0 1-1,-21-1-15,0 21 0,0-21 0,-22 22 16,22-1-16,-21 0 0,21 22 0,-22-22 16,1 22-16,21-22 0,-21 21 0,20-20 15,-20-1-15,21 0 0,0 1 16,21-1-16,0 0 0,0-20 0,0 20 15,0-21-15,0 0 0,21 0 0,0 1 16,21-1-16,-20-21 0,20 0 16,-21 21-16,21-21 0,1 0 0,-1 0 15,0 0-15,1 0 0,-1-21 16,0 0-16,-20 21 0,20-22 0,-21 1 16,21 0-16,-20 0 0,-1-21 0,0 20 15,0 1-15,-21-21 0,0 21 0,21 0 16,-21-1-16,0 1 15,-21 42 1,0 1-16,0-22 16,21 21-16,-21 0 0,-1 0 0,22 21 15,-21-20-15,21-1 0,0 0 16,0 0-16,0 0 16,0 0-16,0 1 0,0-1 15,21-21-15,1 0 0,-1 21 0,0-21 16,0 0-16,0 0 0,0 0 0,1 0 15,-1 0-15,21 0 0,-21 0 0,22 0 16,-22-21-16,0 21 0,0-21 16,0-1-16,0 1 0,1 0 0,-22-21 15,0 21-15,0-22 0,0 22 0,0-21 16,0 21-16,0-22 0,-22 22 0,-20 0 16,21 0-16,0 21 0,0 0 15,-22-21-15,22 21 0,-21 0 16,21 0-16,-22 0 0,22 0 0,0 21 15,0-21-15,0 21 0,-1-21 0,1 21 16,0 0-16,21 0 16</inkml:trace>
  <inkml:trace contextRef="#ctx0" brushRef="#br0" timeOffset="74240.31">24786 11049 0,'0'0'0,"0"-21"15,0 0 1,0 0-16,21 21 0,0-22 16,22 22-16,-22 0 0,21-21 15,-21 21-15,22 0 0,-1-21 0,0 21 16,1 0-16,-1 0 0,0-21 0,1 21 15,-22-21-15,21 21 0,-21-21 0,22 21 16,-22-22-16,0 22 0,0 0 0</inkml:trace>
  <inkml:trace contextRef="#ctx0" brushRef="#br0" timeOffset="75612.12">26247 11007 0,'0'21'0,"21"-21"0,-21 21 16,0 0 0,0 0-16,0 1 15,0-1-15,0 0 16,0 0-16,0 0 0,0 0 16,0 1-16,-21-1 15,21-42 16,0-1-15,21 1-16,-21 0 0,21 0 16,-21 0-16,21 21 15,0-21-15,-21-1 0,21 1 0,-21 0 16,22 0-16,-22 0 0,0 0 0,21-1 16,-21 1-16,21 21 0,-21-21 15,0 42 1,21-21-16,-21 21 0,0 1 15,21-1-15,-21 0 0,0 21 0,0-21 16,21 1-16,-21 20 0,0-21 0,0 0 16,0 0-16,0 1 0,22-1 0,-22 0 15,21 0-15,0-21 32,0 0-32,0 0 15,0 0-15,1 0 0,-22-21 0,21 0 16,0 0-16,0 21 0,0-22 15,0 1-15,1-21 0,-1 21 0,0 0 16,0-22-16,0 22 0,-21 0 0,21-21 16,1 20-16,-22 1 0,0 0 0,21 0 15,-21 0-15,21 21 16,-21 21 0,0 0-16,-21 0 0,21 0 15,-21 1-15,21-1 0,0 21 0,-22-21 16,22 0-16,-21 22 0,21-22 0,0 0 15,0 0-15,0 0 16,0 1-16,0-1 0,0 0 0,21 0 16,1-21-16,-1 21 0,0-21 15,0 0-15,0 0 0,0 0 16,1 0-16,-1-21 16,0 0-16,-21 0 0,0 0 15,0-1-15,0 1 0,0-21 0,0 21 16,0 0-16,0-22 0,0 22 0,0 0 15,0-21-15,-21 20 0,0 1 16,-1 0-16,1 0 0,0 21 16,0-21-16,0 21 0,0 0 15,42 0 17,0 0-32,0-21 0,0 21 0,0 0 15,22 0-15,-22 0 0,21 0 0,1 0 16,-1 0-16,-21 0 0,21 0 0,1 0 15,-22 0-15,21 0 0,-21 21 16,1-21-16,-1 21 0,0 0 0,-21 0 16,21 0-16,-21 1 0,0-1 0,0 0 15,0 0-15,0 0 0,0 22 0,0-22 16,0 0-16,0 0 16,0 0-16,-21-21 0,21 21 0,0 1 15,-21-22-15,21 21 0,0-42 47,0-1-47,0 1 16,0 0-16,0 0 0,0 0 0,0 0 15,21-1-15,0 1 0,-21 0 0,21-21 16,0 21-16,1-22 0,-1 22 0,0 0 16,0 0-16,0 0 0,0-1 15,1 1-15,-22 0 0,21 21 0,0 0 16,0 0-16,-21 21 0,0 0 15,0 1-15,0-1 0,0 0 0,0 21 16,0-21-16,0 22 0,0-22 16,0 0-16,0 21 0,0-20 0,0-1 15,0 0-15,0 0 0,0 0 0,0 0 16,0 1-16,0-1 0,-21-21 47,0 0-47,0 0 15,21-21-15,-22-1 16,22 1-16,-21 0 0</inkml:trace>
  <inkml:trace contextRef="#ctx0" brushRef="#br0" timeOffset="77898.28">28046 11091 0,'0'0'15,"-21"22"-15,-1-1 16,1 0-16,0 0 0,21 0 0,0 0 16,21-21 15,0 0-31,22 0 0,-22 0 15,0 0-15,21 0 0,-20-21 0,20 21 16,-21-21-16,21 0 0,1 0 0,-22 0 16,21-22-16,-21 22 0,22 0 0,-22-21 15,0 20-15,0-20 0,0 0 16,1-1-16,-1 22 0,-21-21 0,21 0 16,-21 20-16,0 1 0,0 0 0,-21 21 15,0 0-15,-1 0 16,1 21-16,0 0 15,0 1-15,0-1 0,21 0 16,0 21-16,0-21 0,0 22 0,0-22 16,0 21-16,0-21 0,0 1 0,0 20 15,21-21-15,0 21 0,0-20 16,0-1-16,1 0 0,-1 0 0,-21 0 16,0 0-16,21 1 0,0-22 15,-21-22 16,-21 22-31,0-21 0,0 0 16,21 0-16,-22 21 0,1-21 0,21 0 16,-21 21-16,21-22 0,-21 22 15,21 22 17,0-1-32,21 0 15,0 0-15,0-21 0,1 21 16,-1-21-16,21 21 0,-21-21 0,22 0 15,-1 22-15,0-22 0,-21 0 0,22 0 16,-1 0-16,0 0 0,-20 0 0,20 0 16,-21-22-16,21 22 0,-20-21 15,-22 0-15,21 0 0,0-21 0,0 20 16,-21-20-16,0 21 0,0-21 0,21-1 16,-21 1-16,21-22 0,-21 22 15,22-21-15,-1 20 0,-21-20 16,21-1-16,0 22 0,-21-22 0,0 22 15,21 0-15,0-1 0,-21 1 0,0 21 16,0 0-16,0 0 0,0 42 31,0 0-31,0 0 0,-21 21 0,0 22 16,0-22-16,0 1 0,0 20 0,-1-21 16,1 1-16,0 20 0,21-20 15,0-1-15,-21 0 0,21 1 0,0-22 16,0 21-16,0-21 0,0 22 15,0-22-15,0 0 0,21 0 0,-21 0 16,21 0-16,0-21 0,1 22 16,-1-22-16,21 0 0,-21 0 0,22 0 15,-22 0-15,21 0 0,-21 0 0,22 0 16,-22 0-16,21-22 0,-21 1 16,0 21-16,22-21 0,-22 0 0,-21 0 15,21 0-15,-21-22 0,21 22 0,-21-21 16,0 21-16,0-1 0,0-20 0,0 21 15,0 0-15,-21 0 16,0-1-16,0 22 0,0 0 16,-1 0-16,1 0 0,-21 22 0,21-1 15,0-21-15,-22 21 0,22 21 0,0-21 16,0 1-16,21-1 0,0 0 16,0 0-16,0 21 0,0-20 0,0-1 15,0 0-15,0 0 0,0 0 16,21-21-16,0 0 0,-21 21 0,21-21 15,0 0-15,1 0 0,-1 0 16,0 0-16,0 0 0,0-21 16,0 21-16,-21-21 0,22 0 0,-1 21 15,-21-21-15,21 0 0,0-22 0,-21 22 16,21 0-16,-21-21 16,0 20-16,21 1 0,-21 0 0,22 0 15,-22 0-15,0 42 16,-22 0-1,22 21-15,-21-20 16,21-1-16,-21 0 0,21 0 0,0 21 16,0-20-16,0-1 0,0 0 0,0 0 15,0 0-15,0 0 0,21 1 16,0-1 0,1-21-16,-1 0 0,0 0 0,0 0 15,0 0-15,0 0 0,1 0 0,20-21 16,-21-1-16,0 1 0,-21 0 15,21 0-15,1 0 0,-1 0 16,0-22-16,0 1 0,0 0 0,0-1 16,1 1-16,-1 0 0,-21-22 0,21 22 15,0-22-15,0 1 0,-21 20 16,0 1-16,21 0 0,-21-1 0,0 22 16,22 0-16,-22 0 0,0 42 15,-22 0 1,1 0-16,0 22 0,0-22 0,0 42 15,0-20-15,-1-1 0,1 0 16,0 1-16,0 20 0,0-20 0,0-1 16,-1 0-16,22-21 0,0 22 15,0-1-15,0-21 0,0 22 0,0-22 16,0 0-16,0 0 0,0 0 0,22 0 16,-1 1-16,0-1 0,0-21 0,0 0 15,0 21-15,1-21 0,20 0 16,-21 0-16,21 0 0,-20 0 0,20-21 15,-21 0-15,21-1 0,-20 1 0,20 0 16,-21 0-16,0 0 0,0 0 16,1-1-16,-1-20 0,0 21 0,0 0 15,-21 0-15,0-1 16,-21 44 15,21-1-31,-21 0 0,21 0 0,-21 0 16,21 0-16,0 1 0,0-1 15,0 0-15,0 0 0,0 0 16,0 0-16,0 1 16,21-22-16,0 0 15,0 0-15,0 0 16,0 0-16,1 0 0,-1 0 0,0 0 16,-21-22-16,21 22 0,0-21 0,0 0 15,1 0-15,-1 0 0,0 0 16,0-1-16,0-20 0,22 21 15,-22 0-15,0-22 0,0 22 0,0 0 16,0 0-16,1 0 0,-1 0 0,0-1 16,0 22-1,-21 22 32,21-22-16,0 0-31,1 0 16,-22-22 0,21 1-16,0 0 0,-21 0 15,0 0 1,-21 21 0,0 0-16,-1 0 15,1 21-15,0 0 0,-21 0 16,21 0-16,-1 1 0,1-1 0,-21 0 15,21 0-15,21 0 0,-21 0 0,21 22 16,-22-22-16,22 0 0,0 0 16,0 0-16,0 1 0,0-1 15,22 0-15,-1 0 0,0-21 0,0 21 16,0-21-16,0 0 16,1 0-16,-1 0 0,0 0 0,0 0 15,0 0-15,0 0 0,1 0 0,-1 0 16,0-21-16,0 21 0,0-21 15,-21 0-15,21 21 0,1-21 0,-22-1 16,0 1-16,21 0 0,-21 0 16,0 0-16,0 0 0,21-1 15,-21 1-15,0 0 0</inkml:trace>
  <inkml:trace contextRef="#ctx0" brushRef="#br0" timeOffset="78140.14">31221 10245 0,'0'0'0,"-21"0"16,-1-21-16,1 21 62,0 0-46,0 0-16,0 0 16,0 0-16,-1 0 15,1 0-15,-21 0 0</inkml:trace>
  <inkml:trace contextRef="#ctx0" brushRef="#br0" timeOffset="78396.14">30057 10414 0,'0'0'0,"-22"21"0,22 22 16,0-22-1,22-21-15,-1 0 0,0 0 16,0 0-16,0 0 0,22 0 16,-22 0-16,0 0 0,21 0 0,-21 0 15,22 0-15,-22-21 0,21-1 16,-21 22-16,1 0 0,-1-21 0,0 21 15,0 0-15,0-21 0,0 21 0,-21-21 16,-21 21 0,0-21-1,0 21-15,-21 0 0,-1 0 0</inkml:trace>
  <inkml:trace contextRef="#ctx0" brushRef="#br0" timeOffset="78648">28892 10562 0,'0'21'0,"22"-21"16,-1 0 0,0 0-16,0 0 0,21 0 0,-20 0 15,20 0-15,-21 0 0,21 0 0,1 0 16,-22 0-16,0 0 0,21 0 15,-20 0-15,-1 0 0,-21-21 0,21 21 16,0 0-16,-42 0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38:00.4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15092 2032 0,'-21'0'31,"-1"0"-15,1 0-16,0 0 0,0 0 15,0 0 1,0 0-16,-1 0 0,1 0 16,42 0 15,1 21-31,-1-21 16</inkml:trace>
  <inkml:trace contextRef="#ctx0" brushRef="#br0" timeOffset="3431.09">15028 2074 0,'0'0'0,"0"-21"15,0 0 1,0 0-16,0 0 16,0 0-16,0-1 15,0 1-15,0 0 0,0 0 16,0 0 0,0 0-16,0-1 0,0 1 15,0 0-15,0 0 0,0 0 0,0 0 16,0-1-16,0 1 0,0 0 0,0 0 15,0 0-15,0 0 16,0-1-16,0 1 0,0 0 16,0 42 62,-21-21-78,21 21 0,0 1 15,0-1-15,0 0 0,0 0 16,0 0-16,0 0 16,0 1-16,0-1 0,0 0 0,0 0 15,0 0-15,0 0 0,0 1 0,0-1 16,0 0-16,0 0 0,0 0 16,0 0-16,0 1 0,0-1 0,0 0 15,0 21-15,0-21 0,0 1 0,0-1 16,0 0-16,0 0 0,0 0 0,0 0 15,0 1-15,0-1 0,0 0 16,0 0-16,0 21 0,0-20 16,0-1-16,0 0 0,0 0 0,0 0 15,0 0-15,0 22 0,0-22 16,0 0-16,0 0 0,0 0 0,0 1 16,0-1-16,0 0 0,0 0 0,0 0 15,0 0-15,0 1 0,0-1 0,0 0 16,0 0-16,0 0 0,0 0 15,0 1-15,0-1 0,0 0 0,0 0 16,0 0-16,0 0 0,0 1 0,0-1 16,0 0-16,0 0 15,0 0-15,0 0 0,0 1 16,0-1-16,0 21 0,0-21 0,-21 0 16,21 1-16,0-1 0,-21 21 0,21-21 15,0 0-15,0 22 0,0-22 16,-21 21-16,21-21 0,0 22 0,0-22 15,0 0-15,0 21 0,0-20 0,0 20 16,0-21-16,0 0 0,0 22 0,0-22 16,0 0-16,0 0 0,0 21 15,0-20-15,0-1 0,0 21 0,21-21 16,-21 22-16,0-22 0,0 21 0,0-21 16,0 22-16,0-1 0,0-21 15,0 21-15,0-20 0,0-1 16,0 21-16,0-21 0,21 22 0,-21-22 15,0 0-15,0 0 0,21 0 0,-21 22 16,0-22-16,0 0 0,0 0 0,0 0 16,0 0-16,0 1 0,0 20 15,0-21-15,0 0 0,0 0 0,0 1 16,0-1-16,0 0 0,0 0 0,0 21 16,0-20-16,0-1 0,0 0 0,0 0 15,0 21-15,0-20 0,0-1 16,0 0-16,0 0 0,0 21 0,0-20 15,0-1-15,0 0 0,0 0 16,0 0-16,0 22 0,0-22 0,0 0 16,0 0-16,0 0 0,0 0 0,0 1 15,0 20-15,0-21 0,0 0 16,0 0-16,0 1 0,-21 20 0,21-21 16,0 0-16,0 22 0,0-22 0,0 0 15,0 21-15,-21-21 0,21 1 0,0 20 16,-21-21-16,21 0 0,0 22 15,0-22-15,0 0 0,0 21 0,-22-21 16,22 1-16,-21-1 0,21 21 0,0-21 16,0 0-16,0 1 0,-21 20 0,21-21 15,-21 0-15,21 22 0,0-22 16,0 21-16,0-21 0,0 22 16,0-22-16,-21 21 0,21 0 0,0-20 15,0 20-15,0-21 0,0 21 0,0-20 16,0-1-16,-21 21 0,21-21 0,0 0 15,0 22-15,0-22 0,0 0 0,0 0 16,0 22-16,0-22 0,0 0 16,0 0-16,0 21 0,0-20 0,-22-1 15,22 0-15,0 21 0,0-21 0,0 1 16,0-1-16,0 0 0,0 21 0,0-21 16,0 1-16,0-1 0,0 21 0,0-21 15,0 0-15,0 1 16,0-1-16,0 0 0,0 0 0,0 21 15,0-20-15,0-1 0,-21 0 0,21 0 16,0 0-16,0 0 0,0 1 0,0-1 16,0 0-16,0 0 0,0 0 0,0 0 15,0 1-15,0-1 0,0 0 0,0 0 16,0 0-16,0 0 0,0 22 0,0-22 16,0 0-16,0 0 0,0 22 15,0-22-15,0 0 0,0 21 0,0-21 16,0 1-16,-21 20 0,21-21 0,0 0 15,0 22-15,0-22 0,0 0 0,-21 21 16,21-21-16,0 1 0,0 20 16,0-21-16,0 0 0,0 22 0,0-22 15,0 0-15,0 21 0,0-21 0,0 22 16,0-22-16,0 0 0,0 21 16,0-20-16,0 20 0,0 0 0,-21-21 15,21 22-15,0-22 0,0 21 0,0-21 16,0 22-16,0-22 0,0 21 0,-21-21 15,21 22-15,0-22 0,0 21 0,0-21 16,0 1-16,0 20 0,0-21 0,0 21 16,0-20-16,0 20 0,0-21 0,0 21 15,0-20-15,0 20 16,0-21-16,0 21 0,0 1 0,0-22 16,0 21-16,0 1 0,0-22 0,0 21 15,0-21-15,0 22 0,0-1 0,0-21 16,0 21-16,0-20 0,0-1 0,0 21 15,0-21-15,0 22 0,0-22 0,0 21 16,0-21-16,0 22 0,0-1 0,0-21 16,0 21-16,0-20 0,0 20 15,0 0-15,0-21 0,0 22 0,0-22 16,0 21-16,0 1 0,0-22 0,0 21 16,0-21-16,0 22 0,0-22 0,0 21 15,0 0-15,0-20 0,0 20 16,0-21-16,-22 21 0,22 1 0,0-22 15,0 21-15,0 1 0,0-1 16,0-21-16,0 21 0,0 1 0,0-1 16,0-21-16,0 22 0,0-1 0,0-21 15,0 21-15,0 1 0,0-22 0,0 21 16,0 1-16,0-22 0,0 21 0,-21 0 16,21 1-16,0-22 0,0 21 0,0 1 15,0-1-15,0-21 0,0 21 16,0 1-16,0-1 0,0-21 0,0 22 15,0-1-15,0-21 0,0 21 0,0-20 16,0 20-16,0 0 0,0-21 16,0 22-16,0-22 0,0 21 0,0 1 15,0-22-15,0 21 0,0 0 16,0 1-16,0-1 0,0-21 0,0 22 16,0-1-16,0 0 0,0 1 0,0-1 15,0-21-15,0 21 0,0 1 0,0-1 16,0 0-16,0-20 0,0 20 0,0 0 15,0 1-15,0-1 0,0 0 16,0 1-16,0-1 0,0 0 0,0 1 16,0 20-16,-21-21 0,21 1 15,-21 20-15,21-20 0,0-1 0,0 0 16,0 1-16,0 20 0,-21-21 0,21 1 16,0-1-16,0 0 0,0 22 15,0-22-15,0 1 0,0 20 0,0-21 16,0 1-16,0-1 0,21 0 0,-21 1 15,0-1-15,0 0 0,0 1 0,21-1 16,-21 0-16,0 1 0,0-1 16,0 0-16,21 1 0,-21-1 0,0 0 15,0-20-15,0 20 0,0 0 0,0 1 16,0-1-16,0 0 0,0-21 0,0 22 16,0-22-16,0 21 0,0-21 15,21 22-15,-21-22 0,0 0 0,0 21 16,0-20-16,0-1 0,0 0 15,0 0-15,0 0 0,0 0 0,22 1 16,-22-1-16,0 0 0,0 0 0,0 0 16,0 0-16,0 1 15,0-1-15,-22-21 32,1-21-17,21-1-15,-21 1 0,0 0 16,0 0-16,21-21 0,0 20 0,-21-41 15,21 21-15,0-22 0</inkml:trace>
  <inkml:trace contextRef="#ctx0" brushRef="#br0" timeOffset="5806.73">15071 1651 0,'0'-21'16,"21"21"77,0 0-77,0 0-16,0 0 0,0 0 0,1 0 16,-1 0-16,0 0 15,0 0-15,21 0 0,-20 0 0,20 0 16,-21 0-16,21 0 0,-20 0 0,20 0 16,0 0-16,-21 0 0,22 0 15,-22 0-15,21 0 0,-21 0 0,1 0 16,20 0-16,-21 0 0,21 21 0,1-21 15,-22 0-15,21 0 0,1 0 16,-1 0-16,0 0 0,1 0 0,20 0 16,-21 0-16,22 0 0,-22 0 15,22 0-15,-1 0 0,1 0 16,-1-21-16,1 21 0,-1 0 0,1 0 16,-1 0-16,1-21 0,20 21 15,-20 0-15,21 0 0,-22 0 0,22 0 16,-1-21-16,-20 21 0,21 0 0,-22 0 15,22 0-15,-1 0 0,-20 0 16,-1 0-16,22-22 0,0 22 0,-1 0 16,-20 0-16,21 0 0,20 0 0,-20 0 15,0-21-15,-1 21 0,1 0 16,-21 0-16,20 0 0,1 0 0,-22 0 16,22 0-16,-21 0 0,20 0 15,1 0-15,0 0 0,-1 0 16,-20 0-16,20 0 0,1 0 0,-21 0 15,-1-21-15,22 21 0,-22 0 0,22 0 16,-22 0-16,22 0 0,-21 0 16,20 0-16,1 0 0,-22 0 0,22 0 15,-21-21-15,-1 21 0,22 0 0,-22 0 16,1 0-16,-1 0 0,1 0 16,-1 0-16,1 0 0,-1 0 0,1 0 15,-1 0-15,1 0 0,20-21 16,-20 21-16,-1 0 0,1 0 0,-1 0 15,1 0-15,-1 0 0,1 0 16,-1 0-16,-20 0 0,20 0 16,1 0-16,-22 0 0,22 0 0,-1 0 15,1 0-15,-1 0 0,1 0 0,-1 0 16,1 0-16,-1 0 0,1 0 16,-1 0-16,1 0 0,-1 0 0,-21 0 15,22 0-15,-1 0 0,1 0 0,-1 0 16,1 0-16,-1 0 0,1 0 15,-1 0-15,1 0 0,-1 0 0,1 0 16,-1 0-16,1 0 0,-1 21 0,1-21 16,-1 0-16,1 0 0,-1 0 15,1 0-15,-1 0 0,22 21 16,-21-21-16,-1 0 0,22 0 0,-1 21 16,-20-21-16,21 0 0,-1 21 15,-20-21-15,20 0 0,-20 22 0,-1-22 16,22 21-16,-21-21 0,-1 21 15,22-21-15,-22 21 0,22-21 0,0 0 16,-22 21-16,22-21 0,-22 21 0,22-21 16,-22 22-16,22-22 0,-21 21 15,-1-21-15,1 0 0,-1 21 16,22-21-16,-22 21 0,22-21 0,-22 21 16,22-21-16,-21 21 0,20-21 0,-20 22 15,20-22-15,-20 21 0,-1-21 16,22 21-16,-21-21 0,-1 21 15,22-21-15,-22 21 0,1-21 0,20 21 16,-20-21-16,21 0 0,-22 22 0,1-22 16,-1 0-16,1 21 0,-1-21 15,1 0-15,-22 21 0,21-21 0,-20 0 16,-1 0-16,0 0 0,1 21 16,-1-21-16,0 0 0,1 0 0,-1 0 15,0 0-15,1 0 0,20 0 0,-20 0 16,-1 0-16,0 0 0,1 0 15,-1 0-15,0 0 0,1 0 0,-22 0 16,21 0-16,0 0 16,-20 0-16,20 0 0,-21 0 0,21 0 15,-20 0-15,20 0 0,-21 0 0,21 0 16,-20-21-16,-1 21 0,21 0 16,-21 0-16,22 0 0,-22 0 0,0-21 15,21 21-15,-21 0 0,1 0 16,-1 0-16,0 0 0,0 0 0,0 0 15,0-21-15,1 21 0,-1 0 16,0 0 0,-21 21 77,0 0-61,-21-21 61</inkml:trace>
  <inkml:trace contextRef="#ctx0" brushRef="#br0" timeOffset="8171.11">29951 2011 0,'21'0'31,"0"0"-15,0 0-1,-21-21 1,21 21-16,-21-21 15,22 21 17,-22 21 15,21 0-47,-21 0 15,0 0-15,0 0 0,0 1 16,0-1-16,0 0 0,0 0 15,0 0-15,0 0 0,0 1 16,0-1-16,0 0 0,0 0 0,0 0 16,0 0-16,0 1 0,0 20 15,0-21-15,0 21 0,0-20 0,0-1 16,0 21-16,0 0 0,0-20 0,21 20 16,-21-21-16,0 21 0,0 1 15,0-22-15,0 21 0,0-21 16,0 22-16,21-22 0,-21 0 15,0 21-15,0-20 0,0-1 0,21 21 16,-21-21-16,0 22 0,0-22 0,0 21 16,0-21-16,0 22 0,0-1 15,21-21-15,-21 21 0,0-20 0,0 20 16,0 0-16,0-21 0,0 22 0,0-22 16,0 21-16,0-21 0,0 22 15,0-22-15,22 0 0,-22 21 0,0-20 16,0-1-16,0 21 0,0-21 15,0 0-15,21 22 0,-21-22 0,0 0 16,0 21-16,0-20 0,0-1 16,0 21-16,0-21 0,0 0 15,0 1-15,0 20 0,0-21 0,0 0 16,0 0-16,0 22 0,0-22 0,0 0 16,0 0-16,0 0 0,0 22 15,0-22-15,0 0 0,0 0 0,0 0 16,0 22-16,0-22 0,0 0 15,0 0-15,0 22 0,0-22 0,0 0 16,0 21-16,0-21 0,0 22 0,0-22 16,0 21-16,0 1 0,0-1 15,-21 0-15,21-21 0,0 22 0,0-1 16,0 0-16,-22 1 0,22-1 16,0 0-16,0-20 0,0 20 15,0 0-15,0 1 0,0-22 0,0 21 16,0 0-16,0 1 0,0-1 0,0 0 15,0 1-15,0-1 0,0 0 16,0 1-16,0-1 0,0-21 0,0 22 16,0-22-16,0 21 0,0-21 0,0 22 15,0-22-15,0 0 0,0 0 16,0 0-16,0 0 0,0 1 0,0-1 16,0 0-16,0 0 0,0 0 0,-21 0 15,21 1-15,0-1 16,-21 0-16,21 0 0,0 0 15,0 0-15,0 1 0,0-1 0,0 0 16,0 0-16,0 0 0,0 0 16,0 1-16,0-1 0,0 0 0,0 0 15,0 0-15,0 0 0,0 1 0,0 20 16,0-21-16,0 0 0,0 0 16,0 1-16,0-1 0,0 0 0,0 0 15,0 0-15,0 0 0,0 1 0,0-1 16,0 0-16,0 0 0,0 0 15,0 0-15,0 1 0,0-1 0,0 0 16,0 0-16,0 0 0,21 0 16,-21 1-16,0 20 0,0-21 15,0 0-15,21 22 0,-21-22 0,0 21 16,0-21-16,0 0 0,0 22 0,0-22 16,0 21-16,0-21 0,0 1 0,0 20 15,22-21-15,-22 0 0,0 22 16,0-22-16,0 21 0,0-21 0,0 22 15,0-22-15,0 21 0,0-21 0,0 22 16,0-1-16,21 0 0,-21-21 16,0 22-16,21-1 0,-21 0 0,0 1 15,0-22-15,0 21 0,0 1 0,0-1 16,21-21-16,-21 21 16,0 1-16,0-22 0,21 21 0,-21 1 15,0-22-15,0 21 0,0 0 0,0-20 16,0 20-16,0 0 0,21-21 15,-21 22-15,0-1 0,22 0 0,-22-20 16,0 20-16,0 0 0,0-21 0,0 22 16,21-22-16,-21 21 0,0-21 15,0 22-15,0-22 0,21 21 0,-21-21 16,0 1-16,0 20 0,21-21 16,-21 0-16,0 22 0,0-22 0,0 0 0,0 21 15,0-21-15,0 22 16,0-22-16,0 0 0,0 21 0,0-20 15,0-1-15,0 21 0,0-21 0,0 22 16,0-22-16,0 0 0,0 21 16,0-21-16,0 22 0,0-22 0,0 21 15,0-21-15,0 22 0,0-22 0,0 21 16,0-21-16,0 22 0,0-22 0,0 21 16,0 1-16,0-22 0,0 21 15,0 0-15,0 1 0,0-1 0,0-21 16,0 22-16,0-1 0,0-21 0,0 21 15,0 1-15,0-1 0,0-21 16,0 22-16,0-1 0,0-21 16,-21 21-16,21 1 0,0-1 0,0 0 15,0 1-15,-21-1 0,21 0 0,0 1 16,0-1-16,0 0 0,0 1 16,0-1-16,0 0 0,-21 22 0,21-22 15,0 1-15,-22-1 0,22 0 0,0 1 16,0 20-16,0-21 0,-21 22 15,21-22-15,-21 22 0,0-1 0,21 1 16,-21-1-16,0 1 0,21-22 0,-22 22 16,1-1-16,21-21 15,0 22-15,-21-1 0,0 1 0,21-22 16,-21 22-16,21-1 0,0 1 0,0-22 16,0 22-16,0-1 0,0-21 0,0 22 15,0-22-15,0 1 0,0 20 16,0-21-16,21 22 0,-21-22 0,21 22 15,-21-22-15,0 22 0,0-22 0,0 21 16,0-20-16,0-1 0,0 0 16,0 1-16,0-1 0,0 0 0,0 1 15,0-1-15,0 0 0,0 1 0,0-1 16,0-21-16,0 22 0,0-1 16,21 0-16,-21-21 0,0 22 0,21-1 15,-21 0-15,0-20 0,0 20 16,0-21-16,0 21 0,22-20 15,-22 20-15,0-21 0,21 0 0,-21 0 16,0 22-16,0-22 0,0 0 0,0 0 16,0 0-16,0 1 0,0-1 0,0 0 15,0 0-15,0 0 0,0 0 16,0 1-16,0-1 0,0 21 0,0-21 16,0 0-16,0 1 0,0-1 0,0 0 15,0 0-15,0 0 0,0 0 16,0 22-16,0-22 0,0 0 0,0 0 15,0 0-15,0 1 0,0-1 0,0 0 16,0 0-16,0 0 16,0 0-16,0 1 0,0-1 0,0 0 15,0 0-15,0 0 0,0 0 0,0 1 16,0-1-16,0 0 0,0 0 0,21 0 16,-21 0-16,0 1 0,21-1 15,-21 21-15,0-21 0,0 0 0,0 1 16,0-1-16,0 21 0,0-21 0,0 0 15,0 1-15,21-1 0,-21 0 16,0 0-16,0 0 0,0 0 16,21-21-16,-21 22 0,22-22 15,-22-22 32,0 1-47,0 0 0,0 0 16,0 0-16,0 0 15</inkml:trace>
  <inkml:trace contextRef="#ctx0" brushRef="#br0" timeOffset="10332.1">14732 15875 0,'0'21'62,"0"0"-62,0 1 16,-21-1-16,21 0 15,0 0-15,0 0 16,0 0-16,0 1 0,-21-1 16,21 0-16,0 0 0,0 0 15,0 0-15,0 1 16,0-1-16,21 0 15,0-21-15,0 21 16,0-21-16,0 0 0,1 0 0,20 0 16,-21 21-16,0-21 0,22 0 15,-1 0-15,0 0 0,-21 0 0,22 0 16,-1 0-16,0 0 0,1 0 0,-22 0 16,21 0-16,1 0 0,-1 0 15,21 0-15,-20 0 0,-1 0 0,22 0 16,-22 0-16,21 0 0,1 0 15,-1 0-15,1 0 0,21-21 0,-22 21 0,22 0 16,-1-21-16,1 21 0,0 0 16,21-21-16,-22 0 0,1 21 15,0 0-15,-1-22 0,22 22 0,-21 0 16,21-21-16,-1 21 0,-20 0 0,21 0 16,0-21-16,0 0 0,-1 21 0,-20 0 15,21-21-15,0 21 0,0 0 16,-1 0-16,-20-21 0,21 21 0,0 0 15,0-22-15,-22 22 0,22 0 0,0 0 16,0 0-16,-22-21 0,22 21 0,0 0 16,0 0-16,0 0 15,0 0-15,-1-21 0,1 21 0,0 0 16,0 0-16,0 0 0,0 0 0,21 0 16,-22-21-16,1 21 0,21 0 0,-21 0 15,0 0-15,0 0 0,21 0 16,-21-21-16,-1 21 0,22 0 0,-21 0 15,0 0-15,21 0 0,-21 0 0,0-21 16,0 21-16,-1 0 0,1 0 0,21 0 16,-21 0-16,0-22 0,0 22 15,0 0-15,-1 0 0,1 0 0,0 0 16,0-21-16,0 21 0,0 0 0,21 0 16,-22 0-16,1-21 0,0 21 15,0-21-15,0 21 0,0 0 16,-1 0-16,22 0 0,-21-21 0,0 21 15,0 0-15,0 0 0,0 0 0,-1 0 16,-20-21-16,21 21 0,0 0 0,0 0 16,-1 0-16,1 0 0,0 0 15,-21-22-15,21 22 0,-1 0 0,-20 0 16,21 0-16,0 0 0,-22 0 0,22-21 16,0 21-16,0 0 0,0 0 0,-22 0 15,22 0-15,-21 0 0,0 0 16,-1 0-16,1 0 0,21-21 0,-22 21 15,1 0-15,0 0 0,-1 0 16,1 0-16,-21 0 0,20 0 0,1 0 16,-22 0-16,1 0 0,21 0 15,-22 0-15,22 0 0,-22 0 0,1 0 16,20 0-16,-20 0 0,21 0 0,-22 0 16,1 0-16,-1 0 0,1 0 15,20 0-15,-41 0 0,20 0 0,1 0 16,-1 0-16,1 0 0,-22 0 0,21 21 15,1-21-15,-22 0 0,1 0 0,20 0 16,-21 0-16,1 0 0,-1 0 16,0 0-16,1 0 0,-22 0 0,0 0 15,0 0-15,0 0 0,1 0 16,-1 0-16,0 0 16,0 0-16,0 0 0,0 0 15,1 0-15,-1 0 16,0 0 15,0 0-31,0 0 31,-21-21 47,0 0-62,0 0-16,-21 0 16,0-1-16</inkml:trace>
  <inkml:trace contextRef="#ctx0" brushRef="#br0" timeOffset="14266.03">22881 1588 0,'0'-22'0,"0"1"31,0 0 16,-21 21 15,0 0-30,21 21-32,0 0 0,0 1 15,-21-1-15,21 0 0,-22 0 16,22 0-16,0 0 16,0 1-16,0-1 0,0 0 0,0 0 15,0 0-15,0 0 0,0 1 0,0-1 16,-21 0-16,21 0 0,0 0 15,0 0-15,0 1 0,0-1 0,0 0 16,0 0-16,0 0 0,0 0 0,0 1 16,0-1-16,0 0 0,0 0 15,0 0-15,0 0 0,-21-21 0,21 22 16,0-1-16,0 0 0,0 0 16,0 0-16,0 0 15,0 1-15,0-1 0,0 0 16,0 0-16,0 0 0,0 0 0,0 1 15,0-1-15,0 0 0,0 0 16,0 0-16,0 0 0,0 1 16,0-1-16,0 0 0,0 0 0,0 0 15,0 0-15,0 1 16,0-1-16,0 0 0,0 0 0,0 0 16,0 0-16,0 1 0,0-1 15,0 0-15,0 0 0,0 0 16,0 0-16,0 1 15,0-1-15,21 0 0,-21 0 16,21 0-16,-21 0 0,0 1 16,0-1-16,22 0 15,-22 0-15,21 0 0,-21 0 0,0 1 16,0-1-16,21 21 0,-21-21 0,21 0 16,-21 1-16,21-1 0,-21 0 0,0 0 15,0 21-15,0-20 0,21-1 16,-21 0-16,0 0 0,0 0 0,0 0 15,0 22-15,0-22 0,22 0 0,-22 0 16,0 0-16,21 1 0,-21 20 16,0-21-16,0 0 0,21 0 0,-21 1 15,21-1-15,-21 21 0,0-21 0,0 0 16,21 22-16,-21-22 0,21 21 16,-21-21-16,0 1 0,0 20 15,0-21-15,22 21 0,-22-20 0,0 20 16,0-21-16,21 21 0,-21-20 0,0-1 15,0 21-15,0-21 0,0 0 0,0 22 16,0-22-16,21 0 0,-21 21 16,0-20-16,21 20 0,-21 0 0,0-21 15,0 1-15,0 20 0,0-21 0,21 21 16,-21-20-16,0 20 0,0-21 16,0 21-16,0-20 0,21 20 15,-21 0-15,0-21 0,0 22 0,22-22 16,-22 21-16,0-21 0,0 22 0,0-22 15,0 0-15,0 21 0,0-20 0,0 20 16,0-21-16,0 0 0,0 22 16,0-22-16,0 21 0,0 0 0,0-20 15,0 20-15,0-21 0,0 21 0,0-20 16,0 20-16,0-21 0,21 21 0,-21 1 16,0-22-16,0 0 0,0 21 15,0-20-15,0 20 0,21-21 0,-21 21 16,0-20-16,0-1 0,0 21 15,0-21-15,0 22 0,21-22 0,-21 21 16,0-21-16,21 22 0,-21-22 16,0 21-16,0-21 0,0 0 0,21 22 15,-21-22-15,0 21 0,0-21 0,0 1 16,0 20-16,0-21 0,0 0 0,0 0 16,0 1-16,0 20 0,0-21 0,0 0 15,0 0-15,0 1 0,0-1 16,0 21-16,0-21 0,0 0 0,0 1 15,0-1-15,0 0 0,0 21 0,0-21 16,0 1-16,0-1 0,0 21 0,0-21 16,22 0-16,-22 22 0,0-22 15,0 0-15,0 0 0,0 22 16,0-22-16,0 0 0,0 0 0,0 21 16,0-20-16,0-1 0,0 21 0,0-21 15,0 0-15,0 1 0,0 20 0,0-21 16,0 0-16,0 0 0,0 22 0,0-22 15,0 0-15,0 0 0,0 22 16,0-22-16,21 0 0,-21 21 0,0-21 16,0 1-16,0 20 0,0-21 0,21 0 15,-21 22-15,0-22 0,0 0 0,21 0 16,-21 21-16,0-20 0,0-1 0,0 21 16,0-21-16,0 0 15,0 1-15,0 20 0,0-21 0,0 0 16,0 0-16,0 1 0,21 20 0,-21-21 15,0 0-15,0 0 0,0 22 0,0-22 16,21 0-16,-21 21 0,0-20 0,0-1 16,0 21-16,0-21 0,0 0 15,0 22-15,0-22 0,0 21 0,0-21 16,0 1-16,0 20 0,0-21 0,0 0 16,0 22-16,0-22 0,0 21 0,0-21 15,0 0-15,0 22 0,0-22 0,0 0 16,0 21-16,0-20 0,0 20 0,0-21 15,0 21-15,0-20 16,0 20-16,0 0 0,0-21 0,0 22 16,0-1-16,22-21 0,-22 22 0,0-1 15,0-21-15,0 21 0,0-20 0,0 20 16,0 0-16,0-21 0,0 22 0,0-22 16,0 21-16,0 1 0,0-22 0,0 21 15,0 0-15,0-20 0,0 20 16,0 0-16,0-21 0,0 22 0,0-1 15,21-21-15,-21 22 0,0-22 0,21 21 16,-21-21-16,0 22 0,0-22 0,0 21 16,0-21-16,0 22 0,21-22 15,-21 21-15,0-21 0,0 0 0,0 22 16,0-1-16,0-21 0,0 22 16,0-1-16,0-21 0,0 21 0,0 1 15,0-1-15,0-21 0,0 22 0,0-1 16,0-21-16,0 21 0,0 1 0,0-22 15,0 21-15,0-21 0,21 22 0,-21-22 16,0 21-16,0-21 16,0 22-16,0-1 0,0-21 0,0 22 0,0-1 15,0-21-15,0 21 0,0 1 0,0-1 16,0 0-16,0 1 0,0-22 0,0 21 16,0 1-16,0-1 0,0-21 0,0 21 15,0 1-15,0-22 16,0 21-16,0-21 0,0 22 0,0-22 15,0 0-15,0 21 0,0-20 0,0 20 16,0-21-16,0 21 0,0-20 0,0 20 16,0-21-16,0 21 0,0-20 0,0 20 15,0-21-15,0 21 0,0-20 16,0 20-16,0-21 0,0 21 0,0 1 16,0-22-16,0 21 0,0-21 0,0 22 15,0-22-15,-21 0 0,21 21 0,0 1 16,-21-22-16,21 21 0,0-21 0,-21 22 15,21-1-15,0-21 0,0 22 16,0-1-16,0 0 0,0-21 16,0 22-16,0-1 0,0-21 0,0 22 15,0-1-15,0-21 0,-21 21 0,21 1 16,0-22-16,0 21 0,0-21 16,0 22-16,0-1 0,0-21 0,0 22 15,0-1-15,0-21 0,0 21 0,0 1 16,0-1-16,0-21 0,0 22 0,0-1 15,0-21-15,0 21 0,0-20 0,0 20 16,0-21-16,0 21 0,0-20 16,0-1-16,0 21 0,0-21 0,0 0 15,0 1-15,0 20 0,0-21 0,0 0 16,0 0-16,0 22 0,0-22 16,0 0-16,0 0 0,0 22 15,0-22-15,0 0 0,0 0 0,0 0 16,0 22-16,0-22 0,0 0 0,0 0 15,0 0-15,0 0 0,0 1 0,0-1 16,0 0-16,0 0 0,0 0 16,0 0-16,0 1 0,0-1 15,0 0-15,0 0 16,0 0-16,0 0 16,0 1-16,0-1 15,0 0-15,0 0 16,0 0-1,0 0 1,0 1 15,0-1 16,0 0-16,21-21 48,-21 21-48,0 0-16,0 0 17,0 1-1,0-1-15,0-42 77,0-1-77,0 1-16,0 0 16,0 0-16</inkml:trace>
  <inkml:trace contextRef="#ctx0" brushRef="#br0" timeOffset="16899.23">18097 16658 0,'0'0'16,"22"0"46,-1-21-62,0 21 16,0-21-16,0 21 0,0-21 15,1 21-15,-22-21 0,0-1 16,0 1 0,0 0-1,-22 21-15,1 0 16,0 0-16,0 21 0,-21-21 15,20 21-15,1-21 0,0 22 0,0-1 16,0 0-16,0 0 0,-1-21 0,22 21 16,0 0-16,0 1 0,0-1 15,0 0-15,0 0 0,0 0 16,22 0-16,-22 1 0,21-22 16,0 21-16,0-21 0,0 21 15,0-21-15,1 21 0,20-21 0,-21 21 16,0-21-16,0 21 0,1-21 0,-1 22 15,0-22-15,0 21 0,-21 0 16,0 0-16,0 0 16,-21 0-16,0-21 0,-22 22 15,22-22-15,0 21 0,-21-21 0,21 21 16,-22-21-16,1 21 16,21-21-16,-22 0 0,22 21 0,0-21 15,-21 0-15,21 0 0,-1 0 0,1 0 16,0 0-1,21-21-15,0 0 16,0 0-16,0 0 16,0-1-16,0 1 15,21 0 1,0 21-16,1-21 0,-1 0 16,0 0-16,0-1 15,0 1-15,0 21 0</inkml:trace>
  <inkml:trace contextRef="#ctx0" brushRef="#br0" timeOffset="17219.54">18415 16552 0,'0'0'0,"21"0"0,-21-21 0,0 0 31,0 42 0,0 0-31,0 1 16,0 20-16,0-21 0,0 0 16,0 22-16,0-22 0,0 21 15,0-21-15,0 22 0,-21-1 0,21-21 16,-21 21-16,21-20 0,-21-1 16,21 21-16,0-21 0,0 0 0,0 1 15,0-1-15,0 0 16,0 0-16,21-21 31,0-21-31,-21 0 16,0 0-16,0-1 0</inkml:trace>
  <inkml:trace contextRef="#ctx0" brushRef="#br0" timeOffset="17422.74">18330 16870 0,'21'0'47,"1"0"-47,-1-21 16,0 21-16,0 0 0,0 0 16,0 0-16,1-21 0,-1 21 15,0 0-15,0 0 0,0 0 16,-21-22-16,21 22 0,1 0 0,-1 0 15</inkml:trace>
  <inkml:trace contextRef="#ctx0" brushRef="#br0" timeOffset="18039.41">18923 16912 0,'21'0'31,"-21"-21"-15,0 0-16,21 0 15,-21 0-15,0-1 0,0 1 0,0 0 16,0 0 0,0 0-16,-21 0 0,21-1 0,-21 22 15,0-21-15,0 21 0,-1 0 16,1 0-16,0 0 15,0 21-15,0 1 0,0-1 16,-1 0-16,22 21 0,-21-21 0,0 1 16,0 20-16,21 0 0,-21-21 15,21 22-15,-21-22 0,21 0 0,0 21 16,0-20-16,0-1 0,0 0 16,0 0-16,21-21 15,0 0-15,0 0 0,0 0 0,0 0 16,1 0-16,-1 0 0,0-21 0,0 21 15,0-21-15,0 0 0,1 21 16,-1-22-16,0 1 0,0 0 0,-21 0 16,0-21-16,21 20 0,-21 1 0,21 0 15,-21-21-15,0 21 0,0-1 16,0 1-16,0 0 0,0 42 31,0 0-15,0 1-16,-21-1 0,21 0 0,0 21 15,0-21-15,0 1 0,0-1 16,0 0-16,0 0 0,0 0 0,0 0 16,0 1-16,21-1 15,1-21-15,-1 21 0,0-21 16,0 0-16,0 0 0,0 0 16,1 0-16,-1-21 15,0 21-15,0-21 0,0-1 0,0 1 16,1 0-16,-1 0 0</inkml:trace>
  <inkml:trace contextRef="#ctx0" brushRef="#br0" timeOffset="19002.81">19367 16806 0,'0'0'0,"22"-84"16,-22 63-16,0-1 15,0 1-15,0 0 16,-22 21 0,1 21-1,21 0-15,-21 1 16,21-1-16,-21 21 0,21-21 0,0 0 15,0 22-15,0-22 0,0 21 0,0-21 16,0 1-16,0-1 0,0 21 0,0-21 16,0 0-16,0 1 15,21-22-15,0 21 0,0-21 16,1 0-16,-1 0 16,0 0-16,0 0 0,0-21 15,0 21-15,1-22 0,-1 1 0,0 0 16,0 0-16,0-21 0,0 20 0,1 1 15,-1-21-15,0 0 0,0 20 16,-21-20-16,0 0 0,21-1 0,-21 22 16,21-21-16,-21 0 0,0 20 0,0-20 15,22 21-15,-22 0 0,0-22 16,0 22-16,0 0 0,0 42 47,0 0-47,0 1 0,0-1 15,0 21-15,0-21 0,-22 22 0,22-22 16,0 21-16,0 0 0,-21 1 16,21-1-16,-21-21 0,21 22 15,-21-1-15,21-21 0,0 21 0,0-20 16,-21-1-16,21 0 0,-21 0 0,21 0 16,0 0-16,0-42 46,0 0-46,21 21 16,-21-21-16,21-21 0,0 20 0,-21 1 16,21-21-16,0 21 0,1-22 15,-1 22-15,0 0 0,0-21 0,0 21 16,0-1-16,22 1 0,-22 21 16,0-21-16,0 21 0,0 0 15,-21 21 1,0 0-16,0 1 15,0-1-15,-21 0 0,0 0 16,0 0-16,0-21 0,0 21 16,-1-21-16,1 22 0,0-1 15,0-21-15,0 0 0,0 0 0,-1 0 16,1 0-16,0 0 0,21 21 47,0 0-47,0 0 15,0 0-15,0 1 16,0-1-16,21 0 16,0 0-16,-21 0 0,0 0 0,22-21 15,-1 22-15,0-1 0,0 0 0,0-21 16,0 21-16,1-21 16,-1 0-16,0 0 0,0 0 0,0 0 15,0 0-15,1 0 0,-1 0 0,0-21 16,21 21-16,-21-21 0,1 0 15,20 21-15,-21-22 0,0 1 16,0 21-16,1-21 0,-1 0 0,0 21 16,-21-21-16,0 0 47</inkml:trace>
  <inkml:trace contextRef="#ctx0" brushRef="#br0" timeOffset="20702.84">25548 16362 0,'21'-21'0,"-21"0"16,0-1-1,21 1-15,-21 0 0,0 0 16,0 0 0,0 42-1,0 0 1,0 0-16,0 0 0,-21 1 0,21 20 15,-21-21-15,21 21 0,0 1 16,-21-22-16,21 21 0,0 1 0,0-1 16,0 0-16,0-21 0,0 22 0,0-1 15,0 0-15,0-20 0,0 20 16,0-21-16,0 0 0,0 0 16,0 1-16,0-1 0,0 0 15,0-42 16,0 0-31,0-1 16,21 1-16,0 0 0,-21 0 16,0-21-16,21-1 0,1 22 0,-1-21 15,0 21-15,0-22 0,0 22 0,0 0 16,1-21-16,-1 42 16,0-22-16,0 1 0,0 21 0,0 0 15,1 21-15,-22 1 16,0 20-16,0-21 15,21 0-15,-21 0 0,0 22 0,0-22 16,0 21-16,0-21 0,0 1 0,0 20 16,0-21-16,0 0 0,21 0 15,-21 1-15,0-1 0,0 0 0,21 0 16,0-21-16,0 0 16,1 0-16,-1 0 0,0 0 15,0 0-15,0 0 0,0 0 0,1-21 16,20 0-16,-21 0 0,0 21 15,0-22-15,1-20 0,-1 21 0,0 0 16,0 0-16,-21-22 0,0 22 16,0 0-16,0-21 0,0 20 15,0 1-15,0 0 0,0 0 16,-21 21 0,0 0-16,0 0 0,-1 21 15,22 0-15,-21 0 16,21 1-16,0-1 0,-21 0 0,21 21 15,0-21-15,0 1 0,0-1 16,0 0-16,0 0 0,0 0 0,21 0 16,0 1-16,-21-1 0,22 0 0,-1-21 15,0 21-15,0-21 0,0 0 16,0 0-16,1 0 0,-1 0 16,0 0-16,21 0 0,-21 0 0,1 0 15,-1-21-15,21 0 0,-21 21 16,0-21-16,1-1 0,-1 1 0,0 0 15,-21-21-15,0 21 0,21-1 0,-21-20 16,21 21-16,-21-21 0,0 20 16,0 1-16,0 0 0,0 0 0,0 0 15,-21 21-15,0 0 16,0 0-16,0 21 16,-1 0-16,1 21 15,21-20-15,-21-1 0,21 0 0,0 21 0,0-21 16,0 1-16,0-1 15,0 0-15,0 0 0,0 0 0,21 0 16,0 1-16,1-1 0,-1-21 0,0 21 16,21-21-16,-21 0 0,22 0 15,-1 0-15,0 0 0,1 0 0,-1 0 16,0-21-16,-20 0 0,20-1 0,-21 22 16,21-21-16,-20-21 0,-1 21 15,0 0-15,0-1 0,-21-20 0,0 21 16,21-21-16,-21 20 0,21-20 15,-21 21-15,0 0 0,0 0 0,0-1 16,0 1-16,0 0 0,0 42 31,-21 0-15,21 22-16,0-22 16,-21 21-16,21-21 0,0 22 0,0 20 15,0-20-15,0-1 0,0 0 0,0 22 16,-21-22-16,21 22 0,-21-22 15,21 21-15,-21 1 0,-1-22 16,1 22-16,21-22 0,-21 22 0,0-22 0,0 21 16,0-20-16,21-1 0,0 0 15,-22-20-15,22 20 0,0-21 16,0 0-16,0 0 0,0 1 0,0-1 16,22-21 15,-22-21-31,0-1 0,0 1 15,21 21-15,-21-42 0,21 21 0,-21 0 16,21-22-16,-21 22 0,0-21 0,21-1 16</inkml:trace>
  <inkml:trace contextRef="#ctx0" brushRef="#br0" timeOffset="21055.09">27263 16743 0,'0'0'0,"0"-42"0,0-1 0,0 22 0,0 0 15,0 0-15,0-22 0,0 22 16,0 0-16,0 0 0,0 0 16,0 0-16,0-1 0,21 22 0,0-21 15,0 21-15,0-21 0,0 21 0,1 0 16,-1 0-16,0 0 0,0 0 16,0 0-16,0 0 0,1 0 0,-1 0 15,0 21-15,0 0 0,-21 1 0,0-1 16,0 0-16,0 0 0,0 0 15,0 0-15,-21 1 0,0-1 0,0 0 16,-22 0-16,22 0 0,-21 0 16,21 1-16,-22-1 0,1 0 0,21 0 15,-22 0-15,22-21 0,0 21 16,0 1-16,0-22 0,0 21 0,21 0 16,0 0-1,21-21 16,-21-21-31</inkml:trace>
  <inkml:trace contextRef="#ctx0" brushRef="#br1" timeOffset="33047.35">31305 16574 0,'0'-22'0,"0"1"16,22 0-1,-1 21-15,0-21 16,0 21-16,0 0 0,0-21 16,1 0-16,-1 21 0,0-22 15,0 22-15,-21-21 16,0 0 0,-42 21-16,21 0 0,-22 0 15,22 0-15,-21 0 0,-22 21 0,22 0 16,0-21-16,-1 22 15,1-1-15,0 0 0,20 0 0,-20 0 16,21 0-16,21 1 0,0 20 0,0-21 16,0 0-16,0 0 0,21 22 15,-21-22-15,42 0 0,-20 0 0,-1 0 16,21 22-16,-21-22 0,22 0 16,-1 0-16,-21 0 0,0 1 0,22-1 15,-22 0-15,-21 0 16,0 0-16,0 0 15,-21 1-15,-1-22 16,1 0-16,-21 21 0,0-21 0,-22 0 16,22 21-16,-22-21 0,22 0 15,0 0-15,-1 0 0,1 0 0,0 0 16,20 0-16,1 0 0,0 0 16,21-21-1,21 0-15,0 21 16,1-22-16,-1 1 0,0 0 0,21 0 15</inkml:trace>
  <inkml:trace contextRef="#ctx0" brushRef="#br1" timeOffset="33331.19">31623 16489 0,'0'0'0,"0"-21"0,0 0 16,0 42 15,0 0-15,0 0-16,0 21 0,-21-20 0,21 20 15,0-21-15,0 21 0,0 1 16,0-1-16,-21 0 0,21-20 0,0 20 16,-22 0-16,22-21 0,0 1 15,0 20-15,0-21 0,0 0 16,0 0-16,22-42 47</inkml:trace>
  <inkml:trace contextRef="#ctx0" brushRef="#br1" timeOffset="33666.93">31729 16764 0,'0'21'31,"-21"0"-31,21 1 16,0-1-16,0 0 0,-22 0 16,22 0-16,0 0 0,0 1 15,0-1-15,0 0 0,22-21 16,-1 21 0,0-21-16,0 0 0,0 0 15,0-21-15,-21 0 16,0 0-16,0-1 0,0 1 15,0 0-15,0 0 0,0 0 16,0-22-16,0 22 0,-21 0 0,0 0 16,0 0-16,0 21 15,0 0-15,21 21 16,-22 0-16,22 0 16,0 0-16,0 1 15,0-1-15,0 0 16</inkml:trace>
  <inkml:trace contextRef="#ctx0" brushRef="#br1" timeOffset="34059.69">31919 16722 0,'0'0'0,"0"-21"15,0-1 1,21 22-1,1 0-15,-1 0 16,0 22-16,-21-1 16,21 0-16,0 0 0,-21 0 15,0 0-15,0 22 0,0-22 0,0 0 16,0 0-16,0 0 0,0 1 16,0-1-16,0 0 0,0 0 15,0-42 32,0 0-47,0 0 0,0-1 16,0 1-16,0 0 0,0 0 15,0 0-15,0 0 0,0-22 0,0 22 16,0 0-16,0 0 0,21 0 16,1 21-16,-22-22 0,21 1 15,0 21-15,0 0 0,0 0 16,0 0-16,1 0 15,-1 21-15</inkml:trace>
  <inkml:trace contextRef="#ctx0" brushRef="#br1" timeOffset="34947.37">32491 16828 0,'0'0'0,"21"0"16,-21-22-1,0 1-15,21 21 0,-21-21 16,0 0-16,0 0 16,0 0-1,-21 21 1,0 0-16,0 21 16,-1-21-16,1 21 0,0 0 15,0 0-15,0 0 0,21 1 0,-21-1 16,-1 0-16,22 0 0,-21 0 15,21 0-15,0 1 0,0-1 16,0 0-16,21-21 16,1 0-1,-1 0-15,0 0 0,0 0 16,0-21-16,0 0 16,1-1-16,-22 1 0,21 0 0,-21 0 15,21 0-15,-21 0 0,0-1 16,0 1-16,21 21 0,-21-21 0,0 0 15,0 42 17,0 0-32,0 0 15,0 1-15,0-1 0,0 0 0,0 0 16,0 0-16,0 0 0,0 1 16,0-1-16,21-21 15,-21 21-15,21-21 0,1 0 16,-1 0-16,0 0 0,0 0 15,0 0-15,0 0 0,1-21 0,-1 0 16,0-1-16,-21 1 16,21 0-16,-21 0 0,0 0 0,0 0 15,0-1-15,0 1 16,0 0-16,0 0 0,-21 21 31,0 21-31,21 0 16,-21 0-16,21 1 15,0-1 1,0 0 15,21 0-15,-21 0 0,21 0-16,-21 1 0,0-1 15,0 0-15,0 0 16,0 21-16,0-20 0,0-1 0,0 21 15,0-21-15,0 22 0,0-22 16,0 21-16,0 0 0,0-20 0,0 20 16,0-21-16,0 0 0,0 0 15,0 1-15,0-1 0,0 0 16,0 0-16,0 0 16,0-42 15,0 0-31,0 0 0,0 0 15,0-1-15,0 1 0,0-21 16,21 21-16,0 0 0</inkml:trace>
  <inkml:trace contextRef="#ctx0" brushRef="#br1" timeOffset="35295.18">33062 16891 0,'0'-21'15,"0"0"1,0 0 0,0-1-16,21 22 0,1-21 15,-1 0-15,-21 0 16,21 0-16,0 21 0,-21-21 16,0-1-1,-21 44 16,0-22-31,0 21 0,21 0 0,0 0 16,-22 0-16,22 0 0,-21 1 16,21-1-16,0 0 0,0 0 15,0 0-15,0 0 0,21 1 16,1-22-16,-1 0 0,0 0 16,0 0-16,0 0 0,0 0 0,1 0 15,-1-22-15,0 22 16,0-21-16,0 0 0,0 0 0,1 0 15</inkml:trace>
  <inkml:trace contextRef="#ctx0" brushRef="#br1" timeOffset="35577.35">31559 16531 0,'0'0'0,"-21"0"0,0 0 0,42 0 31,0 0-31,22 0 0,-1 0 16,0-21-16,1 21 0,20-21 0,-20 21 15,20 0-15,-21-21 0,1 21 0,-1 0 16,0-21-16,-20 21 0,-1 0 15,-42 0 1,-1 0-16</inkml:trace>
  <inkml:trace contextRef="#ctx0" brushRef="#br1" timeOffset="39363.58">12700 17251 0,'-21'0'31,"21"-21"-31,0 0 16,21-1-16,-21 1 15,21 0-15,0 0 0,0 0 16,1 0-16,-1-22 0,0 22 16,0-21-16,-21 21 0,0-22 15,0 22-15,0-21 0,0 21 0,0-1 16,-21 1-16,0 0 0,0 21 0,-1 0 16,1 0-16,0 0 0,0 0 15,0 0-15,0 0 0,-1 21 0,22 0 16,0 1-16,-21 20 0,21-21 15,0 21-15,0 1 0,0-22 0,0 21 16,0-21-16,21 22 0,-21-22 0,22 0 16,-1 0-16,0 0 0,0-21 15,0 22-15,0-22 0,1 0 0,-1 0 16,0 0-16,0 0 0,0 0 16,0 0-16,1-22 0,-1 1 15,0 21-15,0-21 0,-21 0 0,0 0 16,0 0-16,21 21 0,-21-22 15,0 1-15,21 0 0,-21 0 0,22 0 16,-22 0-16,21-1 0,-21 1 0,21 21 16,0-21-16,0 21 0,0 0 15,1 0-15,-1 0 0,0 0 0,0 0 16,-21 21-16,21-21 0,0 21 16,-21 1-16,22-1 0,-22 21 15,0-21-15,0 0 0,0 22 0,0-22 16,-22 0-16,22 0 0,-21 0 0,21 1 15,0-1-15,-21-21 0,21 21 16,0-42 15,21 0-31,0 21 16,-21-22-16,22-20 0,-22 21 0,21 0 16,0-22-16,-21 22 0,21-21 15,0 0-15,0 20 0,-21-20 0,0 21 16,22-21-16,-22 20 0,0 1 0,0 0 15,-22 21 1,1 0-16,0 21 16,0 0-16,21 1 15,0-1-15,-21 0 0,21 0 0,-21 0 16,21 22-16,0-22 0,0 0 0,0 0 16,0 0-16,0 0 0,0 1 15,0-1-15,21 0 0,0-21 0,0 21 16,0-21-16,0 0 0,1 0 15,-1 0-15,0 0 0,0 0 16,0 0-16,0-21 0,1 21 0,-22-21 16,21 0-16,0-1 0,0 1 0,-21 0 15,0 0-15,0 0 0,0 0 16,0-1-16,0 1 0,0 0 16,0 0-16,0 0 0,-21 21 15,0 0-15,0 0 0,-1 0 16,1 21-16,21 0 0,-21 0 15,21 0-15,0 1 0,0-1 16,0 0-16,0 21 0,0-21 0,0 1 16,0-1-16,0 0 0,21 0 0,0 0 15,-21 0-15,22 1 0,-1-22 16,0 0-16,0 0 0,0 0 0,0 0 16,1 0-16,20 0 0,-21 0 0,0-22 15,22 1-15,-22 21 16,0-21-16,0 0 0,0 0 0,0 0 15,1-1-15,-1 1 0,-21 0 0,21 0 16,-21-21-16,0 20 0,0 1 16,21 0-16,0 0 0,0 21 31,1 0-15,-22 21-16,0 0 0,0 0 15,0 1 1,21-22-16,-21 21 15,21-21 1,-21-21 0,0-1-1,0 1-15,0 0 16,0 0-16,0 0 16,0 0-16,0-1 0,-21 22 15,0 0 1,-1 22-1,22-1-15,0 0 0,0 21 16,0-21-16,0 1 0,-21 20 0,21-21 16,0 21-16,0-20 15,0-1-15,0 21 0,0-21 0,0 0 16,0 1-16,21-1 0,1-21 0,-22 21 16,21-21-16,0 0 0,0 0 15,0 0-15,0 0 0,22 0 0,-22 0 16,0 0-16,0-21 0,0 0 0,1 21 15,-1-22-15,0 1 0,0 0 16,-21 0-16,0 0 0,21 0 0,-21-22 16,21 22-16,-21 0 0,0 0 0,22 0 15,-22-1-15,0 1 0,0 0 16,0 42 15,0 0-15,0 1-16,0-1 0,0 0 0,0 0 15,0 0-15,0 0 0,0 1 0,0-1 16,0 0-16,0 0 0,0 0 16,21 0-16,0-21 15,0 0-15,0 0 16,0 0-16,1 0 16,-22-21-16,21 0 0,0 0 15,-21 0-15,0 0 0,0-1 16,0 1-16,0 0 0,21 0 15,-21 0-15,0 0 0,0-1 16,0 1-16,0 42 31,0 1-31,0-1 16,0 0-16,0 21 0,0-21 16,0 1-16,0-1 0,21 0 15,-21 0-15,21 0 0,-21 0 0,22 1 16,-22-1-16,21-21 0,0 0 15,0 0-15,0 0 16,0 0-16,1 0 0,-1-21 16,0 21-16,0-22 0,-21 1 0,21 0 15,-21 0-15,21 0 16,-21 0-16,22-22 0,-1 22 0,-21-21 16,21-1-16,-21 1 0,21 0 0,-21-1 15,21 1-15,-21 0 0,0 21 16,21-22-16,-21 22 0,22 0 0,-22 0 15,0 42 17,-22 0-32,22 0 0,-21 0 15,21 22-15,0-1 0,-21 0 16,21-20-16,-21 20 0,21 0 0,-21 1 16,21-22-16,0 21 0,0-21 0,0 22 15,0-22-15,0 0 0,21 0 16,0 0-16,0-21 0,0 21 15,1-21-15,-1 0 0,0 0 16,0 0-16,0 0 0,0 0 0,1 0 16,-1 0-16,0-21 0,0 21 15,0-21-15,0 0 0,1 0 0,-1 0 16,-21-1-16,0 1 0,21-21 0,-21 21 16,21 0-16,-21-1 0,21 22 15,-21-21-15,0 42 31,0 1-15,0-1-16,0 0 16,0 0-16,0 0 0,0 0 0,0 1 15,0-1-15,0 0 0,0 0 16,0 0-16,21-21 16,1 0-16,-1 0 0,0 0 15,0 0-15,0 0 0,0 0 16,1 0-16,-1-21 0,0 21 0,0-21 15,0 0-15,0 0 0,1-1 0,-22 1 16,21 0-16,0 0 0,0 0 16,-21 0-16,0-1 0,0 1 0,21 21 15,-21-21-15,0 42 32,0 0-32,0 1 15,0-1-15,0 0 0,0 0 0,0 0 16,-21 0-16,21 1 0,0-1 0,0 0 15,0 0-15,0 0 16,21 0-16,0-21 16,1 0-16,-1 0 15,0-21-15,0 0 16,-21 0-16,21 21 0,-21-21 16,0 0-16,0-1 0,0 1 0,0 0 0,0 0 15,0 0-15,0 0 0,0-22 16,-21 22-16,21 0 15,-21 0-15,0 21 0,21-21 16,-21 21-16,-1 0 16,1 0-1,21 21-15,21-21 32,1 0-32,-1 0 15,0 0-15,0 0 0,0 0 16,0 0-16,1 0 0,-1 0 15,0 0-15,0 0 0,-21 21 16,21-21-16,0 0 0,-21 21 0,22-21 16,-22 21-16,0 0 0,21 1 15,-21-1-15,0 0 16,0 0-16,0 0 0,0 0 16,0 1-16,0-1 15,-21-21 1,-1 0 15,22-21-15,0-1-1,0 1-15,0 0 0,0 0 16,22 0-16,-22 0 0,21-1 0,0-20 16,-21 21-16,21 0 0,0 0 15,-21-1-15,21 1 0,1 21 0,-1 0 16,-21-21-16,21 21 0,0 0 15,-21 21-15,0 0 16,21-21-16,-21 22 0,21-1 0,-21 0 16,0 0-16,0 0 0,0 22 0,0-22 15,0 0-15,0 0 0,0 0 16,0 0-16,0 1 0,0-1 0,0 0 16,0 0-16,-21 0 0,21 0 15,-21-21-15,21 22 16,-21-22 15,0-22-15,21 1-16,0 0 15,0 0-15,0 0 0,0 0 16</inkml:trace>
  <inkml:trace contextRef="#ctx0" brushRef="#br1" timeOffset="39747.36">15134 16679 0,'0'0'0,"-42"0"0,21 22 15,-22-22-15,22 0 0,0 0 0,0 0 16,21 21-1,21-21-15,0 0 16,0 0-16,0 0 0,1 0 16,20 0-16,-21 0 0,0 0 0,0 0 15,1 0-15,-1-21 0,0 21 16,0 0-16,0 0 0,0 0 0,1 0 16,-1-22-16,0 22 15,0 0-15,0 0 16,-21-21 46,0 0-46</inkml:trace>
  <inkml:trace contextRef="#ctx0" brushRef="#br1" timeOffset="42676.03">190 12340 0,'-21'0'78,"0"0"-78,0 0 0,0 0 16,0 0-16,-22 0 0,1 0 16,63 0 77,21 0-93,1 0 0,20 0 16,1-21-16,-22 21 0,22-21 0,-1 21 16,-21 0-16,22 0 15,-22 0-15,1-21 0,-1 21 0,-21 0 16,0 0-16,0 0 0,1 0 15,-44 0 1,1 0 0,-21 0-16,21 0 0,-22 0 0,1 0 15,0 0-15,-1 21 0,1-21 16,-21 0-16,-1 0 0,-21 21 0,22-21 16,-22 0-16,43 0 0,42 21 15,0 0 1,21-21 62,43-21-62,-1 21-16,1 0 0,-1-21 15,-21 21-15,22 0 0,-22 0 0,1-21 16,-22 21-16,0 0 0,0 0 15,-42 0 17,0 0-32,-22 0 0,1 0 0,0 0 0,-22 0 15,1 0-15,-1 21 0,1-21 16,-22 0-16,64 0 0,21 21 16,0 0-16,0 1 31,85-22 47,-1-22-78,1 22 16,0 0-16,-1 0 0,-20-21 0,-1 21 15,-20-21-15,-1 21 0,0 0 0,-21 0 16,1 0-16,-44 0 15,1 0 1,-21 0-16,-22 0 0,22 0 0,-21 0 16,-22 21-16,0 0 0,1-21 15,-22 0-15,21 22 0,64-22 0,21 21 16,0 0 0,0 0 15,21-21 16,64 0-32,-1 0-15,-20-21 0,-1 21 0,1 0 16,-1-21-16,-20 21 0,-22 0 16,0 0-16,0 0 0,-21-21 0,-21 21 15,-21 0 1,-1 0-16,1 0 0,-21-22 0,-1 22 15,1 0-15,-1 0 0,1 0 16,-1 0-16,43 0 0,21-21 94,0 0-94,0 0 0</inkml:trace>
  <inkml:trace contextRef="#ctx0" brushRef="#br1" timeOffset="44228.58">169 11896 0,'0'0'0,"-21"0"0,21-21 16,-21 21-1,42 21 17,0 0-32,0 0 15,1 0-15,-1 0 0,21 1 16,-21-1-16,0 0 0,22 0 0,-1 0 16,-21 0-16,22 22 0,-1-22 15,-21-21-15,21 21 0,-20 0 0,-1 0 16,21 1-16,-21-22 15,0 21-15,1-21 0,-22 21 16,21-21-16,-21 21 16,0 0-1,-21 0-15,-1 1 16,1-22-16,0 21 0,0-21 0,0 21 16,-22 0-16,22 0 0,0 0 15,-21 1-15,21-1 0,-22 0 0,1 0 16,0 21-16,-1-20 0,1-1 15,21 21-15,-22-21 0,1 0 0,0 1 16,21 20-16,-22-21 0,1 0 16,42 0-16,0 1 0,0-1 15,0 0-15,0-42 47,21 0-31,0-1-16,22 1 0,-1 0 0,0-21 15,1 21-15,20-1 0,-21-20 16,22 21-16,-1 0 0,-20-22 0,20 22 16,-20 0-16,20 21 0,-21-21 15,1 0-15,-22 21 0,0 0 0,0-21 16,0 21-16,1 0 16,-44 0 62,1 0-78,0-22 15,0 22-15,0-21 16,0 21-16,-1-21 0,1 0 0,0 0 16,-21 0-16,21-1 0,-22 1 15,1-21-15,21 21 0,-22-22 0,1 22 16,21-21-16,-21 21 0,-1-22 15,22 22-15,0-21 0,-21 21 16,20 0-16,1 21 0,0-22 16,0 1-16,0 21 15,0 0-15,21 21 16,0 1-16,0-1 16,0 0-16,0 0 15,21 0-15,0 0 0,0 1 0,0-1 16,0 0-16,22 0 0,-1 0 15,0-21-15,1 21 0,-1 1 16,0-1-16,22 0 0,-22-21 0,1 21 16,-1-21-16,0 0 0,1 21 0,-1-21 15,-21 0-15,0 0 16,22 0-16,-22 21 0,0-21 16,0 0-16,-21 22 31,0-1-31,-21-21 15,0 21-15,0 0 0,-1-21 16,1 21-16,-21-21 0,21 21 0,-22 1 16,1-1-16,0 0 0,-1 0 15,1-21-15,0 21 0,-1 0 0,1 1 16,0-1-16,-1 0 16,22-21-16,-21 21 0,21 0 0,0-21 0,21 21 15,-22-21 1,44 0 15,-1 0-31,0-21 16,21 0-16,-21 21 0,22-21 15,20 0-15,-20 21 0,-1-21 0,21-1 16,-20 1-16,20 0 0,-20-21 16,20 21-16,-21-1 0,1 22 0,-1-21 15,-21 0-15,0 21 0,1 0 16,-1 0-16,-21-21 0,-21 42 31,-1-21-31,1 21 16,-21 0-16,21-21 0,0 22 0,-22-1 15,1 0-15,21-21 0,-22 21 16,22 0-16,-21-21 0,21 21 0,0 1 16,-1-22-16,1 0 0,0 0 15,42 0 16,0 0-31,1 0 16,-1 0-16,0 0 0,0-22 0,0 22 16,0 0-16,1-21 0,-1 21 0,0 0 15,0 0-15,0-21 0,0 21 16,-42 0 31,0 0-47,0 0 15,0 0-15,0 0 16,21 21-16,-22-21 0,1 0 16,21 21-16,-21-21 0,0 22 15,21-1-15</inkml:trace>
  <inkml:trace contextRef="#ctx0" brushRef="#br1" timeOffset="47419.22">18161 15050 0,'-21'0'16,"0"0"0,-1-22-16,1 22 15,0 0-15,0 0 16,0 0-16,0 0 15,42 0 32,0 0-47,0 0 0,21 0 16,-20 0-16,41 0 0,-21 0 0,1 0 16,20 0-16,1 0 0,-1 0 15,1 0-15,-22 0 0,22 0 16,-22 0-16,0 0 0,1 0 0,-1 0 15,-21 0-15,0-21 0,0 21 0,-42 0 63,0 0-63,0 0 16,0 0-16,0 0 15,-1 0-15,1 21 0,0-21 16,0 0-16</inkml:trace>
  <inkml:trace contextRef="#ctx0" brushRef="#br1" timeOffset="47898.49">18605 15050 0,'0'0'0,"0"21"16,0 0 31,0 0-32,0 0 1,0 0-16,0 1 16,-21-1-16,21 0 15,0 0-15,0 0 0,0 0 0,0 1 0,0-1 16,0 21-16,0-21 16,0 0-16,0 1 0,0-1 0,0 0 15,0 21-15,0-21 0,0 1 0,0-1 16,0 0-16,0 0 0,0 0 15,0 0-15,0 1 0,0-1 16,0 0-16,0 0 0,-21-21 16,21 21-16,-21-21 0,0 21 15,0-21-15,-22 0 0,22 0 16,0 0-16,0 0 0,0 0 16,-1 0-16,1 0 0,0 0 0,0 0 0,0 0 15,0-21-15,-1 21 16,1-21-16,0 0 15,21 0 1,-21 21-16,21-21 16,21-1 15,0 1-31,0 21 0,1 0 16,-1-21-16,0 0 0,0 21 15,21-21-15,-20 0 0</inkml:trace>
  <inkml:trace contextRef="#ctx0" brushRef="#br1" timeOffset="48310.25">18817 15240 0,'0'-21'0,"21"0"15,-21 0 1,0-1-16,21 22 0,-21-21 15,0 42 17,0 1-32,22-1 0,-22 0 15,0 0-15,0 0 0,0 22 16,21-22-16,-21 0 0,0 0 16,21 21-16,-21-20 0,0-1 0,0 21 15,0-21-15,21 0 0,-21 1 0,0-1 16,0 0-16,21 0 0,-21 0 15,0 0-15,0 1 0,0-1 16,0 0-16,21-21 47,-21-21-31,0 0-16,0-1 15,0 1-15,0 0 16,0 0-16,22 21 0,-22-21 15,21 0-15,0-1 0,-21 1 0</inkml:trace>
  <inkml:trace contextRef="#ctx0" brushRef="#br1" timeOffset="48699.03">19262 15092 0,'0'0'0,"0"-21"16,0 0-1,0 42 17,0 0-17,-22 0-15,22 0 0,0 0 0,-21 1 16,21-1-16,-21 21 0,0-21 16,21 0-16,-21 22 0,0-22 0,21 21 15,-22-21-15,22 22 0,-21-22 0,0 0 16,21 0-16,-21 22 0,21-22 15,0 0-15,0 0 0,0 0 16,0-42 47,21 0-48,-21 0-15,0 0 16,21 21-16,-21-22 0,0 1 15,0 0-15,21 21 0,-21-21 16,22 0-16,-1 21 0</inkml:trace>
  <inkml:trace contextRef="#ctx0" brushRef="#br1" timeOffset="49774.92">19537 15134 0,'0'21'63,"0"1"-63,0-1 16,0 0-16,0 0 0,0 0 0,0 0 15,0 1-15,0-1 0,0 0 0,0 21 16,0-21-16,0 1 0,-21-1 15,21 0-15,0 0 0,0 0 16,-22 0-16,22 1 0,0-1 0,0 0 16,0 0-16,-21-21 62,21-21-62,0 0 16,0 0-16,0-1 0,0 1 0,0 0 15,0 0-15,0 0 0,0-22 0,0 22 16,0 0-16,21-21 0,-21 21 16,0-22-16,22 22 0,-1 0 15,-21-21-15,21 20 0,0 1 0,-21 0 16,21 0-16,0 21 0,-21-21 16,0 0-16,22 21 0,-1 0 0,0 0 15,0 0-15,0 21 16,-21 0-16,21 0 15,-21 0-15,22 0 0,-22 1 16,0-1-16,0 0 0,0 0 0,0 21 16,0-20-16,0-1 0,21 0 0,-21 0 15,0 0-15,0 0 0,0 1 16,0-1-16,0 0 0,0 0 16,0 0-16,0 0 15,0 1 1,0-44 31,0 1-32,0 0-15,0 0 16,0 0-16,0 0 0,0-1 16,0 1-16,0 0 0,21 0 15,-21 0-15,0 0 0,21-1 0,-21 1 16,0 0-16,21 0 0,-21 0 0,0 0 15,0-1-15,21 22 16,-21-21-16,22 21 0,-22-21 16,21 21-16,0 0 15,0 0 1,0 0-16,0 0 16,1 21-1,-1 0-15,-21 1 16,0-1-16,0 0 0,0 0 15,0 0-15,0 0 16,21 1-16,-21-1 0,0 0 0,0 0 16,0 0-16,0 0 0,0 1 0,0-1 15,0 0-15,0 0 0,0 0 0,0 0 16,0 1-16,0-1 16,0 0-16,-21 0 0,21 0 15,0 0-15,0 1 16,-21-22-16,21 21 15,-22-21 17,22-21-1,0-1-15,0 1-16,-21 21 0,21-21 0,0 0 15,0 0-15,0 0 0</inkml:trace>
  <inkml:trace contextRef="#ctx0" brushRef="#br1" timeOffset="53511.43">23918 10478 0,'21'0'16,"-21"-22"-1,0 1 17,0 0-17,0 0-15,0 0 32,0 0-17,0 42 110,0 0-109,0 0-16,0 0 15,0 0-15,0 1 16,0-1-16,0 0 16,0 0-16,0 0 0,0 0 15,0 1-15,0-1 0,0 0 0,0 0 16,0 0-16,0 0 0,22 1 16,-22-1-16,0 0 0,21-21 15,-21 21-15,0 0 0,21 0 16,-21 1-16,0-1 0,0 0 0,0 0 15,0 0-15,0 0 16,0 1-16,21-1 16,-21 0-16,0 0 0,0 0 0,0 0 15,0 1-15,0-1 0,0 0 16,0 0-16,0 0 0,0 0 0,0 1 16,0-1-16,0 0 0,0 0 15,0 0-15,0 0 0,0 1 0,0-1 16,0 0-16,21 0 0,-21 0 0,0 0 15,0 1-15,0-1 0,21 0 0,-21 0 16,0 0-16,0 0 0,0 1 16,0-1-16,0 0 0,0 0 15,0 0-15,0 0 0,0 1 16,22-1-16,-22 0 0,0 0 16,0 0-16,0 0 0,0 1 0,0-1 15,0 0-15,0 0 0,0 0 16,0 22-16,0-22 0,0 0 0,0 0 15,0 0-15,0 22 0,0-22 0,0 0 16,0 0-16,0 0 0,0 0 0,0 1 16,0-1-16,0 0 0,0 0 0,0 0 15,0 0-15,-22 1 0,22-1 16,0 0-16,0 0 0,0 0 0,0 0 16,-21-21-16,21 22 0,0-1 0,-21 0 15,21 0-15,0 0 0,-21 0 16,21 1-16,0 20 0,0-21 15,0 0-15,-21 0 0,21 1 0,-21-1 16,21 21-16,0-21 0,0 0 0,0 1 16,0-1-16,0 0 0,-22 0 0,22 0 15,0 0-15,0 1 0,0-1 16,-21 0-16,21 0 0,0 0 16,0 0-16,0 1 15,0-1-15,0 0 0,0 0 16,0 0-16,-21-21 0,21 21 15,0 1 1,-21-22-16,21 21 0,0 0 16,0 0-16,0 0 15,0 0-15,0 1 0,-21-1 16,21 0-16,0 0 0,0 0 0,0 22 16,0-22-16,0 0 0,0 21 15,0-21-15,0 22 0,0-22 0,0 0 16,0 21-16,0-20 0,0-1 0,0 0 15,0 0-15,21 21 0,-21-20 0,0-1 16,0 0-16,0 0 0,0 0 16,21-21-16,-21 21 0,21 1 0,-21-1 15,0 0-15,0 0 16,0 0 0,0 0-1,0 1 1,0-1-16,0 0 15,-21 0 1,0 0 0,21 0-16,0 1 15,0-1-15,0 0 16,0 0-16,0 0 0,0 0 0,0 1 16,0-1-16,0 21 0,0-21 0,0 0 15,0 22-15,0-22 0,0 21 16,0-21-16,0 22 0,0-1 0,0-21 15,0 22-15,0-1 0,21-21 16,-21 21-16,21 1 0,-21-1 0,0-21 16,0 22-16,21-1 0,-21-21 0,22 21 15,-22 1-15,0-22 0,0 21 0,21-21 16,-21 22-16,0-1 0,0-21 0,0 22 16,0-22-16,0 0 0,21 21 15,-21-21-15,0 1 0,0-1 0,0 21 16,21-21-16,-21 0 0,0 1 15,0-1 1,0-42 15,0-1-15,0 1-16,0 0 0,0 0 0,0 0 16,0-22-16,0 1 0,21-21 0</inkml:trace>
  <inkml:trace contextRef="#ctx0" brushRef="#br1" timeOffset="56792.69">24088 10393 0,'0'0'0,"0"-21"15,-22 21 17,22-21-32,-21 21 31,0-22-31,21 1 31,21 21 0,0-21-31,1 21 0,-1 0 16,0 0-16,0-21 0,0 21 16,22 0-16,-22 0 0,0-21 0,21 21 15,1 0-15,-1 0 0,0 0 0,1-21 16,-1 21-16,0 0 0,1 0 0,20 0 16,-21 0-16,1 0 15,20 0-15,-20 0 0,20 0 0,-21 0 16,22 0-16,-22-22 0,1 22 0,20 0 15,-21 0-15,1 0 0,-1 0 0,22 0 16,-22 0-16,21 0 0,-20 0 16,20 0-16,1 0 0,-22 0 0,22 0 15,-22 0-15,21 0 0,-20 0 0,20 0 16,-20 0-16,-1-21 0,0 21 16,1 0-16,20 0 0,-21 0 0,1 0 15,-1 0-15,0 0 0,1 0 0,20 0 16,-20 0-16,-1 0 0,21 0 15,-20 0-15,20-21 0,1 21 0,-22 0 16,22 0-16,-22 0 0,21 0 16,-20 0-16,-1 0 0,22-21 0,-22 21 15,0 0-15,1 0 0,-1 0 16,0 0-16,-21-21 0,22 21 0,-1 0 16,22 0-16,-22 0 0,0 0 0,1 0 15,20 0-15,-21 0 0,22 0 16,-1 0-16,1 0 0,-1 0 0,1 0 15,-1 0-15,-20 0 0,20 0 0,1 0 16,-22 0-16,0 0 0,22 0 16,-22 0-16,1 0 0,-1 0 0,0 0 15,1 0-15,-1 0 0,21 0 16,-20 0-16,-22 0 0,21 0 16,1 0-16,-1 0 0,-21-21 0,21 21 15,-20 0-15,-1 0 0,21 0 0,-21 0 16,0-22-16,22 22 0,-22 0 15,0 0-15,0 0 0,0 0 0,1 0 16,-22-21-16,21 21 0,0 0 0,0 0 16,0 0-1,0 0-15,1 0 16,-1 0-16,0 0 16,0 0-16,0 0 15,0 0 1,1 0-1,-1 0 17,-21 21-1,0 1-15,21-22-16,-21 21 15,21-21-15,-21 21 16,0 0-1,21-21 1,-21 21-16,0 0 0,0 1 16,0-1-1,0 0-15,0 0 16,0 0-16,0 0 0,0 1 16,0-1-16,0 0 0,0 0 15,0 0-15,0 0 0,0 1 0,0-1 16,0 21-16,0-21 0,0 0 0,21 1 15,-21-1-15,0 0 0,0 21 16,0-21-16,0 1 0,0-1 0,22 0 16,-22 0-16,0 0 0,0 22 0,0-22 15,0 0-15,0 0 16,0 0-16,0 0 0,0 1 0,0 20 16,0-21-16,0 0 0,0 22 0,0-22 15,0 21-15,0-21 0,0 22 0,0-22 16,0 21-16,0-21 0,0 22 15,0-22-15,0 21 0,0-21 0,0 0 16,0 22-16,0-22 0,0 21 0,0-21 16,0 22-16,0-22 0,0 0 15,21 21-15,-21-20 0,0-1 0,21 21 16,-21-21-16,0 22 0,0-1 0,0-21 16,0 21-16,0 1 0,0-1 15,0 0-15,0-20 0,21 20 16,-21 0-16,0 1 0,0-1 0,0-21 15,0 21-15,0 1 0,21-1 0,-21 0 16,0-20-16,0 20 0,0 0 16,0 1-16,0-1 0,0-21 0,0 21 15,0 1-15,21-1 0,-21 0 0,0 1 16,0-1-16,22 0 0,-22 1 16,0-1-16,0 0 0,0-20 0,0 20 15,0 0-15,0-21 0,21 22 0,-21-1 16,0-21-16,0 22 0,0-1 15,0 0-15,0 1 0,21-1 0,-21 0 16,0-21-16,0 22 0,21-1 16,-21 0-16,0 1 0,0-22 0,0 21 15,0 1-15,0-22 0,0 21 16,0-21-16,0 22 0,0-22 0,0 0 16,0 21-16,0-21 0,0 22 0,0-22 15,0 0-15,0 21 0,0-20 16,0 20-16,0-21 0,0 21 0,0-20 15,0-1-15,0 21 0,0-21 0,0 22 16,0-22-16,0 21 0,0-21 16,0 0-16,0 22 0,0-22 0,0 0 15,0 0-15,0 0 0,0 1 0,0-1 16,0 0-16,0 21 0,0-21 16,0 1-16,0-1 0,0 0 15,0 0-15,0 0 0,0 0 0,0 1 16,0-1-16,0 0 0,0 0 0,0 0 15,0 22-15,0-22 0,0 0 16,21 0-16,-21 0 0,0 0 16,0 1-16,21-1 0,-21 0 0,0 0 15,0 0-15,0 0 16,0 1-16,0-1 0,0 0 16,0 0-16,0 0 0,0 0 15,-21-21 1,21 22-16,0-1 0,-21-21 15,21 21-15,0 0 16,-21-21 0,21 21-1,-21-21-15,0 0 0,-1 0 16,1 0-16,0 0 16,0 0-16,0 0 0,0 0 15,-1 0-15,1 0 16,0 0-16,0 0 0,0 0 0,0 0 15,-1 0-15,1 0 0,0 0 16,0 0-16,0 0 0,0 0 16,-1 0-16,1 0 0,0 0 0,0 0 15,-21 0-15,20 0 0,1 0 0,-21 0 16,21 0-16,-22 0 0,1 0 0,21 0 16,-21 0-16,-1 0 0,1 21 15,21-21-15,-22 0 0,1 0 0,0 0 16,-1 0-16,1 0 0,0 0 0,21 0 15,-22 0-15,1 0 0,0 0 16,-1 0-16,1 0 0,0 0 0,20 0 16,-41 0-16,21 0 0,-1 0 0,1 0 15,0 0-15,-22 0 0,22 0 16,-1 0-16,-20 0 0,21 0 16,-22 0-16,22 0 0,-1 0 0,-20 0 15,21 0-15,-1 0 0,1 0 0,0 0 16,-1 0-16,1 0 0,0 0 0,20 0 15,-20 22-15,0-22 0,21 0 16,-1 0-16,-20 0 0,21 0 0,0 21 16,-22-21-16,22 0 0,0 0 0,0 0 15,0 0-15,-22 21 0,22-21 16,0 0-16,-21 0 0,21 21 0,-22-21 16,22 0-16,-21 0 0,-1 0 0,22 21 15,-21-21-15,0 0 0,-1 0 0,1 0 16,0 0-16,-1 21 15,1-21-15,21 0 0,-22 0 0,1 0 16,0 0-16,-1 22 0,1-22 0,0 21 16,21-21-16,-22 0 0,1 21 0,0-21 15,-1 0-15,1 0 0,0 21 16,20-21-16,-20 0 0,0 0 0,21 0 16,-22 0-16,22 0 0,-21 0 0,21 0 15,-22 0-15,22 0 0,0 0 0,-21 0 16,20 0-16,1 0 0,-21 0 15,21 0-15,-22 0 0,22 0 0,-21 0 16,0 0-16,-1 0 0,1 0 16,0 0-16,-1 0 0,1 0 15,0 0-15,-22 0 0,22 0 0,-1 0 16,1 0-16,0 0 0,-1 0 0,1 0 16,0 0-16,-1 0 0,1 21 15,0-21-15,-1 0 0,1 0 0,0 0 16,21 0-16,-22 21 0,1-21 0,21 0 15,-22 0-15,22 22 0,-21-22 0,21 0 16,-22 0-16,22 21 0,0-21 16,0 0-16,-21 0 0,20 21 15,1-21-15,0 0 0,0 0 0,0 0 16,-22 0-16,22 0 0,0 0 16,0 0-16,0 0 0,-22 0 0,22 0 15,0 0-15,0 0 0,0 0 0,0 0 16,-1 0-16,1 0 15,0 0-15,0 0 16,0 0-16,0 0 16,-1-21-16,1 21 15,0 0 1,21-21 0,0-1-1,21 22-15,-21-21 0,43 0 16,-22 21-16,0-21 0,0 0 0</inkml:trace>
  <inkml:trace contextRef="#ctx0" brushRef="#br1" timeOffset="57931.04">24426 9250 0,'0'0'0,"0"21"0,21-21 47,1 0-47,-1-21 16,0 21-16,-21-21 0,21 21 0,0-21 15,-21-1-15,0 1 0,21 21 0,-21-21 16,0 0-16,0 0 0,0 0 16,-21-1-16,0 22 15,-21 0-15,21 0 0,-1 0 0,-20 0 16,21 0-16,-21 22 0,-1-1 16,22 0-16,0-21 0,-21 21 0,20 0 15,1 0-15,0 1 0,21-1 16,0 0-16,0 0 0,0 0 0,0 0 15,0 1-15,0-1 16,21 0-16,0-21 0,1 21 0,-1 0 16,0-21-16,0 21 0,21 1 0,-20-1 15,-1-21-15,21 21 0,-21 0 16,0 0-16,22 0 0,-22 1 16,-21-1-16,0 0 0,0 0 0,0 21 15,0-20-15,0-1 0,-21 0 0,0 0 0,-1 0 16,-20 0-16,21 1 0,-21-22 15,-1 21-15,1 0 0,21-21 16,-22 0-16,22 0 0,-21 0 0,21 0 16,0 0-16,-1 0 0,1 0 0,0 0 15,21-21-15,0 0 0,-21-1 0,21 1 16,-21 21-16,21-21 0,0 0 16,0 0-16,0 0 0,0-1 15,0 1-15,0 0 0,21 0 16,0 0-16,0 0 0,0-1 15,1 22-15,-1-21 0</inkml:trace>
  <inkml:trace contextRef="#ctx0" brushRef="#br1" timeOffset="58243.53">24765 9081 0,'0'21'32,"-21"-21"-32,21 21 0,0 0 15,0 0-15,0 0 0,-21 1 16,21-1-16,0 0 0,-22 0 0,22 21 16,0-20-16,0-1 0,0 21 0,0-21 15,0 22-15,0-22 0,0 0 0,0 21 16,-21-21-16,21 22 0,0-22 15,0 0-15,0 0 0,0 0 0,0 1 16,0-1-16,0 0 0,21-42 47</inkml:trace>
  <inkml:trace contextRef="#ctx0" brushRef="#br1" timeOffset="58427.43">24596 9525 0,'-43'0'0,"64"0"31,1 0-31,-22-21 16,42 21-16,-21 0 0,0 0 0,0 0 15,1-21-15,-1 21 0,0 0 0,0-21 16,0 21-16,0 0 15</inkml:trace>
  <inkml:trace contextRef="#ctx0" brushRef="#br1" timeOffset="58995.03">25167 9631 0,'0'-21'0,"21"21"16,-21-21-16,21-1 0,-21 1 0,0 0 15,0 0-15,22 21 0,-22-21 0,0 0 16,0-1-16,0 1 0,0 0 16,0 0-16,0 0 0,-22 0 15,1-1-15,0 22 16,0 0-16,0 0 0,0 0 15,-1 22-15,1-1 0,0 0 0,-21 0 16,21 0-16,-1 22 0,1-22 0,0 21 16,0 0-16,0-20 0,0 20 15,21-21-15,0 0 0,0 22 0,0-22 16,0 0-16,0 0 0,21 0 16,0-21-16,0 0 0,0 0 15,22 0-15,-22 0 0,0-21 16,0 0-16,0 0 0,22 0 15,-22-1-15,0 1 0,0 0 0,-21 0 16,21 0-16,-21-22 0,21 22 0,-21 0 16,0 0-16,0 0 0,0 0 0,0-1 15,0 1-15,0 0 0,0 0 16,0 42 15,0 0-31,0 0 0,0 1 16,0-1-16,0 0 0,0 0 0,0 0 15,0 0-15,0 1 0,0-1 16,0 0-16,0 0 16,22-21-1,-1 0-15,0 0 16,-21-21-16,21 21 0</inkml:trace>
  <inkml:trace contextRef="#ctx0" brushRef="#br1" timeOffset="59918.72">25527 9102 0,'0'-21'16,"0"42"-16,0-85 0,0 43 15,0 0-15,0 0 0,0 0 0,0-1 16,0 1-16,-21 21 0,21 21 16,0 1-1,-21-1-15,21 21 0,0-21 16,-22 22-16,22-1 0,0 0 0,0-21 15,0 22-15,0-1 0,-21 0 0,21 1 16,0-1-16,0 0 0,-21 1 0,21-1 16,0 0-16,0-20 0,0 20 15,0-21-15,0 0 0,0 0 0,0 1 16,0-1-16,21-21 0,0 0 16,1 0-16,-1 0 0,0 0 15,0-21-15,0 21 0,-21-22 16,21 1-16,1 0 0,-1 0 15,-21 0-15,21 0 0,-21-1 0,21 1 16,-21 0-16,0 0 0,21 0 0,-21 0 16,0-1-16,21 22 0,-21 22 31,0-1-15,0 0-16,0 0 0,0 21 15,0-20-15,0-1 0,0 0 16,0 0-16,0 0 0,0 0 0,22-21 15,-1 22-15,0-22 16,0 0-16,0 0 0,0 0 16,1 0-16,-1 0 0,0 0 15,0 0-15,0-22 0,0 1 16,-21 0-16,22 0 0,-1 0 0,-21 0 16,0-1-16,21 1 0,0-21 15,-21 21-15,21 0 0,0-1 0,-21 1 16,22 0-16,-22 0 0,21 0 15,0 21-15,0 0 0,-21 21 47,0 0-31,21-21 0,-21-21 15,0 0-16,0 0 1,0-1-16,-21 22 47,0 0-47,21 22 0,-21-22 0,0 21 16,-1 0-16,22 0 0,-21 0 15,0 22-15,21-22 0,0 0 0,0 0 16,0 21-16,0-20 0,0-1 0,0 0 15,0 0-15,0 0 0,21 0 16,-21 1-16,21-22 0,1 21 0,-1-21 16,21 0-16,-21 0 0,0 0 0,1 0 15,-1 0-15,0 0 0,0-21 0,0 21 16,0-22-16,1 1 0,-1 21 16,0-21-16,0 0 0,-21 0 0,0 0 15,0-1-15,0 1 0,21 0 0,-21 0 16,0 0-16,0 0 0,0-1 0</inkml:trace>
  <inkml:trace contextRef="#ctx0" brushRef="#br1" timeOffset="60138.62">26247 9059 0,'0'0'15,"-22"0"-15,1 0 0,0 0 16,0 0-16,21 22 47,-21-22-16</inkml:trace>
  <inkml:trace contextRef="#ctx0" brushRef="#br1" timeOffset="60345.21">25442 9292 0,'0'0'16,"0"21"-16,21-21 31,1 0-31,20 0 0,-21 0 0,0 0 15,22 0-15,-22 0 0,0 0 0,0 0 16,21 0-16,-20 0 0,-1-21 16,0 21-16,0 0 15</inkml:trace>
  <inkml:trace contextRef="#ctx0" brushRef="#br1" timeOffset="60848.61">27241 9038 0,'0'0'0,"0"-21"0,0 0 0,0 0 15,0 0-15,-21 21 32,21 21-32,0 0 0,-21 0 15,21 21-15,0 1 0,0-22 0,0 21 16,0 1-16,0-1 0,-21 0 16,21 1-16,0-1 0,-21 0 15,21-21-15,0 22 0,0-1 0,0-21 16,0 22-16,0-22 0,0 0 0,0 0 15,0 0-15,0 0 0,0 1 0,0-1 16</inkml:trace>
  <inkml:trace contextRef="#ctx0" brushRef="#br1" timeOffset="61159.46">27051 9313 0,'0'-21'0,"0"42"0,0-63 0,0 21 16,0-21-16,0 20 0,0 1 16,21 0-16,0-21 0,-21 21 0,21-1 15,1 1-15,-1 0 0,0 21 0,0-21 16,0 0-16,22 21 0,-22 0 0,0 0 16,0 0-16,21 0 0,-20 0 15,-1 21-15,0 0 0,0 0 0,0 0 16,-21 22-16,0-22 0,0 21 0,0-21 15,0 1-15,0 20 0,-21-21 16,0 0-16,0 22 0,0-22 16,-22 0-16,22 0 0,-21 0 0,21 0 0,-1-21 15,1 22-15,0-1 0,0-21 16,21 21 0,21-21-1,0 0-15,0 0 16,-21-21-16</inkml:trace>
  <inkml:trace contextRef="#ctx0" brushRef="#br1" timeOffset="61582.76">27686 9313 0,'0'0'16,"-21"0"15,0 0-31,-1 22 15,22-1-15,-21 0 0,0-21 0,0 21 16,21 0-16,-21 0 0,21 1 16,-21-1-16,-1 0 0,22 0 0,0 21 15,0-20-15,0-1 0,0 0 16,0 0-16,0 0 0,22-21 16,-1 0-16,0 0 15,0 0-15,0 0 0,0 0 0,1 0 16,20 0-16,-21 0 0,0 0 0,0-21 15,1 0-15,-1 0 0,0 21 16,-21-21-16,0-1 0,0 1 0,0 0 16,0 0-16,0 0 0,0 0 15,0-1-15,-21 1 0,0 0 0,-1 21 16,1 0-16,0-21 0,0 21 0,0 0 16,0 0-16,-1 0 0,1 0 0,0 0 15,0 0 1,21 21-16,21-21 15,0 0-15,0 0 16,1 0-16,-1 0 0,21 0 16,-21 0-16</inkml:trace>
  <inkml:trace contextRef="#ctx0" brushRef="#br1" timeOffset="61978.99">28130 9335 0,'-21'0'15,"0"0"-15,0 0 16,0 0-16,0 21 0,-1-21 0,1 21 16,21 0-16,-21-21 0,0 21 15,0 0-15,0 1 0,21-1 0,0 0 16,0 0-16,0 0 0,0 0 0,0 1 16,0-1-16,0 0 15,21-21-15,-21 21 16,21-21-16,0 0 0,0 0 0,0 0 15,1 0-15,-1 0 0,0 0 0,0-21 16,0 21-16,0-21 0,1 0 16,-22-1-16,21 1 0,-21 0 15,0 0-15,0 0 0,0 0 16,0-1-16,0 1 0,0 0 0,-21 21 16,-1-21-16,1 21 0,0-21 15,0 21-15,0 0 0,0 0 16,-1 0-16,1 0 0,0 0 15,21 21 1,-21-21-16,42 0 31,0 0-31,0 0 0</inkml:trace>
  <inkml:trace contextRef="#ctx0" brushRef="#br1" timeOffset="62278.81">28448 8975 0,'0'0'0,"0"-21"0,0-1 16,0-20-1,0 63 1,-21 0-16,21 1 16,-21-1-16,21 21 0,0-21 15,-22 22-15,1-22 0,21 21 0,-21 0 16,21 1-16,0-22 0,-21 21 0,0 1 15,21-22-15,-21 21 0,21-21 16,0 22-16,0-22 0,0 0 0,0 0 16,0 21-16,0-20 0,0-1 0,0 0 15,0 0-15,21-21 16,0 0-16,0 0 31,0 0-31,-21-21 0,21 0 16</inkml:trace>
  <inkml:trace contextRef="#ctx0" brushRef="#br1" timeOffset="62880.49">28914 9419 0,'0'0'0,"21"0"0,0 0 16,-21-21 0,21 21-16,-21-21 15,0 0-15,21 21 0,-21-21 16,0-1-16,0 1 0,0 0 16,-21 0-16,0 21 15,0 0-15,21-21 0,-21 21 16,-1 0-16,1 0 0,0 0 0,0 21 15,0 0-15,0 0 0,-1-21 0,22 21 16,-21 1-16,0-1 0,0 21 16,21-21-16,0 0 0,0 1 0,0-1 15,0 0-15,0 0 0,0 0 16,0 0-16,0 1 0,21-1 16,0-21-16,0 0 0,1 0 15,-1 0-15,0 0 0,0 0 16,0 0-16,0-21 0,-21-1 15,22 22-15,-1-21 0,-21 0 0,21 0 16,0 0-16,-21 0 0,21-1 0,-21 1 16,0 0-16,21 0 0,-21 0 15,0 0-15,0-1 0,0 1 16,0 42 15,0 1-31,0-1 16,0 0-16,0 0 0,-21 0 0,21 0 15,0 1-15,0-1 0,0 0 0,0 0 16,0 0-16,0 0 0,0 1 16,0-1-16,21-21 15,-21 21-15,22-21 16,-1 0-16,0 0 0,0-21 16</inkml:trace>
  <inkml:trace contextRef="#ctx0" brushRef="#br1" timeOffset="63335.77">29231 9313 0,'0'-21'16,"0"0"-16,0 0 16,21 21-1,0 0-15,1 0 16,-1 0-16,0 0 15,0 0-15,0 0 0,-21 21 16,21 0-16,1 0 0,-22 1 16,0-1-16,0 0 0,21-21 15,-21 21-15,0 0 0,0 0 16,0 1-16,0-1 0,0 0 0,0 0 16,0 0-16,0 0 15,-21-21-15,21-21 47,0 0-47,0 0 16,0 0-16,0 0 0,0-1 15,21 1-15,0-21 0,-21 21 0,21 0 16,0-1-16,-21 1 0,21 0 0,-21 0 16,22 0-16,-1 0 0,-21-1 15,21 22-15,-21-21 16,21 21-16,0 0 0,-21 21 31,0 1-31,0-1 16,0 0-16</inkml:trace>
  <inkml:trace contextRef="#ctx0" brushRef="#br1" timeOffset="63738.54">29633 9462 0,'0'21'0,"21"-21"16,1 0-1,-1 0-15,0-21 0,-21-1 16,21 22-16,0-21 0,0 0 16,1 21-16,-22-21 0,0 0 15,21 21-15,-21-21 0,21-1 16,-21 1-16,-21 21 15,0 0 1,-1 0-16,1 0 0,0 21 16,21 1-16,-21-22 0,0 21 15,21 0-15,-21 0 0,21 0 0,-22-21 16,22 21-16,-21 1 0,21-1 16,0 0-16,0 0 0,0 0 15,0 0-15,0 1 0,21-22 16,1 21-16,-1-21 15,0 0-15,0 0 0,0 0 16,0 0-16,1 0 0,-1 0 16,0 0-16,0-21 15,0-1-15,0 22 16,1 0-16</inkml:trace>
  <inkml:trace contextRef="#ctx0" brushRef="#br1" timeOffset="64250.76">30162 9377 0,'0'0'0,"22"-21"0,-22 0 0,0-1 0,0 1 16,0 0-1,-22 21 1,1 0-16,0 0 0,21 21 16,-21-21-16,0 21 0,0 1 0,-1-22 15,1 21-15,0 0 0,21 0 16,-21 0-16,0 0 0,21 1 15,-21-1-15,21 0 0,0 0 16,0 0-16,0 0 16,21-21-1,0 0-15,0 0 0,0 0 16,0 0 0,1 0-16,-1-21 0,0 0 15,0 0-15,-21 0 16,21 0-16,0-1 0,-21 1 15,22 21-15,-22-21 0,0 42 47,0 0-47,0 1 16,0-1-16,0 0 0,0 0 16,0 0-16,0 0 0,0 1 15,0-1-15,0 0 16,21-21-16,0 0 0,0 0 15,0 0-15,0 0 16,1 0-16,-1 0 16,0 0-16,0-21 15,-21 0-15,21 21 0,-21-22 16,21 22-16,-21-21 16</inkml:trace>
  <inkml:trace contextRef="#ctx0" brushRef="#br1" timeOffset="70767.14">24617 10859 0,'0'-22'16,"21"22"-16,-21-21 16,0 0-16,0 0 15,21 0 1,-21 42 31,0 0-32,0 0-15,0 0 0,0 1 16,0-1-16,0 21 0,0-21 0,-21 0 16,21 1-16,0 20 0,0-21 0,0 21 15,0-20-15,0 20 0,0-21 16,0 0-16,0 22 0,0-22 0,0 0 15,0 0-15,0 0 0,0 0 0,0 1 16,0-1-16,0 0 0,0-42 47,0 0-31,0-1-16,0 1 0,0 0 0,0 0 15</inkml:trace>
  <inkml:trace contextRef="#ctx0" brushRef="#br1" timeOffset="71142.92">24574 10837 0,'0'0'0,"0"-21"0,0 0 15,0 0-15,0 0 16,22 21-16,-1-21 0,0 21 0,0-22 15,0 22-15,0 0 0,1-21 16,20 21-16,-21 0 0,21 0 16,-20 0-16,20 0 0,-21 0 0,21 0 15,-20 0-15,-1 21 0,21 1 0,-21-22 16,-21 21-16,0 0 0,21 0 16,-21 0-16,0 0 0,0 1 0,0-1 15,-21 0-15,0 0 0,0 0 0,0-21 16,-22 21-16,22 1 0,-21-1 0,21-21 15,0 21-15,-22-21 16,22 0-16,0 21 0,0-21 0,0 0 16,42 0 15,0 0-15,-21-21-16,21 21 0,0 0 0,0-21 15,1 21-15</inkml:trace>
  <inkml:trace contextRef="#ctx0" brushRef="#br1" timeOffset="71694.6">25548 10774 0,'0'-21'16,"0"0"-16,0-1 15,-21 22 1,0 0-16,0 0 0,-1 0 16,1 0-16,0 0 0,0 22 15,0-22-15,0 21 0,-1 0 0,1-21 16,0 21-16,0 0 0,0 0 16,0 1-16,-1-22 0,22 21 0,0 0 15,0 0-15,0 0 0,0 0 16,0 1-16,0-1 15,22-21-15,-1 0 16,-21 21-16,21-21 0,0 0 16,0 21-16,0-21 0,1 0 0,-1 21 15,0-21-15,0 21 0,0-21 0,0 0 16,1 22-16,-22-1 0,0 0 16,0 0-1,0 0 1,-22 0-16,1-21 0,0 22 15,0-22-15,0 0 0,0 21 0,-1-21 16,1 0-16,0 0 0,0 0 16,0 0-16,0 0 0,-1 0 0,1 0 15,0 0-15,0 0 16,0 0-16,0 0 16,-1 0-1,44 0 16,-1 0-31,0-21 0,0-1 16,21 1-16</inkml:trace>
  <inkml:trace contextRef="#ctx0" brushRef="#br1" timeOffset="72031.41">25781 10795 0,'0'0'16,"0"-21"-16,0 0 0,21 21 16,-21-21-16,21 21 15,0 0 1,-21 21-16,0 0 0,22-21 16,-22 21-16,0 0 0,0 0 15,0 1-15,0-1 0,0 0 0,0 0 16,0 0-16,0 0 0,0 1 0,0-1 15,0 0-15,0 0 0,0 0 16,0 0-16,0 1 16,0-1-16,21-21 0,-21 21 15,0-42 32,21 21-47,-21-21 0,0-1 0,21 22 16</inkml:trace>
  <inkml:trace contextRef="#ctx0" brushRef="#br1" timeOffset="72343.23">26141 10689 0,'0'0'0,"0"-21"15,0 0-15,-21 21 31,-1 21-15,22 0-16,-21 0 0,21 1 16,0-1-16,-21 0 0,0 21 0,21-21 15,-21 1-15,21 20 0,-21-21 0,-1 0 16,1 0-16,21 1 0,-21-1 0,21 0 16,0 0-16,-21 0 0,21 0 15,-21 1-15,21-1 16,0 0-1,21-42 17,0 21-32,-21-21 0,21-1 0,0 22 15</inkml:trace>
  <inkml:trace contextRef="#ctx0" brushRef="#br1" timeOffset="72689.03">26416 10732 0,'0'-22'0,"-21"22"16,21 22 0,0-1-16,-21-21 0,21 21 15,0 0-15,0 0 0,0 0 0,-22 1 16,22-1-16,0 0 0,0 0 0,0 0 15,0 0-15,0 1 0,-21-1 16,21 0-16,-21 0 16,21 0-16,0 0 0,0 1 0,0-1 31,0-42 16,0-1-47,0 1 0,0 0 15,0 0-15,0 0 16</inkml:trace>
  <inkml:trace contextRef="#ctx0" brushRef="#br1" timeOffset="72967.37">26395 10774 0,'0'0'0,"21"-21"16,0 21-1,0 0 1,0 0-1,1 21 1,-22 0-16,21 0 0,-21 0 0,0 1 16,0-1-16,21 0 0,-21 0 15,0 0-15,0 0 16,21-21-16,-21 22 0,0-1 16,21-21 30,-21-21-14,21-1-32,1 22 0,-22-21 0,21 0 15</inkml:trace>
  <inkml:trace contextRef="#ctx0" brushRef="#br1" timeOffset="73591.03">27051 10605 0,'0'-22'0,"-21"22"16,0 22-1,-1-1 1,1-21-16,0 21 0,21 0 0,-21 0 16,0 0-16,0 1 0,-1-1 0,1 0 15,0 0-15,0 0 0,0 0 0,21 1 16,-21-1-16,21 0 0,-22 0 15,1 0-15,21 0 16,21-21 31,1 0-47,-1 0 16,0-21-16,0 0 0,0 0 15,0 21-15,-21-21 0,22 0 0,-1-1 16,0 1-16,0 0 15,-21 0-15,21 0 0,0 0 0,1-1 16,-22 1-16,0 0 0,21 0 0,-21 0 16,21 21-16,-21-21 0,0-1 15,0 1 1,21 21-16,-21 21 16,0 1-16,0-1 15,0 0-15,0 0 0,0 21 16,0-20-16,0-1 0,0 0 0,0 21 15,0-21-15,0 1 0,0 20 0,0-21 16,0 21-16,0-20 0,0-1 16,0 0-16,0 21 0,0-21 15,0 1-15,0-1 0,0 0 0,0 0 16,0 0-16,0 0 16,0 1-1,-21-44 32,21 1-31,0 0-16,0 0 15</inkml:trace>
  <inkml:trace contextRef="#ctx0" brushRef="#br1" timeOffset="75857.39">677 4106 0,'0'0'0,"-21"-21"0,0 21 0,-21 0 15,20 0-15,1 0 16,0-21-16,0 21 0,0 0 0,0 0 16,-1 0-16,1 0 0,0 0 31,21 21 16,21 0-32,0-21-15,1 0 16,20 0-16,-21 0 16,0 0-16,22 0 0,-22 0 0,21 0 15,-21 0-15,22 0 0,-1 0 16,-21 0-16,21 0 0,1 0 0,-1 0 15,-21 0-15,22 0 0,-1 0 16,0 0-16,1 0 0,20 0 0,-21-21 16,1 21-16,20 0 0,-20 0 15,20-21-15,-21 21 0,22 0 0,-22 0 16,1 0-16,-1 0 0,0 0 16,1 0-16,-1 0 0,0 0 15,1 0-15,-22 0 0,21 0 0,0 0 16,-20 0-16,20 0 0,0 0 15,1-21-15,-1 21 0,21 0 16,-20 0-16,-1 0 0,22 0 0,-1 0 16,-21 0-16,1 0 0,20-21 15,-20 21-15,-1 0 0,0 0 0,1 0 16,-1 0-16,0 0 0,1 0 16,-22 0-16,21 0 0,-21-21 0,22 21 15,-1 0-15,-21 0 0,21 0 16,1 0-16,-1 0 0,0 0 0,22 0 15,-22 0-15,22 0 0,-22 0 16,22 0-16,-1 0 0,1 0 16,-1 0-16,-21 0 0,22 0 0,-1 0 15,1 0-15,-22 0 0,22 0 16,-22 0-16,22 0 0,-1 0 0,1 0 16,-1 0-16,1 0 0,-1 0 0,1 0 15,-1 0-15,1 0 0,-1 0 16,1 0-16,-22 0 0,21 0 0,1 0 15,-1 0-15,-20 0 0,20 0 16,1 0-16,-1 0 0,1 0 0,-1 0 16,1 0-16,-1 0 0,22 0 15,-22-22-15,1 22 0,-1 0 16,1 0-16,-1 0 0,1 0 0,-1 0 16,-20 0-16,-1-21 0,0 21 15,1 0-15,-1-21 0,0 21 0,-20 0 16,20 0-16,-21 0 0,0 0 0,0 0 15,1-21-15,-1 21 16,0 0 0,0 0 124</inkml:trace>
  <inkml:trace contextRef="#ctx0" brushRef="#br1" timeOffset="78126.46">24574 11980 0,'0'-21'47,"22"0"-16,-1 21-15,-21-21-1,0 0 220,0 42-188,0 0-32,0 0-15,0 0 0,0 1 0,0 20 16,0-21-16,0 0 0,0 0 0,0 22 16,0-22-16,0 0 0,0 0 15,0 0-15,0 1 0,0-1 0,0 0 16,0 0-1,-21-21 17,21-21-32,-22 0 15,22 0-15,0-1 16,0 1-16,0 0 0,0 0 0,0 0 16</inkml:trace>
  <inkml:trace contextRef="#ctx0" brushRef="#br1" timeOffset="78339.34">24638 11705 0,'-21'0'15,"21"-21"1,-21 21-16,-1 0 0,1 0 16,21 21 46,21-21-62,1 0 0,-1 0 0,-21 21 16,21-21-16,0 0 0</inkml:trace>
  <inkml:trace contextRef="#ctx0" brushRef="#br1" timeOffset="78847.16">24913 11811 0,'0'42'16,"0"-20"-16,0-1 16,0 0-16,0 0 0,0 0 15,0 0-15,0 1 0,0-1 16,0 0-16,0 0 0,0 0 16,0 0-16,0 1 0,0-1 15,0 0-15,0 0 16,-21-21-1,0 0 1,21-21 15,-21 0-31,21 0 0,0-1 0,0 1 16,0 0-16,0 0 0,0 0 16,0-22-16,21 22 0,-21 0 15,21 0-15,0-21 0,0 20 0,22 1 16,-22 21-16,0-21 0,21 0 0,-21 21 15,22 0-15,-22 0 0,0 0 0,21 0 16,-20 0-16,-1 0 0,0 21 16,-21 0-16,21-21 0,-21 21 0,21 1 15,-21 20-15,0-21 0,0 0 0,0 0 16,0 22-16,0-22 0,0 0 16,0 0-16,0 0 0,-21 1 0,21-1 15,-21 0-15,21 0 0,0 0 16,0-42 31,0 0-47,0 0 15,21 0-15</inkml:trace>
  <inkml:trace contextRef="#ctx0" brushRef="#br1" timeOffset="79135">25590 11663 0,'0'0'0,"0"-21"0,0 0 0,0 42 47,0 0-47,0 0 0,0 0 16,0 22-16,0-22 0,0 0 16,0 21-16,0 1 0,0-22 0,-21 21 15,21 0-15,-21-20 0,21 20 0,-21-21 16,21 21-16,0-20 0,0-1 0,0 0 15,0 0-15,0 0 0,0 0 16,21-21 0,0 0-1,0 0-15,-21-21 16,22 0-16,-22 0 16,21 0-16,-21 0 0,21-1 0</inkml:trace>
  <inkml:trace contextRef="#ctx0" brushRef="#br1" timeOffset="79323.42">25485 11917 0,'0'0'0,"21"0"47,0 0-32,0 0-15,0-21 0,0 21 16,1 0-16,20 0 0,-21 0 15,21-21-15,1 21 0,-1 0 0,0-22 16,1 22-16,-1 0 0,0-21 0</inkml:trace>
  <inkml:trace contextRef="#ctx0" brushRef="#br1" timeOffset="79935.06">26712 11557 0,'0'0'0,"-21"-21"15,0 0 1,21 42 15,0 0-15,0 0-16,0 22 0,0-22 15,0 0-15,-21 0 0,21 0 0,0 22 16,-21-22-16,21 0 0,0 21 0,0-21 16,0 22-16,-22-22 0,22 0 15,0 21-15,0-20 0,-21-1 0,21 0 16,0 0-16,0 0 16,0-42 30,0 0-46,0 0 0,0 0 16,21-1-16,1 1 0,-1-21 16,-21 21-16,21 0 0,0-1 0,0 1 15,22 0-15,-22 0 0,0 21 0,0-21 16,0 21-16,22 0 0,-22-21 0,0 21 16,0 0-16,0 0 0,0 0 15,1 21-15,-1-21 0,-21 21 16,0 0-16,0 0 0,0 0 15,0 1-15,0-1 0,0 0 16,-21 0-16,-1 0 0,1 0 16,0 1-16,0-1 0,0-21 0,-22 21 15,22 0-15,0-21 0,0 21 0,0-21 16,0 0-16,-1 21 0,1-21 0,0 0 16,21-21 15,21 0-16,-21 0-15,43 21 0,-22-21 0</inkml:trace>
  <inkml:trace contextRef="#ctx0" brushRef="#br1" timeOffset="80210.89">27453 11726 0,'0'0'0,"-21"0"16,21-21-1,21 21 1,0 0 0,0 0-16,1 0 0,-1-21 15,0 21-15,0 0 0,0 0 16,0 0-1,1 0-15</inkml:trace>
  <inkml:trace contextRef="#ctx0" brushRef="#br1" timeOffset="80403.05">27411 11811 0,'0'0'16,"0"21"-1,0 0 1,21-21 15,0 0-31,0 0 16,0 0-16,1-21 0,-1 21 16,0 0-16,0-21 0,0 0 15,0 21-15,1 0 0</inkml:trace>
  <inkml:trace contextRef="#ctx0" brushRef="#br1" timeOffset="81047.21">28300 11557 0,'0'0'0,"0"-21"0,0 0 0,0 0 16,0-1-16,0 1 0,0 0 16,0 0-16,21 0 0,-21 0 15,21 21-15,0-22 0,0 22 16,1 0-16,-1 0 0,0 0 0,0 0 16,0 22-16,0-1 15,-21 0-15,0 0 0,22 0 0,-22 22 16,21-22-16,-21 21 0,0-21 0,0 22 15,0-1-15,0-21 0,0 21 16,-21-20-16,-1 20 0,1-21 0,21 21 16,-42-20-16,21-1 0,0 21 0,-1-21 15,1 0-15,-21 1 0,21-1 16,0 0-16,-22-21 0,22 21 0,0-21 16,0 0-16,-22 0 0,22 0 0,0 0 15,0 0-15,0 0 0,0 0 16,-1 0-16,22-21 0,-21 0 15,21 0-15,0-1 0,0 1 16,0 0-16,0 0 0,0 0 0,0 0 16,0-1-16,21 1 0,1 0 15,-22 0-15,21 21 0,0-21 0,0 21 16,0 0-16,0-21 0,1 21 0,-1 0 16,0 0-16,0 0 0,0 0 15,0 21-15,1-21 0,-1 21 0,0 0 16,-21 0-16,0 0 0,21-21 0,-21 22 15,21-1-15,-21 0 0,0 0 16,0 0-16,21-21 0,-21 21 16,22 1-16,-1-1 0,0-21 15,0 0-15,-21 21 16,21-21-16,0 0 16,1 0-1,-22-21-15,21 0 16,0-1-16,0 1 15</inkml:trace>
  <inkml:trace contextRef="#ctx0" brushRef="#br1" timeOffset="81534.92">29019 11621 0,'0'0'0,"0"-22"16,-21 22-16,0-21 0,0 21 15,0 0 1,0 0-16,-1 0 0,1 21 16,0 1-16,0-1 15,0 0-15,0 0 0,21 0 0,0 0 16,-22 22-16,22-22 0,-21 0 16,21 0-16,0 22 0,0-22 0,0 0 15,0 0-15,0 21 0,0-20 0,0-1 16,21 0-16,1-21 0,-22 21 15,21 0-15,0-21 0,0 0 16,0 21-16,0-21 0,1 0 0,-1 0 16,0 0-16,0 0 0,0 0 0,0-21 15,1 0-15,-1 0 16,0 0-16,-21 0 0,21-1 0,-21 1 16,21-21-16,-21 21 0,21-22 0,-21 1 15,0 21-15,0-21 0,0-1 16,0 22-16,0 0 0,0 0 15,0 0-15,-21-1 0,0 22 0,0 0 0,0 0 16,0 0-16,-1 0 0,1 0 16,-21 0-16,21 0 0,0 22 15,-1-1-15,1-21 0,0 21 0,0-21 16,0 0-16,21 21 0,-21-21 31,-1 0-31,1 0 0,0 0 16</inkml:trace>
  <inkml:trace contextRef="#ctx0" brushRef="#br1" timeOffset="84990.62">24320 13166 0,'0'0'0,"22"0"16,-1 0-16,0 0 0,0 0 0,0-21 15,0 21-15,1-22 0,-1 22 16,0 0-16,0-21 0,0 0 0,0 0 15,-21 0 1,-21 21 0,0 0-16,0 0 0,0 0 15,0 0-15,-22 0 0,22 0 16,0 21-16,0-21 0,0 21 0,-1-21 16,1 21-16,0-21 0,21 21 15,0 1-15,0-1 0,0 0 16,0 0-16,0 0 15,21 0-15,0 1 0,1-22 16,-1 21-16,0-21 0,0 21 0,0 0 16,0-21-16,-21 21 0,22 0 15,-22 1 1,-22-22-16,1 0 16,0 0-16,0 21 0,0-21 15,0 0-15,-22 0 0,22 0 0,0 0 16,0 0-16,0 0 0,-1 0 0,1 0 15,0 0-15,21-21 0,-21 21 16,21-22-16,0 1 16,-21 21-16,21-21 0,0 0 15,0 0-15,21 0 16,0-1-16,0 22 0</inkml:trace>
  <inkml:trace contextRef="#ctx0" brushRef="#br1" timeOffset="85230.49">24786 12891 0,'0'0'16,"0"21"15,0 0-31,-21 21 16,21-21-16,-21 1 0,0 20 0,21-21 15,0 21-15,0-20 0,-22-1 0,22 0 16,-21 21-16,21-21 0,-21 1 15,21-1-15,0 0 0,0 0 0,0 0 16,0 0-16,0 1 16,-21-22-16,0 0 15</inkml:trace>
  <inkml:trace contextRef="#ctx0" brushRef="#br1" timeOffset="85386.4">24405 13314 0,'0'-21'0,"0"0"16,21 21-16,0 0 16,1 0-16,-1 0 0,0-22 0,0 22 15,0 0-15,0 0 0,1 0 16,20 0-16,-21 0 0,0 0 0,0 0 16,1-21-16,-1 21 0</inkml:trace>
  <inkml:trace contextRef="#ctx0" brushRef="#br1" timeOffset="85874.58">25104 13229 0,'0'0'0,"0"-21"0,0 0 15,0 0-15,0 0 16,0-1-1,0 1-15,0 0 0,-22 21 16,1 0-16,0 0 0,0 0 0,0 0 16,0 0-16,-1 0 15,1 0-15,-21 21 0,21-21 0,0 21 16,-1 1-16,1-1 0,0 0 0,21 0 16,-21 0-16,21 0 0,-21 1 15,21-1-15,0 0 0,0 0 0,0 0 16,21-21-1,0 0-15,0 0 0,0 0 16,1 0-16,-1 0 0,0-21 16,0 21-16,0-21 0,0 0 0,1 21 15,-1-21-15,0-1 0,-21 1 0,0 0 16,21 0-16,-21 0 0,0 0 16,0 42 15,0 0-16,0 0-15,0 0 0,-21 0 16,21 1-16,0-1 0,0 0 16,0 0-16,0 0 15,21-21 1,0 0-16,0 0 16</inkml:trace>
  <inkml:trace contextRef="#ctx0" brushRef="#br1" timeOffset="86695.3">25252 12806 0,'0'0'0,"0"-64"15,0 43 1,0 42 0,0 1-16,0-1 0,0 21 15,0-21-15,-21 22 0,21-1 16,-22 0-16,22 1 0,-21-22 0,21 21 15,0 0-15,0-20 0,0 20 0,0-21 16,0 0-16,0 0 0,0 1 16,0-1-16,0 0 0,21-21 15,1 0 1,-1 0-16,-21-21 16,21 21-16,0-21 15,0-1-15,-21 1 0,0 0 16,21 0-16,-21 0 0,22 21 15,-22-21-15,0 42 32,0 0-32,0 0 15,0 0-15,0 0 16,0 1-16,0-1 0,21-21 16,0 21-16,0-21 15,0 0-15,0 0 16,1 0-16,-1 0 15,0-21-15,0 21 0,0-21 16,0-1-16,1 1 0,-22 0 16,21 0-16,0 0 15,-21 0-15,21-1 0,0 1 0,-21 0 16,21 21-16,1 0 0,-22-21 16,21 21-1,-21 21 16,0-42 32,0 0-47,0 0-16,-21 21 31,-1 0-31,1 0 15,0 0-15,0 21 0,21 0 16,-21 0-16,0 0 0,21 22 16,-22-22-16,22 0 0,0 0 0,0 0 15,0 0-15,0 1 0,0-1 16,0 0-16,22-21 16,-1 0-16,0 0 15,0 0-15,0 0 0,0 0 0,1 0 16,-1 0-16,0 0 0,0-21 0,-21 0 15,21 21-15,-21-22 0,21 1 16,1 0-16,-22 0 0</inkml:trace>
  <inkml:trace contextRef="#ctx0" brushRef="#br1" timeOffset="86875.2">25844 12615 0,'-21'0'16,"0"0"-16,21 22 0</inkml:trace>
  <inkml:trace contextRef="#ctx0" brushRef="#br1" timeOffset="87055.1">25019 12891 0,'0'0'0,"0"21"16,21-21-1,0 0-15,0 0 0,1 0 16,20 0-16,-21 0 0,21 0 0,1 0 15,20-21-15,-20-1 0</inkml:trace>
  <inkml:trace contextRef="#ctx0" brushRef="#br1" timeOffset="87338.97">26458 12806 0,'0'0'0,"0"21"16,-21-21-16,21 21 15,0 0-15,0 1 0,0 20 16,0-21-16,0 0 0,0 0 16,0 1-16,0-1 0,0 0 15,0 21-15,0-21 0,21-21 0,-21 22 0,0-1 16,0 0-16,0 0 15,0 0-15,21-21 16,1 0 0</inkml:trace>
  <inkml:trace contextRef="#ctx0" brushRef="#br1" timeOffset="87591.56">26776 12764 0,'0'0'0,"0"-43"16,-21 43 0,-1 0-1,1 21-15,0 1 0,21-1 16,-21 0-16,0 21 0,0-21 0,21 1 16,-22 20-16,1-21 0,0 21 0,21-20 15,-21-1-15,0 0 0,21 0 0,0 0 16,-21 0-16,21 1 0,0-1 15,21-21 1,0 0 0,0 0-16,0 0 0,0-21 0</inkml:trace>
  <inkml:trace contextRef="#ctx0" brushRef="#br1" timeOffset="87979.34">26903 12891 0,'0'0'0,"0"-22"15,0 1-15,0 42 32,0 1-32,0-1 15,-21 0-15,-1 0 0,22 0 0,0 0 16,-21 1-16,21-1 0,-21 0 16,21 0-16,-21 0 0,21 0 0,0 1 15,0-1-15,0 0 16,21-21-16,0 0 15,0 0-15,1 0 0,-1 0 16,0 0-16,0 0 0,0 0 0,0-21 16,1 0-16,-1 21 0,-21-22 0,0 1 15,21 0-15,-21 0 0,0 0 16,0 0-16,0-1 0,0 1 0,0-21 16,0 21-16,-21 21 0,21-21 0,-21-1 15,-1 22-15,1 0 16,0-21-16,0 21 15,0 0-15,21 21 0,-21 1 16,21-1-16,0 0 16,21-21-1,0 0-15,0 21 0</inkml:trace>
  <inkml:trace contextRef="#ctx0" brushRef="#br1" timeOffset="88198.23">27305 12912 0,'0'21'47,"0"0"-47,0 0 16,0 0-16,0 1 16,-21-1-16,21 0 15,-21 0-15,21 0 0,0 0 16,0 1-16,-22-22 15</inkml:trace>
  <inkml:trace contextRef="#ctx0" brushRef="#br1" timeOffset="88367.13">27241 12806 0,'0'0'0,"0"-21"16,0-43-16,0 43 15,0 42 32,0 0-31,22 1-16</inkml:trace>
  <inkml:trace contextRef="#ctx0" brushRef="#br1" timeOffset="88942.92">27644 12912 0,'0'0'0,"0"-21"0,0-1 0,0 1 15,0 0 1,-22 21-1,1 0 1,0 21-16,0 0 0,21 1 16,-21-22-16,21 21 0,0 0 0,-21 0 15,-1 0-15,1 0 0,21 1 16,-21-1-16,21 0 0,0 0 0,0 0 16,0 0-16,0 1 15,21-22 1,0 0-16,1 0 0,-1 0 15,0 0-15,0 0 16,0-22-16,0 22 0,-21-21 0,22 0 16,-1 0-16,0 0 0,-21 0 0,21-1 15,-21-20-15,21 0 0,-21 21 16,21-22-16,-21 1 0,22 0 0,-1-1 16,-21 1-16,0 21 0,0-22 0,0 22 15,0 0-15,0 0 0,0 0 16,-21 42 15,21 0-31,-22 0 0,1 0 16,21 1-16,0 20 0,0 0 0,-21-21 15,21 22-15,0-1 0,0 0 0,0-20 16,0 20-16,0-21 0,0 21 0,21-20 16,-21-1-16,21 0 0,1 0 15,-1 0-15,-21 0 0,21-21 0,0 22 16,0-22-16,0 0 0,1 0 0,-1 0 15,0 0 1,0 0-16,21 0 0</inkml:trace>
  <inkml:trace contextRef="#ctx0" brushRef="#br1" timeOffset="90399.09">28448 12869 0,'0'22'0,"0"-44"0,21 1 0,-21 0 16,0 0-16,0 0 16,-21 21 15,0 0-31,0 0 16,-1 0-16,1 21 0,21 0 0,-21 0 15,0 0-15,0 1 0,0-1 0,21 0 16,-22 0-16,22 0 0,-21 0 15,21 1-15,0-1 0,0 0 16,0 0-16,21-21 31,1 0-31,-1 0 0,0-21 16,0 0-16,0 0 0,0-1 16,-21 1-16,22 0 15,-1 0-15,0 0 0,-21 0 0,21 21 16,0-22-16,0 1 0,-21 42 47,0 1-47,0-1 0,0 0 0,0 0 15,0 0-15,0 0 16,0 1-16,0-1 0,0 0 16,22-21-16,-22 21 0,21-21 0,0 0 15,-21 21-15,21-21 0,0 0 16,0 0-16,1 0 0,-1 0 0,0 0 15,0 0-15,0 0 0,0 0 16,1-21-16,-1 0 0,0 21 0,-21-21 16,0 0-16,21-1 0,-21 1 15,21 0-15,-21 0 0,0 0 16,0 0-16,0-1 0,-21 1 16,0 21-16,0 0 0,0 0 15,-1 0-15,1 0 0,0 0 16,21 21-16,-21-21 0,0 22 0,0-1 15,21 0-15,-22 0 16,22 0-16,-21-21 0,21 21 0,0 1 16,0-1-16,0 0 0,0 0 15,21-21 1,1 0-16,-1 0 16,0 0-16,0 0 15,0 0-15,0 0 0,1 0 16,-1-21-16,-21 0 0,21 0 15,-21-1-15,21 1 0,-21 0 0,0-21 16,21 21-16,-21-22 0,21 22 0,-21-21 16,0 21-16,0-22 0,0 22 15,0-21-15,0 21 0,0-1 0,0 1 16,0 0-16,-21 42 47,21 0-47,-21 1 0,21-1 15,0 0-15,-21 21 0,21-21 16,0 1-16,0 20 0,0-21 0,0 0 16,0 22-16,0-22 0,0 0 0,0 0 15,0 0-15,0 0 16,0 1-16,21-22 0,-21 21 16,21-21-16,0 0 0,1 0 15,-1 0-15,0 0 0,0 0 16,0 0-16,0 0 0,1-21 15,-1-1-15,0 1 0,-21 0 16,21 21-16,-21-21 0,21 0 16,-21 0-16,0-1 15,-21 22 17,0 0-32,0 22 0,0-1 15,21 0-15,-22-21 0,22 21 16,-21 0-16,21 0 0,0 1 15,0-1 1,21-21 15,1 0-31,-1 0 16,0 0-16,-21-21 16,21-1-16,0 22 0,-21-21 0,21 0 15,-21 0-15,0 0 0,22 0 16,-1-22-16,-21 22 0,21-21 0,-21 21 15,0-22-15,0 22 0,21-21 0,-21 21 16,0-1-16,0 1 0,0 0 16,0 0-16,-21 42 31,21 0-15,0 0-16,-21 1 0,0-1 15,21 0-15,-22 21 0,22-21 0,0 1 0,0 20 16,0-21-16,0 21 15,0-20-15,0-1 0,0 0 0,0 0 16,0 0-16,0 0 0,0 1 0,0-1 16,0 0-1,22-21-15,-1 0 16,0 0-16,0-21 31,0 21-31,-21-21 0,21 21 0</inkml:trace>
  <inkml:trace contextRef="#ctx0" brushRef="#br1" timeOffset="90698.42">29464 12742 0,'-21'0'31,"21"22"-16,-21-1-15,21 0 16,-22-21-16,22 21 0,-21 0 0,21 0 16,0 1-16,0-1 15,0 0-15,0 0 0,0 0 0,0 0 16,0 1-16,0-1 0,0 0 16,0 0-16,0 0 15,21-21 1,1 0-16,-1 0 31,0 0-31,0 0 0</inkml:trace>
  <inkml:trace contextRef="#ctx0" brushRef="#br1" timeOffset="91055.22">29718 12700 0,'0'0'0,"0"21"47,0 0-31,0 1-16,0-1 15,0 0-15,0 0 0,0 0 16,21 0-16,-21 1 0,0 20 16,0-21-16,0 0 0,0 0 0,0 1 15,0-1-15,0 0 0,0 0 16,0 0-16,0 0 0,-21 1 16,0-1-16,0-21 0,21 21 15,-22-21-15,1 0 16,0 0-1</inkml:trace>
  <inkml:trace contextRef="#ctx0" brushRef="#br1" timeOffset="92411.04">27876 13462 0,'0'-21'0,"0"0"16,22 0-16,-22-1 15,21 22-15,-21-21 16,-21 21-1,-1 0 1,1 0-16,0 0 16,0 0-16,21 21 0,0 1 15,-21-22-15,21 21 16,0 0 15,21-21-31,0 0 16,-21 21-1,21-21-15,-21 21 16,0 0-16,0 1 16,0-1-1,0 0 1,-21-21-16,21 21 16,21-21 30,0 0-46,1 21 16,-22 0-16,0 1 16,21-22-16,-21 21 15,0 0-15,0 0 0,0 0 16,0 0-16,0 1 16,0-1-1</inkml:trace>
  <inkml:trace contextRef="#ctx0" brushRef="#br1" timeOffset="92710.87">27792 13928 0,'0'0'0,"0"21"15,-21-21-15,42 0 16,0 0 0,21 0-16,-21 0 0,1 0 15,20 0-15,0 0 0,1 0 16,-1 0-16,-21 0 0,21 0 0,1 0 16,-1 0-16,-21 0 0,0 0 0,1 0 15,-1 0-15,0 0 0,-42 0 47,0-21-47,-1 21 0,1 0 16,0 0-16</inkml:trace>
  <inkml:trace contextRef="#ctx0" brushRef="#br1" timeOffset="92950.73">27834 14012 0,'0'0'0,"-42"22"0,21-22 15,21 21-15,21-21 32,0 0-32,0 0 0,0 0 0,0 0 15,22 0-15,-22 0 0,0 0 0,21 0 16,-20 0-16,-1 0 0,21 0 0,-21 0 16,0 0-16,1 0 15,-1 0-15,-42 0 63</inkml:trace>
  <inkml:trace contextRef="#ctx0" brushRef="#br1" timeOffset="93141.1">27813 14139 0,'0'22'0,"0"-44"0,-21 44 0,21-1 16,21-21-1,0 0-15,0 0 16,0 0-16,1 0 0,20 0 16,-21 0-16,0 0 0,22 0 0,-22 0 15,0 0-15,0 0 0,0 0 0,0 0 16,1 0 0</inkml:trace>
  <inkml:trace contextRef="#ctx0" brushRef="#br1" timeOffset="93630.25">28046 14372 0,'0'0'0,"-21"0"15,42 0 32,0 0-47,-21-21 0,21 21 16,-42 0 15,0 0-31,0 21 16,-1 0-16,1-21 0,0 22 0,0-1 15,0-21-15,0 21 0,-1 0 0,22 0 16,-21 0-16,21 1 15,0-1-15,0 0 0,0 0 0,0 0 16,0 0-16,0 1 0,21-22 0,1 21 16,-1 0-16,0-21 0,-21 21 15,21-21-15,0 21 0,0-21 16,-21 21-16,22-21 0,-1 0 16,-21 22-16,0-1 15,-21-21 1,-1 0-1,1 0-15,21 21 0,-21-21 0,0 0 16,0 0-16,0 0 0,-1 0 16,1 0-1,0 0-15,21-21 32,0 0-32,0-1 0</inkml:trace>
  <inkml:trace contextRef="#ctx0" brushRef="#br2" timeOffset="107723.19">16912 10054 0,'0'0'0,"-21"0"0,21-21 15,-21 21-15,21-21 0,0 0 16,0 0-16,0-1 16,-21 22-16,21-21 0,0 0 0,0 0 15,0 0-15,0 0 16,0-1-1,0 1 1,0 0 0,0 0-1,0 42 32,0 0-47,0 0 0,0 1 0,0-1 16,0 0-16,0 21 0,0-21 0,0 1 15,0 20-15,0-21 0,0 21 0,0-20 16,0 20-16,0-21 0,0 21 16,0-20-16,0 20 0,0-21 0,0 21 15,0 1-15,0-22 0,0 21 0,-22-21 16,22 1-16,0-1 0,0 0 16,0 0-16,0 0 0,0 0 0,0 1 15,0-1 1,0-42 15,0-1-15,0 1-16,0 0 0,0 0 15,0 0-15</inkml:trace>
  <inkml:trace contextRef="#ctx0" brushRef="#br2" timeOffset="108182.51">16722 9906 0,'0'0'0,"-22"-21"16,22 0-16,0 0 15,0-1-15,0 1 16,0 0-1,0 0-15,22 21 0,-1-21 0,0 0 16,0-1-16,0 1 0,0 21 16,1-21-16,-1 21 0,0 0 0,0 0 15,0 0-15,22 0 0,-22 0 16,21 0-16,-21 21 0,22 0 0,-22 1 16,0-1-16,0 0 0,0 0 0,0 0 15,-21 0-15,0 1 0,0-1 0,0 21 16,0-21-16,-21-21 0,0 21 15,0 1-15,0-1 0,0 0 0,-1 0 16,1-21-16,0 21 0,0 0 0,0-21 16,0 22-16,-1-22 0,1 0 15,21 21 1,-21-21 0,21-21 30</inkml:trace>
  <inkml:trace contextRef="#ctx0" brushRef="#br2" timeOffset="108814.59">17716 9843 0,'0'0'0,"0"-22"16,0 1-16,0 0 31,-21 21-15,0-21-16,0 21 15,0 0-15,0 0 0,-1 0 0,-20 21 16,21 0-16,0-21 0,0 21 16,-1 1-16,-20-1 0,21 0 0,0 0 15,0 0-15,-1-21 0,22 21 0,0 1 16,0-1-16,-21-21 0,21 21 0,0 0 15,0 0 1,21-21-16,1 0 0,-1 21 0,0-21 16,0 0-16,0 22 0,0-22 15,1 0-15,20 21 0,-21-21 0,0 0 16,0 21-16,22-21 0,-22 0 0,0 21 16,-21 0-16,21-21 0,-21 21 15,21-21-15,-21 22 0,0-1 16,0 0-16,-21 0 15,0-21-15,-21 21 0,21 0 0,-1-21 16,-20 22-16,0-22 0,21 21 0,-22-21 16,22 0-16,-21 0 0,21 21 15,-22-21-15,22 0 0,0 0 0,0 0 16,0 0-16,-1 0 0,1 0 0,0 0 16,21-21-1,0 0 1,21 21-1,0-22-15,1 22 0,-1-21 0,0 21 16,21-21-16</inkml:trace>
  <inkml:trace contextRef="#ctx0" brushRef="#br2" timeOffset="109151.42">17949 9843 0,'0'-22'16,"0"1"-16,0 42 31,0 1-15,21-1-16,-21 21 0,22-21 0,-22 0 15,21 1-15,-21 20 0,0-21 0,21 0 16,-21 0-16,21 22 0,-21-22 0,0 0 15,0 0-15,0 0 0,21 1 16,-21-1-16,0 0 0,0 0 0,0 0 16,0 0-16,0-42 62,21 21-62,-21-21 0</inkml:trace>
  <inkml:trace contextRef="#ctx0" brushRef="#br2" timeOffset="109443.23">18436 9800 0,'0'0'0,"0"-21"16,-21 21-16,0 0 15,0 0 1,21 21-16,-22 0 0,1 22 0,21-22 15,-21 0-15,0 21 0,0-20 0,21-1 16,-21 21-16,-1-21 0,1 0 16,21 1-16,-21 20 0,0-21 0,21 0 15,0 0-15,-21-21 0,21 22 0,-21-1 16,21 0-16,21-21 47,-21-21-32,21 21-15,0-21 0,0-1 0,-21 1 16,43 0-16</inkml:trace>
  <inkml:trace contextRef="#ctx0" brushRef="#br2" timeOffset="110226.78">18605 9821 0,'0'0'16,"0"22"15,0-1-31,0 0 16,0 0-16,0 0 0,-21 22 0,21-22 15,0 0-15,0 0 0,0 0 0,0 0 16,0 1-16,0-1 0,0 0 16,0 0-16,0 0 0,-21-21 0,21 21 15,0 1-15,0-1 16,-21 0-1,21-42 17,0 0-32,0-1 15,0 1-15,0 0 0,0 0 16,0 0-16,0 0 0,0-1 0,0 1 16,21-21-16,-21 21 0,21 0 0,0-1 15,-21-20-15,22 21 0,-1 0 0,0 0 16,-21-1-16,21 22 15,0-21-15,0 21 0,1 0 16,-1 21-16,0 1 16,-21-1-16,0 0 0,0 0 0,0 0 15,21 0-15,-21 1 0,0 20 0,0-21 16,0 0-16,0 0 0,0 1 16,0-1-16,0 0 0,0 0 0,0 0 15,0 0 1,0-42 31,0 0-32,0 0-15,21 21 0,-21-21 16,0 0-16,21-1 0,1 1 0,-22 0 16,21-21-16,0 21 0,0-1 0,-21-20 15,21 21-15,0 0 0,1 0 0,-1-1 16,0 1-16,0 21 0,0 0 15,0 0-15,1 0 0,-1 0 0,0 0 16,0 0-16,-21 21 0,21 1 0,-21-1 16,21 0-16,-21 21 0,0-21 0,0 1 15,0-1-15,0 21 0,0-21 16,0 0-16,0 1 0,0-1 16,0 0-16,-21 0 0,0-21 0,21 21 15,0 0-15,0 1 0,-21-22 16,21 21-16,-21-21 15,42-21 17,0 21-17,0-22-15,0 1 0</inkml:trace>
  <inkml:trace contextRef="#ctx0" brushRef="#br2" timeOffset="111126.65">20383 9462 0,'0'0'0,"0"-22"15,0 1-15,0 0 16,0 0-1,0 0 1,-21 21-16,21-21 16,-21 21-16,0 0 0,0 0 0,0 0 15,-1 0-15,1 0 0,0 0 0,0 0 16,0 0-16,-22 21 0,22 0 0,-21 0 16,21 0-16,0-21 0,-1 43 0,-20-22 15,21 0-15,0 0 0,21 0 16,0 0-16,-21-21 0,21 22 0,0-1 15,0 0-15,0 0 0,21-21 16,0 0-16,0 21 16,21-21-16,-20 0 15,-1 0-15,0 0 0,0 0 16,0 0-16,22 0 0,-22 21 0,0-21 16,0 22-16,0-22 0,0 21 0,1-21 15,-22 21-15,0 0 0,21 0 0,-21 0 16,0 1-16,0-1 15,0 0-15,0 0 0,0 0 0,-21 0 16,-1 1-16,1-1 0,0-21 16,21 21-16,-21 0 0,0-21 0,0 21 15,-1-21-15,1 21 16,0-21-16,21-21 62,0 0-46,21 21 0,0 0-16,1 0 0,-1 0 15,0 0-15,0 0 16,0 0-16,-21 21 16,0 0-16,0 1 15,0-1-15,0 0 16,0 0-16,-21 0 0,0 0 15,21 1-15,-21-1 0,0 0 16,-1 0-16,22 0 0,-21 22 0,0-22 16,0 0-16,21 21 0,0-21 0,0 1 15,-21-1-15,21 0 0,-21 0 0,21 0 16,0 0-16,0 1 0,0-1 0,0 0 16,0 0-16,21-21 15,0 0 1,0 0-16,0 0 15,0 0-15,1 0 0,-1 0 16,-21-21-16,21 21 16</inkml:trace>
  <inkml:trace contextRef="#ctx0" brushRef="#br2" timeOffset="112355.03">20870 14055 0,'0'-43'16,"21"22"-16,1 0 15,-1 21-15,0-21 16,0 21-16,0-21 15,0 21-15,1 0 0,-1-21 0,0 21 16,0-22-16,0 22 0,0 0 0,1 0 16,-1 0-16,0 0 0,0 0 15,0 0-15,-21 22 16,0-1 0,-21 0-16,0 0 0,0 0 0,0 0 15,-22 22-15,22-22 0,-21 21 0,21-21 16,-1 22-16,1-22 0,0 21 15,0 1-15,0-22 0,21 21 16,-21-21-16,21 22 0,0-22 0,0 0 16,0 21-16,0-21 0,0 1 0,21-1 15,0 0-15,0-21 16,0 0-16,0 0 0,1 0 0,-1 0 16,0 0-16,0 0 0,0 0 0,0 0 15,1-21-15,-1 0 16,-21-1-16,0 1 15,-21 21 1,-1 0-16,1 0 16,21 21-16,-21 1 0,21-1 15,-21-21-15,21 21 0,0 0 0,0 0 16,0 0-16,0 1 0,0-1 16,0 0-16,0 0 0,0 0 15,0 0-15,0 1 0,0-1 0,21 0 16,-21 0-16,21 0 0,-21 0 0,0 1 15,0-1-15,0 0 16,0 0-16,0 0 0,0 0 16,-21 1-16,0-1 0,0-21 0,21 21 15,-21-21-15,-1 0 0,22 21 0,-21-21 16,0 21 0,0-21-1,0 0 16,0 0-31,-1 0 16,1 0 0,0-21-16,0 21 15,0 0-15,0 0 0</inkml:trace>
  <inkml:trace contextRef="#ctx0" brushRef="#br2" timeOffset="121444.91">233 13843 0,'0'0'0,"-21"0"0,-1 0 0,1 0 0,0 0 15,0 0-15,0 0 0,0 0 16,-22 0-16,22 0 0,0 0 0,21 21 125,0 0-109,0 1-1,21-22 1,21 21-1,1-21-15,-1 0 0,-21 0 0,22 21 16,-1-21-16,0 0 0,1 0 16,-1 0-16,21 21 0,-20-21 15,-1 0-15,0 0 0,1 0 16,-1 0-16,-21 0 0,22 0 0,-1 21 16,0-21-16,-21 0 0,22 0 15,-22 0-15,21 0 0,-21 0 0,22 0 16,-22 21-16,21-21 0,-21 0 15,22 0-15,-22 0 0,21 0 16,1 0-16,-22 0 0,21 0 0,0 0 16,1 0-16,-22 0 0,21 0 15,1 0-15,-1 0 0,0 0 0,1 0 16,-1 0-16,21 0 0,-20 0 0,-1 0 16,0 0-16,1 0 0,-1 0 15,0 0-15,1 0 0,-1 0 16,0 0-16,22 0 0,-22 0 15,1 0-15,20 0 0,-21 0 0,1 0 16,-1 0-16,22 0 0,-22 0 16,0 0-16,1 0 0,-1 0 0,0 0 15,-21 0-15,22 0 0,-1 0 0,-21 0 16,22 0-16,-1 0 0,-21 0 16,21 0-16,-20 0 0,20 0 0,-21 0 15,0 0-15,22 0 0,-1 0 16,-21 0-16,21 0 0,1 0 0,-1 0 15,0 0-15,1 0 0,-1 0 0,22 0 16,-22 0-16,0 0 16,1 0-16,-1 0 0,21 0 0,-20 0 15,-1 0-15,22 0 0,-22 0 0,0 0 16,22 0-16,-22 0 0,0 0 16,1 0-16,-1 0 0,0 0 0,22 0 15,-22 0-15,1 0 0,20 0 16,-21 0-16,1 0 0,20 0 0,-20 0 15,-1 0-15,0 0 0,22 0 0,-22 0 16,0 0-16,1 0 0,-1 0 16,0 0-16,-20 0 0,20 0 15,0 0-15,1 0 0,-1 0 0,0 0 0,1 0 16,-1 0-16,0 0 16,1 0-16,20 0 0,-21 0 0,22 0 15,-1 0-15,1 0 0,-1 0 0,1 0 16,-1 0-16,1 0 0,-1 0 15,1 0-15,-1 0 0,1 0 0,-1 0 16,22 0-16,-21-21 0,20 21 0,1 0 16,0 0-16,-1 0 0,1 0 0,0 0 15,-1 0-15,1 0 0,-22 0 16,22 0-16,0 0 0,-22 0 0,22 0 16,0 0-16,-1 0 0,1 0 0,0 0 15,-1 0-15,1 0 16,0 0-16,-22 0 0,22 0 0,-1 0 15,-20 0-15,42 0 0,-22 0 0,1 0 16,21 0-16,0 0 0,0 0 16,-1 0-16,-20 0 0,21 0 0,0 21 15,-22-21-15,22 0 0,-21 0 0,21 0 16,-22 0-16,1 0 0,0 0 16,-1 0-16,-20 0 0,-1 0 0,-20 0 15,-1 0-15,0 0 0,-20 0 0,-1 0 16,0 0-16,0 0 0,0 0 15,-42 0 32,0 0-31,0 0-16,0 0 0,-1 0 0,1 0 16,-21 0-16,21 0 0,-22 0 0,1 0 15,0 0-15,-1 0 0,1 0 16,-21 0-16,20 0 0,-20 0 0,-1 0 15,1 0-15,-1 0 0,1 0 0,-1 0 16,1 0-16,-1 0 0,-20 0 16,20 0-16,1 0 0,-22 0 0,21 0 15,-20 0-15,20 22 0,-20-22 16,20 0-16,-21 0 0,22 0 0,-22 0 16,22 0-16,-22 21 0,0-21 15,1 0-15,-1 0 0,0 0 0,-20 0 16,20 0-16,0 0 0,1 21 0,20-21 15,-21 0-15,22 0 0,-22 21 16,22-21-16,-22 0 0,22 0 0,-1 21 16,-21-21-16,22 0 0,-22 0 0,22 21 15,-22-21-15,22 22 0,-22-22 16,21 0-16,1 0 0,-1 21 0,1-21 16,-1 0-16,1 0 0,-1 21 0,1-21 15,-1 0-15,1 0 0,21 21 16,-22-21-16,1 0 0,-1 0 15,1 21-15,-1-21 0,1 0 0,20 0 16,-20 0-16,-1 0 0,22 0 0,0 21 16,-22-21-16,22 0 0,-22 0 15,22 0-15,-22 0 0,1 0 0,21 0 16,-22 0-16,22 0 0,-22 0 16,22 0-16,0 0 0,-22 0 0,22 0 15,-1 0-15,1 0 0,-21 0 0,20 0 16,1 0-16,0-21 15,-1 21-15,1 0 0,-22 0 0,22-21 16,0 21-16,-1 0 0,-20 0 0,21-21 16,-22 21-16,1 0 0,20 0 15,-20-21-15,20 21 0,-20-21 0,21 21 16,-1 0-16,-20 0 0,20 0 16,-20 0-16,21-22 0,-22 22 0,22 0 15,-22 0-15,1 0 0,-1 0 16,-20 0-16,20 0 0,1-21 0,-22 21 15,21 0-15,1 0 0,-1 0 0,1-21 16,21 21-16,-22 0 0,22 0 16,-22 0-16,22 0 0,0-21 0,-1 21 15,1 0-15,0 0 0,-1 0 16,1 0-16,0-21 0,-1 21 16,-20 0-16,-1 0 0,1 0 15,-1-21-15,1 21 0,-1 0 0,1 0 16,-1-22-16,22 22 0,-22 0 15,22 0-15,-21-21 0,20 21 0,-20 0 16,20-21-16,1 21 0,0 0 16,-22 0-16,22 0 0,0 0 15,-22-21-15,22 21 0,-22 0 0,1 0 16,-1 0-16,1 0 0,-1 0 16,1 0-16,-1 0 0,1 0 0,-1 0 15,22 0-15,42-21 78,0 42 79,0 0-142,0 0 1,0 0-1,42 1 1,64-22-16,-21 0 16,21 0-16,-22 0 0,22 0 15,-21 0-15,-1 21 0,-20-21 16,21 0-16,-1 0 0,1 0 16,0 21-16,-1-21 0,22 0 0,-21 0 15,-1 0-15,1 0 0,0 0 16,-1 0-16,1 21 0,0-21 0,-1 21 15,-20-21-15,42 0 0,-22 0 16,1 21-16,0-21 0,-1 0 0,1 0 16,-21 22-16,20-22 0,-20 0 15,-1 21-15,-20-21 0,20 0 0,1 0 16,-22 21-16,21-21 0,1 0 16,-22 0-16,22 0 0,-1 0 0,1 21 15,-1-21-15,1 0 0,-1 0 16,1 0-16,-1 0 0,1 0 15,-1 0-15,1 0 0,-22 0 0,22 0 16,-22 0-16,0 0 0,22 0 16,-22 0-16,22 0 0,-22 0 0,0 0 15,22 0-15,-1 0 0,-20 0 0,20 0 16,-21 0-16,22 0 0,-22 0 16,22 0-16,-22-21 0,22 21 0,-22 0 15,21 0-15,-20 0 0,-1 0 16,0-21-16,1 21 0,20 0 0,-20 0 15,20 0-15,-21 0 0,22-21 16,-22 21-16,22 0 0,-1 0 16,1 0-16,-22-22 0,22 22 0,-22 0 15,21 0-15,-20-21 0,20 21 0,-20 0 16,-1 0-16,21-21 0,-20 21 16,-22 0-16,21-21 0,1 21 0,-1 0 15,0 0-15,1 0 0,-22 0 0,21 0 16,0 0-16,1 0 0,-1-21 15,0 21-15,1-21 0,-1 21 16,0 0-16,1 0 0,20 0 0,-20 0 16,20-22-16,1 22 0,-22 0 0,0 0 15,22 0-15,-22 0 0,0-21 0,1 21 16,-1 0-16,0 0 16,1-21-16,-1 21 0,0 0 0,1 0 15,20-21-15,-20 21 0,20 0 0,-21 0 16,22 0-16,-22-21 0,1 21 15,20 0-15,-21 0 0,1 0 0,-1 0 16,0 0-16,1 0 0,-22 0 0,0 0 16,21 0-16,-20 0 0,-1 0 15,0 0-15,0 0 0,0 0 16,0 0-16,1 0 0,-1 0 0,0-21 16,0 21-1,-42 0 32,0 0-47,0 0 0,-1 0 16,-20 0-16,21 0 0,-21 0 15,-1 0-15,1 0 0,0 0 0,-1 0 16,-20 0-16,-1 0 0,22 0 0,-43 0 16,22 0-16,-1 0 0,-20 0 15,20 0-15,-21 21 0,22-21 0,-22 0 16,1 0-16,-1 0 0,0 0 15,1 21-15,-1-21 0,0 0 16,1 0-16,-1 21 0,0-21 0,1 0 16,20 0-16,-21 21 0,22-21 0,-1 21 15,1-21-15,-22 0 0,22 0 16,-1 22-16,-20-22 0,20 0 0,1 0 16,-22 21-16,21-21 0,1 0 0,-1 0 15,1 0-15,-1 0 0,22 21 16,-21-21-16,20 0 0,1 0 0,0 0 15,-1 0-15,1 0 0,-22 0 16,22 0-16,0 0 0,-1 0 0,1 0 16,-21 0-16,20 0 0,-20 0 15,-1 0-15,22 0 0,-22 0 16,1 0-16,-1 21 0,22-21 0,-21 0 16,20 0-16,1 0 0,0 0 0,-1 0 15,1 0-15,0 0 0,-1 0 16,1 0-16,0 0 0,-1 0 0,-20 0 15,20 0-15,1 0 0,-21 0 16,20 0-16,-20 0 0,20 0 0,-20 0 16,-1 0-16,22 0 0,-21 0 15,20 0-15,-20 0 0,20 0 0,1 0 16,0 0-16,21 0 0,-22 0 0,22 0 16,0 0-16,0 0 15,0 0-15,-1 0 0,1 0 16,42 0 15,1 0-31,-1 0 0,0 0 16,0 0-16,0 0 0,0 0 0,22 0 15,-22 0-15,21 0 0,1 0 0,-1 0 16,21 0-16,-20 0 0,20 0 16,22 0-16,-22 0 0,22 0 0,-21 0 15,20 0-15,1 0 0,-22 0 16,22 0-16,-21 0 0,20 0 0,1 0 15,0 0-15,-1 0 0,22 0 16,0 0-16,-21 0 0,20 0 16,-20 0-16,0 0 0,21 0 0,-22 0 15,22 0-15,0 0 0,0 0 16,0 0-16,-1 0 0,1 0 0,0 0 16,-21 0-16,21 0 0,-22 0 0,1 0 15,0 0-15,-1 0 0,1 0 16,0 0-16,-22 0 0,22 0 0,-22 0 15,1 0-15,-1 0 0,-20 0 0,-1 0 16,0 0-16,1 0 0,-22 0 16,0 0-16,0 0 0,-21 21 31,-21-21-31,-21 0 0,20 0 0,-20 0 16,0 0-16,-22 0 0,22 0 15,-22 0-15,1 21 0,-22-21 0,22 0 16,-22 0-16,22 0 0,-22 0 15,0 0-15,-21 0 0,1 0 0,-1 0 16,0 0-16,0 0 0,0 0 0,22 0 16,-22 0-16,21 0 0,0 0 15,1 0-15,-22 0 0,21 0 0,1 0 16,-22 0-16,21 0 0,0 22 0,1-22 16,-1 0-16,0 0 15,1 0-15,20 0 0,1 0 0,-1 0 0,-20 21 16,20-21-16,1 0 0,-1 0 15,22 0-15,-22 0 0,22 21 16,0-21-16,-1 0 0,1 0 0,0 0 16,20 0-16,1 0 0,0 0 15,42 0 17,0 0-17,1 0-15,20 0 0,0 0 0,1 0 16,-1 0-16,21 0 0,-20 0 15,20-21-15,1 21 0,-1 0 16,1 0-16,20 0 0,1 0 16,0 0-16,21-21 0,21 21 0,-22 0 15,22 0-15,0 0 0,0 0 0,0 0 16,22 0-16,-1-22 0,0 22 16,0 0-16,0 0 0,0 0 0,-21-21 15,22 21-15,-1 0 0,0 0 0,-21 0 16,21 0-16,-21-21 0,-21 21 15,21 0-15,-21 0 0,0 0 0,-1 0 16,-20-21-16,21 21 0,-21 0 0,20 0 16,-41 0-16,21 0 0,-22 0 15,1 0-15,-1 0 0,-21 0 16,1 0-16,-1 0 0,0 0 0,1 0 16,-22 0-16,0 0 0,0 0 15,0 0-15,1 0 0,-1 0 16,0 0-16,0 0 31,-42 0 16,0 0-47,0 0 0,-22-21 16,-20 21-16,20 0 0,-20 0 0,-22 0 15,1 0-15,-1 0 0,-21 0 16,0 0-16,-21 0 0,21 0 15,-21 0-15,0 0 0,0 0 0,0 0 16,0 0-16,0 0 0,-21 0 16,42 0-16,-21 0 0,-21 0 0,21 0 15,-21 0-15,0 21 0,21-21 0,-21 0 16,0 0-16,-1 21 0,22-21 16,0 0-16,-21 21 0,21-21 0,21 0 15,1 21-15,-1 1 0,21-22 0,0 0 16,22 0-16,-1 21 0,22-21 15,0 0-15,21 0 0,-22 0 16,22 0-16,0 0 0,21 21 0,21-21 47,0 0-47,22 0 0,-22 0 16,21 0-16,22 0 0,-1 0 0,1 0 15,-1 0-15,22 0 0,21 0 0,-22 0 16,22 0-16,-21-21 0,21 21 15,-1 0-15,22 0 0,0-21 0,22 21 16,-22 0-16,21 0 0,-21-22 0,21 22 16,0 0-16,21-21 0,1 21 15,-22 0-15,0 0 0,21 0 16,-20-21-16,-1 21 0,0 0 0,0 0 16,0-21-16,-21 21 0,0-21 15,0 21-15,0-21 0,-21 21 0,21-22 16,-21 22-16,0-21 0,-22 21 0,22 0 15,-21-21-15,0 21 0,-1-21 16,-20 21-16,-1 0 0,1 0 0,-22 0 16,22 0-16,-22 0 0,-21 0 15,21 0-15,-20 0 0,-1 0 0,-42 0 63,-1 0-63,1 0 15,0 0-15,0 0 0,0 0 0,-22 0 16,1 0-16,-21 0 0,-1 0 16,1 0-16,-22 0 0,0 0 0,1 0 15,-22 0-15,21 0 0,-21 0 0,0 0 16,1 0-16,-1 0 0,-21 0 16,21 0-16,-21 0 0,0 0 0,21 21 15,-21-21-15,21 0 0,0 0 0,22 21 16,-22-21-16,0 0 15,21 21-15,1-21 0,-1 22 0,0-22 0,22 21 16,-1-21-16,22 0 0,-21 21 16,20-21-16,22 0 0,-21 0 15,21 0-15,-1 0 0,1 0 0,64 0 47,-22 0-47,21 0 0,0 0 0,22 0 16,-22 0-16,43 0 0,0 0 15,-1 0-15,1 0 0,21-21 0,-22 21 16,22 0-16,0 0 0,21 0 0,0-21 16,0 21-16,0 0 0,0 0 15,0-22-15,0 22 0,-21 0 0,21 0 16,0-21-16,0 21 0,0 0 16,-21-21-16,21 21 0,-43 0 15,22-21-15,-21 0 0,0 21 0,-22-21 16,22 21-16,-22-22 0,1 22 0,-1-21 15,1 21-15,-1 0 0,1-21 16,-22 21-16,0 0 0,1 0 0,-1 0 16,0 0-16,-20 0 0,-1 0 0,0 0 15,0 0-15,0 0 0,-42 21 47,0-21-47,-21 0 16,20 0-16,-20 21 0,0 1 15,-1-22-15,1 0 0,-21 21 0,-1-21 16,22 0-16,-22 21 0,-20-21 16,20 0-16,1 21 0,-22-21 0,0 0 15,1 0-15,-1 21 0,0-21 0,1 0 16,20 21-16,-21-21 0,22 22 16,-1-22-16,1 0 0,21 21 15,-1-21-15,1 21 0,0-21 0,-1 0 16,22 0-16,0 0 0,0 21 0,0-21 15</inkml:trace>
  <inkml:trace contextRef="#ctx0" brushRef="#br2" timeOffset="122732.98">15007 11218 0,'0'0'0,"-21"0"16,-21 0-16,20 0 0,1 0 0,0-21 16,0 21-16,0 0 0,0 0 15,-1 0-15,1 0 0,0 0 0,0 0 16,0 0-16,42 0 47,0 0-47,0 0 15,0 0-15,22 0 0,-1-21 16,-21 21-16,22-21 0,-1 21 0,21 0 16,-20-21-16,-1 21 0,0 0 15,22 0-15,-22-21 0,1 21 0,-22 0 16,21-22-16,-21 22 0,0 0 0,1 0 15,-44 0 17,1 0-32,0 0 15,0 0-15,0 0 0</inkml:trace>
  <inkml:trace contextRef="#ctx0" brushRef="#br2" timeOffset="123042.8">15071 11176 0,'0'0'0,"-22"0"31,22 21-15,-21 0-1,21 1-15,0-1 0,0 0 0,-21 21 16,21-21-16,0 1 0,0 20 15,0 0-15,-21-21 0,21 22 0,0-22 16,-21 21-16,21-21 0,0 1 16,0 20-16,0-21 0,0 0 0,0 0 15,0 1-15,0-1 0,0 0 16,0 0-16,0-42 47,21 21-47</inkml:trace>
  <inkml:trace contextRef="#ctx0" brushRef="#br2" timeOffset="123452.57">15282 11578 0,'21'0'15,"1"0"1,-1 0-16,0 0 16,0-21-16,0 21 0,0-21 0,-21 0 15,22 21-15,-1-21 0,0-1 16,-21 1-16,0 0 16,0 0-16,0 0 15,-21 21 1,0 0-16,-1 0 15,1 21-15,0 0 0,0-21 0,0 21 16,0 0-16,-1 1 0,22-1 0,-21 0 16,0 0-16,0 0 0,21 0 15,0 1-15,0-1 0,0 0 16,0 0-16,0 0 16,21-21-16,0 0 0,0 21 15,1-21-15,-1 0 0,0 0 16,0 0-16,0 0 0,0 0 15,1 0-15,-1-21 0,0 0 16,0 21-16,0-21 0,0 0 16</inkml:trace>
  <inkml:trace contextRef="#ctx0" brushRef="#br2" timeOffset="123818.45">15790 11430 0,'0'0'0,"0"-21"15,-21 21 1,0 0-1,21 21-15,0 0 0,-21-21 0,21 21 16,-21-21-16,21 22 0,-22-1 0,22 0 16,0 0-1,0 0-15,0 0 16,0 1 0,22-1-1,-1-21-15,-21 21 16,21-21-16,-21 21 15,0 0-15,0 0 16,-21-21 0,0 0-16,21 22 0,-22-22 0,1 0 15,0 0-15,0 0 0,0 0 0,0 21 16,-1-21-16,1 0 16,0 0-16,21-21 31,0-1-16,0 1-15,21 21 0,0-21 16,1 0-16,-1 21 0</inkml:trace>
  <inkml:trace contextRef="#ctx0" brushRef="#br2" timeOffset="124159.22">16214 11113 0,'0'0'0,"-22"-22"0,1 1 16,0 0-16,0 21 15,0 0-15,0 0 16,21 21 0,0 0-16,-22 22 0,22-22 0,0 21 15,0 1-15,0-22 0,0 21 16,-21 0-16,21 1 0,-21-1 0,0 0 15,21 1-15,0-22 0,0 21 0,-21 1 16,21-22-16,-21 0 0,21 0 0,0 0 16,0 0-16,0 1 0,0-1 15,21-21 17,0 0-32,-21-21 15,21-1-15,0 1 16</inkml:trace>
  <inkml:trace contextRef="#ctx0" brushRef="#br2" timeOffset="124379.1">15917 11494 0,'0'0'0,"-21"0"15,42 0 16,0 0-31,1-22 16,-1 22-16,0 0 0,0 0 16,0 0-16,0-21 0,1 21 15,-1-21 1,0 21-16,0-21 16,-21 0-16</inkml:trace>
  <inkml:trace contextRef="#ctx0" brushRef="#br2" timeOffset="124753.88">16552 11240 0,'0'-43'16,"0"22"-16,0 0 15,0 0 1,0 42 15,-21 0-31,0 0 16,21 0-16,0 22 0,0-22 0,-21 0 0,21 0 16,-21 22-16,-1-22 15,22 0-15,0 21 0,-21-21 0,21 1 16,-21-1-16,21 0 0,-21 0 0,21 0 15,0 0-15,0 1 0,0-1 16,0 0 0,0-42 15,21 0-31,0-1 16</inkml:trace>
  <inkml:trace contextRef="#ctx0" brushRef="#br2" timeOffset="125203.62">16764 11197 0,'0'0'16,"0"21"-1,0 1 1,0-1-16,0 0 0,-21 0 15,21 21-15,0-20 0,-21-1 16,-1 0-16,1 0 0,21 0 0,0 0 16,0 22-16,-21-22 0,21 0 15,0 0-15,0 0 0,0 1 0,0-1 16,0 0-16,21-21 16,-21 21-16,21-21 0,1 0 0,-1 0 15,0 0-15,0 0 0,0 0 0,0 0 16,1 0-16,-1-21 0,0 0 15,0 21-15,0-21 0,0-1 0,-21 1 16,22 21-16,-22-21 0,21-21 0,-21 21 16,0-1-16,0 1 0,0-21 0,0 21 15,0-22-15,0 22 0,0 0 16,0-21-16,0 21 0,0-1 16,-21 1-16,-1 21 0,1 0 15,0 0-15,0 0 16,0 0-16,0 21 15,-1-21-15,22 22 16</inkml:trace>
  <inkml:trace contextRef="#ctx0" brushRef="#br2" timeOffset="125618.76">17843 11070 0,'0'0'0,"0"-21"0,0 0 15,0 42 32,0 0-31,0 0-16,0 22 0,0-22 0,0 0 15,-21 21-15,21 1 0,-21-22 0,21 21 16,0 1-16,-21-22 0,21 21 0,-21-21 16,21 22-16,0-22 0,0 21 15,0-21-15,0 0 0,0 1 0,0-1 16,0 0-16,21 0 0,0-21 15,-21 21-15,21-21 0,0 0 16,1 0-16,-1 0 16,0-21-1,0 21-15,-21-21 0,0 0 16,21 0-16,-21-1 0</inkml:trace>
  <inkml:trace contextRef="#ctx0" brushRef="#br2" timeOffset="125826.63">17695 11388 0,'0'0'15,"-21"0"-15,42 0 32,0 0-17,1 0-15,-1 0 0,0 0 16,0 0-16,0 0 0,0 0 0,1 0 15,-1 0-15,0 0 0,-21-21 16,21 21-16,0-22 0,0 22 0,1-21 16</inkml:trace>
  <inkml:trace contextRef="#ctx0" brushRef="#br2" timeOffset="126078.49">18521 11240 0,'0'21'15,"21"-21"17,0 0-32,0 0 15,0 0-15,1 0 16,-1 0-16</inkml:trace>
  <inkml:trace contextRef="#ctx0" brushRef="#br2" timeOffset="126239.4">18478 11430 0,'0'0'0,"0"21"16,0 0-1,22-21 1,-1 0-16,0 0 0,0 0 16,0 0-16,0 0 15,1-21-15,-1 0 16</inkml:trace>
  <inkml:trace contextRef="#ctx0" brushRef="#br2" timeOffset="127035.43">19113 11218 0,'0'0'0,"-21"0"16,21 22 15,0-1-31,0 0 15,0 0-15,0 0 0,0 0 16,0 1-16,0 20 0,0-21 0,0 0 16,0 0-16,0 1 0,0-1 0,0 0 15,0 0-15,-21 0 16,0 0 0,21-42 15,0 0-16,0 0-15,0 0 0,0 0 16,0-1-16,0-20 0,0 21 16,0 0-16,21-22 0,-21 22 0,21-21 15,22 21-15,-22 0 0,0-22 0,21 22 16,-21 0-16,22 21 0,-1-21 0,-21 21 16,22 0-16,-22 0 0,0 0 15,0 0-15,0 21 0,0 0 0,-21 0 16,22 0-16,-22 1 0,0 20 15,0-21-15,0 0 0,0 22 0,0-22 16,0 0-16,0 0 0,0 0 0,-22 0 16,22 1-16,-21-1 0,21 0 15,0 0-15,-21-21 16,21-21 15,0 0-15</inkml:trace>
  <inkml:trace contextRef="#ctx0" brushRef="#br2" timeOffset="127407.21">19770 11261 0,'0'21'0,"21"-21"15,0 0 1,0 0-16,-21-21 0,21 0 16,0-1-16,1 1 0,-22 0 15,0 0 1,0 0-16,-22 21 31,1 0-15,0 0-16,21 21 0,-21 0 15,0 0-15,21 0 0,-21 1 0,-1-1 16,22 21-16,0-21 0,-21 0 0,21 1 16,-21-1-16,21 0 0,0 0 0,0 0 15,0 0-15,0 1 16,21-22-16,0 0 0,-21 21 16,22-21-16,-1 0 0,0 0 0,0 0 15,0-21-15,0 21 0,1-22 16</inkml:trace>
  <inkml:trace contextRef="#ctx0" brushRef="#br2" timeOffset="127978.41">20193 11155 0,'0'0'0,"0"-21"16,0 0 0,0 42-1,0 0-15,0 0 16,0 0-16,0 0 0,0 1 0,0-1 15,0 0-15,-21 0 0,21 0 0,0 0 16,-21 1-16,21-1 0,0 0 16,0 0-16,0 0 15,21-21 32,-21-21-47,21 21 0,-21-21 16,0 0-16,21 21 0,0-21 15,-21-1-15,21 1 0,-21 0 16,22 0-16,-1 21 16,-21 21-1,0 0 1,0 0-16,0 1 16,0-1-16,0 0 0,0 0 15,0 0-15,0 0 16,0 1-16,21-22 15,0 0-15,0 0 0,0 0 16,1 0-16,-1 0 16,0-22-16,-21 1 0,21 0 0,0 0 15,-21 0-15,0 0 0,0-1 16,0 1-16,0 0 0,0-21 0,0 21 16,0-1-16,0 1 0,0 0 15,0 0-15,0 0 0,0 0 0,0-1 16,21 22 46,1 0-62,-1 0 0</inkml:trace>
  <inkml:trace contextRef="#ctx0" brushRef="#br2" timeOffset="128263.25">20913 10922 0,'-43'-21'16,"43"0"0,21 21-1,1-21-15,-1 21 16,0 0-16,0 0 0,0 0 0,0-22 15,1 22-15,-1 0 0,0 0 0,0-21 16,0 21-16,0 0 0,1 0 16,-1-21-16,-42 21 47,-1 0-47,1 0 0</inkml:trace>
  <inkml:trace contextRef="#ctx0" brushRef="#br2" timeOffset="128527.07">21018 10816 0,'0'0'0,"0"21"16,-21-21-16,0 0 15,21 22 1,0-1-16,0 0 16,0 0-16,0 0 0,0 0 15,0 22-15,0-22 0,0 0 0,0 0 16,0 0-16,0 22 0,0-22 0,0 0 15,0 0-15,-21 0 0,21 22 16,-21-22-16,21 0 0,0 0 16,0 0-16,0 1 15,21-44 32,0 1-47</inkml:trace>
  <inkml:trace contextRef="#ctx0" brushRef="#br2" timeOffset="129175.22">21167 11176 0,'21'0'16,"0"0"-1,0 0 1,0-21-16,0 0 15,1 0-15,-22-1 16,21 1-16,-21 0 16,0 0-16,0 0 15,-21 21 1,-1 0-16,1 0 16,0 21-16,0 0 0,21 0 15,-21 0-15,21 1 16,-21-1-16,21 0 0,0 0 15,0 0-15,0 0 0,0 1 0,0-1 16,0 0-16,0 0 0,21-21 16,-21 21-16,21-21 0,0 0 15,0 0-15,0 0 16,1 0-16,-1-21 0,0 21 16,0-21-16,0 0 0,0 21 0,1-21 15,-1-1-15,0 1 0,-21 0 0,21 0 16,0 0-16,-21 0 0,21 21 0,-21-22 15,0 1-15,0 0 0,0 0 16,0 42 15,0 0-31,0 0 16,0 1-16,0-1 0,0 0 16,0 0-16,0 0 0,0 0 15,22 1-15,-22-1 0,21 0 0,0 0 16,-21 0-16,0 0 15,0 1-15,-21-22 16,0 0 0,-1 21-16,1-21 15,0 0-15,0 0 0,0 0 0,0 0 16,21-21 0,0-1-1,0 1-15,0 0 16,0 0-16,21 21 0,0-21 15,0 0-15</inkml:trace>
  <inkml:trace contextRef="#ctx0" brushRef="#br2" timeOffset="129503.03">21886 10732 0,'0'0'0,"0"-22"0,0 44 47,0-1-47,0 0 16,0 0-16,-21 21 0,21-20 0,0-1 15,0 21-15,-21-21 0,21 0 16,-21 22-16,21-22 0,0 21 0,0-21 16,-21 1-16,21 20 0,0-21 0,0 0 15,-22 0-15,22 1 0,0-1 0,0 0 16,0 0-16,0 0 0,0 0 15,22-21-15,-1 0 16,-21 22-16,21-22 0,0 0 16,0 0-16,0-22 15,-21 1-15,22 0 16,-22 0-16,0 0 0,0 0 16,0-1-16</inkml:trace>
  <inkml:trace contextRef="#ctx0" brushRef="#br2" timeOffset="129690.93">21802 11028 0,'0'0'16,"-22"0"-16,1 0 15,42 0 17,1 0-17,-1 0-15,0 0 0,0 0 16,0 0-16,0 0 0,1-21 15,-1 21 1</inkml:trace>
  <inkml:trace contextRef="#ctx0" brushRef="#br2" timeOffset="130014.74">22310 10837 0,'0'22'47,"0"-1"-47,0 0 16,-22 0-16,22 0 0,0 0 15,0 1-15,-21-1 0,21 0 0,0 0 16,0 0-16,0 0 0,0 1 15,-21-1-15,21 0 0,0 0 16,0 0-16,-21 0 0,21 1 0,0-1 16,0 0-1,0-42 17,21 0-17</inkml:trace>
  <inkml:trace contextRef="#ctx0" brushRef="#br2" timeOffset="130483.48">22585 10901 0,'0'-21'16,"-21"21"15,-1 21-15,22 0-16,-21-21 15,21 21-15,0 0 0,-21 1 0,0-1 16,21 0-16,-21 0 0,21 0 0,0 0 16,0 1-16,0-1 0,0 0 0,0 0 15,0 0-15,0 0 0,0 1 0,0-1 16,0 0-16,0 0 16,21-21-1,0 0-15,0 0 16,0 0-16,1 0 0,-1 0 15,0-21-15,0 21 0,0-21 16,-21 0-16,21-1 0,1 22 16,-22-21-16,0 0 0,21-21 0,-21 21 15,21-1-15,-21 1 0,0 0 0,0 0 16,0 0-16,0 0 0,0-1 0,0 1 16,0 0-16,-21 21 0,0-21 15,-1 21-15,1 0 16,0 0-16,0 0 0,0 0 15,0 21 1,-1 0-16,22 0 16,22-21-1,-1 0-15,0 0 16</inkml:trace>
  <inkml:trace contextRef="#ctx0" brushRef="#br2" timeOffset="130785.16">22902 10880 0,'0'0'0,"0"-21"15,0 42 32,0 0-47,0 0 0,-21 0 16,21 0-16,-21 1 0,0-1 15,21 21-15,0-21 0,0 0 0,-21 1 16,21-1-16,0 0 0,-22 21 0,22-21 16,0 1-16,0-1 0,0 0 15,0 0-15,0 0 16,22-21 0,-1 0-16,0 0 0,0 0 15,0 0-15,0-21 0</inkml:trace>
  <inkml:trace contextRef="#ctx0" brushRef="#br2" timeOffset="131166.78">23114 10837 0,'21'0'32,"-21"22"-32,0-1 15,0 0-15,0 0 16,0 0-16,0 0 0,0 1 16,0-1-16,0 0 0,0 0 0,0 0 15,0 0-15,0 1 0,0-1 16,0 0-16,0 0 0,0 0 0,-21 0 15,21 1-15,-21-22 0,21 21 0,0 0 16,-21 0-16,-1 0 16,22 0 15,0-42 0,0 0-15,0 0-16</inkml:trace>
  <inkml:trace contextRef="#ctx0" brushRef="#br2" timeOffset="131446.62">23389 10922 0,'0'-21'16,"0"42"78,0 0-79,-21 0 1,21 1-16</inkml:trace>
  <inkml:trace contextRef="#ctx0" brushRef="#br2" timeOffset="131766.92">23241 11472 0,'0'0'0,"0"22"16,0-1 0,0 0-1,0 0 1,0 0-16,-21-21 0,21 21 15,-21 1-15,21-1 0,-22-21 16,1 21-16,0 0 0,0 0 16,0 0-16,0-21 0,-1 22 15,1-22-15,0 21 0,-21-21 0,-1 21 16,22-21-16,0 0 16,0 0-16,0 0 0,0 0 15,-1 0-15</inkml:trace>
  <inkml:trace contextRef="#ctx0" brushRef="#br2" timeOffset="133827.07">19875 11049 0,'0'21'15,"0"-42"17,22 21-17,-22-21-15,0 0 16,21 0-16,0 21 0,-21-22 0,21 1 15,0 0-15,0 0 0,-21 0 16,22 0-16,-1-1 0,0 1 0,0 0 16,0-21-16,0 21 0,1-1 15,-1 1-15,0 0 0,0 0 0,21-21 16,-20 20-16,20 1 0,-21-21 0,21 21 16,1 0-16,-1-22 0,0 22 0,1-21 15,-1 21-15,0-22 0,1 22 16,-1-21-16,0 21 0,1-1 15,-22-20-15,21 21 0,1 0 0,-22-22 16,21 22-16,-21 0 0,22 0 0,-22-21 16,0 20-16,0 1 0,21-21 0,-20 21 15,20 0-15,-21-22 0,21 22 0,-20-21 16,20 21-16,-21-22 0,21 1 16,1 21-16,-1-22 0,-21 22 0,22-21 15,-1 21-15,0-22 0,1 22 0,-22 0 16,21-21-16,0-1 0,1 22 0,-22-21 15,21 0-15,1 20 0,-1-20 0,-21 0 16,21-1-16,1 1 16,-22 0-16,21-1 0,1-20 0,-1 21 15,0-1-15,1 1 0,-1 0 0,0-22 16,22 22-16,-22-1 0,0 1 0,22 0 16,-22-22-16,1 22 0,20 0 15,-21-22-15,1 1 0,20 20 0,-20-20 16,-1-1-16,21 22 0,-20-22 0,20 22 15,-20-21-15,-1 20 0,21-20 0,-20-1 16,20 22-16,1-22 0,-22 1 16,22-1-16,-22 1 0,21 21 15,-20-22-15,20 1 0,1 20 0,-22-20 16,0 20-16,22-20 0,-22 21 0,22-22 16,-22 22-16,0-22 0,1 22 0,20-22 15,-20 22-15,-1-21 0,0 20 16,1-20-16,20 20 0,-21 1 0,1 0 15,-1-1-15,0 1 0,1-21 0,-1 20 16,0 1-16,-20 0 0,20-1 16,0 1-16,1 0 0,-22-22 0,21 22 15,-21-1-15,0 1 0,43-43 16,-43 43-16,0 0 0,0 21 0,1-22 16,-1 22-16,0-21 15,0 21-15,0-22 0,0 22 0,1-21 16,-22 21-16,21-22 0,0 22 0,0-21 15,0-1-15,0 22 0,1-21 0,-1 21 16,0 0-16,0-22 0,0 22 16,0 0-16,1 0 0,-1 0 0,-21-1 15,0 1-15,21 0 0,0 0 16,-21 0 0,0 0-16,-21 21 31,0 0-16,0 0-15,21 21 0,-22 0 16,1-21-16,0 21 0,0-21 0,0 21 16,0-21-16,-1 21 0,-20 1 0,21-22 15,0 21-15,0 0 0,-1-21 16,1 21-16,0 0 0,0 0 16,0-21-16,0 22 15,42-22 32,0 0-47,0 0 0,0-22 16,0 22-16,1-21 15,-1 0-15,0 21 0,-21-21 16,21 21-16,0 0 0,0-21 0,1 21 16,-1 0-16,0 0 15,-21 21 1,0 0-1,0 0-15,0 0 0,0 22 0,0-22 16,0 21-16,0-21 0,0 22 16,0-22-16,-21 21 0,21-21 0,-21 1 15,21-1-15,0 0 0,-22 0 0,22 0 16,0 0-16,0 1 0,0-1 16,0 0-1,0-42 16,0 0-15,0-1-16,0 1 0,0 0 16</inkml:trace>
  <inkml:trace contextRef="#ctx0" brushRef="#br2" timeOffset="137090.82">27517 2667 0,'0'0'0,"0"-21"32,0 0-17,0 0-15,0-1 16,-22 1 0,1 21-16,0-21 0,0 21 15,0 0-15,0-21 16,-1 21-16,1 0 0,0 0 0,0 0 15,-21 0-15,20 0 0,1 0 16,0 0-16,-21 0 0,21 0 0,-22 0 16,22 0-16,-21 0 0,21 0 0,-22 0 15,1 0-15,21 0 16,-22 21-16,1-21 0,21 21 0,0-21 16,-22 21-16,22-21 0,0 22 15,0-22-15,-21 21 0,20 0 0,1-21 16,0 21-16,0 0 0,0 0 0,0-21 15,21 22-15,-22-1 0,1 0 16,0 0-16,0 0 0,21 0 0,-21 1 16,0-1-16,-1-21 0,1 21 0,0 0 15,21 0-15,-21 0 0,0 1 16,0-1-16,-1 0 0,1 0 0,0 0 16,0 0-16,21 1 0,-21-1 15,0 0-15,-1 0 0,22 0 16,0 0-16,-21 22 0,0-22 0,0 0 15,21 0-15,-21 22 0,0-22 16,21 0-16,-22 0 0,22 21 0,-21-20 16,21-1-16,-21 0 0,21 0 0,0 0 15,-21 0-15,21 1 0,0-1 16,0 0-16,-21 0 0,21 0 0,0 0 16,0 1-16,0-1 0,0 0 15,0 0-15,-21-21 0,21 21 0,-22 0 16,22 1-16,-21-1 0,0 0 15,21 0-15,0 0 0,-21 0 16,21 1-16,-21-1 0,21 0 16,0 0-16,0 0 0,0 0 15,0 1-15,0-1 0,0 0 16,0 0-16,0 0 0,0 0 0,0 1 16,0-1-16,0 0 0,0 0 15,0 0-15,0 0 0,0 1 0,0-1 16,0 0-16,0 0 0,0 0 0,0 0 15,0 1-15,0-1 0,0 0 16,0 0-16,0 0 0,0 0 16,21 1-16,-21-1 0,0 21 0,21-21 15,-21 0-15,0 1 0,0-1 0,0 0 16,0 0-16,0 0 16,21 22-16,-21-22 0,0 0 0,21 0 15,-21 0-15,0 0 0,0 1 0,0-1 16,22 0-16,-22 0 0,21 0 0,-21 0 15,0 1-15,21-1 0,0-21 16,-21 21-16,21 0 0,-21 0 0,0 0 16,21-21-16,-21 22 0,22-1 0,-22 0 15,21-21-15,-21 21 0,0 0 16,0 0-16,21 1 0,0-1 16,-21 0-16,0 0 0,21 0 15,-21 0-15,0 1 0,21-1 16,-21 0-16,22 0 15,-22 0-15,21-21 0,-21 21 16,0 1-16,0-1 0,21-21 16,-21 21-16,21 0 0,-21 0 15,21-21-15,0 21 0,-21 1 16,22-22-16,-22 21 0,21-21 16,0 21-16,0-21 0,0 21 0,0-21 15,1 21-15,-1-21 0,0 21 0,0 1 16,21-22-16,-20 21 0,-1-21 15,21 21-15,-21-21 0,0 21 0,22-21 16,-22 21-16,0-21 0,0 0 0,0 21 16,1-21-16,-1 0 0,0 22 15,0-22-15,0 21 0,0-21 0,1 21 16,-1-21-16,0 21 0,0-21 16,0 0-16,0 21 0,22-21 0,-22 21 15,0-21-15,0 0 0,0 22 0,22-22 16,-22 0-16,0 0 0,0 21 0,0-21 15,22 0-15,-22 0 0,0 0 16,0 0-16,0 21 0,1-21 0,-1 0 16,21 0-16,-21 0 0,0 0 15,22 0-15,-22 0 0,0 21 0,21-21 0,-20 0 16,20 0-16,-21 0 0,0 0 16,22 0-16,-22 0 0,0 0 15,21 0-15,-21 0 0,1 0 0,-1 0 16,0 0-16,0 0 0,0 0 0,0 0 15,-21-21-15,22 21 0,-1 0 0,0 0 16,0-21-16,0 21 0,0 0 16,1-21-16,-1 21 0,0 0 15,0 0-15,0-22 0,0 22 16,1 0-16,-1-21 0,0 0 16,0 21-16,0 0 0,-21-21 15,21 21-15,1 0 0,-1-21 16,0 0-16,0 21 0,0-22 15,0 22-15,1-21 0,-1 21 0,-21-21 16,21 21-16,0-21 0,0 21 16,0-21-16,-21 0 0,22 21 0,-1-22 15,0 22-15,-21-21 0,21 0 0,0 21 16,0-21-16,1 0 0,-22 0 0,21 21 16,0-22-16,0 1 0,-21 0 15,21 21-15,0-21 0,1 0 0,-1 21 16,0-21-16,-21-1 0,21 1 0,0 0 15,0 21-15,-21-21 0,22 0 16,-1 0-16,-21-1 0,21 22 16,0-21-16,-21 0 0,21 0 0,0 0 15,-21 0-15,22-1 0,-22 1 16,21 21-16,-21-21 0,21 0 16,-21 0-16,0 0 0,21-1 0,0 1 15,-21 0-15,0 0 0,0 0 16,21 0-16,1-1 0,-22 1 15,21 0-15,-21 0 0,0 0 0,21 0 16,-21-1-16,21 1 0,-21 0 16,21 0-16,-21 0 0,0 0 0,21-1 15,-21-20-15,22 21 0,-22 0 16,0 0-16,0-1 0,21 1 0,-21 0 16,21 0-16,-21 0 0,0 0 15,0-1-15,0 1 0,0 0 16,0 0-16,21 0 0,-21 0 15,0-1-15,0 1 0,0 0 16,0 0-16,0 0 0,0 0 0,0-1 16,0 1-16,0 0 0,0-21 0,0 21 15,0-1-15,0 1 0,0 0 16,0 0-16,0-21 0,0 20 0,0 1 16,0 0-16,0 0 15,0 0-15,0 0 0,0-1 16,0 1-16,0 0 0,0 0 15,0 0-15,0 0 0,0-1 16,0 1-16,-21 21 0,21-21 0,-21 0 16,21 0-16,0 0 0,-21-1 0,-1 1 15,22 0-15,-21 0 0,21 0 16,-21 0-16,0-1 0,0 1 16,21 0-16,-21 0 0,-1 21 15,22-21-15,0 0 0,-21-1 16,0 1-16,0 0 15,21 0-15,0 0 16,-21 0-16,0 21 0,-1-22 16,22 1-16,-21 0 0,0 0 15,0 0-15,21 0 0,-21-1 0,0 1 16,-1 0-16,22 0 0,-21 0 16,0 21-16,21-21 0,-21-1 0,0 1 15,0 0-15,-1 0 0,1 21 16,21-21-16,-21 21 0,0-21 15,0 21-15,0-22 0,-1 1 16,1 21-16,0-21 0,21 0 16,-21 21-16,0 0 15,21-21-15,-21 21 0,-1-21 16,1 21-16,0-22 16,0 1-16,0 21 15,0 0-15,-1-21 0,1 21 16,0-21-16,0 21 0,0 0 15,0-21-15,-1 0 0,1 21 16,0-22-16,0 22 0,0-21 16,0 21-16,-1 0 0,22-21 15,-21 21-15,0-21 16,0 21-16,0-21 0,0 21 16,-1 0-16,1 0 15,0 0-15,21-21 0,-21 21 16,0 0-16,0 0 0,-1 0 0,1 0 15,0 0-15,21-22 0,-21 22 16,0 0-16,0 0 0,-1-21 0,1 21 16,0 0-16,0-21 15,0 21-15,0 0 0,-1-21 16,1 21-16,0 0 16,0 0-16,0 0 0,0-21 15,-1 21-15,1 0 16,0 0-16,0 0 15,0 0-15,0 0 16,-1 0-16,1 0 16,0 0-16,0 0 15,0 0-15,0 0 16,-1 0-16,1 0 0,0 0 16,0 0-16,-21 0 0,-1 0 0,1 0 15,0 0-15,-1 0 0,1 0 0,0 0 16,-1 0-16,1 0 0,21 0 15,-22 0-15,22 0 0,21 21 0,0 0 16,-21 0-16,21 0 16,0 1-16,0-1 0,0 21 15</inkml:trace>
  <inkml:trace contextRef="#ctx0" brushRef="#br2" timeOffset="138850.64">25188 4953 0,'21'0'78,"1"0"-78,-1 0 0,0 0 16,0 0-16,0 0 0,0 0 0,1-21 16,-1 21-16,0 0 0,21-21 15,-21 0-15,1 21 0,-1-22 0,0 22 16,0-21-16,0 0 0,0 21 0,-21-21 15,22 21-15,-1-21 16,-21 0-16,21-1 0,0 22 16,-21-21-16,0 0 31,-21 42-15,21 0-1,-21-21-15,21 22 0,0-1 16,0 0-16,-21 0 0,21 0 0,-22 0 15,22 1-15,-21-1 0,21 21 0,0-21 16,0 0-16,-21 1 0,21 20 16,-21-21-16,21 0 0,0 0 0,0 22 15,0-22-15,-21 0 0,21 0 16,-21 0-16,21 1 0,0 20 0,-22-21 16,22 0-16,0 0 0,0 1 15,0-1-15,-21 0 0,21 0 16,0 0-16,-21-21 0,21 21 15,0 1 1,-21-22 15,21-22 63,21 1-78,-21 0-16,21 21 0,-21-21 0,0 0 15,21 0-15,1-1 0,-1 1 16,-21 0-16,21-21 0,0 21 0,-21-22 16,21 22-16,0-21 0,-21 21 0,0-22 15,0 22-15,22 0 0,-22-21 16,21 20-16,-21 1 0,0 0 15,0 0-15,0 0 0,0 0 16,-21 21 140,-1 0-78,1 0-62,0 0-16,0 0 16,0 0-16,0 0 15,-1 0 1,22 21-16,-21-21 16,0 0-16,0 21 15,0 0 1,0-21-16,-1 0 15,22 21-15,-21-21 16,21 21-16,-21-21 16,21 22-1</inkml:trace>
  <inkml:trace contextRef="#ctx0" brushRef="#br2" timeOffset="142426.74">21971 10710 0,'-21'0'0,"21"22"0,-21-22 16,21 21-16,-22-21 15,1 21-15,21 0 31,-21-21-15,42 0 62,-21-21-78,0 0 16,21 21-16,1-21 0,-22-1 15,21 22-15,0-21 0,0 0 16,0 0-16,0 21 16,-21-21-16,22 0 0,-1 21 15,-21-22-15,21 1 0,0 0 0,0 21 16,0-21-16,-21 0 0,22 0 0,-1-1 16,0 22-16,0-21 0,0 0 0,0 0 15,1 0-15,-1 0 0,0-1 16,0 22-16,0-21 15,0 0-15,1 0 0,-1 0 16,0 21-16,0-21 0,0-1 0,0 22 16,1-21-16,-1 0 0,0 21 0,0-21 15,0 0-15,0 0 0,1 21 16,-1-22-16,21 1 0,-21 0 0,0 21 16,1-21-16,-1 0 0,0 0 0,0 21 15,0-22-15,0 1 0,1 0 0,-1 0 16,-21 0-16,21 0 0,0-1 0,0 1 15,0 21-15,1-21 0,-22 0 16,21 0-16,0 0 0,0-1 16,0 1-16,-21 0 0,21 0 0,1 0 15,-1 0-15,0-1 0,-21 1 0,21 0 16,0 0-16,0 0 0,1 0 16,-1-1-16,0 1 0,0 0 0,0 21 15,0-21-15,1 0 0,20 0 0,-21-1 16,0 1-16,0 0 0,1 0 0,-1 0 15,0 0-15,0-1 0,21-20 16,-20 21-16,-1 0 0,0 0 0,0-1 16,0 1-16,-21 0 0,21 0 0,1-21 15,-1 20-15,0 1 0,0 0 0,-21 0 16,21 0-16,0-22 16,-21 22-16,22 0 0,-1 0 0,0 0 15,0 0-15,-21-1 0,21 1 0,0-21 16,1 21-16,-22 0 0,21-1 0,0 1 15,0 0-15,0 0 0,-21 0 0,21 0 16,1-1-16,-1 1 0,-21 0 16,21 0-16,0 0 0,0 0 0,-21-1 15,21-20-15,1 21 0,-1 0 0,0 0 16,0-22-16,0 22 0,0 0 0,1-21 16,-1 20-16,0 1 0,21-21 15,-21 21-15,1-22 0,-1 22 16,0 0-16,0 0 0,0-21 0,0 20 15,22 1-15,-22 0 0,0-21 0,0 21 16,0-1-16,1 1 0,-1 0 16,0-21-16,0 21 0,21-1 0,-20-20 15,-1 21-15,0-21 0,0 20 0,0-20 16,0 21-16,22-21 0,-22 20 16,0-20-16,0 0 0,0 21 0,1-22 15,-1 22-15,0 0 0,0-21 0,0 20 16,0 1-16,1 0 0,20 0 0,-21-21 15,0 20-15,0 1 16,1 0-16,20 0 0,-21 0 0,0 0 16,0-1-16,1-20 0,-1 21 0,21 0 15,-21 0-15,0-1 0,1 1 16,-1 0-16,0 0 0,0 0 0,21 0 16,-20-1-16,-1 1 0,0 0 0,0 0 15,0 0-15,0 0 0,1-1 16,-22 1-16,21 0 0,0 0 0,0 0 15,0 0-15,0-1 16,1 1-16,-22 0 16,21 21-16,-21-21 0,21 21 15,-21-21-15,21 21 0,-21-21 16,21-1-16,0 22 0,-21-21 16,22 21-16,-1-21 0,0 0 15,0 0-15,0 0 16,-21-1-16,21 22 0,1-21 15,-22 0-15,21 0 16,0 21-16,-21-21 0,21 21 16,-21-21-1,-21 21 32,0 0-47,0 21 0,-1-21 16,1 0-16,0 21 0,0-21 15,-21 0-15,20 21 0,1-21 0,0 0 16,-21 21-16,21-21 0,-1 0 16,1 21-16,0 1 0,-21-22 0,21 0 15,-1 0-15,1 0 0,0 21 0,0-21 16,0 0-16,0 0 16,-1 0-16,1 0 15,0 0-15,0 21 0,0-21 31,42 0 32,0 0-63,0 0 0,0 0 16,1 0-16,-1-21 0,21 21 15,-21 0-15,22 0 0,-22-21 0,21 21 16,-21 0-16,22-22 0,-1 22 0,-21 0 15,21-21-15,-20 21 0,-1 0 16,21 0-16,-21-21 0,0 21 0,-21-21 16,22 21-16,-1 0 15,-21-21-15,21 21 0,-21 21 78,0 0-62,-21 0-16,21 0 16,-21 1-16,21-1 0,-22 0 15,22 0-15,-21 0 0,21 22 0,0-22 16,0 0-16,-21 0 0,21 21 0,-21-20 16,21-1-16,-21 21 15,21-21-15,0 22 0,0-22 0,-21 21 16,21-21-16,-22 22 0,22-22 0,0 0 15,0 21-15,0-21 0,0 1 0,0-1 16,0 0-16,0 0 0,0 0 16,0 0-16,0 1 15,0-1-15,0 0 32,-21-21-32,21 21 15,-21-21-15,0 0 0,0 0 16,0 0-16,-1 0 0</inkml:trace>
  <inkml:trace contextRef="#ctx0" brushRef="#br2" timeOffset="149050.63">26395 3450 0,'-21'-21'16,"-1"21"62,22 21-78,0 0 0,0 1 16,0-1-16,0 0 0,-21 0 0,21 0 15,0 0-15,0 1 0,0-1 16,-21-21-16,21 21 0,0 0 16,0 0-16,0 0 15,0-42 48,0 0-63,0 0 15</inkml:trace>
  <inkml:trace contextRef="#ctx0" brushRef="#br2" timeOffset="149294.92">26352 3217 0,'0'-42'15,"0"21"1,0 0-16,0 0 31,-21 21-31,21 21 47,0 0-31,21 0-1</inkml:trace>
  <inkml:trace contextRef="#ctx0" brushRef="#br2" timeOffset="149862.59">26564 3260 0,'-21'0'0,"21"21"31,0 0-31,0 0 16,0 0-16,0 1 0,0-1 15,0 0-15,0 0 0,0 0 0,-21 0 16,21 1-16,0-1 0,-21 0 15,21 0-15,-22 0 16,1-21 0,0 0 15,21-21-15,0 0-16,0 0 15,0 0-15,0-1 16,21 1-16,-21 0 0,21 0 0,1 0 15,-1 0-15,0-1 0,-21 1 0,21 0 16,0 21-16,22-21 0,-22 21 16,0 0-16,0 0 0,0 0 15,-21 21-15,21 0 16,-21 0-16,0 1 0,0-1 0,0 0 16,0 21-16,0-21 0,0 1 15,0-1-15,0 0 0,0 0 16,-21 0-16,21 0 0,-21 1 15,0-22-15,21 21 16,21-42 31</inkml:trace>
  <inkml:trace contextRef="#ctx0" brushRef="#br2" timeOffset="150174.94">27114 3048 0,'-21'0'47,"0"21"-47,21 0 0,-21 1 16,21-1-16,0 0 0,-21 21 0,0-21 15,-1 22-15,22-22 0,0 21 0,-21-21 16,21 22-16,-21-22 0,21 21 16,-21-21-16,21 1 0,0-1 0,0 0 15,0 0-15,0 0 0,0 0 16,0 1 0,21-22-1,0 0-15,0 0 16,1 0-1,-22-22-15</inkml:trace>
  <inkml:trace contextRef="#ctx0" brushRef="#br2" timeOffset="150378.9">26903 3429 0,'0'0'15,"-21"0"-15,21-21 31,21 21-15,0 0-16,0 0 16,0-21-16,0 21 0,1 0 0,-1 0 15,0 0-15,0 0 0,-21-21 16,21 21-16,0 0 0,1 0 0,-22-22 16,21 22-16</inkml:trace>
  <inkml:trace contextRef="#ctx0" brushRef="#br2" timeOffset="151043.39">27707 3514 0,'21'-21'0,"0"-1"16,-21 1-16,0 0 0,22 21 15,-22-21-15,0 0 0,0 0 16,0-1-16,0 1 16,0 0-16,0 0 0,-22 0 15,1 21-15,0 0 16,0 0-16,0 0 0,0 0 0,-1 21 15,-20-21-15,21 21 0,0 0 0,0 0 16,-1 22-16,1-22 0,0 0 16,0 21-16,0-20 0,21-1 0,-21 0 15,21 0-15,0 0 0,0 0 0,0 1 16,0-1-16,0 0 0,21-21 16,0 0-16,0 0 15,0 0-15,0 0 16,1 0-16,-1 0 0,0 0 15,0-21-15,0 21 0,0-21 0,1-1 16,-1 1-16,0 0 0,0 0 16,0 0-16,-21 0 0,21-22 15,-21 22-15,22 0 0,-22 0 0,0 0 16,0-1-16,0 44 31,0-1-15,0 0-16,0 0 15,0 0-15,0 0 0,-22 1 0,22-1 16,0 0-16,0 0 0,0 0 16,0 0-16,0 1 0,0-1 15,0 0 1,22-21-16,-1 0 16,0 0-16,0 0 15,0 0-15,0-21 16,1 0-16,-1 21 0</inkml:trace>
  <inkml:trace contextRef="#ctx0" brushRef="#br2" timeOffset="151355.79">28257 3408 0,'0'0'0,"22"0"63,-1 0-47,0 0-16,0 0 31,0 0-31</inkml:trace>
  <inkml:trace contextRef="#ctx0" brushRef="#br2" timeOffset="151603.65">28194 3556 0,'0'0'0,"-21"21"16,21 0 15,21-21 0,0 0-31,0 0 16,0 0-1,1 0 1,-22-21 0,21 21-16,0 0 15,0-21-15</inkml:trace>
  <inkml:trace contextRef="#ctx0" brushRef="#br2" timeOffset="152026.41">28723 3302 0,'0'0'0,"0"-21"16,21 21-16,-21-21 15,0 0-15,0 42 47,0 0-47,0 0 0,-21 0 16,21 0-16,-21 1 0,21-1 0,0 0 16,-21 0-16,21 21 0,-21-20 15,21-1-15,-22 0 0,22 0 16,0 0-16,0 0 0,-21-21 0,21 22 15,0-1 1,21-42 47,-21-1-63,22 1 15</inkml:trace>
  <inkml:trace contextRef="#ctx0" brushRef="#br2" timeOffset="152591.07">28914 3366 0,'0'0'0,"21"0"16,-21 21 15,-21 0-15,-1 0-1,22 0-15,0 0 0,-21-21 16,21 22-16,-21-1 0,0-21 16,21 21-16,0 0 0,0 0 15,-21 0-15,21 1 16,0-1-16,0 0 15,21-21 1,0 0-16,0 0 0,0 0 16,1 0-16,-1 0 0,0 0 0,0 0 15,0 0-15,0 0 16,1 0-16,-1-21 0,0 0 16,0 21-16,-21-22 0,0 1 15,21 0-15,-21 0 16,21 0-16,-21 0 0,0-1 0,0 1 15,0 0-15,0 0 0,0 0 16,0 0 0,0-1-16,-21 22 15,0 0-15,0 0 16,0 0-16,0 0 0,-1 0 16,1 0-16,0 0 0,0 0 15,0 0-15,21 22 16,0-1-1,-21-21-15,21 21 16,0 0 0,-22 0-1</inkml:trace>
  <inkml:trace contextRef="#ctx0" brushRef="#br2" timeOffset="154106.24">26183 4382 0,'21'-22'16,"-21"44"15,0-1-31,0 0 16,-21 0-16,21 0 0,0 0 0,0 1 16,0 20-16,-21-21 0,21 0 15,0 22-15,-21-22 0,21 0 0,0 21 16,0-21-16,0 1 0,0-1 0,0 0 15,0 0-15,0 0 0,0 0 16</inkml:trace>
  <inkml:trace contextRef="#ctx0" brushRef="#br2" timeOffset="154429.39">26162 4487 0,'0'0'0,"0"-21"0,0 0 0,0 0 0,0 0 15,0 0-15,0-1 16,0 1-16,21 21 0,-21-21 16,21 21-16,0 0 0,1-21 0,-1 21 15,0 0-15,0 0 0,0 0 0,0 0 16,1 21-16,-1 0 15,-21 0-15,0 1 0,0-1 16,0 0-16,-21 0 16,-1 0-16,22 0 0,-21 1 0,0-22 15,0 21-15,0-21 0,21 21 16,-21-21-16,-1 0 16,44 0 15,-1 0-16,0-21-15</inkml:trace>
  <inkml:trace contextRef="#ctx0" brushRef="#br2" timeOffset="154803.18">26501 4339 0,'-22'0'31,"22"21"-31,0 1 16,0-1-16,0 0 0,-21-21 16,21 21-16,0 0 0,0 0 0,0 1 15,-21-22-15,21 21 0,0 0 0,0 0 16,0 0 0,0 0-16,21-21 15,0 0-15,1 0 16,-1 0-16,0 0 0,0-21 15,-21 0-15,21 21 16,-21-21-16,0 0 0,21 21 0,-21-21 16,0-1-16,22 1 0,-22 0 15,0 0-15,0 0 0,0 0 16,0-1 15,21 22 0</inkml:trace>
  <inkml:trace contextRef="#ctx0" brushRef="#br2" timeOffset="155347.85">26924 4106 0,'0'0'0,"0"-21"0,-21 21 31,0 21-31,21 1 16,0-1-16,0 0 0,0 0 15,0 0-15,-22 0 0,22 1 16,-21 20-16,21-21 0,0 0 0,0 0 16,0 22-16,-21-22 0,21 0 0,-21 0 15,21 0-15,0 1 16,0-44 46,0 1-62,0 0 16,21 21 0,0-21-16,0 0 0,1 0 15,-1 21-15,0 0 0,0-22 0,0 22 16,0 0-16,1 0 15,-1 0-15,0 0 16,-21 22-16,0-1 0,0 0 16,0 0-16,0 0 15,-21-21-15,0 21 0,-1-21 16,1 0-16,0 22 0,0-22 16,0 21-16,0-21 0,-1 0 15,1 0 1,21-21 15,21 21-15,1-22-16,-1 1 0,0 0 15,0 0-15</inkml:trace>
  <inkml:trace contextRef="#ctx0" brushRef="#br2" timeOffset="156231.35">27368 4022 0,'0'0'0,"0"-21"16,-21 42 15,0 0-31,21 0 0,-21 0 16,21 0-16,0 1 0,-21-1 15,0 21-15,21-21 0,-22 0 0,22 22 16,0-22-16,0 0 0,-21 21 0,21-20 15,0-1-15,0 0 0,0 0 16,0 0-16,0 0 16,21-21-1,1 0-15,-1 0 16,0 0-16,0 0 16,0 0-16,0-21 0,1 0 15,-22 0-15,21 0 16,0 0-16,-21-1 15,0 44 17,0-1-17,0 0-15,0 0 16,0 0-16,0 0 16,0 1-1,21-22 1,0 0-1,0 0-15,1 0 16,-1 0-16,0 0 0,0-22 16,0 1-16,0 21 0,-21-21 15,22 0-15,-22 0 16,21 0-16,0-1 0,0 22 0,-21-21 16,21 21-16,-21-21 0,21 21 15,-42 0 141,0 0-156,0 21 0,21 0 16,0 1-16,-21-1 0,0 0 16,21 0-16,0 0 0,0 0 15,0 1 1,0-1-16,21-21 31,0 0-31,0 0 16,0 0-16,0 0 0,1 0 15,-1 0-15,0-21 16,-21-1-16,21 22 16,-21-21-16,21 21 0,-21-21 0,21 0 15,-21 0-15,0 0 16</inkml:trace>
  <inkml:trace contextRef="#ctx0" brushRef="#br2" timeOffset="156422.25">27622 4170 0,'0'0'0,"-63"0"16,42 0-1,0 0 1,42 0 15,0 0-31,0 0 16,0 0-16,0 0 0,1 0 15</inkml:trace>
  <inkml:trace contextRef="#ctx0" brushRef="#br2" timeOffset="156715.07">28257 4149 0,'22'-21'16,"-1"42"0,-21 0-1,21 0-15,-21 0 0,0 0 0,0 1 16,0-1 0,0 0-16,0 0 0,0 0 0,0 0 15,0 1-15,0-1 0,0 0 16,21-21 31,0 0-47</inkml:trace>
  <inkml:trace contextRef="#ctx0" brushRef="#br2" timeOffset="156951.15">28533 4170 0,'21'-21'0,"-42"42"0,42-63 0,-21 20 15,-21 22 17,-1 0-32,22 22 0,0-1 0,-21 0 15,21 0-15,-21 0 0,0 0 16,21 1-16,0-1 0,-21 0 0,21 0 16,-21 0-16,21 0 0,-22 1 15,22-1-15,0 0 16,22-21 15,-1 0-15</inkml:trace>
  <inkml:trace contextRef="#ctx0" brushRef="#br2" timeOffset="157366.51">28660 4191 0,'0'0'0,"-22"0"31,22 21-31,-21 0 16,0 1-16,0-1 15,21 0-15,-21 0 16,21 0-16,-21 0 0,21 1 16,0-1-16,0 0 0,0 0 15,0 0 1,21-21-1,0 0-15,0 0 16,0 0-16,0 0 0,1 0 16,-22-21-16,21 21 0,-21-21 0,21 0 15,-21 0-15,21-1 16,-21 1-16,21 0 0,-21 0 16,0 0-16,0 0 0,0-1 15,0 1 1,-21 21-16,0 0 15,0 0-15,21 21 16,-21-21 0,21 22-16,0-1 15,21-21 1</inkml:trace>
  <inkml:trace contextRef="#ctx0" brushRef="#br2" timeOffset="157596.6">28892 4255 0,'0'21'31,"-21"0"-15,21 0-16,-21 0 15,0 0-15,21 1 16,0-1-1</inkml:trace>
  <inkml:trace contextRef="#ctx0" brushRef="#br2" timeOffset="157774.5">28850 4128 0,'0'0'16,"0"-22"0,0 44 31,0-1-47,0 0 15</inkml:trace>
  <inkml:trace contextRef="#ctx0" brushRef="#br2" timeOffset="158367.01">29168 4276 0,'-22'0'63,"1"0"-63,0 21 16,21 0-16,-21-21 0,21 21 15,-21 0-15,0 1 0,21-1 16,0 0-1,21-21 32,0 0-47,0 0 0,-21-21 16,21 21-16,0-21 16,-21-1-16,22 1 15,-22 0-15,21 0 0,-21 0 0,0 0 16,21-1-16,0 1 0,-21 0 0,0 0 15,0 0-15,21-22 0,-21 22 16,21 0-16,-21 0 0,0 0 0,0 0 16,0-1-16,0 44 31,-21-1-31,21 0 16,0 0-16,-21 21 0,0-20 15,21 20-15,-21-21 0,21 21 0,0-20 16,0-1-16,0 21 0,0-21 15,0 0-15,0 1 0,0-1 16,0 0-16,0 0 16,21-21-16,-21 21 0,21-21 15,0 0-15,0 0 16,1 0-16</inkml:trace>
  <inkml:trace contextRef="#ctx0" brushRef="#br2" timeOffset="159098.82">27030 5249 0,'0'-21'0,"0"0"32,21 0-17,-21 0-15,21 21 16,0-21-16,-21-1 31,-21 22-15,0 0-1,0 0-15,0 22 0,-1-22 0,-20 21 16,21-21-16,21 21 0,-21 0 16,0-21-16,-1 21 0,22 0 15,0 1-15,0-1 16,0 0 0,22 0-16,-1-21 0,0 21 15,0-21-15,-21 21 0,21-21 0,0 22 16,1-22-16,-22 21 0,0 0 15,0 0 1,-22-21 0,1 0-1,0 0-15,0 0 0,0 0 0,0 0 16,-22 0-16,22 0 0,0 0 16,0 0-16,0 0 0,-1 0 0,22-21 15,-21 21-15,0 0 0,0-21 16,21 0-1,21 21 17,0 0-32,0 0 0,1-22 15,-1 22-15</inkml:trace>
  <inkml:trace contextRef="#ctx0" brushRef="#br2" timeOffset="159515.59">27199 5228 0,'0'0'0,"0"21"31,0 1-31,0-1 16,0 0-16,-21-21 16,21 21-16,0 0 15,0 0-15,0 1 0,0-1 16,0 0-1,21-21-15,-21 21 16,21-21-16,0 0 16,1 0-16,-1 0 15,0 0-15,0-21 0,-21 0 16,21 21-16,0-21 0,1-1 16,-22 1-16,0 0 15,0 0-15,0 0 16,0 0-16,0-1 0,0 1 31,21 21 32,0 0-63</inkml:trace>
  <inkml:trace contextRef="#ctx0" brushRef="#br2" timeOffset="160038.79">27622 5038 0,'0'0'0,"0"-64"16,0 43-1,0 0-15,0 0 16,-21 21 0,0 21-1,21 0-15,0 0 0,0 0 0,0 1 16,0-1-16,-21 0 0,21 21 15,0-21-15,-21 1 0,21 20 0,0-21 16,0 0-16,0 0 0,-21 1 0,21-1 16,0 0-16,0 0 0,-22-21 15,22 21-15,0 0 16,0-42 31,0 0-47,22 21 15,-22-21-15,21 21 0,-21-21 0,0 0 16,21 21-16,-21-22 0,21 1 0,0 21 16,-21-21-16,21 21 0,1-21 15,-1 21-15,0 0 0,0 0 16,0 0-16,0 0 16,-21 21-16,0 0 15,0 0-15,0 1 16,0-1-16,-21-21 0,21 21 15,-21-21-15,0 21 0,-21 0 16,20-21-16,1 0 0,0 0 16,0 21-16,0 1 0,0-22 15,42 0 32,-21-22-47,21 22 16,0-21-16,0 21 0</inkml:trace>
  <inkml:trace contextRef="#ctx0" brushRef="#br2" timeOffset="160326.64">28130 4995 0,'0'0'0,"0"-21"15,-21 21 1,0 0-16,0 0 0,0 0 15,0 21-15,-1-21 0,1 22 16,21-1-16,-21 0 0,0-21 16,0 21-16,21 0 0,-21 0 0,-1 1 15,22-1-15,0 0 0,-21 0 0,21 0 16,0 0-16,-21 1 0,21-1 16,0 0-16,0 0 15,21 0-15,0-21 16,1 0-16,-1 0 0,0 0 15,0 0-15,0 0 0,0 0 16,1 0-16,-1 0 0,0 0 0,0-21 16</inkml:trace>
  <inkml:trace contextRef="#ctx0" brushRef="#br2" timeOffset="160702.42">28384 4932 0,'0'0'0,"0"-21"16,22 21 15,-1 21-15,0 0 0,-21 0-16,0 0 0,0 1 15,21-1-15,-21 0 0,0 0 16,0 0-16,0 0 0,0 1 15,0-1-15,0 0 0,0 0 16,-21 0-16,21 0 0,-21 1 0,0-1 16,-1-21-16,22 21 15,0 0-15,-21-21 0,0 0 16,21 21-16,-21-21 0,21 21 16,0-42 46,21 0-46</inkml:trace>
  <inkml:trace contextRef="#ctx0" brushRef="#br2" timeOffset="161399.51">28871 4868 0,'0'0'0,"21"-21"16,1 0-16,-22 0 16,-22 21 15,1 0-31,0 21 0,0 0 0,0 0 16,0 1-16,-1-1 15,22 0-15,-21 0 16,21 0-16,0 0 15,21-21 1,1 0 0,-1 0-16,0 0 0,0 0 15,0 0 1,-21 22-16,0-1 0,0 0 16,0 0-16,0 0 15,-21-21-15,21 21 16,-21-21-16,0 22 0,0-22 15,21 21-15,-22-21 0,1 21 16,42-21 31,1 0-31,-1 0 15,-21 21-31,0 0 15,0 0-15,0 1 16,0-1-16,0 0 16,-21-21-16,21 21 0,-22-21 0,22 21 15,-21-21-15,0 21 16,0 1 15</inkml:trace>
  <inkml:trace contextRef="#ctx0" brushRef="#br2" timeOffset="161866.57">28109 5863 0,'-21'0'0,"42"0"0,-63 0 16,42 21-16,-21-21 0,0 0 16,-1 22-16,22-1 0,0 0 15,0 0 1,0 0-1,0 0-15,0 1 16,0-1 0,22-21-16,-22 21 15,0 0 1,0 0 0,0 0-16,-22-21 15,1 22-15,0-22 0,0 21 0,0-21 16,0 21-16,-1-21 0,1 0 0,21 21 15,-21-21-15,0 0 0,0 21 16,21-42 15,0 0-31,21 0 16,0 21-16,0-21 0</inkml:trace>
  <inkml:trace contextRef="#ctx0" brushRef="#br2" timeOffset="162217.38">28194 5652 0,'0'0'0,"0"-22"16,0 1-1,21 21-15,0-21 16,0 21-16,1 0 16,-1-21-16,0 21 0,0 0 0,0 0 15,0 0-15,1 0 16,-22-21-16,21 21 16,0 0-16,0 0 15,-42 0 48</inkml:trace>
  <inkml:trace contextRef="#ctx0" brushRef="#br2" timeOffset="162459.76">28152 5715 0,'0'0'0,"-22"21"16,44-21 15,-1 0-15,0 0-16,0 0 0,0 0 0,0 0 16,1 0-16,-1 0 0,0 0 15,0 0-15,0-21 0,0 21 16</inkml:trace>
  <inkml:trace contextRef="#ctx0" brushRef="#br2" timeOffset="183722.74">26225 6096 0,'-21'0'15,"0"0"1,0 0 15,0 0-15,0 0-1,-1 0-15,1 0 16,0 0-16,0 0 0,0 0 16,0 0-16,-1 0 15,1 0-15,0 0 0,0 0 16,0 0-16,0 0 0,-1 21 15,1-21-15,0 0 0,0 0 16,0 0-16,0 0 16,-1 0-1,1 0-15,42 0 94,1 0-94,-1 0 16,0 0-16,0 0 0,21 0 15,-20 0-15,20-21 0,0 21 0,1 0 16,-1 0-16,0-21 0,1 21 0,-1-21 16,0 21-16,1 0 0,-1-21 15,-21 21-15,21 0 0,-20-22 0,-1 22 16,0 0-16,0 0 0,-21-21 15,21 21-15,0 0 16,-42 0 47,21 21-63,-21-21 0,21 22 0,-21-22 15,21 21-15,-21 0 0,21 0 16,0 0-16,-21 0 0,21 1 0,-22-1 15,22 0-15,-21 0 0,21 0 0,0 0 16,0 22-16,0-22 16,0 0-16,0 21 0,0-20 0,0-1 15,0 21-15,0-21 0,0 0 0,0 1 16,0-1-16,0 21 0,0-21 16,0 0-16,0 1 0,0-1 15,0 0-15,0 0 0,0 0 0,0 0 16,-21 1-16,21-1 0,-21-21 15,21 21-15,-21-21 16,21 21-16,-21-21 0,21-21 78,0 0-78,0 0 16,0-1-1,0 1-15,0 0 16,0 0-16,0 0 16,0 0-16,0-1 0,0 1 15,0 0-15,0 0 16,0-21-16,0 20 0,0 1 0,21 0 16,-21 0-16,0-21 0,21 20 0,-21 1 15,0 0-15,0-21 16,0 21-16,0-1 0,0 1 0,0 0 15,0 0-15,0 0 0,0 0 16,0-1-16,0 1 31,0 42 32,0 1-48,0-1-15,0 0 0,0 0 0,0 0 16,0 0-16,0 1 0,0-1 16,-21 21-16,21-21 0,0 0 0,0 22 15,0-22-15,0 0 0,-21 0 16,21 22-16,0-22 0,-22 0 0,22 0 16,0 0-16,0 0 0,0 1 15,0-1-15,0 0 0,-21-21 16,21 21-16,0 0 31,0-42 16,21 21-31,-21-21-16,0 0 0,0 0 15,0-1 1,22 1-16,-22 0 0,0 0 15,0 0-15,0-22 0,21 22 0,-21 0 16,0 0-16,0-21 0,0 20 16,21-20-16,-21 21 0,0 0 0,21 0 15,-21-22-15,0 22 0,0 0 0,0 0 16,0 0-16,0-1 16,0 1-16,0 0 0,0 0 15,0 0-15,0 0 16,0-1 15,-21 22 0,0 0-15,21 22-16,-21-22 16,-1 0-16,1 0 0,0 21 15,0-21-15,0 0 0,0 0 16,-1 0-16,-20 0 0,21 21 0,0-21 15,-22 0-15,22 0 0,0 21 16,-21-21-16,21 0 0,-1 21 0,-20-21 16,21 21-16,0-21 0,0 0 15,-1 22-15,1-22 0,0 21 16,0-21 0,42 0 46,0 0-62,0 0 0,1 0 0,-1 0 16,0 0-16,0 0 0,21 0 15,-20 0-15,20 0 0,-21 0 16,21-21-16,1 21 0,-22 0 0,21-22 0,1 22 16,-22 0-16,0-21 0,0 21 15,0 0-15,0 0 0,1 0 16,-22-21-16,21 21 0,0 0 15,0 0 17,-21 21-17,0 0-15,0 1 16,0-1-16,0 0 0,0 0 16,0 0-16,0 22 0,0-22 0,0 0 15,0 21-15,0-21 0,0 1 16,0 20-16,0-21 0,0 0 15,0 22-15,21-22 0,-21 0 0,0 0 16,0 0-16,0 0 0,0 1 0,0-1 16,0 0-16,21-21 0,-21 21 0,0 0 15,22-21-15,-22 21 0,0 1 16,0-1 0,0-42 46,0-1-62,0 1 16,0 0-1,0 0-15,0 0 0,-22 0 0,22-1 16,0 1-16,0 0 0,0-21 0,0 21 16,0-22-16,0 22 0,0-21 15,0 21-15,0-1 0,0 1 0,0 0 16,0 0-16,0 0 0,0 0 0,0 42 47,0 0-32,0 0-15,0 0 0,0 0 16,0 1-16,0-1 0,0 0 16,0 0-16,0 0 0,0 0 0,0 1 15,0-1-15,0 0 0,0 0 16,0 0-16,-21-21 0,21 21 15,0 1 1,-21-22 0,0 0-1</inkml:trace>
  <inkml:trace contextRef="#ctx0" brushRef="#br2" timeOffset="-192689.86">18161 10986 0,'21'0'109,"-21"-22"-93,21 22-16,-21-21 0,21 21 15,-21-21-15,22 21 16,-1 0-16,-21-21 15,21 21-15,0-21 0,0 21 16,-21-21-16,21-1 16,1 22-16,-22-21 15,21 21-15,0-21 16,0 21-16,-21-21 16,21 21-16,0-21 0,1 0 15,-1-1 1,0 22-16,-21-21 15,21 21-15,0-21 0,0 0 16,1 0 0,-1 21-16,-21-21 0,21-1 15,0 22-15,-21-21 0,21 21 16,0-21-16,-21 0 0,22 21 16,-22-21-16,21 21 0,0-21 15,-21-1 1,21 22-16,-21-21 0,21 0 0,0 21 15,-21-21-15,0 0 16,22 21-16,-22-21 0,21 21 16,-21-22-16,21 22 0,0-21 15,0 0-15,-21 0 16,21 21-16,1 0 0,-22-21 16,21 21-16,0-21 0,0 21 15,-21-22-15,21 1 0,0 21 16,-21-21-16,22 21 0,-1 0 0,-21-21 15,21 21-15,0-21 0,0 0 16,0 21-16,1-22 0,-1 1 16,0 0-16,0 21 0,0-21 15,0 21-15,1-21 0,-1 0 0,0 21 16,0-22-16,0 1 0,0 0 16,1 0-16,-1 21 0,-21-21 15,21 21-15,0-21 0,-21-1 16,21 22-16,0-21 0,-21 0 0,22 21 15,-22-21-15,21 0 0,0 0 0,0 21 16,-21-22-16,21 1 0,0 0 0,-21 0 16,22 0-16,-1 0 0,0-1 0,0 1 15,0 0-15,0 0 0,1 0 16,-22 0-16,21-1 0,0 1 0,0 0 16,0 0-16,-21 0 0,21 0 0,1-1 15,-1 1-15,-21 0 0,21 0 16,0 0-16,0 0 0,0-1 0,-21-20 15,22 21-15,-1 0 0,0-22 16,0 22-16,0-21 0,22 21 0,-22-22 16,0 22-16,0-21 0,0 0 0,0 20 15,1-20-15,20 21 0,-21-21 0,0-1 16,0 22-16,22-21 0,-22 21 0,0-22 16,0 22-16,0-21 0,1 21 15,-1-22-15,0 22 0,21-21 0,-21-1 16,1 1-16,-1 21 0,0-21 0,0-1 15,0 22-15,0-21 0,1-1 16,-1 1-16,21 0 0,-21 21 0,0-22 16,1 1-16,-1 0 0,0 20 15,0-20-15,0 21 0,0-21 0,1-1 16,-1 1-16,0 0 0,21 20 0,-21-20 16,1 0-16,-1-1 0,0 1 0,0 0 15,0-1-15,0 1 0,1 21 16,20-21-16,-21-1 0,0 1 0,0 21 15,1-22-15,-1 1 0,21 21 0,-21-21 16,0-1-16,22 22 0,-22-21 0,0-1 16,21 22-16,-20-21 0,-1 0 15,0 20-15,0-20 0,21 0 16,-20-1-16,-1 1 0,0 0 0,0 21 16,21-22-16,-20 1 0,-1 21 0,0-22 15,0 1-15,0 21 0,0-21 0,1-1 16,-1 22-16,21-21 0,-21-1 15,0 22-15,1-21 0,20 0 0,-21-1 16,21 22-16,-20-21 0,20-1 0,0 1 16,-21 0-16,22 21 0,-22-22 15,0 1-15,21 21 0,-20-22 0,-1 22 16,21-21-16,-21 21 0,22-22 0,-22 22 16,0 0-16,0 0 0,21-21 15,-20 20-15,-1 1 0,21-21 16,-21 21-16,0-22 0,22 22 0,-22 0 15,0-21-15,21 21 0,-20-1 0,-1-20 16,0 21-16,0 0 0,21 0 16,-20-22-16,-1 22 0,21 0 0,-21 0 15,22 0-15,-22-1 0,21 1 0,-21 0 16,0 0-16,22 0 0,-22 0 0,21-1 16,-21 1-16,22 0 0,-1 0 15,-21 21-15,22-21 0,-22 0 16,21-1-16,-21 1 0,0 21 0,22-21 15,-22 0-15,0 21 0,0-21 0,0 0 0,1 21 16,-1-22-16,0 22 0,0-21 16,21 21-16,-20-21 0,-1 0 15,21 21-15,-21-21 0,0 21 0,22-21 16,-1-1-16,-21 22 0,22-21 16,-1 21-16,0-21 0,1 0 0,-1 21 15,0-21-15,1 21 0,-1-21 0,0 21 16,1-22-16,-22 22 0,21-21 15,0 21-15,1-21 0,-1 21 0,0-21 16,1 0-16,-1 21 0,0-21 0,-20 21 16,20-22-16,0 22 0,1-21 15,-1 21-15,0 0 0,1-21 0,-22 21 16,21-21-16,0 21 0,-20 0 16,20-21-16,-21 21 0,21 0 0,-20 0 15,-1-21-15,21 21 0,-21 0 16,0 0-16,22 0 0,-22 0 0,0-22 15,21 22-15,-20 0 0,-1 0 0,21 0 16,-21 0-16,22 0 0,-22 0 0,0-21 16,0 21-16,0 0 0,0 0 15,1 0-15,-1 0 16,-42 0 46,-1 0-62,1 21 0</inkml:trace>
  <inkml:trace contextRef="#ctx0" brushRef="#br2" timeOffset="-189774.55">18246 10605 0,'0'0'0,"0"-22"15,0 1 1,0 0-16,0 0 15,0 42 48,0 0-63,0 0 16,0 1-16,0-1 0,0 0 0,0 0 15,0 0-15,0 0 0,0 1 0,0-1 16,-22 0-16,22 0 0,-21 0 15,21 0-15,-21 1 0,0-1 0,21 0 16,0 0-16,0 0 0,-21-21 16,21 21-16,0 1 15,21-22 17,0 0-32,0 0 15,0 0-15,1 0 16,-1-22-16,0 22 0,0 0 0,0 0 15,0 0-15,1-21 0,-1 21 0,21 0 16,-21 0-16,0-21 0,22 21 16,-22-21-16,21 21 0,-21 0 0,22 0 15,-22 0-15,0 0 0,0-21 0,0 21 16,1 0-16,-1 0 0,0 0 16,-42 0 30,0 0-46,-1 0 16,1 0-16,0 21 0,0-21 16,0 0-16,0 0 0,-1 21 15,1-21-15,0 0 0,0 0 0,0 21 16,-22-21-16,22 0 0,0 0 0,0 0 16,0 21-16,0-21 0,-1 0 0,1 0 15,0 0-15,0 0 0,0 0 16,0 0-16,-1 0 0,1 0 15,0 0 1,0 0 0,21-21 15,-21 21-15,21-21-1,0 0 1,0 0-1,0 0-15,0-1 0,0 1 16,0 0-16,0-21 0,0 21 16,0-1-16,0-20 0,0 21 0,0-21 15,0 20-15,0-20 0,0 21 0,21 0 16,-21 0-16,0-1 0,0 1 16,21 0-16,-21 0 15,0 42 1,0 0-1,0 0-15,0 1 0,0-1 0,0 21 16,0-21-16,0 0 0,0 22 16,0-22-16,0 0 0,0 21 0,0-20 15,0-1-15,-21 0 0,21 21 16,-21-21-16,21 1 0,-21-1 0,21 0 16,0 0-16,0 0 0,0 0 15,0 1 1,21-22 31,0 0-47,0-22 15,0 22-15,0-21 16,1 21-16,-1 0 0,0-21 0,0 0 16,21 21-16,-20-21 0,-1 21 0,21 0 15,-21-21-15,22 21 0,-1 0 16,-21 0-16,21-22 0,-20 22 15,-1 0-15,21-21 0,-21 21 0,0 0 16,1 0-16,-1 0 0,0 0 16,0 0-16,-21 21 15,0 1 1,-21-22-16,0 0 16,0 21-16,-1-21 0,22 21 0,-42-21 15,21 0-15,0 0 0,0 21 16,-1-21-16,1 0 0,-21 0 0,21 0 15,0 21-15,-22-21 0,22 0 0,0 0 16,-21 0-16,20 0 0,1 0 16,0 21-16,0-21 0,0 0 0,0 0 15,-1 0-15,1 0 0,0 0 16,0 0 0,0 0-16,0 0 15,21-21 1,0 0-16,-22 21 15,22-21-15,0 0 16,0 0-16,0-1 0,0 1 16,0 0-16,0 0 0,0 0 0,0-22 15,0 22-15,0 0 16,0 0-16,0 0 0,0 0 0,0-1 16,22 22-1,-22-21-15,0 42 16,0 1-1,21 20-15,-21-21 0,0 0 16,0 0-16,21 1 0,-21 20 16,0-21-16,0 0 0,0 0 0,0 22 15,0-22-15,0 0 0,0 0 0,0 0 16,0 1-16,0-1 0,0 0 16,0-42 30,21 0-46,-21-1 16,0 1-16,0 0 0,0 0 0,0 0 16,0 0-16,21-22 0,-21 22 0,0-21 15,0 21-15,0-22 0,0 22 0,0-21 16,21 21-16,-21-1 0,0 1 16,0 42-1,0 1 1,0-1-16,0 0 15,0 0-15,0 21 0,0-20 0,0-1 0,0 0 16,0 0-16,0 0 0,-21 22 16,21-22-16,0 0 0,0 0 15,0 0-15,0-42 47,21 0-47,-21 0 16,0 0-16,22-1 0,-22 1 0,21 0 15,-21-21-15,0 21 0,0-1 0,0-20 16,0 21-16,0-21 0,0 20 0,0 1 16,0 0-16,0 0 0,0 42 31,0 0-31,0 0 16,0 1-16,0-1 0,0 0 0,0 0 15,0 21-15,0-20 0,0-1 0,0 0 16,0 0-16,0 0 0,0 0 0,0 1 15,0-1-15,0 0 0,0 0 16,-21-21 0</inkml:trace>
  <inkml:trace contextRef="#ctx0" brushRef="#br3" timeOffset="-180556.82">3598 14859 0,'0'21'32,"-21"-21"-32,42 0 78,0 0-78,1 0 15,-1 0-15,0 0 0,0 0 0,21 0 16,-20 0-16,-1 0 0,21 0 16,-21 0-16,22 0 0,-1 0 0,-21-21 15,21 21-15,1 0 0,-22 0 0,21 0 16,1 0-16,-1 0 0,21 0 15,-20 0-15,20 0 0,-20 0 0,20 0 16,1 0-16,-22-21 0,21 21 16,1 0-16,-1 0 0,1 0 0,-1 0 15,-20 0-15,20 0 0,-20 0 0,20 0 16,-21 0-16,22 0 16,-1-21-16,1 21 0,-1 0 0,22 0 15,-21 0-15,20 0 0,-20 0 0,-1 0 16,22 0-16,-22 0 0,1 0 15,-1 0-15,1 0 0,-1 0 0,1-21 16,-1 21-16,1 0 0,-1 0 0,22 0 16,-21 0-16,20 0 0,1 0 15,0 0-15,-1-22 0,1 1 0,0 21 16,-22 0-16,22-21 0,-1 21 0,1-21 16,0 21-16,-1 0 0,1-21 15,0 21-15,-1-21 0,-20 21 0,-1 0 16,1-22-16,-1 22 0,-20 0 15,-22 0-15,21 0 0,-21 0 16,1 0-16,-1 0 16,-42 0 46,-1 0-46,1 0-16,0 0 0,-21 0 15,21 0-15,-43 0 0,22 0 16,-22 0-16</inkml:trace>
  <inkml:trace contextRef="#ctx0" brushRef="#br3" timeOffset="-179877.21">4889 15007 0,'0'0'0,"-21"21"16,0-21-16,0 0 0,0 0 0,0 0 15,-1 0-15,1 0 16,0 0-1,0 0-15,0 0 16,0 0 0,42 0 31,0 0-32,0 0-15,21 0 0,-20 0 16,20 0-16,0 0 0,22 0 0,-1 0 15,1-21-15,-1 21 0,43-21 16,0 21-16,0 0 0,21 0 0,0-21 16,0 21-16,0 0 0,0 0 0,0-21 15,0 21-15,-21 0 0,21 0 16,0-21-16,-22 21 0,1 0 0,-21 0 16,21-22-16,-22 22 0,1 0 0,0 0 15,-1-21-15,1 21 0,0 0 16,-22 0-16,22 0 0,-22-21 0,22 21 15,-21 0-15,-1 0 0,1 0 16,-22 0-16,21 0 0,-20-21 0,-1 21 16,0 0-16,-20 0 0,20 0 15,-21 0-15,0 0 0,0 0 0,-21-21 16,22 21-16,-44 0 62,1 0-62,0 0 0,0 0 16,0 0-16,0 0 0,-1 0 0,1 0 16,-21 0-16,0 0 0,-1 0 15,1 0-15,0 0 0,-22 0 16,22 0-16,-22 0 0,1 0 0</inkml:trace>
  <inkml:trace contextRef="#ctx0" brushRef="#br3" timeOffset="-179421.98">6477 14944 0,'-42'0'16,"84"0"-16,-106 0 0,22 21 0,21-21 16,0 0-16,21 21 0,-21-21 15,21 21 1,21-21-1,0 0-15,0 0 16,0 0-16,22 0 0,20 0 0,-21 0 16,43 0-16,-21 0 0,20 0 15,1 0-15,0 0 0,20 0 0,-20-21 16,0 21-16,-1 0 0,22 0 0,-21-21 16,0 21-16,-1 0 0,1-21 0,0 21 15,-22-21-15,1 21 0,-1 0 16,-21 0-16,1-22 0,-1 22 0,-21 0 15,22 0-15,-22 0 0,0 0 16,0 0 0,-21-21-1,0 0 48,-21 21-63,0 0 15,0 0-15,-1 0 16,1-21-16,0 21 0</inkml:trace>
  <inkml:trace contextRef="#ctx0" brushRef="#br3" timeOffset="-177717.99">17886 12044 0,'21'-21'15,"-21"0"1,21 21-16,-21-22 16,21 22 62</inkml:trace>
  <inkml:trace contextRef="#ctx0" brushRef="#br3" timeOffset="-176989.87">17970 11959 0,'0'-21'47,"0"0"-16,0 0 16,-21 21 0,21 21-16,0 0-15,0 0-16,0 0 16,-21 1-16,21-1 15,0 0-15,0 0 16,-21 0-16,21 0 0,0 1 16,0-1-16,0 0 0,0 0 15,0 0-15,0 0 16,0 1-16,0-1 15,0 0-15,0 0 0,0 0 16,0 0-16,0 1 0,0-1 16,0 0-1,0 0-15,0 0 16,0 0 0,0 1-16,21-22 46,0 0-46,0 0 16,1 0 0,-1-22-16,0 22 15,-21-21-15,21 21 16,-21-21-16,0 0 16,21 0-16</inkml:trace>
  <inkml:trace contextRef="#ctx0" brushRef="#br3" timeOffset="-176622.08">17801 12277 0,'21'0'31,"0"0"-31,1 0 16,-1-21-16,0 21 0,0 0 16,-21-22-16,21 22 15,0 0-15,1-21 16,-1 21-16,0 0 78,0 0-62</inkml:trace>
  <inkml:trace contextRef="#ctx0" brushRef="#br3" timeOffset="-176153.48">18457 12234 0,'0'22'0,"21"-22"15,1 0 17,-1 0-17,-21-22-15,0 1 16,0 0-1,0 0 1,-21 21 0,-1 0-16,1 0 15,21 21 1,-21-21-16,21 21 0,-21-21 16,21 21-1,21-21 48,-21-21-63,21 21 15</inkml:trace>
  <inkml:trace contextRef="#ctx0" brushRef="#br3" timeOffset="-175206.02">19240 11980 0,'0'0'0,"0"-21"0,0 0 16,-21 21-1,0 0-15,0 0 16,0 0-16,0 0 15,-1 0-15,1 21 16,0-21-16,0 21 0,21 1 16,-21-22-16,0 21 0,21 0 0,0 0 15,-22-21-15,22 21 0,-21 0 0,21 1 16,-21-1-16,21 0 0,0 0 0,0 0 16,0 0-16,0 1 15,0-1-15,0 0 0,0 0 16,0 0-1,21-21 1,0 0 0,1 0-16,-1 0 15,0 0-15,0 0 16,0-21-16,0 0 0,1 21 16,-22-21-16,21 0 15,-21-1-15,21 22 0,-21-21 16,21 0-16,0 0 15,-21 0-15,0 0 0,0-1 16,21 1-16,-21 0 0,0 0 16,0 0-16,0 0 15,0-1-15,0 44 78,0-1-78,0 0 16,0 0-16,0 0 0,0 0 16,0 1-16,0-1 0,0 0 15,0 0-15,0 0 0,0 0 16,0 1-16,0-1 16,0 0-1,22-21-15,-1 0 16,-21 21-1,21-21-15,0 0 16,0 0 15,-21-21 16</inkml:trace>
  <inkml:trace contextRef="#ctx0" brushRef="#br3" timeOffset="-173313.19">26501 3768 0,'-43'0'16,"22"0"-16,0 0 0,0 0 15,0 0-15,-1 0 16,1 0-16,21 21 47,21-21-31,1 0-1,-1 0-15,21 0 0,0 0 0,1 0 16,-1 0-16,22 0 0,-22 0 15,43 0-15,-22 0 0,22 0 16,-22 0-16,22 0 0,0 0 0,-1 0 16,1-21-16,0 21 0,20 0 0,-20 0 15,21 0-15,0-21 0,0 21 16,-1 0-16,-20 0 0,21-22 0,0 22 16,-22 0-16,22 0 0,-21 0 15,0-21-15,-1 21 0,1 0 0,-22 0 16,1 0-16,-1-21 0,1 21 0,-22 0 15,1 0-15,-22 0 0,0-21 16,0 21-16,0 0 0,0 0 0,-21-21 16,-21 21 31,0 0-32,0 0-15,0 0 16,0 0-16,-1 0 0,-20 0 0,21 0 15,-21 0-15,20 0 0,-20 0 0</inkml:trace>
  <inkml:trace contextRef="#ctx0" brushRef="#br3" timeOffset="-172677.99">26797 3810 0,'-21'21'15,"42"-42"-15,-63 42 0,20-21 0,1 0 0,0 0 16,0 0-16,0 0 62,21 21-46,21-21 0,0 0-16,0 0 0,22 0 0,-1 0 15,0 0-15,22 0 0,20 22 0,-20-22 16,21 0-16,20 0 0,-20 0 15,21 0-15,21 0 0,0 0 0,0 0 16,0 0-16,0 0 0,0 0 0,-21 0 16,0 0-16,-22 0 0,1 0 15,0 0-15,-1 0 0,1 0 0,-22 0 16,1 0-16,-22 0 0,22-22 16,-22 22-16,0 0 0,-20-21 15,20 21-15,-21-21 0,0 21 0,0 0 16,1 0-16,-22-21 0,21 21 15,0 0 1,-42 0 47,0 0-48,-1 0 1,1 0-16,0 0 0,0 0 0,0 0 15,0-21-15,-1 21 16,1 0-16</inkml:trace>
  <inkml:trace contextRef="#ctx0" brushRef="#br3" timeOffset="-169044.49">12509 3979 0,'0'0'0,"0"-21"15,0 0 17,0 0 14,22 21 48,-1 0 0,-21 21 0,0 0-63,21-21 0,-21-21 32,0 0-48,0 0 1,0 0-16,0-1 16,0 1-16,0 0 15,0 0-15,0 0 16,0 0-16,0-1 15,0 1 1,0 42 15,0 1-31,0-1 0,0 0 16,0 0-16,0 0 0,0 0 0,0 1 16,0 20-16,0-21 0,0 21 15,0 1-15,0-22 0,0 21 16,0 1-16,0-1 0,0 0 0,0-21 15,0 22-15,0-1 0,0-21 16,0 22-16,0-22 0,0 0 0,0 0 16,0 0-16,0 0 0,0 1 0,21-1 15,-21 0-15,0-42 63,0 0-48,0-1-15,21 1 0,-21 0 16,21 0-16,1 21 0,-1-21 16</inkml:trace>
  <inkml:trace contextRef="#ctx0" brushRef="#br3" timeOffset="-167517.61">13123 3895 0,'0'0'0,"-21"0"15,21-21-15,-21 21 0,0 0 16,0 0 0,-1 0-1,1 21-15,21 0 0,0 0 16,-21 0-16,21 0 0,-21 1 0,21-1 15,0 0-15,0 0 0,0 0 16,-21 0-16,21 1 0,0 20 0,-21-21 16,21 0-16,0 0 0,0 1 0,0-1 15,0 21-15,0-21 0,0 0 16,21 1-16,0-1 0,0-21 16,0 0-16,0 21 0,1-21 0,-1 0 15,0 0-15,21 0 0,-21 0 0,1 0 16,-1 0-16,0-21 15,0 21-15,21-21 0,-20-1 0,-22 1 16,21 21-16,0-21 0,0 0 0,0 0 16,-21 0-16,0-22 0,0 22 15,21 0-15,-21-21 0,0 20 0,0-20 16,0 21-16,0-21 0,0 20 0,0-20 16,0 21-16,-21 0 0,21 0 0,0-1 15,-21 1-15,0 21 0,0-21 16,0 21-16,-1 0 0,1 0 15,0 0-15,0 0 0,0 0 16,0 0-16,-1 21 0,1-21 16,0 21-16,0 1 0,-21-1 0,20 0 15,1 0-15,0 21 0,0-20 0,0 20 16,0-21-16,21 21 0,0 1 16,-22-22-16,22 21 0,-21-21 0,21 22 15,0-22-15,0 21 0,0-21 0,0 1 16,0-1-16,21 0 0,-21 0 0,22-21 15,-1 21-15,0 0 0,0-21 16,0 0-16,0 22 0,1-22 0,20 0 16,-21 0-16,0 0 0,22 0 15,-22 0-15,0 0 0,0 0 0,0-22 16,22 22-16,-22-21 0,0 0 0,0 0 16,-21 0-16,21 0 0,0-1 15,1 1-15,-22-21 0,21 21 0,-21-22 16,0 22-16,0-21 0,0 0 15,0-1-15,0 22 0,0-21 0,0-1 16,0 22-16,-43 0 0,43 0 0,-21 0 16,0 0-16,0-1 0,0 1 15,0 21-15,-22 0 0,22 0 0,0 0 16,0 0-16,-22 0 0,22 0 0,0 0 16,-21 21-16,21-21 0,-22 22 15,22-1-15,0 0 0,0 0 16,0 21-16,-1-20 0,1 20 0,21-21 15,0 21-15,-21 1 0,21-1 16,0-21-16,0 22 0,0-1 0,0-21 16,0 21-16,0-20 0,21-1 0,0 0 15,1 0-15,-1 0 0,0 0 0,0-21 16,0 22-16,0-22 0,1 0 16,20 0-16,-21 0 0,0 0 0,22 0 15,-22 0-15,0 0 0,21 0 0,-21 0 16,1-22-16,-1 1 0,0 0 15,0 21-15,0-42 0,-21 21 16,21-1-16,-21-20 0,22 21 0,-22-21 16,0-1-16,0 1 0,0 0 0,0-1 15,0 1-15,0 21 0,0-22 16,0 22-16,0 0 0,-22-21 0,22 21 16,-21-1-16,0 22 0,21-21 0,-21 0 15,0 21-15,0 0 0,-1 0 16,1 0-16,0 0 0,0 0 0,0 0 15,0 0-15,-1 21 0,1 0 0,0-21 16,-21 22-16,21-1 0,-1 0 16,22 21-16,-21-21 0,0 22 0,21-22 15,-21 21-15,21 1 0,0-1 16,0-21-16,0 21 0,0 1 16,0-22-16,0 21 0,0-21 0,0 1 15,0 20-15,21-21 0,0 0 0,0 0 16,1-21-16,-1 22 0,0-22 0,0 0 15,21 21-15,-20-21 0,-1 0 16,0 0-16,21 0 0,-21 0 0,1 0 16,-1 0-16,0-21 0,0 21 0,0-22 15,0 1-15,1 0 0,-22 0 16,0 0-16,0 0 0,0-22 0,0 22 16,0-21-16,0 21 0,0-22 15,0 1-15,0 0 0,-22-1 0,1 1 16,0 21-16,21-22 0,-21 22 15,0 0-15,0 0 0,-1 21 0,1 0 16,-21-21-16,21 21 0,0 0 0,-1 0 16,1 0-16,-21 21 0,21 0 15,0 0-15,-1 0 0,1 1 0,0 20 16,0-21-16,21 21 0,-21-20 0,21 20 16,-21 0-16,21-21 0,0 22 15,0-22-15,0 0 0,0 21 0,0-20 16,0-1-16,0 0 0,0 0 0,21-21 15,0 21-15,-21 0 0,21-21 16,0 22-16,0-22 16,1 0-16,-1 0 0,0 0 15,0 0-15</inkml:trace>
  <inkml:trace contextRef="#ctx0" brushRef="#br3" timeOffset="-165969.66">12467 4001 0,'-21'0'0,"21"-22"47,0 1-47,0 0 16,21 21-16,-21-21 15,21 0-15,0 0 0,-21-1 16,0 1-16,0 0 0,22 21 16,-22-21-16,0 0 15,0 42 32,0 0-47,0 0 0,0 0 16,0 1-16,0 20 0,0-21 15,0 21-15,21 1 0,-21-1 16,0 0-16,0 1 0,0-22 0,0 21 16,0 1-16,0-1 0,0-21 0,0 21 15,0-20-15,21 20 0,-21-21 0,0 0 16,0 0-16,0 1 0,0-1 16,0 0-16,0 0 0,0 0 0,0 0 15,0 1 1,0-1-16,-21-21 31,0 0-31,-1 0 16,1 0-16,-21 0 0,21 0 15,0 0-15,-22 0 0,22 0 16,-21 0-16,21 0 0,-1 0 0,-20 0 16,21 0-16,0 0 0,0 0 15,-1 0 1,44 0-1,-1 0-15,0 0 16,0 0-16,0 0 0,0 0 0,22 0 16,-22 0-16,0 0 0,21 0 15,1 0-15,-22 0 0,21 0 0,-21 0 16,22 0-16,-22 0 0,21 0 16,-21 0-16,1 0 0,-1 0 0,0 0 15,0 0-15,0 0 16,-42 0 15,0 0-31,0 0 0,0 0 16,-1 0-16,1 0 0,0 0 15,0 0-15,0 0 0,0 0 0,-1 0 16,1 0-16,0 0 0,42 0 62,0 0-62,1 0 16,-1 0-16,0 0 0,0 0 16,0 0-16,0 0 0,22 0 0,-22 0 15,0 0-15,0 0 0,0 0 16,-42 0 31,0 0-32,0 0-15,0 0 32,42 0 30</inkml:trace>
  <inkml:trace contextRef="#ctx0" brushRef="#br3" timeOffset="-163902.33">847 15748 0,'-22'0'15,"1"0"-15,0 0 16,0 0-16,0 0 16,0 0-1,-1 0-15,1 0 47,42 0-16,1 0-31,20 0 0,-21 21 0,21-21 16,22 0-16,-1 0 0,1 0 16,21 0-16,20 0 0,-20 0 0,21 0 15,0 0-15,0 0 0,-1-21 16,-20 21-16,0 0 0,21 0 0,-22-21 15,1 21-15,0 0 0,-22 0 16,22-21-16,-22 21 0,-20 0 16,20 0-16,-21 0 0,1 0 0,-22 0 15,21-21-15,-21 21 0,1 0 16,-44 0 15,1 0-15,0 0-16,0 0 15,0 0-15,-22 0 0,22 0 0,-21 0 16,21 0-16,-22 0 0,1 0 0,-21 0 16,20 0-16,-20 0 0,20 0 15</inkml:trace>
  <inkml:trace contextRef="#ctx0" brushRef="#br3" timeOffset="-163497.49">1037 15790 0,'0'0'16,"-42"0"-16,-1 22 0,1-22 0,21 0 16,-21 0-16,20 0 15,22 21-15,22-21 32,-1 0-32,0 0 0,21 21 0,1-21 15,-1 0-15,0 0 16,22 0-16,-1 0 0,22 0 0,-22 0 15,22 0-15,21 0 0,-21 0 16,-1 0-16,1 0 0,0-21 0,-1 21 16,1 0-16,0 0 0,-1-21 15,1 21-15,-22 0 0,1-22 0,-1 22 16,1 0-16,-22 0 0,22-21 0,-22 21 16,-21-21-16,22 21 0,-22 0 15,0 0-15,0 0 0,0 0 16,-21-21-16,21 21 62,-21-21-46,22 21-16,-22-21 16</inkml:trace>
  <inkml:trace contextRef="#ctx0" brushRef="#br3" timeOffset="-162380.93">17886 12700 0,'0'-21'15,"0"42"32,0 0-31,-21 0-16,21 1 0,0-1 15,-22 0-15,22 0 0,0 0 0,0 0 16,0 1-16,-21-1 0,21 0 0,0 21 16,0-21-16,-21 1 0,21-1 15,0 0-15,0 0 0,0 0 0,0 0 16,0 1-16,0-1 0,0 0 0,0 0 16,0 0-16,0 0 15,21-21-15,0 0 0,1 0 16,-1 0-16,0 0 15,0 0-15,0 0 0,0 0 16,1 0-16,-22-21 16,0 0-16,0 0 15,0 0-15,0 0 16</inkml:trace>
  <inkml:trace contextRef="#ctx0" brushRef="#br3" timeOffset="-162166.05">17780 12996 0,'0'0'16,"-21"0"-16,0 0 0,42 0 31,0 0-15,0 0-16,21 0 15,-20 0-15,-1-21 0,0 21 0,0 0 0,0 0 16,0 0-16,-21-21 15,22 21-15,-1 0 0,0-21 16,0 21-16,0 0 0,-21-21 16,21 21-16</inkml:trace>
  <inkml:trace contextRef="#ctx0" brushRef="#br3" timeOffset="-161952.17">18330 12954 0,'0'0'0,"21"0"94,1-21-94</inkml:trace>
  <inkml:trace contextRef="#ctx0" brushRef="#br3" timeOffset="-161397.08">19050 12764 0,'0'-22'0,"0"1"16,0 0-16,-21 21 31,0 0-15,-1 0-16,1 0 0,0 21 15,0-21-15,0 21 16,21 1-16,-21-22 0,21 21 0,-22-21 15,22 21-15,0 0 0,0 0 16,0 0-16,0 1 16,22-22-1,-1 0-15,0 21 0,0-21 16,0 0-16,0 0 0,-21 21 16,22-21-16,-1 0 0,0 0 0,0 21 15,0-21-15,-21 21 0,21-21 16,-21 21-16,0 1 15,-21-1 1,0-21-16,0 21 16,0-21-16,0 0 0,-1 21 15,1-21-15,0 0 0,0 0 16,0 0-16,0 0 16,-1 0-16,1 0 15,0-21 1,21 0-1,0 0 1,21-1 0,0 1-1,1 21-15</inkml:trace>
  <inkml:trace contextRef="#ctx0" brushRef="#br3" timeOffset="-160928.96">19304 12764 0,'0'-43'16,"0"22"-16,0 0 16,0 42 15,0 0-16,0 0-15,0 1 0,0 20 16,0-21-16,0 0 0,-21 0 16,21 1-16,0-1 0,0 0 15,0 0-15,0 0 0,0 0 0,0 1 16,0-1-16,0 0 0,21-21 0,0 0 16,0 21-16,0-21 0,1 0 15,-1 0-15,0 0 16,0 0-16,0-21 15,0 0-15,-21 0 0,22-1 0,-1 22 16,-21-21-16,21 0 0,-21 0 16,0 0-16,0 0 0,0-1 15,0 1-15,21 0 0,-21 0 0,0 0 16,0 0-16,21 21 62,0 0-46,1 0-16</inkml:trace>
  <inkml:trace contextRef="#ctx0" brushRef="#br3" timeOffset="-160350.29">19812 12615 0,'0'0'0,"0"-21"0,0 0 0,0 0 16,0 0-1,0 0 1,0 42 0,0 0-1,0 0-15,0 0 0,0 0 16,-21 1-16,21-1 0,0 0 0,0 0 16,-21 21-16,21-20 0,0-1 15,0 21-15,0-21 0,0 0 0,0 1 16,0-1-16,0 0 0,0 0 15,0 0-15,0 0 0,0 1 16,0-44 31,0 1-47,0 0 16,0 0-16,0 0 0,0 0 15,21-1-15,0 1 0,-21 0 16,21 0-16,0 21 0,0-21 15,-21 0-15,22 21 0,-1-22 16,0 22-16,21 0 0,-21 0 0,22 0 16,-22 0-16,21 0 0,1 0 0,-22 22 15,0-1-15,0 0 0,-21 0 16,0 0-16,0 0 0,0 1 0,0-1 16,0 0-16,-21 0 0,0 0 0,0 0 15,-1 1-15,-20-1 0,21 0 0,0-21 16,-22 21-16,22-21 0,-21 0 0,21 0 15,0 0-15,-1 0 0,1 0 16,0 0-16,0 0 0,0 0 16,21-21 15,21 0-31,0 0 16,0 21-16,0-22 0,1 22 15,-1-21-15,21 21 0</inkml:trace>
  <inkml:trace contextRef="#ctx0" brushRef="#br3" timeOffset="-160029.47">20489 12637 0,'0'-22'16,"0"44"-16,21-65 0,-21 22 0,0 0 31,-21 21-16,0 0 1,21 21-16,-21-21 0,0 21 0,0 0 16,21 1-16,0-1 0,-22 0 0,1 0 15,21 0-15,-21 22 0,21-22 16,0 0-16,0 0 0,0 0 0,0 0 16,0 1-16,0-1 0,0 0 0,0 0 15,21 0-15,0 0 0,1 1 16,-1-22-16,0 21 0,0-21 15,0 0-15,0 0 0,1 0 16,-1 0-16,0 0 0,0 0 16,0 0-16,0-21 0,1 21 15</inkml:trace>
  <inkml:trace contextRef="#ctx0" brushRef="#br3" timeOffset="-159697.66">20891 12573 0,'0'0'0,"0"-21"16,22 21-16,-1 0 15,0 0 1,0 0 0,-21 21-16,21 0 0,0 0 0,-21 1 15,0-1-15,22 0 0,-22 0 0,0 0 16,0 22-16,0-22 0,0 21 15,0-21-15,0 22 0,0-22 0,-22 0 16,1 21-16,0-21 0,0 1 0,0-1 16,0 0-16,-1 0 0,1 0 0,0-21 15,0 21-15,0-21 16,0 0-16,21 22 0,0-44 31,0 1-15,21 0-16,0 0 0,-21 0 15,21-22-15</inkml:trace>
  <inkml:trace contextRef="#ctx0" brushRef="#br3" timeOffset="-158009.77">27919 5525 0,'0'0'0,"-21"0"0,-1 0 0,1 0 0,0 0 15,0 0-15,0 0 0,0 0 0,-1 0 16,1 0-16,0 0 0,0 0 16,0 0-16,21-22 15,0 1 1,21 21 0,0 0-16,0 0 0,22 0 15,-1 0-15,0 0 0,1 0 0,-1 0 16,0 0-16,22 0 0,-22 0 15,22 0-15,-22 0 0,0 0 0,1 0 16,-1 0-16,0 0 0,1 0 16,-1 0-16,-21 0 0,0 0 0,0 0 15,1 0-15,-1 0 0,0 0 16,-42 0 31,0 0-32,-1 0-15,1 0 16,0 0-16,0 0 16,0 0-16,0 0 0,-1 0 15,1 0-15,0 0 0,0 0 0,0 0 16</inkml:trace>
  <inkml:trace contextRef="#ctx0" brushRef="#br3" timeOffset="-157094.29">27855 5567 0,'0'0'0,"-21"0"0,-64 0 16,64 0-16,0 0 16,0 21-16,42-21 31,0 0-15,0 0-16,1 0 0,-1 0 15,21 0-15,0 0 0,1 0 0,-1 0 16,0 0-16,1 0 0,-22 0 15,21 0-15,1 0 0,-1 0 0,-21 0 16,21 0-16,-20 0 0,-1 0 0,0 0 16,0 0-16,0 0 0,0 0 15,-21 21 17,-21-21-17,0 0-15,0 0 16,0 0-16,0 0 0,-1 0 0,1 21 15,0-21-15,-21 0 0,21 0 16,-22 0-16,1 22 0,0-22 0,-1 0 16,1 0-16,0 21 0,-1-21 15,1 0-15,0 0 0,20 21 0,-20-21 16,21 0-16,-21 0 0,20 21 0,1-21 16,0 21-16,0-21 0,0 0 0,21 21 31,21-21-16,21 0-15,-21 0 16,1 0-16,20 0 0,0 0 0,1 0 16,-1 0-16,0 0 0,1 0 0,-1 0 15,21 0-15,-20 0 0,-1 0 16,0 0-16,22-21 0,-22 21 0,-21 0 16,22 0-16,-22 0 0,21 0 0,-21 0 15,1 0-15,-44 0 31,1 0-15,0 0-16,0 21 0,-21-21 0,20 0 16,-20 0-16,0 22 0,-1-22 0,1 0 15,-21 0-15,20 0 16,1 21-16,-22-21 0,22 0 0,0 0 16,-1 0-16,1 21 0,0-21 0,-1 0 15,22 0-15,0 0 0,0 0 0,21 21 31,21-21-15,0 0-16,0 0 0,22 0 0,-1 0 16,0 0-16,1 0 0,-1 0 0,0 0 15,22 0-15,-1 0 0,-20 0 0,20 0 16,1 0-16,-22 0 0,0 0 16,1 0-16,-1 0 0,0 0 0,-20 0 15,-1 0-15,0 0 0,-42 0 31,0 21-31,-1-21 16,1 0-16,-21 0 0,21 0 0,-22 0 16,22 0-16,-21 0 0,21-21 0,-22 21 15,22 0-15,0-21 0,0 21 0,0-21 16,0 21 0,21-21-16,0-1 15</inkml:trace>
  <inkml:trace contextRef="#ctx0" brushRef="#br3" timeOffset="-155037.79">12361 5249 0,'0'-21'16,"21"21"-16,-21-21 16,0 0-16,0 0 15,-21 21 1,0 0 0,0 0-16,0 0 0,0 0 15,-1 0-15,1 21 0,0-21 16,0 21-16,0-21 0,0 21 0,-1-21 15,1 21-15,21 1 0,0-1 16,0 0-16,0 0 16,0 0-16,21 0 0,1-21 15,-22 22-15,21-1 0,0-21 0,0 21 16,0 0-16,0 0 0,1-21 0,-1 21 16,0 1-16,0-1 0,0-21 15,-21 21-15,0 0 0,0 0 0,0 0 16,0 1-16,0-1 15,-21-21-15,21 21 0,-42 0 0,21-21 16,-1 21-16,-20-21 0,21 0 16,-21 0-16,-1 0 0,22 21 0,-21-21 15,21 0-15,-1 0 0,-20 0 0,21 0 16,0-21-16,0 0 0,-1 0 16,22 0-1,0 0-15,0-1 16,0 1-1,22 21 1,-1 0-16,0-21 0,0 21 0,0 0 16,0 0-16</inkml:trace>
  <inkml:trace contextRef="#ctx0" brushRef="#br3" timeOffset="-154229.12">12552 5440 0,'0'-21'16,"-21"21"-1,-1 0 142,1 0-79,0 0 266</inkml:trace>
  <inkml:trace contextRef="#ctx0" brushRef="#br3" timeOffset="-153277.62">12404 5546 0,'0'-21'0,"21"-1"16,-21 1-1,0 0 1,0 0 0,0 42 31,0 0-47,0 0 0,0 1 15,0-1-15,0 0 0,0 0 0,0 0 16,0 22-16,0-22 0,0 0 0,0 0 15,0 0-15,0 0 16,0 1-16,0-1 16,21-21-1,0 0-15,0 0 16,0-21-16,1-1 16,-1 1-16,0 0 15,-21 0-15,0 0 0,21 0 0,-21-1 16,21 1-16,-21 0 0,0 0 0,0 0 15,0 0-15,0-1 16,0 44 0,0-1-1,0 0-15,0 0 0,0 0 16,0 0-16,0 1 0,0-1 16,0 0-16,0 0 0,0 0 15,0 0-15,0 1 0,0-1 16,21-21-1,1 0 1,-1 0-16,0-21 16,0-1-16,0 1 0,0 0 15</inkml:trace>
  <inkml:trace contextRef="#ctx0" brushRef="#br3" timeOffset="-152805.89">12869 5355 0,'0'-21'0,"0"42"0,0-63 0,0 21 0,0 0 15,0-1-15,0 44 32,-21-22-32,21 21 0,0 0 15,0 0-15,0 21 0,0-20 0,0-1 16,0 0-16,0 21 0,0-21 0,0 1 16,0-1-16,0 21 0,0-21 15,0 0-15,0 1 0,0-1 16,0 0-16,0 0 15,0-42 32,0 0-47,21 0 0,0-1 16,1 22-16,-1-21 16,0 21-16,0 0 0,0 0 15,0 0-15,1 0 0,-1 0 16,-21 21-16,21-21 0,-21 22 15,0-1-15,0 0 0,0 0 16,-21 0-16,0 0 16,-1-21-16,1 22 0,0-1 15,0-21-15,0 21 0,0-21 0,-1 0 0,1 0 16,0 0-16,21-21 47,0 0-47,0-1 15,21 1-15,0 0 0,1 0 0,-22 0 16,21 0-16</inkml:trace>
  <inkml:trace contextRef="#ctx0" brushRef="#br3" timeOffset="-152522.53">13356 5207 0,'0'0'0,"0"-21"0,0 42 47,0 0-47,0 0 0,0 1 16,0 20-16,-21-21 0,21 0 15,0 22-15,-21-22 0,21 21 0,0-21 16,0 22-16,-21-22 0,21 21 0,0-21 16,-22 0-16,22 1 0,0-1 0,0 0 15,0 0-15,0 0 0,0 0 16,22-21 15,-22-21-15,21 0-1</inkml:trace>
  <inkml:trace contextRef="#ctx0" brushRef="#br3" timeOffset="-152353.64">13229 5567 0,'-42'0'16,"42"-21"-16,21 21 31,0 0-31,0 0 0,0-21 16,1 21-16,-1 0 16,0 0-16,0 0 0,0 0 15,0 0-15</inkml:trace>
  <inkml:trace contextRef="#ctx0" brushRef="#br3" timeOffset="-151945.84">13483 5525 0,'0'-22'31,"0"1"-15,21 21-1,0 0 1,1 0-16,-1 0 0,0 0 16,-21 21-16,21 1 0,-21-1 0,21-21 15,-21 21-15,0 0 0,21-21 16,-21 21-16,0 0 0,0 1 0,0-1 16,0 0-16,0 0 15,-21-21-15,21 21 0,-21-21 16,0 0-1,21-21 1,0 0-16,0 0 16,0 0-16,0-1 15,0 1-15,0 0 0,0 0 16,21 0-16,-21 0 0,21-1 16,-21 1-16,0 0 0,21 21 15,1 0-15,-22-21 0,21 21 16,0 0-16,0 0 15</inkml:trace>
  <inkml:trace contextRef="#ctx0" brushRef="#br3" timeOffset="-151418.06">13949 5482 0,'21'0'0,"-21"-21"16,0 0-16,0 0 16,0 0-16,-21 21 15,0 0 1,-1 0-16,1 21 0,0 0 16,0 0-1,0 0-15,0 0 0,-1 1 16,22 20-16,0-21 0,0 0 0,-21 0 15,21 1-15,0-1 0,0 0 16,0 0-16,21-21 16,1 0-1,-1 0-15,0 0 0,0 0 16,0-21-16,0 21 0,-21-21 0,22 0 16,-1 21-16,0-22 0,-21 1 0,0 0 15,21 0-15,-21 0 16,0 0-16,0-1 0,0 1 0,0 0 15,0 42 32,-21 0-47,21 1 0,-21-1 16,21 0-16,0 0 0,0 0 16,0 0-16,0 1 0,0-1 0,0 0 15,0 0-15,0 0 16,21-21-1,0 0 1,0 0-16,0 0 0,1 0 16</inkml:trace>
  <inkml:trace contextRef="#ctx0" brushRef="#br3" timeOffset="-151162.21">14287 5482 0,'-21'0'31,"0"0"-31,0 0 0,0 0 16,0 0-16,-1 21 0,1 1 15,21-1-15,0 0 0,-21 0 16,0 0-16,21 0 0,0 1 16,0-1-16,0 0 0,0 0 15,0 0-15,0 0 16,21-21-1,0 0-15,0 0 0,1 0 16,-1 0-16,0 0 16,0-21-16,0 21 0</inkml:trace>
  <inkml:trace contextRef="#ctx0" brushRef="#br3" timeOffset="-150169.54">14499 5186 0,'0'-21'16,"0"42"-16,0-63 0,0 20 16,-21 22-16,0 0 15,0 22 1,21-1-16,0 0 0,0 21 16,-22-21-16,22 1 0,0 20 0,-21-21 15,21 21-15,-21-20 0,21 20 0,0-21 16,0 21-16,-21-20 0,21 20 15,0-21-15,-21 0 0,21 0 0,0 1 16,0-1-16,0 0 0,0 0 16,21-21 15,0 0-31,0-21 16,0 21-16,1-21 15,-1 0-15,-21-1 16,21 22-16,0-21 0,-21 0 15,21 21 1,-21 21 0,0 0-1,0 1-15,0-1 16,0 0-16,0 0 16,21-21 15,1 0-16,-1 0 1,0-21-16,-21 0 16,21 21-16,-21-21 0,21 21 0,-21-22 15,0 1-15,21 21 0,-21-21 16,22 21 0,-44 0 93,1 0-62,21 21-16,0 0-15,-21-21-16,21 22 15,0-1-15,-21 0 0,21 0 16,0 0-16,0 0 16,0 1-16,-21-1 0,21 0 15,0 0-15,-21 0 0,21 0 0,0 1 16,0-1-16,-22 0 0,22 0 0,-21 0 15,21 0-15,-21 1 0,21-1 16,0 0-16,-21 0 0,21 0 0,-21-21 16,21 21-16,0 1 0,0-1 15,-21-21-15,21 21 16,-22-21-16,22-21 47,0 0-32,0-1-15,22 1 16,-1 0-16,-21 0 0,21-21 16</inkml:trace>
  <inkml:trace contextRef="#ctx0" brushRef="#br3" timeOffset="-149958.65">14753 5419 0,'0'-21'0,"-21"21"47,0 0-47,21 21 0,0 0 16,-21-21 15</inkml:trace>
  <inkml:trace contextRef="#ctx0" brushRef="#br3" timeOffset="-149689.81">14266 5313 0,'0'0'0,"-21"0"0,0 0 16,0 0-16,0 0 0,21-21 31,21 21-31,0 0 0,0 0 0,0 0 15,22-21-15,-22 21 0,21 0 0,0 0 16,-20 0-16,20-22 0,-21 22 0,0 0 16,0 0-16,1 0 0,-1 0 15,-42 0 48,-1 0-48,1 0-15,21 22 0</inkml:trace>
  <inkml:trace contextRef="#ctx0" brushRef="#br3" timeOffset="-146690.39">15896 13441 0,'-21'0'0,"42"0"0,-63 0 0,21 0 15,-1 0-15,1 0 16,42 0 15,1 0-15,-1 0-16,0 0 0,21 0 15,-21 0-15,1 0 0,20 0 0,-21 0 16,0 0-16,22 0 0,-22 0 0,0 0 16,0 0-16,0 0 0,0 0 15,-42 0 32,0 0-31,0 0-16,0 0 15</inkml:trace>
  <inkml:trace contextRef="#ctx0" brushRef="#br3" timeOffset="-146425.53">16023 13441 0,'-21'0'16,"21"21"-16,0 0 15,-21 0-15,21 1 16,0-1-16,0 21 0,0-21 0,0 0 15,0 22-15,0-22 0,0 21 0,0-21 16,0 1-16,0 20 16,0-21-16,0 0 0,0 22 0,0-22 15,0 0-15,0 0 0,-21 0 16,21 0-16,0 1 0,0-1 16,-22-21-1,22-21 16,0-1-15,22 22-16</inkml:trace>
  <inkml:trace contextRef="#ctx0" brushRef="#br3" timeOffset="-145781.9">16192 13885 0,'22'0'15,"-1"0"1,0 0 0,0 0-1,0-21 1,-21 0-16,21 21 0,1-21 0,-22 0 16,21 0-1,-21-1-15,0 1 16,0 0-1,-21 21 1,-1 21 0,1-21-1,21 21-15,-21 1 0,21-1 16,0 0-16,0 0 0,0 0 0,0 0 16,0 1-16,0-1 15,0 0-15,0 0 31,21-21-31,0 0 0,1 0 16,-1 0-16,0 0 16,0-21-16,0 21 0,0 0 15,-21-21-15,22 0 0,-1 21 0,0-22 16,0 1-16,-21 0 0,21 21 16,-21-21-16,21 0 0,-21 0 15,22 21-15,-1 0 31,-21 21-15,0 0-16,0 0 0,21-21 0,-21 21 16,0 0-16,21 1 0,-21-1 0,0 0 15,0 0-15,0 0 16,0 0-16,-21 1 16,0-1-1,0-21-15,-1 0 16,22-21 15,0-1-31,0 1 16,0 0-16,22 0 0,-22 0 0</inkml:trace>
  <inkml:trace contextRef="#ctx0" brushRef="#br3" timeOffset="-145502.06">16849 13462 0,'0'-21'16,"0"42"0,0 0-16,0 0 0,0 1 15,0-1-15,0 0 0,0 0 16,0 21-16,0-20 0,0 20 0,0-21 16,0 21-16,0-20 0,0-1 0,0 0 15,0 21-15,0-21 0,0 1 16,0-1-16,0 0 0,0 0 15,0 0 1,0-42 31,0 0-47,0 0 0</inkml:trace>
  <inkml:trace contextRef="#ctx0" brushRef="#br3" timeOffset="-145302.18">16743 13801 0,'21'0'15,"0"0"-15,0-21 16,0 21-16,1 0 16,-1-22-16,0 22 0,0 0 15,0 0-15,-21-21 0,21 21 0,1 0 16,-1-21-16,0 21 15,-21-21-15,21 21 16,0 0-16,0-21 0</inkml:trace>
  <inkml:trace contextRef="#ctx0" brushRef="#br3" timeOffset="-144994.27">17357 13547 0,'0'0'0,"0"21"47,0 0-47,0 0 0,0 0 16,0 1-16,0-1 0,0 21 15,0-21-15,0 0 0,0 1 0,0-1 16,0 0-16,0 0 0,0 0 0,0 0 15,0 1 1,0-1-16,0 0 0,0 0 16,21-21 15,0-21-15</inkml:trace>
  <inkml:trace contextRef="#ctx0" brushRef="#br3" timeOffset="-144542">17759 13631 0,'0'0'0,"0"-21"15,0 42 17,-21-21-17,21 22-15,0-1 0,0 0 0,-22 0 16,22 0-16,-21 0 0,21 1 0,0-1 15,-21 0-15,21 0 0,0 21 0,0-20 16,0-1-16,0 0 16,0 0-16,0 0 0,21-21 0,0 21 15,1-21-15,-1 0 0,0 0 16,0 0-16,0 0 0,0 0 0,1 0 16,-1 0-16,0-21 0,0 21 15,0-21-15,0 0 0,-21 0 16,0 0-16,22-1 0,-22 1 0,0-21 15,0 21-15,0-22 0,0 22 0,0-21 16,0 0-16,0 20 0,-22-20 16,22 21-16,0 0 0,-21 0 0,0-1 15,0 22-15,0 0 0,0 0 16,-1 0-16,1 22 0,21-1 16,-21 0-16,0 0 0,21 0 15,0 0-15,-21 1 0,21-1 0,-21 0 16,21 0-16,0 0 0,0 0 0,0 1 15,0-1-15,21-21 16,0 0-16,0 0 16</inkml:trace>
  <inkml:trace contextRef="#ctx0" brushRef="#br3" timeOffset="-144230.2">18246 13801 0,'0'21'15,"21"-21"17,0 0-17,0 0 1,-21-21 0,21 21-16,-21-21 15,0-1-15,0 1 16,0 0-16,-21 0 15,0 21-15,0 0 16,0 0 0,-1 0-16,1 21 15,21 0-15,0 0 16,21-21 0,1 0-16,-1 0 15</inkml:trace>
  <inkml:trace contextRef="#ctx0" brushRef="#br3" timeOffset="-143497.59">19071 13420 0,'-21'0'0,"42"0"0,-63-21 16,21 21 15,-1 21-15,22 0-16,0 0 0,0 0 15,0 0-15,0 22 0,0-22 0,0 21 16,0-21-16,0 22 0,-21-22 16,21 21-16,0-21 0,0 22 0,-21-22 15,21 21-15,0-21 0,0 1 0,0-1 16,0 0-16,0 0 0,0 0 0,0 0 15,0-42 48,0 0-63,0 0 16,0 0-16,21 0 0,-21-1 15,21 1-15,-21 0 0,0 0 0,0 0 16,22 0-16,-1 21 0,0-22 0,-21 1 15,21 0-15,0 21 0,0-21 16,1 21-16,-1 0 16,0 21-16,0 0 15,-21 0-15,0 1 0,0-1 16,0 0-16,0 0 16,0 0-16,0 0 0,0 1 15,0-1-15,0 0 16,-21 0-16,0 0 0,0-21 15,-1 21-15,1-21 0,0 22 16,0-22-16,0 0 0,0 0 16,21 21-16,-22-21 0,1 0 15,0 0 1,0 0 0,42 0 77,0-21-77,0 21-16</inkml:trace>
  <inkml:trace contextRef="#ctx0" brushRef="#br3" timeOffset="-140914.36">24765 12425 0,'0'0'0,"-21"0"0,0 0 16,-1 0-16,1 0 0,0 0 15,0 0-15,0 0 16,0 0-16,-1 0 15,1 0-15,0 0 16,0 0 0,21 21-1,21-21 48,0 0-48,22 0-15,-22 0 0,21 0 0,0 0 16,1 0-16,-1 0 0,0 0 16,22-21-16,-22 21 0,22 0 0,-22 0 15,22 0-15,-22 0 0,21-21 0,-20 21 16,20 0-16,-20 0 16,20 0-16,-21-21 0,22 21 0,-22 0 15,22-22-15,-1 22 0,-20 0 0,20 0 16,1-21-16,-22 21 0,21 0 0,1 0 15,-22-21-15,22 21 0,-22-21 16,0 21-16,22 0 0,-22 0 0,1-21 16,-1 21-16,0 0 0,1 0 0,-1 0 15,-21-21-15,21 21 0,1 0 16,-1 0-16,0 0 0,1-22 0,-1 22 16,0 0-16,1 0 0,20-21 0,-20 21 15,-1 0-15,0 0 16,22-21-16,-22 21 0,0 0 0,1 0 15,20-21-15,-20 21 0,-1 0 0,21 0 16,-20-21-16,20 21 0,1 0 16,-22 0-16,22 0 0,-1 0 0,1-21 15,-1 21-15,22 0 0,-22 0 0,1 0 16,-22 0-16,22-22 0,-1 22 16,-21 0-16,22 0 0,-22 0 0,1-21 15,-1 21-15,0 0 0,-21 0 0,22 0 16,-1 0-16,-21-21 0,0 21 15,22 0-15,-22 0 0,21 0 0,-21 0 16,1 0-16,-1 0 0,21-21 16,-21 21-16,0 0 0,1 0 15,-1 0-15,0 0 0,0 0 0,0 0 16,-42 0 15,0 0-31,0 0 16,-22 0-16,1 0 0,0 0 15,-22 0-15,22 0 0,-22 0 0,1 0 16,-22 0-16,22-21 0,-22 21 0,-21 0 16,22 0-16</inkml:trace>
  <inkml:trace contextRef="#ctx0" brushRef="#br3" timeOffset="-140036.71">25040 12552 0,'0'0'0,"-21"0"0,-21 21 16,20-21-16,1 0 0,0 0 16,-21 21-16,21-21 0,-1 0 15,1 0-15,-21 0 0,21 0 0,0 0 16,-1 0-16,-20 0 0,21 0 0,0 21 16,0-21-16,-1 0 0,1 0 0,0 0 15,0 0-15,0 0 0,0 0 16,42 0 31,0 0-47,21 0 0,-21 0 0,1 0 15,20 0-15,0 0 0,1 0 0,-1 0 16,21 0-16,-20 0 0,20 0 0,1-21 16,-22 21-16,22-21 0,-1 21 15,22 0-15,-22-21 0,22 21 0,0 0 16,20 0-16,-20-21 0,21 21 0,-21 0 15,20-21-15,-20 21 0,0 0 16,21 0-16,-22-22 0,1 22 0,0 0 16,-1-21-16,22 21 0,-21 0 0,-1 0 15,22-21-15,-21 21 0,0 0 16,-1 0-16,1-21 0,0 21 16,-1 0-16,1 0 0,0 0 0,-1-21 15,1 21-15,-22 0 0,22 0 0,-21 0 16,20 0-16,-20 0 0,-1 0 15,-20 0-15,20 0 0,-21 0 0,22 0 16,-22 0-16,1 0 0,-1-21 0,0 21 16,1 0-16,-1 0 0,0-22 15,1 22-15,-1 0 0,21 0 0,-20 0 16,-1 0-16,0 0 0,1 0 0,20 0 16,-20 0-16,-1 0 15,0 0-15,1 0 0,-22 0 0,21 0 0,-21 0 16,22 0-16,-22 0 0,0 0 15,0 0-15,0 0 0,0 0 32,-21-21 46,0 0-78,-21 21 15,21-21-15,-21 21 16,21-21-16,0 0 0,-21-1 16,0 1-16</inkml:trace>
  <inkml:trace contextRef="#ctx0" brushRef="#br3" timeOffset="-136362.27">28681 11345 0,'0'22'0,"0"-1"31,0-42 47,21-1-78,0 22 16,-21-21-16,0 0 16,21 21-16,-21-21 0,21 21 15,-21-21-15,22 0 0,-22-1 16,0 1-16,21 21 16,-21-21-16,21 0 0,-21 0 0,0 0 15,0-1-15,0 1 16,0 0-16,0 0 0,0 0 15,0 0-15,0-1 0,0 1 16,0 0-16,0 0 0,0 0 16,0 0-16,0-1 15,-21 1-15,21 0 0,-21 0 16,21 0 0,0 0-16,-22 21 0,22-22 15,-21 22-15,0-21 16,21 0-16,-21 21 0,0-21 15,21 0 1,-21 21-16,21-21 0,-22 21 0,1 0 16,21-22-16,-21 22 0,0 0 15,0 0-15,21-21 0,-21 21 16,-1 0-16,1 0 16,0 0-16,21-21 0,-21 21 15,0 0-15,0 0 16,-1-21-1,1 21-15,0 0 16,0 0 0,0 0-16,0 0 0,-1 0 15,1 0 1,0 0-16,0 0 0,0 0 16,0 0-16,-1 0 0,1 0 15,0 0-15,0 0 16,0 0-16,0 0 15,-1 0 1,1 0 0,0 0-1,0 0 1,0 0-16,0 0 31,-1 0-15,22 21-16,-21-21 0,0 0 15,0 0-15,0 21 16,0-21-16,-1 0 16,1 0-16,21 21 0,-21-21 15,0 0-15,21 22 16,-21-22-16,0 21 16,-1-21-1,1 21 1,0-21-16,0 0 15,0 21-15,0-21 16,-1 0-16,22 21 0,-21-21 16,0 0-16,21 21 15,-21-21-15,0 22 16,0-22-16,-1 0 0,22 21 16,-21 0-16,0-21 15,21 21-15,-21-21 0,21 21 16,-21-21-16,0 0 0,21 21 15,-22-21-15,22 22 16,-21-22-16,21 21 0,-21-21 0,21 21 16,-21-21-16,21 21 0,-21-21 15,0 21-15,-1 0 16,1 1-16,0-22 0,0 21 16,0 0-16,0-21 0,-1 21 15,1 0-15,0-21 16,0 21-16,0-21 0,0 22 0,-1-1 15,1 0-15,0-21 0,0 21 16,0 0-16,0 0 16,-1-21-16,22 22 0,-21-1 0,21 0 15,-21 0-15,0 0 16,0 0-16,21 1 16,0-1-16,-21-21 0,21 21 0,-22-21 15,22 21-15,0 0 0,0 0 16,-21 1-16,21-1 15,0 0 1,0 0-16,0 0 16,0 0 15,-21-42 63,21 0-79,0 0-15,0 0 16,0 0-16,0-1 0,0 1 16,-21 0-16,21 0 0,0 0 15,0 0-15,0-1 0,0 1 16,0 0-16,0 0 15,0 0-15,0 0 0,0-1 16,0 1-16,0 0 16,0 0-1,0 0-15,0 0 32,0 42 14,0 0-30,0 0-16,0 0 16,0 0-16,0 1 15,0-1-15,0 0 0,0 0 16,0 0-16,0 0 16,0 1-16,0-1 15,0 0-15,0 0 16,0 0-16,0 0 15,-21-21-15,42 0 79,0 0-79,0-21 15,0 0-15,1 21 0,-1-21 16,0 0-16,0 21 0,0-21 15,22 21-15,-22-22 0,21 1 0,-21 21 16,22-21-16,-1 0 0,-21 21 0,21-21 16,-20 21-16,20 0 0,-21-21 15,0 21-15,0 0 0,1 0 16,-1 0-16,-21 21 31,0 0-15,-21-21-16,-1 21 15,1-21-15,0 0 0,-21 21 16,21-21-16,-1 0 16,1 21-16,0 1 0,-21-22 0,21 21 15,-22-21-15,22 0 0,-21 21 16,21-21-16,-1 21 0,1-21 0,-21 21 16,21-21-16,0 21 0,-1-21 0,1 22 15,0-22-15,0 0 16,21 21-16,-21-21 15,0 0 17,-1 0-1,1 0 0,21-21-31,0-1 16,0 1-16,0 0 15,0 0-15,0 0 0,0 0 16,0-1-16,0 1 0,0 0 0,0-21 16,0 21-16,0-22 0,21 22 0,-21 0 15,0 0-15,0 0 0,22-1 16,-22 1-16,0 0 0,0 0 31,0 42-15,0 0-1,0 0-15,0 1 0,0-1 0,0 21 16,0-21-16,0 22 0,0-22 16,0 21-16,0-21 0,0 22 0,0-22 15,0 0-15,0 21 0,0-21 0,0 1 16,0-1-16,0 0 0,0 0 16,21-21-1,0 0 1,0 0-16,0 0 15,0 0 1,1-21-16,-1 0 0,-21 0 16,21 21-16,0-22 0,-21 1 0,21 21 15,0-21-15,1 0 0,-22 0 16,21 0-16,0 21 0,0-22 0,0 22 16,0 0-16,1 0 0,-1-21 15,0 21-15,0 0 16,0 0-16,0 0 0,1 0 15,-22 21 17,21-21 15,0 0-47</inkml:trace>
  <inkml:trace contextRef="#ctx0" brushRef="#br3" timeOffset="-132528.62">12721 6562 0,'-21'21'15,"0"-21"-15,0 0 16,-1 0 0,22-21-1,-21 21-15,21-21 16,0-1-16,0 1 0,0 0 15,0 0-15,0 0 0,0 0 16,0-1-16,21 1 16,1 0-1,-1 21-15,0 0 0,0 0 16,0 0 0,0 0-16,1 0 0,-22 21 0,21 0 15,-21 1-15,21-1 16,0 0-16,-21 21 0,0-21 0,0 1 15,0-1-15,0 21 0,21-21 0,-21 22 16,0-22-16,0 0 0,0 21 0,-21-21 16,0 22-16,21-22 0,-21 0 15,0 21-15,-22-20 0,22 20 0,0-21 16,0 0-16,-22 0 0,22 1 16,0-1-16,-21 0 0,21 0 0,-22 0 15,22 0-15,-21 1 0,21-22 0,-1 0 16,-20 0-16,21 0 0,0 0 15,0 0-15,-1 0 0,1 0 0,0-22 16,0 1-16,0 21 0,21-21 0,0 0 16,0 0-16,0-22 0,0 22 0,0 0 15,0 0-15,0-21 0,0 20 16,21 1-16,-21 0 0,21-21 0,0 21 16,0-1-16,1 22 0,-1-21 0,-21 0 15,21 21-15,0 0 0,0 0 16,0 0-16,1 0 15,-1 21-15,0 0 0,0-21 0,0 22 16,-21-1-16,21 0 0,1 0 0,-1 0 16,-21 0-16,21 1 0,0-1 0,0 0 15,-21 0-15,21 0 0,1 0 0,-22 1 16,21-1-16,0-21 0,-21 21 16,21 0-16,0-21 0,-21 21 0,21-21 15,1 0-15,-1 0 0,0 0 16,0 0-16,0 0 15,0-21 1,1 21-16,-1-21 0,0 0 16,0 0-16,0-1 0,0 1 15</inkml:trace>
  <inkml:trace contextRef="#ctx0" brushRef="#br3" timeOffset="-131352.78">13483 6477 0,'0'0'0,"-21"0"0,0-21 15,0 21-15,-1 0 16,1 0-16,0 21 16,0-21-16,21 21 15,-21 0-15,21 1 0,0-1 0,0 0 16,-21 0-16,21 0 0,0 22 15,-22-22-15,22 0 0,0 0 0,0 21 16,0-20-16,0-1 0,0 0 0,0 0 16,0 0-16,0 0 0,0 1 0,0-1 15,0 0-15,22 0 0,-1-21 16,0 21-16,0-21 16,0 0-16,0 0 0,1 0 15,-1 0-15,0 0 0,0 0 16,0 0-16,0-21 0,1 21 0,-1-21 15,-21 0-15,21 0 0,0 21 0,-21-22 16,0 1-16,0 0 0,21 0 16,-21 0-16,0-22 0,21 22 0,-21-21 15,0 21-15,0-22 0,0 1 0,0 21 16,0-21-16,0 20 0,0 1 0,-21 0 16,21 0-16,-21 0 0,0 21 15,0 0-15,0 0 0,-22 0 16,22 0-16,0 0 0,-21 21 15,20-21-15,1 21 0,-21 0 0,21 22 0,0-22 16,-22 0-16,22 21 16,21-21-16,-21 1 0,21 20 0,-21-21 15,21 21-15,0-20 0,0-1 0,0 0 16,0 21-16,0-21 0,0 1 0,0-1 16,21 0-16,0-21 0,0 21 15,-21 0-15,21-21 0,1 21 0,-1-21 16,0 0-16,0 0 0,0 0 15,0 0-15,1 0 0,-1 0 0,0 0 16,0-21-16,0 0 0,0 0 0,1 21 16,-22-21-16,21 0 0,0-1 15,0 1-15,-21-21 0,0 21 0,0 0 16,0-22-16,0 22 0,0-21 16,0-1-16,0 22 0,0-21 0,0 21 15,0-22-15,0 22 0,-21 0 0,0 0 16,0 0-16,-1 0 0,1 21 15,0 0-15,0 0 0,0 0 16,0 0-16,-1 0 0,1 0 0,0 21 16,0-21-16,0 21 0,0 0 0,-1 21 15,1-20-15,21-1 0,-21 21 16,21-21-16,-21 0 0,21 22 16,0-22-16,0 0 0,0 21 0,0-20 15,0-1-15,0 0 0,0 0 0,0 0 16,21 0-16,0 1 0,0-1 15,1-21-15,-1 21 0,0-21 0,21 0 16,-21 21-16,1-21 0,-1 0 0,0 0 16,0 0-16,0 0 0,0 0 0,1 0 15,-1 0-15,0 0 0,0 0 0,-21-21 16,21 0-16,0 0 16,-21-1-16,0 1 0,0 0 15,0 0-15,0 0 0,0-22 0,0 22 16,0 0-16,0-21 0,-21-1 0,0 22 15,21 0-15,-21-21 0,0 21 0,21-1 16,-21 1-16,-1 21 0,1-21 16,0 21-16,0 0 0,0 0 15,0 0-15,-1 0 0,1 21 0,0 0 16,0 1-16,0-22 0,21 21 0,-21 21 16,-1-21-16,22 0 0,-21 1 15,21-1-15,0 21 0,0-21 0,0 0 16,0 1-16,0-1 0,0 0 0,0 0 15,0 0-15,0 0 0,0 1 0,0-1 16,0 0-16,21-21 16,-21 21-16,22-21 0,-1 0 15,0 0 1,0 0 0,0 0-16,-21-21 15,21 21-15</inkml:trace>
  <inkml:trace contextRef="#ctx0" brushRef="#br3" timeOffset="-127822.39">17039 14647 0,'0'-21'0,"21"21"15,0 0-15,-21-21 16,0 0 15,0 0-15,-21 21 15,0 0-31,0 0 0,21 21 16,-21-21-16,0 21 15,-1 0-15,22 0 0,-21 1 16,0-1-16,21 0 0,0 0 0,0 0 16,0 0-16,0 1 0,-21-1 0,21 0 15,0 0-15,0 0 0,0 0 16,0 1-1,21-22-15,0 0 0,0 0 16,1 0-16,-1 0 0,0 0 16,0-22-1,0 22-15,0-21 0,1 21 0,-1-21 16,0 0-16,0 21 0,0-21 0,0 0 16,1-1-16,-1 22 0,0-21 15,0 0-15,0 0 0,0 0 0,1 0 16,-22-1-16,0 44 31,0-1-31,0 0 16,0 0-16,0 0 0,0 0 15,0 1-15,0-1 0,0 0 16,0 0-16,21 0 16,0-21-16,0 0 0,-21 21 15,21-21-15,0 0 0,1 0 0,-1 0 16,0 0-16,0 0 0,0 0 0,0 0 15,22 0-15,-22-21 0,0 21 16,0-21-16,0 21 0,22-21 0,-22 0 16,0 21-16,0-21 0,-21-1 0,21 1 15,-21 0-15,22 0 0,-22 0 0,0 0 16,0-1-16,0 1 16,0 0-16,-22 0 15,1 21-15,0 0 0,0 0 16,0 0-16,0 0 0,-1 0 0,1 21 15,0 0-15,0 0 16,21 1-16,-21-1 0,21 0 16,0 0-16,-21 0 0,21 0 0,0 1 15,0-1-15,0 0 16,21-21 0,0 0-16,0 0 0,0 0 15,0 0-15,1 0 0,-1 0 16,0 0-16,-21-21 0,21 21 15,0-21-15,0 21 0,-21-22 16,0 1-16,22 0 0,-1 0 0,-21 0 0,0 0 16,0-1-16,0 1 0,21 0 15,-21 0-15,0 0 0,0 0 16,0-22-16,0 22 0,0 0 0,0 0 16,0 0-16,0-1 0,0 1 15,0 42 1,0 1-1,0-1-15,0 0 0,0 0 0,0 0 16,0 0-16,0 22 0,0-22 0,0 21 16,0-21-16,0 1 0,0 20 15,0-21-15,0 0 0,21 0 16,0 1-16,-21-1 0,21 0 16,1-21-16,-1 0 0,0 0 15,0 0-15,0 0 0,0 0 16,1 0-16,-1 0 0,0 0 0,0-21 15,0 21-15,0-21 0,1-1 0,-1 22 16,0-21-16,0 0 0,-21 0 16,0 0-16,21 0 0,-21-1 0,0 1 15,0 0-15,0 0 0,0 0 0,0 0 16,0-1-16,0 1 0,-21 0 0,0 21 16,0-21-16,0 21 15,-1 0-15,1 0 16,21 21-16,-21-21 0,0 21 0,0 0 15,21 1-15,-21-1 0,21 0 0,-22 0 16,1 0-16,21 0 0,0 1 16,0-1-16,0 0 0,0 0 15,0 0-15,0 0 16,21-21-16,1 0 0,-1 0 16,0 0-16,0 0 0,0 0 15,0 0-15,1-21 0,-22 0 16,21 21-16,0-21 0,-21 0 0,21 0 15,-21-1 1,21 1-16,-21 0 0,21 0 0,-21-21 16,0 20-16,0 1 0,0 0 0,22-21 15,-22 21-15,0-1 0,0 1 0,0 0 16,0 0-16,0 0 0,0 0 16,0 42 15,0 0-31,0 0 0,0 0 15,0 0-15,0 22 0,-22-22 0,22 21 16,0-21-16,0 22 0,0-22 0,0 0 16,0 0-16,0 0 0,0 22 0,22-22 15,-22 0 1,21 0-16,0 0 0,0-21 16,-21 22-1,21-22-15,0 0 16,1 0-16,-1-22 15</inkml:trace>
  <inkml:trace contextRef="#ctx0" brushRef="#br3" timeOffset="-127517.02">18944 14245 0,'0'-21'0,"-21"21"16,0 0 0,0 21-1,21 0-15,-22 22 0,22-22 0,0 0 16,0 0-16,0 22 0,0-22 0,0 21 16,0-21-16,0 22 0,0-22 0,0 0 15,0 0-15,0 21 0,22-20 16,-22-1-16,21 0 0,-21 0 15,21-21-15,-21 21 0,21-21 16,0 0-16,0 0 16,1 0-1,-22-21-15,21 21 0,0-21 0</inkml:trace>
  <inkml:trace contextRef="#ctx0" brushRef="#br3" timeOffset="-127085.25">19431 14203 0,'21'0'31,"0"0"-15,0 0-16,1 21 15,-1-21-15,0 21 0,0 0 16,-21 1-16,21-1 0,0 0 0,-21 0 16,0 21-16,0-20 0,0 20 0,22-21 15,-22 0-15,0 22 0,0-22 16,0 21-16,0-21 0,0 0 0,-22 1 16,1 20-16,21-21 0,-21 0 0,0 0 15,21 1-15,-21-22 0,21 21 16,-21 0-16,21 0 15,-22-21-15,22 21 0,-21-21 0,21 21 16,0-42 62,21 21-78,1-21 0,-22 0 16,21 21-16</inkml:trace>
  <inkml:trace contextRef="#ctx0" brushRef="#br3" timeOffset="-124005.91">15642 2942 0,'0'-21'16,"21"21"0,0 0-16,-21-21 0,22 21 15,-22-21-15,0 0 16,-22-1 15,1 22-31,0 0 0,0 0 16,0 0-16,0 0 0,-22 22 0,22-22 15,-21 21-15,-1-21 0,22 21 16,-21-21-16,21 21 0,0 0 0,-1-21 16,1 21-16,0-21 0,21 22 0,-21-22 15,21 21-15,0 0 0,0 0 16,21 0-16,0-21 16,0 21-16,1-21 0,-1 22 0,0-1 15,0-21-15,21 21 0,-20-21 16,-1 21-16,0 0 0,0-21 15,0 21-15,0 1 0,1-22 0,-1 21 16,-21 0-16,0 0 0,0 0 16,0 0-1,0 1-15,-21-22 0,-22 21 16,22-21-16,-21 21 0,-1-21 0,22 21 16,-42-21-16,20 0 0,22 0 0,-21 21 15,0-21-15,-1 0 0,22 0 16,0 0-16,0 0 0,0 0 0,-1 0 15,22-21 1,0 0 0,22 21-1,-1-21-15,0 21 0,0-21 0,0-1 16,22 22-16,-22-21 0</inkml:trace>
  <inkml:trace contextRef="#ctx0" brushRef="#br3" timeOffset="-123714.08">15769 2921 0,'0'-21'0,"0"42"47,0 0-47,21 0 16,-21 1-16,0-1 0,0 21 0,0-21 15,0 0-15,0 22 0,0-22 0,0 21 16,0-21-16,0 22 0,0-22 0,0 0 16,0 0-16,0 0 0,0 1 15,-21-1-15,21 0 0,0 0 0,0 0 16,21-21 15,-21-21-15,21 21-16</inkml:trace>
  <inkml:trace contextRef="#ctx0" brushRef="#br3" timeOffset="-123497.2">15727 3239 0,'-21'0'0,"42"0"0,-64 0 0,43-22 31,22 22-15,-1 0 0,0-21-16,0 0 0,0 21 15,0 0-15,1-21 16,-1 21-16,0 0 0,-21-21 16</inkml:trace>
  <inkml:trace contextRef="#ctx0" brushRef="#br3" timeOffset="-122878.14">16298 3281 0,'43'-21'16,"-43"0"-16,0-1 15,21 1-15,0 0 0,-21 0 16,0 0-16,0 0 0,0-1 16,0 1-16,0 0 15,-21 21-15,0-21 0,-1 21 16,1 0-16,0 0 0,0 0 0,0 0 16,0 0-16,-1 0 0,1 0 0,0 21 15,0 0-15,0 0 16,0 1-16,21-1 0,-22 0 0,1 21 15,0-21-15,21 22 0,0-22 0,-21 21 16,21-21-16,0 1 0,0-1 0,0 21 16,0-21-16,0 0 15,0 1-15,21-22 0,0 0 16,0 0-16,1 0 0,-1 0 16,0-22-16,0 1 0,0 21 15,0-21-15,1 0 0,-1 0 0,0 0 16,0-1-16,0 1 0,0 0 0,-21 0 15,0-21-15,22 20 0,-22 1 16,0 0-16,0 0 0,0 0 16,0 0-16,0-1 15,0 44 1,0-1-16,0 0 16,0 0-16,0 0 0,0 0 0,0 1 15,0 20-15,0-21 0,0 0 0,0 0 16,0 22-16,0-22 0,0 0 0,0 0 15,0 0-15,21 1 0,-21-1 16,21-21-16,0 0 0,0 0 16,0 0-16,1 0 0,-1-21 15,0-1-15,0 22 16,-21-21-16,21 0 0</inkml:trace>
  <inkml:trace contextRef="#ctx0" brushRef="#br3" timeOffset="-122030.3">16679 2879 0,'0'0'0,"0"-21"0,0-1 16,-21 22-1,21 22 1,0-1-16,0 0 0,-21 0 0,21 21 16,0-20-16,-21 20 0,21-21 0,0 21 15,0-20-15,0 20 0,0 0 16,0 1-16,0-22 0,0 21 15,0-21-15,0 0 0,0 1 0,0-1 16,0 0-16,0 0 0,0 0 0,21-21 16,0 0-16,0 0 0,0 0 15,1 0-15,-1 0 16,0 0-16,0-21 0,0 21 16,-21-21-16,21 0 0,-21 0 0,22-1 15,-22 1-15,0 0 16,0 0-16,0 0 0,0 0 0,0-1 15,0 1-15,0 42 32,0 1-17,0-1-15,0 0 0,0 0 16,0 0-16,0 0 0,21 1 0,-21-1 16,21 0-16,0-21 15,0 0-15,0 0 16,1 0-16,-1 0 15,0 0-15,0 0 16,0-21-16,0 0 16,1-1-16,-1 1 0,0 0 15,-21 0-15,0 0 0,21 0 16,0-1-16,-21 1 0,0 0 0,21 0 16,-21 0-16,0 0 15,22 21-15,-22-22 125,-22 22-94,1 22-15,21-1 0,0 0-16,0 0 0,-21 21 0,21-20 15,0-1-15,0 0 0,0 0 0,0 0 16,0 0-16,0 1 16,21-1-16,0-21 0,1 21 15,-1-21-15,0 0 0,0 0 16,0 0-16,0 0 0,1-21 15,-1 0-15,0-1 16,-21 1-16,21 0 0,-21 0 16,0 0-16,0 0 0,0-1 0,0 1 15</inkml:trace>
  <inkml:trace contextRef="#ctx0" brushRef="#br3" timeOffset="-121842.39">17399 2773 0,'-21'-21'15,"42"42"-15,-63-42 0,20 21 0,1 0 0,0 0 16,0 0-16,0 0 16,21 21-1,0 0 1,0 0 0</inkml:trace>
  <inkml:trace contextRef="#ctx0" brushRef="#br3" timeOffset="-121665.5">16658 3006 0,'0'0'16,"0"21"-16,-21-21 0,0 0 15,21 21-15,21-21 16,0 0-1,0 0-15,0 0 0,22 0 0,-22-21 16,0 21-16,21-21 0,-20 0 16,-1 21-16</inkml:trace>
  <inkml:trace contextRef="#ctx0" brushRef="#br3" timeOffset="-121054.48">18754 2985 0,'0'0'0,"0"-22"0,0 1 15,0 0-15,0 0 0,0 0 16,0 0-16,0-1 0,0 1 0,0 0 15,0 0-15,0 42 32,0 0-32,0 22 0,0-1 15,0 0-15,0 1 0,21-1 16,0 0-16,-21 1 0,21-1 0,-21-21 16,0 21-16,21 1 0,-21-22 0,0 0 15,0 0-15,21 0 0,-21 1 16,0-1-16,0-42 31,0-1-15,0 1-16,0 0 0,0 0 15,22 0-15,-22-22 0,0 22 0,0-21 16,21 21-16,-21-22 0,0 1 0,0 0 16,0-1-16,21 22 0,-21-21 15,21 21-15,-21-22 0,0 22 0,21 0 16,0 21-16,1 0 0,-1 0 15,0 0-15,0 0 16,0 21-16</inkml:trace>
  <inkml:trace contextRef="#ctx0" brushRef="#br3" timeOffset="-120645.79">19367 2985 0,'0'0'0,"0"21"31,0 0-31,-21-21 15,0 21-15,0-21 0,21 21 0,0 0 16,-21-21-16,0 22 0,21-1 16,-22 0-16,22 0 0,0 0 0,0 0 15,0 1-15,0-1 0,0 0 16,0 0-16,22-21 16,-1 0-16,0 0 0,0 0 15,0 0-15,0 0 0,1 0 0,-1 0 16,0 0-16,0-21 0,0 21 0,0-21 15,1 0-15,-1 21 0,0-22 16,-21 1-16,0 0 0,21 0 0,-21 0 16,0 0-16,0-1 0,0 1 0,0 0 15,-21 0-15,0 0 0,0 0 16,-1-1-16,1 22 0,-21 0 0,21 0 16,0 0-16,-1 0 0,-20 0 15,21 0-15,0 0 0,0 0 0,-1 22 16,1-1-16,21 0 0,0 0 15,0 0-15,21 0 16,1-21-16,-1 0 0,0 22 16,21-22-16,-21 0 0,22 0 0,-22 0 15,21 0-15,1 0 0</inkml:trace>
  <inkml:trace contextRef="#ctx0" brushRef="#br3" timeOffset="-120445.91">19770 2985 0,'0'21'47,"0"0"-47,-22-21 0,22 21 15,0 0-15,0 0 0,0 1 16,0-1-16,0 0 0,-21 0 16,21 0-16,0 0 0,0 1 15</inkml:trace>
  <inkml:trace contextRef="#ctx0" brushRef="#br3" timeOffset="-120270.02">19748 2858 0,'0'0'0,"0"-22"0,0 44 47,0-1-31,0 0-16,22 0 15,-1-21-15,-21 21 0</inkml:trace>
  <inkml:trace contextRef="#ctx0" brushRef="#br3" timeOffset="-119734.25">20214 3048 0,'0'0'0,"21"0"0,-21-21 15,0 0-15,0 0 16,0-1-16,-21 1 16,0 21-16,0 0 15,0 0-15,-1 0 16,1 21-16,0 1 0,0-1 15,21 0-15,0 0 0,-21-21 16,0 42-16,21-20 0,-22-1 16,22 0-16,0 0 0,0 0 15,0 0-15,0 1 16,22-22-16,-1 0 0,0 0 16,0 0-16,0-22 15,0 1-15,1 0 0,-1 0 16,-21 0-16,21 0 0,0-1 0,-21 1 15,21 0-15,-21-21 0,21-1 16,1 22-16,-22-21 0,0 0 0,21-1 16,0 1-16,-21-22 0,0 22 0,21 0 15,-21-1-15,21 22 16,-21 0-16,0 0 0,0 0 0,0 0 16,0 42-1,0 0-15,-21 21 0,21 1 16,-21-1-16,21 0 0,0 1 0,0-1 15,-21 0-15,21 22 0,-21-22 0,21 0 16,0 1-16,0-1 0,0-21 16,0 22-16,0-22 0,0 21 0,0-21 15,0 0-15,0 1 0,21-22 0,0 21 16,0-21-16,0 0 0,0 0 0,1 0 16,20 0-16,-21 0 0</inkml:trace>
  <inkml:trace contextRef="#ctx0" brushRef="#br3" timeOffset="-118346.02">20870 2985 0,'0'0'0,"0"-22"0,0 1 15,0-21 1,0 21-16,-21 21 0,0 0 16,0 0-16,21 21 15,-21-21-15,-1 21 0,1 0 0,21 0 16,-21 1-16,21-1 0,-21 0 0,0 0 15,21 0-15,0 0 0,0 1 16,0-1-16,0 0 0,0 0 16,0 0-16,0 0 15,21-21-15,0 0 16,0 0-16,0 0 0,1 0 16,-1-21-16,-21 0 15,21 0-15,0 0 0,-21 0 0,21 21 16,-21-22-16,0 1 0,0 0 15,0 0-15,0 0 0,21 0 0,-21-1 16,0 1-16,0 0 0,22 21 0,-22 21 31,0 0-15,0 1-16,0-1 16,0 0-16,0 0 0,0 0 0,0 0 15,0 1-15,0-1 0,0 0 16,21 0-16,0 0 0,0 0 15,0-21-15,0 0 0,1 22 0,-1-22 16,0 0-16,0 0 0,0 0 16,0 0-16,22 0 0,-22 0 0,0-22 15,0 22-15,0-21 0,1 21 0,-1-21 16,0 0-16,-21 0 0,21 21 0,-21-21 16,0-1-16,0 1 15,0 0-15,0 0 0,0 0 0,0 0 16,0-1-16,-21 22 0,0-21 0,0 21 15,-1 0-15,1 0 0,0 0 16,0 0-16,21 21 0,-21-21 16,0 22-16,-1-1 0,1 0 0,21 0 15,-21 0-15,21 0 0,0 1 16,0-1-16,0 0 0,0 0 16,0 0-16,21 0 15,0-21-15,1 0 0,-1 0 16,0 0-16,0 0 0,0-21 15,0 21-15,1-21 0,-22 0 16,21 21-16,0-21 0,-21 0 16,0-1-16,21 1 0,0-21 0,-21 21 15,0 0-15,0-22 0,0 1 0,0 0 16,21-1-16,-21 1 0,0 0 16,0-1-16,22 1 0,-22 21 0,0-22 15,0 22-15,0 0 0,0 42 31,-22 22-31,22-22 0,0 21 16,-21 0-16,21 1 0,0-1 0,0 0 16,0-20-16,0 20 0,0 0 15,0 1-15,0-22 0,0 21 0,21-21 16,-21 22-16,22-22 0,-1 0 16,-21 0-16,21 0 0,0 0 15,0 1-15,0-1 0,1-21 0,-1 0 16,0 21-16,0-21 0,0 0 0,0 0 15,22 0-15,-22 0 0,21-21 0,-21 21 16,1-21-16,20-1 0,-21 1 16,0 21-16,0-21 0,1 0 0,-1 0 15,-21 0-15,0-1 0,0 1 0,0 0 16,0 0-16,0 0 0,0 0 16,-21 21-1,-1 0-15,1 0 16,0 0-16,0 0 0,0 0 0,0 21 15,-1-21-15,1 21 0,21 0 0,-21-21 16,21 21-16,-21 0 0,21 1 16,0-1-16,0 0 15,0 0-15,21 0 16,0-21-16,0 0 0,1 0 16,-1 0-16,0 0 0,0 0 15,-21-21-15,21 0 0,0 21 0,-21-21 16,22 0-16,-1-1 15,-21 1-15,21-21 0,-21 21 0,0 0 16,0-22-16,0 22 0,21-21 16,-21-1-16,0 1 0,0 0 0,0-1 15,0 22-15,0-21 0,0 21 16,0 0-16,0-1 0,0 65 31,0-22-31,-21 21 0,21-21 16,0 22-16,0-1 0,0 0 0,0 1 15,0-1-15,0 0 0,0 1 0,0-22 16,0 21-16,0 1 0,0-22 0,0 21 16,0-21-16,0 0 15,0 1-15,0-1 0,0 0 0,0 0 16,21-21-16,0 0 0,0 0 16,1 0-1,-1-21-15</inkml:trace>
  <inkml:trace contextRef="#ctx0" brushRef="#br3" timeOffset="-118077.66">22500 2731 0,'0'0'0,"0"-22"0,-21 22 16,21 22-1,-21-22-15,0 21 0,21 0 16,0 0-16,0 21 0,-22-20 15,22-1-15,0 21 0,-21-21 0,21 22 16,0-22-16,0 0 0,0 0 0,0 21 16,0-20-16,0-1 0,0 0 0,0 0 15,0 0-15,0 0 0,0 1 16,0-1-16,0 0 0,0 0 0,0 0 16,21-21-16,1 0 15,-1 0-15,0 0 16,0 0-16,-21-21 0</inkml:trace>
  <inkml:trace contextRef="#ctx0" brushRef="#br3" timeOffset="-117825.8">22733 2836 0,'0'0'0,"21"0"0,-21-21 15,21 42 1,-21 1-16,21-1 15,-21 0-15,0 21 0,0-21 16,0 1-16,22-1 0,-22 21 0,0-21 16,0 22-16,0-1 0,0 0 0,0-21 15,0 22-15,0-22 0,-22 21 16,22-21-16,-21 22 0,0-22 0,0 0 16,0 0-16,0 0 0,-1 1 15,1-1-15,0 0 0,0-21 0,-21 21 16,20-21-16,-20 21 0,0 0 15</inkml:trace>
  <inkml:trace contextRef="#ctx0" brushRef="#br3" timeOffset="-117137.72">18457 4360 0,'0'0'0,"0"-21"0,0 0 0,0 0 16,-21 0-16,0 0 0,21-1 15,-21 22-15,21-21 0,-21 0 16,-1 21-16,1 0 16,0 0-1,21 21-15,0 0 0,0 1 16,0-1-16,0 0 0,0 0 15,0 0-15,0 0 16,21-21-16,0 22 0,-21-1 0,22-21 16,-1 21-16,0-21 0,0 21 0,0 0 15,0-21-15,1 21 0,-1 1 16,-21-1-16,0 0 16,0 0-16,-21 0 15,-22 0-15,22-21 0,-21 22 0,-1-1 16,22-21-16,-21 21 0,21-21 15,-22 0-15,22 0 0,21 21 0,21-21 47,1 0-47,-1 0 0,0 0 0,0 0 16,0 0-16,0 0 0,1 21 0,-1 0 16,0-21-16,0 22 0,0-1 15,-21 0-15,21 0 0,-21 21 0,0-20 16,0-1-16,0 0 0,0 0 15,0 0-15,-21 22 0,0-22 0,0 0 16,0 0-16,0-21 0,21 21 0,-22 0 16,1 1-16,0-22 0,21 21 15,-21 0-15</inkml:trace>
  <inkml:trace contextRef="#ctx0" brushRef="#br3" timeOffset="-116829.54">17970 5398 0,'0'0'0,"-21"21"0,-21-21 0,21 21 16,0-21-16,-1 0 0,1 0 16,21 21-16,21-21 15,22 0-15,-1 0 0,22 0 16,20 0-16,1 0 0,0 0 0,20 0 15,1 0-15,0 0 0,0-21 16,0 21-16,-22 0 0,1-21 0,0 21 16,-1 0-16,-20 0 0,-1-21 0,1 21 15,-22-22-15,1 22 0,-22 0 0,0 0 16,-21-21-16,-21 21 16,0 0-1,-22 0-15,1 0 0,0 0 0,-1 0 16,-20 0-16,20 0 0,-20 0 0</inkml:trace>
  <inkml:trace contextRef="#ctx0" brushRef="#br3" timeOffset="-116573.7">17759 5715 0,'-64'21'16,"128"-42"-16,-191 63 0,84-20 0,1 20 0,0-42 16,42 21-16,0 0 0,21-21 15,0 21-15,21-21 0,1 0 0,20 0 16,1 0-16,-1 0 15,22 0-15,0 0 0,-1 0 0,22 0 16,-21 0-16,21-21 0,-22 21 0,1-21 16,0 21-16,-22 0 0,22-21 0,-22 0 15,-20 21-15,20-21 0,-21 21 0,1 0 16,-22-22-16,0 22 0,0 0 16,0-21-16,-42 21 15,0 0 1,0 0-16,-21 0 0,20 0 15,-20 21-15</inkml:trace>
  <inkml:trace contextRef="#ctx0" brushRef="#br3" timeOffset="-116268.86">17970 6033 0,'0'0'0,"-42"21"0,0 0 0,-22 21 16,64-21-1,21-21-15,1 0 0,-1 0 16,21 0-16,22 0 0,-22 0 0,43 0 15,-22 0-15,22 0 0,-1 0 0,1 0 16,0 0-16,21 0 0,-22 0 16,1 0-16,-22 0 0,22 0 0,-21 0 15,-1-21-15,1 21 0,-22 0 0,21 0 16,-41-21-16,20 21 0,-21 0 0,0-21 16,0 21-16,-42 0 46,0 0-46,-21 0 0,21 0 0,-1 0 16,-20 21-16,21-21 0,-21 0 0,-1 0 16,22 21-16,-21 0 0,-1-21 0,22 0 15,-21 22-15,0-22 0</inkml:trace>
  <inkml:trace contextRef="#ctx0" brushRef="#br3" timeOffset="-115942.05">18097 6689 0,'0'0'0,"0"21"0,-21 21 15,42-42 1,1 0-16,20 0 0,0 0 16,1 0-16,-1 0 0,21 0 0,-20-21 15,20 21-15,1-21 0,-1 21 0,-20 0 16,20 0-16,-21-21 0,22 21 15,-22 0-15,-21 0 0,22 0 0,-22-21 16,0 21-16,0 0 0,0 0 16,-42 0 31,0 0-47,0 21 0,0 0 15,0 0 1,-1-21-16,22 21 0,0 0 15,-21 1-15</inkml:trace>
  <inkml:trace contextRef="#ctx0" brushRef="#br3" timeOffset="-115481.62">18711 7387 0,'0'0'0,"-21"0"0,0 21 15,0-21-15,0 0 0,-1 0 16,22 22-16,-21-22 0,0 21 0,0-21 16,0 0-16,21 21 15,0 0 17,0 0-17,0 0-15,0 1 16,0-1-16,-21 0 0,-1-21 15,22 21-15,0 0 0,-21 0 16,21 1-16,-21 20 0,21-21 0,0 0 16,-21 0-16,21 1 0,0 20 0,0-21 15,0 0-15,0 0 0,21 1 0,0-1 16,0 0-16,1 0 0,-1 0 16,0 0-16,0-21 0,21 22 0,1-1 15,-22 0-15,0-21 16,-21 21-16,21 0 0,-21 0 15,0 1 1,-21-1-16,0-21 0,0 0 16,0 21-16,-22-21 0,22 0 0,0 0 15,0 0-15,0 0 0,-22 0 0,22-21 16,0 0-16,0-1 0,21-20 16,-21 21-16,21-21 0,0-1 0,0-20 15</inkml:trace>
  <inkml:trace contextRef="#ctx0" brushRef="#br3" timeOffset="-111945.83">11959 8446 0,'21'0'0,"0"0"15,1 0-15,-22-22 0,21 22 16,0-21-16,-21 0 0,21 0 0,0 0 15,0 21-15,-21-21 0,0-1 0,0-20 16,0 21-16,0 0 0,0 0 16,-21-1-16,21 1 0,-21 0 0,-21 21 15,21-21-15,-1 0 0,-20 21 16,0 0-16,21 0 0,-22 0 0,1 0 16,21 21-16,-22 0 0,22 0 15,0 22-15,0-22 0,0 0 0,21 21 16,0-21-16,0 22 0,0-22 0,0 0 15,0 0-15,0 0 0,21 1 0,0-1 16,0-21-16,0 0 16,1 0-16,-1 0 0,0 0 0,0 0 15,0 0-15,0-21 0,1 21 0,-1-22 16,0 22-16,0-21 0,0 0 0,0 0 16,1 0-16,-22 0 0,0-1 15,0 1 1,0 42 15,0 1-31,0-1 0,0 0 16,0 0-16,0 0 0,0 0 15,0 1-15,21-1 0,0 0 16,0 0-16,0-21 0,0 0 0,1 21 16,-1-21-16,0 0 0,0 0 0,0 0 15,0 0-15,1 0 0,-1 0 16,21 0-16,-21-21 0,0 0 0,1 0 15,-1 21-15,0-21 0,0-1 0,0 1 16,0 0-16,-21 0 0,0 0 16,0 0-16,0-1 0,0 1 0,0 0 15,-21 0-15,0 0 0,0 0 16,0 21-16,0 0 0,-1 0 0,1 0 16,-21 0-16,21 0 0,0 21 0,-1 0 15,1 0-15,0 0 0,21 0 0,0 1 16,0-1-16,0 0 0,0 0 15,0 0-15,0 0 0,0 1 0,0-1 16,21 0-16,0-21 16,1 0-16,-1 0 0,0 0 15,0 0-15,0 0 0,0 0 0,1-21 16,-1 0-16,0 21 16,-21-22-16,21 1 0,0-21 0,0 21 15,1 0-15,-1-22 0,-21 1 0,21 0 16,0-1-16,-21 1 0,0 0 0,0-1 15,21 1-15,-21 0 0,0-1 16,0 1-16,0 21 0,0-22 0,0 22 16,0 0-16,0 0 0,0 0 0,0 42 31,0 0-31,0 0 0,0 0 0,-21 1 16,21 20-16,-21 0 0,21 1 15,0-1-15,-21 0 0,21 1 0,-21 20 16,21-21-16,0 1 0,0-1 15,0-21-15,0 22 0,0-22 0,0 0 16,21 0-16,0 0 0,0 0 0,0-21 16,0 0-16,1 0 0,-1 0 15,0 0-15,21 0 0,-21 0 0,22 0 16,-22 0-16,21-21 0,-21 0 0,22 0 16,-22 0-16,0 0 0,0-1 0,0 1 15,1 0-15,-22 0 0,0 0 16,0 0-16,0-1 0,0-20 0,0 21 15,-22 0-15,1 0 0,0 21 16,0 0-16,0 0 0,0 0 16,-1 21-16,1 0 0,21 0 0,-21 0 15,0 0-15,0 1 0,21 20 16,-21-21-16,21 0 0,0 0 0,0 1 16,0-1-16,0 0 0,0 0 0,0 0 15,0 0-15,21-21 16,0 0-16,0 0 0,0 0 15,0 0-15,1 0 0,-1 0 0,0 0 16,0-21-16,0 0 0,0 0 0,1 0 16,20 0-16,-42-1 0,21-20 0,0 21 15,0-21-15,1-1 0,-22 1 0,0 0 16,0-1-16,21 1 16,-21 0-16,0-1 0,0 1 0,0 0 15,0 20-15,0-20 0,0 0 0,0 21 16,-21-1-16,21 1 0,0 0 0,-22 21 15,1 0-15,0 0 16,21 21-16,0 0 0,-21 1 16,21-1-16,0 21 0,-21 0 0,21-20 15,0 20-15,0 21 0,0-20 0,0-1 16,0 22-16,0-22 0,0 0 0,0 1 16,21-1-16,-21 0 0,21-21 15,0 22-15,-21-22 0,21 0 16,1 0-16,-1 0 0,0 1 15,0-22-15,0 0 0,0 0 16,1 0-16,-1 0 0,0-22 16,0 1-16,0 21 0,-21-21 15,21 0-15,-21 0 0,22 0 0,-22-1 16,0 1-16,0 0 0,21 0 0,-21 0 16,21 0-16,-21 42 31,0 0-31,0 0 15,0 0-15,0 0 0,0 1 0,0-1 16,0 0-16,21-21 0,-21 21 16,21-21-16,-21 21 15,21-21-15,1 0 16,-1 0-16,0-21 16,0 21-16,-21-21 15,21 0-15,-21 0 0,21 21 16,-21-22-16,0 1 0,0 0 0,0 0 15,22 0-15,-22 0 16,0 42 0,0 0-1,0 0-15,0 0 0,0 0 16,0 1-16,21-1 16,-21 0-16,0 0 0,0 0 15,21-21-15,0 0 0,-21 21 0,21-21 16,0 0-16,1 0 0,-1 0 15,0 0-15,0 0 0,0 0 0,0 0 16,1 0-16,20 0 0,-21-21 0,0 21 16,22-21-16,-22 0 0,0 21 0,0-21 15,-21 0-15,0-1 0,21 1 0,-21 0 16,0-21-16,0 21 0,0-1 0,0 1 16,-21 0-16,0 0 0,0 0 15,0 0-15,21-1 0,-22 22 0,1 0 16,0 0-16,0 0 0,0 0 15,0 22 1,21-1-16,0 0 0,0 0 16,0 0-16,0 0 0,0 1 15,21-1-15,-21 0 0,21 0 0,-21 0 16,0 0-16,21 1 0,-21 20 0,21-21 16,-21 21-16,21-20 0,-21 20 0,0 0 15,0-21-15,0 22 0,22-1 0,-22 0 16,0 1-16,0 20 0,0-20 0,0 20 15,0-21-15,0 22 0,-22-22 16,1 1-16,21-1 0,0 0 0,-21 1 16,0-1-16,21-21 0,0 0 15,0 0-15,0 1 0,0-1 0,0-42 32,0-1-17,0 1-15,0 0 0,0 0 16,0 0-16,0-22 0,0 22 0,0-21 15,-21 0-15</inkml:trace>
  <inkml:trace contextRef="#ctx0" brushRef="#br3" timeOffset="-111733.95">13652 7938 0,'22'0'0,"-44"0"0,1-22 0,0 1 0,0 0 15,21 0 17,21 21-1,0 0-31,0 0 16,1 0-16,-1 0 15</inkml:trace>
  <inkml:trace contextRef="#ctx0" brushRef="#br3" timeOffset="-109451.67">19685 7535 0,'0'0'0,"21"0"63,0 0-63,0 0 15,22 0-15,-22 0 16,21 0-16,1 0 0,-1 0 0,0 0 16,22 0-16,-1 0 0,-20 0 0,20 0 15,22 0-15,-22 0 0,1 22 0,-1-22 16,1 0-16,20 21 0,-20 0 15,-1-21-15,22 21 0,-21 0 16,-1 0-16,1 1 0,20-1 0,-20 0 16,20 0-16,-20 21 0,21-20 0,-22 20 15,22 0-15,-22 1 0,22-1 0,-22 0 16,1 22-16,-1-22 0,-20 22 16,20-22-16,-20 21 0,-1-20 0,0 20 15,1 1-15,20-1 0,-21 1 0,1-1 16,-1 22-16,0-22 0,1 22 0,20-21 15,-20 20-15,-1 1 0,0-22 0,22 22 16,-22 0-16,0-1 0,1 1 16,20 0-16,-20-1 0,-1 1 0,0 0 15,1-1-15,-22 1 0,21 0 0,-21-1 16,22 1-16,-22 0 0,0 21 16,21-22-16,-21 1 0,1 0 0,-1-1 15,0 1-15,-21 0 0,21-1 16,-21 1-16,21 0 0,-21-22 0,0 22 15,0-1-15,0 1 0,0-21 0,0 20 16,0-20-16,0 20 0,0-20 0,-21 21 16,0-22-16,21 22 0,-21-22 0,21 22 15,-21-22-15,-1 1 0,1-1 0,21 1 16,-21 21-16,0-22 0,0 1 16,21-1-16,-21 1 0,-1-1 15,22 1-15,0-1 0,-21-21 0,0 22 16,21-1-16,-21-20 0,21 20 0,0-20 15,-21 20-15,0-21 0,21 1 0,-22 20 16,22-20-16,-21 20 0,0-21 16,21 1-16,-21-1 0,0 0 0,21 1 15,-21-22-15,-1 21 0,22 1 0,-21-22 16,21 21-16,0-21 0,-21 22 0,0-22 16,21 0-16,0 21 0,0-21 15,-21 1-15,21-1 0,-21 0 16,21 0-16,-22-21 15,1 0 1,0 0 31,0 0-16,21-21-31,-21 21 16,0 0-1,-1 0-15,1 0 0,0 21 16,0 0-16,0-21 0,0 21 16,21 1-16,-22-22 0,1 0 15,21 21-15,-21 0 16,0-21 0,21-21 30,0 0-30,0-1-16,0 1 0,0 0 16,21 0-16,-21 0 0,21 0 0,-21-22 15,0 22-15,0 0 0,0 0 0,0-22 16,21 22-16,-21 0 0,0 0 16,0 0-16,0 0 0,22-1 0,-22 1 15,21 21-15,-21-21 0,0 42 47,0 0-47,0 1 16,0-1-16,0 0 0,0 0 15,0 0-15,0 0 0,0 1 16,0-1-16,-21 0 0,21 0 16,-22 0-16,22 22 0,0-22 0,0 0 15,-21 0-15,21 0 0,0 22 0,-21-22 16,21 0-16,0 0 0,0 0 0,0 0 15,0 1-15,0-1 16,0 0-16,0 0 16,21-21 46,0-21-62,1 21 0,-22-21 16,21 0-16,0 21 0,0-22 0,21 22 15,-20-21-15,-1 0 0,21 21 0,0-21 16,-20 21-16,20 0 0,-21 0 16,0 0-16,22 0 0,-22 0 0,0 0 15,0 0-15,0 0 0,0 0 16,-21 21 0,0 0 15,-21-21 63,0 0-94,0 0 0,-21 0 15,20 0-15,-20 0 0,21 0 0,-21 0 16,-1 21-16,22-21 0,-21 0 15,-1 0-15,1 22 0,-21-22 0,20 0 16,22 0-16,-21 21 0,-1-21 0,22 0 16,0 0-16,0 0 0,0 0 0,0 0 15,-1 0-15,44 0 63,-1 0-63,0 0 0,0 0 15,0 0-15,-21-21 16,21 21-16,-42 0 63,0 0-48,0 0-15,0 0 16</inkml:trace>
  <inkml:trace contextRef="#ctx0" brushRef="#br3" timeOffset="-108142.45">15600 15367 0,'0'0'15,"-21"0"-15,-1 21 0,1-21 0,0 0 16,0 0-16,21 21 15,-21-21-15,42 0 32,0 0-17,0 0-15,0 0 0,1 0 16,-1-21-16,21 21 0,-21 0 16,22 0-16,-1-21 0,0 21 0,1 0 15,20 0-15,1-21 0,-1 21 0,1 0 16,-1 0-16,22-21 0,-22 21 15,22 0-15,-22 0 0,1 0 0,-1 0 16,1-21-16,-1 21 0,-20 0 0,-1 0 16,0 0-16,1 0 0,-1 0 15,-21 0-15,0-22 0,1 22 0,-1 0 16,-42 0 15,-1 0-15,22-21-16,-21 21 0,0 0 0,0 0 15,0 0-15,0 0 16,-1 0-16,1 0 0,0 0 0,0 0 16,0 0-16,0 0 0,-1 0 0,1 0 15,-21 0-15,21 0 0</inkml:trace>
  <inkml:trace contextRef="#ctx0" brushRef="#br3" timeOffset="-107633.72">15579 15515 0,'0'21'16,"21"-21"31,0 0-47,0 0 15,0 0-15,0 0 0,1 0 0,-1 0 16,0 0-16,0 0 0,21 0 16,1 0-16,-1 0 0,0 0 15,22 0-15,-1 0 0,1 0 0,-1 0 16,1 0-16,-1 0 0,1 0 0,-1 0 15,1 0-15,-1 0 0,1 0 16,-22 0-16,1-21 0,-1 21 0,0-21 16,1 21-16,-22 0 0,0 0 0,0-21 15,0 21-15,0 0 16,-21-21 0,-21 21 15,0 0-16,0 0-15,0 0 0,0 0 16,-1 0-16,1 0 0,0 0 0,-21 21 16,21 0-16,-1-21 0,-20 0 15,21 21-15,-21-21 0,-1 0 0,22 21 16,-21-21-16</inkml:trace>
  <inkml:trace contextRef="#ctx0" brushRef="#br3" timeOffset="-106718.24">15684 15769 0,'-21'21'0,"21"1"15,0-1 16,0 0 16,21-21-47,1 0 16,-1 0-16,0 0 0,0 0 16,0 0-16,0 0 15,1 0-15,-1 0 0,21 0 16,-21 0-16,22 0 0,-1 0 0,0 0 15,1 0-15,-1 0 0,21-21 0,-20 21 16,20 0-16,1 0 0,-1 0 16,-20 0-16,20 0 0,-21 0 0,22 0 15,-22 0-15,1 0 0,-1 0 0,-21 0 16,21 0-16,-20 0 0,-1 0 16,0 0-16,0 0 0,0 0 15,0 0-15,1 0 0,-22-21 47,21 21-31,-42-22 390,-1 22-406,22-21 16,0 0-16,0 0 15,0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45:35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2392 0,'0'0'0,"0"21"16,21-21-16,0 0 47,0 0-47,0-21 15,1 21-15,-1-21 16,0 0-16,0 21 0,0-22 15,0 22-15,-21-21 0,22 21 16,-1-21-16,-21 0 0,21 21 16,-21-21-16,0 0 0,0-1 15,0 1 1,-21 21-16,0 0 16,-1 0-16,1 0 0,0 0 15,0 0-15,0 0 16,0 0-16,-1 21 0,1 1 15,0-1-15,0 0 0,0 0 0,0-21 16,21 21-16,-22 0 0,22 1 16,-21-1-16,21 0 0,0 0 0,0 0 15,0 0-15,0 1 0,0-1 0,0 0 16,0 0-16,0 0 16,0 0-16,0 1 0,21-1 15,1 0-15,-1 0 16,0 0-16,0 0 0,0 1 15,0-22-15,1 21 0,-1 0 0,0 0 16,0-21-16,0 21 16,0 0-16,1 1 0,-1-1 15,-21 0-15,21-21 0,-21 21 16,21 0-16,-21 0 0,0 1 16,0-1-16,-42-21 0,21 21 15,-1 0-15,1-21 0,-21 21 0,21-21 16,0 0-16,-22 0 0,22 21 15,0-21-15,0 0 0,0 0 0,-1 0 16,1 0-16,0-21 0,0 21 0,0-21 16,0 0-16,-1 21 15,1-21-15,21 0 0,-21-1 0,0 22 16,0-21-16,21 0 0,-21 0 0,-1 21 0,22-21 16,0 0-16,-21-1 15,0 22-15,21-21 31,21 21-15,0 0 0,1 0-16,-1 0 15,0 0-15,0 0 0,0 0 0,0 0 16,22 0-16</inkml:trace>
  <inkml:trace contextRef="#ctx0" brushRef="#br0" timeOffset="426.75">3365 2858 0,'43'0'16,"-22"0"-16,0 0 0,0-22 15,0 22-15,1-21 16,-22 0-16,21 21 0,0-21 0,-21 0 15,0 0-15,0-1 16,21 22-16,-21-21 0,0 0 16,0 0-16,-21 21 15,0 0-15,0 0 16,-1 0-16,1 21 16,0 0-16,0-21 0,0 21 0,0 1 15,21-1-15,-22 0 0,1 21 0,21-21 16,-21 1-16,21-1 0,0 0 15,0 0-15,0 0 0,0 0 0,0 1 16,0-1-16,0 0 0,0 0 16,21-21-16,0 21 15,1-21-15,-1 21 0,0-21 16,0 0-16,0 0 0,0 0 16,1 0-16,-1 0 0,0 0 15,0 0-15,0 0 0,0-21 0,1 0 16,-1 21-16,0-21 0,0 0 0</inkml:trace>
  <inkml:trace contextRef="#ctx0" brushRef="#br0" timeOffset="1010.58">4043 2731 0,'0'0'0,"0"-22"16,0 1-16,0 0 15,-21 21 1,-1 0 0,1 0-16,0 21 15,0-21-15,21 21 0,-21 1 0,0-1 16,21 0-16,-22 0 0,22 0 16,-21 22-16,0-22 0,21 0 0,0 0 15,0 0-15,0 0 0,-21 1 0,21-1 16,0 0-16,0 0 0,0 0 15,0 0 1,21-21-16,0 0 0,0 0 16,1 0-16,-1 0 15,0-21-15,0 0 16,0 0-16,-21 0 0,21 0 16,1-1-16,-22 1 0,0 0 0,0 0 15,0-21-15,21 20 0,-21 1 16,0 0-16,0 0 0,0 0 0,21 0 15,-21-1-15,0 1 0,0 42 47,0 1-47,0-1 16,0 0-16,0 0 0,0 0 16,0 0-16,0 1 0,0-1 15,0 0-15,0 0 0,0 0 0,0 0 16,21 1-16,-21-1 0,0 0 15,21-21-15,-21 21 0,21-21 16,1 0 0,-1 0-1,0 0-15,-21-21 16,21 0-16,-21 0 16</inkml:trace>
  <inkml:trace contextRef="#ctx0" brushRef="#br0" timeOffset="1579.26">4297 2688 0,'-21'-21'16,"21"0"-1,0 0 1,21 21-1,0 0-15,0 0 16,0 0-16,0 0 0,1 0 16,-1 21-16,-21 0 15,21 0-15,0-21 0,-21 21 0,21 1 16,-21-1-16,21 0 0,1 0 0,-22 0 16,21 0-16,0-21 0,-21 22 15,0-1-15,21 0 0,-21 0 0,21 0 16,-21 0-16,0 1 0,0-1 15,0 0-15,0 0 0,0 0 16,-21-21 31,21-21-31,0 0-16,0 0 15,0 0-15,0-1 0,0 1 0,0-21 16,0 21-16,21 0 0,0-1 0,-21 1 15,22-21-15,-1 21 0,0 0 0,0-1 16,0 1-16,0 21 0,1-21 16,-1 0-16,0 21 0,0-21 0,0 21 15,0 0-15,1-21 16,-22 42 31,0 0-16</inkml:trace>
  <inkml:trace contextRef="#ctx0" brushRef="#br0" timeOffset="1975.04">5376 2646 0,'0'-21'16,"0"0"-16,0-1 15,0 1 1,0 0-16,-21 21 16,0 0-16,0 0 15,0 21-15,-1 0 0,1 1 16,0-1-16,0 21 15,21-21-15,-21 0 0,0 1 0,21 20 16,0-21-16,-22 0 0,22 0 0,-21 22 16,21-22-16,0 0 15,0 0-15,0 0 0,0 1 0,0-1 0,0 0 16,21 0-16,1-21 0,-1 0 16,-21 21-16,42-21 0,-21 0 15,0 0-15,1 0 0,-1 0 16,0 0-16,0 0 0,0 0 0,22 0 15,-22 0-15,0-21 0,0 21 0,0-21 16,0 21-16,1-21 0,-22 0 0,21-1 16,0 1-16,0 0 0</inkml:trace>
  <inkml:trace contextRef="#ctx0" brushRef="#br0" timeOffset="2635.12">5884 2074 0,'0'0'0,"0"-21"0,0 0 15,0 0-15,0 0 16,-21 21-16,0 21 16,21 0-16,0 0 15,0 0-15,0 1 0,0-1 0,0 21 16,0-21-16,0 22 0,0-22 0,0 21 15,0 0-15,0 1 0,0-1 16,-21 0-16,21 1 0,0-1 0,-21 0 16,21 1-16,-22-1 0,22 0 15,0 1-15,0-22 0,-21 21 0,21-21 16,-21 22-16,21-22 0,-21 0 16,21 0-16,0 0 0,0 1 15,-21-1-15,21-42 47,0-1-31,0 1-16,21 0 0,-21 0 0,21 0 15,-21 0-15,21-1 0,0 1 16,1 0-16,-22-21 0,21 21 0,0-1 16,0 1-16,0 0 0,0 0 15,1 0-15,-1 0 0,0 21 0,-21-22 16,21 22-16,0 0 0,0 0 15,1 0-15,-1 0 0,0 0 0,0 0 16,0 0-16,-21 22 0,21-1 0,-21 0 16,22 0-16,-22 0 0,21 0 15,-21 1-15,0-1 0,0 0 0,0 0 16,0 21-16,0-20 0,0-1 0,0 0 16,0 0-16,-21 0 0,21 0 0,-22-21 15,22 22-15,-21-1 0,21 0 16,-21-21-1,21 21-15,-21-21 16,21-21 31,21 0-47,0 21 0,-21-21 16</inkml:trace>
  <inkml:trace contextRef="#ctx0" brushRef="#br0" timeOffset="2951.27">6900 2625 0,'0'-21'16,"-21"-1"-1,21 1 17,0 42 46,0 1-78,0-1 15,0 0-15,0 0 16,0 0-16</inkml:trace>
  <inkml:trace contextRef="#ctx0" brushRef="#br0" timeOffset="3207.12">6816 2963 0,'0'0'0,"-22"0"0,22 22 0,-21-22 16,42 0 15,1 0-15,-22-22 31,21 22-32,-21-21 1</inkml:trace>
  <inkml:trace contextRef="#ctx0" brushRef="#br0" timeOffset="3966.84">7959 2265 0,'0'-21'16,"0"0"-16,0-1 15,0 1-15,0 0 0,0 0 16,0 0-16,0 0 15,0 42 32,0 0-47,0 0 16,0 21-16,0-20 0,0 20 0,0 0 16,0 1-16,0-1 0,0 0 0,-22 1 15,22 20-15,0-21 0,0 1 0,-21 20 16,21-20-16,0-1 0,0 0 15,0 1-15,0-22 0,0 21 0,0 0 16,0-20-16,0-1 0,0 21 0,0-21 16,0 0-16,0 1 0,0-1 15,0 0-15,0 0 16,0 0-16,0-42 47,0 0-47,0 0 15,0 0-15,0-1 0,0 1 16,0 0-16,0 0 0,0-21 0,21 20 16,-21 1-16</inkml:trace>
  <inkml:trace contextRef="#ctx0" brushRef="#br0" timeOffset="5414.43">8022 2117 0,'0'0'0,"-21"0"15,0 0-15,21-21 16,-21 21-16,-1 0 31,44 0 47,-22 21-78,21-21 16,0 0-16,0 0 0,0 0 0,0 0 15,1 21-15,-1-21 0,0 0 0,0 0 16,21 0-16,-20 0 0,-1 0 16,21 0-16,-21 0 0,22 0 0,-22 0 15,21 0-15,0 0 0,1 0 16,-1 0-16,0 0 0,1 0 0,20 0 16,-20 0-16,-1 0 0,21 0 15,1 0-15,-22 0 0,22 0 0,-1 0 16,1 0-16,-1 0 0,-20 0 0,20 0 15,1 0-15,-1-21 0,1 21 16,-22 0-16,21 0 0,1 0 0,21 0 16,-22 0-16,1 0 0,-1-21 0,1 21 15,20 0-15,-20 0 0,-1 0 16,1 0-16,-1 0 0,1 0 0,-1 0 16,1 0-16,-1 0 0,1 0 0,-1 0 15,1 0-15,-1 0 0,1 0 16,-1 0-16,-20 0 0,20 0 15,1 0-15,-1 0 0,-21 0 0,22-22 16,-22 22-16,22 0 0,-22 0 0,0 0 16,22 0-16,-22-21 0,22 21 15,-22 0-15,22 0 0,-22 0 0,21 0 16,1 0-16,-1-21 0,1 21 0,-1 0 16,1 0-16,-1 0 0,1 0 15,-1 0-15,1 0 0,-1 0 0,22 0 16,-21 0-16,-1 0 0,1 0 0,-1 0 15,1 0-15,-1 0 0,22 0 0,-22 0 16,1 0-16,-1 0 16,1 0-16,-22 0 0,22 0 0,-1 0 15,-21 0-15,1 0 0,20 0 0,-20 0 16,-1 0-16,0 0 0,22 0 16,-22 0-16,0 0 0,1 0 0,-1 0 15,22 0-15,-22 0 0,0 0 0,1 0 16,20 0-16,-21 0 0,22-21 0,-22 21 15,1 0-15,-1 0 0,21 0 16,-20 0-16,-1 0 0,0-21 16,1 21-16,-1 0 0,0 0 0,1 0 0,-1 0 15,22 0-15,-22 0 0,0 0 16,22-21-16,-22 21 0,22 0 16,-22 0-16,21 0 0,-20 0 0,-1 0 15,22 0-15,-22 0 0,0-22 16,22 22-16,-22 0 0,0 0 0,1 0 15,-1 0-15,0 0 0,1 0 0,-1 0 16,0 0-16,1 0 0,20 0 16,-20-21-16,-1 21 0,0 0 0,1 0 15,-1 0-15,21 0 0,-20 0 0,20-21 16,-20 21-16,-1 0 0,21 0 16,-20 0-16,-1 0 0,0 0 0,1 0 15,-1 0-15,0 0 0,1 0 0,-22 0 16,21 0-16,-21 0 0,22 0 15,-22 0-15,0 0 0,0 0 16,0 0-16,1 0 0,20 0 0,-21 0 16,0 0-16,0 0 0,1 0 15,-1 0-15,0 0 16,0 0-16,0 0 16,0 0-1,-21 21 16,0 0-31,0 1 16,0-1 0,0 0-16,0 0 0,0 0 0,0 0 15,0 1-15,-21-1 0,21 0 0,0 0 16,0 0-16,0 22 0,0-22 0,0 0 16,0 0-16,0 21 0,0-20 15,0 20-15,0-21 0,0 21 0,0-20 16,0-1-16,0 21 0,0-21 0,0 0 15,0 1-15,0 20 0,0-21 16,0 0-16,0 0 0,0 1 16,0-1-16,21-21 47,1 0-47,-22-21 15,21 21-15,0-22 0,-21 1 16</inkml:trace>
  <inkml:trace contextRef="#ctx0" brushRef="#br0" timeOffset="9385.54">7916 3133 0,'-21'0'15,"0"0"1,21 21-16,21-21 78,0 0-62,0 0-16,1 0 0,-1 0 15,0 0-15,0 0 0,0 0 16,0 0-16,1 0 16,-1 0-16,0 0 0,0 0 0,0 0 15,0 0-15,1 0 0,-1 0 0,0 0 16,0 0-16,0 0 16,0 0-16,1 0 0,-1 0 0,0 0 15,0 0-15,0 0 0,0 0 16,1 0-16,-1 0 0,0 0 0,0 0 15,0 0-15,22 0 0,-22 0 0,0 0 16,0 0-16,21 0 0,-20 0 16,-1 0-16,0 0 0,21 0 15,-21 0-15,22-21 0,-22 21 0,21 0 16,-21 0-16,22 0 0,-1 0 0,-21 0 16,22 0-16,-22 0 0,21 0 15,-21 0-15,22 0 0,-22 0 0,0 0 16,0 0-16,21 0 0,-20 0 0,-1 0 15,0 0-15,0 0 0,0 0 16,0 0-16,22 0 0,-22 0 0,0 0 16,0 0-16,22 0 0,-22 0 0,21 0 15,-21 0-15,0 0 0,22 0 16,-22 0-16,21 0 0,-21 0 16,1 0-16,20 0 0,-21 0 0,0 0 15,22 0-15,-22 0 0,0 0 0,0 0 16,0 0-16,0 0 0,22 0 15,-22 0-15,0 0 0,0 0 0,0 0 16,1 0-16,-1 0 0,21 0 0,-21 0 16,0 0-16,1 0 0,-1 0 15,21 0-15,-21 0 0,0 0 0,1 0 16,20 0-16,-21 0 0,0 0 0,0 0 16,22 0-16,-22 0 0,0 0 15,0 0-15,22 0 0,-22 0 0,0 0 16,0 0-16,0-21 0,22 21 15,-22 0-15,0 0 0,0 0 0,0 0 16,0 0-16,1 0 0,20 0 16,-21 0-16,0 0 0,0 0 0,1-22 15,-1 22-15,21 0 0,-21 0 0,0 0 16,1 0-16,-1 0 0,21 0 16,-21 0-16,0 0 0,1 0 0,-1 0 15,0 0-15,0 0 0,0 0 0,22 0 16,-22 0-16,0 0 0,0 0 0,0-21 15,0 21-15,1 0 0,-1 0 16,0 0-16,0 0 0,21 0 0,-20 0 16,-1 0-16,0 0 0,21 0 15,-21 0-15,1 0 0,20 0 16,-21 0-16,21 0 0,1 0 0,-22 0 16,21 0-16,1 0 0,-1 0 0,0 0 15,1 0-15,-1 0 0,-21 0 0,21 0 16,1 0-16,-22 0 0,21 0 15,-21 0-15,22 0 0,-22 0 0,0 0 16,0 0-16,0 0 0,22 0 0,-22 0 16,0 0-16,0 0 15,0 0-15,1 0 0,-1 0 0,0 0 0,0 0 16,0 0-16,22 0 0,-22-21 0,0 21 16,0 0-16,0 0 0,0 0 15,22 0-15,-22 0 0,0 0 16,0 0-16,22 0 0,-1 0 0,-21 0 15,21 0-15,1 0 0,-1 0 0,0 0 16,1 0-16,-1 0 0,-21 0 16,22 0-16,-1 0 0,-21 0 0,21 0 15,-20 0-15,20 0 0,-21 0 0,21 0 16,1 0-16,-22 0 0,21 0 16,-21 0-16,1 0 0,20 0 15,-21 0-15,21 0 0,-20 0 0,20 0 0,-21 0 16,21 0-16,-20 0 0,20 0 15,-21 0-15,21 0 0,-20 0 16,20 0-16,-21 0 0,21 0 0,-20 0 16,20 0-16,-21 0 0,21 0 0,1 0 15,-22 0-15,0 0 0,21 0 16,-20 0-16,-1 0 0,21 0 0,-21 0 16,0 0-16,1 0 0,20 0 0,-21 0 15,0 0-15,0 0 0,22 0 16,-22 0-16,0 0 0,0-21 0,22 21 15,-22 0-15,0 0 0,0 0 16,0 0-16,22 0 0,-22 0 0,0 0 16,0 0-16,0 0 0,22 0 15,-22 0-15,0 0 0,0 0 0,0 0 16,22 0-16,-22 0 0,0 0 0,0 0 16,0 0-16,0 0 0,1 0 15,-1 0-15,0 0 0,0 0 0,0 0 16,0 0-16,1 0 0,-1 0 0,0 0 15,0 0-15,0 0 0,0 0 16,1 0-16,-1 0 0,0 0 0,0 0 16,0 0-16,0 0 0,1 0 0,-1 0 15,0 0-15,0 0 16,0 0-16,0 0 0,1 0 0,-1 0 16,0 0-16,0 0 0,21 0 0,-20 0 15,-1 0-15,0 0 0,0 0 0,0 0 16,0 0-16,1 0 0,20 0 15,-21 0-15,0 0 0,0 0 0,1 0 16,-1 0-16,0 0 0,0 0 16,0 0-16,0 0 15,1 0-15,-1 0 0,0 0 16,0 0-16,0 0 0,0 0 16,1 0-16,-1 0 15,0-21-15,0 21 16,0 0-16,0 0 0,1 0 15,-1 0 1,0 0-16,0 0 0,0 0 16,0 0-1,1 0-15,-1 0 16,0 0 0,0 0-1,0 0-15,0 0 31,1 0-15,-1 0 31,0 0-47,0 0 47,0 0-32,0 0 17,1 0-17,-1 0 1,0 0 15,0 0-31,0 0 16,0 0-1,1 0-15,-1 0 16,0 0-16,-21-21 47,0-1 47,0 1-47,0 0-16,0 0-31,0 0 15,0 0 17,0-1-17,0 1-15,21 0 16,-21 0 0,0 0-16,0 0 15,0-1 1,0 1-1,0 0 1,-21 21 78,0 0-94,21 21 15,-21-21-15,21 21 16,-22-21-16,22 22 16,0-1-16,-21 0 15,0 0-15,21 0 16,0 0 15,0-42 47,0 0-78,0 0 16,0 0 0,0 0-1,0 42 16,-21 0-15,21 0-16,-21 0 16,21 0-16,0 1 0,0-1 15,0 0-15,0 0 16,0 0-16,0 0 16</inkml:trace>
  <inkml:trace contextRef="#ctx0" brushRef="#br0" timeOffset="51186.67">4403 4932 0,'0'0'0,"-64"0"15,43 0-15,0 0 0,0 0 16,-1 0-16,1 0 15,0 0-15,42 0 47,0 0-47,1 0 0,20 0 0,-21 0 16,21 0-16,22 0 0,-22 0 0,22 0 16,-1 0-16,1 0 0,-22 0 15,22 0-15,-1 0 0,-21-21 16,22 21-16,-22 0 0,1 0 0,-1 0 15,0 0-15,1 0 0,-22 0 16,0-21-16,21 21 0,-21 0 0,1 0 16,-1 0-16,-42 0 47,-1 0-47,1 0 15,0 21 1,-21-21-16,21 0 0,-1 21 0,-20-21 0,0 0 15,21 21-15</inkml:trace>
  <inkml:trace contextRef="#ctx0" brushRef="#br0" timeOffset="51519.49">4339 5059 0,'0'0'0,"-21"0"15,-43 0-15,43 0 16,42 0 31,1 0-47,-1-21 0,21 21 15,0 0-15,1 0 0,-1 0 0,22 0 16,-22 0-16,21 0 0,-20 0 16,20-21-16,1 21 0,-22 0 15,0 0-15,1 0 0,-1 0 0,0 0 16,1 0-16,-22 0 0,0 0 0,0 0 15,0 0-15,1 0 16,-1 0 0,-21-22-1,0 1 1,0 0-16,0 0 16,0 0-16</inkml:trace>
  <inkml:trace contextRef="#ctx0" brushRef="#br0" timeOffset="51938.53">5143 4636 0,'-21'0'0,"21"-22"15,0 44 17,0-1-17,21-21-15,1 21 0,-1 0 16,0-21-16,21 21 0,-21-21 0,1 0 15,20 21-15,-21-21 0,21 0 16,1 0-16,-22 0 0,21 0 0,1 22 16,-22-22-16,21 0 0,-21 0 15,0 0-15,1 0 0,-22 21 16,0 0 0,0 0-16,-22 0 0,1 0 15,-21 1-15,21-1 0,-22 0 16,22 0-16,-21 21 0,0-20 15,20-1-15,-20 21 0,0-21 0,21 0 16,-22 1-16,22-1 0,-21 21 0,21-21 16,-1 0-16,1 1 0,0-22 0,0 21 15,0 0-15,0 0 0,-1-21 0,22 21 32,-21-21-32,21 21 0,0-42 31,0 0-16,0 0-15</inkml:trace>
  <inkml:trace contextRef="#ctx0" brushRef="#br0" timeOffset="52822.78">6625 4868 0,'0'0'0,"0"-21"16,21-42-1,0 42-15,-21-1 0,0 1 0,0 0 16,22 0-16,-22 0 0,21 0 0,-21-1 16,0 1-1,0 42 17,0 1-32,21-1 0,-21 21 15,0-21-15,0 22 0,0-22 16,0 21-16,0 0 0,0 1 0,0-1 15,0 0-15,0-20 0,0 20 0,0-21 16,0 21-16,0-20 0,0 20 16,0-21-16,0 0 0,0 0 0,0 1 15,0-1-15,0-42 47,-21 21-47,21-22 0,0 1 16,0 0-16,0-21 15,0 21-15,0-22 0,0 1 0,0 21 16,0-22-16,0 1 0,21 0 0,0-1 16,0 1-16,-21 0 0,21 21 15,1-1-15,20-20 0,-21 21 0,0 21 16,0-21-16,22 21 0,-22 0 0,21 0 16,1 0-16,-22 0 0,21 21 15,-21 0-15,22 0 0,-22 0 0,0 22 16,0-22-16,0 0 0,0 21 0,-21 1 15,0-22-15,0 21 0,0-21 16,0 1-16,0 20 0,0-21 16,0 0-16,0 0 0,0 1 0,0-1 15,0 0-15,0 0 0,0 0 16,-21-21-16,21 21 16,-21-21-16,21-21 31,0 0-16,0 0-15,0 0 16</inkml:trace>
  <inkml:trace contextRef="#ctx0" brushRef="#br0" timeOffset="53447.43">7959 4953 0,'21'0'0,"-42"0"0,63-21 0,-42 0 16,0 0-16,0-1 0,0 1 16,0 0-16,0 0 0,0 0 0,0 0 15,0-1-15,-21 22 0,0-21 16,-1 0-16,1 0 0,0 21 0,0 0 16,0-21-16,0 21 0,-1 0 0,1 0 15,-21 0-15,21 0 16,0 21-16,-22-21 0,22 21 0,-21 0 15,21 0-15,-1 22 0,1-1 0,0-21 16,0 22-16,0-1 0,0 0 16,21 1-16,-22-22 0,22 21 0,0-21 15,0 22-15,0-22 0,0 0 0,0 0 16,22 0-16,-1-21 0,0 21 0,21-21 16,-21 0-16,1 0 0,20 0 15,-21 0-15,21 0 0,1-21 0,-22 21 16,21-21-16,1 0 0,-22 0 0,21 0 15,-21-1-15,0 1 0,1 0 16,-1-21-16,0 21 0,-21-22 16,21 22-16,-21-21 0,0-1 0,0 22 15,0 0-15,0 0 0,0 0 0,0 0 16,0-1-16,-21 22 16,0 22-1,21-1-15,-21 0 0,21 21 16,0-21-16,0 1 0,0 20 15,0-21-15,0 21 0,0-20 0,0-1 16,0 0-16,0 21 0,0-21 0,0 1 16,0-1-16,21 0 15,0-21-15,0 21 0,0-21 16,0 0-16,1 0 16,-1 0-16,0 0 0,0 0 0,0-21 15,0 0-15,1 21 0,-1-21 16,0-1-16,-21 1 0,21 0 0,0 0 15,-21 0-15,21 0 0,-21-22 0,0 22 16</inkml:trace>
  <inkml:trace contextRef="#ctx0" brushRef="#br0" timeOffset="54195.48">8361 4784 0,'0'-21'0,"0"42"0,0-64 16,0 65 15,0-1-31,0 0 0,0 0 16,0 0-16,0 0 0,-21 1 15,21 20-15,0-21 0,0 0 16,0 0-16,0 22 0,0-22 0,-22 0 16,22 0-16,0 0 0,0 1 0,0-1 15,0 0-15,0 0 0,0 0 16,0 0 0,0-42 15,0 0-16,0 0-15,0 0 0,0 0 16,0-22-16,0 22 0,0 0 16,0-21-16,0 20 0,0 1 0,0-21 15,22 21-15,-1-22 0,-21 22 16,21 0-16,0 0 0,0-21 0,0 42 16,1-22-16,-1 1 0,0 21 0,21 0 15,-21 0-15,1 0 0,20 0 0,-21 0 16,0 0-16,0 0 0,22 21 15,-22 22-15,0-22 0,0 0 0,-21 0 16,0 22-16,21-22 0,-21 0 0,0 21 16,0-21-16,0 1 0,0-1 15,0 0-15,0 0 0,0 0 0,0 0 16,0 1-16,0-1 16,-21-21-16,0 0 31,21-21-16,0-1-15,0 1 16,0 0-16,0-21 0,0 21 0,21-1 16,-21-20-16,21 21 0,1-21 15,-1 20-15,0-20 0,0 21 0,0 0 16,0 0-16,1-1 0,20 1 0,-21 0 16,21 0-16,-20 21 0,20 0 15,-21 0-15,0 0 0,0 0 16,1 21-16,-1 0 0,0 0 0,-21 1 15,0-1-15,0 0 0,0 0 0,0 21 16,0-20-16,0-1 0,0 0 16,0 0-16,0 21 0,0-20 0,0-1 15,-21 0-15,21 0 0,-21 0 16,21 0-16,-22-21 16,22 22-1,0-44 1,22 1-1,-1 0-15,-21 0 0,21 21 0</inkml:trace>
  <inkml:trace contextRef="#ctx0" brushRef="#br0" timeOffset="54623.75">9461 4974 0,'0'0'0,"22"0"15,-1 0 1,0 0-16,21 0 0,-21 0 16,1 0-16,20-21 0,-21 21 15,21-21-15,-20 21 0,20-21 0,-21 0 16,0 21-16,22-22 0,-43 1 16,21 0-16,0 0 0,-21 0 0,0 0 15,0-1-15,0 1 16,0 0-16,0 0 0,-21 21 0,0 0 15,-1 0-15,1 0 0,0 0 0,0 0 16,-21 0-16,20 21 0,1 0 0,-21 0 16,21 1-16,0 20 0,-1-21 15,1 21-15,0 1 0,21-22 0,0 21 16,0 1-16,-21-22 0,21 0 0,0 21 16,0-21-16,0 1 0,21-22 0,-21 21 15,21 0-15,0-21 0,1 0 16,-1 21-16,0-21 0,21 0 15,-21 0-15,22 0 0,-22 0 0,21 0 16,1-21-16,-22 21 0,21-21 0,-21 21 16,22-21-16,-22-1 0,0 1 15,0 21-15,0-21 0,0 0 0,-21 0 16,0 0-16</inkml:trace>
  <inkml:trace contextRef="#ctx0" brushRef="#br0" timeOffset="55290.37">4000 6350 0,'22'0'31,"-1"0"-31,0 0 16,0 0-16,21 0 0,-20 0 0,20 0 16,21 0-16,-20 0 0,20 0 0,1 0 15,-1 0-15,1 0 0,-1 0 16,1 0-16,-1 0 0,1 0 0,-22 0 15,22 0-15,-22 0 0,0 0 0,-21 0 16,22 0-16,-22 0 16,0 0-16,0 0 0,-42 0 31,0 0-15,0 0-16,-22 0 0,1 0 0,0 0 15,-1 0-15,-20 0 0,-1 0 0,1 0 16</inkml:trace>
  <inkml:trace contextRef="#ctx0" brushRef="#br0" timeOffset="55551.22">3916 6498 0,'0'0'0,"21"21"16,0-21-16,21 0 15,-20 0-15,-1 0 0,21 0 16,0 0-16,1 0 0,-1 0 0,0 0 15,22-21-15,-22 21 0,22 0 16,-22-21-16,22 21 0,-22-21 0,21 21 16,-20 0-16,-1 0 0,-21-21 0,22 21 15,-22 0-15,0 0 0,0 0 16,0 0 0,-21-21-16,0-1 31,0 1-31</inkml:trace>
  <inkml:trace contextRef="#ctx0" brushRef="#br0" timeOffset="55983.3">4974 6117 0,'-21'0'0,"0"0"16,0 0-16,-1 0 15,1 0 1,21 21-16,0 1 0,0-1 16,0 0-16,21 0 15,1-21-15,-1 21 0,0-21 16,21 21-16,-21 1 0,22-22 0,-22 0 16,21 0-16,-21 21 0,22-21 0,-22 0 15,0 0-15,21 0 0,-20 0 16,-1 0-16,0 0 0,0 0 0,-21 21 47,-21 0-47,21 0 0,-21 0 15,0 1-15,-22-1 0,22 0 0,0 21 16,0-21-16,0 22 0,-1-22 16,-20 21-16,21-21 0,0 1 15,0 20-15,-1-21 0,1 0 0,0 0 16,0 1-16,0-1 0,0-21 0,-1 21 15,22 0-15,-21-21 0,21 21 0,21-21 47</inkml:trace>
  <inkml:trace contextRef="#ctx0" brushRef="#br0" timeOffset="58347.47">6943 6392 0,'0'-21'15,"21"21"-15,0-21 16,0 0-16,0 21 0,0-21 16,1 0-16,20 21 0,-21-22 15,0 1-15,22 0 0,-22 21 16,0-21-16,0 0 0,0 0 0,0-1 0,-21 1 16,0 0-16,0 0 15,0 0-15,0 0 0,0-1 16,-21 22-16,0-21 0,0 21 15,-21 0-15,20 0 0,1 0 16,-21 0-16,0 0 0,20 21 0,-20 1 16,21-22-16,-21 21 0,20 0 0,1 0 15,0-21-15,0 21 0,21 0 0,0 1 16,0-1-16,0 0 0,0 0 16,0 0-16,21 0 0,0 1 0,0-1 15,22 21-15,-22-21 0,0 22 16,21-22-16,-20 0 0,20 21 15,-21-21-15,0 1 0,0 20 0,1-21 16,-1 0-16,-21 0 0,0 22 0,0-22 16,0 0-16,0 0 0,-21 0 15,-1-21-15,-20 22 0,21-1 0,-21 0 16,-1-21-16,1 0 0,0 21 0,20-21 16,-20 0-16,0 0 0,-1 0 0,1 0 15,21-21-15,-21 0 0,20 0 16,-20 21-16,21-22 0,21-20 15,-21 21-15,21-21 0,-21 20 0,21-20 16,0 0-16,0-1 0,0 1 0,0 0 16,0-1-16,0 1 0,0 0 15,21 21-15,0-22 0,-21 22 0,21 0 16,0 21 0,0 0-16,-21 21 15,0 0-15,0 0 0,22 1 0,-22 20 16,21-21-16,-21 21 0,0 1 0,0-1 15,0-21-15,21 22 0,0-1 16,0-21-16,-21 21 0,21-20 0,1 20 16,-1-21-16,0 0 0,0 22 0,0-22 15,0-21-15,1 21 0,20 0 16,-21-21-16,0 0 0,0 21 0,22-21 16,-22 0-16,0 0 0,0 0 15,22 0-15,-22-21 0,0 21 0,21-21 16,-21 0-16,1 0 0,-1-1 15,0 1-15,21 0 0,-21 0 0,1-21 16,-22 20-16,21-20 0,0 0 0,-21 21 16,0-22-16,0 22 0,0-21 15,21 21-15,-21-1 0,0 1 0,0 0 16,0 0-16,0 42 31,0 0-31,-21 0 0,21 22 16,0-22-16,0 0 0,0 21 15,-21-20-15,21-1 0,0 21 16,0-21-16,0 0 0,0 1 0,0-1 16,0 0-16,0 0 0,0 0 0,21 0 15,0-21 1,0 0-16,0 0 0,1 0 0,-1 0 16,0 0-16,0 0 0,0-21 0,0 0 15,1 21-15,-1-21 0,0 0 0,0 0 16,0-22-16,0 22 0,1-21 15,-1 21-15,0-1 0,-21-20 0,0 21 16,0 0-16,0 0 0,0-1 16,0 1-16,-21 42 31,21 1-15,-21-1-16,21 21 0,-22-21 0,22 0 15,-21 22-15,21-22 0,0 21 16,0-21-16,0 1 0,0-1 0,0 0 15,0 0-15,0 0 0,0 0 0,21 1 16,1-22-16,-1 0 0,-21 21 16,21-21-16,0 0 0,0 0 0,0 0 15,1 0-15,-1 0 0,0-21 0,21-1 16,-21 22-16,1-21 0,-1-21 0,0 21 16,0 0-16,0-22 15,-21 1-15,21 0 0,1-1 0,-22 1 16,0 0-16,0-1 0,0 1 0,0-22 15,0 22-15,0 21 0,0-21 0,0-1 16,0 1-16,21 21 0,-21 0 16,0-1-16,0 1 0,0 0 0,0 42 31,0 0-31,0 1 0,0 20 16,0-21-16,0 21 0,0 1 0,0-22 15,0 21-15,0 1 0,0-1 16,0 0-16,0 1 0,0-1 0,0-21 0,0 21 15,0-20-15,0 20 16,0-21-16,0 0 0,0 0 0,0 1 16,0-1-16,0 0 0,0-42 47,0 0-47,0-1 15,0 1-15,0 0 0,0 0 0,0 0 16,0 0-16,21-1 0,-21 1 0,0 0 15,21-21-15,0 21 16,0 21-16,1-22 0,-22 1 0,21 21 16,0 0-16,0 0 0,0 0 0,0 0 15,1 0-15,-1 21 0,0 1 16,0-1-16,0 0 16,0 0-16,-21 0 0,0 0 0,0 1 15,0-1-15,22 0 0,-22 0 16,0 0-16,0 0 0,-22-21 0,1 22 15,0-1-15,0-21 0,0 21 16,0-21-16,-22 21 0,22-21 0,-21 0 16,-1 21-16,22 0 0,-21-21 0,21 0 15,-22 0-15,22 22 0,0-22 16,0 0-16,0 0 0,0 0 16,42 0-1,0 0 1,0 0-16,21 0 0,-20 0 0,-1 0 15,21 0-15,0 0 0,-20 0 16,20 0-16,0-22 0,1 22 0,-1-21 16,0 0-16,22 0 0,-22 21 0,0-21 15,1 0-15,-1-1 0,0 1 0,-20 0 16,-1 0-16,0 0 0,0 0 16,0-1-16,-21-20 0,0 21 0,0 0 15,0 0-15,0-1 0,0 1 16,0 0-16,0 0 0,-21 21 15,0 0 1,0 0-16,21 21 16,0 0-16,0 0 0,0 1 0,0-1 15,-21 21-15,21 0 0,0-20 0,0 20 16,0 0-16,0-21 0,0 22 16,0-1-16,0 0 0,-22 1 0,22-1 15,0 0-15,0 1 0,0-1 0,0 22 16,0-22-16,0 21 0,0 1 0,0-22 15,0 22-15,0-1 0,0-20 16,0-1-16,0 0 0,0 1 16,0-22-16,0 21 0,0-21 0,0 0 15,0 1-15,-21-22 16,0 0 0,0 0-1,21-22-15,-21 22 16,21-21-16,-21 0 0,21 0 15,0 0-15,0 0 0,0-1 16,0 1-16,0 0 0,0 0 0,0-21 16,0 20-16,21-20 0</inkml:trace>
  <inkml:trace contextRef="#ctx0" brushRef="#br0" timeOffset="58575.33">8953 6202 0,'0'0'0,"-21"-21"15,0 21-15,0 0 16,0 0 15,21 21-15,21-21-1,-21 21-15,21 0 16</inkml:trace>
  <inkml:trace contextRef="#ctx0" brushRef="#br0" timeOffset="58935.13">9102 6498 0,'21'21'16,"0"-21"-1,0 0-15,0 0 0,0 0 0,-21-21 16,22 0-16,-1 21 0,-21-21 0,21 0 16,-21 0-16,21-1 15,-21 1-15,0 0 0,0 0 16,0 0-16,0 0 0,0-1 16,-21 22-1,0 0-15,0 22 16,-1-22-16,22 21 0,-21 0 15,0 0-15,21 0 0,0 22 0,-21-22 16,21 0-16,0 0 0,0 21 0,0-20 16,0-1-16,0 0 0,0 0 0,0 0 15,0 0-15,0 1 16,21-22-16,0 21 0,0-21 16,1 0-16,-1 0 15,0 0-15,0 0 0,0-21 16,0-1-16,-21 1 0,22 0 0,-1 0 15</inkml:trace>
  <inkml:trace contextRef="#ctx0" brushRef="#br0" timeOffset="59506.33">9631 6265 0,'0'0'0,"0"-21"16,0 0-16,0 0 16,-21 21-1,-1 0 1,1 0-16,21 21 0,-21 0 15,21 0-15,-21 22 16,21-22-16,-21 0 0,21 0 0,0 22 16,0-22-16,0 0 0,0 0 0,0 0 15,0 0-15,0 1 0,0-1 0,0 0 16,21 0-16,0-21 0,0 0 16,0 0-16,1 0 0,-1 0 15,0 0-15,0 0 0,0 0 0,0 0 16,1-21-16,20 0 0,-21 21 15,0-21-15,22-1 0,-22-20 0,0 21 0,0 0 16,21-22-16,-20 1 16,-1 21-16,0-21 0,0-1 0,0 1 15,0 0-15,1-1 0,-22 1 0,21 0 16,0-1-16,0 1 0,-21 0 0,0 20 16,0-20-16,0 21 0,0 0 15,0 0-15,0-1 0,-21 44 31,0-1-31,0 0 16,21 0-16,-22 21 0,22 1 0,0-22 16,-21 21-16,0 1 0,21-22 0,-21 21 15,21 0-15,0 1 0,0-1 0,0-21 16,0 22-16,0-1 0,0 0 16,0-21-16,0 22 0,0-22 15,0 0-15,0 21 0,0-20 0,21-1 16,0 0-16,0-21 0,1 0 15,-1 0-15,0 0 0,21 0 16,-21 0-16,1 0 0,-1 0 16,0 0-16,-21-21 0,21 0 0,0-1 15,0 1-15,-21 0 0,0 0 0,22 0 16,-22 0-16,21-1 0,-21-20 0</inkml:trace>
  <inkml:trace contextRef="#ctx0" brushRef="#br0" timeOffset="59807.17">10096 6117 0,'0'-21'16,"22"21"-1,-1 0-15,0 0 0,0-21 0,0 21 16,0 0-16,22 0 0,-22 0 15,0-21-15,0 21 0,22-21 0,-22 21 16,0 0-16,0 0 0,0-22 0,0 22 16,1 0-16,-1-21 15,0 21 1,-42 0 15,0 0-15,-1 0-16,1 0 0,0 0 15</inkml:trace>
  <inkml:trace contextRef="#ctx0" brushRef="#br0" timeOffset="61055.08">3916 8255 0,'-21'0'0,"-1"0"16,1 0-16,0 0 15,0 0-15,0 0 16,42 0 31,0 0-47,0 0 0,22 0 0,-22 0 15,21 0-15,-21 0 0,22 0 16,-1 0-16,21 0 0,-20 0 0,20 0 16,-20 0-16,20 0 0,1 0 15,-22-21-15,21 21 0,-20-21 0,-1 21 16,0 0-16,-20 0 0,-1 0 0,0 0 16,0 0-16,-21-21 0,21 21 15,-42 0 16,0 0-15,0 0-16,0 0 16,-1 0-16,1 0 0,-21 0 0,21 0 15,-22 0-15,22 0 0,-21 0 0,0 0 16,-1 21-16,1-21 0,0 21 16,-1-21-16,1 0 0,0 0 0,20 21 15,-20-21-15,0 0 0,21 0 0,-22 21 16,22-21-16,0 0 0,0 0 15,21 21-15,-21-21 0,-1 0 16,22 22 0,22-22 15,-1 0-31,21 0 0,-21 0 16,43 0-1,-22 0-15,0 0 0,-20 0 0,20 0 16,0-22-16,-21 22 0,22 0 0,-22 0 15,0-21-15,21 21 0,-20 0 16,-1 0-16,0 0 0,0 0 0,0-21 16,0 21-16,1 0 15,-1 0-15,-21-21 16,21 21 0,0-21-16,-21 0 15,0-1-15,21 22 0,-21-21 16,21 21-16,-21-21 15</inkml:trace>
  <inkml:trace contextRef="#ctx0" brushRef="#br0" timeOffset="61561.52">4614 7832 0,'0'0'16,"-21"0"-16,0 0 0,21-21 15,-21 21-15,0 21 31,21 0-31,0 0 16,0 0-16,21 0 16,0 1-16,0-1 0,0 0 15,0-21-15,1 21 0,20-21 16,-21 0-16,0 0 0,0 21 16,1-21-16,-1 0 0,21 0 0,-21 0 15,0 0-15,22 0 0,-22 0 0,0 0 16,0 0-16,0 0 0,1 0 15,-44 0 48,1 21-63,0 1 0,0-22 0,0 21 16,0 0-16,-1-21 0,-20 21 15,21 0-15,0 0 0,-22 1 0,22 20 16,0-21-16,-21 0 0,21 0 0,-1 22 15,1-22-15,0 0 0,21 21 0,-21-20 16,0-1-16,0 0 0,21 0 16,-22 0-16,22 0 0,0 1 0,-21-1 15,21 0-15,-21 0 0,21 0 16,0 0 0,0-42 15,21 0-16</inkml:trace>
  <inkml:trace contextRef="#ctx0" brushRef="#br0" timeOffset="87318.83">6223 7747 0,'0'0'0,"0"-21"15,0 0-15,21 0 16,0-1 0,-21 1-1,0 0-15,0 0 0,0 0 16,21 0-16,-21-1 15,0 1 1,0 42 0,0 1-1,0-1-15,0 0 0,0 21 0,0 1 16,0-1-16,0 0 0,0 1 16,0-1-16,0 21 0,0-20 0,0 20 15,0-20-15,-21 20 0,21-21 0,0 1 16,0-1-16,-21 0 0,21 1 15,0-1-15,-21-21 0,21 0 0,0 22 16,0-22-16,0 0 0,-21-21 31,21-21-15,0 0-16,0 0 0,0-1 16,0 1-16,0 0 0,0 0 15,0-21-15,0-1 0,0 22 16,0-21-16,0-1 0,0 1 0,21 0 15,0-1-15,0 1 0,0 21 0,1 0 16,-1-22-16,0 43 0,0-21 16,21 0-16,-20 21 0,-1 0 0,0 0 15,21 0-15,-21 21 0,1-21 0,-1 21 16,0 1-16,0-1 0,-21 0 0,0 0 16,0 0-16,0 0 0,0 1 15,0-1-15,0 0 0,0 0 0,-21 0 16,0 0-16,0 1 0,-1-1 0,1-21 15,-21 21-15,21-21 16,0 0-16,-22 21 0,22-21 0,0 0 16,0 0-16,-22 0 0,22 0 0,0 0 15,0-21-15,0 21 16,21-21-16,21 42 31,0 0-15,0-21-16,0 21 15,-21 0-15,22 1 0,-1-1 0,0 0 16,0 0-16,21-21 0,-20 21 0,-1 0 16,0 1-16,0-22 0,0 21 15,0-21-15,22 0 0,-22 21 0,0-21 16,0 0-16,0 21 0,1-21 16,-1 0-1,0 0 1,-21-21-16,0 0 15,0 0-15,0-1 0</inkml:trace>
  <inkml:trace contextRef="#ctx0" brushRef="#br0" timeOffset="87731.14">6879 8297 0,'21'0'31,"0"0"-31,1-21 0,-1 0 16,0 21-16,0-21 0,0 0 15,0 0-15,1 21 0,-22-22 16,21 1-16,-21 0 0,21 0 0,-21 0 16,0 0-16,0-1 15,-21 22 1,0 0-16,-1 0 15,1 22-15,0-1 0,0 0 16,0 0-16,0 0 0,-1 22 0,22-22 16,-21 21-16,0-21 0,21 22 15,-21-22-15,21 0 0,0 21 0,0-21 16,0 1-16,0-1 0,0 0 0,0 0 16,21-21-16,0 21 0,0-21 15,1 0-15,-22 21 0,21-21 0,0 0 16,0 0-16,0 0 0,0 0 0,1 0 15,-1 0-15,0 0 0,0 0 16,0-21-16,0 21 16,1-21-16,-1 0 0,-21 0 0,21 21 15,0-21-15</inkml:trace>
  <inkml:trace contextRef="#ctx0" brushRef="#br0" timeOffset="88383.14">7493 8086 0,'0'-21'0,"0"42"0,0-64 15,0 65 17,-21-1-32,0-21 0,21 21 15,-22 0-15,22 0 0,-21 0 0,21 1 0,0-1 16,0 0-16,0 0 0,0 0 16,0 0-16,0 1 0,0-1 15,0 0-15,21-21 16,1 21-16,-1-21 0,0 0 15,0 0-15,0 0 0,0 0 0,1 0 16,-1 0-16,0 0 0,0-21 16,21 21-16,-20-21 0,-1 0 0,0-1 15,0 1-15,0 0 0,0 0 0,1 0 16,-22 0-16,21-1 0,-21 1 16,0 0-16,0 0 0,0 0 15,0 0-15,0-1 0,0 1 0,0 0 31,-21 21-15,21 21-16,-22 0 16,22 1-16,0-1 0,0 0 0,0 21 15,-21-21-15,21 22 0,0-1 16,-21-21-16,21 22 0,-21-1 0,21 0 16,0 22-16,0-22 0,0 0 0,0 22 15,-21-22-15,21 22 0,0-1 0,-21 1 16,21-1-16,0 1 0,0-1 15,0 1-15,-22-1 0,22-20 16,-21 20-16,21-21 0,0 1 0,0-1 16,0-21-16,0 22 0,0-22 0,0 0 15,-21 0-15,21 0 0,-21 0 0,0-21 16,0 22-16,-1-22 16,1 0-16,0 0 0,0 0 0,0 0 15,0 0-15,-1-22 0,1 1 0,0 0 16,-21 0-16,21 0 0,-1 0 0,1-1 15,0 1-15,0 0 0,21 0 0,0 0 16,-21 0-16,21-1 0,-21 1 16,21 0-16,0 0 0,0-21 0,0 20 15,0 1-15,21 0 0,0 0 0,-21-21 16,21 20-16,21-20 0,-20 0 16</inkml:trace>
  <inkml:trace contextRef="#ctx0" brushRef="#br0" timeOffset="89046.79">8255 8149 0,'0'0'0,"0"-21"0,0 0 16,-21 0-16,0 0 15,-1 21-15,1 0 16,21 21-16,-21 0 15,21 0-15,-21 0 0,21 0 16,0 1-16,0-1 0,0 0 16,0 21-16,0-21 0,0 1 15,0-1-15,0 0 0,0 0 16,21-21 15,0-21-15,0 0-16,-21 0 15,22-1-15,-22 1 16,0 0-16,21 21 0,-21-21 16,21 21-16,-21-21 0,21 21 31,-21 21-31,0 0 0,0 0 16,21 0-16,-21 1 0,0-1 15,0 0-15,21 0 16,1-21-16,-1 21 0,0-21 15,0 0-15,0 0 16,0 0-16,1 0 0,-1 0 16,0-21-16,0 21 0,0-21 0,0 0 15,1 21-15,-1-21 0,0-1 0,0 1 16,0-21-16,-21 21 16,21 0-16,-21-22 0,0 22 0,0 0 15,0-21-15,0 20 0,0-20 0,0 21 16,0 0-16,0 0 0,-21 21 0,0-22 15,0 22-15,0 0 16,0 0-16,-1 0 0,1 0 16,0 0-16,21 22 0,-21-1 15,0 0-15,21 0 16,0 0-16,0 0 0,0 1 0,0-1 16,0 0-16,21-21 0,0 21 0,0-21 15,0 0-15,1 0 0,-1 0 16,21 0-16</inkml:trace>
  <inkml:trace contextRef="#ctx0" brushRef="#br0" timeOffset="89490.56">9038 8022 0,'0'0'0,"0"-21"0,21-21 16,-21 21 0,0-1-16,-21 22 31,0 0-31,0 22 15,0-1-15,-1 0 0,22 0 0,-21 0 16,0 22-16,21-22 0,-21 0 16,21 21-16,0-21 0,0 1 15,0-1-15,0 0 0,0 0 0,0 0 16,0 0-16,21 1 0,0-22 0,0 21 16,22-21-16,-22 0 0,21 0 0,-21 0 15,22 0-15,-22 0 0,21 0 16,-21 0-16,1-21 0,-1-1 0,0 22 15,0-21-15,0 0 0,-21 0 0,0 0 16,0 0-16,0-1 0,0-20 0,0 21 16,0 0-16,0-22 0,0 22 15,0 0-15,0 0 0,-21 0 0,0 0 16,0-1-16,0 22 0,-1 0 16,1 0-16,0 0 0,-21 0 0,21 0 15,-1 0-15,1 0 0,0 0 0,0 22 16,0-22-16,21 21 0,-21 0 15,21 0-15,0 0 0,0 0 16,0 1-16,0-1 0,21-21 0,0 21 16,0-21-16,0 0 0,0 0 15,1 21-15,-1-21 0,0 0 0</inkml:trace>
  <inkml:trace contextRef="#ctx0" brushRef="#br0" timeOffset="89978.33">9525 7959 0,'0'0'0,"0"-21"16,0-1-1,0 1-15,0 0 16,21 21 0,0 0-16,0 0 15,1 21-15,-22 0 16,21 1-16,0-1 0,-21 0 0,21 0 15,0 0-15,-21 0 0,0 1 0,0-1 16,21 0-16,-21 21 0,0-21 16,22 1-16,-22-1 0,0 0 15,0 0-15,0 0 0,0 0 16,0 1-16,0-44 62,0 1-62,0 0 0,0 0 16,0 0-16,0 0 0,0-22 0,21 22 16,-21 0-16,21 0 0,-21-22 0,0 22 15,21 0-15,0-21 0,-21 21 16,21-1-16,-21 1 0,22 0 16,-1 21-16,-21-21 0,21 0 0,0 0 15,0 21-15,0 0 16,1 0-1,-1 0-15,0 0 32</inkml:trace>
  <inkml:trace contextRef="#ctx0" brushRef="#br0" timeOffset="90639.47">10668 7938 0,'0'0'0,"21"0"0,-21-22 16,0-20 0,0 21-16,0 0 0,0 0 0,-21-1 15,0 22-15,0-21 0,-1 0 0,1 21 16,0 0-16,0 0 15,0 0-15,0 0 0,-1 0 0,1 0 0,0 21 16,-21-21-16,21 21 0,-1 1 16,1 20-16,0-21 0,21 0 15,-21 22-15,21-22 0,-21 21 0,21 0 16,0-20-16,0 20 0,0-21 0,0 0 16,0 0-16,0 1 0,21-1 0,0 0 15,-21 0-15,21-21 0,0 21 16,1-21-16,-1 0 0,0 0 0,0 0 15,0 0-15,0 0 0,1 0 16,-1-21-16,0 0 0,0 21 16,0-21-16,-21 0 0,21-22 0,1 22 0,-1-21 15,0 21-15,0-22 0,0 1 16,0 0-16,1-1 0,-1-20 16,0 20-16,0 1 0,0-21 0,0 20 15,1-20-15,-1 20 0,0-20 0,0 21 16,-21-22-16,21 22 0,-21-1 0,0 1 15,0 21-15,0 0 0,0 0 16,-21 42 0,0 0-16,0 21 0,0 1 0,-1-1 15,1 0-15,0 1 0,21 20 0,-21 1 16,21-22-16,-21 21 0,0-20 16,21 20-16,0-20 0,0 20 0,0-21 15,0 1-15,0-1 0,0 0 0,0 1 16,0-22-16,0 0 0,0 21 15,0-20-15,0-1 0,0 0 16,21 0-16,0 0 16,0-21-1,0 0-15,0 0 0,1 0 16,-1-21-16,0 0 0,0 0 0,0 0 16,22-1-16</inkml:trace>
  <inkml:trace contextRef="#ctx0" brushRef="#br0" timeOffset="91147.18">11515 7895 0,'0'0'0,"21"-21"0,0 0 15,0 0-15,-21 0 16,0-1-16,21 22 0,-21-21 16,0 0-1,-21 21 1,0 0-16,0 0 0,0 0 15,-1 21-15,-20 0 0,21-21 0,0 22 16,0-1-16,-1-21 0,1 21 0,0 0 16,0 0-16,0 0 0,21 1 15,0-1-15,0 0 16,0 0 0,21-21-16,0 21 15,0-21-15,0 0 0,-21 21 0,22-21 16,-1 0-16,0 0 0,0 22 0,0-22 15,0 21-15,1-21 16,-22 21-16,21-21 0,-21 21 16,21-21-16,-21 21 0,0 0 15,0 1 1,-21-22-16,0 21 0,-1-21 16,1 0-16,0 0 0,0 21 15,0-21-15,0 0 0,-1 0 16,1 0-16,0 0 0,0 0 15,0 0-15,0 0 0,-1 0 16,1 0 0,21-21-1,0 0 1,0-1 0,0 1-16,0 0 0</inkml:trace>
  <inkml:trace contextRef="#ctx0" brushRef="#br0" timeOffset="92203.38">4276 9864 0,'0'0'0,"-22"0"0,1 0 0,0 0 16,0 0-16,0 0 0,-22 0 16,22 0-16,0 0 0,0 0 0,-21 0 15,20 0-15,-20 0 0,21 0 16,-21 0-16,-1 0 0,22 0 0,-21 0 15,21 0-15,-1 0 0,1 0 16,0 0-16,42 0 16,0 0-1,1 21-15,20-21 0,0 0 16,1 0-16,20 0 0,-21 0 0,22 0 16,-1 0-16,1 0 0,-1 0 0,22 0 15,-21 0-15,-1 0 16,1 0-16,-1 0 0,-21 0 0,22 0 15,-22 0-15,1 0 0,-22 0 0,21 0 16,-21 0-16,0 0 0,-42 0 47,0 0-47,0 0 16,0 0-16,0 21 0,-1-21 0,1 0 15,-21 0-15,21 0 0,0 21 0,-22-21 16,22 0-16,-21 0 0,21 21 15,-22-21-15,22 22 0,-21-22 0,21 0 16,-22 0-16</inkml:trace>
  <inkml:trace contextRef="#ctx0" brushRef="#br0" timeOffset="92511.2">4000 9991 0,'0'0'0,"-21"0"0,-21 0 15,21 0-15,42 0 47,0 0-47,21 21 0,-20-21 16,20 0-16,0 0 0,1 0 0,20 0 15,-21 0-15,22 0 0,-1 0 0,1 0 16,-22 0-16,22 0 0,-1-21 16,-20 21-16,20 0 0,-21 0 15,1 0-15,-1 0 0,-21-21 0,0 21 16,1 0-16,-1 0 0,0 0 15,-21-22-15,0 1 32,-21 21-32,0 0 15,-1-21-15,22 0 0,-21 21 16,21-21-16,-21 21 0,21-21 0,-21-1 16</inkml:trace>
  <inkml:trace contextRef="#ctx0" brushRef="#br0" timeOffset="92948.95">4826 9589 0,'0'0'0,"0"21"15,0 0 1,0 0-16,0 0 16,0 0-16,0 1 0,0-1 0,0 0 15,21-21-15,0 21 0,0 0 16,1 0-16,-1-21 0,21 0 15,-21 22-15,0-22 0,1 0 16,-1 0-16,0 0 0,0 0 0,0 0 16,0 0-16,-21 21 31,0 0-31,0 0 16,0 0-1,-21-21-15,0 21 0,0 1 16,0-1-16,0 0 0,-1 0 0,1 21 15,-21-20-15,21-1 0,-22 21 16,22-21-16,-21 22 0,21-22 0,-22 21 16,22-21-16,0 22 0,0-22 0,0 0 15,0 0-15,-1 0 0,22 0 16,0 1-16,0-1 0,0 0 31,22-21-15,-1-21-1,0 0-15,0-1 0,0 22 0,-21-21 16</inkml:trace>
  <inkml:trace contextRef="#ctx0" brushRef="#br0" timeOffset="93923.39">6900 9546 0,'21'-21'0,"-42"42"0,42-63 0,-21 0 0,0 20 16,0 1-16,0 0 0,0 0 0,0 0 15,0 0-15,0 42 32,-21 0-32,21 21 0,-21 1 0,21-1 15,-21 21-15,21-20 0,0 20 16,-21 1-16,0-1 0,-1 1 16,22-22-16,-21 0 0,0 22 0,0-22 15,0 1-15,0-1 0,-1-21 0,1 21 16,0-20-16,0-1 0,0 0 0,21 0 15,0 0-15,-21-21 16,-1-21 0,22 0-16,0 0 15,0-22-15,0 22 0,0-21 0,0 21 16,0-22-16,22 1 0,-22 0 16,21-1-16,-21 1 0,0 0 0,21-1 15,-21 22-15,21-21 0,-21 21 16,0 0-16,0-1 0,21 22 0,0 0 15,1 22 1,-1-1 0,0 0-16,-21 0 0,0 0 15,21-21-15,-21 21 16,21-21-16,-21 22 16,21-22 15,1-22 31,-22 1 126</inkml:trace>
  <inkml:trace contextRef="#ctx0" brushRef="#br0" timeOffset="94303.18">6900 9525 0,'0'21'78</inkml:trace>
  <inkml:trace contextRef="#ctx0" brushRef="#br0" timeOffset="96707.28">6964 9567 0,'-21'0'0,"-1"0"16,44 0 47,-1 0-48,21 0-15,-21-21 0,0 0 16,1 21-16,20-21 0,-21 21 0,0-21 15,0 21-15,1-21 0,-1 21 16,0-22-16,-21 1 0,0 0 16,0 0-16,-21 0 15,-22 21-15,22 0 0,0 0 16,-21 0-16,-1 0 0,1 0 0,0 0 16,-1 0-16,1 0 0,21 0 15,-21 21-15,-1 0 0,22-21 0,0 42 16,0-20-16,0 20 0,21-21 0,0 21 15,0 1-15,0-22 0,0 21 16,21 1-16,0-22 0,21 0 0,-21 21 16,22-21-16,-1 1 0,-21-22 0,22 21 15,-1 0-15,0-21 0,-21 0 0,22 0 16,-22 0-16,21 0 16,-21 0-16,1 0 0,-44 0 31,1 0-31,-21 0 0,0 0 15,-1 0-15,1 0 0,0 0 16,-1 21-16,-20-21 0,20 21 0,1 0 16,21 1-16,-21-1 0,20 0 0,1 0 15,0 0-15,21 0 0,-21 1 16,21-1-16,0 0 0,0 0 0,21 0 16,0 0-16,22 1 0,-22-1 0,21 0 15,0-21-15,1 21 0,-1-21 0,0 0 16,1 0-16,-1 0 15,22 0-15,-22 0 0,0-21 0,1 0 16,20 21-16,-21-21 0,1-1 0,-1 1 16,0 0-16,-20 0 0,20 0 0,-21-22 15,0 22-15,0 0 0,1-21 16,-1 21-16,-21-22 0,0 22 0,0-21 16,0 21-16,0-1 0,0 1 0,0 0 15,-21 21 1,-1 21-1,22 0-15,0 1 0,-21-1 0,21 0 16,-21 21-16,21-21 0,0 1 0,0 20 16,0-21-16,0 0 0,-21 0 15,21 1-15,0-1 0,0 0 16,-21 0-16,21 0 16,0-42 15,0 0-31,21 0 15,-21 0-15,21-1 0,-21 1 16,0 0-16,21 0 0,-21 0 0,21-22 16,-21 22-16,22 0 0,-1 0 0,-21 0 15,21 0-15,0 21 0,0 0 16,0 0-16,1 0 16,-22 21-16,21 0 0,0 0 15,-21 0-15,21 0 0,-21 1 0,21-1 16,-21 0-16,0 0 0,21 0 15,1 0-15,-22 1 0,21-1 16,-21 0-16,21-21 16,0 0-1,0-21 1,0 0 0,1-1-16,-22 1 0,21 0 0,0 0 15,0 0-15,-21-22 0,21 22 0,0 0 16,1-21-16,-1 21 15,0-22-15,-21 22 0,21 0 0,0 0 16,0 21-16,1 0 16,-22 21-16,0 0 0,0 0 15,0 0-15,0 22 0,21-22 16,-21 21-16,0-21 0,21 1 0,-21 20 16,0-21-16,0 21 0,21-20 0,0-1 15,-21 0-15,21 0 0,1 0 16,-1 0-16,0-21 0,0 22 0,0-1 15,0-21-15,22 0 0,-22 0 16,21 0-16,-21 0 0,22 0 0,-1 0 16,-21-21-16,22-1 0,-1 22 0,-21-21 15,21 0-15,-20 0 0,-1 0 0,0 0 16,0-1-16,0 1 0,0 0 16,-21 0-16,0-21 0,0 20 0,0 1 15,0-21-15,0 21 0,0 0 0,0-1 16,-21 1-16,0 21 0,0 0 0,0-21 15,0 21-15,-1 0 0,1 0 16,0 0-16,0 21 0,0 0 0,0 1 16,-1-1-16,1 0 0,0 0 0,0 0 15,21 22-15,0-22 0,-21 0 16,21 0-16,0 0 0,0 0 0,0 1 16,0-1-16,0 0 0,0 0 15,21-21 1,0 0-16,0 0 0,0 0 0,1 0 15,-1 0-15,0 0 0,0-21 16,0 0-16,0 0 0,1-1 16,-1-20-16,-21 21 0,21 0 15,-21 0-15,0-1 0,0 1 0,0 0 16,0 0-16,0 0 0,0 0 0,0 42 47,0 0-47,0 0 0,0 21 15,0-20-15,0-1 0,0 0 0,0 0 16,0 21-16,0-20 0,0-1 0,0 0 16,0 0-16,0 0 0,21 0 15,0 1-15,0-22 0,1 0 16,-1 0-16,0 21 0,0-21 0,0 0 16,22 0-16,-22 0 0,0-21 0,21-1 15,-21 22-15,1-21 0,-1 0 0,0 0 16,0 0-16,0 0 0,0-1 15,1 1-15,-1-21 0,-21 21 0,0-22 16,21 22-16,-21-21 0,0 21 16,21-22-16,-21 22 0,0 0 0,0 0 15,0 0-15,0 42 16,0 0 0,0 0-16,0 0 0,-21 1 0,21-1 15,-21 21-15,21-21 0,0 22 0,-21-22 16,21 0-16,0 21 0,0-21 15,0 1-15,0-1 0,0 0 0,0 0 16,21 0-16,0-21 0,0 21 0,0-21 16,0 0-16,1 0 0,-1 0 15,0 0-15,0 0 0,0 0 0,0-21 16,1 0-16,-1 0 0,0 0 16,0 0-16,0-1 0,0-20 15,1 21-15,-1-21 0,0-1 0,0 1 16,0 0-16,0-1 0,1-20 0,-1 20 15,0-20-15,-21 21 0,21-22 0,0 22 16,0-1-16,1 1 0,-22 21 16,0-21-16,0 20 0,0 1 0,-22 21 31,1 0-31,0 43 0,0-22 0,-21 21 16,20 0-16,1 1 0,0 20 15,21-20-15,-21 20 0,21-21 16,-21 22-16,21-22 0,0 1 0,0 20 15,0-42-15,0 22 0,0-1 0,0-21 16,21 21-16,-21-20 0,21-1 0,0-21 16,0 21-16,1 0 0,-1-21 15,0 0-15,21 0 0,-21 0 0,1 0 16,-1 0-16,0 0 0,21 0 0,-21-21 16,1 0-16,-1 0 0,21 21 0,-21-22 15,0 1-15,-21 0 0,22 0 0,-1 0 16,-21 0-16,0-1 0,0 1 15,0 0-15,0 0 0,0 0 16,0 0-16,-21-1 0,-1 1 0</inkml:trace>
  <inkml:trace contextRef="#ctx0" brushRef="#br0" timeOffset="96899.17">9419 9631 0,'0'0'0,"-42"0"16,21 0-16,42 0 47,0 0-47,0 0 0,0 0 16,0 0-16,1 0 0,-1 0 15</inkml:trace>
  <inkml:trace contextRef="#ctx0" brushRef="#br0" timeOffset="97179.01">10880 9610 0,'-22'0'16,"22"21"-16,0 0 15,-21 0-15,0 0 0,21 1 16,0 20-16,-21-21 0,0 0 0,21 22 16,-21-22-16,21 0 0,0 0 0,0 0 15,0 0-15,0 1 0,0-1 0,0 0 16,0 0 0,21-21-1,0 0 1,0 0-16,-21-21 0</inkml:trace>
  <inkml:trace contextRef="#ctx0" brushRef="#br0" timeOffset="97356.94">10943 9546 0,'0'-21'16,"0"42"-16,0-63 0,0 21 0,0 0 15,-21 21-15,0 0 16,0 0-16,21 21 31,0 0-15,21-21-16,0 0 0,0 21 15</inkml:trace>
  <inkml:trace contextRef="#ctx0" brushRef="#br0" timeOffset="97959.11">11705 9631 0,'0'0'0,"0"-21"16,0 0-16,0-1 0,0 1 16,-21 21-16,0 0 15,0 0-15,-1 0 16,1 0-16,0 21 0,0 1 15,0-1-15,0 0 0,-1 0 0,1 0 16,0 22-16,0-22 0,21 0 0,-21 21 16,21-21-16,-21 1 0,21 20 0,0-21 15,0 0-15,0 0 0,0 1 0,0-1 16,0 0-16,21-21 16,0 21-16,0-21 0,0 0 15,0 0-15,1 0 0,-1 0 0,0 0 16,0-21-16,0 0 0,0 21 0,1-21 15,-1-1-15,0 1 0,0 0 0,0-21 16,0 21-16,1-22 0,-1 1 16,0 0-16,0-22 0,0 22 15,0-1-15,1-20 0,-1 21 0,0-22 16,0 1-16,0 20 0,0-20 0,1 20 16,-1 1-16,-21 0 0,0-1 0,0 22 15,0 0-15,0 0 0,-21 21 16,-1 21-16,1 21 15,0 1-15,0-1 0,0 0 0,0 1 16,-1 20-16,1-20 0,21 20 0,0 1 16,-21-22-16,21 21 0,0 1 0,0-22 15,0 1-15,0-1 0,0 0 0,0 1 16,0-1-16,21-21 0,0 0 0,1 0 16,-1 1-16,0-22 15,0 21-15,0-21 0,0 0 0,1 0 16,-1 0-16,0 0 0,21 0 0,-21 0 15,1-21-15,-1 21 0,0-22 0,0 1 16,0 0-16,0 21 0,1-21 0</inkml:trace>
  <inkml:trace contextRef="#ctx0" brushRef="#br0" timeOffset="98794.65">3281 11578 0,'0'43'0,"0"-22"16,0 0-16,21 0 15,0 0-15,21-21 0,1 21 0,-1-21 16,22 22-16,-1-1 0,1-21 0,-1 0 16,1 21-16,-1-21 0,1 0 15,-1 0-15,1 0 0,-1 0 0,-21 0 16,1 0-16,-1 0 0,0 0 0,-20 0 16,-1 0-16,0 0 0,-21-21 0,0 0 31,-21 21-31,0 0 0,-1 0 15,-20-22-15,0 22 0,-1 0 0,1 0 16,-21-21-16,-1 21 0,1 0 0,-22 0 16,21 0-16,-20 0 0,-1 0 15,22 0-15,-22 0 0,21 0 0,22 0 16,0 0-16,-1 21 0,1-21 0,21 0 16,0 22-16,21-1 15,0 0-15,21 0 0,0-21 16,21 21-16,1-21 0,-1 0 0,0 21 15,22-21-15,-1 0 0,1 0 16,-1 0-16,22 0 0,-21 0 16,-1 0-16,1 0 0,-1 0 0,1 0 15,-22 0-15,21 0 0,-41 0 0,20-21 16,-21 21-16,0-21 0,0 21 16,-21-21-16,0 0 15,0 0-15,-21 21 0,0-22 16,0 1-16</inkml:trace>
  <inkml:trace contextRef="#ctx0" brushRef="#br0" timeOffset="99203.15">4106 11324 0,'0'0'0,"-21"0"16,21 21-16,0 1 15,0-1-15,0 0 0,0 0 16,21-21-16,-21 21 0,21 0 16,1 1-16,20-22 0,-21 21 0,0 0 15,22-21-15,-1 21 0,-21-21 0,21 0 16,1 0-16,-22 21 0,21-21 16,-21 0-16,1 0 0,-1 0 0,0 21 15,0-21-15,-21 22 0,0-1 16,0 0-16,-21 0 15,0 0-15,-22 22 0,22-22 16,-21 0-16,0 21 0,-1 1 0,1-1 16,0 0-16,-1-21 0,1 22 0,0-1 15,-1 0-15,1-20 0,0 20 0,-1-21 16,1 21-16,21-20 0,-22-1 16,22 0-16,0-21 0,0 21 0,21 0 15,21-42 16,0 21-31,0-21 0,1 0 16,20 0-16</inkml:trace>
  <inkml:trace contextRef="#ctx0" brushRef="#br0" timeOffset="100047.22">6286 11324 0,'0'-21'16,"0"42"-16,0-84 0,0 42 0,22-1 15,-22-20-15,0 21 0,21 0 16,-21 0-16,0-1 0,0 44 31,0-1-15,0 0-16,0 21 0,0 1 16,0-1-16,0 0 0,0 1 0,0-1 15,0 21-15,-21-20 0,21-1 0,0 0 16,0 1-16,-22-1 0,22 0 15,0 1-15,0-22 0,0 0 0,0 21 16,0-20-16,0-1 0,0 0 0,0 0 16,0 0-16,0-42 47,0 0-47,0 0 15,0 0-15,0-1 0,0 1 0,0-21 16,0 21-16,0 0 0,22-22 15,-1 22-15,-21 0 0,21 0 0,0 0 16,0-1-16,0 1 0,1 21 0,-1 0 16,21 0-16,-21 0 0,22 0 0,-22 21 15,21-21-15,-21 22 0,22-1 16,-22 0-16,0 21 0,0-21 0,0 1 16,0-1-16,1 0 0,-22 0 15,0 0-15,0 0 0,0 1 0,-22-1 16,1 0-16,-21 0 0,0 0 15,-1-21-15,1 21 0,0 1 0,-22-22 16,22 0-16,-1 21 0,1-21 0,0 0 16,21 0-16,-1 0 0,1 0 15,0 0-15,0 0 0,21-21 16,0-1-16,0 1 16,21 0-16,0 21 0,0-21 15,1 21-15,20-21 0,-21 0 16,21 21-16</inkml:trace>
  <inkml:trace contextRef="#ctx0" brushRef="#br0" timeOffset="100478.97">7408 11536 0,'0'0'16,"-21"0"-1,0 0-15,0 0 0,0 21 16,-1 0-16,1 0 0,0 1 15,21 20-15,-21-21 0,21 0 16,-21 0-16,21 22 0,0-22 16,0 0-16,0 0 0,0 22 0,0-22 15,0 0-15,21 0 0,0-21 0,-21 21 16,42 0-16,-20-21 0,-1 0 0,0 22 16,21-22-16,-21 0 0,22 0 15,-22 0-15,21 0 0,1-22 0,-22 1 16,21 21-16,0-21 0,-20 0 0,20 0 15,-21 0-15,0-22 0,0 22 0,-21-21 16,0 21-16,0-22 0,0 22 16,0-21-16,0 21 0,0-22 0,-21 22 15,21 0-15,-42 0 0,21 0 0,0-1 16,-1 22-16,1 0 0,-21 0 16,21 0-16,0 0 0,-1 0 15,-20 22-15,21-1 0,0 0 0,0 0 16,-1 0-16,22 0 0,0 1 0,0-1 15,0 0-15,0 0 0,0 0 16,0 0-16,22 1 0,-1-22 0,0 21 16,21-21-16,22 0 0,-22 0 0,22 0 15</inkml:trace>
  <inkml:trace contextRef="#ctx0" brushRef="#br0" timeOffset="101738.79">8784 11642 0,'0'0'0,"0"-21"0,0-1 0,-21 1 16,0 21-16,0-21 0,-1 21 0,-20 0 15,21 0-15,-21 0 0,20 0 0,-20 0 16,0 0-16,-1 0 0,22 21 16,-21 0-16,0 1 0,20-1 0,-20 0 15,21 0-15,-21 0 0,20 22 0,22-22 16,0 0-16,-21 0 0,21 21 0,0-20 15,0-1-15,0 0 0,21 0 16,1 0-16,-1 0 0,0 1 16,0-1-16,0-21 0,22 0 0,-22 0 15,21 0-15,-21 0 0,0 0 0,22 0 16,-22-21-16,0 21 0,21-22 0,-20 1 16,-1 0-16,21 0 0,-21 0 15,0 0-15,1-22 0,20 22 0,-21-21 16,0 21-16,-21-22 0,21 1 0,1 0 15,-22-22-15,0 22 0,0-22 0,0 22 16,0-22-16,0 1 0,0 21 16,0-22-16,0 22 0,0-1 0,0 1 15,0 0-15,0-1 0,0 22 16,0 0-16,-22 21 16,1 21-1,21 0-15,0 1 0,0 20 16,-21 0-16,21 1 0,0 20 0,-21-21 15,21 22-15,0-22 0,0 22 16,0-22-16,0 22 0,0-22 0,21 0 16,0-21-16,0 22 0,1-22 0,-1 21 15,0-21-15,21 1 0,1-1 0,-22 0 16,21-21-16,0 21 0,-20-21 16,20 0-16,-21 0 0,21 0 0,-20 0 15,20 0-15,-21 0 0,0 0 16,0-21-16,1 21 0,-1-21 0,0 0 15,0-1-15,-21 1 0,0 0 0,21 0 16,-21 0-16,21-22 0,-21 22 16,0 0-16,0-21 0,0 21 0,0-1 15,0 1-15,0 42 32,0 1-32,0-1 0,0 0 0,0 0 15,0 0-15,0 0 0,0 1 0,0-1 16,0 0-16,0 0 0,22 0 15,-22 0-15,21-21 0,0 0 16,-21 22-16,21-22 0,0 0 16,0 0-16,1 0 0,-1 0 0,0 0 15,0-22-15,0 1 0,0 21 16,1-21-16,-1 0 0,-21 0 0,21 21 16,-21-21-16,21-1 0,-21 1 15,21-21-15,-21 21 0,0 0 0,0-1 16,0 1-16,0 0 0,0 0 15,0 42 17,0 0-17,0 0-15,0 1 0,0-1 16,0 0-16,0 0 0,0 0 16,0 0-16,0 22 0,0-22 15,0 0-15,0 21 0,0-20 0,0-1 16,0 21-16,0-21 0,0 22 0,0-22 15,0 21-15,0 0 0,21-20 0,1 20 16,-22 0-16,21-21 0,0 22 0,-21-22 16,21 21-16,0 1 15,-21-22-15,21 0 0,1 21 0,-22-21 0,21 1 16,-21 20-16,21-21 0,-21 0 16,0 0-16,21 1 0,-21-1 0,21 0 0,-21 0 15,0 0-15,0 0 0,0 1 16,0-1-16,0 0 0,0 0 15,0 0 1,-21-21-16,0 0 0,0 0 0,0 0 16,-1 0-16,1 0 0,0-21 0,0 0 15,0 0-15,0 0 0,21-1 0,0 1 16,0-21-16,0 21 0,0-22 16,0 1-16,0 0 0,21-1 0,0 1 15,0-21-15,0 20 0,22-20 16,-22-1-16,21 1 0,-21 20 0,22-20 15,-1 21-15,-21-22 0,21 22 0,1-1 16,-1 1-16,-21 0 0,22 21 16,-22-22-16,21 22 0,-21 0 0,0 0 15,22-22-15,-22 43 0,0-21 0</inkml:trace>
  <inkml:trace contextRef="#ctx0" brushRef="#br0" timeOffset="102867.15">3175 13695 0,'0'0'0,"-42"0"0,20 0 0,1 0 16,0 0-16,0 0 0,0 0 15,0 0-15,42 0 16,0 0 0,0 0-16,21 0 0,1 0 15,-1 0-15,22 0 0,-1 0 0,1 0 16,-1 0-16,1 0 0,-1 0 16,1 0-16,-1 0 0,1 0 0,-22 0 15,21 0-15,-20 0 0,-22 0 0,21 0 16,-21 0-16,-42 0 31,0 0-31,0 0 0,-21 0 16,-1 0-16,1 0 0,0 0 0,-1 0 15,-20 21-15,20-21 0,-20 0 16,-1 0-16,1 0 0,21 0 0,-22 0 16,1 0-16,20 21 0,-20-21 0,20 0 15,1 0-15,21 21 0,-21-21 16,20 0-16,22 22 0,0-1 15,0 0 1,22 0 0,-1-21-16,21 0 0,-21 0 15,22 0-15,-1 0 0,0 0 16,22 0-16,-22 0 0,22 0 0,-22 0 16,21 0-16,1 0 0,-22 0 0,22 0 15,-22 0-15,0 0 0,1-21 16,-22 0-16,21 21 0,-21 0 0,1-21 15,-22-1-15,0 1 16,0 0-16,0 0 16,0 0-16,0 0 0,0-1 15,0 1-15,0 0 0,0-21 0</inkml:trace>
  <inkml:trace contextRef="#ctx0" brushRef="#br0" timeOffset="103218.95">3810 13356 0,'0'0'0,"0"-21"0,0 0 16,-21 21-1,21 21 1,0 0-16,0 0 16,0 1-16,21-1 15,0 0-15,21-21 0,-20 21 16,-1-21-16,21 0 0,-21 21 0,22-21 16,-22 0-16,21 0 0,-21 21 15,0-21-15,1 0 0,-1 22 0,0-22 16,0 21-16,-21 0 15,0 0-15,0 0 0,0 0 16,0 1-16,0 20 0,-21-21 0,0 0 16,0 22-16,-1-22 0,-20 21 0,21-21 15,-21 22-15,20-1 0,-20-21 16,0 21-16,-1-20 0,22 20 0,-21-21 16,21 0-16,-22 0 0,22 1 0,0-1 15,0 0-15,0 0 0,0-21 16,-1 21-16,44-42 31,-1 0-31,-21 0 16,21 0-16</inkml:trace>
  <inkml:trace contextRef="#ctx0" brushRef="#br0" timeOffset="108270.55">5969 12996 0,'0'0'0,"21"-21"0,-21 0 0,0 0 16,0 0-16,0 0 0,0 42 31,0 21-31,0-21 0,-21 22 15,21-1-15,-21 21 0,21-20 16,-21 20-16,-1 1 0,1-22 0,0 22 16,-21-1-16,21-21 0,-22 22 15,1-1-15,21-20 0,-22-1 16,22 0-16,-21 1 0,21-1 0,-22-21 16,43 0-16,-21 1 0,21-1 0,-21-21 15,21-21 1,21 21-16,0-22 15,1-20-15,-1 21 0,0 0 0,0-22 16,0 1-16,0 21 0,1-21 0,-1-1 16,0 1-16,0 21 0,-21 0 15,21-22-15,0 22 0,-21 0 0,22 21 16,-22-21-16,21 21 16,-21 21-1,21 0-15,-21 0 0,0 0 0,0 1 16,21 20-16,-21-21 0,21 21 0,0 1 15,-21-22-15,22 21 0,-1-21 0,-21 22 16,21-22-16,0 0 0,0 0 16,22 0-16,-22 1 0,0-22 0,21 0 15,-21 21-15,22-21 0,-1 0 0,-21 0 16,22 0-16,-1 0 0,0-21 16,1-1-16,-1 1 0,0 0 0,1 0 15,-22 0-15,21-22 0,-21 22 0,22-21 16,-22 0-16,0-1 0,-21 1 15,0-22-15,0 22 0,0 0 16,0-22-16,0 22 0,-21-22 0,21 22 16,-43-21-16,22 20 0,0 1 0,-21-22 15,-1 22-15,22 21 0,-21-21 16,0 20-16,20 22 0,-20 0 0,21 0 16,-21 0-16,20 0 0,-20 22 0,21-1 15,0 0-15,0 21 0,-1 1 16,22-1-16,0 21 0,-21-20 0,21-1 15,0 22-15,0-1 0,0-21 0,0 22 16,0-1-16,21-20 0,1 20 0,-1-20 16,0-1-16,21 0 15,-21 1-15,22-22 0,-1 21 0,22-21 16,-22 0-16,0 1 0,22-1 0,-1-21 16,1 0-16,-1 0 0,1 0 15,-1 0-15,1 0 0,-22 0 0,22 0 16,-22-21-16,0-1 0,1 1 0,-22 0 15,21 0-15,-21 0 0,-21 0 0,0-1 16,0-20-16,0 0 0,0 21 16,0-22-16,0 1 0,0 21 0,0-22 15,-21 22-15,0 0 0,0 0 0,0 21 16,-1 0-16,1 0 0,0 0 16,0 0-16,0 0 15,0 21-15,-1 0 0,1 0 0,21 22 16,0-22-16,0 21 0,-21-21 0,21 22 15,0-22-15,0 0 0,0 21 0,0-20 16,0-1-16,0 0 16,21 0-16,0-21 0,1 0 15,-1 0-15,0 0 0,0 0 16,0 0-16,0 0 0,1 0 16,-22-21-16,21 21 0,0-21 15,0 0-15,-21-1 0,0 1 0,21 0 0,-21-21 16,21 21-16,-21-22 0,0 22 0,0 0 15,0-21-15,0 20 16,0 1-16,0 0 0,0 42 31,0 0-31,0 22 16,0-22-16,0 0 0,0 21 16,0-20-16,0-1 0,0 0 0,0 21 15,0-21-15,0 1 0,22-1 0,-1 0 16,0-21-16,0 21 15,0-21-15,0 0 16,1 0-16,-1 0 0,0 0 0,0-21 0,21 21 16,-20-21-16,-1 0 0,21-1 15,-21 1-15,0 0 0,22 0 0,-22-21 16,0-1-16,0 22 0,0-21 16,-21-1-16,22 1 0,-1 0 0,0-22 15,-21 22-15,21 0 0,-21-1 0,21 1 16,-21 0-16,0-1 0,0 1 15,0 21-15,0 0 0,0-1 0,0 1 16,0 42 0,-21 1-16,0-1 15,0 21-15,21 0 0,0 1 16,-21-1-16,-1 0 0,22 1 0,-21 20 16,21-20-16,0-1 0,0 0 0,-21 1 15,21-1-15,0 0 0,0 1 16,0-1-16,0-21 0,0 21 0,21-20 15,0-1-15,1 0 0,-22 0 0,42-21 16,-21 0-16,0 21 0,0-21 0,1 0 16,20 0-16,-21 0 0,0-21 15,22 21-15,-22-21 0,21 0 16,-21 0-16,0-1 0,1 1 0,20 0 16,-21-21-16,-21 21 0,21-1 0,0-20 15,1 21-15,-22-21 0,0 20 16,0 1-16,0 0 0,0 0 0,0 0 15,0 0-15,-22 21 16,1 21 0,0 0-16,21 0 0,0 0 15,-21 0-15,21 22 0,-21-22 0,21 21 16,0-21-16,0 1 0,0 20 0,0-21 16,0 0-16,0 0 0,0 1 0,0-1 15,0 0-15,21 0 16,0-21-16,0 0 0,0 21 0,1-21 15,-1 0-15,0 0 0,0 0 0,0 0 16,0 0-16,22 0 0,-22-21 16,0 21-16,0-21 0,0 21 15,-21-21-15,22 0 0,-1 21 0,0-22 16,-21 1-16,0 0 0,0-21 0,0 21 16,0-1-16,0 1 0,0-21 0</inkml:trace>
  <inkml:trace contextRef="#ctx0" brushRef="#br0" timeOffset="108551.39">7937 13123 0,'0'0'0,"-21"0"0,0 0 16,42 0-1,0 0-15,1 0 0,20 0 16,-21 0-16,21 0 0,1 0 16,-22 0-16,21-21 0,1 21 0,-1 0 15,0-21-15,1 21 0,-1 0 0,0 0 16,1-21-16,-1 21 0,0 0 16,-21 0-16,22-21 0,-22 21 0,21-21 15,-21 21-15,1 0 0,-1-22 0</inkml:trace>
  <inkml:trace contextRef="#ctx0" brushRef="#br0" timeOffset="109290.96">2921 15642 0,'0'0'0,"0"21"15,21-21 17,0 0-32,22 0 0,-22 0 0,21 0 15,0 0-15,22 0 0,-1 0 16,1 0-16,-1 0 0,1 0 0,21 0 15,-1 0-15,-20 0 0,20 0 0,-20 0 16,-1 0-16,1 0 0,-22 0 16,1 0-16,-1-21 0,-21 21 0,0 0 15,0 0-15,1 0 16,-44 0 0,1 0-16,0 0 0,0 0 15,-21 0-15,-1 0 0,1-21 0,0 21 16</inkml:trace>
  <inkml:trace contextRef="#ctx0" brushRef="#br0" timeOffset="109478.73">3111 15621 0,'0'0'0,"0"21"16,22-21-1,-1 0-15,0 21 16,0-21-16,0 0 0,22 0 0,-22 0 15,21 0-15,0 0 0,1 0 16,-1 0-16,0 0 0,1 0 0,-1 0 16,0 0-16,1-21 0,-1 21 0,0-21 15</inkml:trace>
  <inkml:trace contextRef="#ctx0" brushRef="#br0" timeOffset="109879.5">3937 15261 0,'-21'0'15,"42"0"17,0 21-32,0-21 0,0 0 15,1 0-15,20 0 0,-21 0 0,21 0 16,1 22-16,-22-22 0,21 0 15,1 0-15,-22 0 0,21 21 0,-21-21 16,0 0-16,1 21 0,-1 0 16,0 0-16,-21 0 15,0 1-15,0-1 0,-21 0 16,0 0-16,-1 0 0,-20 0 0,21 1 16,0-1-16,-22 0 0,1 0 15,21 0-15,-21 0 0,-1 1 0,1-1 16,0 0-16,20 21 0,-20-42 0,0 21 15,21 1-15,-1-1 0,1-21 0,0 21 16,0-21-16,21 21 16,21-21-1,0 0-15,0-21 16,1 0-16</inkml:trace>
  <inkml:trace contextRef="#ctx0" brushRef="#br0" timeOffset="110970.88">6096 15685 0,'-21'0'0,"42"0"0,-63 21 0,20-21 16,22 21-16,0 0 15,0 0-15,0 0 16,0 1-16,0-1 16,0 0-16,0 0 0,0 0 15,0 0-15,22-21 31,-1 0-15,0-21-16,0 21 0,0-21 0,0 0 16,1 0-16,20 0 0,-21-1 15,21-20-15,1 21 0,-1 0 16,0-22-16,1 22 0,-1-21 0,0 0 16,-20 20-16,20-20 0,-21 0 0,0-1 15,0 1-15,-21 21 0,0-21 16,0-1-16,0 22 0,0 0 0,0 0 15,-21 0-15,0 21 0,0 0 0,0 0 16,0 0-16,-1 0 0,1 0 0,0 0 16,0 21-16,0 0 0,0 0 15,-1 0-15,1 0 0,21 22 0,0-22 16,0 21-16,0-21 0,0 22 0,0-22 16,0 21-16,0-21 15,21 1-15,1-1 0,-1 21 0,21-21 16,-21 0-16,0 1 0,1-1 0,-1-21 15,21 21-15,-21 0 0,0 0 0,1-21 16,-22 21-16,21 1 16,-21-1-16,0 0 15,-21-21-15,-1 0 0,1 0 16,0 0-16,-21 0 16,21 0-16,-1 0 0,1 0 0,0 0 15,0 0-15,0 0 0,0-21 16,-1 21-16,1 0 15,21 21 17,0 0-32,21 0 15,1-21-15,-1 21 0,0-21 16,0 22-16,0-22 0,22 0 16,-22 0-16,21 0 0,-21 0 0,22 0 15,-1 0-15,0 0 0,1-22 0,-1 1 16,0 0-16,1 0 0,-1 0 15,0 0-15,-21-1 0,22 1 0,-1 0 16,-21 0-16,0-21 0,1 20 16,-1-20-16,-21 0 0,0-1 0,21 1 15,-21 0-15,0-22 0,21 22 16,-21-22-16,0 22 0,0-21 0,0 20 16,0 1-16,0 21 0,0-22 0,0 22 15,0 0-15,0 42 16,0 0-1,0 1-15,0-1 0,0 21 0,-21 0 16,21 1-16,0-1 0,0 22 0,-21-22 16,21 0-16,0 1 0,0-1 15,0 0-15,0 1 0,0-1 0,0-21 16,0 21-16,0-20 0,0-1 16,0 21-16,0-21 0,21 0 0,-21 1 15,0-1-15,21-21 16,0 0-16,0 0 15,-21-21 1,0-1-16,0 1 16,0 0-16</inkml:trace>
  <inkml:trace contextRef="#ctx0" brushRef="#br0" timeOffset="111298.59">6943 15409 0,'-22'0'0,"44"0"0,-65 0 0,64 0 47,1 0-31,-1 0-16,21 0 0,-21 0 0,0 0 16,22 0-16,-22-21 0,21 21 15,-21 0-15,1 0 0,20-21 0,-21 21 16,0-21-16,0 21 0,22 0 0,-22-21 15,0 21-15,0 0 0,-21-21 16,21 21-16,-21-22 0,22 22 16,-22-21-1,21 21 32,0 0-31</inkml:trace>
  <inkml:trace contextRef="#ctx0" brushRef="#br0" timeOffset="111910.76">8001 15600 0,'21'-21'31,"-21"0"-15,0-1-16,0 1 15,0 0-15,0 0 0,0 0 0,0 0 16,0-1-16,-21 1 0,0 0 0,21 0 16,-21 0-16,-1 0 0,1 21 15,0 0-15,0 0 0,0 0 16,0 21-16,-1 0 15,1 21-15,21-21 0,-21 1 16,21-1-16,0 21 0,-21-21 16,21 22-16,-21-22 0,21 0 0,0 0 15,0 21-15,0-20 0,0-1 0,0 0 16,0 0-16,0 0 0,21-21 16,0 0-16,-21 21 0,21-21 15,0 0-15,1 0 0,-1 0 16,0 0-16,0-21 0,0 0 0,0 0 15,-21 0-15,22 0 16,-22-1-16,0 1 0,21 0 0,-21 0 16,0 0-16,0 0 0,0-1 15,0-20-15,0 21 0,0 0 0,0 0 16,0-1-16,0 44 31,0-1-31,0 0 16,0 0-16,0 0 0,0 22 15,0-22-15,0 0 0,0 0 0,0 0 16,21-21-16,-21 21 0,0 1 0,21-1 16,0 0-16,0-21 15,-21 21-15,22-21 16,-1 0-16,0 0 16,0 0-16,-21-21 15,21 0-15,0 21 0,-21-21 0</inkml:trace>
  <inkml:trace contextRef="#ctx0" brushRef="#br0" timeOffset="112350.33">8340 15261 0,'0'0'0,"0"-21"16,21 21 15,0 21-16,0 0-15,0 1 0,0-22 16,1 21-16,-1 21 0,0-21 16,-21 0-16,21 1 0,-21-1 0,21 0 15,-21 0-15,0 0 0,0 0 0,0 1 16,0-1-16,0 0 0,0 0 0,0 0 16,-21-21-1,21 21-15,-21-21 0,21-21 31,0 0-15,0 0-16,0 0 0,0 0 16,21-1-16,0 1 0,-21 0 15,21 0-15,1-21 0,-22 20 0,21-20 16,0 21-16,0 0 0,0 0 16,0-22-16,1 22 0,-22 0 15,21 21-15,0-21 0,0 21 31,-21 21-15,21-21-16,-21 21 16</inkml:trace>
  <inkml:trace contextRef="#ctx0" brushRef="#br0" timeOffset="112719.12">9229 15050 0,'21'-22'0,"21"-62"16,-42 63-16,21-1 16,-21 1-16,0 0 0,0 42 31,0 0-16,-21 1-15,21-1 0,-21 21 16,0 0-16,21 1 0,0-1 0,-21 0 16,21 1-16,-22-1 0,22 0 0,0 1 15,0-22-15,0 21 0,0-21 0,0 22 16,0-22-16,22 0 0,-22 0 16,21-21-16,0 21 0,0-21 15,0 22-15,0-22 0,1 0 16,-1 0-1,-21-22-15,21 22 0,-21-21 0,0 0 16,0 0-16,0 0 0,0 0 16</inkml:trace>
  <inkml:trace contextRef="#ctx0" brushRef="#br0" timeOffset="112899.01">9292 15304 0,'-21'0'15,"0"0"1,21 21 15,21-21-15,0 0-16,0 0 0,0 0 0,1 0 15,20 0-15,-21-21 16,0-1-16,0 22 0,1-21 0,-1 21 16,0-21-16,0 0 0,0 21 15</inkml:trace>
  <inkml:trace contextRef="#ctx0" brushRef="#br0" timeOffset="113813.22">9652 15261 0,'0'0'0,"0"21"0,-21 1 15,21-1-15,-21-21 16,21 21-16,0 0 16,21-21-1,0 0-15,0 0 16,0 0-16,0 0 15,-21-21-15,22 21 0,-1-21 0,-21 0 16,0-1-16,21 22 0,-21-21 16,0 0-16,0 0 0,0 0 0,0 0 15,0-1-15,0 1 16,-21 21-16,0 0 16,-1 21-16,22 1 0,-21-1 15,0 0-15,21 0 0,0 0 16,0 22-16,-21-22 0,21 0 0,0 0 15,0 0-15,0 0 0,0 1 16,0-1-16,0 0 0,0 0 0,21 0 16,0-21-16,-21 21 0,21-21 15,1 0-15,-1 0 0,0 0 16,21 0-16,-21 0 0,1 0 0,20 0 16,-21 0-16,0 0 0,22 0 0,-22 0 15,21 0-15,-21 0 0,22 0 16,-22-21-16,21 21 0,-21-21 0,0 0 15,1 0-15,-1 21 0,0-21 0,0-1 16,-21 1-16,0 0 0,21 0 0,-21 0 16,0 0-16,0-1 15,-21 22 1,0 0-16,0 0 0,0 0 16,-1 22-16,1-1 15,0 0-15,0 0 0,0-21 0,21 21 16,0 0-16,-21 1 0,21-1 0,-22 0 15,22 0-15,0 0 0,0 0 0,0 1 16,0-1-16,0 0 16,0 0-16,22-21 0,-1 0 15,0 0-15,0 0 0,0 0 16,0 0-16,1 0 0,-1 0 16,0 0-16,0-21 0,-21 0 0,21 0 15,0 21-15,1-43 0,-22 22 16,21 0-16,-21-21 0,21 20 0,-21-20 15,0 0-15,21-1 0,-21-20 16,21 21-16,-21-1 0,0-20 0,21 20 16,-21 1-16,0-21 0,0 20 0,0 1 15,0 0-15,0-1 0,0 22 0,0 0 16,0 0-16,0 0 0,0 42 16,-21 0-1,0 21-15,0-21 0,21 22 0,-21-1 16,21 22-16,0-22 0,-21 0 15,21 22-15,0-1 0,0-20 0,0 20 16,0-21-16,0 1 0,21-1 16,0 0-16,0 1 0,0-22 0,0 21 15,1-21-15,-1 1 0,0-1 16,0-21-16,0 21 0,0-21 0,1 0 16,-1 0-16,0 0 0,0 0 0,0 0 15,0 0-15,1 0 0,-1-21 0,0 21 16,0-21-16,-21-1 15,0 1-15</inkml:trace>
  <inkml:trace contextRef="#ctx0" brushRef="#br0" timeOffset="114631.27">3006 16510 0,'0'0'0,"-22"0"0,1 0 0,0 0 15,0 0-15,21 21 16,0 0 0,21 1-1,0-22-15,22 21 0,-1 0 0,0-21 16,1 0-16,-1 21 0,21-21 0,-20 0 15,20 0-15,1 0 0,-1 0 16,1 0-16,-22 0 0,22 0 0,-22 0 16,0 0-16,1 0 0,-22 0 15,0 0-15,0-21 0,0 21 0,-21-21 16,-21 0 0,0-1-16,0 22 0,0-21 15,-1 21-15,-20-21 0,21 21 16,-21-21-16,20 21 0,1 0 0,0 0 15,0-21-15,0 21 16,42 0 0,0 0-16,21 0 15,-20 0-15,20 0 0,-21 21 16,21-21-16,1 21 0,-22 0 0,21-21 16,-21 21-16,1 1 0,-22-1 15,0 0-15,0 0 0,0 0 0,-43 0 16,22 1-16,-21-1 0,-1 21 15,1-21-15,0 0 0,-1 1 16,1-1-16,0 0 0,21 0 0,-1 0 16,1 0-16,0 1 0,21-1 0,21-21 31,0 0-31,22 0 0</inkml:trace>
  <inkml:trace contextRef="#ctx0" brushRef="#br0" timeOffset="115143.07">6625 16468 0,'21'-43'0,"-21"22"31,-21 21-31,0 0 0,0 0 0,0 0 16,-1 0-16,-20 21 0,21 1 0,0-22 16,-22 21-16,22 0 0,-21 21 15,21-21-15,0 22 0,-1-22 0,-20 21 16,21-21-16,0 22 0,21-1 0,-21-21 16,21 22-16,0-22 15,-22 21-15,22-21 0,0 0 0,0 1 16,0-1-16,22 0 0,-1 0 0,0-21 15,0 21-15,0 0 0,22-21 16,-22 0-16,21 0 0,0 0 0,1 0 16,-1 0-16,0 0 0,1 0 0,-1 0 15,22 0-15,-22 0 0,0-21 16,1 21-16,20-21 0,-21 0 0,1 0 16,-1 0-16,0-1 0</inkml:trace>
  <inkml:trace contextRef="#ctx0" brushRef="#br0" timeOffset="115446.9">7599 16404 0,'0'0'0,"0"-21"15,-21-21 1,-1 42-16,1-21 0,0 21 16,0 0-16,0 0 0,-22 0 0,22 21 15,-21 0-15,21-21 0,-22 21 0,22 0 16,-21 22-16,21-22 0,-22 0 15,22 21-15,0-21 0,0 1 0,0 20 16,21-21-16,0 21 0,0-20 0,0 20 16,0-21-16,0 0 0,21 0 15,0 1-15,21-1 0,-20 0 0,20-21 16,0 21-16,1-21 0,-1 0 0,0 0 16,1 0-16,-1 0 0,0 0 15,22-21-15,-22 21 0,0-21 16,-20 0-16,20-1 0,0 1 0,1-21 15,-1 21-15,0-22 0,1 1 0,-1 0 16</inkml:trace>
  <inkml:trace contextRef="#ctx0" brushRef="#br0" timeOffset="116827.48">15917 4699 0,'0'0'0,"-21"0"0,0 0 0,0 0 0,0 0 0,-1 0 15,44 0 17,-1 0-17,21-21-15,-21 21 0,43 0 0,-1 0 16,1 0-16,-1 0 0,22-21 0,0 21 15,-1 0-15,1 0 0,21-21 0,-22 21 16,1 0-16,0-22 0,-1 1 16,22 21-16,-21 0 0,-22-21 0,22 21 15,-43 0-15,22-21 0,-22 21 0,-21 0 16,1-21-16,-22 0 16,0-1-16,-22 22 0,1 0 15,-21-21-15,0 21 0,20-21 16,-20 21-16,0-21 0,-1 21 0,1 0 15,21-21-15,-43 21 16,43 0-16,0-21 0,0 21 0,0 0 16,42 0 15,21 0-31,-21 0 16,1 0-16,20 0 0,-21 0 0,0 0 15,22 0-15,-22 21 0,21-21 0,-21 21 16,0-21-16,-21 21 0,0 0 15,22 0-15,-22 1 0,0-1 0,0 21 16,0-21-16,-22 22 0,1-22 16,0 21-16,0-21 0,0 22 0,-22-1 15,22-21-15,0 21 0,0-20 0,0-1 16,0 21-16,-1-21 0,1 0 16,21 1-16,0-1 0,0 0 15,43-21 1,-22 0-16,0-21 15,0 21-15,21-21 0,1-1 16,-1 1-16</inkml:trace>
  <inkml:trace contextRef="#ctx0" brushRef="#br0" timeOffset="117643.75">18013 4403 0,'0'0'0,"0"-43"0,21-62 16,-21 62-16,21 22 0,-21-21 0,0 21 15,0-1-15,0 1 16,0 42 0,0 1-16,0 20 0,0 0 15,0-21-15,0 22 0,0 20 0,-21-20 16,21-1-16,0 0 0,-21 1 16,21 20-16,0-21 0,0 1 0,-21-22 15,21 21-15,-22 1 0,22-1 16,-21-21-16,21 21 0,0-20 0,0 20 15,-21-21-15,21 0 0,0 0 16,0 1-16,0-1 16,0-42-1,0-1-15,0 1 16,0 0-16,0-21 16,21 21-16,-21-22 0,0 22 0,0-21 15,0-1-15,0 1 0,0 21 0,0-21 16,21-1-16,-21 1 0,0 0 0,0-22 15,22 22-15,-22-1 0,0 1 16,0 0-16,21-1 0,0 22 16,-21-21-16,21 21 0,0 0 0,-21-1 15,21 22-15,1 0 0,-1 0 16,0 0-16,-21 22 0,0 20 16,21-21-16,0 21 0,-21-20 0,0 20 15,0 0-15,0-21 0,0 22 0,0-22 16,0 21-16,-21-21 0,0 1 15,0 20-15,0-21 0,-1-21 0,1 21 16,0 0-16,0 1 0,0-22 0,0 0 16,-1 21-16,1-21 15,21-21 1,0-1 0,21 22-16,1-21 0,-1 21 0,0-21 15,0 0-15,0 21 0,22-21 0,-22 21 16,0 0-16,21 0 0,-21 0 15,1 0-15,20 0 0,-21 0 0,0 21 16,22 0-16,-22 0 0,0 0 0,0 1 16,0-1-16,-21 0 0,0 0 0,0 0 15,0 0-15,0 1 0,0-1 16,0 21-16,-21-21 0,0 0 0,0-21 16,-22 22-16,22-1 0,-21 0 0,0-21 15,20 21-15,-20-21 0,0 0 0,21 21 16,-22-21-16,22 0 0,-21 0 15,21 0-15,-1 0 0,1 0 16,0 0-16,0 0 0,21-21 16,0 0-1,21 0-15,0 0 0,0 21 16,22-22-16,-22 1 0,21 0 16,-21 0-16,22 0 0</inkml:trace>
  <inkml:trace contextRef="#ctx0" brushRef="#br0" timeOffset="117954.86">19113 4360 0,'0'0'0,"22"-21"0,-1 0 16,-21 0-16,0 0 0,0 0 0,0-1 16,0 1-16,0 0 0,-21 21 15,-1 0-15,1 0 16,0 0-16,-21 21 0,-1 0 0,22 22 15,-21-22-15,0 21 0,-1 1 0,22-22 16,-21 21-16,21 0 0,-1 1 16,1-22-16,0 21 0,21 1 0,0-22 15,0 21-15,0-21 0,0 22 16,21-22-16,-21 0 0,21 0 0,22 0 0,-22 0 16,0 1-16,21-1 0,-20-21 15,20 0-15,-21 21 0,21-21 16,-20 0-16,20 0 0,-21 0 0,0 0 15,0-21-15,22 21 0,-22-21 0,0-1 16,21 1-16,-20 0 0</inkml:trace>
  <inkml:trace contextRef="#ctx0" brushRef="#br0" timeOffset="118343.15">20214 4318 0,'0'0'0,"0"-21"16,0 0-1,0 0-15,-21 21 0,21-22 0,-21 22 0,0 0 16,-1 0-16,1 0 0,0 0 16,0 0-16,0 0 0,0 0 0,-22 22 15,22-1-15,0 0 0,-21 21 16,20-21-16,1 22 0,-21-22 0,21 21 15,0 1-15,-1-22 0,1 21 0,21 0 16,0-20-16,-21 20 0,21-21 16,0 21-16,0-20 0,0 20 15,0-21-15,21 0 0,0 0 0,1 1 16,-1-1-16,0-21 0,21 21 0,-21-21 16,22 0-16,-22 0 0,0 0 0,21 0 15,-20 0-15,20 0 0,-21 0 16,0 0-16,0-21 0,1 21 0,-1-21 15,0 21-15,0-22 0,-21 1 0,21 21 16,-21-21-16,0 0 0,0 0 16</inkml:trace>
  <inkml:trace contextRef="#ctx0" brushRef="#br0" timeOffset="134911.29">7006 10520 0,'0'0'0,"-21"0"16,21-21-16,-21 21 15,21-21-15,0-1 16,-21 1-16,-1 0 16,22 0-16,0 0 0,-21 0 15,21-1-15,-21 22 16,21-21-16,21 21 94,0 21-94,1-21 0,20 0 15,0 0-15,1 22 0,20-22 0,1 0 16,-22 0-16,43 21 0,-22-21 0,22 21 16,-1-21-16,1 0 0,21 0 15,-21 0-15,20 0 0,1 0 0,0 0 16,0 0-16,0 0 0,21 0 0,-21 0 15,21 0-15,0 0 0,0-21 0,0 0 16,0 21-16,0 0 0,0-22 16,0 22-16,0 0 0,0-21 15,-22 21-15,22 0 0,-21-21 0,-21 21 16,21 0-16,-22 0 0,-20 0 0,21-21 16,-22 21-16,1 0 0,20 0 15,-41 0-15,20 0 0,-21 0 0,1 0 16,-1 0-16,0 0 0,1 0 0,-22 0 15,0 0-15,0 0 0,0 0 0,-42 0 63,0 0-47,-21 0-16,21 0 0,-1 0 15,-20 0-15,0 0 0</inkml:trace>
  <inkml:trace contextRef="#ctx0" brushRef="#br0" timeOffset="135626.88">7175 10478 0,'0'0'0,"-42"0"0,-21 0 15,20 0-15,-20 0 0,-1 21 0,22-21 16,-22 0-16,22 0 0,-21 0 0,20 0 15,1 0-15,21 21 0,-22-21 16,22 0-16,0 0 0,0 0 0,42 0 31,0 0-31,0 0 0,22 0 0,-1 0 16,22 0-16,-1 0 0,1 0 16,20 0-16,1 0 0,0-21 0,-1 21 15,22-21-15,0 21 0,0 0 0,0 0 16,21-22-16,21 22 0,-21 0 15,0 0-15,21-21 0,-21 21 0,21 0 16,0 0-16,0 0 0,1 0 0,-22 0 16,21 0-16,-21 0 0,0 0 0,0 0 15,0 0-15,0 0 0,-21 0 16,21 0-16,-22 0 0,1 21 0,-21-21 16,0 0-16,-1 0 0,1 22 15,-22-22-15,1 0 0,-1 0 0,-20 0 16,-1 0-16,0 0 0,1 0 15,-22 21-15,21-21 0,-21 0 0,1 0 16,-1 0-16,0 0 0,0 0 16,0 0-16,0 0 31,-42 0 63,0 0-79,0 0-15,0 0 16,21 21-16,-21-21 0</inkml:trace>
  <inkml:trace contextRef="#ctx0" brushRef="#br0" timeOffset="-43598.54">3429 3598 0,'0'0'0,"-21"0"0,-22 22 16,22-22-16,0 0 0,0 21 16,21 0-16,-21-21 15,0 0-15,-1 0 16,22 21 0,22-21 15,-1 0-31,21 0 0,0 0 0,1 0 15,20 0-15,22 0 0,-22 0 16,43 0-16,-21 0 0,0 0 0,20 0 16,1 0-16,0 0 0,21 0 0,0 0 15,0 0-15,0 0 16,-21 0-16,0 0 0,0 0 0,-22 0 16,1 0-16,-22 0 0,22 0 0,-21 0 15,-22 0-15,21 0 0,-20 0 16,-1 0-16,0 0 0,1 0 0,-22 0 15,0 0-15,0-21 0,0 21 0,1 0 16,-1 0-16,-42 0 31,-22 0-31,22 0 0,-21 0 16,21 0-16,-22 0 0,1 0 0,-22 0 16,22 0-16,0 0 0,-22 0 15</inkml:trace>
  <inkml:trace contextRef="#ctx0" brushRef="#br0" timeOffset="-43129.81">3365 3789 0,'0'21'0,"22"0"16,-1-21-16,21 0 0,0 0 0,1 0 15,20 21-15,22-21 0,-22 0 16,22 0-16,21 0 0,-21 0 16,20 0-16,1 0 0,21 0 0,0 0 15,0 0-15,-21-21 0,21 21 0,-21 0 16,0 0-16,0 0 0,-22-21 15,1 21-15,0 0 0,-22 0 0,22-21 16,-22 21-16,-20 0 0,20 0 0,1 0 16,-22-21-16,0 21 0,1 0 15,-22 0-15,21 0 0,-21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48:22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2498 0,'0'0'0,"21"0"16,-21-21 47,0-1-32,0 1-16,0 0 1,0 0 0,0 0-1,0 0 1,0-1-16,-21 22 16,0-21-16,-1 21 31,22-21-31,-21 21 0,0 0 0,0 0 15,0 0-15,0 0 16,-1 0-16,22 21 16,-21-21-16,0 21 0,0 1 15,0-22-15,21 21 0,0 0 16,-21 0-16,-1 0 0,22 0 0,-21 1 16,0-1-16,21 0 0,0 0 0,0 0 15,-21 0-15,21 1 0,-21 20 16,21-21-16,0 0 0,0 0 0,-21 1 15,21 20-15,-22-21 0,22 0 16,0 0-16,0 1 0,0-1 16,0 0-16,0 0 0,0 0 15,0 0-15,0 1 16,0-1-16,22 0 16,-1-21-16,0 0 0,0 0 15,0 0 1,0 0-16,1 0 0,-1 0 15,0 0-15,0 0 0,-21-21 16,21 21-16,0-21 0,-21-1 16,22 22-16,-1-21 0,0 0 0,-21 0 15,0 0-15,21 0 16,0-1-16,-21 1 0,0 0 0,0-21 16,21 21-16,-21-22 0,0 22 0,0 0 15,22-21-15,-22 20 0,0 1 16,0 0-16,0-21 0,0 21 0,0-1 15,0 1-15,0 0 16,0 42 31,0 0-31,0 1-1,0-1 1,0 0-16,0 0 15,0 0 17,0-42-1,0 0-15,21 21-1,-21-21 1,0 42 15,0 0-15,0 0-16,0 0 15,0 1-15,0-1 0,0 0 16,0 0-16,0 0 0,0 0 0,0 1 16,0-1-16,0 0 0,0 0 15,0 0-15,0 0 0,0 1 16,0-1-16,0 0 0,0 0 15,0 0 1,21-21-16,0 0 16,0 0-16,0 0 0,1 0 15,-1 0-15,0-21 0,0 21 0,0-21 16</inkml:trace>
  <inkml:trace contextRef="#ctx0" brushRef="#br0" timeOffset="687.54">4085 2561 0,'0'0'0,"0"-42"16,0 21-16,0 0 0,-21 21 15,21-22-15,0 1 0,-21 21 16,0 0-16,-1 0 0,1 0 0,0 0 15,0 0-15,0 0 16,0 0-16,-1 0 0,1 21 16,0 1-16,21-1 0,-21-21 0,0 42 15,0-21-15,-1 0 0,1 1 0,0 20 16,0-21-16,0 0 0,0 22 16,21-22-16,0 0 0,0 0 0,0 0 15,0 22-15,0-22 0,0 0 16,0 0-16,21-21 0,0 21 15,0-21-15,0 0 0,0 0 16,1 0-16,-1 0 0,0 0 0,0 0 0,21 0 16,-20 0-16,-1-21 0,0 21 15,0-21-15,0 0 0,0 21 16,1-21-16,-1-1 0,-21-20 0,21 21 16,0 0-16,0-22 0,-21 1 0,0 0 15,21-1-15,1 1 0,-22 0 16,0-1-16,0-20 0,21 21 0,-21-1 15,21 22-15,-21-21 0,0-1 16,0 22-16,0 0 0,0 0 0,0 0 16,0 0-16,0-1 0,-21 22 31,0 22-15,-1-1-16,22 0 0,0 0 0,-21 21 15,21-20-15,-21 20 0,21 0 16,0 1-16,-21-1 0,21 0 0,0 1 15,-21 20-15,21-21 0,0 1 0,0-22 16,0 21-16,0 1 0,0-22 16,0 0-16,0 21 0,0-21 0,0 1 15,21-22-15,0 21 0,-21 0 0,21-21 16,0 21-16,1-21 0,-1 0 16,0 0-16,0 0 15,0 0-15,0 0 0,1 0 16,-1-21-16,21 0 0,-21 21 0,0-21 15,22-1-15</inkml:trace>
  <inkml:trace contextRef="#ctx0" brushRef="#br0" timeOffset="1335.94">4911 2477 0,'0'0'0,"0"-22"16,-22 22-16,1 0 16,0-21-16,0 21 0,0 0 15,0 0-15,-1 0 0,1 0 16,0 0-16,0 0 0,0 21 16,0-21-16,-1 22 0,1-1 0,0 0 15,21 0-15,-21 21 0,0-20 0,0-1 16,-1 21-16,22-21 0,0 0 15,-21 22-15,21-22 0,-21 0 0,21 0 16,0 0-16,0 1 0,0-1 0,0 0 16,0 0-16,21 0 15,0-21-15,1 0 0,-1 0 0,0 0 16,0 0-16,21 0 0,-20 0 0,-1 0 16,21 0-16,-21 0 0,22-21 15,-22 0-15,21 0 0,-21 0 16,22-1-16,-22 1 0,0-21 0,21 0 15,-21 20-15,1-20 0,-1 0 0,0-22 16,0 22-16,0-22 0,0 22 16,1 0-16,-22-22 0,21 22 0,0 0 15,-21-1-15,21 1 0,-21 0 0,0-1 16,0 22-16,0-21 0,0 21 16,0-1-16,0 1 0,0 0 15,-21 42 1,21 0-16,-21 1 15,0 20-15,21 0 0,-22-21 16,1 43-16,21-22 0,-21 1 0,0 20 16,21-21-16,-21 22 0,0-22 15,21 22-15,-22-22 0,22 22 0,0-22 16,0 0-16,0 1 0,0-22 0,0 21 16,0-21-16,0 22 0,0-22 15,0 0-15,0 0 0,0 0 16,22 0-16,-1-21 0,0 0 0,0 0 15,0 0-15,0 0 0,1 0 0,-1 0 16,21-21-16</inkml:trace>
  <inkml:trace contextRef="#ctx0" brushRef="#br0" timeOffset="1747.7">6413 2117 0,'0'-21'16,"0"42"-16,-21-64 0,0 43 0,21-21 16,-21 0-16,21 0 0,0 0 15,-21 21-15,0 0 16,21 42-1,0-21-15,0 0 0,0 22 16,-22-1-16,22 22 0,-21-22 0,21 21 16,0 1-16,0-1 0,-21 1 0,0 21 15,0-22-15,0-21 0,-1 22 16,1-1-16,21-20 0,-21 20 0,0-20 16,0-1-16,0 0 0,-1 1 0,1-1 15,21-21-15,0 21 0,0-20 16,-21-1-16,21 0 0,0 0 15,0-42 1,21 0 0,0 0-16,-21-1 0,22-20 15,-1 21-15,-21-21 0,21 20 0,0-20 16</inkml:trace>
  <inkml:trace contextRef="#ctx0" brushRef="#br0" timeOffset="2512.28">6202 1905 0,'21'0'32,"0"0"-32,0 0 15,0 0-15,1 0 0,20 0 16,0 0-16,22 0 0,-22 0 0,22 0 15,20 0-15,-20 0 0,20 0 0,1 0 16,0 0-16,-1 0 0,1 0 16,0 0-16,-1 0 0,-20 0 0,21-21 15,-22 21-15,22-21 0,-22 21 16,1 0-16,-1 0 0,1 0 16,-22 0-16,0 0 0,1 0 0,-22 0 15,0 0-15,0 0 0,0 0 0,-21 21 31,0 0-31,0 0 0,0 0 16,0 1-16,-21-1 0,21 21 0,-21-21 16,0 0-16,21 22 0,0-1 15,0-21-15,0 22 0,-21-1 0,21 0 16,0 1-16,0-1 0,0 0 0,0 1 16,0 20-16,0-21 0,0 1 15,0-1-15,0 0 0,0 1 16,0-1-16,0 0 0,0-20 0,0 20 15,0 0-15,0-21 0,0 1 16,0 20-16,21-21 0,-21 21 0,0-20 16,0-1-16,0 0 0,0 21 0,0-21 15,0 1-15,0-1 0,0 0 0,0 0 16,0 0-16,0 0 0,-21-21 16,0 22-16,-1-22 0,1 0 0,0 21 15,0-21-15,0 21 0,0-21 0,-1 0 16,-20 0-16,21 0 0,-21 0 0,20 0 15,-20 0-15,0 0 0,-22 0 16,22 0-16,-22 0 0,-20 0 16,20-21-16,-20 0 0,-22 21 0,21 0 15,-21 0-15,22-22 0,-1 22 0,0 0 16,22 0-16,-22 0 0,22 0 16,-1 0-16,1 0 0,-1 0 0,22 0 15,-22 0-15,22 0 0,0 0 0,-1 0 16,1 0-16,21 0 0,0 0 15,-1 0-15,1 0 0,42-21 47,1 21-47,-1-21 16,0 0-16,0 0 0,0 0 16</inkml:trace>
  <inkml:trace contextRef="#ctx0" brushRef="#br0" timeOffset="2932.5">7091 2307 0,'0'-21'0,"0"42"0,0-63 0,-21 21 16,21 0-1,-22 21-15,1 0 16,21 21 0,0 0-16,0 0 0,-21 0 0,21 22 15,-21-1-15,21 0 0,-21 1 16,21-1-16,0 0 0,0 22 0,-21-22 16,21 22-16,0-22 0,-22 0 0,22 1 15,0-1-15,0 0 0,0-21 16,-21 22-16,21-22 0,0 21 0,-21-21 15,21 1-15,0-1 0,0 0 0,0 0 16,0 0-16,0 0 0,-21 1 16,21-1-1,0-42 17,21-1-32,-21 1 15,0 0-15,0 0 16,21 0-16,-21 0 0</inkml:trace>
  <inkml:trace contextRef="#ctx0" brushRef="#br0" timeOffset="3732.12">6604 2731 0,'0'0'0,"-21"0"0,0 0 0,-1 0 16,1 0-16,0 0 0,0 0 16,42 0 31,0 0-47,0 0 0,22 0 15,-22 0-15,21 0 0,1 0 0,20 0 16,-21 0-16,22 0 0,-1 0 15,1 0-15,-1 0 0,-20 0 16,20 0-16,-20 0 0,-1 0 0,0-22 16,1 22-16,-22 0 0,21 0 0,-21 0 15,0 0-15,-42 0 47,0 0-47,0 0 0,0 0 0,0 0 16,-22 0-16,22 0 0,-21 0 15,-1 0-15,-20 0 0,-1 0 0,1 0 16,-1 0-16,1 0 0,-1 0 0,1 0 16,-1 0-16,22 0 0,0 0 15,-1 0-15,1 0 0,21 0 16,0 0-16,21 22 0,21-22 31,0 0-31,0 0 0,22 0 16,-22 0-16,21 0 0,0 0 0,1 0 15,-1 0-15,0 0 0,1-22 0,-1 22 16,0 0-16,1 0 0,-1-21 16,0 21-16,1 0 0,-22 0 0,0 0 15,0 0-15,0 0 0,1-21 0,-44 21 47,1 0-31,-21 0-16,21 0 0,0 21 0,-1-21 15,1 21-15,0 1 16,0-22-16,0 0 0,21 21 0,-21-21 16,21 21-16,-22-21 0,22 21 15,-21-21-15,21 21 0,-21-21 16,21 21 0,21-21 62,-21-21-78,0 0 0,21 21 15</inkml:trace>
  <inkml:trace contextRef="#ctx0" brushRef="#br0" timeOffset="9191.84">9356 4509 0,'-22'0'16,"1"0"0,21-22-1,-21 22 1,21-21 0,0 0-1,0 0-15,0 0 16,0 0-16,0-1 15,21 1-15,0 0 16,-21 0-16,22 21 0,-1-21 0,0 0 16,0-1-16,0 1 0,0 21 15,1 0-15,-1 0 0,0 0 16,0 0-16,0 0 0,0 0 0,1 0 16,-1 21-16,0 1 0,0-1 0,0 0 15,0 21-15,-21-21 0,0 22 0,0-22 16,0 21-16,0 1 0,0-1 15,0-21-15,-21 21 0,0 1 0,-21-1 16,21 0-16,-22 1 0,22-1 0,-21 0 16,21 1-16,-22-1 0,22 0 15,-21-20-15,-1 20 0,22-21 16,0 0-16,-21 0 0,21 1 0,-1-1 16,1-21-16,0 0 0,0 0 15,0 0-15,21-21 16,0-1-1,0 1-15,0 0 0,0 0 0,21 0 16,0 0-16,0 21 0,-21-22 0,21 1 16,1 0-16,-1 21 15,0 0-15,0 0 0,0 0 16,0 0-16,-21 21 0,22 0 16,-1-21-16,-21 22 0,21-1 0,0 0 15,-21 0-15,21 0 0,0-21 16,1 21-16,-22 1 0,21-22 0,0 21 15,0-21-15,0 0 0,0 0 0,1 0 16,-1 0-16,0 0 0,21 0 0,-21 0 16,1 0-16,-1 0 0,0 0 15,0-21-15,0 21 0,-21-22 0,21 1 16,-21 0-16,0 0 16,0 0-16,0 0 15,0-1-15,0 1 0,0 0 16,0 0-16,0 0 15,0 0-15</inkml:trace>
  <inkml:trace contextRef="#ctx0" brushRef="#br0" timeOffset="9523.41">10604 4424 0,'0'21'0,"0"-42"0,0 84 0,-21-41 16,21 20-16,0 0 0,-21 1 0,21-1 15,0-21-15,0 21 0,0 1 0,-21-1 16,21-21-16,0 22 0,-21-22 15,21 21-15,-21-21 0,21 0 0,0 1 16,0-1-16,0 0 0,0 0 16,0-42 31,0 0-47</inkml:trace>
  <inkml:trace contextRef="#ctx0" brushRef="#br0" timeOffset="9824.23">10308 4720 0,'21'0'0,"0"0"0,1 0 15,-1 0-15,0 0 0,0 0 0,21 0 16,-20 0-16,20 0 15,-21 0-15,21 0 0,-20 0 0,20 0 16,0 0-16,-21 0 0,22 0 0,-22 0 16,21 0-16,-21 0 0,1 0 0,-22-21 15,21 21 1,-21-21 46,21 21-62</inkml:trace>
  <inkml:trace contextRef="#ctx0" brushRef="#br0" timeOffset="10651.76">11536 4466 0,'0'-21'31,"0"0"-31,0 0 16,0 0-1,0-1-15,0 1 16,21 21-16,0-21 0,0 21 15,0-21-15,1 21 0,-1 0 0,0-21 16,0 21-16,0 0 0,0 0 0,22 0 16,-22 0-16,0 0 0,21 0 0,-20 0 15,-1 21-15,0 0 0,-21 0 16,21 0-16,-21 1 0,0-1 16,0 21-16,0-21 0,-21 0 0,0 1 15,0-1-15,-1 0 0,-20 0 16,21 0-16,-21 0 0,20 1 0,-20-22 15,21 21-15,-21-21 0,20 0 16,1 21-16,0-21 0,0 0 16,21-21 15,21 21-15,0-21-16,0 21 0,1 0 0,-1-22 15,0 22-15,0 0 0,0-21 0,0 21 16,1 0-16,20 0 0,-21 0 15,0 0-15,22 0 0,-22 0 0,0 0 16,0 0-16,21 0 0,-20 21 0,-1-21 16,0 22-16,-21-1 0,21 0 0,0-21 15,-21 21-15,0 0 16,0 0-16,0 1 0,0-1 0,0 0 16,0 0-16,0 0 0,0 22 0,-21-22 15,-21 0-15,21 0 0,-1-21 0,-20 21 16,0 0-16,21 1 0,-22-22 15,1 21-15,21 0 0,-22-21 0,1 0 16,21 21-16,-21-21 0,20 0 0,1 0 16,-21 0-16,21 0 0,0 0 0,-1 0 15,1 0-15,0 0 0,0 0 16,0 0-16,0 0 16,-1-21-16,22 0 15,-21 21-15,0-21 16,42 21 78</inkml:trace>
  <inkml:trace contextRef="#ctx0" brushRef="#br0" timeOffset="20864.59">9102 6541 0,'-22'0'15,"1"0"-15,0 0 16,0-22-16,0 22 16,0-21-16,-1 0 0,22 0 15,-21 0-15,21 0 16,0-1-16,0 1 0,0 0 15,0 0-15,0 0 0,21 0 16,1-1-16,-1 1 0,0 21 16,0-21-16,0 21 0,0 0 0,1 0 15,20 0-15,-21 0 0,0 21 0,0 0 16,1 1-16,-1 20 0,0 0 0,0 1 16,0 20-16,-21 1 15,21-1-15,-21-21 0,0 22 0,0-1 16,0 1-16,-21-1 0,0-20 0,-21 20 15,21-20-15,-22-1 0,1 0 0,0 1 16,-1-22-16,1 21 0,0-21 16,-1 0-16,1 1 0,0-22 0,-1 0 15,1 0-15,0 0 0,-1 0 0,1 0 16,0-22-16,20 1 0,-20 0 16,21-21-16,0 21 0,0-22 0,21 1 15,0 21-15,0-22 0,0 1 16,0 0-16,0-1 0,21 22 0,0-21 0,0 21 15,0 0-15,0-1 16,22 1-16,-1 21 0,0 0 0,1 0 16,-1 0-16,0 0 0,1 21 0,-1 1 15,0-1-15,1 21 0,-1-21 16,-21 0-16,0 22 0,1-22 0,-1 21 16,0-21-16,0 1 0,-21-1 0,21 21 15,-21-21-15,0 0 0,0 1 0,0-1 16,0 0-16,0 0 0,0 0 15,0 0-15,0-42 32,0 0-17,21 0-15</inkml:trace>
  <inkml:trace contextRef="#ctx0" brushRef="#br0" timeOffset="21052.48">9504 6879 0,'21'0'78,"0"0"-78,0-21 16,0 21-16,1 0 0</inkml:trace>
  <inkml:trace contextRef="#ctx0" brushRef="#br0" timeOffset="21704.11">10012 6689 0,'0'-21'31,"21"21"-16,0-22-15,21 22 0,-20 0 16,-1 0-16,21-21 0,-21 21 16,22 0-16,-22 0 0,21 0 0,-21 0 15,0-21-15,1 21 0,-1 0 0,0 0 16,-42 0 15,0 0-31,-1 0 0,-20 0 0,0 0 16,-1 0-16,1 0 0,0 0 0,-1 0 15,1 21-15,0-21 0,-1 21 16,1-21-16,21 22 0,-21-22 0,20 21 16,-20-21-16,21 21 0,0 0 15,0 0-15,21 0 16,0 1-16,0-1 16,0 0-1,21-21-15,0 0 16,0 0-16,0 0 0,0 0 15,22 0-15,-22 0 0,0 0 16,0 0-16,0 0 0,1 0 0,20 0 16,-21 0-16,0 21 0,0-21 0,1 0 15,-1 21-15,0 0 0,0-21 0,-21 22 16,21-1-16,-21 0 0,21 0 16,-21 0-16,0 0 0,0 1 15,0-1-15,0 0 0,0 0 0,-21 0 16,0 0-16,0 1 0,0-1 0,0 0 15,-22 0-15,22 0 0,0-21 0,0 21 16,0-21-16,-1 0 0,1 0 16,0 0-16,0 0 0,0 0 0,0 0 15,-1 0-15,1 0 0,0 0 0,0-21 16,21 0-16,-21 0 0,0 21 16,21-21-16,-22 21 0,22-21 15,0-1-15,0 1 16,0 0-1,22 21-15,-1 0 0,0-21 0,0 21 16,21-21-16</inkml:trace>
  <inkml:trace contextRef="#ctx0" brushRef="#br0" timeOffset="22007.45">11261 6562 0,'0'0'0,"0"-21"0,21-1 16,-21 44 15,0-1-31,-21 21 0,21-21 16,-22 22-16,22-1 0,-21 0 16,21 1-16,0 20 0,-21-21 0,0 1 15,21-1-15,0 0 0,-21 1 0,21-22 16,-21 21-16,21 1 0,-22-22 0,22 0 15,-21 0-15,21 0 0,0 0 0,0 1 16,0-1 0,0-42-1,0-1-15,-21 1 16,21 0-16,0 0 0</inkml:trace>
  <inkml:trace contextRef="#ctx0" brushRef="#br0" timeOffset="22203.33">10880 6964 0,'0'0'16,"-22"0"-16,1-21 0,0 21 16,42 0 15,0 0-31,22 0 0,-22 0 0,21-21 16,-21 21-16,22 0 0,-1-22 15,0 22-15,1 0 0,-1-21 0,0 21 16,1-21-16,-22 0 0,21 21 15,1-21-15,-1 0 0,-21-1 0,21 1 16,1 0-16</inkml:trace>
  <inkml:trace contextRef="#ctx0" brushRef="#br0" timeOffset="22752.51">12255 6477 0,'0'0'0,"0"-21"0,0 0 16,0 0-16,22 21 16,-22-22-1,21 22-15,0 0 0,0 0 0,0 0 16,0 0-16,1 0 0,-1 22 16,0-1-16,-21 0 0,21 0 15,-21 0-15,0 0 0,0 1 0,0 20 16,0-21-16,-21 0 0,0 0 0,0 22 15,-22-22-15,1 0 0,21 0 0,-22 0 16,1 1-16,0-1 0,-1-21 16,1 21-16,21 0 0,0-21 0,0 0 15,-1 0-15,1 0 0,0 0 16,21-21 0,21 21-16,0-21 15,22 21-15,-22-21 0,21 21 16,-21 0-16,22-22 0,-1 22 0,0 0 15,1 0-15,-1 0 0,-21 0 0,22 0 16,-1 0-16,0 22 0,-21-1 0,1-21 16,-1 21-16,21 0 0,-42 21 15,0-20-15,21-1 0,-21 0 0,0 0 16,0 21-16,-21-20 0,0-1 0,0 0 16,0 21-16,-22-21 0,22 1 0,-21-1 15,-1-21-15,1 21 0,21 0 16,-21 0-16,-1-21 0,22 21 15,0-21-15,-21 0 0,20 0 0,1 0 16,21 22-16,-21-22 0,0 0 16,0 0-16,21-22 15,0 1-15,-21 21 16</inkml:trace>
  <inkml:trace contextRef="#ctx0" brushRef="#br0" timeOffset="23476.61">8826 8255 0,'0'-21'16,"0"42"-16,0-63 0,0 21 15,0-1-15,0 1 0,0 0 16,0 0-16,22 21 0,-1 0 16,0 0-16,0 0 0,0 0 0,22 0 15,-1 21-15,-21 0 0,21 22 16,-20-22-16,20 21 0,-21-21 0,0 22 16,-21-22-16,0 21 0,0 0 0,0-20 15,0-1-15,0 21 0,-21-21 16,0 0-16,0 1 0,0-1 0,-22 0 15,22 0-15,-21-21 0,21 21 16,-1-21-16,-20 0 0,21 0 0,0 0 16,0 0-16,-1 0 15,22-21 1,22 0-16,-22 0 0,21 0 16,0 21-16,0-22 0,21 22 0,-20 0 15,20 0-15,-21 0 0,21 0 0,1 0 16,-1 22-16,0-1 0,-20-21 15,20 21-15,-21 21 0,21-21 0,-20 1 16,-22-1-16,0 21 0,0-21 16,0 22-16,0-22 0,-22 0 0,1 0 15,-21 0-15,0 0 0,-1 1 0,1-1 16,-22 0-16,22 0 0,-21-21 16,20 21-16,1-21 0,-22 0 0,22 0 15,21 0-15,-21 0 0,20 0 0,1 0 16,0 0-16,0 0 0,21-21 0,0 0 15,0 0-15,0 0 16,0-1-16,21-20 0,21 21 0,-20 0 16,20-22-16,0 22 0</inkml:trace>
  <inkml:trace contextRef="#ctx0" brushRef="#br0" timeOffset="23748.49">10583 8255 0,'0'0'0,"0"21"0,-21 0 15,0 22-15,0-22 0,21 21 0,-21 1 16,-1-1-16,22 0 0,-21 1 0,21-1 16,0 0-16,-21 1 0,21-1 0,-21 0 15,21 1-15,0-1 16,0-21-16,0 21 0,0-20 0,0-1 15,0 0-15,0 0 0,0 0 0,0 0 16,0-42 15,-21 0-31,0 0 16</inkml:trace>
  <inkml:trace contextRef="#ctx0" brushRef="#br0" timeOffset="23919.39">10118 8721 0,'0'0'0,"-43"-21"0,-20-1 15,42 1-15,21 0 32,42 21-17,-21 0-15,21 0 0,1 0 16,-1-21-16,22 21 0,-22 0 0,21-21 16,-20 21-16,20-21 0,1 21 0,-1-22 15,22 1-15,-22 0 0,22 21 16</inkml:trace>
  <inkml:trace contextRef="#ctx0" brushRef="#br0" timeOffset="24479.08">11705 8361 0,'-42'-42'16,"42"20"-16,-21 22 15,21-21-15,-22 0 0,22 0 16,-21 0-16,21 0 15,0-1-15,0 1 0,21 21 16,1 0-16,-1 0 0,0 0 16,0 0-16,0 0 0,0 21 15,1-21-15,-1 22 0,0-1 0,0 21 16,-21-21-16,0 22 0,0-22 16,0 21-16,0 0 0,0-20 0,0 20 15,-21-21-15,0 21 0,0-20 0,-1-1 16,1 0-16,-21 0 0,21 0 15,0 0-15,-22 1 0,22-22 0,0 21 16,0-21-16,0 0 16,-1 0-16,22-21 15,0-1 1,22 1-16,-1 21 0,0-21 0,0 21 16,21 0-16,-20-21 0,-1 21 0,0 0 15,0 0-15,0 0 0,0 0 0,1 0 16,-1 0-16,0 21 15,0 0-15,0 0 0,-21 1 0,0 20 16,0-21-16,0 0 0,0 0 0,0 1 16,0-1-16,-21 0 0,-21 0 15,21 0-15,-22 0 0,22 1 0,-21-1 16,-1-21-16,1 21 0,0-21 0,-1 0 16,1 0-16,21 0 0,-21 0 15,20 0-15,-20 0 0,21 0 0,0 0 16,0 0-16,21-21 15,0 0-15,21-1 16,0 1-16,0 0 0,0 0 16,22 0-16,-22 0 0,21-1 0</inkml:trace>
  <inkml:trace contextRef="#ctx0" brushRef="#br0" timeOffset="24679.97">12213 8615 0,'-21'0'32,"0"0"-32,0 0 0,-1 0 15,44-21 32,-1 21-47,0-21 0,0 21 0,21 0 16,-20-22-16,20 22 0</inkml:trace>
  <inkml:trace contextRef="#ctx0" brushRef="#br0" timeOffset="24944.11">12912 8340 0,'0'0'0,"0"-21"16,21-1-16,0 22 0,0 0 15,0 0-15,22 0 0,-1 0 0,0 0 16,1 0-16,20 0 0,-21 0 16,22 0-16,-22 0 0,1 0 0,-1 0 15,0 0-15,-21 0 0,1 0 16,-1 0-16,0 0 0,-42 0 31,0 0-31,-22 0 0,22 0 16,-21-21-16,-1 21 0,1 0 0,21 0 15,-21 0-15,20 0 0</inkml:trace>
  <inkml:trace contextRef="#ctx0" brushRef="#br0" timeOffset="25323.46">13123 8276 0,'0'0'16,"-21"0"-16,0 0 0,-21 0 0,20 0 0,1 0 15,0 0-15,0 21 0,0 1 16,-22-1-16,22-21 0,0 21 16,0 0-16,0 21 0,0-20 0,-1-1 15,1 0-15,0 0 0,21 0 16,-21 0-16,21 1 0,0-1 15,21-21 1,0 0-16,0 0 16,1 0-16,-1 0 0,0 0 0,21-21 15,-21 21-15,1 0 0,20 0 0,-21 0 16,21 0-16,-20 0 0,20 0 0,-21 0 16,21 0-16,-20 0 0,-1 0 0,21 0 15,-21 0-15,0 21 16,1 0-16,-22 0 0,21 0 0,-21 0 15,0 1-15,0 20 0,0-21 0,0 21 16,0-20-16,0 20 0,-21-21 0,-1 21 16,-20-20-16,21-1 0,-21 21 0,20-21 15,-20 0-15,0-21 0,-1 22 0,1-1 16,0-21-16,-1 0 0,1 0 16,0 21-16,-1-21 0,1 0 0,21 0 15,0 0-15,-22 0 0,22 0 16,0 0-16,0 0 0,0 0 0,0 0 15,-1 0-15,1 0 0</inkml:trace>
  <inkml:trace contextRef="#ctx0" brushRef="#br0" timeOffset="26071.62">8445 10266 0,'0'0'0,"0"-21"0,-21 21 16,21-21-16,0-1 15,0 1-15,0 0 0,21 21 16,1 0-16,-1 0 15,0 0-15,21 0 0,1 0 0,-1 21 16,-21 0-16,21 1 0,1-1 16,-22 21-16,0-21 0,0 22 0,-21-1 15,0-21-15,0 21 0,0 1 0,-21-22 16,0 0-16,0 21 0,-22-20 0,22-1 16,0 0-16,-21 0 0,21 0 15,-1-21-15,1 21 0,0-21 0,0 0 16,0 0-16,21-21 15,0 0-15,0 0 16,0 0 0,0 0-16,21-1 0,0 22 0,0-21 15,0 21-15,-21-21 0,43 21 0,-22 0 16,0 0-16,0 21 0,22 0 0,-22 1 16,0-1-16,0 0 0,0 21 15,0-21-15,-21 1 0,22 20 0,-22-21 16,0 21-16,0-20 0,-22-1 0,1 0 15,0 0-15,0 0 0,-21 0 0,20 1 16,-20-1-16,0 0 0,-1-21 16,1 21-16,0-21 0,21 0 0,-22 0 15,1 0-15,21 0 0,0 0 16,-22 0-16,22 0 0,0 0 0,0 0 16,21-21-16,0 0 15,0 0 1,21-1-16,0 22 15,-21-21-15,21 0 0,22 0 0</inkml:trace>
  <inkml:trace contextRef="#ctx0" brushRef="#br0" timeOffset="26276.51">9461 10562 0,'0'0'0,"0"21"47,22-21-47,-1 0 16,0 0-16,0 0 16,0 0-16,0 0 0,22-21 0</inkml:trace>
  <inkml:trace contextRef="#ctx0" brushRef="#br0" timeOffset="26803.71">10096 10414 0,'0'-21'16,"22"0"0,-1 21-16,0-21 15,0 21-15,21 0 0,-20-22 0,20 22 16,0-21-16,-21 21 0,22 0 15,-1 0-15,0-21 0,1 21 0,-22 0 16,0 0-16,-42 0 16,-21 0-1,-1 0-15,1 0 0,0 0 0,-22 0 16,22 0-16,-22 0 0,1 0 16,20 0-16,-20 21 0,21 0 15,-1-21-15,1 22 0,0-22 0,-1 21 16,22 0-16,0-21 0,0 21 0,0 0 15,21 0-15,0 1 0,0-1 16,21-21-16,0 21 16,21-21-16,-21 21 0,22-21 0,-1 21 15,0-21-15,1 21 0,20 1 0,-20-22 16,20 21-16,-21-21 0,22 21 0,-22 0 16,1 0-16,-1-21 0,0 21 15,1 1-15,-22-1 0,0 0 0,0 0 16,-21 0-16,0 0 0,0 1 15,0-1-15,-21 0 0,0-21 0,0 21 16,-22 0-16,22-21 0,-21 21 0,-1-21 16,1 0-16,0 22 0,21-22 0,-22 21 15,1-21-15,0 0 0,20 0 16,-20 0-16,21 0 0,0 0 0,0 0 16,-1 0-16,1-21 0,21-1 0,0 1 15,0 0-15,0 0 0,43 0 16,-22 0-16,21-1 0</inkml:trace>
  <inkml:trace contextRef="#ctx0" brushRef="#br0" timeOffset="27063.57">11684 10202 0,'0'43'16,"-21"-22"-1,0 0-15,21 21 0,-22 1 0,1 20 16,0-20-16,21-1 0,0 21 0,-21-20 16,21 20-16,0-20 0,-21-1 15,21 0-15,0 1 0,0-1 16,0-21-16,0 21 0,0-20 0,0-1 16,0 0-16,0 0 0,0 0 0,0 0 15,0 1-15,-21-22 16,-1 0-1</inkml:trace>
  <inkml:trace contextRef="#ctx0" brushRef="#br0" timeOffset="27247.46">11282 10753 0,'0'-21'0,"0"42"0,0-64 0,-21 22 15,21 0 1,21 0-1,0 0-15,0 21 0,21 0 16,-20-21-16,20 21 0,-21-22 0,21 22 16,1-21-16,20 21 0,-20-21 0,-1 0 15,21 21-15,-20-21 0,20 0 0,1-1 16</inkml:trace>
  <inkml:trace contextRef="#ctx0" brushRef="#br0" timeOffset="27804.17">13039 10118 0,'0'0'0,"-22"-21"0,1 21 0,-21-22 16,21 22-16,0 0 0,21-21 0,0 0 16,42 21 15,-21 0-31,0 0 0,0 0 0,22 0 15,-22 0-15,21 21 0,-21 0 0,1-21 16,-1 22-16,0 20 0,-21-21 0,0 0 16,0 0-16,0 22 0,0-22 0,-21 0 15,0 21-15,-1-20 0,-20-1 0,21 0 16,-21 0-16,-1 0 16,1 0-16,0 1 0,20-1 0,-20-21 15,21 21-15,0-21 0,0 0 0,42 0 47,21-21-47,-21 21 0,0 0 16,22 0-16,-1 0 0,-21 0 15,22 0-15,-1 0 0,0 0 0,-21 0 16,1 21-16,20 0 0,-21 0 0,0 0 16,0 1-16,1-1 0,-22 0 0,0 21 15,0-21-15,0 1 0,-43-1 16,22 0-16,0 0 15,-21 0-15,20-21 0,-20 21 0,0 1 16,-1-22-16,22 0 0,-21 0 16,21 21-16,-22-21 0,22 0 0,0 0 15,0 0-15,0 0 0,0 0 0,-1 0 16,22-21 0,0-1-1,22 1-15,-1 0 16,0 0-16,21 21 0</inkml:trace>
  <inkml:trace contextRef="#ctx0" brushRef="#br0" timeOffset="28009.04">13547 10499 0,'-22'0'31,"22"-21"-15,22 21 15,-1-22-31,0 22 0,0 0 0,0 0 16,0-21-16,1 21 0</inkml:trace>
  <inkml:trace contextRef="#ctx0" brushRef="#br0" timeOffset="28535.25">14266 10224 0,'0'0'15,"-21"0"-15,0 0 16,0 0-16,21-22 16,0 1-1,0 0 1,0 0-16,21 0 0,0 21 16,0-21-16,0 21 0,1-22 15,20 1-15,-21 21 0,21 0 0,1 0 16,-22 0-16,21 0 0,-21 0 0,22 0 15,-22 0-15,0 21 0,0 1 0,-21-1 16,0 0-16,0 21 0,0 1 16,0-22-16,-21 21 0,-21 0 0,21 22 15,-22-22-15,1 1 0,0-1 16,-1 0-16,-20-21 0,20 22 0,1-22 16,0 21-16,21-21 0,-22 1 0,22-1 15,0-21-15,0 21 0,0 0 0,63-21 31,-21 0-15,0 0-16,22 0 0,-1 0 16,0-21-16,1 0 0,-1 21 0,0-21 15,22 21-15,-22-22 0,22 1 0,-22 0 16,21 21-16,-20-21 0,-1 21 16,0-21-16,1 0 0,-1 21 0,0-22 15,-20 22-15,20 0 0</inkml:trace>
  <inkml:trace contextRef="#ctx0" brushRef="#br0" timeOffset="30508.17">14097 4826 0,'0'0'0,"-21"21"0,42-21 47,21 0-47,-21-21 0,43 0 0,-22 0 16,22 0-16,-1-1 0,1 1 0,-1 0 15,22 0-15,0 0 0,20 0 16,-20-22-16,21 22 0,0 0 0,0 0 15,-22-22-15,22 22 0,-21-21 0,-1 21 16,1 0-16,-21-1 0,-1 1 16,-21 21-16,1 0 0,-22 0 0,0 0 15,0 0-15,-21 21 0,0 1 16,0 20-16,0-21 0</inkml:trace>
  <inkml:trace contextRef="#ctx0" brushRef="#br0" timeOffset="30951.53">14118 6795 0,'-21'21'16,"42"-42"15,0 21-15,0-22-16,22 1 0,-1 0 0,0 0 15,1 0-15,20 0 0,1-22 0,-1 22 16,1-21-16,-1-1 0,1 1 16,20 0-16,1-1 0,0 22 0,-1-21 15,-20 0-15,21-1 0,-1 22 16,1-21-16,-22 21 0,1-1 0,-1 1 16,1 0-16,-22 0 0,-21 21 0,22 0 15,-22 0-15,0 0 0,-42 21 31,0 0-31,0-21 0,-1 21 16</inkml:trace>
  <inkml:trace contextRef="#ctx0" brushRef="#br0" timeOffset="31528.2">14817 9292 0,'0'0'16,"-22"0"-16,1 0 0,0 0 0,0 0 15,0 0-15,21-21 0,-21 0 16,21 0-16,0 0 0,0-1 15,21 1-15,0 0 16,0 0-16,21 0 0,1 0 0,20-1 0,1-20 16,-1 21-16,22 0 0,0-22 15,-1 22-15,22-21 0,-21 0 0,21-1 16,-22 22-16,22-21 0,-21 21 0,-1-22 16,-20 22-16,21 0 0,-22 0 0,1 0 15,-22-1-15,21 22 0,-20-21 16,-22 21-16,21 0 0,-21 0 0,1 0 15,-1-21-15,0 21 0,0 0 16,-21 21 0,0 0-1,0 1-15,-21-1 16,0 0-16,21 0 0,-21 0 16,-1 0-16,22 1 0,-21 20 0,0-21 15</inkml:trace>
  <inkml:trace contextRef="#ctx0" brushRef="#br0" timeOffset="32279.78">15430 11113 0,'0'0'0,"-63"21"16,42-21-1,0 0-15,-1 0 0,1 0 0,0 0 16,21-21 0,0-1-1,21 22-15,0-21 0,22 21 0,-1-21 16,0 0-16,1 21 0,20-21 0,1 0 15,-1-1-15,22 1 0,0 0 0,-1 0 16,1 0-16,0 0 0,-1-22 0,1 22 16,-22 0-16,22 0 0,-21 21 15,20-21-15,-20-1 0,-1 1 0,-20 0 16,20 0-16,-21 21 0,1-21 0,-1 0 16,0 21-16,1-22 0,-1 22 0,-21-21 15,0 21-15,22-21 0,-22 21 16,0 0-16,0-21 0,0 0 0,1 21 15,-22-21 1,-22 21 47,22 21-48,-21-21 1,21 21-16,0 0 94,-21-21-48,0 0-14,21-21-17,-21 21-15,0-21 16,-1 0 0,1 21-16,0-22 0,0 1 15</inkml:trace>
  <inkml:trace contextRef="#ctx0" brushRef="#br0" timeOffset="33787.69">3090 3471 0,'0'0'0,"-21"0"0,0 0 0,0 0 15,-22 0-15,22 0 0,0 0 16,0 0-16,0 0 16,0 0-16,-1 0 15,44 0 16,-1 0-31,21 0 0,-21 0 0,43 0 16,-22 0-16,22 0 0,20 0 16,1 0-16,21 0 0,0-21 0,-1 21 15,22 0-15,-21 0 0,21 0 0,-21 0 16,21-21-16,0 21 0,-21 0 16,0 0-16,0 0 0,-1 0 0,-20 0 15,0 0-15,-1 0 0,-41 0 16,20 0-16,-20 0 0,-1 0 15,-21 0-15,21 0 0,-20 0 0,-1 0 16,0 0-16,0 0 0,-42 0 47,0 0-47,0 0 16,-1 0-16,-20 0 0,0 0 15,-1 21-15,1-21 0</inkml:trace>
  <inkml:trace contextRef="#ctx0" brushRef="#br0" timeOffset="34611.83">3217 3683 0,'0'0'16,"-21"0"-16,-21 21 0,21-21 0,-1 21 0,1-21 15,0 22-15,0-22 16,0 0-16,42 0 47,21 0-32,-21 0-15,22 0 0,-1 0 0,0 0 16,22 0-16,21 0 0,-1 0 16,1 0-16,21 0 0,0 0 0,-1 0 15,1-22-15,21 22 0,-21 0 16,21 0-16,0-21 0,0 21 0,0 0 16,0 0-16,-21 0 0,0-21 0,-22 21 15,1 0-15,-21 0 0,-1 0 16,1 0-16,-22 0 0,0 0 0,1 0 15,-22 0-15,0 0 0,0-21 16,0 21-16,-21-21 375,0 0-359,21-1-16,1 22 15,-1-21-15</inkml:trace>
  <inkml:trace contextRef="#ctx0" brushRef="#br0" timeOffset="-212817.59">3450 3323 0,'0'0'0,"-21"0"0,-64 0 15,64 21-15,0-21 16,0 0-16,0 0 0,-1 0 15,1 22-15,0-22 0,0 0 0,0 21 16,0-21-16,-1 0 16,1 0-16,0 21 0,0-21 0,0 21 15,0-21-15,-1 0 16,1 0-16,42 21 31,1-21-15,-1 0-16,21 0 0,0 0 0,1 0 15,20 0-15,1 0 0,20 0 16,1 0-16,21 0 0,-21 0 0,20 0 16,1 0-16,0 0 0,0 0 0,0 0 15,21 0-15,-21 0 0,-1 0 16,22 0-16,-21 0 0,0 0 16,-21 0-16,-1 0 0,-20 0 0,-1 0 15,1 0-15,-1 21 0,-20-21 16,-1 0-16,0 0 0,-20 0 0,-1 0 15,21 0-15,-21 0 16,0 0-16,-42 0 31,0 0-15,-21 0-16,21 0 0,-1 0 0,1 0 16,-21 0-16,21 0 0,-22 0 0,1 0 15,0 0-15,-1 0 0,1 0 16,0 0-16,-1 0 0</inkml:trace>
  <inkml:trace contextRef="#ctx0" brushRef="#br0" timeOffset="-212360.85">3365 3725 0,'0'0'16,"-42"0"-16,-85 0 16,85 0-16,21 0 0,-22 0 0,22 0 15,0 0-15,0 0 0,42 0 32,0 0-17,21 0-15,22 0 0,-1 0 0,22 0 16,0 0-16,21 0 0,-1 0 0,1 0 15,0 0-15,21 0 0,-21 0 16,21 0-16,0 0 0,0 0 0,0 0 16,0 0-16,-21 0 0,0 0 15,-22 0-15,1 0 0,-22 0 0,1 0 16,-22 0-16,22 0 0,-22 0 0,-21 0 16,22 0-16,-22 0 15,0 0-15,0 0 0,0 0 16,0 0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49:02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4297 0,'0'0'0,"0"21"16,0 0-16,-21 0 0,-1 1 15,22-1-15,-21-21 16,21 21-16,0 0 31,-21-21-31,0 0 16,21 21-1,0-42 32,0 0-47,21 0 16,0 0-16,0-1 0,1 1 16,-1 0-16,0 0 0,21 0 0,1-22 15,-1 1-15,21 0 0,1-1 16,21 1-16,-1-21 0,1 20 0,0-20 15,-1 20-15,1-20 0,-22 21 16,22-22-16,-21 1 0,20-1 0,-20 22 16,-1-22-16,-20 1 0,20 20 0,-21 1 15,1 0-15,-22-1 0,0 22 16,0 0-16,0 0 0,-63 21 31,21 21-31,0 0 16,-22 0-16,1 1 0,0 20 0,-22 0 15,22 1-15,0-22 0,-1 21 16,1 0-16,0 1 0,-1-1 0,22 0 16,0-20-16,0 20 0,21-21 0,-21 0 15,21 22-15,0-22 0,0 0 16,21 0-16,0 0 0,0 0 16,0-21-16,-21 22 0,21-22 15,1 21-15,-1 0 0,0-21 0,0 21 16,0-21-16,0 21 0,1 0 15,-1-21-15,0 22 0,-21-1 16,21 0-16,0 0 0,-21 0 0,0 0 16,21 1-16,-21-1 0,0 0 0,0 0 15,0 21-15,0-20 0,0-1 16,-21 21-16,0-21 0,0 22 0,0-22 16,-22 0-16,22 0 0,-21 21 0,21-20 15,-22-1-15,22-21 0,-21 21 16,21 0-16,-22-21 0,22 0 0,-21 0 15,21 0-15,-22 0 0,22 0 16,-21 0-16,0-21 0,20 21 0,-20-21 16,0 0-16,21-22 0,-22 22 15,22 0-15,-21-21 0,21-1 16,-1 1-16,1 0 0,21-1 0,0 1 16,-21-22-16,21 22 0,0 0 0,0-1 15,0 1-15,0 0 0,0 21 16,0-1-16,0 1 0,21 0 0,-21 0 15,21 21-15,1 0 0,-1 0 16,0 0-16,0 21 0,0 0 16,0 0-16,1 1 0,-1 20 15,0-21-15,0 21 0,-21 1 0,21-1 16,-21 0-16,0 1 0,0-1 0,21 22 16,1-22-16,-22 0 15,21-21-15,-21 22 0,21-1 0,0-21 16,0 0-16,0 22 0,1-22 0,-1 0 15,0-21-15,0 21 0,21 0 16,-20-21-16,20 0 0,-21 0 0,21 0 16,-20 0-16,20 0 0,0 0 0,1-21 15,-1 0-15,0 0 0,22 0 16,-22 0-16,22-1 0,-22 1 0,21-21 16,-20 21-16,20-22 0,-20 1 0,-1 21 15,0-21-15,-21-1 0,22 1 16,-22 0-16,-21-1 0,0 22 15,0-21-15,0 21 0,0-22 0,0 22 16,0 0-16,-21 0 16,0 21-16,-1 0 0,1 0 0,0 0 15,0 0-15,0 0 0,0 21 0,-1 0 16,1 0-16,0 22 0,0-22 16,0 21-16,0-21 0,21 22 0,-22-1 15,22-21-15,-21 21 0,21 1 0,0-22 16,0 21-16,0-21 15,0 22-15,0-22 0,21 0 0,1 0 16,-1 0-16,21-21 0,-21 22 0,22-22 16,-22 0-16,21 0 0,0 0 15,1 0-15,-1 0 0,0 0 0,-20-22 16,20 1-16,0 0 0,1 0 0,-22 0 16,21 0-16,-21-1 0,0 1 15,1-21-15,-1 21 0,0-22 0,-21 1 16,0 0-16,21 21 0,-21-22 0,0 1 15,0 21-15,21 0 0,-21-1 16,0 1-16,0 42 31,0 1-31,0-1 0,0 0 16,0 0-16,-21 21 0,21-20 0,0 20 16,-21-21-16,21 21 0,0-20 15,0 20-15,0-21 0,-21 0 0,21 22 16,0-22-16,-21 0 0,21 0 15,0 0-15,0 0 0,0-42 47,0 0-31,21 0-16,0 0 0,-21 0 16,21-22-16,0 22 0,0 0 15,-21-21-15,22-1 0,-1 22 0,0 0 16,0-21-16,0 20 0,0 1 0,1 0 15,-1 21-15,0 0 16,0 0-16,0 0 0,0 0 0,1 0 16,-1 0-16,-21 21 0,0 0 0,21 1 15,0 20-15,-21-21 0,21 0 16,-21 0-16,0 22 0,21-22 0,-21 0 16,22 21-16,-1-20 0,-21-1 0,21 0 15,0-21-15,0 21 0,0 0 0,1-21 16,-1 0-16,0 21 0,0-21 15,0 0-15,0 0 0,1 0 16,-1 0-16,0 0 0,0 0 0,0 0 16,-21-21-16,21 0 0,1 21 15,-22-21-15,21 0 0,0 0 0,0-1 16,0-20-16,-21 21 0,21-21 0,1 20 16,-1-20-16,0 0 0,21 21 0,-21-22 15,1 22-15,-1-21 0,0 21 16,21-1-16,-21 22 0,1-21 0,20 21 15,-21 0-15,0 0 0,0 0 0,1 0 16,-1 21-16,0-21 0,0 22 16,-21-1-16,0 0 0,0 21 0,0-21 15,0 1-15,0-1 0,0 0 16,0 21-16,0-21 0,0 1 16,0-1-16,0 0 0,0 0 15,21-21 16,-21-21-15,0 0-16,0 0 16,0-1-16,0 1 0,0 0 0,0 0 15,0 0-15,0 0 0,0-1 0,0 1 16,-21 0-16,0 0 0,0 0 16,0 0-16,-1 21 0,1 0 15,0 0-15,0 0 0,0 0 16,0 0-16,-1 0 0,-20 21 0,21 0 15,0 0-15,0 0 0,-22 0 16,22 1-16,0 20 0,0-21 0,0 21 16,-1-20-16,1 20 0,0-21 0,21 21 15,-21-20-15,21-1 0,0 0 16,0 0-16,0 0 0,0 0 0,0 1 16,0-1-16,21-21 0,0 0 15,0 0-15,1 0 0,-1 0 0,0 0 16,0 0-16,0 0 0,0 0 15,1-21-15,-1-1 0,0 22 0,21-21 16,-21 0-16,1-21 0,20 21 16,-21-22-16,0 22 0,22-21 0,-22-1 15,0-20-15,21 21 0,-21-22 16,1 22-16,-1-22 0,0 22 0,0-22 16,0 22-16,0-21 0,1-1 0,-22 22 15,0-22-15,21 22 0,-21-22 16,0 22-16,0 0 0,0-1 0,0 22 15,0-21-15,0 21 0,0 0 0,0-1 16,-21 22 0,-1 0-16,1 22 0,21-1 15,0 21-15,-21-21 0,0 22 0,21-1 16,-21 0-16,21 1 16,0 20-16,0-21 0,-21 1 0,21 20 15,-22-20-15,22 20 0,0-21 0,0 22 16,0-1-16,0-20 0,0 20 0,0-20 15,0-1-15,0 0 0,0 1 16,0-22-16,22 21 0,-1-21 0,-21 0 16,21 1-16,0-1 0,21 0 0,-20-21 15,-1 0-15,21 0 0,-21 0 16,0 0-16,22 0 0,-22 0 0,21 0 16,-21 0-16,1-21 0,20 0 0,-21-1 15,0-20-15,22 21 0,-1-21 16</inkml:trace>
  <inkml:trace contextRef="#ctx0" brushRef="#br0" timeOffset="1256.27">7218 4022 0,'-21'0'16,"-1"-21"-16,1 21 15,0 0-15,0 0 0,21-22 16,-21 22-16,0 0 15,42 0 1,0 0 0,0 0-16,21 0 0,-20 0 15,20 0-15,21 0 0,1 0 0,-1 0 16,1 0-16,-1 0 0,22 0 0,0 0 16,-1 0-16,-20 0 0,21-21 15,-22 21-15,22 0 0,-43 0 0,22 0 16,-22 0-16,21 0 0,-41 0 0,20 0 15,-21 0-15,0 0 0,0 0 0,1 0 16,-44 0 15,1 0-31,0 0 16,0 0-16,0 0 0,0 0 16,-1 0-16,-20 0 0,21 0 15,-21 0-15,-1 0 0,1 0 0,-22 0 16,22 21-16,-21 1 0,20-22 0,-20 0 15,20 21-15,-20-21 0,21 0 16,-1 0-16,-20 21 0,20-21 0,1 0 16,21 0-16,-21 0 0,-1 0 0,1 21 15,21-21-15,-22 0 0,22 0 0,-21 0 16,21 0-16,0 21 0,-1-21 16,1 0-16,0 0 0,42 0 46,0 0-30,1 21-16,-1-21 0,21 0 0,-21 0 16,22 0-16,-1 0 0,0 0 0,22 0 15,-22 0-15,22 0 0,-1 0 16,1 0-16,20 0 0,-20 0 0,-1 0 16,1 0-16,-1 0 0,1 0 0,-1 0 15,1 0-15,-22 0 0,22-21 16,-22 21-16,0 0 0,-21 0 0,22 0 15,-22 0-15,0 0 0,0 0 0,0 0 16,-21-21-16,0 0 31,0 0-31,0 0 16,0-1-16,0 1 16,0 0-1,0 0-15,-21 0 0,0 0 16</inkml:trace>
  <inkml:trace contextRef="#ctx0" brushRef="#br0" timeOffset="1656.04">8424 3747 0,'0'0'0,"-21"-22"15,0 22-15,21 22 32,0-1-17,0 0-15,0 0 0,21 0 16,0-21-16,0 21 0,1-21 15,-1 0-15,0 22 0,0-22 16,21 0-16,-20 21 0,20-21 0,-21 0 16,0 0-16,22 0 0,-22 0 0,0 0 15,0 21-15,0-21 0,-21 21 32,0 0-17,-21 0-15,0 1 0,-21-1 16,20 0-16,1 0 0,0 0 15,-21 22-15,21-22 0,-1 21 16,-20-21-16,21 22 0,0-22 0,-22 21 16,22 0-16,-21-20 0,21 20 0,-22-21 15,22 0-15,0 0 0,0 1 16,0-1-16,0 0 0,-1 0 0,22 0 16,-21-21-16,21 21 15,0-42 32</inkml:trace>
  <inkml:trace contextRef="#ctx0" brushRef="#br0" timeOffset="9299.18">10350 3810 0,'0'0'0,"22"0"0,-22-21 0,0-21 16,0 20-16,0 1 15,0 0-15,0 0 0,0 0 16,0 0-16,0 42 31,0 21-31,0-21 16,0 22-16,0-1 0,-22 21 0,1 1 15,21-1-15,-21 22 0,0-21 16,0 20-16,0 1 0,-1-22 16,1 1-16,0 21 0,0-22 0,-21 1 15,20 20-15,1-20 0,0-1 0,0 1 16,-21-22-16,42 22 0,-22-22 0,1-21 16,21 21-16,-21-20 0,21-1 0,0 0 15,-21-21 1,21-21-1,0 0-15,0-1 0,0 1 16,0-21-16,0 0 0,0 20 0,0-41 16</inkml:trace>
  <inkml:trace contextRef="#ctx0" brushRef="#br0" timeOffset="9638.98">9927 3937 0,'0'0'0,"-21"-21"15,0-21-15,-22-64 16,43 85-16,0-22 0,0 22 0,0-21 16,22 21-16,-1-22 0,0 22 15,21 0-15,22 0 0,-22 21 0,22 0 16,-1 0-16,1 0 0,-1 21 0,1-21 16,-1 42-16,-21-21 0,22 1 15,-1 20-15,-20 0 0,-22-21 0,0 22 16,-21-1-16,0 0 0,0 1 0,-21-1 15,0 0-15,-22-20 0,1 20 16,0 0-16,-22 1 0,1-22 16,20 0-16,-20 0 0,-1 0 0,22 0 15,0 1-15,-1-1 0,1-21 0,21 0 16,0 0-16,0 0 0,42-21 31,0 21-31,0-22 0,21 1 0,-20-21 16,20 21-16,21-22 0,-20 1 0</inkml:trace>
  <inkml:trace contextRef="#ctx0" brushRef="#br0" timeOffset="10462.58">11134 3217 0,'0'0'0,"0"-21"0,-64 21 15,43 0-15,0 43 0,-22-22 16,22 21-16,0 0 0,0 1 15,0 20-15,0 1 0,21-22 0,-22 22 16,1-1-16,21 1 0,-21-1 0,0 1 16,21-22-16,-21 21 0,21-20 15,0 20-15,-21-20 0,21-1 16,0-21-16,0 21 0,-22-20 0,22-1 16,0 0-16,22-42 31,-22 0-31,21-1 15,0 1-15,-21 0 0,0-21 0,21 21 16,0-22-16,-21 22 0,0-21 0,21 21 16,-21-1-16,22-20 0,-22 21 15,21 21-15,0 0 0,0 0 16,-21 21-16,21 0 16,0 0-16,-21 1 0,22-1 0,-22 0 15,0 0-15,0 21 16,21-20-16,-21-1 0,21 0 0,-21 0 15,0 0-15,21 0 0,-21 1 0,21-22 0,0 21 16,1-21-16,-1 0 16,0 0-16,0 0 0,0 0 15,0 0-15,1-21 0,-1-1 0,0 22 16,0-21-16,0 0 0,0 0 0,1 0 16,-1-22-16,0 22 0,-21 0 0,0 0 15,21-21-15,-21 20 0,21 1 0,-21 0 16,0 0-16,0 0 15,0 42 1,0 0-16,-21 0 16,0 22-16,21-22 0,0 0 15,0 0-15,-21 21 0,21-20 16,0-1-16,0 0 0,0 0 0,0 0 16,0 0-16,0 1 0,21-22 0,0 21 15,0-21-15,0 0 0,1 0 0,-1 0 16,0 0-16,0 0 0,0 0 15,0-21-15,22 21 0,-22-22 0,0 1 16,0 0-16,0-21 0,1 21 0,-1-1 16,-21-20-16,21 0 0,-21 21 0,0-22 15,0 1-15,0 21 0,-21-22 16,0 22-16,-1 0 0,-20 0 16,21 0-16,0 21 0,0 0 0,-22 0 15,22 0-15,0 0 0,0 0 0,-22 0 16,22 21-16,21 0 0,-21-21 0,0 21 15,21 0-15,-21 1 0,21-1 16,0 0-16,0 0 0,21 0 16,0-21-16,0 0 15,0 0-15,1 0 0,20-21 0,-21 21 16,21-21-16</inkml:trace>
  <inkml:trace contextRef="#ctx0" brushRef="#br0" timeOffset="10743.42">12361 3302 0,'0'0'0,"21"-42"0,-21-22 16,0 43-16,0 0 0,0 42 31,0 21-31,-21 1 0,0-1 0,21 0 16,-21 22-16,0-22 0,0 22 15,21-1-15,-22 1 0,1-1 0,0-20 16,0 20-16,0 1 0,0-22 0,-1 21 15,1-20-15,21-1 0,0 0 0,-21 1 16,21-22-16,0 0 0,0 0 16,0 0-16,0 1 0,21-22 15,0 0 1,1 0-16,-1 0 0,0-22 0,0 1 16,0 0-16,0 0 0,1-21 15,20 20-15,-21-20 0</inkml:trace>
  <inkml:trace contextRef="#ctx0" brushRef="#br0" timeOffset="11085.23">12488 3852 0,'0'0'0,"0"22"16,0-1-16,0 0 15,0 21-15,-21-21 0,21 1 0,0 20 16,0-21-16,-21 0 0,21 0 0,0 22 16,0-22-16,0 0 15,0 0-15,0 0 0,0 1 16,21-22-16,0 0 0,0 0 15,22 0-15,-22 0 0,0 0 0,0 0 16,0 0-16,22-22 0,-22 1 16,0 0-16,0 0 0,0 0 0,1-22 15,-1 22-15,-21-21 0,0 21 0,0-22 16,0 22-16,0-21 0,0 21 0,0 0 16,-21-1-16,-1 1 0,1 21 15,0 0-15,0-21 0,0 21 0,0 0 16,-1 0-16,-20 0 0,21 0 15,0 0-15,0 0 0,21 21 16,-22-21-16,22 21 16</inkml:trace>
  <inkml:trace contextRef="#ctx0" brushRef="#br0" timeOffset="11314.74">12086 3662 0,'0'0'0,"-21"0"16,42 0-1,0-21-15,22 21 0,-1 0 16,0 0-16,1-21 0,-1 21 0,21 0 16,-20 0-16,20 0 0,-20-22 15,20 22-15,-21 0 0,1 0 0,-1 0 16,0 0-16,1 0 0,-22 0 0,0 0 15,0 0-15,-42 22 32,0-22-32,0 21 15</inkml:trace>
  <inkml:trace contextRef="#ctx0" brushRef="#br0" timeOffset="12219.23">10202 5567 0,'0'0'16,"0"-21"-16,0 0 16,0-1-16,0 1 15,21 21-15,1 0 31,-1 0-31,-21 21 0,21 1 16,0 20-16,-21-21 0,21 21 0,-21 22 16,21-22-16,-21 1 0,22 20 0,-22-21 15,0 22-15,0-22 0,0 1 16,0-1-16,0 0 0,0-21 0,0 22 16,0-22-16,0 0 0,0 0 0,0 0 15,0 1-15,0-1 0,0 0 16,0-42 15,0 0-15,0-1-16,0 1 0,0 0 15,21 0-15,-21 0 0,21 0 0,-21-1 16,21-20-16,-21 21 0,21-21 16</inkml:trace>
  <inkml:trace contextRef="#ctx0" brushRef="#br0" timeOffset="12569.02">10668 5503 0,'0'0'0,"21"-21"15,-21 0-15,0 0 16,0 42 15,-21 0-31,0 22 16,0-1-16,-1 0 0,1 22 0,0-22 15,0 22-15,0-1 0,0-21 0,-1 22 16,-20-1-16,21-20 0,0-1 16,-22 0-16,22 1 0,0-1 0,21-21 15,-21 22-15,21-22 0,0 0 16,-21 0-16,21 0 0,0 0 15,21-21 1,0 0-16,0-21 0,0 0 16,1 0-16,-1 0 0,0 0 15,21-22-15</inkml:trace>
  <inkml:trace contextRef="#ctx0" brushRef="#br0" timeOffset="12782.9">10753 5927 0,'0'21'15,"0"0"1,-22 0-16,22 0 16,-21 22-16,21-22 0,0 0 15,-21 0-15,0 0 0,21 1 0,0-1 16,0 0-16,-21 0 0,21 0 16,0 0-16,-21-21 0,21 22 15,21-22 1,-21-22-1,21 1-15,0 0 0,0 0 16</inkml:trace>
  <inkml:trace contextRef="#ctx0" brushRef="#br0" timeOffset="12930.82">10816 5842 0,'21'-21'0,"-42"42"0,42-63 16,-21 21-16,0-1 0,0 1 0,0 0 15,-21 21 16,21 21-31,0 0 0,0 1 16,0-1-16,21 0 16</inkml:trace>
  <inkml:trace contextRef="#ctx0" brushRef="#br0" timeOffset="13459.53">11366 5990 0,'0'-21'0,"0"42"0,0-63 0,0 21 16,0 0-16,-21 21 15,0 0-15,0 0 0,0 0 16,0 0-16,-1 0 0,1 21 0,-21 0 16,21-21-16,0 42 0,-1-21 0,1 1 15,0-1-15,0 0 16,0 21-16,21-21 0,-21 1 0,21-1 15,0 0-15,0 0 0,0 0 0,0 0 0,21 1 16,0-22-16,0 0 0,0 21 16,0-21-16,1 0 0,20 0 15,-21 0-15,0 0 0,22-21 0,-22-1 16,21 22-16,-21-21 0,0 0 0,22-21 16,-22 21-16,0-22 0,0 22 0,0-21 15,22-1-15,-43-20 0,21 21 0,0-22 16,0 22-16,-21-22 0,21 1 15,-21 20-15,0-20 0,0 21 0,0-1 16,0 22-16,0-21 0,0 21 0,0-1 16,-21 22-16,0 0 15,0 22-15,0 20 0,0-21 16,-1 21-16,22 1 0,-21 20 16,21-20-16,-21 20 0,21-21 0,0 22 15,0-22-15,0 22 0,0-22 16,0 0-16,0 1 0,0-22 0,0 0 15,0 21-15,0-20 0,21-1 0,0 0 16,1-21-16,-1 21 0,0-21 0,0 0 16,0 0-16,0 0 0,1 0 0,-1 0 15,0-21-15,0 21 0,0-21 16,0 0-16</inkml:trace>
  <inkml:trace contextRef="#ctx0" brushRef="#br0" timeOffset="13819.36">11917 6011 0,'-21'0'16,"21"22"0,0-1-1,21-21 1,0 0-16,0 0 0,0 0 16,0 0-16,1-21 0,20 21 0,-21-22 15,0 22-15,0-21 0,1 0 16,-1 21-16,-21-21 0,0 0 0,21 0 15,-21-1-15,0 1 0,-21 21 16,0 0 0,-1 0-16,1 0 15,-21 21-15,21 1 0,0-1 0,-22 0 16,22 0-16,0 21 0,0-20 0,0-1 16,21 0-16,0 0 0,0 0 0,0 0 15,0 1-15,21-1 16,21 0-16,-21-21 0,0 0 15,22 0-15,-22 0 0,21 0 0,1 0 16,-1-21-16,0 0 0,-21 21 0,22-22 16,-1 1-16,-21 0 0,22 21 0,-22-21 15,0 0-15</inkml:trace>
  <inkml:trace contextRef="#ctx0" brushRef="#br0" timeOffset="14119.23">12531 5969 0,'0'0'0,"21"-21"0,-21 0 0,0 0 16,21 21-16,-21-22 0,0 44 31,0-1-31,-21 0 0,21 0 15,-21 0-15,21 0 0,-22 1 16,1-1-16,21 21 0,0-21 0,0 0 16,0 1-16,0-1 0,0 0 15,21-21-15,1 21 0,-1-21 0,0 0 16,0 0-16,0 0 0,0 0 0,1 0 16,20 0-16,-21 0 0,0-21 0,0 21 15,1-21-15,-1 0 0,0-1 16,0 1-16,0 0 0,-21-21 0,0 21 15,0-1-15,0-20 0,0 21 16,0-21-16,-42 20 0,21 1 0,0 0 16,-1 21-16,-20 0 0,21 0 0,0 0 15,-22 0-15,22 0 0,-21 0 16,21 21-16,-22 0 0,22 1 0,0-1 16,0 0-16,-21 21 0,20-21 0,1 1 15,0-1-15,-21 21 0</inkml:trace>
  <inkml:trace contextRef="#ctx0" brushRef="#br0" timeOffset="16071.65">9504 7768 0,'0'-21'47,"0"0"-47,21 0 15,-21 0-15,21-1 0,-21 1 16,0 0-16,0 0 0,0 0 15,0 0-15,-21-1 0,0 1 0,0 21 16,-1 0-16,1 0 16,0 0-16,0 0 0,0 21 0,21 1 15,-21-1-15,-1 0 0,1 21 0,21 1 16,0-22-16,-21 21 0,0 0 0,21 1 16,-21-1-16,21-21 0,0 22 0,0-22 15,0 21-15,0-21 0,0 0 16,0 1-16,21-22 15,0 0-15,0 0 0,0 0 16,1 0-16,-1-22 0,0 1 0,0 0 16,21 0-16,-20 0 0,20-22 15,-21 22-15,0-21 0,22 21 0,-22-22 16,0 22-16,-21-21 0,21 21 0,-21-22 16,21 22-16,-21 0 0,0 0 0,0 0 15,0 0-15,0 42 16,0 0-1,0 21-15,0-21 0,-21 1 0,21-1 16,0 21-16,0-21 0,0 22 0,0-22 16,0 0-16,0 21 0,21-21 15,0 1-15,-21-1 0,22 0 16,-1-21-16,0 21 0,21-21 0,-21 0 16,1 0-16,-1 0 0,21 0 0,-21 0 15,22 0-15,-22-21 0,21 21 0,-21-21 16,0 0-16,22-1 0,-22 1 15,0 0-15,0 0 0,0 0 0,1 0 16,-22-1-16,0 1 0,21 0 0,-21 0 16,0 0-16,0 0 0,0-1 0,-21 44 47,-1-1-47,22 0 15,-21 0-15,21 21 0,0-20 0,0-1 16,-21 0-16,21 21 0,0-21 0,0 1 15,0-1-15,0 0 0,0 0 0,0 0 16,0 0-16,21-21 16,0 0-16,1 0 0,-1 0 15,0 0-15,21 0 0,-21-21 0,1 0 16,-1 21-16,0-21 0,0 0 0,0 0 16,0-1-16,1-20 0,-1 21 0,0 0 15,0 0-15,-21-22 0,0 22 0,21 0 16,-21 0-16,0 0 15,0 42 17,0 0-32,-21 0 0,21 0 0,0 0 15,0 1-15,-21-1 0,21 0 0,0 0 16,0 21-16,0-20 0,0-1 0,0 0 16,0 0-16,0 0 0,21 0 15,0-21-15,0 22 0,22-22 0,-22 0 16,21 0-16,1 0 0,-1 0 0,0 0 15,1 0-15,-1 0 0,21-22 0,-20 1 16,20 0-16,-20 21 0,-1-21 16,0 0-16,1 0 0,-1-1 0,-21-20 15,21 21-15,-20 0 0,-1 0 16,-21-1-16,0 1 0,21 0 0,-21 0 16,0 0-16,0 0 0,0-1 0,-21 22 15,0 0-15,-1 0 16,-20 0-16,21 0 0,0 0 0,-22 22 15,22-1-15,0 0 0,-21 0 0,21 0 16,-1 0-16,1 1 0,0-1 16,0 0-16,0 0 0,21 0 0,0 0 15,0 1-15,0-1 0,0 0 0,0 0 16,21-21-16,0 0 0,0 0 16,0 0-16,1 0 0,-1 0 15,21 0-15,-21 0 0,0-21 0,22 0 16,-22 0-16,0 21 0,0-22 15,0-20-15,22 21 0,-22 0 0,0-22 16,0 22-16,0-21 0,1 0 0,-1-1 16,0-20-16,0 20 0,-21 1 0,0-21 15,21 20-15,-21 1 0,21-22 16,-21 22-16,0 21 0,0-21 0,0 20 16,0 1-16,0 0 0,-21 21 31,0 21-31,0 0 0,21 22 0,-21-1 0,21 0 15,0 1-15,-21-1 0,-1 22 16,22-22-16,-21 21 0,21-20 16,0 20-16,0-20 0,-21-1 0,21-21 15,0 21-15,0 1 0,0-22 0,0 0 16,0 0-16,0 0 0,21 1 0,-21-1 16,21-21-16,1 0 0,-1 0 0,0 0 15,0 0-15,0 0 0,0 0 0,22-21 16,-22 21-16,21-22 0,-21 1 15,22 0-15,-22 0 0,0 0 0,21 0 16,-20-1-16,-1 1 0,21-21 16,-21 21-16,0 0 0,1-1 0,-22 1 15,21 0-15,-21 0 0,21 21 0,-21 21 32,0 0-32,0 0 15,-21 1-15,21-1 0,-21 21 0,21-21 16,-22 0-16,22 1 0,0-1 0,0 0 15,0 0-15,0 0 0,0 0 0,0 1 16,0-1-16,0 0 0,22 0 16,-1-21-16,0 0 0,21 0 15,-21 0-15,1 0 0,-1 0 16,0-21-16,0 21 0,21-21 16,-20 0-16,-1 21 0,0-22 0,0 1 15,0 0-15,0 0 0,1 0 0,-1 0 16,0-1-16,-21 1 0,21 0 0,0 0 15,0 0-15,-21 42 32,0 0-17,-21 0-15,21 0 0,-21 1 16,21-1-16,-21 0 0,21 0 0,0 0 16,0 0-16,0 1 0,0-1 15,21 0-15,0-21 16,0 0-16,1 0 0,-1 0 15,0 0-15,0 0 0,0 0 0,0 0 16,1 0-16,-1-21 0,0 0 0,0 21 16,0-22-16,0 1 0,-21 0 15,22 0-15</inkml:trace>
  <inkml:trace contextRef="#ctx0" brushRef="#br0" timeOffset="16230.56">12827 7641 0,'0'-21'0,"-21"21"16,0-21-16,21 0 0,-22 21 15,1 0-15,0 0 0,21-21 0,-21 21 16,0 0-16,0 0 0,-1 0 0,-20 21 15,21 0-15,0-21 0,0 21 0,-1-21 16,1 21-16,0 0 0,0-21 16,0 22-16,0-1 15,-1-21 1,22-21 0</inkml:trace>
  <inkml:trace contextRef="#ctx0" brushRef="#br0" timeOffset="16410.49">12382 7345 0,'0'-21'0,"0"42"0,0-63 0,0 20 15,0 1-15,-21 21 32,21 21-17,0 1 1,0-1-1,0 0 1</inkml:trace>
  <inkml:trace contextRef="#ctx0" brushRef="#br0" timeOffset="16951.18">9800 9271 0,'21'-42'0,"-42"84"0,63-127 0,-20 64 16,20-21-16,-21 0 0,0 20 0,-21-20 15,21 21-15,-21 0 0,0 0 0,-21 42 32,0 0-32,21 21 15,-21 1-15,0-1 0,0 0 0,21 22 16,0-22-16,-22 22 0,22-1 0,-21 1 16,21-1-16,-21-21 0,21 22 15,0-22-15,0 22 0,0-22 16,0 0-16,0-20 0,0 20 0,0-21 15,0 0-15,0 0 0,21 1 0,-21-1 16,21-21-16,1 0 0,-1 0 0,0 0 16,0 0-16,0 0 0,-21-21 15,21-1-15,-21 1 0</inkml:trace>
  <inkml:trace contextRef="#ctx0" brushRef="#br0" timeOffset="17139.07">9694 9525 0,'0'0'0,"21"0"31,1 0-31,-1 0 0,0 0 16,0 0-16,0 0 0,22 0 0,-22-21 16,21 21-16,0 0 0,-20 0 15,20-21-15,0 21 0,-21 0 0,22-21 16,-22 21-16,0 0 0,21 0 0</inkml:trace>
  <inkml:trace contextRef="#ctx0" brushRef="#br0" timeOffset="17514.86">10350 9567 0,'0'22'15,"22"-1"1,-1-21-1,0 0-15,0 0 0,0 0 16,0 0-16,-21-21 0,22 21 16,-1-22-16,0 1 0,-21 0 15,0 0-15,0 0 16,0 0 0,0-1-16,-21 22 0,0-21 15,-1 21-15,1 0 0,0 0 0,0 0 16,0 0-16,21 21 0,0 1 15,0-1-15,-21 0 0,21 0 16,0 0-16,0 22 0,0-22 0,0 0 16,0 21-16,0-21 0,0 1 0,21-1 15,-21 0-15,21 0 0,0 0 0,0-21 16,0 21-16,1-21 0,-1 0 16,0 0-16,0 22 0,0-22 0,0 0 15,22 0-15,-22 0 0,0-22 0,21 22 16,-20-21-16,20 0 0,-21 0 15</inkml:trace>
  <inkml:trace contextRef="#ctx0" brushRef="#br0" timeOffset="17746.73">11134 9356 0,'0'21'15,"0"0"1,0 0-16,0 0 0,0 22 15,0-22-15,0 0 0,0 21 0,0-20 16,0 20-16,0-21 0,0 0 16,0 0-16,0 1 0,21-1 0,0 0 15,-21 0-15,0 0 0,21-21 16,-21 21-16,21-21 16,-21-21-1,0 0-15</inkml:trace>
  <inkml:trace contextRef="#ctx0" brushRef="#br0" timeOffset="17958.73">11366 9419 0,'0'0'0,"-21"0"32,0 21-32,0-21 15,0 22-15,21-1 0,-21 0 0,-1 0 16,1 21-16,0-20 0,0-1 0,0 0 15,0 0-15,-1 0 0,1 0 16,0 1-16,21-1 0,0 0 0,-21-21 16,21 21-16,21-21 31</inkml:trace>
  <inkml:trace contextRef="#ctx0" brushRef="#br0" timeOffset="18286.89">11599 9186 0,'0'-21'0,"0"42"0,0-84 0,0 21 15,0 20-15,0-20 0,21 21 16,-21 0-16,0 0 0,0-1 0,0 44 31,0-1-31,0 0 0,-21 0 0,21 21 16,-21 1-16,21-1 0,0 22 0,-21-22 15,21 0-15,-21 1 16,21 20-16,0-21 0,0 1 0,-21-1 16,21 0-16,0 1 0,-22-1 0,22 0 15,0-20-15,0 20 0,0-21 0,0 0 16,0 0-16,0 1 0,0-1 16,22-21-1,-1 0-15,0 0 16,0-21-16,0-1 0,-21 1 15,0 0-15,21 0 0,-21 0 0,22 0 16</inkml:trace>
  <inkml:trace contextRef="#ctx0" brushRef="#br0" timeOffset="18442.8">11536 9356 0,'0'-21'16,"-21"21"-16,21-22 15,21 1-15,0 0 16,0 21-16,0-21 0,0 0 16,1 0-16,-1-1 0,21 1 15,0 0-15</inkml:trace>
  <inkml:trace contextRef="#ctx0" brushRef="#br0" timeOffset="19107.41">12636 7662 0,'22'0'16,"-1"0"-16,-21-21 16,21 21-16,0 0 0,0 0 15,0 0-15,1-21 0,-1 21 16,0 0-16,0 0 0,0 0 16,0 0-16,1 0 0,-1 0 15,0 0-15,0 0 0,-21 21 16,21 0-16,-21 1 15,0-1-15,-21 0 16,0 0-16,0 0 0,0 0 0,-22 1 16,22 20-16,-21-21 0,21 0 0,-22 0 15,1 1-15,21-1 0,-22 0 0,22 0 16,0 0-16,0 0 0,0 1 16,0-22-16,-1 21 0,22 0 0</inkml:trace>
  <inkml:trace contextRef="#ctx0" brushRef="#br0" timeOffset="23124.78">9906 11959 0,'0'-21'16,"0"0"-16,0 0 16,0 0-16,0-1 0,21 1 15,-21 0-15,0 0 16,0 0-16,0 0 0,-21 21 16,0 0-16,0 0 15,-1 0-15,1 0 0,0 0 0,0 0 16,0 0-16,0 21 0,-1 0 15,1 0-15,-21 0 0,21 0 0,0 22 16,-1-22-16,1 21 0,0 1 16,21-22-16,-21 21 0,21 0 0,-21-20 15,21 20-15,0-21 0,0 0 0,0 22 16,0-22-16,0 0 16,0 0-16,21-21 0,0 0 0,0 21 15,0-21-15,1 0 0,-1 0 16,0 0-16,0 0 15,0 0-15,-21-21 0,21 21 16,1 0-16,-1-21 0,-21 0 16,21 21-16,-21-21 15,21 21 235,0 0-234,-21-22 140</inkml:trace>
  <inkml:trace contextRef="#ctx0" brushRef="#br0" timeOffset="25704.52">9504 12340 0,'-21'0'0,"42"0"0,-42 21 15,21-42 17,21 21-32,-21-21 15,21 0-15,0 21 0,0-21 0,0 0 16,1-1-16,-1 1 0,0 0 16,21-21-16,-21 21 0,22-22 0,-1 22 15,-21-21-15,22-1 0,-22 1 0,0 0 16,21 21-16,-42-22 15,21 1-15,-21 21 0,0-22 0,0 22 16,0 0-16,0 0 0,-21 0 0,0 0 16,0 21-16,0 0 0,-22 0 0,22 0 15,0 0-15,-21 0 0,21 21 16,-1-21-16,1 21 0,0-21 0,0 21 16,21 0-16,0 0 15,0 1-15,21-22 16,0 0-16,0 0 0,1 0 0,20 0 15,-21 21-15,0-21 0,22 0 0,-22 21 16,21-21-16,-21 21 0,0-21 16,1 21-16,-1 0 0,0 1 15,0-1-15,-21 0 0,21 0 0,-21 0 16,0 0-16,0 1 0,0 20 0,0-21 16,0 0-16,0 0 0,0 1 15,0-1-15,0 0 0,0 0 0,0 0 16,0 0-16,0 1 0,21-22 15,1 21-15,-1-21 16,0 0-16,0 0 0,21 0 16,-20 0-16,20-21 0,-21-1 0,21 22 15,-20-21-15,20 0 0,-21 21 0,0-21 16,22 0-16,-22 0 0,0-22 16,0 22-16,-21 0 0,0-21 15,21 20-15,-21 1 0,0-21 0,0 21 16,0 0-16,0-1 0,0 1 0,0 0 15,-21 21 1,0 21 0,0-21-16,21 21 0,0 1 0,-21-1 15,-1 21-15,22-21 0,-21 0 0,21 22 16,-21-22-16,21 0 0,0 0 16,0 0-16,0 1 0,0-1 0,0 0 15,0 0-15,21-21 0,0 21 16,1-21-16,-1 0 0,0 0 0,0 0 15,0 0-15,0 0 16,22-21-16,-22 0 0,21 21 0,1-21 16,-1 0-16,-21-1 0,21 1 0,1 0 15,-1-21-15,-21 21 0,22-22 0,-22 22 16,21 0-16,-21-21 0,0 20 16,-21 1-16,0 0 0,0 0 0,0 0 15,-21 21 1,0 0-16,0 21 15,0 21 1,21-21-16,-21 1 0,21-1 0,0 21 0,0-21 16,0 22-16,0-22 0,0 0 15,0 21-15,21-21 0,0 1 0,-21-1 16,21 0-16,-21 0 0,0 0 16,21-21-16,-21 21 0,21-21 0,-21 22 15,-21-22 1,0 0-1,0-22-15,0 22 0,0-21 16,21 0-16,-22 21 0,1-21 0,0 0 16,0 0-16,0-1 0,0 22 15,-1 0 1,22 22 0,0-1-16,0 0 15,0 0-15,22-21 0,-1 21 0,0 0 16,0 1-16,0-22 0,0 0 15,1 0-15,-1 0 0,0 0 16,0 0-16,0 0 0,0 0 0,22 0 16,-22 0-16,0-22 0,0 22 0,0-21 15,22 0-15,-22 0 0,0 0 0,-21 0 16,21-1-16,0 1 0,1-21 16,-22 21-16,21 0 0,-21-22 0,21 22 15,-21-21-15,0 21 0,0-1 16,21 22-16,-21-21 0,0 0 15,0 42-15,0 0 16,-21 22 0,21-22-16,-21 0 0,21 0 0,0 22 15,-21-22-15,21 0 0,0 21 0,0-21 16,0 1-16,0-1 0,0 0 0,0 0 16,0 0-16,21 0 0,0 1 15,0-22-15,0 0 0,0 0 16,1 0-16,-1 0 0,0 0 0,0 0 15,0-22-15,0 22 0,1-21 0,-1 0 16,0 0-16,0 0 0,0 0 16,0-1-16,1 1 0,-22-21 15,21 21-15,0-22 0,0 22 0,-21-21 16,0 21-16,0 0 0,0-1 0,21 1 16,-42 21-1,21 21 1,0 1-16,-21 20 0,0-21 0,0 0 15,21 22-15,0-22 0,0 0 0,0 21 16,0-21-16,0 1 0,0-1 0,0 0 16,0 0-16,0 0 0,21-21 0,-21 21 15,21-21-15,0 0 0,21 0 16,-20 0-16,-1 0 0,0 0 16,0 0-16,21 0 0,-20-21 0,-1 0 15,0 21-15,0-21 0,0 0 0,0 0 16,1-1-16,-1 1 0,-21-21 0,21 21 15,0 0-15,-21-22 0,21 22 16,-21 0-16,0 0 0,0 0 16,0 42-1,0 0-15,0 0 0,-21 0 16,21 22-16,-21-22 0,0 0 16,21 0-16,-21 21 0,21-20 0,0-1 15,0 0-15,-22 0 0,22 0 0,0 0 16,-21-21-16,21 22 0,0-44 47,21 22-47,-21-21 15,22 0-15,-1 0 0,-21 0 0,21 0 16,0-1-16,-21-20 0,21 21 0,0 0 16,1-22-16,-1 22 0,0 0 15,-21 0-15,21 0 0,0 21 0,0 0 16,1 0-16,-1 0 0,0 0 15,0 0-15,-21 21 0,0 21 0,0-21 16,0 1-16,0-1 0,0 21 16,0-21-16,0 0 0,0 1 0,0 20 15,0-21-15,0 0 0,0 0 16,0 1-16,0-1 0,21-21 31,0 0-31,1 0 16,-1-21-16,-21-1 0,21 1 15,0 21-15,0-21 0,0-21 0,1 21 16,-1-1-16,0 1 0,0-21 16,0 21-16,0-22 0,1 22 0,-1 0 0,0 0 15,0 0-15,0 0 0,0 21 0,1 0 16,-1 0-16,-21 21 16,0 0-1,0 0-15,0 0 0,0 0 0,0 1 16,0-1-16,0 21 0,0-21 0,-21 0 15,21 1-15,-22-1 0,22 21 0,0-21 16,0 0-16,0 1 16,0-1-16,0 0 0,22 0 15,-1-21-15,0 0 0,0 0 16,0 0-16,0 0 0,22-21 0,-22 0 16,21 21-16,-21-21 0,22-1 0,-22 1 15,21-21-15,1 21 0,-22-22 16,21 1-16,-21 21 0,0-21 15,22-1-15,-22 22 0,0-21 0,21 21 16,-42-1-16,22 1 0,-22 0 16,-22 21-16,1 21 15,0 0-15,0 1 16,0-1-16,0 21 0,-1-21 0,1 22 16,0-22-16,21 21 0,0-21 0,-21 0 15,21 1-15,0 20 0,0-21 0,0 0 16,0 0-16,21-21 0,0 22 15,0-22-15,1 0 16,-1 0-16,0 0 0,0 0 16,0 0-16,0-22 0,22 22 0,-22-21 15,21 0-15,-21 0 0,22 0 0,-1 0 16</inkml:trace>
  <inkml:trace contextRef="#ctx0" brushRef="#br0" timeOffset="26023.33">14944 10922 0,'0'0'16,"-22"-21"-16,1 0 0,0 0 0,0-1 16,-21 22-16,20 0 0,-20 0 15,21 22-15,0-1 0,-22 0 0,1 0 16,21 21-16,-21 22 0,-1-22 0,22 22 15,-21 20-15,21 1 0,-22-21 0,22 20 16,0 1-16,0 0 0,0-22 0,-1 22 16,1-1-16,0 1 0,21-21 15,0-1-15,-21 1 0,21-1 0,0-21 16,0 1-16,0 20 0,0-42 0,0 22 16,21-22-16,-21 21 0,21-42 0,0 21 15,22 1-15,-22-22 0,0 0 0,21 0 16,1 0-16,-22 0 15,21-22-15,22 1 0</inkml:trace>
  <inkml:trace contextRef="#ctx0" brushRef="#br0" timeOffset="27651.36">15325 11875 0,'0'0'16,"21"-22"-16,0-20 0,-21 21 0,0 0 15,0 0-15,0-1 0,0 1 0,0 0 16,-21 21-16,0 0 0,-22 0 15,22 0-15,-21 0 0,21 21 16,-22 0-16,1 1 0,21-1 0,-22 21 0,22-21 16,0 22-16,0-22 0,0 21 15,0 0-15,-1-20 0,22 20 16,0-21-16,0 21 0,0-20 0,0-1 16,0 0-16,22 0 0,-1-21 0,0 21 15,0-21-15,0 0 0,0 0 0,1 0 16,20 0-16,-21 0 0,0-21 0,22 21 15,-22-21-15,0 0 0,0-22 16,21 22-16,-20-21 0,-1 0 0,0-1 16,0 1-16,0-22 0,0 22 0,1-21 15,-1-1-15,0 1 0,0-1 0,-21 1 16,0-1-16,21 1 0,-21 20 16,0 1-16,0 0 0,0-1 15,0 22-15,-21 0 0,0 21 16,0 0-16,0 21 0,-1 0 0,22 0 15,-21 22-15,0-1 0,0 0 0,21 1 16,-21 20-16,21 1 0,0-22 16,0 22-16,0-22 0,0 21 0,0-20 15,21 20-15,0-20 0,0-1 0,0 0 16,1 1-16,-1-1 0,-21-21 0,21 21 16,0-20-16,0-22 0,0 21 15,1 0-15,-1-21 0,0 0 0,0 0 16,0 0-16,0 0 0,1 0 15,-1-21-15,0 0 0,0-1 0,0 1 16,0 0-16,22-21 0,-22 21 0,0-22 16,0 1-16,0 21 0,1-22 0,-1 22 15,0-21-15,0 21 0,0 0 16,-21-1-16,0 44 31,0-1-31,0 0 16,0 0-16,0 0 0,0 0 0,0 1 15,0-1-15,0 0 0,0 0 0,0 0 16,0 0-16,0 1 16,0-1-16,0 0 0,21-21 15,1 0-15,-1 21 0,0-21 0,21 0 16,-21 0-16,1 0 0,-1-21 16,0 21-16,0-21 0,0 0 0,0-1 15,1 1-15,-1 0 0,0-21 16,0 21-16,0-1 0,0-20 0,-21 21 15,22-21-15,-22 20 0,0 1 0,0 0 16,0 0-16,0 0 0,-22 21 0,1 0 16,0 0-16,0 0 0,0 0 0,-22 0 15,22 0-15,0 21 0,0 0 16,-21-21-16,20 21 0,1 0 16,21 22-16,0-22 0,-21 0 0,21 0 15,0 0-15,0 1 0,0-1 0,0 0 16,0 0-16,0 0 0,21 0 0,0 1 15,1-1-15,-1-21 0,0 21 16,21-21-16,-21 0 0,1 0 16,-1 0-16,0 0 0,0 0 0,21-21 15,-20 21-15,-1-21 0,21-1 0,-21 1 16,0 0-16,22-21 0,-22 21 0,0-1 16,0 1-16,22 0 0,-22 0 15,0 0-15,0 0 0,-21-1 0,21 22 16,0 0-16,-21 22 31,0-1-15,0 0-1,0 0 1,22-21 15,-1 0-31,-21-21 16,0 0-16,0 0 15,0-1-15,0 1 16,0 0 0,-21 21 15,-1 21-31,22 0 0,-21-21 16,0 22-16,0-1 0,0 0 0,21 21 15,-21-21-15,-1 1 0,1-1 0,21 0 16,0 21-16,0-21 0,0 1 0,0-1 15,0 0-15,0 0 0,0 0 16,0 0-16,0 1 0,21-1 16,1-21-16,-1 0 0,0 0 15,0 0-15,0 0 0,0 0 0,1 0 16,20 0-16,-21 0 0,0-21 0,0-1 16,1 1-16,20-21 0,-21 21 15,0 0-15,0-22 0,1 22 16,20-21-16,-21 21 0,-21-22 0,21 22 15,0 0-15,-21 0 0,22 21 0,-22-21 16,-22 21 0,1 0-1,0 0-15,0 21 0,0 0 0,21 0 16,-21 0-16,21 0 0,0 1 16,0-1-16,0 0 0,0 0 0,0 0 15,0 0-15,0 1 0,21-1 0,0 0 16,0 0-1,0-21-15,-21 21 0,21 0 16,1 1-16,-22-1 16,0 0-16,-22-21 31,1 0-31,0 0 16,0 0-1,21-21-15,0 0 16,0-1-16,0 1 0,0 0 15,0 0-15</inkml:trace>
  <inkml:trace contextRef="#ctx0" brushRef="#br0" timeOffset="28007.15">17357 11091 0,'0'0'0,"-22"-42"0,1-43 15,0 64-15,21 0 16,-21 0-16,42 21 16,0 0-1,22 0-15,-22 0 0,21 0 0,0 21 16,1-21-16,-1 21 0,0 0 0,-20-21 16,20 22-16,-21-1 15,0 0-15,0 0 0,-21 21 0,0 1 16,0-1-16,0 0 0,0 22 0,0-1 15,-21-20-15,-21 20 0,21 1 0,-22-1 16,22-20-16,-21 20 0,0-21 16,-1 22-16,22-22 0,-21 1 0,21 20 15,-22-21-15,22 1 0,0-22 0,0 21 16,0 1-16,-1-22 0,1 21 0,0-21 16,0 0-16,0 1 0,0-1 0,-1-21 15,1 21-15,0 0 0,0-21 16,0 21-16</inkml:trace>
  <inkml:trace contextRef="#ctx0" brushRef="#br0" timeOffset="31566.96">9546 13568 0,'0'0'16,"0"-42"-1,-21 42-15,21 21 16,0 21-16,0 0 16,0 1-16,0 20 0,0-20 15,0 20-15,0 1 0,0-1 0,0 1 16,0-22-16,0 21 0,0 1 0,0-1 16,-21-20-16,0 20 0,-1-20 15,22-1-15,-21 0 0,0 1 16,0-22-16,0 0 0,0 0 0,-1 0 15,1 0-15,0-21 16,0 0-16,21-21 16,0 0-16,0 0 0,0 0 0,0 0 15,0-22-15,0 22 0,0-21 0,0-1 16,0 22-16,0-21 0,0 0 0,0-1 16,0 22-16,0-21 0,0 21 15,0-1-15,0 1 0,0 0 16,0 0-16,21 21 15,0 21-15,-21 0 16,21 0-16,-21 22 0,22-22 0,-1 21 16,0 1-16,0-22 0,0 21 0,0 0 15,1-20-15,-1 20 0,0-21 16,0 0-16,0 0 0,0 1 0,1-1 16,-1 0-16,0-21 0,0 0 0,0 0 15,0 0-15,1 0 0,-1 0 0,0 0 16,21-21-16,-21 0 0,1-1 15,-1 1-15,0 0 0,0 0 0,0 0 16,0-22-16,1 22 0,-1-21 0,-21 21 16,0-22-16,21 22 15,-21-21-15,0 21 0,0 0 0,0-1 16,0 1-16,0 0 0,0 42 16,0 0-1,0 1-15,0 20 16,0-21-16,0 0 0,0 22 0,0-22 15,0 0-15,0 21 0,0-21 0,0 1 16,21-1-16,-21 0 0,21 0 16,0 0-16,1-21 0,-1 21 0,0-21 15,0 0-15,0 0 0,0 0 0,1 0 16,-1 0-16,0 0 0,0 0 16,0-21-16,0 21 0,1-21 15,-1 0-15,-21 0 0,21-22 0,-21 22 16,21 0-16,-21-21 0,0 21 0,0-22 15,0 22-15,0-21 0,0 21 16,-21-22-16,0 22 0,21 0 0,-21-21 16,-1 20-16,1 1 0,0 0 0,0 0 15,0 0-15,0 21 0,-1 0 16,1 0-16,21 21 0,0 0 16,-21 0-16,21 22 0,-21-22 0,21 0 15,0 21-15,0-21 0,0 1 0,0-1 16,0 21-16,0-21 15,0 0-15,0 22 0,0-22 0,21 0 16,0 0-16,0 0 0,1-21 0,-1 22 16,0-22-16,21 0 0,-21 0 15,1 0-15</inkml:trace>
  <inkml:trace contextRef="#ctx0" brushRef="#br0" timeOffset="33467.25">11155 14055 0,'0'0'0,"0"-21"0,0-1 16,-21 22-16,-1 0 0,1 0 15,0 0-15,0 22 16,0-22-16,0 21 0,-1 0 0,1 0 16,0 0-16,0 0 0,0 22 15,0-22-15,21 21 0,-22-21 0,22 22 16,0-1-16,0-21 0,0 22 0,0-1 15,0-21-15,0 0 0,22 22 0,-1-22 16,0 0-16,21-21 0,-21 21 16,1-21-16,20 0 0,0 0 0,1 0 15,-1 0-15,0 0 0,1 0 0,-1 0 16,0-21-16,1 0 0,-1 0 16,0-1-16,1 1 0,-22 0 15,21 0-15,-21-21 0,0 20 0,1-20 16,-1 21-16,-21 0 0,0-22 0,0 22 15,0-21-15,0 21 0,0 0 16,0-1-16,-21 22 0,-1-21 16,1 21-16,0 0 0,0 21 15,0 1-15,21-1 0,-21 0 0,-1 0 16,22 0-16,-21 22 0,21-22 16,0 21-16,0-21 0,0 22 0,0-22 15,0 0-15,0 0 0,0 0 16,21 0-16,1 1 0,-1-22 15,0 0-15,0 0 0,0 0 16,0 0-16,1 0 0,-1-22 0,0 1 16,0 0-16,0 0 0,-21 0 15,0 0-15,0-1 0,21 1 16,-21-21-16,0 21 0,0 0 0,0-22 16,0 22-16,0 0 0,0 0 0,0 0 15,0 42 16,0 0-31,0 0 0,0 0 0,0 0 16,0 22-16,0-22 0,0 0 16,22 21-16,-22-20 0,21-1 0,0 0 15,-21 0-15,21 0 0,0 0 0,0-21 16,1 0-16,-1 22 0,0-22 16,21 0-16,-21 0 0,1 0 0,20-22 15,-21 22-15,21-21 0,-20 0 0,-1 0 16,21-21-16,-21 20 0,0 1 15,1-21-15,-1 0 0,-21-1 0,21 1 16,0 0-16,0-1 0,0 1 0,1-22 16,-1 1-16,0 21 0,-21-22 0,0 1 15,0-1-15,0 1 0,0 20 16,0 1-16,0 21 0,0 0 16,0-1-16,-21 22 0,21 22 15,-21-1-15,-1 21 0,1 0 16,0 1-16,21-1 0,-21 22 0,0-1 15,0-21-15,21 22 0,0-22 0,0 22 16,0-22-16,0 22 0,0-22 0,0 0 16,0 22-16,21-22 0,0-21 15,0 22-15,-21-1 0,42-21 0,-20 0 16,-1 0-16,0 1 0,0-1 0,0-21 16,0 0-16,1 0 0,-1 0 0,0 0 15,0 0-15,21-21 0,-20-1 16,-1 22-16,0-21 0,-21 0 0,21-21 15,0 21-15,0-1 0,1-20 16,-22 21-16,21-21 0,0 20 0,-21 1 16,21-21-16,-21 21 0,21 0 15,-21-1-15,0 44 16,0-1 0,0 0-16,0 0 0,0 21 15,0-20-15,0-1 0,0 0 16,0 0-16,21 0 0,-21 22 0,22-43 15,-1 21-15,-21 0 0,21 0 0,0-21 16,0 21-16,0-21 16,1 0-16,-1 0 0,0 0 15,0 0-15,0 0 0,22-21 0,-22 0 16,0 21-16,-21-21 0,21 0 0,0-1 16,0 1-16,1 0 0,-22-21 15,0 21-15,21-1 0,-21 1 0,21 21 16,-21-21-16,0 42 31,0 0-31,0 1 16,0-1-16,0 0 0,0 0 0,0 0 15,0 0-15,0 1 0,0-1 0,0 0 16,21 0-16,0 0 16,0-21-16,1 21 15,-1-21-15,0 0 0,0 0 16,0 0-16,-21-21 15,21 0-15,-21 0 16,0 0-16,0 0 0,0-1 0,0 1 16,0 0-16,0 0 0,0 0 0,-21-22 15,0 22-15,0 0 0,0 0 16,21 0-16,-21 21 0,21-21 16,-22 21-16,22-22 0,22 1 46,-1 21-30,0 0-16,0 0 0,0 0 0,0 0 16,1 0-16,-1 0 0,0-21 15,0 21-15,21 0 0,-20 0 0,-1 0 16,21 0-16,-21 21 0,0-21 0,1 21 16,-22 1-16,0-1 0,21 0 0,-21 0 15,0 0-15,0 22 0,0-22 16,0 0-16,0 21 0,0-21 0,0 1 15,0 20-15,-21-21 0,21 0 0,0 0 16,-22 1-16,22-1 0,-21-21 0,21 21 16,0 0-1,0-42 17,0 0-32,0 0 15,0-1-15,0 1 0,0 0 0,0 0 16,21-21-16,1 20 0,-22-20 0,21 0 15,0 21-15,0-22 0,0 1 0,0 21 16,22-22-16,-22 22 0,21 0 16,1 0-16,-1 0 0,0 21 15,-21 0-15,22 0 0,-1 0 0,-21 21 0,0 0 16,1 0-16,-1 0 0,-21 1 0,0 20 16,0 0-16,0-21 15,0 22-15,0-1 0,0 0 0,0 1 16,-21-1-16,-1-21 0,22 22 0,0-22 15,-21 0-15,0 0 0,21 0 16,-21-21-16,0-21 31,21 0-31,0 0 0,-21 0 0,21-1 16,-22 1-16,22-21 0</inkml:trace>
  <inkml:trace contextRef="#ctx0" brushRef="#br0" timeOffset="33679.12">14097 13547 0,'0'0'0,"0"-21"0,-21 21 16,0 0 0,-1 0 15,22 21-31,-21-21 0,21 21 15,-21-21-15,0 0 0,0 21 16,0-21-16,-1 0 0,1 0 16,-21 0-16,0 21 0</inkml:trace>
  <inkml:trace contextRef="#ctx0" brushRef="#br0" timeOffset="33888.03">12298 13843 0,'0'0'0,"-43"0"0,22 0 0,21 21 16,21-21 0,1 0-16,20 0 15,-21 0-15,21 0 0,-20 0 0,20 0 16,0-21-16,-21 21 0,22 0 16,-22 0-16,0 0 0,0 0 15,0 0-15,-42 21 16</inkml:trace>
  <inkml:trace contextRef="#ctx0" brushRef="#br0" timeOffset="36821.12">9080 15875 0,'0'0'0,"22"-42"0,-22-1 0,0 22 0,0-21 15,0 21-15,0-22 0,0 22 0,0 0 16,0 0-16,-22 21 0,1 0 15,0 0-15,0 0 0,-21 21 0,20-21 16,1 42-16,-21-20 0,21 20 0,0 0 16,-22 22-16,22-22 0,0 22 15,-21-1-15,20 1 0,1-1 0,21 1 16,0-22-16,-21 21 0,21-20 0,0-1 16,0 22-16,0-43 0,0 21 15,21 0-15,0-20 0,1-1 16,20 0-16,-21 0 0,21 0 0,1-21 15,-1 0-15,0 0 0,1 0 0,-1 0 16,0 0-16,1-21 0,-1 0 16,0 0-16,1 0 0,-1-1 0,-21 1 15,22 0-15,-22 0 0,21-21 0,-21 20 16,0 1-16,-21 0 0,22-21 16,-22 21-16,21-1 0,-21 1 15,0 42 1,0 1-1,0-1-15,-21 0 16,21 21-16,-22-21 0,22 1 0,0-1 16,0 0-16,0 0 0,0 0 0,0 0 15,0 1-15,0-1 16,0 0-16,22-21 16,-1 0-16,0 0 0,0 0 15,0 0-15,0-21 0,1 0 16,-1-1-16,-21 1 0,21 0 15,-21 0-15,0 0 0,0 0 16,0-1-16,0 1 0,0 0 0,0 0 0,-21 0 16,0 0-16,21-1 15,-22 1-15,1 0 0,0 21 0,0 0 16,0 0-16,42 0 47,0 0-32,0 0-15,0 0 0,1 0 16,-1 0-16,21 0 0,-21-21 0,0 21 16,22 0-16,-1 0 0,-21 0 0,22 0 15,-22 0-15,21 0 0,-21 0 16,22 0-16,-22 21 0,-21 0 0,21 0 16,-21 1-16,0-1 0,0 0 0,0 0 15,0 0-15,0 0 0,0 1 16,-21-1-16,21 0 15,-21 0-15,-1-21 0,1 21 16,21-42 15,0 0-15,0 0-16,0 0 16,0-1-16,21 1 0,-21 0 15,22-21-15,-1 21 0,-21-1 16,0 1-16,21 0 0,-21 0 0,21 0 15,0 21-15,-21 21 32,0 0-32,0 0 0,0 0 0,0 22 15,0-22-15,0 0 0,0 0 0,0 0 16,0 1-16,0-1 0,21 0 16,1 0-16,-1 0 0,0 0 15,0-21-15,0 22 0,0-22 0,1 0 16,-1 0-16,21 0 0,-21 0 15,0 0-15,22-22 0,-22 1 0,21 0 16,-21 21-16,1-21 0,20 0 16,-21-22-16,21 22 0,-20-21 15,-1 21-15,0-22 0,0 1 0,0-21 16,-21 20-16,21-20 0,1 20 0,-22-20 16,21 21-16,-21-22 0,0 22 0,0-1 15,0 1-15,0 21 0,0 0 16,0 0-16,0-1 0,0 1 0,-21 21 15,-1 21-15,1 1 16,0-1-16,21 21 0,-21 0 16,0 1-16,0-1 0,21 0 0,0 22 15,0-22-15,-22 22 0,22-22 0,0 22 16,0-22-16,0 0 16,0 1-16,0-22 0,0 21 0,0-21 15,22 22-15,-22-22 0,21 0 0,0 0 16,0 0-16,21 0 15,-20-21-15,-1 0 0,0 0 0,0 0 16,21 0-16,-20 0 0,20 0 0,0 0 16,-21-21-16,22 21 0,-22-21 0,0 0 15,21 0-15,-20 0 0,-1-22 16,0 22-16,0 0 0,0 0 16,-21-22-16,21 22 0,-21 0 0,0-21 0,0 21 15,0-1-15,-21 1 16,0 21-16,0 0 0,0 0 15,0 0-15,-1 0 0,1 21 0,0-21 16,0 22-16,0-1 0,0 0 16,-1 21-16,1-21 0,0 1 0,21-1 15,0 0-15,-21 21 0,21-21 0,0 1 16,0-1-16,0 0 0,21 0 16,0-21-1,0 0-15,1 0 0,-1 0 16,0 0-16,0 0 0,0-21 0,0 0 15,1 0-15,-1-1 16,0 1-16,0 0 0,-21 0 0,21 0 16,0 0-16,-21-22 0,0 22 15,22 0-15,-22 0 0,21 0 0,-21-1 16,0 1-16,0 0 0,0 42 31,0 0-31,0 1 0,0-1 16,0 0-16,0 21 0,0-21 15,0 1-15,0-1 0,0 0 0,0 0 16,21 0-16,0 0 0,0 1 0,0-1 16,1-21-16,-1 21 0,0-21 15,0 21-15,0-21 0,0 0 0,1 0 16,-1 0-16,0 0 0,0 0 0,0-21 16,0 0-16,1 21 15,-1-21-15,0-1 0,-21 1 16,21 0-16,0 0 0,0 0 0,-21 0 15,22-22-15,-1 22 0,-21 0 0,21-21 16,-21 20-16,21 1 0,0 0 16,0 21-16,-21 21 31,0 0-31,0 1 16,22-1-16,-22 0 0,0 0 15,21-21-15,-21 21 16,0-42 31,0 0-32,0 0-15,0 0 16,0-1-16,0 1 0,0 0 16,-21 21 15,-1 21-31,22 0 15,-21 1-15,21 20 0,-21-21 0,21 0 16,0 0-16,0 1 0,0-1 16,0 0-16,0 0 0,0 0 0,0 0 15,0 1-15,0-1 0,0 0 16,21-21-16,0 0 16,-21 21-16,22-21 0,-1 0 15,0 0-15,0 0 0,0 0 0,0-21 16,1 21-16,-1-21 0,0 21 0,0-21 15,0-1-15,22 1 0,-22 0 0,21-21 16,-21 21-16,22-22 0,-22 1 16,21 21-16,-21-43 0,22 22 0,-22 0 15,21-22-15,0 22 0,-20-22 0,20 22 16,0 0-16,-21-1 0,1 1 16,-1 0-16,0 20 0,0-20 0,-21 21 15,-21 42 16,21 21-31,-21-20 0,0 20 16,-1 0-16,1 22 0,0-22 0,21 0 16,0 22-16,-21-22 0,21 22 15,0-22-15,0 0 0,0 1 0,0-1 16,0 0-16,0-20 0,21 20 0,-21-21 16,21 0-16,-21 0 0,21 1 15,1-1-15,-22 0 0,21-21 0,0 0 16,-21 21-16,21-21 0,0 0 15,0 0-15,1 0 0,-1 0 16,0-21-16,0 21 0,0-21 16,0 0-16,1-1 0,-1 22 0,0-21 15,0-21-15,0 21 0,0 0 0,1-1 16,-1-20-16,0 21 0,0 0 16,-21 0-16,0-1 0,0 1 0,0 0 15,0 42 1,-21 0-1,21 1-15,-21-1 0,21 0 16,0 0-16,0 0 0,0 0 16,0 1-16,0-1 0,0 0 15,21-21-15,-21 21 0,21 0 16,-21 0-16,21 1 16,-21-1-16,0 0 31,-21-21-31,0 0 15,0 0-15,0 0 0,-1 0 16,1 0-16,0-21 0,0 21 0,0-21 16,0-1-16,-1 22 0,1-21 15,21-21-15</inkml:trace>
  <inkml:trace contextRef="#ctx0" brushRef="#br0" timeOffset="37071.08">12636 15812 0,'0'-22'16,"22"22"-1,-1 0-15,0 0 0,0 0 16,0 0-16,22-21 0,-22 21 0,0 0 16,21 0-16,-21 0 15,22 0-15,-22 0 0,21-21 0,-21 21 0,22 0 16,-22 0-16,21-21 0,-21 21 0,1 0 15,-1 0-15,0-21 0,-21 0 16,0-1 0,-42 1-16,20 21 15,-20 0-15,0-21 0</inkml:trace>
  <inkml:trace contextRef="#ctx0" brushRef="#br0" timeOffset="37332.93">10710 15663 0,'-42'22'0,"84"-44"0,-126 65 0,62-43 15,1 0-15,21 21 16,21-21 0,1 0-16,20 0 0,-21 0 15,21 0-15,1 0 0,20 0 0,-20-21 16,-1 21-16,21 0 0,-20-21 15,-1 21-15,0 0 0,1-22 0,-1 22 16,-21 0-16,0-21 0,1 0 0,-1 0 16,-21 0-16,0 0 15,0-1 1</inkml:trace>
  <inkml:trace contextRef="#ctx0" brushRef="#br0" timeOffset="40958.51">16256 3768 0,'0'0'0,"0"21"0,0 0 15,-21-21 1,42 0 31,0-21-47,0 0 0,0 21 16,22-21-16,-22-1 0,21 1 15,-21 0-15,22 0 0,-22 0 0,21-22 16,1 22-16,-1-21 0,-21 21 0,21-22 15,1 1-15,-22 21 0,21-21 0,-21-1 16,1 1-16,-1 21 0,0-22 16,0 22-16,-21 0 0,0 0 0,0 0 15,0 0 1,-21 21-16,0 0 0,0 0 0,-1 0 0,1 21 16,-21-21-16,21 21 15,0 0-15,-1 0 0,1 0 0,0 22 16,21-22-16,-21 21 0,21-21 0,0 22 15,0-22-15,0 0 0,0 21 0,0-20 16,21 20-16,0-21 0,0 21 16,-21-20-16,22-1 0,-1 0 0,0 21 15,0-21-15,-21 1 0,0-1 0,21 0 16,-21 0-16,0 0 16,0 0-16,-21 1 15,0-22 1,0 0-16,-22 0 0,22 0 0,0 0 15,0 0-15,-21 0 0,20-22 0,1 22 16,0-21-16,0 21 0,0-21 16,0 0-16,-1 21 0,22-21 0,-21 0 15,21-1 1,21 44 15,1-1-31,-1 0 0,0-21 16,-21 21-16,21 0 0,0 0 0,0-21 15,1 22-15,-22-1 0,21-21 0,0 21 16,0-21-16,0 0 16,0 0-16,1 0 0,-1 0 0,21 0 15,-21 0-15,0 0 0,1 0 0,-1 0 16,21-21-16,-21 0 0,0-1 0,22 22 16,-22-21-16,21 0 0,1 0 15,-22-21-15,21 20 0,-21 1 0,22-21 16,-22 21-16,21 0 0,-21-22 0,0 22 15,-21-21-15,0 21 0,0-1 0,0 1 16,0 0-16,0 0 0,0 0 16,-21 21-16,0 0 0,0 0 15,0 21-15,0 0 0,-1 0 0,1 0 16,0 22-16,0-22 0,21 21 16,-21-21-16,21 22 0,0-22 15,0 0-15,0 21 0,0-20 0,0-1 16,0 0-16,21 0 0,0 0 0,0 0 15,0-21-15,1 22 0,20-22 0,-21 0 16,21 0-16,1 0 0,-22 0 16,21 0-16,-21 0 0,22 0 0,-1 0 15,-21 0-15,22-22 0,-22 22 0,21-21 16,-21 21-16</inkml:trace>
  <inkml:trace contextRef="#ctx0" brushRef="#br0" timeOffset="42659.26">18013 3577 0,'0'0'0,"0"-21"16,0 0-16,0 0 0,0 0 0,0-1 16,0 1-16,0 0 15,-21 21-15,-1 0 16,1 0-16,0 21 0,0-21 16,21 21-16,-21 1 0,0-1 15,-1 21-15,22-21 0,-21 0 0,21 22 16,-21-22-16,0 21 0,21-21 0,0 1 15,0-1-15,-21 0 0,21 0 0,0 0 16,0 0-16,0 1 16,21-22-1,0 0-15,0 0 16,0 0-16,1-22 0,-1 22 16,-21-21-16,21 21 0,0-21 15,0 0-15,-21 0 0,0 0 0,21-1 16,1 1-16,-22 0 0,0 0 0,0 0 15,0 0-15,21-1 0,-21 1 0,0 0 16,0 0-16,0 42 31,0 0-15,0 0-16,0 1 0,0-1 0,0 0 16,0 0-16,0 21 0,0-20 15,0-1-15,0 0 0,0 0 0,0 0 16,-21 0-16,21 1 0,0-1 15,0 0-15,21 0 16,0-21-16,0 0 0,0 0 16,0 0-16,1 0 0,-1 0 15,0-21-15,21 0 0,-21 21 0,22-21 16,-1-1-16,-21 1 0,22 0 0,-1 0 16,-21 0-16,0 0 0,22-1 0,-22 1 15,-21 0-15,21 0 16,-21-21-16,0 20 0,0 1 0,0 0 15,0 0-15,-21 0 0,0 21 16,-1 0-16,1 0 0,0 0 16,0 0-16,0 0 0,21 21 15,-21-21-15,21 21 0,0 0 0,0 0 16,0 1-16,21-1 0,0 0 0,0 0 16,0 0-16,0 0 0,1 1 15,-1-1-15,0-21 0,0 21 0,-21 0 16,21 0-16,0-21 0,-21 21 0,22-21 15,-22 22-15,21-22 0,-21 21 16,21-21-16,0 0 16,0 0-1,0 0-15,1-21 0,-1-1 16,0 22-16,0-21 0,-21 0 0,42 0 16,-20 21-16,-1-21 0,0 0 0,0-22 15,-21 22-15,21 0 0,0 0 16,1 0-16,-1-22 0,0 22 0,0 0 15,-21 0-15,21 0 0,0 21 16,-21 21 0,0 0-1,0 0-15,0 0 0,0 0 16,0 1-16,0-1 16,22-21-16,-22 21 15,21-21 1,-21-21-1,21 0 1,-21-1-16,21 22 0,-21-21 16,0 0-16,0 0 15,0 0-15,0 0 16,-21 21-16,0 0 16,0 0-16,-1 0 15,1 0-15,21 21 0,-21 0 0,0-21 16,0 21-16,0 0 0,21 22 15,-22-22-15,1 0 0,21 0 0,-21 21 16,21-20-16,0-1 0,0 0 16,0 0-16,0 0 0,0 0 0,0 1 15,21-1-15,0 0 0,1-21 16,-1 0-16,0 21 0,0-21 0,0 0 16,22 0-16,-22 0 0,0 0 0,21 0 15,-21 0-15,1-21 0,20 21 16,-21-21-16,0 0 0,0-1 0,22 22 15,-22-21-15,0 0 0,0-21 0,22 21 16,-22-1-16,0 1 0,0-21 0,0 0 16,0 20-16,1-20 15,-1 0-15,0-1 0,0 1 0,-21 21 16,21-21-16,-21-1 0,21 22 0,-21 0 16,0 0-16,0 0 0,0 42 31,0 0-31,-21 0 0,0 0 15,0 22-15,21-1 0,-21-21 0,0 21 16,-1 1-16,22-1 0,-21-21 16,0 22-16,21-1 0,-21-21 0,21 0 15,0 22-15,-21-22 0,21 0 16,0 0-16,0 0 0,-21 0 0,21 1 0,0-1 16,0 0-1,0 0-15,0-42 31,21 0-15,0 0-16,0 21 16,-21-22-16,21 1 0,0 0 0,1 0 15,-1 0-15,0 0 0,21-1 16,-21 1-16,22 0 0,-22 0 0,0 21 0,21-21 16,1 0-16,-22-1 0,0 22 15,21 0-15,-20 0 0,-1 0 16,0 0-16,0 0 0,0 22 0,-21-1 0,0 0 15,0 0-15,0 0 16,0 0-16,0 1 0,0-1 0,0 0 16,0 0-16,0 0 15,0 0-15,-21 1 0,0-1 16,0 0-16,21-42 62,21 21-62,0-21 16</inkml:trace>
  <inkml:trace contextRef="#ctx0" brushRef="#br0" timeOffset="43438.83">20934 3747 0,'0'0'0,"-21"0"0,-1 0 16,44 0 31,-1 0-47,0 0 15,0 0-15,21 0 0,-20 0 16,20 0-16,0 0 0,1 0 0,-1 0 0,0 0 15,1-22-15,-1 22 16,-21 0-16,21 0 0,1 0 0,-1-21 16,-21 21-16,22 0 0,-22 0 0,-21-21 15,21 21-15,-21-21 0,0 0 16,0 0 0,-21 21-16,0-22 0,-22 22 15,22 0-15,0-21 0,0 21 0,-22 0 16,22 0-16,0-21 0,0 21 15,0 0-15,0 0 0,-1 0 0,1 0 16,42 0 15,1 0-15,-1 0-16,0 0 0,0 0 0,21 0 16,-20 0-16,-1 0 0,0 0 0,21 0 15,-21 0-15,1 0 0,-1 21 0,0-21 16,0 21-16,-21 1 0,21-1 15,-21 0-15,0 0 0,0 0 16,0 0-16,0 1 0,0-1 0,-21 0 16,0 0-16,0 0 0,0 0 0,-1 1 15,1-22-15,0 21 0,0 0 16,21 0-16,-21 0 0,0 0 0,-1-21 16,22 22-16,-21-1 0,0 0 31,0-21-16,0-21 1,0 0 0,21-1-16,0 1 0,-22 21 15</inkml:trace>
  <inkml:trace contextRef="#ctx0" brushRef="#br0" timeOffset="43830.82">20870 3831 0,'21'0'31,"-21"-21"-31,22 21 16,-1 0-16,21 0 0,-21 0 0,22-21 15,-22 21-15,21 0 0,0-21 0,1 21 16,20 0-16,-20 0 0,-1 0 0,0 0 16,1 0-16,20-21 15,-21 21-15,-20 0 0,20 0 0,0 0 16,-21 0-16,1 0 0,-1 0 0,0 0 16,0 0-16,-21-22 62,-21 22-46,0 0-1,0 0-15,-1 0 16</inkml:trace>
  <inkml:trace contextRef="#ctx0" brushRef="#br0" timeOffset="49371.28">21272 3514 0,'-21'0'16,"42"21"77,1-21-93,-1 21 16,0-21-16,0 21 0,21-21 16,-20 21-16,20-21 0,-21 0 0,21 22 15,1-22-15,-1 0 0,0 0 0,1 21 16,-1-21-16,-21 0 16,22 0-16,-22 0 0,21 0 0,-21 0 15,0 0-15,1 0 0,-1 21 16,-42 0 15,-1-21-31,1 0 16,0 21-16,0 0 0,-21-21 15,20 22-15,-20-22 0,0 21 0,21 0 16,-22-21-16,1 21 0,0 0 0,-1 0 16,22 1-16,-21-1 15,-1 0-15,22 0 0,-21 21 0,0-20 16,20-1-16,1 0 0,0 0 0,0 0 15,0 0-15,0 1 0,21-1 16,0 0-16,21-42 47,0 21-47,0-21 0,-21-1 16,21 22-16,0-21 0,1 0 0,-1 0 15,21 0-15,-21 0 0,0-1 16,22 1-16,-1 0 0,0-21 0,1 21 15,-1-1-15,0 1 0,1-21 16,-1 21-16,0 0 0,1-1 0,-22 1 16,21 0-16,-21 0 0,1 0 15,-1 21-15,0-21 0,0 21 16,-42 0 15,0 21-31,0-21 16,-1 21-16,22 0 0,-21-21 15,0 21-15,-21-21 0,21 21 0,-1 1 16,1-1-16,-21-21 0,21 21 0,-22 0 16,22 0-16,-21 0 0,0 1 15,20-1-15,-20 0 0,0 0 0,-1 0 16,22-21-16,-21 21 0,21 1 0,0-1 16,-1-21-16,1 21 0,0-21 15,21 21-15</inkml:trace>
  <inkml:trace contextRef="#ctx0" brushRef="#br0" timeOffset="53487.37">22606 3747 0,'0'-22'15,"-21"22"-15,21-21 16,0 0-16,0 0 16,0 0-16,0 0 15,0-1-15,0 1 16,-21 21-1,-1 21 1,22 1-16,0-1 0,0 21 16,-21-21-16,21 22 0,0-1 0,-21 21 15,21-20-15,-21 20 0,21 1 16,0-1-16,0-20 0,0 20 16,-21 1-16,21-22 0,-21 21 0,21-20 15,-22-1-15,22 0 0,0 1 0,0-1 16,0-21-16,-21 22 0,21-22 15,0 0-15,0 0 0,-21 0 0,21 0 16,0-42 15,0 0-15,0 0-16,0-21 0,0 20 16,0 1-16,0-21 0,21 21 0,-21-22 15</inkml:trace>
  <inkml:trace contextRef="#ctx0" brushRef="#br0" timeOffset="53847.17">22394 3725 0,'0'0'0,"0"-21"0,-21 21 16,21-21-16,0 0 15,0 0-15,21 0 16,-21-1-16,21 22 0,1-21 0,-1 21 15,21-21-15,-21 21 0,22 0 16,-1 0-16,0 0 0,-21 0 0,22 0 16,-1 0-16,0 21 0,-20 0 15,-1 1-15,0-1 0,-21 0 16,0 0-16,0 21 0,0-20 0,0-1 16,-21 21-16,-22-21 0,22 0 0,-21 1 15,0-1-15,-1 0 0,22 0 16,-21 0-16,-1 0 0,1-21 0,21 22 15,0-1-15,0-21 0,-1 0 0,1 21 16,21-42 15,21 0-31,1-1 0,-1 1 16,0 0-16,0 0 0,0 0 16</inkml:trace>
  <inkml:trace contextRef="#ctx0" brushRef="#br0" timeOffset="54367.87">22987 3239 0,'0'21'16,"0"21"-1,0-21-15,0 22 0,-21-1 0,0 21 16,21-20-16,-22-1 0,22 0 0,-21 1 15,21-1-15,-21 0 16,0 1-16,21-1 0,0 0 0,0-20 16,-21 20-16,21-21 0,0 21 0,0-20 15,-21-1-15,21 0 16,0-42 15,0 0-31,21-1 16,0-20-16,0 21 0,-21 0 15,21 0-15,0-1 0,-21 1 0,22-21 16,-1 21-16,0 0 16,0-1-16,0 1 0,0 21 0,1 0 15,-1 0-15,0 0 16,-21 21-16,21-21 16,-21 22-16,0-1 0,21 0 0,-21 0 15,0 0-15,0 0 0,0 1 0,0-1 16,0 0-16,0 0 0,0 0 15,-21 0-15,21 1 0,0-1 0,-21-21 16,21 21-16,-21-21 0,21 21 0,-21-21 16,21 21-16,0-42 47,21 21-47,0-21 0,0 0 0,-21 0 15,21-1-15</inkml:trace>
  <inkml:trace contextRef="#ctx0" brushRef="#br0" timeOffset="54758.64">23410 3704 0,'-21'0'32,"0"21"-32,21 1 15,-21-1-15,0-21 0,21 21 16,-22 0-16,22 0 0,0 0 0,0 1 15,0-1-15,-21 0 0,21 0 16,0 0-16,0 0 0,0 1 16,21-22-16,-21 21 0,22-21 15,-1 0-15,0 0 16,0 0-16,0-21 0,0-1 16,1 22-16,-22-21 0,21 0 15,-21 0-15,0 0 0,0 0 16,0-1-16,0 1 0,0 0 15,0 0-15,-21 0 0,21 0 0,-22 21 16,22-22-16,-21 1 16,0 21-16,0-21 15,0 21-15,0 0 0,21 21 47,21-21-47,0 0 0,0 0 16,0 0-16,0 0 0</inkml:trace>
  <inkml:trace contextRef="#ctx0" brushRef="#br0" timeOffset="55259.11">23812 3662 0,'0'0'0,"0"21"31,0 0-31,0 0 0,0 1 16,-21-1-16,21 0 0,-21 0 15,0 0-15,21 0 0,0 1 0,-21-1 16,21 0-16,-21 0 0,-1 0 16,22 0-16,-21 1 0,21-1 0,0 0 15,-21 0-15,0 0 0,0-21 16,21-21 15,0 0-15,0 0-1,0 0-15,0-1 0,0-20 0,21 21 16,0 0-16,0 0 0,0-22 0,1 22 16,-1 0-16,0 0 0,0 0 15,21-1-15,-20 1 0,-1 0 0,21 21 16,-21 0-16,0 0 0,22 0 0,-22 0 16,0 21-16,0 0 0,0 1 15,-21-1-15,22 0 0,-22 0 0,21 0 16,-21 0-16,0 22 0,0-22 0,0 0 15,0 0-15,0 0 0,-21 1 16,-1-1-16,22 0 0,-21 0 0,0 0 16,0 0-16,0 1 15,21-44 17,0 1-17,21 21-15,0-21 0,-21 0 16,21 0-16,0 0 0</inkml:trace>
  <inkml:trace contextRef="#ctx0" brushRef="#br0" timeOffset="55650.88">24278 3874 0,'0'0'0,"21"0"31,0 0-31,1 0 16,-1 0-16,0 0 0,-21-22 16,21 22-16,0-21 0,0 0 15,1 21-15,-22-21 0,21 21 0,0-21 16,-21 0-16,0-1 0,0 1 16,0 0-1,-21 21 1,0 0-16,-22 0 0,22 21 0,0-21 15,-21 21-15,20 1 0,1-1 16,-21 21-16,21-21 0,0 0 0,-1 1 16,1 20-16,0-21 0,21 0 0,0 0 15,0 1-15,0-1 0,0 0 16,0 0-16,0 0 0,21 0 16,0-21-16,1 0 0,-1 22 0,0-22 15,0 0-15,0 0 0,0 0 0,1 0 16,-1 0-16,0 0 0,0 0 15,0 0-15</inkml:trace>
  <inkml:trace contextRef="#ctx0" brushRef="#br0" timeOffset="57086.87">21907 5821 0,'0'-21'15,"0"0"-15,0-1 0,0 1 16,0 0-16,22 0 0,-1 0 0,0 0 16,0-22-16,-21 22 0,21-21 0,0-1 15,1 22-15,-22-21 0,0 0 16,0 20-16,0-20 0,0 21 0,0-21 16,0 20-16,0-20 0,0 21 0,0 0 15,0 0-15,-22-1 0,1 22 16,0 0-16,0 0 15,0 0-15,0 22 0,21-1 0,-22 0 16,1 21-16,21-21 0,0 22 0,0-22 16,0 21-16,0 1 0,0-1 0,0 0 15,0-21-15,0 22 0,0-1 16,0-21-16,0 22 0,21-22 0,-21 0 16,22 0-16,-22 0 0,21 0 0,0 1 15,0-22-15,-21 21 0,21-21 0,0 0 16,1 0-16,-1 0 0,0 0 15,0 0-15,21-21 0,-20-1 0,-1 22 16,0-21-16,0 0 0,21 0 16,-20-21-16,-22 20 0,21 1 0,0 0 15,-21-21-15,0 21 0,0-1 0,0 1 16,0 0-16,0 0 0,0 0 16,0 0-16,-21 21 15,0 0-15,-1 0 0,1 21 16,0 0-16,21 0 0,-21 0 15,21 22-15,0-22 0,-21 0 0,21 0 16,-21 0-16,21 0 0,0 1 16,0-1-16,0 0 0,0 0 0,0 0 15,21-21 17,0-21-32,0 21 0,0-21 15,-21 0-15,21 21 0,1-21 0,-1-1 16,-21 1-16,0 0 0,21 0 0,-21 0 15,21 0-15,-21-1 0,0 1 0,0 0 16,0 0-16,0 42 31,0 0-31,0 0 0,0 1 16,0-1-16,0 0 0,0 0 0,0 0 16,0 0-16,0 1 0,0-1 0,0 0 15,0 0-15,21-21 16,0 21-16,1-21 15,-1 0-15,0 0 0,0 0 16,0 0-16,22 0 0,-22-21 0,0 0 16,0 0-16,21 0 0,-20-1 0,20 1 15,-21 0-15,0 0 0,0 0 16,1-22-16,-22 22 0,0-21 0,21 21 16,-21-22-16,0 1 0,0 0 0,0 21 15,0-22-15,0 1 0,0 0 0,0 20 16,0 1-16,0 0 0,0 0 15,0 42 1,-21 0-16,21 0 16,0 22-16,0-1 0,-22-21 0,1 22 15,21-1-15,-21 0 0,21 1 16,0-1-16,0-21 0,0 21 0,0 1 16,0-22-16,0 0 0,0 21 0,0-20 15,0-1-15,0 0 0,21 0 16,0-21-16,1 0 0,-1 0 0,0 0 15,0 0-15,0 0 0,0 0 16,22-21-16,-22 0 0,0 21 0,21-21 16,-20-1-16,20 1 0,-21 0 0,0-21 15,0 21-15,1-1 0,-1 1 0,-21 0 16,0 0-16,21 21 16,-21-21-16,21 21 0,-21-21 0,0 42 15,0 0 1,0 0-16,0 0 0,-21 0 15,21 22-15,-21-22 0,0 0 0,21 21 16,0-20-16,-22 20 0,1-21 16,21 21-16,-21-20 0,21 20 0,0-21 15,-21 21-15,21-20 0,-21-1 0,21 21 16,-21-21-16,21 0 0,0 1 0,0-1 16,0 0-16,-22 0 0,22 0 15,0 0-15,0-42 47,22 0-47,-1 0 16,-21 0-16,21 0 15,0-1-15,-21 1 0,0 0 0,21 0 16,-21 0-16</inkml:trace>
  <inkml:trace contextRef="#ctx0" brushRef="#br0" timeOffset="58635.03">22754 5355 0,'0'0'0,"0"-21"0,0 0 16,0 0-16,21 0 15,-21-1-15,0 1 0,0 0 16,0 42 15,0 0-31,0 1 0,0-1 0,-21 21 16,21 0-16,-21 22 0,21-22 0,0 22 16,0-1-16,0-20 15,0 20-15,-21 1 0,21-1 0,0-21 0,0 22 16,-21-22-16,21 1 0,0-1 0,0 0 15,0 1-15,0-1 0,0 0 16,0 1-16,0-22 0,0 0 0,0 21 16,0-21-16,0 1 0,0-1 15,0 0-15,21-42 32,-21 0-32,0-1 15,0 1-15,21-21 0,-21 21 0,21-22 16,0 1-16,-21 21 0</inkml:trace>
  <inkml:trace contextRef="#ctx0" brushRef="#br0" timeOffset="58923.12">22818 5652 0,'0'0'0,"0"-64"15,0-42-15,0 64 16,0 21-16,0 0 0,0-1 16,0 1-16,0 0 0,21 0 0,0 21 15,0 0-15,-21-21 0,21 21 0,0 0 16,22 0-16,-22 0 0,0 0 0,21 0 15,-20 21-15,-1 0 0,21 0 16,-21 0-16,0 1 0,-21-1 0,0 21 16,0-21-16,0 22 0,0-22 0,0 0 15,-21 21-15,0-21 0,-21 1 0,21-1 16,-22 0-16,1 0 0,21 0 16,-22 0-16,1 1 0,21-22 0,0 0 15,0 21-15,21-42 31,21-1-31,0 22 0,21-21 0,-21 0 16,22 0-16,-22 0 0,21 0 16</inkml:trace>
  <inkml:trace contextRef="#ctx0" brushRef="#br0" timeOffset="59914.9">23643 5080 0,'0'0'0,"0"-21"0,0 0 15,0 0-15,-21-1 0,0 22 16,0 0-16,-1 0 0,1 0 16,0 22-16,0-1 0,0 0 0,0 0 15,-1 21-15,22-20 0,-21 20 16,0 0-16,0-21 0,21 22 0,0-1 16,-21 0-16,0 1 0,21-22 0,-22 21 15,22 1-15,0-1 0,0 0 0,0-21 16,0 22-16,0-1 0,0-21 0,0 0 15,0 1-15,0-1 0,0 0 16,22-21-16,-22 21 0,21-21 0,0 0 16,0 0-16,0 0 15,0 0-15,22-21 0,-22 21 0,0-21 16,0 0-16,22-1 0,-22 1 0,0 0 16,21 0-16,-21 0 0,1-22 15,-1 22-15,0-21 0,-21 21 0,0 0 16,0-22-16,21 22 0,-21 0 15,-21 21 1,0 0-16,0 21 16,-1 0-16,22 0 0,-21 1 0,0-1 15,0 0-15,21 21 0,0-21 0,0 1 16,-21 20-16,21-21 0,0 0 0,0 0 16,0 1-16,0-1 0,0 0 15,21 0-15,0-21 16,0 0-16,0 0 0,1 0 15,-1 0-15,0 0 0,0 0 0,0-21 16,22 21-16,-22-21 0,0 0 0,21 21 16,-21-22-16,1 1 0,-1 0 15,0-21-15,0 21 0,-21-1 0,0 1 16,0 0-16,0 0 0,0-21 0,-21 20 16,0 1-16,0 21 0,-1 0 15,1 0-15,0 0 0,0 0 0,0 0 16,-22 0-16,22 0 15,0 0-15,0 21 0,0-21 0,21 22 16,0-1-16,-21 0 0,21 0 0,0 0 16,0 0-16,21-21 0,0 22 15,0-22-15,0 0 0,0 0 16,22 0-16,-22 0 0,21 0 0,-21 0 16,22 0-16,-1 0 0,0-22 0,-20 22 15,20-21-15,0 0 0,-21 21 0,1-21 16,20 0-16,-21 0 0,0-1 15,-21 1-15,0 0 0,21 21 16,-21-21-16,-21 21 31,0 21-15,21 0-16,0 22 0,0-22 16,-21 0-16,21 21 0,0 1 0,-21-22 15,21 21-15,0 0 0,-21 1 0,21-1 16,0 0-16,0 1 0,0-1 0,-22 0 15,1 1-15,21-1 0,-21 0 0,21 1 16,-21-1-16,0 0 0,21 1 16,-21-1-16,-1 0 0,22-20 0,-21 20 15,21-21-15,-21 0 0,21 0 0,0 1 16,0-1-16,21-42 31,0-1-31,1 1 0,-22 0 16,21 0-16,-21 0 0,21 0 0,-21-22 15,21 1-15,0 21 0,-21-22 16,0 1-16,21 0 0</inkml:trace>
  <inkml:trace contextRef="#ctx0" brushRef="#br0" timeOffset="60174.74">24257 5863 0,'0'0'0,"21"-42"0,0 0 0,-21-1 16,0 1-16,21 0 0,1-1 0,-1 22 16,-21 0-16,21-21 0,0 20 15,0 22-15,0-21 0,1 0 16,-1 21-16,0 0 0,0-21 0,0 21 15,0 0-15,1 0 0,-1 0 0,0 0 16,-21 21-16,0 0 0,0 0 16,0 1-16,0-1 0,0 0 15,0 0-15,-21 0 0,0 0 0,-1 1 16,1-1-16,-21 0 0,21-21 0,0 21 16,-22 0-16,22-21 0,0 0 0,21 21 15,-21-21-15,0 0 0,-1 0 16,22-21-1,0 0 1,0 0-16,0 0 16,0 0-16</inkml:trace>
  <inkml:trace contextRef="#ctx0" brushRef="#br0" timeOffset="60483.57">23685 5038 0,'0'0'0,"-42"0"15,42-21-15,0-1 16,21 1 0,0 21-16,22 0 0,-22-21 0,21 21 15,1 0-15,-1 0 0,0-21 0,1 21 16,-1-21-16,21 21 0,-20 0 15,-1-21-15,0 21 0,1 0 0,-1-22 16,0 22-16,-20 0 0,20 0 0,-21 0 16,0-21-16,0 21 0,1 0 15,-22 21 1,0 1-16,-22-1 16,1 0-16</inkml:trace>
  <inkml:trace contextRef="#ctx0" brushRef="#br0" timeOffset="61979.55">21759 7176 0,'0'0'0,"0"-22"15,0 1 1,-21 21-16,0 0 16,0 21-16,21 1 15,0 20-15,0 21 0,-21 1 0,21-1 16,-22 1-16,22-1 0,0 1 16,-21-1-16,21 22 0,0-21 15,0-1-15,-21 1 0,0-1 0,0 1 16,0-22-16,21 0 0,-22 22 0,1-22 15,0-21-15,21 22 0,0-22 0,-21 21 16,21-21-16,-21 0 0,21 1 16,0-44-1,0 1 1,21 0-16,-21-21 0,21 21 16,-21-22-16,0 22 0</inkml:trace>
  <inkml:trace contextRef="#ctx0" brushRef="#br0" timeOffset="62274.39">21526 7557 0,'0'0'0,"0"-43"0,0 1 16,-21 0-16,0-1 0,21 22 15,-21 0-15,21 0 0,0 0 0,-21-1 16,21 1-16,0 0 0,0 0 0,21 0 16,0 0-16,0 21 0,22-22 0,-22 1 15,21 21-15,0 0 0,1 0 16,-1 0-16,0 0 0,1 0 0,-1 21 15,0 1-15,-20-1 0,-1 0 0,-21 21 16,0-21-16,0 1 0,0 20 16,0-21-16,-21 21 0,-1-20 15,1-1-15,0 0 0,-21 21 0,21-21 16,-22-21-16,1 22 0,21-1 0,-22 0 16,22-21-16,0 21 0,0-21 0,0 0 15,42 0 1,0 0-1,21 0-15,-20 0 0</inkml:trace>
  <inkml:trace contextRef="#ctx0" brushRef="#br0" timeOffset="63003.03">22140 7557 0,'0'0'0,"21"0"0,1 0 0,-22-22 15,21 1-15,0 21 0,-21-21 0,0 0 16,21 0-16,-21 0 0,21-22 0,-21 22 15,0 0-15,0-21 0,0 20 0,0-20 16,0 21-16,0 0 0,0 0 16,-21 21-1,0 0-15,0 21 0,21 0 0,-21 21 16,21-21-16,0 1 0,-22 20 0,22 0 16,0-21-16,0 22 0,0-22 15,0 0-15,0 0 0,0 0 0,0 1 16,22-1-16,-1 0 0,0-21 15,0 21-15,0-21 0,0 0 16,1 0-16,-1 0 0,0 0 0,0-21 16,21 21-16,1-21 0,-22 0 15,21-1-15,1 1 0,-1 0 0,-21 0 16,21-21-16,-20 20 0,-1-20 0,0 0 16,0 21-16,0-22 0,-21 22 0,0 0 15,0 0-15,0 0 0,0 42 16,0 0-1,0 0-15,0 21 0,-21-20 0,21 20 16,-21-21-16,21 21 0,-21 1 16,21-22-16,0 21 0,-21-21 15,-1 1-15,22 20 0,-21-21 0,21 0 16,0 0-16,-21-21 16,21 22-16,-21-22 15,21-22 1,0 1-16,0 0 15,0-21-15,0 21 0,0-1 0,21-20 16,0 0-16,0-1 0,1 1 0,-1 0 16,21-22-16,-21 22 0,22 0 0,-1-1 15,0 22-15,1 0 0,-22 0 16,21 21-16,0 0 0,-20 0 16,20 0-16,-21 21 0,0 0 0,-21 0 15,21 22-15,-21-22 0,0 21 0,0 22 16,0-22-16,0 0 0,0 22 15,-21-22-15,21 0 0,-21 1 0,0-1 16,0-21-16,0 22 0,21-22 0,-22 0 16,22 0-16,-21 0 0,21 0 0,0 1 15,-21-22-15,21 21 16,0-42 15,0-1-31,21 1 0,-21 0 16,21 0-16</inkml:trace>
  <inkml:trace contextRef="#ctx0" brushRef="#br0" timeOffset="63523.12">21124 9546 0,'0'0'0,"-21"-21"0,21-42 16,0 41-16,0-20 16,0 21-16,0 0 0,0-22 0,0 22 15,0 0-15,0-21 0,21 21 0,-21-1 16,21-20-16,1 21 0,-22 0 0,0 0 16,21 21-16,0 21 15,-21 0-15,0 0 16,0 21-16,0 1 0,0-1 0,21 22 15,-21-1-15,0 1 0,21 20 0,-21-20 16,0-1-16,0 22 0,0-22 0,0-20 16,0 20-16,0-20 0,0 20 0,0-42 15,0 22-15,0-1 0,0-21 0,-21 0 16,21 0-16,0 1 0,0-1 16,0 0-16,0-42 31,0 0-31,0-1 15,0 1-15</inkml:trace>
  <inkml:trace contextRef="#ctx0" brushRef="#br0" timeOffset="63823.07">21167 9716 0,'0'0'0,"-43"-149"16,43 107-16,0 0 16,0-22-16,0 22 0,0 21 0,0-22 15,21 1-15,1 0 0,20-1 0,-21 22 16,21-21-16,-20 21 0,20 0 0,0-1 15,1 1-15,-1 21 0,0 0 16,1 0-16,-22 21 0,21 1 16,-42-1-16,0 21 0,0-21 0,0 22 0,0-1 15,0 0-15,-21-21 0,-21 22 16,20-22-16,-20 21 0,21-21 0,-21 22 16,20-22-16,-20 0 0,21 0 15,0 0-15,0-21 0,-1 22 0,1-22 16,42 0-1,1-22 1,20 1-16,-21 0 0,0 0 16,22 0-16,-22 0 0,21-1 15,-21 1-15,0-21 0</inkml:trace>
  <inkml:trace contextRef="#ctx0" brushRef="#br0" timeOffset="65403.16">21823 9292 0,'0'0'0,"0"21"15,42 1 1,-42-1-16,21-21 0,0 0 16,1 0-16,-1 0 0,0 0 15,0 0-15,0 0 0,0-21 0,1 21 16,-1-22-16,0 22 0,0-21 16,0 0-16,0 0 0,1 21 0,-1-21 15,-21 0-15,21-1 0,-21 1 16,0 0-16,0 0 0,0 0 0,0 0 0,0-1 15,-21 22 1,0 0-16,-1 22 16,1-22-16,0 21 0,21 21 0,-21-21 15,0 0-15,21 22 0,0-22 0,0 21 16,0-21-16,0 22 0,0-22 0,0 0 16,0 0-16,0 22 0,0-22 15,0 0-15,0 0 0,21-21 16,0 0-16,0 0 0,0 0 15,1 0-15,-1 0 0,0-21 0,0 21 16,0-21-16,22 0 0,-22-1 16,0 1-16,0 0 0,0 0 0,0 0 0,1 0 15,-22-22-15,0 22 16,21-21-16,-21 21 0,0-1 0,0 1 16,0 42-1,0 1-15,-21-1 16,21 0-16,0 0 0,0 0 0,-22 0 15,22 22-15,0-22 0,0 0 16,-21 0-16,21 0 0,0 1 16,0-1-16,0 0 0,21 0 15,1-21-15,-1 0 16,0 0-16,0 0 0,0 0 0,22-21 16,-22 0-16,0 21 15,0-21-15,0-1 0,0 1 0,1 0 16,-1 0-16,21 0 0,-21 0 0,0-1 15,1 1-15,-1 0 0,-21 0 0,21 21 16,0 0-16,-21 21 16,0 0-16,21 0 15,-21 1-15,21-1 0,-21 21 0,22-21 16,-22 0-16,21 1 0,0-1 0,0 0 16,-21 0-16,21 0 0,0 0 15,1-21-15,-1 0 0,-21 22 0,21-22 16,0 0-16,0 0 0,0-22 15,1 1-15,-1 0 16,-21 0-16,0 0 0,21 0 16,0-1-16,-21 1 0,21 0 0,-21 0 15,21 0-15,1-22 0,-22 22 16,21 0-16,-21 0 0,0 0 0,21 0 16,0-1-16,0 22 0,-21 22 31,0-1-31,0 0 15,0 0-15,0 0 32,0-42-1,21 21-31,-21-21 16,0 0-16,0 0 15,0-1-15,0 1 16,-21 21 15,21 21-31,-21-21 0,21 22 16,0-1-16,-21 0 0,0 21 15,0-21-15,21 1 0,0-1 0,0 21 16,0-21-16,0 0 0,0 1 16,0-1-16,0 0 0,0 0 0,0 0 15,0 0-15,21 1 0,0-22 0,0 0 16,0 0-16,0 0 15,1 0-15,-1 0 0,0 0 0,0 0 16,0 0-16,22-22 0,-22 1 0,0 0 16,0 21-16,0-21 0,0-21 0,1 20 15,-1 1-15,0 0 0,-21 0 0,21 0 16,-21 0-16,21-1 0,-21 1 16,0 42-1,0 1 1,-21-1-16,0 0 15,21 0-15,-21 0 0,21 22 0,0-22 16,-21 0-16,21 0 0,0 0 16,0 0-16,0 1 0,0-1 0,0 0 15,21-21-15,0 21 0,0-21 0,0 0 16,0 0-16,1 0 0,20 0 0,-21 0 16,0 0-16,22 0 0,-22 0 15,21-21-15,-21 0 0,0 0 0,22-22 16,-22 22-16,0 0 0,0-21 0,22 20 15,-22-20-15,0 0 0,-21-1 16,21 1-16,0 0 0,0-22 0,1 22 0,-22-22 16,0 22-16,0 0 15,21-22-15,-21 43 0,0-21 0,0 21 16,0-1-16,0 1 0,-21 21 16,-1 21-16,1 22 0,0-22 15,0 21-15,21 1 0,-21 20 16,0-21-16,21 22 0,-22-22 0,22 1 15,0-1-15,0 0 0,0 1 0,0-1 16,0-21-16,22 21 0,-1-20 0,0-1 16,0 0-16,0 0 0,0 0 0,1-21 15,-1 0-15,21 0 0,-21 0 16,0 0-16,1 0 0,-1 0 0,0 0 16,0-21-16,0 21 0,0-21 15,-21 0-15,22 0 0,-22-1 0,21 1 16,-21 0-16,0 0 0,0 0 0,0 0 15,0-22-15,0 22 0</inkml:trace>
  <inkml:trace contextRef="#ctx0" brushRef="#br0" timeOffset="65615.03">23855 8954 0,'0'0'0,"-21"0"0,-1 21 16,1-21 47,0 0-48,0 0-15</inkml:trace>
  <inkml:trace contextRef="#ctx0" brushRef="#br0" timeOffset="66343.44">21653 10859 0,'43'-22'0,"-86"44"0,107-86 16,-43 43-16,-21-21 0,21 20 0,0 1 16,1 0-16,-22 0 0,0 42 31,0 21-31,0-20 0,0 20 16,0 0-16,0-21 0,0 22 0,0 20 15,0-20-15,-22-1 0,1 0 0,21 22 16,-21-22-16,21 0 0,-21 1 15,21-1-15,-21 0 0,0-20 16,21-1-16,0 21 0,0-21 0,-22 0 16,22 1-16,-21-22 0,21 21 0,0-42 47,0-1-47,0 1 0,0 0 15,0 0-15,21 0 0,1-22 0,-22 1 16,21 21-16,0-21 0,0-1 0,0 1 15,0 0-15,1 20 0,-1-20 0,0 21 16,0 0-16,0 0 0,0-1 16,1 22-16,-1 0 0,0 0 15,0 0-15,0 22 0,0-1 0,1 0 16,-22 21-16,0-21 0,0 22 0,0-22 16,0 21-16,0-21 0,0 22 0,-22-22 15,22 21-15,-42-21 0,21 1 0,0-1 16,-22 0-16,22 0 0,-21-21 15,21 21-15,0 0 0,-22-21 0,22 22 16,0-22-16,42-22 31,-21 1-31,21 21 16,0-21-16,22 0 0,-22 0 16</inkml:trace>
  <inkml:trace contextRef="#ctx0" brushRef="#br0" timeOffset="67083.5">22542 11091 0,'0'0'15,"-21"22"-15,0-1 0,21 0 16,-21 0-16,-21 0 0,20 0 0,1 1 16,0-1-16,0 0 0,0 0 0,0 0 15,-1 0-15,1 1 16,0-1-16,21 0 0,0 0 15,0 0-15,0 0 16,21-21-16,0 0 0,1 0 0,-1 0 16,0 0-16,0 0 0,0 0 0,22 0 15,-22-21-15,0 0 0,0 21 16,0-21-16,-21 0 0,21 21 0,1-21 16,-22-1-16,0 1 0,0 0 0,0-21 15,0 21-15,0-1 0,0-20 0,0 21 16,0 0-16,0 0 0,0-22 0,0 22 15,0 0-15,0 0 0,0 0 16,0-1 0,21 22-1,0 0-15,0 0 16,0 0-16,0 22 0,1-22 0,-1 21 16,21 0-16,-21 0 0,0 0 15,1 0-15,-1 1 0,-21-1 16,0 0-16,0 21 0,0-21 0,0 1 15,0-1-15,0 0 0,0 0 0,0 0 16,0 0-16,0 1 0,-21-1 0,21 0 16,0 0-16,0 0 15,0 0-15,21-21 16,0 0 0,0 0-16,0 0 0,0 0 0,22 0 15,-22 0-15,21-21 0,-21 0 0,22 21 16,-22-21-16,0 0 0,0 0 15,0-1-15,1 1 0,-1 0 0,-21-21 16,0 21-16,0-22 0,0 1 0,0 21 16,0-22-16,-21 22 0,-1-21 0,1 21 15,0 0-15,0-1 0,0 1 0,0 21 16,-1 0-16,1 0 0,0 0 16,0 0-16,0 21 0,21 1 0,-21-1 15,21 0-15,-22 0 0,22 0 16,0 22-16,0-22 0,0 0 0,0 0 15,22 0-15,-1 0 0,0 1 0,0-22 16,0 21-16,0-21 0,1 21 16,-1-21-16,0 0 0,21 0 0,-21 0 15,1 0-15,20 0 0,-21-21 0,21 0 16,-20 21-16</inkml:trace>
  <inkml:trace contextRef="#ctx0" brushRef="#br0" timeOffset="68682.88">23834 10647 0,'0'0'0,"0"-42"0,0-64 16,0 85-1,-22 42 1,22 0-16,-21 0 0,0 21 16,0-20-16,21 20 0,-21 0 0,0 22 15,-1-22-15,22 0 0,-21 1 0,0 20 16,21-20-16,0-1 0,-21 0 15,21 1-15,-21-1 0,21 0 0,0 1 16,0-1-16,0-21 0,0 21 0,0-20 16,0-1-16,0 0 0,0 0 0,-21 0 15,21 0-15,0 1 0,0-1 16,-22-21-16,22 21 0,0-42 47,0 0-47,0-1 0,0 1 0,0 0 15,0-21-15,22 21 0,-1-22 16,0 22-16,0-21 0,0-1 0,0 1 16,1 0-16,-1 21 0,0-22 0,0 22 15,21 0-15,-20 0 0,-1 0 0,0 21 16,0 0-16,0-22 0,0 22 16,1 0-16,-1 0 15,0 22-15,-21-1 0,0 0 16,0 0-16,0 0 15,0 0-15,0 1 16,-21-22-16,21 21 0,-21-21 0,-1 0 16,1 21-16,-21-21 0,21 0 0,0 0 15,-1 0-15,1 0 0,0 0 16,0 0-16,0 0 0,0 0 0,-1 0 16,1 0-16,21 21 62,0 0-62,21 0 16,-21 1-16,0-1 15,0 0-15,22 0 16,-1 0-16,-21 0 0,21 1 16,0-1-16,0 0 0,0 0 15,1-21-15,-1 21 0,0-21 16,0 0-16,0 0 0,0 21 15,1-21-15,-1 0 0,0 0 0,0 0 16,0 0-16,0 0 0,1 0 0,-1 0 16,0 0-16,-21-21 15,21 21-15,0-21 0,0 0 16,-21 0-16,0 0 0,22-1 16,-22 1-16,0 0 15,0 0 1,21 21 31,-21 21 0,0 0-16,21-21 78,0 0 94,0 0-187,0 0 31,1 0 0,-1 0 93,0 0-77,0 0-48,-21-21 1,0 0 0,21 21-16</inkml:trace>
  <inkml:trace contextRef="#ctx0" brushRef="#br0" timeOffset="162978.88">2730 4974 0,'0'0'0,"-21"0"15,0 0-15,0 0 16,0 0-16,0 0 16,-1 0-16,1 0 0,0 0 15,0 0-15,0 0 16,0 0-16,-1 0 0,1 0 0,0 0 16,0 0-16,0 0 0,0 21 15,-1-21-15,1 0 0,0 0 16,21 22-1,21-22 1,0 21-16,1-21 0,20 0 0,0 0 16,1 0-16,20 0 15,1 0-15,-1 0 0,1 0 0,-1 0 16,22 0-16,-22 0 0,22 0 0,-22 0 16,22 0-16,21 0 0,-21 0 15,20 0-15,-20 0 0,21 0 0,0 0 16,0 0-16,-1 0 0,1 0 0,21 0 15,0 0-15,0 0 0,0 0 16,21 0-16,-42 0 0,21 0 0,-21 0 16,21 0-16,-21 0 0,-21 0 0,-1 0 15,1 0-15,-22 0 0,-20 0 16,-1 0-16,-21 0 0,0 0 0,1 0 16,-22-21-1,-22-1 1,1 22-16,0-21 0,0 21 0,0 0 15,0-21-15,-1 21 0,1 0 0,0 0 16,0-21-16,0 21 0,0 0 16,-1 0-16,1 0 0,0 0 0,-21 0 15,-1 0-15,22 0 0,-21 0 0,0 0 16,-1 0-16,22 0 0,-21 21 16,-1-21-16,1 21 0</inkml:trace>
  <inkml:trace contextRef="#ctx0" brushRef="#br0" timeOffset="164723.06">3027 5228 0,'0'0'0,"-64"0"0,22 0 0,-22 21 15,22-21-15,-21 0 0,20 0 0,1 0 16,-22 0-16,43 0 16,-21 0-16,21 22 0,0-22 0,-1 0 15,1 0-15,42 0 32,1 0-32,20 0 15,-21 0-15,21 0 0,1 0 16,-1 0-16,0 0 0,1 0 0,20 0 15,1 0-15,-1 0 0,1 0 16,20 0-16,1 0 0,21 0 0,21 0 16,-21 0-16,21 0 0,-21 0 0,21-22 15,0 22-15,0 0 0,0-21 16,0 0-16,0 21 0,0 0 0,0 0 16,-22-21-16,1 21 0,-21 0 0,0 0 15,-1 0-15,1 0 16,-22 0-16,1 0 0,-1 0 0,-20-21 15,-1 21-15,0 0 0,1 0 0,-1 0 16,-21 0-16,0 0 0,1 0 16,-1 0-16,0 0 0,0 0 0,0 0 47,-21-21 93,0-1-93,0 1 16,21 21-48,1 0 63,-22-21-62,21 21 31,0 0 390,-21 21-421,0 0 109</inkml:trace>
  <inkml:trace contextRef="#ctx0" brushRef="#br0" timeOffset="172026.95">17103 4487 0,'0'0'15,"-22"0"1,1 0-1,0 0 1,0 0 0,0 0-1,0 0-15,-1 0 16,1 0-16,0 0 16,0 0-16,0 0 15,21-21-15,-21 21 0,42 0 47,0 0-47,21 0 0,1 0 0,20 0 16,22 0-16,-1 0 0,22 0 15,0 0-15,0 0 0,0 0 0,21 0 16,-21 0-16,-1 0 0,1 0 0,0 0 16,0 0-16,-21 0 15,-1 0-15,1 0 0,-22 0 0,1 0 16,-1 0-16,-20 0 0,-1 0 0,0 0 15,-20 0-15,20 0 0,-21 0 16,0 0-16,0 0 0,1 0 16,-22 21 15,-22-21 16,1 0-47,0 0 0,0 0 15,-21-21-15,20 21 0,-20 0 0</inkml:trace>
  <inkml:trace contextRef="#ctx0" brushRef="#br0" timeOffset="172602.62">16933 4551 0,'0'0'0,"-21"0"0,0 0 15,42 0 1,0 21-16,0-21 15,22 0-15,-1 0 0,22 0 0,-1 0 16,1 0-16,20 0 0,1 0 16,21 0-16,0 0 0,-1 0 0,1 0 15,0 0-15,21 0 0,-21 0 0,21 0 16,-21 0-16,0 0 0,-1 0 16,-20 0-16,0 0 0,-22 0 15,1 0-15,-1 0 0,-20 0 0,-1 0 16,0 0-16,-21 0 0,1 0 15,-1 0-15,0 0 0,0 0 16,-21 21 156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1:50:16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572 0,'0'0'0,"0"-43"15,22 22-15,-22 0 16,0 0-16,0 0 0,0-1 15,0 1 1,0 42 0,0 1-1,21-1-15,-21 0 0,21 21 16,-21-21-16,0 22 0,0 20 0,21-20 16,-21 20-16,0 1 0,0-1 15,0 1-15,0-1 0,0 1 16,0-22-16,0 21 0,0 1 0,0-22 15,0 1-15,0-1 0,0 0 16,0-21-16,0 22 0,0-22 0,0 0 16,0 0-16,0-42 47,0 0-47,0 0 0</inkml:trace>
  <inkml:trace contextRef="#ctx0" brushRef="#br0" timeOffset="710.86">1376 868 0,'-21'-21'16,"42"42"-16,-85-63 0,43 20 0,0 1 16,21 0-16,0-21 0,-21 21 0,21-1 15,0-20-15,0 21 0,0-21 16,21 20-16,0-20 0,0 21 0,0-21 15,1-1-15,20 22 0,0-21 16,1 21-16,-1-22 0,0 22 0,1 0 16,-1 0-16,0 0 15,-21 21-15,22 0 0,-1 0 0,-21 21 16,22 0-16,-1 0 0,-21 21 16,0 1-16,22-1 0,-22 0 0,0 22 15,-21-22-15,21 1 0,-21 20 16,21-21-16,-21 22 0,0-22 0,0 22 15,0-1-15,0-20 0,21 20 16,-21-21-16,0 1 0,0-1 0,22 0 16,-22 1-16,0-1 0,0-21 15,0 0-15,0 1 0,0-1 0,0-42 47,0-1-47,0 1 0,0 0 16,0-21-16,0-1 0,0 1 0,21-21 15,-21 20-15,21-20 0,-21-1 16,21 1-16,0-1 0,0 1 0,1-1 16,-1 22-16,0-22 0,0 22 15,0-21-15,22 20 0,-22 1 0,21 0 16,-21-1-16,22 22 0,-1-21 16,-21 21-16,0 21 0,0 0 0,1 0 15,-1 0-15,0 21 0,0 21 0,-21 0 16,0 1-16,0-1 15,0 0-15,0 22 0,0-1 0,0-20 16,0 20-16,0 22 0,-21-22 16,0 22-16,0-21 0,-1 20 0,22-20 15,-21-1-15,21 1 0,-21-22 16,21 22-16,0-22 0,0 0 0,0-21 16,0 22-16,0-22 0,0 0 15,0 0-15,21-42 31,0 0-15,-21 0-16,0 0 0,22-1 0,-1-20 16,0 21-16,-21-21 0,21 20 15</inkml:trace>
  <inkml:trace contextRef="#ctx0" brushRef="#br0" timeOffset="1138.65">2942 1164 0,'0'0'0,"0"21"0,0 1 15,21-22 1,0 0 0,1 0-16,-1 0 0,0 0 15,0-22-15,21 22 0,-20-21 16,-1 0-16,21 0 0,-21 0 15,0 0-15,1-1 0,-1 1 0,-21 0 16,0 0-16,0 0 0,0 0 0,0-1 16,0 1-16,-21 21 15,-1 0-15,1 0 0,0 0 16,0 0-16,0 21 0,-22 1 16,22-1-16,0 21 0,0-21 0,0 22 15,21-22-15,0 21 0,-21-21 16,21 22-16,0-22 0,0 0 0,0 0 15,0 0-15,0 0 16,0 1-16,21-1 0,0-21 0,0 21 16,0-21-16,0 0 15,1 0-15,-1 0 0,0 0 16,0 0-16,0-21 0,0 0 0,1 21 16,-1-22-16,0 1 0,0-21 15,0 21-15,0 0 0</inkml:trace>
  <inkml:trace contextRef="#ctx0" brushRef="#br0" timeOffset="1466.46">3810 148 0,'0'0'0,"0"21"16,-21-21-16,21 43 0,0-22 15,0 21-15,0 1 0,0-1 16,0 0-16,-21 1 0,21 20 0,0-21 16,-22 22-16,22-1 0,-21 1 15,21-1-15,0-20 0,-21 20 0,0 1 16,21-22-16,-21 0 16,0 1-16,-1-1 0,22 0 0,-21-20 15,21 20-15,-21-21 0,21 0 0,0 0 16,0 1-1,-21-22-15,21-22 16,21 1 0,0 0-16,-21-21 0,21 21 0,1-22 15,-1 1-15,21 0 0</inkml:trace>
  <inkml:trace contextRef="#ctx0" brushRef="#br0" timeOffset="1990.49">4043 360 0,'0'0'0,"0"-21"0,0 42 31,0 0-31,-21 0 0,21 0 16,0 22-16,0-22 0,0 21 16,0 1-16,-22-1 0,22 0 0,0 22 15,0-22-15,0 22 0,-21-22 0,21 21 16,-21-20-16,0-1 0,21 0 15,0 1-15,0-1 0,-21 0 0,0-20 16,21-1-16,-22 0 16,22 0-16,0 0 0,0 0 15,0-42 17,0 0-32,0 0 0,22 0 0,-1 0 15,0-1-15,0 1 0,-21-21 16,21 21-16,0-22 0,1 1 0,-1 21 15,0-21-15,0 20 0,0-20 0,0 21 16,-21 0-16,22 0 0,-1-1 16,0 22-16,0 0 0,0 0 15,-21 22-15,0-1 16,21 0-16,-21 0 0,0 21 16,0-20-16,0 20 0,0-21 0,0 21 15,0-20-15,0 20 0,0-21 16,0 0-16,0 22 0,0-22 0,0 0 15,0 0-15,0 0 16,0 0-16,0-42 31,22 21-15,-22-21-16,0 0 0,21 0 0,0 21 16</inkml:trace>
  <inkml:trace contextRef="#ctx0" brushRef="#br0" timeOffset="2424.62">4762 847 0,'0'0'0,"22"-21"0,-22-1 15,-22 22 1,1 0-16,0 0 16,0 0-16,0 22 0,0-22 15,-1 21-15,22 21 0,-21-21 0,0 0 16,0 22-16,0-22 0,21 21 15,0-21-15,-21 22 0,21-22 0,-22 0 16,22 21-16,0-20 0,0-1 16,0 0-16,0 0 0,0 0 15,22-21-15,-1 21 0,0-21 0,21 0 16,-21 0-16,1 0 0,-1 0 0,21 0 16,-21 0-16,0-21 0,22 0 15,-22 21-15,0-21 0,0 0 0,0 0 16,1-1-16,-1-20 0,-21 21 15,0-21-15,0 20 0,0-20 0,0 21 16,0-21-16,0 20 0,0-20 0,0 21 16,0 0-16,-21 0 0,-1 21 15,1 0-15,0 0 0,0 0 16,0 0-16,-22 0 0,22 0 16,0 21-16,0-21 0,0 21 15,0 0-15,21 0 0,0 0 0,0 1 16,0-1-16,0 0 15</inkml:trace>
  <inkml:trace contextRef="#ctx0" brushRef="#br0" timeOffset="3094.74">5461 826 0,'0'0'16,"-42"-43"0,20 43-16,1 0 0,0 0 15,0 0-15,0 0 0,0 0 16,-1 21-16,22 1 0,-21-1 16,0 0-16,0 0 0,21 0 0,-21 0 15,21 22-15,-21-22 0,-1 0 0,22 21 16,0-20-16,0 20 0,0-21 15,-21 21-15,21-20 0,0-1 0,0 0 16,0 0-16,0 0 0,0 0 16,0 1-16,21-22 0,1 21 15,-1-21-15,0 0 0,0 0 16,0 0-16,0 0 0,1-21 16,-1-1-16,21 22 0,-21-21 15,0 0-15,1-21 0,-1 21 0,21-22 16,-21 1-16,0 0 0,1-1 0,-1 1 15,-21-22-15,21 22 0,0-21 16,0 20-16,-21-20 0,0 20 0,21-20 16,1 21-16,-22-1 0,0-20 15,0 20-15,0 1 0,0 0 0,0 21 16,0-22-16,0 22 0,0 0 16,0 42-1,-22 0 1,22 22-16,-21-22 0,0 21 15,0 0-15,21 22 0,-21-22 0,0 1 16,-1 20-16,22 1 0,0-1 0,-21-21 16,21 22-16,-21-1 0,21-20 15,0 20-15,0-20 0,0-1 0,0 0 16,0 1-16,0-22 0,21 0 0,0 21 16,1-21-16,-1 1 15,0-22-15,0 0 0,0 0 16,0 0-16,1 0 0,20 0 15,-21 0-15,0 0 0,0-22 16,1 1-16,-1 0 0,0 0 0,0 0 16,0 0-16,0-1 0,-21-20 15,0 21-15,0-21 0,0-1 0</inkml:trace>
  <inkml:trace contextRef="#ctx0" brushRef="#br0" timeOffset="3367.74">3556 614 0,'0'0'0,"-106"0"15,85 0-15,63 0 16,-21 0-16,22 0 15,-1-21-15,0 21 0,1-21 0,20 21 16,-20 0-16,-1-22 0,0 22 0,1-21 16,-22 21-16,0 0 0,0 0 15,-21-21-15</inkml:trace>
  <inkml:trace contextRef="#ctx0" brushRef="#br0" timeOffset="4266.22">7175 508 0,'0'0'0,"22"-85"16,-22 64-16,0 0 0,0 0 0,0 0 15,0 0-15,0-1 16,-22 22-16,1 0 16,0 0-16,0 22 0,0-1 15,0 0-15,-1 21 0,1 1 16,0-1-16,0 0 0,0 1 0,0 20 15,-1 1-15,1 20 0,0-20 16,21 20-16,0-20 0,-21-1 0,21 1 16,0-1-16,0 1 0,0-22 0,0 1 15,0-1-15,21 0 0,0 1 16,0-22-16,22 0 0,-22 0 0,21-21 16,1 0-16,-22 0 0,21 0 15,0 0-15,1 0 0,-1 0 0,0-21 16,1 0-16,-1 0 0,0-1 15,1 1-15,20-21 0,-20 0 16,20 20-16,-21-41 0,1 21 0,-1-1 16,0-20-16,-20-1 0,-1 1 0,0-1 15,-21 1-15,0-22 0,0 22 16,-21-1-16,0 1 0,-22-1 0,22 22 16,-21-22-16,-22 22 0,22 0 15,-22-1-15,22 22 0,0 0 0,-22 21 16,22 0-16,0 0 0,-1 21 15,-20 0-15,20 0 0,1 22 0,21-1 16,-21 0-16,-1 1 0,1 20 0,21-20 16,0-1-16,-1 0 15,1 22-15,21-22 0,0 0 0,0 1 16,0-1-16,21 0 0,1 1 16,20-22-16,-21 0 0,21 0 0,-20 0 15,20 1-15,0-22 0,-21 0 0</inkml:trace>
  <inkml:trace contextRef="#ctx0" brushRef="#br0" timeOffset="4762.93">7895 995 0,'0'0'0,"0"-21"0,-42-22 16,42 22-1,0 0-15,0 0 16,21 21 0,0 0-16,0 21 0,0 0 15,1 0-15,20 1 0,-21 20 0,0-21 16,0 21-16,1 1 0,-1-22 0,-21 21 16,0 1-16,21-1 0,-21-21 15,0 21-15,0-20 0,0 20 0,0-21 16,0 0-16,0 22 0,0-22 0,0 0 15,0 0 1,21-21 0,-21-21-1,21 21-15,0-21 0,-21 0 16,22-1-16,-22-20 0,0 21 0,21 0 16,0-22-16,-21 1 0,21 0 15,-21-1-15,21 1 0,-21 0 0,21-1 16,-21 1-16,22 0 0,-22-1 0,21 22 15,-21 0-15,0 0 0,0 0 16,0 0-16,0 42 47,0 0-47,-21 0 0,-1 0 16,22 0-16,0 1 0,0-1 15,0 0-15,0 0 0</inkml:trace>
  <inkml:trace contextRef="#ctx0" brushRef="#br0" timeOffset="6214.67">8403 1355 0,'0'0'0,"64"0"16,-43 0 0,0 0-16,0 0 15,0-21-15,0 21 0,1-22 0,-1 1 16,0 0-16,0 0 0,0 21 0,0-21 15,1 0-15,-1-1 0,-21 1 16,21 0-16,-21 0 0,0 0 0,0 0 16,0-1-16,-21 1 0,0 21 15,-1 0-15,1 0 0,0 0 16,0 0-16,0 21 0,0-21 0,-1 22 16,1-1-16,0 0 0,0 21 15,21-21-15,-21 1 0,21 20 16,-21-21-16,21 21 0,0-20 0,0-1 15,0 0-15,0 21 0,0-21 16,0 1-16,0-1 0,0 0 0,0 0 16,21 0-16,0 0 0,0-21 15,0 0-15,0 0 0,1 0 16,-1 0-16,0 0 0,0 0 0,21 0 16,-20 0-16,20-21 0,-21 0 15,21 21-15,-20-21 0,20 0 0,-21 0 16,21-22-16,-20 22 0,20 0 0,-21-21 15,0 20-15,0-20 0,1 21 16,-1-21-16,-21 20 0,0-20 0,0 21 16,0 0-16,0 0 0,0-1 15,-21 22 1,-1 0-16,1 22 0,0-22 16,21 21-16,0 0 0,-21 0 15,21 0-15,0 0 0,0 1 16,0-1-16,21 0 0,0 0 15,0 0-15,1-21 16,-22 21-16,21-21 0,0 22 0,-21-1 16,21 0-16,0 0 15,-21 0 1,0 0-16,0 1 16,0-1-16,0 0 15,21-21 1,1 21-1,-1-21-15,0 0 0,0 0 16,0 0-16,0 0 16,-21-21-16,22 21 0,-1-21 0,0 0 15,0 21-15,0-22 0,-21 1 0,21-21 16,1 21-16,-1 0 0,0-22 16,0 1-16,-21 0 0,21-1 0,0-20 15,1 20-15,-1-20 0,-21-1 0,21 22 16,0-21-16,-21 20 0,0-20 15,21 20-15,-21 1 0,0 0 16,0-1-16,0 1 0,0 21 0,0-21 16,0 20-16,0 1 0,0 0 15,0 0-15,-21 21 0,0 0 16,0 0-16,21 21 16,-21 0-16,-1 0 0,22 22 0,-21-1 15,21 0-15,0 1 0,-21-1 0,21 22 16,-21-1-16,21 1 0,-21-1 15,21 1-15,0-1 0,0 1 0,0-22 16,0 21-16,0-20 0,0-1 16,0 0-16,0 1 0,0-1 0,0-21 15,0 0-15,0 1 0,21-1 16,0 0-16,-21 0 0,21 0 16,0-21-16,1 0 0,-1 0 0,0 0 15,0 0-15,21 0 0,-20 0 0,-1-21 16,21 0-16,-21 0 0,22 21 15,-22-21-15,21-1 0,-21 1 0,22 0 16,-22-21-16,0 21 0,0-1 0,0 1 16,-21-21-16,0 21 0,21 0 15,-21-1-15,22 1 0,-22 0 16,0 42 15,-22 0-31,22 1 0,-21-1 16,21 0-16,-21 0 0,21 0 0,0 0 15,0 1-15,0 20 0,0-21 16,0 0-16,0 0 0,0 1 0,0-1 16,0 0-16,0 0 0,21 0 15,0-21-15,1 0 16,-1 0-16,0 0 0,0 0 0,0 0 16,0 0-16,1 0 0,-1 0 0,21-21 15,-21 0-15,0 21 0,1-21 16,-1 0-16,0-1 0,-21 1 0,21 0 15,-21-21-15,21 21 0,-21-1 16,0-20-16,0 21 0,0-21 16,0-1-16,0 22 0,0 0 0,0-21 15,-21 20-15,0 22 0,0-21 0,0 21 16,-1 0-16,1 0 16,0 21-16,0 1 0,0-1 0,21 0 15,-21 0-15,-1 0 0,1 22 16,0-22-16,21 0 0,0 21 0,-21-21 15,21 1-15,0-1 0,0 0 0,0 0 16,0 0-16,0 0 16,21 1-16,0-22 15,0 0-15</inkml:trace>
  <inkml:trace contextRef="#ctx0" brushRef="#br0" timeOffset="8010.69">11049 1101 0,'0'0'16,"-21"0"-16,0-21 0,-1 21 0,1 0 0,-21-22 15,21 22-15,0 0 0,-22 0 16,22 0-16,0 22 0,0-22 0,0 21 15,-1 0-15,1 0 0,0 21 0,0-20 16,21-1-16,-21 21 0,21-21 16,0 0-16,0 22 0,0-22 0,0 0 15,0 0-15,0 0 0,0 1 0,0-1 16,0 0-16,0 0 0,0 0 16,21-21-16,0 0 15,0 0-15,0 0 0,1 0 16,-1 0-16,0 0 0,0-21 15,0 21-15,0-21 0,1 0 0,-1 0 16,0-1-16,0 1 0,0 0 0,-21 0 16,21 0-16,-21-22 0,22 22 15,-22 0-15,0 0 0,0 0 0,0 0 16,0-1-16,0 1 0,-22 42 47,22 1-47,-21-1 0,21 0 0,0 0 15,0 21-15,0-20 0,0-1 16,0 0-16,0 0 0,21 21 16,1-20-16,-1-1 0,0 0 0,0 0 15,0 0-15,0 0 0,1-21 16,-1 22-16,0-1 0,21-21 0,-21 0 16,1 0-16,-1 0 0,0 0 0,21 0 15,-21-21-15,1-1 0,-1 22 16,0-21-16,0 0 0,0 0 0,0 0 15,1 0-15,-1-1 0,-21-20 0,21 21 16,0 0-16,-21-22 0,0 22 16,0 0-16,0 0 0,0-21 0,0 20 15,0 1-15,0 0 0,-21 21 32,0 0-32,0 0 0,-1 21 15,1 0-15,0 1 0,0-1 0,21 0 16,-21 21-16,0-21 0,-1 1 15,1 20-15,21-21 0,0 0 0,0 0 16,-21 22-16,21-22 0,0 0 0,0 0 16,0 0-16,0 1 0,0-1 15,21 0-15,0-21 16,1 0-16,-1 0 0,0 0 0,0 0 16,0-21-16,0 0 15,1-1-15,-22 1 0,21 0 16,0 0-16,-21 0 0,0 0 0,21-22 15,0 1-15,-21 0 0,0-1 16,0 1-16,21 0 0,-21-1 0,22-20 16,-22-1-16,0 22 0,0-22 0,0 22 15,0 0-15,0-1 0,0 1 16,0 0-16,0 21 0,0-1 0,0 1 16,-22 42-1,1 1 1,21-1-16,0 21 0,0 0 0,-21 1 15,21-1-15,0 22 0,0-22 16,0 21-16,0-20 0,0-1 0,0 0 16,0 1-16,0-1 0,0 0 15,0 1-15,0-1 0,0-21 16,0 22-16,21-22 0,-21 0 0,0 0 16,21 0-16,1 0 0,-22 1 0,21-22 15,0 0-15,-21 21 0,21-21 16,0 0-16,0 0 0,1-21 15,-1 21-15,0-22 0,0 1 0,0 21 16,0-21-16,1 0 0,-1 0 16,0-22-16,0 22 0,0 0 0,-21 0 15,0 0-15,21 0 0,-21-1 0,22 1 16,-22 0-16,0 42 47,0 0-47,-22 1 15,22-1-15,0 0 0,0 0 0,0 0 16,0 0-16,0 1 0,0-1 0,0 0 16,0 21-16,22-21 0,-22 1 15,21-1-15,-21 0 0,21-21 16,0 0-16,0 21 0,0-21 0,1 0 16,-1 0-16,0 0 0,0 0 15,21 0-15,-20 0 0,-1-21 0,0 0 16,0 0-16,0-1 0,0 1 0,1 0 15,-1 0-15,0-21 0,0 20 16,0 1-16,-21-21 0,0 21 16,21 0-16,-21-1 0,22 1 0,-22 0 15,0 0-15,0 42 32,-22-21-32,22 21 0,-21 0 15,21 1-15,0-1 0,0 0 0,0 0 16,-21 0-16,21 0 0,0 1 15,-21-1-15,21 0 0,-21 0 0,21 0 16,0 0-16,0 1 0,-21-22 0,21 21 16,0 0-16,-22-21 0,22-21 47,0 0-32,0-1-15,0 1 0,0 0 0,22 0 16,-1 0-16,0 0 0,0-1 0,-21 1 15,21-21-15,0 21 0,22 0 16,-22-22-16,0 22 0,0 0 0,22 0 16,-1 0-16,-21-1 0,21 22 0,-20 0 15,-1 0-15,21 0 16,-21 0-16,0 0 0,-21 22 0,0-1 16,22 0-16,-22 0 0,0 0 0,0 22 0,0-22 15,0 0-15,0 21 16,0-21-16,0 1 0,0 20 0,-22-21 15,22 0-15,-21 0 0,0 1 0,21-1 16,0 0-16,0 0 0,-21 0 16,21 0-16,-21-21 0,21 22 15,21-22 1,0 0 0,0 0-16,0-22 0,1 22 15,20-21-15</inkml:trace>
  <inkml:trace contextRef="#ctx0" brushRef="#br0" timeOffset="8790.25">13779 1397 0,'0'0'0,"0"-21"16,0 0-16,0 0 15,0-1-15,-21 22 0,0-21 0,0 21 16,0 0-16,0-21 0,-1 21 0,1 0 15,0 0-15,-21 0 0,21 0 16,-22 21-16,22-21 0,-21 21 16,-1 1-16,22-1 0,-21 0 0,21 0 15,0 0-15,-1 0 0,1 1 16,0-1-16,21 21 0,-21-21 0,21 0 16,0 1-16,0-1 0,0 0 0,0 0 15,21 0-15,0 0 0,0-21 16,1 22-16,-1-22 0,0 0 0,0 0 15,0 0-15,0 0 0,1 0 0,-1 0 16,21 0-16,-21-22 0,0 1 16,1 0-16,-1 0 0,0 0 15,0 0-15,-21-22 0,21 22 0,-21 0 16,21 0-16,-21 0 16,22-1-16,-22 1 0,0 0 15,0 0-15,0 42 31,-22 0-15,1 0-16,0 1 0,21-1 0,-21 21 16,21-21-16,-21 22 0,21-1 15,0 21-15,0-20 0,0-1 0,0 22 16,0-22-16,0 21 0,0-20 0,0 20 16,0-20-16,0 20 0,0 1 0,0-1 15,0 1-15,0-1 0,0 1 16,0-1-16,0 1 0,0-1 15,0 1-15,-21-1 0,-1 1 0,22-1 16,-21-21-16,21 22 0,0-22 0,0 1 16,-21-1-16,21 0 0,-21 1 15,21-1-15,0-21 0,0 21 0,0-20 16,-21-1-16,21 0 0,-21-21 0,-1 0 16,1 0-1,21-21-15,-21 21 0,21-21 16,-21-22-16,21 22 0,0 0 0,0-21 15,0-1-15,0 1 0,0 0 0,0-1 16,0 1-16,0-22 0,0 22 0,21-21 16,0 20-16,0-20 15,-21-1-15,22 1 0,-1-1 0,0 1 16,0 20-16,-21-20 0,21 21 0,0-22 16,-21 22-16,22-1 0,-22 1 0,21 0 15,-21-1-15,21 1 0,-21 0 16,0 21-16,0-22 0,0 1 0,0 21 15,0-22-15</inkml:trace>
  <inkml:trace contextRef="#ctx0" brushRef="#br0" timeOffset="9078.75">12213 1143 0,'0'0'15,"-21"0"1,21-21-16,0 0 16,0 0-16,-21 21 46,0 0-30,-1 21 0,-20-21-16,21 21 0,0-21 0</inkml:trace>
  <inkml:trace contextRef="#ctx0" brushRef="#br0" timeOffset="9999.73">1968 1778 0,'0'0'0,"-21"0"0,0 0 16,0-21-16,0 21 15,0 0-15,-1 0 16,44 0 31,-1 0-47,21 0 0,-21 0 16,22 0-16,20 0 0,1 0 15,-1 0-15,22 0 0,21 0 0,-1 0 16,1 0-16,0 0 0,21 0 15,-21 0-15,42 0 0,-21 0 0,21 0 16,0 21-16,1-21 0,20 0 0,-21 0 16,21 0-16,1 0 0,-1 0 15,-21 0-15,22 0 0,-22 0 16,0 0-16,0 0 0,-21 0 0,0 0 16,0 0-16,-21 0 0,-21 0 0,-1 0 15,1 0-15,-43 0 0,22 0 16,-43 0-16,0 0 0,0 0 15,-42 0 1,0 0-16,0 0 16,-22 0-16,22 0 0,-42 0 15,20 0-15,-20 0 0,21 0 0,-43 0 16,21 0-16,-20 0 0,-1 0 16,-21 0-16,22 0 0</inkml:trace>
  <inkml:trace contextRef="#ctx0" brushRef="#br0" timeOffset="10451.29">1968 1969 0,'0'0'0,"22"0"0,-1 0 16,42 0-16,-20 0 15,20 0-15,1 0 0,-1 0 0,22 0 16,-1 0-16,22 0 0,-21 0 0,21 0 16,0-22-16,-1 22 0,22 0 15,0 0-15,0 0 0,0 0 0,22 0 16,-22 0-16,0 0 0,0 0 15,0 0-15,21-21 0,-42 21 0,21 0 16,-22 0-16,1-21 0,0 21 16,-21 0-16,-22 0 0,1 0 0,-22 0 15,0 0-15,1 0 0,-22 0 16,0 0-16,0 0 0,0 0 16,1 0 30,-1 0-30,0 0 0,0 0-16,0 0 0</inkml:trace>
  <inkml:trace contextRef="#ctx0" brushRef="#br0" timeOffset="11319.51">7408 1990 0,'-42'-21'15,"21"21"-15,21-22 0,-21 22 16,-1 0-16,1 0 0,21 22 47,21-22-31,1 21-16,-1-21 15,0 0-15,0 21 0,21-21 0,1 0 16,-1 0-16,22 21 0,-1-21 15,1 0-15,20 0 0,1 0 0,21 21 16,0-21-16,-22 0 0,22 0 0,21 0 16,0 21-16,0-21 0,21 0 15,-21 0-15,21 22 0,1-22 0,-1 0 16,21 0-16,0 0 0,1 0 16,-1 0-16,-21 0 0,22 0 0,-22 0 15,21 0-15,-21 0 0,0 0 0,1 0 16,-22 0-16,0 0 0,0 0 15,0 0-15,-22 0 0,1 0 0,0 0 16,0 0-16,-21-22 0,-1 22 0,1 0 16,-22-21-16,1 21 15,-22 0-15,22 0 0,-22 0 0,0 0 16,-20 0-16,-1 0 0,21 0 0,-21 0 16,0 0-1,-42 0 1,-21 0-16,21 0 15,-22 0-15,1 0 0,-21 0 16,-1 0-16,1 0 0,-22 0 0,-21 0 16</inkml:trace>
  <inkml:trace contextRef="#ctx0" brushRef="#br0" timeOffset="11906.18">7620 2328 0,'0'0'0,"0"-21"16,-21 21-16,42 0 31,0 0-15,0 0-16,22 0 0,-1 0 0,0 0 15,1 0-15,20 0 0,1 0 0,-1 0 16,1 0-16,-1 0 0,22 0 15,-1 0-15,1 0 0,21 0 0,0-21 16,21 21-16,0 0 0,21 0 0,-21 0 16,21 0-16,0 0 15,22 0-15,-1 0 0,0 0 0,1 0 16,-22 0-16,21 0 0,0 0 0,1 0 16,-22-21-16,0 21 0,0 0 15,0 0-15,-21-21 0,0 21 0,-21-21 16,21 21-16,-21-22 0,0 22 0,0 0 15,-22-21-15,1 21 0,0 0 16,-22 0-16,1 0 0,-1 0 0,-20 0 16,-1 0-16,0 0 0,1 0 15,-22 0-15,0 0 0,0 0 0,0 0 16,-21 21 0,-21 1 15</inkml:trace>
  <inkml:trace contextRef="#ctx0" brushRef="#br0" timeOffset="12902.62">741 3069 0,'21'-21'16,"-21"0"-16,0 0 16,0 0-16,0-1 15,0 44 16,0-1-31,0 0 16,0 0-16,0 0 16,0 0-16,0 1 0,0-1 15,0 0 1,0 0-16,0 0 16,21-21-1,0 0 1</inkml:trace>
  <inkml:trace contextRef="#ctx0" brushRef="#br0" timeOffset="13174.99">1143 3006 0,'-21'0'16,"0"0"0,-1 0-16,22 21 15,0 0-15,-21-21 16,21 21-16,-21-21 0,21 21 0,0 1 16,0-1-16,0 0 15,-21-21-15,21 21 0,0 0 0,0 0 16,0 1-1,21-22-15,0 21 0</inkml:trace>
  <inkml:trace contextRef="#ctx0" brushRef="#br0" timeOffset="14138.81">1990 2985 0,'0'0'0,"0"-22"0,0 1 15,-22 0-15,22 0 16,0 0-16,-21 21 0,21 21 47,0 0-47,0 0 0,-21 0 0,21 22 15,-21-22-15,0 21 0,21 1 16,-21-1-16,-1 21 0,1-20 0,0 20 16,0-20-16,-21 20 0,20 1 15,-20-22-15,21 21 0,-21-20 16,20 20-16,1-20 0,-21-1 0,21 0 15,0-21-15,-1 22 0,22-22 16,-21 0-16,21 0 0,-21 0 16,21 1-16,-21-22 0,0-22 31,21 1-31,0 0 0,0 0 0,0 0 16,0 0-16,0-22 0,0 22 0,0-21 15,0-1-15,21 1 0,-21 0 16,21-1-16,-21 1 0,21 0 0,-21-1 15,21 22-15,1-21 0,-22 21 16,0 0-16,21 21 0,0 0 16,0 0-16,-21 21 15,0 0-15,21 0 16,-21 0-16,0 22 0,0-22 16,0 21-16,21-21 0,-21 22 0,22-22 15,-22 21-15,21-21 0,0 22 16,-21-22-16,21 0 0,0 0 0,0 0 15,22 0-15,-22 1 0,0-22 0,21 0 16,-20 0-16,-1 0 0,21 0 16,-21 0-16,22 0 0,-22 0 15,0-22-15,21 1 0,-21 0 16,22 0-16,-22 0 0,0 0 0,0-22 0,0 1 16,1 21-16,-1-43 0,0 22 15,0-22-15,-21 22 0,0-21 16,21-1-16,-21 1 0,0-1 0,0 1 15,0 20-15,0-20 0,0-1 16,0 22-16,-21-22 0,0 22 0,0 0 16,0 21-16,-1-22 0,-20 22 15,21 21-15,-21 0 0,-1 0 0,22 0 16,-21 21-16,-1 0 0,1 1 16,-21 20-16,20 0 0,1 1 0,0-1 15,-1 0-15,22 22 0,-21-22 16,21 22-16,21-22 0,0 0 0,0 1 15,0-1-15,0 0 0,21 1 16,21-22-16,-21 0 0,0 21 16,22-42-16,-22 21 0,21 1 0,1-22 15,-22 0-15,21 0 0,-21 0 16,22 0-16,-22 0 0,0 0 0,0-22 16,0 22-16,0-21 0,1 0 15,-1 21-15</inkml:trace>
  <inkml:trace contextRef="#ctx0" brushRef="#br0" timeOffset="14754.71">2455 3662 0,'0'-21'0,"21"21"15,1-21 1,-1-1-16,0 22 0,0-21 0,21 21 15,-20-21-15,20 0 0,-21 0 16,0 21-16,0-21 0,1-1 16,-1 1-16,0 0 0,-21 0 15,0 0-15,0 0 16,-21 21-16,0 0 0,-22 0 16,22 0-16,0 0 0,-21 0 15,-1 21-15,22 0 0,0 0 0,-21 0 16,20 22-16,1-22 0,0 21 15,21-21-15,0 22 0,-21-22 16,21 0-16,0 0 0,0 21 0,0-20 0,0-1 16,21 0-16,0-21 15,0 0-15,1 0 0,-1 0 16,0 0-16,0 0 0,0 0 16,22 0-16,-22 0 0,0 0 0,0-21 15</inkml:trace>
  <inkml:trace contextRef="#ctx0" brushRef="#br0" timeOffset="15186.46">2963 3450 0,'0'0'15,"0"-21"-15,21 0 16,-21 42 0,22 0-1,-1 22-15,-21-22 0,0 0 16,21 0-16,-21 0 0,21 22 15,-21-22-15,0 0 0,0 0 0,0 0 16,0 0-16,21 1 0,-21-1 0,0 0 16,0 0-16,21 0 15,-21-42 17,0 0-32,0 0 15,22 0-15,-22-22 16,21 22-16,-21 0 0,21-21 15,-21-1-15,0 1 0,21 21 0,-21-22 16,21 1-16,0 0 0,-21 21 16,22-22-16,-1 22 0,0 0 0,0 0 15,0 21-15,-21 21 16,21-21 0,-21 21-16,0 0 0,0 0 0,0 1 15,0-1-15,0 0 0,0 0 16,0 0-16,0 0 0,0 1 15,0-1-15,0 0 0,0 0 16</inkml:trace>
  <inkml:trace contextRef="#ctx0" brushRef="#br0" timeOffset="15559.25">3408 3683 0,'0'0'15,"21"0"-15,0 0 16,0 0-16,0 0 0,1 0 15,-1 0-15,0 0 0,0 0 0,0-21 16,0 21-16,1-21 0,-1 0 16,0 21-16,0-22 0,0 1 0,-21 0 15,0 0-15,0 0 16,0 0-16,0-1 16,0 1-16,-21 21 0,21-21 15,-21 21-15,0 0 0,0 0 16,-1 0-16,1 0 0,21 21 0,-21 0 15,0-21-15,0 43 0,0-22 0,-1 0 16,22 0-16,-21 22 0,21-22 16,-21 0-16,21 0 0,0 21 0,0-20 15,0-1-15,0 0 0,21 0 0,0-21 16,1 21-16,-1-21 0,0 0 16,0 0-16,0 0 0,0 0 0,22 0 15,-22 0-15,0 0 0,21 0 0,-20 0 16,20-21-16,-21 0 15,0 0-15,22 21 0,-22-43 0,0 22 16,21 0-16,-21 0 0</inkml:trace>
  <inkml:trace contextRef="#ctx0" brushRef="#br0" timeOffset="15874.07">4339 2858 0,'0'0'0,"0"-43"0,0-63 16,0 64-16,-21 21 0,0 21 15,21-21-15,-21 21 0,-1 0 16,1 21-16,0 0 0,0 0 16,21 22-16,0-1 15,-21 0-15,0 1 0,-1 20 0,22-21 16,0 22-16,-21-1 0,21-20 0,-21 20 16,0 1-16,21-1 0,0 1 15,0-1-15,-21-20 0,21-1 0,0 0 16,-21 1-16,21-1 0,0-21 0,0 21 15,0-20-15,0-1 0,0 0 16,21-21-16,0 0 16,0 0-16,0 0 15,0-21-15,1 0 16,-1-1-16,0-20 16,0 21-16,-21 0 0,21 0 0</inkml:trace>
  <inkml:trace contextRef="#ctx0" brushRef="#br0" timeOffset="16258.85">4445 3366 0,'0'21'31,"0"0"-31,-21 0 0,21 0 0,-21 0 16,21 1-16,0-1 0,0 21 0,0-21 16,-22 0-16,22 1 0,0-1 15,0 0-15,0 0 0,0 0 0,0 0 16,22-21-16,-1 0 15,0 0-15,0 0 0,0 0 16,0 0-16,1 0 0,-1 0 0,21 0 16,-21 0-16,0-21 0,1 21 0,20-21 15,-21 0-15,0 0 0,-21 0 16,21-1-16,-21 1 0,22 0 0,-22 0 16,0-21-16,0 20 0,0-20 0,0 21 15,0-21-15,0 20 0,-22 1 16,1 0-16,0 0 0,0 21 0,0 0 15,0 0-15,-1 0 0,1 0 0,-21 0 16,21 21-16,0 0 0,-1 0 16,1 1-16,0-1 0,0 0 0,21 21 15,-21-21-15,21 1 0,0-1 16,0 0-16,21-21 16,0 0-16,21 0 0,-20 0 15,20 0-15</inkml:trace>
  <inkml:trace contextRef="#ctx0" brushRef="#br0" timeOffset="16618.64">5270 3175 0,'0'0'0,"-21"0"15,0 0-15,0 0 16,0 21-16,21 0 15,-21 1-15,21 20 0,0 0 0,0-21 16,0 22-16,-22 20 0,22-20 0,-21-1 16,21 0-16,0 22 0,0-22 15,0 22-15,-21-1 0,0 1 0,21-1 16,-21 22-16,0-1 0,-1 1 0,1 0 16,0-1-16,0 1 0,0 21 15,-22-21-15,1 20 0,21-20 0,-21 0 16,20-1-16,-20 1 0,21-21 0,0-1 15,0 1-15,21-22 0,0 0 16,-22 1-16,22-22 0,0 0 0,0 0 16,22-21-1,-1-21-15,0 0 0,0 0 16,0-22-16,0 22 0,1-21 0,-1-22 16,21 22-16</inkml:trace>
  <inkml:trace contextRef="#ctx0" brushRef="#br0" timeOffset="16963.34">4974 3408 0,'0'0'0,"0"-42"0,-21 20 0,21-20 0,-21 21 16,21-21-16,0 20 0,0 1 15,0 0-15,21 0 0,0 21 0,0-21 16,0 21-16,22 0 0,-22 0 0,21 0 15,-21 0-15,22 0 0,-22 0 16,21 21-16,-21 0 0,1 21 16,-1-20-16,-21-1 0,0 21 0,0-21 0,0 0 15,0 22-15,0-22 0,0 0 16,0 0-16,-21 0 0,-1 1 16,1-1-16,0 0 0,-21 0 0,21-21 15,-1 21-15,1-21 0,0 0 16,0 21-16,0-21 0,0 0 0,21-21 47,21 21-47,0-21 0,0 0 15,0 0-15</inkml:trace>
  <inkml:trace contextRef="#ctx0" brushRef="#br0" timeOffset="17211.2">5715 3281 0,'0'21'16,"-21"-21"-16,0 21 0,-1 0 15,1 1-15,21-1 0,-21 0 0,0-21 16,21 21-16,-21 0 0,21 0 0,-21 1 16,21-1-16,-22 0 0,22 0 15,0 0 1,0-42 31,0 0-47,0 0 15,0 0-15</inkml:trace>
  <inkml:trace contextRef="#ctx0" brushRef="#br0" timeOffset="17366.24">5588 3090 0,'0'0'15,"0"22"32,0-1-31,0 0-16,21-21 16,0 21-16</inkml:trace>
  <inkml:trace contextRef="#ctx0" brushRef="#br0" timeOffset="17870.95">5990 3217 0,'0'22'16,"0"-1"-1,0 0-15,-21 0 0,21 0 16,-21 0-16,21 1 0,-21-1 15,21 0-15,0 0 0,0 0 16,-22 0-16,22 1 0,-21-1 0,21 0 16,0 0-16,-21-21 0,21 21 15,-21-21-15,0 0 16,0 0 0,21-21-1,0 0 1,0 0-16,0 0 0,0-1 0,0 1 15,21 0-15,0-21 0,0 21 0,0-22 16,0 22-16,1-21 0,-1 21 16,0-1-16,0 1 0,21 0 15,-20 21-15,-1 0 0,0 0 0,0 0 16,0 0-16,0 0 0,-21 21 0,0 0 16,22 1-16,-22 20 0,0-21 15,21 0-15,-21 22 0,0-22 0,0 0 16,0 21-16,0-21 0,0 1 0,0-1 15,0 0-15,0 0 0,-21-21 16,21 21-16,-22 0 0,22 1 16,-21-22-16,21-22 47,21 22-47</inkml:trace>
  <inkml:trace contextRef="#ctx0" brushRef="#br0" timeOffset="18695">6837 3344 0,'0'0'0,"0"-21"0,0 0 15,0 0-15,0 0 0,0 0 16,0-1-16,-21 22 0,21-21 15,-22 21-15,1 0 0,0 0 16,0 0-16,0 0 0,-22 0 16,22 21-16,-21 1 0,21-1 15,-22 0-15,22 0 0,0 21 0,-21-20 16,21-1-16,-1 21 0,1-21 0,21 22 16,0-22-16,0 21 0,0-21 15,0 0-15,0 1 0,0-1 0,21 0 16,1-21-16,-1 0 0,0 0 15,21 0-15,-21 0 0,1 0 16,-1 0-16,0 0 0,0 0 0,21-21 16,-20 0-16,-22-1 0,21 1 15,0 0-15,0 0 0,-21 0 0,0 0 16,0-1-16,0 1 0,21 0 16,-21 0-16,0 0 0,0 0 0,0-1 15,21 22-15,-21-21 0,0 42 31,0 1-31,0-1 0,0 0 16,0 21-16,0-21 0,0 22 0,0-1 16,0 0-16,0 1 0,0-1 15,-21 0-15,21 1 0,-21 20 0,21 1 16,-21-1-16,21 1 0,0-1 16,-21 22-16,21-22 0,-21 22 0,21 0 15,0-1-15,0 1 0,0 0 16,0-1-16,0 1 0,0 21 0,0-21 15,0-1-15,0 1 0,0-22 0,0 22 16,0-21-16,0 20 0,0-20 0,0-1 16,0-20-16,-22 20 0,22-21 0,-21 1 15,21-1-15,-21-21 0,21 22 16,-21-22-16,0 0 0,0 0 0,-1 0 16,1-21-16,21 21 0,-21-21 0,0 0 15,0 0-15,0 0 0,-1 0 0,1-21 16,0 0-16,0 0 0,-21 0 15,20-22-15,1 1 0,-21 0 0,21-22 16,0 1-16,-22-1 0,22-20 16,0-1-16,0 0 0,0 1 0,21-22 15,0 21-15,0-21 0,0 0 0,0 22 16,0-22-16,21 21 0,0-21 0,0 22 16,0-1-16,0 0 0,1 1 15,-1-1-15,0 22 0,0 20 0,21-20 16,-20 20-16,-1 1 0,21 21 0,-21 0 15,0-22-15,1 22 0,-1 0 0,0 21 16,0-21-16,0 0 0,22 0 16</inkml:trace>
  <inkml:trace contextRef="#ctx0" brushRef="#br0" timeOffset="21039.62">8657 3344 0,'0'0'0,"0"-21"16,0 0-16,0 0 16,0 0-16,0 42 46,0 0-46,0 0 0,0 22 0,0-22 16,0 21-16,0-21 0,-21 22 0,0-1 16,21-21-16,-21 21 0,-1-20 15,22 20-15,-21-21 0,0 21 16,21-20-16,0-1 0,0 0 0,-21-21 16,21 21-16,-21-21 0,21-21 46,0 0-46,0 0 0,0-1 16,0 1-16,0 0 0,21-21 0,-21 21 16,0-22-16,21 22 15,0-21-15,0-1 0,1 22 0,-22-21 0,21 0 16,0 20-16,21 1 0,-21 0 0,1 21 16,-1 0-16,21 0 15,-21 0-15,22 0 0,-22 0 0,0 21 16,0 0-16,0 22 0,0-22 0,1 0 15,-22 0-15,0 22 0,21-22 16,-21 0-16,0 21 0,0-21 0,0 1 16,0-1-16,0 0 0,0 0 0,0 0 15,0 0-15,0 1 0,-21-1 16,-1-21 0,22-21 15,0-1-31,0 1 0,0 0 15,0 0-15,0 0 0,22-22 16,-22 22-16,21-21 0,0 21 0,0-22 16,-21 22-16,21-21 0,0 0 0,1 20 15,-1 1-15,21 0 0,-21 0 16,0 0-16,1 21 0,-1 0 0,0 0 16,0 21-16,0-21 0,0 21 0,-21 21 15,0-20-15,0-1 0,0 21 16,0-21-16,0 22 0,0-22 0,0 21 15,0-21-15,0 22 0,0-22 0,0 0 16,0 0-16,0 21 0,0-20 16,0-1-16,0 0 15,0 0-15,0 0 16,22-21-16,-1 0 0,0 0 16,0 0-16,0-21 15,0 21-15,1-21 0,-22 0 16,21 0-16,0-1 0,0 1 0,0 0 15,0 0-15,1-21 0,-1 20 0,-21-20 16,21 21-16,0-21 0,-21 20 0,21-20 16,-21 21-16,0 0 0,0 0 15,0-1-15,0 44 32,0-1-32,-21 0 15,0 0-15,21 0 0,-21 22 16,21-22-16,0 0 0,0 21 0,0-21 15,0 1-15,0 20 0,0-21 0,0 0 16,0 0-16,0 1 0,0-1 0,0 0 16,21-21-16,0 0 15,0 21-15,0-21 0,1 0 0,-1 0 16,0 0-16,0 0 0,21 0 0,-20-21 16,-1 21-16,0-21 0,21 0 0,-21-1 15,1 1-15,-22 0 16,21 0-16,0-21 0,0 20 0,0-20 15,-21 0-15,0 21 0,0-22 0,21 1 16,-21 21-16,0-22 0,22 22 16,-22 0-16,0 0 0,0 0 15,0 42 1,0 0-16,-22 0 0,22 0 16,-21 1-16,21 20 0,0-21 15,0 21-15,-21-20 0,21 20 0,0-21 16,0 21-16,0-20 0,0-1 0,0 21 15,0-21-15,0 0 0,0 1 16,21-1-16,0 0 0,1 0 0,-1-21 16,0 21-16,0-21 0,0 0 15,0 0-15,22 0 0,-22 0 0,0 0 16,0 0-16,22 0 0,-22-21 0,0 0 16,0 0-16,0 0 0,0-1 15,1 1-15,-1 0 0,0-21 0,0-1 16,0 1-16,-21 0 0,21-1 0,-21-20 15,22 21-15,-22-22 0,21 22 0,-21-22 16,21 22-16,-21 0 16,21-1-16,-21 1 0,0 0 0,0 20 0,0-20 15,0 21-15,0 0 0,-21 21 32,0 0-32,0 0 0,21 21 0,0 0 15,-22 0-15,1 0 0,0 22 0,21-22 16,0 21-16,-21 22 0,21-22 0,-21 0 15,21 22-15,-21-22 0,21 1 16,0 20-16,0-21 0,0 1 0,0-1 16,0 0-16,0 1 0,0-1 0,21-21 15,0 22-15,0-22 0,0 0 0,0 0 16,1 0-16,-1-21 0,0 21 16,0-21-16,21 0 0,-20 0 0,-1 0 15,21 0-15,-21 0 0,0-21 0,1 0 16,20 0-16,-21 0 0,0 0 0,0-22 15,1 1-15,-1 0 16,0-1-16,-21 1 0,21 0 0,0-22 16,0 22-16,-21-22 0,22 22 0,-22 0 15,21-1-15,-21 1 0,21 0 0,-21-1 16,0 22-16,0 0 0,0 0 16,0 0-16,0-1 0,-21 44 31,21-1-31,0 0 0,-21 21 15,-1-21-15,1 22 0,21-1 16,-21 0-16,0 1 0,21-1 0,-21 0 16,21 1-16,-21 20 0,21-20 15,0-1-15,0 0 0,0 1 16,0-22-16,0 21 0,0-21 0,0 22 16,0-22-16,21 0 0,0 0 0,0 0 15,0-21-15,0 21 0,1-21 0,-1 0 16,0 0-16,21 0 0,-21 0 0,1 0 15,-1 0-15,0 0 0,0-21 16,0 0-16,0 0 0,1 0 16,-1 0-16,0-1 0,0 1 0,-21 0 0,21-21 15,0-1-15,-21 22 0,22-21 16,-22 0-16,0 20 0,0 1 16,0 0-16,0 0 0,0 0 0,0 42 31,0 0-31,0 0 0,0 0 15,-22 1-15,22 20 0,0-21 16,0 0-16,0 0 0,0 22 0,0-22 16,0 0-16,0 0 0,0 0 0,0 1 15,0-1-15,0 0 0,22-21 16,-1 0-16,0 0 0,0 0 16,0 0-1,0 0-15,1-21 16,-1 0-16,-21-1 0,21 1 15,-21 0-15</inkml:trace>
  <inkml:trace contextRef="#ctx0" brushRef="#br0" timeOffset="21222.47">11790 3133 0,'0'0'0,"-43"-21"16,22 21-16,0 0 47,21 21-32</inkml:trace>
  <inkml:trace contextRef="#ctx0" brushRef="#br0" timeOffset="21402.36">10985 3387 0,'0'0'0,"0"21"0,22-21 32,-1 0-32,0 0 0,0 0 0,0 0 15,22 0-15,-22 0 0,21-21 0,0 21 16,1 0-16,-22 0 0</inkml:trace>
  <inkml:trace contextRef="#ctx0" brushRef="#br0" timeOffset="21831.47">12023 3408 0,'0'0'0,"-22"0"16,1 0-16,0 0 16,21 21-1,0 0-15,0 0 16,0 22-16,0-22 0,0 0 16,0 21-16,0-20 0,0 20 0,0 0 15,0 1-15,0-22 0,0 42 0,0-20 16,0-1-16,0 21 0,0 1 0,-21-22 15,0 22-15,0-1 0,-1 1 0,1-1 16,0-20-16,-21 20 16,21 1-16,-22-22 0,22 21 0,-21 1 15,21-22-15,-1 22 0,-20-22 0,21 0 16,0 22-16,-22-22 0,43 1 0,-21-22 16,0 21-16,21-21 0,0 0 0,0 1 15,0-1-15,0 0 16,21-21-1,0-21-15,1 0 16,-1-1-16,0 1 0,0 0 0,0-21 16,-21 21-16,21-22 0,1 1 15</inkml:trace>
  <inkml:trace contextRef="#ctx0" brushRef="#br0" timeOffset="22158.61">11790 3937 0,'0'0'0,"0"-63"0,0-1 0,0-105 15,0 105-15,21 22 16,-21 0-16,21-1 0,0 1 16,-21 0-16,21-1 0,1 22 0,-1 0 15,0 0-15,0 0 0,21-1 0,-20 22 16,20 0-16,-21 0 0,0 22 16,22-1-16,-22 0 0,0 0 0,0 21 15,0-20-15,0 20 0,-21-21 0,0 21 16,0 1-16,0-22 0,0 0 15,0 21-15,0-20 0,0-1 16,-21 0-16,0 0 0,0 0 0,0 0 16,0 1-16,-1-1 0,1-21 0,0 21 15,0-21-15,0 0 0,0 21 0,-1-21 16,22 21-16,-21-21 16,21-21-1,0 0 1,21 21-16,1-21 0,-1 0 0</inkml:trace>
  <inkml:trace contextRef="#ctx0" brushRef="#br0" timeOffset="22450.84">12658 2963 0,'0'0'0,"0"-21"0,0 0 0,0-21 16,0 21-1,-22 21 1,22 21-16,-21 0 16,21 0-16,-21 0 0,21 0 0,0 1 15,-21 20-15,0 0 0,0 1 16,21-1-16,-22 0 0,1 22 0,0-22 16,21 0-16,-21 1 0,0-1 15,21 0-15,0 1 0,0-22 16,0 21-16,-21-21 0,21 1 0,0-1 15,0 0-15,0 0 0,21-21 16,0 0 0,0 0-16</inkml:trace>
  <inkml:trace contextRef="#ctx0" brushRef="#br0" timeOffset="22834.62">12700 3514 0,'21'0'16,"0"0"-16,0 0 15,1 0-15,-1 0 16,0 0-16,0 0 0,-21-21 0,21-1 16,0 22-16,1-21 0,-22 0 15,0 0-15,21 0 0,-21 0 0,0-1 16,0 1-16,0 0 0,0 0 15,-21 21 1,-1 0-16,1 0 0,0 0 0,0 0 16,0 21-16,0 0 0,-22 0 15,22 1-15,0-1 0,0 0 0,0 21 16,-1-21-16,22 1 0,0 20 16,0-21-16,0 0 0,0 0 0,0 1 15,0-1-15,22 0 0,-1 0 0,0 0 16,0-21-16,21 21 0,-20-21 0,20 0 15,-21 0-15,21 0 0,-20 0 16,20 0-16,-21 0 0,21 0 0,1 0 16,-22-21-16,21 0 0,-21 0 0,22 0 15</inkml:trace>
  <inkml:trace contextRef="#ctx0" brushRef="#br0" timeOffset="23938.84">14287 3196 0,'0'0'0,"22"-21"0,-1 0 16,-21 0-16,0 42 31,0 0-15,0 0-16,0 22 0,0-22 16,0 21-16,0 0 0,0-20 0,0 20 15,-21-21-15,21 21 0,-22-20 16,22 20-16,0-21 0,-21 0 0,21 0 15,0 1-15,0-1 0,0-42 47,0-1-47,0 1 16,0 0-16,0 0 16,0-21-16,0 20 0,0 1 0,21-21 15,-21 0-15,22 20 0,-1-20 0,0 0 16,0-1-16,0 22 0,0-21 0,1 21 15,20 0-15,-21-1 16,0 22-16,22 0 0,-22 0 0,21 0 16,-21 0-16,0 22 0,1-1 0,-1 0 15,0 0-15,0 21 0,0-20 16,-21 20-16,21-21 0,-21 21 0,0-20 16,0-1-16,0 21 0,0-21 0,0 0 15,0 1-15,0-1 0,-21 0 0,0-21 16,21 21-16,-21-21 0,0 0 15,21-21 17,0 0-32,0 0 0,0-1 15,21-20-15,-21 21 16,21-21-16,0 20 0,0-20 0,22 0 16,-22-1-16,21 1 0,1 0 0,-22 21 15,21-22-15,22 22 0,-22 0 16,0 0-16,-21 21 0,22 0 0,-22 0 15,21 21-15,-21 0 0,1 0 0,-22 0 16,0 22-16,0-22 0,0 21 0,0-21 16,0 22-16,0-1 0,0-21 15,-22 22-15,1-1 0,0-21 0,21 0 16,-21 0-16,0 22 0,0-43 16,21 21-16,-22 0 0,22 0 0,-21-21 15,21 21-15,0-42 31,0 0-15,0 0-16,21 21 0,1-21 0</inkml:trace>
  <inkml:trace contextRef="#ctx0" brushRef="#br0" timeOffset="24338.61">15452 3281 0,'0'0'0,"0"21"15,21 0 1,0-21-16,0 0 16,0 0-16,22 0 0,-22 0 0,21 0 15,-21 0-15,22 0 0,-22-21 16,21 0-16,0 21 0,-20-21 0,20 21 16,-21-21-16,0-1 0,0 22 0,1-21 15,-22 0-15,0 0 0,0 0 16,0 0-16,0-1 0,0 1 15,-22 0-15,1 21 0,0 0 0,0 0 16,0 0-16,0 0 0,-22 0 16,22 0-16,0 21 0,0 0 0,-22 1 15,22-1-15,0 21 0,-21-21 16,21 22-16,-1-1 0,1 0 0,0-21 16,21 22-16,0-1 0,0-21 0,0 22 15,0-22-15,0 0 0,0 0 16,21 0-16,0 0 0,1 1 0,-1-22 15,0 0-15,0 21 0,21-21 0,-20 0 16,-1 0-16,21 0 0,-21 0 16,22-21-16,-1-1 0,-21 1 0,21 0 15,1 21-15</inkml:trace>
  <inkml:trace contextRef="#ctx0" brushRef="#br0" timeOffset="24650.93">16468 2752 0,'0'0'0,"0"-43"16,0-20 0,0 21-16,0 20 0,0 1 0,-22 0 0,1 21 15,0 0-15,0 0 16,21 21-16,-21 22 0,0-22 16,21 21-16,-22 22 0,1-22 0,21 21 15,-21-20-15,21 20 0,-21 1 0,0-22 16,0 22-16,21-1 0,-22-21 0,1 22 15,21-22-15,0 1 16,-21-1-16,21 0 0,-21 1 0,21-22 16,0 21-16,0-21 0,0 0 0,0 1 15,0-1-15,21-21 16,0 0 0,0 0-16,1-21 0,-1-1 15,0 1-15,0 0 0,0-21 0,22 21 16,-22-22-16</inkml:trace>
  <inkml:trace contextRef="#ctx0" brushRef="#br0" timeOffset="25538.42">16764 2688 0,'0'0'0,"0"-63"16,0 42-16,0-1 0,0 44 15,0-1 1,-21 21-16,0-21 0,-1 22 15,22-1-15,-21 21 0,0-20 0,21-1 16,-21 22-16,0-22 0,0 21 0,21-20 16,-22 20-16,1-20 0,21-1 0,-21 0 15,0 1-15,0-1 16,21 0-16,0-21 0,0 22 0,-21-22 0,21 0 16,0 0-16,-22-21 0,22 21 15,22-21 16,-1 0-31,-21-21 0,21 0 0,0 0 16,0 0-16,0 0 0,1-1 0,-1-20 16,0 21-16,0 0 0,0-22 15,0 22-15,-21-21 0,22 21 0,-1 0 16,0-1-16,-21 1 0,21 21 16,-21 21 15,0 1-31,0 20 0,0-21 0,0 0 0,0 0 15,0 22-15,0-22 0,0 21 16,0-21-16,0 1 0,0-1 0,0 21 16,0-21-16,0 0 0,0 1 15,0-1-15,0 0 0,21-21 16,0 0-16,-21 21 0,22-21 0,-1 0 16,0 0-16,0 0 0,0 0 0,0 0 15,1 0-15,20-21 0,-21 21 16,0-21-16,0 0 0,1-1 0,-1 1 15,0 0-15,-21 0 0,21 0 0,0-22 16,-21 22-16,21-21 0,-21 21 16,0 0-16,0-22 0,0 22 0,0 0 15,0 0-15,-21 42 32,21 0-32,-21 0 0,0 0 0,21 1 15,0-1-15,-21 0 0,21 21 16,0-21-16,-21 1 0,21 20 0,0-21 15,0 0-15,0 0 0,0 1 0,0-1 16,21 0-16,0-21 0,0 21 0,0-21 16,0 0-16,1 21 15,-1-21-15,0 0 0,21 0 0,-21 0 16,1 0-16,-1-21 0,0 0 16,0 21-16,0-21 0,0 0 0,1-1 15,-1 1-15,-21-21 0,0 21 16,21-22-16,-21 1 0,0 21 0,0-21 15,0-1-15,0 22 0,0 0 0,0 0 16,0 0-16,-21-1 0,0 1 0,-1 21 16,1 0-16,0 0 0,-21 0 15,21 0-15,-22 0 0,22 21 0,0 1 16,-21-22-16,20 21 0,1 0 0,0 0 16,0 0-16,21 0 0,0 1 15,0-1-15,0 0 0,21 0 16,0 0-16,0-21 0,22 21 15,-1 1-15</inkml:trace>
  <inkml:trace contextRef="#ctx0" brushRef="#br0" timeOffset="26447.72">18161 3344 0,'0'0'0,"0"-21"0,0 0 0,0 0 0,-21 0 15,0 0-15,-1 21 16,1 0-16,0 0 0,0 0 0,0 0 16,-22 0-16,22 0 0,0 21 15,0 0-15,0 0 0,-22 0 0,22 0 16,0 1-16,0-1 0,0 0 16,0 21-16,-1-21 0,22 1 0,0 20 15,0-21-15,0 0 0,0 0 0,0 1 16,0-1-16,0 0 0,22 0 0,-1 0 15,-21 0-15,21-21 0,0 0 16,0 22-16,0-22 0,1 0 0,-1 0 16,0 0-16,0 0 0,0 0 0,0-22 15,1 1-15,-1 0 0,-21 0 16,21 0-16,0 0 0,0-22 16,-21 22-16,21-21 0,1-1 0,-1 1 15,0-21-15,0 20 0,0-20 0,0-1 16,1 22-16,-1-22 0,0 1 0,21 21 15,-21-1-15,-21 1 0,22 0 16,-22-1-16,21 1 0,-21 21 0,0 0 16,0-1-16,-21 22 15,-1 0-15,22 22 16,-21 20-16,0-21 0,0 21 0,0-20 16,0 20-16,-1 0 0,1 1 0,0-1 15,0 21-15,21-20 0,0-1 16,-21 0-16,21 22 0,0-22 0,0 1 15,0-1-15,0 0 0,0-21 16,0 22-16,21-22 0,-21 21 0,21-21 16,0 1-16,0-1 0,1 0 15,20-21-15,-21 21 0,0-21 0,0 0 16,22 0-16,-22 0 0,0 0 0,21 0 16,-20 0-16,20-21 0,-21 21 0,21-21 15,-20 0-15,-1 21 0,21-22 16,-21-20-16,0 21 0,1 0 0,20 0 15,-21-22-15,0 22 0,0 0 0,-21 0 16,0 0-16,22-1 0,-22 1 16,-22 21-1,1 0-15,0 21 16,0-21-16,0 22 0,0-1 0,21 0 16,0 0-16,-22 0 0,22 0 15,0 1-15,0-1 0,0 0 0,0 0 16,0 0-16,22 0 0,-1 1 15,-21-1-15,21-21 0,0 21 0,-21 0 16,0 0 0,0 0-1,-21-21 17,0 0-32,0 0 15,-1 0 1,1 0-16,0-21 15,0 21-15,0-21 0,0 0 16,-1 0-16,1 0 16,-21 21-16</inkml:trace>
  <inkml:trace contextRef="#ctx0" brushRef="#br0" timeOffset="26806.51">16214 2836 0,'0'0'0,"0"-21"15,21 21-15,21 0 16,-21-21-16,43 21 0,-22 0 15,0-21-15,22 21 0,-1 0 0,-20-21 16,-1 21-16,22 0 0,-22 0 16,-21 0-16,21-21 0,-20 21 0,-1 0 15,0 0-15,0 0 0,0 0 16,0 0 0,-21 21 30,22 0-46,-1 0 16</inkml:trace>
  <inkml:trace contextRef="#ctx0" brushRef="#br0" timeOffset="28910.98">20447 3175 0,'0'0'0,"0"-21"0,0 0 16,0 0-16,0-1 16,0 1-16,0 42 46,0 1-46,0-1 0,0 0 0,0 21 16,0 1-16,0-22 0,0 21 0,-21-21 16,0 22-16,21-22 0,-22 21 15,22-21-15,-21 0 0,21 1 16,-21-1-16,0 0 0,21 0 0,0 0 16,0 0-16,0-42 46,0 0-46,0 0 0,21 0 16,-21 0-16,21-1 0,0 1 0,-21 0 16,22-21-16,-1 21 0,-21-22 15,21 22-15,0 0 0,0 0 0,-21 0 16,21 21-16,1 0 0,-1 0 0,0 21 16,-21 0-1,21 0-15,-21 0 0,0 0 16,0 22-16,0-22 0,0 0 0,0 0 15,0 22-15,21-22 0,-21 0 16,0 0-16,21 0 0,1 0 16,-22 1-16,21-22 0,0 21 15,0-21-15,0 0 0,0 0 16,1 0-16,-1 0 0,21 0 16,-21 0-16,0-21 0,1-1 0,-1 22 15,0-21-15,0 0 0,0 0 0,0-21 16,-21 20-16,22 1 0,-1-21 15,0 0-15,-21 20 0,21-20 0,0 0 16,-21 21-16,0-22 0,0 22 0,21 0 16,-21 0-16,0 42 31,-21 0-31,21 0 16,-21 0-16,21 22 0,-21-22 0,21 21 15,0-21-15,0 1 0,-21 20 16,21-21-16,0 0 0,0 0 0,0 22 15,0-22-15,21 0 0,-21 0 16,21-21-16,0 0 0,0 21 16,1-21-16,-1 0 0,0 0 0,0 0 15,0 0-15,22 0 0,-22-21 16,21 0-16,-21 0 0,0 21 0,1-21 0,20-22 16,-21 22-16,0 0 15,0 0-15,1-21 0,-22 20 0,21-20 16,0 0-16,-21 21 0,21-1 0,-21 1 15,0 0-15,0 0 0,-21 42 32,0 0-17,21 0-15,-21 1 0,21 20 0,0-21 16,-22 21-16,22-20 0,0 20 16,-21-21-16,21 0 0,0 0 0,0 22 15,0-22-15,0 0 0,21 0 0,1-21 16,-1 21-16,0 1 0,0-22 15,0 0-15,0 0 0,22 0 16,-22 0-16,0 0 0,21 0 0,-20 0 16,-1-22-16,0 1 0,0 21 0,21-21 15,-20 0-15,-1-21 0,0 20 16,0-20-16,-21 0 0,21 21 0,0-22 16,22-20-16,-22 20 0,0 1 0,0 0 15,0-1-15,1 1 0,-1 0 0,0-1 16,0-20-16,0 21 0,-21-1 15,0 22-15,0-21 0,0 21 0,0-1 16,0 1-16,0 0 0,-21 21 16,0 21-16,0 0 15,0 1-15,-1 20 0,1-21 16,0 21-16,0 1 0,21-1 0,-21 0 16,0 1-16,-1-1 0,22 0 15,0 1-15,-21 20 0,21-20 0,0-1 16,0 0-16,0 1 0,0-1 0,0-21 15,21 21-15,-21-20 0,22-1 16,-1 0-16,0 0 0,0 0 0,0-21 16,0 0-16,1 0 0,20 0 0,-21 0 15,21 0-15,-20 0 0,20 0 0,-21-21 16,0 0-16,22 0 16,-22-22-16,0 22 0,21-21 0,-21 0 15,1-1-15,-1 1 0,0 0 0,0-1 16,0-20-16,0 20 0,1 1 15,-1 0-15,0-22 0,-21 22 0,0 0 16,0-1-16,0 22 0,0-21 0,0 21 16,0-1-16,-21 44 31,0 20-31,21-21 0,-22 21 0,1 1 16,21-1-16,-21 0 0,0-20 15,21 20-15,0 0 0,-21 1 0,21-1 16,-21 0-16,21 1 0,-22-1 15,22 0-15,0 1 0,0-22 0,0 0 16,0 0-16,-21 0 0,21 0 16,0 1-16,0-44 47,21 1-47,1 0 0,-1 0 0,-21 0 15,21 0-15,0-1 0,0-20 0,0 21 16,1-21-16,-1 20 0,0 1 0,0 0 15,0 0-15,0 0 0,1 0 16,-1 21-16,0 0 16,0 0-16,-21 21 15,0 0-15,0 0 0,0 0 16,0 0-16,0 22 0,0-22 0,0 21 16,0-21-16,-21 22 0,21-22 0,0 21 15,0-21-15,0 1 0,0 20 0,0-21 16,0 0-16,21 0 15,0-21-15,0 22 0,1-22 16,-1 0-16,0 0 0,0 0 16,0 0-16,0 0 0,1-22 15,-1 1-15,-21 0 16,21 0-16,0 0 0,-21-22 16,0 22-16,0 0 0,0-21 0,0 21 15,0-1-15,0-20 0,0 21 16,0-21-16,0 20 0,0 1 0,0 0 15</inkml:trace>
  <inkml:trace contextRef="#ctx0" brushRef="#br0" timeOffset="29142.85">21971 2985 0,'0'0'0,"-21"0"0,42 0 47,0 0-47,0 0 0,0 0 0,1-22 15,-1 22-15,21 0 0,-21-21 0,0 21 16,1 0-16,-22-21 0,21 21 16,-21-21-16,21 21 0,-21-21 0,0 0 15,0-1-15</inkml:trace>
  <inkml:trace contextRef="#ctx0" brushRef="#br0" timeOffset="29334.74">21188 2688 0,'0'0'0,"-21"0"15,-1 0 1,44 0 15,-1 0-31,0 0 0,0 0 16,0 0-16,22 0 0,-22 0 0,21 0 15</inkml:trace>
  <inkml:trace contextRef="#ctx0" brushRef="#br0" timeOffset="29711.36">24278 2646 0,'0'-42'0,"0"20"15,-21 22 1,21 22-16,0-1 16,-21 0-16,0 21 0,-1 1 0,1-1 15,21 0-15,-21 1 0,0-1 16,21 0-16,-21 1 0,0 20 0,21-21 16,-22 1-16,22-1 0,0 0 0,0 1 15,0-1-15,0 0 0,-21 1 0,21-22 16,0 0-16,0 0 0,0 0 15,0 1-15,0-1 0</inkml:trace>
  <inkml:trace contextRef="#ctx0" brushRef="#br0" timeOffset="30542.24">23707 3112 0,'0'0'0,"-22"-22"0,22 1 16,22 21 0,-1 0-16,21-21 0,-21 21 15,43 0-15,-22 0 0,0 0 16,22 0-16,-1 0 0,1-21 16,-1 21-16,1 0 0,-1-21 0,1 0 15,-22 21-15,22-22 0,-1 22 0,-20-21 16,-1 0-16,-21 0 0,21 0 15,-20 0-15,-1-22 0,0 22 0,-21 0 16,0-21-16,0 20 0,0 1 0,0 0 16,0 0-16,-21 21 15,0 0-15,-1 0 0,1 0 0,0 21 16,-21 0-16,21 0 0,-1 22 16,1-22-16,0 21 0,21 1 0,-21-1 15,0-21-15,21 21 0,0 1 0,-21-1 16,-1 0-16,22 1 0,-21-1 15,0-21-15,21 22 0,0-1 16,0-21-16,-21 21 0,21-20 0,-21-1 16,21 0-16,0 0 0,0 0 0,0 0 15,0-42 17,21 0-32,0 21 0,0-21 15,0 0-15,-21 0 0,22-1 0,-1 1 16,0 0-16,0 0 0,-21 0 15,21 0-15,0-1 0,-21 1 16,22 21-16,-22 21 31,0 1-31,0-1 0,0 0 16,0 0-16,0 0 0,0 0 0,0 1 16,0-1-16,0 0 0,21 0 0,0 0 15,0 0-15,0 1 0,0-22 16,1 21-16,-1-21 0,0 0 0,0 0 15,21 0-15,-20 0 0,-1 0 0,0 0 16,21 0-16,-21 0 0,1-21 16,-1 21-16,0-22 0,0 1 0,0 0 15,-21-21-15,21 21 0,1-1 16,-22-20-16,0 21 0,0-21 0,21 20 16,-21 1-16,0 0 0,0 0 15,-21 21 1,-1 0-16,1 21 0,0 0 15,0 0-15,0 22 0,0-22 16,21 0-16,0 21 0,-22-20 0,22-1 16,0 21-16,0-21 0,0 0 0,0 1 15,0-1-15,22 0 0,-22 0 16,21-21-16,0 21 0,0 0 0,0-21 16,0 0-16,-21 22 0,22-22 15,-1 0-15,0 0 16</inkml:trace>
  <inkml:trace contextRef="#ctx0" brushRef="#br0" timeOffset="33514.9">1757 4890 0,'21'0'0,"-21"-22"15,21 22-15,0-21 16,0 0-16,1 0 0,-1 0 16,-21 0-16,21-1 0,0 1 15,0 0-15,0 21 0,-21-21 0,0 0 16,22 0-16,-22-1 0,0 1 0,0 0 16,0 0-16,-22 21 15,1 0-15,0-21 0,0 21 0,-21 0 16,20 0-16,-20 0 0,21 21 15,-21 0-15,-1 0 0,1 0 0,21 1 16,-22 20-16,22-21 0,0 21 16,0 1-16,0-1 0,21 0 15,0 1-15,0-1 0,0 0 16,0 1-16,0-1 0,21-21 0,0 22 16,0-22-16,22 0 0,-22 21 15,21-21-15,0 1 0,-20 20 0,20-21 16,0 0-16,-21 0 0,1 22 15,-1-22-15,0 21 0,0-21 0,-21 1 16,21 20-16,-21-21 0,0 0 0,0 0 16,0 1-16,-21-1 0,0 0 15,21 0-15,-21-21 0,0 0 16,-1 21-16,1-21 0,0 0 0,0 0 16,-21 0-16,20-21 0,1 21 15,0-21-15,0 0 0,0 0 16,0-1-16,-1-20 0,1 21 0,0 0 15,0-22-15,0 22 0,21-21 16,-21 21-16,-1 0 0,22-1 0,-21 1 16,21 0-16,0 0 0,0 0 15,21 21 1,1 21-16,-1 0 16,-21 0-16,21 0 0,0 1 0,0-1 15,0 0-15,1 0 0,-1 0 16,-21 0-16,21 1 0,0-1 0,0 0 15,0 0-15,1 0 0,20 0 16,-21-21-16,0 22 0,0-22 16,22 21-16,-22-21 0,21 0 0,1 0 15,-22 0-15,21 0 0,0-21 16,1-1-16,20 22 0,-20-21 0,-1 0 16,0 0-16,1 0 0,-1 0 15,0-1-15,1 1 0,-1-21 0,-21 21 16,0 0-16,0-1 0,-21-20 0,0 21 15,0 0-15,0-22 0,0 22 16,0 0-16,-21 0 0,21-21 16,-21 42-16,0-22 0,0 1 0,0 21 15,-1 0-15,1 0 0,-21 0 16,21 21-16,0 1 0,-22-1 0,22 0 16,0 0-16,-21 0 0,20 22 15,1-22-15,21 0 0,-21 21 0,21-21 16,0 1-16,0-1 0,0 21 15,0-21-15,0 0 0,0 1 16,0-1-16,21-21 0,0 0 16,1 0-16,-1 0 0,0 0 0,0 0 15,0 0-15,0 0 0,1-21 0,-1 21 16,21-22-16,-21 1 16,0 0-16,1 0 0,20 0 0,-21 0 15,-21-1-15,21 1 0,0 0 16,-21-21-16,0 21 0,0-1 0,0 1 15,0 0-15,0 0 0,0 0 0,0 0 16,0 42 15,0 0-31,0 0 0,0 0 16,0 0-16,0 1 0,0 20 0,0-21 16,22 0-16,-22 0 0,21 1 0,0-1 15,-21 0-15,21 0 0,0 0 16,-21 0-16,21-21 0,1 22 0,-1-22 15,0 0-15,0 0 0,0 0 16,22 0-16,-22 0 0,0 0 16,0-22-16,21 1 0,-20 21 0,-1-21 15,0 0-15,0 0 0,0 0 16,0-1-16,-21 1 0,0 0 0,22 0 16,-22-21-16,0 20 0,0 1 0,0 0 15,0 0-15,0 0 0,0 0 16,0 42 15,0 0-31,0 0 0,0 0 16,0 0-16,0 22 0,0-22 0,0 0 15,0 0-15,0 0 0,0 22 16,0-22-16,0 0 0,0 0 16,0 0-16,0 1 0,0-1 15,0 0 1,0-42-1,0 0 1,0-1-16,21 1 16,-21 0-16,0-21 0,21 21 0,0-1 15,-21 1-15,0-21 0,21 21 16,0-22-16,-21 22 0,22 0 16,-1 0-16,0 0 0,-21 0 0,21-1 0,0 1 15,0 21 1,1 0-16,-1 0 0,-21 21 15,21 1-15,-21-1 0,21 0 0,-21 0 16,21 21-16,-21-20 0,0-1 16,0 0-16,21 0 0,-21 0 0,22 0 15,-22 1-15,0-1 0,0 0 0,0 0 16,0 0-16,21-21 0,-21 21 16,21-21-16,0 0 15,0 0 1,0 0-16,1 0 0,-22-21 0,21 0 15,0 21-15,0-21 0,-21 0 16,21 0-16,0-1 0,1 1 0,-1 0 16,-21 0-16,21 0 0,0-22 15,0 22-15,-21-21 0,0 21 0,21 0 16,1-1-16,-22 1 0,0 0 0,0 0 16,0 42 15,0 0-31,0 0 0,0 22 15,0-22-15,0 0 0,0 0 16,0 22-16,0-22 0,0 0 0,0 0 16,0 21-16,0-20 0,0-1 0,21-21 15,0 21-15,0 0 16,0 0-16,0-21 0,1 0 0,-1 0 16,0 21-16,0-21 0,0 0 0,22 0 15,-22 0-15,0 0 0,0-21 16,0 0-16,0 21 0,1-21 0,-1 0 15,0 21-15,0-21 0,0-1 0,0 1 16,1 0-16,-22 0 0,0-21 16,0 20-16,21 1 0,-21 0 0,0 0 15,0 0-15,0 0 0,0-1 0,-21 22 32,21 22-17,0-1-15,0 0 0,-22 0 0,22 21 16,-21-20-16,21-1 0,-21 21 0,21-21 15,0 0-15,0 1 0,0-1 16,0 0-16,0 0 0,0 0 0,21 0 16,0-21-16,1 0 0,-1 22 15,0-22-15,0 0 16,0 0-16,0 0 0,1 0 0,-1 0 16,0-22-16,0 22 0,0-21 0,0 0 15,1 0-15,-1 0 0</inkml:trace>
  <inkml:trace contextRef="#ctx0" brushRef="#br0" timeOffset="35980.01">6604 4995 0,'0'0'0,"-21"-42"15,0 21-15,-1 21 16,1 21 0,21 0-16,0 22 15,0-1-15,0 0 0,0 1 0,0-1 16,0 0-16,0 22 0,0-22 15,0 0-15,0 22 0,0-22 16,0 1-16,0-22 0,-21 21 0,21 0 16,0-20-16,-21-1 0,21 0 0,0 0 15,0-42 1,21 0 0,0 0-16,-21-1 0,21 1 0,1 0 15,-1 0-15,-21-21 0,21 20 16,0-20-16,0 21 0,0-21 0,1-1 15,-1 22-15,-21-21 0,21-1 0,0 22 16,0-21-16,-21 21 0,21 0 0,-21-1 16,22 1-16,-1 21 15,0 21-15,0 1 16,-21-1-16,21 0 0,0 0 0,-21 21 16,0-20-16,22 20 0,-22-21 15,21 0-15,0 22 0,-21-22 0,0 0 16,21 21-16,0-21 0,0 1 0,-21-1 15,22 0-15,-1 0 16,-21 0-16,21-21 16,0 0-16,0 0 0,0-21 15,1 0-15,-22 0 16,21 0-16,0-1 0,-21 1 16,21 0-16,0 0 0,-21-21 15,21 20-15,1 1 0,-1-21 0,-21 21 16,21-22-16,21 22 0,-21-21 0,1 21 15,-1 0-15,21 21 0,-21-22 16,0 22-16,1 0 0,-1 0 0,0 0 16,0 22-16,0-22 0,0 21 0,1 0 15,-22 0-15,0 0 0,21 0 16,-21 1-16,0 20 0,21-21 0,-21 0 16,0 0-16,0 1 0,0-1 15,0 0-15,0-42 63,0 0-63,0-1 15,0 1-15,0 0 0,0 0 16,0-21-16,0 20 0,0 1 0,0 0 16,0 0-16,-21 0 0,0 0 0,-1-1 15,22 1-15,-21 0 0,0 21 16,0 0-16,-21 0 0,20 0 0,1 0 15,0 21-15,0-21 0,0 21 0,0 1 16,-1 20-16,1-21 0,0 21 16,0-20-16,21 20 0,0-21 15,-21 21-15,21-20 0,-21-1 0,21 21 16,0-21-16,0 0 0,0 1 0,0 20 16,0-21-16,21 0 15,0 0-15,0-21 0,0 0 16,0 0-16,1 0 0,-1 0 0,0 0 15,0 0-15,0 0 0,0-21 16,22 0-16,-22 0 0,0 0 0,0 0 16,0-1-16,1 1 0,20 0 0,-42-21 15,21 21-15,0-1 0,0-20 0,-21 21 16,0-21-16,0 20 0,0 1 16,0 0-16,0 0 0,0 0 15,0 0-15,0-1 0,0 44 31,0-1-31,0 0 0,0 0 16,-21 0-16,21 0 0,0 1 0,0 20 16,0-21-16,0 0 0,0 0 0,0 22 15,0-22-15,0 0 0,21 0 16,1 0-16,-22 1 0,21-1 16,0-21-16,0 0 0,21 0 15,-20 0-15,-1 0 0,0 0 16,0 0-16,0 0 0,22-21 0,-22-1 15,0 22-15,0-21 0,0 0 16,-21 0-16,21 0 0,1 0 0,-22-1 16,21-20-16,-21 21 0,0 0 15,0 0-15,0-1 0,0 1 0,0 0 16,0 0-16,0 0 0,0 42 31,0 0-15,0 0-16,0 0 0,0 1 15,0-1-15,0 0 0,0 0 0,-21 21 16,21-20-16,0-1 0,0 0 0,-22-21 16,22 21-16,0 0 0,0 0 15,0 1-15,0-1 16,-21-21-16,21-21 47,21-1-47,-21 1 0,22 0 15,-22 0-15,21 0 0,0 0 0,0-22 16,-21 22-16,21 0 0,0 0 16,-21-22-16,22 22 0,-1 0 0,-21 0 15,21 0-15,0 21 16,0 21 0,-21 0-16,0 0 15,21 0-15,-21 1 0,0-1 0,0 0 16,0 0-16,0 0 0,0 0 0,0 1 15,0-1-15,0 0 0,0 0 0,0 0 16,22 0-16,-22 1 0,0-1 16,21-21-16,0 0 15,0 0-15,0 0 16,0-21-16,1 21 16,-22-22-16,21 22 0,0-21 15,0 0-15,-21 0 0,21 0 0,0 0 16,1-1-16,-1 1 0,-21 0 15,21 0-15,0 0 0,0 0 0,0-1 16,-21 1-16,22 0 0,-1 21 16,-21-21-16,21 0 0,0 21 15,0 0-15,-21 21 16,0 0-16,0 0 16,0 0-16,0 1 0,0-1 15,0 0-15,0 0 0,0 21 0,0-20 16,0-1-16,0 0 0,0 0 0,0 0 15,0 0-15,0 1 0,0-1 16,21 0-16,1 0 0,-1-21 16,0 0-16,0 0 15,0 0-15,0 0 0,1 0 0,20 0 16,-21 0-16,0-21 0,0 21 16,1-21-16,-1 21 0,0-21 0,0-1 15,0 1-15,0 21 0,1-21 0,-1 0 16,-21 0-16,0 0 0,0-1 0,0 1 15,0 0-15,0 0 0,0 0 0,0 0 16,0-1-16,0 1 0,0 0 16,-21 21-1,-1 21-15,1-21 0,21 21 16,-21 1-16,21-1 0,0 0 16,-21 0-16,21 0 0,0 22 15,-21-22-15,21 0 0,0 0 0,0 0 16,0 0-16,21 1 0,0-1 15,0 0-15,0-21 0,1 0 16,-1 0-16,0 0 16,0 0-16,0 0 0,0 0 15,1 0-15,-1-21 0,0 21 0,0-21 16,0-1-16</inkml:trace>
  <inkml:trace contextRef="#ctx0" brushRef="#br0" timeOffset="36658.96">11663 5376 0,'0'-21'94</inkml:trace>
  <inkml:trace contextRef="#ctx0" brushRef="#br0" timeOffset="42174.53">11239 4614 0,'0'0'0,"0"-21"0,0 0 16,22 0-16,-22 0 0,0 0 15,0-1-15,0 1 16,0 0-16,0 42 31,-22 0-31,22 1 0,0-1 0,-21 21 16,0 0-16,0 1 0,21-1 0,-21 22 15,21-1-15,-21 1 0,-1-1 16,22 1-16,-21-1 0,0 1 16,0-22-16,0 21 0,21-20 0,0-1 15,-21-21-15,21 0 0,-22 22 0,22-22 16,0 0-16,0-42 31,0 0-15,0 0-16,0-1 0,0 1 15,22 0-15,-22 0 0,21 0 16,-21 0-16,21-22 0,0 22 0,0 0 16,-21-21-16,21 20 0,1-20 0,-1 21 15,21 0-15,-21 0 0,0-1 16,22 1-16,-22 0 0,0 21 15,21 0-15,-20 0 0,-1 21 0,0 0 16,21 1-16,-21-1 0,1 21 0,-1 0 16,0-20-16,0 20 0,-21 0 15,0-21-15,0 22 0,0-22 0,0 21 16,0-21-16,0 22 0,0-22 0,-21 0 16,0 0-16,0 0 0,-1 1 15,-20-1-15,21-21 0,0 21 0,0-21 16,-1 0-16,1 0 0,0 0 0,0 0 15,0 0-15,0 0 0,-1 0 0,22-21 16,0 0-16,-21 21 16,21-22-16,-21 1 0,21 0 0,-21 0 15,21 0-15,0 0 0,0-1 16,-21 1-16,21 42 31,0 1-31,21-1 16,0 0-16,-21 0 0,21 0 15,0 0-15,1 1 0,-22-1 16,21-21-16,0 21 0,0 0 0,0-21 16,0 0-16,1 21 0,-1-21 0,0 0 15,0 0-15,21 0 0,-20 0 0,-1 0 16,0 0-16,21-21 16,-21 0-16,22 21 0,-22-21 0,21 0 15,-21-1-15,1 1 0,20 0 0,-21 0 16,0 0-16,0 0 0,1-22 0,-1 22 15,0-21-15,0 21 0,0-1 16,-21-20-16,0 21 0,21 0 0,-21 0 16,22 21-16,-22-22 0,0 44 31,0-1-31,0 0 0,0 0 16,0 0-16,0 22 0,-22-22 0,22 0 15,0 0-15,-21 21 0,21-20 0,0-1 16,0 0-16,0 0 0,0 0 15,0 0-15,0 1 16,0-1-16,21-21 0,1 0 0,-1 21 16,0-21-16,0 0 0,0 0 0,0 0 15,1 0-15,-1-21 0,0 21 16,21-21-16,-21-1 0,1 1 0,-1 21 16,0-21-16,0-21 0,0 21 0,0-1 15,1 1-15,-1 0 0,-21-21 0,0 21 16,0-22-16,0 22 0,21 0 15,-21 0-15,0 0 0,0-1 0,0 1 16,0 0-16,0 42 16,-21 0-1,21 1-15,-21-1 16,21 0-16,-22 0 0,22 21 0,0-20 16,0-1-16,0 21 0,0-21 0,0 0 15,0 1-15,0-1 0,0 0 0,0 0 16,0 0-16,0 0 0,22 1 15,-1-22-15,-21 21 0,21-21 0,0 0 16,0 0-16,0 0 0,22 0 0,-22 0 16,0 0-16,21 0 0,-20-21 0,-1 21 15,21-22-15,-21 1 0,22 0 16,-22 0-16,21 0 0,-21-22 16,0 22-16,1-21 0,-1 21 0,0-22 15,0 1-15,0 0 0,0-1 0,1 1 16,-22-21-16,0 20 0,21 1 15,-21 0-15,21-1 0,-21 1 0,0 21 16,0-22-16,21 22 0,-21 0 0,0 0 16,0 42 15,-21 21-31,21-20 0,0 20 16,-21 0-16,0 22 0,-1-22 0,22 0 15,0 22-15,-21-22 0,0 1 16,0-1-16,21 0 0,-21 1 0,21-1 15,0-21-15,-21 21 0,21-20 16,0 20-16,0-21 0,0 0 0,0 0 16,0 1-16,0-1 15,21-21-15,0 0 0,0 0 16,0 0-16,0 0 0,1 0 16,-1 0-16,0 0 0,0-21 0,0-1 15,0 22-15,1-21 0,-1 0 16,0 0-16,0 0 0,-21 0 0,21-1 15,-21 1-15,21-21 0,-21 21 0</inkml:trace>
  <inkml:trace contextRef="#ctx0" brushRef="#br0" timeOffset="42427.38">12763 4953 0,'0'0'15,"0"21"-15,22-21 16,-1 0-16,0 0 16,0 0-16,21 0 0,1 0 15,-1 0-15,0-21 0,1 21 0,-1 0 16,0-21-16,-20 21 0,20 0 16,0 0-16,-21 0 0,1-21 0,-1 21 15,0 0-15,-21-21 16,0-1-1</inkml:trace>
  <inkml:trace contextRef="#ctx0" brushRef="#br0" timeOffset="43166.96">14880 4953 0,'0'0'0,"0"-21"0,-21 0 0,0-64 16,21 64-16,0-21 0,0 20 15,0 1-15,0 0 0,0 0 16,0 0-16,21 21 0,0-21 0,0 21 16,0 0-16,1 0 0,-1 0 0,21 0 15,0 0-15,-20 42 0,20-21 0,0 21 16,1 1-16,-1-1 16,-21 0-16,21 22 0,-20-22 0,-1 1 15,-21 20-15,0-21 0,0 1 0,0-1 16,0 0-16,0 1 0,0-1 0,0-21 15,0 22-15,0-22 0,0 0 16,-21 0-16,-1 0 0,22 0 16,0-42-1,0 0 1,0 0-16,22 0 0,-1-22 16,0 22-16,0-21 0,0 0 0,0-1 15,1-20-15,-1 20 0,0-20 16,0-1-16,21 1 0,-20-22 0,-1 43 0,21-22 15,-21 1-15,0-1 16,1 22-16,-1 0 0,0-1 0,-21 22 16,0 0-16,21 0 0,-21 0 0,0 42 31,-21 0-15,21 0-16,-21 0 0,0 1 0,21-1 15,-22 0-15,1 0 0,21 0 0,-21 0 16,0 1-16,21-1 0,0 0 15,-21 0-15</inkml:trace>
  <inkml:trace contextRef="#ctx0" brushRef="#br0" timeOffset="46010.93">15854 5271 0,'0'0'0,"21"-22"0,0 22 0,0-21 16,-21 0-16,21 0 0,1 0 16,-22 0-16,0-1 0,21 1 0,-21 0 15,21-21-15,-21 21 0,0-22 0,0 22 16,0 0-16,0-21 0,0 20 16,-21 1-16,0 0 0,21 0 15,-22 0-15,1 21 0,0 0 0,0 0 16,0 21-16,0 0 0,-1 0 0,1 0 15,-21 22-15,21-1 0,0 0 16,-1 1-16,-20-22 0,21 21 0,0 1 16,21-1-16,0-21 0,-21 21 0,21-20 15,0-1-15,0 0 0,0 0 0,21 0 16,0-21 0,0 0-16,0 0 0,0 0 0,1 0 15,-1 0-15,0 0 0,0-21 0,0 0 16,0 21-16,1-21 0,-1 0 15,0-1-15,0 1 0,0-21 16,0 21-16,-21-22 0,22 22 0,-22-21 16,21 0-16,-21 20 0,0-20 0,0 21 15,0 0-15,0 0 0,0-1 0,0 1 16,0 42 0,-21 1-16,-1-1 15,22 21-15,-21-21 0,21 0 0,0 22 16,0-22-16,0 21 0,-21 1 15,21-22-15,0 0 0,0 21 0,0-21 16,0 1-16,0-1 0,21 0 0,0 0 16,-21 0-16,22-21 0,-1 0 0,0 21 15,21-21-15,-21 0 16,1 0-16,20 0 0,0 0 0,-21 0 16,22-21-16,-22 0 0,21 0 0,1 0 15,-22 0-15,0-1 0,21 1 0,-21-21 16,1 21-16,-1-22 0,0 1 15,-21 0-15,0-1 0,0 22 0,0-21 16,0 0-16,0 20 0,-21 1 0,21 0 16,-21 0-16,-22 21 0,22 0 15,0 0-15,-21 0 0,20 0 16,1 0-16,0 21 0,0 0 0,21 0 16,0 1-16,0-1 0,0 0 0,21 0 0,0 0 15,0 0-15,22 22 16,-22-22-16,21 0 0,-21 0 0,22 0 15,-22 1-15,0-1 0,0 0 0,0 0 16,1 0-16,-22 0 0,0 1 0,0-1 16,0 0-16,0 0 15,0 0-15,0 0 16,21-21 15,0 0-31,0 0 16,0 0-16,22 0 0,-22 0 0,0 0 15,21 0-15,-21-21 0,22 0 16,-22 21-16,21-21 0,-21 0 0,22 0 16,-22-1-16,21 1 0,-21 0 0,1-21 15,-1 21-15,0-1 0,0-20 16,-21 21-16,0-21 0,0-1 0,0 22 16,0 0-16,0-21 0,0 20 0,-21 22 15,0-21-15,0 21 0,-1 0 16,1 0-16,0 0 0,-21 0 0,21 21 15,-1 1-15,1-1 0,0 21 0,-21-21 16,21 22-16,-1-22 0,1 21 16,0-21-16,21 22 0,0-22 15,0 21-15,-21-21 0,21 0 0,0 1 0,0-1 16,0 0-16,21-21 0,-21 21 16,21-21-16,0 0 0,1 0 0,-1 0 15,0 0-15,0 0 0,0 0 16,22 0-16,-22-21 0,0 0 0,0 21 15,0-21-15,22-1 0,-22 1 0,0 0 16,-21 0-16,21-21 0,0 20 0,-21-20 16,0 21-16,0-21 0,21 20 15,-21 1-15,0 0 0,0 0 0,-21 42 32,21 0-17,0 0-15,-21 1 0,0 20 16,21-21-16,0 0 0,0 22 0,0-22 15,0 0-15,0 21 0,0-21 0,0 1 16,0-1-16,21 0 0,0 0 0,0-21 16,1 21-16,-1-21 0,0 0 15,0 21-15,0-21 0,22 0 0,-22 0 16,0 0-16,0 0 0,21 0 0,-20 0 16,-1-21-16,0 0 0,0 21 0,0-21 15,0 0-15,-21 0 0,22-1 0,-22-20 16,21 21-16,-21-21 15,0 20-15,0 1 0,21-21 0,-21 21 16,0 0-16,0-1 0,0 44 31,0-1-15,-21 0-16,21 0 0,0 0 0,0 0 16,-21 1-16,21 20 0,0-21 0,0 0 15,0 0-15,0 1 0,0-1 16,0 0-16,0 0 0,0 0 0,0 0 15,0 1-15,21-22 0,0 21 16,0-21-16,0 0 0,0 0 16,1 0-16,-1-21 0,0 21 15,0-22-15,0 1 0,0 0 16,1 0-16,-1 0 0,0-22 0,0 22 16,0-21-16,0 0 0,1-22 0,-1 22 15,-21-22-15,21 22 0,0-22 0,0 1 16,0 21-16,-21-22 0,0 22 15,22-1-15,-22 1 0,0 0 0,0 21 16,0-1-16,0 1 0,0 0 0,-22 21 31,1 21-31,21 0 0,-21 1 16,0 20-16,0 0 0,0 1 0,21 20 16,-22-21-16,1 22 0,21-1 0,-21 1 0,21-1 15,0-20-15,0 20 16,0-20-16,0 20 0,0-21 0,0-20 15,0 20-15,0-21 0,0 21 0,0-20 16,21-1-16,0-21 0,1 21 0,-1-21 16,0 0-16,0 0 0,21 0 15,-20 0-15,-1-21 0,0 0 16,21 21-16,-21-22 0,22 1 0,-22 0 16,21 0-16,-21 0 0,1-22 0,-1 22 15,0 0-15,0-21 0,0 21 16,0-1-16,-21-20 0,0 21 0,22 0 15,-22 0-15,0 42 32,0 0-32,0 0 0,-22 0 0,22 0 15,0 22-15,-21-22 0,21 0 16,0 0-16,0 22 0,0-22 0,0 0 16,0 0-16,0 0 0,0 0 0,0 1 15,0-1-15,21-21 0,-21 21 0,22-21 16,-1 0-16,0 0 0,-21 21 0,21-21 15,0 0-15,0 0 0,1 0 16,-1 0-16,0-21 0,0 0 16,0 21-16,0-21 0,1-1 0,-1 1 15,0 0-15,0 0 0,0-21 0,-21 20 16,21 1-16,1 0 0,-22 0 16,0 0-16,0 0 0,21 21 0,-21 21 31,0 0-31,0 0 15,0 0-15,-21 0 0,21 1 16,0 20-16,0-21 0,0 0 0,0 0 16,0 1-16,0-1 0,0 0 0,0 0 15,0 0-15,21-21 0,-21 21 16,21-21-16,0 0 0,0 0 16,0 0-16,1 0 15,-1 0-15,0-21 16,0 0-16,-21 0 15,0 0-15,0 0 0,0-1 0,0 1 16,0 0-16,0-21 0,0 21 0,0-1 16,0 1-16,0 0 0,0 0 15,0 0-15,-21 0 0,0 21 0,0-22 16,42 22 31,0 0-32,0 0-15,0 0 0,0 0 16,1-21-16,-1 21 0,21-21 0,-21 21 16,0 0-16,22 0 0,-22 0 15,0 0-15,21 0 0,-20 0 0,-1 0 16,0 0-16,-21 21 0,21 0 16,-21 1-16,21-1 0,-21 0 0,0 0 15,0 0-15,0 0 0,0 1 16,0-1-16,0 0 0,0 0 0,0 0 15,-21 0-15,21 1 0,-21-1 16,21 0-16,-21 0 0,0-21 16,21 21-16,-22-21 15,22-21 32,0 0-47,22 0 16,-1 0-16,0-1 0,0-20 15,0 21-15,0-21 0,43-22 16,-22 22-16,1-1 0,-1 1 0,0 0 16,1-1-16,-22 22 0,21-21 0,-21 42 15,22-21-15,-22 21 16,-21 21-16,21 0 0,-21 0 0,0 0 16,0 22-16,0-1 0,0-21 15,0 22-15,0-1 0,0-21 0,0 21 16,-21-20-16,21 20 0,0-21 0,0 0 15,-21 0-15,21 1 0,0-1 16,-22 0-16,22 0 0,0 0 16,0-42 15,0 0-15,0 0-16,0 0 15</inkml:trace>
  <inkml:trace contextRef="#ctx0" brushRef="#br0" timeOffset="46218.72">19706 4699 0,'0'0'0,"-21"0"0,0 0 15,0 0-15,-1 0 16,1 0 31,0 0-47,0 0 15,0 0-15</inkml:trace>
  <inkml:trace contextRef="#ctx0" brushRef="#br0" timeOffset="46422.61">18457 4784 0,'0'0'0,"-42"21"0,0-21 16,42 21-1,21-21 1,21 0 0,-21 0-16,0-21 0,1 21 15,-1-21-15,21 21 0,-21 0 16,-21-21-16,0-1 0,21 22 0,-21-21 15,0 0-15,0 0 0</inkml:trace>
  <inkml:trace contextRef="#ctx0" brushRef="#br0" timeOffset="46598.51">17695 4593 0,'0'0'0,"-21"0"0,-21 0 0,21 21 0,-1-21 15,1 0-15,0 0 16,42 0 15</inkml:trace>
  <inkml:trace contextRef="#ctx0" brushRef="#br0" timeOffset="47090.51">21230 4826 0,'0'0'0,"0"-21"16,0 42-1,0 0-15,0 0 16,0 22-16,0-22 0,-21 21 0,21 1 16,0-22-16,0 21 0,0-21 15,0 0-15,0 1 0,0-1 16,0 0-16,0 0 0,0 0 0,0 0 15,0 1-15,0-44 47,0 1-47</inkml:trace>
  <inkml:trace contextRef="#ctx0" brushRef="#br0" timeOffset="47282.41">21230 4720 0,'-21'-21'16,"42"42"-16,-42-63 0,0 42 16,21-21-16,-21 21 15,-1 0 1,22 21 0,0 0-16,0 0 15,22 0-15,-1-21 16,0 22-16,0-22 0</inkml:trace>
  <inkml:trace contextRef="#ctx0" brushRef="#br0" timeOffset="47783.12">21653 4826 0,'-21'0'16,"0"0"-16,21 21 0,0 0 15,0 1-15,-21 20 0,21-21 16,0 0-16,0 0 0,0 1 16,-21-1-16,21 0 0,0 0 0,0 21 15,0-20-15,0-1 0,-21 0 16,-1 0-16,1-21 16,0 0-1,21-21 1,0 0-16,0 0 15,0-22-15,0 22 16,0 0-16,0-21 0,21 20 0,0-20 16,1 0-16,-1-1 0,21 1 0,-21 0 15,22 21-15,-1-22 0,0 22 0,1 0 16,-1 0-16,0 0 0,1 21 16,-1 0-16,-21 0 0,21 0 0,1 21 15,-22 0-15,21 0 0,-21 21 0,1-20 16,-1 20-16,0 0 0,-21 1 15,0-1-15,0 0 0,0 1 0,0-1 16,0-21-16,-21 21 0,0-20 0,-1 20 16,1-21-16,0 0 0,21 0 15,-21-21-15,0 22 0,21-1 0,-21-21 16,42 0 15,0-21-31,0 21 16,0-22-16,22 1 0,-1 0 0</inkml:trace>
  <inkml:trace contextRef="#ctx0" brushRef="#br0" timeOffset="48082.47">23516 4276 0,'0'0'0,"0"-21"0,0-1 15,-21 22-15,21-21 0,-21 21 0,0 0 16,-1 0-16,1 21 0,0 1 16,0-1-16,21 21 0,-21 0 15,0 22-15,21-22 0,0 1 0,-22 20 16,1-21-16,21 22 0,-21-1 0,21-20 16,0 20-16,0-20 0,0-1 0,0 0 15,0 1-15,0-1 0,0-21 16,0 0-16,0 0 0,0 1 15,0-1-15,0 0 16,-21-42 0,0 0-1</inkml:trace>
  <inkml:trace contextRef="#ctx0" brushRef="#br0" timeOffset="48890.14">22881 4763 0,'0'0'0,"-21"-22"0,0 1 0,0 21 15,21-21-15,21 21 16,0 0-16,21 0 16,1 0-16,-1 0 0,21 0 0,-20 0 15,20 0-15,1 0 0,20-21 16,-20 21-16,21 0 0,-22-21 0,22 21 16,-22-21-16,1 21 0,-1-22 0,1 1 15,-22 0-15,-21-21 0,22 21 0,-22-22 16,-21 22-16,0-21 0,0-1 15,0 22-15,0-21 0,0 21 0,0-22 16,0 22-16,0 0 0,-21 21 0,-1 0 16,1 0-16,0 0 0,0 21 15,0 22-15,0-22 0,-1 21 0,22 0 16,-21 1-16,21-1 0,-21 0 16,21 1-16,-21-1 0,21 0 15,0 1-15,0-1 0,0 0 0,0 1 16,-21-1-16,21 0 0,0 1 0,-21-22 15,21 0-15,0 21 0,0-20 0,0-1 16,0 0-16,21-42 47,0 0-47,-21-1 0,21 1 16,0 0-16,0 0 0,1 0 0,-1-22 15,21 22-15,-21 0 0,0 0 0,-21 0 16,22 0-16,-1-1 0,0 22 15,-21 22 1,21-1-16,-21 0 0,0 0 16,0 21-16,0-20 0,0-1 15,0 0-15,0 0 0,0 0 0,0 0 16,21 1-16,-21-1 0,21 0 16,1-21-16,-1 21 0,0-21 15,0 21-15,21-21 0,-20 0 0,-1 0 16,0 0-16,21 0 0,-21 0 15,1 0-15,20 0 0,-21-21 0,0 21 16,0-21-16,1 0 0,-1 0 0,0-22 16,-21 22-16,21-21 0,-21 21 15,21-22-15,-21 22 0,0-21 16,0 21-16,0-1 0,-21 22 16,0 0-16,0 0 15,0 0-15,-1 22 0,1-1 0,21 21 16,0-21-16,-21 0 0,21 22 15,0-22-15,0 0 0,0 21 0,0-20 16,0-1-16,21 0 0,-21 0 16,21-21-16,1 21 0,-1-21 15,0 0 1,0 0-16,0 0 16,-21-21-16,0 0 15,0 0-15</inkml:trace>
  <inkml:trace contextRef="#ctx0" brushRef="#br0" timeOffset="53426.93">2286 6541 0,'0'-22'16,"0"-20"-16,21 42 15,-21-21-15,0 0 0,21 0 0,-21-1 16,21 1-16,-21 0 0,0 0 0,0 0 16,0 0-16,0-1 15,-21 1-15,0 21 0,0-21 0,0 21 16,0 0-16,-1 0 0,-20 0 15,21 0-15,-21 0 0,-1 21 0,22 0 16,-21 1-16,21 20 0,-22 0 16,22 1-16,0-1 0,-21 21 0,20-20 15,22 20-15,0-20 0,-21-1 16,21 0-16,0 1 0,0-1 16,0-21-16,21 0 0,-21 0 0,22 1 15,-1-1-15,0-21 0,0 0 16,0 0-16,0 0 0,1 0 0,-1 0 15,0-21-15,21 21 0,-21-22 16,1 1-16,20 0 0,-21 0 0,0 0 16,22-22-16,-22 22 0,21-21 0,-21 21 15,0-22-15,1 1 0,-1 21 16,0-21-16,-21-1 0,0 1 0,0 21 16,0 0-16,0-1 0,0 1 15,0 0-15,0 0 0,-21 21 16,0 0-16,21 21 0,-22 0 15,22 0-15,0 1 0,0 20 16,0-21-16,0 21 0,0 1 0,0-1 16,0 0-16,0-20 0,0 20 15,0 0-15,0-21 0,22 22 0,-1-22 16,-21 0-16,21 0 0,0-21 16,0 21-16,0 1 0,22-22 0,-22 0 15,0 0-15,0 0 0,22 0 0,-22 0 16,0-22-16,21 1 0,-21 21 15,1-21-15,20 0 0,-21 0 0,0 0 16,0-22-16,1 22 0,-1-21 0,0-1 16,-21 22-16,0-21 0,0 0 15,0 20-15,0-20 0,0 21 16,0 0-16,-21 0 0,0-1 16,-1 22-16,1 0 0,0 0 0,-21 0 15,21 0-15,-1 0 0,22 22 16,0-1-16,0 0 0,0 0 15,0 0-15,22 0 0,-1 1 0,0-1 16,0 0-16,0 0 0,0 0 16,22 0-16,-22 1 0,0-1 0,0 0 15,0 0-15,1 0 0,-1 0 0,-21 1 16,0-1-16,21 0 0,-21 0 16,0 0-16,0 0 0,21 1 0,-21-1 15,0 0 1,21-21-1,0 0-15,1 0 0,-1 0 16,0 0-16,0 0 0,21 0 16,-20-21-16,20 21 0,-21-21 15,21-1-15,1 1 0,-1 0 0,0 0 16,1 0-16,-22 0 0,21-22 0,1 22 16,-22-21-16,0 21 0,0-22 15,0 22-15,-21-21 0,0-1 0,0 22 16,0-21-16,0 21 0,0 0 15,-21-1-15,0 1 0,21 0 16,-21 21-16,0 0 0,-22 0 0,22 0 16,0 21-16,-21 0 0,20 1 0,1 20 15,0-21-15,-21 21 0,21 1 16,-1-22-16,1 21 0,21-21 0,-21 22 16,21-22-16,0 21 0,0-21 0,0 1 15,0-1-15,0 0 16,21-21-16,0 0 0,1 0 0,-1 0 15,0 0-15,21 0 0,-21 0 0,1-21 16,20 0-16,-21-1 16,21 1-16,-20 0 0,-1 0 0,0 0 0,0 0 15,-21-1-15,0 1 0,21 0 16,-21-21-16,0 21 0,0-1 16,0 1-16,0 0 0,0 0 0,0 0 15,0 0-15,0-1 0,-21 22 0,21-21 16,-21 21-1,21 21-15,0 1 0,0-1 16,0 21-16,0-21 0,0 22 16,0 20-16,0-21 0,21 22 0,-21-1 15,0 1-15,0-1 0,21 1 0,0-1 16,-21 22-16,22 0 0,-22-22 16,21 22-16,-21 0 0,21-1 15,-21 1-15,0 0 0,0-1 0,0 22 16,0-21-16,0-1 0,0-20 0,0 21 15,0-1-15,0-20 0,-21-1 0,0 1 16,-1-22-16,1 0 0,0 1 16,0-1-16,0 0 0,-22-20 0,22-1 15,0 0-15,-21-21 0,21 0 0,-22 0 16,1 0-16,21-21 0,-22 0 0,1-1 16,0 1-16,-22-21 0,22 0 15,21-1-15,-22 1 0,22-22 0,-21 1 16,42-1-16,0 1 0,0-22 15,0 22-15,0-22 0,0 22 0,21-22 16,0 0-16,22 1 0,-1-1 16,0 0-16,1 1 0,-1-1 0,21 0 15,1 22-15,-1-22 0,1 0 0,-1 22 16,22-22-16,-43 22 0,22-22 16,-22 22-16,1-1 0,-1 1 0,-21-1 15,0 1-15,0 20 0,-21 1 0,0 21 16,0-22-16,0 22 0,0 0 15,-21 21-15,0 0 0,0 0 16,0 0-16,0 0 0,-1 21 16,1 0-16,21 1 0,0-1 15,0 21-15,0-21 0,0 0 0,0 22 16,0-22-16,21 0 0,1 0 0,-1 0 16,0 1-16,-21-1 0,21 0 15,0-21-15,0 21 0,1 0 0,-1-21 16,-21 21-16,21 1 0,0-1 15,-21 0-15,21 0 16,0-21 31,1 0-31,-1-21-1,0 0-15,0 21 0,-21-21 0,21-1 16,0 1-16,1 0 0,-22 0 15,21 0-15,0 0 0,0-1 0,-21 1 16,21 0-16,-21 0 0,21 0 0,-21 0 16,0-1-1,0 44 1,0-1-16,0 0 0,-21-21 16,21 21-16,-21 21 0,21-20 15,0-1-15,0 0 0,0 0 0,0 0 16,0 0-16,0 1 15,0-1-15,21 0 16,0-21-16,1 0 16,-1 0-16,0 0 0,0 0 0,0 0 15,22-21-15,-22 0 0,0 21 0,21-22 16,-21 1-16,22 0 0,-22 0 16,0-21-16,0 20 0,22 1 15,-43 0-15,21 0 0,0-21 0,-21 20 0,0 1 16,0 0-16,0 0 15,0 0-15,0 42 16,-21 0-16,21 0 16,-21 0-16,21 1 15,0-1-15,0 0 0,0 21 0,0-21 16,0 22-16,0-22 0,0 0 0,0 21 16,0-20-16,0-1 0,21 0 0,0 0 15,0 0-15,0-21 0,0 21 16,1-21-16,-1 0 0,0 0 0,21 0 15,-21 0-15,22 0 0,-22 0 0,21 0 16,-21-21-16,1 0 0,20 0 16,-21 21-16,0-21 0,0 0 0,1-1 15,-1 1-15,-21-21 0,0 21 0,0 0 16,0-1-16,0-20 0,0 21 0,0 0 16,0 0-16,0-1 15,-21 1-15,21 42 31,-22 1-31,22-1 0,0 0 16,0 21-16,0-21 0,0 1 0,-21 20 16,21-21-16,0 0 0,0 22 0,0-22 15,0 0-15,0 0 0,0 0 0,0 0 16,0 1-16,0-1 16,-21-21-16,21-21 31,0-1-16,0 1-15,21 0 0,-21 0 16,0 0-16,0-22 0,21 22 0,-21-21 16,22 0-16,-22-1 0,21 22 0,-21-21 15,0 21-15,21-22 0,0 22 16,0 21-16,-21-21 0,21 21 16,-21 21-16,22 0 0,-22 0 15,21 1-15,-21-1 0,21 21 16,-21-21-16,21 0 0,-21 22 0,0-22 15,21 21-15,-21-21 0,0 1 16,21-1-16,-21 0 0,0 0 0,0 0 0,0 0 16,0 1-16,22-22 31,-22-22-15,0 1-16,21 0 0,0 0 15,-21 0-15,21 0 0,-21-22 16,21 22-16,0-21 0,-21-1 0,22 22 15,-22-21-15,21 0 0,0 20 0,-21 1 16,21 0-16,-21 0 0,21 21 16,0 0-16,1 0 15,-22 21 1,0 0-16,21 0 0,-21 1 16,0 20-16,0-21 0,0 0 0,0 22 15,0-22-15,21 0 0,-21 21 16,21-21-16,-21 1 0,21-1 0,-21 0 15,21 0-15,-21 0 0,22 0 0,-1 1 16,0-22-16,0 21 0,0-21 16,0 0-16,1 0 0,20 0 0,-21 0 15,0 0-15,22 0 0,-22-21 0,0 21 16,0-22-16,21 1 0,-20 0 0,-1 0 16,0 0-16,0 0 0,-21-22 15,21 22-15,-21-21 0,0 21 0,0-22 16,0 1-16,0 21 0,0 0 15,0-22-15,0 22 0,0 0 0,-21 21 16,0 0-16,0 0 16,0 0-16,-1 0 0,22 21 15,0 0-15,0 0 0,-21 22 0,21-22 16,0 21-16,0-21 0,0 22 0,0-22 16,0 21-16,0-21 0,21 1 15,-21 20-15,22-21 0,-1 0 0,0-21 16,0 21-16,0 1 0,0-22 0,1 0 15,-1 0-15,0 0 0,0 0 0,21 0 16,-20 0-16,-1 0 16,0-22-16,0 1 0,0 21 0,22-21 15,-43 0-15,42 0 0,-42 0 0,21-1 16,0-20-16,0 21 0,-21 0 0,0 0 16,22-22-16,-22 22 0,0 0 15,0 0-15,0 42 16,0 0-16,0 0 15,0 0-15,0 1 0,-22-1 16,22 0-16,0 21 0,0-21 0,0 1 16,0-1-16,0 0 0,0 0 0,0 0 15,0 0-15,0 1 0,0-1 0,0 0 32,22-21-17,-1-21 1,-21 0-16,21-1 0,0 1 15,-21 0-15,21 0 0,0-21 16,-21 20-16,22-20 0,-1 21 0,0-21 16,0-1-16,0 1 0,0 21 0,22-22 15,-22 22-15,0 0 0,0 0 16,0 0-16,1 21 0,-1 0 0,0 0 16,0 0-16,-21 21 0,21 0 15,-21 0-15,21 0 0,-21 22 0,0-22 16,0 21-16,0-21 0,0 22 15,22-22-15,-22 21 0,0-21 0,21 22 16,-21-22-16,21 0 0,-21 0 16,0 0-16,21 1 0,0-1 0,0 0 15,1-21-15,-1 0 0,0 0 16,0 0-16,0 0 0,0 0 0,1 0 16,-1 0-16,0-21 0,0 21 15,0-21-15,0-1 0,1 1 0,-1 0 16,0 0-16,0-21 0,0 20 0,-21-20 15,21 0-15,-21-1 0,22 1 0,-22 21 16,0-21-16,21-1 0,-21 1 16,21 0-16,-21 20 0,0-20 15,0 21-15,0 0 0,-21 42 32,0-21-32,-1 21 15,22 21-15,0-20 0,-21 20 0,0-21 16,21 21-16,-21 1 0,21-1 0,0 0 15,0 1-15,0-1 0,0-21 0,0 22 16,0-1-16,0-21 0,0 0 16,21 0-16,0 1 0,-21-1 0,21 0 15,1-21-15,-1 0 0,0 0 16,0 0-16,0 0 0,0 0 16,1 0-16,-1 0 15,0-21-15,0 21 0,0-21 0,0-1 16,1 22-16,-22-21 0,0 0 0,21 0 15,-21 0-15,0 0 0,0-1 16</inkml:trace>
  <inkml:trace contextRef="#ctx0" brushRef="#br0" timeOffset="53610.82">7683 6456 0,'0'0'0,"-21"0"16,21-21-16,21 21 15,1-21 1,20 21-16,-21 0 0,0 0 16,22-22-16,-22 22 0,21 0 15,-21-21-15,22 0 0,-22 21 0,0-21 16,21 21-16,-21-21 0,1 0 0</inkml:trace>
  <inkml:trace contextRef="#ctx0" brushRef="#br0" timeOffset="55454.26">10647 6392 0,'0'0'0,"-21"-42"16,21 21-16,0 0 0,0 0 0,0-22 16,0 22-16,0 0 0,0 0 0,0 0 15,0-22-15,21 22 0,0-21 0,-21 21 16,21-1-16,-21-20 0,21 21 15,0 0-15,-21 0 0,0-1 16,22 1-16,-22 42 31,0 1-31,0-1 0,0 0 0,0 21 16,0 1-16,-22-1 0,22 0 16,0 1-16,-21 20 0,0 1 0,21-22 15,-21 21-15,0 1 0,0-1 0,-1-20 16,1 20-16,0-20 0,0-1 15,0 0-15,0 1 0,-1-1 0,1 0 16,0-21-16,21 1 0,-21-1 0,21 0 16,-21 0-16,0-42 31,21 0-15,0 0-16,0-22 0,0 22 15,0 0-15,0-21 0,0 20 16,0-20-16,0 21 0,0-21 0,0-1 15,0 1-15,0 0 0,21-1 0,-21 22 16,0-21-16,0 21 0,0-1 0,0 1 16,21 21-1,-21 21-15,21-21 0,-21 22 16,0 20-16,21-21 0,-21 0 0,21 22 16,-21-1-16,0-21 0,22 21 15,-1-20-15,-21 20 0,21-21 16,0 21-16,0-20 0,0-1 0,1 0 15,-22 0-15,21-21 0,21 21 0,-21-21 16,0 0-16,1 0 0,-1 0 0,21 0 16,-21 0-16,22 0 0,-22 0 0,21 0 15,-21-21-15,22 21 0,-22-21 16,21 0-16,-21 0 0,0-1 0,1 1 16,-1-21-16,0 21 0,-21-22 0,0 22 15,0-21-15,0 21 0,21-22 0,-21 22 16,0 0-16,0 0 0,0 0 0,0 0 15,0-1-15,0 44 32,-21-1-32,21 21 15,0-21-15,0 0 0,0 22 0,0-22 16,0 21-16,0-21 0,0 1 16,0 20-16,0-21 0,0 0 0,0 0 15,21 1-15,-21-1 0,21-21 0,0 21 16,1-21-16,-1 0 0,21 21 0,-21-21 15,0 0-15,22 0 0,-22 0 0,0 0 16,21 0-16,1-21 0,-22 21 16,21-21-16,-21 0 0,22-1 15,-1 1-15,-21-21 0,0 0 0,22 20 16,-22-20-16,0 0 0,-21-1 0,21 1 16,-21 0-16,0 21 0,0-1 0,0 1 15,0 0-15,0 0 0,-21 21 16,0 0-16,0 0 15,0 21-15,21 0 0,-22 0 0,1 1 16,21-1-16,0 0 0,0 0 0,0 0 16,0 22-16,0-22 0,0 0 0,0 0 15,0 0-15,0 0 0,0 22 16,21-22-16,1 0 0,-22 0 0,21-21 16,-21 21-16,21 1 0,-21-1 15,21-21-15,-21-21 47,-21 21-47,0-22 16,21 1-16,-21 21 0,-1-21 0,1 0 15,0 21-15,0 0 16,0 0 0,21 21-16,0 0 15,0 0-15,0 1 16,21-22-16,0 21 0,0-21 15,0 21-15,1-21 0,-1 0 16,0 0-16,21 21 0,-21-21 0,1 0 16,20 0-16,-21 0 0,21 0 0,-20 0 15,20 0-15,-21-21 0,0 0 0,0 21 16,1-21-16,-1-1 0,0 1 16,0 0-16,0 0 0,0-21 0,1-1 15,-22 22-15,21-21 0,-21-1 0,21 1 16,-21-21-16,0 20 0,21 1 0,-21 0 15,21-1-15,-21 1 0,21 0 0,-21-1 16,0 22-16,22-21 16,-22 21-16,0-1 0,0 1 15,0 42 1,0 1-16,0-1 0,-22 0 16,22 0-16,0 21 0,0-20 0,-21 20 15,21 0-15,-21-21 0,21 22 16,-21 20-16,21-20 0,0-1 0,0 0 15,0 1-15,0-1 0,0 0 0,0 1 16,0-22-16,0 21 0,0-21 0,21 22 16,0-22-16,0-21 0,-21 21 0,22 0 15,-1-21-15,0 0 0,0 21 16,0-21-16,0 0 0,1 0 16,-1 0-16,0 0 0,0 0 15,0-21-15,0 21 0,1-21 0,-1 0 16,0 0-16,0-1 0,-21 1 15,0 0-15,21 0 0,0 0 0,-21 0 16,0-1-16,0 1 0,0 0 0,0 0 16,0 0-16,0 0 0</inkml:trace>
  <inkml:trace contextRef="#ctx0" brushRef="#br0" timeOffset="55678.13">12573 6329 0,'-21'0'16,"42"0"0,0 0-1,0 0-15,0 0 0,1-21 16,-1 0-16,0 21 0,0 0 16,0-22-16,0 22 0,1 0 0,-1-21 15,0 21-15,-21-21 0,0 0 16,0 0-1,0 0-15,-21 21 16</inkml:trace>
  <inkml:trace contextRef="#ctx0" brushRef="#br0" timeOffset="55907.05">11959 6096 0,'0'0'0,"-21"0"0,0 21 0,0-21 0,-1 0 16,1 0-1,0 0 1,42 0 15,0 0-31,1 0 16,-1 0-16,0 0 0</inkml:trace>
  <inkml:trace contextRef="#ctx0" brushRef="#br0" timeOffset="56235.86">13631 6054 0,'-21'0'32,"0"0"-17,21 21-15,0 0 16,0 0-16,-21-21 15,21 21-15,-21-21 16,21 22-16</inkml:trace>
  <inkml:trace contextRef="#ctx0" brushRef="#br0" timeOffset="56462.74">13779 6054 0,'0'21'31,"0"0"-15,-21 0-16,21 0 15,0 1 1,-21-1-16,21 0 15,-21 0 1,0 0 0,0-21-16,-1 21 0,22 1 15,-21-22-15</inkml:trace>
  <inkml:trace contextRef="#ctx0" brushRef="#br0" timeOffset="57706.09">1101 8890 0,'0'0'0,"0"-21"15,21-21 1,-21 20-16,21 1 0,-21 0 0,0 0 0,0 0 15,0 0-15,0-1 16,0 1-16,0 42 47,0 1-47,0-1 0,0 0 16,0 0-16,0 0 0,0 22 15,0-22-15,0 21 0,0 0 0,0-20 16,0 20-16,0 0 15,0 1-15,0-22 0,0 21 0,-21-21 16,21 22-16,-21-22 0,21 0 16,0 21-16,0-21 0,0 1 0,-22-1 15,22 0-15,0 0 16,0-42 62,22 0-78,-1 0 16,0-1-1</inkml:trace>
  <inkml:trace contextRef="#ctx0" brushRef="#br0" timeOffset="58726.72">1630 9102 0,'-21'0'31,"21"21"-16,0 0-15,-22-21 16,22 21-16,0 0 0,0 1 16,0-1-16,0 0 15,0 0-15,0 0 16,22-21 0,-1 0-16,0 0 15,0 0-15,0 0 16,-21-21-16,21 21 0,-21-21 15,22 21-15,-22-21 0,0 0 16,0-1-16,0 1 16,0 0-16,0 0 15,0 0-15,0 0 16,-22 21-16,1 0 16,0 0-16,21 21 15,-21 0-15,0 0 16,21 0-16,0 0 15,-21 1-15,21-1 0,0 0 16,0 0-16,21-21 31,0 0-31,0 0 16,0 0 0,-21-21-1,21 0-15,-21 0 16,0-1-16,0 1 15,0 0-15,0 0 16,0 0-16,-21 21 0,21-21 0,0-1 16,-21 22-16,0 0 0,0 0 15,0 0 1,21 22-16,-22-1 16,22 0-16,0 0 0,0 0 15,0 0-15,0 1 16,0-1-16,0 0 15,22-21-15,-1 0 16,0 0 0,0 0-16,0 0 0,0 0 15,-21-21 1,0 0-16,0-1 16,0 1-16,0 0 15,0 0 1,-21 21 31,21 21-47,0 0 15</inkml:trace>
  <inkml:trace contextRef="#ctx0" brushRef="#br0" timeOffset="61019.59">4593 8657 0,'-21'21'0,"42"-42"0,0 0 0,-21 0 0,0 0 16,21 0-16,-21-1 0,22 1 15,-1 0-15,-21 0 0,21 0 0,0 0 16,0-22-16,-21 22 16,21 0-16,-21 0 0,22-22 0,-22 22 15,0 0-15,0 0 0,0 0 0,0 0 16,-22 21 0,1 0-16,21 21 0,-21 0 15,0 0-15,21 21 0,-21 1 0,21-1 16,-21 0-16,21 1 0,-22-1 15,1 22-15,21-22 0,-21 21 0,0 1 16,0-22-16,0 22 0,-1-22 16,-20 0-16,21 1 0,0-1 0,0 0 15,-22 1-15,22-22 0,0 0 0,0 0 16,0 0-16,21 1 0,-22-1 16,1-21-16,21-21 31,0-1-16,0 1-15,0 0 0,0 0 0,0-21 16,0-1-16,0 22 0,0-21 0,0-1 16,0-20-16,0 21 0,0 20 15,0-20-15,0 0 0,21 21 0,-21-1 16,0 1-16,22 21 0,-22 21 16,21 1-1,0-1-15,-21 0 0,0 21 0,21 1 16,0-1-16,0 0 0,-21 1 15,0-22-15,22 21 0,-1 0 16,-21-20-16,21 20 0,0-21 0,0 0 16,0 0-16,1 1 0,20-1 15,-21-21-15,21 0 0,1 0 0,-1 0 16,0 0-16,1 0 0,-1 0 0,0-21 16,1-1-16,-1 1 0,0 0 15,1 0-15,-1 0 0,-21 0 0,0-22 16,22 22-16,-22-21 0,0-1 0,0 1 15,-21 0-15,0 21 0,0-22 16,0 1-16,0 21 0,0 0 0,0-1 16,0 1-16,0 0 0,0 0 0,-21 21 31,0 0-31,0 0 0,21 21 16,-21 0-16,-1 0 0,22 1 0,-21 20 15,21 0-15,0-21 0,0 22 16,-21-1-16,21-21 0,0 22 0,0-1 15,0-21-15,0 0 0,21 22 0,0-22 16,-21 0-16,22-21 0,-1 21 16,21 0-16,-21-21 0,0 0 0,1 0 15,20 0-15,-21 0 0,0 0 0,22 0 16,-22-21-16,0 0 0,21 21 16,-21-21-16,1 0 0,-1-1 15,0 1-15,0-21 0,0 21 0,0 0 16,-21-1-16,0-20 0,22 21 15,-1-21-15,-21 20 0,0-20 0,21 21 16,-21 0-16,21 0 0,0-1 16,-21 44-1,0-1-15,0 0 16,0 0-16,0 21 0,0-20 0,0 20 16,0-21-16,0 21 0,0-20 0,0 20 15,0-21-15,0 0 16,0 0-16,0 1 0,0-1 0,0 0 15,0 0-15,21-42 47,-21 0-47,22 21 0,-22-21 0,21-1 16,-21 1-16,21-21 0,0 21 16,0-22-16,0 22 0,-21-21 0,22 0 15,-1 20-15,0-20 0,0 21 0,0 0 16,0 0-16,1-1 0,-1 22 15,0 0-15,0 0 0,0 0 16,0 0-16,-21 22 16,22-1-16,-22 21 0,0-21 0,0 0 15,0 22-15,21-22 0,-21 21 16,0-21-16,0 22 0,0-22 0,0 21 16,0-21-16,21 22 0,-21-22 0,21 0 15,0 0-15,0 0 0,1 1 16,-1-1-16,0 0 0,0-21 0,21 0 15,-20 0-15,20 0 0,0 0 0,1 0 16,-1 0-16,-21 0 0,21 0 16,1 0-16,-1-21 0,0 0 0,1-1 15,-22 1-15,21 0 0,-21 0 0,1 0 16,20-22-16,-42 22 0,21-21 16,-21 21-16,21-22 0,-21 1 15,0 21-15,0-21 0,0 20 0,0 1 16,0 0-16,-21 0 0,0 21 0,0 0 15,0 0-15,-1 0 16,1 0-16,0 21 0,-21 0 0,21 0 16,-1 1-16,1-1 0,0 21 0,0-21 15,0 0-15,21 22 0,0-22 0,0 0 16,0 0-16,0 0 0,0 1 16,0-1-16,0 0 0,21-21 15,0 21-15,0-21 0,0 0 0,1 0 16,-1 0-16,0 0 15,0 0-15,0 0 0,-21-21 0,21 0 16,1 21-16,-1-21 0,0-1 0,-21 1 16,21 21-16,-21-21 0,21 0 0,-21 0 15,21 0-15,-21-1 16,0 1-16,0 0 16,22 21-16,-22 21 31,0 0-31,-22 1 0,22-1 15,0 21-15,0-21 0,0 22 0,-21-22 16,21 21-16,-21 0 0,21 1 0,0-1 16,0 0-16,0 1 15,0-1-15,0 22 0,0-22 0,-21 21 16,21 1-16,0-22 0,-21 22 0,21-1 16,0 1-16,0-1 0,0-20 0,0 20 15,0-21-15,0 22 0,0-1 16,0-20-16,0 20 0,0-20 0,0 20 15,0-21-15,21 1 0,0-1 0,-21 0 16,0 1-16,21-1 0,-21 0 0,0-20 16,0-1-16,0 0 0,0 0 0,0 0 15,-21 0-15,0-21 0,0 0 0,0 0 16,-1 0-16,1 0 0,0 0 16,0 0-16,0-21 0,0 21 0,-22-42 15,22 21-15,0-22 0,-21 22 16,20-42-16,-20 20 0,21-20 0,0-1 15,-22 1-15,22 21 0,21-22 0,0 1 16,-21-1-16,21 1 0,0-1 0,0 22 16,0-22-16,0 22 0,21-22 15,0 22-15,-21 0 0,22-1 0,-1 1 16,0 0-16,0-1 0,0 22 0,22-21 16,-22 21-16,0-22 0,21 1 0,-21 21 15,22-21-15,-1-1 16</inkml:trace>
  <inkml:trace contextRef="#ctx0" brushRef="#br0" timeOffset="61346.41">7641 8234 0,'0'0'0,"-21"0"0,0-21 15,0 21-15,-1 0 0,1 21 16,21 0-16,-21 0 0,21 0 16,0 1-16,0 20 0,-21 0 15,21 1-15,0-1 0,-21 0 0,21 1 16,0 20-16,0-21 0,0 1 0,0-1 16,0 0-16,0 1 0,0-1 15,0-21-15,0 22 0,0-22 0,0 0 16,0 0-16,0 0 0,0 0 15,21-21 1,0 0 0,-21-21-16,0 0 0,21 0 15,0 0-15,1-22 0,-1 22 0</inkml:trace>
  <inkml:trace contextRef="#ctx0" brushRef="#br0" timeOffset="61866.7">7959 8276 0,'0'0'16,"0"-21"-16,0 0 0,0 0 0,0 42 31,0 0-31,-22 21 16,22-20-16,0 20 0,0-21 0,0 21 16,0 1-16,0-1 0,0 0 15,0 1-15,-21-22 0,21 21 0,-21 1 16,21-1-16,0 0 0,0-21 0,0 22 15,-21-22-15,21 0 0,0 0 16,-21 0-16,21 1 0,0-1 16,-21-21-16,21-21 47,0-1-47,0 1 0,21 0 0,0 0 15,0-21-15,-21 20 0,21 1 0,0-21 16,1 21-16,-1-22 0,0 1 0,21 21 15,-21 0-15,1-22 0,-1 22 16,0 0-16,0 21 0,0 0 16,0 0-16,1 21 0,-22 0 15,21 1-15,-21-1 0,0 21 16,0-21-16,0 22 0,0-1 16,0-21-16,0 21 0,0-20 0,0 20 15,0-21-15,0 0 0,0 22 0,0-22 16,0 0-16,0 0 15,0 0-15,0 0 16,0-42 15,0 0-31,0 0 16,0 0-16,-21 21 0,21-21 16</inkml:trace>
  <inkml:trace contextRef="#ctx0" brushRef="#br0" timeOffset="62152.05">7387 8573 0,'0'0'0,"21"0"31,22 0-15,-22-22-16,0 22 0,21 0 0,-21-21 0,22 21 15,-22-21-15,21 21 0,1-21 0,-1 21 16,-21 0-16,21-21 16,-20 21-16,20 0 0,-21 0 0,0 0 15,0 0-15,-42 21 32,0-21-32,0 21 15,-21 0-15,-1 0 0,1 1 0,0-1 16,-22 21-16</inkml:trace>
  <inkml:trace contextRef="#ctx0" brushRef="#br0" timeOffset="63127.04">1376 10964 0,'0'-21'0,"-21"0"0,21 0 15,0 0-15,0 0 16,0-1-16,0 1 0,0-21 16,0 21-16,0 0 0,21-1 0,0 1 15,-21 0-15,21 0 0,0 21 16,0-21-16,22 21 0,-22 0 16,0 0-16,21 21 0,-20 0 0,20 0 15,0 22-15,-21-22 0,1 21 16,20 0-16,-42 1 0,21-1 0,-21 0 15,0 22-15,0-22 0,0 1 0,-21-1 16,0 21-16,0-20 0,-1-1 16,1 0-16,-21-20 0,0 20 0,20 0 15,-20-21-15,0 1 16,-1-1-16,22 0 0,-21 0 0,21-21 0,-22 0 16,22 21-16,0-21 15,-21 0-15,21 0 0,-1 0 0,22-21 16,-21 21-16,21-21 0,-21 0 15,21 0-15,0-22 0,0 22 0,0-21 16,0-1-16,0 1 0,0 0 16,0 21-16,21-22 0,-21 1 0,21 21 15,1 0-15,-1-1 0,0 22 16,0 0-16,0 0 0,0 22 16,1-1-16,-1 0 0,0 0 15,0 21-15,0-20 0,0 20 0,1 0 16,-22-21-16,0 22 0,21-22 15,0 21-15,-21-21 0,21 1 16,-21-1-16,0 0 0,21 0 0,0 0 16,-21 0-16,22-21 15,-1 0-15,-21 22 0,21-22 0,0 0 16,0 0 0</inkml:trace>
  <inkml:trace contextRef="#ctx0" brushRef="#br0" timeOffset="63366.9">2222 11367 0,'0'0'0,"0"-22"16,0 1-1,0 0-15,0 0 16,-21 21-16,21-21 31,-21 21 32</inkml:trace>
  <inkml:trace contextRef="#ctx0" brushRef="#br0" timeOffset="65402.98">4360 11218 0,'0'0'0,"43"-63"15,-43 42-15,21 0 0,0-1 0,-21 1 16,0 0-16,21 0 0,-21 0 0,0 0 16,0-1-16,0 1 15,-21 0-15,0 0 0,0 21 0,-22-21 16,22 21-16,-21 0 0,-1 0 0,22 0 15,-21 0-15,0 0 0,20 0 16,-20 21-16,21 0 0,-21 0 0,20 22 16,1-22-16,-21 21 0,21 0 0,21 1 15,-21-1-15,21 0 0,-22 1 16,22-1-16,0 0 0,0 1 0,0-22 16,22 0-16,-1 21 0,0-20 15,0-1-15,0-21 0,0 0 16,1 0-16,-1 0 0,21 0 15,-21-21-15,0-1 0,22 22 0,-1-42 16,-21 21-16,22 0 0,-1-22 0,-21 22 16,21-21-16,-20 0 0,20-22 15,-21 22-15,0-1 0,0 1 0,1-21 16,-1 20-16,0-20 0,0 20 0,-21-20 16,0 21-16,0-22 0,21 1 15,-21 20-15,0-20 0,0 20 0,0 1 16,0 0-16,0 21 0,-21-1 0,21 1 15,-21 21-15,0 0 16,0 21-16,-1 1 0,1-1 16,0 21-16,21 22 0,-21-22 0,0 21 15,21 1-15,0-22 0,-21 22 16,21-1-16,0-20 0,0 20 0,0 1 16,0-22-16,0 21 0,0-20 0,21-1 15,0 0-15,0 1 0,0-22 16,22 21-16,-22-21 0,21 1 0,0-1 15,1-21-15,-1 0 0,0 0 0,1 0 16,-1 0-16,0 0 0,-20-21 16,20-1-16,0 1 0,-21 0 0,22 0 15,-22 0-15,0-22 0,0 22 16,0 0-16,1-21 0,-22 21 0,0-22 16,0 22-16,0-21 0,0 21 15,0-22-15,0 22 0,0 0 0,0 0 16,0 0-16,-22 21 0,1 0 15,0 0-15,0 0 0,0 21 16,0-21-16,-1 21 0,1 0 0,0 21 16,0-20-16,0-1 0,0 21 0,21-21 15,0 22-15,-22-22 0,22 21 0,0-21 16,0 22-16,0-22 0,0 0 16,0 0-16,0 0 15,22-21-15,-1 21 0,0-21 0,0 0 16,0 0-16,0 0 0,1-21 15,-1 0-15,0 0 0,0 0 16,0 0-16,0-1 0,-21-20 16,0 21-16,0 0 0,22-22 0,-22 22 15,0 0-15,0 0 0,21 0 16,-21 0-16,0-1 0,0 1 0,0 42 47,0 1-47,0-1 0,0 21 15,0-21-15,0 22 0,0-22 16,0 21-16,0-21 0,0 22 0,0-22 16,0 21-16,0-21 0,21 0 15,0 1-15,0-1 0,0 0 0,1 0 16,-1-21-16,21 0 0,-21 0 0,0 0 16,22 0-16,-22 0 0,0 0 0,21 0 15,-20-21-15,20 0 0,-21 0 16,0-1-16,22-20 0,-22 21 0,0-21 15,0-1-15,21 1 0,-20 0 16,-1-1-16,0-20 0,0 20 0,0-20 16,0 21-16,1-22 0,-1 1 15,0 20-15,0-20 0,0 20 0,-21 1 16,21 0-16,-21-1 0,0 22 0,0 0 16,0 0-16,-21 21 15,0 0-15,0 21 0,0 0 16,0 0-16,-1 22 0,1-22 0,0 21 15,21 1-15,-21-1 0,0 21 16,0-20-16,-1-1 0,1 0 0,0 1 16,21-1-16,0 0 0,0 22 0,0-22 15,0 1-15,0-1 0,0 0 0,21-21 16,0 22-16,1-1 0,-1-21 16,0 0-16,21 1 0,-21-1 15,22 0-15,-22 0 0,21-21 0,1 0 16,-22 0-16,21 0 0,-21 0 0,22 0 15,-22-21-15,21 0 0,-21 21 16,22-21-16,-22-1 0,21 1 0,-21-21 16,0 21-16,-21 0 0,0-22 0,22 22 15,-22-21-15,0 21 0,0-22 0,0 22 16,0 0-16,0 0 0,0 0 16,-22-1-16,22 1 0,-21 21 0,0 0 15,0 0-15,0 0 16,0 21-16,-1 1 0,1-1 15,21 0-15,-21 0 0,21 21 0,-21-20 16,21-1-16,0 21 0,0-21 16,0 0-16,0 1 0,0-1 0,0 0 15,21 0-15,0 0 0,-21 0 0,21-21 16,1 0-16,-1 22 0,0-22 16,0 0-16,0 0 0,0 0 0,1-22 15,-1 22-15,0-21 0,0 0 16,0 0-16,-21-21 0,21 20 15,-21 1-15,22 0 0,-22-21 16,0 21-16,0-1 0,0 1 16,0 0-16,0-21 0,0 21 0,0-1 15,0 44 17,-22-1-32,22 0 0,0 0 15,-21 0-15,21 22 0,0-22 0,0 21 16,0-21-16,0 0 0,0 22 0,21-22 15,1 0-15,-1 0 0,0 0 16,0-21-16,0 22 0,0-22 0,1 0 16,-1 0-16,0 0 0,0 0 15,0 0-15,0 0 0,1 0 0,-1 0 16,0-22-16,-21 1 0,21 0 16,0 0-16,-21-21 15,21 20-15,-21 1 0,0 0 0,0-21 16,0 21-16,0-1 0</inkml:trace>
  <inkml:trace contextRef="#ctx0" brushRef="#br0" timeOffset="65634.85">5778 10816 0,'0'0'15,"22"0"17,-1 0-32,0 0 0,0 0 15,21 0-15,-20 0 0,-1 0 0,21 0 16,-21 0-16,22-21 0,-1 21 16,-21-21-16,21 0 0,1 0 0,-1 21 15,22-22-15</inkml:trace>
  <inkml:trace contextRef="#ctx0" brushRef="#br0" timeOffset="65991.72">7874 10308 0,'0'0'0,"0"-21"16,0 0-16,0 0 0,0 0 15,-21 21 1,0 21-16,-1 0 16,1 0-16,0 21 0,0 1 15,21 20-15,-21-20 0,0 20 0,-1 1 16,22-22-16,-21 21 0,21 1 16,-21-22-16,21 22 0,0-22 0,0 0 15,0 22-15,0-22 0,0 1 16,0-22-16,0 21 0,0-21 0,0 22 15,0-22-15,21 0 0,-21 0 0,21-21 16,-21 21-16,22-21 16,-22-21-1,0 0-15,0-21 16,0 20-16,-22 1 0,1 0 16</inkml:trace>
  <inkml:trace contextRef="#ctx0" brushRef="#br0" timeOffset="66762.28">7345 10964 0,'0'0'0,"-21"0"0,-1 0 0,1 0 16,42 0 15,1 0-31,-1 22 16,0-22-16,0 0 0,21 0 0,1 0 16,-1 0-16,0 0 0,1 0 0,-1 0 15,22 0-15,-22-22 0,0 22 0,1 0 16,-1-21-16,0 0 0,1 21 15,-1-21-15,-21 21 0,0-21 0,0 21 16,1 0-16,-1-21 0,0 21 16,-21 21 15,0 0-15,0 0-16,0 0 0,0 0 0,0 1 15,0-1-15,0 0 0,0 0 0,0 0 16,0 0-16,0 1 0,0-1 15,0 0-15,21-21 0,0 21 0,0 0 16,1-21-16,-1 0 0,0 21 0,0-21 16,0 0-16,0 0 0,1 0 0,-1 0 15,0 0-15,0 0 0,-21-21 16,21 0-16,-21 0 0,21 21 16,-21-21-16,0 0 0,0-1 0,0 1 15,22 0-15,-22 0 0,0 0 0,0 0 16,0-1-16,0 1 0,0 0 15,21 21 1,-21 21 0,0 0-16,0 1 15,0-1-15,0 0 0,0 0 0,-21 0 16,21 22-16,0-1 0,0 0 16,0-21-16,0 43 0,0-22 0,-22 1 15,22-1-15,0 0 0,0 22 0,0-22 16,0 0-16,0 22 0,0-1 15,0-20-15,0 20 0,0 1 0,0-1 16,0 1-16,0-22 0,0 22 16,0-1-16,0-21 0,0 22 0,0-22 15,-21 1-15,21-22 0,-21 21 0,0-21 16,0 0-16,0 1 0,-1-22 0,1 0 16,0 21-16,0-21 0,0 0 0,0 0 15,-22 0-15,22-21 0,0 21 0,-21-22 16,20 1-16,-20 0 0,0 0 15,21 0-15,-22 0 0,1-1 16,0 1-16,-1 0 0,22-21 0,0 21 0,0-1 16,0 1-16,-1 21 0,22-21 15,0 0-15,0 0 0,0 0 0,0-1 16,0 1-16,22 0 0,-1 0 16,21 0-16,-21 0 0,22-22 0,-1 22 15,0-21-15,1 21 0</inkml:trace>
  <inkml:trace contextRef="#ctx0" brushRef="#br0" timeOffset="67159.05">9017 10859 0,'0'0'0,"0"-22"0,0 1 0,-21 0 0,0 0 16,21 0-16,-22 0 0,1 21 15,0 0-15,0 0 16,0 21-16,21 0 0,-21 0 16,-1 21-16,22-20 0,0 20 0,0 21 15,0-20-15,0 20 0,0 1 0,0-1 16,0 22-16,0-22 0,0 1 0,0-1 16,0 1-16,-21-1 0,21 1 15,0-1-15,-21 1 0,21-1 0,-21 1 16,0-22-16,21 22 0,-21-1 15,-1-20-15,1-1 0,21 0 0,0 1 16,-21-22-16,21 21 0,0-21 0,0 0 16,0-42 15,0 0-31,0 0 0,0 0 0,0 0 16,21-1-16,-21-20 0,0 21 0,0-21 15,0-1-15,0 1 0,21-22 0,-21 22 16,0 0-16,0-22 0,0 1 0</inkml:trace>
  <inkml:trace contextRef="#ctx0" brushRef="#br0" timeOffset="67466.39">8721 11197 0,'0'0'15,"21"-42"-15,-21 21 0,0-22 0,0 22 0,0 0 16,21-21-16,0 21 0,0-1 16,0 22-16,1-21 0,-1 0 0,0 0 15,21 0-15,-21 21 0,22-21 0,-1 21 16,-21-22-16,0 22 0,22 0 0,-22 0 15,0 22 1,-21-1-16,0 0 0,0 0 0,0 0 16,0 0-16,-21 1 0,0 20 0,0-21 15,-1 0-15,-20 0 0,21 1 0,0-1 16,-22-21-16,22 21 0,0 0 16,0-21-16,0 0 0,21 21 15,-21-21-15,42-21 47,0 21-47,-21-21 0,21 21 16,0-21-16,0 21 0,1-21 0,-1 21 15,0 0-15,0-22 0</inkml:trace>
  <inkml:trace contextRef="#ctx0" brushRef="#br0" timeOffset="67858.8">9229 11070 0,'21'0'15,"0"-21"-15,0 21 16,0-21-16,-21 0 16,21 21-16,1-21 0,-1-1 0,-21 1 15,21 0-15,0 0 0,-21 0 16,0 0-16,21-1 0,-21 1 0,21 0 16,-21 0-16,22 0 0,-22 0 15,0-1-15,-22 22 31,1 22-31,0-1 0,21 0 0,-21 0 16,0 0-16,0 22 0,-1-22 16,22 21-16,0-21 0,0 0 15,0 22-15,0-22 0,0 0 0,0 0 16,0 0-16,0 1 0,43-1 0,-22 0 16,0 0-16,0-21 0,0 0 0,22 21 15,-22-21-15,0 0 0,0 0 16,0 0-16,1 0 0,-1-21 0,0 21 15,0-21-15,-21 0 0,0 0 0,21 21 16,-21-22-16,21 1 0,-21 0 0,22 0 16,-22 0-16,0 0 0,-22 21 31,1 0-31</inkml:trace>
  <inkml:trace contextRef="#ctx0" brushRef="#br0" timeOffset="68808.71">1609 13187 0,'0'0'0,"-22"0"15,22-21 17,0 0-32,0-1 15,0 1 1,0 0-16,22 21 0,-1-21 16,0 0-16,0 21 0,0 0 0,0-21 15,1 21-15,-1 0 16,0 21-16,0 0 0,0 0 15,-21 0-15,0 0 0,0 1 0,0 20 16,0-21-16,0 0 0,0 22 0,-21-22 16,0 0-16,21 0 0,-21 0 15,0 0-15,-1 1 0,1-1 0,0 0 16,0-21-16,0 21 0,0-21 16,21 21-16,-22-21 15,22-21 1,0 0-1,0 0 1,22 21-16,-1-21 0,0 21 16,0 0-16,0 0 0,0 0 15,1 0-15,-1 0 0,0 0 0,21 21 16,-21 0-16,1 0 0,-1 0 0,-21 0 16,0 22-16,0-22 0,0 21 15,0 1-15,0-22 0,0 21 0,-21-21 16,-1 22-16,1-22 0,0 0 15,0 21-15,0-42 0,0 21 16,-1 1-16,1-1 0,0-21 0,0 0 16,0 0-16,0 0 0,-1 0 15,1 0-15,0-21 0,0 21 16,0-22-16,21 1 0,-21 21 16,-1-21-16,22 0 0,-21 21 0,0-21 15,21 0-15,0-1 16,0 1-16,0 0 15,0 0 1</inkml:trace>
  <inkml:trace contextRef="#ctx0" brushRef="#br0" timeOffset="69022.57">2286 13483 0,'0'0'0,"21"0"0,-21-21 16,0 0-16,0 0 16,0 0 46,21 21-62,0 0 16</inkml:trace>
  <inkml:trace contextRef="#ctx0" brushRef="#br0" timeOffset="69586.75">4212 12573 0,'0'0'15,"0"-21"-15,0 0 0,-21 0 0,21-1 16,-21 1-16,0 21 0,-22 0 16,22-21-16,0 21 0,-21 0 0,20 0 15,-20 21-15,0 0 0,21 1 0,-22-1 16,1 0-16,21 21 0,-22 22 16,22-22-16,0 22 0,0-1 0,-21 22 15,20-22-15,1 1 0,0-1 16,21 22-16,-21-22 0,21 1 0,0-1 15,0 22-15,0-21 0,0-1 0,21 1 16,21-22-16,-20 21 0,20-20 16,0-1-16,22-21 0,-22 0 0,0 1 15,22-1-15,-22-21 0,1 0 0,20 0 16,-21-21-16,1-1 0,-1 1 0,0 0 16,-20-21-16,20 21 15,0-22-15,-21-20 0,22 20 0,-22-20 16,0 21-16,0-22 0,-21 1 0,0-1 15,0 1-15,0-22 0,0 21 16,0 1-16,-21-22 0,0 22 0,-21-1 16,20 1-16,-20 20 0,0 1 0,-22 0 15,22-1-15,0 22 0,-22 0 16,22 0-16,-22 21 0,22 0 0,0 0 16,-22 0-16,22 0 0,-1 21 0,22 0 15,-21 0-15,21 22 0,0-1 16,-1 0-16,22 1 0,0-1 15,0 0-15,0 1 0,0-1 0,0 0 16,22 1-16,-1-1 0,21-21 16,0 22-16,-20-22 0,20 0 0,0 0 15,1 0-15</inkml:trace>
  <inkml:trace contextRef="#ctx0" brushRef="#br0" timeOffset="70010.73">4614 13272 0,'0'-22'15,"0"44"-15,0-65 0,-21 22 0,21 0 16,0 0-16,0 0 0,0-1 16,21 22-16,0 0 0,1 0 15,-1 0-15,0 22 0,0-1 16,21 0-16,-20 0 0,-1 21 15,0-20-15,0 20 0,0 0 0,0-21 16,1 22-16,-22-1 0,0 0 0,0-20 16,0 20-16,0-21 0,0 21 0,0-20 15,0-1-15,0 0 16,0 0-16,0-42 31,0 0-31,0 0 16,0-1-16,0 1 0,0 0 0,0-21 15,0 21-15,0-1 0,0-20 0,0 21 16,0 0-16,0-22 0,0 22 0,0-21 16,0 21-16,0 0 0,0-1 15,0 1-15,0 0 0,21 0 0,0 21 32</inkml:trace>
  <inkml:trace contextRef="#ctx0" brushRef="#br0" timeOffset="70634.37">5757 13462 0,'0'0'0,"0"-21"0,0 0 16,0 0-16,0-1 0,0 1 0,0 0 15,0 0-15,0 0 0,-21 0 16,0-1-16,0 1 0,0 0 16,-22 21-16,22 0 0,0 0 0,-21 0 15,20 0-15,-20 0 0,21 0 0,-21 21 16,-1-21-16,22 21 0,0 1 16,-21 20-16,20-21 0,1 0 0,0 22 15,0-22-15,0 21 0,21 0 0,0-20 16,0 20-16,0-21 0,0 0 15,0 22-15,21-22 0,0 0 0,0-21 16,22 21-16,-22-21 0,21 0 0,-21 0 16,22 0-16,-1 0 0,-21 0 0,21 0 15,-20-21-15,20 0 0,-21 0 16,21-1-16,-20 1 0,-1 0 16,0-21-16,0 21 0,0-22 0,0 1 15,-21 0-15,22-1 0,-22 1 0,0-22 16,0 22-16,0-21 0,0 20 15,0-20-15,0 20 0,0-20 0,0 21 16,0-1-16,0 22 0,-22-21 0,22 21 16,-21-1-16,21 1 0,-21 21 15,0 21-15,21 1 16,-21-1-16,21 21 0,0 0 0,-21 1 16,21-1-16,0 22 0,-22-22 0,22 0 15,0 22-15,0-22 0,0 0 16,0 1-16,0-1 0,22 0 15,-1 1-15,0-1 0,-21-21 0,21 22 16,0-22-16,0 0 0,-21 0 16,22 0-16,-1 0 0,0-21 15,0 22-15,0-22 0,0 0 16,1 0-16,-1-22 0,0 22 16,0-21-16,0 0 0,0 0 15,1 21-15</inkml:trace>
  <inkml:trace contextRef="#ctx0" brushRef="#br0" timeOffset="71007.16">6159 13399 0,'22'0'47,"-1"0"-47,0 0 0,0 0 15,0 0-15,0-22 0,1 1 16,-1 0-1,-21 0-15,0 0 16,0 0-16,0-1 0,0 1 16,-21 0-16,-1 21 15,1 0 1,0 21-16,0-21 0,21 21 16,0 1-16,-21-1 0,21 0 0,-21 0 15,21 21-15,0-20 0,0-1 0,0 0 16,0 0-16,0 0 0,0 0 15,0 1-15,21-1 0,0 0 16,0-21-16,0 0 0,-21 21 0,21-21 16,1 0-16,-1 0 0,0 0 0,0 0 15,0 0-15,0 0 0,1 0 16,-1-21-16,0 0 0,0 21 0,0-21 16,-21-1-16,21 22 0,1-21 0,-22 0 15</inkml:trace>
  <inkml:trace contextRef="#ctx0" brushRef="#br0" timeOffset="71350.96">6583 13377 0,'0'-21'15,"-21"85"-15,42-107 0,0 1 0,-21 21 16,21 21 15,0 0-31,0 0 0,1 21 16,-1-21-16,0 21 0,0 0 16,0 1-16,0-22 0,1 21 0,-22 0 15,0 21-15,0-21 0,0 1 0,0-1 16,0 0-16,0 0 0,-22 0 0,1 0 15,0-21-15,0 22 0,0-1 16,0-21-16,-1 0 0,1 21 16,21-42-1,0 0 1,0-1-16,21 1 0,1 21 16,-22-21-16,21-21 0,0 21 0,0-1 15,0 1-15,0 0 0,1-21 0,-1 21 16,0-1-16,0 1 0,0 0 0,0 0 15,1 0-15,-1 21 0,-21-21 0,21 21 16,0 0 15</inkml:trace>
  <inkml:trace contextRef="#ctx0" brushRef="#br0" timeOffset="72459.58">8340 12891 0,'0'0'0,"21"0"0,0-22 16,-21 1-16,0 0 0,0 0 15,21 21-15,-21-21 0,0 0 0,0-1 16,-21 22 0,0 0-1,0 22-15,-1-1 0,1 0 0,21 0 16,-21 0-16,0 22 0,0-1 0,21 0 16,0 1-16,0-22 0,0 21 15,-21 0-15,21 1 0,0-22 0,0 21 16,0-21-16,0 22 0,0-22 0,0 0 15,21 0-15,0 0 0,0-21 16,0 0-16,0 0 16,1 0-16,-1 0 0,0 0 0,0 0 15,0 0-15,0-21 0,1 21 0,-1-21 16,0 0-16,0 0 0,-21-22 0,0 22 16,0 0-16,0-21 15,0 21-15,0-22 0,0 1 0,-21 21 16,0-22-16,0 1 0,21 21 0,-22-21 15,1 20-15,0 1 0,21 0 0,0 0 16,0 0 0,21 21-1,22 0-15,-22-21 0,21 21 16,0-22-16,22 22 0,-22-21 16,22 21-16,-1-21 0,-20 0 15,20 21-15,1-21 0,-1 0 0,1-1 0,-22 1 16,21-21-16,-20 21 0,-1 0 15,0-22-15,1 22 0,-22-21 16,0-1-16,0 1 0,0 0 0,-21-1 16,0 1-16,0-21 0,0 20 0,0 22 15,-21-21-15,0-1 0,0 22 16,0 0-16,0 21 0,-1 0 0,-20 0 16,21 0-16,-21 21 0,-1 0 0,22 22 15,-21-1-15,-1 22 0,22-22 16,-21 21-16,0 1 0,20-1 0,-20 1 15,21-1-15,0 1 0,0 21 16,-1-1-16,1-20 0,0 20 0,21 1 16,0 0-16,0-1 0,0 22 15,0-21-15,0 0 0,0-1 0,0 22 16,0-21-16,0-1 0,0 1 0,21 0 16,0-1-16,-21 1 0,22 0 0,-22-1 15,0-20-15,0 21 0,0-22 16,0 1-16,0-22 0,0 21 0,0-20 15,0-1-15,0-21 0,-22 22 0,22-22 16,-21 0-16,0-21 0,21 21 0,-21-21 16,0 21-16,0-21 0,-22 0 0,22 0 15,-21 0-15,-1 0 0,1 0 16,0 0-16,-1 0 0,1-21 0,0 0 16,-1 21-16,1-21 0,21 0 0,0 21 15,-22-22-15,22 1 0,0 0 16,21 0-16,-21-21 0,21 20 0,-21 1 15,21-21-15,0 21 0,0-22 0,0 22 16,0-21-16,0 0 0,21-1 16,0 22-16,0-21 0,0-1 0,22 1 15</inkml:trace>
  <inkml:trace contextRef="#ctx0" brushRef="#br0" timeOffset="73282.53">10922 12425 0,'0'0'0,"21"-42"0,21-85 16,-42 84-16,0 22 15,0-21-15,0 21 0,0-1 16,0 1-16,-21 0 0,0 0 16,0 21-16,0-21 0,0 21 0,-1 0 15,1 0-15,0 0 0,0 21 0,0 0 16,0 0-16,-22 22 0,22-1 15,0 21-15,0 1 0,0-1 0,-1 1 16,1-1-16,21 22 0,0-21 0,-21 20 16,21 1-16,0-22 0,0 22 15,0-21-15,0-1 0,0-21 0,0 22 16,21-22-16,0 1 0,1-22 0,-1 21 16,0-21-16,0 0 0,21 1 0,-20-22 15,20 0-15,0 0 0,-21 0 16,22 0-16,-1-22 0,0 1 0,1 0 15,-1 0-15,0-21 0,1 20 16,-1-20-16,0 0 0,1-22 0,-1 22 16,0-22-16,1 1 0,-22 21 0,0-22 15,21 1-15,-42-1 0,0 1 16,0-1-16,0 22 0,0-22 0,0 22 16,-21-22-16,0 22 0,-21 0 0,-1-1 15,1 22-15,-21-21 0,20 21 0,-20 21 16,-1 0-16,1 0 0,-1 21 15,22-21-15,-22 21 0,22 21 16,0-20-16,-1 20 0,1 0 0,21 1 16,0-1-16,0 0 0,-1 1 0,22-1 15,0 0-15,0 1 0,0-1 16,0 0-16,0 1 0,0-1 0,22-21 16,-1 21-16,21-20 0,-21-1 0,22 0 15,-22 0-15,21 0 0,0-21 0,22 0 16,-22 0-16,1 0 0</inkml:trace>
  <inkml:trace contextRef="#ctx0" brushRef="#br0" timeOffset="73607.36">12086 12552 0,'0'0'0,"0"-21"0,0 0 0,0-1 0,-21 1 15,0 0-15,0 21 16,-1 0-16,1 0 0,0 0 0,-21 0 16,21 0-16,-1 0 0,1 21 0,0 0 15,0 1-15,0-1 0,0 21 0,21-21 16,-22 22-16,22-1 0,-21 0 16,21-21-16,0 22 0,0-1 0,0 0 15,0-20-15,0 20 0,0-21 0,0 21 16,0-20-16,21-1 0,1-21 15,-1 21-15,0 0 0,21-21 0,-21 0 16,22 0-16,-22 0 0,21 0 16,1 0-16,-22-21 0,21 21 0,0-21 15,1 0-15,-1-1 0,-21 1 0,22 0 16,-1 0-16,0 0 0</inkml:trace>
  <inkml:trace contextRef="#ctx0" brushRef="#br0" timeOffset="76150.37">12636 12615 0,'0'0'0,"0"-21"0,0 0 0,0 0 0,0 0 16,-21 21 0,0 0-16,0 0 15,0 0-15,0 0 0,-1 0 16,22 21-16,-21 0 0,0 0 0,0 0 16,0 1-16,0-1 0,-1 21 0,22-21 15,0 22-15,0-22 0,-21 21 0,21-21 16,0 22-16,0-22 0,0 0 15,0 0-15,0 0 0,21 0 0,1 1 16,-1-22-16,0 0 0,0 0 0,0 0 16,0 0-16,1 0 0,-1 0 0,0 0 15,21 0-15,-21-22 0,1 1 16,-1 0-16,0 0 0,0 0 0,0 0 16,0-1-16,1-20 0,-1 21 15,0 0-15,0-22 0,-21 22 0,0-21 16,0 21-16,0 0 0,0-1 0,21 1 15,-21 0-15,0 0 0,0 42 47,-21 0-47,21 0 0,0 1 0,0-1 16,0 21-16,0-21 0,-21 0 16,21 22-16,0-22 0,0 21 0,0-21 15,0 1-15,0-1 0,0 0 0,21 0 16,-21 0-16,21-21 0,0 21 15,1-21-15,-1 22 0,0-22 0,21 0 16,-21 0-16,1 0 0,20 0 16,-21 0-16,0-22 0,0 1 0,1 21 15,-1-21-15,0 0 0,0 0 0,0 0 16,0-1-16,1-20 0,-22 21 0,0-21 16,0 20-16,21-20 0,-21 21 15,0 0-15,0 0 0,21-1 0,-21 1 16,0 0-16,0 42 31,0 0-31,-21 1 16,21 20-16,0-21 15,0 0-15,-21 22 0,21-22 0,0 0 16,0 21-16,0-21 0,0 1 0,0-1 16,0 0-16,0 0 0,21 0 0,0 0 15,0 1-15,0-22 16,0 0-16,1 0 0,-1 0 0,21 0 15,-21 0-15,0 0 0,1 0 0,-1 0 16,0 0-16,0 0 0,0-22 0,0 1 16,1 21-16,-1-21 0,0 0 15,-21 0-15,0 0 0,21-22 16,-21 22-16,0 0 0,0-21 0,0 20 0,0-20 16,0 21-16,0 0 0,0 0 15,0-1-15,0 1 0,-21 21 0,0 0 16,0 0-1,21 21 1,0 1-16,0-1 0,0 0 0,0 0 16,21 21-16,0-20 0,0-1 0,0 21 15,-21-21-15,21 0 0,-21 1 16,0-1-16,22 0 0,-22 0 0,21 0 16,0 0-16,-21 1 0,0-1 15,0 0-15,21-21 16,0 0-16,-21 21 0,21-21 15,1 0 1,-1 0-16,0 0 0,0 0 0,0 0 16,0 0-16,1-21 0,20 21 0,-21-21 15,0 0-15,22 21 0,-1-22 0,-21 1 16,21 0-16,-20-21 0,20 21 0,-21-1 16,0-20-16,0 0 0,1 21 15,-1-22-15,-21 22 0,0-21 0,0 21 16,0-1-16,0 1 0,0 0 0,-21 0 15,-1 0-15,1 21 0,0 0 16,-21 0-16,21 0 0,-1 0 0,-20 0 16,21 0-16,-21 21 0,20 0 0,1 0 15,-21 0-15,21 1 0,0-1 16,-1 0-16,1 0 0,21 21 0,-21-20 16,21-1-16,0 21 0,0-21 0,0 0 15,21 1-15,0-1 0,1 0 16,-1 0-16,0 0 0,0-21 0,0 21 15,0-21-15,1 0 0,-1 0 0,0 0 16,0 0-16,0 0 0,0 0 0,1 0 16,-1-21-16,-21 0 0,21 21 0,-21-21 15,21 0-15,-21 0 0,0-1 16,21-20-16,-21 21 0,0 0 16,0-22-16,0 22 0,0-21 0,0 21 0,0 0 15,0-1-15,0 1 0,0 42 47,0 22-47,0-22 0,0 0 16,0 0-16,0 22 0,0-22 0,0 0 15,0 0-15,0 0 0,0 0 0,21 1 16,1-1-16,-1 0 0,0 0 0,0-21 16,0 21-16,0-21 15,1 0-15,-1 0 0,0 0 0,0 0 16,0 0-16,0 0 0,-21-21 15,22 0-15,-1 21 0,-21-21 0,21 0 16,0-1-16,-21 1 0,0-21 0,21 21 16,-21 0-16,0-22 0,21 22 15,-21 0-15,0 0 0,0 0 0,0-1 16,0 1-16,0 42 16,0 1-1,0-1-15,0 21 0,0-21 16,0 0-16,0 1 0,-21 20 15,21-21-15,0 0 0,0 0 0,0 1 16,0-1-16,0 0 16,0 0-16,0-42 47,0 0-47,0 0 15,21-1-15,-21 1 0,0 0 16,0-21-16,22 21 0,-1-1 0,0 1 15,-21 0-15,21 0 0,0 0 0,-21 0 16,21-1-16,1 22 0,-1 0 16,0 0-16,0 0 15,0 0-15,0 22 0,1-1 0,-1 0 16,0 0-16,-21 0 0,21 0 16,0 1-16,0-1 0,1-21 0,-22 21 15,0 0-15,21-21 0,-21 21 16,21-21-16,0 0 0,0 0 15,0 0-15,1 0 16,-22-21 0,21 21-16,0-21 0,-21 0 0,21 0 15,0-1-15,0 1 0,1 0 16,-1 0-16,-21 0 0,21-22 0,0 22 16,0 0-16,-21 0 0,0 0 0,21 0 15,-21-1-15,22 22 0,-22 22 47,0-1-47,0 0 16,0 0-16,0 0 0,0 0 15,21 1 1,0-22-16,0 0 31,-21-22-15,0 1-1,0 0-15,0 0 16,0 0-16,0 0 16,0-1-16,-21 22 15,0 0 1,0 0-16,-1 22 16,1-1-16,21 0 0,0 0 15,-21 0-15,0 0 0,21 1 0,-21-1 16,21 0-16,0 0 0,0 0 0,0 22 15,0-22-15,0 0 0,0 0 16,0 0-16,0 0 0,0 1 0,21-1 16,0 0-16,21-21 0,-20 0 15,-1 21-15,0-21 0,0 0 0,21 0 16,-20 0-16,-1 0 16,0 0-16,0-21 0,0 21 0,0-21 15,1 0-15,-1-1 0,0 1 0,0 0 16,0-21-16,0 21 0,-21-1 0,0-20 15,22 21-15,-22 0 0,21-22 0,-21 22 16,0 0-16,0 0 0,0 0 16,-21 21-1,-1 0-15,1 21 0,0 0 0,0 0 16,21 0-16,-21 1 0,21-1 0,0 0 16,-21 0-16,21 21 0,0-20 0,0-1 15,0 0-15,0 0 0,21 0 16,0-21-1,0 21-15,0-21 16,0 0-16,1 0 0,-1 0 16,0 0-16,0-21 15,0 21-15,-21-21 0,21 21 16,1-21-16,-22 0 16,0 0-1,0-1-15,0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39B8-B680-4969-8D80-0141CED8A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FE63A-3BF2-43C6-BB33-92AC6E678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706E-384F-4F8D-9E30-3960DA4B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3D61-6B58-47A1-8417-EC9F2603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51D1-8F2F-4EDF-AC89-293B8C9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E49A-3941-43B7-B304-7B2AE14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064C-5620-4114-AAC5-B98CE22F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BAFC-592E-4DC9-AA4D-14A97F2B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4E5A-B1E8-4FB3-A87A-8EF0B22F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55F7-8099-4710-9B86-C2E55666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D9B1A-10B0-432D-827F-668367113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04F92-0659-410B-86EC-ED663ABBE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BA89-068F-477F-A57A-C68AAD21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DB2A-A8FB-43D9-B82D-5F5A0D5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3C07-132C-4AF4-8ED2-02DB33A1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4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7912-F17A-4753-858B-3F67C9A9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338F-BDBA-4669-8EA5-FAE86655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584B-BFF4-4D99-9A60-A45E4177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A7E2-DA19-494C-BC7A-5EF57101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1980-21CB-44B9-9115-3131F53C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8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EF96-D1C4-421D-9A7C-63482B8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8CC32-42FE-4062-90F8-A2966052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FD1A-3B0D-41E0-B0DB-818546FD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5633-0204-4992-A9AB-515C24AE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FF43-E7D7-4D92-ABB8-B534BCF8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7285-6FC6-49ED-89A0-A06CFC5D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AF00-A25E-45DF-8085-91C1DB43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5EFC6-2E1D-439E-9CA0-E2906926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0AD6C-9E38-407E-B6AA-07D9D07D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1A41-740E-48F4-90B1-DB908763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34717-E454-4C50-9FB2-0F423990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4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9CE-0F01-4A94-AA32-96D6329D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001B9-5C08-4C74-A190-54E7C89E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91394-28E1-4123-9526-7C2D35AB5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80860-1F86-46B3-837C-F4B5F24B4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2320C-3101-40FD-B96E-8A82D2B5F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0A45C-0842-4C8A-A065-F6F35AEB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D61C3-07CF-49D1-8F63-39E6E8A3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B72E6-CAF0-4B1C-81D5-B8905420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F83E-1CEA-440A-83E9-9E765E84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20EBF-5ECD-4DFF-9E2D-E334A98D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85AE9-5E7C-4404-9CB5-74F70EE3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AF5CF-4B43-46CB-9641-BF27BF24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62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DC76A-92A3-4214-859E-50A56504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951A1-AB4B-4257-AF05-07EE6BA6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B4AE2-1B6C-49BE-BB1B-1C619A41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58FB-7A78-4C66-BFCC-F2418466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DC14-C932-48EF-A515-06B9DA80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CC02D-F6DF-4197-9349-60136EA7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FE47-92DC-4987-A3C2-BF23ED0B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C8D18-88BA-4175-AB87-3753AB66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0A76-1F8E-46EC-ADA0-5C7753A0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6630-860A-4BF4-A9D2-C96B7BCE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0D748-058A-4827-9C72-32E261B66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A922C-C8F7-40EA-A2CE-937C538B1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EFFB-AE42-46A4-AE0F-52CD6EA1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D566C-0481-4D64-B62F-B7F8E12A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D1F4-1C6A-4E87-901A-C11A5A76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4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30E0A-28FB-4887-8E31-FC465020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9BEB-1E6F-4E41-86F7-09C51311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7A9E-7B2B-4F79-A347-9332CF304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3D85-70BB-4C42-B316-4DB3642C5C5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818A-1C01-4F78-B07D-CFC691B4A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67C0-ABAC-4D19-B475-B95C4233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6BCE-B60F-48FA-9F1C-1F52091D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3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CEF-D792-4816-8E49-724F2322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F2C8-69B9-4F3F-9F95-4414A77E1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076107-A76E-42BF-8C00-F5EF5C7503B6}"/>
                  </a:ext>
                </a:extLst>
              </p14:cNvPr>
              <p14:cNvContentPartPr/>
              <p14:nvPr/>
            </p14:nvContentPartPr>
            <p14:xfrm>
              <a:off x="190440" y="167760"/>
              <a:ext cx="11841840" cy="652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076107-A76E-42BF-8C00-F5EF5C750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58400"/>
                <a:ext cx="11860560" cy="65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7F6231-E586-44AB-A6A9-02968C7F41A3}"/>
                  </a:ext>
                </a:extLst>
              </p14:cNvPr>
              <p14:cNvContentPartPr/>
              <p14:nvPr/>
            </p14:nvContentPartPr>
            <p14:xfrm>
              <a:off x="259200" y="2408040"/>
              <a:ext cx="11811240" cy="397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7F6231-E586-44AB-A6A9-02968C7F41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2398680"/>
                <a:ext cx="1182996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89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CEF-D792-4816-8E49-724F2322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F2C8-69B9-4F3F-9F95-4414A77E1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EE300C-D6D4-4FBB-B7D1-003C02CA3D38}"/>
                  </a:ext>
                </a:extLst>
              </p14:cNvPr>
              <p14:cNvContentPartPr/>
              <p14:nvPr/>
            </p14:nvContentPartPr>
            <p14:xfrm>
              <a:off x="967680" y="1005840"/>
              <a:ext cx="6850800" cy="177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EE300C-D6D4-4FBB-B7D1-003C02CA3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996480"/>
                <a:ext cx="6869520" cy="17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7A0FC-7676-4401-8BAC-4BA652FCDFB9}"/>
                  </a:ext>
                </a:extLst>
              </p14:cNvPr>
              <p14:cNvContentPartPr/>
              <p14:nvPr/>
            </p14:nvContentPartPr>
            <p14:xfrm>
              <a:off x="0" y="2034720"/>
              <a:ext cx="11742840" cy="429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7A0FC-7676-4401-8BAC-4BA652FCDF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025360"/>
                <a:ext cx="11761560" cy="43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09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CEF-D792-4816-8E49-724F2322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F2C8-69B9-4F3F-9F95-4414A77E1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E4E90-C37D-4401-9B3D-2BBCCB6D38EC}"/>
              </a:ext>
            </a:extLst>
          </p:cNvPr>
          <p:cNvSpPr txBox="1"/>
          <p:nvPr/>
        </p:nvSpPr>
        <p:spPr>
          <a:xfrm>
            <a:off x="116958" y="889845"/>
            <a:ext cx="38702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"subtracting"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Test10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Test10();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(Test10.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8B33E2-A937-4482-88B4-3D367A6D04F2}"/>
                  </a:ext>
                </a:extLst>
              </p14:cNvPr>
              <p14:cNvContentPartPr/>
              <p14:nvPr/>
            </p14:nvContentPartPr>
            <p14:xfrm>
              <a:off x="0" y="533520"/>
              <a:ext cx="12009600" cy="589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8B33E2-A937-4482-88B4-3D367A6D04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24160"/>
                <a:ext cx="1202832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28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CEF-D792-4816-8E49-724F2322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F2C8-69B9-4F3F-9F95-4414A77E1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FC0983-4F0A-44B5-B708-A8A38E77EE0E}"/>
                  </a:ext>
                </a:extLst>
              </p14:cNvPr>
              <p14:cNvContentPartPr/>
              <p14:nvPr/>
            </p14:nvContentPartPr>
            <p14:xfrm>
              <a:off x="967680" y="685800"/>
              <a:ext cx="631728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FC0983-4F0A-44B5-B708-A8A38E77E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676440"/>
                <a:ext cx="633600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6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CEF-D792-4816-8E49-724F2322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F2C8-69B9-4F3F-9F95-4414A77E1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247263-3910-4699-9688-1BDD8CED540A}"/>
                  </a:ext>
                </a:extLst>
              </p14:cNvPr>
              <p14:cNvContentPartPr/>
              <p14:nvPr/>
            </p14:nvContentPartPr>
            <p14:xfrm>
              <a:off x="1028520" y="670680"/>
              <a:ext cx="517464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247263-3910-4699-9688-1BDD8CED5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661320"/>
                <a:ext cx="519336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67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CEF-D792-4816-8E49-724F2322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F2C8-69B9-4F3F-9F95-4414A77E1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62EC4B-26ED-4A43-B45C-FE2E4E9E2589}"/>
                  </a:ext>
                </a:extLst>
              </p14:cNvPr>
              <p14:cNvContentPartPr/>
              <p14:nvPr/>
            </p14:nvContentPartPr>
            <p14:xfrm>
              <a:off x="685800" y="1120320"/>
              <a:ext cx="8184240" cy="487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62EC4B-26ED-4A43-B45C-FE2E4E9E2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110960"/>
                <a:ext cx="820296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63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CEF-D792-4816-8E49-724F2322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F2C8-69B9-4F3F-9F95-4414A77E1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A3647E-F0F8-4CA6-B7D1-945F4565F5B1}"/>
                  </a:ext>
                </a:extLst>
              </p14:cNvPr>
              <p14:cNvContentPartPr/>
              <p14:nvPr/>
            </p14:nvContentPartPr>
            <p14:xfrm>
              <a:off x="266760" y="53280"/>
              <a:ext cx="878616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A3647E-F0F8-4CA6-B7D1-945F4565F5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3920"/>
                <a:ext cx="880488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13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CEF-D792-4816-8E49-724F2322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F2C8-69B9-4F3F-9F95-4414A77E1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39F874-A2E4-4223-B993-6EB569BCF6D4}"/>
                  </a:ext>
                </a:extLst>
              </p14:cNvPr>
              <p14:cNvContentPartPr/>
              <p14:nvPr/>
            </p14:nvContentPartPr>
            <p14:xfrm>
              <a:off x="327600" y="358200"/>
              <a:ext cx="5989680" cy="212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39F874-A2E4-4223-B993-6EB569BCF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348840"/>
                <a:ext cx="6008400" cy="21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71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2020-12-15T01:06:02Z</dcterms:created>
  <dcterms:modified xsi:type="dcterms:W3CDTF">2020-12-15T02:01:37Z</dcterms:modified>
</cp:coreProperties>
</file>