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21:21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1990 0,'0'42'16,"0"-21"-16,0 22 16,0-22-16,0 21 0,0-21 15,0 22-15,-21-1 0,0 0 0,0 1 16,21-1-16,-21 0 0,0 1 0,21-1 16,0 0-16,0-21 0,0 1 15,0-1-15,0 0 0,0 0 16,0-42-1,0 0 1,0 0-16,0-1 0,0 1 16,0 0-16,0 0 15</inkml:trace>
  <inkml:trace contextRef="#ctx0" brushRef="#br0" timeOffset="9738.74">5503 1461 0,'21'0'16,"1"-22"-16,-22 1 15,21 21 1,-21-21-16,0 0 16,-21 42 46,-1-21-62,22 21 16,-21 0-16,0 1 0,0-1 15,0 0-15,0 0 16,21 0-16,-22 0 0,22 1 0,0 20 16,-21-21-16,0 0 0,21 0 15,-21 22-15,21-22 0,0 21 0,0-21 16,-21 1-16,21 20 0,-21-21 0,21 21 15,-22-20-15,1 20 16,21-21-16,0 21 0,-21-20 0,21 20 0,-21-21 16,0 21-16,21-20 0,0-1 0,0 21 15,-21-21-15,21 0 16,0 22-16,-22-22 0,22 0 0,0 0 16,0 22-16,0-22 0,0 0 0,0 0 15,0 0-15,0 0 0,0 1 16,22-1-16,-1-21 0,0 21 0,0 0 15,0-21-15,0 21 0,1 0 16,-1-21-16,0 22 0,0-22 0,0 0 16,0 21-16,1-21 0,-1 0 0,0 0 15,21 0-15,-21 0 0,1 0 16,20 0-16,-21 0 0,0 0 0,22 0 16,-1-21-16,-21-1 0,21 22 0,1-21 15,-22 0-15,21 0 16,1 0-16,-22 0 0,21-1 0,-21 1 15,22 0-15,-22 0 0,0 0 0,0-22 16,0 22-16,0 0 0,1-21 16,-1 21-16,-21-22 0,0 22 0,21-21 15,-21-1-15,21 22 0,-21-21 0,0 0 16,0-1-16,0 1 0,0 0 16,0-1-16,0 22 0,-21-21 0,0-1 15,21 22-15,-21-21 0,-1 0 0,1 20 16,-21 1-16,21-21 0,0 21 15,-1 0-15,1-1 0,-21 1 16,21 0-16,0 0 0,-1 0 0,1 21 16,-21-21-16,21 21 0,0 0 15,-1 0-15,1 0 0,-21 0 0,21 0 16,-22 0-16,22 0 0,-21 21 0,0 0 16,-1-21-16,22 21 0,-21 0 15,21 0-15,-22 1 0,22-1 0,0 21 16,-21-21-16,20 0 0,1 1 15,0 20-15,0-21 0,21 21 0,0-20 16,0-1-16,0 0 0,0 0 0,21 0 16,0-21-1</inkml:trace>
  <inkml:trace contextRef="#ctx0" brushRef="#br0" timeOffset="10339.62">6583 1037 0,'0'-21'0,"0"42"15,-21-63-15,-1 42 16,22-21-16,-21 21 15,21 21-15,-21 0 16,21 0-16,-21 0 0,21 1 16,-21 20-16,21 0 0,0 1 15,0 20-15,0-21 0,-21 22 0,21-1 16,-22 1-16,22-1 0,-21 1 16,21 21-16,0-22 0,-21 1 0,21-1 15,-21 1-15,21-22 0,0 21 0,0-20 16,-21-1-16,21 0 0,0 1 15,-21-22-15,21 21 0,0-21 0,0 22 16,0-22-16,0 0 0,0 0 0,0 0 16,0 1-16,0-1 31,0-42 0,0-1-31,0 1 0,0 0 16,0 0-16,0 0 0,21 0 15,-21-1-15,21 1 0,-21 0 16</inkml:trace>
  <inkml:trace contextRef="#ctx0" brushRef="#br0" timeOffset="10752.86">6413 2117 0,'-21'-21'15,"21"-1"-15,0 1 16,0 0-16,21 21 16,1-21-16,-1 21 0,0-21 15,0 21-15,0 0 0,0-21 0,22 21 16,-22 0-16,0 0 0,21 0 0,-20 0 16,20 0-16,-21 0 0,0 0 15,22 21-15,-22 0 0,42 42 16,-42-41-16,1-1 15,-22 0-15,0 21 0,0-21 0,0 1 16,0-1-16,0 0 0,-22 21 16,1-21-16,0 1 0,0-1 0,-21 0 15,-1 0-15,1 0 0,0 0 16,20 1-16,-20-1 0,0-21 0,-1 0 16,22 21-16,0-21 0,-21 0 0,21 0 15,-1 0-15,1 0 16,0 0-16,21-21 15,0 0 1,21-1 0,0 22-16,-21-21 0,22 0 0,20 21 15,-21-21-15,0 21 0</inkml:trace>
  <inkml:trace contextRef="#ctx0" brushRef="#br0" timeOffset="11341.77">7091 2328 0,'21'0'15,"0"0"1,-21-21-16,21 21 0,0 0 16,1-21-16,-22 0 0,21 21 15,0-21-15,0 0 0,0-1 16,0 1-16,-21 0 0,43-21 15,-43 21-15,0-1 16,0 1-16,0 0 0,21 21 16,-21-21-16,0 42 47,0 0-47,0 0 15,0 22-15,0-22 0,0 0 16,0 21-16,0-20 0,0 20 0,0 0 15,0 1-15,0-1 0,0 0 0,0 1 16,0 20-16,0-21 16,-21 1-16,21 20 0,0 1 0,0-22 15,0 22-15,0-22 0,0 21 0,-21-20 16,21 20-16,-22 1 0,22-1 0,0 1 16,0-22-16,-21 22 0,21-22 15,-21 0-15,0 1 0,21-1 0,0-21 16,-21 21-16,0-20 0,-1-1 0,1 0 15,0 0-15,0-21 0,0 0 16,-22 0-16,22 0 0,0 0 16,0 0-16,0 0 0,0 0 0,-1-21 15,1 21-15,0-21 0,0 0 16,-43-22 0,64 22-16,0 0 0,0 0 0,-21 0 15,21-1-15,0 1 0,0 0 0,0 0 16,0 0-16,0-22 0,0 22 0,0-21 15,21 0-15,-21-1 0,22 1 16,-1 0-16,0-1 0</inkml:trace>
  <inkml:trace contextRef="#ctx0" brushRef="#br0" timeOffset="11721.56">7408 1820 0,'0'0'0,"-21"0"0,0 0 15,21 22 1,21-22 15,0 0-15,0 0-16,1 0 0,-1-22 15,0 1 1,-21 0-16,0 0 0,0 0 16,-21 0-1,0 21 1,-1 0-16,22 21 16,-21 0-16,21 0 15,0 0-15,0 0 16,0 1-16,0-1 0,0 0 15,21-21 1,1 21-16,-1-21 0</inkml:trace>
  <inkml:trace contextRef="#ctx0" brushRef="#br0" timeOffset="12157.79">7747 2201 0,'0'22'0,"21"-22"31,0 0-31,0-22 16,1 22-16,-1-21 0,0 0 16,0 0-16,0 21 15,-21-21-15,0 0 0,21 21 16,-21-22-16,0 1 0,0 0 15,0 0 1,-21 21-16,0 0 0,0 0 16,0 0-16,0 0 0,-1 0 0,1 21 15,0-21-15,0 21 0,0 0 16,0-21-16,-1 22 0,1-1 0,0 0 16,21 0-16,0 0 0,-21 0 0,21 1 15,0-1-15,0 0 0,0 0 16,0 0-16,0 0 0,0 1 0,0-1 15,21 0-15,0 0 16,0-21-16,1 0 16,20 0-16,-21 0 0,0 0 0,22 0 15,-22 0-15,21 0 0,-21 0 0,22-21 16,-22 0-16,0 21 0,21-21 16</inkml:trace>
  <inkml:trace contextRef="#ctx0" brushRef="#br0" timeOffset="12473.7">8361 2032 0,'0'-21'0,"0"42"0,0-63 0,0 21 15,0-1-15,-21 22 32,-1 0-17,1 22-15,0-1 16,0 0-16,0 0 0,0 21 15,21-20-15,0-1 0,-22 0 0,22 0 16,0 0-16,-21 22 0,21-22 16,0 0-16,0 0 0,0 0 0,0 0 15,0 1-15,21-1 0,1-21 16,-22 21-16,21 0 0,0-21 16,0 0-16,0 0 0,0 0 0,1 0 15,-1 0-15,0 0 0,0 0 16,0 0-16,22-21 0,-22 21 15,21-21-15,-21 0 0,0 21 0,22-22 16,-22 1-16,21-21 0,-21 21 0,1 0 16</inkml:trace>
  <inkml:trace contextRef="#ctx0" brushRef="#br0" timeOffset="12885.44">9080 1207 0,'0'-22'0,"0"44"0,0-65 16,-21 43-1,0 0 1,21 21-16,0 1 16,-21-1-16,0 0 0,21 0 0,-21 21 15,-1-20-15,22 20 0,-21-21 0,0 21 16,21 1-16,-21-1 0,0 0 15,21 22-15,-21-22 0,21 1 16,-22 20-16,1-21 0,21 22 0,0-22 0,0 1 16,-21-1-16,21 0 0,-21 1 15,21-1-15,0 0 0,0-21 16,0 1-16,0 20 0,0-21 0,0 0 16,0 0-16,0 1 0,21-1 15,0-21-15,0 0 16,1 0-16,-1 0 0,0 0 0,0 0 15,0 0-15,22 0 0,-22-21 0,0 21 16,0-22-16,0 22 0,0-21 16,1 0-16,-1 21 0,0-21 0,0 0 15,0 0-15,-21-1 0,21 1 16</inkml:trace>
  <inkml:trace contextRef="#ctx0" brushRef="#br0" timeOffset="13141.96">8826 1820 0,'0'0'15,"-21"0"-15,21-21 0,21 21 32,1 0-32,-1 0 0,21 0 0,-21 0 15,22-21-15,-22 21 0,21 0 0,0 0 16,-20 0-16,-1 0 0,0 0 15,0 0-15,0 0 0,0 0 0,1 0 16,-1 0 0,-21-21-1,-21 21 1,-1 0-16,1 0 0</inkml:trace>
  <inkml:trace contextRef="#ctx0" brushRef="#br0" timeOffset="13937.96">5355 3048 0,'21'0'78,"0"0"-78,1 0 0,-1 0 0,21 0 16,0 0-16,22 0 0,-1 0 0,170-21 16,-127 21-1,0 0-15,21-21 0,0 21 16,21 0-16,0 0 0,0 0 0,1 0 16,-1-21-16,0 21 0,0 0 0,0 0 15,0 0-15,-21 0 0,0 0 16,-21 0-16,21 0 0,-42 0 0,0 0 15,-1 0-15,-20 0 0,-1 0 0,1 0 16,-22 0-16,-21 0 0,22 0 16,-22 0-16,-42 0 31,-1 0-15,1 0-16,0 0 15,0 0-15,0 0 0,0 0 0,-1 0 16,-20 0-16,21 0 0</inkml:trace>
  <inkml:trace contextRef="#ctx0" brushRef="#br0" timeOffset="14525.6">5186 3260 0,'0'0'0,"21"0"16,0 0-16,0 0 0,0 0 15,1 0-15,-1 0 0,21 0 16,-21 0-16,22 0 0,-22 0 0,21 0 16,22 0-16,-22 0 0,21 0 15,1 0-15,-1 0 0,22 0 0,0 0 16,-1 0-16,1-21 0,0 21 0,21 0 15,-1 0-15,22 0 0,-21 0 16,21 0-16,-21 0 0,21 0 0,-21 0 16,21 0-16,0 0 0,-21 0 0,21 0 15,0 0-15,-21 0 0,-1 0 16,1-22-16,-21 22 0,0 0 0,-1 0 16,-20-21-16,-1 21 0,1 0 15,-22 0-15,22 0 0,-43-21 16,21 21-16,-21 0 0,22 0 0,-22 0 15,0 0-15,0 0 0,0 0 16,0 0-16,-42 0 47,0 0-31</inkml:trace>
  <inkml:trace contextRef="#ctx0" brushRef="#br0" timeOffset="19716.22">2011 3852 0,'0'-21'16,"0"0"0,0 0-16,0 0 15,0 0-15,0-1 16,0 1-1,0 0 1,0 0 31,0 0 344,0 0-360,0-1 16,0 1 156,21 21-188,-21-21 1,0 0 0,0 0-1,0 0-15,0-1 32,0 44 14,0-1-46,0 0 16,0 0-16,0 0 0,0 22 16,0-22-16,-21 21 0,21 0 0,0-20 15,-21 20-15,-1 0 0,1 22 16,21-22-16,-21 22 0,0-22 0,21 0 16,-21 22-16,21-22 0,0 0 15,-21-20-15,21 20 0,0-21 0,-22 0 16,22 0-16,0 1 0,0-1 0,0 0 15,0 0 1,-21-21 31,21-21 31,0 0 47,0 0 94,0-1-219,21 1 15,-21 0-15,22 0 0,-22 0 16,21 0-16</inkml:trace>
  <inkml:trace contextRef="#ctx0" brushRef="#br0" timeOffset="22435.97">1947 3704 0,'21'0'109,"1"0"-109,-1 0 0,0 0 0,0 0 16,0 0-16,0 0 0,1 0 16,-1 0-16,0-21 0,0 21 0,0 0 15,22-21-15,-22 21 16,0-21-16,0 0 0,-21-1 15,0 1-15,0 0 16,0 0-16,-21 21 16,21-21-16,-21 21 0,0 0 15,-1 0-15,1 0 16,0 0-16,-21 0 0,21 0 0,-1 21 16,1 0-16,0 0 0,0 0 15,0 1-15,0-1 0,-1 0 0,1 0 16,0 0-16,0 22 0,21-22 0,-21 0 15,21 0-15,0 0 0,0 0 16,0 1-16,0-1 0,0 0 0,0 0 16,0 0-16,21 0 0,0-21 15,0 22-15,0-22 0,1 0 16,-1 21-16,0-21 16,0 0-16,0 0 0,0 0 0,1 0 15,-1-21-15,0 21 16,-21-22-16,0 1 15,-21 21 1,0 21 0,-1 1-16,1-22 0,0 21 0,0 0 15,0 21-15,0-21 0,-1 1 16,1 20-16,0-21 0,0 21 16,0-20-16,21 20 0,-21-21 0,21 21 15,0-20-15,0-1 0,0 0 16,0 0-16,0 0 0,0 0 0,21-21 15,0 22-15,21-22 0,-21 0 16,1 0-16,20 0 0,0 0 0,1 0 16,-1 0-16,0 0 0,1-22 0,20 1 15,-21 21-15,1-21 0,-1 0 16,0 0-16,1 0 0,-22-1 0,21 1 16,-21 0-16,1 0 0,-1-21 15,-21 20-15,0-20 0,0 21 16,0 0-16,0 0 0,0-1 15,0 1 1,0 42 15,0 1-31,-21-1 0,21 0 16,-22 0-16,1 0 0,21 0 0,0 1 16,0-1-16,-21 21 0,21-21 15,-21 0-15,21 1 0,-21-1 0,21 0 16,-21 0-16,21 0 0,0 0 15,0 1 1,0-44 15,0 1-15,0 0-16,0 0 16,21 0-16,-21 0 0,21-22 15,0 22-15,0 0 0,0 0 0,1 0 16,20-1-16,-21 1 0,21 0 0,-20 0 15,-1 0-15,21 0 0,-21 21 16,22 0-16,-22-22 0,0 22 0,0 0 16,0 0-16,0 0 0,1 22 15,-22-1-15,0 0 0,21 0 0,-21 0 16,0 0-16,0 22 0,0-22 16,0 0-16,0 21 0,0-20 15,0-1-15,0 0 0,0 0 0,-21 0 16,21 0-16,0 1 0,0-1 15,0 0 1,21-21 15,0 0-15,0 0-16,0 0 16,0 0-16,1 0 0,-1-21 15,0 21-15,0-21 0,0 21 16,0-22-16,1 1 0,-1 0 0,21 0 15,-21 0-15,0-22 0,1 22 16,-1-21-16,0 0 0,0-1 16,0-20-16,0 20 0,-21 1 0,22 0 15,-1-22-15,0 43 0,-21-21 0,0-1 16,0 22-16,0 0 0,21 0 16,-21 0-16,0 0 0,0-1 0,0 44 46,-21-1-46,0 0 16,21 0-16,-21 21 0,-1-20 0,22 20 16,-21-21-16,0 21 15,21 1-15,0-1 0,-21 0 0,21 1 16,-21-1-16,21-21 0,0 22 0,0-1 16,0-21-16,0 0 0,0 22 15,0-22-15,21 0 0,0 0 0,0 0 16,0-21-16,1 0 0,-1 0 15,0 0-15,21 0 0,-21 0 16,1 0-16,-1 0 0,21 0 0,-21-21 16,0 0-16,1 0 0,-1 0 0,0-1 15,0 1-15,0 0 0,0 0 16,-21 0-16,0 0 0,22-1 0,-22 1 16,0 0-16,21 21 0,-21-21 15,0 42 16,0 0-31,-21-21 0,21 21 16,0 1-16,-22-1 0,22 0 16,0 0-16,0 0 0,0 0 0,0 1 15,0-1-15,0 0 0,0 0 16,0 0-16,22-21 0,-1 0 16,0 0-16,0 0 0,0 0 15,0 0-15,1 0 0,-1 0 0,0 0 16,21 0-16,-21-21 0,1 0 0,-1 0 15,21 0-15,-21-1 0,0-20 16,22 0-16,20-43 16,-42 43-16,22-1 0,-22-20 0,42-22 15,-41 22-15,-1 20 16,0 22-16,0-21 0,0 0 16,-21 20-16,0 1 0,21-21 0,-21 21 15,-21 42 16,21 0-31,-21 0 16,0 0-16,0 22 0,21-22 16,-21 21-16,-1-21 0,1 22 15,21-1-15,-21 0 0,0 1 0,21 20 16,0-20-16,-21-1 0,21 0 16,-21-21-16,21 22 0,0-22 0,0 21 15,0-21-15,0 1 0,0-1 0,0 0 16,21-21-16,0 21 0,0 0 15,0-21-15,0 0 0,1 0 16,20 0-16,-21 0 0,0 0 0,22-21 16,-22 0-16,21 0 0,-21 0 15,0-1-15,22 1 0,-22 0 16,0 0-16,0 0 0,0 0 0,1-1 16,-22 1-16,21 0 0,-21 0 15,0 42 16,0 0-31,-21 0 16,21 1-16,-22-1 0,22 0 0,0 0 16,0 0-16,0 0 0,0 1 15,0-1-15,0 0 0,0 0 16,22 0-16,-1-21 0,0 0 0,0 21 16,21-21-16,-20 0 0,-1 0 15,21 0-15,-21 0 0,0 0 0,22 0 16,-22-21-16,21 0 0,-21 21 15,1-21-15,-1 0 0,0 0 0,0-1 0,0 1 16,0-21-16,1-22 16,-1 43-16,-21 0 15,0 0-15,0 0 0,0 42 47,0 0-47,0 0 0,0 0 16,-21 1-16,21 20 0,-22 0 0,22-21 15,-21 22-15,21-1 0,0 0 16,0 1-16,-21-1 0,21 0 0,0 1 16,-21-1-16,21 22 0,0-22 0,0 21 15,0-20-15,0-1 16,-21 22-16,21-22 0,-21 0 0,21 1 16,0-1-16,-22 0 0,1 1 0,0-1 15,21 0-15,-21 1 0,0-22 16,0 21-16,-22-21 0,22 0 0,0 1 15,-21 20-15,-1-21 0,22-21 16,0 21-16,0-21 0,0 0 0,-1 0 16,1 0-16,21-21 31,-21 21-31,21-21 0,0 0 0,0 0 16,0-1-16,0 1 0,0 0 15,0 0-15,21-21 0,-21 20 16,21-20-16</inkml:trace>
  <inkml:trace contextRef="#ctx0" brushRef="#br0" timeOffset="22738.41">4508 3895 0,'0'0'15,"22"-21"-15,62 21 16,-63 0-16,22-22 0,-1 22 16,0 0-16,22 0 0,-22-21 0,1 21 15,-1 0-15,0 0 0,1 0 0,-22-21 16,0 21-16,0 0 0,0 0 0,-42 0 31,0 0-15,0 0-16,-22 0 0,22 0 0</inkml:trace>
  <inkml:trace contextRef="#ctx0" brushRef="#br0" timeOffset="23082.31">4170 3598 0,'-21'0'16,"42"0"15,0 0 0,-42 0 32,21 22-32,0-1-16</inkml:trace>
  <inkml:trace contextRef="#ctx0" brushRef="#br0" timeOffset="23366.29">3365 3958 0,'0'0'0,"22"0"31,-1 0-31,0 0 16,21 0-16,-21 0 0,1 0 16,20 0-16,-21 0 0,0 0 0,22 0 15,-22 0-15,0 0 0,0 0 16,-21-21 46</inkml:trace>
  <inkml:trace contextRef="#ctx0" brushRef="#br0" timeOffset="25675.04">7387 4276 0,'0'-21'15,"0"42"-15,0-42 16,0-1-16,0 1 16,0 0-16,0 0 0,0 0 0,0 0 15,0-1-15,0 1 0,0 0 0,0 0 16,0 0-16,0 0 31</inkml:trace>
  <inkml:trace contextRef="#ctx0" brushRef="#br0" timeOffset="26231.54">7281 4382 0,'0'21'0,"0"0"16,0 0-16,0 0 0,0 0 15,-21 1-15,21-1 0,0 0 0,0 0 16,21-21 15,0 0-15,1-21-16,-1 0 0,-21 0 0,21 21 15,0-22-15,-21-20 0,21 21 0,0 0 16,1 0-16,-1-22 0,-21 22 16,21-21-16,0 21 0,0-1 0,0 1 15,1 0-15,-1 21 0,-21-21 0,21 21 16,0 0 0,0 0-16,-21 21 0,0 0 15,0 0-15,0 22 16,0-22-16,0 0 0,0 0 0,0 0 15,0 22-15,0-22 0,0 0 16,0 0-16,0 0 0,0 1 16,0-1-16,21-21 0,1 0 15,-22 21-15,21-21 0,0 0 16,0 0-16,0 0 0,0 0 0,1-21 16,20 0-16,-21-1 0,0 22 15,0-21-15,22 0 0,-22 0 0,0-21 16,0 20-16,-21-20 0,21 21 0,1-21 15,-1 20-15,-21-20 0,0 21 16,21-21-16,-21 20 0,21 1 16,-21 0-16,0 0 0,0 42 47,0 21-47,0-20 0,-21-1 15,21 21-15,-21-21 0,21 22 0,0-22 16,-21 21-16,21-21 0,0 22 15,-22-22-15,22 0 0,0 0 0,0 0 16,0 0-16,0 1 0,0-1 0,0 0 16</inkml:trace>
  <inkml:trace contextRef="#ctx0" brushRef="#br0" timeOffset="27006.1">8213 4593 0,'21'-21'16,"-42"42"-16,63-42 0,0 0 0,-21 21 16,1-21-16,20 0 0,-21-1 15,21 1-15,-20 0 0,20-21 0,-21 21 16,0-22-16,22 1 0,-22 0 0,0-22 15,0 22-15,0-22 0,22 22 16,-22-22-16,-21 22 0,21 0 0,0-1 16,-21 1-16,0 21 0,0 0 0,0 0 15,0-1-15,0 1 0,0 0 16,0 42 15,-21 0-31,21 1 0,-21-1 0,0 21 16,21 0-16,-22 1 0,22-1 15,-21 0-15,0 22 0,21-22 0,0 1 16,-21 20-16,21-21 0,-21 1 0,21-1 16,-21 0-16,21-20 0,0 20 15,0-21-15,0 0 0,0 0 0,-22 1 16,22-1-16,0 0 0,0 0 16,22-21-1,-22-21 1,21 0-16,0 21 0,0-21 15,-21-1-15,21 1 0,0-21 16,1 21-16,-22 0 0,21-1 0,0-20 16,0 21-16,0 0 0,0 0 15,-21-1-15,22 1 0,-1 21 0,0-21 16,0 21 0,0 0-16,-21 21 15,21 0-15,-21 1 0,0-1 0,0 0 16,0 0-16,0 0 0,0 0 0,0 1 15,0-1-15,0 0 0,0 0 16,22 0-16,-22 0 0,21 1 16,0-22-1,0 0-15,0 0 0,0 0 16,1 0-16,-1 0 0,0 0 16,0-22-16,0 22 0,0-21 0,1 0 15,-1 0-15,0 0 0,0 0 0,-21-22 16,21 22-16,-21 0 0,21 0 15,-21 0-15,0-1 0,0 1 0,0 0 16,0 0-16,0 42 31,0 0-31,0 0 16,-21 1-16,21-1 0,-21 0 0,21 0 16,0 0-16,0 0 0,0 1 0,0-1 15,0 0-15,0 0 16,0 0-16,0 0 0,0 1 15,21-22 17,0-22-17,1 1-15,-22 0 0,21 0 16</inkml:trace>
  <inkml:trace contextRef="#ctx0" brushRef="#br0" timeOffset="27324.02">9461 3895 0,'-21'0'0,"42"0"0,-63 0 16,21 0-16,0 0 0,21 21 15,-21-21-15,-1 0 0,22 21 16,0 0 0,22 0-1,-1-21-15,0 0 0,0 0 16,-21-21-16,21 21 15,-21-21-15,0 0 16,0 0 0,-21 21-16,0 0 15,0 0 1,0 0-16,21 21 0,0 0 16,-22 0-16,22 0 15,0 1-15,0-1 0,0 0 16,0 0-16,22 0 0</inkml:trace>
  <inkml:trace contextRef="#ctx0" brushRef="#br0" timeOffset="27947.19">10012 18563 0,'-21'0'0,"-1"0"15,1 0-15,0 0 0,0 0 0,0 0 16,-22 0-16,22 0 0,0 0 0,0 0 16,-21 0-16,20 0 0,1 0 0,0 0 15,0 0-15,0 0 0,0 0 0,-1 0 16,1 0-16,0 0 16,42 0-1,0 0 1,1 0-16,-1 0 0,21 0 0,-21 0 15,22 0-15,-1 0 0,0 0 16,22 0-16,-22 0 0,0 0 0,22 0 16,-22 0-16,1 0 0,-1 0 15,0 0-15,-21 0 0,22 0 0,-22 0 16,21 0-16,-21 0 0,1 0 0,-1 0 16,0 0-16,0 0 0,0 0 0,-21 21 15,0 1-15,0-1 16,0 0-16,0 0 15,-21-21 17,0-21-32,21 0 15,-21 21-15,21-21 0,-21 21 16,-1-22-16,1 22 16,21-21-16,-21 21 0,0 0 15,0 0-15,0 0 16,-1 0-1,1 0 64</inkml:trace>
  <inkml:trace contextRef="#ctx0" brushRef="#br0" timeOffset="29867.05">9885 4212 0,'21'0'0,"0"-21"16,-21 0 0,0 0-1,21 21-15,-21-21 0,0-1 16,0 1 0,0 0-1,-21 21 1,0 0-1,0 21-15,0-21 16,-1 21-16,1 1 0,0-22 0,0 21 16,0 0-16,0 0 0,21 0 15,-22 0-15,1 22 0,0-22 16,21 0-16,0 0 0,0 0 0,0 1 16,0-1-16,0 0 0,0 0 0,0 0 15,0 0-15,0 1 16,21-22-16,0 0 0,1 0 15,-1 0-15,0 0 0,0 0 0,0 0 16,0 0-16,1 0 0,-1 0 0,0 0 16,0-22-16,0 1 0,0 0 0,1 0 15</inkml:trace>
  <inkml:trace contextRef="#ctx0" brushRef="#br0" timeOffset="30482.91">10583 3598 0,'0'0'0,"0"-21"16,0 0-16,-42 0 16,21 21-1,0 0-15,21 21 0,-22 0 16,22 0-16,0 1 0,0-1 0,-21 0 15,0 21-15,21-21 0,-21 22 0,21-1 16,0 0-16,-21 1 16,21-1-16,-21 0 0,-1 43 15,22-43-15,0 1 0,-21-1 0,21-21 16,0 22-16,-21-22 0,21 0 0,0 0 16,0 0-16,0 0 15,0-42 16,0 0-31,0 0 16,0 0-16,0 0 0,21-22 16,0 22-16,-21-21 0,22-1 0,-1 22 15,0-21-15,0 21 0,0-22 16,0 22-16,22 0 0,-22 0 16,0 0-16,0 0 0,0 21 0,22 0 15,-22-22-15,0 22 0,0 0 16,0 0-16,1 0 0,-22 22 0,0-1 15,21 0-15,-21 0 0,0 0 16,0 22-16,0-22 0,0 21 0,0-21 16,0 22-16,0-22 0,-21 21 0,21-21 15,-22 22-15,1-22 0,0 42 16,21-42-16,-21 1 16,21-1-16,-21-21 0,21 21 15,0-42 32,0 0-47,0-1 16</inkml:trace>
  <inkml:trace contextRef="#ctx0" brushRef="#br0" timeOffset="30949.04">12213 4064 0,'0'0'15,"21"0"-15,0 0 0,1 0 0,20-21 16,-21 21-16,0 0 16,0-21-16,1 0 0,-1 21 0,-21-22 15,21 1-15,0 21 0,0-21 0,-21 0 16,0 0-16,0 0 0,0-1 16,0 1-16,0 0 0,0 0 15,0 0-15,0 0 16,-42-1-16,21 22 0,0-21 15</inkml:trace>
  <inkml:trace contextRef="#ctx0" brushRef="#br0" timeOffset="31170.13">12255 3747 0,'0'0'0,"-42"42"16,0-21-16,21 0 0,-1 0 0,1 22 15,0-1-15,0 0 0,0 1 16,0 20-16,21-20 0,0-1 0,-22-21 16,22 21-16,0 1 0,0-22 0,0 0 15,0 0-15,0 0 0,22 1 0,-1-22 16,0 0-16,0 0 15,0 0-15,0 0 0,1 0 0,-1 0 16,0-22-16,0 1 0,0 0 16,0 0-16,1 0 0,-1-22 15,0 22-15,0-21 0,0 0 0,-21 20 16,21-20-16,1 0 0,-22-1 0,0 22 16,21 0-16,-21 0 0,0 0 0,21 21 15,-21-21-15</inkml:trace>
  <inkml:trace contextRef="#ctx0" brushRef="#br0" timeOffset="31641.75">12404 4191 0,'0'21'0,"0"0"15,0 1-15,0-1 0,0 0 16,0 0-16,0 0 16,0 0-16,21-21 0,0 0 15,0 0-15,0 0 0,0 0 0,22 0 16,-22-21-16,0 0 15,0 0-15,0 0 0,22 0 0,-22-1 16,21-20-16,-21 0 0,22 21 16,-22-22-16,0 1 0,0 0 0,0-1 15,1 22-15,-22-21 0,0 21 0,0-1 16,0 1-16,-22 21 16,1 0-16,0 0 15,0 21-15,21 1 16,-21-1-16,21 0 0,-21 0 0,21 21 15,0-20-15,0 20 0,0 0 0,0-21 16,0 22-16,21-1 0,0-21 0,0 22 16,-21-22-16,21 0 0,0 21 15,1-21-15,-22 1 0,21-1 16,-21 0-16,0 0 16,-21-21-16,-1 0 15,-20 0-15,21 0 0,0 0 0,0 0 16,-1 0-16,1 0 0,0 0 0,0 0 15,21-21-15,-21 21 16,21-21-16,21 21 31,0 0-31,0 0 0,0-21 16,1 21-16,-1 0 0,21-22 0</inkml:trace>
  <inkml:trace contextRef="#ctx0" brushRef="#br0" timeOffset="32665.85">13610 4339 0,'21'0'16,"0"0"-16,-21-21 0,22 0 15,-1 0 1,0 0-16,0-1 0,-21 1 0,21 0 15,0 0-15,1 0 0,20-85 16,-21 64-16,-21 20 16,21 1-16,-21 0 0,0 0 15,0 0-15,0 0 0,-21-1 0,42 22 16,-42 0 0,21 22-1,-21-1-15,21 0 16,-21 0-16,0 0 0,21 0 15,0 22-15,0-22 0,-22 21 0,22-21 16,0 1-16,0 20 0,0-21 0,0 0 16,0 22-16,0-22 0,0 0 0,0 0 15,0 0-15,0 0 16,22-21-16,-1 0 0,0 0 16,0 0-16,0 0 0,0 0 0,1 0 15,-1 0-15,0-21 0,0 21 0,21-21 16,-20 0-16,-1 0 0,21-22 15,-21 22-15,0-21 0,22 21 16,-22-22-16,21 1 0,-21 0 0,1-1 16,20 1-16,-21 0 0,21-1 0,-20 1 15,-1 0-15,0-1 0,0 1 16,0 0-16,22-22 0,-43 43 16,21 0-16,-21 0 0,0 0 0,0-1 15,0 1-15,0 0 16,0 0-16,0 42 15,0 0-15,0 0 0,-21 1 16,-1-1-16,22 0 0,-21 21 16,21-21-16,-21 1 0,0 20 15,0 0-15,21-21 0,0 22 16,-21-1-16,-1 0 0,22-20 0,0 20 16,-21 0-16,21 1 0,-21-1 0,21-21 15,-21 21-15,21-20 0,0 20 16,-21 21-16,21-41 0,0-1 15,0 0-15,0 0 0,21-21 0,0 0 16,0 0-16,0 21 0,1-21 0,-1 0 16,0 0-16,0 0 0,21 0 0,-20 0 15,-1 0-15,0-21 0,0 0 16,21 21-16,-20-21 0,83-64 16,-83 64-1,-1 0-15,0-22 0,-21 22 0,21 0 16,-21-21-16,0 21 0,0-1 15,0 1-15,-21 21 0,0 0 16,0 0-16,-1 0 0,22 21 16,-21 1-16,21-1 0,-21 0 15,21 0-15,0 0 0,0 0 16,0 22-16,0-22 0,0 0 0,0 0 16,0 0-16,0 1 0,0-1 0,0 0 15,0 0-15,0 0 0,0 0 16,0 1-1,-21-22-15,0 0 16,0 0 0,-1 0-16,1 0 31,21-22-31,-21 1 0,0 0 16,21 0-16,0 0 15</inkml:trace>
  <inkml:trace contextRef="#ctx0" brushRef="#br0" timeOffset="32857.5">14351 3852 0,'0'0'0,"21"-21"16,0 21 0,0 0-16,22-21 15,-22 21-15,21 0 0,-21 0 0,22-21 16,-22 21-16,21 0 0,-21-21 0,22 21 15,-22 0-15,0 0 0,0 0 0,0 0 32,-21-21-32</inkml:trace>
  <inkml:trace contextRef="#ctx0" brushRef="#br0" timeOffset="33063.11">13801 3662 0,'-22'0'0,"-41"0"16,42 0 15</inkml:trace>
  <inkml:trace contextRef="#ctx0" brushRef="#br0" timeOffset="34011.41">16468 3641 0,'21'0'0,"-42"0"0,42-43 15,0 22-15,0 0 0,-21 0 0,0-21 16,0 20-16,0 1 0,0 0 15,0 0-15,0 0 0,0 0 0,0-1 16,-21 1 0,0 21-16,0 0 0,-1 0 0,1 0 15,0 21-15,-21 1 0,21-1 0,-22 21 16,22-21-16,-21 22 0,21-1 16,-22 0-16,1 1 0,21 20 0,-22-21 15,22 1-15,0 20 0,0 1 0,0-1 16,0-20-16,21 20 0,0 1 15,-22-22-15,22 21 0,0-20 0,0-1 16,22-21-16,-1 22 0,0-22 16,0 0-16,21 0 0,-20 0 0,20-21 15,0 0-15,1 0 0,-1 0 16,21 0-16,-20 0 0,-1-21 0,0 0 16,1 0-16,-1 0 0,0-1 0,1 1 15,-22-21-15,21 0 0,-21-1 0,22 1 16,-22 0-16,0-22 0,0 22 15,0-22-15,-21 22 0,0-22 0,0 22 16,0-21-16,0 20 0,0-20 0,0 20 16,0-20-16,0 21 0,0-1 15,-21 1-15,0 21 0,0-22 16,0 22-16,0 0 0,-1 21 0,1 0 16,0 0-16,-21 0 0,21 0 15,-22 21-15,22 0 0,-21 22 0,-1-1 16,1 0-16,0 1 0,-1-1 0,1 22 15,0-22-15,21 21 0,-22-20 16,22 20-16,0-20 0,0 20 0,21-21 16,0 22-16,0-22 0,0 1 0,21-1 15,0 0-15,0 1 0,0-22 16,22 21-16,-1-21 0,0-21 16,1 21-16,-1-21 0,0 0 0,1 0 0,-1 0 15,0 0-15,1 0 0,-1-21 16,0 0-16,1 0 0,-22 0 15,21 0-15,-21-1 0,22-20 0,-22 21 16,21-21-16,-21-1 0,1 1 0,-1 21 16,0-22-16,0 22 0,0 0 15,0 0-15,-21 0 0,0 0 0,0-1 16</inkml:trace>
  <inkml:trace contextRef="#ctx0" brushRef="#br0" timeOffset="35032.01">16976 4191 0,'0'21'0,"0"0"16,0 1-16,0-1 0,0 0 16,21 0-16,0-21 15,-21 21-15,21-21 0,0 0 16,0 0-16,1 0 0,-1 0 16,0-21-16,0 0 0,0 0 0,0 0 15,1-1-15,-1 1 0,0 0 16,0 0-16,0 0 0,0 0 0,1-22 15,-1 22-15,-21 0 0,21 21 0,-21-21 16,21 0-16,-21 42 31,0 0-15,0 0-16,0 0 16,0 22-16,0-22 0,0 0 0,0 0 15,0 0-15,0 22 0,0-22 0,0 0 16,0 0-16,0 0 0,0 0 15,21-21-15,0 22 0,1-22 16,-1 0-16,0 0 0,0 0 16,21 0-16,-20 0 0,-1-22 15,0 1-15,0 21 0,21-42 16,-20 21-16,-1-22 0,-21 22 16,0-21-16,21 21 0,-21-22 0,0 22 15,0-21-15,0 21 0,0-22 16,0 22-16,0 0 15,0 0-15,-21 21 0,0 0 16,21 21 15,0 0-15,21-21-16,0 0 0,0 0 16,0 0-16,0 0 15,1 0-15,-1 0 0,0 0 0,0 0 16,0-21-16,0 21 0,1 0 15,-1-21-15,0 21 0,0-21 16,0 21 0,0 0-1,1 21 1,-22 0-16,0 0 16,0 0-16,0 1 0,0-1 15,0 0-15,0 0 0,0 0 0,0 0 16,-22 1-16,22-1 0,-21 21 0,21-21 15,0 0-15,-21 1 16,0 20 0,21-21-16,0 0 0,-21-21 15,21-21 17,0 0-32,0 0 15,0 0-15,0-1 0,0 1 0,21-21 16,-21 0-16,21 20 0,0-20 15,0 0-15,1 21 0,-1-22 0,0 22 16,0 0-16,21 0 0,-20 0 0,-1 21 16,0-22-16,0 22 0,0 0 0,0 0 15,1 0-15,-1 0 16,0 22-16,-21-1 0,21 0 16,0 21-16,-21-21 0,0 1 0,0-1 15,0 21-15,0-21 16,0 0-16,0 22 0,0-22 0,0 0 15,0 0-15,0 0 0,0 1 0,0-1 16,0 0-16,-21-21 16,21 21-16,-21-21 15,21-21 17,0 0-32</inkml:trace>
  <inkml:trace contextRef="#ctx0" brushRef="#br0" timeOffset="35426.42">19643 4382 0,'0'0'0,"-43"21"16,43-42 0,0-1-16,21 22 15,22-21-15,-22 0 0,0-21 16,21 21-16,-20-22 0,20 22 0,0-21 16,1-1-16,-1-20 0,0 21 15,-21-1-15,22 1 0,-22 0 0</inkml:trace>
  <inkml:trace contextRef="#ctx0" brushRef="#br0" timeOffset="36082.3">20172 3662 0,'-21'0'16,"42"0"-16,-64 0 0,22 0 0,0 0 16,0 0-16,0 21 0,0 0 0,21 0 15,-22 1-15,22-1 0,-21 0 0,21 0 16,0 21-16,0-20 0,0 20 0,0 0 16,21-21-16,-21 22 0,22-1 15,-1 0-15,0-20 0,0 20 16,0-21-16,0 0 0,1 0 0,-22 1 15,0-1-15,0 0 0,-22-21 32,1 0-32,0 0 15,0-21-15,0 0 0,0-1 16,-1 1-16,22 0 0,-21 0 16,21 0-16,0 0 0,0-1 15,0 44 16,0-1-31,0 0 0,0 0 16,0 0-16,0 0 0,0 1 0,21-1 16,1 0-16,-1-21 0,0 21 0,0-21 15,21 21 1,-20-21-16,-1 0 0,21 0 0,0 0 16,-20 0-16,20-21 0,0 21 0,1-21 15,-22 0-15,21 0 0,0-1 16,1-20-16,-1 21 0,-21-21 0,22-1 15,-1-20-15,0 20 0,-21 1 0,1 0 16,20-22-16,-21 22 0,-21 0 0,21-1 16,0 1-16,-21 0 0,22-1 15,-22 22-15,0 0 0,0 0 0,0 0 16,0-1-16,0 44 31,0-1-31,0 21 0,0-21 0,-22 22 16,1-22-16,21 21 0,-21 0 15,21 1-15,0-1 0,-21 0 16,0 1-16,21-1 0,-21 0 0,21 1 16,0-1-16,0 0 0,0-20 0,0 20 15,0-21-15,0 0 0,0 0 16,0 1-16,0-1 0,21-21 16,0 0-16,0 0 15,0 0-15,-21-21 16,21-1-16,-21 1 0,0 0 15,0-21-15,0 21 0,0-1 16</inkml:trace>
  <inkml:trace contextRef="#ctx0" brushRef="#br0" timeOffset="36169.62">20701 3916 0,'-21'0'0,"42"0"0,-42-21 47</inkml:trace>
  <inkml:trace contextRef="#ctx0" brushRef="#br0" timeOffset="36614.31">21738 3747 0,'-42'0'15,"21"0"-15,-1 0 0,1 0 0,0 0 16,0 0-16,0 0 0,-22 21 16,22-21-16,-21 21 0,21 21 0,-22-21 15,22 1-15,0 20 0,0-21 0,0 21 16,0 1-16,-1-22 0,22 21 0,0-21 16,0 1-16,0-1 0,0 21 15,0-21-15,0 0 0,22-21 16,-1 0-16,0 0 0,21 0 15,-21 0-15,1 0 16,-1 0-16,0-21 0,21 0 0,-21 0 16,1 0-16,-1 0 0</inkml:trace>
  <inkml:trace contextRef="#ctx0" brushRef="#br0" timeOffset="37217.98">21738 3768 0,'0'21'78,"0"0"-63,0 0-15,0 0 0,0 1 0,0-1 16,0 0-16,0 0 0,0 0 0,0 0 16,-21 1-16,21-1 0,0 0 0,0 0 15,0 0-15,0 0 0,0 1 16,0-1-16,0 0 0,0 0 0,0 0 15,21 0 1,0-21 0,0 0-16,1 0 0,-1 0 0,0 0 15,0 0-15,0 0 0,0 0 16,1 0-16,-22-21 0,21 21 16,0 0-16,-21-21 15,0 0-15,0 0 0,0 0 16,0-1-16,0 1 15,21 0-15,-21 0 16,0 0-16</inkml:trace>
  <inkml:trace contextRef="#ctx0" brushRef="#br0" timeOffset="37381.71">22246 3493 0,'0'-22'0,"0"44"0,0-65 0,0 22 15,21 0-15,-21-21 0,-21 20 0</inkml:trace>
  <inkml:trace contextRef="#ctx0" brushRef="#br0" timeOffset="37610.28">22183 3471 0,'0'22'0,"0"-1"0,0 0 0,-22 106 16,1-85-1,21-21-15,-21 22 0,21-22 16,0 21-16,0-21 0,0 22 0,0-22 16,-21 21-16,21-21 0,0 1 0,0-1 15,0 0-15,0 0 0,0 0 16,0 0-16,21-42 31,0 0-15,-21 0-16,21 0 0</inkml:trace>
  <inkml:trace contextRef="#ctx0" brushRef="#br0" timeOffset="38309.62">22352 3831 0,'21'0'47,"0"0"-32,0 0-15,1 0 0,-1 0 16,0 0-16,0 0 0,0-21 16,0 21-16,1 0 0,-1-21 0,0 0 15,0 21-15,0-21 0,0 21 16,-21-22-16,0 1 0,22 0 0,-22 0 15,0 0 1,-22 21 0,1 0-16,0 0 0,0 0 0,0 0 15,0 21-15,-1-21 0,1 21 0,0 0 16,0 0-16,0 1 0,0-1 16,-1 0-16,22 0 0,-21 0 0,21 0 15,-21 1-15,21-1 0,0 0 16,-21 0-16,21 0 0,0 0 0,0 1 15,0-1-15,0 0 16,21 0-16,0-21 0,0 0 16,1 0-16,-1 0 0,0 0 0,21 0 15,-21 0-15,1 0 0,20 0 16,0-21-16,1 21 0,-22-21 0,21 0 16,0-1-16,1 1 0,-22 0 0,21 0 15,-21 0-15,1 0 0,-1-1 0,0 1 16,-21 0-16,21 0 0,-21 0 15,0 0-15,0-1 16,-21 22 0,0 0-16,21 22 15,0-1-15,-21-21 0,21 21 0,0 0 16,0 21-16,0-20 16,0-1-16,0 0 0,0 0 15,0 21-15,0-20 0,21-1 0,-21 0 16,0 0-16,0 0 0,0 0 15,0 1 1,-21-22-16,-1 21 0,1-21 16,0 0-16,0 0 15,0 0-15,0 0 16,-1 0 0,22-21-1,-21 21-15,21-22 16,0 1-16</inkml:trace>
  <inkml:trace contextRef="#ctx0" brushRef="#br0" timeOffset="38581.62">22183 3535 0,'-22'0'0,"44"0"0,-44-21 0,1 21 0,21-21 31,43 21-31,-22-22 0,0 22 16,21 0-16,-21 0 0,22 0 0,-1 0 15,0 0-15,1 0 0,-1 0 16,0-21-16,1 21 0,-1 0 0,-21 0 16,0 0-16,1 0 0,-22-21 15,-22 21 1,1 0-16,-21 0 0,0 0 15,-1 0-15,1 0 0,-22 0 0</inkml:trace>
  <inkml:trace contextRef="#ctx0" brushRef="#br0" timeOffset="38894.05">20743 3725 0,'-21'0'16,"42"0"-16,-63 0 0,63 0 31,0 0-31,0 0 16,22 0-16,-1 0 0,0 0 0,1 0 16,-1 0-16,0 0 0,1 0 0,-1 0 15,0 0-15,22 0 16,-64-21-16,21 21 0,0 0 15,-42 0 32,0 0-31,0 0-16,0 0 0,-1 0 0</inkml:trace>
  <inkml:trace contextRef="#ctx0" brushRef="#br0" timeOffset="42365.6">2371 6202 0,'0'0'0,"21"0"62,0-21-62,0 0 16,0-1-16,0 22 0,1-21 15,-1 0-15,0 0 16,-21 0-16,21 0 0,-21-1 0,0 1 16,0 0-16,0 0 0,0 0 0,-21 0 15,0-1-15,0 1 0,-22 0 16,22 0-16,-21 0 0,-1 21 0,22 0 16,-21 0-16,0 0 0,20 0 15,-20 0-15,21 0 0,-21 21 0,20 0 16,1 21-16,-21-20 0,21 20 15,0-21-15,-1 21 0,22 1 16,-21-1-16,0 0 0,21 1 0,-21-22 16,21 21-16,0 1 0,0-22 15,0 21-15,0-21 0,0 0 0,0 1 16,21-1-16,0 0 0,0-21 16,1 0-16,-1 0 0,0 0 0,0 0 15,0 0-15,0 0 0,22-21 16,-22 0-16,0-1 0,21 1 0,1 0 15,-22 0-15,21-21 0,-21 20 0,22 1 16,-22-21-16,0 21 16,0-22-16,0 22 0,1 0 0,-22-21 15,0 21-15,0-1 0,0 1 16,0 0-16,0 0 16,0 42-1,0 0-15,0 0 16,0 1-16,0-1 0,0 21 0,0-21 15,0 0-15,0 1 0,0-1 16,0 21-16,0-21 0,0 0 16,21 1-16,0-1 0,0-21 0,0 0 15,0 0-15,1 0 0,20 0 16,-21 0-16,21 0 0,-20 0 0,20-21 16,0-1-16,1 1 0,-22 21 15,21-21-15,-21-21 0,22 21 16,-22-1-16,0 1 0,0 0 0,0-21 15,0 21-15,-21-1 0,0-41 16,0 42 0,0 42-1,0 0-15,0 21 16,0-20-16,0-1 0,-21 21 16,21-21-16,-21 22 0,21-22 0,-21 0 15,21 21-15,0-21 0,0 1 16,0 20-16,-21-21 0,21 0 0,0 0 15,0 1-15,0-44 32,0 1-17,21 0-15,0 21 0,-21-42 16,21 21-16,0-1 0,1 1 0,-1 0 16,0-21-16,0 21 0,0-22 0,0 22 15,1 0-15,-1 0 0,0 0 16,0 21-16,0-22 0,0 22 0,1 0 15,-1 0-15,-21 22 16,21-1-16,-21 0 0,0 0 16,0 21-16,0-20 0,21-1 15,-21 0-15,0 0 0,21 0 16,-21 0-16,21 1 0,1-1 16,-22 0-16,21 0 0,0 0 0,21 0 15,-21 1-15,1-22 0,20 0 0,0 21 16,-21-21-16,22 0 0,-1 0 15,0 0-15,1 0 0,-1-21 0,-21-1 16,22 1-16,-1 21 0,-21-21 0,21 0 16,-20 0-16,-1 0 0,0-1 15,0 1-15,21-42 16,-42 42-16,0-1 0,0-20 0,0 21 16,0 0-16,-21-43 15,0 43-15,0 0 0,0 21 16,0 0-16,-1 0 0,1 0 15,-21 0-15,21 0 0,0 21 16,-1 0-16,-20 0 0,21 1 0,0-1 16,0 0-16,-22 21 0,43-21 0,-21 22 15,0-22-15,21 21 0,-21-21 16,21 22-16,0-22 0,0 0 0,0 0 16,0 0-16,0 1 0,21-1 0,0-21 15,0 0-15,0 0 16,1 0-16,-1 0 0,0 0 0,21 0 0,-21 0 15,1-21-15,-1-1 0,21 1 0,-21 0 16,0 0-16,1-21 16,-1 20-16,0-20 0,0 21 0,0-21 15,0-1-15,1 1 0,-1-22 0,0 22 16,0-21-16,-21 20 0,21-20 16,-21-1-16,21 22 0,-21 0 0,0-1 15,0 1-15,0 21 0,0 0 0,0-1 16,0 1-16,0 0 0,-21 21 15,0 0 1,0 21-16,21 0 0,-21 22 16,0 41-16,21-41 0,0-1 15,0 22-15,0-22 0,0 21 16,0-20-16,0-1 0,0 22 0,0-22 16,0 0-16,0-21 0,0 22 15,0-1-15,0-21 0,21 0 0,0 1 16,-21-1-16,21 0 0,0 0 0,0 0 15,1-21-15,-1 0 0,0 0 16,0 0-16,0 0 16,-21-21-16,21 0 0,1 0 0</inkml:trace>
  <inkml:trace contextRef="#ctx0" brushRef="#br0" timeOffset="44033.9">6011 5398 0,'0'0'15,"0"-22"-15,0-20 16,-21 42-16,0 0 31,21 21-15,-21 0-16,21 1 0,0 20 16,0-21-16,0 21 0,0 1 0,0 20 15,0-20-15,0-1 0,0 21 16,0-20-16,0 20 0,0-20 0,0-1 15,-21 0-15,21 1 0,-22-1 0,22-21 16,0 21-16,0-20 0,0-1 16,-21-21-16,21 21 0,0 0 15,-21-21-15,21-21 16,0 0-16,0 0 0,0-22 16,0 22-16,0 0 15,0-21-15,0 20 0,21-20 16,0 0-16,1 21 0,-1-22 0,0 1 15,0 21-15,0-22 0,0 22 16,1 0-16,-1 0 0,0 0 0,0 21 16,0 0-16,0 0 0,1 0 15,-1 0-15,0 0 0,0 21 0,0 0 16,0 0-16,-21 22 0,0-22 0,0 0 16,0 21-16,0-21 0,0 22 0,0-22 15,0 21-15,-21-21 0,0 1 0,0-1 16,0 0-16,0 0 15,-22 0-15,22-21 0,0 21 0,-21-21 0,20 0 16,1 0-16,0 0 0,0 0 16,0 0-16,21-21 0,-21 0 15,21 0-15,0 0 16,0 0-16,0-1 0,0 1 0,0 0 16,0 0-16,0 0 0,0 42 46,0 0-46,21 0 16,-21 0-16,0 1 0,21-1 16,0-21-16,-21 21 0,21 0 15,0-21-15,-21 21 0,22-21 0,-1 0 16,0 21-16,0-21 0,0 0 0,22 0 16,-22 0-16,0 0 0,21 0 15,-21 0-15,22-21 0,-1 21 0,0-21 16,1 0-16,-1 21 0,0-21 0,-20 0 15,20-1-15,-21 1 0,21-21 16,-20 21-16,-1 0 0,0-22 0,0 22 16,-21 0-16,0-21 0,0 20 0,0-20 15,0 21-15,0 0 0,0 0 16,0-1-16,0 1 0,-21 21 31,0 21-31,0-21 0,21 22 0,-22-1 16,1 0-16,0 21 15,21-21-15,0 1 0,-21 20 0,21-21 16,0 21-16,0-20 0,0 20 0,0-21 16,0 0-16,0 0 0,0 22 0,0-22 15,21 0-15,0-21 0,0 21 16,1 0-16,20-21 0,-21 0 0,0 0 16,22 0-16,-1 0 0,0 0 0,1 0 15,-22 0-15,21-21 0,0 0 16,-20 0-16,20 0 0,-21 0 15,0-1-15,0-20 0,1 21 0,-1-21 16,0-1-16,-21 1 0,21-64 16,-21 64-16,0-1 0,0 1 15,0 0-15,0-1 0,0 1 0,0 0 16,0 21-16,0-1 0,0 1 0,0 0 16,0 0-16,0 0 0,0 42 31,0 0-31,0 0 15,0 0-15,0 22 0,0-22 0,0 21 16,0 22-16,0-22 0,0 0 0,0 1 16,-21-1-16,21 22 15,-21-22-15,21 0 0,0-21 0,-21 22 0,21-1 16,0-21-16,0 0 0,0 1 16,0-1-16,-22 0 0,22 0 15,0-42 16,22 21-31,-22-21 16,0 0-16,21-1 0,0-20 0,0 21 16,0 0-16,85-127 31,-64 126-31,-20 1 0,-1 0 0,0 21 16,0 0-16,0 0 0,0 0 0,1 21 15,-22 0-15,21 1 16,-21-1-16,0 0 0,0 0 0,0 0 15,0 0-15,0 22 0,0-22 0,0 0 16,0 0-16,0 0 0,0 1 16,0-1-16,0 0 0,0 0 0,0 0 15,0 0-15,0 1 16,-21-22 0,-1 0-16,1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39:50.97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9906 10054 0</inkml:trace>
  <inkml:trace contextRef="#ctx0" brushRef="#br1" timeOffset="24807.6">3450 593 0,'21'0'16,"0"0"-1,-21-21 1,22 21-16,-1 0 0,0-22 15,0 22-15,0-21 0,0 0 16,1 21-16,-22-21 0,21 0 16,0 21-16,-21-21 0,0-1 0,21 1 15,-21 0-15,21 0 0,-21 0 16,0 0-16,0-1 0,0 1 0,0 0 16,0 0-16,0 0 0,-21 21 15,0-21 1,0 21-16,0 0 0,-1 0 15,1 0-15,0 21 0,0-21 0,-21 21 16,20 0-16,1 0 0,-21 0 16,21 1-16,0-1 0,-22 0 0,22 0 15,0 0-15,0 22 0,0-22 16,-1 0-16,1 0 0,21 21 0,0-20 16,0-1-16,0 0 0,0 0 15,0 0-15,0 0 0,0 1 0,0-1 16,0 0-16,0 0 0,21 0 15,-21 0-15,22 1 0,-1-1 16,0-21-16,0 21 0,43 21 16,-43-21-16,0-21 15,21 22-15,-21-1 0,22 0 0,-22 0 16,0-21-16,21 21 0,-20 0 0,-1 1 16,0-1-16,0 0 0,0-21 15,0 21-15,-21 0 0,0 0 0,0 1 16,0-1-16,0 0 0,0 0 0,-42 0 15,21 0-15,0 1 0,-22-1 16,22 0-16,-21 0 0,0 0 0,-1 0 16,1 1-16,0-22 0,-1 21 15,1-21-15,0 0 0,20 0 16,-20 21-16,21-21 0,-21 0 0,20 0 16,-20 0-16,21 0 0,0 0 0,0 0 15,-1-21-15,1 21 0,0 0 16,21-21-16,-21 21 0,21-22 15,-21 22-15,42-21 47,0 0-47,0 21 0,0-21 16</inkml:trace>
  <inkml:trace contextRef="#ctx0" brushRef="#br1" timeOffset="25227.32">4064 381 0,'0'0'16,"0"-21"-16,0 0 15,0 42 17,0 21-17,0-21-15,0 1 0,0 20 16,0-21-16,0 21 0,0 1 16,0-1-16,0 0 0,0 1 0,0 20 15,0-20-15,-21-1 0,21 0 16,-21 22-16,21-22 0,-22 0 0,22-20 15,0 20-15,0 0 0,0-21 16,0 1-16,0 20 0,0-21 0,0 0 16,0 0-16,0 1 0,22-1 15,-1-21-15,-21 21 16,21-21-16,0 0 16,0-21-1,-21 0-15,21-1 0</inkml:trace>
  <inkml:trace contextRef="#ctx0" brushRef="#br1" timeOffset="25475.05">3895 974 0,'21'0'15,"0"-21"1,0 21-16,0 0 0,0-22 16,1 1-16,20 21 0,-21 0 15,0 0-15,0-21 0,1 21 0,-1 0 16,0 0 0,-21-21-16,21 21 0</inkml:trace>
  <inkml:trace contextRef="#ctx0" brushRef="#br1" timeOffset="26227.11">4932 1207 0,'0'-22'31,"0"1"-31,0 0 16,0 0-16,0 0 0,21 0 15,-21-1-15,21 1 0,-21 0 16,0 0-16,0 0 0,0 0 0,0-1 15,0-20-15,0 21 0,0 0 0,0 0 16,0-1-16,-21 1 16,21 0-16,-21 21 0,0 0 0,-1 0 15,1 0-15,0 0 0,0 0 0,0 0 16,-22 0-16,22 21 0,-21 0 16,21 1-16,-22 20 0,22-21 0,-21 21 15,21 1-15,0-1 0,-1 0 16,1-20-16,0 20 0,0 0 15,21-21-15,0 22 0,0-22 0,0 0 16,0 0-16,0 0 0,0 1 0,0-1 16,0 0-16,21-21 0,0 21 15,0-21-15,1 0 0,-1 0 16,0 0-16,0 0 0,0 0 16,22 0-16,-22-21 0,0 0 15,0 0-15,0-1 0,22 1 0,-22 0 16,0-21-16,0 21 0,0-22 15,-21 22-15,21-21 0,-21 21 16,22-22-16,-22 22 0,0-21 0,21 21 16,-21-1-16,0 1 0,0-21 15,0 63 17,0 21-32,0-20 15,0-1-15,0 0 0,0 21 16,0 1-16,0-22 0,0 21 0,0-21 15,0 22-15,0-22 0,0 0 0,0 21 16,0-21-16,0 1 0,0-1 16,21-21-16,-21 21 0,21 0 0,0-21 15,0 0-15,1 0 16,-1 0-16,0 0 16,0 0-16,0-21 0,-21 0 15,21 0-15,1-1 0,-1 1 0</inkml:trace>
  <inkml:trace contextRef="#ctx0" brushRef="#br1" timeOffset="27299.16">5419 508 0,'0'0'0,"0"-63"15,0 41-15,0 1 16,0 0-16,0 0 15,0 42 17,0 0-32,0 0 0,0 1 0,0 20 15,-22-21-15,22 21 0,0 1 16,-21-22-16,21 21 0,0 22 0,-21-22 16,21 0-16,0 1 0,0 20 0,0-20 15,0-1-15,0 0 0,-21 1 16,21-1-16,0 0 0,0-21 0,0 22 15,0-22-15,0 0 0,0 0 16,21 0-16,0-21 16,0 0-1,1 0-15,-1 0 0,0 0 16,0 0 0,0-21-16,0 0 0,1 0 15,-1 0-15,-21 0 0,21-1 0,0 1 16,-21-21-16,0 21 0,21 0 15,-21-22-15,21 22 0,-21 0 0,22 21 16,-22-21-16,0 42 31,0 0-15,0 0-16,0 0 0,0 1 0,0-1 16,0 0-16,0 21 0,0-21 0,0 1 15,0-1-15,0 21 0,0-21 16,0 0-16,0 1 0,0-1 0,0 0 15,21 0-15,0 0 0,-21 0 16,21-21-16,0 22 0,0-22 16,1 0-16,-1 0 0,0 0 0,0 0 15,0 0-15,0 0 0,1-22 16,-1 1-16,0 0 0,0 0 16,0 0-16,-21 0 0,21-22 0,1 22 15,-1-21-15,0-1 0,0 22 16,21-21-16,-20 21 0,-1-22 0,0 22 15,-21 0-15,21 0 0,0 0 16,0 21-16,1 0 16,-1 0-16,-21 21 15,0 0-15,0 0 16,0 0-16,0 1 16,0-44 30,0 1-46,0 0 16,0 0-16,0 0 16,0 0-1,-21 21 1,-1 0-16,1 0 16,21 21-16,-21 0 15,0 0-15,21 0 0,-21 0 0,0 1 16,21-1-16,-22 0 0,1 21 0,21-21 15,0 1-15,-21-1 0,21 21 16,0-21-16,0 0 0,0 1 0,0-1 16,0 0-16,0 0 0,0 0 15,21-21-15,0 0 0,1 0 16,-1 0-16,0 0 0,0 0 16,0 0-16,0 0 0,22 0 0,-22 0 15,0 0-15,0 0 0,0-21 0,1 21 16,-1-21-16,0 21 0,0-21 0,0 0 15,0 21-15,-21-22 16,0 1-16,22 0 0,-22 0 16,0 0-16,0 0 0,0-1 0,0 1 15,0 0-15,0-21 0</inkml:trace>
  <inkml:trace contextRef="#ctx0" brushRef="#br1" timeOffset="27668.48">6138 508 0,'-21'0'0,"42"0"0,-42 21 0,0 0 15,21 1-15,-21-22 0,21 21 0,0 0 16,0 0-16,0 0 0,0 0 15,0 1 1,21-22-16,0 0 16,0 0-16,-21-22 15,0 1-15,0 0 16,0 0-16,0 0 16,0 0-16,-21 21 31,0 0-31,0 21 15,21 0-15,0 0 16,-21-21 0,21 21-16,-22-21 0</inkml:trace>
  <inkml:trace contextRef="#ctx0" brushRef="#br1" timeOffset="27993.14">5080 953 0,'0'0'16,"21"0"-1,0 0-15,0 0 0,1-22 16,-1 22-16,21-21 0,0 21 15,-20-21-15,20 21 0,-21 0 0,21 0 16,-20-21-16,-1 21 0,0 0 16,0 0 31,0 0-47,0-21 15,1 21-15,-1 0 16,0 0-16</inkml:trace>
  <inkml:trace contextRef="#ctx0" brushRef="#br1" timeOffset="29417.75">18690 614 0,'0'0'0,"21"-21"0,-21 0 16,0-1-16,0 1 15,0 42 16,0 1-15,0-1-16,0 21 0,0-21 0,0 22 16,0-1-16,-21 21 0,21-20 15,-21 20-15,21 1 0,0-22 0,-21 22 16,0-22-16,21 0 0,-22 22 16,22-22-16,0 43 0,-21-64 0,21 21 15,0-21-15,0 22 16,0-22-16,0 0 0,0 0 0,0 0 15,0 1-15,0-1 0,0 0 16,0-42 0,0 0-16</inkml:trace>
  <inkml:trace contextRef="#ctx0" brushRef="#br1" timeOffset="29774.59">18542 593 0,'0'-21'0,"0"42"0,0-64 0,0 22 16,21 21 0,0 0-1,0 0-15,1 21 0,-1 1 0,21 20 16,-21-21-16,22 43 0,-22-22 15,21 0-15,-21 22 0,0-1 0,1-20 16,20 20-16,-21-21 0,0 22 16,0-22-16,-21 1 0,22-1 0,-1-21 15,-21 21-15,0-20 0,0-1 16,0 0-16,0 0 0,0 0 0,0 0 16,0-42 30,0 0-46,0 0 0,0 0 0,0-22 16,0 22-16,0-21 0</inkml:trace>
  <inkml:trace contextRef="#ctx0" brushRef="#br1" timeOffset="30068.05">19325 423 0,'0'-21'15,"0"42"-15,0-63 0,-21 42 0,21-21 16,-21 21-16,0 21 16,21 0-16,-22 22 15,22-22-15,-21 21 0,21 0 0,0 22 16,0-22-16,0 22 0,-21-1 16,21 1-16,-21 20 0,0-20 15,21-1-15,-21 1 0,21-22 0,-22 22 0,22-22 16,0 0-16,-21-20 0,21 20 0,0-21 15,0 0-15,0 0 0,0 1 16,21-44 15,-21 1-15,22 0-16,-1 0 0,0 0 0</inkml:trace>
  <inkml:trace contextRef="#ctx0" brushRef="#br1" timeOffset="30851.59">19706 953 0,'-21'0'16,"21"21"-16,-21 0 16,0 0-16,-1 0 0,22 0 0,-21 1 15,0-1-15,0 0 0,21 21 0,0-21 16,-21 1-16,21-1 0,0 21 15,-21-21-15,21 0 0,0 1 0,0-1 16,0 0-16,0 0 0,21-21 16,0 21-16,0-21 15,0 0-15,0 0 16,1-21-16,-22 0 16,21 0-16,-21 0 15,0-1-15,0 1 0,0-21 0,0 21 16,0 0-16,0-22 0,-21 22 15,21-21-15,0 21 0,0-22 0,0 22 16,0-21-16,0 21 0,0-1 16,0 1-16,21 0 0,0 0 0,0 21 15,21-21-15,-20 0 0,-1 21 0,21 0 16,-21 0-16,0 0 0,22 0 16,-22 0-16,0 0 0,0 21 0,0 0 15,-21 0-15,22 0 0,-1 22 0,-21-22 16,21 21-16,-21-21 15,0 22-15,0-22 0,0 21 0,0 0 16,0-20-16,0-1 0,0 21 0,0-21 16,0 0-16,0 1 0,0-1 15,0 0-15,0 0 0,0 0 16,-21-21-16,21-21 31,0 0-15,0-21-16,0 20 0,0-20 0,21 21 15,-21-21-15,21-22 0,0 22 16,0-1-16,1 1 0,20 0 0,-21-1 16,0 1-16,22 0 0,-22 21 15,0-1-15,21 1 0,-21 21 0,1 0 16,-1 0-16,0 0 0,0 21 16,0-21-16,0 43 0,-21-22 0,0 0 15,22 21-15,-22 1 0,0-22 0,0 21 16,0 1-16,0-22 0,0 21 15,0-21-15,0 0 0,0 22 0,-22-22 16,22 0-16,0 0 0,0 0 0,-21-21 16,21 22-16,-21-1 15,21-42 17,0-1-17,21 1-15,22 0 0,-22-21 16</inkml:trace>
  <inkml:trace contextRef="#ctx0" brushRef="#br1" timeOffset="31252.02">20891 1080 0,'0'0'0,"0"21"47,22-21-31,-1 0-16,0 0 16,0 0-1,0 0-15,0-21 16,-21-1-16,22 22 15,-1-21-15</inkml:trace>
  <inkml:trace contextRef="#ctx0" brushRef="#br1" timeOffset="31843.58">21738 804 0,'0'-21'0,"21"21"16,-21-21-16,64 0 16,-64 0-16,21 0 0,0-1 15,0 1-15,0 0 0,-21 0 0,22 0 16,-1 0-16,0-1 0,0 1 0,-21 0 16,0 0-16,0 0 0,0 0 15,0-1-15,0 1 16,-42 21-16,21 0 0,-1 0 15,-20 21-15,21 1 16,-21-1-16,-1 0 0,22 0 0,-21 0 16,-1 0-16,22 22 0,-21-22 0,21 0 15,0 0-15,-1 22 0,1-22 16,21 0-16,0 21 0,0-21 0,0 1 16,0-1-16,0 0 0,21 0 0,1 0 15,20 0-15,-21 1 0,0-1 16,0 0-16,22 0 0,-22 0 0,0 0 15,21 1-15,-20-22 0,-1 21 0,0 0 16,0 0-16,0 0 0,0-21 16,1 21-16,-22 1 0,21-1 15,-21 0-15,0 0 0,0 0 16,-21 0-16,-1-21 0,-20 0 16,21 22-16,0-22 0,0 0 15,-22 0-15,22 0 0,0 0 0,0 0 16,0 0-16,-1 0 0,1 0 0,0 0 15,0 0-15,0 0 0,0-22 16,-1 22-16,22-21 16,-21 21-16,21-21 31,0 0-15,21 21-16,1-21 0,20 21 15,-21-21-15</inkml:trace>
  <inkml:trace contextRef="#ctx0" brushRef="#br1" timeOffset="32183.95">22331 487 0,'0'-21'0,"0"42"0,0-63 16,0 20-16,-21 22 15,21 22 1,-22 20 0,22-21-16,0 21 0,0-20 0,0 20 15,-21 21-15,21-20 0,-21-1 0,21 22 16,0-22-16,0 21 0,0-20 16,-21-1-16,21 0 0,0 1 0,0-1 15,0 0-15,0-20 0,0-1 0,0 0 16,0 0-16,0 0 0,0 0 15,21-21 1,0 0-16,0 0 16,1-21-16,-22 0 15,21-21-15,-21 21 16,21-1-16</inkml:trace>
  <inkml:trace contextRef="#ctx0" brushRef="#br1" timeOffset="32359.12">22119 974 0,'0'0'0,"0"-21"31,21 21-31,0 0 16,1 0-16,-1-22 0,0 22 0,0 0 16,21 0-16,-20-21 15,-1 21-15,0-21 0,21 21 0,-21-21 16,1 21-16</inkml:trace>
  <inkml:trace contextRef="#ctx0" brushRef="#br1" timeOffset="32979.97">22945 1122 0,'21'0'0,"-42"0"0,63-21 16,-42 0-16,21 21 0,-21-22 16,21 1-16,-21 0 0,0 0 15,0 0-15,0-22 0,0 22 0,0-21 16,0 21-16,0 0 0,0-1 0,0 1 16,0 0-16,0 0 0,-21 21 15,0 0-15,0 0 0,0 0 0,-1 0 16,1 21-16,-21 0 0,21 0 0,-22 1 15,22 20-15,0 0 0,-21-21 16,21 22-16,-1-1 0,1 0 16,0-20-16,0 20 0,21-21 0,0 21 0,0-20 15,0-1-15,0 0 16,0 0-16,21 0 0,0-21 16,0 0-16,1 0 0,-1 0 0,0 0 15,0 0-15,0 0 0,0 0 16,1 0-16,-1-21 0,0 0 0,0 21 15,0-21-15,0 0 0,1-1 0,-1-20 16,0 21-16,0-21 0,0-1 16,0 1-16,-21 21 0,22-22 0,-22 1 15,21 21-15,-21 0 0,0 0 0,0-1 16,0 44 15,0-1-31,0 0 0,0 0 0,0 21 16,-21-20-16,21 20 0,0-21 15,-22 21-15,22 1 0,0-22 0,0 0 16,0 21-16,0-20 0,0-1 0,0 0 16,0 0-16,0 0 0,0 0 15,22-21-15,-22 22 0,21-22 0,0 0 16,0 0-16,0 0 16,0 0-16,1-22 15,-1 1-15,-21 0 0,21 0 16</inkml:trace>
  <inkml:trace contextRef="#ctx0" brushRef="#br1" timeOffset="33953.16">23537 402 0,'0'0'0,"0"-63"15,0 42 1,0 42-1,0 0-15,0 0 16,0 0-16,-21 22 0,0-22 0,21 21 16,-21 0-16,21 22 0,0-22 0,-21 1 15,21 20-15,-22-21 0,22 1 16,0 20-16,-21-20 0,21-1 16,0 0-16,0 1 0,0-1 0,0-21 15,0 0-15,0 22 0,0-22 16,0 0-16,0 0 0,21-21 15,1 0-15,-1 0 0,0 0 0,0 0 16,0 0-16,0 0 16,22-42-16,-22 21 0,0-1 15,0 1-15,0 0 0,1-21 0,-1-1 16,0 22-16,0-21 0,0 0 16,0 20-16,-21 1 0,0 0 0,22 0 15,-22 42 16,0 0-31,0 0 0,0 22 0,0-22 16,0 21-16,0-21 0,0 22 0,0-22 16,0 21-16,0-21 0,0 1 0,0 20 15,21-21-15,-21 0 0,21-21 16,0 21-16,0-21 0,0 0 0,22 0 16,-22 0-16,0 0 0,0 0 0,0 0 15,1 0-15,-1 0 0,0-21 16,0 0-16,0 0 0,0 0 15,1 0-15,-1-22 0,0 22 0,0-21 16,21 21-16,-20-22 0,-1 1 16,0 21-16,0 0 0,0-1 0,-21 1 15,21 0-15,1 0 0,-1 21 16,0 0 0,-21 21-1,21 0-15,-21 0 16,21-21 15,-21-21-15,0 0-1,0 0 1,0 0-16,0 0 16,-21 21-1,0 0-15,0 0 16,0 0-16,-1 0 0,1 21 15,21 0-15,-42 0 0,21 0 16,0 0-16,-1 22 0,1-22 0,21 0 16,-21 21-16,0-20 0,21-1 0,-21 21 15,21-21-15,0 0 0,0 1 16,0-1-16,0 0 0,0 0 0,0 0 16,0 0-16,21 1 0,0-22 0,0 21 15,0-21-15,1 0 16,-1 0-16,0 0 0,0 0 0,0 0 15,0 0-15,1 0 0,-1 0 0,21 0 16,-21-21-16,0 21 0,1-22 0,20 1 16,-21 0-16,0 0 0,0 0 15,1-22-15,-1 22 0,0 0 0,0-21 16,-21 21-16,0-22 0,21 1 0,-21 21 16,0-22-16</inkml:trace>
  <inkml:trace contextRef="#ctx0" brushRef="#br1" timeOffset="34307.65">24405 254 0,'-21'0'16,"42"0"-16,-63 0 0,21 0 0,21 21 0,-22 0 15,1-21-15,21 43 0,0-22 16,0 0 0,0 0-16,21-21 15,1 0 1,-1 0 0,0-21-16,0 0 0,-21 0 15,0 0-15,0-1 0,0 1 16,0 0-16,0 0 15,-21 21-15,0 0 16,0 0 0,21 21-16,-22-21 15,22 21-15,0 0 0,-21-21 16</inkml:trace>
  <inkml:trace contextRef="#ctx0" brushRef="#br1" timeOffset="34601.1">23368 529 0,'0'0'0,"21"0"31,0 0-31,0 0 0,22 0 0,-22 0 15,21 0-15,-21 0 0,1 0 16,20 0-16,-21 0 0,0 0 16,0 0-16,1 0 0,-1 0 15,-21-21 32</inkml:trace>
  <inkml:trace contextRef="#ctx0" brushRef="#br1" timeOffset="39035.44">13652 148 0,'0'21'47,"0"1"-31,0-1-1,0 0-15,0 0 0,0 0 16,0 0-16,0 1 0,0-1 16,22 0-16,-22 0 15,0 0-15,0 0 0,0 1 16,0-1-16,0 21 0,0-21 0,0 0 16,0 1-16,0-1 0,0 0 15,0 0-15,0 0 0,0 0 0,21 1 16,-21 20-16,0-21 0,0 0 0,0 22 15,0-22-15,0 0 0,0 21 16,0 1-16,0-22 0,0 21 0,0-21 16,0 22-16,0-22 0,0 21 0,0-21 15,0 22-15,0-22 0,0 0 16,0 21-16,0-21 0,0 1 0,0 20 16,0-21-16,0 0 0,0 0 0,0 1 15,0 20-15,0-21 16,0 0-16,0 0 0,0 1 0,0 20 15,0-21-15,0 0 0,0 0 0,0 22 16,0-22-16,0 0 0,0 0 16,0 0-16,0 1 0,0 20 0,0-21 15,0 0-15,0 0 0,0 1 0,0-1 16,0 0-16,0 0 0,0 0 16,0 0-16,0 1 0,0-1 0,0 0 15,-21 0-15,21 0 0,0 0 16,0 1-16,0-1 0,0 0 0,0 0 15,0 0-15,0 0 16,0 1-16,0-1 0,0 0 0,0 0 16,0 0-16,0 22 0,0-22 0,0 0 15,0 0-15,0 21 0,0-20 16,0-1-16,0 21 0,0-21 0,0 0 16,0 1-16,0 20 0,0-21 0,0 0 15,0 22-15,0-22 0,0 0 0,0 0 16,0 0-16,0 0 0,0 22 15,0-22-15,0 0 0,0 0 0,0 0 16,0 22-16,0-22 0,0 0 0,0 21 16,0-20-16,0-1 0,0 21 15,0-21-15,0 22 0,0-22 0,0 0 16,0 21-16,0-21 0,0 1 16,0 20-16,0-21 0,0 0 0,-22 22 15,22-22-15,0 0 0,0 0 16,0 0-16,-21 0 0,21 22 0,0-22 15,0 0-15,0 0 0,0 0 0,0 1 16,0 20-16,0-21 0,0 0 0,0 22 16,0-22-16,0 21 0,0-21 15,0 22-15,0-22 0,0 21 0,0-21 16,0 22-16,0-22 0,0 21 0,0-21 16,0 0-16,0 22 0,0-22 0,0 0 15,0 0-15,0 22 16,0-22-16,0 0 0,0 0 0,0 0 15,0 0-15,0 22 0,0-22 0,0 0 16,0 0-16,0 0 0,0 22 0,0-22 16,0 0-16,0 0 0,0 22 15,-21-22-15,21 0 0,0 0 0,0 21 16,-21-20-16,21-1 0,0 0 0,0 0 16,0 21-16,0-20 0,0-1 0,-21 0 15,21 21-15,0-21 0,-21 1 16,21 20-16,0-21 0,0 0 0,-22 22 15,22-22-15,-21 0 0,21 21 16,-21-21-16,21 22 0,0-22 0,0 21 16,-21 1-16,21-22 0,-21 21 15,21-21-15,0 22 0,0-22 0,0 21 16,0-21-16,0 0 0,0 22 0,0-22 16,0 0-16,0 0 0,0 22 0,0-22 15,0 0-15,0 0 0,0 0 16,0 0-16,0 1 0,0-1 0,0 0 15,0 0-15,0 0 0,0 22 0,0-22 16,0 0-16,0 0 0,0 21 0,0-20 16,0-1-16,0 21 0,0-21 15,0 0-15,0 22 0,0-22 16,0 0-16,0 0 0,0 22 0,0-22 16,0 0-16,0 0 0,0 0 0,0 0 15,0 1-15,0-1 0,0 0 0,0 0 16,0 0-16,0 0 15,0 1-15,0-1 0,0 0 16,0 0-16,0 0 0,0 0 16,0 1-16,0-1 0,0 0 15,0 0-15,0 0 0,0 0 16,0 1-16,0-1 16,0 0-16,0 0 0,0 0 15,0 0-15,0 64 16,0-64-16,0 0 15,0 1-15,0-1 0,0 0 0,0 0 16,0 0-16,0 0 16,0 1-16,0-1 0,0 0 0,0 0 15,21 0-15,-21 0 0,0 1 0,0-1 16,0 0-16,0 0 0,0 0 16,21 0-16,-21 1 0,0-1 0,0 0 15,0 0-15,0 0 0,0 0 16,0 1-16,0-1 0,0 21 0,0-21 15,21 0-15,-21 1 0,0-1 0,0 0 16,0 0-16,0 21 0,0-20 16,0-1-16,0 0 0,0 0 0,21 0 15,-21 0-15,0 1 0,0-1 0,22 0 16,-22 0-16,0 0 16,0 0-16,0 1 0,0-1 0,0 0 15,0 0-15,0 0 0,0 0 16,21-21-16,-21 22 0,0-1 0,0 0 15,0 0-15,0 0 0,0 0 16,0 1-16,0-1 0,0 0 0,0 0 16,0 0-16,0 0 0,21 1 15,-21-1-15,0 0 0,0 21 16,0-21-16,0 1 0,0-1 0,0 0 16,0 0-16,0 0 0,0 0 0,0 1 15,21-1-15,-21 0 0,0 0 0,0 0 16,0 0-16,0 1 0,0-1 0,0 0 15,0 0-15,0 0 0,0 0 16,0 1-16,0-1 0,0 0 16,0 0-16,0 0 0,0 0 0,21 1 15,-21 20-15,0-21 0,0 0 0,0 0 16,0 1-16,0-1 0,0 21 16,21-21-16,-21 0 0,0 1 0,0-1 15,0 21-15,0-21 0,0 0 0,0 1 16,0-1-16,0 0 0,0 21 15,0-21-15,0 1 0,0-1 0,0 0 16,0 0-16,0 0 0,0 0 0,0 1 16,0 20-16,0-21 0,0 0 0,0 0 15,0 1-15,0-1 0,0 0 0,0 21 16,0-21-16,0 1 0,0-1 0,0 21 16,0-21-16,0 0 0,0 22 15,0-22-15,0 0 0,0 21 16,0-20-16,0-1 0,0 0 0,0 21 15,0-21-15,0 1 0,0-1 0,0 0 16,22 21-16,-22 1 0,0-22 16,0 0-16,21 0 0,-21 0 0,0 0 15,0 1-15,0-1 0,0 0 0,0 0 16,0 0-16,0 0 0,21 1 16,-21 20-16,0-21 0,0 0 0,0 0 15,0 1-15,0 20 0,0-21 0,0 0 16,0 0-16,0 1 0,0 20 0,0-21 15,0 0-15,0 0 0,0 1 0,0 20 16,0-21-16,0 0 0,0 0 0,0 1 16,0-1-16,0 21 0,0-21 15,0 0-15,0 1 0,0-1 16,0 21-16,0-21 0,0 0 0,0 22 16,0-22-16,-21 0 0,21 21 0,0-20 15,0 20-15,0-21 0,0 0 0,0 22 16,0-22-16,0 21 0,0-21 0,0 0 15,0 22-15,0-22 0,0 0 16,0 0-16,0 22 0,0-22 0,0 0 16,0 0-16,0 21 0,0-20 0,0-1 15,0 0-15,0 0 0,0 21 0,0-20 16,0-1-16,0 0 0,0 21 16,0-21-16,0 22 0,0-22 0,0 0 15,0 21-15,0-20 0,0-1 16,0 21-16,0-21 0,0 0 0,0 22 15,0-22-15,0 0 0,0 0 0,0 0 16,0 22-16,0-22 0,0 0 16,0 0-16,0 0 0,0 1 0,0-1 15,0 0-15,0 0 0,0 0 0,0 22 16,0-22-16,0 0 0,0 0 0,0 0 16,0 0-16,0 22 0,0-22 15,0 0-15,0 0 0,0 22 0,0-22 16,0 0-16,0 0 0,0 21 15,0-20-15,0-1 0,0 0 0,0 0 16,0 21-16,0-20 0,0-1 16,0 0-16,0 0 0,0 0 0,0 22 15,0-22-15,0 0 0,0 0 0,0 0 16,0 0-16,0 1 0,0-1 0,0 21 16,0-21-16,0 0 0,0 22 15,0-22-15,0 0 0,0 43 16,0-43-16,0 0 0,0 21 0,0-21 15,0 1-15,0 20 0,0-21 0,0 0 16,0 0-16,0 22 0,0-22 16,0 0-16,0 0 0,0 0 0,0 22 15,0-22-15,0 0 0,0 0 16,0 0-16,0 1 0,0-1 0,0 21 16,0-21-16,0 0 0,0 22 15,0-22-15,0 0 0,0 21 0,0-20 16,0 20-16,0-21 0,0 0 0,0 22 15,0-22-15,0 0 0,0 21 0,21-21 16,-21 1-16,0 20 0,0-21 16,0 0-16,0 0 0,0 22 0,0-22 15,0 0-15,0 0 0,0 0 0,0 1 16,0-1-16,0 21 0,0-21 0,0 0 16,0 1-16,0-1 15,0 0-15,0 0 0,0 0 0,0 0 16,0 1-16,0 20 0,0-21 0,0 0 15,0 0-15,0 1 0,0-1 0,0 0 16,0 21-16,0-21 0,0 1 16,0-1-16,0 0 0,0 0 0,0 0 15,0 22-15,0-22 0,0 0 0,0 0 16,0 0-16,0 0 0,0 1 16,0-1-16,0 0 0,0 0 0,0 0 15,0 0-15,0 22 0,0-22 16,21 0-16,-21 0 0,0 0 0,0 22 0,21-22 15,-21 0-15,0 0 16,0 22-16,0-22 0,0 0 0,0 21 16,0-21-16,0 1 0,21-1 0,-21 21 15,0-21-15,0 0 0,0 1 16,0 20-16,0-21 0,22 0 0,-22 0 16,0 1-16,0-1 0,21 0 0,-21 0 15,0 21-15,0-20 0,0-1 16,0 0-16,21 0 0,-21 0 0,0 0 15,0 1-15,21 20 0,-21-21 0,0 0 16,0 0-16,0 22 0,0-22 16,0 0-16,21 21 0,-21-20 0,0-1 15,0 21-15,0-21 0,0 0 0,0 22 16,21-22-16,-21 0 16,0 21-16,22-20 0,-22-1 0,0 0 15,0 21-15,21-21 0,-21 1 0,0-1 16,21 0-16,-21 21 0,0-21 15,0 1-15,0-1 0,0 0 0,0 0 16,0 0-16,0 0 0,0 22 16,0-22-16,0 0 0,0 0 15,0 0-15,0 1 0,0-1 16,0 0-16,0 0 0,0 0 16,0 0-16,0 1 0,0-1 0,0 0 15,0 0-15,0 0 16,0 0-16,0 1 0,-21-1 15,21 0-15,0 0 0,0 0 16,0 0-16,0 1 0,0-1 16,-21 0-16,21 0 15,0 0-15,0 0 16,0 1-16,0-1 16,0 0-16,-22-21 31,1 0-16,0 0 1,0 0 0,0 0-16,0 0 0</inkml:trace>
  <inkml:trace contextRef="#ctx0" brushRef="#br1" timeOffset="40347.33">3154 1820 0,'0'0'16,"-21"0"-16,-1 0 15,44 0 64,-1 0-79,0 0 0,0 0 0,0 0 15,22 0-15,-22 0 0,21 0 16,0 0-16,1 0 0,20 0 0,-20 0 15,20 0-15,1 0 0,-1 0 0,22 0 16,-1 0-16,-20 0 0,42 0 16,-22 0-16,22 0 0,21 0 15,-21 0-15,21 0 0,0 0 0,0 0 0,0 0 16,-21 0-16,21 0 16,-21 0-16,21 0 0,-21 0 0,-22 0 15,22 0-15,-21 0 0,-1 0 0,-20 0 16,-22 0-16,22 0 0,-22 0 15,0 0-15,-20 0 0,-1 0 0,0 0 16,0 0-16,0 0 0,-42 0 47,0 0-47,0 0 16,0 0-16,-22 0 0,1 0 0,0 0 15,-22 0-15,1 0 0</inkml:trace>
  <inkml:trace contextRef="#ctx0" brushRef="#br1" timeOffset="40951.35">3111 2011 0,'-21'0'15,"42"0"-15,-63 0 0,21 0 16,42 0 46,0 0-62,0 0 16,22 0-16,-22 0 16,21 0-16,22 0 0,-22-21 0,22 21 15,20 0-15,1 0 0,0-21 0,-1 21 16,22-22-16,-21 22 0,21 0 15,-1 0-15,22-21 0,0 21 0,-21 0 16,21 0-16,-21 0 0,21 0 0,-21 0 16,0 0-16,-22 0 0,22 0 15,-21 0-15,0 0 0,-1 0 0,1 0 16,0 0-16,-22 0 0,-21 0 0,22 0 16,-22 0-16,-21 0 15,22 0-15,-22 0 0,0 0 0,0 0 16,0 0 15,-21-21-31,-21 21 47,0 0-47,0-21 16</inkml:trace>
  <inkml:trace contextRef="#ctx0" brushRef="#br1" timeOffset="42275.86">19177 1778 0,'-21'0'0,"42"0"0,-63 0 0,20 0 0,1 0 15,0 0 1,42 0 31,0 0-47,1 0 16,-1 0-16,0 0 0,0 0 15,21 0-15,1 0 0,-1 0 0,0 0 16,22 0-16,-1 0 0,1 0 15,-1 0-15,22 0 0,0 0 16,-1 0-16,1 0 0,21 0 0,-21 0 16,42 0-16,-22 0 0,1 0 15,0 0-15,0 0 0,0 0 0,-22 0 16,22 0-16,0 0 0,0 0 16,0 0-16,0 0 0,-22 0 0,22 0 15,0 0-15,-21 0 0,-1 0 0,1 0 16,0 0-16,-1 0 0,1 0 15,0 0-15,-1 0 0,1 0 0,0 0 16,-1 0-16,1 0 0,0-21 0,-22 21 16,1 0-16,-1 0 0,-21 0 15,1 0-15,-1 0 0,0 0 16,-20 0-16,-1-21 0,0 21 16,0 0-16,-21-21 15,-21 21 16,0 0-31,0 0 0,-1 0 0,-20 0 16,0-22-16,-1 22 0,1 0 0,-21 0 16</inkml:trace>
  <inkml:trace contextRef="#ctx0" brushRef="#br1" timeOffset="43253.1">19304 1842 0,'21'0'31,"0"0"1,0 0-17,1 0 1,-1 0-16,0 0 0,0 0 15,0 0-15,0 0 16,1 0-16,-1 0 0,0 0 0,0 0 16,0 0-16,22 0 0,-22 0 0,0 0 15,21 0-15,-21 0 0,22 21 16,-1-21-16,0 0 0,1 0 0,-1 0 16,0 0-16,22 0 0,-1 21 15,1-21-15,21 0 0,-1 0 16,1 0-16,0 0 0,20 21 0,-20-21 15,0 0-15,-1 0 0,1 0 16,0 21-16,-1-21 0,22 0 0,-21 0 16,0 0-16,-1 0 0,1 0 0,-22 0 15,22 0-15,0 0 0,-22 0 16,1 0-16,-1 0 0,1 0 0,-1 0 16,-20 0-16,20 0 0,-21 0 0,22 0 15,-22 0-15,1 0 0,-1 0 16,0 0-16,1 0 0,-1 0 0,-21 21 15,21-21-15,-20 0 0,20 0 16,-21 0-16,21 0 0,-20 0 16,20 0-16,-21 0 0,0 0 0,22 0 15,-22 0-15,0 22 0,0-22 0,0 0 16,0 0-16,1 0 0,-1 0 16,0 0-16,0 0 0,0 0 31,-42 0 94,0 0-125,0 0 0,0 0 15,-22 0-15,22 0 0</inkml:trace>
  <inkml:trace contextRef="#ctx0" brushRef="#br1" timeOffset="46238.47">720 3366 0,'0'-22'47,"0"1"-32,0 0 1,0 0 0,0 0-16,0 0 15,0-1-15,0 1 16,0 0-16,0 0 16,0 0-16,0 42 62,0 0-62,0 0 16,0 22-16,0-22 0,0 21 15,0 0-15,0-20 0,0 20 0,0 0 16,0 1-16,0-22 0,0 21 16,0 0-16,0-20 0,0 20 0,0-21 15,0 0-15,0 0 0,0 22 16,0-22-16,0 0 0,0 0 0,0 0 15,0 1-15,0-1 16,0 0-16,0-42 63,0 0-48,0-1-15,0 1 0,0 0 16</inkml:trace>
  <inkml:trace contextRef="#ctx0" brushRef="#br1" timeOffset="46821.96">1122 3662 0,'0'21'32,"0"0"-17,21-21 48,0 0-48,-21-21-15,21 21 0,-21-21 16,0 0-16,-21 21 31,0 0-15,0 21-1,21 0-15,0 0 16,0 0 0,21-21 15,0 0-15,-21-21-16,21 21 15,-21-21-15,-21 21 47,0 0-47,0 0 16,0 21-1</inkml:trace>
  <inkml:trace contextRef="#ctx0" brushRef="#br1" timeOffset="47792.53">2201 3027 0,'0'0'0,"0"-21"15,0 0-15,0-1 16,0 1 0,-21 42 15,0 1-31,21-1 0,-21 0 15,21 21-15,0 1 0,-21-1 0,-1 21 16,22-20-16,-21 20 0,21 1 16,0-22-16,0 22 0,-21-22 0,21 0 15,-21 1-15,21-1 0,0 0 16,0-21-16,0 22 0,0-22 0,0 0 16,0 0-16,0-42 31,0 0-16,0 0 1,0-22-16,21 22 0,0-21 0,0 0 16,1-1-16,-22 1 0,21-22 0,42-126 31,-42 126-31,-21 22 0,22-21 0,-1 20 0,-21 1 16,21 0-16,-21-1 0,21 22 15,-21 0-15,0 0 0,21 21 16,0 21-1,-21 0-15,22 21 0,-22-20 16,0 20-16,0 21 0,21-20 16,-21 20-16,0 1 0,0-22 15,21 22-15,-21-1 0,0-21 0,0 1 16,0-1-16,0 0 0,0 1 16,0-22-16,21 21 0,-21-21 0,0 1 15,0-1-15,0-42 47,0-1-47,0 1 16,-21 0-16,-21 0 0,20 0 0</inkml:trace>
  <inkml:trace contextRef="#ctx0" brushRef="#br1" timeOffset="48918.94">2095 3577 0,'-84'0'15,"168"0"-15,-189 0 0,126 0 31,0 0-31,0 0 0,21-21 16,1 0-16,-1 21 0,0-21 16,22 0-16,-1-1 0,-20 1 0,20 21 15,1-21-15,-1 0 0,1 0 16,-22 0-16,0-1 0,1 1 0,-1 21 16,-21 0-16,22-21 0,-22 21 15,0 0-15,-21 21 16,0 0-16,0 1 0,0 20 15,0-21-15,0 0 0,0 22 16,0-22-16,0 21 0,0-21 16,-21 22-16,0-22 0,21 0 0,0 21 15,0-21-15,-22 1 0,22-1 16,0 0 0,22-42-1,-22 0 1,21-1-16,0 1 0,-21 0 0,21 0 15,0 0-15,0-22 0,-21 22 16,22-21-16,-1 21 0,-21-22 0,21 22 16,0 0-16,-21-21 0,21 21 0,-21-1 15,21 1-15,1 21 16,-1 0-16,-21 21 16,21 1-16,-21-1 15,0 0-15,21 0 0,-21 0 16,0 22-16,0-22 0,0 21 0,0-21 15,21 22-15,-21-22 0,0 0 0,21 0 16,1 0-16,-1 0 0,-21 1 16,21-1-16,0-21 0,-21 21 0,21-21 15,0 0-15,1 0 0,-1 0 0,0 0 16,0 0-16,21-21 0,-20 21 16,-22-21-16,21-1 0,0 1 15,0 0-15,0 0 0,-21 0 0,21-22 16,1 22-16,-22 0 0,0 0 15,0-21-15,21 20 0,-21 1 0,0 0 16,0 42 15,0 0-31,0 1 16,0 20-16,-21-21 0,21 0 0,0 0 16,0 1-16,0 20 0,0-21 15,0 0-15,21-21 0,0 21 0,0 1 16,0-22-16,0 0 0,1 0 0,-1 0 15,0 0-15,0 0 0,21 0 16,-20 0-16,-1 0 0,21-22 16,-21 1-16,0 21 0,1-21 0,-1 0 15,0 0-15,-21 0 0,21-1 0,-21 1 16,21 0-16,-21 0 16,0 0-16,0 0 0,0-1 0,0 1 0,0 0 15,0 42 16,0 0-31,0 1 16,0-1-16,0 0 0,0 21 0,0 1 16,0-22-16,-21 21 0,21 0 0,0 22 15,-21-1-15,21 1 16,-21-1-16,21 22 0,0 0 0,0-1 16,-21 1-16,21 0 0,-22-1 0,22 1 15,-21 0-15,21-1 0,0-20 0,0 21 16,0-22-16,-21 1 0,21-1 15,-21-21-15,21 1 0,-21-1 0,0-21 16,-1 0-16,22 1 0,-21-1 0,0-21 16,0 0-16,0 0 0,0 0 0,-1-21 15,1-1-15,0 1 0,0 0 16,0-21-16,21-1 0,-21 1 16,21-21-16,0-1 0,0 1 0,0-1 15,0 1-15,21-22 0,0 0 0,0 1 16,0-1-16,22 0 0,-22-21 15,0 22-15,21 20 0,-21-20 0,22-1 16,-22 21-16,0 1 0,21-1 16,-20 22-16,-1-21 0,21 20 0,-21 1 15</inkml:trace>
  <inkml:trace contextRef="#ctx0" brushRef="#br1" timeOffset="49908.74">5292 3323 0,'0'-21'16,"0"42"-16,21-63 0,0 21 0,-21 0 0,0 42 47,0 0-47,0 0 0,-21 0 0,21 22 15,-21-22-15,21 0 0,0 21 16,-22 1-16,22-22 0,-21 0 0,21 21 16,0-21-16,-21 1 0,21-1 0,0 0 15,-21 0-15,21 0 16,0-42 15,0 0-31,0 0 0,0 0 0,0-1 16,0 1-16,0-21 0,0 21 15,0-22-15,21 1 0,0 21 16,0-21-16,1-1 0,-1 22 0,21 0 16,-21 0-16,22 0 0,-22-1 15,21 1-15,0 21 0,-20 0 0,20 0 16,0 0-16,-21 21 0,22 1 0,-22-1 16,0 0-16,0 21 0,0-21 15,-21 1-15,0 20 0,0-21 0,0 0 16,0 22-16,0-22 0,0 0 0,0 0 15,0 0-15,0 0 16,-21-21-16,21 22 0,-21-22 16,0 0-1,21-22-15,0 1 16,0 0-16,0 0 0,0 0 16,0 0-16,0-1 0,21-20 0,0 0 15,0 21-15,1-22 0,20 1 0,-21 21 16,21-22-16,1 22 0,-1 0 15,0 0-15,1 21 0,-22 0 0,21 0 16,1 0-16,-1 0 0,-21 0 0,0 21 16,22 0-16,-43 22 0,21-22 15,-21 21-15,0-21 0,0 22 0,0-22 16,0 21-16,0 0 0,-21-20 0,-1-1 16,22 21-16,0-21 0,-21 0 15,21 1-15,-21-1 0,21 0 16,0-42 15,21 21-31,0-21 16,-21-1-16,22 1 0</inkml:trace>
  <inkml:trace contextRef="#ctx0" brushRef="#br1" timeOffset="50295.52">6689 3387 0,'0'0'0,"0"21"15,0 0 1,21-21 15,0 0-31,0 0 0,0-21 0,0 21 16,1-21-16,-1 0 0,21 21 16,-21-22-16,0 1 0,22 0 0,-22 0 15,0 21-15,-21-21 0,0 0 0,21-1 16,-21 1-16,0 0 0,0 0 0,-21 21 15,0-21-15,0 21 16,0 0-16,-22 0 0,22 0 0,-21 0 16,-1 21-16,22 0 0,-21 0 0,0 0 15,20 22-15,1-22 0,0 21 16,0 1-16,21-22 0,-21 21 16,21-21-16,0 22 0,0-22 0,0 0 15,21 0-15,-21 0 0,21 0 16,0-21-16,22 22 0,-22-22 0,0 0 15,21 0-15,1 0 0,-22 0 0,21 0 16,0 0-16,-20 0 0,20 0 0,0-22 16,-21 1-16,22 0 0,-1 0 15,0 0-15</inkml:trace>
  <inkml:trace contextRef="#ctx0" brushRef="#br1" timeOffset="50957.29">7493 3133 0,'0'-21'0,"0"42"0,-21-42 15,0 21-15,-1 0 16,1 0-16,0 21 0,21 0 16,0 0-16,0 0 0,-21 22 15,21-22-15,0 21 0,0-21 0,0 22 16,0-22-16,0 21 0,0-21 0,0 0 16,0 22-16,0-22 0,0 0 15,0 0-15,0 0 16,0 1-16,-21-22 31,21-22-31,0 1 16,0 0-16,0 0 0,0 0 15,0-22-15,0 22 0,0 0 0,0-21 16,0 21-16,0-22 0,21 1 16,0 21-16,0 0 0,0-22 0,1 22 15,-1 0-15,21 21 0,-21-21 0,0 21 16,22 0-16,-22 0 0,21 0 0,-21 21 15,1 0-15,20 0 0,-21 0 16,0 1-16,-21-1 0,0 21 0,21-21 16,-21 22-16,0-22 0,0 0 15,0 0-15,0 21 0,0-20 0,0-1 16,-21-21-16,21 21 0,-21 0 16,0-21-1,21-21 1,0 0-1,0 0-15,0-1 0,0 1 16,21 0-16,0-21 0,-21 21 0,21-22 16,1 1-16,20 21 0,-21-22 0,0 22 15,22 0-15,-22 0 0,0 0 16,21 21-16,-21 0 0,1 0 0,20 0 16,-21 0-16,0 21 0,0 0 15,1 0-15,-22 0 0,21 22 0,-21-22 16,21 21-16,-21 1 0,0-22 15,0 21-15,0-21 0,0 0 0,0 22 16,0-22-16,0 0 0,0 0 0,0 0 16,-21-21-16,21 22 0,-21-22 0,21-22 47,0 1-47</inkml:trace>
  <inkml:trace contextRef="#ctx0" brushRef="#br1" timeOffset="51516.75">8594 2667 0,'0'-21'0,"0"42"0,0-63 0,-22 42 16,22-21-16,-21 21 0,0 0 15,0 21 1,21 0-16,0 0 0,0 21 0,0-20 15,0 20-15,0 0 0,0 1 0,0-1 16,-21 0-16,21 1 0,0 20 16,0-21-16,0 1 0,-21 20 0,21-20 15,0-1-15,0 0 0,0 1 16,-22-1-16,22-21 0,0 0 0,-21 22 16,21-22-16,0 0 15,0-42 1,0 0-1,0-1-15,0 1 0,0 0 16,0 0-16,0-21 0,0 20 16,0 1-16,21-21 0,-21 21 0,22 0 15,-1-22-15,0 22 0,0 0 16,0 21-16,0-21 0,1 0 0,-1 21 16,21 0-16,-21 0 0,0 0 15,1 0-15,-1 0 0,0 21 0,21 0 16,-21 0-16,1 0 0,-1 22 0,-21-22 15,21 21-15,-21-21 0,0 22 16,0-22-16,0 0 0,0 21 0,0-21 16,-21 1-16,0-1 0,-22 0 0,22 0 15,-21 0-15,21 0 0,-1-21 0,-20 22 16,21-22-16,-21 0 0,20 0 0,1 0 16,0 0-16,0 0 15,21-22 1,0 1-1,21 0-15,0 0 0,0 0 16,1 0-16,-1-1 0</inkml:trace>
  <inkml:trace contextRef="#ctx0" brushRef="#br1" timeOffset="51944.96">9229 3217 0,'-22'0'16,"44"0"-16,-65 22 0,22-22 0,21-22 47,21 1-47,0 21 15,-21-21-15,22 0 0,-1 21 16,21-21-16,-42 0 0,21-1 0,0 1 15,1 0-15,-1 0 0,-21 0 16,0 0-16,0-1 0,0 1 0,-21 21 31,-1 0-31,1 0 0,0 21 16,0 1-16,0-1 0,0 0 16,-1 21-16,1-21 0,0 22 0,21-1 15,0-21-15,0 22 0,0-1 16,0 0-16,0-21 0,0 22 0,0-22 15,0 0-15,0 0 0,21 0 0,0 1 16,1-22-16,-1 0 0,0 21 0,0-21 16,0 0-16,0 0 0,22 0 15,-22 0-15,0-21 0,0 21 0,22-22 16,-22 1-16,0 21 0,0-21 0</inkml:trace>
  <inkml:trace contextRef="#ctx0" brushRef="#br1" timeOffset="52358.19">9715 3048 0,'0'-63'16,"0"126"-16,0-148 15,0 64 1,22 21 0,-1 0-16,0 0 0,0 0 0,0 21 15,0-21-15,1 22 0,-1-1 0,0 0 16,0 21-16,-21-21 0,21 22 0,-21-22 15,21 21-15,-21 1 0,0-22 16,0 21-16,0-21 0,0 0 0,0 22 16,-21-22-16,21 0 0,-21-21 0,21 21 15,0 0-15,-21-21 0,0 0 16,21-21 15,0 0-31,0 0 0,0 0 0,21 0 16,0-1-16,0-20 0,-21 0 0,21 21 15,1-22-15,-1 1 0,0 0 0,0-1 16,0 22-16,0-21 0,-21 21 16,22-1-16,-1 1 0,-21 0 0,21 21 15,-21-21-15,21 21 0,0 0 16,0 0 0,-21 21-1,0 0 1,22-21-16</inkml:trace>
  <inkml:trace contextRef="#ctx0" brushRef="#br1" timeOffset="52908.67">10816 3090 0,'21'-21'0,"-42"42"0,63-42 0,-42 0 16,0 0-16,22 21 0,-22-21 15,0 0-15,0-1 0,0 1 16,-22 21-16,22-21 0,-21 21 16,0 0-16,0 0 0,0 0 15,0 0-15,-22 0 0,22 0 0,0 21 16,-21 0-16,20 1 0,1-1 0,-21 0 15,21 0-15,0 0 0,-1 0 16,22 1-16,0-1 0,0 0 0,0 0 16,0 0-16,0 0 0,0 1 0,0-1 15,22 0-15,-1-21 0,21 21 0,-21-21 16,0 0-16,22 21 0,-22-21 16,0 21-16,21-21 0,-20 0 0,-1 22 15,0-22-15,-21 21 16,21-21-16,-21 21 0,0 0 15,-21-21-15,0 0 16,0 21-16,-1-21 0,-20 21 0,21-21 16,-21 0-16,20 0 0,-20 22 15,0-22-15,21 0 0,-1 0 0,1 0 16,0 0-16,0 0 0,0 0 0,0 0 16,-1 0-16,1 0 31</inkml:trace>
  <inkml:trace contextRef="#ctx0" brushRef="#br1" timeOffset="56554.3">1672 5165 0,'0'0'16,"21"0"0,0 0-1,-21-21-15,22-1 0,-22 1 16,21 21-16,-21-21 0,0 0 0,0 0 16,21 0-16,-21-1 0,0 1 15,0 0-15,0-21 0,0 21 0,0-1 16,-21 1-16,0 0 0,-1 0 15,1 21-15,-21-21 0,21 21 0,-22 0 16,1 0-16,0 0 0,-1 21 16,22 0-16,-21 0 0,0 0 15,-1 22-15,22-1 0,0 0 16,-21 1-16,20-22 0,22 21 0,0 1 16,-21-1-16,21 0 0,0-21 15,0 1-15,0 20 0,0-21 0,21-21 16,1 21-16,-22 0 0,21-21 15,0 0-15,21 0 0,-21 0 0,1 0 16,20 0-16,0-21 0,-21 0 16,22 0-16,-1 0 0,-21 0 15,22-1-15,-22-20 0,21 0 0,-21-1 0,22 1 16,-22-21-16,21 20 0,-21-20 16,0-1-16,1 22 0,-1-22 15,0 22-15,0 0 0,0-1 16,-21 1-16,0 0 0,0-1 0,21 22 15,-21 0-15,0 0 0,0 0 16,0 42 0,0 0-16,0 21 15,-21 1-15,21-1 0,-21 0 0,21 1 16,-21 20-16,0 1 0,21-1 0,0-20 16,0 20-16,0-21 0,0 1 15,0-1-15,0 0 0,0-20 0,0-1 16,21 21-16,0-21 15,0 0-15,0-21 16,1 0-16,-1 0 16,0 0-16,0-21 0,0 0 0,0 0 15,-21 0-15,22 0 0,-1-1 0</inkml:trace>
  <inkml:trace contextRef="#ctx0" brushRef="#br1" timeOffset="56921.12">2222 4911 0,'-21'21'16,"0"0"-16,21 0 16,0 0-16,21-21 31,0 0-31,1 0 0,-1 0 16,0-21-16,0 21 0,0-21 0,22 0 15,-22 21-15,0-21 0,21 0 0,-21-1 16,-21 1-16,22 0 0,-22 0 15,0 0-15,0 0 0,-22 21 16,1 0 0,0 0-16,0 0 0,0 21 0,-22 0 15,22 0-15,0 0 16,-21 22-16,21-22 0,-1 21 0,1-21 0,21 22 16,0-22-16,0 21 0,0-21 15,0 0-15,0 1 0,0-1 16,0 0-16,0 0 0,21-21 0,1 0 15,-1 21-15,0-21 0,0 0 16,0 0-16,0 0 0,22 0 0,-22 0 16,21-21-16,1 21 0,-22-21 15,21 0-15</inkml:trace>
  <inkml:trace contextRef="#ctx0" brushRef="#br1" timeOffset="57180.35">3048 4805 0,'0'-21'0,"0"42"0,0-63 15,0 20-15,0 1 0,-21 21 16,0 0-16,-1 0 16,1 0-16,0 0 0,0 21 0,0 1 15,0-1-15,-1 0 0,1 21 16,0 1-16,0-1 0,0 0 0,0 1 16,21-22-16,0 21 0,0 0 15,0-20-15,0-1 0,0 21 0,0-21 16,21 0-16,0 1 0,0-22 15,0 0-15,22 0 0,-22 0 16,21 0-16,-21 0 0,22 0 0,-22 0 16,21-22-16,0 1 0,-20 0 15,20 0-15,-21-21 0,21 20 16</inkml:trace>
  <inkml:trace contextRef="#ctx0" brushRef="#br1" timeOffset="57444.86">3556 4360 0,'0'-21'0,"0"42"0,0-84 0,0 42 16,0 0-16,-21 42 16,21 0-1,-21 0-15,-22 43 16,43-22-16,-21 0 0,0 22 0,0-22 16,0 22-16,21-22 0,-22 21 15,22 1-15,-21-22 0,21 22 16,0-22-16,0 22 0,0-22 0,0-21 15,0 21-15,0-20 0,0 20 16,0-21-16,21-21 0,1 21 0,-1-21 16,0 0-16,0 0 0,0 0 15,0 0-15,22 0 0,-22-21 16,0 0-16,0 0 0,22 0 0</inkml:trace>
  <inkml:trace contextRef="#ctx0" brushRef="#br1" timeOffset="57908">4043 4868 0,'0'0'0,"21"-21"16,-21 0-16,0-21 15,0 21-15,-21-1 16,0 22-16,-1-21 0,1 21 16,0 0-16,0 0 0,0 0 15,0 21-15,-1 1 0,1-1 0,0 0 16,0 0-16,0 21 0,0 1 0,-1-1 15,1-21-15,0 22 0,21-1 16,0-21-16,0 21 0,0-20 0,0-1 16,0 0-16,0 0 0,21 0 0,0-21 15,1 0-15,-1 0 16,21 0-16,-21 0 0,0 0 0,1-21 16,20 21-16,-21-21 0,0 0 0,0 0 15,1-1-15,-22-20 0,21 21 16,0-21-16,-21-1 0,21 22 0,-21-21 15,0-1-15,0 22 0,0-21 0,0 21 16,0 0-16,0-1 0,0 44 31,0-1-31,0 0 0,0 0 16,0 0-16,-21 22 0,21-22 16,0 21-16,0-21 0,0 22 15,0-22-15,0 0 0,0 21 0,0-21 16,21 1-16,0-22 0,0 21 15,-21 0-15,22-21 0,-1 0 0,0 0 16,0 0-16,0 0 0,0 0 16,1 0-16</inkml:trace>
  <inkml:trace contextRef="#ctx0" brushRef="#br1" timeOffset="58311.75">4424 4741 0,'0'-21'0,"0"42"0,0-63 0,0 21 16,21 21 15,0 21-15,0 0-16,0 0 0,1 1 0,-1-1 16,0 21-16,-21-21 0,21 22 0,-21-1 15,21-21-15,-21 21 0,0 1 16,0-22-16,0 21 0,0-21 0,0 22 15,0-22-15,0 0 0,-21 0 0,21 0 16,-21-21-16,21 22 0,0-44 31,0 1-15,0 0-16,0-21 16,21 21-16,0-1 0,-21-20 0,21 0 15,1-1-15,20 1 0,-21 0 0,0-1 16,0 1-16,1 0 0,20-1 15,-21 22-15,0 0 0,0 0 0,1 0 16,-1 21-16,0 0 0,0 0 0,0 0 16,-21 21-1,0 0-15,0 0 16</inkml:trace>
  <inkml:trace contextRef="#ctx0" brushRef="#br1" timeOffset="58712.01">5080 5059 0,'0'0'15,"0"21"-15,42-21 16,-21 0-16,1 0 16,-1-21-16,0 21 0,-21-21 15,21 0-15,0 21 0,0-22 0,1 1 16,-1 0-16,0 0 0,0 0 15,0 0-15,-21-1 0,0 1 16,0 0-16,21 0 0,-21 0 0,0 0 16,-21 21-16,0 0 15,0 0-15,0 0 0,0 0 16,-1 21-16,1 0 0,0 0 0,0 0 16,0 0-16,0 22 0,-1-22 0,22 0 15,0 21-15,-21-20 0,21-1 16,0 21-16,0-21 0,0 0 0,0 1 15,0-1-15,0 0 0,21 0 16,1-21-16,-1 21 0,0-21 16,0 0-16,0 0 15,0 0-15,1 0 0,-1 0 0,0 0 16,0-21-16,21 21 0,-20-21 16,20 0-16,-21 21 0,21-21 15</inkml:trace>
  <inkml:trace contextRef="#ctx0" brushRef="#br1" timeOffset="59228.05">5948 4847 0,'21'-21'15,"-21"-42"1,-21 63-16,0 0 16,-1 0-16,1 0 0,0 0 15,-21 0-15,21 21 16,-1 0-16,1 0 0,0 0 0,0 0 15,-21 22-15,20-22 0,1 0 16,0 21-16,0-20 0,21-1 0,-21 21 16,21-21-16,0 0 0,0 1 0,0-1 15,0 0-15,0 0 0,21-21 16,0 21-16,0-21 0,0 0 16,1 0-16,-1 0 0,0 0 0,21-21 15,-21 0-15,22 21 0,-22-21 0,21 0 16,-21-22-16,22 22 15,-22-21-15,0-1 0,21 1 0,-20 0 16,-1-1-16,21-20 0,-21 21 0,0-1 16,1-20-16,-1 20 0,0 1 0,-21 0 15,21-1-15,-21 22 0,21-21 16,-21 21-16,0 0 0,-21 21 16,0 21-1,0 0-15,0 0 0,-1 0 16,1 22-16,0-1 0,0 0 15,0 1-15,0-1 0,21 21 0,0-20 16,0-1-16,0 22 0,0-22 0,0 0 16,0 1-16,0-1 0,0-21 0,21 0 15,0 22-15,0-22 0,0 0 16,0-21-16,1 0 0,-1 0 16,0 0-16,0 0 0,0 0 15,0 0-15,1 0 0,-22-21 0,21 0 16</inkml:trace>
  <inkml:trace contextRef="#ctx0" brushRef="#br1" timeOffset="60172.03">7705 4636 0,'0'0'16,"0"-22"-16,0 1 0,0 0 0,21 21 15,-21-21-15,0 42 32,0 0-32,0 0 15,0 1-15,0 20 0,0-21 0,0 21 16,0 1-16,0-22 0,-21 21 0,21 1 15,-22-22-15,1 21 0,21-21 16,0 0-16,0 1 0,0-1 0,-21 21 16,21-63 15,0 0-31,21 0 16,0-1-16,-21-20 0,22 21 15,-1-21-15,0-1 0,0 22 16,0-21-16,0 21 0,1-22 0,-1 22 15,0 21-15,0-21 0,0 0 16,0 21-16,1 0 0,-22 21 16,0 0-16,21 0 0,-21 0 15,0 1-15,0 20 0,0-21 0,0 0 16,21 22-16,-21-22 0,0 0 0,21 0 16,-21 0-16,21 0 0,-21 1 15,21-1-15,1-21 0,-1 0 16,0 0-16,0 0 0,0 0 0,0 0 15,22-21-15,-22 21 16,0-22-16,0 1 0,0 0 0,1-21 16,-1 21-16,-21-22 0,0 1 0,21 21 15,-21-22-15,0 1 0,0 21 16,0-21-16,0-1 0,0 22 0,0 0 16,0 0-16,-21 0 0,21-1 0,-21 22 15,-1 0 1,22 22-1,0-1-15,0 0 0,0 0 16,0 0-16,0 0 0,0 1 16,22-22-16,-1 0 0,0 0 15</inkml:trace>
  <inkml:trace contextRef="#ctx0" brushRef="#br1" timeOffset="60433.23">8805 4551 0,'0'-21'16,"-21"21"0,21 21-1,0 0-15,-21 0 0,21 0 16,0 1-16,0-1 0,0 21 16,0-21-16,-21 0 0,0 22 0,21-22 15,-22 0-15,1 21 0,21-20 0,0-1 16,-21 0-16,21 0 0,-21 0 15,21 0-15,0-42 32,0 0-32,0 0 15,21 0-15,-21 0 0,21-1 0,-21-20 16</inkml:trace>
  <inkml:trace contextRef="#ctx0" brushRef="#br1" timeOffset="60760.12">8742 4297 0,'0'0'0,"-21"-21"16,-1 0-16,1 21 16,0 0-16,0 0 15,21 21-15,0 0 0,0 0 16,0 0-16,21-21 16,0 21-16,0-21 0,1 0 15,-1 0-15,0 0 0,0 0 16,0 0-16,0 0 0,1-21 0,-22 0 15,0 0 1,0 0-16,0 0 0,0-1 16,-22 22-16,1-21 0,0 21 15,0-21-15,0 21 16,0 0-16,-1 0 0,1 0 0,0 21 16,21 0-16,-21 1 0,21-1 15,0 0-15,0 0 0,0 0 16,0 0-16,21 1 0,0-22 0,0 21 15,1-21-15,-1 0 0,21 0 0,-21 0 16</inkml:trace>
  <inkml:trace contextRef="#ctx0" brushRef="#br1" timeOffset="61073.04">9461 4085 0,'0'0'15,"-21"0"-15,0 0 16,0 0-16,21 21 0,-21 1 16,21-1-16,-21 0 0,21 0 0,0 21 15,-22 1-15,22-1 0,-21-21 16,0 22-16,21-1 0,-21 0 0,21 1 16,-21-1-16,0 0 0,21 1 0,-22-1 15,1 0-15,21 1 0,0-1 0,-21-21 16,21 21-16,-21-20 0,21-1 15,-21 0-15,21 0 0,21-42 32,0 0-17,0 0-15,0-1 0,1-20 16,20 21-16,-21-21 0,0-1 0,0 1 16</inkml:trace>
  <inkml:trace contextRef="#ctx0" brushRef="#br1" timeOffset="61539.9">9737 3958 0,'0'0'16,"0"21"-1,0 1-15,0-1 0,-22 0 16,22 21-16,0 1 0,0-1 0,-21 0 16,21 22-16,-21-22 0,0 22 0,21-22 15,-21 0-15,0 22 0,21-22 16,-22 0-16,1 1 0,21-1 0,0 0 15,-21-20-15,21 20 0,-21-21 0,21 0 16,0 0-16,-21 1 0,21-44 31,0 1-15,0 0-16,0 0 0,0 0 16,21-22-16,0 22 15,0 0-15,0-21 0,1 21 0,-1-1 16,0-20-16,0 21 0,0 0 0,22 0 15,-22-1-15,0 22 0,21-21 0,-21 21 16,22 0-16,-22 0 0,0 0 16,21 21-16,-20-21 0,-1 22 0,-21-1 15,21 0-15,-21 0 0,21 0 0,-21 22 16,0-22-16,0 0 0,0 21 16,0-21-16,0 1 0,0-1 0,-21 21 15,0-21-15,21 0 0,-21 1 0,-1-22 16,22 21-16,-21-21 0,21 21 15,-21-21-15,0 0 16,21-21 0,-21 0-16,0-1 0,21 1 15</inkml:trace>
  <inkml:trace contextRef="#ctx0" brushRef="#br1" timeOffset="61737.54">9313 4424 0,'-21'0'16,"42"0"0,0 0-1,1 0-15,-1 0 16,21 0-16,-21 0 0,22 0 0,-22 0 16,21-21-16,0 21 0,-20 0 0,-1 0 15,21-21-15,-21 21 0,0 0 16,1-22-16,-1 22 0</inkml:trace>
  <inkml:trace contextRef="#ctx0" brushRef="#br1" timeOffset="62135.34">11345 4043 0,'0'-42'0,"0"84"0,0-106 0,0 43 16,0 0-16,-21 42 15,21 0 1,-21 1-16,0 20 0,21 0 0,-21 22 16,-1-22-16,1 22 0,0-1 0,21-21 15,-21 22-15,0-22 0,21 22 16,-21-22-16,21 0 0,0-20 0,0 20 16,0-21-16,0 21 0,0-20 0,0-1 15,0 0-15,-22-21 31,22-21-15</inkml:trace>
  <inkml:trace contextRef="#ctx0" brushRef="#br1" timeOffset="62755.19">10837 4487 0,'0'0'0,"21"0"31,1 0-31,-1 0 15,21 0-15,0-21 0,1 21 16,-1 0-16,22 0 0,-1 0 0,1-21 16,-22 21-16,21-21 0,1 21 0,-22-21 15,22 0-15,-22 21 0,0-22 16,1 1-16,-22-21 0,0 21 16,21-22-16,-20 22 0,-22-21 0,0 0 15,21-1-15,-21 1 0,0 21 0,0-22 16,0 22-16,0 0 0,0 0 15,-21 21 1,21 21-16,-22 0 0,22 22 16,-21-22-16,0 21 0,21 0 15,-21 1-15,0-1 0,21 22 0,-21-22 16,-1 0-16,22 1 0,0-1 0,-21 0 16,0 1-16,21-1 0,-21 0 15,21-21-15,0 22 0,-21-22 0,21 0 16,0 21-16,-21-20 0,21-1 15,0 0-15,0-42 47,0 0-47,0-1 0,0 1 16,21-21-16,0 21 0,0 0 16,0-1-16,0 1 0,1-21 0,-1 21 15,21 0-15,-21-1 0,22 22 16,-22-21-16,0 21 0,21 0 0,-21 0 15,22 0-15,-22 0 0,0 21 0,0-21 16,-21 22-16,21-1 0,-21 0 16,0 0-16,0 0 0,0 22 0,0-22 15,0 0-15,0 0 0,0 0 16,0 0-16,-21 1 0,21-1 0,0 0 16,-21-21-16,21 21 0,-21-21 15,42 0 1,0 0-1,0-21-15,1 21 0</inkml:trace>
  <inkml:trace contextRef="#ctx0" brushRef="#br1" timeOffset="63123.51">12277 4593 0,'21'0'16,"0"0"-1,0 0-15,0 0 0,0 0 16,1 0-16,-1 0 0,0 0 16,0-21-16,0 21 0,0-21 0,1 21 15,-1-21-15,21 21 0,-42-21 0,21-1 16,0 1-16,-21 0 0,0 0 16,0 0-16,0 0 0,-21 21 15,0 0-15,0 0 0,0 0 16,-22 0-16,1 21 0,21 0 0,-21 0 15,-1 21-15,1-20 0,21-1 16,-22 21-16,22-21 0,0 22 16,0-22-16,21 21 0,0-21 0,0 0 15,21 1-15,0-1 0,0 0 0,22 0 16,-1 0-16,-21-21 0,22 0 16,-1 0-16,-21 0 0,21 0 0,1 0 15,-22 0-15,0 0 0,21 0 0,-20-21 16,-1 0-16,0 21 0,-21-21 0,0 0 15,21-1-15</inkml:trace>
  <inkml:trace contextRef="#ctx0" brushRef="#br1" timeOffset="64208.58">698 5906 0,'0'-22'0,"0"44"0,0-65 0,0 22 16,0 0-16,0 0 0,-21 21 15,0 21 1,0 0-16,0 0 16,21 22-16,-21-1 0,21 0 0,-22 1 15,22-1-15,-21 0 0,0 22 16,21-22-16,-21 0 0,0 1 16,0-1-16,-1 0 0,-20 1 0,21-22 15,21 21-15,-21-21 0,0 1 16,21-44 15,0 1-31,0 0 16,0-21-16,21 21 0,0-1 0,0-20 15,0 0-15,0 21 0,22-1 16,-22-20-16,21 21 0,1 0 16,-22 0-16,21-1 0,0 22 0,-20 0 15,20 0-15,-21 0 0,0 0 16,0 0-16,-21 22 0,0-1 15,0 0-15,-21 0 16,0 0-16,0-21 0,0 21 16,0-21-16,-22 0 0,22 22 0,-21-22 15,21 0-15,-1 0 0,1 0 16,0 0-16,0 0 0,0 0 0,0 0 16,21 21-1,0 0-15,0 0 16,0 0-16,0 0 0,0 1 0,21-1 15,0 0-15,-21 0 0,21 0 16,0 0-16,0-21 0,1 22 0,-1-22 16,0 0-16,21 0 0,-21 0 15,1 0-15,20 0 0,-21-22 0,0 22 16,0-21-16,1 0 0,-1 0 16,0 0-16,0 0 0</inkml:trace>
  <inkml:trace contextRef="#ctx0" brushRef="#br1" timeOffset="64573.41">952 6308 0,'0'21'0,"22"-21"15,-1 21 1,0-21-16,0 0 0,0 0 16,22 0-16,-22 0 0,21-21 15,-21 21-15,22-21 0,-1 0 16,0 21-16,-21-22 0,1 1 0,-1 21 15,0-21-15,-21 0 0,0 0 16,0 0-16,-21 21 16,0 0-16,-1 0 15,-20 0-15,21 21 0,0 0 0,-22 0 16,22 0-16,0 0 0,0 22 16,0-22-16,0 21 0,-1 1 15,22-22-15,0 21 0,0-21 0,0 0 16,0 1-16,0-1 0,0 0 15,22 0-15,-1-21 0,21 0 16,-21 0-16,22 0 0,-1 0 0,0-21 16,1 0-16,-1 21 0,0-21 15,1-1-15,-22 1 0,21 0 0,0 0 16,1 0-16,-22-22 0</inkml:trace>
  <inkml:trace contextRef="#ctx0" brushRef="#br1" timeOffset="65089.95">1820 6223 0,'21'-21'16,"-42"42"15,0 0-31,0 0 16,21 1-16,-21 20 0,21-21 0,0 0 15,0 0-15,0 22 0,0-22 16,0 0-16,0 0 0,21 0 16,0-21-16,0 0 15,0 0-15,1 0 0,-1 0 0,0 0 16,0 0-16,0 0 0,0-21 15,1 21-15,20-21 0,-21 0 0,0 0 16,0 0-16,1-1 0,-1 1 0,-21 0 16,0 0-16,21 0 0,-21 0 15,0-1-15,0 1 0,0 0 16,0 42 0,0 0-1,0 1-15,0 20 0,0-21 16,-21 21-16,21 22 0,-21-22 15,21 1-15,0 20 0,0 1 0,-22-22 16,22 21-16,0 1 0,-21-22 16,21 22-16,0-1 0,-21 1 0,21-1 15,0 22-15,0-22 0,-21 1 0,0-1 16,0-20-16,21 20 0,-22-20 16,1-1-16,0-21 0,0 21 0,0-20 15,0-1-15,-22-21 0,22 21 16,-21-21-16,21 0 0,-64 0 15,43 0-15,-1-21 0,1 0 0,0-1 16,-1 1-16,1 0 16,0-21-16,-1 21 0,1-22 0,0 22 15,20-21-15,1-1 0,21 1 16,0 0-16,0-1 0,0 1 0,0 0 16,21-1-16,1 1 0,20-21 0,0 20 15</inkml:trace>
  <inkml:trace contextRef="#ctx0" brushRef="#br1" timeOffset="65711.82">2519 6181 0,'0'0'0,"-21"-21"16,-1 21-16,1 0 15,0 21 1,0 0-16,21 0 0,-21 0 0,21 0 16,0 1-16,-21 20 0,21-21 15,-22 0-15,22 22 0,0-22 0,0 0 16,0 0-16,-21 0 0,21 0 16,21-42 15,1 21-31,-1-21 15,-21 0-15,21 0 0,0 0 0,0-1 16,0 1-16,1 0 0,-1 0 0,0 0 16,0 21-16,-21-21 0,21 21 15,-21 21 17,0 21-32,0-21 0,0 0 15,0 1-15,0 20 0,0-21 16,21 0-16,-21 0 0,22 1 15,-1-1-15,0 0 0,0-21 16,21 0-16,-20 0 0,-1 0 16,21 0-16,-21 0 0,22 0 0,-22-21 15,21 21-15,-21-21 0,0-1 0,1 1 16,-1 0-16,0 0 0,0-21 16,0 20-16,-21 1 0,0-21 0,0 21 15,0 0-15,0-22 0,0 22 0,-21 0 16,0 21-16,0-21 0,0 21 15,-1 0-15,1 0 0,0 0 0,0 0 16,-21 0-16,20 0 0,1 0 16,21 21-16,-21-21 0,21 21 0,0 0 15,0 0-15,21-21 16,0 22-16,1-22 16,-1 0-16,0 0 0,21 0 0,1 0 15</inkml:trace>
  <inkml:trace contextRef="#ctx0" brushRef="#br1" timeOffset="66092.62">3514 6202 0,'0'-21'0,"-191"105"0,382-147 0,-191 21 15,-22 42 1,1 0-16,0 0 0,0 0 16,0 0-16,0 21 0,-1 0 0,1 0 15,0 0-15,0 0 0,0 1 16,21-1-16,-21 21 0,-1-21 0,22 22 15,-21-22-15,21 0 0,0 21 0,0-21 16,0 1-16,21-1 0,1 0 16,-1-21-16,0 0 0,21 21 0,-21-21 15,1 0-15,20 0 0,-21 0 0,21-21 16,-20 0-16,-1 21 0,0-21 16,0-1-16,0 1 0,0 0 0,1-21 15,-22 21-15,0-1 0,0-20 16,0 21-16,0-21 0,0 20 0,0 1 15,-22 0-15,1 0 0,0 0 0,-21 0 16,21 21-16,-1 0 16,1 0-16,0 0 0,-21 0 0,21 0 15,-1 0-15,22 21 0,-21-21 0,21 21 16,0 0-16,0 0 16,21-21-16,1 21 0,-1-21 15,21 0-15</inkml:trace>
  <inkml:trace contextRef="#ctx0" brushRef="#br1" timeOffset="66461.42">3937 6181 0,'0'0'0,"0"-21"16,21 21 15,0 0-31,0 21 15,1 0-15,-1 0 0,0 0 0,-21 0 16,21 1-16,-21 20 0,21-21 16,-21 0-16,0 22 0,0-22 0,0 0 15,0 21-15,0-21 0,0 1 0,0-1 16,-21 0-16,0 0 16,21-42 15,0 0-31,0 0 0,0-1 15,0 1-15,0 0 0,21 0 16,0-21-16,-21 20 0,21 1 0,1-21 16,-22 21-16,21 0 0,0-22 0,0 22 15,0 0-15,0 0 0,1 0 16,-1 21-16,0-22 0,0 22 16,21 0-16,-20 0 0,-1 0 0,0 0 0</inkml:trace>
  <inkml:trace contextRef="#ctx0" brushRef="#br1" timeOffset="67003.92">4762 6350 0,'22'-21'15,"-44"42"-15,65-42 0,-43 0 0,21 21 0,-21-21 16,21 21-16,-21-22 0,0 1 0,0 0 15,0 0-15,0 0 16,-21 21-16,0 0 0,0 0 16,-1 0-16,1 0 0,-21 0 0,21 0 15,0 21-15,-22 0 16,1-21-16,21 42 0,-22-20 0,22-1 16,-21 0-16,21 21 0,0-21 0,21 22 15,0-22-15,0 0 0,0 0 16,0 0-16,0 1 0,0-1 0,21-21 15,0 0-15,0 21 0,0-21 0,0 0 16,22 0-16,-22 0 0,21-21 0,-21 21 16,1-21-16,20-1 15,-21 1-15,21 0 0,-20 0 0,-1 0 16,0 0-16,0-22 0,0 22 0,0-21 16,1 21-16,-22-22 0,21 1 0,0 0 15,-21-22-15,21 22 0,-21-1 16,0 1-16,0 0 0,0 21 0,0-1 15,0 1-15,-21 42 16,21 1 0,-21 20-16,0-21 0,-1 21 0,22 1 15,0-1-15,-21 0 0,21-20 16,0 41-16,0-21 0,0 1 0,0-22 16,0 21-16,0 1 0,21-22 0,-21 21 15,22-21-15,-1 0 0,0 1 16,0-22-16,0 0 0,0 0 15</inkml:trace>
  <inkml:trace contextRef="#ctx0" brushRef="#br1" timeOffset="67563.42">6816 6096 0,'0'-21'0,"0"42"0,0-63 0,21 21 0,-21-1 15,0 1-15,0 0 0,0 0 0,0 0 16,0 0-16,0-1 0,-21 22 16,-1 0-16,1 0 0,0 0 15,0 0-15,-21 0 0,-1 22 0,22-1 16,-21 0-16,-1 21 0,22-21 16,-21 22-16,21-1 0,0 0 15,-1 1-15,1-1 0,21 0 0,0 1 16,-21-1-16,21 0 0,0-20 15,0 20-15,0-21 0,21 21 0,0-20 16,1-1-16,-1 0 0,21-21 0,0 21 16,-20-21-16,20 0 0,0 0 15,1 0-15,-1 0 0,21-21 0,-20 0 16,-1 21-16,0-21 0</inkml:trace>
  <inkml:trace contextRef="#ctx0" brushRef="#br1" timeOffset="67969.67">7197 6287 0,'0'-106'15,"-22"85"-15,1 211 0,64-253 0,-86-86 0,22 149 0,0 0 16,0 0-16,0 0 0,-1 0 16,1 0-16,-21 22 0,21-1 15,0 0-15,-1 0 0,1 21 0,0-20 16,0 20-16,21-21 0,0 21 0,0-20 16,0 20-16,0-21 0,0 0 15,0 0-15,0 1 0,21-22 16,0 0-16,0 0 0,1 0 0,-1 0 15,21 0-15,-21 0 0,22-22 16,-22 1-16,0 0 0,0 0 0,21-21 16,-20 20-16,-22 1 0,21-21 15,-21 21-15,21 0 0,-21-22 0,0 22 16,0 0-16,0 0 0,0 0 0,0 42 31,-21 0-15,21 0-16,0 0 0,0 22 15,0-22-15,0 21 0,0-21 0,0 22 16,0-22-16,0 21 0,0-21 0,0 22 16,0-22-16,0 0 0,0 0 0,21-21 15,0 0-15,0 0 16,0 0-16,1 0 0,-1-21 0,21 21 16,-21-21-16,22 0 0,-22-22 0,21 22 15,-21-21-15</inkml:trace>
  <inkml:trace contextRef="#ctx0" brushRef="#br1" timeOffset="68205.73">7832 6011 0,'21'-148'16,"-64"339"-16,65-234 0,-1-147 15,-21 169-15,-21 42 16,-1 0-16,22 0 0,-21 22 16,0-1-16,21 0 0,-21-21 15,0 22-15,21 20 0,0-20 0,-21-1 16,-1 0-16,22 1 0,-21-1 15,21 0-15,0 1 0,-21-1 0,21 0 16,0 1-16,0-22 0,0 21 0,0-21 16,0 0-16,21-21 15,0 0-15,1-21 16,41-21 0,-21 0-16,-20 20 0</inkml:trace>
  <inkml:trace contextRef="#ctx0" brushRef="#br1" timeOffset="68435.3">8128 5884 0,'0'0'0,"21"-42"0,-21 21 0,21-21 16,-21 20-16,0 1 0,0 64 15,0-22 1,0 21-16,0 0 0,0 1 16,0-1-16,-21 0 0,0 22 15,21-22-15,0 22 0,-21-22 0,21 0 16,0 1-16,-21 20 0,21-20 15,0-22-15,0 21 0,0-21 0,0 22 16,0-22-16,0 0 0,21-21 16,0 0-16,0 0 0,0 0 15,-21-21-15,21 0 0,1-1 16,-22 1-16</inkml:trace>
  <inkml:trace contextRef="#ctx0" brushRef="#br1" timeOffset="68787.16">8382 6265 0,'0'0'0,"-21"22"0,21-1 16,0 0-16,0 0 15,0 0-15,21-21 16,0 0-16,0 0 16,0 0-16,22 0 0,-22 0 0,0-21 15,0 21-15,22-21 0,-22 0 0,0 21 16,0-21-16,0-1 0,-21 1 15,0 0-15,0 0 0,0 0 16,0 0-16,0-1 0,-21 1 0,0 21 16,0 0-16,0 0 0,-1 0 15,1 21-15,0-21 16,0 22-16,0-1 0,0 0 0,-1 21 16,1-21-16,21 1 0,-21 20 0,21-21 15,0 0-15,0 0 0,0 1 0,0 20 16,21-21-16,0 0 15,1-21-15,-1 0 0,21 0 0,-21 0 16,22 0-16,-22 0 0,21 0 0,0 0 16,1-21-16,-1 21 0</inkml:trace>
  <inkml:trace contextRef="#ctx0" brushRef="#br1" timeOffset="69263.27">9377 6138 0,'21'-21'0,"-42"42"0,42-63 0,-21 21 15,0 0-15,-21 21 0,0 0 16,-1 0-16,-20 0 16,21 0-16,0 0 0,-22 21 0,22 0 15,-21 0-15,21 0 0,-22 1 0,22-1 16,0 21-16,0-21 0,0 22 0,0-22 16,21 21-16,0-21 0,0 22 15,0-22-15,0 0 0,0 0 0,21 21 16,0-42-16,21 22 0,-21-1 15,22-21-15,-22 0 0,21 0 0,1 0 16,-22 0-16,0 0 0,21-21 0,-21-1 16,1 22-16,-1-21 0,0 0 15,0-21-15,0 21 0,0-22 0,-21 1 16,22 0-16,-1-1 0,0 1 0,-21 0 16,21-22-16,0 1 0,-21-1 0,21 1 15,1-1-15,-22 22 0,0-22 16,0 1-16,21 20 0,-21 22 0,0 0 15,0 0-15,0 0 0,0 42 16,-21 0-16,-1 0 16,1 22-16,21-1 0,-21 0 0,0 22 15,0-22-15,21 22 0,0-1 16,0-21-16,0 22 0,0-22 0,0 1 16,0-1-16,0 0 0,0 1 0,0-1 15,0 0-15,0-21 0,0 1 16,0-1-16,0 0 0,21 0 0,0-21 15,0 0-15,0 0 0,1 0 16,-1-21-16</inkml:trace>
  <inkml:trace contextRef="#ctx0" brushRef="#br1" timeOffset="69743.42">11007 5906 0,'0'-22'0,"0"44"0,21-65 0,0 43 15,0-21-15,0 0 0,-21 0 16,0 0-16,0-1 16,-21 22-16,-21 0 15,21 0-15,-22 0 0,1 0 0,0 22 16,-1-1-16,1 0 0,0 0 15,-1 0-15,1 0 0,0 1 0,20 20 16,-20-21-16,21 0 0,0 0 16,21 1-16,0-1 0,0 0 0,0 0 15,0 0-15,21 0 0,0-21 0,0 22 16,0-1-16,22-21 0,-1 21 0,0 0 16,-20-21-16,20 21 0,0 0 15,-21 1-15,22-1 0,-22-21 0,0 21 16,-21 0-16,0 0 0,0 0 0,0 1 15,0-1-15,-21-21 0,0 21 0,0-21 16,-22 21-16,22-21 0,-21 0 0,21 0 16,-22 0-16,22 0 0,0 0 15,-21 0-15,20 0 0,1 0 16,0 0-16,21-21 0,-21 21 16,21-21-16,-21 21 0,21-21 0,0-1 15,0 1-15,0 0 16,21 0-16,0 21 0,0-21 15</inkml:trace>
  <inkml:trace contextRef="#ctx0" brushRef="#br1" timeOffset="70031.39">11303 5757 0,'0'-42'0,"0"84"0,21-105 0,-21 42 0,0 0 15,21-1-15,-21 1 16,0 0-16,0 42 15,0 0 1,0 1-16,-21-1 0,21 21 16,-21 0-16,0 1 0,21-1 0,-21 22 15,-1-22-15,1 0 0,21 1 0,-21-1 16,0 0-16,0 1 0,21-1 0,0-21 16,-21 0-16,-1 22 0,22-22 15,0 0-15,0 0 0,0 0 0,0 0 16,22-21-1,-1 0-15,0 0 16,0 0-16,-21-21 0,21 0 0,0 0 16</inkml:trace>
  <inkml:trace contextRef="#ctx0" brushRef="#br1" timeOffset="70203.07">11176 6054 0,'-21'0'0,"42"0"0,-63 0 16,63-21 15,0 21-15,0 0-16,0 0 0,0 0 0,1 0 15,20-22-15,-21 22 0,0 0 16,0 0-16,22-21 0,-22 21 16,0 0-16</inkml:trace>
  <inkml:trace contextRef="#ctx0" brushRef="#br1" timeOffset="70702.14">11705 6033 0,'0'-22'0,"0"44"0,21-65 0,0 43 15,-21-21-15,0 0 0,0 0 16,0 0-16,-21 21 15,0 0 1,-21 0-16,21 0 0,-1 21 16,1 0-16,0 0 0,-21 0 0,21 0 15,-1 1-15,1-1 0,0 0 16,0 21-16,0-21 0,21 1 16,0-1-16,0 0 0,0 0 0,0 0 15,21-21-15,0 21 0,0-21 16,0 0-16,1 0 0,-1 0 15,0 0-15,0 0 0,-21-21 16,21 0-16,0 21 0,1-21 0,-1 0 16,0 21-16,0-21 0,-21-22 0,21 22 15,0 0-15,1 0 0,-22 0 0,0-22 16,0 22-16,0 0 16,0 42-1,-22 0-15,22 0 16,0 1-16,0-1 0,-21 0 0,21 0 15,0 21-15,0-20 0,0-1 0,0 0 16,0 0-16,0 0 0,0 0 16,0 1-16,21-22 0,1 21 15,-1-21-15,0 0 16,0 0-16,0 0 16,-21-21-16</inkml:trace>
  <inkml:trace contextRef="#ctx0" brushRef="#br1" timeOffset="71591.86">12213 5546 0,'0'-21'0,"0"42"0,0-64 0,0 22 16,0 0-16,0 0 16,-21 21-16,0 0 0,0 0 15,21 21 1,0 0-16,0 0 0,0 22 0,0-22 15,0 21-15,-22 1 0,22-1 16,-21 0-16,21 22 0,0-22 0,0 0 16,-21 1-16,21-1 0,-21 0 0,21 1 15,0-22-15,0 21 0,0-21 0,0 1 16,0-1-16,0 0 0,0 0 16,0 0-16,21-21 0,0 0 0,0 0 15,1 0-15,-1 0 0,0 0 16,0-21-16,0 0 0,0 21 15,-21-21-15,22 0 0,-1-1 16,0 1-16,0 0 0,-21 0 16,21 0-16,0 0 0,-21-1 0,0 1 15,22 21-15,-22 21 32,0 1-32,0-1 0,-22 0 15,22 0-15,0 0 16,0 0-16,0 1 0,0-1 0,0 0 15,22 0 1,-1-21-16,0 0 0,0 0 16,0 0-16,0 0 0,1 0 15,-1 0-15,-21-21 16,21 0-16,0 21 0,-21-21 0,21-1 16,0 1-16,-21 0 0,22 0 0,-1 0 15,0 0-15,0-1 0,0 1 0,0 0 16,-21 0-16,22 21 0,-1-21 0,0 21 15,0 0 1,-21 21 15,21-21 1,-21-21-17,0 0 1,0-1-16,0 1 15,-21 21 17,0 0-32,0 21 15,21 1-15,-21-1 0,-1 0 0,22 0 16,-21 0-16,21 0 0,-21 1 0,21-1 16,-21 21-16,21-21 0,0 0 0,-21 1 15,21-1-15,0 0 0,0 0 16,0 0-16,0 0 0,0 1 15,21-22-15,0 0 0,0 21 16,0-21-16,1 0 0,-1 0 16,0 0-16,0 0 0,0 0 15,-21-21-15,21-1 0,1 22 0,-22-21 16,0 0-16,21 0 0,0 0 16,-21 0-16,21-1 0,-21 1 0,21-21 15,0 21-15</inkml:trace>
  <inkml:trace contextRef="#ctx0" brushRef="#br1" timeOffset="71856.87">12912 5398 0,'0'0'16,"-43"0"-1,22 0-15,42 0 47,0 0-47,-42 0 63,0 0-48</inkml:trace>
  <inkml:trace contextRef="#ctx0" brushRef="#br1" timeOffset="72120.88">11896 5609 0,'-43'0'0,"86"0"0,-107 0 0,64 21 16,21-21 15,0 0-31,1 0 0,-1 0 0,21 0 16,0 0-16,-20 0 0,20 0 0,0 0 15,-21 0-15,1 0 0,20 22 16,-21-22-16,0 0 0,0 0 16,-21 21-16</inkml:trace>
  <inkml:trace contextRef="#ctx0" brushRef="#br1" timeOffset="80403.82">14224 2688 0,'0'-42'16,"0"21"-1,0 0-15,0-1 16,0 1-16,21 0 0,0 0 16,-21 0-16,21 0 0,-21-1 15,22 22 1,-22 22-1,0-1-15,0 0 0,0 0 16,0 0-16,0 22 0,0-1 0,0-21 16,0 21-16,-22 1 0,22-22 0,-21 21 15,21-21-15,0 22 0,-21-22 16,21 0-16,-21 21 0,21-20 16,0-1-16,0 0 0,0 0 0,-21 0 15,21-42 32,0 0-31,0 0-16</inkml:trace>
  <inkml:trace contextRef="#ctx0" brushRef="#br1" timeOffset="80685.3">14520 2815 0,'0'21'31,"21"-21"-15,1 0-1,-1 0-15,0 0 0,0 0 16,-42 0 46,0 0-62,0 0 0,-1 22 32,44-22-1</inkml:trace>
  <inkml:trace contextRef="#ctx0" brushRef="#br1" timeOffset="81379.5">16023 2265 0,'0'-21'0,"0"42"0,21-63 0,-21 20 16,0 1-16,0 0 16,-21 42 15,21 0-31,-21 1 0,0-1 15,21 21-15,-21 0 0,21 1 16,-22 20-16,1-20 0,0 20 0,0 1 16,0-1-16,0 1 0,-1-1 15,-20-21-15,21 22 0,0-22 0,-22 1 16,22-1-16,0 0 0,0-21 0,0 22 16,21-22-16,0 0 0,0 0 15,0-42 1,0 0-16,21 0 15,-21 0-15,21-1 0,0-20 0,-21 21 16,21-21-16,1-1 0,-1 1 16,-21-22-16,21 1 0,0 21 15,0-43-15,0 21 0,1 1 0,-1-1 16,0 22-16,0-21 0,0 20 16,0 1-16,-21 0 0,22-1 0,-22 22 15,21 0-15,0 21 16,-21 21-1,21 0-15,-21 22 0,21-1 0,-21 0 16,0 22-16,0 20 0,0-20 16,0-1-16,0 1 0,0-1 0,0 1 15,0-1-15,0-20 0,0-1 0,-21 0 16,21 1-16,0-1 0,0-21 16,-21 0-16,21 22 0,0-1 15,-21-42 16,21-21-31,0 0 0</inkml:trace>
  <inkml:trace contextRef="#ctx0" brushRef="#br1" timeOffset="82493.44">15621 2963 0,'-42'-21'16,"169"42"-16,-212-21 0,43-42 15,42 21-15,21 21 16,0-21-16,0 21 0,21-21 15,1 21-15,-1-22 0,0 22 16,1-21-16,20 0 0,-20 21 0,-1-21 16,21 21-16,-20-21 0,-1 21 15,0 0-15,1 0 0,-22-21 0,21 21 16,-21 0-16,1 0 0,-1 0 16,0 0-16,-21 21 15,0 0-15,0 0 0,0 0 16,0 0-16,0 1 0,0-1 0,0 0 15,-21 0-15,21 0 0,-21 22 0,21-22 16,0 0-16,0 0 0,0 0 16,0 0-16,0 1 15,21-22 17,0-22-32,0 1 15,0 0-15,0 21 0,-21-21 16,22 0-16,-1-22 0,0 22 0,0 0 15,0-21-15,0 21 16,1-1-16,-1 1 0,0 0 0,0 0 16,-21 0-16,21 21 0,0 0 0,-21 21 31,0 0-31,0 0 0,0 0 16,0 1-16,0-1 0,0 0 0,0 0 15,0 21-15,0-20 0,0-1 16,0 0-16,0 0 0,0 0 15,22-21-15,-1 21 0,0 1 0,0-22 16,0 0-16,0 0 0,1 0 0,-1 0 16,0 0-16,21 0 0,-21 0 15,22 0-15,-22-22 0,21 22 0,-21-21 16,22 0-16,-22 0 0,0 0 0,0 0 16,0-1-16,1 1 0,-1 0 0,-21 0 15,21 0-15,-21 0 0,0-1 16,0 1-16,0 42 31,0 1-15,0-1-16,0 0 0,0 0 0,0 0 15,0 0-15,0 1 0,0-1 16,21 0-16,0-21 16,0 0-16,1 0 0,-1 0 0,21 0 15,-21 0-15,22 0 0,-22 0 0,21 0 16,0 0-16,-20 0 0,20-21 0,-21 0 15,0 21-15,0-22 0,1 1 16,-1 0-16,0 0 0,0 0 0,-21 0 16,0-1-16,0 1 0,21 0 0,-21 0 15,0 0-15,0 42 32,0 0-17,0 0-15,-21 0 0,21 1 16,-21-1-16,21 21 0,0 0 0,-21-20 15,0 20-15,-1 0 0,22 22 16,0-22-16,-21 22 0,21-22 0,-21 21 0,21 1 16,0-1-16,-21 1 0,0-1 15,0-20-15,-1 20 0,1 1 16,0-1-16,0 1 0,-21-22 0,20 22 16,1-1-16,0-21 0,-21 43 15,21-43-15,-1 1 0,1-22 16,0 0-16,0 0 0,21 0 0,-21-21 15,0 0-15,-1 0 0,22-21 16,0 0-16,-21-21 0,21 21 16,-21-22-16,21 22 0,0-21 0,0-1 15,0 1-15,0-21 0,0 20 16,21 1-16,0-22 0,1 1 0,-1-1 16,0 1-16,21-1 0,1 1 15,-1-1-15,0 1 0,-21-1 0,22 1 16,-1-1-16,0 22 0,1 0 0</inkml:trace>
  <inkml:trace contextRef="#ctx0" brushRef="#br1" timeOffset="83408.07">19177 2942 0,'0'-21'0,"0"42"0,0-63 0,0 21 0,0-22 16,21 22-16,-21 0 0,21 0 15,-21 0-15,21 21 16,-21 21-1,0 0-15,0 0 0,0 0 16,0 22-16,0-22 0,0 21 0,0 1 16,0-1-16,0 0 0,-21 1 0,0-1 15,0-21-15,21 21 0,0 1 16,-21-22-16,0 0 0,21 0 0,-22 0 16,22 1-16,0-44 31,0 1-31,0 0 15,22 0-15,-1-21 0,-21 20 16,21-20-16,0 0 0,0-1 16,-21 22-16,21-21 0,1 21 0,20-22 15,-21 22-15,0 0 0,0 0 16,1 21-16,20 0 0,-21 0 0,0 0 16,0 0-16,1 21 0,-22 0 15,0 22-15,21-22 0,-21 0 16,0 21-16,0-21 0,0 22 0,0-22 15,0 21-15,0-21 0,0 1 0,0-1 16,0 0-16,0 0 0,0 0 16,21-21 15,-21-21-31,21 0 16,-21 0-16,21 0 0,0-1 0,-21-20 15,22 21-15,-1-21 0,0 20 0,0-20 16,0 0-16,0-1 15,22 22-15,-22-21 0,0 21 0,0 0 0,22-1 16,-22 1-16,0 21 0,0 0 0,0 0 16,0 21-16,1 1 0,-1-1 15,-21 0-15,21 0 0,-21 21 0,21-20 16,-21-1-16,0 21 0,0-21 0,0 22 16,0-22-16,0 21 15,0-21-15,0 0 0,0 1 0,0-1 16,0 0-16,0 0 0,-21 0 15,21-42 17,21 0-32</inkml:trace>
  <inkml:trace contextRef="#ctx0" brushRef="#br1" timeOffset="83768.39">20320 3027 0,'21'0'31,"0"0"-15,0 0-16,1 0 0,-1 0 15,0-21-15,0 21 0,0-21 0,22-1 16,-22 22-16,21-21 0,-21 21 0,22-21 16,-22 0-16,0 21 0,-21-21 15,0 0-15,0-1 0,-21 22 16,0 0-16,-1 0 0,-20 0 15,0 22-15,21-22 0,-22 21 16,1 0-16,0 21 0,20-21 16,-20 22-16,21-22 0,0 21 0,0-21 15,21 22-15,0-22 0,0 0 16,0 21-16,0-20 0,21-1 0,0-21 16,0 21-16,21-21 0,-20 0 0,20 0 15,0 0-15,-21 0 0,128 0 16,-107-21-16,0 0 15,22-1-15,-22 1 0,-21 0 0,22 0 16,-1 0-16,-21-22 0</inkml:trace>
  <inkml:trace contextRef="#ctx0" brushRef="#br1" timeOffset="84375.81">21103 2921 0,'21'-63'16,"-42"126"15,42-105-31,-21 63 0,-21 0 16,0 43-16,21-43 0,0 0 15,-21 21-15,21-21 0,0 1 16,-21-1-16,21 21 0,0-21 0,0 0 16,0 1-16,0-1 0,0-42 47,0-1-47,0 1 0,0 0 15,0 0-15,0 0 0,0 0 0,21-22 16,-21 22-16,21-21 15,0 21-15,-21-22 0,21 22 0,0 0 16,1-21-16,-1 20 0,0 1 0,0 0 16,0 21-16,0 0 0,1 0 15,-1 0-15,0 0 0,0 21 0,0 0 16,0 1-16,1-1 0,-1 0 0,0 21 16,0-21-16,-21 1 0,0-1 15,0 21-15,0-21 0,0 0 0,0 1 16,0-1-16,0 0 0,0 0 15,-21-21-15,21 21 0,-21-21 16,0 0-16,21-21 31,0 0-31,0 0 0,0 0 0,0-1 16,21 1-16,0-21 0,0 21 16,0 0-16,22-22 0,-22 1 15,0 21-15,21-22 0,1 22 0,-22 0 16,21 0-16,-21 0 0,0 21 15,22 0-15,-22 0 0,0 21 0,-21 0 16,21 0-16,0 0 0,1 43 16,-1-43-16,-21 21 0,0-20 0,0-1 15,0 21-15,0-21 16,0 0-16,0 1 0,0-1 0,0 0 16,0 0-16,-21-21 0,21 21 0,21-21 31,-21-21-16,21 0-15,0 21 0</inkml:trace>
  <inkml:trace contextRef="#ctx0" brushRef="#br1" timeOffset="84887.86">22500 2455 0,'0'-21'0,"0"42"0,-21-63 0,0 21 16,0 21-16,-1 0 0,1 0 0,0 21 15,0 0-15,21 0 16,-21 1-16,0 20 0,21 0 0,-22 22 16,1-22-16,21 0 0,0 1 0,-21 20 15,21-20-15,-21-1 0,0 0 16,21 1-16,0-1 0,0 0 0,0-21 16,-21 22-16,21-22 0,0 0 0,0 0 15,0 0-15,0 1 0,0-44 31,0 1-15,21 0-16,-21 0 0,21-21 16,0 20-16,0 1 0,-21 0 15,21 0-15,1-21 0,-22 20 16,21 1-16,21-21 0,-21 21 0,0 0 16,1 21-16,20-22 0,0 22 15,-21 0-15,1 0 0,20 0 0,-21 0 16,21 0-16,-20 22 0,-1-1 0,0 0 15,0 0-15,0 0 0,-21 0 16,0 1-16,0-1 0,0 21 0,0-21 16,-21 0-16,-21 1 0,21-1 0,-22 0 15,1 0-15,0-21 0,20 21 0,-20 0 16,0-21-16,-1 0 16,22 22-16,-21-22 0,21 0 0,0 0 0,-1 0 15,1 0-15,21-22 16,0 1-16,21 21 15,1-21-15,-1 0 0,21 0 16,-21 0-16</inkml:trace>
  <inkml:trace contextRef="#ctx0" brushRef="#br1" timeOffset="85223.77">23029 3027 0,'0'0'0,"43"-21"15,-22 0-15,0 21 16,-21-22-16,21 22 0,0-21 16,0 0-16,1 0 0,-1 0 15,-21 0-15,0-1 0,21 1 0,-21 0 16,0 0-16,0 0 16,-21 21-1,0 0-15,-1 21 0,1 0 16,0 0-16,0 0 0,0 1 15,21-1-15,-21 0 0,-1 21 0,22-21 16,-21 1-16,21-1 0,0 0 0,0 0 16,0 0-16,0 0 0,0 1 0,0-1 15,21 0 1,1-21-16,-1 0 0,0 0 0,0 21 16,21-21-16,-20 0 0,-1 0 0,0 0 15,21-21-15,-21 21 0</inkml:trace>
  <inkml:trace contextRef="#ctx0" brushRef="#br1" timeOffset="85588.59">23537 2858 0,'43'-85'31,"-107"233"-31,85-211 0,22-43 0,-22 106 16,0 0-1,0 0-15,0 0 0,-21 21 0,21 0 16,1-21-16,-22 21 0,21 0 0,-21 1 15,21 20-15,-21-21 0,21 0 16,-21 0-16,0 1 0,0 20 0,0-21 16,0 0-16,0 0 0,0 1 0,0-1 15,0 0-15,-21-21 16,21-21 15,0 0-31,0-1 0,0 1 16,21 0-1,0-21-15,-21 21 0,21-1 0,1-20 16,-1 21-16,-21-21 0,21 20 0,0 1 16,0 0-16,-21-21 0,21 42 15,-21-21-15,22-1 0,-1 22 16,0 0-16,0 0 16,0 22-1</inkml:trace>
  <inkml:trace contextRef="#ctx0" brushRef="#br1" timeOffset="85979.49">24384 2858 0,'0'0'0,"21"0"16,-21-22-16,0 1 16,0 0-1,0 0-15,-21 21 0,0 0 16,0 0-16,-1 0 0,1 0 15,0 0-15,0 21 0,21 0 16,-21-21-16,0 21 0,-1 1 0,22-1 16,0 0-16,0 0 0,0 0 15,0 0-15,22 1 16,-1-1-16,0 0 0,0-21 16,0 21-16,0 0 0,1 0 15,-1 1-15,0-22 0,-21 21 16,0 0-16,0 0 0,0 0 15,0 0-15,0 1 16,-21-22-16,0 0 16,-1 0-16,1 0 0,0 0 15,0 0-15,0 0 0,0 0 0,-1 0 16,1 0-16,0 0 0,0 0 0,0 0 16,0 0-16,-1-22 15,1 22-15,0 0 0,0 0 0,0-21 16</inkml:trace>
  <inkml:trace contextRef="#ctx0" brushRef="#br1" timeOffset="87004.62">14393 4128 0,'21'-22'15,"-42"44"-15,42-65 0,1 22 0,-22 0 0,0 0 16,-22 42 15,22 0-31,-21 21 0,21-20 16,0 20-16,-21 0 0,0 1 16,0-1-16,21-21 0,-21 21 0,-1 1 15,22-22-15,0 21 0,-21-21 0,21 1 16,0-1-16,-21-21 0,21 21 15,21-21 1,0 0 0,1-21-16,-1 0 0,0 21 15,0-22-15,0-20 0,0 21 0,1 0 16,-1 0-16,0-22 0,21 22 16,-21 0-16,1 0 0,-1 0 0,0 21 15,0 0-15,-21 21 16,0 0-1,0 0-15,0 0 0,21 0 0,-21 22 16,0-22-16,0 0 0,0 0 0,21 0 16,-21 1-16,0-1 0,0 0 15,22-21-15,-1 21 0,0-21 16,0 0-16,0 0 0,0 0 0,1 0 16,-1 0-16,0-21 0,0 0 15,0 0-15,22-1 0,-22 1 16,0 0-16,0-21 0,0 21 0,0-22 15,-21 1-15,0 0 0,0-1 0,0 1 16,0 0-16,0-1 0,-21 22 16,0-21-16,0 21 0,0-1 0,-22 1 15,22 21-15,0 0 0,0 0 0,-21 0 16,20 21-16,1 1 0,0-1 0,0 21 16,0-21-16,0 0 0,21 22 15,0-22-15,0 0 0,0 0 16,0 0-16,0 1 0,21-22 0,0 0 15,0 0-15,0 0 0</inkml:trace>
  <inkml:trace contextRef="#ctx0" brushRef="#br1" timeOffset="87643.43">15642 3598 0,'0'0'0,"-21"0"15,0 0 1,0 22-16,21-1 0,-22 21 0,1-21 16,21 22-16,-21-1 0,0 0 0,21 22 15,-21-22-15,0 22 0,-1-1 16,1-21-16,21 22 0,-21-1 16,0-20-16,0-1 0,0 0 0,21 1 15,0-22-15,0 0 0,-22 0 0,22 0 16,0 1-16,22-22 31,-22-22-31,21 1 0,0 0 0,-21 0 16,21 0-16,0 0 0,-21-22 0,21 22 15,1-21-15,-1 21 0,-21-22 16,21 22-16,0 0 0,-21 0 16,21 0-16,-21-1 0,21 22 0,-21 22 15,0-1 1,22 0-16,-22 21 0,0 43 15,0-43-15,0-21 0,0 22 16,0-22-16,0 0 0,0 0 0,21 0 16,-21 1-16,21-22 15,0 0-15,0 0 0,0 0 16,1 0-16,-1 0 0,0 0 0,0-22 16,-21 1-16,21 0 0,0 0 15,1 0-15,-22 0 0,21-22 0,-21 22 16,21 0-16,-21-21 0,0 20 0,0 1 15,0 0-15,0 0 0,0 42 32,0 0-17,0 0-15,0 1 0,0-1 16,0 0-16,0 0 0,0 0 16,0 0-16,0 1 0,0-1 0,0 0 15,0-42 16,0 0-15,0-1-16</inkml:trace>
  <inkml:trace contextRef="#ctx0" brushRef="#br1" timeOffset="87795.65">15875 4001 0,'0'-64'15,"0"191"-15,0-190 0,0-22 0,0 64 16,0 42 15,0 0-15,21-21-16,0 0 15,0 21-15</inkml:trace>
  <inkml:trace contextRef="#ctx0" brushRef="#br1" timeOffset="88491.36">16510 4043 0,'-21'0'16,"0"-21"-16,-1 21 15,1 0-15,0 0 0,0 0 0,0 0 16,-22 21-16,22-21 0,0 21 0,-21 0 16,21 22-16,-1-22 0,1 21 15,0 0-15,0-20 0,21 20 16,0 0-16,0 1 0,0-22 0,0 21 0,0-21 15,21 0-15,0 1 0,0-1 16,22 0-16,-22-21 0,21 0 16,1 0-16,-1 0 0,0 0 0,1 0 15,-1 0-15,0 0 0,1-21 0,-1 0 16,0 21-16,-21-22 0,22-20 0,-22 21 16,0 0-16,0-22 0,0 1 15,-21 0-15,0-1 0,22 1 0,-22-21 16,21 20-16,-21-20 0,0 20 0,0 1 15,0 0-15,21-1 0,-21 1 16,0 21-16,0 0 0,21 0 0,-21-1 16,0 44-16,0-1 15,0 0-15,0 0 0,0 0 16,0 22-16,-21-1 0,0 0 16,21 22-16,-21-22 0,21 22 0,0-22 15,-22 21-15,22-20 0,-21-1 0,21 0 16,0 1-16,0-22 0,0 21 15,-21-21-15,21 1 0,0-1 0,0 0 16,0-42 0,0 0-1,0-1-15,0 1 16,21 0-16,0 0 0,-21 0 16,22-22-16,-1 22 0,0-21 0,0 21 15,0-22-15,22 22 0,-22 0 16,0 0-16,21 21 0,-21 0 0,1 0 15,41 0-15,-42 21 0,0 0 16,-21 0-16,22 22 0,-22-22 0,0 0 16,0 0-16,0 22 0,0-22 15,0 0-15,0 0 0,0 0 0,-22 0 16,22 1-16,0-1 0,-21 0 0,0 0 16,42-21 15,0 0-16</inkml:trace>
  <inkml:trace contextRef="#ctx0" brushRef="#br1" timeOffset="89451.07">18775 4233 0,'0'-21'15,"0"42"-15,0-63 0,21 21 0,-21 0 16,0-22-16,0 22 0,0 0 16,0-21-16,0 21 0,0-1 0,0-20 0,0 21 15,0 0-15,-21 21 16,0 0-16,-1 0 0,1 0 16,0 21-16,0-21 0,0 42 0,-22-21 15,22 22-15,-21-1 0,21 0 0,-22 1 16,22-1-16,-21 0 0,21 1 0,0-1 15,21-21-15,0 43 16,0-22-16,0-21 0,0 0 0,0 1 16,21-22-16,0 21 0,0-21 0,0 0 15,22 0-15,-22 0 0,0 0 16,21 0-16,-21-21 0,22-1 0,-22 1 16,0 0-16,0 0 0,0 0 15,1 0-15,-1-22 0,0-41 16,-21 41-16,21 1 0,-21 0 15,21-1-15,-21 1 0,0 0 0,0 20 16,0 1-16,-21 42 31,0 1-31,0-1 0,21 0 16,-21 21-16,-1 1 0,22-22 0,-21 21 16,21 0-16,0-20 0,0 20 0,0-21 15,0 0-15,0 22 0,21-22 16,1-21-16,-1 21 0,-21 0 0,21-21 15,0 0-15,21 0 0,-20 0 16,-1 0-16,0 0 0,0 0 16,21 0-16,-20-21 0,-1 21 0,0-21 15,0 0-15,0-1 0,22 1 0,-22-21 16,0 21-16,0-22 0,0 1 0,0 0 16,1-1-16,-22 22 15,21-21-15,0 21 0,0 0 0,-21-1 0,0 1 16,0 42-1,0 22-15,0-22 0,0 0 16,0 21-16,21 1 0,-21-22 0,21 21 16,1-21-16,-22 22 0,21-22 15,0 0-15,0 0 0,0 0 0,0 1 16,1-1-16,-1 0 0,0-21 16,0 21-16,0-21 0,0 0 15,1 0-15,-1 0 0,0 0 0,0 0 16,0 0-16,0-21 0,1 0 0,-1 21 15,-21-21-15,21-1 0,0-20 16,0 21-16,0-21 0,-21-1 16,0 1-16,22 0 0,-22-1 0,0 22 0,0-21 15,0 21-15,0-1 0,0 1 16,-22 21-16,1 0 0,0 0 16,0 0-16,0 21 15,21 22-15,0-22 0,-21 0 0,21 0 16,0 22-16,0-22 0,0 0 15,0 21-15,0-21 0,0 1 0,21-1 16,0 0-16,0 0 0,-21 0 0,21-21 16,0 0-16,-21 21 0,22-21 0,-1 0 15,0 0 1,0-21-16,-21 0 0,21 0 0</inkml:trace>
  <inkml:trace contextRef="#ctx0" brushRef="#br1" timeOffset="90183.91">21442 4128 0,'0'-22'0,"0"44"0,0-65 0,0 22 16,0-21-16,0 21 0,0-22 15,0 22-15,0 0 0,0 0 16,-21 42 0,21 0-1,0 0-15,0 22 0,0-22 16,-22 21-16,22 0 0,0 1 0,0-1 15,-21 0-15,0 1 0,0-1 0,21 0 16,-21-20-16,0-1 0,21 0 0,0 0 16,-22 0-16,1 0 15,21-42 1,0 0 0,0 0-16,0 0 0,0 0 15,0-22-15,21 22 0,-21-21 16,22-1-16,-1 1 0,0 0 0,0-1 15,21 1-15,-20 0 0,20 21 0,0-22 16,1 22-16,-1 0 0,0 21 16,1 0-16,-1 0 0,-21 0 0,21 21 15,-20 0-15,-1 0 0,0 1 0,-21-1 16,0 21-16,0-21 0,0 22 16,0-22-16,0 21 0,0-21 0,0 22 15,0-22-15,0 0 0,0 0 0,0 0 16,-21 0-16,21 1 0,0-1 15,0 0-15,21-42 47,0 0-47,0-1 0,0 1 16,1 0-16</inkml:trace>
  <inkml:trace contextRef="#ctx0" brushRef="#br1" timeOffset="90904.08">22288 3895 0,'0'-21'0,"-42"126"16,84-189-16,-63 63 16,21 42-16,-21 0 15,0 0-15,0 0 0,0 0 0,21 22 16,0-1-16,-22 0 0,22-20 0,-21 20 16,21 0-16,0 1 15,0-22-15,0 21 0,0-21 0,0 22 16,0-22-16,21 0 0,1 0 15,-1-21-15,0 0 0,0 0 0,21 0 16,-20 0-16,-1 0 0,21 0 16,-21 0-16,0-21 0,22 0 0,-22 0 15,0-1-15,0 1 0,0 0 0,-21 0 16,0-21-16,22 20 0,-22-20 16,0 0-16,0-1 0,0 1 0,0 0 15,-22 21-15,1-22 0,0 22 0,0 0 16,0 0-16,-22 21 0,22 0 15,-21 0-15,21 0 0,0 0 16,-22 21-16,22 0 0,0 0 0,-21 0 16,20 22-16,22-22 0,-21 21 0,21 1 15,0-1-15,0-21 0,0 21 16,0-20-16,21-1 0,1 0 0,20 0 16,0 0-16,1-21 0,-1 0 0,0 21 15,1-21-15,20 0 0,1 0 16,-1 0-16,-21-21 0,22 0 0,-1 21 15,1-21-15,-1 0 0,-20-22 0,-1 22 16,0-21-16,1 0 0,-1-1 16,-21 1-16,22 0 0,20-43 15,-42 21-15,0 22 0,1 0 16,-1 21-16,0-22 0,0 22 0,-21 0 16,21 0-16,-21 42 31,-21 0-31,0 0 0,21 0 0,-21 22 15,0-1-15,-1-21 0,1 22 16,0-1-16,0 0 0,0 22 0,21-22 16,0 0-16,-21 1 0,21-1 0,0-21 15,0 22-15,0-22 0,0 21 16,21-21-16,-21 0 0,21 1 16,0-22-16,0 21 0,0-21 0,1 0 15,20 0-15,-21 0 0,0 0 0,0 0 16,1 0-16,-1-21 0,0-1 15,0 22-15,0-21 0,0 0 0,-21-21 16,0-22-16,0 43 0,0-21 16,0-1-16</inkml:trace>
  <inkml:trace contextRef="#ctx0" brushRef="#br1" timeOffset="91125.17">23199 3874 0,'-106'0'31,"212"0"-31,-170 0 15,85 0-15,22 0 16,-1 0-16,0 0 0,1 0 0,20 0 16,1 0-16,-1 0 0,1 0 15,-1 0-15,1-22 0,-22 22 0,0 0 16,1 0-16,-1-21 0,-21 21 0,-42 0 31,0 0-31,-22 0 16,1 0-16,0 21 0,-22 1 0,1-1 15,-22 0-15</inkml:trace>
  <inkml:trace contextRef="#ctx0" brushRef="#br1" timeOffset="92323.57">14711 5906 0,'0'-22'47,"0"1"-47,0 0 0,21 0 15,-21 0-15,21 0 0,-21-1 16,0 1-16,0 0 0,0 0 16,0 0-16,0-22 0,0 22 0,-21 0 15,0 0-15,-22 0 0,22 21 0,0 0 16,-21 0-16,21 0 0,-22 0 0,1 0 15,0 21-15,-1 0 0,-20 0 16,20 22-16,-20-1 0,21-21 0,-1 21 16,1 1-16,21-1 0,0 0 15,-1 1-15,22-22 0,0 21 0,0-21 16,0 1-16,0-1 0,22 0 16,-1 0-16,0-21 0,21 0 0,1 0 0,-1 0 15,-21 0-15,21 0 0,1 0 16,-1-21-16,0 21 0,1-21 15,-22 0-15,21-1 0,-21 1 0,22 0 16,-22-21-16,0 21 0,0-22 0,0 1 16,1 0-16,-1-1 0,-21-20 15,21 20-15,-21 1 0,21-21 0,-21 20 16,0 1-16,0 0 0,0-1 0,0 1 16,0 21-16,0-22 0,0 22 15,-21 21-15,0 21 16,0 1-16,21-1 0,0 21 15,0-21-15,-22 43 0,22-22 16,0 0-16,0 22 0,0-1 16,0-20-16,0 20 0,0-20 0,0-1 15,0 0-15,0 1 0,0-1 0,0-21 16,22 0-16,-1 0 0,0 1 0,0-1 16,0-21-16,0 0 0,1 0 15,20 0-15,-21 0 0,0 0 0,22 0 16,-22 0-16,21-21 0,-21-1 15,22 1-15,-22 0 0,42-21 16,-42-1-16,-21 22 0,0-21 0,0 21 16,0-22-16,0 1 0,0 21 15,0 0-15,0 0 0,-21-1 0,0 22 16,0 0-16,0 0 16,0 22-16,-1-1 0,1 0 0,21 0 15,0 0-15,0 22 0,0-22 0,0 21 16,0-21-16,0 22 0,0-22 0,0 0 15,0 0-15,0 0 0,0 0 16,0 1-16,21-1 0,1-21 0,-1 0 16,0 0-16,0 0 0,0 0 0,0 0 15,22 0-15,-22 0 0,21 0 0,1-21 16,-22-1-16,21 22 0,0-21 16</inkml:trace>
  <inkml:trace contextRef="#ctx0" brushRef="#br1" timeOffset="92821.15">15896 5736 0,'0'-63'16,"0"42"-16,-63 190 0,126-254 0,-63-21 0,0 85 15,-21 0-15,0 21 0,0 0 16,-1 0-16,1 21 0,0-21 16,0 21-16,0 1 0,0 20 15,-1-21-15,1 21 0,0-20 16,0 20-16,21-21 0,0 21 0,-21-20 15,21-1-15,0 21 0,0-21 0,0 0 16,21 1-16,0-1 16,21-21-16,-20 0 0,-1 0 15,21 0-15,0 0 0,-20 0 0,20-21 16,0-1-16,1 22 0,-1-21 0,0 0 16,1 0-16,-1-21 0,0 20 15,-21-20-15,22 0 0,-22-1 0,21 1 16,1-21-16,-22-1 0,0 22 0,21-22 15,-21 22-15,1 0 0,-22-1 16,0 1-16,0 0 0,0 20 0,0 1 16,0 0-16,0 42 15,-22 0-15,1 1 16,0-1-16,21 21 0,-21 0 16,0 1-16,0-1 0,-1 0 0,1 22 15,21-22-15,-21 1 0,21 20 0,0-21 16,0 1-16,0-22 0,0 21 0,0-21 15,0 22-15,0-22 0,21 0 16,-21 0-16,21-21 0,1 21 0,-1-21 16,0 0-16,0 0 0,0 0 0,0 0 15,1 0-15,20-21 0,-21 0 0,0 21 16,0-21-16,22 0 16</inkml:trace>
  <inkml:trace contextRef="#ctx0" brushRef="#br1" timeOffset="94112.25">16933 5715 0,'21'-106'16,"-42"212"-16,42-233 0,-21 106 16,0 0-16,-21 21 15,0 0-15,0 0 0,0 0 16,0 21-16,-1 0 0,-20 0 16,21 0-16,0 1 0,0 20 15,-1-21-15,1 21 0,0-20 0,0 20 16,0-21-16,0 0 0,-1 43 0,22-43 15,0 0-15,0 0 16,43-21-16,-22 0 16,0 0-16,0 0 0,0 0 0,1 0 15,-1 0-15,0 0 0,0-21 0,0 0 16,0 21-16,1-21 0,-1 0 16,0-1-16,-21-20 0,21 21 0,-21 0 15,0-22-15,0 22 0,0-21 0,0 21 16,0 0-16,0-1 0,0 1 15,0 42 1,-21 1-16,21-1 16,0 0-16,0 0 0,-21 21 0,21-20 15,-21-1-15,21 21 16,0-21-16,0 22 0,0-22 0,0 0 16,0 0-16,0 0 0,0 0 15,21-21-15,0 0 16,21 0-16,-21 0 0,1 0 15,-1 0-15,21 0 0,-21-21 0,0 21 16,22-21-16,-22 0 0,0 0 0,21 0 16,-20-1-16,-1-20 0,0 21 15,0 0-15,0 0 0,-21-43 16,21 64-16,-21-21 0,0 0 0,0 42 31,0 0-31,0 0 16,0 0-16,-21 1 0,21 20 15,0-21-15,0 0 0,0 0 0,0 22 16,0-22-16,0 0 0,0 0 0,21 0 16,1 1-16,-1-22 0,0 0 15,42 0 1,-20 0-16,-22 0 0,0 0 0,21 0 16,-20 0-16,-1-22 0,21 1 0,-21 0 15,0 0-15,1 0 0,-1 0 0,0-1 16,0 1-16,0 0 0,-21-21 15,21 21-15,-21-1 0,0 1 16,0 0-16,0 0 0,0 0 0,-21 21 16,0 0-16,0 0 15,0 21-15,0 0 16,21 0-16,-22 0 0,1 1 0,0-1 16,21 0-16,0 21 0,0-21 0,0 1 15,0-1-15,0 0 0,0 0 0,0 0 16,0 0-16,21-21 15,0 0-15,1 22 0,-1-22 0,0 0 16,0 0-16,0 0 0,0 0 16,1 0-16,20 0 0,-21 0 0,0-22 0,22 22 15,-22-21-15,21 21 0,-21-21 16,22 0-16,-22 0 0,21 0 16,-21-1-16,22 1 0,-1 0 15,-21 0-15,21-21 0,-20 20 0,-1 1 0,0-21 16,0 21-16,-21 0 0,0-22 15,-21 43 1,0 0-16,0 0 0,-1 0 0,1 0 16,-21 21-16,21 1 0,-22-1 0,22 0 15,0 0-15,-21 0 0,21 22 16,-1-22-16,1 0 0,21 0 0,0 21 16,0-20-16,0-1 0,0 0 15,21 0-15,1 0 0,-1-21 16,0 0-16,0 0 0,0 0 0,22 0 15,-22 0-15,21 0 0,-21 0 16,22-21-16,-22 0 0,0 0 0,21 0 16,-21-1-16,1 1 0,-1-21 0,0 0 15,0-1-15,0 1 0,0 0 16,-21-22-16,0 22 0,22-22 0,-22 22 16,21 0-16,-21-22 0,0 22 0,0 21 15,0-1-15,0-20 0,-21 42 16,-1 0-1,1 21-15,21 22 16,-21-22-16,0 21 0,21 0 0,0 1 16,0-1-16,-21 0 0,21 22 0,0-22 15,0 1-15,0-1 0,0 0 16,21 1-16,0-1 0,0 0 0,0-21 16,1 1-16,-1-1 0,0 0 0,0-21 15,0 0-15,0 0 0,1 0 16,-1 0-16</inkml:trace>
  <inkml:trace contextRef="#ctx0" brushRef="#br1" timeOffset="95143.88">19981 5503 0,'0'-21'16,"0"42"-16,0-63 0,0 21 0,0 0 0,0 0 15,-21 42 17,0 21-32,21-21 15,-21 0-15,21 22 0,0-22 0,-21 21 16,21 1-16,-22-1 0,1 0 15,21-21-15,-21 22 0,0-22 16,21 0-16,0 0 0,0 0 0,0 1 16,21-44 15,0 1-31,0 0 0,1 0 16,-1-21-16,0 20 0,0 1 0,-21-21 15,21 21-15,0-22 0,1 22 0,-22 0 16,21 0-16,0 0 0,0 21 0,0 0 15,0 0 1,-21 21-16,0 0 0,22 0 16,-22 0-16,0 1 0,0 20 15,0-21-15,0 0 0,0 0 0,21 1 16,-21-1-16,0 0 0,42 21 16,-21-42-16,0 0 15,1 0-15,-1 0 0,0 0 0,0 0 16,0 0-16,22-21 0,-22 21 15,0-21-15,21 0 0,-21 0 0,1-1 16,-1 1-16,0 0 0,0-21 16,0 21-16,0-22 0,-21 1 0,0 21 15,0 0-15,0-1 0,22 1 0,-22 0 16,0 0-16,0 42 31,0 0-31,0 0 0,-22 1 0,22-1 16,0 0-16,0 21 0,-21-21 15,21 22-15,0-22 0,0 0 0,0 21 16,0-20-16,0-1 0,21 0 0,-21 0 16,22-21-16,-1 0 0,0 21 0,0-21 15,0 0-15,0 0 0,1 0 16,-1 0-16,21-21 0,-21 0 0,0 21 16,1-21-16,-1 0 0,0-1 0,0-20 15,-21 21-15,21 0 0,0-22 16,-21 1-16,0 0 0,0 21 15,0-1-15,22 22 0,-22 22 32,0-1-17,0 0-15,-22 0 0,22 21 0,0-20 16,0-1-16,0 0 0,-21 0 0,21 0 16,0 0-16,-21 1 0,21-44 46,0 1-30,0 0-16,0 0 0</inkml:trace>
  <inkml:trace contextRef="#ctx0" brushRef="#br1" timeOffset="95299.9">21018 5334 0,'0'-85'15,"0"64"-15,0 127 0,-21-212 31,0 106-15,21 21-16,21-21 31,0 0-31</inkml:trace>
  <inkml:trace contextRef="#ctx0" brushRef="#br1" timeOffset="95536.46">21632 5122 0,'0'-21'0,"-21"21"16,0 0 0,0 0-16,0 0 0,-1 21 0,1-21 15,21 22-15,-21 20 0,0-21 0,21 0 16,-21 22-16,21-1 0,0 0 0,0 1 16,0-1-16,0 0 0,0 1 15,0-1-15,0 0 0,-21-21 0,21 22 16,0-1-16,0-21 0,0 0 0,0 1 15,0-1-15,-22-21 16,1 0 0</inkml:trace>
  <inkml:trace contextRef="#ctx0" brushRef="#br1" timeOffset="96083.96">21230 5546 0,'-21'-43'31,"42"86"-31,-21-86 15,21 43-15,0 0 0,22-21 16,-1 21-16,0 0 0,22 0 16,-22 0-16,22-21 0,-1 21 0,1-21 15,-22 0-15,22 21 0,-22-21 16,0-1-16,1 1 0,-22 0 0,0 0 16,0-21-16,0 20 0,-21-20 15,0 21-15,0-21 0,0 20 0,0 1 16,0 0-16,0 0 0,-21 0 0,0 21 15,0 0-15,0 0 16,-1 21-16,22 0 0,-21 0 0,21 0 16,-21 22-16,21-22 0,-21 21 0,21 1 15,0-1-15,0-21 0,0 21 0,0 1 16,0-1-16,0-21 16,0 22-16,-21-1 0,21-21 0,0 21 0,-21-20 15,21-1-15,0 0 0,0 0 16,0 0-16,0-42 31,0 0-15,0 0-16,0 0 0,21-1 0,-21 1 15,21 0-15,0 0 0,0 0 16,0 0-16,1-1 0,-1 1 0,0 21 16,0 0-16,0 0 15,0 0-15,-21 21 16,22 1-16,-22-1 15,0 0-15,0 0 0,0 0 0,0 0 16,0 1-16,0-1 0,0 0 16,-22-21-16,22 21 0,-21-21 15,21 21-15,-21-21 0,0 0 32,21-21-32,0 0 0</inkml:trace>
  <inkml:trace contextRef="#ctx0" brushRef="#br1" timeOffset="96266.12">23643 5313 0,'-21'0'0,"42"0"0,-63 0 16,21 0-16</inkml:trace>
  <inkml:trace contextRef="#ctx0" brushRef="#br1" timeOffset="96586.03">23410 5122 0,'0'-42'0,"0"84"0,0-105 15,0 21-15,0-1 0,0 1 16,0 0-16,0-1 0,0 22 0,0 0 16,0 0-16,0 0 0,-21 21 15,0 21-15,21 0 16,0 21-16,-21 1 0,21 20 0,-21-21 16,21 22-16,-22-1 0,22 1 0,0-22 15,0 22-15,-21-22 0,21 22 0,-21-22 16,0 0-16,21 1 0,-21-1 15,21 0-15,0-21 0,-21 22 16,21-22-16,0 0 0,-22 0 0,22-42 47,22 0-47,-1 0 0,0 0 0,0-22 16,0 1-16,0 21 0,1-22 0</inkml:trace>
  <inkml:trace contextRef="#ctx0" brushRef="#br1" timeOffset="97200.83">23622 4995 0,'42'-105'16,"-42"62"0,-42 191-16,84-275 15,-42 170-15,-21-1 0,0 0 16,0 1-16,0 20 0,21-20 16,-22-1-16,1 21 0,0-20 0,0-1 15,0 22-15,0-22 0,-1 0 0,1 1 16,0-22-16,0 21 0,21-21 0,-21 22 15,21-22-15,-21 0 16,42-21 0,0-21-16,0 0 0,0-1 15,0 1-15,1 0 0,-1 0 16,0 0-16,0-22 0,0 22 0,0 0 16,1 0-16,-1 0 0,0 0 15,0-1-15,-21 1 0,21 21 0,-21 21 31,0 1-31,0-1 16,0 0-16,0 0 0,0 0 0,0 0 16,0 22-16,0-22 0,0 0 0,0 0 15,0 0-15,0 1 0,0-1 16,21 0-16,1-21 0,-1 0 16,0 0-16,21 0 0,-21 0 15,22 0-15,-22-21 0,21 0 0,1-1 16,-22 1-16,21 0 0,0 0 0,-20 0 15,20 0-15,-21-22 0,0 22 16,0-21-16,1 21 0,-1-1 0,-21 1 16,0 0-16,0 0 0,-21 21 31,-1 21-31,1 0 16,0 0-16,21 1 0,-21-1 0,21 0 15,-21 0-15,21 0 0,0 0 16,0 1-16,0-1 0,0 0 0,0 0 15,0 0-15,21-21 0,0 0 16,0 0-16,0 0 16,1 0-16,-1 0 0,-21-21 0,21 21 15,0-21-15,0 21 0,0-21 16,-21 0-16,0-1 0,0 1 0,0 0 16,0 0-16</inkml:trace>
  <inkml:trace contextRef="#ctx0" brushRef="#br1" timeOffset="97382.99">23347 5186 0,'-21'0'15,"42"0"-15,-64 21 0,22-21 0,42 0 32,1 0-32,20 0 15,0 0-15,22-21 0,-1 21 0,1-21 16,20 0-16,-20 21 0,-1-22 15,22 1-15,-21 0 0,-1 0 0</inkml:trace>
  <inkml:trace contextRef="#ctx0" brushRef="#br1" timeOffset="97983.91">25188 4572 0,'0'0'0,"0"-21"15,-21 21-15,21 21 0,-21-21 16,0 21-16,21 22 0,0-22 16,-21 21-16,-1 0 0,1 22 0,21-22 15,-21 22-15,0-22 0,0 22 16,21-22-16,-21 21 0,-1-20 0,1 20 16,21-20-16,-21-1 0,21-21 0,-21 21 15,21 1-15,-21-22 0,21 0 16,0 0-16,0 0 0,0 1 15,0-44 1,0 1 0,0 0-16,21 0 15,-21 0-15,21 0 0,-21-22 16,21 22-16,0-21 0,1 21 0,-22-22 16,21 1-16,0 0 0,0 20 15,21-20-15,-20 21 0,-1 0 16,0 0-16,0 21 0,0 0 0,0 0 0,1 0 15,-1 0-15,-21 21 0,21 0 16,-21 0-16,0 0 0,0 0 0,0 1 16,0-1-16,0 0 0,-21 0 15,0 0-15,-22 0 0,22 1 0,0-22 0,-21 21 16,20-21-16,1 0 0,0 0 16,0 21-16,0-21 0,0 0 15,21 21 1,0 0-1,0 0-15,0 1 16,0-1-16,21 0 0,0 0 16,0 0-16,-21 0 0,21-21 0,-21 22 15,21-1-15,1-21 0,-1 21 16,0-21-16,0 0 16,0 0-16,0 0 0,1 0 0,-22-21 15,21 0-15,0-1 16,-21 1-16</inkml:trace>
  <inkml:trace contextRef="#ctx0" brushRef="#br1" timeOffset="98320.29">25315 5376 0,'0'0'16,"21"0"-16,1 0 31,-1 0-31,0 0 0,0 0 16,0 0-16,0-21 0,1 21 15,-1 0-15,0-21 0,0 0 0,0 21 16,-21-21-16,0 0 16,0-1-16,0 1 15,-21 21-15,0 0 16,0 0-16,0 21 0,-1-21 0,1 22 16,0-1-16,0 0 0,21 0 15,-21 0-15,21 0 0,-21 1 0,21-1 16,0 0-16,0 0 0,0 0 0,0 0 15,0 1-15,0-1 0,0 0 16,21-21-16,0 0 16,0 0-16,0 0 0,0 0 0,1 0 0,-1 0 15,0 0-15,0 0 0,0-21 0,0 0 16,1-1-16,20 22 0</inkml:trace>
  <inkml:trace contextRef="#ctx0" brushRef="#br1" timeOffset="98857.3">25866 5228 0,'0'-42'16,"-64"105"15,64-41-31,64-65 0,-149 128 0,85-64 16,-21 0-16,21 0 0,0 1 16,0-1-16,0 21 0,0-21 15,0 0-15,0 1 0,21-22 0,0 0 16,0 0-16,0 0 15,1 0-15,-1 0 0,21 0 16,-21 0-16,0 0 0,1-22 0,-22 1 16,21 0-16,0 21 0,0-21 0,0 0 15,-21 0-15,0-1 0,21-20 16,-21 21-16,22 21 0,-22-21 0,0 0 16,0-1-16,0 44 31,0-1-16,0 0-15,0 0 0,0 21 0,-22-20 16,22 20-16,-21-21 0,21 21 0,-21 1 16,21 20-16,0-20 0,0 20 15,0-21-15,0 22 0,-21-1 16,21 1-16,-21-22 0,21 22 0,-21-1 16,-1-20-16,1 20 0,0 1 0,0-22 15,-21 0-15,20 1 0,1-1 0,-21 0 16,21-21-16,0 1 0,-22-1 15,22 0-15,0-21 0,0 0 0,0 0 16,-22 0-16,22 0 0,0 0 0,0-21 16,0 0-16,-1 21 0,1-22 0,21 1 15,-21 0-15,21 0 16,-21 0-16,21 0 0,0-1 0,0 1 0,0-21 16,0 21-16,21 0 0,0-1 15,0-20-15,22 21 0,-22 0 16,0-22-16</inkml:trace>
  <inkml:trace contextRef="#ctx0" brushRef="#br1" timeOffset="99433.13">26225 5165 0,'0'-21'15,"-21"21"1,0 21 0,21 0-16,0 0 0,-21 0 0,0 0 15,0 1-15,21-1 16,0 0-16,0 0 0,0 0 0,-22-21 16,22 21-16,0 1 15,22-44 32,-1 1-47,0 0 16,0 0-1,0 21 1,-21 21 15,0 0-31,0 0 0,0 1 16,0-1-16,0 0 15,0 0-15,21-21 16,1 0-16,-1 0 0,0 0 0,0 0 16,0 0-16,0 0 15,1 0-15,-22-21 0,21 0 16,0 0-16,-21-1 16,0 1-16,0 0 0,0 0 0,0 0 15,0 0-15,0-1 0,0 1 16,0 0-16,0 42 62</inkml:trace>
  <inkml:trace contextRef="#ctx0" brushRef="#br1" timeOffset="99784.98">26585 5186 0,'0'-21'0,"0"42"0,-21-42 31,0 21-31,0 21 16,21 0-16,-21 0 16,21 0-16,-22 1 0,22-1 15,0 0-15,0 0 0,-21 0 16,21 0-16,0 1 0,0-1 0,0 0 15,21-21-15,1 0 16,-1 0 0,0 0-16,0 0 0,0 0 15,0-21-15,-21 0 0,22 21 16,-22-22-16,0 1 0,0 0 0,0 0 16,0 0-16,0 0 15,0-1-15,0 1 0,-22 21 16,1 0-1,0 0 1</inkml:trace>
  <inkml:trace contextRef="#ctx0" brushRef="#br1" timeOffset="100140.2">26691 5165 0,'0'21'47,"0"0"-31,0 0-16,0 0 0,0 1 0,0-1 16,0 0-16,0 0 0,0 0 15,0 0-15,0 1 0,0-1 16,0 0-16,21-21 47,-21-21-47,0 0 15,0-1-15,0 1 16,21 0-16,-21 0 0,22 0 0,-22 0 16,0-1-16,0 1 0,21 0 15,0 0-15,0 21 16,0 0-1,0 0 1</inkml:trace>
  <inkml:trace contextRef="#ctx0" brushRef="#br1" timeOffset="100636.78">27051 5228 0,'0'0'0,"-21"0"31,0 0-31,-1 0 16,1 0-16,0 0 15,0 21-15,21 1 0,-21-22 16,21 21-16,-21 0 0,21 0 0,-22 0 16,22 0-1,0 1-15,0-1 0,0 0 31,22-21-31,-1 0 0,0 0 16,0 0-16,0-21 16,0 0-16,1-1 0,-22 1 15,21 0-15,0 0 0,0 0 16,-21 0-16,0-22 0,21 22 16,0-21-16,-21-1 0,0 1 0,22 0 15,-22 21-15,21-22 0,-21 1 0,0 21 16,0 0-16,-21 42 31,-1 0-31,22 0 16,-42 85-16,21-64 15,21 1-15,-21-1 0,21-21 16,0 21-16,0 1 0,0-22 0,0 21 16,0-21-16,0 1 0,0-1 0,0 0 15,0 0-15,0 0 0,21-21 16,-21 21-16,21-21 0</inkml:trace>
  <inkml:trace contextRef="#ctx0" brushRef="#br1" timeOffset="101972.01">14118 6858 0,'0'0'0,"21"-21"0,0 0 0,1 21 16,62-43 0,-63 43-16,1-21 0,-1 0 0,0 21 15,-21-21-15,0 0 0,0 0 0,0-1 16,-21 22 0,0 0-16,-1 0 0,-20 0 0,0 0 15,21 0-15,-22 22 0,1-1 16,0-21-16,20 21 0,1 0 0,-21 0 15,42 0-15,0 22 0,0-22 0,0 0 16,0 0-16,0 0 0,0 1 16,21-1-16,0 0 0,22-21 15,-22 21-15,0 0 0,0 0 0,43 1 16,-43-1-16,0 0 16,0 0-16,0 0 0,-21 0 0,0 1 15,0-1-15,0 0 0,0 0 0,-21 0 16,0-21-16,-21 0 0,20 0 15,1 21-15,0-21 0,-21 0 16,21 0-16,-1 0 0,1 0 0,-21-21 16,21 0-16,21 0 0,-21 0 0,21 0 15,-22-1-15,22 1 0,-21 0 16,21 0-16,0 0 0,0 0 0,0-1 16,0 1-16,0 42 31,0 1-31,0-1 0,0 0 15,0 0-15,0 0 0,0 22 16,21-22-16,1 0 0,-22 0 0,21 0 16,0 0-16,0-21 0,0 22 0,22-22 15,-22 0-15,0 0 0,21 0 16,-21 0-16,22 0 0,-22 0 16,21 0-16,1-22 0,-22 22 0,21-21 15,-21 0-15,22 0 0,-22 0 0,0 0 16,21-22-16,-21 22 0,22-21 0,-22-1 15,0 22-15,0-21 0,-21 0 0,21-1 16,-21 1-16,22-22 0,-22 22 16,0 0-16,0 21 0,0-22 15,0 22-15,0 0 0,0 0 0,0 42 16,0 0-16,0 0 0,0 0 16,0 22-16,0-1 15,0 0-15,0 1 0,0 20 0,0-20 16,-22-1-16,22 0 0,-21 1 0,21-1 15,-21 0-15,21 1 0,0-1 0,0-21 16,0 0-16,0 22 0,0-22 16,0 0-16,21-21 15,0 0-15,1 0 0,-1 0 16,-21-21-16,21 0 0,-21-1 16,0 1-16,0 0 0,21 0 0,-21 0 15,0 0-15,0-1 0</inkml:trace>
  <inkml:trace contextRef="#ctx0" brushRef="#br1" timeOffset="102148.19">14626 6943 0,'0'0'31,"21"0"-15,0 0-16,1 0 15,-1-21-15,0 21 0,0-22 0,21 22 16,-20 0-16,-1-21 0,21 21 0,-21 0 15,0 0-15,1-21 0,-1 21 0,0 0 16,0-21-16,0 21 0</inkml:trace>
  <inkml:trace contextRef="#ctx0" brushRef="#br1" timeOffset="103567.57">15325 7197 0,'0'0'16,"21"0"-16,42 0 16,-63-21-16,21-1 0,1 1 0,-1 21 15,0-21-15,0 0 0,0 0 0,0 0 16,-21-1-16,0-20 16,0 21-16,0 0 0,0 0 0,0-1 0,0 1 15,0 0-15,-21 21 0,0 0 16,0 0-16,0 0 0,0 0 0,-1 0 15,-20 0-15,21 21 0,0 0 0,0 1 16,-1-1-16,1 21 0,0-21 16,0 22-16,0-22 0,21 21 0,0 0 15,0-20-15,0-1 0,0 21 0,0-21 16,0 0-16,21-21 0,0 22 0,0-22 16,0 0-16,1 0 0,20 0 0,-21 0 15,21 0-15,-20-22 16,-1 1-16,21 0 0,-21 0 0,0 0 15,1 0-15,-1-1 0,0 1 0,0 0 16,-21-21-16,0 21 0,21-22 0,-21 22 16,0 0-16,0-21 0,21 20 0,-21 1 15,0 0-15,0 0 0,0 0 16,0 42 0,0 0-16,0 0 15,-21 0-15,21 1 0,0 20 0,0-21 16,-21 21-16,21-20 0,0-1 0,0 21 15,0-21-15,0 22 0,0-22 16,21 0-16,0 0 0,1 0 0,-1 0 16,-21 1-16,21-22 0,0 0 15,21 0-15,-20 0 0,-1 0 0,0 0 16,21-22-16,-21 22 0,1-21 0,20 0 16,-21 0-16,0 0 0,22 0 0,-22-22 15,0 22-15,0 0 0,0-21 16,-21-1-16,21 1 0,1 0 0,-1-1 15,-21 1-15,0-22 0,21 22 0,0 0 16,-21-22-16,0 22 0,0 0 0,0 20 16,0-20-16,0 21 0,0 0 15,0 42 1,0 0-16,0 21 16,0-20-16,0 20 0,0 0 0,0 1 15,-21 20-15,21-21 0,-21 1 16,21-1-16,-21 22 0,21-22 0,0 0 15,0 1-15,0-1 0,0-21 0,0 21 16,0 22-16,21-43 0,0 0 16,0-21-16,0 0 0,0 21 0,1-21 15,-1 0-15,21 0 0,-21-21 0,0 21 16,22-21-16,-22 0 0,0 0 16,21 0-16,-20-1 0,-1 1 15,0-21-15,0 21 0,0 0 0,-21-22 0,0 22 16,21-21-16,1 21 0,-22-1 15,0 1-15,0 42 32,0 1-32,0-1 0,0 0 15,-22 0-15,22 21 0,0-20 0,0-1 16,0 0-16,0 0 0,0 0 0,0 0 16,0 1-16,0-1 0,0 0 0,22-21 15,-1 0-15,0 0 0,0 0 16,0 0-16,0 0 0,1 0 15,-1 0-15,0-21 0,0 21 0,0-21 16,0-1-16,1 1 0,-1 0 16,0-21-16,0 21 0,0-1 15,-21 1-15,21-21 0,1 21 0,-1 0 16,0-1-16,-21 1 0,21 0 0,0 0 16,-21 0-16,21 21 0,1 0 15,-22 21 1,0 0-1,0 0-15,0 0 16,21-21 31,-21-21-47,0 0 16,0 0-1,0 0 1,0 0-16,-21 21 15,-1 0-15,1 21 16,0 0-16,21 0 0,-21 0 0,0 0 16,21 1-16,-21-1 0,21 21 0,0-21 15,-22 0-15,22 22 0,0-22 0,0 0 16,0 0-16,0 22 0,0-22 16,22 0-16,-1-21 0,-21 21 0,21-21 15,0 0-15,0 0 0,0 0 0,1 0 16,-1 0-16,0 0 0,0 0 0,0 0 15,0-21-15,1 21 0,-1-21 16,0 0-16,0-1 0,-21 1 16,0 0-16,21 0 0,-21 0 0,0 0 15,21-22-15,-21 22 0,0 0 0,0-21 16,0-1-16,0 1 0,0 21 0</inkml:trace>
  <inkml:trace contextRef="#ctx0" brushRef="#br1" timeOffset="103791.65">17208 6350 0,'-21'-21'0,"-21"21"16,21 0 0,0 0-1,21 21-15,0 0 16,-22-21 31,1 0-47,0 0 15</inkml:trace>
  <inkml:trace contextRef="#ctx0" brushRef="#br1" timeOffset="103991.78">16277 6710 0,'0'21'0,"0"-42"0,-21 42 0,21 0 16,21-21-1,0 0-15,0 0 16,1 0-16,-1 0 0,0 0 0,21-21 16,-21 21-16,1 0 0,20 0 0,-21-21 15,0 21-15,0 0 0,1 0 0,-1-21 16,0 21-16,0-21 15</inkml:trace>
  <inkml:trace contextRef="#ctx0" brushRef="#br1" timeOffset="104364.13">17992 6477 0,'0'-21'31,"21"0"-15,-21 0-1,0-1 1,0 44 31,0-1-47,0 0 15,0 0-15,0 0 0,0 0 16,0 1-16,0-1 0,-21 0 16,-1-21-16,1 21 15</inkml:trace>
  <inkml:trace contextRef="#ctx0" brushRef="#br1" timeOffset="104625.15">18161 6414 0,'0'0'16,"21"0"-16,0-22 15,-21 44 17,0-1-32,0 0 15,0 0-15,0 0 16,0 0-16,0 1 0,0-1 16,0 0-16,-21-21 0,21 21 15,-21 0-15,0-21 0,21 21 0,0 1 16,-21-22-16,-1 21 0,1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42:47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9271 0,'-22'0'16,"22"-21"-16,-21 21 15,21 21 32,0 0-31,0 0-1,21-21-15,1 0 0,-1 0 16,0 0-16,0 0 16,21 0-16,-20 0 0,20-21 0,-21 0 15,0 21-15,22-21 0,-22 0 16,0 0-16,0-1 0,0 1 0,-21 0 16,21 0-16,-21 0 15,0 0-15,0-1 0,0 1 16,-21 0-16,0 21 0,0 0 15,0 0-15,0 0 0,-1 0 0,1 0 16,-21 21-16,21 0 0,-22 1 16,22-1-16,0 0 0,0 21 0,0-21 15,0 1-15,-1 20 0,22-21 16,0 0-16,0 22 0,0-22 0,0 0 16,0 0-16,0 0 0,0 0 15,0 1-15,22-22 0,-1 21 16,0 0-16,0-21 0,0 0 15,0 21-15,22-21 0,-22 0 0,0 0 16,21 0-16,-20 0 0,-1 0 0,21 0 16,-21 0-16,-21-21 15,-21 21 1,0 0-16,0 0 0,-22 0 16,1 0-16,0 0 0,21 21 0,-22-21 15,1 21-15,0 0 0,-1 22 16,22-22-16,-21 0 0,21 21 0,-1-20 15,1 20-15,21-21 16,0 21-16,0-20 0,0-1 0,0 21 0,0-21 16,0 0-16,21 1 15,1-22-15,-1 21 0,21 0 0,-21-21 16,22 0-16,-22 0 0,21 0 0,0 0 16,1 0-16,-1 0 0,0-21 15,22 21-15,-22-21 0,1-1 0,20 1 16</inkml:trace>
  <inkml:trace contextRef="#ctx0" brushRef="#br0" timeOffset="606.87">1905 9610 0,'0'-21'15,"0"42"-15,21-64 0,-21 22 0,0 0 0,0 0 16,0 0-16,-21 21 0,21-21 16,-21 21-16,0 0 0,-1 0 15,1 0-15,0 0 0,-21 0 0,21 0 16,-1 0-16,-20 21 0,21 0 15,0 0-15,0 21 0,-1-20 0,1-1 16,0 21-16,0-21 0,21 0 16,0 1-16,0-1 0,0 0 0,0 0 15,21-21-15,0 21 16,0-21-16,1 0 0,20 0 0,-21 0 16,21-21-16,-20 21 0,20-21 0,0 0 15,-21 0-15,22-1 16,-22 1-16,0 0 0,0 0 0,0 0 15,1 0-15,-22-1 0,0 1 0,0 0 16,0 0-16,21 0 0,-21 0 16,0 42 15,0 0-31,-21 0 16,21 0-16,0 22 0,-22-22 0,22 21 15,0 0-15,0 1 0,0 20 16,-21-20-16,21-1 0,0 21 0,-21 1 15,21-22-15,0 22 0,0-1 16,-21 1-16,21-1 0,-21 1 0,21-22 16,-21 22-16,21-1 0,0 1 15,-22-22-15,1 21 0,21-20 0,-21-1 16,0 0-16,0-20 0,0-1 16,-1 21-16,1-21 0,0-21 0,0 21 15,0-21-15,-22 0 0,22 0 16,-21 0-16,0 0 0,-1 0 0,22 0 15,-21 0-15,-1-21 0,22 0 16,-21 21-16,21-21 0,0 0 0,-22 0 16,43-1-16,-21 1 0,0 0 15,21 0-15,0 0 0,0 0 0,0-22 16,0 22-16,0-21 0,21-1 0,0 1 16,0 0-16,22-1 0,-22 1 15</inkml:trace>
  <inkml:trace contextRef="#ctx0" brushRef="#br0" timeOffset="938.92">2371 9377 0,'0'-21'15,"0"42"-15,-22-42 32,44 42 61,-1 0-93,0-21 16,-21 21-16,0 0 16,21 1-1</inkml:trace>
  <inkml:trace contextRef="#ctx0" brushRef="#br0" timeOffset="1163.34">2455 9800 0,'0'21'31</inkml:trace>
  <inkml:trace contextRef="#ctx0" brushRef="#br0" timeOffset="1867.13">6011 9038 0,'0'0'0,"0"-42"16,0 63 31,0 0-47,0 0 0,0 1 0,0 20 15,0-21-15,0 21 0,-21-20 16,21-1-16,0 21 0,0-21 0,0 0 15,0 1-15,-21-1 0,21 0 16,0 0-16,0 0 0,0 0 16,0-42 31,0 0-47,0 0 15,0 0-15</inkml:trace>
  <inkml:trace contextRef="#ctx0" brushRef="#br0" timeOffset="2215.98">5990 8784 0,'-21'0'0,"0"0"15,-22 0 1,43 21-16,-21-21 0,21 22 15,21-22 1,1 0-16,-1 0 16,0 0-16,0 0 0,0 0 0,-21-22 15,21 22-15,-21-21 0,22 21 16,-22-21-16,0 0 16,0 0-16,-22 21 15,1 0-15,0 0 0,0 0 0,0 0 16,0 0-16,-1 0 15,22 21-15,-21-21 0,21 21 0,0 0 16,0 0-16,0 1 0,0-1 0,0 0 16,0 0-16,0 0 15,21 0-15,1-21 0,-1 22 0,0-22 16,0 21-16,0-21 0</inkml:trace>
  <inkml:trace contextRef="#ctx0" brushRef="#br0" timeOffset="2737.01">6413 9038 0,'-21'0'0,"21"21"15,-21 1-15,21-1 16,0 0-16,0 0 0,0 0 15,0 0-15,0 1 0,0-1 16,0 0-16,0 0 0,0 0 0,0 0 16,0 1-16,0-1 0,0 0 0,0 0 15,-21-21-15,21 21 0,-21-21 32,21-21-17,0 0-15,0 0 16,0 0-16,0-1 15,0-20-15,21 21 0,0 0 0,0-22 16,0 22-16,1-21 0,-1 21 16,21-22-16,-21 22 0,0 0 0,22 0 15,20 0-15,-42 21 16,1 0-16,20 0 0,-21 0 0,0 21 16,0 0-16,1-21 0,-22 42 0,0-20 15,0-1-15,21 0 0,-21 21 16,0-21-16,0 1 0,0 20 0,0-21 15,0 0-15,-21 0 0,-1 1 0,22-1 16,0 0-16,-21 0 0,42-42 47,1 0-31,-1 0-16,0-1 15,-21 1-15</inkml:trace>
  <inkml:trace contextRef="#ctx0" brushRef="#br0" timeOffset="3061.41">7197 8636 0,'0'0'16,"0"21"15,0 0-31,0 1 15,0-1-15,0 0 0,-22 21 16,22-21-16,0 22 0,-21-1 16,21 0-16,-21 1 0,21-1 0,0 0 0,0 1 15,-21-22-15,21 21 0,-21 1 16,21-22-16,0 0 0,0 0 16,0 21-16,0-20 0,0-1 15,0 0-15,0 0 0,0 0 16,21-21-1,0 0-15,0 0 16,0-21-16,-21 0 0,0 0 16,22 21-16,-1-21 0,-21-1 15</inkml:trace>
  <inkml:trace contextRef="#ctx0" brushRef="#br0" timeOffset="3280.5">7112 9017 0,'-21'0'0,"42"0"31,0 0-31,0 0 16,0 0-16,1 0 16,-1-21-16,0 21 0,0 0 15,0 0-15,-21-21 16,21 21-1,-21-21-15</inkml:trace>
  <inkml:trace contextRef="#ctx0" brushRef="#br0" timeOffset="3995.18">8382 9081 0,'0'0'0,"21"0"0,-21-22 0,21 1 15,-21 0-15,21 0 0,-21 0 16,22 21-16,-22-21 0,0-22 15,0 22-15,0 0 0,0 0 0,0-22 16,0 22-16,0 0 0,0-42 16,0 41-16,0 1 0,-22 21 15,1 0-15,0 0 16,0 0-16,0 0 0,0 0 16,-1 21-16,1 1 0,0-1 15,0 0-15,0 21 0,0-21 0,-1 22 16,1-22-16,-21 21 0,42 1 15,-21-22-15,0 21 0,21-21 0,-22 22 16,22-22-16,0 0 0,0 21 0,0-21 16,0 1-16,22-1 0,-1-21 15,0 21-15,0-21 0,0 0 0,0 21 16,1-21-16,-1 0 0,0 0 0,0 0 16,0 0-16,0-21 0,1 21 0,-1-21 15,0 0-15,0-1 0,0 1 16,0-21-16,-21 21 0,22-22 15,-22 22-15,21-21 0,-21 0 0,0-1 16,0 1-16,0 21 0,0 0 0,0-22 16,0 22-16,0 0 0,0 42 31,0 0-15,0 22-16,0-22 0,-21 21 0,21-21 15,0 22-15,0-22 0,-22 21 0,22-21 16,0 22-16,0-22 0,0 0 15,0 21-15,0-21 0,0 1 16,0-1-16,22 0 0,-1-21 16,0 21-16,0-21 0,0 0 15,0 0-15,1 0 16,-1 0-16,0 0 0,0-21 16,0 21-16,0-21 0,1 0 15,-1-1-15,0 1 0</inkml:trace>
  <inkml:trace contextRef="#ctx0" brushRef="#br0" timeOffset="4619.21">9377 8784 0,'-21'0'16,"21"-21"0,-22 21-16,22-21 15,22 21 1,-1 0-16,-21-21 0,21 21 15,0 0-15,0 0 0,0 0 0,1 0 16,-1 0-16,0 0 0,0 0 16,0 0-16,0 0 15,1 0 1,-44 0 15,22 21-31,-21-21 0</inkml:trace>
  <inkml:trace contextRef="#ctx0" brushRef="#br0" timeOffset="4824.33">9398 8954 0,'-42'21'16,"63"-21"30,0 0-46,0 0 0,0 0 16,0 0-16,1 0 0,-1 0 16,0 0-16,-21-21 0,42 21 15,-21 0-15,1-22 0,-1 22 0</inkml:trace>
  <inkml:trace contextRef="#ctx0" brushRef="#br0" timeOffset="5562.87">10245 8551 0,'21'0'15,"-21"-21"1,0 0 15,0 0-15,0 0-1,0 0-15,21 21 16,0-22-16,0 22 0,0 0 16,1 0-16,-1 0 0,0 0 15,0 0-15,0 0 0,0 0 16,1 22-16,-22-1 0,21 0 16,-21 0-16,0 0 0,0 0 0,0 22 15,0-22-15,0 21 0,0 1 0,0-22 0,0 21 16,-21 0-16,-1 1 0,1-22 15,0 21-15,0 1 0,0-22 16,-22 0-16,22 0 0,0 0 0,0 0 16,0 1-16,-43-22 0,43 0 15,0 0-15,0 0 0,0 0 16,21-22 0,0 1-16,0 0 0,0 0 0,0 0 15,0 0-15,0-1 0,0 1 0,21 0 16,0 0-16,-21 0 0,21 0 0,0-1 15,-21 1-15,21 21 0,1 0 16,-1 0 0,0 21-16,0 1 15,-21-1-15,0 0 0,0 0 0,21 0 16,-21 0-16,0 1 0,21-1 0,-21 0 16,0 0-16,0 0 0,0 0 0,22-21 15,-22 22-15,21-22 0,0 0 16,0 0-1,0 0 1,0 0-16,1 0 0,-1 0 16,-21-22-16,21 1 0,0 21 0</inkml:trace>
  <inkml:trace contextRef="#ctx0" brushRef="#br0" timeOffset="6015.04">10901 8657 0,'0'-63'16,"0"126"-16,-21-147 16,-1 84-1,1 21 1,0 0-16,0-21 16,21 21-16,-21 0 0,21 0 0,0 1 15,-21-1-15,-1 0 0,22 0 16,0 21-16,0-20 0,0-1 0,0 0 15,0 0-15,0 0 0,0 0 0,0 1 16,0-1-16,0 0 16,22-21-16,-1 0 0,0 0 0,0 0 15,0 0-15,0 0 0,22 0 0,-22 0 16,0 0-16,21-21 0,-20 0 0,-1 21 16,0-22-16,0 1 0,0-21 0,0 21 15,1-22-15,-1 22 0,-21-21 0,0 21 16,0-22-16,0 1 0,0 21 15,0-21-15,0 20 0,0 1 0,-21 0 16,-1 21-16,1 0 0,0 0 16,0 0-16,0 0 0,0 0 0,-1 21 15,1 0-15,0-21 0,0 22 16,0-1-16,0 0 0,21 0 16,-22 0-16,22 0 0,0 1 15,22-22 1,-1 0-16,0 0 0,0 0 0,21 0 15</inkml:trace>
  <inkml:trace contextRef="#ctx0" brushRef="#br0" timeOffset="6299.02">11684 8594 0,'-21'0'15,"21"-21"17,0-1-1,0 44 31,0-1-46,0 0-16,0 0 16</inkml:trace>
  <inkml:trace contextRef="#ctx0" brushRef="#br0" timeOffset="6564.52">11620 8975 0,'0'0'16,"0"21"-16,0 0 16,0 0-1,0 0 1,0 1-16,0-1 16,0 0-16,-21 0 15,0-21-15,21 21 0,-21 0 0,0-21 16,0 22-16,-1-1 0,-20 0 0,21-21 15,-21 21-15,-1 0 0,22 0 0,-21-21 16,21 22-16,-22-1 16,22-21-16,-21 21 0,-1-21 0,22 0 15</inkml:trace>
  <inkml:trace contextRef="#ctx0" brushRef="#br0" timeOffset="11570.39">3514 8827 0,'21'0'15,"0"0"-15,0 0 16,0 0-16,0-22 0,1 22 16,-1-21-16,0 21 15,0-21-15,-21 0 0,21 21 16,-21-21-16,21 21 0,-21-21 0,0-1 15,-21 22 1,0 0 0,0 0-16,0 0 0,0 0 15,-1 0-15,1 22 0,0-22 16,0 21-16,0 0 0,0-21 0,-1 21 16,22 0-16,-21 0 0,0 1 15,0-22-15,21 21 0,-21 0 0,21 0 16,0 0-16,0 0 0,0 1 15,-21-1-15,21 0 0,0 0 16,0 0-16,0 0 16,21 1-16,-21-1 0,21 0 15,0-21-15,0 21 0,0-21 0,-21 21 16,22-21-16,-1 21 0,0-21 16,0 0-16,0 22 0,0-1 15,1-21-15,-22 21 0,21-21 0,-21 21 16,0 0-16,0 0 15,0 1-15,-21-22 16,-1 21-16,1-21 0,0 0 16,0 21-16,0-21 0,0 0 15,-1 21-15,1-21 0,0 0 0,0 0 16,0 0-16,0 0 0,-1 0 16,1 0-16,0 0 0,0 0 15,0 0 1,0 0-1,21-21 1,0 0-16,0 0 16,21 21-16,-21-22 0,21 1 15,0 21-15</inkml:trace>
  <inkml:trace contextRef="#ctx0" brushRef="#br0" timeOffset="11959.17">3937 8763 0,'0'0'0,"21"0"0,-21-21 15,0 42 17,0 0-17,0 0-15,0 1 0,0-1 0,0 21 16,0-21-16,0 22 0,0-1 16,0-21-16,-21 21 0,21 1 0,-21-22 15,21 21-15,0-21 0,0 1 0,0 20 16,-21-21-16,21 0 0,0 0 15,-22 1-15,22-1 16,0-42 15,0-1-31,0 1 16,0 0-16</inkml:trace>
  <inkml:trace contextRef="#ctx0" brushRef="#br0" timeOffset="12166.78">3768 9102 0,'21'0'31,"0"0"-15,0 0-16,-21-21 0,21 21 15,0 0-15,1 0 0,-1 0 0,0 0 16,0-22-16,0 22 15,0 0 1,1 0-16</inkml:trace>
  <inkml:trace contextRef="#ctx0" brushRef="#br0" timeOffset="12767.2">4445 8996 0,'0'-21'16,"0"0"-1,-21 21 1,21-22-16,-21 22 0,-1 0 15,1 22-15,0-22 16,0 21-16,21 0 0,-21 0 16,0 0-16,21 0 0,-22 1 0,22-1 15,-21 21-15,0-21 0,21 0 16,0 1-16,0-1 0,0 0 0,0 0 16,0 0-16,0 0 0,0 1 15,21-22 1,0 0-16,1 0 15,-1 0-15,0-22 16,0 22-16,0-21 0,0 0 16,-21 0-16,22 0 0,-1 0 0,0-1 0,-21-20 15,21 21-15,0 0 0,-21-22 16,0 22-16,21 0 0,-21 0 0,22 0 16,-22 0-16,0-1 0,0 44 46,0-1-46,0 0 0,0 0 0,0 21 16,0-20-16,0-1 0,0 21 0,0-21 16,0 0-16,0 22 0,0-22 15,0 0-15,0 0 0,0 0 16,0 1-16,0-1 16,21-21-1,0 0-15,0-21 16,0-1-1,-21 1-15</inkml:trace>
  <inkml:trace contextRef="#ctx0" brushRef="#br0" timeOffset="13126.29">4911 8636 0,'0'-21'15,"0"42"-15,21-63 0,-21 21 16,0 42 15,0 21-31,0-21 16,0 0-16,0 22 0,0-1 0,0 0 16,0 1-16,-21-1 0,21 0 0,-22 1 15,22-1-15,0 0 0,-21 1 16,21-1-16,0 0 0,0 1 0,0-22 15,0 0-15,0 21 0,-21 22 16,21-43-16,0 0 16,21-21 15,0-21-31,-21 0 16,22 0-16,-1 0 15,0-1-15,-21 1 16</inkml:trace>
  <inkml:trace contextRef="#ctx0" brushRef="#br0" timeOffset="13405.27">5143 9123 0,'0'21'15,"0"0"1,0 0-16,0 1 15,0-1-15,-21 0 16,21 0-16,-21 0 0,21 0 16,0 1-16,0-1 15,0-42 48,0-1-63,0 1 0,0 0 15,0 0-15,0 0 0,0 0 0</inkml:trace>
  <inkml:trace contextRef="#ctx0" brushRef="#br0" timeOffset="13582.94">5165 8975 0,'0'-21'0,"0"-1"46</inkml:trace>
  <inkml:trace contextRef="#ctx0" brushRef="#br0" timeOffset="13816.78">4720 9102 0,'21'0'31,"0"0"-31,1 0 16,-1 0-16,0 0 0,0 0 15,0 0-15,-21-21 0,21 21 0,1 0 16,-1 0-16,0-22 16,0 22-1</inkml:trace>
  <inkml:trace contextRef="#ctx0" brushRef="#br0" timeOffset="14250.98">5440 9102 0,'0'-21'15,"0"-1"1,-21 22-16,-1 0 16,1 0-16,0 0 15,0 0-15,21 22 0,-21-22 16,21 21-16,-21 0 0,-1-21 0,22 21 16,0 0-16,-21 0 15,0 1-15,21-1 0,-21 0 0,21 0 16,0 0-16,0 0 0,0 1 0,0-1 15,0 0-15,21-21 16,0 0 0,0 0-16,1 0 0,-1 0 15,0 0-15,0 0 0,0 0 16,0-21-16,-21 0 16,22 21-1,-1-22 1</inkml:trace>
  <inkml:trace contextRef="#ctx0" brushRef="#br0" timeOffset="15488.15">4022 11748 0,'0'-22'16,"0"1"-1,-22 21 16,22 21-31,-21-21 16,21 22-16,0-1 0,0 0 16,0 0-16,0 21 0,0 1 0,0-1 15,0 0-15,-21 1 0,21-1 0,0 22 16,-21-1-16,21-21 0,0 22 16,0-22-16,0 22 0,0-22 0,-21 22 15,21-22-15,0 0 0,-21 22 0,21-22 16,0 0-16,0 1 0,0-1 0,-22 0 15,22 1-15,0-22 0,0 0 16,0 0-16,0 0 0,0-42 47,0 0-47,0-42 16,0-43-1,0 63-15</inkml:trace>
  <inkml:trace contextRef="#ctx0" brushRef="#br0" timeOffset="15831.01">3725 11980 0,'0'-21'0,"0"0"0,0 63 0,0-105 15,21 42-15,1 0 0,-1-1 0,0 22 16,0-21-16,21 0 0,-20 0 15,20 21-15,0-21 0,-21 21 0,22 0 16,-1 0-16,0 0 0,43 21 16,-64-21-16,0 21 0,1 21 0,-1-20 15,-21 20-15,0 0 0,0-21 16,0 22-16,-21-1 0,-1 0 0,1-20 16,0 20-16,-21-21 0,21 21 0,-22-20 15,22-1-15,0 0 16,0 0-16,0-21 0,-1 21 0,1-21 15,0 0-15,21-21 32,0 0-32,21 0 15,0 21-15,1-21 0,-1-1 0,0 1 16</inkml:trace>
  <inkml:trace contextRef="#ctx0" brushRef="#br0" timeOffset="16298.64">4508 11811 0,'0'0'15,"0"21"17,0 0-32,0 1 0,0 20 15,0-21-15,0 0 0,0 22 16,0-22-16,0 0 0,0 21 0,0-21 15,0 1-15,0-1 0,0 0 0,0 0 16,0 0-16,0 0 0,22-21 16,-1 0-16,0 0 15,0 0-15,0 0 0,0-21 16,1 21-16,-1-21 0,0 0 0,0 0 0,0 0 16,0-1-16,1-20 15,-1 21-15,0-21 0,-21 20 0,0-20 16,0 0-16,0 21 0,0-1 0,0 1 15,0 0-15,0 0 0,0 0 0,0 42 32,0 0-17,0 0-15,0 22 0,0-22 0,0 0 16,0 21-16,0-21 0,0 1 16,0 20-16,0-21 0,0 0 0,0 0 15,0 1-15,0-1 0,21-21 47,0 0-47,0 0 0,-21-21 0,22-1 16,-1 1-16</inkml:trace>
  <inkml:trace contextRef="#ctx0" brushRef="#br0" timeOffset="16844.13">5143 11451 0,'0'21'32,"0"1"-32,0-1 15,0 0-15,0 21 0,0-21 0,0 22 16,0-22-16,0 21 0,0 1 16,0-1-16,0-21 0,-21 21 0,21 1 15,0-1-15,0 0 0,-21-20 0,21-1 16,0 21-16,0-21 0,0 0 15,0 1-15,0-44 47,0 1-47,0 0 16,0 0-16,0 0 0,0 0 0,0-1 16,0 1-16,21 0 0,22-21 15,-22 21-15,0-1 16,0 22-16,0 0 0,-21-21 15,21 21-15,1 0 0,-1 0 0,21 0 16,-21 0-16,0 21 0,1-21 0,-1 22 16,-21-1-16,21 0 0,-21 21 0,0-21 15,0 1-15,0-1 0,0 21 16,-21-21-16,0 0 0,-1 22 0,1-22 16,0 0-16,0 0 0,-21 0 15,20-21-15,1 22 0,0-1 0,0-21 16,0 0-16,0 0 15,-1 0-15,22-21 16,0-1 0,0 1-16,0 0 15,0 0-15,22 0 0,-1 0 16,0-1-16,-21 1 0,21 0 0</inkml:trace>
  <inkml:trace contextRef="#ctx0" brushRef="#br0" timeOffset="17731.24">5757 11367 0,'0'-22'0,"-21"22"31,21 22-31,0-1 0,0 21 16,0-21-16,0 22 0,-21-1 0,21 0 15,-21 1-15,0 20 0,21-21 0,-22 1 16,22-1-16,0 0 0,-21 22 16,21-22-16,0 1 0,0-22 15,0 0-15,0 0 0,0 0 0,21 0 16,1 1-16,-1-22 16,0 0-16,0 0 0,0 0 0,0 0 15,1-22-15,-1 22 0,0-21 16,0 21-16,-21-21 0,21 0 0,0 0 15,-21 0-15,22-1 0,-22 1 0,21 0 16,-21 0-16,21 0 0,-21 0 16,0-1-16,0 44 31,0-1-31,0 0 16,0 0-16,0 0 0,0 0 15,0 1-15,0-1 0,0 0 16,42 42-16,1-20 15,-22-43-15,0 0 0,0 21 16,0-21-16,0 0 0,1 0 16,-1 0-16,0 0 0,0-21 15,-21 0-15,21-1 0,0 1 0,-21 0 16,22 0-16,-22 0 0,0 0 16,21-22-16,0 22 0,-21-21 0,21 21 15,-21-1-15,21-20 0,0 21 0,-21 0 16,22 21-16,-1-21 0,0 21 15,0 0-15,0 0 0,0 0 16,1 21 0,-22 0-1,0 0 1,21-21 0,-21-21 15,0 0-31,0 0 0,0-1 15,0 1-15,-21 21 16,-1-21-16,1 21 16,0 0-16,0 0 15,0 21-15,21 0 0,-21 1 16,21-1-16,-22 0 0,22 21 16,-21 1-16,21-22 0,-21 0 15,21 21-15,0-21 0,0 1 16,0-1-16,0 0 0,0 0 0,0 0 15,0 0-15,21-21 0,0 0 0,-21 22 16,22-22-16,-1 0 0,0 0 0,0 0 16,0 0-16,0 0 0,-21-22 15,22 22-15,-1-21 0,0 0 0,0 21 16,-21-21-16,0 0 0,21 0 16,-21-1-16,0 1 0,0-21 0</inkml:trace>
  <inkml:trace contextRef="#ctx0" brushRef="#br0" timeOffset="17918.89">6181 11536 0,'0'-21'0,"0"42"0,-22-42 16,1 21-16,0 0 15,42 0 32,-21-21-47,21 21 0,1 0 0</inkml:trace>
  <inkml:trace contextRef="#ctx0" brushRef="#br0" timeOffset="18698.97">7514 12129 0,'0'-22'15,"0"1"1,0 0-16,0 0 0,0 0 16,0 0-16,0-22 0,21 22 0,0-21 15,1-1-15,-1 1 0,21 0 0,-21-1 16,22 1-16,-22 0 0,21-1 15,-21 22-15,0 0 0,1-21 16,-22 21-16,-22 21 16,1 21-16,-21 0 15,21 0-15,0 0 0,-1 0 16,1 1-16,-21 41 0,42-42 16,0 0-16,0 1 0,0 20 0,0-21 15,0 0-15,21 0 0,0 1 16,-21-1-16,21 0 0,1 21 0,-1-21 15,0 1-15,0-1 0,-21 0 0,21-21 16,-21 21-16,0 0 0,0 0 0,-21 1 16,0-22-16,-21 0 15,20 21-15,1-21 0,-21 0 0,21 0 16,-22 0-16,22 0 0,0 0 16,0 0-16,0-21 0,0 21 0,-1-22 0,1 22 15,0-21-15,21 0 16,0 0-1,0 0 1,21 0 0,0 21-16,1-22 0,-1 1 15,0 21-15,0-21 0</inkml:trace>
  <inkml:trace contextRef="#ctx0" brushRef="#br0" timeOffset="18976.89">8191 11303 0,'0'0'16,"22"0"-1,-22 21-15,0 0 0,0 1 16,0-1-16,0 21 0,0-21 0,0 22 16,0-1-16,-22 0 0,1 1 0,21-22 15,-21 21-15,0 0 0,21 1 16,-21-1-16,0 0 0,21 1 0,-22-1 15,22-21-15,0 0 0,0 22 0,0-22 16,0 0-16,0 0 0,0-42 47,0 0-47,0 0 16,0 0-16,0-1 0</inkml:trace>
  <inkml:trace contextRef="#ctx0" brushRef="#br0" timeOffset="19131.11">7959 11832 0,'21'0'31,"0"0"-31,0 0 16,0 0-16,0 0 0,1 0 0,-1 0 16,21 0-16,-21 0 0,0 0 15,1-21-15,-1 21 0,0 0 0,0-21 16,0 21-16</inkml:trace>
  <inkml:trace contextRef="#ctx0" brushRef="#br0" timeOffset="19611.22">8488 11705 0,'0'0'0,"0"-21"16,-21 21-1,-1 21 1,1 0-16,0-21 0,21 22 0,-21-1 16,0 0-16,0 0 0,-1 0 15,22 22-15,-21-22 0,21 21 0,-21-21 16,21 0-16,0 1 0,0-1 0,0 0 16,0 0-16,0 0 0,21-21 31,0 0-31,1 0 0,-1-21 15,0 0-15,0 0 0,-21 0 0,21-1 16,0 1-16,1 0 0,-1 0 16,-21 0-16,0-22 0,21 22 15,-21 0-15,0 0 0,21 0 0,-21 0 16,0-1-16,0 44 31,0-1-31,0 0 16,0 0-16,0 0 0,0 0 0,0 1 15,0 20-15,0-21 0,0 0 0,0 0 16,0 1-16,0-1 0,0 0 16,21-21-1,0 0-15,1 0 16,-1 0-16,0 0 0,0-21 0,-21 0 16,21-1-16,0 1 0,1 0 15</inkml:trace>
  <inkml:trace contextRef="#ctx0" brushRef="#br0" timeOffset="20397.66">8890 11303 0,'0'0'15,"0"-21"-15,0 0 0,0 0 0,-21 42 32,21 0-32,-21 0 0,-1 0 15,22 22-15,-21-1 0,21 0 0,-21 1 16,0-1-16,21 0 0,-21 1 15,21-1-15,0 0 0,-21 1 0,21-1 16,0 0-16,0-21 0,0 22 0,0-22 16,0 21-16,0-21 0,0 1 15,0-1-15,21-21 0,-21 21 0,21-21 16,0 0-16,0 0 0,0 0 16,1-21-16,-1 21 0,0-21 0,0-1 15,0 1-15,0 0 0,1 0 16,-22 0-16,0 0 0,0-1 0,21 22 15,-21-21-15,0 0 0,0 42 32,0 0-32,0 1 15,0-1-15,0 0 0,0 0 16,0 0-16,0 43 0,0-43 16,0 0-16,0 0 0,21 0 15,0-21-15,0 0 16,0 0-16,1 0 15,-22-21-15,21 21 0,0-21 0,-21 0 16,21 21-16,0-21 0,-21 0 0,21-1 16,1 1-16,-22 0 0,21-21 15,0 21-15,-21-1 0,21 1 16,-21 0-16,21 21 16,0 0-1,-21-21 63,0 0-62,-21 21 0,0 0-1,0 0-15,0 21 0,21 0 16,-21 0-16,21 0 0,-22 1 15,22-1-15,-21 0 0,21 21 0,0-21 16,0 1-16,0-1 0,0 0 0,0 0 16,0 0-16,0 0 0,21 1 15,1-22-15,-1 0 0,0 0 16,0 0-16,0 0 0,-21-22 16,21 22-16,1-21 0,-22 0 15,21 21-15,-21-21 0,0 0 16,21 0-16,-21-1 0,21 1 0,-21 0 15,0 0-15</inkml:trace>
  <inkml:trace contextRef="#ctx0" brushRef="#br0" timeOffset="20591.31">9398 11451 0,'0'0'0,"-21"0"16,0 0-16,21 21 47</inkml:trace>
  <inkml:trace contextRef="#ctx0" brushRef="#br0" timeOffset="20775.32">8678 11684 0,'-21'0'0,"42"0"0,-21 0 32,21 0-32,1 0 15,-1 0-15,0 0 0,21 0 0,-21 0 16,22 0-16,-22 0 0,21 0 15,-21 0-15,22 0 0,-22 0 0</inkml:trace>
  <inkml:trace contextRef="#ctx0" brushRef="#br0" timeOffset="21100.78">10118 11536 0,'0'0'0,"-22"0"16,22 21 0,0 0-16,0 0 15,0 1-15,22-1 0,-22 21 0,0-21 16,21 0-16,-21 1 0,21 20 15,-21-21-15,0 0 0,21 0 0,-21 22 16,0-22-16,21 0 0,-21 0 16,0 0-16,21-21 15,1 0 1,-22-21-16,21 21 16,-21-21-16</inkml:trace>
  <inkml:trace contextRef="#ctx0" brushRef="#br0" timeOffset="21329.35">10414 11494 0,'0'21'16,"0"0"-16,-21 0 16,0 0-16,21 0 0,-22 1 0,22-1 15,-21 21-15,0-21 0,21 0 0,-21 1 16,21 20-16,0-21 0,0 0 15,-21 0-15,21 1 0,0-1 16,0 0-16,21-21 16,0 0-1,0-21-15,0 0 0</inkml:trace>
  <inkml:trace contextRef="#ctx0" brushRef="#br0" timeOffset="21695.22">10626 11578 0,'-22'0'16,"1"21"-1,0 1-15,21-1 0,-21 0 16,0 0-16,0 0 0,21 0 0,-22 22 16,22-22-16,0 0 0,0 0 0,-21 0 15,21 1-15,0-1 0,0 0 16,0 0-16,0 0 0,21-21 15,1 0-15,-1 0 0,0 0 16,0 0-16,0 0 0,0 0 0,-21-21 16,22 21-16,-1-21 0,0 0 0,-21 0 15,21-1-15,-21-20 16,21 21-16,-21-106 16,0 106-1,-21 0-15,0 21 0,21-22 0,-21 22 16,0 0-16,-1 0 0,1 0 15,21 22 1,-21-22-16,21 42 0,0-21 16,0 0-1,21-21-15</inkml:trace>
  <inkml:trace contextRef="#ctx0" brushRef="#br0" timeOffset="21931.78">10880 11663 0,'-22'0'0,"1"21"15,21 0-15,0 0 0,0 1 16,-21-1-16,21 0 0,0 0 16,-21 0-16,21 0 0,0 1 0,0-1 15,-21 0-15,21 0 16,0 0-16,0-42 31,0 0-31,0 0 16,0 0-16</inkml:trace>
  <inkml:trace contextRef="#ctx0" brushRef="#br0" timeOffset="22091.5">10795 11515 0,'0'-21'0,"0"42"0,-21-42 31,21 42 0,0 0-31,0 0 16,21-21-16</inkml:trace>
  <inkml:trace contextRef="#ctx0" brushRef="#br0" timeOffset="22683.07">11282 11726 0,'0'-21'0,"-21"21"31,-1 0-31,1 0 16,0 0-16,0 21 0,0 1 15,0-22-15,21 21 0,-22 0 16,1 0-16,21 0 0,-21 0 16,21 1-16,-21-1 0,21 0 0,0 0 15,0 0-15,0 0 0,0 1 16,21-22-1,0 0-15,0 0 0,1 0 16,-1-22-16,0 22 0,0-21 16,0 0-16,0 21 0,-21-21 15,22 0-15,-1 0 0,-21-1 0,21-20 16,0 21-16,-21-21 0,21 20 0,0-20 16,-21 0-16,22-1 0,-22 1 15,0-21-15,21 20 0,0 1 0,-21 0 16,21-1-16,-21 1 0,0 21 0,0 0 15,0-1-15,-21 22 32,0 22-32,21-1 0,-21 21 15,21-21-15,0 22 0,0-22 16,0 21-16,0 0 0,-22-20 0,22 20 0,0 0 16,0-21-16,0 22 0,0-22 15,0 0-15,0 21 0,0-20 16,0-1-16,0 0 0,0 0 15,22 0-15,-22 0 0,21 1 16,0-22-16,0 0 16,0 0-16,0 0 0</inkml:trace>
  <inkml:trace contextRef="#ctx0" brushRef="#br0" timeOffset="23175.16">12277 11557 0,'0'0'0,"0"-21"0,0 0 31,-22 21-31,1 0 0,0 0 16,0 0-16,0 21 0,0 0 0,-1-21 15,1 42-15,0-20 0,0-1 16,0 0-16,0 21 0,-1-21 16,22 1-16,0-1 0,-21 0 0,21 0 15,0 0-15,0 0 0,0 1 16,21-22-16,1 0 16,-1 0-16,0 0 0,0 0 15,-21-22-15,21 22 0,0-21 16,1 0-16,-22 0 0,21 0 15,0 0-15,-21-1 0,0 1 0,0 0 16,21 0-16,-21 0 0,21 0 0,-21-1 16,0 44-1,0-1 1,0 0-16,0 0 0,0 0 16,0 0-16,-21 43 15,21-43-15,0 0 16,0 0-16,21-21 15,0 0-15,1 0 16,-1 0-16,0 0 0,0 0 16,0 0-16</inkml:trace>
  <inkml:trace contextRef="#ctx0" brushRef="#br0" timeOffset="23680.72">12531 11218 0,'0'-21'0,"0"42"0,-22-42 32,1 21-17,21 21-15,0 1 0,0-1 0,0 0 16,0 0-16,0 21 0,0-20 0,0 20 16,0 0-16,-21-21 0,21 22 0,0-22 15,0 21-15,0-21 0,-21 22 0,21-22 16,-21 0-16,21 0 15,0 0-15,-21 1 0,21-1 0,0 0 32,0-42-17,21 0 1,-21-1-16,21 1 0,0 0 16,-21 0-16,21 0 15,0 21-15,1-21 0,-22-1 16,21 22-16,0 0 0,0-21 0,0 21 15,0 0-15,1 21 16,-22 1-16,21-1 16,-21 0-16,0 0 0,0 0 15,0 0 1,-21-21-16,-1 22 0,1-22 0,21 21 0,-21-21 16,0 0-16,0 21 15,0-21-15,-1 0 0,1 0 16</inkml:trace>
  <inkml:trace contextRef="#ctx0" brushRef="#br0" timeOffset="23963.7">12869 11494 0,'0'0'0,"-21"0"15,-21 21 1,42 0-16,-21-21 0,-1 21 0,22 0 16,0 0-16,-21 1 0,0-1 15,21 0-15,0 0 0,0 0 0,0 0 16,0 1-16,0-1 0,0 0 15,0 0-15,0 0 16,21-21 0,0 0-16,1 0 15,-1 0-15,0 0 0,0 0 16,0-21-16,0 0 0,1 21 0</inkml:trace>
  <inkml:trace contextRef="#ctx0" brushRef="#br0" timeOffset="24273.62">13208 11430 0,'-21'0'0,"0"0"0,-1 0 16,1 21-16,21 0 15,-21 1-15,0-1 0,21 0 0,-21 0 16,21 0-16,0 0 0,-21 1 0,21-1 16,-22 0-16,22 0 0,0 0 0,0 0 15,0 1-15,0-1 0,0 0 16,0 0-16,0 0 16,22-21-1,-1 0-15,0 0 16,0 0-16,-21-21 15,21 21-15,0-21 0</inkml:trace>
  <inkml:trace contextRef="#ctx0" brushRef="#br0" timeOffset="24579.05">13441 11409 0,'21'0'16,"-21"21"0,0 0-16,0 0 15,0 1-15,0-1 0,0 0 16,0 0-16,0 0 0,0 0 0,0 1 16,0-1-16,0 21 0,-42 0 15,20-20-15,22-1 0,0 0 0,-21 0 16,0 0-16,0 0 0,21 1 0,0-1 15,0 0-15,-21 0 0,0 0 16,-1-21-16,22 21 16,-21-21-16,0 0 15,0 0-15,0 0 16</inkml:trace>
  <inkml:trace contextRef="#ctx0" brushRef="#br0" timeOffset="25443.97">6350 12912 0,'0'-21'16,"-21"21"0,0 21-1,-1 0-15,1 0 16,21 0-16,0 0 16,0 1-16,0-1 15,0 0-15,0 0 16,21 0-16,1 0 15,-1 1-15,-21-1 16,21 0-16,0 0 0,-21 0 16,0 0-16,0 1 0,0-1 0,0 0 15,0 0-15,-21 0 0,0 0 16,0-21-16,-1 0 0,22 22 16,-21-22-16,0 0 0,0 0 15,21-22 1,21 1 15,0 21-31,0 0 0,-21-21 0,22 21 16,-1 0-16,0 0 0,0 0 0,0 21 15,-21 0-15,0 1 0,0-1 16,0 0-16,0 0 0,0 0 16,0 0-16,-21 22 0,21-22 0,-21 21 15,0-21-15,0 22 0,-1-22 0,22 21 16,0-21-16,0 1 0,0-1 15,0 0-15,0 0 0,0 0 16,0 0-16,0 1 0,0-1 0,22 0 16,-1-21-1</inkml:trace>
  <inkml:trace contextRef="#ctx0" brushRef="#br0" timeOffset="26223.65">6096 15431 0,'21'0'15,"-42"0"-15,42-22 0,0 22 0,0 0 0,1-21 16,-1 21-16,0 0 0,0 0 16,0 0-16,0 0 0,1 0 15,-1 21-15,0-21 0,-21 22 0,0-1 16,0 0-16,0 0 0,0 0 15,0 22-15,0-22 0,-21 0 16,0 21-16,-1-21 0,-20 1 0,21 20 16,-21-21-16,20 0 0,1 0 0,0 1 15,0-1-15,0 0 0,21 0 16,0 0-16,0 0 0,0 1 16,21-22-16,0 0 0,0 21 0,0-21 15,1 0-15,-1 21 0,0-21 16,0 0-16,21 21 0,-20 0 0,-1-21 15,0 21-15,0-21 0,0 22 0,0-1 16,1 0-16,-1 0 0,-21 0 16,0 0-16,0 1 0,0-1 0,0 0 15,0 0-15,0 0 0,-21 0 0,-1 1 16,1-1-16,21 0 0,-21 0 0,0 0 16,0 0-16,0-21 15,-1 22-15,22-1 0,-21-21 0,0 21 16,0 0-16,0-21 15,21 21-15,-21-21 0,21 21 32,-22-21-32,1 0 15,21-21 1,0 0 0</inkml:trace>
  <inkml:trace contextRef="#ctx0" brushRef="#br0" timeOffset="32706.94">3577 9991 0,'0'0'0,"-21"0"15,0 0-15,0 0 16,-1 0-16,1 0 31,0 0 16,21-21-31,21 21 15,0 0-31,-21-22 0,22 22 16,-1 0-16,0 0 15,0 0-15,0 0 0,0 0 16,1 0-16,20 0 0,-21 0 0,0-21 16,0 21-16,1 0 0,20 0 15,-21 0-15,0 0 0,0 0 0,22 0 16,-22 0-16,0 0 0,0 0 0,22 0 15,-22 0-15,0 0 0,0 0 16,21 0-16,-20 0 0,-1 0 0,21 0 16,-21 0-16,0 0 0,22 0 0,-22 0 15,21 0-15,1 0 0,-22 0 16,21 0-16,0 0 0,1 21 16,-1-21-16,0 0 0,1 0 0,20 22 15,-20-22-15,-1 0 0,0 0 16,1 21-16,-1-21 0,0 21 0,1-21 15,-1 0-15,-21 0 0,21 0 0,-20 21 16,20-21-16,0 0 0,-21 0 0,22 0 16,-22 0-16,21 0 0,-21 0 15,22 0-15,-1 0 0,0 0 0,-20 0 16,20 0-16,0 0 0,1 0 16,-1 0-16,0 0 0,1 0 0,-1 0 15,0 0-15,1 0 0,-1 0 0,0 0 16,-21 0-16,22 0 0,-1 0 15,0 0-15,1 0 0,-22 0 0,21 0 16,1 0-16,-22 0 0,21 0 16,0 0-16,1 0 0,-1 0 0,0 0 15,1 0-15,-1 0 0,-21 0 0,22 0 16,-1 0-16,0 0 0,1 0 16,-1-21-16,0 21 0,1 0 0,-1 0 15,0 0-15,1 0 0,-1 0 0,0 0 16,-21-21-16,22 21 0,-1 0 15,-21 0-15,22 0 0,-22 0 0,21 0 16,0 0-16,1 0 0,-22 0 16,21 0-16,1 0 0,62 0 15,-62-21-15,-22 21 16,21 0-16,-21 0 0,22 0 0,-22 0 16,21 0-16,-21 0 0,1 0 0,20 0 15,-21 0-15,0 0 0,0-22 16,1 22-16,-1 0 0,0 0 0,0 0 15,0 0-15,0 0 0,1-21 16,-1 21-16,0 0 0,0 0 16,0 0-16,0 0 15,1 0-15,-1 0 0,0 0 16,0 0 0,0 0-16,0 0 15,1 0-15,-1 0 16,-42 0 46,-1 0-46</inkml:trace>
  <inkml:trace contextRef="#ctx0" brushRef="#br0" timeOffset="56580.18">1270 12277 0,'0'0'0,"-21"0"0,0 0 15,-1 0-15,1 0 0,0 0 16,0 0-16,0 0 0,0 0 16,-1 0-16,1 0 0,0 0 15,0 0-15,21-21 63,21 21-48,0 0-15,0 0 0,1 0 16,-1 0-16,21 0 0,0 0 16,1 0-16,-1-22 0,22 22 0,-22 0 15,21 0-15,22-21 0,-21 21 16,-1 0-16,1-21 0,-1 21 0,1-21 16,-1 21-16,1 0 0,-1-21 15,-21 21-15,22 0 0,-1-21 0,1 21 16,-22 0-16,22-22 0,-1 22 0,1 0 15,-22 0-15,22 0 0,-1-21 16,-21 21-16,1 0 0,20 0 0,-20 0 16,-1 0-16,-21 0 0,21 0 15,1 0-15,-22 0 0,0 0 16,0-21-16,22 21 0,-22 0 16,0 0-1,-42 0 32,0 0-47,-1 0 0,1 0 16,0 0-16,0 0 15,0 0-15,0 21 0,-1-21 16</inkml:trace>
  <inkml:trace contextRef="#ctx0" brushRef="#br0" timeOffset="57299.85">1270 12192 0,'-21'0'0,"42"0"0,-63 0 0,20 0 16,1 0-16,42 0 78,1 0-78,-1 0 15,0 0-15,21 0 0,-21 0 16,22 0-16,-1 0 0,0 0 0,22 0 16,-22 0-16,1 0 0,20 0 15,1-21-15,-22 21 0,21 0 0,-20 0 16,20 0-16,-20 0 0,20 0 15,-21 0-15,22 0 0,-22 0 0,22 0 16,-22 0-16,22 0 0,-1-21 0,1 21 16,-22 0-16,21 0 0,-20 0 15,20 0-15,-20 0 0,-1 0 0,21 0 16,-20 0-16,-1 0 0,-21 0 16,22-21-16,-22 21 0,21 0 15,-21 0-15,0 0 0,22 0 0,-22-22 16,0 22-16,0 0 15,0 0-15,1-21 16,-1 21-16,0 0 0,0 0 31,0-21-15,-21 0 46,-21 21-46,0 0-16,0-21 0</inkml:trace>
  <inkml:trace contextRef="#ctx0" brushRef="#br0" timeOffset="58135.2">2984 11705 0,'0'-21'16,"0"42"15,0 0-15,0 1-16,22-1 15,-1-21-15,0 21 0,-21 0 16,21 0-16,0-21 0,0 21 0,1 1 16,-1-1-16,0-21 15,0 21-15,0 0 0,0-21 0,-21 21 16,22-21-16,-1 0 0,0 0 15,-21 21-15,21-21 0,0 0 16,-21 22-16,21-22 0,1 0 16,-22 21-1,0 0 17,-22-21-17,22 21-15,-21-21 16,0 21-16,0 0 0,0 1 15,0-1-15,-1 0 16,1 0-16,0 0 0,0 0 0,-21 1 16,20-1-16,1 0 0,-21 0 15,21 0-15,0 0 0,-22 1 0,22-1 16,-21 0-16,-1 0 16,22 0-16,0 0 0,0 1 15,0-22-15,21 21 0,21-21 47,0-21-31,0 21-16,0-22 15,1 1-15,-1 21 0,0-21 0,0 0 16,0 0-16,0 0 0,1-1 0,-1 1 16,21 0-16,-21 0 0,0 0 15,1 0-15,-1-1 0,0 1 16,0 0-16,21 0 0,-20 0 15,-1 21-15,0-21 16,0 21-16,0 0 16,-21-22-1,21 22-15,1 0 32,-22-21-1</inkml:trace>
  <inkml:trace contextRef="#ctx0" brushRef="#br0" timeOffset="69215.53">7853 12425 0,'-21'0'0,"-1"0"15,1 0 1,0-21-1,0 21-15,0 0 16,0 0-16,-1 0 0,1 0 16,21-21-16,-21 21 0,0 0 0,0 0 15,0 0-15,-1 0 16,1 0-16,0 0 31,42 0 47,0 0-78,1 0 16,-1 0-16,0 0 0,0 0 16,0 0-16,0 0 0,1 0 15,-1 0-15,0 0 0,0 0 16,0 0-16,22 0 0,-22 0 0,0 0 15,0 0-15,21 0 0,-20 0 0,20 0 16,-21 0-16,21 0 0,-20 0 16,20 0-16,0 0 0,-21 0 15,22 0-15,-1 0 0,-21 0 0,22 0 16,-22-22-16,21 22 0,-21 0 0,22 0 16,-22 0-16,0 0 0,21 0 15,-21 0-15,1 0 0,-1 0 0,21 0 16,-21 0-16,0-21 0,22 21 0,-22 0 15,0 0-15,21 0 0,-20 0 16,20 0-16,-21 0 0,0 0 16,0 0-16,22 0 0,-22 0 0,0 0 15,0 0-15,0 0 0,1 0 0,-1 0 16,0 0-16,0 0 16,-21-21-1,21 21-15,0 0 16,-42 0 46,0 0-62,0 0 16,0 0-16,0 0 0</inkml:trace>
  <inkml:trace contextRef="#ctx0" brushRef="#br0" timeOffset="70331.46">7853 12446 0,'-21'0'31,"-1"0"0,1 0-31,0 0 16,0 0 0,42 0 93,0 0-109,0 0 16,1 0-16,-1 0 15,0 0-15,0 0 0,0 0 16,0 0-16,1 0 16,-1 0-16,0 0 0,0 0 15,0 0-15,0 0 0,1 0 0,-1 0 16,0 0-16,0 0 0,0 0 0,0 0 15,1 0-15,-1 0 0,0 0 16,0 0-16,0 0 0,0 0 16,1 0-16,-1 0 0,0 0 0,0 0 15,0 0-15,0 0 0,1 0 16,-1 0-16,0 0 0,0 0 16,0 0-16,0 0 0,1 0 0,-1 0 15,0 0-15,0 0 0,0-21 0,0 21 16,1 0-16,-1 0 0,0 0 15,0 0-15,0 0 0,0 0 16,1 0-16,-1 0 0,0 0 0,-21-21 16,21 21-16,0 0 0,0 0 15,1 0-15,-1 0 0,0 0 16,0 0-16,0 0 16,0 0-16,1 0 15,-1-21 1,0 21-1,0 0 17,0 0-1,-42 0 63,0 0-94,0 0 0,0 0 15,-1 0 1</inkml:trace>
  <inkml:trace contextRef="#ctx0" brushRef="#br0" timeOffset="85979.14">14584 8446 0,'21'0'63,"0"0"-63,0 0 15,0 0-15,1 0 0,-1-22 16,0 22-16,0-21 0,0 0 16,0 0-16,-21 0 15,0 0-15,0-1 16,0 1-16,0 0 0,0 0 16,-21 21-16,0 0 15,0 0-15,0 0 0,0 0 16,-1 0-16,1 21 0,0-21 15,21 21-15,-21 0 0,0 1 0,0-1 16,21 0-16,0 0 0,-22 21 0,22-20 16,-21-1-16,21 0 0,0 0 0,0 0 15,0 0-15,0 1 0,0-1 0,21 0 16,1 0-16,-1-21 16,0 0-16,0 21 0,0-21 0,0 0 15,1 0-15,-1 0 0,21 0 0,-21 0 16,0 0-16,1 0 0,-1 0 15,0 0-15,-21-21 0,-21 21 47,0 0-47,-1 21 0,1 0 0,0-21 16,0 22-16,0-1 0,0 0 0,-1-21 16,1 42-16,0-21 0,0 1 0,-21 62 15,42-41 1,0-22-16,-22 0 0,22 0 0,0 21 0,0-20 15,0-1-15,0 0 0,0 0 16,22 0-16,-22 0 16,21-21-16,0 0 0,0 0 0,0 0 15,0 0-15,22 0 0,-22 0 0,21 0 16,-21 0-16,22 0 0,-22 0 0,21-21 16,-21 0-16,22 21 0,-1-21 0</inkml:trace>
  <inkml:trace contextRef="#ctx0" brushRef="#br0" timeOffset="86630.82">15642 8721 0,'0'-21'0,"0"42"0,0-64 16,0 22-16,-21 0 16,0 0-16,0 21 0,-1-21 0,1 21 15,0 0-15,21-21 0,-42 21 0,21 0 16,-1 0-16,1 0 0,0 0 0,0 21 15,0-21-15,0 21 0,-1 0 0,1 0 16,21 0-16,-21 1 0,0 20 16,21-21-16,0 0 0,0 0 0,0 1 15,0-1-15,0 0 0,0 0 0,0 0 16,21 0-16,0-21 0,0 0 16,1 0-16,-1 0 0,0 0 0,0 0 15,0 0-15,0-21 0,1 21 0,-1-21 16,0 0-16,0 0 15,0 0-15,0-1 0,-21 1 0,22 0 16,-22 0-16,21 21 0,-21-21 0,0 0 16,0-1-16,21 22 0,-21-21 15,0 42 1,0 1 0,0-1-16,0 0 15,0 21-15,0-21 0,0 22 0,0-1 16,-21 0-16,21 1 0,0-1 0,0 22 15,-21-1-15,21-21 0,-22 22 16,22-22-16,-21 22 0,21-22 0,0 22 16,-21-1-16,21-21 0,-21 22 0,21-22 15,0 1-15,0-1 0,0 0 0,-21 1 16,21-1-16,0-21 0,-21 21 16,21-20-16,0-1 0,-22 0 15,22 0-15,-21-21 0,0 0 0,0 0 16,0 0-16,0 0 15,-1 0-15,1 0 0,21-21 0,-21 21 16,0-21-16,0 21 0,21-21 0,-21-1 16,-1 1-16,22 0 0,-21 21 0,21-21 15,0 0-15,0 0 0,0-1 0,0 1 16,0 0-16,0 0 0,0 0 16,21-22-16,1 22 0,-1-21 15,0 21-15,0-22 0,0 1 0,22 0 16,-1-1-16</inkml:trace>
  <inkml:trace contextRef="#ctx0" brushRef="#br0" timeOffset="86839.93">16023 8657 0,'0'0'0,"0"-21"15,0 0 1,0 42 46,0 0-62,0 0 16,0 1-16</inkml:trace>
  <inkml:trace contextRef="#ctx0" brushRef="#br0" timeOffset="87000.13">16023 9017 0,'-21'21'0,"42"-42"0,-42 63 0,21-20 16</inkml:trace>
  <inkml:trace contextRef="#ctx0" brushRef="#br0" timeOffset="87567.06">18500 8530 0,'0'0'0,"-22"0"0,1 0 16,0 0 0,21 21-16,-21 1 0,21-1 15,-21 0-15,0 21 0,21-21 0,0 1 16,0 20-16,-22-21 0,22 21 0,-21-20 16,21 20-16,-21-21 0,21 0 15,0 0-15,0 1 0,0-1 0,0 0 16,0-42 15,0 0-15,0-1-16,0-20 0,0 21 15,0 0-15</inkml:trace>
  <inkml:trace contextRef="#ctx0" brushRef="#br0" timeOffset="87871">18394 8424 0,'-21'0'15,"42"0"-15,-64 0 0,22 0 0,0 0 16,0 0 0,21 22-1,21-22 17,0 0-32,0 0 0,1-22 15,-22 1-15,0 0 16,0 0-16,0 0 31,-22 21-31,1 0 16,21 21-16,-21 0 15,21 0-15,0 0 0,0 1 16,0-1-16,0 0 0,21-21 16,-21 21-16,21-21 0,1 0 15,-1 0-15,0 0 0</inkml:trace>
  <inkml:trace contextRef="#ctx0" brushRef="#br0" timeOffset="88040.69">18754 8509 0,'0'0'0,"0"21"47,0 0-47,-22 1 0,22-1 16,0 0-16,0 0 0,0 0 0,0 0 15,0 1-15,0-1 0,0 0 16,0 0-16</inkml:trace>
  <inkml:trace contextRef="#ctx0" brushRef="#br0" timeOffset="88334.64">18732 8890 0,'0'0'31,"-21"-21"-15,21 0-1,0 0-15,0-1 0,0 1 0,0-21 16,0 21-16,21-22 0,-21 22 0,22 0 15,-1-21-15,0 21 0,0-22 16,0 22-16,0 0 0,1 0 0,-1 21 16,0 0-16,21 0 0,-21 0 0,1 0 15,-1 0-15,0 21 0,0 0 0,-21 0 16,0 0-16,21 1 0,-21-1 16,0 21-16,0-21 0,0 22 0,0-22 15,0 0-15,0 21 0,-21-21 0,21 1 16,0-1-16,0 0 15,0 0-15,21-42 32,0 0-17,-21 0-15,22-1 0,-1 1 0,0 0 16,-21-21-16</inkml:trace>
  <inkml:trace contextRef="#ctx0" brushRef="#br0" timeOffset="88595.16">19643 8128 0,'21'-21'16,"-42"42"-16,42-63 0,-21 21 0,0 42 31,-21 0-31,-1 0 0,22 0 16,-21 22-16,21-1 0,-21 0 16,0 1-16,0-1 0,21 0 0,-21 1 15,-1 20-15,1-21 0,21 1 0,0-1 16,-21 22-16,21-22 0,0 0 0,0-21 15,0 22-15,0-1 0,0-21 0,0 0 16,0 1-16,0-1 0,21-21 16,0 0-16,1 0 0,-1 0 0,0 0 15,0 0-15,0 0 0,0 0 0,1-21 16,-1-1-16,-21 1 0,21-21 16,0 21-16</inkml:trace>
  <inkml:trace contextRef="#ctx0" brushRef="#br0" timeOffset="88794.32">19431 8594 0,'-42'0'0,"84"0"0,-106 0 15,86 0 1,20 0 0,-21 0-16,21 0 0,-20 0 0,20 0 15,0 0-15,-21-21 0,22 21 16,-22 0-16,21-22 0,-21 22 0,22 0 15,-22-21-15,0 21 0,0-21 16,0 21-16,1-21 0,-1 21 0</inkml:trace>
  <inkml:trace contextRef="#ctx0" brushRef="#br0" timeOffset="89393.21">20955 8827 0,'21'-22'0,"0"1"0,22-21 16,-22 0-16,-21 20 15,0 1-15,21 0 0,0 0 0,-21 0 16,0-22-16,0 22 0,0 0 0,0 0 15,0 0-15,-21 21 16,0 0-16,0 0 16,-1 0-16,1 0 0,0 21 0,0 0 15,0 0-15,-22 0 0,22 1 0,0-1 16,-21 0-16,21 21 0,-1-21 16,-20 22-16,21-1 0,21-21 0,-21 22 15,21-22-15,0 21 0,0-21 16,0 0-16,0 1 0,21-1 15,0-21-15,0 0 0,0 0 0,1 0 16,-1 0-16,0-21 0,21 21 0,-21-22 16,1 1-16,-1 0 0,0-21 15,0 21-15,0-22 0,0 22 0,-21 0 16,22-21-16,-22 20 0,21-20 0,-21 21 16,0 0-16,0 0 0,21 21 0,-21-22 15,0 44 16,0-1-31,0 0 0,0 0 0,0 0 16,0 0-16,0 22 0,21-22 16,-21 0-16,0 0 0,0 0 0,21 1 15,0-1-15,1 0 0,-22 0 16,21 0-16,0-21 0,0 0 0,-21 21 0,21-21 16,0 0-16,1 0 0,-1 0 15,0 0-15,0-21 0,0 0 16,0 0-16,1 0 0,-1 21 15,0-21-15</inkml:trace>
  <inkml:trace contextRef="#ctx0" brushRef="#br0" timeOffset="89608.31">21907 8551 0,'22'0'47,"-1"0"-47,0 0 0,0 0 0,0 0 16,0 0-16,1 0 15,-1 0-15,0 0 0,0 0 16</inkml:trace>
  <inkml:trace contextRef="#ctx0" brushRef="#br0" timeOffset="89769.51">21780 8784 0,'0'21'0,"0"-42"0,0 64 15,0-22-15,22-21 16,-1 0-16,0 0 0,0 0 16,0 0-16,0 0 0,22 0 0,-22 0 15,0 0-15,0-21 0,0 21 16,1-22-16,-1 22 0,0-21 15,0 21-15</inkml:trace>
  <inkml:trace contextRef="#ctx0" brushRef="#br0" timeOffset="90055.48">22860 8319 0,'-21'0'31,"0"0"-31,21 21 16,0 0-16,-22 0 0,22 0 15,0 22-15,0-22 0,-21 21 0,21-21 16,0 22-16,0-22 0,0 21 16,-21 0-16,21-20 0,-21 20 0,21 0 15,-21-21-15,21 1 0,0-1 0,0 21 16,-21-21-16,21 0 0,21-21 47,0-21-47</inkml:trace>
  <inkml:trace contextRef="#ctx0" brushRef="#br0" timeOffset="90591.98">23474 8467 0,'-21'0'32,"-1"0"-32,1 0 15,0 21-15,0 0 0,0 0 0,0 0 16,-1 1-16,-20-1 0,21 0 16,0 0-16,0 21 0,-1-20 0,1-1 15,21 21-15,0-21 0,0 0 0,0 1 16,0-1-16,0 0 0,0 0 0,0 0 15,21-21-15,1 21 0,-1-21 16,0 0-16,0 0 0,0 0 0,22 0 16,-22 0-16,0 0 0,0 0 0,0-21 15,0 0-15,-21 0 0,22 0 16,-22 0-16,0-1 0,0 1 0,0 0 16,0-21-16,0 21 0,0-1 15,0-20-15,-22 21 0,22 0 0,-21 0 16,21-1-16,0 1 0,0 0 15,0 0-15,21 21 0,1 0 16,-1-21-16,0 21 0,21 0 16,1 0-16,-22 0 0,21 0 0,0 0 15,1 0-15,-1 0 0,0 0 16,1 0-16,-1 0 0,-21 0 0,0 21 16,1 0-16,-22 0 0,0 0 0,0 22 15,-22-22-15,-20 0 0,21 0 16,0 0-16,-22 22 0,22-22 15,-21 0-15,21 21 0,0-20 16,21-1-16,0 0 0,0 0 0,0 0 0,21 0 16,0-21-16,0 0 0,0 0 15,0 0-15,1 0 0,20 0 16,-21 0-16,21 0 0</inkml:trace>
  <inkml:trace contextRef="#ctx0" brushRef="#br0" timeOffset="90723.74">24236 8509 0,'0'-21'15,"-21"0"-15,42 63 0,-42-105 0,-1 41 16,1 22-16,-21-21 0,21 21 0,-22 0 16,22 0-16,-21 0 0,21 0 15,-22 0-15,1 21 0,0 1 0,21-22 16,-22 21-16,1 0 0,21 0 0,-22 0 16</inkml:trace>
  <inkml:trace contextRef="#ctx0" brushRef="#br0" timeOffset="91450.16">24193 8636 0,'0'-21'0,"0"0"15,0 0 1,0 42 31,0 0-47,0 0 16,0 0-16,0 0 0,0 1 0,-21-1 15,0 21-15,21-21 0,-21 0 0,0 1 16,0-1-16,-1 0 0,1 0 15,0 0-15,0-21 0,0 0 16,0 21-16,-1-21 0,1 0 16,21-21-1,0 0-15,0 0 0</inkml:trace>
  <inkml:trace contextRef="#ctx0" brushRef="#br0" timeOffset="91651.56">24744 8615 0,'0'0'0,"0"-21"31,0 0-15,0 42 30,0 0-46,0 0 0</inkml:trace>
  <inkml:trace contextRef="#ctx0" brushRef="#br0" timeOffset="91803.28">24765 8954 0,'0'21'16,"0"-42"-16,0 63 0,-21-42 0,21 21 0,-21-21 15,-1 21-15,1-21 16,21 21-16,0 1 15,0-1-15,0 0 16,-21-21-16,0 21 16,0-21-16</inkml:trace>
  <inkml:trace contextRef="#ctx0" brushRef="#br0" timeOffset="92335.75">18669 11472 0,'0'-21'0,"0"42"0,0-63 0,0 21 15,-21 21-15,21-21 0,-21 21 16,21 21-16,-22 0 0,22 0 16,-21 22-16,21-22 0,-21 21 15,21 22-15,-21-22 0,0 0 0,21 1 16,-21 20-16,-1-21 0,1 22 15,0-22-15,0 1 0,0 20 0,0-21 16,-1 1-16,1-1 0,21-21 0,0 0 16,-21 22-16,21-22 0,0 0 15,-21-21-15</inkml:trace>
  <inkml:trace contextRef="#ctx0" brushRef="#br0" timeOffset="92625.27">18055 11599 0,'-21'-42'0,"42"84"0,-42-105 0,21 21 0,0 20 15,0 1-15,0 0 0,0 0 16,21-21-16,0 20 0,22 1 0,-1 0 16,0 0-16,1 0 0,20 0 15,1 21-15,-1 0 0,1 0 0,-1 0 16,1 21-16,-22 21 0,0-21 0,-21 22 15,1-1-15,-22 0 0,0 1 16,0-1-16,-22 0 0,1 1 0,-21-1 0,0 0 16,-22-21-16,22 22 0,-1-22 15,1 0-15,21 0 0,0 0 0,0-21 0,-1 0 16,22 22-16,22-44 31,-22 1-31,21 0 0,0 0 16</inkml:trace>
  <inkml:trace contextRef="#ctx0" brushRef="#br0" timeOffset="93019.04">19029 11303 0,'21'0'16,"-42"0"-16,42 21 16,-42 0-16,0 22 0,-1-22 15,22 21-15,-21-21 0,0 22 16,0-22-16,0 21 0,21-21 0,0 1 15,0 20-15,0-21 0,0 0 0,0 0 16,0 1-16,21-22 16,0 0-16,0 0 15,0 0-15,1 0 0,20-22 0,-21 22 16,0-21-16,22 0 0,-22 0 0,0-21 16,0 20-16,0-20 0,0 21 15,1-21-15,-1-1 0,-21 22 0,21 0 16,-21 0-16,0 0 0,0-1 15,-21 22 1,0 22-16,-1-1 0,22 0 0,0 21 16,-21-21-16,21 22 0,0-22 0,-21 0 15,21 21-15,0-20 0,0-1 16,0 0-16,0 0 0,0 0 0,0 0 16,21-21-16,0 0 0,1 22 0,-1-22 15,0 0-15,21 0 0,-21-22 16,1 22-16,-1-21 0,0 0 0,0 0 15</inkml:trace>
  <inkml:trace contextRef="#ctx0" brushRef="#br0" timeOffset="93459.72">19685 11049 0,'0'-63'0,"-21"211"0,42-318 0,-21 255 0,0-191 16,0 85-16,0 42 15,0 0-15,0 1 16,0 20-16,-21-21 0,21 21 0,0 1 15,0 20-15,-21-20 0,21-1 0,-22 0 16,1 1-16,21-1 0,-21 0 16,21 1-16,0-22 0,0 21 0,-21-21 15,21 0-15,-21 1 0,21-1 16,0-42 0,0-1-1,0 1-15,0 0 0,21 0 16,0-21-16,-21 20 0,21 1 15,0 0-15,1 0 0,-1 21 0,21-21 16,0 0-16,-20 21 0,20 0 16,-21 0-16,0 21 0,0 0 15,1 0-15,-1 0 0,-21 0 0,0 1 16,0-1-16,0 0 0,0 0 0,0 0 16,-21 22-16,-1-43 0,1 21 0,-21 0 15,21 0-15,-22 0 0,1-21 16,0 21-16,-1-21 0,1 0 0,21 0 15,0 0-15,-22 0 0,22 0 16,21-21 0,0 0-16,21 0 15,1 21-15,-1-21 0,0 0 0,21-1 16,22-41-16</inkml:trace>
  <inkml:trace contextRef="#ctx0" brushRef="#br0" timeOffset="94243.27">20341 11007 0,'0'-21'16,"-21"21"-1,0 0 1,0 21-16,-1 0 0,22 0 0,-21 21 16,0-20-16,21 20 0,-21 0 15,21 1-15,0 20 0,-21-21 0,21 1 16,0-22-16,0 21 0,0 1 0,0-22 15,0 21-15,0-21 0,0 0 16,21 1-16,0-1 0,0-21 16,0 0-16,1 0 0,-1 0 0,0 0 15,0 0-15,0-21 0,0-1 0,1 22 16,-1-21-16,0 0 0,-21 0 16,21 0-16,-21-22 0,21 22 15,-21 0-15,0 0 0,0 0 0,0 42 31,0 0-31,0 0 0,0 0 16,0 1-16,0-1 0,0 0 16,0 21-16,0-21 0,0 1 0,0-1 15,0 0-15,21 0 16,1-21-16,-1 0 0,0 0 16,0 0-16,0-21 0,0 21 15,1-21-15,-1 21 0,0-21 16,0-1-16,0 1 0,0 0 15,1 0-15,20-43 0,-21 22 16,0 21-16,0-21 0,1 20 0,-1 1 16,21 0-16,-21 0 0,0 21 15,1 0-15,-22 21 16,0 0 0,0 0-16,0 1 0,0-1 31,0-42-16,21 21 1,-21-22-16,0 1 0,0 0 16,0 0-16,0 0 15,-21 21-15,-1 0 16,1 0-16,0 21 16,0 0-16,0-21 0,-22 21 15,22 22-15,0-22 0,21 0 0,-21 21 16,0-21-16,21 1 0,0 20 0,0-21 15,0 0-15,0 0 0,0 1 0,21-22 16,0 21-16,0-21 0,0 0 16,1 21-16,-1-21 0,0 0 0,0 0 15,0 0-15,22 0 0,-22 0 0,0-21 16,0 21-16,0-21 0,0 21 16,1-22-16,-22 1 0,0-21 0,21 21 0,-21 0 15,0-22-15</inkml:trace>
  <inkml:trace contextRef="#ctx0" brushRef="#br0" timeOffset="94390.99">20913 11028 0,'-22'0'16,"44"0"-16,-65 0 0</inkml:trace>
  <inkml:trace contextRef="#ctx0" brushRef="#br0" timeOffset="94811.27">22013 11091 0,'0'-21'0,"0"42"0,21-42 16,1 21 0,-1 0-1,-21 21-15,0 1 0,21 20 0,0-21 16,-21 21-16,0 1 0,21-22 0,0 21 16,-21 1-16,22-1 0,-22-21 15,0 21-15,0-20 0,0-1 16,21 0-16,-21 0 0,0 0 0,0 0 15,21-21-15,-21-21 32,21 21-32,0-21 0,-21 0 15</inkml:trace>
  <inkml:trace contextRef="#ctx0" brushRef="#br0" timeOffset="95023.38">22479 11049 0,'0'-42'16,"-21"190"-16,42-317 0,-21 232 0,0-148 0,-21 107 31,0-22-31,21 21 0,-22 21 16,1-21-16,0 22 0,0-22 0,0 21 15,0 0-15,21-20 0,-22 20 0,22 0 16,-21-21-16,0 22 0,21-22 16,0 0-16,0 0 0,0 0 0,0 1 15,0-1-15,21-21 16,0 0-16,1 0 0,-1-21 15,0 21-15,21-22 0</inkml:trace>
  <inkml:trace contextRef="#ctx0" brushRef="#br0" timeOffset="95365.74">22775 11134 0,'0'-21'0,"-63"126"16,126-189-16,-63 41 0,-21 43 15,21 22-15,-21-22 16,0 21-16,21 21 0,-21-21 15,-1 0-15,22 22 0,-21-22 0,21 21 16,0 1-16,0-22 0,0 0 0,0 21 16,0-21-16,0 1 0,0-1 0,0 0 15,21-21-15,1 21 16,-1-21-16,0 0 0,0 0 0,0-21 16,0 21-16,1-21 0,-1 0 15,0-1-15,-21 1 0,21-21 0,-21 21 0,21-22 16,-21 22-16,0-21 0,0 21 15,0-22-15,0 22 0,-21 0 16,21 0-16,-21 0 0,0 21 0,0 0 16,-1 0-16,1 0 0,0 0 15,21 21 1,0 0-16,21-21 16,0 21-1,1-21-15</inkml:trace>
  <inkml:trace contextRef="#ctx0" brushRef="#br0" timeOffset="95579.35">23199 11134 0,'0'-21'0,"0"42"31,0 0-15,0 0-16,0 0 0,0 0 0,-22 1 15,22 20-15,0-21 0,-21 21 16,21-20-16,0-1 0,0 0 0,0 0 15,0 0-15,0 0 0,0 1 0,0-1 16,0-42 15,0-1-31,0 1 16</inkml:trace>
  <inkml:trace contextRef="#ctx0" brushRef="#br0" timeOffset="95739.55">23199 10922 0,'0'-21'0,"0"0"0,0 169 0,0-254 0,0 43 0,-22 63 16,1-22-16,0 22 31,21 22-31,0-1 16,0 0 0,21-21-16,0 21 15,1-21-15</inkml:trace>
  <inkml:trace contextRef="#ctx0" brushRef="#br0" timeOffset="96251.1">23685 11218 0,'0'-21'0,"22"21"0,-22-21 0,0 0 15,0 0-15,0 0 16,0-1-16,0 1 0,-22 21 31,1 0-31,0 0 0,0 21 0,0 1 16,0-1-16,-1 21 15,1-21-15,0 22 0,0-22 0,0 21 16,21 0-16,0-20 0,-21-1 0,21 21 16,0 0-16,0-20 15,21-22-15,0 0 0,0 0 16,0 0-16,22 0 0,-22-22 15,0 1-15,21 0 0,-21 0 0,1 0 16,-1-22-16,21 1 0,-21 0 16,0-1-16,1 1 0,-1-21 0,21 20 15,0-63-15,-20 43 0,-22-1 16,21 1-16,-21 21 0,0-1 16,0 1-16,0 0 0,0-1 15,-21 43-15,21 21 16,-22 22-16,22-22 0,-21 21 15,0 1-15,21 20 0,0-21 0,0 22 16,0-22-16,-21 22 0,21-1 0,0 1 16,0-1-16,0-20 0,21 20 0,-21-21 15,21 1-15,0-1 0,1-21 16,-1 0-16,0 22 0,0-43 16,21 21-16,1 0 0,-22-21 0,21 0 15,-21 0-15,1 0 0,20-21 0,0 0 16</inkml:trace>
  <inkml:trace contextRef="#ctx0" brushRef="#br0" timeOffset="96482.67">24913 10964 0,'21'22'31,"0"-1"-31,1 0 15,-1 0-15,0 0 0,0 0 16,21 1-16,1 20 0,-22-21 0,21 0 16,-21 22-16,22-22 0,-22 0 0,21 0 15,-21 0-15,1 0 16,-22-42 0</inkml:trace>
  <inkml:trace contextRef="#ctx0" brushRef="#br0" timeOffset="96712.74">25379 10859 0,'0'0'0,"-21"21"31,-1 0-31,1 21 16,21-21-16,-21 1 0,0 20 15,0-21-15,0 21 0,-1-20 0,1 20 16,0-21-16,0 21 0,0-20 0,0-1 15,-1 0-15,1 21 0,21-21 16,-21 1-16,21-1 16,21-21-1,0 0-15,1-21 16,-1-1-16</inkml:trace>
  <inkml:trace contextRef="#ctx0" brushRef="#br0" timeOffset="97134.96">25590 10901 0,'-21'63'16,"42"-126"-16,-42 63 0,0 0 15,0 0-15,21 21 16,0 0 0,0 0-16,0 1 15,0-1-15,0 0 0,21-21 16,0 21-16,-21 0 0,21-21 15,1 0-15,-1 21 0,0-21 0,0 0 0,0 0 16,0 0-16,1 0 0,-1 0 16,0-21-16,0 0 0,21 0 15,-20 21-15,-1-21 0,-21 0 0,21-1 16,0 1-16,-21 0 0,21 0 0,-21 0 16,0 0-16,-21 42 31,0 0-16,0 0-15,21 0 0,0 0 16,-21 22-16,-1-22 0,22 0 16,-21 21-16,0-20 0,21-1 0,-21 21 15,21-21-15,-21 22 0,21-22 16,0 0-16,0 0 0,0 0 0,0 0 16,21-21 15,-21-21-31,21 21 0,0-21 0</inkml:trace>
  <inkml:trace contextRef="#ctx0" brushRef="#br0" timeOffset="97658.99">26183 10795 0,'-21'0'15,"0"0"-15,21 21 31,21-21-31,0 0 0,0 0 16,0 0-16,1 0 0,-1 0 0,0 0 16,21 0-16,-21 0 0,1 0 15,-1 0-15,21 0 0,-21 0 0,0-21 16,1 0-16,-44 21 31,1 0-15,0 21-16,0 0 0,0 0 0,0 1 15,-1 20-15,1-21 0,-21 21 0,21-20 16,0 20-16,-1-21 0,1 21 0,0-20 16,0 20-16,0-21 15,21 0-15,0 0 0,-21-21 0,21 22 16,0-1-16,21-21 31,-21-21-31,21-1 0,0 1 16,0 0-16,0 0 0,1 0 15,-22 0-15,21 21 0,-21 21 32,0 0-32,21 0 15,-21 0-15,0 0 0,21 1 16,-21-1-16,21 0 16,0 0-16,1-21 0,-22 21 15,21-21-15,0 0 0,0 0 16,0 0-16,-21-21 15,21 0-15,1 21 0,-22-21 0,21 0 16,-21-1-16</inkml:trace>
  <inkml:trace contextRef="#ctx0" brushRef="#br0" timeOffset="97918.58">26945 10753 0,'0'-21'0,"-42"21"15,21 0 1,-1 0-16,1 21 16,0 0-16,0 0 0,21 0 15,0 22-15,-21-22 0,0 0 0,21 21 16,-22-21-16,22 22 0,-21-22 16,21 21-16,0-21 0,0 1 0,0 20 15,0-21-15,0 0 0,0 0 0,0 1 16,0-1-16,21-21 15,1 0-15,-1 0 16,0 0-16</inkml:trace>
  <inkml:trace contextRef="#ctx0" brushRef="#br0" timeOffset="98161.13">27326 10753 0,'21'21'32,"-21"0"-17,21 0-15,-21 0 0,0 1 0,0-1 16,0 21-16,0-21 0,0 22 16,0-22-16,0 21 0,-21-21 0,0 22 15,0-1-15,0-21 0,0 21 16,-1-20-16,-20 20 0,21-21 0,-21 0 15,-1 0-15,22 1 0,-21-1 0,-1 0 16,1-21-16</inkml:trace>
  <inkml:trace contextRef="#ctx0" brushRef="#br0" timeOffset="98932.3">20934 12742 0,'0'0'0,"0"-21"0,21 0 0,-21 0 16,0 0-16,21 0 0,-21-1 16,0 1-16,21 0 0,0 0 15,-42 21 1,0 21 0,0 0-16,-21 0 0,-1 1 15,1-1-15,-22 0 0,-41 21 16,62-21-16,1 1 0,0-1 0,20 0 15,1 0-15,21 0 0,21-21 16,1 21-16,20-21 16,0 0-16,1 0 0,-1 22 0,0-22 15,1 21-15,-1-21 0,0 21 16,1 0-16,-22-21 0,21 21 0,-21 0 16,0 1-16,-21-1 0,0 0 0,0 0 15,0 0-15,0 0 0,-21 1 16,-21-1-16,21-21 0,-22 21 0,1 0 15,0 0-15,-1-21 0,1 21 0,-21-21 16,20 22-16,1-22 0,0 0 16,-1 21-16,1-21 0,21 0 15,21 21-15,0 0 16,21 0 0,0 0-16,0-21 15,0 22-15,1-1 0,-22 0 0,21 21 16,-21-21-16,21 22 0,-21-22 15,0 21-15,0-21 0,0 22 0,0-22 0,-21 21 16,0 1-16,-1-22 0,22 0 16,-21 21-16,0-21 0</inkml:trace>
  <inkml:trace contextRef="#ctx0" brushRef="#br0" timeOffset="99588.08">20532 15134 0,'-22'-21'15,"44"42"-15,-44-63 0,22 21 16,0 0-16,22-1 15,-1 1-15,0 21 0,21-21 0,-21 0 16,1 21-16,20 0 0,-21-21 16,21 21-16,-20 0 0,-1 0 0,0 0 15,-42 21 1,0-21 0,-22 21-16,22 0 15,-21 0-15,-1 1 0,1-1 0,0 21 0,21-21 16,-22 0-16,22 64 15,21-64-15,-21 22 0,21 20 16,0-21-16,21-20 0,-21 20 16,21-21-16,22 0 0,-22 22 0,0-22 15,21 0-15,1 21 0,-22-21 0,21 1 16,-21-1-16,0 0 0,22 21 16,-43-21-16,0 1 0,0-1 0,0 21 15,0 22-15,-21-43 0,-22 0 16,22 21-16,-21-21 0,-1 1 15,-20 20-15,21-21 0,-22 0 0,22 0 16,-22-21-16,22 22 0,0-22 0,-1 0 16,22 0-16,0 0 0,0 0 15,0 0-15,21-22 0,0 1 16,0-21-16,21 21 0</inkml:trace>
  <inkml:trace contextRef="#ctx0" brushRef="#br0" timeOffset="99943.42">21399 14203 0,'0'-21'0,"0"0"16,22 21-16,20-22 15,-21 22-15,43-21 0,-22 21 0,0 0 16,22 0-16,-1-21 0,1 21 16,-1 0-16,1 0 0,-1 0 0,1 0 15,-1 0-15,-20 0 0,20 0 0,-21 0 16,-20 0-16,20 0 0,-84 21 31,20-21-31,1 0 16,-21 0-16,0 21 0,20-21 15,-41 22-15,21-22 0</inkml:trace>
  <inkml:trace contextRef="#ctx0" brushRef="#br0" timeOffset="100139.06">21569 14372 0,'-85'43'0,"43"20"16,42-42-1,127-148-15,-254 275 0,127-126 0,21-22 0,0 0 16,0 0-16,22 0 0,-1 0 0,0 0 16,22 0-16,-22 0 0,22 0 15,-22 0-15,21 0 0,-20-22 0,20 22 16,-20-21-16,-1 21 0,0 0 16,1 0-16,-22 0 0,0 0 0,-42 0 31,-22 0-31,22 0 0,-42 21 15</inkml:trace>
  <inkml:trace contextRef="#ctx0" brushRef="#br0" timeOffset="100295.77">21484 14732 0,'0'21'0,"0"0"16,0-63-16,0 106 0,21-64 16,0 0-16,1 21 0,20-21 15,-21 0-15,21 0 0,1 0 0,-22 0 16,21 0-16,1 0 0,-1 0 15,0 0-15,1 0 0,20 0 0,-42 0 16,22-21-16,-1-1 0,0 22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45:07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889 953 0,'-21'0'94,"0"0"-79,21-22 1,-22 22-1,22-21-15,0 0 0,0 0 16,0 0-16,0 0 16,0-1-16,0 1 0,22 0 15,-22 0-15,21 21 16,-21-21-16,21 21 0,0 0 16,0 0-1,0 0-15,1 0 16,-1 0-1,0 21-15,-21 0 0,0 0 16,0 0-16,21 1 0,-21-1 16,0 0-16,21 21 0,-21-21 0,0 22 15,0-1-15,0-21 0,0 22 16,0-22-16,0 21 0,0 0 0,-21-20 16,0 20-16,21-21 0,-21 21 15,0-20-15,-1 20 0,1-21 16,0 0-16,0 22 0,0-22 0,0 0 15,-1 0-15,1 0 0,0 0 16,0 1-16,0-1 0,0 0 0,-1-21 16,1 0-16,0 0 15,0 0-15,0 0 16,0-21-16,-1 0 0,22-1 16,-21 1-16,21 0 0,-21 0 15,21 0-15,0 0 0,0-1 16,0 1-16,0 0 0,0 0 15,21 0 1,0 21-16,1-21 16,-1 21-16,0 0 0,0 0 15,0 0-15,0 21 16,1 0-16,-1 0 0,0-21 0,0 21 16,0 0-16,-21 1 0,21-1 15,-21 0-15,22 0 0,-22 0 0,21 0 16,-21 1-16,21-1 15,-21 0-15,21 0 0,-21 0 16,0 0-16,21-21 0,-21 22 0,21-22 16,-21 21-1,0-42 48,0-1-63,22 22 0,-22-21 0,21 0 15</inkml:trace>
  <inkml:trace contextRef="#ctx0" brushRef="#br0" timeOffset="605.08">1439 1334 0,'-21'0'31,"21"21"-31,0 0 0,0 0 16,0 0-1,0 0 1,21-21-16,0 0 16,1 0-1,-1 0-15,-21-21 16,0 0 0,0 0-1,0 0 1,-21 21-1,-1 0-15,22 21 32,-21-21-32,21 21 15,-21 0-15,21 0 16</inkml:trace>
  <inkml:trace contextRef="#ctx0" brushRef="#br0" timeOffset="2100.56">2117 1884 0,'0'0'0,"0"21"15,0-42 17,21 0-17,0 21-15,-21-43 0,21 22 16,0 0-16,0-21 0,22-1 0,-22 1 16,21 0-16,1-1 0,-1 1 15,0 0-15,22-1 0,-22-20 0,0 21 16,1 20-16,-1-20 0,0 0 0,-20 21 15,-1-1-15,0 1 0,-21 0 16,0 0-16,-21 21 16,-22 0-1,22 0-15,0 21 0,0 0 0,-21 0 16,20-21-16,1 22 0,0-1 16,21 0-16,0 0 0,0 0 15,0 0-15,0 1 0,0-1 16,21 0-16,0 0 0,1 0 15,-1 0-15,0 1 0,21-1 0,-21-21 16,1 21-16,-1 0 0,0 0 0,0 0 16,-21 1-16,21-1 0,-21 0 15,0 0-15,0 0 0,0 0 0,0 1 16,0-1-16,-21 0 16,0 0-16,0-21 0,0 0 0,-1 0 15,1 0-15,0 0 0,0 0 0,0 0 16,0 0-16,-1-21 15,1 0-15,0 0 0,0-1 0,0 1 16,0 0-16,21 0 0,-22 0 16,22 0-16,0-1 0,0 1 0,0 0 15,22 42 17,-1 0-32,-21 1 0,21-1 15,-21 0-15,0 0 0,21 0 16,-21 22-16,21-22 0,-21 0 0,21 0 15,1 0-15,-22 0 0,21 1 0,0-1 16,0-21-16,0 21 16,0-21-16,1 0 0,-1 0 15,0 0-15,0-21 0,21 0 0,-20-1 16,-1 1-16,0 0 0,21-21 16,-21-1-16,1 22 0,-1-21 0,0 0 15,0-1-15,0-20 0,0 20 16,1 1-16,-1-21 0,0 20 0,-21 1 15,0 0-15,21-1 0,-21 1 0,0 0 16,0 20-16,0 1 0,0 0 16,0 0-16,0 0 0,0 42 31,0 21-31,0-21 16,0 22-16,0-1 0,-21 0 0,21 22 15,-21-22-15,21 1 0,0-1 16,-21 21-16,21-20 0,-22-1 0,22 0 15,0-20-15,0 20 0,0 0 16,0-21-16,0 1 0,0-1 0,0 0 16,0 0-16,0 0 0,22-21 15,-1 0-15,0 0 16,0 0-16,-21-21 16,0 0-16,21 0 0,-21 0 0,0-1 15</inkml:trace>
  <inkml:trace contextRef="#ctx0" brushRef="#br0" timeOffset="2292.21">3069 1418 0,'21'-21'31,"0"21"-31,22 0 16,-22-21-16,0 21 0,0 0 0,0-21 15,22 21-15,-22-21 0,0 21 16,0 0-16,0 0 16</inkml:trace>
  <inkml:trace contextRef="#ctx0" brushRef="#br0" timeOffset="3922.69">3746 1672 0,'0'0'0,"0"-21"0,0 0 15,0 0-15,0 0 0,22-1 0,-22 1 16,0 0-16,0 0 0,0 0 0,0 0 15,0-1-15,0 1 0,0 0 16,0 0-16,0 0 0,-22 21 0,1-21 16,0 21-16,0 0 15,0 0-15,0 0 0,21 21 16,-22-21-16,1 21 0,0 0 0,0 0 16,0 0-16,0 22 0,-1-22 15,1 0-15,0 21 0,0-20 16,21 20-16,-21-21 0,21 21 0,0-20 15,0-1-15,0 0 0,0 0 0,0 0 16,21-21-16,0 21 16,0-21-16,0 0 0,1 0 15,-1-21-15,0 21 0,0-21 16,0 0-16,0 0 0,1 0 0,-1-1 16,0-20-16,0 21 0,-21-21 0,21 20 15,-21-20-15,21 21 0,-21-21 16,0 20-16,22 1 0,-22 0 0,0 0 15,21 21-15,-21-21 0,0 0 16,0 42 15,0 0-31,0 0 0,0 0 16,0 0-16,-21 22 0,21-22 16,0 0-16,0 21 0,-22-20 0,22 20 15,0-21-15,0 0 0,0 0 0,0 1 16,0-1-16,0 0 0,0 0 15,22 0-15,-1-21 0,0 0 0,0 0 16,0 0-16,0 0 0,1 0 16,-1-21-16,0 0 0,0 0 15,0 0-15,0-1 0,1-20 0,41-64 16,-42 64 0,0 0-16,-21-1 0,22 1 15,-1-22-15,-21 22 0,21 0 0,-21-1 16,0 1-16,0 0 0,0 21 0,0-22 15,0 22-15,0-21 0,0 21 16,0-1-16,0 1 0,0 0 16,0 42-1,0 0 1,0 22-16,0-22 0,0 21 16,0 1-16,0-22 0,0 21 15,0 0-15,0 1 0,-21-1 0,21 0 16,-21 1-16,21-1 0,-22-21 15,22 22-15,0-1 0,0 0 16,0-21-16,0 22 0,0-1 0,0-21 16,0 0-16,0 22 0,0-22 0,0 0 15,22 0-15,-1 0 0,0 1 16,0-22-16,0 0 0,22 0 16,-22 0-16,0 0 0,0-22 0,0 22 15,0-21-15,1-21 0,-1 21 16,0 0-16,0-22 0,-21 22 0,21-21 15,0-1-15,-21 1 16,0 21-16,0 0 0,0 0 0,0-1 16,0 1-16,0 0 15,0 42 17,0 0-32,0 1 0,0-1 0,0 21 15,0-21-15,0 0 0,22 1 16,-22-1-16,0 0 0,21 0 15,-21 0-15,21 0 0,-21 1 0,21-1 16,0-21-16,0 0 0,1 21 0,-1-21 16,0 0-16,0 0 0,0 0 15,0 0-15,1-21 0,-1 21 0,0-21 16,0-1-16,0 1 0,0 0 16,1-21-16,-1 21 0,0-1 0,0-20 15,0 21-15,0-21 0,1 20 16,-1 1-16,-21 0 0,21 0 0,-21 0 15,21 0-15,0 21 0,-21-22 16,0 44 0,21-1-1,-21 0-15,0 0 16,0 0-16,0 0 16,0-42 30,0 0-30,0 0-16,0 0 16,0 0-16,0-1 15,-21 22 1,0 0 0,0 0-16,0 22 15,0-1-15,-1-21 16,22 21-16,0 0 0,-21 0 0,0 0 15,21 1-15,-21-1 0,0 0 0,21 0 16,0 0-16,0 22 0,0-22 16,0 0-16,0 0 0,0 0 15,0 0-15,0 1 0,0-1 0,21 0 16,-21 0-16,21-21 0,0 21 0,22-21 16,-22 0-16,0 0 0,0 0 15,0 0-15,0 0 0,64-21 16,-64 0-16,0 0 15,1 21-15,-22-21 0,0-1 16,0 1-16,0 0 0,0 0 0,0 0 16,0 0-16,0-1 0,0 1 0</inkml:trace>
  <inkml:trace contextRef="#ctx0" brushRef="#br0" timeOffset="4276.04">4974 889 0,'-21'0'0,"42"0"0,-63 21 0,42 0 16,-21 1-16,21-1 15,-22-21-15,22 21 0,0 0 0,0 0 16,22-21-1,-1 0 1,0 0-16,0 0 16,-21-21-1,0 0-15,0 0 0,0 0 16,0-1-16,-21 22 16,0-21-16,0 21 15,-1 0 1,22 21-16,-21-21 0,21 22 0,-21-1 15,21 0-15,-21 0 16</inkml:trace>
  <inkml:trace contextRef="#ctx0" brushRef="#br0" timeOffset="4552.02">4064 1291 0,'21'0'31,"0"0"-31,0 0 0,1 0 16,20 0-16,-21 0 0,21 0 15,1-21-15,-22 21 0,21-21 0,-21 21 16,22 0-16,-22 0 0,0 0 15,-42 0 32</inkml:trace>
  <inkml:trace contextRef="#ctx0" brushRef="#br0" timeOffset="5100.18">5969 1249 0,'0'-21'0,"0"42"0,0-63 15,0 20-15,0 1 16,0 0 0,0 42 15,0 0-31,0 1 16,0-1-16,0 0 0,0 0 15,0 0-15,0 0 0,0 22 0,0-22 16,0 0-16,0 21 0,0-20 15,-21-1-15,21 0 0,0 0 0,-21 0 16,21 0-16,0 1 0,0-1 16,0 0-16,0 0 15,0-42 17,21 0-32,0 0 15</inkml:trace>
  <inkml:trace contextRef="#ctx0" brushRef="#br0" timeOffset="5638.68">6498 1185 0,'0'0'0,"0"-21"16,-21 21-1,0 0-15,0 0 0,-1 0 0,1 0 16,0 0-16,0 21 0,0 1 0,0-22 16,-1 21-16,22 0 15,-21-21-15,0 21 0,21 0 0,0 0 16,-21-21-16,21 22 0,-21-1 0,21 0 16,-21-21-16,21 21 15,0 0 1,21-21-16,0 0 15,0 0-15,0 21 16,0-21-16,1 0 16,-1 0-16,0 0 0,0 0 0,0 0 15,0 22-15,1-22 16,-1 0-16,-21 21 16,21-21-16,0 21 0,-21 0 15,0 0-15,-21 0 16,0-21-16,0 22 0,-1-22 15,1 21-15,0-21 0,0 21 16,-21-21-16,20 0 0,1 21 0,0-21 16,0 0-16,0 0 0,0 0 0,-1 21 15,1-21-15,0 0 16,0 0 0,21-21 30,0 0-46,0 0 0</inkml:trace>
  <inkml:trace contextRef="#ctx0" brushRef="#br0" timeOffset="6010.54">5990 995 0,'21'0'31,"0"0"-31,-21-21 15,0 0 1,0-1 0,-21 22-1,0 0-15,0 0 0,21 22 16,0-1-16,-21 0 16,21 0-16,-21 0 15,21 0-15,0 1 0,21-22 31</inkml:trace>
  <inkml:trace contextRef="#ctx0" brushRef="#br0" timeOffset="8219.98">7705 1037 0,'0'0'0,"21"0"16,-21-21-16,0 0 16,21 0-16,-21 0 15,21-1-15,-21 1 16,0 0-16,0 0 16,0 0-16,0 0 0,0-1 15,0 1-15,-21 21 31,0 21-15,21 1-16,-21-1 16,-1 21-16,22-21 0,-21 22 0,0-1 15,0 0-15,0-21 0,21 22 0,-21-1 16,-1 0-16,1 1 0,21-1 16,0-21-16,0 22 0,0-1 0,0-21 15,0 0-15,0 0 0,0 22 0,0-22 16,0 0-16,21-21 15,22 21-15,-22 0 0,21-21 0,-21 0 16,22 0-16,-1 0 0,0 0 0,22 0 16,63-21-1,-85 0-15,-21 21 0,22-21 0,-1 0 16,-21 0-16,0-1 0,1 1 0,-1 0 16,0-21-16,0 21 0,-21-22 0,0 1 15,0 0-15,0-1 0,0 1 16,0 0-16,0-1 0,0-20 0,0 20 15,0 1-15,-21 0 0,0-1 0,0 1 16,21 21-16,-43 0 16,22-22-16,0 43 0,0-21 0,0 0 15,-22 21-15,22 0 0,-21 0 0,21 0 16,-22 0-16,22 0 0,-21 21 16,21 0-16,-22 1 0,22-1 0,0 21 15,-21 0-15,20 1 0,1-1 0,0 22 16,0-22-16,0 0 0,21 22 15,0-22-15,0 0 0,0 1 0,0-1 16,0 0-16,21-20 0,0 20 0,0-21 16,0 0-16,1 0 0,20 1 15,-21-1-15,21 0 0,1 0 16,-1-21-16,0 0 0,1 0 0,-1 0 0,0 0 16,1 0-16,-1 0 15,22-21-15,-43 0 0,21 21 0,0-21 16,1-1-16,-22 1 0,21 0 0,-21 0 15,1-21-15,-1 20 0,0 1 16,0 0-16,-21 0 0,0 0 0,21 0 16,-21-1-16,0 1 15,0 42 1,0 1 0,0-1-16,-21 0 0,21 0 0,0 0 15,0 0-15,0 1 0,0-1 0,-21 0 16,21 0-16,0 64 15,-21-64 1,21 0-16,0-42 63,0 0-63,0 0 0,21-1 0,-21 1 15,21 0-15,0 0 0,0 0 16,1 0-16,-1-1 0,-21 1 15,21 0-15,0 21 0,0-21 0,0 21 16,1 0 0,-1 0-16,-21 21 15,0 0 1,0 0-16,0 1 0,0-1 16,0 0-16,0 0 0,0 0 15,0 0-15,0 1 0,21-1 16,-21 0-16,0 0 0,21 0 15,0-21-15,0 0 0,1 0 16,-1 21-16,0-21 0,21 0 0,-21 0 16,1 0-16,20 0 0,-21 0 0,21-21 15,-20 21-15,20-21 0,-21 0 0,21 21 16,-20-21-16,-1 0 0,0-1 16,0 1-16,0 0 0,-21 0 15,21 0-15,-21-22 0,22 22 0,-22 0 16,21 0-16,-21-21 0,0 20 15,0 1-15,0 0 0,0 0 16,-21 21-16,-1 0 16,1 0-16,0 21 15,0 0-15,21 0 0,-21 1 0,21-1 16,-21 21-16,-1-21 0,22 0 0,0 22 16,0-22-16,0 0 0,-21 0 15,21 22-15,0-22 0,0 0 0,0 0 16,21 0-16,1-21 15,-1 0-15,0 21 0,0-21 0,21 0 16,-20 0-16,-1 0 0,0 0 16,0 0-16,21-21 0,-20 21 0,-1-21 15,0 21-15,0-21 0,0 0 16,0 21-16,-21-21 0,0-1 16</inkml:trace>
  <inkml:trace contextRef="#ctx0" brushRef="#br0" timeOffset="10818.22">6117 2223 0,'0'0'0,"0"-43"15,0 22 1,-21 21-16,0 0 0,0-21 15,-1 21-15,1 0 16,0 0-16,0 21 0,0-21 16,0 21-16,-22 0 0,22 1 15,0-1-15,0 21 0,0 0 0,-1 1 16,1-1-16,0 0 0,0 1 16,21 20-16,0-20 0,0 20 0,0-21 15,0 1-15,0-1 0,0-21 0,21 22 16,0-22-16,0 0 0,1 0 15,-1 0-15,0 0 0,0 1 0,0-22 16,22 0-16,-22 0 0,0 0 0,21 0 16,-21 0-16,1 0 0,20-22 15,-21 1-15,0 21 0,22-21 0,-22 0 16,21 0-16,-21-22 0,0 22 16,1 0-16,-1-21 0,0 21 15,0-1-15,0-20 0,-21 21 0,0 0 16,0 0-16,0-1 0,0 1 15,0 42 1,0 1 0,0-1-16,-21 0 0,0 21 15,21-21-15,-21 1 0,21 20 0,0-21 16,-21 0-16,21 22 0,0-22 16,0 0-16,0 0 0,0 0 0,0 0 15,0 1-15,21-22 16,0 0-16,0 0 15,21 0-15,-20 0 0,-1 0 0,21 0 16,-21-22-16,22 1 0,-22 21 0,21-21 16,-21 0-16,22 0 0,-22 0 0,0-1 15,0-20-15,-21 21 0,0-21 16,0 20-16,0-20 0,0 21 0,0-21 16,0-1-16,-21 22 0,0 0 0,0 0 15,-1 0-15,1-1 0,0 22 16,0 0-16,-21 0 0,20 0 0,-20 0 15,21 22-15,-21-1 0,20 0 0,1 0 16,0 21-16,0-20 0,0 20 16,0-21-16,21 21 0,-22-20 15,22 20-15,0-21 0,0 21 0,0-20 16,0-1-16,22 0 0,20 0 16,-21 0-16,0-21 0,22 0 0,-1 0 15,0 0-15,22 0 0,-22 0 0,22 0 16,-1 0-16,1 0 0,-22-21 0,21 0 15,-20 21-15,20-21 0,-20 0 16,-1-1-16,-21-20 0,21 21 0,-20 0 16,-1-22-16,0 1 0,0 21 0,-21-21 15,21 20-15,-21 1 0,0-21 16,0 21-16,0 0 0,0-1 16,0 44 15,0-1-31,0 0 15,0 21-15,0-21 0,0 1 0,0 20 16,0 0-16,0 1 0,0-22 0,0 21 16,0 0-16,0 1 0,0-1 15,0 0-15,0 1 0,0-1 0,0 0 16,0 1-16,0-1 0,0 0 16,0 1-16,0-1 0,0 0 0,0 1 0,0-22 15,0 21-15,0-21 16,0 1-16,0-1 0,0 21 15,0-21-15,21-21 0,1 0 32,-22-21-32,0 0 15,0 0-15,0 0 0,0-1 0,0-20 16,0 21-16,0-21 0,0-1 0,0 1 16,0 0-16,0-22 0,0 22 0,-22-22 15,22 22-15,0-22 0,0 22 16,0-21-16,0 20 0,0-20 0,0 20 15,0 1-15,0 0 0,0-1 0,0 1 16,22 0-16,-1 21 16,-21-1-16,21-20 0,0 42 0,0-21 15,-21 0-15,21 21 0,1 0 0,-1 0 16,0 21-16,0 0 0,0-21 16,0 42-16,-21-20 0,22-1 0,-1 21 15,-21-21-15,0 22 0,0-22 0,0 21 16,0-21-16,0 0 0,0 1 0,0-1 15,0 0-15,-21-21 0,-1 21 16,1-21-16,21 21 0,-21-21 0,0 0 16,0 0-16,0 0 0,-1 0 15,1 0-15,21-21 0,-21 0 16,21 0-16,0 0 0,-21 21 16,21-22-1,0 44 16,0-1-31,0 0 16,0 0-16,0 0 16,21-21-16,-21 21 0,21-21 15,0 0-15,-21 22 0,22-22 0,-1 0 16,0 0-16,0 0 0,0 0 0,22 0 16,-22 0-16,0 0 0,0 0 0,21 0 15,-20 0-15,-1 0 16,0 0-16,0-22 0,0 1 0,22 0 15,-22 0-15,0-21 0,0 20 16,0 1-16,-21 0 0,0-21 16,21 21-16,-21-1 0,22 1 0,-22 0 15,0 0-15,0 0 0,0 0 0,0 42 47,0 0-47,0 21 16,0-21-16,0 1 0,0-1 0,0 0 15,0 0-15,0 0 0,0 0 16,0 1-16,21-1 0,-21 0 16,21 0-16,0-21 0,0 0 15,0 0-15,1 0 0,-1 0 16,0 0-16,21 0 0,-21 0 16,1-21-16,-1 21 0,0-21 0,0 0 15,0-1-15,0 1 0,-21 0 0,22-21 16,-1 21-16,-21-1 0,0 1 15,0 0-15,21 0 0,-21 0 0,0 0 16,21-1-16,-21 1 0,0 42 47,0 1-31,0 20-16,0-21 0,0 0 15,0 22-15,0-22 0,0 21 0,0 0 16,0 1-16,0-1 0,0 0 15,0 1-15,0-1 0,0 22 0,0-22 16,0 21-16,0-20 0,0 20 0,0 1 16,0-1-16,0 1 0,0-1 0,0-20 15,0 20-15,0 1 16,-21-22-16,0 21 0,0-20 0,21 20 16,-22-20-16,1-1 0,21 0 0,-21 1 15,21-22-15,-21 21 0,0-21 0,21 0 16,-21-21-1,-1 0 1,22-21-16,0-21 0,0 21 0,0 0 16,0-22-16,0 1 0,-21 0 0,21-22 15,0 22-15,0-22 0,0 1 0,0-22 16,0 22-16,0-22 0,0 21 16,21 1-16,1-1 0,-1 1 0,0-1 15,0 22-15,0 0 0,22-64 16,-22 64-16,21 20 0,-21-20 0,22 0 15,-1 21-15,-21-1 0,21 1 16,-20 0-16,20 0 0,-21 0 16,0 21-16</inkml:trace>
  <inkml:trace contextRef="#ctx0" brushRef="#br0" timeOffset="14470.68">16087 1291 0,'-22'21'16,"1"-21"-16,0 0 15,21-21 17,0 0-17,0 0-15,0 0 16,21 0-16,0-1 0,1 1 0,-1 0 15,0 0-15,-21-21 0,21 20 0,0 1 16,22 0-16,-22 0 0,0 0 16,0 0-16,0 21 0,22-22 0,-22 22 15,0 0-15,0 0 0,0 0 0,0 0 16,1 22-16,-1-1 0,0 0 16,0 0-16,-21 0 0,21 22 0,-21-22 15,21 21-15,-21 0 0,0-20 16,0 20-16,0 0 0,0 1 15,0-22-15,0 21 0,-21-21 0,0 22 16,21-22-16,-21 0 0,21 0 0,0 0 16,-21 0-16,0-21 31,21-21-15,0 0-16,0 0 0,0 0 15,21 0-15,0-22 0,-21 22 16,21-21-16,0-1 0,0 22 0,1-21 15,-1 0-15,0-1 0,0 1 16,0 21-16,0-22 0,1 22 0,-1-21 16,0 21-16,0 21 0,0-21 15,0 21-15,1 0 0,-1 0 0,0 0 16,0 21-16,0 0 0,-21 0 16,0 21-16,21 1 0,-21-22 0,0 21 15,0 1-15,0-22 0,0 21 0,0 0 16,0-20-16,0-1 0,0 21 15,0-21-15,-21 0 0,21 1 0,0-1 16,0 0-16,-21 0 0,21-42 63,0 0-63,21 0 0,0-1 15</inkml:trace>
  <inkml:trace contextRef="#ctx0" brushRef="#br0" timeOffset="15250.24">17420 1037 0,'0'-21'0,"0"42"0,0-63 16,-21 42 0,21 21-1,-21 0-15,0 0 0,-1 1 0,22 20 16,-21 0-16,0-21 0,21 22 15,-21-22-15,0 21 0,21 1 16,-21-22-16,21 0 0,0 21 0,0-21 16,0 1-16,0-1 0,0 0 15,0 0-15,21-21 0,0 0 16,0 0-16,0 0 16,0 0-16,1-21 0,-1 0 15,0 21-15,-21-21 0,0-1 0,0 1 16,0 0-16,0 0 0,0 0 0,0 0 15,0-1-15,0 1 0,0-21 16,-21 21-16,21 0 0,0-1 0,-21 1 16,21 0-16,0 0 15,0 0-15,0 0 16,21-1-16,0 22 0,21 0 16,-21-21-16,1 21 0,20-21 0,-21 21 15,21 0-15,-20 0 0,-1 0 16,0 0-16,0 21 0,21 0 0,-42 1 15,22-1-15,-1 0 0,-21 0 0,0 21 16,0 43 0,0-43-16,0-20 0,0-1 0,0 21 15,0-21-15,0 0 0,0 1 0,0-1 16,0 0-16,0 0 0,0 0 16,-21-21-1,-1 0-15,22-21 31,0 0-31,0 0 0,0 0 16,0-1-16,0 1 0,0-21 0,22 0 16,-22 20-16,21-20 0,0 0 0,0-1 15,0 1-15,0 0 0,22-1 0,-22 22 16,0-21-16,0 21 16,22 0-16,-22 21 0,0 0 0,21 0 0,-21 0 15,1 0-15,-1 0 0,0 21 16,0 21-16,0-21 0,-21 22 15,0-22-15,0 21 0,0-21 0,0 22 16,0-1-16,0-21 0,0 21 0,0-20 16,0 20-16,0-21 0,0 0 15,0 0-15,-21 1 0,0-1 0,21 0 16,-21-21-16,21 21 0,-21-21 16,21 21-16,-22-21 0,1 0 15,21-21 1</inkml:trace>
  <inkml:trace contextRef="#ctx0" brushRef="#br0" timeOffset="16264.15">18796 1524 0,'-21'0'16,"42"0"15,-21-21-31,21 0 0,0 0 16,0-1-16,1 1 0,20 0 15,-21 0-15,0 0 0,22-22 16,-22 22-16,0-21 0,21 21 0,-21-22 16,1 22-16,-22 0 0,0 0 0,21 0 15,-21 0 1,-21 21-16,-1 21 16,22 0-16,-21-21 0,0 21 0,0 21 15,21-20-15,0-1 0,0 21 16,0-21-16,0 22 0,0-22 0,0 0 15,0 21-15,0-21 0,0 1 0,0-1 16,0 0-16,21 0 0,0 0 16,-21 0-16,21-21 0,-21 22 15,0-1-15,-21-21 16,0 0 0,0 0-16,0 0 0,0 0 15,-1-21-15,1 21 0,21-22 16,-21 22-16,0-21 15,21 42 17,21 1-32,0-22 0,-21 21 15,21-21-15,-21 21 0,22-21 0,-1 0 16,0 21-16,0-21 0,0 0 16,0 0-16,1 0 0,-1 0 15,21 0-15,0 0 0,-20 0 0,20-21 16,0 21-16,-21-21 0,22 21 15,-22-21-15,21-1 0,-21 1 0,22 0 16,-22 0-16,0-21 0,0 20 0,0-20 16,1 21-16,-1-21 0,0-1 0,0 1 15,0 0-15,-21-1 0,21 1 16,-21 21-16,22-22 0,-22 22 0,21 0 16,-21 0-16,0 0 0,0 42 46,-21 0-46,-1 21 0,22 1 0,-42 63 32,42-64-32,-21 0 0,21 1 0,0-22 0,-21 21 15,21-21-15,0 22 0,0-22 0,0 0 16,0 0-16,0 0 0,0 0 16,0 1-16,21-22 0,0 21 15,0-21 1,-21-21-16,0-1 15,0 1-15</inkml:trace>
  <inkml:trace contextRef="#ctx0" brushRef="#br0" timeOffset="16452.3">19643 1270 0,'0'0'0,"21"0"15,0 0 1,0 0-16,0 0 15,0 0-15,1 0 0,-1 0 16,0 0-16,0 0 0,0 0 0,0 0 16,1 0-16,-1-21 0,0 21 15,0 0-15,0 0 0,0 0 16,1 0 0</inkml:trace>
  <inkml:trace contextRef="#ctx0" brushRef="#br0" timeOffset="17954.53">20320 1545 0,'21'0'16,"0"0"0,0 0-16,1-21 15,-22 0-15,21 0 0,-21 0 16,21-1-16,-21 1 15,0 0-15,0-21 0,0 21 16,0-1-16,0 1 0,0-21 0,0 21 16,0 0-16,-21-1 0,0 22 0,21-21 15,-22 21-15,1 0 0,0 0 16,0 0-16,0 21 0,0 1 0,-1-1 16,1 0-16,-21 0 0,21 0 0,0 22 15,-1-22-15,1 21 0,0-21 0,21 22 16,0-22-16,-21 21 0,21-21 15,0 0-15,0 1 0,0-1 0,0 0 16,0 0-16,21-21 0,0 0 16,-21 21-16,21-21 0,1 0 15,-1 0-15,0 0 0,0 0 0,21-21 16,-20 0-16,-1 21 0,0-21 0,0 0 16,0-1-16,0 1 0,-21 0 0,22-21 15,-1 21-15,-21-1 0,21-20 16,-21 21-16,0-21 0,0 20 0,0 1 15,0 0-15,21 0 0,-21 0 0,0 42 32,-21 0-17,21 0-15,-21 22 0,21-22 16,0 0-16,-21 21 0,21-21 16,0 1-16,-22-1 0,22 21 0,0-21 15,0 0-15,0 1 0,0-1 0,22-21 16,-1 21-16,0-21 0,0 0 15,0 0-15,22 0 0,-22 0 16,0 0-16,0-21 0,21 21 0,-20-21 16,-1-1-16,21 1 0,-21 0 0,0-21 15,1 21-15,-1-22 0,21 1 16,-21 0-16,0-1 0,-21-20 16,22-1-16,-1 1 0,-21 20 0,0-20 0,21-1 15,-21 22-15,21 0 0,-21-1 16,0 22-16,0 0 0,0-21 15,-21 63 1,21 0-16,0 21 16,-21-20-16,0 20 0,-1 0 15,22 1-15,0 20 0,-21-21 0,21 1 16,-21-1-16,21 0 0,0 1 0,0-1 16,0 0-16,0 1 0,0-22 15,0 21-15,0-21 0,0 1 0,0-1 16,0 0-16,0 0 0,21 0 0,0-21 15,1 0-15,-1 21 0,0-21 16,0 0-16,0 0 0,0 0 16,1 0-16,-1-21 0,0 0 15,0 21-15,-21-21 0,21 0 0,0 0 16,1-22-16,-22 22 0,0 0 16,21-43-16,0 43 0,-21 0 15,0 0-15,0 0 0,0 42 31,0 0-31,0 0 16,0 0-16,0 1 0,0-1 0,0 21 16,0-21-16,0 0 0,0 1 15,0-1-15,0 0 0,0 0 0,0 0 16,0 0-16,21-21 0,0 0 16,0 22-16,1-22 0,-1 0 15,0 0-15,0 0 16,0 0-16,0-22 0,1 1 15,-1 0-15,0 0 0,0 0 0,0 0 16,-21-1-16,21 1 0,1-21 0,-1 21 16,0 0-16,0-22 0,0 22 15,0 0-15,-21 0 0,22 21 0,-1-21 16,0 21 0,-21 21-1,0 0 1,0 0-1,21-21 1,-21-21 15,21 21-31,-21-21 0,0 0 16,0-1-16,0 1 16,0 0-1,-21 21 1,0 0-1,0 21-15,0 0 0,-1-21 16,1 43-16,21-22 0,-21 0 16,0 0-16,21 0 0,-21 22 15,0-22-15,21 0 0,-22 0 0,22 22 16,0-22-16,0 0 0,0 0 0,0 0 16,0 0-16,0 1 0,0-1 15,22-21-15,-1 0 0,0 21 16,0-21-16,0 0 0,0 0 15,1 0-15,-1 0 0,0 0 0,-21-21 16,21 0-16,0 21 0,0-22 16,1 1-16,-1 0 0,-21 0 15,21 0-15,-21 0 0,0-1 0,0 1 16,0 0-16,0 0 0,0 0 16</inkml:trace>
  <inkml:trace contextRef="#ctx0" brushRef="#br0" timeOffset="18249.49">21696 804 0,'0'22'0,"-21"-22"0,-1 21 16,22 0-1,22-21 1,-1 0-16,0 0 31,-21-21-31,21 21 0,-21-21 16,0-1-16,-21 22 31,0 0-15,21 22-16,0-1 31,-21-21-31</inkml:trace>
  <inkml:trace contextRef="#ctx0" brushRef="#br0" timeOffset="18476.18">20976 1016 0,'-21'21'16,"42"-21"15,0 0-15,0 0-16,1 0 0,-1 0 0,0-21 15,0 21-15,0 0 0,0-21 16,1 21-16,-22-21 16,21 21-16,0 0 15,-21-21-15</inkml:trace>
  <inkml:trace contextRef="#ctx0" brushRef="#br0" timeOffset="18919.98">22987 1101 0,'0'0'0,"0"-21"0,0-1 0,0-20 16,0 21-1,0 0-15,0 0 16,0 42 15,0 0-15,0 0-16,0 0 0,0 0 0,0 22 15,-21-22-15,21 21 0,-21-21 0,-1 22 16,1-1-16,0-21 0,21 22 16,-21-22-16,0 0 0,0 0 0,-1 0 15,22 0-15,0 1 0,-21-1 0,21 0 16,21-21 15,1 0-31,-1 0 0,0-21 0,0 0 16,21-1-16,-20 22 0,20-21 0</inkml:trace>
  <inkml:trace contextRef="#ctx0" brushRef="#br0" timeOffset="19340.7">23685 953 0,'0'0'0,"-42"-43"16,21 43 0,0 0-16,-22 0 0,22 0 15,-21 0-15,21 21 0,-22 1 0,22-22 16,-21 21-16,21 0 0,0 0 0,-22 21 16,22-20-16,21-1 0,-21 0 15,21 0-15,-21 0 0,21 0 16,0 1-16,0-1 0,21-21 15,0 21-15,0-21 16,22 0-16,-22 0 0,0 0 16,0 0-16,0 0 0,22 0 0,-22 21 15,0-21-15,0 0 0,0 0 16,0 21-16,-21 0 0,0 1 16,0-1-16,0 0 15,-21-21-15,21 21 16,-42-21-16,21 0 0,0 21 0,-1-21 15,1 0-15,0 0 0,0 0 0,0 21 16,0-21-16,-1 0 0,1 0 16,0 0-1,0 0-15,0 0 16,0-21-16,21 0 16,-22 0-16</inkml:trace>
  <inkml:trace contextRef="#ctx0" brushRef="#br0" timeOffset="19587.74">23008 699 0,'0'0'0,"0"-22"0,-21 22 16,21-21-1,-21 21-15,21 21 63,0 1-63,0-1 0,0 0 16</inkml:trace>
  <inkml:trace contextRef="#ctx0" brushRef="#br0" timeOffset="22144.29">16531 2371 0,'0'-21'16,"0"-1"-16,0 44 46,0 20-46,0-21 0,0 21 0,0-20 16,0 20-16,0 0 0,-21 1 16,21-1-16,-21 0 0,0 1 0,21-22 15,-22 21-15,22-21 0,0 22 16,-21-22-16,21 0 0,-21 0 0,21 0 16,0-42 30,0 0-46,0 0 0,0 0 16,0-1-16,0 1 0,21-21 0,0 21 16,-21-22-16,22 1 0,-1 0 0,21-1 15,-21 1-15,0 21 0,1-21 0,20 20 16,-21-20-16,21 21 16,-20 0-16,-1 21 0,21 0 0,-21 0 0,0 0 15,22 0-15,-22 21 0,0 0 0,0 0 16,0 0-16,1 22 15,-22-22-15,0 21 0,21 1 0,-21-1 16,0-21-16,0 21 0,0-20 0,0-1 16,0 21-16,0-21 0,0 0 0,-21-21 15,21 22-15,-22-22 0,22-22 47,0 1-47,0 0 0,0-21 16,22 21-16,-22-1 0,21-20 15,0 0-15,0-1 0,0 22 16,0-21-16,1 0 0,20-1 0,-21 22 16,0 0-16,22 0 0,-1 0 15,-21-1-15,21 1 0,1 21 0,-22 0 16,21 0-16,-21 0 0,1 21 0,-1 1 16,-21-1-16,0 21 0,21-21 0,-21 22 15,0-1-15,0 0 0,0 1 16,0-1-16,0 0 0,0-21 0,0 22 15,0 41 1,0-41-16,21-43 16,0 0-16,0 0 0,1 0 0,-1 0 15,0 0-15,0 0 0,0 0 0,22-21 16,-22-1-16,0 22 0,0-21 16,0 0-16,0 0 0,1 0 15,-1 0-15,-21-22 0,0 22 0,21-21 16,-21 21-16,0-22 0,21 22 0,-21 0 15,0-21-15,0 20 0,0 1 0,0 0 16,0 42 0,0 0-1,0 1-15,0 20 0,0-21 16,0 0-16,-21 22 0,21-1 0,0-21 16,0 21-16,0-20 0,0-1 0,0 21 15,0-21-15,0 0 0,0 1 0,0-1 16,21 0-16,0-21 15,0 0-15,1 0 0,20 0 16,-21 0-16,0 0 0,0 0 16,1-21-16,-1 0 0,0 21 0,21-22 15,-21 1-15,1 0 0,-22-21 16,21 21-16,0-22 0,0 22 0,0-21 16,-21 21-16,21-22 0,-21 22 0,22-21 15,-22 21-15,0-1 0,0 44 31,0-1-31,0 21 16,0-21-16,0 22 0,-22-22 16,22 21-16,-21 0 0,21-20 15,0 20-15,0-21 0,0 21 0,0-20 16,0-1-16,0 0 0,0 0 0,0 0 16,21 0-16,1-21 0,-1 0 0,0 0 15,0 0-15,21 0 16,-20 0-16,-1 0 0,21 0 0,-21-21 15,0 0-15,22 0 0,-22 0 0,0 0 16,0-1-16,0-20 0,22 21 16,-22-21-16,0-1 0,0-20 0,0 20 15,-21 1-15,22-21 0,-1 20 0,0 1 16,-21 0-16,0-1 0,21 22 16,-21 0-16,0 0 0,0 0 15,21 21-15,-42 21 16,21 0-1,-21 21-15,0-21 0,21 22 16,-21-1-16,21 0 0,-22 1 0,22 20 16,0-20-16,0-1 0,-21 0 0,21-21 15,0 22-15,0-1 0,0-21 0,0 0 16,0 22-16,0-22 0,21-21 16,-21 21-16,22 0 0,-1-21 15,0 0-15,0 0 0,21 0 16,-20 0-16,-1 0 0,0 0 0,21-21 15,-21 0-15,1 0 0,20 0 16,-21-1-16,21 1 0,-20 0 16,-1-21-16,21-1 0,-21 1 0,0 0 0,1-22 15,-1 22-15,0 0 0,-21-1 16,21 1-16,-21 0 0,21-22 16,-21 22-16,0 21 0,0-1 15,0 1-15,0 0 16,0 42 15,0 0-31,0 1 0,-21-1 16,21 0-16,-21 21 0,0 1 15,21-1-15,0 0 0,-21 1 0,21-1 16,-22 0-16,22 1 0,0-1 0,0 0 16,0 1-16,0-22 0,0 21 0,0-21 15,0 0-15,0 1 0,0-1 16,22-21-16,-1 21 0,0-21 0,0 0 15,0 0-15,0 0 0,1 0 0,-1 0 16,0 0-16,0 0 0,21 0 16,-20-21-16,-1 0 0,0 21 0,0-22 15,0 1-15,0 0 0,1-42 16,-1 41-16,0-41 16,-21 21-16,0 20 0,0 1 15,0 0-15,0 0 0,0 42 16,0 0-1,0 0-15,0 1 0,-21 20 16,21-21-16,0 0 0,0 0 16,0 1-16,0 20 0,0-21 15,0 0-15,0 0 0,0 1 16,21-22 0,0 0-1,0 0-15,0 0 0,1-22 16,-1 1-16,-21 0 15,0 0-15,21 0 16</inkml:trace>
  <inkml:trace contextRef="#ctx0" brushRef="#br0" timeOffset="22347.91">19939 2265 0,'0'0'0,"-21"0"0,21-21 16,-21 21-16</inkml:trace>
  <inkml:trace contextRef="#ctx0" brushRef="#br0" timeOffset="22536.17">19367 2477 0,'22'0'15,"-1"0"-15,0 0 0,21-22 16,-21 22-16,1-21 0,-1 21 0,0 0 16,0-21-16</inkml:trace>
  <inkml:trace contextRef="#ctx0" brushRef="#br0" timeOffset="22935.38">20235 2477 0,'0'0'0,"-42"0"16,42 21-16,-21 0 15,21 0-15,-21 21 0,21-20 16,-22 20-16,22 0 0,0 1 0,0-1 15,-21 0-15,21 1 0,-21 20 16,21-21-16,-21 22 0,21-22 0,-21 22 16,21-22-16,-21 22 0,-1-22 15,1 0-15,21 22 0,-21-22 0,0 0 16,21 1-16,0-1 0,-21-21 0,21 22 16,-21-22-16,21 0 0,0 0 0,0 0 15,0 0-15,0-42 47,0 0-47,0 0 0,21 0 0,0 0 16,0-22-16,-21 22 0,21-21 0,-21-1 15,21 1-15</inkml:trace>
  <inkml:trace contextRef="#ctx0" brushRef="#br0" timeOffset="23208.37">20045 2794 0,'0'-21'16,"0"42"-16,0-84 0,0 20 0,0 22 0,21 0 15,-21-21-15,21 20 0,0 1 16,0 0-16,1 0 0,-1 0 16,0 21-16,0 0 0,0 0 0,22 0 15,-22 0-15,0 21 0,0-21 16,0 21-16,0 21 0,-21-20 0,0-1 16,0 21-16,0-21 0,0 22 0,0-22 15,-21 0-15,0 21 0,0-21 0,-21 1 16,20-1-16,1 0 15,0 0-15,0-21 0,0 21 0,0 0 16,-1-21-16,1 0 0,0 0 16,21 22-16,0-44 31,0 1-31,21 0 0,0 0 16,22 0-16</inkml:trace>
  <inkml:trace contextRef="#ctx0" brushRef="#br0" timeOffset="23495.84">20722 2159 0,'0'21'16,"0"0"-1,-21 1-15,21-1 0,0 0 0,-21 21 16,0-21-16,21 22 0,0-1 0,-22 0 15,22 1-15,-21-1 0,21 0 16,-21 1-16,21-1 0,0 0 0,0-20 16,0 20-16,0-21 0,0 0 0,-21 0 15,21 1-15,0-1 0,21-21 47,-21-21-47,21 21 0,0-22 16,1 1-16,-1 0 0,0 0 0</inkml:trace>
  <inkml:trace contextRef="#ctx0" brushRef="#br0" timeOffset="23828.22">20786 2604 0,'0'21'16,"0"0"-16,21-21 15,0 0-15,0 0 0,0 0 16,0 0-16,1 0 0,20 0 15,-21 0-15,0-21 0,0 21 16,1-21-16,-1-1 0,0 1 0,-21 0 16,0 0-16,21 0 0,-21 0 0,0-1 15,0 1-15,0 0 16,-21 21-16,0 0 16,0 0-16,-1 21 0,22 0 0,-21 1 15,0-1-15,0 0 0,0 21 16,0-21-16,-1 22 0,22-22 0,-21 21 15,21-21-15,0 1 0,0 20 0,0-21 16,0 21-16,0-20 16,21-22-16,1 0 15,-1 0-15,0 0 0,0 0 16,0 0-16,0 0 0,1 0 0,-1 0 16</inkml:trace>
  <inkml:trace contextRef="#ctx0" brushRef="#br0" timeOffset="24779.88">22077 1947 0,'0'-21'16,"0"42"-16,0-63 0,0 21 0,0 0 15,-21 21 1,-1 0-16,1 21 0,0 0 15,0 0-15,0 0 0,0 1 0,-1 20 16,1 0-16,-21 1 0,21-1 16,0 0-16,-1 1 0,-20 20 0,21-21 15,0 1-15,0 20 0,21-20 16,0-1-16,0 0 0,0 1 0,0-1 16,0-21-16,0 0 0,21 0 0,0 1 15,0-1-15,21-21 0,-20 0 0,20 0 16,-21 0-16,21 0 0,1 0 15,-1-21-15,-21-1 0,22 1 0,-1 0 16,-21 0-16,21 0 0,-20-22 0,20 22 16,-21-21-16,0 21 0,0-22 15,1 22-15,-22 0 0,0 0 0,0 0 16,0 0-16,0-1 0,-22 22 31,1 0-15,0 22-16,0 20 0,21-21 0,0 0 15,-21 0-15,21 22 0,-21-22 0,21 0 16,0 0-16,0 0 0,0 1 0,0-1 16,0 0-16,21-21 15,0 0-15,0 0 0,0 0 16,22 0-16,-22 0 0,0 0 0,21 0 16,-21-21-16,1 0 0,20-1 0,-21 1 15,21 0-15,-20 0 16,-1 0-16,-21 0 0,0-1 0,0-20 15,0 21-15,0 0 0,0 0 0,0-22 16,-21 22-16,-22 21 16,22 0-16,0 0 0,0 0 0,-22 0 15,22 0-15,0 21 0,-21 0 0,21 1 16,-1-1-16,1 0 0,0 0 0,0 0 16,21 0-16,0 1 0,0 20 15,0-21-15,0 0 0,0 0 16,21 1-16,21-22 15,-20 0-15,20 0 0,-21 0 0,21-22 16,1 22-16,20-21 16</inkml:trace>
  <inkml:trace contextRef="#ctx0" brushRef="#br0" timeOffset="25080.32">22923 2350 0,'22'-22'16,"-44"44"-16,44-65 0,-22 22 15,0 0-15,-22 42 47,22 0-47,-21 0 0,21 22 16,-21-22-16,21 21 0,0 1 0,-21-1 15,0 0-15,0 1 0,21-1 0,-22 0 16,1 22-16,0-22 0,0 0 16,0 1-16,21 20 0,-21-20 15,21-22-15,-22 21 0,22 0 0,-21 1 16,21-1-16,0-21 0,-21 22 0,21-22 15,0 0-15,0 0 0,0 0 16,0-42 15,0 0-31,0 0 0,0 0 16,0-1-16,21-20 0,0 21 0,1-21 16</inkml:trace>
  <inkml:trace contextRef="#ctx0" brushRef="#br0" timeOffset="25373.78">22839 2455 0,'0'-21'0,"0"42"0,21-84 0,0 42 16,-21 0-16,21-22 0,0 22 0,1 21 15,-1-21-15,0 0 0,0 21 16,0 0-16,0 0 0,22 0 0,-22 0 16,21 0-16,-21 0 0,1 0 0,-1 0 15,0 21-15,-21 0 0,0 0 16,0 0-16,0 22 0,0-22 0,0 0 15,-21 0-15,0 0 0,-1 22 0,-20-22 16,21 0-16,-21 0 0,20 0 16,-20-21-16,21 22 0,0-22 15,0 0-15,-1 21 0,44-21 47,-1-21-47,0 21 16,0-22-16,0 1 0,0 21 0</inkml:trace>
  <inkml:trace contextRef="#ctx0" brushRef="#br0" timeOffset="26141.65">23622 2180 0,'-21'0'16,"21"21"0,-21 1-16,21-1 0,-22 0 15,22 0-15,-21 0 0,21 0 16,0 1-16,0-1 0,0 0 0,0 0 16,0 0-16,21 0 0,1-21 15,-1 22-15,0-22 16,0 0-16,85 0 15,-85-22-15,21 22 16,-20-21-16,-1 0 0,21 0 0,-21 21 16,0-21-16,1 0 0,-1-1 15,0 1-15,0 0 0,-21 0 16,21 0-16,-21 0 0,0-1 31,0 44 0,0-1-31,0 0 0,0 0 16,0 0-16,-21 0 0,21 1 16,0 20-16,0 0 0,-21-21 15,21 22-15,0 20 0,0-20 0,0-1 16,0 0-16,0 22 0,0-22 0,0 0 16,21 22-16,-21-22 0,0 22 15,0-22-15,0 22 0,0-1 0,0-21 16,0 22-16,0-1 0,0-20 0,0 20 15,0-20-15,-21-1 0,0 21 0,21-20 16,-43-22-16,22 21 0,0 1 16,-21-22-16,21 0 0,-22 0 0,1 0 15,21 0-15,-22 1 0,22-22 0,-21 0 16,21 0-16,0 0 0,-1 0 0,1-22 16,0 1-16,21 0 0,0-21 15,0 21-15,0-22 0,0 1 0,0 0 16,0-1-16,0-20 0,21-1 0,0 1 15,1-1-15,-1 1 0,0-1 16,21 1-16,-21-1 0,22 1 0,-22-1 16,21 1-16,1 20 0,-1 1 15,0-21-15,1 20 0,-22 22 0,21-21 16,0 21-16,-20-1 0,20 1 16,-21 0-16,0 21 0,0 0 0,1-21 0,-1 21 15,0 0 1</inkml:trace>
  <inkml:trace contextRef="#ctx0" brushRef="#br0" timeOffset="34719">402 6583 0,'-21'-21'31,"21"0"0,0-1-31,0 1 16,0 0-16,21 0 0,0 21 16,-21-21-16,21 0 0,1-1 0,-1 22 15,0-21-15,0 21 0,0 0 16,0-21-16,1 21 0,-1 0 16,0 0-16,0 0 0,0 0 0,22 21 15,-22-21-15,0 21 0,0 1 16,0-1-16,-21 0 0,0 0 0,0 0 15,0 22-15,0-22 0,0 0 0,0 21 16,-21-21-16,-21 22 0,21-22 16,-22 21-16,22-21 0,-21 1 15,-1-1-15,1 21 0,21-42 16,-21 21-16,20 0 0,1-21 0,0 0 16,0 22-16,0-22 0,21-22 46,0 1-46,21 21 0,0-21 16,0 21-16,0 0 0,1-21 16,-1 21-16,0-21 0,0 21 0,0 0 15,22 0-15,-22 0 0,21 0 16,-21 0-16,22 0 0,-22 0 0,0 0 16,0 0-16,0 0 0,0 21 15,1 0-15,-22 0 16,0 0-16,0 1 0,0-1 0,0 0 15,0 0-15,0 0 0,-22 0 16,1 1-16,0-1 0,0 0 0,0 0 16,0 0-16,-22 0 0,22 1 15,0-1-15,-21-21 0,20 21 0,1 0 16,-21-21-16,21 0 0,0 21 16,-22-21-16,22 0 0,0 0 0,0 0 15,0 0-15,-22 0 0,22 0 16,0 0-16,0 0 0,0 0 15,21-21-15,-22 21 16,1 0-16,21-21 31,0 0-15,0 0 0,0-1-16,21 1 0</inkml:trace>
  <inkml:trace contextRef="#ctx0" brushRef="#br0" timeOffset="35137.65">1037 6816 0,'21'0'0,"-21"21"16,0 0 0,0 0-16,0 0 15,21-21 1,1 0 0,-1-21-1,0 0-15,-21 0 16,0 0-1,0 0 1,-21 21 0,0 0-1,-1 21-15,22 0 16,-21-21-16,21 21 16,-21-21-16,21 21 15,0 0 16</inkml:trace>
  <inkml:trace contextRef="#ctx0" brushRef="#br0" timeOffset="52616.05">2307 6816 0,'-21'0'32,"21"21"-17,0 0 79,0 0-63,-21 0-15,21 1-16,-21-1 16,21 0-16,-22 0 31,1 0-31,21-42 62,0 0-46,21 0-16,1 21 0,-22-21 16,21-22-16,0 22 0,0-21 15,0 21-15,0-22 0,1 1 0,20 0 16,-21-22-16,21 22 0,1-1 15,-22 1-15,21 0 0,1 21 16,-22-22-16,0 22 0,21 0 0,-42 0 16,21 0-16,1-1 0,-1 22 15,-21-21-15,-21 21 32,-1 0-32,1 0 15,0 21-15,0 1 0,0-22 0,0 21 16,-1 0-16,1 0 0,0 0 15,0 0-15,21 22 0,-21-22 0,21 0 16,0 0-16,0 0 0,0 1 16,0-1-16,0 0 15,21-21-15,0 21 0,-21 0 16,21-21-16,0 21 16,1 1-16,-1-1 0,0 0 0,0-21 15,-21 21-15,21 0 0,0 0 0,1 1 16,-1-1-16,-21 0 15,0 0-15,0 0 0,0 0 0,0 1 16,0-1-16,0 0 16,-21-21-16,-1 0 0,22 21 15,-21-21-15,0 0 0,0 0 0,0 0 16,0 0-16,-1 0 0,1 0 16,0-21-16,0 0 0,21 0 15,-21-1-15,21 1 0,0 0 16,0 0-16,0 0 15,0 0-15,0 42 47,0 0-47,0 0 0,0 0 16,0 0-16,0 1 0,21-1 16,-21 0-16,21 0 0,-21 0 0,64 43 31,-43-64-31,0 0 0,0 0 0,0 0 15,0 0-15,1 0 0,20 0 0,-21 0 16,21 0-16,1-21 0,-22-1 16,21 1-16,1 0 0,-22-21 15,21 21-15,-21-22 0,22 22 0,-22-21 16,21-1-16,-21 1 0,0-21 0,1 20 16,-1 1-16,0-22 0,0 22 15,0 0-15,0-1 0,-21 22 16,0-21-16,0 21 0,22 0 0,-22-1 15,0 1-15,0 42 47,-22 22-47,22-22 0,-21 21 0,21 1 16,-21-1-16,0 0 0,21 1 0,0 20 16,-21-21-16,0 1 0,21-1 15,-22 0-15,22 1 0,0-1 0,0-21 16,0 0-16,0 22 0,0-22 0,0 0 15,0 0-15,22-21 16,-1 0-16,0 0 16,0 0-16,0 0 0,0 0 0,1-21 15,-1 21-15,0-21 0,0 0 16,0 21-16,-21-21 0,21-1 0,1 1 16,-1 0-16,-21 0 0,0 0 0,0-22 15,0 22-15,0 0 0</inkml:trace>
  <inkml:trace contextRef="#ctx0" brushRef="#br0" timeOffset="52866.12">3154 6604 0,'0'-21'31,"21"21"-31,0 0 0,0-21 16,0 21-16,1 0 0,-1-21 15,0 21-15,0 0 0,21-22 16,-20 22-16,-1 0 0,0 0 16,0-21-16,0 21 0,0 0 31,-21 21 0</inkml:trace>
  <inkml:trace contextRef="#ctx0" brushRef="#br0" timeOffset="54538.02">4000 6816 0,'22'0'16,"-1"0"-16,-21-21 15,21 21-15,-21-22 0,21 1 16,-21 0-16,0 0 16,0 0-16,0 0 0,0-1 0,0 1 15,0 0-15,0 0 0,0 0 0,0 0 16,0-1-16,-21 1 0,0 0 15,0 21-15,-1 0 16,1 0-16,0 0 0,0 0 16,0 0-16,0 21 0,-1 0 0,1-21 15,0 43-15,-21-22 0,21 0 16,-1 0-16,1 22 0,0-22 0,0 21 16,0-21-16,0 22 0,21-22 15,0 21-15,0-21 0,0 0 0,0 1 16,0-1-16,21 0 0,0 0 15,0-21-15,0 0 0,0 0 0,1 0 16,-1 0-16,0 0 16,21 0-16,-21 0 0,1-21 0,-1 21 15,21-21-15,-21 0 0,0-1 0,1 1 16,-1 0-16,0 0 0,0 0 16,-21 0-16,21-22 0,-21 1 0,21 21 15,-21-22-15,0 22 0,0 0 0,0-21 16,0 21-16,0-1 15,0 44 17,0-1-32,0 21 15,0-21-15,0 0 0,0 22 0,0-22 16,0 0-16,0 21 0,0-20 16,0-1-16,0 0 0,0 0 0,0 0 15,0 0-15,0 1 0,0-1 16,22 0-16,-1-21 15,0 0-15,0 0 0,0 0 0,64 0 32,-43-21-32,-21 0 0,22-1 0,-22 1 0,21 0 15,-21 0-15,22 0 0,-22-22 16,21 1-16,-21 0 0,1-1 0,-1 1 16,0-21-16,0 20 0,0 1 15,-21 0-15,0-22 0,21 43 0,-21-21 0,0-1 16,0 22-16,0 0 0,0 0 15,0 0-15,0-1 0,0 1 16,0 42 15,0 1-31,0-1 16,0 0-16,-21 21 0,21 1 0,-21-1 16,21 0-16,0 1 0,-21-1 0,0 21 15,21-20-15,0-1 0,0 0 16,-21 1-16,21-1 0,0-21 0,0 22 15,0-22-15,0 21 0,0-21 0,0 0 16,0 1-16,21-1 0,0-21 16,0 0-1,0 0-15,0 0 0,22 0 0,-22 0 16,0 0-16,0-21 0,0 21 0,1-22 16,-1 1-16,0 0 0,0 0 15,0 0-15,0-22 0,1 22 0,-22 0 16,0 0-16,21-21 0,-21 20 0,21 1 15,-21 0-15,21 21 0,-21 21 47,0 0-47,0 1 0,0-1 16,0 0-16,0 0 0,0 21 0,0-20 16,0-1-16,0 0 0,0 0 15,21 0-15,0 0 0,-21 1 0,22-1 16,-1-21-16,0 21 0,-21 0 0,21-21 15,0 0-15,0 0 0,1 0 16,-1 0-16,0 0 0,0 0 0,0 0 16,0 0-16,1-21 0,-1 0 0,0 0 15,0-1-15,-21 1 0,21 0 0,0 0 16,1-21-16,-1-1 0,0 22 16,0-21-16,0-1 0,0 22 0,1-21 15,-22 21-15,21 0 0,0 21 16,0-22-16,0 22 15,0 0-15,-21 22 16,22-1-16,-22 0 16,0 0-16,21-21 0,-21 21 15,0 0 1,21-21 15,-21-21-31,0 0 16,0 0-16,0 0 15,0 0-15,0-1 16,-21 22-16,21-21 16,-21 21-1,-1 0-15,1 0 16,0 0-16,21 21 0,-21-21 0,0 22 16,21-1-16,0 0 0,-21 0 0,-1 0 15,22 0-15,-21 1 0,21 20 0,0-21 16,0 0-16,-21 0 0,21 1 15,0-1-15,0 0 0,0 0 16,0 0-16,0 0 0,0 1 0,21-1 16,0-21-16,1 0 0,-1 0 15,0 0-15,0 0 0,0 0 16,0 0-16,22 0 0,-22 0 16,0 0-16,0-21 0,0 21 0,1-22 15,-1 22-15,-21-21 0,21 0 0,0 21 16,-21-21-16,0 0 0,0 0 15,0-1-15,0 1 16,0 0-16,0 0 0,0 0 16,0 0-16</inkml:trace>
  <inkml:trace contextRef="#ctx0" brushRef="#br0" timeOffset="54835.96">5821 6138 0,'-21'0'0,"42"0"0,-64 0 0,22 0 15,0 0-15,0 0 16,0 0 93,0 22-109,-1-22 16,22 21 0,-21-21-16</inkml:trace>
  <inkml:trace contextRef="#ctx0" brushRef="#br0" timeOffset="55115.62">4741 6414 0,'0'0'15,"21"0"1,1 0-1,-1 0-15,0 0 0,21 0 0,-21 0 16,22 0-16,-22-22 0,21 22 16,-21 0-16,22 0 0,-22 0 0,0-21 15,0 21-15,0 0 0,-21-21 47,-21 21-47</inkml:trace>
  <inkml:trace contextRef="#ctx0" brushRef="#br0" timeOffset="55884.35">7324 6308 0,'0'-21'0,"21"-1"16,0 22-16,-21 22 31,0-1-31,0 21 16,0-21-16,0 22 0,0-22 15,0 21-15,0 0 0,-21 1 0,0-1 16,-1 0-16,22 1 0,0-22 0,-21 21 15,21-21-15,-21 22 0,21-22 16,0 0-16,0 0 0,0 0 16,0 1-16,0-44 47,0 1-32,0 0 1,21 21-16,-21-21 0,21 21 0,-21-21 15,0 0-15</inkml:trace>
  <inkml:trace contextRef="#ctx0" brushRef="#br0" timeOffset="56744.15">8064 6498 0,'0'0'0,"22"-21"16,-1 0-1,0 21-15,-21-21 0,0 0 16,0-1 0,-21 22 15,0 0-31,-1 0 0,1 0 0,0 22 15,0-22-15,0 21 0,-22 0 0,22 0 16,-21 0-16,21 22 0,0-22 16,-22 0-16,22 0 0,0 0 0,0 0 15,0 1-15,21-1 0,0 0 16,0 0 0,21-21-1,0 0-15,0 0 0,0 0 0,0 0 16,1 0-16,-1 0 0,21 0 0,-21 0 15,0 0-15,1 0 0,-1 0 0,21 0 16,-21 0-16,0 0 0,1 0 16,-1 0-16,0 0 0,0 0 15,-21 21-15,21-21 0,-21 21 0,0 1 16,0-1-16,0 0 16,-21-21-16,0 21 0,0 0 15,0-21-15,-1 21 0,-20 1 16,21-22-16,0 21 0,0-21 0,-1 0 15,1 21-15,0-21 0,0 0 0,0 0 16,0 0-16,-1 0 16,1 0-16,0 0 0,0 0 15,21-21-15,-21 21 16,0-21-16,-1 21 16,22-22-1,0 1-15,0 0 16,0 0-16</inkml:trace>
  <inkml:trace contextRef="#ctx0" brushRef="#br0" timeOffset="57144.41">7789 6054 0,'0'0'0,"-21"0"0,0 0 15,0 0-15,0 0 16,42 0 31,0 0-47,0 0 0,0 0 15,0-21-15,-21-1 16,-21 22 0,21-21-16,-21 21 15,0 0-15,0 0 0,0 0 0,-1 0 16,1 0-16,0 0 0,0 0 16,21 21-16,-21-21 0,21 22 15,0-1-15,0 0 47,0 0-47</inkml:trace>
  <inkml:trace contextRef="#ctx0" brushRef="#br0" timeOffset="58076.42">2519 8700 0,'0'-22'32,"21"1"-17,0 21-15,0-21 0,-21 0 16,21 0-16,1 0 0,-1-1 0,0 22 15,-21-21-15,0 0 0,0 0 16,0-21-16,0 20 0,0 1 0,0 0 16,0-21-16,0 21 0,-21-1 15,0 1-15,-1 0 0,1 0 0,0 0 16,-21 21-16,21 0 0,-22 0 0,22 0 16,-21 0-16,-1 21 0,1 0 15,0 0-15,21 22 0,-22-1 0,22-21 16,0 21-16,0 1 0,0-1 15,-1 0-15,22 1 0,-21-1 0,21 0 16,0-20-16,0 20 0,0-21 0,0 0 16,0 0-16,21 1 15,1-1-15,-1-21 0,0 0 0,0 0 16,0 0-16,22 0 0,-22 0 16,21-21-16,-21-1 0,22 1 0,-22 0 15,21-21-15,0 21 0,-20-22 0,20 22 16,-21-21-16,21-1 0,-20 1 15,-1 0-15,-21-1 0,21 1 0,-21 0 16,21-1-16,-21 22 0,0-21 16,0 21-16,0 0 0,0-1 0,0 44 31,0-1-31,0 21 0,0-21 16,0 22-16,0-22 0,0 21 15,0 0-15,0 1 0,0-22 0,0 21 16,-21 1-16,21-22 0,0 21 15,0-21-15,0 0 0,0 1 0,0-1 16,0 0-16,0 0 0,0 0 16,21-21-1,0-21-15,-21 0 0,21 0 16,1 0-16,-1-1 0,0 1 0</inkml:trace>
  <inkml:trace contextRef="#ctx0" brushRef="#br0" timeOffset="60492.43">3133 7938 0,'0'-22'0,"0"44"0,0-65 0,0 22 16,0 42 15,0 0-31,0 1 0,0 20 0,-22 0 16,22 1-16,0-1 0,0 0 0,0 22 15,-21-22-15,21 0 0,-21 64 16,21-63-16,0-1 0,-21-21 16,21 21-16,0 1 0,-21-22 15,21 0-15,0 0 0,0 0 16,0 1-16,0-1 0,21-21 31,-21-21-15,21-1-16,0 1 0,0 0 0,-21-21 15,22 21-15,-1-1 0,-21-20 0,21 21 16,0 0-16,0 0 0,0-22 16,-21 22-16,22 21 0,-1-21 15,0 21-15,0 0 0,-21 21 32,21-21-32,-21 21 0,0 0 15,0 1-15,0-1 0,0 21 0,0-21 16,0 0-16,0 1 0,0-1 15,0 0-15,0 0 0,0 0 16,0 0-16,0 1 16,21-22-16,1 0 15,-1 0-15,0 0 0,0-22 16,0 22-16,22-21 0,-22 0 0,0 0 16,0 0-16,0 0 0,0-1 0,1-20 15,-22 21-15,21 0 16,0 0-16,-21-22 0,21 22 0,-21 0 15,0 0-15,21 0 0,-21-1 16,0 44 15,0-1-31,0 0 0,0 0 0,0 0 16,0 0-16,0 22 0,0-22 16,0 0-16,0 0 0,0 0 0,0 1 15,0-1-15,0 0 0,0 0 0,21-21 16,1 21-16,-1-21 0,0 0 15,0 0-15,0 0 0,0 0 16,1-21-16,20 0 0,-21 21 0,0-21 16,0 0-16,1-1 0,-22 1 15,21 0-15,-21-21 0,21 21 16,-21-22-16,0 22 0,21 0 0,-21-21 16,0 20-16,0 1 0,0 0 0,0 0 15,0 42 16,0 0-31,0 0 0,0 1 16,0-1-16,0 0 0,0 21 0,0-21 16,0 1-16,0 20 0,0-21 15,0 0-15,21 0 0,-21 1 0,0-1 16,21 0-16,1-21 0,-1 21 16,0 0-16,0-21 0,0 0 15,0 0-15,1 0 0,-1 0 16,0-21-16,0 0 0,0 0 15,0 0-15,1-1 0,-1 1 0,-21 0 16,21-21-16,0 21 0,0-22 0,0 1 16,-21 0-16,22-1 0,-1 22 15,21-21-15,-21 21 0,0-1 16,1 1-16,-1 0 0,21 21 0,-21 0 16,0 0-16,1 0 0,-1 0 0,0 21 15,0-21-15,0 21 0,-21 1 16,0-1-16,0 21 0,0-21 0,0 0 15,21 1-15,-21-1 0,0 0 0,0 0 16,22 0-16,-1-21 31,-21-21-15,0 0-16,0 0 0,0 0 16,0-1-16,0 1 15,0 0-15,0-21 0,0 21 16,0-1-16,-21 1 0,21 0 0,-22 0 0,1 0 15,0 21-15,0 0 16,0 0-16,0 21 16,-1 0-16,1 0 0,0 0 0,0 1 15,-43 41-15,43-42 0,0 22 16,-21-22-16,21 21 0,-1-21 16,1 22-16,21-22 0,0 0 0,-21 0 15,21 0-15,0 0 0,0 1 0,0-1 16,0 0-16,21 0 0,0-21 0,22 21 15,-22-21-15,0 0 16,0 0-16,0 0 0,22 0 0,-22-21 16,0 0-16,0 0 0,0 21 15,1-21-15,-1-1 0,0 1 0,21-85 32,-21 64-32,-21 21 0,0 0 0,0 0 15,0-1-15,0 1 0,0 0 16,0 42-1,-21 0 1,21 1-16,0-1 0,0 0 0,0 0 16,-21 0-16,21 0 0,0 1 0,0 20 15,0-21-15,0 0 0,0 0 0,0 1 16,0-1-16,0 0 16,21-21-16,0 0 0,1 21 0,-1-21 15,0 0-15,0 0 0,0 0 16,0 0-16,1 0 0,-1-21 0,0 0 15,0 21-15,0-21 0,0-1 16,1 1-16,-1-42 0,-21 42 16,21-1-16,-21 1 0,21 0 0,-21 0 15,0 0-15,0 0 0,0 42 32,0 0-17,0 0-15,0 0 0,0 0 16,0 1-16,0-1 0,0 0 0,0 0 15,0 0-15,0 0 16,0 1-16,21-22 0,0 21 16,1 0-16,-1-21 0,0 0 15,0 0-15,0 0 0,0 0 0,22 0 16,-22 0-16,0 0 0,21-21 16,-20 0-16,-1-1 0,0 1 0,0 21 15,0-21-15,0-21 0,-21 21 0,22-1 16,-1 1-16,-21 0 0,0 0 0,21 0 15,0 0-15,-21-1 16,21 22-16,-21 22 31,0-1-15,0 0-16,0 0 16,0 21-16,0-20 0,0-1 0,0 0 15,0 21-15,0-21 0,0 22 0,0-1 16,0-21-16,0 22 0,0-1 0,0 0 15,0 22-15,-21-22 0,21 0 0,0 22 16,0-22-16,-21 1 0,21 20 16,0-21-16,0 22 0,-21-22 0,21 1 15,-21-1-15,21 21 0,0-20 0,-22-1 16,1 0-16,0 1 0,21-22 0,-21 21 16,0-21-16,0 1 0,-1 20 0,1-42 15,0 21-15,0 0 0,0-21 16,0 0-16,-1 0 15,1 0-15,0 0 0,21-21 16,0 0-16,0 0 0,0-22 0,0 22 16,0-21-16,0 0 0,0-1 0,21 1 15,0 0-15,1-22 0,-1 1 16,21-1-16,-21 1 0,22-1 0,-1-21 16,0 1-16,1 20 0,62-105 15,-62 84-15,63-63 16,-64 85-16,0-1 0,1 1 0,-1 20 15,0 1-15,22-22 16,-43 43-16,0-21 0,0 21 16,-42 21-1,-21 21-15,21 0 0,-1-21 16,1 21-16,0 0 0,0 1 16,0-1-16,21 0 0,0 0 15,0 0-15,0 0 0,21 1 16,0-1-16,0-21 0,0 21 15,1 0-15,-1 0 0,0-21 16,0 21-16,-21 1 0,21-1 16,-21 0-16,0 0 0,-21 0 15,0-21 1,0 0-16,0 0 16,-1 0-16,1 0 0,0 0 0,-21 0 15,21 0-15,-1 0 0,1 0 0,0 0 16,0-21-16,0 0 0</inkml:trace>
  <inkml:trace contextRef="#ctx0" brushRef="#br0" timeOffset="64720.56">7747 8001 0,'0'21'0,"0"-42"0,21 21 47,0-21-47,-21 0 16,21 0-16,1-1 0,-22 1 15,21 0-15,-21 0 0,0 0 16,0 0-16,0-22 0,0 22 0,0 0 16,0 0-16,-21-22 0,-1 22 0,1 0 15,0 0-15,0 21 0,0-21 16,0 21-16,-22 0 0,22 0 0,-21 0 15,21 21-15,-22 0 0,22 0 0,0 0 16,-21 1-16,20 20 0,1-21 16,0 21-16,21 1 0,0 20 0,-21-20 15,21-1-15,0 0 0,0 1 0,0-1 16,0 0-16,0 1 0,0-22 0,0 0 16,21 0-16,0 0 0,0 0 15,1-21-15,-1 0 0,0 0 0,0 0 16,21 0-16,-20 0 0,-1 0 15,21-21-15,-21 0 0,0 0 0,22 0 16,-22 0-16,0-22 0,0 22 16,0-21-16,1 21 0,-1-22 0,0 1 15,-21 0-15,21-1 0,0 22 16,-21-21-16,0 21 0,21-1 0,-21 1 0,22 0 16,-22 0-16,0 42 31,0 0-31,0 0 0,0 1 0,0 20 15,-22-21-15,1 21 0,21 1 16,-21-1-16,21 0 0,-21 1 0,0-1 0,21 0 16,-21-20-16,21 20 15,0-21-15,0 21 0,0-20 0,0-1 16,0 0-16,21 0 0,0-21 16,0 0-16,21 0 0,-20 0 0,-1 0 15,21-21-15,-21 21 0,22-21 16,-1 0-16,-21-1 0,21-20 0,1 21 15,-22-21-15,21-1 0,1 1 0,-1 0 16,-21-1-16,64-41 16,-64 41-16,0 22 0,-21 0 0,0 0 15,0 0-15,-21 21 16,0 21 0,0-21-16,21 21 0,-22 0 0,1 0 15,0 0-15,21 1 0,0 20 0,0-21 16,0 0-16,0 0 0,0 1 15,0 20-15,0-21 0,0 0 0,21 0 16,0 1-16,-21-1 0,22 0 0,-1-21 16,-21 21-16,21 0 0,0-21 0,-21 21 15,21-21-15,-21 22 16,0-1-16,-21-21 16,0 0-1,0 0-15,0 0 0,-1-21 0,22-1 16,-21 22-16,0-21 0,0 0 15,0 0-15,0 21 0,21-21 16,0 0-16,-22 21 0,1-22 16,21 44-1,0-1-15,0 0 16,0 0-16,0 0 16,0 0-16,0 1 0,21-1 0,1 0 15,-1-21-15,-21 21 16,21-21-16,0 0 0,0 0 0,0 0 0,22 0 15,-22 0-15,0 0 0,21 0 16,1-21-16,-22 0 0,21 21 0,1-21 16,-1-22-16,0 22 0,1 0 15,-1-21-15,0-1 0,1 1 16,-22 21-16,42-64 0,-42 43 0,-21-1 16,22-20-16,-22 42 15,0 0-15,0-1 0,0 1 0,-22 21 16,1 0-1,21 21-15,-21 1 16,21-1-16,0 0 0,0 0 0,0 21 16,0-20-16,0-1 0,0 21 15,0-21-15,0 43 0,21-43 16,0 0-16,-21 0 0,0 0 16,22 1-16,-22-1 0,21 0 15,-21 0-15,-21-21 31,-1 0-31,1 0 0,0-21 16,0 0-16,0 21 0,0 0 16,-1-21-16,1 21 0,0 0 0,0 0 15,0 0 1,21 21 0,0 0-16,0 0 0,21-21 15,0 21-15,0-21 0,0 21 16,1-21-16,-1 0 0,21 0 0,-21 0 15,0 22-15,1-22 0,20 0 0,-21 0 16,0 0-16,0 0 0,22-22 16,-22 22-16,0-21 0,0 0 0,0 0 15,1 0-15,20 0 0,-21-1 0,0 1 16,0 0-16,1-21 0,-22 21 0,21-22 16,-21 22-16,21 0 0,-21-21 15,0 20-15,0 1 0,-21 21 31,21 21-31,-21 1 16,21-1-16,0 21 0,-22-21 0,22 0 16,-21 22-16,21-22 0,-21 21 15,21-21-15,0 1 0,0-1 16,0 0-16,0 0 0,0 0 0,0 0 16,21-21-16,0 22 0,1-22 0,-1 0 15,21 0-15,-21 0 0,22 0 0,-22 0 16,21 0-16,-21-22 0,22 1 0,-22 0 15,21 0-15,-21 0 0,0 0 16,1-1-16,-22-20 0,0 0 16,0 21-16,0-22 0,0 1 0,0 0 15,0-1-15,0 1 0,-22 21 0,22 0 0,-21-22 16,-21 43-16,21-21 0,-43 21 16,43 0-16,0 0 15,-21 0-15,20 21 0,-20 0 0,21 1 16,0-1-16,0 21 0,-1 0 0,1-20 15,0 20-15,21 43 0,0-64 16,0 21-16,0 0 0,0-20 16,0-1-16,21 0 0,0 0 0,22 0 15,-22-21-15,0 0 0,21 21 16,-20-21-16,20 0 0,-21 0 0,21 0 0,-20-21 16,20 21-16,0-21 0,-21 0 0,22 0 15,-22 0-15,21-22 0,22-20 16,-43 42-16,21-22 15,-21 22-15,1-21 0,-1 21 0,0-1 16,0 1-16,0 0 0,0 21 16,1 0-16,-1 0 15,-21 21 1,0 0 0,0-42 30,0 0-30,21 0-16,-21 0 16,0 0-1,-21 42 17,21 0-32,-21 0 15,21 21-15,-22-20 0,1-1 16,21 0-16,-21 0 0,21 21 15,-21-20-15,21 20 0,0-21 0,0 21 16,0-20-16,0-1 16,0 0-16,0 0 0,21-21 15,0 21-15,0-21 0,1 0 16,-1 0-16,0 0 0,0 0 0,0-21 16,0 21-16,1-21 0,-1 0 15,0 0-15,0-1 0,0 1 16,0 0-16,-21 0 0,22 0 0,-1-22 15,-21 1-15,0 21 0,21 0 16,-21 0-16,0 42 31,-21 0-31,21 0 0,0 0 16,0 0-16,0 1 0,-21-1 0,21 0 16,0 0-16,0 0 0,0 22 0,0-22 15,0 0-15,0 0 16,21 0-16,-21 0 0,21 1 15,0-22-15,21 0 0,-20 21 0,-1-21 16,21 0-16,-21 0 0,22 0 0,-22 0 16,21 0-16,0-21 0,22-1 15,-43 1-15,21 0 0,1-21 16,-22 21-16,0-22 0,0 22 0,0-21 16,1 21-16,-1-22 15,-21-84 1,0 85-16,0 21 0,-21 21 15,-1 0-15,-20 0 0,21 0 16,0 0-16,0 21 0,-22 0 16,22 0-16,0 0 0,-43 22 15,43-1-15,0 0 0,21 1 16,-21-22-16,21 0 0,0 0 16,0 0-16,0 1 0,0-1 0,0 0 15,21 0-15,0 0 0,0-21 16,1 21-16,-1-21 0,0 0 0,0 0 15,0 0-15,0 0 0,1-21 16,-22 0-16,21 21 0,0-21 0,0 0 0,-21 0 16,21-1-16,-21 1 0,21 0 15,-21-21-15,22 21 0,-22-22 0,0 22 16,0-21-16,0 21 0,0-1 16,0 1-16,0 0 0,0 42 31,-22 0-31,22 1 15,0-1-15,0 21 0,0-21 0,0 0 16,0 1-16,0 20 0,0-21 0,0 0 16,0 22-16,0-22 0,22 0 15,-1 0-15,-21 0 0,21-21 0,0 21 16,0-21-16,0 0 0,1 0 0,-1 22 16,0-22-16,0 0 0,0 0 0,0 0 15,1-22-15,-1 22 0,0-21 16,0 0-16,0 0 0,-21 0 0,21-22 15,22-20-15,-43 21 0,0-1 16,21-20-16,0 20 0,-21 1 16,21-21-16,22-22 0,-43 43 15,21-1-15,-21 22 0,0 0 0,21 0 16,-21 0-16,0-1 0,-21 44 31,21-1-31,-21 0 16,-1 0-16,1 0 0,21 22 15,-21-22-15,0 21 0,0 22 16,0 20-16,-1 22 16,22-85-16,0 22 15,0-22-15,0 21 0,0-21 0,0 0 16,22 22-16,-1-22 0,21 0 16,-21-21-16,0 0 15,1 0-15,-1 0 0,0 0 16,0 0-16,0 0 0,0 0 0,1-21 15,-1 21-15,0-21 0,-21 0 0,21-1 16,0 1-16,0 0 0,1 0 0,-22 0 16,21-43-16,-21 43 15,21-42-15,-21 41 0,0 1 16,-21 21 0,0 0-16,-1 21 15,22 1-15,-21-1 16,21 0-16,-21 21 0,21 1 15,0-22-15,0 0 0,0 0 0,0 0 16,0 0-16,0 1 0,0-1 0,0 0 16,0 0-16,21 0 0,0 0 0,1-21 15,-1 22-15,0-22 0,0 21 16,21-21-16,1 0 0,-1 0 0,0 0 16,1 0-16,-22 0 0,21 0 0,1 0 15,-1 0-15,0 0 0,-21 0 16,22-21-16,-1-1 0,-21 22 0,0-21 15,22 0-15,-22 0 0,0 0 0,0-22 16,0 22-16,1 0 0,-1-42 16,-21-1-16,0 43 15,0 0-15,0 0 0,-43-1 16,1 22-16,0 0 16,21 0-16,-1 0 0,1 0 15,0 22-15,0-1 0,0 0 16,-22 21-16,22 1 15,0-1-15,0 0 0,21 1 16,0-22-16,0 0 0,0 0 16,0 0-16,0 0 0,0 1 15,21-22-15,0 0 0,0 0 16,1 0-16,-1 0 0,0 0 16,0 0-16,0 0 0,0-22 15,1 1-15,-1 0 0,0-21 16,0 21-16,0-22 0,22-41 15,-22-1-15,0 43 16,42-212 0,-41 190-1,-22 43-15,0 0 0,0 0 16,0-1-16,-22 22 31,22 22-31,-21-1 0,21 0 16,-21 0-16,21 0 0,0 0 0,-21 22 15,0-1-15,21-21 0,-21 22 0,-1 62 16,22-62-16,-21-1 0,0 0 16,21-20-16,0 20 0,0 0 15,0-21-15,0 22 0,0-22 0,0 0 16,0 0-16,0 0 0,0 1 0,0-1 16,21-21-16,0 21 0,1-21 15,-1 0-15,0 0 0,0 0 16,21 0-16,-20 0 0,-1 0 0,0 0 15,21-21-15,-21 21 0,1-21 0,-1 21 16,0-22-16,21 22 16,-42-21-16,21 21 0,1-21 0,-22 0 15,0 0-15,0 0 0,0-1 16,0 1-16,0 0 16,0 0-16,-22 0 0,1 0 0,0-1 15</inkml:trace>
  <inkml:trace contextRef="#ctx0" brushRef="#br0" timeOffset="65037.97">11663 7662 0,'0'0'15,"-21"-21"1,42 21 0,0 0-16,0 0 0,0 0 0,22 0 15,-22 0-15,21 0 0,0-21 0,1 21 16,-1 0-16,0 0 0,1 0 16,-1 0-16,0-21 0,1 21 0,-22 0 15,21 0-15,-21 0 0,1 0 0,-22-21 16,0 0-1,-22-1 1,-20 22-16,21-21 0,0 21 0,-22-21 16,1 21-16</inkml:trace>
  <inkml:trace contextRef="#ctx0" brushRef="#br0" timeOffset="65252.11">10880 7366 0,'-22'0'0,"44"0"0,-65 0 0,22 0 16,0 0-16,0 0 31,21 21 16,0 0-32</inkml:trace>
  <inkml:trace contextRef="#ctx0" brushRef="#br0" timeOffset="67618.13">2730 9864 0,'0'0'0,"0"-21"0,0-1 0,0 1 15,0 0-15,0 0 16,0 0 0,-21 21-1,0 0 1,21 21-1,0 21-15,0-21 0,-21 1 0,0 20 16,21 0-16,-21 1 0,-1-1 16,1 0-16,21 1 0,-21-1 0,0 0 15,21-21-15,-21 22 0,21-1 0,0-21 16,0 0-16,0 1 0,0-1 16,0 0-16,21-21 15,0 0 1,0-21-1,0 0-15,-21-1 0,22 1 0,-1 0 16,-21 0-16,21 0 0,-21 0 0,21-1 16,-21 1-16,21 0 0,0 0 15,-21 0-15,0 0 0,22 21 0,-1-22 16,0 22-16,-21 22 16,21-22-1,-21 21-15,0 0 0,21 0 0,-21 0 16,0 0-16,0 1 0,21-1 0,-21 0 15,22 0-15,-22 0 0,0 0 16,21 1-16,0-22 0,0 21 0,-21 0 16,21 0-16,0-21 0,1 0 15,-1 0-15,0 0 0,0 0 16,0 0-16,0 0 0,1-21 0,20 0 16,-21 21-16,0-21 0,0-1 0,22 1 15,-22 0-15,0-21 0,0 21 0,-21-1 16,21-20-16,-21 21 0,22 0 15,-22-22-15,0 22 0,0 0 0,0 0 16,0 0-16,0 0 0,0-1 0,0 44 47,0-1-47,0 0 16,0 21-16,0-21 0,0 1 15,0-1-15,-22 21 0,22-21 0,0 0 16,0 22-16,0-22 0,0 0 0,0 21 15,22-20-15,-22-1 0,21-21 0,0 21 16,0 0-16,0-21 0,0 0 16,1 0-16,-1 0 0,0 0 0,0 0 15,0 0-15,0 0 0,1-21 0,20 0 16,-21 0-16,0 21 0,0-22 16,1 1-16,-22 0 0,21-21 0,0 21 15,-21-1-15,0 1 0,0 0 0,21-21 16,-21 21-16,0-1 0,0 1 15,21 0-15,-21 0 16,0 42 15,0 0-31,-21 0 0,0 1 16,21-1-16,0 0 0,0 0 16,0 0-16,0 0 0,0 22 0,0-22 15,0 0-15,0 0 0,21 0 0,0 1 16,0-1-16,1 0 15,-1-21-15,0 0 0,0 0 16,0 0-16,0 0 0,1 0 16,-1 0-16,0 0 0,0-21 15,0 0-15,0 21 0,1-22 0,-1-20 16,0 21-16,0 0 0,0 0 0,0-22 16,1 1-16,-1 0 0,0 20 0,0-41 15,0 21-15,-21-1 0,21 1 16,-21 0-16,22-1 0,-22 22 0,0-21 15,0 21-15,0-1 0,0 1 0,0 0 16,0 0-16,0 42 16,0 0-1,-22 0-15,1 22 0,21-22 16,-21 21-16,21-21 0,-21 22 0,21-1 16,-21 0-16,21 1 0,-21 41 15,21-41-15,0-22 0,0 21 16,0 1-16,0-1 0,0-21 0,0 21 15,21-20-15,0-1 0,0 21 0,21-21 16,-20-21-16,-1 21 0,21 1 16,-21-22-16,22 0 0,-22 0 0,21 0 15,0 0-15,1-22 0,-22 1 0,21 0 16,1 0-16,-22 0 0,21-22 16,-21 22-16,22-21 0,-22 0 15,21-1-15,-21 1 0,0 0 0,1-1 16,-1-20-16,0 20 0,-21-20 0,0 21 15,21-1-15,-21 1 0,21 0 16,-21-1-16,0 22 0,0-21 0,0 21 16,0-1-16,0 44 15,-21-1-15,0-21 16,21 42-16,-21-21 0,21 0 16,0 22-16,0-1 0,-21 0 0,21 1 15,-22-1-15,22-21 0,-21 22 0,21-1 16,0 0-16,0 1 0,-21-1 0,21-21 15,-21 21-15,21-20 0,-21 20 16,21-21-16,0 21 0,0-20 16,0-1-16,0 0 0,-21-21 0,21 21 15,0-42 17,21 0-32,-21 0 15,21-1-15,-21-20 0,21 21 0,-21 0 16,21 0-16,0-22 0,1 22 15,-22 0-15,21-21 0,0 20 0,0 1 16,0 0-16,22 0 0,-22 0 0,0 0 16,0-1-16,0 22 0,0 0 15,1 0-15,-1 0 0,0 0 0,0 22 16,0-1-16,-21 0 16,0 0-16,0 0 0,0 0 0,0 1 15,0-1-15,0 0 0,0 0 0,0 21 16,0-20-16,0-1 0,0 0 0,-21 0 15,21 0-15,-21 0 0,21 1 16,0-1-16,0 0 0,-21-21 47,21-21-31,0 0-16,0-1 15,-21 1-15,21 0 0,-22 0 16,22 0-16</inkml:trace>
  <inkml:trace contextRef="#ctx0" brushRef="#br0" timeOffset="67904.28">4360 9843 0,'-21'0'0,"42"0"47,0 0-47,1 0 16,-1 0-16,0 0 0,21 0 0,-21 0 15,22 0-15,-22 0 0,0 0 0,21 0 16,-20 0-16,-1 0 0,-21-22 15,0 1 1</inkml:trace>
  <inkml:trace contextRef="#ctx0" brushRef="#br0" timeOffset="68093.94">4170 9694 0,'-21'-21'16,"-1"21"-16,22-21 0,0 0 15,22 21 17</inkml:trace>
  <inkml:trace contextRef="#ctx0" brushRef="#br0" timeOffset="70304.39">6943 10266 0,'0'21'16,"0"-42"-16,21 42 0,-21 0 15,21-21 17,-21-21-17,21 0-15,-21 0 0,21 21 0,0-21 16,1-1-16,-1-20 0,0 21 15,0 0-15,0-22 0,0 1 0,1 21 16,-1-21-16,21-1 0,-21 1 0,0 0 16,22 20-16,-22 1 0,0 0 0,0 0 15,0 0-15,1 21 0,-1 0 16,-21 21-16,0 0 16,0 0-16,0 0 0,0 1 15,0-1-15,0 0 0,0 0 16,0-42 31,0 0-32,0 0-15,0-1 16,0 1-16,0 0 0,0 0 16,0 0-16,-21 21 0,-1 0 15,1 0-15,0 0 16,0 0-16,0 21 15,0 0-15,21 0 0,-22 0 0,1 1 16,0 20-16,0-21 0,21 21 16,0-20-16,-21 20 0,21-21 15,0 0-15,0 22 0,0-22 0,0 0 16,0 0-16,0 0 0,21 0 0,0 1 16,21-1-16,-20-21 15,-1 0-15,21 0 0,0 0 0,-20 0 0,20 0 16,0 0-16,-21-21 0,22 21 15,-1-22-15,0 1 0,-20 0 0,20 0 16,0 0-16,-21-22 0,1 22 0,20-21 16,-21 0-16,0-1 0,0 1 15,1 0-15,-1-22 0,-21 22 16,21-1-16,0 1 0,-21 0 0,0-1 16,21 22-16,-21 0 0,0 0 0,21 0 15,-21 0-15,0 42 31,0 0-31,-21 0 0,21 21 0,-21-20 16,21 20-16,-21 0 0,0 1 0,0-1 16,21 0-16,-22-21 0,22 43 15,-21-43-15,21 21 0,0 1 0,0-1 16,0 0-16,0-20 0,0 20 16,0-21-16,21 0 0,1 0 0,-1 1 0,0-1 15,0 0-15,21 0 0,-20 0 16,-1-21-16,21 0 0,-21 0 15,22 0-15,-22 0 0,21 0 0,-21 0 16,22 0-16,-22-21 0,0 0 0,0 21 16,21-21-16,-20 0 0,-1-22 0,-21 22 15,21 0-15,0-21 0,-21-1 0,0 22 16,0-21-16,0 21 0,0-22 16,0 22-16,0 0 0,0 0 0,0 0 15,0-1-15,-21 22 16,0 0-16,0 0 0,-1 0 0,1 0 15,0 22-15,0-22 0,0 21 16,0 0-16,-1 0 0,-20 127 31,42-127-31,0 1 0,0 20 0,0-21 16,0 0-16,0 0 0,0 1 0,21-1 16,0-21-16,1 0 15,-1 0-15,0 0 0,0 0 16,0 0-16,0 0 0,1 0 15,-1-21-15,-21-1 0,21 22 0,0-21 16,-21 0-16,0 0 0,0-21 0,21 20 16,-21 1-16,21 0 0,-21-21 15,0 21-15,0-1 0,0 1 0,0 0 16,0 42 31,0 0-47,0 1 0,0-1 0,0 0 15,0 0-15,0 0 0,0 0 0,0 1 16,0 20-16,0-21 0,0 0 0,0 0 16,0 1-16,22-1 0,-22 0 0,0 0 15,21 0-15,0-21 0,-21 21 16,21-21-16,0 0 0,0 0 0,1 0 16,-1 0-16,0 0 0,21 0 0,-21 0 15,22-21-15,-1 0 0,0 0 16,1 0-16,-1 0 0,0-1 0,1 1 15,-22-21-15,21 21 0,-21-22 16,1 22-16,-1-21 0,0 21 0,-21 0 16,0-43-16,0 43 15,0 0-15,-21 21 16,0 0-16,-1 0 16,22 21-16,-21 0 0,21 21 15,0-20-15,0-1 0,0 0 0,0 0 16,0 21-16,0-20 0,0-1 0,0 0 15,0 0-15,0 0 0,0 0 16,21-21-16,-21 22 0,0-1 16,0 0-16,22-21 0,-44 0 47,1 0-47,0 0 15,0-21-15,0 21 0,21-21 16,-21 21-16,-1-22 0,22 44 47,0-1-47,0 0 15,22-21-15,-22 21 0,21-21 16,0 21-16,0-21 0,-21 21 16,21-21-16,0 0 0,1 0 0,-1 0 15,0 0-15,21 0 0,-21 0 0,22 0 16,-1 0-16,-21 0 0,22 0 0,-1-21 15,0 0-15,1 21 0,-22-21 0,21 0 16,-21 0-16,22-1 0,-22 1 16,21-42-16,-21 42 15,0-1-15,1-41 0,-22 21 16,0 20-16,0-20 0,0 21 0,0 0 16,-22 21-16,1 0 0,0 0 15,0 21 1,0 0-16,21 0 0,-21 0 0,21 1 15,0 20-15,0-21 0,0 0 0,0 0 16,0 22-16,0-22 0,0 0 16,21 0-16,0 0 0,0 1 0,-21-1 0,21 0 15,0 0-15,-21 0 0,0 0 16,22 1-16,-22-1 0,0 0 16,-22-21-1,1 0-15,0 0 0,0 0 16,0 0-16,0 0 0,-1 0 15,1 0-15,21-21 0,-21 21 0,21-21 0,0-1 16,0 1-16,0 0 16,0 0-16,0 0 15,0 0-15,21-1 0</inkml:trace>
  <inkml:trace contextRef="#ctx0" brushRef="#br0" timeOffset="72384.53">17314 6456 0,'21'-21'0,"1"0"0,-22-1 16,0 1-16,21 0 0,0 0 15,-21 42 17,0 21-17,0-20-15,0-1 0,0 21 0,-21 0 16,21 1-16,-21-22 0,21 21 0,-22 1 15,22-1-15,0-21 0,-21 21 0,21-20 16,-21 20-16,21-21 0,-21 0 16,21 0-16,0 1 15,0-44 17,0 1-17,0 0-15,0 0 0,21 0 16,0-22-16,0 22 0,1-21 15,-1 0-15,0-1 0,0 22 0,0-21 16,0-1-16,1 1 0,-1 21 16,0 0-16,0 0 0,21-1 0,-42 1 0,22 21 15,-1 0-15,0 0 16,-21 21-16,21 1 16,-21-1-16,0 0 0,0 21 0,0-21 15,0 22-15,0-22 0,0 21 0,0-21 16,0 1-16,0 20 0,21-21 15,-21 0-15,0 0 0,0 1 0,21-22 16,1 21-16,-1-21 0,0 0 16,0 0-16,0 0 0,0 0 15,22 0-15,-22 0 0,0 0 0,0-21 16,22-22 0,-1 22-16,-21 0 0,0 0 0,0-22 0,1 22 15,-1-21-15,0 21 0,-21-22 16,21 22-16,-21 0 0,21 0 0,-21 0 15,0 0-15,0 42 32,0 0-32,-21 21 0,21-21 15,0 1-15,-21 20 0,21-21 0,-21 21 16,21-20-16,0-1 0,0 21 0,0-21 16,0 0-16,0 1 0,0-1 15,0 0-15,21-21 16,-21 21-16,21-21 0,0 0 0,0 0 15,1 0-15,-1 0 0,0 0 0,21-21 16,-21 21-16,1-21 0,-1 0 16,0-1-16,0 1 0,0 0 15,-21 0-15,0 0 0,0 0 0,0-22 16,0 22-16,0 0 0,0-21 0,-42 20 16,21 1-16,0 0 0,-1 21 0,1-21 15,-21 21-15,21 0 0,0 0 16,-22 0-16,22 0 0,0 0 15,0 0-15,42 0 16,0 0 0,0 0-16,0 0 0,1 0 15,20-21-15,0 0 0,-21 21 16,22-22-16,-22 22 0,21 0 0,1-21 16,-22 21-16,21 0 0,-21 0 0,22 0 15,-22 0-15,0 0 0,0 0 16,0 0-16,0 0 0,-21 21 0,0 1 15,0-1-15,0 0 0,0 0 0,0 0 16,0 22-16,0-22 0,0 0 0,0 0 16,0 0-16,0 22 0,0-22 0,0 0 15,0 0-15,-21 0 0,21 0 16,-21 1-16,21-1 0,0 0 16,-21-21-1,21-21 16,0 0-31,0-1 16,0 1-16,0 0 0,0 0 0,0-21 16,21 20-16,-21-20 0,21 0 0,0 21 15,22-64-15,-22 64 0,0-22 16,0 22-16,43-21 16,-43 21-16,0 0 0,0 21 0,0 0 15,22 0-15,-22 0 0,0 0 16,0 0-16,0 0 0,1 21 0,-22 0 0,21 0 15,-21 21-15,0-20 0,0 20 0,0-21 16,0 21-16,0 1 16,0-22-16,0 21 0,-21-21 0,21 1 15,0 20-15,0-21 0,-22 0 0,1 0 16,21 1-16,-21-22 16,21 21-16,0-42 46,0-1-46</inkml:trace>
  <inkml:trace contextRef="#ctx0" brushRef="#br0" timeOffset="73446.57">19918 6985 0,'21'-21'31,"0"21"-31,-21-21 0,21 0 15,0 21-15,1-22 0,-1 1 16,0-21-16,21 21 0,-21 0 16,22-22-16,147-190 15,-147 170-15,-22 21 16,21-1-16,-21 1 0,0 0 0,-21 20 16,0 1-16,0 0 0,-21 21 15,0 0-15,0 0 16,0 0-16,0 21 0,-22 0 0,22 22 15,0-22-15,21 21 0,0-21 0,0 22 16,0-1-16,0 0 0,0-20 16,0 20-16,0 0 0,0 1 0,21-22 15,-21 21-15,21-21 0,0 0 16,-21 1-16,0-1 0,22 0 0,-22 0 16,0 0-16,-22-21 31,1 0-31,0 0 0,0 0 0,0 0 15,0-21-15,-1 21 0,1-21 0,0 0 16,0 21-16,21-21 0,-21-1 0,0 22 16,21 22 15,0-1-31,21 0 16,0 0-16,0-21 0,0 21 15,22-21-15,-22 0 0,0 21 16,21-21-16,-21 0 0,22 0 0,-22 0 15,21 0-15,1 0 0,-1 0 16,0 0-16,-21-21 0,22 21 0,-1-21 16,-21 0-16,22 0 0,-22 0 15,0-1-15,0 1 0,21-21 0,-20 21 0,-1-22 16,0 1-16,0-21 0,0 20 16,0 1-16,1-22 0,-1 22 15,0 0-15,-21-1 0,21 1 0,0 21 0,-21-21 16,21 20-16,-21 1 0,0 0 15,0 42 1,0 0 0,-21 1-16,21 20 0,-21-21 0,0 21 15,0 1-15,0-1 0,-1 0 0,22 1 16,-21-1-16,21 0 0,0 1 0,-21-1 16,21 0-16,0-20 0,0 20 15,0-21-15,0 0 0,0 0 0,0 1 16,0-1-16,0 0 0,21-21 31,0 0-15,1-21-16,-22 0 15,0-1-15,0 1 0,21 0 0,-21 0 16,0-21-16</inkml:trace>
  <inkml:trace contextRef="#ctx0" brushRef="#br0" timeOffset="73661.67">20976 6414 0,'-21'0'16,"42"0"15,0 0-31,0 0 0,1 0 0,-1 0 16,0 0-16,0 0 0,0 0 0,0 0 16,1 0-16,-1-22 0,0 22 15,0 0-15,0 0 0</inkml:trace>
  <inkml:trace contextRef="#ctx0" brushRef="#br0" timeOffset="75146.5">21717 6752 0,'0'0'16,"42"0"-1,-21 0-15,1-21 0,-1 21 16,-21-21-16,21 0 0,0 21 0,-21-21 16,0-1-16,21 1 0,-21-21 0,21 21 15,-21 0-15,0-22 0,0 22 0,0-21 16,0 21-16,0-1 0,0 1 15,-21 0-15,0 21 0,0 0 0,0 0 16,0 0-16,-22 0 0,1 21 16,21 0-16,0 22 0,-22-22 0,22 21 15,0-21-15,0 22 0,0-22 16,-1 21-16,22-21 0,0 22 16,0-22-16,0 0 0,0 0 0,0 0 15,0 1-15,22-1 0,-1-21 0,0 0 16,0 21-16,0-21 0,0 0 0,22 0 15,-22 0-15,0 0 0,0-21 16,0 0-16,22 21 0,-22-22 0,0 1 16,0 0-16,0 0 0,-21 0 15,22-22-15,-22 22 0,21 0 0,-21-21 16,0-1-16,0 22 0,0 0 0,0 0 16,0 0-16,0 0 0,0 42 31,0 0-31,0 0 0,0 21 15,-21-20-15,21-1 0,0 21 16,-22-21-16,22 22 0,0-22 16,0 0-16,0 0 0,0 0 0,0 0 15,0 1-15,22-1 0,-1 0 0,0-21 16,0 0-16,0 21 0,0-21 0,1 0 16,-1 0-16,0 0 0,0 0 0,0 0 15,0 0-15,-21-21 0,22 0 16,-1 21-16,0-21 0,-21-1 15,21-20-15,-21 21 0,21-21 0,0-1 16,-21 1-16,22 0 0,-22-1 0,0-20 0,21 20 16,0-20-16,0-1 15,0 22-15,-21 0 0,21-22 0,-21 43 16,22-21-16,-22-1 0,0 22 0,21 0 16,-21 42 15,0 0-31,0 1 0,-21-1 0,21 21 15,-22 0-15,1-20 0,21 20 0,-21 0 16,0 22-16,21-22 0,-21 0 0,21 1 16,-21 20-16,21-20 0,0-1 15,0 0-15,0-21 0,0 22 16,0-22-16,0 0 0,0 21 0,21-20 16,0-1-16,0-21 0,0 0 15,22 0-15,-22 0 0,0 0 0,0 0 16,21 0-16,-20 0 0,-1 0 15,0-21-15,0-1 0,0 1 0,0 0 16,1 0-16,-1 0 0,0-22 0,0 22 16,0 0-16,-21-21 0,0 21 0,21 21 15,-21-22-15,22 1 0,-22 42 32,0 1-32,0-1 0,-22 0 15,22 0-15,-21 0 0,21 0 16,0 1-16,0-1 0,0 0 0,0 0 15,0 0-15,0 0 0,0 1 16,21-1-16,1-21 0,-1 0 16,0 0-16,0 0 0,0 0 0,0 0 15,1 0-15,-1 0 0,21 0 16,-21-21-16,0 21 0,1-22 0,-1 1 16,0 0-16,-21 0 15,21-21-15,0 20 0,0-20 0,1 0 16,-1 21-16,0-22 0,0 22 0,0 0 15,-21 0-15,21-22 0,1 43 16,-1 22 0,-21-1-1,0 0-15,0 0 0,0 0 16,21-21 31,-21-21-47,0 0 15,0 0-15,0 0 16,0-1-16,0 1 16,-21 21-1,0 0-15,-1 0 16,22 21-16,-21-21 0,0 22 16,21-1-16,-21 0 0,0 0 15,21 21-15,-21-20 0,21-1 0,0 21 16,-22-21-16,22 0 0,0 1 0,0-1 15,0 0-15,0 0 0,0 0 0,0 0 16,22 1-16,-1-22 0,0 0 16,0 0-16,0 0 0,0 0 15,1 0-15,-1 0 0,0 0 0,0 0 16,0 0-16,0-22 0,1 1 0,-1 21 16,0-21-16,0 0 0,-21 0 15,21 0-15,-21-1 0,21 1 16,-21 0-16,0 0 0,0 0 15,0 0-15,0-1 0,0 1 0,0 0 16,0 0-16</inkml:trace>
  <inkml:trace contextRef="#ctx0" brushRef="#br0" timeOffset="75372.59">23326 6117 0,'-22'-21'16,"1"21"-16,0 0 94,0 0-94,0 0 0,0 0 0</inkml:trace>
  <inkml:trace contextRef="#ctx0" brushRef="#br0" timeOffset="75596.17">22161 6223 0,'-21'0'0,"42"0"0,-42 21 15,42-21 1,1 0-16,-1 0 15,0 0-15,21 0 0,-21 0 0,22 0 16,-1 0-16,0 0 0,1 0 16,-22 0-16,21 0 0,-21 0 0,1 0 15,-1 0-15,0 0 0</inkml:trace>
  <inkml:trace contextRef="#ctx0" brushRef="#br0" timeOffset="75980.84">24278 6287 0,'0'-22'0,"0"44"0,21-44 0,-21 1 0,21 21 15,-21-21-15,0 42 32,0 0-17,-21 1-15,0-1 0,21 21 0,-21-21 16,21 0-16,0 22 0,-21-22 15,0 21-15,21-21 0,-22 1 0,22-1 16,0 0-16,0 0 0,-21 0 0,21 0 16,-21 1-16,21-1 15,21-21 17,0 0-32,1-21 0,-1-1 0,21 1 15,-21 21-15,0-21 0</inkml:trace>
  <inkml:trace contextRef="#ctx0" brushRef="#br0" timeOffset="76404.25">24723 6350 0,'21'0'0,"-42"0"0,42-21 0,0 0 0,-21 0 16,-21 21 0,0 0-1,-1 0-15,1 0 0,-21 0 0,21 0 16,0 0-16,-1 21 0,1 0 15,0-21-15,0 21 0,21 0 0,0 0 16,-21 1-16,21-1 0,-21 0 16,21 0-16,0 0 0,0 0 15,0 1-15,21-1 16,0-21-16,0 0 0,0 21 16,0 0-16,1-21 0,-1 0 15,0 21-15,0-21 0,-21 21 16,21-21-16,-21 22 15,0-1 1,-21-21-16,0 21 0,0-21 16,0 0-16,-1 0 0,1 21 15,-21-21-15,21 0 0,0 0 0,-1 0 16,1 0-16,0 0 0,0 0 16,0 0-16,0 0 15,-1 0 1,1 0-16,21-21 15,-21 21-15,21-21 16,-21 0-16,21-1 0</inkml:trace>
  <inkml:trace contextRef="#ctx0" brushRef="#br0" timeOffset="76652.75">23918 5715 0,'-21'0'16,"21"-21"0,-21 21 46,0 0-62,0 0 0</inkml:trace>
  <inkml:trace contextRef="#ctx0" brushRef="#br0" timeOffset="77764.83">17632 7811 0,'0'0'0,"21"0"16,0 0-16,-21-22 15,21 22-15,-21-21 16,0 0-16,0 0 15,0 0-15,0 0 0,-21 21 16,0 0-16,0 0 0,0 0 16,-22 0-16,22 0 0,-21 21 0,-1-21 15,1 21-15,21 21 0,-21-21 16,-1 1-16,22 20 0,-21 0 0,21 1 16,-1-1-16,1 0 0,0 1 15,0-1-15,0 0 0,21-21 0,0 22 16,0-22-16,0 0 0,0 0 0,0 0 15,21 1-15,0-22 0,0 0 0,0 0 16,1 0-16,-1 0 0,21 0 0,-21-22 16,22 1-16,-22 0 0,21 21 0,0-21 15,-20-21-15,-1 20 0,21 1 16,-21-21-16,0 21 0,1-22 16,-22 1-16,21 0 0,0-22 15,-21 43-15,0 0 0,0 0 0,0 0 16,0 42-1,0 0 1,0 0-16,0 21 0,0-20 16,0 20-16,0-21 0,0 21 0,0-20 15,0 20-15,0-21 0,0 0 0,0 0 16,0 1-16,0-1 0,0 0 0,0 0 16,0 0-16,21-21 15,0 0-15,0 0 0,1 0 0,-1 0 16,21-21-16,-21 0 15,0 0-15,1 0 0,-1-1 0</inkml:trace>
  <inkml:trace contextRef="#ctx0" brushRef="#br0" timeOffset="78726.06">18076 7620 0,'0'21'31,"-21"0"-31,0 1 0,21 20 0,-21-21 15,21 21-15,0-20 0,-21 20 0,-1 0 16,1 1-16,0 41 0,21-41 16,0-1-16,-21-21 0,21 21 15,0-20-15,-21-1 0,21 0 0,0 0 16,0 0-16,0-42 47,21 0-47,0 0 0,0 0 0,0-1 15,1 1-15,-22-21 0,21 21 0,0 0 16,-21-1-16,21 1 16,0 21-16,-21 21 15,0 1 1,0-1-16,0 0 0,0 0 0,0 21 16,0-20-16,0-1 0,0 0 0,0 0 15,0 0-15,0 0 0,21-21 16,1 22-1,-1-22-15,0 0 0,0 0 16,0-22-16,0 22 0,1-21 16,-1 0-16,0 0 0,0 0 15,0-22-15,-21 22 0,21 0 0,1-21 16,-22 21-16,0-1 0,0 1 0,21 0 16,0 21-16,-21 21 31,0 0-31,0 1 0,0-1 15,0 0-15,0 0 0,0 0 0,0 0 16,0 1-16,0-1 0,0 0 16,0 0-16,21-21 15,0 0-15,0 0 0,1 0 16,-1 0-16,0 0 0,0 0 16,0 0-16,0 0 0,1-21 0,-1 0 15,0 21-15,-21-21 0,0-1 0,21 1 16,-21 0-16,0 0 0,21 0 0,-21 0 15,0-1-15,0 1 0,0 0 16,0 0-16,0 0 0,0 0 16,0 42-1,0 0 1,0 0-16,0 0 0,0 0 16,0 1-16,0-1 0,0 0 0,0 0 15,0 0-15,0 0 16,0 1-16,0-1 15,0 0-15,0 0 0,0 0 16,21 0-16,1 1 0,-22-1 16,21 0-16,0 0 0,0-21 15,0 0-15,0 0 0,1 0 16,-1 0-16,-21-21 16,21 0-16,0 0 0,-21-1 15,0 1-15,21 0 0,-21-21 16,0 21-16,0-1 0,21-20 15,-21 21-15,0-21 0,0 20 0,0 1 16,0 0-16,0 0 0,0 0 16,0 42 15,0 0-31,0 0 16,0 0-16</inkml:trace>
  <inkml:trace contextRef="#ctx0" brushRef="#br0" timeOffset="79979.2">19643 8022 0,'0'-21'15,"0"42"-15,0-84 0,0 42 0,0-1 16,-22 22-16,1 0 0,0 0 0,0 0 15,0 0-15,0 0 0,-22 0 16,22 22-16,0-1 0,-21 0 0,20 21 16,1-21-16,0 1 0,0 20 15,0 0-15,0-21 0,-1 22 0,22-22 16,-21 21-16,21-21 0,0 1 0,0-1 16,0 0-16,0 0 0,21-21 15,1 0-15,-1 0 0,0 0 16,21 0-16,-21 0 15,1-21-15,-1 0 0,0 0 0,0 21 16,0-22-16,0-20 0,1 21 0,-1 0 16,0 0-16,0-22 0,-21 22 15,0 0-15,21 0 0,-21 0 0,0-1 0,21 1 16,-21 42 15,0 1-31,-21-1 0,21 0 0,-21 0 16,21 21-16,0-20 0,0-1 0,0 0 15,0 0-15,0 0 0,0 0 0,0 1 16,0-1-16,21-21 0,0 0 16,1 0-16,-1 0 0,0 0 15,0 0-15,0 0 0,0 0 0,22 0 16,-22 0-16,0-21 0,0 21 0,0-22 16,1 1-16,-1 0 0,0 0 0,0 0 15,-21 0-15,0-1 0,21 1 0,0 0 16,-21 0-16,0 42 47,0 0-47,0 0 15,-21 1-15,21-1 0,0 0 0,0 0 16,0 0-16,0 0 0,0 1 0,0-1 16,21 0-16,1-21 0,-1 0 15,0 21-15,0-21 0,0 0 16,0 0-16,1 0 0,20 0 0,-21 0 15,0 0-15,-21-21 0,21 21 0,1-21 16,-1 0-16,0 21 0,0-22 0,-21 1 16,0 0-16,21 0 0,-21-21 0,21 20 15,-21 1-15,0 0 0,0 0 16,0 0-16,0 42 31,0 0-31,0 0 16,0 22-16,0-22 0,-21 0 15,21 21-15,-21-21 0,21 22 16,-21-1-16,21 0 0,0 1 0,0-1 0,0 0 16,0 22-16,0-1 0,0-20 0,0 20 15,0 1-15,0-1 0,0 1 16,0-1-16,-21 1 0,0-1 16,-1-20-16,1 20 0,0-21 0,0 22 15,-43 42-15,22-64 0,21 0 16,-21 1-16,-1-1 0,22-21 0,-21 22 15,-22-22-15,22-21 0,21 0 16,0 0-16,-1 0 0,22-21 16,0-1-16,0 1 0,0-21 0,22 0 15,20-1-15,-21 1 0,21-22 0,1 22 16,-1-21-16,64-64 0,-64 42 16,22 21-16,-1-20 0,1-1 15,-1 0-15,1 22 0,-1-22 16,1 22-16,-1-22 0,1 22 0,-22-1 15,22-21-15,-22 43 0,0-21 0,22-22 16,-43 43-16,-21 20 0,0-20 16,0 21-16,-21 21 31,0 21-31,-1 0 0,1-21 0,0 21 16,0 1-16,0-1 0,21 0 0,0 0 15,0 0-15,0 0 0,0 1 0,0-1 16,21 0-16,-21 0 0,21 0 15,0-21-15,0 21 0,1 1 16,-1-1-16,-21 0 0,0 0 0,0 0 16,0 0-16,0 1 15,-21-22-15,-1 0 16,1 0-16,0 0 0,0 0 16,0 0-16,0 0 0,-1 0 15,1-22-15,0 1 0</inkml:trace>
  <inkml:trace contextRef="#ctx0" brushRef="#br0" timeOffset="81388.21">22352 8086 0,'0'0'0,"21"0"0,0 0 16,-21-21-16,0-1 0,21 22 15,-21-21-15,22 0 0,-22 0 0,0 0 16,21 0-16,-21-1 0,0-20 16,0 21-16,0 0 0,0-22 0,0 22 15,0 0-15,0-21 0,0 21 0,-21-22 16,21 22-16,-22 0 0,1 0 0,0 21 15,0 0-15,0 0 0,0 0 0,-22 21 16,22 0-16,0 0 16,-21 22-16,-1-1 0,22 0 0,-21 1 15,21-1-15,-22 21 0,22-20 0,0-1 16,0 0-16,0 1 0,-1-1 0,22-21 16,0 0-16,0 1 0,0-1 0,0 0 15,22-21-15,-1 0 16,21 0-16,-21 0 0,0 0 0,22 0 15,-22-21-15,21 0 0,1-1 0,-22 1 16,21-21-16,0 21 0,-20-22 0,20 1 16,0 21-16,-21-21 0,1-1 15,-1 1-15,0 21 0,0-22 16,-21 22-16,0 0 0,0 0 0,0 42 31,0 21-31,-21-20 0,21-1 16,0 21-16,0-21 15,-21 22-15,21-1 0,-21-21 0,21 21 16,0 1-16,0-22 0,0 21 0,0-21 16,0 1-16,0-1 0,0 0 0,21 0 15,0-21-15,0 0 0,0 0 16,0 0-16,1 0 0,20 0 16,-21 0-16,21-21 0,1 0 0,-1 0 15,0-1-15,1-20 0,-1 21 16,0-21-16,-20-1 0,20 1 0,-21 0 15,0 20-15,0-20 0,-21 0 0,22 21 16,-22-1-16,0 1 0,0 0 16,-22 21-1,1 0-15,0 21 0,21 0 16,-21 1-16,21-1 0,0 21 0,0-21 16,0 0-16,0 22 0,0-22 15,0 21-15,0-21 0,0 1 0,0 20 16,0-21-16,0 0 0,21 0 0,-21 1 15,0-1-15,0 0 0,21-21 0,-21 21 16,-21-21 15,0-21-31,0 21 0,0-21 16,-1 0-16,1-1 0,0 1 16,0 0-16,0 0 0,0 0 15,21 0-15,-22 21 0,22 21 31,0 0-31,0 0 16,0 0-16,0 0 0,22 1 16,-1-22-16,-21 21 0,21 0 0,0-21 15,0 0-15,0 0 0,1 21 16,20-21-16,-21 0 0,0 0 0,22 0 16,-22 0-16,21-21 0,0 0 0,-20 0 15,20 21-15,0-22 0,-21 1 16,22 0-16,-22-21 0,0 21 0,0-22 15,22 22-15,-43-21 0,21 21 16,-21-22-16,21 1 0,-21 21 0,0 0 16,0-22-16,0 22 0,0 0 15,-21 21-15,0 0 16,21 21-16,0 0 16,0 0-16,0 1 0,0-1 15,0 21-15,0-21 0,0 0 0,0 1 16,0 20-16,0-21 0,21 0 0,-21 0 15,21 1-15,-21-1 0,0 0 0,0 0 16,0 0-16,0 0 16,-21 1-1,0-22-15,-1 0 0,1 0 16,0 0-16,0 0 0,0 0 0,0 0 16,-1 0-16,22-22 15,0 1 1,22 21-16,-1-21 15,0 0-15,0 21 0,0-21 0</inkml:trace>
  <inkml:trace contextRef="#ctx0" brushRef="#br0" timeOffset="83884.08">24045 7768 0,'0'0'15,"0"-21"-15,0 0 16,-21 0-16,0 21 0,0 0 0,0 0 15,-1 0-15,1 0 0,0 0 0,-21 0 16,-1 21-16,43 0 0,-21 0 16,0 22-16,0-22 0,0 21 15,0-21-15,-1 22 0,1-1 0,21-21 16,0 21-16,0-20 0,0 20 0,0-21 16,0 0-16,0 0 0,0 1 0,21-1 15,1-21-15,-1 0 0,21 0 16,-21 0-16,0 0 0,22 0 0,-22 0 15,21 0-15,-21-21 0,22-1 16,-22 1-16,0 0 0,0 0 0,0 0 16,1 0-16,-1-1 0,0-20 0,-21 0 15,0 21-15,0-22 0,0 22 0,0-21 16,0 21-16,0-22 0,-21 22 0,0 0 16,-1 0-16,-20 21 0,21 0 15,0 0-15,-22 0 0,22 0 0,0 0 16,-21 21-16,21 0 0,-1 0 0,1 22 15,0-22-15,0 0 0,0 21 16,0 1-16,21-22 0,0 21 0,0-21 16,0 22-16,0-22 0,0 0 15,0 0-15,21 0 0,21 0 0,-21-21 16,0 0-16,22 22 0,-1-22 0,-21 0 16,22 0-16,-1 0 0,-21 0 0,21-22 15,-20 1-15,20 0 0,-21 0 16,21 0-16,-20 0 0,-1-1 0,0 1 15,0-21-15,0 21 0,0 0 16,1-22-16,-22 22 0,21 0 0,0-21 16,0 42-16,-21 21 31,0 0-15,0 0-16,0 0 0,0 0 15,0 1 1,21-22 15,-21-22-31,21 22 0,-21-21 16,0 0-16,0 0 0,0 0 15,0 0-15,-21 21 47,0 21-31,0 0-16,21 0 0,0 0 0,-21 0 15,21 1-15,-21-1 0,21 0 0,0 21 16,0-21-16,0 1 0,0-1 0,0 0 16,0 0-16,0 0 0,21 0 15,0 1-15,0-22 0,0 0 16,0 0-16,1 0 0,-1 0 0,0 0 16,21 0-16,-21 0 0,1-22 0,20 22 15,-21-21-15,0 0 0,0 0 0,22 0 16,-22 0-16,-21-1 0,21 1 15,0-21-15,0 21 0,-21-22 16,0 22-16,0 0 0,22 0 0,-22 0 16,0 0-16,0 42 31,0 0-31,0 0 16,-22 0-16,22 0 0,-21 1 0,21 20 15,0-21-15,0 0 0,0 22 0,0-22 16,0 0-16,0 0 0,0 0 0,0 0 15,0 1-15,21-1 0,22 0 16,-22-21-16,0 0 0,21 21 16,1-21-16,-22 0 0,21 0 15,1 0-15,-1 0 0,0 0 0,-21-21 0,64 0 16,-64 0-16,0-1 16,22 1-16,-22 0 0,0-21 0,0 21 15,0-22-15,1 1 0,-1 21 16,0-22-16,-21 22 0,0-21 0,0 21 15,0 0-15,0-1 0,0 1 16,-21 21-16,0 0 16,-1 0-16,1 0 0,0 0 15,-21 21-15,21 1 0,-1-1 0,1 0 16,0 0-16,0 0 0,0 22 0,21-22 16,0 21-16,-21-21 0,21 22 15,0-22-15,0 0 0,0 0 0,0 0 0,0 0 16,0 1-16,0-1 15,21-21-15,-21 21 0,21-21 16,0 0-16,0 0 0,0 0 16,1-21-16,-1 21 0,-21-21 0,21-1 15,0 1-15,-21 0 0,21 0 16,0 0-16,-21 0 0,22-1 0,-22-20 16,0 21-16,21 0 0,-21 0 0,21-1 15,-21 1-15,0 42 31,-21 1-31,21-1 16,0 0-16,0 0 0,0 0 16,0 0-16,-21 1 0,21-1 0,0 0 15,0 0-15,0 0 0,0 0 0,0 1 16,42-1-16,-21 0 0,0-21 16,0 0-16,1 0 0,20 0 0,-21 0 15,0 0-15,0 0 0,1 0 16,-1-21-16,0 21 0,0-21 0,0-1 15,-21 1-15,21-21 0,-21 21 0,22-22 16,-22 1-16,0 0 0,21-1 0,21-41 16,-42 41-16,21-20 0,0 21 15,1-1-15,-22 1 16,21 0-16,-21-1 0,21 22 0,-21 0 16,0 0-16,0 0 0,0-1 0,-21 22 31,0 22-31,-1-1 0,1 0 15,0 0-15,0 21 0,0-20 0,0 20 16,21 0-16,-22 1 0,22-1 0,-21-21 16,21 21-16,0 1 0,0-1 0,0 0 15,0 1-15,0-1 0,0-21 16,21 22-16,1-22 0,-22 0 0,21 0 16,0 0-16,0 0 0,-21 1 0,21-22 15,0 0-15,1 0 0,-1 0 16,21 0-16,-21 0 0,0 0 15,22 0-15,-22-22 0,0 22 0,21-21 16,-20 0-16,-1 0 0,0 0 0,0 0 16,-21-1-16,21-20 0,0 21 0,1 0 15,-22 0-15,0-1 16,-22 22 15,1 22-31,21-1 0,-21 0 16,21 0-16,-21 0 0,21 0 0,0 1 15,0-1-15,0 0 0,0 0 0,0 0 16,0 0-16,0 1 16,0-1-16,21-21 0,0 21 0,0-21 15,1 0-15,-1 0 0,0 0 0,21 0 16,-21 0-16,1 0 0,20 0 0,0 0 16,-21 0-16,22 0 0,-22-21 0,21 0 15,-21-1-15,1 22 0,-1-42 16,0 21-16,0 0 0,0 0 0,0-22 15,-21 22-15,22 0 0,-22-21 16,0 20-16,0 1 0,0 0 0,-22 21 16,1 0-1,0 0-15,0 0 0,0 21 16,0 0-16,-1 1 0,22-1 0,-21 0 16,0 0-16,0 0 0,21 0 0,0 1 15,0-1-15,0 0 0,0 0 16,0 0-16,0 0 0,21 1 15,0-22-15,0 0 16,1 0-16,-1 0 16,0 0-16,0 0 0,-21-22 0,21 1 15,22-21 1,-43 21-16,21-22 0,0 22 0,0-21 16,-21 21-16,21-22 0,0 1 15,1 0-15,-1-1 0,0-41 16,0 41-16,21-20 0,-42 42 15,0 0-15,0-1 0,0 1 0,0 0 16,-21 42 15,0 0-31,0 1 0,21 20 16,-21-21-16,0 21 0,-1-20 0,22 20 16,-21 0-16,0 1 15,0-22-15,21 21 0,0 0 0,0 1 0,-21-22 16,21 21-16,0 1 0,0-22 0,0 0 15,0 21-15,0-21 0,0 1 0,0-1 16,0 0 0,21-21-16,0 0 0,0 0 15,0 0-15,22 0 0,-22 0 0,0 0 16,0-21-16,0 21 0,1-21 0,-1 21 16,0-22-16,0 22 0,0-21 0,0 0 15,-21 0-15,0 0 16,0 0-16,0-1 0,0 1 15,0 0-15,0 0 0</inkml:trace>
  <inkml:trace contextRef="#ctx0" brushRef="#br0" timeOffset="84112.66">26098 7705 0,'-21'0'16,"42"0"-16,-63 0 0,63 0 31,0 0-31,22 0 0,-22 0 16,0 0-16,21 0 0,-20 0 0,20 0 15,-21 0-15,21 0 0,-20 0 0,20 0 16,-21-21-16,0 21 0,0 0 16,-21-22-16,0 1 15,0 0-15</inkml:trace>
  <inkml:trace contextRef="#ctx0" brushRef="#br0" timeOffset="84311.79">24977 7408 0,'-22'0'16,"44"0"-16,-65 0 15,22 0 1,21 22 0,-21-22-16,0 0 15,0 0-15</inkml:trace>
  <inkml:trace contextRef="#ctx0" brushRef="#br0" timeOffset="85545.02">18648 9589 0,'0'0'0,"-21"-22"0,-1 22 16,1 22 0,0-1-16,21 0 0,0 0 0,0 0 15,0 22-15,-21-1 0,21-21 16,0 21-16,0 1 0,-21-22 0,21 21 15,0-21-15,0 22 0,0-22 0,0 0 16,0 0-16,0 0 0,0 1 16,21-44 15,0 1-15,0 21-16,0-21 0,-21 0 0,22 0 15,-1 0-15,0-1 0,0 1 0,0 0 16,0-21-16,1 42 15,-1 0-15,-21 21 16,0 0-16,0 0 0,0 0 16,0 1-16,0-1 0,0 0 15,0 0-15,0 0 0,21 0 0,0 1 16,-21-1-16,21 0 16,0-21-16,1 0 0,-1 0 15,0 0-15,0 0 16,0-21-16,0 21 0,1-21 0,-1-1 15,0 1-15,0 0 0,0 0 16,0 0-16,1 0 0,-1-1 0,0-20 16,0 21-16,-21-21 0,21-1 0,0 22 15,-21-42-15,22 41 0,-22 1 16,21 0-16,-21 42 31,0 0-31,0 1 16,0-1-16,-21 0 0,21 21 0,0-21 15,0 22-15,0-22 0,-22 0 0,22 21 16,0-20-16,0-1 0,0 21 16,0-21-16,0 0 0,22-21 0,-1 22 15,0-1-15,0-21 0,0 0 0,0 0 16,1 0-16,-1 0 0,21 0 16,-21 0-16,0 0 0,1-21 0,20 21 15,-21-22-15,0 1 0,0 0 0,1 21 16,-22-21-16,21 0 0,-21 0 0,21-1 15,-21 1-15,0 0 0,0 0 0,0 0 16,-21 21 15,21 21-31,-21 0 0,21 0 16,-22-21-16,22 21 0,0 1 16,0-1-16,-21 0 0,21 0 15,0 0-15,-21-21 31,21-21-15,0 0 0,0 0-16,0 0 0</inkml:trace>
  <inkml:trace contextRef="#ctx0" brushRef="#br0" timeOffset="85748.17">19643 9589 0,'0'-22'0,"0"44"0,0-65 31,0 64 32,21-21-63,0 22 15,0-22 1,0 0-16</inkml:trace>
  <inkml:trace contextRef="#ctx0" brushRef="#br0" timeOffset="86032.64">20256 9398 0,'0'0'0,"0"-21"0,-21 21 15,0 0 1,21 21-1,-21 0-15,21 22 0,-21-22 16,21 21-16,0-21 0,0 22 0,0-1 16,-21 0-16,21 1 0,-22-1 0,22 0 0,-21 1 15,21-1-15,0-21 0,0 0 16,0 22-16,-21-22 0,21 0 16,0 0-16,0 0 0,-21 0 15,42-21 16,0-21-31,-21 0 0,21 21 16,1-21-16,-1-21 0,0 20 0,0 1 16</inkml:trace>
  <inkml:trace contextRef="#ctx0" brushRef="#br0" timeOffset="86524.23">20595 9377 0,'0'0'16,"0"-21"-1,0 42-15,0 0 16,0 0-16,0 0 0,0 22 16,-21-22-16,21 21 0,0 1 15,-21-1-15,21-21 0,0 21 0,0 1 16,-21-1-16,21 0 0,-22-20 0,22 20 16,0-21-16,0 0 0,0 22 0,0-22 15,0 0-15,0 0 0,0 0 16,0 0-1,0-42 1,0 0 0,0 0-16,0 0 0,0 0 15,0-1-15,0 1 0,22-21 0,-22 21 16,21-22-16,0 22 0,0 0 0,0-21 16,0 21-16,1-1 0,-1 1 0,21 0 15,-21 0-15,0 0 0,1 0 16,-1 21-16,21 0 0,-21 0 0,0 0 15,1 0-15,-1 0 0,0 21 16,-21 0-16,21 0 0,-21 0 0,0 22 16,0-22-16,0 0 0,0 0 0,0 21 15,0-20-15,-21-1 16,21 0-16,-21 0 0,0 0 0,21 0 16,0 1-16,-22-22 0,22 21 15,-21-21-15,0 0 16,0 0-1,21-21 1,0-1-16</inkml:trace>
  <inkml:trace contextRef="#ctx0" brushRef="#br0" timeOffset="86752.31">20087 9694 0,'0'0'0,"0"-21"16,21 21-16,0-21 0,1 21 0,-1 0 15,0-21-15,21 0 0,-21 21 16,1 0-16,20-21 0,-21 21 0,21 0 16,-20 0-16,-1 0 0,0-22 0,0 22 15,0 0-15</inkml:trace>
  <inkml:trace contextRef="#ctx0" brushRef="#br0" timeOffset="87524.72">22288 9419 0,'0'0'0,"0"-42"15,-21 42 1,0 0 0,0 0-16,0 0 0,0 21 15,21 0-15,-22 0 0,1 1 16,0-1-16,0 21 0,21 0 15,-21-20-15,0 20 0,-1 0 0,22 1 0,0-1 16,-21-21-16,21 21 0,0-20 16,0 20-16,0-21 0,0 0 0,21 0 15,1 1-15,-1-22 0,0 21 16,0-21-16,0 0 0,0 0 0,22 0 16,-22 0-16,21 0 0,-21 0 0,22-21 15,-22 21-15,21-22 0,-21 1 0,1 0 16,-1 0-16,0 0 0,0-22 0,-21 22 15,0-21-15,0 21 0,0-22 16,0-126 0,-21 127-16,21-1 0,-21 22 0,0-21 15,-1 21-15,1 21 0,0-21 0,0 21 16,0 0-16,0 0 0,-1 0 16,1 0-16,0 0 0,21 21 15,-21-21-15,21 21 0,0 0 16,0 0-1,21-21-15,0 0 0,0 0 16,1 0-16,20 0 0</inkml:trace>
  <inkml:trace contextRef="#ctx0" brushRef="#br0" timeOffset="88440.52">22987 9017 0,'0'-42'0,"0"84"0,21-84 0,-21 21 15,0-1-15,0 44 32,0-1-32,-21 0 0,21 21 15,-21-21-15,21 22 0,-21-1 0,21 0 16,0 1-16,0-1 0,-22 0 0,1 1 16,0-1-16,21 0 0,0 1 15,-21-1-15,0 22 0,21-43 0,-21 21 0,21 0 16,-22-20-16,22 20 15,0-21-15,0 0 0,-21 0 0,0 1 16,0-22 0,21-22-1,0 1-15,0 0 0,0 0 16,0 0-16,21 0 0,0-22 16,0 22-16,1 0 0,-1 0 0,21-22 15,-21 22-15,22 0 0,-22 0 0,21 0 16,-21 0-16,22 21 0,-22-22 0,21 22 15,-21 0-15,0 0 0,1 0 0,-1 0 16,0 0-16,0 22 0,0-1 16,-21 0-16,21 0 0,-21 0 0,0 0 15,0 1-15,0-1 0,-21 0 16,0 0-16,0 21 0,0-20 16,-43-1-16,22 0 0,21 0 0,-22-21 15,22 21-15,-21-21 0,21 0 16,-22 21-16,22-21 0,0 0 0,0 0 15,0 0-15,0 22 0,21-1 32,0 0-32,21-21 0,0 0 15,0 0-15,0 0 0,22 0 16,-22 0-16,21 0 0,-21 0 0,22 0 16,-1 0-16,0 0 0,-21-21 15,22 0-15,-1 21 0,-21-22 0,22 1 0,-1 0 16,-21 0-16,0 0 0,22 0 15,-22-1-15,0-20 0,-21 21 16,21-21-16,-21 20 0,21 1 0,-21-21 16,0 21-16,21 0 0,-21-1 0,0 1 15,0 42 17,0 1-32,0-1 0,0 0 15,0 0-15,0 21 0,-21-20 0,21 20 16,-21 0-16,21-21 0,-21 22 15,21-1-15,-21 0 0,21 1 0,0-1 16,0 0-16,0 1 0,0-1 0,0 0 16,0 1-16,-21 20 0,21-20 0,0 20 15,0-21-15,0 1 0,0 20 0,0-20 16,0-1-16,0-21 0,-22 21 0,22-20 16,0 20-16,0-21 0,0 0 15,0 0-15,-21-21 16,0-21-1,21 0-15,0 0 16,0 0-16,0 0 0,-21-1 16,21 1-16,0-21 0,0 21 0,0-22 15,0 22-15,0-21 0,0 0 16,0-1-16</inkml:trace>
  <inkml:trace contextRef="#ctx0" brushRef="#br0" timeOffset="88681.07">23558 9186 0,'0'0'16,"-21"0"-16,21 22 62,0-1-46,0 0-16,21-21 16,1 0-16,-1 21 0,0-21 15,0 0-15,-21 21 0</inkml:trace>
  <inkml:trace contextRef="#ctx0" brushRef="#br0" timeOffset="89785.52">23791 9525 0,'0'21'0,"0"-42"0,21 42 16,-21 0-16,22-21 0,-1 0 16,0 0-16,0 0 15,0 0-15,0 0 16,1-21-16,-1 21 0,0-21 0,0 0 16,0 21-16,0-21 0,-21 0 0,22 21 15,-22-22-15,21 1 0,-21 0 0,0 0 16,0 0-1,-21 21 1,-1 0-16,1 0 0,0 0 16,0 21-16,0 0 0,0-21 0,21 21 15,0 0-15,-22 1 0,22 20 16,0-21-16,-21 21 0,21-20 0,0 20 16,0-21-16,0 0 0,0 22 15,0-22-15,21 0 0,1 0 0,-1 0 16,0 0-16,0-21 0,0 0 15,0 0-15,1 0 0,-1 0 0,0 0 16,0 0-16,0 0 0,0 0 0,1 0 16,-1-21-16,0 0 0,0 0 15,0 0-15,0 0 0,1-1 0,-1 1 16,0-21-16,0 21 0,0 0 0,0-22 16,1 22-16,-22 0 0,21 21 15,0-21-15,0 21 16,-21 21 15,0 0-31,0 0 16,21-21 15,-21-21-15,0 0-16,0 0 15,0 0-15,0-1 16,-21 22 15,0 0-31,0 0 16,21 22-16,-21-1 0,21 0 15,0 0-15,-22 0 0,1 0 0,21 1 16,0-1-16,0 21 0,0-21 0,-21 0 16,21 22-16,0-22 0,0 0 0,0 0 15,0 0-15,0 1 0,21-1 16,-21 0-16,21-21 0,1 21 15,-1-21-15,0 0 0,0 0 16,0 0-16,0 0 0,1 0 0,20 0 16,-21-21-16,0 0 0,22 21 0,-22-21 15,0-1-15,0 1 0,0 0 0,22-21 16,-22 21-16,0-22 0,0 1 16,0 21-16,0-22 0,1 1 15,-1 0-15,-21-1 0,21 1 0,0 0 16,0-1-16,-21 1 0,0 21 0,0-21 15,21 20-15,-21 1 0,0 0 0,22 0 16,-22 0-16,0 0 16,-22 42-1,1 0-15,21 0 16,-21 0-16,21 0 0,-21 1 0,21 20 16,-21-21-16,21 21 0,0 1 0,-21-1 15,21-21-15,-22 22 16,22-1-16,-21 0 0,21-21 0,0 22 15,0-1-15,0-21 0,0 0 0,0 22 16,0-22-16,0 0 0,0 0 0,0 0 16,21 1-16,1-22 0,-1 21 15,0-21-15,0 0 16,0 0-16,0 0 0,1 0 0,-1 0 16,0 0-16,0 0 0,21-21 15,-20 21-15,-22-22 0,21 22 0,0-21 16,-21 0-16,0 0 0,21 0 15,0 0-15,-21-1 0,0 1 16,0-21-16,0 21 0,0 0 16</inkml:trace>
  <inkml:trace contextRef="#ctx0" brushRef="#br0" timeOffset="90034.56">24934 9377 0,'21'0'16,"1"0"-16,-1 0 16,0 0-16,0 0 0,21-21 0,-20 21 15,-1 0-15,21 0 0,-21-21 0,22 21 16,-22-22-16,21 22 0,-21 0 16,0 0-16,1 0 0,-1 0 15,0 0-15,0 0 0,-21-21 0,21 21 16,-42 0 15,0 0-31,0 0 16</inkml:trace>
  <inkml:trace contextRef="#ctx0" brushRef="#br1" timeOffset="125028.31">5948 11959 0,'21'-21'16,"0"21"-1,-21-21-15,21 21 16,-21-21-16,21 0 16,-21-1-1,0 1 1,0 0-16,0 0 15,0 0 17,-21 21-1,0 0-15,0 0-16,21 21 0,-21-21 0,0 21 15,-1-21-15,22 21 0,-21-21 16,0 21-16,0 1 0,0-1 15,0-21-15,21 21 0,-22 0 0,1 0 16,21 0-16,-21 22 0,0-22 0,21 0 16,-21 0-16,21 22 0,0-22 15,-21 0-15,-1 21 0,22-21 0,-21 1 16,21-1-16,0 21 0,0-21 0,0 0 16,-21 1-16,21-1 0,0 0 15,0 0-15,0 0 0,0 0 0,0 1 16,0-1-16,0 0 0,0 0 0,21 0 15,-21 0-15,21-21 0,-21 22 16,22-1-16,-1 0 0,0 0 16,-21 0-16,21-21 0,0 21 0,0 1 15,1-22-15,-1 21 0,0-21 16,21 0-16,-21 0 0,1 21 0,-1-21 16,0 0-16,21 0 0,-21 0 0,1 0 15,-1 0-15,0 0 0,0 0 16,0-21-16,0 21 0,1-21 0,-1-1 15,0 22-15,0-21 0,-21 0 16,21 0-16,0 21 0,-21-21 0,22 0 16,-1-1-16,-21 1 0,21 0 15,-21 0-15,21 0 0,-21 0 16,0-1-16,21-20 0,-21 21 0,21 0 16,-21 0-16,22-1 0,-22-20 15,0 21-15,0 0 0,0-22 0,0 22 16,0-21-16,0 21 0,0-22 0,0 22 15,0-21-15,-22 21 0,22-22 16,-21 22-16,0 0 0,21 0 0,0 0 16,-21 0-16,0-1 0,21 1 0,-21 21 15,-1 0-15,1-21 0,0 21 16,0 0-16,0 0 0,-22 0 16,22 0-16,0 0 0,0 0 15,-21 0-15,20 0 0,-20 21 0,21 0 16,-21 1-16,20-22 0,1 21 15,-21 0-15,21 0 0,0 0 0,-1 0 16,1 1-16,21-1 0,0 21 16,-21-21-16,21 0 0,0 1 0,0-1 15,0 0-15,0 0 0,0 0 0,21 0 16,0-21-16,1 22 0,-1-1 16,0 0-16,0 0 0,0 0 0,0-21 15,1 21-15,-1 1 0,0-1 0,0-21 16,0 21-16,0 0 0,1 0 15,-1 0-15,0-21 0,0 22 0,-21-1 16,21 0-16,0 0 0,1-21 16,-22 21-16,21 0 0,-21 1 0,21-1 15,-21 0-15,21 0 16,-21 0-16,0 0 0,21 1 0,-21-1 16,0 0-16,0 21 0,0-21 0,0 1 15,0-1-15,0 0 0,-21 0 0,0 0 16,21 22-16,-21-22 0,0 0 15,-1 0-15,1 0 0,0 0 16,0 1-16,0-1 0,0 0 0,-1-21 0,22 21 16,-21 0-16,0-21 0,0 21 15,0-21-15,0 0 0,21 22 16,-22-22-16,1 0 16,0 0-16,21-22 31,0 1-16,0 0-15,0 0 0,0-21 16,21 20-16,-21-20 0,21 21 0</inkml:trace>
  <inkml:trace contextRef="#ctx0" brushRef="#br1" timeOffset="125744.87">7154 11980 0,'21'0'16,"-42"0"-16,42-21 0,1 0 0,-22 0 0,0 0 15,0 0-15,0-1 16,-22 22 0,1 0-1,0 0-15,0 0 16,0 0-16,0 0 0,-1 0 0,1 0 16,0 22-16,-21-1 0,21 0 0,-22 0 15,22 0-15,-21 0 0,21 22 16,-22-22-16,22 0 0,0 21 0,0-20 15,0-1-15,21 0 0,-22 0 0,22 0 16,0 0-16,22-21 16,-1 0-16,0 0 15,0 0-15,0 0 0,0 0 16,1 22-16,20-22 0,-21 0 0,0 0 16,22 0-16,-22 0 0,0 21 15,0-21-15,0 21 0,22-21 0,-22 21 16,0-21-16,0 21 0,0-21 0,0 21 15,1 1-15,-22-1 16,21-21-16,-21 21 0,0 0 0,0 0 16,0 0-16,0 1 0,-21-1 15,-1 0-15,1-21 0,0 21 16,0 0-16,0-21 0,0 21 16,-22-21-16,22 0 0,-21 22 15,21-22-15,-22 0 0,1 0 0,0 0 16,20 0-16,-20 0 0,0 0 0,21 0 15,-22 0-15,22 0 0,-21 0 16,21 0-16,-1 0 0,1 0 0,0 0 16,0 0-16,42 0 47,0 0-47,0 0 15,1 0-15,-1-22 0,21 1 0,0 21 16,-20-21-16</inkml:trace>
  <inkml:trace contextRef="#ctx0" brushRef="#br1" timeOffset="126185.97">7429 12277 0,'0'0'16,"0"-21"-16,0-1 16,0 1-1,0 42 17,0 1-32,0-1 15,0 0-15,0 0 0,0 21 0,0-20 16,0 20-16,0 0 0,0 1 0,0-1 15,0 0-15,0 22 0,0-22 0,0 22 16,0-22-16,-21 0 0,21 22 16,0-22-16,-21 22 0,0-22 0,21 0 15,-21 1-15,0-1 0,21 0 0,-22-21 16,22 22-16,0-22 0,0 0 16,-21 21-16,21-20 0,0-1 15,-21-21-15,21 21 0,0-42 47,0 0-47,0-1 0,21 1 16,-21 0-16,0 0 0,21-21 15,-21 20-15,0-20 0,0 21 0</inkml:trace>
  <inkml:trace contextRef="#ctx0" brushRef="#br1" timeOffset="126552.79">7366 12552 0,'0'-21'0,"0"42"0,-21-63 0,21 20 16,-21 1-16,21 0 0,0 0 0,0 0 15,0 0-15,0-1 0,0 1 16,0 0-16,0 0 0,21 0 16,0 21-16,0 0 0,0 0 15,0 0-15,1 0 0,-1 0 0,0 0 16,21 0-16,-21 0 0,1 0 15,-1 21-15,21-21 0,-21 21 0,0 0 16,-21 0-16,0 1 0,22-1 0,-22 0 16,0 0-16,0 0 0,0 0 15,0 1-15,-22-1 0,1-21 16,0 21-16,0 0 0,0 0 0,0-21 16,-1 21-16,1 1 0,0-22 0,0 21 15,0-21 1,21-21 31,21-1-32,0 1-15</inkml:trace>
  <inkml:trace contextRef="#ctx0" brushRef="#br1" timeOffset="126869.07">8086 12256 0,'-22'0'16,"1"0"-16,21 21 16,0 0-1,0 0-15,0 0 0,0 0 16,0 1-16,-21-1 0,21 21 15,-21-42-15,21 21 0,0 0 0,0 1 16,0-1-16,0 0 16,-21-21-16,21 21 15,0-42 32,0 0-47,0 0 0,0-1 16,0 1-16</inkml:trace>
  <inkml:trace contextRef="#ctx0" brushRef="#br1" timeOffset="127048.71">8001 12086 0,'0'-21'16,"0"0"-1,21 21 48,-21 21-48</inkml:trace>
  <inkml:trace contextRef="#ctx0" brushRef="#br1" timeOffset="127739.92">8636 12234 0,'0'-21'15,"0"42"-15,0-63 0,0 21 0,0 0 16,-21 0-16,0 21 0,21-22 15,-22 22-15,1 0 0,0 0 16,0 0-16,0 0 16,0 0-16,21 22 0,-22-1 15,1 0-15,21 0 0,-21 0 0,21 0 16,-21 1-16,0-1 0,21 21 16,0-21-16,0 0 0,0 1 0,0-1 15,0 0-15,0 0 0,0 0 0,0 0 16,0 1-16,21-22 0,0 21 0,0-21 15,0 0-15,1 0 16,-1 0-16,0 0 0,0 0 16,0 0-16,0 0 0,-21-21 0,22 21 15,-1-22-15,0 1 0,-21 0 0,21 0 16,0 0-16,-21 0 16,21-22-16,1 1 0,-22 21 0,21-22 15,0 1-15,-21 0 0,0-1 0,21 1 16,-21 0-16,21-1 0,-21 1 15,0 0-15,0 21 0,0-22 0,0 22 16,0 0-16,0 0 0,0 0 16,-21 42 15,21 0-31,-21 0 16,21 0-16,-21 22 0,21-1 0,0 0 15,0 1-15,0-1 0,-21 21 16,21-20-16,0-1 0,0 0 15,0 1-15,0-1 0,0-21 0,0 22 16,0-22-16,0 0 0,0 0 0,0 0 16,21 0-16,0-21 0,-21 22 0,21-22 15,0 0-15,0 0 16,1 0-16,-1 0 16,0 0-16,0 0 15,0-22-15,-21 1 0,21 21 16</inkml:trace>
  <inkml:trace contextRef="#ctx0" brushRef="#br1" timeOffset="128132.19">9123 12298 0,'21'0'46,"0"0"-46,0 0 16,0 0-16,1 0 16,-1 0-16,0-21 0,0 0 15,0-1-15,-21 1 16,0 0-16,0 0 0,0 0 16,0 0-16,-21 21 15,0 0-15,0 0 16,0 0-16,-1 0 0,1 0 15,21 21-15,-21 0 0,0 0 0,21 0 16,-21 0-16,21 1 0,0 20 16,0-21-16,0 0 0,0 0 0,0 1 15,0-1-15,0 0 0,0 0 0,21-21 16,-21 21-16,21 0 0,0-21 16,0 0-16,1 0 15,-1 0-15,0 0 16,0 0-16,0 0 0,0-21 15,1 21-15</inkml:trace>
  <inkml:trace contextRef="#ctx0" brushRef="#br1" timeOffset="128565.55">9567 12129 0,'0'0'16,"0"-22"-16,0 1 15,0 0 1,21 21 0,1 0-16,-22 21 15,21-21-15,-21 21 0,21 1 0,-21-1 16,0 0-16,21 0 0,-21 0 16,21 0-16,-21 1 0,0-1 0,0 0 15,0 0-15,0 21 0,0-20 0,0-1 16,0 0-16,0 0 0,0 0 15,0-42 32,0 0-31,21 0-16,-21 0 16,22-22-16,-1 22 0,-21 0 15,0 0-15,21 0 0,-21-22 0,21 22 16,-21 0-16,0 0 0,21 0 15,0 21 1,-21-22-16,22 22 31,-1 0-31</inkml:trace>
  <inkml:trace contextRef="#ctx0" brushRef="#br1" timeOffset="129164.44">10372 12023 0,'0'-21'0,"0"42"0,0-64 31,-22 43-15,1 0-16,0 0 0,0 0 16,0 0-16,0 0 0,-1 22 15,1-22-15,0 21 0,0 0 0,0 0 16,0 0-16,21 0 0,-22-21 15,22 22-15,-21-1 0,21 0 0,0 0 16,0 0-16,0 0 16,21-21-16,1 0 0,-1 22 15,0-22-15,0 0 0,0 0 16,0 21-16,1-21 0,-1 0 16,0 0-16,0 21 0,0-21 0,0 0 15,1 21-15,-1-21 0,0 0 0,0 21 16,-21 0-1,21 1-15,-21-1 0,0 0 16,-21-21-16,0 21 0,0-21 16,0 21-16,-1-21 0,1 0 0,0 21 15,-21-21-15,21 0 0,-1 22 0,1-22 16,0 21-16,0-21 0,0 0 16,0 0-16,-1 0 0,1 0 15,0 0 1,0 0-16,21-21 31,0-1-31,21 22 16,0-21-16,0 0 0</inkml:trace>
  <inkml:trace contextRef="#ctx0" brushRef="#br1" timeOffset="132445.34">11049 11811 0,'0'-21'0,"-21"21"16,0-21 0,-1 21-16,1-21 15,0 21 1,0-22-16,0 1 15,0 21-15,21-21 16,-22 21-16,1 0 0,0 0 16,0-21-16,0 21 0,0 0 15,-1 0-15,1-21 0,0 21 16,0 0-16,21-21 0,-21 21 16,0 0-16,-1-22 0,1 1 15,0 21-15,0-21 16,0 21-16,0-21 15,-1 21-15,1 0 0,0 0 0,0-21 16,0 21-16,0 0 0,-1-21 16,1-1-16,0 22 0,0 0 0,-21 0 15,20-21-15,1 21 0,0 0 0,0 0 16,0-21-16,-22 21 0,22 0 16,0 0-16,0 0 0,-21-21 0,20 21 15,1-21-15,0 21 0,-21 0 0,21 0 16,-1-21-16,1 21 0,-21 0 0,21 0 15,0 0-15,-22-22 0,22 22 16,0 0-16,-21 0 0,20-21 16,1 21-16,0 0 0,-21 0 0,21 0 15,-1-21-15,1 21 0,-21 0 0,21 0 16,0 0-16,-22 0 0,22-21 16,0 21-16,-21 0 0,20 0 0,1 0 15,-21 0-15,21-21 0,0 21 0,-22 0 16,22 0-16,-21 0 0,21 0 15,-1-21-15,-20 21 0,21 0 0,-21 0 16,20 0-16,1-22 0,-21 22 0,21 0 16,-22 0-16,22 0 0,-21 0 15,0 0-15,20 0 0,-20 0 16,21 0-16,0 0 0,-22 0 0,22 0 16,0 0-16,0 0 0,0-21 15,0 21-15,-1 0 0,-20 0 0,21 0 16,0 0-16,0 0 0,-1 0 0,1 0 15,-21 0-15,21 0 0,0 0 16,-1 0-16,-20 0 0,21 0 0,0 0 16,-22 0-16,22 0 0,0 0 0,-21 0 15,21 0-15,-1 0 16,1 0-16,-21 0 0,21 0 0,0 0 0,-22 0 16,22 0-16,-21 0 0,21 0 0,-1 21 15,-20-21-15,21 0 0,-21 0 16,20 0-16,-20 0 15,21 0-15,0 0 0,0 0 0,-1 0 16,1 0-16,0 0 0,0 0 16,0 0-16,0 0 0,-1 0 15,1 0-15,0 0 0,0 0 0,-21 0 16,20 0-16,1 0 0,0 0 16,0 0-16,0 0 0,0 0 0,-1 0 15,1 0-15,0 0 0,0 0 16,0 0-16,0 22 0,-1-22 15,1 0-15,0 0 0,0 0 16,0 0-16,-22 0 0,22 0 0,0 0 16,0 0-16,-21 0 0,20 0 15,1 0-15,0 0 0,0 0 0,-21 0 16,20 0-16,1 0 0,0 0 16,0 0-16,0 0 0,0 0 0,-1 0 15,1 0-15,0 21 0,0-21 16,0 0-16,0 0 0,-1 0 15,1 0-15,0 21 0,0-21 16,0 0-16,0 21 0,-1-21 16,1 21-16,0-21 15,0 0-15,0 21 0,0-21 16,-1 0-16,1 22 0,0-22 0,0 0 16,0 21-16,0 0 0,-1-21 15,1 0-15,-21 21 0,21-21 0,0 0 16,-1 21-16,1-21 0,0 0 15,0 21-15,0-21 0,0 0 0,-1 22 16,1-1-16,0-21 0,0 0 0,0 21 16,0-21-16,-1 21 0,1-21 15,0 21-15,0-21 0,0 21 0,0-21 16,-1 22-16,1-1 16,0 0-16,0-21 0,0 21 0,0 0 15,-1-21-15,22 21 0,0 1 16,-21-22-16,0 21 0,0 0 15,21 0-15,-21 0 16,21 0-16,-21-21 0,21 22 16,0-1-16,-22-21 0,22 21 15,0 0-15,-21 0 0,21 0 0,0 1 16,0-1-16,0 0 0,0 0 16,0 0-16,0 0 0,0 1 15,0-1-15,0 0 0,0 0 0,-21-21 16,21 21-16,0 0 0,0 1 0,0-1 15,0 0-15,0 0 16,0 0-16,0 0 0,0 1 16,0-1-16,0 0 0,0 0 15,0 0-15,21 0 16,-21 1-16,21-1 0,-21 0 0,22-21 16,-22 21-16,0 0 0,0 0 0,21-21 15,0 22-15,-21-1 0,0 0 16,0 0-16,21-21 0,-21 21 0,21 0 15,-21 1-15,21-1 0,-21 0 16,0 0-16,0 0 0,22-21 0,-1 21 16,-21 1-16,21-1 0,0-21 0,-21 21 15,21 0-15,0-21 0,-21 21 16,22 0-16,-1-21 0,-21 22 16,21-22-16,0 21 0,-21 0 0,21-21 15,0 21-15,1-21 0,-22 21 16,21-21-16,0 21 0,0-21 0,0 22 15,0-22-15,1 0 0,-1 21 0,21-21 16,-21 21-16,22-21 0,-22 0 0,0 21 16,21-21-16,-21 0 15,1 21-15,-1-21 0,21 0 0,-21 0 0,0 21 16,1 1-16,-1-22 0,0 0 0,0 0 16,0 21-16,0-21 15,1 0-15,-1 0 0,0 21 0,21-21 16,-21 0-16,1 0 0,20 21 0,-21-21 15,21 0-15,-20 0 0,20 0 0,-21 21 16,0-21-16,22 0 0,-22 0 16,21 0-16,-21 0 0,0 21 0,22-21 15,-22 0-15,0 0 0,21 0 0,-20 0 16,20 0-16,-21 0 0,21 0 16,-20 0-16,20 0 0,0 0 0,1 0 15,-1 0-15,-21 22 0,21-22 0,1 0 16,-22 0-16,21 0 0,-21 0 15,1 0-15,20 0 0,-21 0 0,0 0 16,0 21-16,1-21 0,-1 0 16,0 0-16,0 0 0,0 0 0,0 0 15,1 0-15,-1 0 0,0 0 0,21 0 16,-21 0-16,1 0 0,-1 0 0,21 0 16,-21 0-16,0 0 0,22 0 15,-22 0-15,21 0 0,-21 0 0,1 0 16,-1 0-16,21 0 0,-21 0 0,0 0 15,1 0-15,-1 0 0,0 0 0,0 0 16,0 0-16,0-21 0,22 21 16,-22 0-16,0 0 0,0 0 0,0 0 15,22 0-15,-22 0 0,0 0 16,0 0-16,22 0 0,-22 0 0,0 0 16,21 0-16,-21 0 0,22 0 0,-22 0 15,21 0-15,-21 0 0,1 0 16,-1 0-16,21 0 0,-21 0 0,0-22 15,1 22-15,-1 0 0,21 0 0,-21 0 16,0 0-16,1 0 0,20 0 0,-21 0 16,0-21-16,0 21 0,22 0 15,-22 0-15,0 0 0,21 0 0,-20 0 16,-1 0-16,21-21 0,-21 21 0,0 0 16,22 0-16,-22 0 0,0 0 0,0 0 15,0 0-15,1 0 0,-1 0 16,0-21-16,0 21 0,-21-21 15,21 21-15,0 0 0,1 0 0,-1 0 16,0-21-16,0 21 0,0 0 0,0 0 16,-21-22-16,22 22 0,-1 0 0,0 0 15,0-21-15,0 21 0,0 0 16,-21-21-16,22 21 0,-1-21 0,0 21 16,0 0-16,0 0 0,0-21 0,1 21 15,-1 0-15,0-21 0,0 21 16,-21-22-16,21 22 0,0 0 15,1 0-15,-1-21 0,0 21 16,0 0-16,0-21 0,0 21 16,1 0-16,-22-21 0,21 21 15,0-21-15,0 21 0,0 0 16,-21-21-16,21 21 16,1 0-16,-1-22 0,0 22 15,0 0-15,0-21 0,0 21 16,1 0-16,-1 0 0,-21-21 0,21 21 15,0 0-15,0 0 0,0-21 16,1 0 0,-1 21-16,-21-21 15,0-1-15,0 1 0,21 0 16,0 0 0,-21 0-16,21 0 0,-21-1 15,21 22-15,1-21 0,-22 0 0,21 21 16,0-21-16,0 21 0,-21-21 15,21 21-15,0-21 0,1-1 16,-1 22 0,0-21-16,0 0 15,0 21-15,-21-21 0,0 0 16,21 21-16,1-21 0,-1 21 0,-21-22 16,21 22-16,0-21 0,0 0 15,0 21-15,1-21 16,-22 0-16,21 21 0,0-21 0,0-1 15,0 22-15,-21-21 0,21 21 16,-21-21-16,22 21 0,-22-21 0,21 0 16,0 0-16,-21-1 15,21 1-15,0 0 16,-21 0-16,0 0 0,0 0 16,0-1-16,0 1 15,0 0-15,21 0 0,-21 0 16,0 0-16,0-1 0,0 1 15,0 0-15,0 0 0,0 0 16,0 0-16,0-1 16,0 1-16,0 0 15,-21 21-15,21-21 16,-21 21 0,0-21-16,21 0 15,-21 21 1,0 0-16,21-22 0,-22 22 15,1 0-15,0 0 16,0 0-16,0 0 16,0 0-16,-1 0 15,1 0-15,0 0 0,0 0 0,0 0 0,0 0 16,-1 0-16</inkml:trace>
  <inkml:trace contextRef="#ctx0" brushRef="#br1" timeOffset="145164.45">6117 13568 0,'21'0'15,"-21"-21"-15,21 0 0,1-1 16,-1 22-16,0-21 16,0 21-16,-21-21 15,21 21-15,-21-21 0,21 21 16,-21-21-16,22 21 0,-22-21 16,0-1 15,-22 22 0,1 22-31,0-1 0,0 0 16,0 0-16,0 0 15,-1 0-15,1 1 0,0 20 0,0-21 16,0 21-16,-22-20 0,22 20 16,-21-21-16,21 21 0,-22 1 0,1-1 15,21-21-15,-21 22 0,-1-1 0,22 0 16,-21-21-16,-1 22 0,22-1 15,-21-21-15,0 22 0,-1-1 0,22-21 16,-21 21-16,-22 22 0,43-22 16,-21-21-16,21 22 0,-1-22 15,1 21-15,0-21 0,0 1 0,0-1 16,0 0-16,-1 0 0,1 0 0,0 0 16,21 1-16,-21-22 15,21 21-15,-21-21 16,0 0-16,-1 0 15,22-21 1,0-1 0,0 1-16</inkml:trace>
  <inkml:trace contextRef="#ctx0" brushRef="#br1" timeOffset="145676.5">5038 14288 0,'0'21'47,"0"0"-47,0 0 16,0 0-16,-22 0 0,22 1 0,-21-1 15,21 0-15,0 21 0,0-21 0,-21 1 16,21-1-16,-21 21 0,21-21 16,-21 0-16,21 1 0,0-1 0,0 0 15,0 0-15,0 0 16,0 0-16,0 1 16,21-22 15,0 0-31,0 0 0,0 0 15,1 0-15,20 0 0,-21-22 16,0 22-16,0-21 0,22 21 0,-22 0 16,21-21-16,-21 21 0,1 0 0,20 0 15,-21 0-15,21 0 0,-20-21 16,-1 21-16,0 0 0,0 0 0,0 0 16,0 0-1,-42 0 48,0 0-63,0-21 15</inkml:trace>
  <inkml:trace contextRef="#ctx0" brushRef="#br1" timeOffset="147004.46">4297 15282 0,'0'-21'15,"0"0"1,21 21-16,0 0 0,-21-21 16,21 21-1,-21-21-15,21 21 0,-21-21 16,0-1-1,0 1 1,0 0-16,-42 21 16,21-21-16,0 21 0,0 0 15,-1 0-15,-20 0 0,21-21 0,-21 21 16,20 0-16,-20 0 0,0 0 16,-22 0-16,22 0 0,0 0 0,-22 0 15,1 0-15,-1 0 0,22 0 16,-22 21-16,1-21 0,-1 21 0,22-21 15,-22 21-15,22-21 0,0 21 0,-1 1 16,1-1-16,0 0 16,-1 0-16,1 0 0,21 0 0,-21 1 15,20-1-15,-20 0 0,21 0 0,-21 0 16,20 22-16,1-22 0,0 0 16,0 21-16,0-21 0,0 22 0,21-22 15,-22 21-15,22-21 0,0 22 16,0-22-16,0 21 0,0 1 0,0-1 15,0-21-15,0 21 0,0 1 0,0-1 16,0 0-16,0 1 0,0-1 16,0-21-16,0 22 0,0-1 0,0-21 15,22 21-15,-1-20 0,-21 20 16,21-21-16,0 21 0,0-20 16,-21-1-16,21 0 0,1 0 0,-1 0 15,0 0-15,0 1 0,21 20 16,-20-42-16,-1 21 0,0 0 0,21 0 15,-21 1-15,22-22 0,-22 21 0,21 0 16,1-21-16,-1 0 0,0 21 16,22-21-16,-22 0 0,22 0 0,-22 0 15,21 0-15,-20 0 0,20 0 0,-20 0 16,20 0-16,-21 0 0,22 0 16,-22 0-16,1 0 0,20-21 15,-21 21-15,1-21 0,20 21 0,-20-21 0,-1 21 16,0-22-16,22 1 15,-22 21-15,0-21 0,1 0 0,-1 21 16,0-21-16,1 0 0,-22 21 0,21-22 16,1 1-16,-1 0 0,-21 0 0,21 21 15,-20-21-15,-1 0 0,21-1 16,-21 1-16,0 0 0,1 0 0,-1 0 16,0 0-16,0-1 0,-21 1 0,21 0 15,0 0-15,1 0 0,-22 0 16,21-22-16,-21 22 0,21 0 0,-21-21 15,21-1-15,0 22 0,-21-21 16,0 21-16,0-22 0,21 22 0,-21-21 16,0 21-16,0-1 0,0-20 15,0 21-15,0 0 0,0 0 0,0-1 16,0 1-16,-21 0 0,0 0 0,21 0 16,-21 0-16,0-1 0,0-20 15,-22 21-15,22 0 0,-21 0 16,21-1-16,-22 1 0,1 0 0,-22 0 15,22 0-15,-21 0 0,20-1 0,-20 22 16,20-21-16,-20 0 0,-1 21 16,22-21-16,-21 21 0,-1 0 0,22 0 0,-1 0 15,1 0-15,0 0 0,-1 0 16,1 0-16,0 0 0,21 0 16,-22 0-16,22 0 0,0 0 0,0 0 15,0 0-15,21 21 16,0 0-1,0 0-15</inkml:trace>
  <inkml:trace contextRef="#ctx0" brushRef="#br1" timeOffset="148012.78">3471 15812 0,'0'0'0,"0"-22"16,0 1-1,-21 42 1,21 1-16,-21-1 16,21 0-16,0 0 0,0 21 15,-21 1-15,21-22 0,-21 21 16,21 1-16,-22-22 0,22 21 0,-21 0 16,21-20-16,0-1 0,0 0 15,0 0-15,-21 0 0,21 0 16,0-42 15,0 0-31,0 0 0,0 0 0,0 0 16,0-1-16,0-20 0,21 0 15,-21 21-15,0-22 0,0 1 0,0 0 16,21 20-16,-21-20 0,22 21 16,-1-21-16,-21 20 0,21 22 0,0-21 15,-21 0-15,21 21 0,0 0 16,1 0-16,-1 0 15,0 0-15,0 21 0,0 0 0,-21 1 16,0-1-16,21 21 0,-21-21 16,22 0-16,-22 22 0,0-22 0,21 21 15,-21-21-15,0 1 0,0-1 0,0 21 16,0-21-16,0 0 16,0 1-16,0-1 15,0-42 16,0-1-15,0 1-16,0 0 16,21 0-16,0 0 0,-21-22 0,21 1 15,0 21-15,1-21 0,-22-1 0,21 22 16,0-21-16,0 21 0,-21-1 16,21 1-16,0 0 0,1 21 15,-1 0 1,-21 21-16,21-21 0,-21 21 15,0 22-15,0-22 0,0 0 0,0 21 16,0-20-16,0 20 0,0-21 16,0 21-16,0 1 0,-21-22 0,21 21 15,-21-21-15,21 22 0,0-22 16,0 0-16,0 0 0,0 0 16,0 1-16,21-22 31,0-22-16,-21 1-15,21 0 0,0 21 0</inkml:trace>
  <inkml:trace contextRef="#ctx0" brushRef="#br1" timeOffset="148376.6">4191 16023 0,'-21'0'16,"0"21"-1,-1 1 1,22-1-16,0 0 0,0 0 16,0 0-16,0 0 0,0 1 15,0-1-15,0 0 0,0 0 16,0 0-16,22-21 16,-1 0-16,0 0 15,0 0-15,0 0 0,0 0 16,1-21-16,-1 0 0,-21 0 15,21 21-15,-21-21 0,0-1 16,0 1-16,0 0 0,0 0 16,0 0-16,-21 0 0,0 21 0,-1-22 15,1 22-15,0 0 16,0 0-16,0 0 0,21 22 0,-21-22 16,-1 21-16,22 0 0,0 0 15,0 0-15,0 0 16,22-21-1</inkml:trace>
  <inkml:trace contextRef="#ctx0" brushRef="#br1" timeOffset="149130.2">4572 15939 0,'0'0'16,"0"-22"-16,-21 22 15,21 22 1,-21-1-16,21 0 16,-22 0-16,22 0 0,0 22 0,-21-22 15,21 0-15,0 21 0,0-21 0,0 1 16,0 20-16,0-21 0,0 0 16,0 0-16,0 1 0,0-1 15,21-21-15,1 21 0,-1-21 0,0 0 16,0 0-16,0 0 15,0 0-15,1-21 0,-1 0 0,0-1 16,0 1-16,0 0 0,0 0 0,1-21 16,-1 20-16,0-20 0,0 0 15,0-1-15,0 1 0,-21 0 16,0-1-16,22 1 0,-22 0 0,21 21 0,-21-22 16,0 22-16,0 0 0,0 0 15,0 0-15,0 42 31,0 0-31,0 0 0,-21 0 16,21 0-16,0 22 0,-22-22 16,22 21-16,0-21 0,0 22 0,0-22 15,0 21-15,-21-21 0,21 1 16,-21 20-16,21-21 0,0 0 0,0 0 16,-21 1-16,0-22 31,21-22-16,0 1-15,0 0 0,21 21 16,0-21-16,-21 0 0,21 0 16,0 21-16,1-22 0,-1 1 0,0 21 15,-21-21-15,21 21 0,0 0 0,-21-21 16,21 21 0,-21 21 15,-21-21-31,0 21 0,0-21 0,0 21 15,21 1-15,-21-1 0,-1-21 16,22 21-16,0 0 0,0 0 0,0 0 16,0 1-16,0-1 0,0 0 15,22-21 1,-1 21-16,0-21 0,0 0 0,0 0 16,0 0-16,1 0 0,-1 0 0,0 0 15,0 0-15,0 0 16,0-21-16,1 21 0,-22-21 0,21 0 15</inkml:trace>
  <inkml:trace contextRef="#ctx0" brushRef="#br1" timeOffset="149725.54">8403 13483 0,'0'21'32,"0"22"-32,-21-22 0,21 21 15,0 1-15,0 20 0,0-21 0,0 22 16,0-1-16,0-20 0,0 20 16,-21 1-16,21-1 0,0 1 0,0 20 15,0-20-15,0-1 0,0 1 16,0-1-16,-21 1 0,21-1 0,-22-20 15,22 20-15,0-20 0,0-1 16,0 0-16,-21 1 0,21-22 0,-21 21 16,21-21-16,-21 0 0,21 1 0,0-1 15,0 0-15,-21 0 0,0-21 16,-1 0-16,1 0 16,0 0-16,21-21 0,0 0 15,-21 0-15</inkml:trace>
  <inkml:trace contextRef="#ctx0" brushRef="#br1" timeOffset="149987.56">8001 14796 0,'0'21'15,"21"0"-15,0 0 0,0 0 16,-21 0-16,22 1 0,-1-1 15,-21 0-15,0 0 0,21-21 0,-21 21 16,21 0-16,-21 1 0,21-1 0,-21 0 16,21 0-1,1-21 1,-1 0 0,0-21-16,0 0 15,-21 0-15,21-1 0,0 1 0,1 0 16</inkml:trace>
  <inkml:trace contextRef="#ctx0" brushRef="#br1" timeOffset="150160.74">8572 14796 0,'0'0'16,"0"21"-16,-21-21 16,21 21-16,-21 0 0,0 0 0,0-21 15,0 21-15,-1 1 0,1-1 16,0 0-16,0 0 0,0 0 0,21 0 15,-21 1-15,-1-22 0,1 21 16,21 0-16,-21 0 0,0 0 16,0-21-16</inkml:trace>
  <inkml:trace contextRef="#ctx0" brushRef="#br1" timeOffset="151104.37">8763 15473 0,'-42'-21'16,"84"42"-16,-127-42 0,64 21 0,-21 0 15,-1 0-15,1 0 0,-21 0 16,20 0-16,1 0 0,0 0 0,-1 0 0,1 0 16,0 0-16,-1 21 0,1-21 15,0 21-15,-1 0 0,1 0 16,0 1-16,-1-1 0,1 0 0,0 0 15,-1 21-15,1-20 0,0 20 0,20 0 16,-20 1-16,0-1 0,21 0 16,-22 1-16,22 20 0,0-21 0,0 1 15,0-1-15,21 0 0,0 1 16,0-1-16,0 0 0,0-20 0,0 20 16,0-21-16,0 21 0,21-20 0,0 20 15,0-21-15,0 0 0,22 0 0,-22 1 16,21-1-16,22 0 15,-22 0-15,21 0 0,-20-21 0,20 21 0,1 1 16,20-22-16,-20 0 0,-1 0 16,22 0-16,0 0 0,-1 0 15,1 0-15,0 0 0,21 0 0,-22 0 16,1 0-16,0 0 0,20-22 0,-41 22 16,21-21-16,-1 0 0,-20 0 0,-1 0 15,1 0-15,-1-1 0,-20 1 16,20 0-16,-21 0 0,1-21 15,-22 20-15,21 1 0,1-21 0,-22 0 16,0-1-16,0 22 0,0-21 16,-21-22-16,0 22 0,0 0 0,0-22 15,0 22-15,0-1 0,0-20 0,-21 21 0,0-1 16,-21 1-16,20 0 0,-20-1 16,0 22-16,-1-21 0,1-1 15,0 22-15,-22 0 0,22-21 0,-22 21 16,1-1-16,-1 22 0,1-21 0,-1 0 15,-20 21-15,-1 0 0,0 0 16,-20 0-16,20 0 0,0 0 0,1 0 16,-1 21-16,0-21 0,22 21 0,-1 1 15,1-1-15,20-21 0,-20 21 16,21 0-16,20 0 0,-20 0 0,21 1 16,0-1-16,0 0 0,-1 0 15,22 0-15</inkml:trace>
  <inkml:trace contextRef="#ctx0" brushRef="#br1" timeOffset="151812.56">8064 15812 0,'0'21'15,"0"0"-15,0 0 16,22 0-16,-22 0 0,0 1 0,0 20 16,0-21-16,0 21 0,0-20 15,0 20-15,0-21 0,0 0 0,0 22 16,0-22-16,0 0 0,0 0 16,0 0-16,0 0 0,0 1 15,0-44 16,0 1-15,0 0-16,0 0 0,0 0 0,0-22 16,0 22-16,0-21 0,0 0 15,0 20-15,0-20 0,0 21 0,0-21 16,0 20-16,0 1 0,0 0 16,0 0-16,21 42 31,-21 0-31,21 0 0,-21 1 0,0-1 15,0 21-15,0-21 0,0 22 0,0-22 16,21 21-16,-21-21 0,0 0 16,0 1-16,21-1 0,-21 0 0,0 0 15,21-21-15,1 0 16,-1 0 0,-21-21-16,21 21 0,-21-21 0,0 0 15,0-1-15,21-20 0,-21 21 16,21-21-16,-21-1 0,0 1 15,0 21-15,21-22 0,1 1 0,-22 0 16,21 21-16,-21-22 0,0 22 0,21 0 16,0 21-16,-21-21 0,21 21 15,-21 21-15,0 0 16,21-21-16,-21 42 0,0-20 0,0 20 16,0-21-16,0 21 0,0 1 0,0-1 15,0-21-15,0 22 0,0-1 16,0-21-16,0 21 0,0-20 0,0-1 15,0 0-15,0 0 0,0 0 16,0-42 15,0 0-31,22 21 16</inkml:trace>
  <inkml:trace contextRef="#ctx0" brushRef="#br1" timeOffset="152156.92">8721 15917 0,'0'22'15,"0"20"-15,-22-21 0,22 0 16,-21 0-16,21 1 0,0 20 0,0-21 16,0 0-16,0 0 0,0 1 15,0-1-15,0 0 0,0 0 0,0 0 16,21-21-16,1 0 0,-1 0 15,0 0-15,0 0 0,0 0 16,0 0-16,1-21 0,-1 0 0,0 0 16,-21 0-16,0-1 0,0-20 15,0 21-15,0 0 0,0 0 16,0-1-16,-21 1 0,21 0 0,-21 0 16,-1 0-16,1 21 0,0 0 15,0 0-15,0 0 0,0 0 16,21 21-1,0 0-15,21-21 16,0 0 0</inkml:trace>
  <inkml:trace contextRef="#ctx0" brushRef="#br1" timeOffset="152388.99">9144 15875 0,'-21'0'0,"0"0"16,-1 0-16,1 0 0,0 0 16,21 21-16,0 0 0,-21 1 0,21-1 15,-21 0-15,21 0 0,0 0 16,0 0-16,0 1 0,0-1 0,0 0 16,0 0-16,21 0 0,0 0 15,0 1-15,0-22 0,1 0 16,-1 0-16,0 0 0,0 0 15,0 0-15,0-22 0,1 1 0</inkml:trace>
  <inkml:trace contextRef="#ctx0" brushRef="#br1" timeOffset="152851.63">9461 15642 0,'0'-21'31,"-21"212"-31,42-361 0,-21 170 0,0 21 15,0 1-15,0-1 0,0 0 16,0 21-16,0-21 0,0 1 16,0 20-16,-21-21 0,21 0 0,0 22 15,-21-22-15,21 0 0,0 0 0,-21 0 16,21 0-16,0 1 0,0-1 16,0-42 15,0-1-16,0 1-15,21 0 0,0 0 0,-21 0 16,21 0-16,1 21 0,-1-22 16,-21 1-16,21 0 0,0 21 0,0 0 15,-21-21-15,-21 42 47,0-21-47,0 21 0,0 0 16,-1-21-16,1 22 0,21-1 0,-21 0 15,21 0-15,0 0 16,0 0-16,0 1 16,21-1-16,0-21 0,1 0 15,-1 0-15,0 0 0,0 0 16,0 0-16,0 0 0,1 0 16,-1 0-16,0-21 0,0-1 15,-21 1-15</inkml:trace>
  <inkml:trace contextRef="#ctx0" brushRef="#br1" timeOffset="153428.17">10795 13081 0,'-21'-21'0,"42"42"0,-63-63 0,42 21 16,0-1-16,-22 1 0,22 0 0,-21 21 15,21-21-15,0 42 31,21 0-31,1 0 0,20 22 0,-21-22 16,21 42-16,1-20 0,-1 20 16,0-20-16,1 41 0,-1-20 0,22 20 15,-22-20-15,0 21 0,1-1 16,-1-20-16,-21 20 0,21-20 0,-20-1 16,20-20-16,-21 20 0,0 1 0,0-22 15,1 0-15,-1 1 0,-21-1 16,21 0-16,-21-20 0,21 20 0,-21-21 15,0 0-15,0 0 0,0-42 32,-21 21-17,0-21-15</inkml:trace>
  <inkml:trace contextRef="#ctx0" brushRef="#br1" timeOffset="153720.63">11345 14330 0,'0'21'0,"0"-42"16,0 63-16,0-21 0,0 1 0,0-1 16,0 0-16,0 0 0,21-21 0,1 21 15,-1-21-15,0 0 0,0 0 16,0 0-16,0 0 0,1 0 0,-1 0 16,0 0-16,0 0 0,0 0 0,0-21 15,1 0-15,-22 0 0,0 0 16,0-1-16,21 1 0,-21 0 15,0 0-15,21 0 0,-21 0 0,0-1 16,21 1-16,0 21 16,-21-21-16,21 21 15,1 0-15,-1 0 16,0 0-16,0-21 16,0 21-16,0 0 0,1 0 0,-1 0 15</inkml:trace>
  <inkml:trace contextRef="#ctx0" brushRef="#br1" timeOffset="154641.01">12742 14563 0,'-42'0'0,"84"0"0,-105 0 0,20 0 16,1 0-16,0 0 0,-22 0 0,22 21 16,0 0-16,-22-21 0,22 21 0,-22 22 15,22-22-15,-22 0 0,22 21 16,0 1-16,-22-1 0,22 0 0,0 22 16,-1-22-16,22 22 0,-21-1 0,21-21 15,-22 22-15,22-1 0,0 1 16,0-1-16,21-20 0,0 20 0,0-20 15,0 20-15,0-21 0,0 22 16,0-22-16,0 22 0,21-22 0,0 0 16,0 22-16,22-22 0,-22 1 15,21-1-15,-21-21 0,22 21 0,20-20 16,-21 20-16,1-21 0,20 0 0,1-21 16,-1 21-16,1-21 0,-1 0 0,1 0 15,20 0-15,1 0 0,0 0 16,21-21-16,-22 21 0,22-21 0,0 0 15,-21 0-15,-1 0 0,1-1 0,0 1 16,-1 0-16,-20-21 0,-1 21 0,-20-22 16,-1 22-16,0-21 0,1-1 15,-1 22-15,-21-21 0,0 0 16,0-1-16,1 1 0,-22-22 0,0 22 16,0-21-16,0-1 0,0 1 0,0-1 15,0 1-15,-22-1 0,1-21 16,0 22-16,0 21 0,-21-22 0,20 22 15,-20-22-15,0 22 0,-1 0 0,1-1 16,-21 22-16,-1-21 0,-21 21 16,1-22-16,-1 22 0,0 0 0,1 0 15,-22 0-15,21 21 0,1 0 0,-1 0 16,0 0-16,1 0 0,20 21 16,1 0-16,-1 0 0,1 21 0,20-20 15,1 20-15,0 0 0,-1 1 16,22-1-16,-21 0 0,21 1 0,21-1 15,0 0-15,-22 1 0,22-22 16</inkml:trace>
  <inkml:trace contextRef="#ctx0" brushRef="#br1" timeOffset="155344.48">12213 15367 0,'0'0'0,"0"21"31,0 0-15,0 1-16,0-1 0,0 0 0,-21 21 16,21-21-16,-21 1 0,21-1 15,0 21-15,0-21 0,-21 0 0,21 1 16,0-1-16,-22 0 0,22 0 0,0 0 15,0 0-15,0-42 47,0 0-47,0 0 0,0 0 16,0 0-16,0-22 0,0 22 16,0-21-16,0-1 0,0 1 15,0 21-15,22-21 0,-1-1 0,0 22 16,-21 0-16,21 0 0,0 0 0,0 21 15,1 0-15,-1 21 16,0 0-16,-21 0 0,0 0 16,21 22-16,-21-22 0,21 21 0,-21 0 15,0-20-15,0 20 0,0-21 16,21 0-16,-21 22 0,0-22 0,22 0 16,-22 0-16,0 0 0,21-21 46,-21-21-46,0 0 0,21 0 16,-21 0-16,0-1 0,21 1 0,-21-21 16,21 0-16,0-1 0,-21 1 0,22 0 15,-1-1-15,0 1 0,-21 0 16,21-1-16,0 22 0,0 0 0,-21 0 16,22 21-16,-1 21 15,-21 0-15,0 0 0,0 22 16,0-22-16,0 21 0,0 0 0,0 1 15,0-1-15,0-21 0,0 22 0,0-1 16,0-21-16,-21 21 16,21-20-16,0-1 0,-22 0 0,22 0 15,0 0-15,0 0 0</inkml:trace>
  <inkml:trace contextRef="#ctx0" brushRef="#br1" timeOffset="155708.31">12954 15579 0,'0'21'31,"0"0"-31,0 0 0,-21 0 16,0 1-16,21-1 0,-22 0 15,22 0-15,0 0 0,0 0 0,0 1 16,0-1-16,22 0 16,-1-21-16,0 0 15,0 0-15,0 0 0,0 0 0,1 0 16,-1-21-16,0 0 0,0 21 0,0-22 16,-21 1-16,0 0 0,21 0 0,-21 0 15,0 0-15,0-1 16,0 1-16,0 0 0,0 0 0,0 0 15,-21 0-15,21-1 0,-21 22 0,0 0 16,0 0-16,0 0 0,-1 0 16,1 22-16,21-1 15,-21-21-15,21 21 0,0 0 16,0 0-16</inkml:trace>
  <inkml:trace contextRef="#ctx0" brushRef="#br1" timeOffset="156481.92">13335 15515 0,'-106'106'0,"212"-212"15,-106 85-15,0 0 0,-21 21 32,0 0-17,-1 21-15,1 0 16,21 0-16,0 1 0,0-1 0,0 0 15,0 0-15,0 0 0,0 0 16,0 1-16,0-1 0,0 0 16,21-21-16,1 0 0,-1 21 15,0-21-15,0 0 0,0 0 16,0 0-16,22 0 0,-22 0 16,0-21-16,0 21 0,0-21 15,-21 0-15,22-1 0,-1 1 16,-21 0-16,21 0 0,-21-21 0,0-1 15,21 22-15,-21-21 0,21-1 0,-21 1 16,0-21-16,0 41 0,0-20 0,0 21 16,0 0-16,0 0 0,0-1 15,0 44 1,0-1-16,0 0 0,0 21 0,0-21 16,0 22-16,0-22 0,0 21 15,-21-21-15,21 22 0,0-22 0,0 0 16,0 21-16,-21-20 0,21 41 15,0-42-15,0 0 16,0 1-16,0-44 47,0 1-47,21 0 16,-21 0-16,21 0 15,0 0-15,-21-1 0,22 1 0,-1 0 16,-21 0-16,21 21 0,0-21 0,0 21 15,0 0-15,1 0 16,-22 21 15,0 0-31,-22 0 16,1-21-16,0 0 16,0 21-16,0-21 15,0 0-15,21 22 16,0-1-16,0 0 15,0 0 1,0 0-16,21-21 16,0 21-16,0-21 0,0 22 15,0-22 1,1 0-16,-22 21 31,21-21-31</inkml:trace>
  <inkml:trace contextRef="#ctx0" brushRef="#br1" timeOffset="171756.68">21632 11134 0,'0'0'0,"21"0"16,-21-21-16,22 21 0,-1 0 16,-21-22-16,21 1 0,-21 0 15,21 21-15,-21-21 16,0 0-16,0 0 15,0-1-15,-21 22 16,21-21-16,-21 21 0,0 0 16,-1 0-16,1-21 0,0 21 0,0 0 15,0 0-15,0 0 0,-1-21 0,1 21 16,-21 0-16,21 0 0,-22 0 16,1-21-16,21 21 0,-21 0 0,-1 0 15,1 0-15,0 0 0,-1 0 16,1 0-16,21 0 0,-22 0 0,1 0 15,0 21-15,-1-21 0,-20 0 0,21 0 16,-1 21-16,1 0 0,0-21 16,-22 0-16,22 21 0,-1-21 0,1 22 15,0-22-15,-1 21 0,1 0 0,0-21 16,-1 21-16,1 0 0,0 0 0,21-21 16,-22 22-16,22-1 0,-21 0 0,21 0 15,-22 0-15,22 0 0,0 1 16,-21-1-16,20 0 0,1 0 15,0 0-15,-21 0 0,21 1 0,-1-1 16,1 0-16,0 0 0,0 0 0,0 0 16,-22 22-16,22-22 0,0 0 15,0 0-15,21 22 0,0-22 16,-21 0-16,21 0 0,-21 0 0,21 0 16,0 1-16,0-1 0,0 0 15,0 0-15,0 21 0,0-20 0,0-1 16,0 0-16,21 0 0,0 43 15,-21-43-15,21 0 0,0 21 16,0-21-16,-21 1 0,22 20 0,-1-21 16,0 0-16,0 0 0,0 1 15,0 20-15,1-21 0,-1 0 0,0 0 16,0-21-16,21 22 0,-20-1 0,20 0 16,-21 0-16,21-21 0,-20 21 0,20 0 15,0-21-15,1 22 0,-1-1 16,-21-21-16,21 21 0,1-21 0,-1 21 15,0-21-15,1 21 0,-1-21 0,22 21 16,-22-21-16,0 0 0,22 22 0,-22-22 16,0 0-16,22 0 0,-22 21 0,22-21 15,-22 0-15,22 0 0,-22 0 0,21 0 16,-20 0-16,-1 0 0,22 0 16,-22 0-16,0 0 0,1 0 0,-1 0 15,0 0-15,22 0 0,-22 0 16,0 0-16,1 0 0,-1 0 0,0 0 15,1 0-15,20 0 0,-20-21 0,-1 21 16,0 0-16,1 0 0,-1-22 0,0 22 16,1 0-16,-1-21 0,0 21 15,1 0-15,-22-21 0,127-21 16,-106 42-16,-21 0 16,22-21-16,-22 21 0,0-22 0,21 22 15,-20 0-15,-1-21 0,0 0 0,0 21 16,0-21-16,0 21 0,1-21 15,-1 21-15,0-21 0,0 21 0,0-22 16,-21 1-16,21 21 0,1-21 16,-1 0-16,-21 0 0,21 0 15,0-1-15,-21 1 0,0 0 16,0 0-16,0 0 16,0 0-16,0-1 0,0 1 0,0 0 15,0 0-15,0 0 0,0 0 0,21-1 16,-21 1-16,0 0 0,0 0 0,0 0 15,0 0-15,0-1 0,0 1 0,0 0 16,0 0-16,0 0 0,0 0 16,0-1-16,0 1 0,0 0 15,-21 0-15,21 0 0,0 0 0,-21-1 16,21 1-16,-21 21 16,21-21-16,0 0 0,-21 0 15,21 0-15,-22 21 0,22-22 16,-21 1-16,0 0 0,0 0 15,0 21-15,21-21 0,-21 0 0,-1-1 16,1 22-16,0-21 0,0 0 0,0 0 16,0 21-16,-22-21 0,22 0 15,0 21-15,0-22 0,0 1 16,-22 0-16,22 21 0,0-21 0,0 0 16,0 21-16,-1-21 0,1 21 0,0-22 15,0 22-15,0 0 0,0-21 16,-1 21-16,1 0 0,0 0 0,0-21 15,0 21-15,0-21 0,-1 21 0,-20 0 16,21-21-16,-21 21 0,20 0 0,-20 0 16,0-21-16,-1 21 0,1 0 15,0-22-15,-1 22 0,-20-21 0,21 21 16,-22 0-16,22 0 0,-1 0 0,-20 0 16,42 0-16,-22 0 0,1 0 0,21 0 15,-21 0-15,20 0 0,1 0 0,-21 21 16,21-21-16,0 22 0,-22-22 0,22 21 15,0 0-15</inkml:trace>
  <inkml:trace contextRef="#ctx0" brushRef="#br1" timeOffset="172269.23">19770 11578 0,'21'0'0,"-21"21"16,21 1-16,0-22 0,21 84 15,-20-84-15,-22 43 16,21-22-16,-21 0 0,21 0 15,0 0-15,-21 0 0,0 22 0,21-22 16,0 0-16,1 0 0,-22 0 0,0 22 16,21-22-16,-21 0 0,21 0 0,-21 0 15,21 1-15,0-1 16,-21 0-16,0 0 16,21-21 15,-21-21-31,0 0 15,0 0-15,22-1 0,-22 1 16</inkml:trace>
  <inkml:trace contextRef="#ctx0" brushRef="#br1" timeOffset="172635.55">20532 11494 0,'0'21'47,"-22"0"-47,22 0 0,-21 0 15,21 0-15,-21 1 0,0-1 0,0 0 16,0 21-16,-1-21 0,1 22 0,0-22 15,0 21-15,0-21 0,0 22 16,-1-1-16,1-21 0,21 0 16,0 22-16,-21-22 0,21 0 0,-21 0 0,21 0 15,0 1-15,0-1 0,0 0 16,0 0 0,21-42 15,0 0-16,0 0-15</inkml:trace>
  <inkml:trace contextRef="#ctx0" brushRef="#br1" timeOffset="173168.26">20828 11557 0,'-21'0'0,"42"0"47,0-21-47,0 21 16,0 0-16,22 0 0,-22 0 0,0 0 15,21 0-15,-20 0 0,20 0 0,-21 0 16,21 0-16,-20 0 0,20 0 0,-21 0 16,0 0-16,0 0 0,-42 0 46,0 0-30,0 0-16,0 0 0,21 21 0,-21-21 16,-1 0-16</inkml:trace>
  <inkml:trace contextRef="#ctx0" brushRef="#br1" timeOffset="173508.62">21082 11557 0,'-21'21'16,"21"0"-16,0 1 0,0-1 15,-21 0-15,21 0 0,-22 0 16,22 0-16,-21 1 0,21 20 0,0-21 15,0 0-15,-21 22 0,21-22 16,-21 0-16,21 21 0,-21-21 0,21 1 0,0 20 16,0-21-16,0 0 0,0 0 0,0 1 15,0-1-15,0 0 16,0 0-16,21-21 47,0 0-47,0-21 0,-21 0 15,21 0-15,1 21 0</inkml:trace>
  <inkml:trace contextRef="#ctx0" brushRef="#br1" timeOffset="173992.73">21611 11621 0,'0'-22'0,"0"44"0,21-44 16,-21 44 15,0-1-15,-21 0-16,21 0 0,-21 0 15,0 0-15,21 22 0,0-22 0,-21 21 16,-1-21-16,22 22 0,-21-22 0,21 0 15,0 21-15,0-20 16,0-1-16,0 21 0,0-21 0,0 0 0,0 1 16,21-22-16,1 21 0,-1-21 15,0 0-15,0 0 0,21 0 0,-20 0 16,-1 0-16,21 0 0,-21 0 0,22 0 16,-22-21-16,0-1 0,0 1 15,21 0-15,-20-21 0,-1-1 0,0 22 16,0-21-16,0 0 0,0-1 15,1 1-15,-22 0 0,21 20 0,0-41 16,-21 42-16,0 0 0,0-1 0,0 1 16,0 0-16,0 0 15,0 42 32,0 0-31,0 0-16</inkml:trace>
  <inkml:trace contextRef="#ctx0" brushRef="#br1" timeOffset="202128.58">20299 12742 0,'21'0'47</inkml:trace>
  <inkml:trace contextRef="#ctx0" brushRef="#br1" timeOffset="203312.31">20320 12658 0,'21'0'0,"0"0"16,-21-21-16,21 21 16,1 0-16,-1 0 0,-21-22 15,21 22-15,0 0 16,-21-21-16,0 0 31,-21 42 47,21 0-78,-21-21 16,0 22-16,21-1 0,-22 0 15,1 0-15,0 0 0,0 0 0,0 1 16,0-1-16,-1 0 0,1 0 16,0 0-16,0 0 0,-21 22 15,20-22-15,1 0 0,-21 21 0,21-20 0,-22 20 16,1-21-16,21 21 0,-21-20 16,-1 20-16,1-21 0,0 21 15,-1-20-15,22-1 0,-21 21 0,-1-21 0,1 0 16,0 22-16,-1-22 0,-20 21 15,21-21-15,-1 22 0,1-22 0,0 21 16,-1-21-16,1 22 0,0-22 16,20 21-16,-20-21 0,0 1 0,21-1 15,-22 21-15,22-21 0,-21 0 16,21 1-16,-22 20 0,22-21 0,0-21 16,0 21-16,0 0 0,-1 1 15,1-1-15,21 0 16,-21-21-1</inkml:trace>
  <inkml:trace contextRef="#ctx0" brushRef="#br1" timeOffset="203916.22">18711 13737 0,'0'21'62,"0"1"-62,-21-1 0,21 0 16,0 0-16,-21-21 0,21 21 15,-21 22-15,0-22 0,21 0 0,0 0 16,-22 0-16,1-21 0,21 21 0,0 1 16,-21-1-16,21 0 0,0 0 31,21-21-15,0 0-16,1 0 15,-1 0-15,0 0 0,0 0 16,0 0-16,0 0 0,1 0 15,20 0-15,-21 0 0,0 0 16,0 0-16,1 0 0,-1 0 0,0 0 31,-42 0 63,21-21-94,-21 21 0</inkml:trace>
  <inkml:trace contextRef="#ctx0" brushRef="#br1" timeOffset="205654.67">18965 14542 0,'0'-22'16,"0"1"-1,0 0-15,0 0 16,-21 0 0,21 0-16,-21 21 15,21-22-15,-21 22 0,21-21 0,-21 0 16,-1 21-16,22-21 0,-21 21 0,0-21 16,0 21-16,0-21 0,-22 21 15,22 0-15,0-22 0,-21 22 16,-1-21-16,1 21 0,21 0 0,-21 0 15,-1 0-15,-20 0 0,20 0 0,1 0 16,-21 0-16,-1 0 0,22 0 16,-22 0-16,22 0 0,0 0 0,-22 0 15,22 21-15,-1 1 0,-20-1 0,21 0 16,-1 0-16,1 0 0,0 22 16,-1-22-16,1 0 0,21 21 0,-22-21 15,1 22-15,21-22 0,-21 21 16,20-21-16,1 22 0,0-22 0,0 21 15,0-21-15,0 22 0,-1-22 0,22 21 16,-21-21-16,21 22 0,-21-22 16,0 21-16,21-21 0,0 22 15,-21-1-15,21 0 0,-21 1 0,-1-22 16,22 21-16,0 1 0,-21-1 0,21-21 16,-21 21-16,21-20 0,0 20 15,0-21-15,0 21 0,0-20 0,0-1 16,0 0-16,0 0 0,21 0 0,-21 0 15,0 1-15,21-1 0,1 0 0,-1 0 16,0 0-16,0 0 16,0 1-16,0-22 15,1 21-15,-1 0 0,0-21 0,0 21 16,0 0-16,0-21 0,1 21 16,-1-21-16,0 22 0,21-1 0,-21-21 15,22 21-15,-22 0 0,0-21 0,43 21 16,-43 0-16,21 1 15,-21-22-15,22 21 0,-22-21 0,0 0 16,21 21-16,-21-21 0,1 21 0,20-21 16,-21 0-16,0 0 0,0 21 0,1 0 15,20-21-15,-21 0 0,0 22 16,0-22-16,1 0 0,-1 21 16,0-21-16,21 0 0,-21 0 0,22 21 0,-22-21 15,21 0-15,-21 0 16,22 0-16,-22 0 0,21 0 0,1 0 15,-22 0-15,21 0 0,0 0 0,-20 0 16,20-21-16,-21 21 0,21 0 0,-20-21 16,20 21-16,-21 0 0,0-22 15,0 1-15,22 21 0,-43-21 0,21 21 16,0-21-16,0 21 0,0-21 0,1 21 16,-22-21-16,21 21 0,0-22 15,0 1-15,0 0 16,0 21-16,-21-21 0,22 21 0,-1-21 15,0 0-15,0 21 0,-21-22 0,21 22 16,0-21-16,-21 0 16,22 0-16,-1 21 0,-21-21 0,21 21 15,-21-21-15,0-1 0,21 22 16,0-21-16,-21 0 0,21 21 0,-21-21 16,22 0-16,-1 0 0,-21-1 15,21 1-15,0-42 0,0 42 16,0-1-16,1-20 0,-1 21 0,0-21 15,-21 20-15,21-20 0,-21 21 16,0 0-16,21-22 0,-21 22 16,0-21-16,0 21 0,0-22 0,0 22 0,-21-21 15,21 21-15,-21-22 0,0 22 16,21-21-16,0 21 0,-21-22 16,-1 1-16,1 21 0,21-21 0,-21 20 15,0 1-15,21 0 0,-21 0 0,0 0 16,-1 0-16,1-1 0,-21 1 15,21 21-15,-22-21 0,-41 0 16,41 0-16,22 0 0,-21 21 16,21-22-16,-22 22 0,22-21 0,0 21 15,-21 0-15,21-21 0,-22 21 16,22 0-16,0-21 0,0 21 0,0 0 16,-1 0-16,-20 0 0,21 0 15,-21 0-15,20 21 0,-20-21 0,21 21 16,-21 0-16,20-21 0,1 22 15,0-1-15,21 0 16,-21 0-16,21 0 0</inkml:trace>
  <inkml:trace contextRef="#ctx0" brushRef="#br1" timeOffset="206153.24">17970 14986 0,'0'-21'0,"0"42"0,0-63 16,0 63 31,0 0-47,0 0 0,0 0 15,0 1-15,0 20 0,0 0 16,-21 1-16,21-1 0,-21 0 0,21 1 16,0-1-16,0 0 0,0 1 0,-21-1 15,21 0-15,0-21 0,0 22 16,0-22-16,0 0 0,0 0 0,0 0 16,0 1-16,-21-22 0,21 21 15,0-42 32,0-1-47,0 1 0,0 0 0</inkml:trace>
  <inkml:trace contextRef="#ctx0" brushRef="#br1" timeOffset="206640.84">17886 15113 0,'0'0'0,"0"-21"15,0 0-15,21 0 0,0-1 16,0 1-16,0 0 16,1 0-16,-1 21 0,21 0 0,-21-21 15,0 21-15,1 0 0,20 0 0,-21 0 16,21 0-16,-20 0 0,-1 21 16,0-21-16,0 21 0,0 0 0,-21 0 15,0 1-15,0-1 0,0 21 0,-21-21 16,0 0-16,0 22 0,0-22 15,-1 0-15,1 21 0,-21-20 0,21-1 16,0 0-16,-22 0 0,22-21 16,0 21-16,21 0 0,-21-21 0,0 0 15,21 22 32,0-1-31,21-21-16,0 21 0,-21 0 0,21 0 15,0-21-15,0 21 0,1 1 0,-1-1 16,0-21-16,0 21 0,0 0 16,0-21-16,1 21 0,-1 0 0,0-21 15,-21 22-15,21-22 0,0 0 0,-21 21 16,21-21-16,1 21 0,-1-21 47,0 0-32,-21-21 1</inkml:trace>
  <inkml:trace contextRef="#ctx0" brushRef="#br1" timeOffset="206941.78">18711 15071 0,'0'-21'16,"0"-1"-16,0 1 0,0 0 15,0 42 17,0 0-32,0 1 0,0-1 15,0 21-15,0-21 0,0 22 0,0-1 16,0 0-16,0-21 0,0 22 0,0-22 16,0 21-16,0-21 0,0 22 15,0-22-15,0 0 0,0 21 0,0-20 16,0-1-16,0 0 0,0 0 15,0 0-15,0 0 0,0 1 16,0-1 0</inkml:trace>
  <inkml:trace contextRef="#ctx0" brushRef="#br1" timeOffset="207292.63">19198 15092 0,'0'-21'0,"0"42"0,0-63 16,0 63 15,-21-21-16,0 21-15,0 0 0,-1 0 0,1 0 16,21 22-16,-42-22 0,42 21 0,-42 1 16,20-22-16,22 21 0,-42-21 15,42 22-15,-21-22 0,0 21 0,0-21 16,-1 0-16,22 1 0,0-1 0,-21 0 16,21 0-16,0 0 0,0 0 15,0 1 1,0-44 31,0 1-47</inkml:trace>
  <inkml:trace contextRef="#ctx0" brushRef="#br1" timeOffset="208225.89">21865 12764 0,'0'-22'15,"0"44"-15,0-65 0,21 43 0,-21-21 0,21 0 16,-21 42 31,0 0-47,0 0 15,0 22-15,-21-1 0,21 0 0,-21 1 16,21 20-16,-21 1 0,21-1 0,0 1 16,0-22-16,-21 43 0,21-22 15,0 1-15,0-1 0,0 22 0,0-22 16,0 1-16,0-1 0,0 1 0,0-1 16,0 1-16,0-1 15,0 1-15,0-1 0,0-20 0,0 20 0,0 1 16,0-22-16,0 22 0,0-22 15,0 0-15,0-21 0,0 22 0,0-22 16,-21 0-16,21 0 0,0 0 16,0 1-16,0-1 0,0 0 15,-22-21 17,22-21-32,-21 0 15</inkml:trace>
  <inkml:trace contextRef="#ctx0" brushRef="#br1" timeOffset="208701.51">21336 14161 0,'0'21'31,"0"0"-31,21-21 16,0 21-16,0 0 0,-21 22 0,22-22 15,-1 0-15,-21 21 0,21 1 16,0-22-16,0 21 0,-21-21 0,0 22 16,21-22-16,1 0 0,-22 21 15,0-21-15,21 1 0,0-1 0,-21 0 16,21-21-16,-21 21 0,21-21 0,0 0 15,1 0 1,-1 0-16,0 0 0,0 0 0,0 0 16,0-21-16,1-21 0,-1 20 0,0 1 15,0-21-15,21 0 0,-20 20 0,-1-20 16,21 0-16,-21-1 0,22 22 16,-22-21-16,0 21 0,0 0 15,0-1-15,0 1 0,1 0 16,-22 0-1</inkml:trace>
  <inkml:trace contextRef="#ctx0" brushRef="#br1" timeOffset="210492.69">22310 14965 0,'0'0'0,"0"-21"15,0 0 1,-22 21 15,1-22-31,0 22 0,0 0 16,0 0-16,0 0 0,-1 0 16,1 0-16,0 0 0,0 0 15,0 0-15,-22 0 0,22 0 16,0 0-16,-21 22 0,21-22 15,-22 21-15,1-21 0,0 21 0,-1-21 16,1 21-16,0 0 0,-1-21 16,1 21-16,0 1 0,-1-1 0,1 0 15,21 0-15,-22 0 0,22 0 16,-21 22-16,21-22 0,0 0 0,-22 21 16,43-20-16,-21 20 0,0-21 0,21 21 15,-21-20-15,21 20 0,0 0 16,0-21-16,0 22 0,0-22 0,0 21 15,0-21-15,0 22 0,0-22 0,0 21 16,0-21-16,0 22 0,0-22 16,0 21-16,0-21 0,0 22 0,21-22 15,0 21-15,0-21 0,0 1 16,1 20-16,-1-21 0,21 0 16,-21 0-16,22 22 0,-1-22 0,-21 0 15,21 0-15,1 22 0,-1-22 0,43 21 16,-43-21-16,0 0 15,1 1-15,-22-1 0,21 0 0,1 0 16,-1 0-16,0-21 0,-21 21 0,22 1 16,-1-22-16,0 21 0,1-21 15,-1 0-15,22 21 0,-22-21 0,21 0 16,-20 21-16,20-21 0,1 0 0,-22 0 16,22 0-16,-1 0 0,1 0 15,-1 0-15,-21 0 0,22 0 0,-22 0 16,1 0-16,-1 0 0,0 0 15,1 0-15,-22-21 0,21 21 16,0 0-16,-20-21 0,20 0 0,0 21 16,-21-22-16,22 22 0,-22-21 0,21 0 15,22 0-15,-43 0 0,21 0 16,-21-1-16,1 1 0,20 0 16,-21 0-16,0 0 0,0 0 0,1-22 15,-1 22-15,0-21 0,0 21 0,0-22 16,0 1-16,1 21 15,-22-22-15,21 22 0,0-21 0,-21 0 0,0 20 16,21 1-16,-21 0 0,21-21 16,-21 21-16,0-1 0,0 1 0,0 0 15,0 0-15,0 0 0,0 0 0,0-22 16,0 22-16,0 0 0,0 0 16,-21 0-16,0-22 0,21 22 15,0 0-15,-21 0 0,0-22 0,21 22 16,-22 0-16,22 0 0,0-21 0,-21 20 15,0 1-15,0 21 0,21-21 16,-21 0-16,21 0 0,-21 0 0,-1-1 16,1 22-16,21-21 0,-21 0 15,0 21-15,0-21 0,0 0 0,-1 0 16,1-1-16,0 1 16,0 21-16,0-21 0,0 21 15,-1-21-15,1 21 16,0-21-16,0 21 0,0 0 15,0-21-15,-1 21 0,22-22 16,-21 22-16,0 0 0,0 0 0,0-21 16,0 21-16,-1 0 0,22-21 15,-21 21-15,21-21 0,-21 21 16,0 0-16,0-21 0,0 21 16,-1 0-16,1 0 15,0 0-15,0-21 0,0 21 16,0 0-16,-1 0 0,1 0 15,0 0-15,21-22 16,-21 22-16,0 0 0,0 0 16,-1 0-1,1 0-15,21-21 16,-21 21 0,0 0-16,0 0 15,0 0-15,-1 0 16,1 0-16,0 0 15,0-21-15,0 21 0,0 0 16,-1 0-16,1 0 0,0 0 16,-21 0-16,-1 0 0,1 0 15,-21 0-15,20 0 0,-20 0 0,-1 0 16,22 21-16,-22 0 0,1-21 16,-1 22-16,22-22 0,0 21 0,-22 0 15,43 0-15,-21-21 0,-1 21 0,22-21 16,-21 21-16</inkml:trace>
  <inkml:trace contextRef="#ctx0" brushRef="#br1" timeOffset="212546.87">22183 15536 0,'0'0'0,"21"0"15,0 0-15,0 0 0,0 0 16,0 0-16,1-21 15,-1 0-15,0 21 0,0-21 16,0 0-16,0 21 0,-21-21 0,0-1 16,0 1-1,-21 0 1,0 21-16,0 0 0,0 0 0,0 0 16,-22 0-16,1 0 0,21 0 15,-22 0-15,22 21 0,-21 0 0,21-21 16,0 22-16,-22-1 0,22 0 0,0 0 15,0 0-15,21 0 16,-21 1-16,21-1 0,0 0 16,0 0-16,21 0 15,0 0-15,0-21 16,0 22-16,0-22 0,1 21 0,-1-21 16,0 21-16,0-21 0,0 21 0,0 0 15,1-21-15,-1 21 0,-21 1 16,0-1-16,0 0 0,0 0 15,0 0-15,0 0 0,-21 1 16,-1-1-16,1 0 0,-21 0 16,0-21-16,20 21 0,-20 0 15,0-21-15,-1 22 0,1-22 0,21 0 16,0 0-16,-22 0 0,22 0 16,0 0-16,0 0 0,21-22 15,-21 22-15,21-21 0,0 0 0,0 0 16,0 0-1,21 21-15,-21-21 0,21 21 16,0 0-16,0-22 0,1 22 0,-1-21 16,21 21-16,-21 0 0</inkml:trace>
  <inkml:trace contextRef="#ctx0" brushRef="#br1" timeOffset="213068.41">22564 15812 0,'0'0'0,"21"-22"0,0 1 0,0 21 16,-21-21-16,21 21 0,-21-21 15,0 0-15,0 0 16,-21 21 0,0 0-1,0 0-15,0 0 0,-1 21 0,1-21 16,0 21-16,0 0 0,0 0 0,0 22 15,-1-22-15,1 0 16,0 21-16,0-21 0,21 1 0,-21-1 16,21 0-16,0 0 0,0 0 0,0 0 15,21-21 1,0 0-16,0 0 16,0-21-16,1 21 0,-1-21 15,0 0-15,0 0 0,0-22 16,-21 22-16,21 0 0,1 0 0,-22 0 15,0 0-15,21-1 0,-21 1 0,21 0 16,0 21 0,-21 21-1,0 0 1,0 1-16,0-1 16,0 0-16,0 0 0,0 0 0,0 0 15,0 1-15,0-1 0,0 0 0,0 0 16,0 0-1,21-21 1,0 0-16,-21-21 16,22 21-16,-1-21 15,0 0-15,0 21 0,-21-21 0,21-1 16,0 1-16</inkml:trace>
  <inkml:trace contextRef="#ctx0" brushRef="#br1" timeOffset="213265.54">22923 15685 0,'0'42'47,"0"-84"-47,0 105 0,0-42 0,0 0 15,0 1-15,0-1 16,0 0-16,0 0 0,0 0 16,0 0-16,0 1 15,0-44 16,0 1-31,0 0 16</inkml:trace>
  <inkml:trace contextRef="#ctx0" brushRef="#br1" timeOffset="213440.71">22945 15494 0,'0'-21'0,"0"0"15,0 63 1,-22-84-1,44 42 32,-1 0-31</inkml:trace>
  <inkml:trace contextRef="#ctx0" brushRef="#br1" timeOffset="213746.65">23262 15388 0,'0'-21'32,"0"63"-32,0-63 0,0 21 31,0 21-31,0 1 0,0-1 16,0 0-16,0 21 0,0-21 15,0 22-15,-21-1 0,21-21 16,-21 22-16,0-22 0,21 21 0,0-21 15,0 22-15,-22-22 0,22 21 16,0-21-16,-21 0 0,21 1 0,0 20 16,0-21-16,0 0 0,0 0 15,21-21-15,1 22 16,-1-22-16,0 0 0,0 0 16,0 0-16,0 0 0,1-22 15,-1 1-15,-21 0 16,0 0-16</inkml:trace>
  <inkml:trace contextRef="#ctx0" brushRef="#br1" timeOffset="213920.82">23114 15769 0,'-42'0'16,"105"0"-16,-84 0 15,-21-21 1,63 21-16,0 0 15,0 0-15,0 0 0,22-21 16,-22 21-16,21 0 0,-21-21 0,22 21 16,-22-21-16,21-1 0,-21 1 15</inkml:trace>
  <inkml:trace contextRef="#ctx0" brushRef="#br1" timeOffset="-214530.34">23008 12531 0,'0'-21'0,"0"-1"16,-21 22-1,0-21-15,0 21 16,21-21 0,-22 21-16,44 0 47,-1 21-47,0-21 15,0 21-15,21 1 0,-20-1 0,20-21 16,-21 21-16,21 21 0,1-21 15,-1 1-15,22 20 0,-22 0 0,21 1 16,1 20-16,-1-21 0,1 22 0,-1-1 16,22-20-16,-21 20 0,-1 1 15,-21-1-15,22-20 0,-22 20 0,22-21 16,-22 22-16,0-22 0,1 22 16,-1-22-16,22 0 0,-22 22 0,21-22 15,1 1-15,-1-1 0,1 0 16,-1-21-16,1 22 0,-1-22 0,1 21 15,-1-21-15,1 1 0,-22-1 0,22 0 16,-22 0-16,-21 0 0,22-21 16,-22 0-16,-21 21 0,21-21 15,-21-21 1,0 0-16,-21 0 16,21 0-16,-21 0 0,-1-1 15,22 1-15,-21 0 0,0 0 16,0 0-16,0 0 0,0 21 15,21-22-15,-22 1 0,22 0 32,22 21-17,-1 0-15,0 0 0,0 0 16,0 0-16,0 21 16,1 0-16,-1-21 0,-21 22 0,0-1 15,0 0-15,0 0 0,-21 0 16,-1 0-16,-20 1 0,21-1 15,-21 0-15,20 0 0,-20 0 16,0-21-16,-1 21 0,1 1 0,0-1 16,-1-21-16,1 21 0,0-21 0,21 21 15,-22-21-15,22 0 0,0 21 16,0-21-16</inkml:trace>
  <inkml:trace contextRef="#ctx0" brushRef="#br1" timeOffset="-213645.49">26585 14012 0,'0'0'0,"-21"-21"0,-42-21 16,41 42-1,1-21-15,0 21 0,0 0 0,0 0 16,0-21-16,-1 21 0,1 0 0,-21 0 16,21 0-16,0 0 0,-1 0 15,-20 0-15,21 21 0,-21 0 0,20 0 16,-20 0-16,0 0 0,21 1 0,-22 20 15,22-21-15,-21 21 0,-1 1 16,22-1-16,-21 0 0,21 1 0,-22 20 16,22-20-16,-21 20 0,21-21 15,-22 22-15,22-22 0,0 22 0,0-22 16,21 0-16,0 22 0,0-22 16,0 22-16,0-22 0,0 22 0,0-22 15,21 21-15,0-20 0,22 20 0,-22-20 16,21-1-16,22 0 0,-22 1 15,21-1-15,-20 0 0,20-21 0,1 22 16,20-22-16,-20 0 0,-1 0 0,1 0 16,-1-21-16,1 22 0,21-22 0,-22 0 15,22 0-15,-22 0 0,22 0 16,0 0-16,-22-22 0,22 1 0,-1 0 16,-20 0-16,-1 0 0,22-22 15,-43 22-15,22-21 0,-22 0 16,22-1-16,-22-20 0,0 20 0,-20-20 15,20-1-15,0 22 0,-21-21 0,1-1 16,20 1-16,-21-1 0,0 1 16,0-1-16,-21 1 0,0-1 0,0 1 15,0-1-15,0 1 0,-21-1 0,0 22 16,-21-1-16,-22-41 16,22 41-16,-22 1 0,22 21 0,-21 0 15,-1-22-15,1 22 0,-22 0 0,21 21 16,-20-21-16,-1 21 0,0 0 15,1 0-15,-1 0 0,0 0 16,22 0-16,-22 0 0,1 0 0,20 0 16,1 0-16,20 0 0,-20 0 15,20 0-15,1 21 0,21-21 0,0 21 16,0-21-16,-1 21 0,22 1 0,-21-22 16,21 21-16,0 0 0,0 0 15,0 0-15</inkml:trace>
  <inkml:trace contextRef="#ctx0" brushRef="#br1" timeOffset="-213178.36">26331 14499 0,'64'0'16,"-128"0"-16,149 0 0,-64 0 0,0 0 0,0 0 15,-21-21 1,0 0-16,-21 21 15,0-21-15,0 21 16,-21 0-16,20 0 0,1 0 16,-21 0-16,21 0 0,0 0 0,-1 0 15,-20 21-15,42 0 0,-21-21 0,21 21 16,-21 0-16,21 1 16,0-1-16,0 0 0,0 0 15,21 0-15,0 0 0,0 1 0,0-1 16,1 0-16,-1 0 0,21 0 15,-21-21-15,0 21 0,1 1 0,-1-1 16,0 0-16,-21 0 0,0 0 16,0 0-16,0 1 15,-21-22-15,0 0 0,-1 21 16,1-21-16,0 0 0,-21 0 0,-1 21 16,22-21-16,-21 0 0,21 0 0,-22 0 15,22 0-15,0 0 0,21 21 16,-21-21-16,42 0 47,0 0-47,0-21 15,1 21-15,-1-21 0,0 21 0,0 0 16,0-21-16</inkml:trace>
  <inkml:trace contextRef="#ctx0" brushRef="#br1" timeOffset="-212899.38">26776 14499 0,'-21'148'16,"42"-296"-16,-21 127 0,21 21 16,0 0-1,0 0-15,0 0 0,1 0 0,-1 0 16,21 0-16,-21 0 0,22-21 15,-22 21-15,21 0 0,-21 0 0,0 0 16,1 0-16,-1 0 0,-42 0 31,-1 0-31,1 0 16,0 0-16,0 0 0,0 21 0,0-21 16,-1 0-1</inkml:trace>
  <inkml:trace contextRef="#ctx0" brushRef="#br1" timeOffset="-212613.91">26945 14542 0,'-21'105'31,"0"-41"-15,63-233-16,-84 359 0,42-169 0,0 0 16,0 1-16,0-1 0,0 0 0,0 0 15,0 0-15,0 0 0,0 1 16,0-1-16,0 0 0,0 0 15,-21 0-15,-1 0 0,1 1 16,0-1-16,0-21 0,0 21 16,0-21-16,-1 0 0,1 21 0,0-21 15,0 0-15,0 0 0,0 0 16,-1 0-16,1 0 0,0 0 16,0 0-16,21-21 31,0 0-31,0 0 0,21 21 15,0-22-15</inkml:trace>
  <inkml:trace contextRef="#ctx0" brushRef="#br1" timeOffset="-212272.04">27411 14647 0,'0'-21'0,"21"0"16,-21 0-16,0 0 0,0 0 16,0-1-16,0 1 15,-21 21-15,0 0 16,-1 0-16,1 0 0,0 0 0,0 21 16,0 1-16,0-1 0,-1 0 15,1 0-15,0 0 0,21 22 16,-21-22-16,21 21 0,-21-21 0,21 22 15,0-22-15,0 0 0,0 21 0,0-21 16,0 1-16,21-1 0,0 0 0,0-21 16,-21 21-16,21-21 0,1 0 15,-1 21-15,0-21 0,21 0 0,-21 0 16,1 0-16,-1 0 0,0 0 0,0-21 16,0 21-16,0-21 0,1 0 15,-22 0-15</inkml:trace>
  <inkml:trace contextRef="#ctx0" brushRef="#br1" timeOffset="-211367.22">22945 12044 0,'21'0'47,"0"0"-47,0 0 0,21 0 16,1 0-16,-1 0 0,22 0 15,-1 21-15,1-21 0,20 21 16,22 0-16,0-21 0,0 22 0,0-1 16,-1 0-16,1-21 0,0 21 0,0 0 15,0 0-15,-22-21 0,1 22 16,0-22-16,-22 0 0,1 21 0,-22-21 16,22 0-16,-43 0 0,21 0 0,0 0 15,-20 0-15,-1 0 0,0 0 0,-21-21 31,0-1-31,-21 1 0,0 21 16,-22-21-16,22 21 0,0-21 16,-21 21-16,20-21 0,1 21 0,0 0 15,0-21-15,0 21 0,0 0 0,-1 0 16,44 0 15,20 0-15,-21 0-16,21 21 0,1-21 0,-1 21 15,0 0-15,1-21 0,-1 21 0,-21 0 16,0 1-16,22-1 0,-43 0 16,0 0-16,0 0 0,0 0 15,0 1-15,0-1 0,-21 0 0,-1 0 16,-20 0-16,21 0 0,-21-21 0,-1 22 16,1-1-16,21-21 0,-22 21 15,22-21-15,0 0 0,0 0 16,42 0-1</inkml:trace>
  <inkml:trace contextRef="#ctx0" brushRef="#br1" timeOffset="-210729.9">26479 12086 0,'0'-42'15,"0"84"-15,0-105 0,0 42 0,0-1 0,-21 1 16,0 0-16,21 0 0,-21 0 16,0 0-16,0 21 0,-1 0 0,-20 0 15,21 0-15,-21 0 0,-1 0 0,22 0 16,-21 21-16,-1 0 0,-20 0 15,21 0-15,-1 22 0,-20-1 16,20 0-16,1 1 0,-21 20 0,20-21 16,1 22-16,0-22 0,-1 22 0,1-22 15,0 22-15,20-22 0,1 21 16,0 1-16,21-22 0,0 1 0,0 20 16,0-21-16,21 1 0,22-1 0,-22 0 15,21 1-15,0-22 0,1 21 16,20-21-16,1 1 0,-1-1 0,1 0 15,-1 0-15,1-21 0,-1 0 0,22 21 16,-22-21-16,1 0 0,21 0 0,-22 0 16,1 0-16,20 0 0,-20-21 15,-1 0-15,1 0 0,-1 0 0,1-1 16,-1-20-16,-20 21 0,-1-21 16,0-22-16,1 22 0,-1-22 0,-21 1 15,0-1-15,0 1 0,1-1 16,-22 1-16,0-1 0,0 1 0,0 20 15,0-20-15,-22-1 0,1 1 0,0-1 16,-21 22-16,21 0 0,-22-1 16,1 1-16,-22 21 0,22 0 0,-21 0 15,-1 21-15,1 0 0,20 0 0,-20 0 16,-1 0-16,1 0 0,-1 0 0,22 21 16,-22 0-16,-41 21 15,62-21-15,1 1 0,0 20 16,20-21-16,1 0 0,0 22 0,0 41 15,0-63-15,21 1 16</inkml:trace>
  <inkml:trace contextRef="#ctx0" brushRef="#br1" timeOffset="-210116.04">26098 12404 0,'-42'0'16,"42"21"0,-21 0-16,0-21 15,0 21-15,21 0 0,0 1 16,-22-1-16,1 0 0,21 0 16,-21-21-16,21 21 0,-21 0 0,0 1 15,21-1-15,-21-21 0,21 21 0,-22-21 16,1 0-1,0 0-15,21-21 16,0 0-16,0-1 16,0 1-16,0 0 0,0 0 15,0 0-15,21 21 0,0-21 16,1 21-16,-22-22 0,21 22 16,0 0-1,-21 22-15,0-1 16,0 0-16,21 0 15,-21 0-15,21-21 0,0 0 16,-21 21-16,22-21 16,-1 0-16,0 0 0,0 0 15,0 0-15,0-21 0,1 21 16,-1-21-16,0 0 0,0 0 0,0 0 16,0-1-16,-21 1 0,0 0 0,0-21 15,0 21-15,0-22 0,0 22 16,0-21-16,0 21 0,0-1 15,-21 1-15,21 0 0,-21 0 0,0 21 16,0 0-16,0 0 0,-1 0 0,1 0 16,0 0-16,0 21 0,0 0 15,0 0-15,-1 1 0,22-1 16,-21 0-16,21 0 0,-21 0 0,21 0 16,0 1-16,0-1 0,0 0 0,0 0 15,21 0-15,0-21 16,1 21-16,-1-21 0,0 0 0,21 0 15,-21 0-15</inkml:trace>
  <inkml:trace contextRef="#ctx0" brushRef="#br1" timeOffset="-209550.59">26437 12467 0,'-21'0'31,"0"0"-31,63 0 0,-105 21 16,63 1-1,-22-22-15,22 21 0,-21 0 0,21 0 16,0 0-16,0 0 16,0 1-16,21-22 31,1 0-31,-22-22 16,0 1-1,0 0-15,0 0 16,0 0-16,0 0 15,0-1-15,0 1 0,0 0 16,21 21-16,0-21 0,0 21 16,0 0-16,0 0 0,1 0 15,-1 0-15,0 0 0,0 0 16,0 0-16,0 21 0,1 0 16,-22 0-16,0 1 0,0-1 15,0 0-15,0 0 0,0 0 0,0 0 16,-22 1-16,22-1 15,-21-21-15,0 21 0,0-21 16,0 0 0,21-21-1,0 0 1,0-1-16,21 1 0,0 0 16,-21 0-16,21 0 0,0 0 15,1-1-15,-1 1 0,0 0 0,-21 0 16,21 21-16,0 0 0,0 0 0,1 0 15,-1 0-15,-21 21 0,21 0 16,-21 0-16,0 1 0,0 20 0,0-21 16,0 0-16,0 0 0,0 1 0,-21-1 15,21 21-15,-21-42 16,-1 21-16,1 0 0</inkml:trace>
  <inkml:trace contextRef="#ctx0" brushRef="#br1" timeOffset="-200012.37">22860 14838 0,'0'0'0,"0"-21"16,-21 21 0,0-21-16,-1-1 15,1 22-15,0 0 0,21-21 16,-42 21-16,21 0 0,-1-21 0,1 21 15,-21 0-15,21 0 0,0-21 16,-22 21-16,22 0 0,-21 0 16,21 0-16,-22 0 0,22 0 0,0 0 15,-21 0-15,20 0 0,-20 0 0,21 0 16,0 0-16,-22 0 0,22 21 0,-21-21 16,21 21-16,-22-21 0,22 21 15,-21-21-15,21 22 0,0-1 0,-22-21 16,22 21-16,-21 0 0,21-21 0,-1 21 15,1 0-15,0-21 0,0 22 16,0-1-16,0 0 0,-1 0 16,1-21-16,0 21 0,0 0 0,0 1 0,0-1 15,-1 0-15,1 0 0,0 0 0,0 0 16,21 22-16,-21-22 16,0 0-16,-1 0 0,1 0 0,21 1 15,-21-1-15,21 0 0,-21 0 0,21 0 16,0 0-16,-21 22 0,21-22 15,0 0-15,0 0 0,-21 0 0,21 1 16,0-1-16,0 21 0,0-21 0,0 0 16,0 1-16,0-1 0,0 0 0,0 0 15,0 0-15,0 22 0,0-22 16,21 0-16,0 0 0,-21 0 0,21 0 16,0 22-16,-21-22 0,21 0 15,1 0-15,-1 0 0,0 1 0,0 20 16,0-21-16,0 0 0,1 0 15,-22 1-15,21-1 0,0 0 0,0 0 16,0 0-16,0-21 0,1 21 0,-1 1 16,0-1-16,0-21 0,0 21 15,0 0-15,1-21 0,-1 21 0,21-21 16,-21 21-16,0-21 0,1 0 0,20 22 16,-21-22-16,0 0 0,0 21 15,1-21-15,-1 0 0,0 21 0,0-21 16,0 0-16,0 0 0,1 21 0,-1-21 15,0 0-15,0 0 0,0 0 16,0 21-16,1-21 0,-1 0 16,0 0-16,21 0 0,-21 0 0,1 0 15,-1 21-15,21-21 0,-21 0 0,0 0 16,1 0-16,20 0 0,-21 22 0,0-22 16,22 0-16,-22 0 0,0 0 15,0 0-15,0 0 0,0 0 0,1 0 16,-1 0-16,0 0 0,0 0 0,21 0 15,-20 0-15,-1 0 0,0 0 0,0 0 16,0 0-16,22 0 0,-22 0 16,0 0-16,0 0 0,0 0 0,0-22 15,1 22-15,-1-21 0,-21 0 16,21 0-16,-21 0 16,21 21-16,-21-21 0,0-1 0,0 1 15,21 0-15,-21 0 0,0 0 0,21 0 16</inkml:trace>
  <inkml:trace contextRef="#ctx0" brushRef="#br1" timeOffset="-198485.56">27495 13970 0,'0'-21'15,"-21"21"1,0-21-16,0 21 0,0 0 16,0-21-16,-1 21 0,1 0 15,0-22-15,0 22 0,0 0 16,0-21-16,-1 0 0,-20 21 15,21 0-15,0-21 0,-22 21 0,22 0 16,-21 0-16,21-21 0,-22 21 0,22 0 16,-21 0-16,0 0 0,20 0 15,-20 0-15,0 0 0,-1 0 0,1 0 16,21 0-16,-21 0 0,-1 0 16,22 0-16,-21 0 0,21 0 0,-22 21 15,22-21-15,-21 0 0,21 0 0,-22 0 16,22 0-16,-21 0 0,21 21 0,-22-21 15,22 0-15,-21 0 0,21 21 16,-22-21-16,22 0 0,-21 21 16,21-21-16,-22 22 0,22-22 0,-21 21 15,21-21-15,-22 21 0,22-21 0,0 21 16,-21-21-16,20 21 0,1-21 16,0 21-16,-21 1 0,21-22 0,-1 21 15,1 0-15,0-21 0,0 21 16,0 0-16,0 0 0,21 1 0,-22-1 0,22 0 15,-21 0-15,21 0 0,0 0 16,-21 1-16,21-1 0,-21 21 0,21-21 16,-21 0-16,21 22 0,-21-22 0,21 0 15,0 21-15,0-20 0,0-1 16,-22 0-16,22 21 0,0-21 16,0 1-16,-21-1 0,21 21 0,0-21 15,0 0-15,0 1 0,0-1 0,0 0 16,0 21-16,0-21 0,0 1 15,0-1-15,0 0 0,0 0 0,0 0 16,0 0-16,0 22 0,0-22 0,0 0 16,21 0-16,1 0 0,-1 64 15,0-64 1,-21 0-16,21 1 0,0 20 0,-21-21 0,21 0 16,1 0-16,-22 1 0,21-1 15,0 0-15,-21 0 0,21-21 16,0 21-16,-21 0 0,21 1 0,1-1 15,-1-21-15,0 21 0,0-21 0,0 21 16,0 0-16,1-21 0,-1 0 0,0 0 16,21 21-16,-21 1 0,1-22 15,-1 0-15,21 21 0,-21-21 0,0 0 16,1 0-16,-1 21 0,21-21 0,-21 0 16,0 0-16,1 0 0,-1 21 0,0-21 15,0 0-15,21 0 0,-20 21 16,20-21-16,-21 0 0,0 0 0,22 0 15,-22 0-15,21 21 0,0-21 16,-20 0-16,20 0 0,0 0 0,1 0 16,-1 0-16,0 0 0,1 0 15,-1 0-15,0 0 0,22-21 0,-22 0 16,0 21-16,1-21 0,-1 0 0,0 21 16,1-21-16,-1-1 0,0 1 15,1 0-15,-22 0 0,21 0 16,1-22-16,-1 1 0,-21 21 15,0 0-15,0 0 0,1-1 0,-1 1 0,0-21 16,-21 21-16,21 0 0,0-1 16,-21 1-16,21 0 0,-21 0 15,22 0-15,-1 0 0,-21-1 0,0 1 16,0 0-16,21 0 0,-21 0 16,0 0-16,0-1 15,0 1 1,0 0-16,0 0 15,0 0-15</inkml:trace>
  <inkml:trace contextRef="#ctx0" brushRef="#br1" timeOffset="-196764.39">26585 11853 0,'0'-21'16,"0"0"0,-21 21-16,0-21 15,0 21-15,0-21 16,-1 21-16,1 0 0,0-21 15,0 21-15,0-22 0,0 22 0,-1 0 16,1 0-16,0 0 0,0 0 0,0 0 16,0 0-16,-1 0 0,1 0 15,0 0-15,-21 0 0,21 0 0,-1 22 16,1-22-16,-21 21 0,21-21 16,-22 21-16,22-21 0,-21 21 0,21 0 15,-22-21-15,22 21 0,0 1 16,-21-22-16,21 21 0,-1 0 0,1 0 15,-21 0-15,21 0 0,0-21 0,-1 22 16,1-1-16,0 0 0,0 0 16,0 0-16,0-21 0,-1 21 0,1 1 15,0-1-15,0 0 0,21 0 0,0 0 16,-21 0-16,21 1 0,-21-1 0,21 21 16,-22-21-16,22 0 0,0 1 15,0-1-15,0 0 0,-21 0 16,21 0-16,0 0 0,-21 1 0,21-1 15,0 0-15,0 0 0,0 0 0,0 0 16,0 1-16,0-1 0,0 0 0,0 0 16,0 0-16,0 0 0,0 1 15,21-1-15,-21 0 0,21 0 0,-21 0 16,22 0-16,-1 1 0,0-1 0,-21 0 16,21 0-16,0 0 0,0 0 0,1 1 15,-1-1-15,0-21 0,0 21 16,0 0-16,0 0 0,1-21 15,20 21-15,-21 1 0,21-22 0,-20 21 16,20 0-16,-21-21 0,21 21 0,-20-21 16,20 21-16,0-21 0,-21 0 15,22 21-15,-22-21 0,21 0 0,-21 0 16,22 0-16,-22 0 0,0 0 0,21 0 16,-20 0-16,-1 0 0,0 0 0,0 0 15,21 0-15,-20 0 0,-1 0 0,0 0 16,0 0-16,0-21 0,0 21 15,1-21-15,-1 21 0,21-21 0,-21 0 16,0 21-16,1-21 0,-1-1 0,0 1 16,0 21-16,21-21 0,-20 0 15,-1 21-15,21-21 0,-21 0 16,0-1-16,22 22 0,-22-21 0,0 0 16,21 0-16,-20 0 0,-1 0 0,21-22 15,-21 22-15,0-21 0,1 21 16,-1-22-16,21 1 0,-42 21 15,21-22-15,0 1 0,1 0 0,-22 21 16,0-22-16,0 1 0,0 0 0,0-1 16,0 1-16,0 0 0,0-1 0,0 1 15,-22 0-15,22 20 0,-21-20 16,0 0-16,0-1 0,0 22 16,0-21-16,-22 21 0,22 0 0,0-22 0,0 22 15,0 0-15,-1 21 16,1-21-16,0 0 0,0-1 0,0 22 15,0-21-15,-1 21 0,1-21 0,0 21 16,0-21-16,0 21 0,0 0 0,-1-21 16,1 21-16,0 0 15,0 0-15,0 0 0,0 0 16,-1 0-16,1 0 0,0 0 16,0 0-1</inkml:trace>
  <inkml:trace contextRef="#ctx0" brushRef="#br1" timeOffset="-188035.4">18711 14542 0,'0'0'0,"21"0"16,-21-22-1,0 1-15,22 21 16,-1-21-16,-21 0 15,0 0-15,21 0 16,-21-1 0,21 1-16,-21 0 15,0 0-15,-21 21 16,0-21-16,0 21 16,-1-21-16,1 21 0,0 0 15,0 0-15,0-22 0,-22 22 0,22 0 16,0 0-16,0-21 0,0 21 0,-22 0 15,22 0-15,-21-21 0,21 21 16,-22 0-16,22 0 0,-21-21 0,-85 0 31,106 21-31,-22 0 0,22 0 0,0 0 16,-21 0-16,21 0 0,-1 0 0,-20 0 16,21 0-16,0 0 0,-22 0 0,22 0 15,0 0-15,-21 0 0,21 0 16,-1 0-16,-20 21 0,21-21 15,0 0-15,-22 0 0,22 21 0,0-21 16,-21 21-16,21-21 0,-1 21 0,1-21 16,-21 22-16,21-22 0,0 21 15,-1 0-15,1-21 0,0 21 0,0 0 16,-21 0-16,20 1 0,1-1 0,0 0 16,0 0-16,0 0 0,0 0 15,-1 1-15,1-1 0,0 0 16,21 0-16,-21 0 0,0-21 0,0 21 15,-1 1-15,1-1 0,21 0 16,-21 0-16,0 0 0,21 0 16,-21 1-16,21-1 0,0 21 0,-21-21 15,21 0-15,-22 1 0,22-1 0,0 21 16,0-21-16,0 0 0,0 22 16,0-22-16,0 21 0,0 1 0,0-22 15,22 21-15,-1-21 0,0 22 0,0-1 16,0-21-16,0 21 0,1-20 15,-1 20-15,0-21 0,0 21 16,21-20-16,-20 20 0,-1-21 0,21 21 16,-21-20-16,0-1 0,1 21 0,-1-21 15,21 0-15,-21 22 0,0-22 16,22 0-16,-22 0 0,21 0 16,1 1-16,-22-22 0,21 21 0</inkml:trace>
  <inkml:trace contextRef="#ctx0" brushRef="#br1" timeOffset="-156807.71">11769 11599 0,'0'-21'0,"0"0"16,0 0-16,21 21 47,-21 21-32,0 0-15,0 0 0,0 1 0,0-1 16,0 0-16,0 0 0,0 0 0,0 22 15,0-22-15,0 0 0,0 0 16,0 0-16,0 22 0,0-22 16,0 0-16,0 0 0,-21 0 15,21-42 32,0 0-47,-22 0 0,22 0 16,0-1-16,-21-41 0,21 42 15,-21 0-15,21-22 0,0 22 0,0 0 16,0 0-16,0 0 0,0-1 0,0 1 16,0 42 15,0 1-31,0-1 0,0 0 16,0 0-16,0 0 0,0 0 0,0 1 15,0-1-15,0 0 0,0 0 16,0 0-16,0 0 0,0 1 15,0 20-15,0-21 0,0 0 16,0-42 31,0 0-47,0 0 0,0 0 0,0-1 16,0 1-16,0 0 0,21-21 0,-21 21 15,21-1-15,-21-20 0,0 21 0,0 0 16,0 0-16,0-1 0,22 1 0,-22 0 15,0 42 17,0 0-32,0 1 0,0-1 15,0 21-15,0-21 0,0 0 16,0 1-16,0-1 0,0 0 0,0 21 16,0-21-16,0 1 0,0-1 15,0 21-15,0-21 0,0 0 0,0 1 16,-22-1-16,22 0 0,0 0 15,0 0-15,0 0 0,0 1 16,0-1-16,22-21 31,-1 0-31,0 0 16,21 0-16,-21 0 0,22 0 16,-1-21-16,0-1 0,22 1 0,-1 0 15,1-21-15,-1 21 0,1-22 0,-1 22 16,1-21-16,-1-1 0,22 22 15,-43-21-15,22 21 0,-1 0 0,-20-1 16,20 1-16,1 0 0,-43 21 16,0-21-16,0 21 0,-21-21 15,0 42 48,0 0-48,-21-21 17,0 0-32,0 0 15,0 21 1</inkml:trace>
  <inkml:trace contextRef="#ctx0" brushRef="#br1" timeOffset="-96201.74">27157 14097 0,'-21'-21'16,"-1"21"-16,22-21 0,-21 0 0,0 21 16,0-22-16,0 1 0,-22 21 0,22-21 15,0 21-15,-21-21 0,-1 21 16,22-21-16,-21 21 0,0 0 0,-1 0 16,22 0-16,-21 0 0,-1 0 15,1 0-15,0 0 0,-1 0 0,22 21 16,-21 0-16,0 0 0,-1-21 0,1 21 15,0 1-15,-1-1 0,1 21 16,0-21-16,-43 43 16,43-43-16,-1 21 0,1 1 0,21-1 0,-22 0 15,22 1-15,0-1 0,-21 0 0,21 1 16,-1-1-16,22-21 0,-21 21 16,0 1-16,21-1 0,-21-21 0,21 22 15,-21-22-15,21 21 0,0-21 0,0 0 16,0 22-16,0-22 0,0 21 15,0 22-15,0-43 0,0 21 16,0-21-16,0 22 0,21-22 16,-21 0-16,21 21 0,0-20 0</inkml:trace>
  <inkml:trace contextRef="#ctx0" brushRef="#br1" timeOffset="-94639.84">26903 11769 0,'-21'0'0,"42"0"0,-85-21 0,43 21 16,0-22-16,-21 22 0,-1-21 0,22 21 15,-21 0-15,-1-21 0,1 21 0,0-21 16,-1 21-16,-20 0 0,21 0 16,-1 0-16,-20 0 0,20 0 15,-20 0-15,-1 0 0,22 0 0,-21 0 16,-1 0-16,1 21 0,20 0 15,-20 0-15,-1 1 0,22-1 0,-22 0 16,22 0-16,0 21 0,-1 1 0,1-1 16,0-21-16,21 22 0,-22-1 0,22 21 15,0-20-15,0-1 0,0 0 16,21 1-16,0-1 0,0 0 0,0 1 16,0-1-16,0-21 0,0 22 0,0-1 15,0 0-15,0-21 0,0 22 0,21-1 16,-21-21-16,21 22 15,0-1-15,0-21 0,0 21 0,22-20 16,-22 20-16,21-21 0,-21 21 0,22-20 16,-1-1-16,0 0 0,22 0 0,-22 0 15,22-21-15,-22 21 0,22 1 16,-22-22-16,21 0 0,-20 0 0,-1 0 16,0 0-16,1 0 0,-1 0 0,0 0 15,1 0-15,-1-22 0,0 1 0,1 0 16,-22 21-16,21-42 0,1 21 15,-22-1-15,21 1 0,-21 0 0,22-21 16,-1 21-16,-21-22 0,21 22 16,-20-21-16,20 21 0,-21-22 0,0 22 15,22-21-15,-22-1 0,0 1 16,21 21-16,-21-21 0,1-1 16,-1 1-16,0 0 0,0-1 0,-21 1 0,0 0 15,21-1-15,-21 1 0,0 0 16,0-1-16,0 1 0,0 0 0,0-1 15,-21 22-15,0-21 0,0-1 0,-22 22 16,1-21-16,21 21 0,-21 0 16,-64-43-16,63 43 15,1 0-15,0 0 0,-22-1 0,22 22 16,0-21-16,-22 0 0,22 21 0,-1 0 0,-20-21 16,21 21-16,-22 0 15,22 0-15,-22 0 0,22 0 0,-22 0 16,22 0-16,0 21 0,-22-21 0,22 21 15,0 0-15,-22 1 0,22-22 16,-1 21-16,1 21 0,0-21 0,-1 0 16,22 22-16,-21-1 0,0 0 0,20 1 15,1-1-15,-21 22 0,42-22 0,-21 0 16,0 22-16,21-22 0,0 22 16,0-22-16,0 0 0,0 1 0,0-1 15,0 0-15,21 1 0,0-1 16,0 0-16,0 1 0,0-1 0,1 0 15,20 1-15,0-1 0,1 0 16,-1 1-16,0-22 0,1 21 0,20-21 16,1 0-16,-1 1 0,1-1 0,-1 0 15,-21 0-15,22-21 0,-1 0 16,-20 0-16,-1 0 0,0 0 0,1 0 16,-22-21-16,21 0 0,-21 21 0,1-21 15,-1-1-15,0 1 0,0 0 0</inkml:trace>
  <inkml:trace contextRef="#ctx0" brushRef="#br1" timeOffset="-91688.1">18605 14182 0,'-21'0'0,"0"0"16,0 0-1,0 0-15,21 21 16,-21-21-16,-1 0 15,1 0 1,21 21-16,0 0 156,21-21-78,1-21-78,-1 21 16,-21-21-16,21 21 16,0-21-16,0 0 15,0 21-15,1-22 16,-1 22-16,-21-21 0,21 21 0,-21-21 16,21 21-16,-21-21 0,21 21 15,0-21-15,-21 0 0,22 21 0,-22-22 16,21 22-16,-21-21 0,21 21 15,0-21-15,0 0 0,0 21 16,-21-21-16,22 0 16,-1 21-16,0-22 0,-21 1 15,21 21-15,0 0 0,-21-21 16,21 21-16,-21-21 0,22 21 0,-22-21 16,21 21-16,-21-21 0,21 21 15,0-22-15,-21 1 0,21 0 16,0 21-16,1-21 0,-22 0 15,21 0-15,0 21 0,0-22 16,-21 1-16,21 21 0,0-21 16,-21 0-16,22 0 15,-1 21-15,0-21 0,0-1 16,0 1-16,0 0 0,1 21 16,-22-21-16,21 21 0,0-21 0,0 21 15,0 0-15,-21-21 0,21-1 16,1 22-16,-1 0 0,-21-21 0,21 21 15,0-21-15,0 0 16,0 21-16,1-21 0,-1 21 16,0-21-16,-21-1 0,21 22 15,21-21-15,-20 0 0,-1 21 0,0-21 16,0 0-16,21 0 0,-20 21 0,-1-22 16,0 22-16,0-21 0,-21 0 15,21 21-15,0-21 0,1 21 0,-1-21 16,0 21-16,-21-21 0,21 21 0,0 0 15,-21-22-15,0 1 0,21 21 0,1-21 16,-1 21-16,-21-21 0,21 21 16,0-21-16,-21 0 0,21 21 15,0-22-15,-21 1 0,22 21 0,-1-21 16,0 21-16,-21-21 0,21 0 0,0 21 16,0-21-16,1-1 15,-1 22-15,-21-21 0,21 21 0,0-21 16,0 21-16,-21-21 0,21 21 0,1-21 15,-1 0-15,0 21 0,0 0 16,-21-22-16,21 1 0,0 21 16,1 0-16,-22-21 0,21 21 15,0 0-15,-21-21 0,21 21 16,0 0 0,-21-21-16,21 21 15,1-21 1,-22-1-1,-22 22 17,1 0-17,0 0-15,0 0 16,0 0-16,-22 0 0,22 0 16,0 0-16,0 0 0,0 0 0,-22 0 15,22 0-15,-21 0 0,0 0 0,-1 22 16,22-22-16,-21 21 0,-1-21 15,1 21-15,0-21 0,-1 21 16,1-21-16,21 21 0,-21-21 0,-1 0 16,1 21-16,21-21 0,-22 0 0,22 22 15,-21-22-15,21 0 0,0 0 16,-1 21-16,1-21 0,0 0 16,0 0-16,21 21 0,21-21 78,0 0-78,0-21 15,1 21-15,20 0 0,-21-21 0,21 21 16,-20-22-16,20 22 0,0-21 0,1 21 16,-22-21-16,21 21 0,0-21 15,1 21-15,-22 0 0,21 0 0,-21-21 16,22 21-16,-22 0 0,0 0 0,0-21 15,0 21-15,1 0 0,-1 0 0,0 0 16,0-22-16,0 22 16,0 0-16,1 0 0,-1 0 31,0 0-31,-21 22 16,0-1-1,0 0-15,0 0 16,0 0-16,0 0 0,0 22 0,0-22 15,0 21-15,0 1 0,0-22 16,0 21-16,0 0 0,0 1 0,0-1 16,21 0-16,-21 1 0,0-1 0,0-21 15,0 22-15,21-1 0,-21-21 0,0 21 16,0-20-16,0 20 0,0-21 16,0 0-16,21 0 0,-21 1 0,0-1 15,0 0-15,0 0 0,0 0 16,0 0-16,22-21 31,-1 0-15,0 0-16,-21-21 0,21 0 15,0 0-15,-21 0 0,21 0 0</inkml:trace>
  <inkml:trace contextRef="#ctx0" brushRef="#br1" timeOffset="-90863.51">22056 12891 0,'0'-22'16,"0"44"-16,21-65 0,-21 22 0,21 0 16,-21 0-16,21 21 15,-21-21 1,0 42-1,0 0 1,0 0-16,-21 21 16,21-20-16,-21-1 0,21 21 0,0-21 15,0 22-15,-21-1 0,21 0 0,0 1 16,-22-1-16,22 0 0,0 1 16,0-1-16,0 0 0,-21 1 0,21-1 15,-21 21-15,21-20 0,0-1 0,0 22 16,-21-22-16,21 21 0,-21-20 0,21 20 15,0-20-15,-21-1 0,21 0 16,0 22-16,0-22 0,0 0 16,0 1-16,0-1 0,0 0 0,0 1 15,0-1-15,0 0 0,-22 1 0,22-1 16,-21 0-16,21-20 0,-21-1 16,21 21-16,-21-21 0,21 0 0,-21 1 15,0-1-15,21 0 0,0 0 0,-22 0 16,1-21-16,21 21 15,0-42 48,0 0-47,0 0-1,0 0-15,0 0 0,0-1 16,0 1-16,21 0 0,-21 0 0,22-21 15,-1 20-15,0-20 0</inkml:trace>
  <inkml:trace contextRef="#ctx0" brushRef="#br1" timeOffset="-90144.26">22119 12806 0,'0'0'0,"21"-21"0,-21 0 16,21-1-1,-21 1-15,0 0 16,0 42 15,-21-21-15,0 21-16,0 1 0,0 20 15,0-21-15,-1 21 0,1-20 0,-21 20 16,21 0-16,-22-21 0,1 22 16,21-1-16,-21-21 0,-1 22 0,-20-1 15,42-21-15,-22 21 0,22-42 16,-21 22-16,21-1 0,21 0 15,-22-21-15,1 21 0,0-21 16,42 0 15,0-21-31,1 0 16,-1 21-16,0-21 0,0-1 16,21-20-16,-20 21 0,20 0 15,0-22-15,-21 1 0,22 21 0,-1-21 16,0-1-16,-20 1 0,20 21 15,-21-22-15,21 22 0,-20-21 0,-1 21 16,0 0-16,-21-1 0,21 1 0,0 0 16,0 21-1,1 0 1,-1 0-16,-21 21 0,0 0 16,21 1-16,0-1 0,-21 21 0,0 0 15,21-20-15,0 20 0,1 0 16,-22 1-16,21-1 0,-21 0 15,21 1-15,-21-22 0,21 21 0,0-21 16,-21 0-16,0 1 0,21-1 0,-21 0 16,22 0-16,-22 0 0,0 0 15,21 1-15,0-22 16,0 0-16,0 0 16,0 0-16,22 0 0,-22 0 15,21 0-15,1-22 0</inkml:trace>
  <inkml:trace contextRef="#ctx0" brushRef="#br1" timeOffset="-89392.03">25590 14161 0,'-21'0'16,"0"0"-16,0 0 15,0 0 1,0 0-16,-1 0 0,1-22 16,0 22-16,0-21 0,-21 21 15,20-21-15,-20 0 0,21 21 0,-21-21 16,-1 0-16,22-1 0,-21 1 0,-1 21 16,1-42-16,0 21 0,-1 0 15,1-1-15,0-20 0,-1 21 0,1-21 16,0-1-16,-1 1 0,-20 0 15,21-1-15,-1 1 0,1 0 0,0-1 16,-22 1-16,22 0 0,-22-22 16,22 22-16,-22-1 0,1 1 0,21 0 15,-22-1-15,1 1 0,-1 21 0,22-21 16,-1-1-16,-41-20 0,41 42 16,1-22-16,21 22 0,0 0 15,-22 0-15,22 0 0,0-1 0,0 1 16,0 0-16,0 0 0,-1 0 15,22 0 1,-21 21-16,21-22 31,0 1 1,21 21-17,1 0-15,-22-21 0</inkml:trace>
  <inkml:trace contextRef="#ctx0" brushRef="#br1" timeOffset="-88919.41">23770 12594 0,'-21'0'16,"0"0"-1,0 0-15,-1 0 0,1 0 16,-21 0-16,21 0 0,0 0 0,-22 0 16,22-21-16,-21 21 0,21 0 0,-22 0 15,22-21-15,-21 21 0,21-21 16,-22 21-16,22 0 0,-21-21 0,-1 21 16,22 0-16,-21 0 0,21-22 0,0 22 15,-22-21-15,22 21 0,0 0 0,0 0 16,0 0-16,-1 0 0,1 0 15,0 0-15,21 21 16,0 1 0,0-1-16,0 21 0,0-21 15,0 22-15,21-1 0,0 0 16,1 1-16,-22-1 0,21 0 0,0 1 16,-21-1-16,21 0 0,0 1 15,-21-22-15,21 21 0,-21-21 0,22 22 16,-22-22-16,0 0 0,0 0 0,21 0 15,-21 0-15,21 1 0,-21-1 16,21-21 15,0-21-31,0-1 16,-21 1-16,22 0 0,-1 0 16</inkml:trace>
  <inkml:trace contextRef="#ctx0" brushRef="#br1" timeOffset="-88419.81">23474 12150 0,'-21'0'0,"42"0"0,-64 0 0,22 0 0,0-21 15,0 21-15,21-22 16,0 1 0,21 21-1,0 0-15,22 0 16,-22 0-16,21 0 0,0 0 0,22 0 15,-1 0-15,1 21 0,21-21 0,-1 22 16,1-1-16,21-21 0,-22 21 16,22 0-16,0 0 0,0 0 15,0 1-15,0-1 0,105 21 16,-126-42-16,21 21 0,-43-21 16,1 0-16,-1 0 0,-20 0 0,-1 21 15,0-21-15,-21 0 0,22 0 0,-22 0 16,0 0-1,0 0 1,-21-21 15,0 0-15,-21 0 0</inkml:trace>
  <inkml:trace contextRef="#ctx0" brushRef="#br1" timeOffset="-87870.33">23982 11663 0,'21'0'0,"-42"0"0,63 0 16,-42-21-16,21 21 16,-42 0-1,-21 0 1,21 0-16,-22 21 0,1-21 15,0 21-15,-1-21 0,1 0 16,-22 21-16,22-21 0,0 21 0,-1-21 0,22 0 16,-21 0-16,21 22 0,0-22 15,-1 0-15,1 0 0,21 21 16,-21 0-16,21 0 0,0 0 16,0 0-16,0 1 15,0 20-15,21-21 0,0 0 16,1 22-16,-1-22 0,0 21 0,42 22 15,-20-22-15,-22-21 16,0 0-16,21 22 0,-20-22 0,-1 0 16,0 0-16,0-21 0,0 21 0,-21 0 15,21-21-15,-21 22 16</inkml:trace>
  <inkml:trace contextRef="#ctx0" brushRef="#br1" timeOffset="-83107.66">17928 16298 0,'0'0'0,"0"-21"15,0 0 1,21 21-16,0-21 15,-21 0-15,0 0 16,22 21-16,-22 21 47,0 0-31,0 0-16,0 0 0,0 0 15,0 1-15,0 20 0,-22-21 16,22 0-16,-21 22 0,21-22 0,0 21 15,0 0-15,-21-20 0,21 20 16,-21-21-16,21 21 0,0-20 0,0 20 16,0-21-16,0 0 0,-21 0 0,21 1 15,0-1-15,0 0 0,0 0 16,0-42 15,0 0-15,0 0-16,0-1 0,0 1 0,0 0 15,21 0-15,0 0 0,-21 0 0</inkml:trace>
  <inkml:trace contextRef="#ctx0" brushRef="#br1" timeOffset="-82787.75">18182 16193 0,'0'42'0,"0"-84"0,0 63 31,0 0-15,0 0-16,0 0 0,0 0 0,0 1 15,0-1-15,0 21 0,0-21 16,0 22-16,0-22 0,0 21 0,0-21 16,0 22-16,-21-22 0,21 0 15,0 21-15,-21-21 0,21 1 16,0 20-16,0-21 0,-21 0 0,21 0 15,-22-21-15,22 22 0,0-1 0,-21 0 16,0-21 0,0 0-1,0 0-15,0 0 0,-1 0 16,1-21-16,0 21 0,0-21 16</inkml:trace>
  <inkml:trace contextRef="#ctx0" brushRef="#br1" timeOffset="-82475.83">17462 16552 0,'0'-21'16,"0"42"-16,22-42 0,-1 21 16,0 0-16,-21 21 0,21 1 15,0-1-15,0-21 0,1 21 0,-1 21 16,21-21-16,-21 1 0,0 20 0,22-21 15,-22 0-15,0 22 16,0-22-16,22 21 0,-22-21 0,0 0 16,0 1-16,-21 20 0,21-21 0,0 0 15,-21 0-15,22-21 0,-22 22 16,0-1-16,0 0 16,21-21-16,-21-21 31,21 0-31,0-1 15,0 1-15,-21 0 0,21 0 0,1 0 16,-1 0-16</inkml:trace>
  <inkml:trace contextRef="#ctx0" brushRef="#br1" timeOffset="-82210.93">18542 16637 0,'0'-21'31,"-21"21"-16,0 0-15,63 21 0,-106-42 0,43 42 16,0 0-16,-21 0 0,21 1 16,-22-1-16,22 0 0,-21 0 0,21 21 15,-22-20-15,22-1 0,-21 21 0,21-21 16,-1 0-16,1 1 0,21-1 16,-21 0-16,21 0 0,-21-21 0,21 21 15,-21-21-15,21-21 47,0 0-47,0 0 16</inkml:trace>
  <inkml:trace contextRef="#ctx0" brushRef="#br1" timeOffset="-81003.67">18224 17293 0,'0'-21'16,"0"0"-16,-21 0 16,0 21-16,0-21 15,0 21-15,0-22 0,-22 22 0,22-21 16,-21 21-16,-1-21 0,1 21 0,0 0 16,-1-21-16,1 21 0,0 0 15,-22 0-15,1 0 0,20 0 0,-20 0 16,-1 0-16,1 0 0,-1 0 15,1 0-15,-1 0 0,1 21 16,-1-21-16,22 21 0,-21 0 0,20-21 16,1 22-16,0-1 0,-1-21 0,1 21 15,-43 21-15,43-21 16,0 1-16,20-1 0,-20 0 0,21 21 16,0-21-16,0 1 0,21-1 0,0 21 15,-22-21-15,22 0 0,0 22 16,0-22-16,0 0 0,0 21 0,0-20 15,0-1-15,22 0 0,-22 21 0,21-21 16,0 1-16,0-1 0,0 0 16,0 0-16,1-21 0,-1 21 15,21 0-15,-21 1 0,0-1 0,22-21 16,-22 21-16,21 0 0,-21-21 16,22 21-16,-1-21 0,0 21 0,1 1 15,-1-22-15,0 0 0,1 0 16,20 21-16,-20-21 0,20 21 0,1-21 15,-22 0-15,21 0 0,1 21 0,21-21 16,-22 0-16,1 0 0,-1 0 16,1 0-16,-1 21 0,22-21 0,-22 0 15,1 0-15,-1 0 0,1 0 16,-1 0-16,1 0 0,-1 0 0,1 0 16,-1 0-16,1 0 0,-1 0 15,1 0-15,-1 0 0,1 0 16,-22 0-16,0 0 0,22 0 0,-22 0 15,1-21-15,-1 0 0,0 21 16,1-21-16,-22 21 0,21-21 0,0-1 16,-20 1-16,20 0 0,-21 21 15,21-21-15,-20 0 0,20-22 0,-21 22 16,0 0-16,0 0 0,1 0 0,-1 0 16,-21-1-16,0 1 0,0-21 15,0 21-15,0 0 0,0-1 0,0 1 16,0-21-16,0 21 0,0 0 15,0-22-15,0 22 0,0 0 0,0 0 16,-21-22-16,-1 22 0,22 0 16,-21 0-16,0 0 0,0 0 15,0-22-15,0 22 0,-1 0 0,1 21 16,-21-21-16,21 0 0,-22-1 0,1 1 16,0 0-16,-1 0 0,1 21 15,0-21-15,-1 0 0,1-1 0,0 22 16,-1-21-16,-20 21 0,21-21 0,-1 21 15,-20 0-15,-1 0 0,22-21 16,-22 21-16,1 0 0,-1 0 0,1 0 16,-1 0-16,22 0 0,-21 0 0,-1 0 15,22 0-15,-1 0 16,1 0-16,0 0 0,-1 0 0,22 0 16,0 0-16,0 21 0,0-21 0,0 21 15,-1-21-15,22 21 16,0 1-16</inkml:trace>
  <inkml:trace contextRef="#ctx0" brushRef="#br1" timeOffset="-79307.45">17505 17505 0,'21'0'0,"-21"21"16,-21-21 15,0-21-15,-1 0-1,22 0 1,0-1-16,0 1 16,0 0-16,22 0 0,-1 21 15,0-21-15,0 0 0,0-1 16,22 1-16,-22 21 0,21-21 0,-21 21 16,0 0-16,22 0 0,-22 0 15,0 0-15,-21 21 16,0 0-16,0 1 0,-21-1 15,0 0-15,0 0 0,-1 0 16,1 22-16,0-22 0,-21 21 0,21 0 16,21-20-16,0 20 0,0-21 15,0 21-15,0-20 0,0-1 16,0 0-16,21 0 0,0 0 0,0 0 16,0-21-16,0 0 0,22 0 15,-22 0-15,21 0 0,-21 0 0,22 0 16,-22 0-16,0 0 0,0-21 15,0 0-15,-21 0 0,0 0 16,0-22-16,0 22 0,-21 0 16,0-21-16,0 21 0,0-1 0,0-20 15,-22 21-15,22 0 0,0 0 16,0-1-16,0 1 0,21 0 0,0 0 16,0 0-16,21 21 15,0-21-15,0 21 0,21 0 0,-20-22 16,20 22-16,0 0 0,1 0 15,-1 0-15,0 0 0,1 22 0,-22-1 16,21-21-16,-21 21 0,22 21 16,-43-21-16,0 1 0,0-1 0,0 21 15,0-21-15,0 0 0,-22 22 0,1-22 16,21 0-16,-21 0 0,0 0 16,0 1-16,21-1 0,0 0 15,0 0-15,21-21 16,0 0-1,0 0-15,0 0 0,22-21 16,-22 0-16,0 21 0,0-21 16,0-1-16,1 1 0,-22 0 15,0 0-15,0 0 0,0 0 16,0-1-16,0 1 0,-22 0 0,1 0 16,0 0-16,0 21 15,0 0-15,21-21 0,21 21 31,21 0-15,-21 21-16,1-21 0,-1 21 0,0 0 16,21-21-16,-21 21 0,1 0 15,-1 1-15,0-1 0,-21 0 16,0 0-16,21 0 0,-21 0 16,0 1-16,0-1 15,0 0-15,0 0 16,21-21 15,0 0-31,1-21 0,-1 21 16,0-21-16,0 0 0,0 21 15,0-22-15,-21 1 0,22 0 16,-1-21-16,-21 21 0,0-1 0,0 1 16,0 0-16,0 0 0,0 0 15,0 0-15,-21 21 0,-1 0 16,1 0-16,0 0 0,0 0 15,0 0-15,0 0 0,-1 0 16,1 21-16,21 0 0,-21-21 16,21 21-16,-21-21 0,21 21 15,21-21 1</inkml:trace>
  <inkml:trace contextRef="#ctx0" brushRef="#br1" timeOffset="-78834.72">22140 16743 0,'0'0'0,"21"-21"0,1 21 15,-22 21 1,0 0-16,0 0 0,0 22 16,0-22-16,0 21 0,0 22 0,0-22 15,0 0-15,0 1 0,0-1 16,0-21-16,0 21 0,0-20 0,-22 20 16,22-21-16,0 0 0,0 0 15,-21 1-15,0-1 0,0-21 16,21 21-16,-21 0 0,0-21 0,-1 0 15,1 0-15,0 0 16,0 0-16,0 0 0,0 0 0,21-21 16</inkml:trace>
  <inkml:trace contextRef="#ctx0" brushRef="#br1" timeOffset="-78608.14">22098 17018 0,'63'-42'16,"-20"21"15,-149 84-31,212-105 16,-106 63-16,0 0 0,0 0 0,0 0 15,0 1-15,0-1 0,0 21 0,0-21 16,0 0-16,0 1 0,0-1 16,0 0-16,-21 0 0,21 0 0,-22 0 15,22 1-15,-21-22 0,21 21 16,-21-21-1</inkml:trace>
  <inkml:trace contextRef="#ctx0" brushRef="#br1" timeOffset="-78242.32">21865 17293 0,'-42'0'16,"148"0"-16,-170 0 0,22 21 0,42 1 16,0-1-16,0 0 15,0 0-15,21 0 16,-21 0-16,21 1 16,0-22-16,0 21 0,1 0 15,-1-21-15,0 0 16,0 0-16,0 0 0,0 0 0,1 0 15,-1 0-15,0 0 0,21 0 16,-21-21-16,1 21 0,20-21 0,-21-1 16,0 1-16,0 21 0,1-21 0,-1 0 15,0 0-15,-21 0 0,21-1 16,-21 1-16,0 0 0,-21 21 47,21 21-47,-21 0 0,0-21 15,-1 22-15</inkml:trace>
  <inkml:trace contextRef="#ctx0" brushRef="#br1" timeOffset="-77663.36">22056 17632 0,'0'-21'16,"0"42"-16,0-63 0,0 20 0,0 1 16,-22 21-1,1-21-15,0 21 0,0 0 16,-21 0-16,20 0 0,1 0 16,-21 0-16,0 0 0,20 21 0,-20 0 15,0 1-15,21-1 0,-22 0 0,1 0 16,21 0-16,0 0 0,-1 22 15,1-22-15,0 21 0,21-21 0,0 1 16,0 20-16,0-21 0,0 0 16,0 22-16,21-22 0,0 0 0,1 0 15,20 21-15,-21-20 0,21-1 0,1 0 16,-1 0-16,0 0 16,22 0-16,-1 1 0,-20-1 0,20-21 15,22 21-15,-22 0 0,22-21 16,0 0-16,-1 21 0,22-21 0,-21 0 15,21 0-15,0 0 0,-22 0 16,22 0-16,-21 0 0,-1 0 0,1-21 16,0 0-16,-22 0 0,-20 0 0,20-1 15,-42 1-15,22 0 0,-22-21 16,0 21-16,-21-22 0,0 22 0,0-21 16,-21-1-16,0 1 0,-22 21 15,22-21-15,-21-1 0,-22 22 16,22-21-16,-22-1 0,1 22 0,-22-21 15,22 21-15,-1 0 0,-20-1 16,20 22-16,1 0 0,-1 0 0,1 0 16,20 0-16,-20 0 0,20 0 15,1 22-15,0-1 0,21 0 0,-22-21 16,1 21-16,21 0 0,0 0 16,-1-21-16</inkml:trace>
  <inkml:trace contextRef="#ctx0" brushRef="#br1" timeOffset="-77401.35">22394 17844 0,'0'21'16,"-106"-85"-16,212 107 0,-106-1 0,0-21 15,0 0-15,-21 0 16,21 1-16,-21-22 0,0 21 15,0-21-15,21 21 0,-22-21 16,1 21-16,42-21 47,1 0-47,-1 0 16,0-21-16,21 0 0,-21 21 15</inkml:trace>
  <inkml:trace contextRef="#ctx0" brushRef="#br1" timeOffset="-76979.63">22669 17928 0,'127'21'63,"-127"22"-47,-127-107-16,254 149 0,-105-85 31,-1 0-31,0 0 15,0 0 1,-21-21 0,0 0-16,0-1 15,0 1-15,0 0 16,0 0-16,0 0 0,0 0 16,21 21-16,0 0 0,1 0 15,-1 0-15,0 0 16,0 0-16,-21 21 15,0 0-15,0 0 0,0 0 16,0 0-16,21 1 16,0-1-1,1-21-15,-1 0 0,0 0 16,0 0 0,-21-21-1,21-1-15,-21 1 16,0 0-16,0 0 0,0 0 0,0 0 15,0-22-15,0 22 0,21-21 0,-21-1 16</inkml:trace>
  <inkml:trace contextRef="#ctx0" brushRef="#br1" timeOffset="-76443.83">26606 15981 0,'22'-21'15,"-44"42"-15,65-63 0,-43 20 0,0 1 0,21 21 16,-21-21-16,21 0 0,-21 0 0,0 0 15,0 42 1,-21-21 0,0 42-16,21-21 0,0 22 15,0-1-15,-21 0 0,21 1 0,-22 20 16,22-21-16,-21 1 0,21-1 16,0 0-16,0 1 0,0-1 0,-21 0 15,21-20-15,-21 20 0,0-21 0,21 0 16,-21 0-16,-1 1 0,22-1 15,-21 0-15,0-21 0,0 0 16,0 0-16,0 0 16,-1-21-16,1 21 15</inkml:trace>
  <inkml:trace contextRef="#ctx0" brushRef="#br1" timeOffset="-76279.14">26310 16679 0,'127'0'16,"-296"0"-1,211 0-15,106-21 0,-105 21 0,-22-21 0,0 21 0,0-21 16,0 21-16,0-21 0,1 0 16,-22-1-16</inkml:trace>
  <inkml:trace contextRef="#ctx0" brushRef="#br1" timeOffset="-75679.25">26776 16891 0,'-21'-21'0,"42"42"0,-85-42 0,43 0 15,0 0-15,-21 21 0,-1-22 16,22 22-16,-21 0 0,-22-21 0,22 21 16,0 0-16,-22 0 0,1 0 0,-1 0 15,1 21-15,-1 1 0,1-1 16,-1 0-16,22 21 0,-1-21 0,1 22 15,0-1-15,-1-21 0,22 22 0,21-1 16,0 0-16,0 1 0,0-1 0,0 0 16,0 1-16,0-22 0,21 21 15,1 0-15,20-20 0,-21 20 16,21-21-16,22 0 0,-22 22 0,22-22 0,-22 0 16,22 0-16,-1 0 15,22 0-15,-22 1 0,1-1 0,20 0 16,1-21-16,0 0 0,-1 21 0,1-21 15,0 0-15,-1 0 0,1 0 16,0 0-16,-22-21 0,1 0 0,-1 0 16,1-1-16,-22-20 0,0 0 15,-20-1-15,20 1 0,-21 0 0,-21-1 16,21-20-16,-21 21 0,0-22 16,0 22-16,0-22 0,0 1 0,0 20 15,-21-20-15,0 21 0,-21-22 0,-1 22 16,1 21-16,-22-22 0,1 22 15,-1 0-15,-20 0 0,20 21 16,1 0-16,-1 0 0,1 0 0,-1 0 16,22 21-16,0 0 0,-1 0 0,1-21 15,21 21-15,0 1 0,-1-22 16,22 21-16</inkml:trace>
  <inkml:trace contextRef="#ctx0" brushRef="#br1" timeOffset="-75244.06">26733 17230 0,'0'-85'0,"0"170"0,0-64 16,22-21 15,-1 0-31,0 0 16,0-21-16,0 0 15,-21-1 1,-21 22-16,0 0 16,0 0-16,0 0 0,-22 0 15,22 0-15,-21 0 0,21 0 16,-22 0-16,22 0 0,0 0 0,0 0 0,0 22 16,21-1-16,0 0 15,21 0-15,0-21 16,0 21-16,0-21 0,22 21 0,-22-21 15,21 22-15,0-22 0,1 0 16,-1 21-16,-21-21 0,22 0 0,-22 21 16,0-21-16,0 0 0,-21 21 15,-21-21 1,-21 0-16,20 0 0,-20 0 16,0 0-16,-1 0 0,1 0 0,0 0 0,-1 0 15,22 0-15,-21 0 0,21 0 16,0-21-16,21 0 15</inkml:trace>
  <inkml:trace contextRef="#ctx0" brushRef="#br1" timeOffset="-74934.14">27136 17336 0,'0'0'16,"-22"21"-1,1-21-15,0 21 16,21 0 0,21-21-1,0 0-15,1 0 16,-1 0-16,0 0 0,0 0 0,0 0 16,0-21-16,1 21 0,-22-21 0,0 0 15,0-1 1,-22 1-16,1 21 15,0-21-15,0 21 0,0 0 0,0 0 16,-22 0-16,22 0 0,0 0 16,-21 0-16,20 0 0,1 0 0,0 0 15,0 0-15,0 0 0,21-21 0</inkml:trace>
  <inkml:trace contextRef="#ctx0" brushRef="#br1" timeOffset="-74091.98">27432 12806 0,'-21'0'0,"42"0"0,-85 0 0,43 0 0,0 0 15,0 0-15,0 0 16,21 21-16,0 0 16,0 0-16,21-21 0,21 22 15,-21-1-15,22 0 0,-1 0 0,0 0 16,1 0-16,20 1 0,1 20 15,-1-21-15,22 0 0,0 0 0,-22 1 16,22-1-16,-22 0 0,22-21 0,-22 21 16,1 0-16,-1 0 0,-20-21 15,-1 0-15,0 0 0,-20 22 0,-1-22 16,0 0-16,-42 0 16,0 0-1,-1 0-15,1 0 0,0 0 16,-21 0-16,21 0 0,-1 0 15,22-22-15,-21 22 0,42 0 32,1 0-17,-1 0-15,0 0 0,0 22 0,0-1 16,-21 0-16,0 0 0,0 0 16,0 0-16,-21 1 15,0-22-15,0 21 0,0 0 0,-22-21 16,22 0-16,-21 21 0,21-21 0,-1 0 15,1 21-15,42-21 16</inkml:trace>
  <inkml:trace contextRef="#ctx0" brushRef="#br1" timeOffset="-73427.72">29951 13272 0,'0'0'0,"0"-22"0,0 1 16,-21 21 0,-1-21-16,1 21 15,0 0-15,0 0 0,-21 0 0,20 0 16,-20 0-16,0 0 0,-1 0 0,1 21 15,0 0-15,-22 1 0,22-1 16,-22 0-16,1 21 0,-1-21 0,1 22 16,21-1-16,-22 0 0,22 1 0,-1 20 15,1-20-15,21-1 0,0 0 16,0 22-16,21-22 0,0 0 16,0 1-16,0-22 0,0 21 0,21 1 15,0-1-15,0-21 0,21 21 0,1-20 0,-1 20 16,22-21-16,-1 21 15,22-20-15,-22-1 0,22 21 0,21-21 16,-22 0-16,22 1 0,0-1 0,0 0 16,0 0-16,0-21 0,-1 0 15,-20 0-15,0 0 0,-1 0 0,-20 0 16,-1 0-16,1-21 0,-22-21 0,22 20 16,-22-20-16,22 21 0,-22-21 15,0-1-15,22 1 0,-22 0 0,0-22 16,1 22-16,-1-1 0,0-20 0,-20 21 15,-1-22-15,0 22 0,-21-22 16,0 1-16,0 20 0,-21-20 0,-22-1 16,22 22-16,-42-21 15,20 20-15,-20-20 0,21 20 0,-22 1 16,1 0-16,-1-1 0,1 1 0,-1 21 16,-21-21-16,22 20 0,-22 1 15,1 0-15,20 0 0,-21 21 0,22 0 16,-22 0-16,22 0 0,-1 0 0,1 0 15,-1 0-15,1 21 0,-1-21 16,1 21-16,20 0 0,-20 1 0,21-1 16,-1 0-16,1 0 0,21 0 15,-22 0-15,22 1 0,0-1 0,0 0 16,0-21-16</inkml:trace>
  <inkml:trace contextRef="#ctx0" brushRef="#br1" timeOffset="-72913.46">29633 13631 0,'0'0'0,"21"0"15,-21-21-15,22 21 16,-22 21 0,0 1-16,0-1 15,-22 21-15,22-21 0,-21 0 0,0 1 16,21-1-16,0 21 0,-21-21 15,21 0-15,-21 1 0,21-1 16,0 0-16,0 0 0,0 0 16,21-21 15,0 0-31,-21-21 0,21 0 0,0 21 16</inkml:trace>
  <inkml:trace contextRef="#ctx0" brushRef="#br1" timeOffset="-72266.03">30099 13801 0,'-21'0'16,"42"0"0,-63 0-16,20 0 0,1 0 15,0 21-15,0 0 0,21 0 16,-21 0-16,21 1 15,0-1 1,21-21 0,0 21-16,0-21 15,0 0-15,1 0 0,-1 0 16,0 0-16,-21-21 0,21 21 16,-21-21-16,0-1 0,0 1 15,0 0-15,0 0 16,-21 0-16,0 0 0,21-1 15,21 22 17,0 0-32,0 0 15,0 0-15,1 0 0,-1 0 16,0 22-16,0-1 16,0 0-16,-21 0 15,0 0-15,0 0 0,0 1 16,0-1-16,0 0 15,0 0-15,0 0 0,0 0 16,21 1-16,1-22 16,-1 0-16,0 0 0,0 0 0,0 0 15,0 0-15,1 0 0,-1 0 16,0 0-16,0-22 0,-21 1 0,0 0 16,21 21-16,-21-21 0,0-21 15,0 20-15,0 1 0,0 0 16,0 0-16,0 0 0,-21 0 0,0-1 15,0 22-15,0 0 0,-1 0 16,1 0-16,0 0 16,0 0-16,0 22 0,0-1 15,-1-21-15,22 21 0,-21-21 16,0 21-16,0 0 16,21 0-1</inkml:trace>
  <inkml:trace contextRef="#ctx0" brushRef="#br1" timeOffset="-68651.56">28914 13589 0,'21'0'16,"0"0"0,0 0 15,0 0 0,-21-21-15,0 0-1,0 0-15,0-1 16,0 1-16,0 0 16,0 0-1,0 0-15,0 0 16,0-1-16,0 1 0,0 0 16,0 0-16,0 0 15,0 0-15,0-1 16,0 1-16,0 0 0,0 0 15,0 0-15,-21 0 0,21-1 16,-21 1-16,0 0 0,21 0 16,0 0-16,0 0 0,-21-1 0,-1 1 15,22 0-15,-21-21 0,0 21 16,0-1-16,21 1 0,-21 0 16,0-21-16,-1 21 0,1-1 0,21 1 15,-21 0-15,0 0 0,0-21 0,0 20 16,-1 1-16,1 0 0,0 0 15,0-21-15,0 20 0,0 1 0,-1 0 16,1 0-16,21-21 0,-21 20 0,0 1 16,0-21-16,0 21 0,-1 0 0,1-22 15,0 22-15,21 0 0,-21 0 16,0-22-16,0 22 0,-1 0 0,1 0 16,0-21-16,0 20 0,0 1 0,0 0 15,-1-21-15,1 21 0,0-1 16,0 1-16,0 0 0,0 0 15,-1 0-15,1 0 0,0-1 0,21 1 16,-21 0-16,0 0 0,0 0 0,-1 0 16,1-1-16,0 1 0,0 0 15,0 0-15,0 0 0,21 0 16,-22 21-16,1-22 0,21 1 0,-21 21 16,21-21-16,-21 0 0,0 21 15,21-21-15,-21 21 0,21-21 0,-22 21 0,1 0 16,21-22-16,-21 22 0,0-21 15,0 21-15,0 0 0,-1 0 16,1 0-16,0-21 0,0 21 16,0 0-16,0 0 15,-1 0-15,1 0 0,0 0 0,0 0 16,0 0-16,0 0 0,-1 0 0,1 0 16,0 0-16,0 0 0,0 0 0,0 0 15,-1 0-15,1 0 0,0 0 16,0 0-16,0 0 0,0 0 0,-1 0 15,1 0-15,0 0 0,0 0 16,0 0-16,0 21 0,-1-21 16,1 21-1,0-21-15,0 0 0,21 22 16,-21-22-16,0 0 16,-1 21-16,1-21 15,21 21 1,-21-21-16,0 0 15,21 21-15,-21-21 16,21 21-16,-21-21 0,21 21 16,-22-21-16,1 22 15,21-1 17,-21-21-32,0 0 15,21 21 1,0-42 109,0 0-110,0-1-15,21 1 16,-21 0-16,0 0 16,0 0-16,0 0 0,21-1 0,-21 1 15,0 0-15,0 0 0,0 0 16,0 0-16,0-1 0,0 1 16,21 0-16,-21 0 0,0 0 15,22 0 1,-22-1-16,0 1 15,0 0 1,0 42 47,0 0-48,0 1-15,0-1 0,0 0 16,-22 0-16,22 21 0,-21-20 15,21-1-15,0 0 0,-21 21 0,0-21 16,0 1-16,21-1 0,-21 0 0,21 0 16,0 0-16,-22 0 0,22 1 0,-21-22 15,21 21-15,0 0 0,0 0 16,-21 0 0,21 0-1,-21-21 1,42 0 31,0 0-47,0 0 15,1 0 1,-1 0-16,0 0 0,0 0 0,0 0 16,0 0-16,1 0 0,-1 0 0,0 0 15,21 0-15,-21 0 0,22 0 0,-22 0 16,21 0-16,-21 0 0,1 0 15,-1 0-15,0 22 0,0-22 0,0 0 16,-21-22 406,0 1-406,0 0-16,-21 21 15</inkml:trace>
  <inkml:trace contextRef="#ctx0" brushRef="#br1" timeOffset="-63115.89">22818 11599 0,'21'0'0,"-21"-21"16,21 21 109,0 0-110,0 0-15,0 0 16,1 0-1,-1 0-15,0 0 0,0 0 16,0 0-16,0 0 0,1 0 0,-1 0 16,21 0-16,-21 21 0,22-21 0,-1 0 15,21 22-15,-20-22 0,20 21 16,22-21-16,0 21 0,-1 0 0,22 0 16,-21 0-16,21 1 0,-1-1 15,1 0-15,0 0 0,0 0 0,0 22 16,0-22-16,-1 0 0,1 0 0,85 21 15,-85 1-15,-22-22 0,1 0 16,0-21-16,-1 21 0,1 0 0,0 1 16,-22-1-16,1 0 0,-1 0 15,-21-21-15,22 21 0,-22 0 0,-21 1 16,22-22-16,-22 21 0,21 0 0,-21-21 16,-21 21-16,-21-21 31,0 0-31,0-21 0,0 0 0,-22 0 15</inkml:trace>
  <inkml:trace contextRef="#ctx0" brushRef="#br1" timeOffset="-62694.67">25421 11621 0,'-21'-22'16,"42"44"-16,-63-65 0,21 43 0,-1 0 0,22-21 15,-21 21 1,42 21 15,-21 0-31,22-21 0,-1 22 16,0-1-16,0 0 0,21 0 0,-20 0 15,-1-21-15,0 21 0,21 1 0,-21-1 16,1 0-16,-1 0 0,0 0 0,0 0 16,-21 1-16,21-1 0,-21 0 0,0 0 15,0 0-15,-21 0 0,0-21 0,-21 22 16,20-1-16,-20 0 0,0-21 16,-1 21-16,-20 0 0,-1-21 0,1 21 15,-1-21-15,1 22 0,-1-22 16,-20 21-16,-43 0 0,63 0 15,1-21-15,20 21 0,-20 0 0,21-21 16,-1 22-16,-20-22 0,20 21 0,22-21 16,-21 0-16,0 21 0,20-21 0,1 0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52:37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974 889 0,'0'0'0,"0"-21"15,0 0 1,0 0-16,0-1 0,0 1 16,0 0-16,0 0 15,0 0-15,0 0 16,0-1-16,0 44 62,0-1-62,0 0 16,0 0-16,0 21 0,0-20 0,0 20 16,0 0-16,0 1 0,0-1 15,0 0-15,0 1 0,0-1 0,0 0 16,0 1-16,0-1 0,0-21 0,0 21 16,0 1-16,0-22 15,0 21-15,0-21 0,0 1 0,0-1 16,0 0-16,0 0 15,0-42 32,0 0-47,0 0 0,0-1 0,0 1 16,0 0-16,0-21 0,0 21 16</inkml:trace>
  <inkml:trace contextRef="#ctx0" brushRef="#br0" timeOffset="552.47">1037 741 0,'0'0'0,"0"-21"16,-21 21-1,0 0-15,21 21 16,-21 0-16,21 0 0,-22 0 0,1 1 15,0-1-15,0 21 0,0 0 16,-22-20-16,22 20 0,0 0 16,-21-21-16,21 22 0,-22-1 0,1-21 15,21 0-15,-22 22 0,22-22 16,-21 0-16,21 0 0,0 0 0,-1-21 16,1 22-16,0-22 0,0 0 15,21 21-15,21-21 47,0 0-31,0 0-16,1 0 0,-1-21 0,21 21 15,0 0-15,-20-22 0,20 22 0,0 0 16,1 0-16,-1-21 0,0 0 16,1 21-16,-22 0 0,21 0 15,0-21-15,-20 21 0,-1 0 16,0 0-16,0 0 0,0 0 0,0 0 15,1 0 1,-1 0 15,-21-21 32,21 21-63,0-21 15</inkml:trace>
  <inkml:trace contextRef="#ctx0" brushRef="#br0" timeOffset="796.02">1503 1122 0,'21'0'0,"-42"0"78</inkml:trace>
  <inkml:trace contextRef="#ctx0" brushRef="#br0" timeOffset="2132.04">2709 1926 0,'21'0'0,"-21"21"0,22-21 32,-1 0-17,0 0 1,0 0-16,0 0 0,-21-21 16,21 0-16,1 21 0,-1-21 15,0 0-15,0 0 0,-21-1 0,21 1 16,-21 0-16,21 0 0,-21 0 0,0 0 15,0-1-15,0 1 16,0 0-16,-21 0 16,0 21-16,0 0 0,0 0 15,0 0-15,-22 0 0,22 21 16,-21-21-16,-1 21 0,1 0 0,21 1 16,-64 20-16,64-21 15,-21 0-15,21 0 0,-1 1 0,1 20 16,0-21-16,0 0 0,21 0 15,-21 1-15,21-1 0,0 0 0,0 0 16,0 0-16,0 0 0,0 1 16,0-1-16,21-21 0,0 21 0,0 0 15,0-21-15,1 21 0,-1-21 0,0 21 16,0 1-16,21-22 16,-20 21-16,20-21 0,-21 21 0,21-21 15,1 21-15,-22-21 0,21 21 0,-21-21 16,22 21-16,20 22 15,-63-22-15,0 0 16,0 0-16,0 0 0,0 1 16,-21-1-16,-21 0 0,21 0 0,-22 0 15,1 0-15,0 1 0,-1-1 0,1-21 16,0 21-16,-1-21 0,1 0 16,0 0-16,-1 0 0,1 0 0,0 0 15,-1 0-15,22 0 0,0 0 16,0 0-16,-22 0 0,22 0 15,0 0-15,0-21 16,21 0 15,0-1-15,21 22-16,0-21 0,22 21 0,-22-21 16,0 0-16</inkml:trace>
  <inkml:trace contextRef="#ctx0" brushRef="#br0" timeOffset="2507.84">3387 1842 0,'0'0'15,"0"21"32,0 0-47,0 0 0,0 21 0,0-20 16,0-1-16,0 21 0,0 0 16,-22 1-16,1-22 0,21 21 0,0 1 15,-21-1-15,0 0 0,0 1 16,21-1-16,0 0 0,0 1 15,-21-1-15,21-21 0,0 21 0,0-20 16,0-1-16,0 0 0,0 0 0,0 0 16,21-21-1,0 0-15,0 0 0,0-21 16,0 0 0,-21 0-16,22 21 0</inkml:trace>
  <inkml:trace contextRef="#ctx0" brushRef="#br0" timeOffset="2746.9">3196 2413 0,'0'0'0,"0"-21"31,21 21-15,0-21-16,1 21 0,-1 0 15,0 0-15,0-21 0,0 21 16,0 0-16,1 0 0,-1 0 16,-21-22-1,21 22 1,0-21-16</inkml:trace>
  <inkml:trace contextRef="#ctx0" brushRef="#br0" timeOffset="3401.18">4064 2413 0,'0'0'0,"21"0"15,0-42 1,-21 21-16,0-1 0,0 1 16,0 0-16,0 0 0,0 0 15,0 0-15,0-1 0,-21 1 16,0 21-16,0 0 16,0 0-1,-1 0-15,1 0 0,0 21 16,0 1-16,0-1 0,0 0 0,-1 21 15,1-21-15,-21 22 16,21-22-16,0 21 0,21 1 0,-22-1 16,1-21-16,21 21 0,-21-20 0,21-1 15,0 0-15,0 0 0,0 0 16,21-21-16,0 0 16,1 0-16,20 0 0,-21 0 15,0-21-15,0 21 0,1-21 16,-1 0-16,0-22 0,0 22 0,0 0 15,-21-21-15,21 21 0,1-22 16,-22 22-16,0-21 0,21 21 0,-21-1 16,21-20-16,-21 21 0,0 0 15,0 0-15,0 42 47,0 0-47,0 0 0,0 21 0,0-20 16,0 20-16,0-21 0,0 21 15,0-20-15,0 20 0,0-21 0,0 0 16,0 0-16,0 22 0,0-22 16,0 0-16,0 0 0,21-21 15,0 21-15,0-21 16,1 0-16,-1-21 16,0 0-16,-21 0 15,21 0-15,0 0 0,0-22 0</inkml:trace>
  <inkml:trace contextRef="#ctx0" brushRef="#br0" timeOffset="4380.85">4551 1778 0,'0'-21'16,"0"42"-16,0-63 0,0 21 0,0-1 0,0 1 0,0 0 15,0 0 1,0 42-1,0 0 1,0 0-16,-21 22 0,21-1 16,0-21-16,-22 43 0,22-22 0,-21 0 15,21 1-15,0-1 0,0 22 16,-21-22-16,21 0 0,-21 1 0,21-1 16,0 0-16,0 1 0,0-1 0,0 0 15,0-21-15,0 22 0,0-22 16,0 0-16,0 0 0,0 0 0,0 1 15,21-22-15,0 21 0,0-21 16,1 0-16,-1 0 0,0 0 16,0-21-16,0-1 0,0 1 15,64-85 1,-64 64-16,0 0 16,1 21-16,-22-22 0,0 22 0,21 0 15,-21 0-15,0 0 0,21 21 0,-21 21 31,0 0-15,0 0-16,0 0 0,0 0 0,0 22 16,0-22-16,0 0 0,0 21 0,0-20 15,0-1-15,0 0 0,21 0 16,-21 0-16,21 0 0,0-21 16,-21 22-16,22-22 0,-1 0 0,0 0 15,0 0-15,0 0 0,0 0 16,1-22-16,-1 1 0,0 0 15,0 0-15,0 0 0,0 0 0,1-22 16,-1 1-16,0 21 0,0-22 0,-21 22 16,21-21-16,0 21 0,1 0 15,-1-1-15,0 1 0,0 0 16,0 0-16,0 21 0,1 0 0,-1 0 0,0 0 16,0 0-1,-21 21-15,0 0 0,0 0 16,21-21-16,-21 22 0,0-1 15,21-21 1,1-21 31,-22-1-47,0 1 16,0 0-16,0 0 0,0 0 15,-22 0 1,1 21-1,0 0-15,0 0 0,21 21 16,-21-21-16,0 21 0,-1 0 16,1 21-16,0-20 0,0-1 15,0 21-15,0-21 0,-1 22 0,22-22 16,0 21-16,-21-21 0,21 0 0,0 22 16,0-22-16,0 0 0,0 0 15,0 0-15,21 1 0,1-22 0,-1 21 16,0-21-16,0 0 0,0 0 15,0 0-15,1 0 0,-1 0 16,0 0-16,0 0 0,0-21 0,0-1 16,1 22-16,-1-21 0,-21 0 15,21 0-15,0 0 0,-21 0 0,0-1 0,21 1 16,-21-21-16,0 21 0,21-22 16,-21 22-16</inkml:trace>
  <inkml:trace contextRef="#ctx0" brushRef="#br0" timeOffset="4584.97">5440 1799 0,'-21'0'0,"42"0"0,-64 0 16,22 0-16,0 0 15</inkml:trace>
  <inkml:trace contextRef="#ctx0" brushRef="#br0" timeOffset="4836.02">4445 2053 0,'0'0'0,"-21"21"16,42-21-1,0 0 1,21 0-16,-20 0 0,-1 0 0,21 0 16,-21 0-16,22-21 0,-1 0 15,0 21-15,-21 0 0,22 0 0,-22 0 16,0 0-16,0 0 0,0 0 0,-21 21 47</inkml:trace>
  <inkml:trace contextRef="#ctx0" brushRef="#br0" timeOffset="5846.64">6413 2117 0,'0'-21'16,"0"-1"0,0 1-16,0 42 31,0 1-15,0-1-16,0 0 0,0 0 15,0 0-15,0 0 0,0 22 0,-21 20 16,21-42-16,0 22 0,-21-22 15,21 0-15,0 0 0,0 22 0,0-22 16,-21 0-16,21 0 16,-21-21-16,21 21 0,-21-21 15,21-21 1,0 0 0,0 0-16,0 0 0,0-1 15,0 1-15,0-21 0,0 21 0,0 0 16,0-22-16,0 22 0,0 0 15,21-21-15,0 20 0,0 1 0,-21 0 16,21 0-16,0 0 0,1 21 0,20-21 16,-21 21-16,0 0 0,0 0 15,1 0-15,20 0 0,-21 21 0,0 0 16,0 0-16,1 0 0,-1 0 0,0 1 16,-21-1-16,0 0 0,21 21 0,-21-21 15,0 1-15,0-1 0,0 21 16,0-21-16,0 0 0,0 1 15,0-1-15,0 0 16,-21-21-16,0 0 16,0-21-1,21 0-15,0-1 16,0 1-16,0-21 0,0 21 16,0 0-16,0-1 0,21-20 0,0 21 15,-21 0-15,21 0 0,21-1 0,-20 1 16,-1 0-16,0 0 0,21 0 15,-21 21-15,22 0 0,-22 0 0,0 0 16,0 0-16,22 21 0,-22-21 0,0 21 16,-21 0-16,0 0 0,21 1 15,-21-1-15,0 21 0,0-21 16,0 0-16,0 22 0,0-22 0,0 0 16,-21 0-16,21 0 0,0 1 0,0-1 15,-21 0-15,21 0 0,-21-21 16,21 21-16,0 0 15,21-21 1,-21-21 0,21 0-16,0 21 0,-21-21 15</inkml:trace>
  <inkml:trace contextRef="#ctx0" brushRef="#br0" timeOffset="6246.9">7345 2350 0,'21'0'47,"0"0"-47,0-22 16,0 1-16,1 21 0,-1-21 0,0 21 15,0-21-15,0 0 0,-21 0 16,21 21-16,-21-22 0,0 1 15,-21 21 1,0 0-16,0 0 16,0 0-16,0 0 0,-1 0 15,1 0-15,0 21 0,0 1 16,21-1-16,0 0 0,-21 0 0,21 0 16,-21 22-16,21-22 0,0 0 0,0 21 15,0-21-15,0 1 0,0-1 16,21 0-16,0 0 0,-21 0 0,21-21 15,0 0-15,0 21 0,22-21 0,-22 0 16,0 0-16,0 0 0,22 0 0,-22-21 16,21 21-16,-21-21 15,0 0-15,22 0 0,-22 0 0,0-1 16,0 1-16,0 0 0,1 0 0</inkml:trace>
  <inkml:trace contextRef="#ctx0" brushRef="#br0" timeOffset="6946.6">7916 2223 0,'0'0'0,"0"-22"0,0 44 47,0-1-47,0 0 0,-21 0 15,21 0-15,0 0 0,0 22 0,-21-22 16,21 0-16,0 0 0,0 0 16,0 22-16,0-22 0,0 0 15,-21 0-15,21 0 0,-21-21 31,21-21 1,0 0-32,0 0 0,0 0 15,0-22-15,0 22 0,0 0 16,0 0-16,0 0 0,21 0 0,0-22 16,0 22-16,-21 0 0,21 0 0,0 21 15,1-21-15,-1-1 0,0 22 16,21 0-16,-21-21 0,1 21 0,-1 0 15,0 0-15,0 0 0,0 0 16,-21 21-16,21 1 0,1-22 0,-22 21 16,21 0-16,-21 21 0,0-21 15,0 1-15,0-1 0,0 0 0,0 21 16,0-21-16,0 1 0,0-1 0,0 0 16,0 0-16,-21 0 15,-1-21 1,1 0-16,21-21 15,0 0-15,0 0 16,0 0-16,0-1 0,0 1 16,0 0-16,21-21 0,1 21 15,-1-22-15,0 22 0,0 0 0,0-21 16,0 20-16,1 1 0,-1 0 0,0 0 16,0 21-16,0 0 0,22-21 15,-22 21-15,0 0 0,0 0 0,21 0 16,-20 21-16,-1 0 0,0-21 0,21 21 15,-42 22-15,21-22 0,-21 0 0,0 0 16,0 21-16,0-20 0,0 20 16,0-21-16,0 21 0,-21-20 0,21-1 15,0 0-15,-21 0 0,21 0 0,-21 0 16,21 1-16,-21-22 0,21 21 16,0-42 15,21 21-31,0-22 15,-21 1-15,21 0 0,0-21 16,1 21-16,-1-1 0</inkml:trace>
  <inkml:trace contextRef="#ctx0" brushRef="#br0" timeOffset="7524.03">9165 1566 0,'-21'-21'15,"42"42"-15,-42-63 0,0 21 0,0 21 16,-1 0-16,1 0 16,0 0-16,21 21 0,0 0 15,0 22-15,-21-22 0,21 21 16,0 0-16,-21 22 0,21-22 0,0 1 16,0-1-16,0 21 0,0-20 0,0-1 15,0 22-15,-21-22 0,21 0 16,0 1-16,-22-1 0,22-21 0,0 21 15,-21 1-15,21-1 0,0-21 0,0 0 16,0 22-16,-21-22 0,21 0 0,-21 0 16,21 0-1,0-42 17,0 0-32,0 0 15,0 0-15,0 0 0,0-1 0,0 1 16,0-21-16,0 21 0,0 0 0,21-1 15,-21 1-15,21 0 0,0 0 0,1 0 16,-1 0-16,0-1 16,0 22-16,21-21 0,-20 21 0,-1 0 0,21 0 15,-21 0-15,0 0 0,1 0 0,-1 0 16,0 21-16,0 1 0,-21-1 0,0 0 16,0 21-1,0-21-15,0 1 0,0-1 0,0 0 16,-21 21-16,0-21 0,0 1 0,-1-1 15,1 0-15,0 0 0,-21 0 16,21-21-16,-1 21 0,1-21 0,0 0 16,21 22-16,-21-22 0,0 0 15,21-22 17,0 1-32,21 0 0,0 0 15,0 21-15,0-21 0</inkml:trace>
  <inkml:trace contextRef="#ctx0" brushRef="#br0" timeOffset="7899.83">9483 2371 0,'21'-21'31,"0"21"-31,0-22 0,-21 1 16,21 21-16,0-21 16,1 21-16,-22-21 0,21 0 0,0 21 15,-21-21-15,0-1 0,0 1 16,-21 21 15,0 0-31,-1 0 0,1 0 0,0 21 16,0 1-16,0-1 0,21 0 15,-21 0-15,21 0 0,-22 0 0,22 1 16,0-1-16,0 0 0,0 0 16,0 0-16,0 0 0,0 1 0,0-1 15,0 0-15,0 0 0,22-21 16,-1 21-16,0-21 16,0 0-16,0 0 15,0 0-15,1 0 0,-1 0 0</inkml:trace>
  <inkml:trace contextRef="#ctx0" brushRef="#br0" timeOffset="8318.04">9842 2201 0,'0'0'16,"0"-21"-1,0 0-15,22 21 16,-1 0-1,0 0-15,0 21 16,0 0-16,-21 1 0,21-1 16,-21 0-16,0 0 0,0 0 0,0 0 15,0 22-15,0-22 0,0 0 0,0 0 16,0 0-16,0 1 0,0-1 16,-21 0-16,21 0 0,0 0 0,0 0 15,-21-21-15,0 22 0,21-44 47,0 1-47,0 0 16,0 0-16,0 0 0,21 0 0,0-22 15,0 22-15,1-21 0,-22-1 16,21 22-16,0-21 0,0 21 0,0 0 16,0-1-16,-21-20 0,22 42 0,-1-21 15,0 0-15,0 0 16,0 21-16,0 0 31</inkml:trace>
  <inkml:trace contextRef="#ctx0" brushRef="#br0" timeOffset="8821.12">10520 2286 0,'0'0'0,"63"-63"15,-63 41 1,21 22-16,-21-21 0,0 0 16,-21 21 15,0 0-31,0 0 0,0 0 15,0 0-15,-1 21 0,1-21 0,0 21 16,-21 1-16,21-22 0,21 21 16,-22 0-16,1 0 0,21 0 15,0 0-15,0 1 16,0-1-16,21-21 16,1 21-16,-1-21 0,0 21 15,0-21-15,0 21 0,0 0 16,1-21-16,-1 22 0,-21-1 15,0 0-15,0 0 16,0 0 0,-21-21-16,-1 21 0,1-21 15,0 22-15,0-22 0,0 0 0,0 21 16,-1-21-16,1 0 0,0 0 16,0 21-16,0-21 0,0 0 0,-1 0 15,1 0-15,0 0 16,0 0-16,0 0 15</inkml:trace>
  <inkml:trace contextRef="#ctx0" brushRef="#br0" timeOffset="9748.4">2794 3133 0,'0'0'0,"-21"0"16,0 0-16,-1 0 0,1 0 15,0 0-15,0 0 0,0 0 0,0 0 16,-1 0-16,1 0 0,0 0 16,0 0-16,42 0 31,0 0-15,0 0-16,22 0 0,-1 0 0,0 0 15,1 0-15,-1 0 0,22 0 16,-22 0-16,21 0 0,1 0 0,21 0 15,-1 0-15,1 0 16,0 0-16,20 0 0,-20 0 0,21 0 16,0 0-16,-22 0 0,22 0 0,-21 0 15,0 0-15,20 0 0,-20 0 16,0 0-16,-1 0 0,1 0 0,-21 0 16,20 0-16,-20 0 0,-22 0 0,22 0 15,-43 0-15,21 0 0,-21 0 0,0 0 16,1 0-16,-1 0 15,-42 0 32,-1 0-47,1 0 0,0 0 16,0 0-16</inkml:trace>
  <inkml:trace contextRef="#ctx0" brushRef="#br0" timeOffset="10710.53">6858 2921 0,'-42'0'0,"84"0"0,-106 0 0,43 0 15,0 0-15,0 0 0,0 21 16,0-21-16,-1 0 15,1 0-15,21 21 16,21-21 15,1 0-31,-1 0 16,0 0-16,0 0 16,0 0-16,22 0 0,-22 0 0,21 0 15,-21 0-15,22 0 0,-1 0 0,0 0 16,1 0-16,-1 0 0,0 0 15,1 0-15,-1 0 0,21 0 0,-20 0 16,20 0-16,1 0 0,20 0 0,-20 0 16,21 0-16,-1 0 0,1 0 15,0 0-15,-1 0 0,22 0 0,-21 0 16,21 0-16,-22 0 0,22 0 0,0 0 16,21 0-16,-21 0 0,0 0 15,-1 0-15,1 0 0,-21 0 0,21 0 16,0 0-16,-1 0 0,1 0 0,-21 0 15,21 0-15,0 0 0,-22 0 16,1 0-16,-22 0 0,1 0 16,-1 0-16,-20 0 0,-1 0 0,-21-21 15,22 21-15,-22 0 0,0 0 0,0 0 16,-21-21 0,-21 21 46,0 0-62,0 0 16,-1 0-16</inkml:trace>
  <inkml:trace contextRef="#ctx0" brushRef="#br0" timeOffset="37558.62">1249 3979 0,'0'-21'0,"0"42"0,0-63 15,0 21-15,0 0 0,0 0 16,0-1-16,0 1 16,21 21-1,0 0 1,0 21-16,0 1 0,22-1 16,-22 21-16,0 0 0,0 1 15,22 20-15,-22-20 0,0 20 0,0 1 16,0-1-16,0 1 0,-21-22 15,0 21-15,22-20 0,-22 20 0,0-20 16,0-1-16,0-21 0,0 21 16,0 1-16,0-22 0,0 0 0,0 0 15,0 0-15,0-42 32,0 0-32,0 0 15,0-21-15,0 20 0,0-20 16,21 0-16,-21-22 0,21 22 0,0-22 15,-21 1-15,21-22 0,0 22 16,1-1-16,-22-20 0,21 41 0,0-20 16,0 20-16,0 1 0,0 0 15,-21 21-15,22-1 0,-22 1 0,21 0 16,-21 0-16,21 21 16,-21 21-1,0 0 1,0 0-16,-21 1 15,0-1-15,21 0 0</inkml:trace>
  <inkml:trace contextRef="#ctx0" brushRef="#br0" timeOffset="39161.9">2159 4636 0,'0'0'16,"21"-22"-16,0 22 0,-21-21 0,21-21 15,1 0-15,-22 20 16,21 1-16,-21 0 0,0-21 16,0 21-16,0-1 0,0 1 0,0 0 15,0 0-15,0 0 0,-21 21 16,-1 0-16,1 0 0,0 0 0,0 0 15,0 0-15,0 21 0,-1 0 16,1 0-16,0 0 0,0 1 0,-21 20 16,20-21-16,1 21 0,0 1 0,0-1 15,0-21-15,21 22 0,-21-1 16,21-21-16,0 21 0,-22-20 16,22-1-16,0 0 0,0 0 15,0 0-15,22 0 0,-1-21 0,0 0 16,0 0-16,0 0 15,0 0-15,1-21 0,-1 0 0,21 0 16,-21 0-16,0 0 0,1-1 0,-1-20 16,0 21-16,0-21 0,0-1 15,0 22-15,1-21 0,-22-1 16,21 22-16,0 0 0,-21-21 0,0 21 16,21-1-16,-21 44 46,0-1-46,0 21 0,0-21 0,-21 0 16,21 22-16,0-22 0,0 0 16,-21 21-16,21-20 0,0-1 0,0 0 15,-21 21-15,21-21 0,0 1 16,0-1-16,0 0 0,0 0 16,0 0-16,21-21 0,0 0 0,0 0 15,0 0-15,0 0 0,1 0 16,-1-21-16,21 0 0,-21 21 0,0-21 15,22 0-15,-1-22 0,-21 22 16,22 0-16,-22-21 0,0-1 16,0 22-16,0-21 0,0 21 0,-21-1 15,0-20-15,0 21 0,0 0 16,-21 21 0,0 0-16,0 0 0,0 21 15,0-21-15,-1 21 0,22 0 16,0 0-16,0 1 0,0-1 15,0 0 1,0 0-16,22-21 0,-1 21 0,0-21 16,0 21-16,0-21 0,0 22 0,1-1 15,-22 0-15,21-21 16,-21 21-16,0 0 0,0 0 0,0 1 16,0-1-1,0 0-15,0 0 0,0 0 16,0 0-16,21-21 0,0 22 0,0-22 15,0 21-15,1-21 16,-1 0-16,0 0 0,0 0 0,21 0 16,-20 0-16,20-21 0,-21 21 0,21-22 15,-20 1-15,20 0 0,-21 0 16,21 0-16,-20 0 0,-1-1 16,0 1-16,0-21 0,-21 21 0,0-22 15,21 22-15,-21 0 0,0-21 16,0 21-16,0-1 0,0 1 0,0 0 15,-21 21-15,0 0 16,0 0-16,0 0 0,-1 0 16,-20 0-16,21 21 0,0 0 0,-22 1 15,22 20-15,-21-21 0,21 0 16,0 22-16,-1-22 0,1 21 0,0-21 16,21 0-16,0 22 0,0-22 0,0 0 15,0 0-15,0 0 0,0 1 16,21-22-16,0 21 0,1-21 0,-1 0 15,0 0-15,0 0 0,21 0 16,-20-21-16,-1 21 0,0-22 0,0 1 16,21 0-16,-20 0 0,-1 0 15,0 0-15,-21-22 0,21 22 16,0-21-16,0 21 0,-21-22 16,0 22-16,0 0 0,22 0 0,-22 0 0,0-1 15,0 44 16,0-1-31,0 0 0,-22 0 16,22 0-16,0 0 0,-21 22 16,21-22-16,-21 21 0,21-21 0,0 1 15,0 20-15,0-21 0,0 0 0,0 0 16,0 1-16,21-1 0,0 0 16,1 0-16,-1-21 0,0 0 15,64 0-15,-43 0 16,-21 0-16,0-21 0,22 21 15,-22-21-15,21-22 0,-21 22 0,0 0 16,22-21-16,-22 21 0,0-22 0,0 22 16,0-21-16,1 21 0,-22-1 15,21 1-15,-21 0 0,21 0 0,-21 42 32,0 0-17,-21 0-15,0 1 0,-1-1 0,22 0 16,0 0-16,0 0 0,-21 22 15,21-22-15,0 0 0,-21 0 16,21 0-16,0 0 0,0 1 0,0-1 16,0 0-16,21-21 15,0 0 1,1 0-16,-1 0 16,0-21-16,0 0 15,0-1-15,-21 1 0,21-21 16</inkml:trace>
  <inkml:trace contextRef="#ctx0" brushRef="#br0" timeOffset="39500.58">4022 4318 0,'-22'-21'0,"44"42"0,-65-84 0,22 41 16,0 22-16,0-21 0,0 21 0,-1 0 16,1 0-16,0 0 0,21 21 15,-21-21-15,21 22 0,-21-1 0,21 0 16,0 0-16,0 0 15,21-21-15,0 0 0,0 0 16,0 21-16,1-21 0,-1 0 0,0 0 16,0 0-16,0 0 0,0-21 15,1 21-15,-22-21 0,21 0 16,-21 0-16,0 0 0,0-1 0,0 1 16,0 0-16,0 0 0,0 0 15,0 0-15,-21-1 0,21 1 0,-22 21 16,1 0-16,0 0 0,0 0 0,0 0 15,0 21-15,-1 1 0,1-22 16,21 21-16,-21 0 0,0 0 0,21 21 16,-21-20-16,21-1 0,0 0 0,0 0 15,0 0-15,21-21 16,0 0-16,21 0 0,-20 0 0,-1 0 16</inkml:trace>
  <inkml:trace contextRef="#ctx0" brushRef="#br0" timeOffset="40107.98">4551 3874 0,'-21'-22'0,"42"44"0,-64-65 16,22 22-16,0 21 16,0 0-16,0 0 0,0 21 15,-1 22 1,22-22-16,0 0 0,-21 21 15,21 1-15,0 20 0,0-21 0,0 1 16,-21 20-16,21-20 0,0-1 16,-21 21-16,21-20 0,0-1 15,0 0-15,-21 1 0,21-1 0,0 0 16,-21-20-16,21 20 0,0-21 16,0 0-16,0 0 0,0 1 0,0-1 15,0 0-15,0 0 16,-22-42-1,22 0 1,0 0-16,0-1 0,0 1 0,0 0 16,0 0-16,0 0 0,22-22 15,-22 22-15,21 0 0,0 0 16,0 0-16,0 21 0,0-21 0,1-1 0,-1 22 16,0-21-16,0 21 15,21 0-15,-20 0 0,-1 0 0,21 0 16,-21 0-16,0 21 0,22-21 0,-22 22 15,0-1-15,0 0 0,-21 0 16,0 0-16,0 0 0,0 1 0,0-1 16,0 0-16,0 0 0,-21 0 0,0 0 15,-21 1-15,20 20 0,-20-42 16,21 21-16,-21 0 0,20 0 0,-20-21 16,21 22-16,0-22 0,0 0 0,-1 0 15,1 0-15,0 0 16,0 0-1,21-22 17,0 1-17,21 0-15,0 0 0,0 0 16</inkml:trace>
  <inkml:trace contextRef="#ctx0" brushRef="#br0" timeOffset="40504.03">5165 3768 0,'0'0'0,"0"-21"15,21 21 16,-21 21-31,0 0 0,0 0 16,0 21-16,0 1 0,0-1 0,0 0 16,0 1-16,0 20 0,-21 1 15,21-22-15,-22 22 0,22-1 16,-21-21-16,21 22 0,0-22 0,0 1 0,-21-1 16,21 0-16,-21 1 15,21-22-15,0 21 0,-21-21 0,21 0 16,0 22-16,0-22 0,0 0 15,0 0-15,0 0 16,0-42 15,21 21-31,0-21 0,-21 0 16,21 0-16,0 0 0,1-22 16,-1 22-16</inkml:trace>
  <inkml:trace contextRef="#ctx0" brushRef="#br0" timeOffset="40938.22">5419 4572 0,'0'0'0,"21"0"32,0 0-17,0 0-15,0 0 16,0 0-16,1 0 0,-1-21 0,0 21 15,0-21-15,0 21 0,0-21 0,1-1 16,-1 1 0,0 0-16,-21 0 0,21 0 0,-21 0 15,0-1-15,0 1 0,0 0 16,-21 21 0,0 0-16,0 0 0,-1 0 0,1 0 15,0 21-15,0 0 0,0 1 0,0-1 16,-22 0-16,22 0 0,0 0 15,0 22-15,0-22 0,21 0 0,-22 21 16,22-21-16,-21 1 0,21-1 0,0 0 16,0 0-16,0 0 0,0 0 15,0 1-15,0-1 0,21-21 0,1 21 16,-1-21-16,0 0 0,0 0 16,0 0-16,0 0 0,1 0 0,20 0 15,-21 0-15,0 0 0,22 0 16,-22 0-16,0 0 0,21-21 0,-21 0 15,1 21-15,-1-22 0,0 1 0,0 21 16</inkml:trace>
  <inkml:trace contextRef="#ctx0" brushRef="#br0" timeOffset="41629.28">2011 5038 0,'-21'0'16,"42"0"-16,-42 21 0,-1-21 0,44 0 46,-1 0-30,0 0-16,0 21 0,21-21 16,1 0-16,-22 0 0,42 0 0,-20 0 15,20 0-15,1 0 0,20 0 16,-20 0-16,21 0 0,20 0 16,-20 0-16,0 0 0,21 0 0,-1 0 15,1 21-15,21-21 0,0 0 16,0 0-16,0 0 0,0 0 0,-21 21 15,21-21-15,0 0 0,-21 0 0,21 0 16,-21 0-16,0 0 0,-1 0 16,1 0-16,-21 0 0,0 0 0,-1 0 15,-20 0-15,-1 0 0,1 0 0,-22 0 16,22 0-16,-22 0 0,0 0 0,-21 0 16,22 0-16,-22 0 0,21 0 15,-21 0-15,1 0 0,-1 0 16,0 0-16,-42 0 78,0 0-78</inkml:trace>
  <inkml:trace contextRef="#ctx0" brushRef="#br0" timeOffset="54375.18">1905 6456 0,'21'0'16,"0"-21"-16,-21 0 15,21-1 1,1 1-1,-22 0-15,0 0 16,0 0-16,0 0 16,0-1-1,-22 22 17,1 0-32,0 0 15,0 0-15,0 0 0,0 22 16,-1-22-16,1 21 0,-21 0 15,21 0-15,0 0 0,-1 22 16,1-22-16,0 21 0,0 0 0,0 1 16,0-1-16,-1 0 15,22 1-15,0-1 0,0-21 0,0 22 16,0-1-16,0 0 0,0-21 16,0 1-16,22 20 0,-22-21 0,21 0 15,0 0-15,0-21 0,0 22 0,0-1 16,1-21-16,-1 0 0,0 0 15,0 0-15,0 0 0,0 0 0,1 0 16,-1 0-16,21 0 0,-21 0 16,0-21-16,1-1 0,-1 1 0,21 21 15,-21-21-15,0 0 0,22 0 16,-22 0-16,21-22 0,-21 22 0</inkml:trace>
  <inkml:trace contextRef="#ctx0" brushRef="#br0" timeOffset="54728.02">2688 6075 0,'0'-21'0,"0"0"16,0-1-1,0 1-15,-21 21 16,21 21 15,-21 1-31,0-1 0,21 0 0,-22 0 16,22 21-16,0 1 0,-21-1 15,0 0-15,0 22 0,21-22 0,-21 22 16,0-1-16,21-20 0,-22 20 16,22-21-16,-21 1 0,21-1 0,0 0 15,0 1-15,0-22 0,0 21 0,0-21 16,0 1-16,0-1 0,0 0 15,0 0-15,21-21 32,1 0-17,-1-21-15,0 0 0,0 0 0</inkml:trace>
  <inkml:trace contextRef="#ctx0" brushRef="#br0" timeOffset="56208.78">3302 6752 0,'0'0'0,"42"-21"16,-21 0-1,-21 0 1,0 0-16,0-1 0,22 1 0,-22 0 15,0-21-15,0 21 0,0-1 16,0 1-16,-22 0 0,22 0 16,-21 0-16,0 21 0,0-21 0,0 21 15,0 0-15,-1 0 0,1 0 16,0 0-16,0 0 0,0 21 0,0 0 16,-1 0-16,-20 21 0,21-20 15,0 20-15,0-21 0,-1 21 16,1 1-16,0-22 0,21 21 0,0 1 15,0-22-15,0 0 0,0 0 16,0 0-16,0 0 0,0 1 0,0-1 16,21-21-16,0 0 0,1 0 0,-1 0 15,0 0-15,0 0 16,21 0-16,1-21 0,-22 21 16,0-22-16,0 1 0,0 0 0,1 0 15,-22-21-15,21 20 0,0 1 16,0-21-16,-21 0 0,0 20 0,0-20 15,21 21-15,-21-21 0,0 20 16,21 1-16,-21 0 0,0 0 16,0 0-1,0 42 1,0 0-16,0 0 16,0 0-16,-21 1 0,21-1 0,0 21 15,-21-21-15,21 0 0,0 22 16,0-22-16,0 21 0,0-21 0,0 1 15,0-1-15,0 21 0,0-21 16,0 0-16,0 1 0,0-1 16,0 0-16,21 0 15,0-21-15,1 0 0,-1 0 16,21 0-16,-21 0 16,0 0-16,22-21 0,-22 0 0,21 0 15,1-1-15,-22 1 0,21 0 16,0-21-16,-20 21 0,20-22 0,-21 1 15,0 0-15,22 20 0,-43-20 0,21 0 16,-21 21-16,21-1 0,-21 1 16,0 0-16,0 0 0,-21 21 15,0 0 1,21 21-16,0 0 16,0 0-16,0 1 0,0-1 0,0 0 15,0 21-15,0-21 0,0 1 0,0 20 16,0-21-16,0 0 15,0 0-15,0 1 0,21-1 0,-21 0 16,21 0-16,-21 0 0,0 0 16,0 1-16,21-22 0,-21 21 15,0-42 32,-21 21-47,0-22 0,21 1 16,-21 0-16,-1 21 15,1-21-15,0 21 32,0 0-32,21 21 15,0 0 1,0 0-16,0 1 0,0-1 16,21-21-16,0 0 0,0 21 15,1-21-15,-1 21 16,0-21-16,0 0 0,0 0 15,0 0-15,1 0 0,-1 0 0,0 0 16,21 0-16,-21 0 0,1-21 16,20 0-16,-21 21 0,21-21 0,-20-1 15,-1 1-15,21 0 0,-21-21 16,0 21-16,1-22 0,-1 22 16,0-21-16,0-1 0,0-20 15,-21 42-15,0-22 0,0 22 0,0 0 16,0 0-16,0 0 15,-21 21-15,0 0 0,0 0 0,0 0 16,-1 0-16,1 21 0,21 0 16,-21 0-16,0 0 0,21 1 15,0-1-15,-21 21 0,21-21 0,0 0 16,0 22-16,0-22 0,0 0 0,21 0 16,0 0-16,0 1 0,0 20 15,-21-21-15,22 0 0,-1-21 16,0 21-16,-21 1 0,0-1 0,21 0 15,-21 0-15,0 0 16,-21-21 0,0 0-16,0 0 15,-1 0-15,1 0 0,0 0 0,0 0 16,0 0 0,0 0-16,21-21 46,21 21-46,0 0 16,0 0-16,0-21 0,0 21 16,1 0-16,-1 0 0</inkml:trace>
  <inkml:trace contextRef="#ctx0" brushRef="#br0" timeOffset="57208.92">4953 6837 0,'0'0'0,"21"0"62,-21-21-46,0 0 15,-21 21 0,0 0-15,21 21-16,0 0 0,-21-21 0,21 21 16,0 0-16,21 0 31,0-21-31,0 0 15,0 0-15,0 0 16,1-21-16,-1 0 16,-21 0-16,0 0 15,0 0-15,0-1 16,-21 22 0,-1 0-1,1 0 1,0 22-16,0-1 15,21 0-15,0 0 16,0 0-16,0 0 16,21-21 15,0 0-31,0 0 0,1 0 16,-1 0-16,-21-21 15,21 21-15,-21-21 0,0 0 16,0 0-16,0 0 15,0-1-15,0 1 0,0 0 16,-21 21 0,0 0-1,-1 21 1,1 0-16,0 1 16,21-1-16,0 0 15,0 0 1,21-21-1,0 0-15,1 0 16,-1 0-16,0 0 16,-21-21-16,21 21 0,-21-21 15,0 0-15,0-1 16,0 1-16,0 0 0,0 0 16,0 0-16,-21 21 0,0 0 15,0 0-15,-1 0 16,22 21-1,-21-21-15,21 21 0,-21 0 16,21 0-16,0 1 0,0-1 16,0 0-16,0 0 15,0 0 1,21-21-16,0 0 0,1 0 16,-1 0-1,-21-21 16,0 0-15,0 0 0</inkml:trace>
  <inkml:trace contextRef="#ctx0" brushRef="#br0" timeOffset="58031.89">6054 6138 0,'0'-21'0,"0"42"0,0-63 0,0 21 15,0 0 1,21 21-16,0 0 31,0 0-31,0 21 16,-21 0-16,21 21 0,1-20 0,-1 20 16,0 0-16,-21 1 0,21 20 0,-21-21 15,21 22-15,-21-22 0,0 1 16,0 20-16,0-42 0,0 22 0,0-1 15,0-21-15,0 21 0,0-20 0,0-1 16,0 0-16,0 0 16,0-42 15,21 0-31,-21 0 0,0-1 16,22-20-16,-1 0 0,-21-1 15,21-20-15,0 21 0,0-22 0,22-63 16,-1 64-16,-21 20 0,21-20 15,-20 20-15,20 1 0,-21 0 16,21-1-16,-20 22 0,-1 0 0,0 0 16,0 0-16,0 0 0,0 21 31,1 0-31,-22 21 0,0 0 16,0 0-16,0 0 15,0 0-15,0 1 0,0-1 16,21 0-16</inkml:trace>
  <inkml:trace contextRef="#ctx0" brushRef="#br0" timeOffset="59536.6">7133 6689 0,'0'0'0,"42"0"15,-20 0 1,-22-21-16,21 21 0,0-22 0,-21 1 15,0 0-15,0 0 0,21 0 0,-21 0 16,0-22-16,0 22 0,0 0 16,0-21-16,0 20 0,-21 1 15,21 0-15,-21 0 0,0 0 0,-1 21 16,1 0-16,0 0 0,-21 0 16,21 0-16,-1 21 0,1 0 15,0 0-15,-21 22 0,21-1 0,-1-21 16,-41 106-16,63-106 15,0 22-15,0-22 0,0 0 16,0 0-16,0 0 0,0 0 0,21 1 16,0-1-16,0-21 0,1 0 0,-1 0 15,0 0-15,0 0 0,0 0 16,22 0-16,-22-21 0,0 21 0,0-22 16,0 1-16,0 0 0,1 0 15,-1 0-15,-21 0 0,21-22 0,-21 22 16,21-21-16,-21-1 0,21 22 15,-21-21-15,0 21 0,0 0 0,0-1 16,0 1-16,0 0 0,0 42 31,0 0-31,0 1 16,0-1-16,0 0 0,0 0 0,0 21 16,0-20-16,0 20 0,0-21 15,0 21-15,0-20 0,0-1 0,0 0 16,0 0-16,0 0 0,0 0 15,21 1-15,1-22 0,-1 0 16,0 0-16,0 0 16,21 0-16,-20 0 0,-1 0 0,21 0 15,0-22-15,-20 1 0,20 0 0,0 0 16,-21 0-16,1-22 0,20 22 16,-21-21-16,0 0 0,0-1 15,1-20-15,-22 42 0,0-1 16,0-20-16,0 21 0,-22 21 15,1-21-15,0 21 0,0 0 16,0 0-16,21 21 0,0 0 16,0 0-16,0 0 0,0 1 0,0-1 15,0 0-15,0 0 0,0 0 16,0 0-16,0 22 0,0-22 0,21 0 16,-21 0-16,21 0 0,0 1 0,-21-1 15,0 0-15,21 0 0,1 0 16,-22 0-16,21 1 0,0-1 15,0 0-15,0-21 0,0 0 16,-21 21-16,43-21 0,-22 0 0,0 0 16,0 0-16,22 0 0,-22 0 15,0 0-15,21 0 0,-21 0 0,22 0 16,-22-21-16,21 21 0,-21-21 0,1 0 16,62-43-1,-84 43-15,21 0 0,1-22 16,-22 22-16,0-21 0,0 0 0,0 20 15,0-20-15,0 21 0,0 0 0,0-22 16,0 22-16,0 0 16,0 0-16,-22 21 0,1 0 0,0 0 15,0 0-15,0 0 0,0 21 0,-1 0 16,1 22-16,0-22 0,0 21 16,-21-21-16,20 22 0,1-1 0,0-21 15,0 21-15,21-20 0,0 20 0,0-21 16,0 0-16,0 0 0,0 1 15,0-1-15,0 0 0,21-21 0,-21 21 16,21-21-16,22 0 0,-22 0 16,0 0-16,0 0 0,0 0 0,22 0 15,-22-21-15,0 0 0,0 21 0,0-21 16,0-1-16,1 1 0,-1-21 16,0 21-16,0-43 0,-21 22 15,21 21-15,-21-22 0,0 22 16,0-21-16,0 21 0,0 0 0,0-1 15,0 44 1,0-1-16,0 0 16,0 0-16,0 0 0,0 22 0,0-22 15,-21 21-15,21-21 16,0 22-16,0-22 0,0 0 0,0 21 16,0-21-16,0 1 0,0-1 0,0 0 15,21-21-15,0 21 0,22 0 16,-22-21-16,0 0 0,0 0 15,0 0-15,22 0 0,-22 0 0,0 0 16,0 0-16,0-21 0,1 0 0,20 0 16,-42 0-16,21-1 0,0 1 0,0 0 15,1-21-15,-22 21 16,0-22-16,0 22 0,21 0 0,-21 0 0,0 0 16,0 42 15,-21 0-31,21 0 15,0 0-15,0 0 0,-22 1 0,22-1 16,-21 0-16,21 0 0,0 0 0,0 0 16,0 1-16,0-1 0,0 0 15,21-21 1,1 0 0,-1 0-16,0 0 0,-21-21 15,21 0-15,0-1 0,0 1 0,1 0 16,-1 0-16</inkml:trace>
  <inkml:trace contextRef="#ctx0" brushRef="#br0" timeOffset="59839.54">9186 6202 0,'-21'-21'15,"42"42"-15,-42-63 0,0 42 0,0 0 0,0-22 16,-1 22-16,1 0 16,0 0-16,0 22 0,21-1 15,0 0-15,0 0 16,21-21-16,0 0 0,0 0 15,1 0-15,-1 0 0,0 0 16,0 0-16,0 0 0,0 0 16,-21-21-16,22 21 0,-22-21 0,0 0 15,0-1-15,0 1 16,0 0-16,0 0 0,-22 21 16,1 0-16,0 0 0,0 0 0,0 0 15,0 0-15,-1 0 0,1 0 16,0 21-16,21 0 0,-21-21 15,21 21-15,0 1 0,21-22 16,0 0-16,22 0 16,-22 0-16,21 0 0</inkml:trace>
  <inkml:trace contextRef="#ctx0" brushRef="#br0" timeOffset="60390.01">9546 5736 0,'0'0'0,"0"-21"0,0 0 0,0 0 16,0 0-16,0-1 0,0 1 0,-21 42 16,0 1-1,21-1-15,-21 21 0,21-21 16,0 22-16,-22-1 0,22 0 0,-21 1 16,21-1-16,0 0 0,-21 1 0,21-1 15,0 0-15,0 1 0,0-1 0,0 0 16,0 22-16,0-22 0,0 0 15,0 1-15,0-1 0,0-21 16,0 22-16,0-22 0,0 0 0,0 21 16,0-21-16,0 1 0,-21-22 47,21-22-47,0 1 15,0 0-15,0 0 0,0 0 0,0 0 16,21-1-16,0 1 15,0 0-15,85-21 16,-85 42-16,22 0 16,-22 0-16,0 0 0,0 0 0,0 21 15,1 0-15,-1 0 0,0 0 16,-21 1-16,0-1 0,0 0 0,0 0 16,0 0-16,-21 0 0,0 1 0,-1-1 15,1 0-15,0 0 0,0 0 0,-21 0 16,20-21-16,1 22 0,0-22 0,-21 0 15,21 21-15,-1-21 0,22 21 16,-21-21-16,0 0 0,0 0 16,21-21-1,0 0 1,0-1-16,21 1 0,0 0 16,0 0-16,1-21 0,20-1 15</inkml:trace>
  <inkml:trace contextRef="#ctx0" brushRef="#br0" timeOffset="60725.39">10287 5715 0,'0'0'0,"0"-21"0,0 0 0,0 0 16,0-1-16,0 1 0,-21 21 16,0 0-16,21 21 15,-22 1-15,1 20 0,0-21 16,21 21-16,-21 1 0,0 20 15,21-20-15,-21 20 0,-1-21 0,1 22 16,21-22-16,-21 22 0,0-22 0,21 22 16,-21-1-16,21-21 0,-21 1 15,21 20-15,0-20 0,-22-1 0,22-21 16,0 21-16,-21-20 0,21 20 0,0-21 16,0 0-16,0 0 0,0 1 15,0-1 1,21-21-1,1 0-15,-1 0 16,0-21-16,0-1 0,0 1 16,0 0-16,1 0 15,-1 0-15,0 0 0</inkml:trace>
  <inkml:trace contextRef="#ctx0" brushRef="#br0" timeOffset="61100.2">10223 6583 0,'0'21'16,"0"0"-1,22 0 1,-1-21-16,0 0 0,0 0 16,0 0-16,0 0 0,1 0 15,-1 0-15,0-21 16,0 0-16,0 21 0,0-21 0,1 0 16,-1 0-16,-21-1 0,0 1 15,0 0-15,21 0 0,-21 0 0,0 0 16,0-1-16,0 1 0,-21 21 15,0 0-15,-1 0 0,-20 0 16,21 0-16,0 21 0,0-21 0,-22 43 16,22-22-16,0 0 0,0 21 0,-22-20 15,22 20-15,21-21 16,-21 21-16,21-20 0,-21-1 0,21 21 16,0-21-16,0 0 0,21 1 0,0-1 15,0-21-15,1 0 0,-1 21 16,0-21-16,0 0 0,0 0 0,22 0 15,-22 0-15,0 0 0,21 0 16,-21 0-16,1-21 0,-1 21 0,0-21 16,0-1-16,0 22 0,-21-21 15,0 0-15</inkml:trace>
  <inkml:trace contextRef="#ctx0" brushRef="#br0" timeOffset="62222.61">10837 6350 0,'21'0'0,"-21"21"47,0 0-31,0 1-16,0-1 0,0 21 0,0-21 16,0 0-16,0 22 15,0-22-15,0 21 0,0-21 0,0 1 16,0-1-16,-21 0 0,21 0 0,-21 0 15,0 0-15,21 1 0,-21-22 16,21-22 31,0 1-47,0 0 0,0 0 0,21 0 16,-21 0-16,21-1 0,0-20 0,-21 21 15,21 0-15,1-22 16,20 22-16,-21 0 0,0 0 0,0 0 15,1 0-15,-1 21 0,0 0 0,0 0 16,0 0-16,0 0 0,1 0 0,-22 21 16,0 0-16,21 21 0,-21-21 15,0 1-15,0 20 0,0-21 0,0 0 16,0 22-16,0-22 0,0 0 0,0 0 16,0 0-16,-21-21 0,21 21 0,0 1 15,-22-1-15,44-21 47,-1 0-31,0-21-16,0 21 15,21 0-15</inkml:trace>
  <inkml:trace contextRef="#ctx0" brushRef="#br0" timeOffset="63324.07">11747 6477 0,'0'-21'0,"0"42"0,0-63 16,0 21-16,0-1 0,0 1 16,0 0-16,-21 21 0,0 0 0,0 0 15,0 0-15,-22 0 0,22 0 0,-21 21 16,0 0-16,20 1 0,-20-1 16,0 21-16,-1-21 0,1 22 15,21-22-15,0 21 0,0-21 0,-1 22 16,22-22-16,0 0 0,0 21 0,0-21 15,0 1-15,22-22 0,-1 21 0,0 0 16,0-21-16,0 0 0,0 0 16,22 0-16,-22 0 0,21 0 0,-21 0 15,22 0-15,-22-21 0,0 0 0,0 21 16,0-22-16,64-83 16,-64 62-16,-21 1 15,0 21-15,0-22 0,21 22 0,-21-21 16,0 21-16,0 0 15,0 42 1,0 0-16,0 0 0,0 0 16,-21 0-16,21 22 0,-21-22 0,21 0 15,0 21-15,0-20 0,0-1 0,0 0 16,0 0-16,0 0 0,0 0 0,0 1 16,21-1-16,0-21 0,1 0 0,-1 0 15,0 0-15,0 0 0,0 0 16,22 0-16,-22 0 0,0 0 0,0 0 15,0-21-15,0 21 0,1-22 0,-1 1 16,0 0-16,-21 0 0,21 0 16,-21-22-16,21 22 0,-21-21 0,0 21 15,0 0-15,0-1 0,0 1 16,21 0-16,-21 42 16,-21 0-1,21 1-15,-21-1 0,0 0 16,0 21-16,21-21 0,-21 1 0,21 20 15,-22-21-15,22 0 0,0 0 0,0 1 16,0-1-16,0 0 0,0 0 0,0 0 16,0-42 15,0 0-15,0 0-16,0 0 15,0-1-15,0 1 0,0 0 0,22 0 16,-1-21-16,0 20 0,0-20 15,0 21-15,0-21 0,1 20 0,-1-20 16,0 21-16,0 21 0,0-21 0,0 0 16,1 21-16,-1 0 0,0 21 15,-21 0-15,0 0 16,0 0-16,0 0 0,0 22 0,0-22 16,0 21-16,0-21 0,0 1 0,0 20 15,0-21-15,0 0 0,0 0 16,0 1-16,0-1 0,0 0 15,0-42 32,0 0-47,0-1 0,0 1 0,0 0 16,0 0-16,0 0 0,21 0 16,0-22-16,0 22 0,1-21 0,-1 21 15,0-1-15,21 1 0,-21 0 0,1 0 16,20 0-16,-21 21 0,0 0 0,0 0 15,1 0-15,-1 21 0,0 0 16,-21 0-16,21 0 0,-21 1 16,0-1-16,0 21 0,0-21 0,0 0 15,0 1-15,0 20 0,0-21 0,0 0 16,-21 0-16,21 1 0,-21-22 0,21 21 16,-21 0-16,-1-21 15,22 21-15,0-42 31,0 0-15,22 0-16,-1-1 0,0 22 0</inkml:trace>
  <inkml:trace contextRef="#ctx0" brushRef="#br0" timeOffset="63699.37">12975 6604 0,'0'-21'15,"0"0"1,21 0 0,0 21-16,1-22 0,-1 22 15,0-21-15,0 21 0,0-21 0,-21 0 16,21 0-16,1 21 0,-22-21 0,21-1 16,-21 1-16,0 0 0,0 0 15,0 0-15,-21 21 16,-1 0-16,1 0 0,-21 0 15,21 0-15,-22 0 0,22 21 0,-21 0 16,21 21-16,-22-20 0,22-1 0,-21 63 16,21-62-16,0 20 15,21 0-15,0-21 0,0 1 0,0 20 16,0-21-16,0 0 0,21 0 0,0 1 16,0-1-16,0 0 0,0-21 0,1 21 15,-1-21-15,21 0 0,-21 0 0,0 0 16,22 0-16,-22 0 0,0 0 15,0 0-15,0-21 0,1 0 0,-1 21 16,0-21-16,0-1 0</inkml:trace>
  <inkml:trace contextRef="#ctx0" brushRef="#br0" timeOffset="65065.34">7408 4085 0,'21'21'0,"1"-21"0,-1 0 16,0 0-16,0 0 15,0-21-15,0 21 0,1-21 16,-1 21-16,21-21 0,-21 0 0,0 21 16,1-21-16,-22-1 0,0 1 15,0 0-15,-22 0 16,1 21 0,-21 0-16,0 0 0,-1 0 0,-20 0 15,20 0-15,1 21 0,-21-21 0,20 21 16,1 0-16,0 1 0,20-1 15,1 0-15,0 0 0,21 0 16,0 0-16,0 22 0,0-22 0,21 0 0,-21 0 16,21 22-16,1-22 0,20 0 15,-21 0-15,0 21 0,0-20 0,1-1 16,20 0-16,-21 0 0,0 0 0,0 0 16,-21 1-16,0-1 0,0 0 15,0 0-15,0 0 0,0 0 16,0 1-16,-21-1 0,-21-21 15,21 21-15,-22-21 0,1 0 0,21 0 16,-21 0-16,-1 0 0,1 0 0,0 0 16,-1 0-16,1 0 0,21-21 15,0 21-15,-22-21 0,22-1 0,0 1 16,0 0-16,21-42 16,-21 20-16,21 22 0,0 0 0,0-21 15,0 20-15,0 1 0,0 0 0,0 0 16,21 21-1,-21 21 1,21 0-16,0 0 0,0 22 16,-21-22-16,21 0 0,-21 21 15,22-20-15,-1-1 0,-21 21 0,21-21 16,0 0-16,0 1 0,0-1 16,1 0-16,-1 0 0,21 0 0,-21-21 15,0 0-15,22 21 0,-1-21 0,-21 0 16,22 0-16,-1 0 0,0 0 0,1-21 15,20 21-15,-21-21 0,1 21 16,-1-21-16,0 0 0,1 0 0,-1-1 16,-21-20-16,22 21 0,20-43 15,-42 22-15,0 0 0,1-1 16,-1 1-16,0 0 0,0-1 0,-21 1 16,0 21-16,21-21 0,-21 20 15,21 1-15,-21 42 31,0 1-31,-21-1 0,0 21 0,0-21 16,0 22-16,0-1 0,-1 0 0,1 1 16,0-1-16,-42 127 15,63-126 1,0-22-16,0 0 0,0 0 0,0 0 16,0 0-16,21-21 15,0 0-15,0 0 0,0 0 16,0 0-16,1 0 0,-1 0 15,0-21-15,-21 0 0,21 0 0,0 0 16,-21 0-16</inkml:trace>
  <inkml:trace contextRef="#ctx0" brushRef="#br0" timeOffset="65230.03">7810 4424 0,'22'0'31,"20"0"-15,-21 0-16,0 0 0,22 0 16,-22-21-16,21 21 0,-21-21 15,22 21-15,-22-22 0,21 22 0</inkml:trace>
  <inkml:trace contextRef="#ctx0" brushRef="#br0" timeOffset="66647.89">8509 4657 0,'42'0'16,"-21"0"-16,1 0 0,-1-21 16,-21-1-16,21 22 0,0-21 15,-21 0-15,0 0 0,21 0 16,-21-22-16,0 22 0,0 0 15,0 0-15,0 0 0,-21 0 0,21-1 16,-21 22-16,0-21 0,0 21 0,-1 0 16,-20 0-16,21 0 0,0 0 0,0 21 15,-22 1-15,22-1 0,0 0 16,0 0-16,0 21 0,-1-20 0,1-1 16,21 0-16,0 21 0,0-21 0,0 1 15,0-1-15,0 0 0,0 0 16,21 0-16,1-21 15,-1 0-15,0 0 0,0 0 0,21 0 16,-20 0-16,-1 0 0,0 0 0,21-21 16,-21 21-16,1-21 0,-1 0 0,21 0 15,-21-1-15,0 1 0,1 0 16,-22 0-16,21 0 0,0-22 0,-21 22 16,21 0-16,-21 0 0,0 0 0,0 0 15,0-1-15,0 44 31,0-1-31,0 0 0,-21 0 0,0 0 16,0 0-16,21 1 0,-22-1 16,22 0-16,0 0 0,0 21 15,0-20-15,0-1 0,0 0 16,0 0-16,22-21 0,-1 21 16,0-21-16,0 0 0,0 0 0,0 0 15,1 0-15,20 0 0,-21-21 0,0 0 16,0 21-16,22-21 0,-22 0 15,0-1-15,0 1 0,22-21 16,-22 21-16,0-22 0,0 1 0,21 0 16,-20-1-16,-1 1 0,0-21 0,-21 20 15,21 1-15,-21-22 0,21 22 16,-21 0-16,0 21 0,0-22 0,0 22 16,0 0-16,-21 42 31,0 0-31,21 22 0,-21-1 15,21 0-15,0 1 0,-21-1 0,21 0 16,-22 1-16,22-1 0,-21 0 16,21 22-16,0-43 0,0 21 0,0 1 15,0-1-15,0-21 0,0 0 0,0 22 16,0-22-16,0 0 0,0 0 0,0 0 16,21 0-16,1-21 15,-1 0-15,0 0 0,0 0 16,0-21-16,0 21 15,1-21-15,-1 0 0,0 21 0,-21-21 16,21 0-16,0-1 0,-21 1 16,21 0-16,-21 0 0,0 0 15,0 42 1,0 0 0,0 0-16,0 0 15,0 1-15,0-1 0,0 0 0,0 0 16,0 0-16,22-21 0,-22 21 15,21-21-15,0 0 0,0 0 16,0 0-16,0 0 0,1 0 16,-1 0-16,0 0 0,0-21 15,0 0-15,0 21 0,1-21 16,-22 0-16,21 0 0,0-1 0,0-20 16,0 21-16,0 0 0,1-22 0,-1 22 15,21 0-15,-21 0 0,0 0 16,1 0-16,-1 21 0,0 0 15,0 0-15,0 0 16,-21 21-16,0 0 16,0 0-16,0 0 15,0-42 48,0 0-63,0 0 15,0 0-15,0-1 16,0 1 0,-21 21-16,0 0 0,0 0 15,0 0-15,-1 21 0,1 1 0,21-1 16,-21 0-16,0 0 0,0 0 0,0 0 16,-1 22-16,1-22 0,0 0 15,21 0-15,0 0 0,0 1 16,0-1-16,0 0 0,0 0 0,21-21 15,0 21-15,1-21 0,-1 0 0,0 21 16,0-21-16,21 0 0,-20 0 16,20 0-16,-21 0 0,21 0 0,-20 0 15,-1 0-15,0-21 0,21 21 0,-42-21 16,21 0-16,1 21 0,-1-21 0,0 0 16,-21-1-16,21 1 0,0 0 15,-21-21-15,0 21 0</inkml:trace>
  <inkml:trace contextRef="#ctx0" brushRef="#br0" timeOffset="66862">10160 4001 0,'-64'-22'16,"64"1"-1,-21 21-15,0 0 16,0 0-16,21 21 31,0 1-15,21-22-1</inkml:trace>
  <inkml:trace contextRef="#ctx0" brushRef="#br0" timeOffset="67093.07">9165 4212 0,'0'0'16,"21"0"0,0 0-1,1 0-15,-1 0 0,0 0 0,0 0 16,0 0-16,0 0 0,22 0 15,-22 0-15,0 0 0,0 0 16,0 0-16</inkml:trace>
  <inkml:trace contextRef="#ctx0" brushRef="#br0" timeOffset="67682.48">7112 4995 0,'-21'22'0,"42"-44"0,-63 44 0,20-22 16,1 0-16,0 21 0,0-21 15,42 0 16,0 0-15,22 0-16,-1 0 0,0 0 0,1 0 16,20 0-16,1 0 0,20 0 15,1 0-15,0 0 0,20 0 0,22 0 16,-21 0-16,21 0 0,0 0 0,0 0 16,0 0-16,0 0 0,0 0 15,0 0-15,-21 0 0,0 0 16,0 0-16,-22 0 0,1 0 0,-21 0 15,-1 0-15,1 0 0,-1 0 0,-21 0 16,1 0-16,-1-21 0,-21 21 16,0 0-16,1 0 0,-1 0 0,0 0 15,0 0 1,-21-22 0,-21 22 30</inkml:trace>
  <inkml:trace contextRef="#ctx0" brushRef="#br0" timeOffset="79390.94">1799 8255 0,'0'21'0,"21"-21"62,-21-21-31,21 21-31,-21-21 0,22 0 16,-22 0-16,0-1 16,0 1-16,0 0 0,0 0 0,0 0 15,0 0-15,0-1 16,0 1-16,0 0 0,0 0 16,-22 21-1,1 0 1,0 0-16,0 0 15,0 0-15,0 0 0,-1 21 0,1 0 16,0 0-16,0 1 0,0-1 16,-22 21-16,22-21 0,0 0 15,0 22-15,0-22 0,0 21 16,-1 1-16,1-22 0,21 21 0,0-21 16,0 22-16,0-22 0,0 21 15,0-21-15,0 22 0,0-22 0,0 0 16,0 21-16,21-21 0,-21 1 15,22 20-15,-1-21 0,0 0 0,0 0 16,0-21-16,22 22 0,-22-1 0,21-21 16,-21 0-16,22 0 0,-1 0 15,0-21-15,1-1 0,-1 1 0,0 0 16,1 0-16,-22 0 0,21 0 16,0-22-16,-20 22 0,-1 0 15</inkml:trace>
  <inkml:trace contextRef="#ctx0" brushRef="#br0" timeOffset="79740.48">2519 7811 0,'0'-22'15,"0"44"-15,0-65 16,0 64 15,-21-21-31,-1 22 0,1 20 16,21-21-16,0 21 0,-21 1 15,0-1-15,21 0 0,-21 22 0,21-22 16,0 22-16,-21-22 0,-1 22 16,1-22-16,21 0 0,-21 1 0,21-1 15,-21 0-15,0 1 0,21-22 0,0 21 16,0-21-16,0 0 0,0 1 15,-21-1-15,21 0 0,21-21 47,0-21-47,0 21 0,0-21 0,0-1 16,1 1-16</inkml:trace>
  <inkml:trace contextRef="#ctx0" brushRef="#br0" timeOffset="81070.06">3133 8488 0,'0'0'0,"21"0"16,0 0-16,-21-21 0,0 0 15,21-1-15,-21 1 0,21 0 16,-21 0-16,0 0 0,0 0 0,0-1 16,0 1-16,0 0 0,-21 0 15,0 0-15,0 0 0,0 21 0,-1 0 16,1 0-16,0 0 0,0 0 16,0 0-16,-22 21 0,22-21 0,-21 21 15,0 21-15,20-21 0,-20 22 16,21-22-16,-21 21 0,20 1 15,1-22-15,0 21 0,21-21 0,0 22 16,0-22-16,0 21 0,0-21 0,0 0 16,0 1-16,21-22 0,0 21 15,1 0-15,-1-21 0,21 0 0,-21 0 16,0 0-16,1 0 0,20 0 16,-21-21-16,0 0 0,0 21 0,22-22 15,-22 1-15,0 0 0,0 0 0,-21 0 16,21-22-16,1 22 0,-22 0 15,21-21-15,-21 21 0,0-1 0,0-20 16,21 21-16,-21 0 0,0 0 16,0-1-16,0 1 15,0 42 1,0 1-16,0-1 16,0 0-16,0 0 0,0 0 15,0 0-15,0 22 0,-21-22 0,21 0 16,0 21-16,0-20 0,0-1 0,0 0 15,0 0-15,0 0 0,0 0 16,0 1-16,21-1 0,0-21 16,0 0-16,0 0 0,1 0 0,-1 0 15,0 0-15,21 0 0,-21 0 16,1-21-16,20-1 0,0 1 16,-21 0-16,22 0 0,-22 0 0,21 0 15,-21-22-15,22 22 0,-22 0 16,0-21-16,0 20 0,0 1 0,-21 0 15,0 0-15,0 0 0,-21 42 32,21 0-17,-21 0-15,21 0 0,-21-21 0,21 22 16,0-1-16,0 0 0,0 0 16,0 0-16,0 0 0,0 1 0,0-1 15,0 0-15,0 0 0,21 0 16,-21 0-1,-21-21 17,0 0-17,0-21-15,-1 0 16,1 0-16,0 0 0,21 0 16,-21 21-1,21 21 16,0 0-31,0 0 16,0 0-16,21 0 16,0 1-16,-21-1 15,21-21-15,1 0 0,-1 0 0,0 0 16,0 0-16,21 0 0,1 0 16,-22 0-16,21 0 0,1 0 0,-1-21 15,0-1-15,1 22 0,-22-21 0,21 0 16,0 0-16,-20 0 0,20 0 15,-21-1-15,0 1 0,0 0 16,1-21-16,-1 21 0,-21-1 0,21 1 16,-21 0-16,0 0 0,0 0 15,-21 21-15,0 0 16,-1 0-16,22 21 0,0 0 16,0 0-1,0 0-15,0 22 0,0-22 0,0 0 16,0 0-16,0 0 0,0 1 0,0-1 15,0 0-15,22 0 0,-22 0 0,21-21 16,-21 21-16,0 1 0,0-1 16,0 0-16,-21-21 31,-1 0-31,1 0 16,0 0-16,0 0 0,0 0 15,0 0-15,21-21 16,0 0-16,0-1 15,0 1-15,0 0 16,21 0-16</inkml:trace>
  <inkml:trace contextRef="#ctx0" brushRef="#br0" timeOffset="81352.03">4868 8509 0,'21'0'15,"-21"-21"1,22 21-16,-22-21 16,21 21-16,0-21 15,0 21 1,-21-22-16,-21 22 47,21 22-32,0-44 32</inkml:trace>
  <inkml:trace contextRef="#ctx0" brushRef="#br0" timeOffset="83243.78">6477 8043 0,'0'-42'0,"0"84"0,0-105 0,0 42 16,21 0-16,-21-1 0,0 1 16,0 42-1,0 1-15,0-1 16,0 0-16,0 21 0,0 1 0,-21-22 15,0 21-15,0 0 0,21 1 0,-22-1 16,1-21-16,0 22 0,21-22 16,-21 21-16,0-21 0,21 0 15,-21 1-15,21-1 0,0-42 32,0-1-17,21 1-15,0 0 0,-21 0 0,21 0 16,0-22-16,0 22 0,-21-21 0,22 0 15,-1 20-15,0-20 0,0 0 16,0-1-16,0 22 0,-21-21 0,22 21 16,-1 21-16,0-21 0,0 21 0,0 0 15,0 21-15,1 0 0,-22 0 16,0 0-16,21 22 0,0-1 16,-21-21-16,0 21 0,0 1 0,21-1 15,-21-21-15,21 22 0,-21-1 16,0-21-16,0 0 0,21 0 0,-21 1 15,22-1-15,-1-21 16,-21 21-16,21-21 0,0 0 0,0 0 16,0 0-16,1-21 0,-1 0 15,0-1-15,0 1 0,0 0 16,0 0-16,1 0 0,-1 0 0,0-22 16,0 22-16,0-21 0,0-1 15,1 22-15,-1-21 0,-21 21 0,21 0 16,-21-1-16,21 1 0,0 21 15,-21 21 1,0 1-16,0-1 0,0 0 16,0 0-16,0 21 0,0-20 15,0 20-15,0-21 0,0 21 0,0-20 16,0-1-16,0 21 0,21-21 0,-21 0 16,22 1-16,-22-1 0,0 0 0,21-21 15,0 21-15,0-21 0,0 0 16,0 0-16,1 0 0,-1 0 0,0 0 15,0 0-15,0 0 0,22-21 0,-22 0 16,21 0-16,-21-1 0,0 1 0,1 0 16,-1-21-16,0 21 0,0-22 15,0 1-15,-21 0 0,21 20 0,-21-20 16,0 21-16,0-21 0,0 20 16,0 1-16,-21 21 15,0 0-15,0 0 16,21 21-16,-21 1 0,0 20 0,-1-21 15,1 21-15,21-20 0,-21 20 0,21 0 16,-21-21-16,21 22 0,0-1 16,0-21-16,0 0 0,0 1 0,0 20 15,21-21-15,0-21 0,0 21 0,1 0 16,-1-21-16,0 0 0,21 0 0,-21 0 16,22 0-16,-22 0 15,21 0-15,1 0 0,-22 0 0,21-21 0,0 0 16,-20 0-16,20 0 0,106-149 31,-127 128-31,0 0 0,22-22 16,-1-42-16,-42 43 0,21 21 15,-21-1-15,21 1 0,-21 21 0,0 0 16,0-1-16,0 1 0,0 0 0,-21 21 31,0 21-31,21 0 0,-21 1 0,0 20 16,21 0-16,-21 1 0,21-1 0,-22 0 15,1 1-15,21 20 0,0-21 16,-21 1-16,21-1 0,0 0 16,0 1-16,0-1 0,0 0 0,0-20 15,0-1-15,0 0 0,21 0 0,-21 0 16,21 0-16,1-21 0,-1 0 0,0 0 16,21 0-16,-21 0 0,22 0 15,-22 0-15,21-21 0,1 0 0,-1 0 16,0 0-16,-21 0 0,22-22 0,-1 1 15,-21 0-15,22-1 0,-22 1 0,21-22 16,-21 22-16,0-21 0,22-1 16,-22 22-16,0-43 0,-21 43 15,0 21-15,0-22 0,0 22 16,-21 21 0,21 21-1,-21 0-15,0 1 0,-1 20 0,1 0 16,0 1-16,21-1 0,-21 0 0,0 1 15,21-1-15,-21 0 0,21 1 16,0-1-16,-22 0 0,22 1 0,0-22 16,0 21-16,-21-21 0,21 0 0,0 1 15,0-1-15,0 0 0,0 0 16,21-21 15,1-21-31,-22 0 0,21 0 16,0-1-16,0 1 0,0 0 15,0 0-15,1 0 0,-1 0 0,-21-1 16,42 22-16,-42-21 16,21 21-16,-21 21 15,0 1-15,0-1 0,0 0 16,0 0-16,0 0 0,0 0 0,0 1 16,0-1-16,0 0 0,0 0 15,0 0-15,21 0 0,1 1 16,-1-22-16,0 0 0,0 0 15,0 0-15,0 0 0,1 0 0,-1 0 16,0-22-16,0 22 16,0-21-16,0 0 0,1 0 15,-22 0-15,21 0 0,-21-1 16,0-20-16,0 21 0,0 0 0</inkml:trace>
  <inkml:trace contextRef="#ctx0" brushRef="#br0" timeOffset="83431.92">8318 8107 0,'-21'0'15,"42"0"-15,-63 0 0,21 0 0,42 0 32,0 0-17,0 0-15,22 0 0,-1 0 0,-21 0 16,22 0-16,-1 0 0,0 0 0,1 0 15,20-21-15,-21 21 0,1 0 0</inkml:trace>
  <inkml:trace contextRef="#ctx0" brushRef="#br0" timeOffset="83880.09">9673 8297 0,'0'-21'16,"0"42"-16,-21-42 0,0 0 0,0 0 15,-1 21-15,22-21 0,-21 21 16,0 0-16,0 0 0,0 0 16,0 21-16,-1 0 0,1 0 15,0 0-15,0 22 0,0-22 16,21 0-16,0 0 0,-21 0 0,21 1 15,0-1-15,0 0 0,0 0 16,0 0-16,0 0 16,21-21-16,0 22 0,0-22 15,0 0-15,0 0 0,22 0 0,-22 0 16,0 0-16,21 0 0,-20-22 16,20 1-16,-21 21 0,0-21 0,22 0 15,-22 0-15,0 0 0,-21-1 0,0 1 16,0 0-16,0 0 0,0-21 0,-21 20 15,0 1-15,-1 0 0,-20 0 0,21 21 16,0 0-16,-22-21 0,22 21 16,0 0-16,0 0 0,0 0 15,21 21-15,-21-21 0,21 21 0,0 0 16,21 0 0,0-21-16</inkml:trace>
  <inkml:trace contextRef="#ctx0" brushRef="#br0" timeOffset="84430.56">10287 8297 0,'0'0'0,"0"-42"16,0 21-16,0 0 16,-21 21-1,0 0-15,-1 0 16,1 0-16,0 21 0,0-21 0,0 21 0,0 0 15,-1 0-15,1 1 0,0-1 16,0 0-16,0 0 0,0 0 0,21 0 16,0 1-16,0-1 0,0 0 0,0 0 15,0 0-15,0 0 16,21-21-16,0 22 16,0-22-16,0 0 0,22 0 0,-22 0 15,0 0-15,0-22 0,0 22 16,22-21-16,-22 0 0,0 0 0,21 0 15,-21 0-15,1-1 0,-1-20 0,0 0 16,0-1-16,0 1 0,0-21 0,1 20 16,-1-20-16,0-1 0,0 1 15,0 20-15,-21-20 0,21 21 0,-21-1 16,22 1-16,-22 21 0,0-22 0,0 22 16,-22 21-1,1 21-15,0 1 16,0-1-16,0 21 0,0 0 0,-1 1 15,1 20-15,0-20 0,0-1 0,0 21 16,21-20-16,0 20 16,-21-20-16,21-1 0,0 0 0,0 22 15,0-22-15,21-21 0,-21 0 0,21 1 16,-21-1-16,21 0 0,0-21 16,0 21-16,1-21 0,-1 0 15,0 0-15,0 0 0,0 0 16,0 0-16,1 0 0,-1-21 0,0 0 15,0 0-15,21-1 0</inkml:trace>
  <inkml:trace contextRef="#ctx0" brushRef="#br0" timeOffset="85966.9">11049 8107 0,'-21'0'15,"21"21"-15,-21 0 16,-1-21-16,22 21 0,-21 1 0,21-1 15,0 0-15,-21 0 0,0 0 16,21 0-16,-21 1 0,21-1 16,-21 0-16,21 0 0,0 0 0,0 0 15,0 1-15,0-1 0,0 0 32,0-42-17,0 0 1,0-1-16,21 1 0,0 0 15,0 0-15,0 0 0,0-22 0,1 22 16,-1 0-16,0 0 0,0 0 0,0 0 16,0 21-16,1 0 0,-1 0 15,0 0-15,0 0 16,-21 21-16,0 0 16,0 0-16,21 0 0,-21 0 0,0 1 15,0-1-15,0 0 0,0 0 0,0 0 16,0 0-16,0 1 0,0-1 15,0 0-15,21 0 0,-21 0 16,22-21 0,-1 0-16,0 0 0,0 0 0,21 0 15,-20 0-15,-1 0 0,21 0 16,-21-21-16,22 21 0,-22-21 16,21 0-16,0 21 0,-20-21 0,20-1 15,-21 22-15,21-21 0,-20 0 16,20 0-16,0 0 0,-42 0 15,21-1-15,1 1 0,-22 0 0,21 0 16,-21 0-16,0 0 0,0-1 16,0 1-16,-21 21 15,-1 0-15,1 0 0,0 0 16,0 0-16,0 0 0,0 21 0,-1 1 16,-20-1-16,21-21 0,0 21 0,0 0 15,-1 0-15,1 22 0,-21-22 16,42 0-16,0 0 0,0 21 31,21 1-31,0-43 16,0 0-16,1 0 0,-1 0 15,0 0-15,0-21 0,0 21 16,0-22-16,1 1 0,-1 0 0,-21 0 16,21 0-16,0 0 0,-21-22 0,0 22 15,21 0-15,-21 0 0,21 0 16,-21-1-16,0 1 0,0 42 31,0 1-31,-21-1 0,0 0 16,21 0-16,0 0 0,0 0 15,-21 1-15,21-1 0,0 0 16,0 0-16,0 0 0,0 0 16,0 1-16,21-22 15,0 0-15,0 0 0,1 0 16,-1 0-16,0 0 0,0 0 15,0 0-15,0-22 0,-21 1 16,22 21-16,-1-21 0,0 0 0,-21 0 16,21 0-16,0-22 0,0 22 15,-21 0-15,22 0 0,-1 0 0,-21-1 16,21 22-16,-21 22 31,0-1-31,0 0 0,0 0 16,-21 0-16,21 0 0,-21 1 0,21-1 15,-22 0-15,1 0 0,21 0 0,0 0 16,0 1-16,-21-1 0,21 0 16,-21-21-16,21 21 15,0-42 17,0 0-32,0 0 15,0-1-15,21 1 0,-21 0 16,21 0-16,0 0 15,1-22-15,-1 22 0,42-42 16,-42 20-16,22 22 0,-22 0 0,0 0 16,21 0-16,-20 21 0,-1 0 0,0 0 15,0 0-15,0 0 0,0 0 0,-21 21 16,0 0-16,0 0 16,0 22-16,0-22 0,0 0 0,0 0 15,0 21-15,0-20 0,0-1 0,0 0 16,0 0-16,0 0 0,-21-21 0,21 21 15,-21 1-15,0-1 16,0-21 15,21-21-31,0-1 0,0 1 16,0 0-16,0 0 0,0 0 16,0 0-16,21-22 0,0 22 15,0 0-15,0-21 0,1 20 16,-1-20-16,0 21 0,0 0 0,0 0 0,0 21 15,1-22-15,-1 22 0,0 0 0,0 0 16,0 0-16,0 0 0,-21 22 16,0-1-16,22 0 0,-22 0 15,0 0-15,0 0 0,0 1 0,0-1 16,0 0-16,0 0 0,0 0 16,0 0-16,0 1 0,0-1 0,0 0 15,-22-21-15,22 21 16,-21-21-16,21-21 47,0 0-47,0 0 0</inkml:trace>
  <inkml:trace contextRef="#ctx0" brushRef="#br0" timeOffset="86344.7">13039 8170 0,'21'0'47,"0"0"-47,0 0 0,0-21 16,22 21-16,-22 0 0,0-21 0,21 21 16,-21 0-16,1-21 0,20 21 0,-21-21 15,0 0-15,-21-1 16,0 1-16,0 0 0,-21 21 31,0 0-31,0 0 0,0 0 0,-22 21 16,22 0-16,-21 1 0,21 20 0,-1-21 15,-20 0-15,21 22 0,0-22 16,21 0-16,-21 21 0,21-21 0,0 1 16,0-1-16,0 0 0,0 0 15,21-21-15,0 21 0,0-21 16,0 0-16,0 0 0,1 0 0,-1 0 15,21 0-15,0 0 16,-20 0-16,-1-21 0,0 21 0,0-21 16,0 21-16,-21-21 0,0 0 15,21-1-15</inkml:trace>
  <inkml:trace contextRef="#ctx0" brushRef="#br0" timeOffset="113276.03">17716 1037 0,'0'-21'15,"0"0"-15,0 0 16,-21 0-16,21-1 0,0 1 15,0 0-15,0 0 16,-21 0-16,21 0 16,0-1-16,0 1 15,0 0 1,-21 21 0,21 21-1,-21 0-15,21 1 0,0-1 16,0 21-16,0 0 0,-21-20 15,21 20-15,-22 0 0,22 1 0,0 20 16,-21-21-16,0 1 0,0-22 16,21 21-16,-21 1 0,0-1 0,-1-21 15,22 21-15,-21-20 0,0-1 0,21 0 16,-21 0-16,21 0 0,0 0 16,-21-21-16,21 22 0,0-44 46,0 1-30,0 0-16,0 0 31,21 0-15,0 0 15,0 21-31,0-22 31,1 22-15,-1 0 47,-21-21-63,21 21 15,0 0-15,-21-21 0,21 0 16,0 21-16,1 0 15,-1 0-15,-21-21 0,21 21 16,0 0-16,0 0 0,0 0 16,1 0-16,-1 0 0,0 0 15,0 0-15,0 0 0,0 0 16,1 0-16,-1 0 16,-21-21-1,21 21-15,-21-22 0,0 1 16,0 0-16,0 0 15,0 0-15,0 0 16,0-1-16,0 1 16,0 0-16,0 42 31,0 0-15,0 1-16,0-1 0,0 0 0,-21 21 15,21-21-15,0 1 0,0 20 16,-21-21-16,21 21 0,-22-20 0,22 20 15,-21-21-15,21 21 0,0-20 0,0-1 16,-21 0-16,21 0 16,0 0-16,0 0 0,0 1 0,0-1 15,0-42 32,21-1-47,0 1 0</inkml:trace>
  <inkml:trace contextRef="#ctx0" brushRef="#br0" timeOffset="113587.96">18288 1461 0,'0'-22'31,"0"1"-16,0 0 1,0 0 0,-21 21 15,0 0-31,-1 21 16,22 0-16,0 0 0,-21-21 15,21 22-15,0-1 16,21-21 15,1 0-31,-1 0 0,21 0 0,0 0 16,1-21-16</inkml:trace>
  <inkml:trace contextRef="#ctx0" brushRef="#br0" timeOffset="114012.17">19643 1016 0,'0'0'0,"0"-21"0,0-21 0,0 20 16,0-20-16,0 21 0,0-64 15,0 43-15,0 21 0,0 0 16,0-1-16,0 44 31,0-1-31,-22 0 16,22 21-16,-21 1 0,0 20 16,21-21-16,0 22 0,-21-1 0,0 1 15,0-1-15,-1 1 0,1-22 0,0 22 16,0-22-16,-21 0 0,20 22 15,1-22-15,21 1 0,-21-22 0,0 21 16,21 0-16,0-20 0,0-1 0,0 0 16,0 0-16,0 0 0,0-42 47,0 0-47,0 0 0</inkml:trace>
  <inkml:trace contextRef="#ctx0" brushRef="#br0" timeOffset="114516.73">19177 1291 0,'0'0'0,"-21"-42"0,0 21 0,21 0 15,-22-22-15,22 22 0,-21-21 0,21 21 16,0-22-16,0 1 0,0 21 16,0-22-16,0 22 0,0-21 0,21 0 15,1 20-15,-1 1 0,0 0 16,21 0-16,-21 0 0,22 0 0,-22-1 15,21 22-15,1 0 0,-1 0 0,0 0 16,1 0-16,20 0 0,-21 22 16,1-1-16,20 21 0,-20 0 15,20 22-15,-21-22 0,1 22 0,-1-1 16,0 1-16,-20-1 0,-1 1 0,0-1 16,0 1-16,-21-22 0,0 22 15,0-22-15,0 0 0,0 1 0,0-1 16,0-21-16,0 0 0,0 0 0,-21 1 15,21-1-15,0 0 0,0-42 32,0 0-17,0-1-15,0-20 0,0 0 16,0 21-16,0-22 0,21-20 16,0 20-16,-21 1 0,21-21 0,-21-1 15,22 1-15,-1-1 0,0 1 16,-21-1-16,21 1 0,0-1 0,-21 22 15,21-1-15,-21 1 0,22 21 0,-22 0 16,21 0-16,-21-1 16,21 22-16,0 22 15,-21-1-15,0 0 16,0 21-16,0-21 0,0 1 16,0 20-16,0-21 0,0 21 0,21-20 15</inkml:trace>
  <inkml:trace contextRef="#ctx0" brushRef="#br0" timeOffset="115305.77">20680 1291 0,'-21'0'15,"-1"0"1,1 0-16,0 21 15,0-21-15,0 22 0,0-1 16,-1 0-16,1 0 0,0 21 0,0-20 0,0-1 16,21 21-16,-21-21 15,21 0-15,-22 1 0,22-1 0,0 21 16,0-21-16,0 0 0,0 1 16,22-22-16,-1 0 0,0 21 15,0-21-15,0 0 0,0 0 0,1 0 16,-1 0-16,0-21 0,0 21 0,0-22 15,-21 1-15,0 0 0,21 0 16,-21-21-16,0 20 0,0 1 0,0-21 16,0 0-16,0 20 0,0-20 0,0 21 15,0 0-15,0 0 0,0-1 16,0 1-16,0 0 0,0 0 16,0 0-16,0 0 0,22 21 0,-1-22 15,0 22-15,0 0 0,21 0 16,-20 0-16,-1 0 0,0 0 15,0 0-15,0 22 0,0-1 0,1 0 16,-1 0-16,0 0 0,0 0 16,0 1-16,-21 20 0,0-21 0,21 0 15,-21 22-15,22-22 0,-22 0 0,0 0 16,0 0-16,0 22 0,0-22 16,0 0-16,0 0 0,0 0 15,0-42 32,0 0-47,0 0 16,0 0-16,0-1 0,0-20 0,0 21 15,0-21-15,0 20 0,21-20 16,0 0-16,0 21 0,0-22 0,0 22 16,1 0-16,-1 0 0,0 0 0,0-1 15,0 1-15,22 21 0,-22 0 16,0 0-16,21 0 0,-21 21 15,1 1-15,20-1 0,-21 0 0,0 0 16,0 0-16,1 22 0,-22-22 0,0 21 16,21-21-16,-21 22 0,0-22 15,0 21-15,0-21 0,0 0 0,0 1 16,0 20-16,0-21 0,0 0 16,-21 0-16,21 1 15,-22-22 1,22-22-1,0 1-15</inkml:trace>
  <inkml:trace contextRef="#ctx0" brushRef="#br0" timeOffset="116448.51">22056 1715 0,'0'-22'16,"0"1"-1,0 0-15,0 0 0,0 0 16,21 0-16,-21-1 0,21-20 16,21 21-16,-21-21 0,22-1 15,-22 1-15,21 0 0,1-1 0,-1 1 16,0 0-16,1-1 0,-22 22 16,21-21-16,-21 21 0,-21-1 0,0 1 15,-42 21 1,21 0-1,0 0-15,-1 21 0,1 1 0,-21-1 16,21 0-16,21 0 0,-21 21 0,21-20 16,0-1-16,0 0 0,0 21 15,0-21-15,0 1 0,0-1 16,21 0-16,-21 21 0,21-21 0,0 1 16,0-1-16,0 0 0,1 0 0,-1 0 15,0 0-15,-21 1 0,0-1 16,21-21-16,-21 21 0,0 0 15,-21-21 1,0 0-16,0 0 16,-1 0-16,1-21 0,0 21 0,0-21 15,0 0-15,0-1 0,-1 1 0,22 0 16,-21 0-16,21 0 16,-21 0-16,42 42 46,0 0-46,1 0 16,-1 0-16,0 0 0,0-21 0,0 22 16,0-1-16,1 0 0,-1-21 0,21 21 15,-21-21-15,22 0 0,-22 0 16,21 0-16,0 0 0,1 0 0,-1 0 16,0 0-16,-20 0 0,20-21 0,0 21 15,-21-21-15,22 0 0,-22-1 16,21 1-16,-21-21 0,1 21 15,-1-22-15,0 1 0,0 0 0,0-22 16,-21 22-16,21-22 0,1 22 0,-22-21 16,0-1-16,21 1 0,-21 20 15,21 1-15,-21 0 0,0-1 0,0 22 16,0 0-16,0 0 0,0 42 31,0 0-31,0 21 0,0 1 16,0-1-16,-21 0 0,21 22 15,-21-1-15,-1-20 0,1 20 0,21-20 16,-21 20-16,0-21 0,21 1 0,0-1 16,0 0-16,-21 1 0,21-22 15,0 21-15,0-21 0,0 1 0,0-1 16,0 0-16,0 0 0,0 0 16,0 0-16,21-21 0,0 0 15,0 0-15,0 0 16,1 0-16,-1-21 0,-21 0 15,21 0-15,0 21 0,-21-21 0,0-22 16,0 22-16,21 0 0</inkml:trace>
  <inkml:trace contextRef="#ctx0" brushRef="#br0" timeOffset="116620.21">23156 1270 0,'-21'0'15,"42"0"-15,-63 0 0,21-21 0,42 21 31,0 0-15,0 0-16,0 0 0,22 0 0,-22 0 16,0 0-16,0 0 0,0 0 0,1 0 15,-1 0-15,0 0 0,0-21 16,0 21-16,0 0 0</inkml:trace>
  <inkml:trace contextRef="#ctx0" brushRef="#br0" timeOffset="118198.28">23982 1651 0,'0'-21'16,"0"42"-16,0-63 0,21 42 0,0-21 15,-21-1-15,0 1 0,0 0 0,21 0 16,-21-21-16,21 20 0,-21-20 16,0 21-16,0 0 0,0-22 0,0 22 15,0 0-15,0 0 0,0 0 0,-21 21 16,0 0-16,0 0 0,0 0 16,-22 0-16,22 0 0,-21 0 15,21 21-15,-22 21 0,1-21 16,0 1-16,21-1 0,-22 21 0,22-21 15,0 22-15,0-22 0,0 21 0,21-21 16,0 0-16,0 22 0,0-22 16,0 0-16,0 0 0,21 0 0,0-21 15,0 22-15,0-22 0,0 0 0,1 0 16,20 0-16,-21 0 0,0 0 16,22-22-16,-22 1 0,0 0 0,21 0 15,-21 0-15,1 0 0,-1-1 0,0-20 16,0 21-16,0-21 0,0-1 15,1 22-15,-1-21 0,-21-1 16,0 22-16,21 0 0,-21 0 0,21 0 16,-21 0-16,0-1 0,0 44 31,0-1-31,-21 0 0,0 0 0,0 0 16,21 22-16,-22-22 0,22 21 0,-21-21 15,21 22-15,-21-1 0,21-21 16,0 21-16,0-20 0,0-1 0,0 21 15,0-21-15,0 0 0,0 1 16,21-1-16,0-21 0,1 21 0,-1-21 16,0 0-16,0 0 0,0 0 15,0 0-15,1 0 0,-1 0 0,0 0 16,0 0-16,0-21 0,0 0 0,1-22 16,-1 22-16,0 0 0,0-21 15,0-1-15,22 1 0,-22 0 0,0-22 16,0 22-16,0-22 0,0 1 0,1 20 15,-1-20-15,-21-170 16,0 191-16,0 21 16,0-22-16,0 22 0,0 0 0,0 0 15,0 0-15,0-1 16,0 44 0,0-1-1,0 0-15,0 0 0,0 21 16,0 1-16,-21-1 0,-1 22 0,22-22 15,-21 21-15,21 1 0,0-1 0,-21-20 16,21 20-16,-21 1 0,21-22 0,0 22 16,0-22-16,0 0 0,0 1 15,0-1-15,0 0 0,0 1 0,0-22 16,21 0-16,-21 0 0,21 0 0,0 0 16,1-21-16,-1 0 15,0 0-15,0 0 0,0 0 16,0 0-16,1-21 0,-1 21 0,21-42 15,-21 21-15,0 0 0,22-22 0,-22 1 16,0 0-16,21-1 0,-20 1 16,-1 0-16,21-1 0,-21 22 0,-21-21 15,21 21-15,-21-1 0,22 1 0,-22 42 32,0 1-32,0 20 15,0-21-15,0 0 0,0 22 0,0-22 16,0 21-16,0-21 0,0 22 15,0-22-15,0 0 0,0 21 0,0-21 16,0 1-16,21-1 0,-21 0 16,21-21-16,0 0 0,0 0 15,0 0 1,1 0-16,-1-21 0,-21 0 0,21 21 16,0-22-16,0 1 0,0-21 0,1 21 15,-1-22-15,0 22 0,0-21 16,0 21-16,0-22 0,1 22 0,-1 0 15,0 0-15,-21 0 0,21 0 16,0-1-16,-21 1 0,21 21 16,1 0-16,-1 0 15,-21 21 17,0-42 46,-21 21-78,21-21 15,-22 21-15,1 0 16,0 0-16,0 21 16,0-21-16,0 21 0,21 1 15,-22-1-15,1 0 0,21 0 0,0 21 0,-21-20 16,21-1-16,-21 0 15,21 21-15,0-21 0,0 1 0,0-1 16,0 0-16,0 0 0,0 0 0,21 0 16,0 1-16,0-1 15,1-21-15,-1 0 0,0 0 0,0 0 16,0 0-16,22 0 0,-22 0 0,0 0 16,0 0-16,0 0 0,0-21 0,1 21 15,-1-22-15,-21 1 16,21 0-16,0 0 0,-21 0 0,21 0 0,-21-1 15,0 1-15,21-21 0,-21 21 0,22-22 16,-22 22-16,0-21 0</inkml:trace>
  <inkml:trace contextRef="#ctx0" brushRef="#br0" timeOffset="118452.31">25675 677 0,'0'0'15,"-21"0"-15,0 0 0,0 0 0,-1 0 16,1 0-16,0 0 16,0 0 93,0 0-93</inkml:trace>
  <inkml:trace contextRef="#ctx0" brushRef="#br0" timeOffset="118700.84">24342 931 0,'-22'0'16,"44"0"-16,-44 22 0,44-22 16,-1 0-1,0 0-15,21 0 0,-21 0 0,22 0 16,-22 0-16,21 0 0,1 0 0,-22 0 16,21 0-16,-21 0 0,0 0 15,1 0-15,-1 0 0,0 0 0,-42 0 47,0 0-31</inkml:trace>
  <inkml:trace contextRef="#ctx0" brushRef="#br0" timeOffset="120884.46">17716 2794 0,'0'-21'16,"-21"0"-16,21 0 0,0-1 0,-21 22 15,21-21-15,0 0 0,0 0 16,0 0 0,0 42-1,0 0-15,0 21 16,0-20-16,0-1 15,0 0-15,0 21 0,0-21 0,0 22 16,0-22-16,-21 21 0,21-21 0,0 22 16,-21-22-16,21 21 0,0-21 15,0 1-15,0-1 0,0 0 0,0 0 16,-21 0-16,21 0 0,0-42 31,0 0-15,0 0-16,0 0 0,0-22 0,0 22 15,21-21-15,0 0 16,-21 20-16,21-20 0,0 0 0,0-1 16,1 1-16,-1 0 0,0 21 0,0-22 15,21 22-15,-20 0 0,-1 0 16,0 21-16,0 0 0,0 0 16,0 21-16,1 0 0,-22 0 0,21 0 15,0 1-15,-21 20 0,0-21 16,0 21-16,0-20 0,0-1 0,0 21 15,0-21-15,0 22 0,0-22 0,0 0 16,0 0-16,0 0 0,0 0 16,21-21 15,0 0-15,-21-21-16,0 0 0,0 0 0,21 0 15,1 0-15,-22-1 0,21 1 0,0-21 16,0 21-16,0-22 0,0 22 15,1-21-15,-1 21 0,0 0 0,0-1 16,-21 1-16,21 21 0,0 0 0,-21-21 16,22 21-16,-1 0 15,-21 21-15,21 0 0,-21 1 16,0-1-16,0 0 0,21 0 16,-21 21-16,0-20 0,0 20 15,0-21-15,0 21 0,21-20 0,-21 20 16,21-21-16,-21 21 0,22-20 0,-1 20 15,-21-21-15,21 0 0,0 0 16,0 1-16,0-1 0,1 0 0,20-21 16,-21 0-16,0 0 0,22 0 0,-22 0 15,21 0-15,-21-21 0,22 0 16,-22-1-16,21 1 0,-21 0 16,43-42-16,-43 41 0,0-20 0,0 21 15,0-21-15,1 20 0,-1-20 16,0 0-16,-21 21 15,0-1-15,0 1 0,0 0 0,-21 21 16,0-21-16,-1 21 16,1 0-16,0 0 0,0 21 15,0 0-15,0 0 0,-1 1 0,1-1 16,21 0-16,-21 0 0,21 0 16,-21 0-16,21 1 0,0-1 0,0 0 15,0 0-15,0 0 0,0 0 0,21 1 16,0-1-16,0-21 0,1 21 15,-1-21-15,0 0 0,0 0 16,0 0-16,22 0 0,-1 0 0,-21 0 16,21-21-16,-20 21 0,20-21 15,-21-1-15,21 1 0,-20 0 0,20 0 16,-21-21-16,0 20 0,0-20 16,1 21-16,-1-21 0,0 20 0,0 1 15,-21-21-15,0 21 0,21 21 16,-21 21-1,0 0 1,0 0-16,0 0 0,0 1 0,-21-1 16,21 0-16,0 21 0,0-21 15,0 1-15,-21 20 0,21-21 0,0 0 16,-21 0-16,21 1 0,0-1 16,0 0-16,0 0 0,0 0 0,0 0 15,0-42 16,0 0-31,0 0 16,0 0-16,0 0 16,0-22-16,21 22 0,0 0 0,-21-21 15,21-1-15,0 22 0,1-21 16,-1 21-16,0-1 0,0-20 0,0 42 16,0-21-16,1 0 0,-1 21 15,0 0-15,0 0 0,0 0 16,-21 21-1,0 0-15,21 0 0,-21 0 0,22 1 16,-22-1-16,0 21 0,0-21 0,0 0 16,0 22-16,0-22 0,0 0 15,0 0-15,0 0 0,0 1 16,0-1-16,0-42 47,0-1-47,0 1 0,0 0 15,21 0-15,0-21 0,0 20 0,-21 1 16,21-21-16,0 21 16,22-22-16,-22 22 0,0-21 0,0 21 15,22 0-15,-22 21 0,0-22 0,0 22 16,0 0-16,0 0 16,-21 22-16,22-1 0,-22 0 0,0 0 15,0 0-15,0 0 0,0 22 0,0-22 16,0 0-16,0 21 0,0-20 15,0-1-15,0 0 0,0 0 0,0 0 16,0 0-16,0 1 0,0-1 16,21-21 15,0-21-15,0-1-16,21 1 0</inkml:trace>
  <inkml:trace contextRef="#ctx0" brushRef="#br0" timeOffset="121441.92">20934 2307 0,'0'-21'15,"0"42"-15,0-63 0,0 21 0,-21 0 0,21-1 16,-22 22 0,1 0-16,21 22 0,0-1 15,0 21-15,0-21 0,-21 22 16,21 20-16,0-21 0,-21 22 15,21-1-15,-21-20 0,21 20 0,0 1 16,-21-22-16,-1 22 0,1-22 16,21 0-16,0 1 0,-21-22 0,21 21 15,-21-21-15,21 0 0,0 1 0,-21-1 16,21 0-16,0-42 31,0 0-31,0-1 16,0 1-16,21 0 0,0 0 0,0 0 15,0-22-15,-21 1 0,22 21 16,105-127 0,-106 127-16,21-1 15,-21 1-15,0 21 0,1 0 16,20 0-16,-21 0 0,0 0 0,0 0 16,1 21-16,-1 1 0,0-1 0,0 21 15,0-21-15,-21 22 0,0-22 16,0 21-16,0-21 0,0 0 0,0 22 15,-21-22-15,0 0 0,0 0 0,0 0 16,-22 1-16,22-22 0,0 21 16,0 0-16,-22-21 0,22 0 0,0 21 15,-21-21-15,21 0 0,-1 0 16,1 0-16,0 0 16,0 0-1,42-21 1,0 21-1,0 0-15,1-21 0,-1 0 16,21 21-16</inkml:trace>
  <inkml:trace contextRef="#ctx0" brushRef="#br0" timeOffset="122688.11">21336 3154 0,'21'0'16,"0"0"-1,0 0-15,1-21 16,-1 21-16,0-21 16,0-1-16,0 22 0,0-21 0,1 0 15,-1 0-15,0 0 0,0 0 0,0-22 16,0 22-16,1-21 0,-22 21 16,0-1-16,21-20 0,-21 21 0,0 0 15,0 0-15,0-1 16,-21 22-16,-1 0 15,1 22-15,0-22 0,0 21 16,0 0-16,0 0 0,-1 0 0,1 22 16,0-22-16,21 0 0,0 0 15,0 0-15,0 0 0,0 1 0,0-1 16,0 0-16,0 0 0,0 0 0,0 0 16,21-21-16,0 22 15,1-22-15,-1 0 16,0 0-16,0 0 15,0 0-15,0 0 16,1 0 0,-1 0-16,-21-22 15,21 22-15,-21-21 0,21 0 16,0 21-16,-21-21 0,21 0 16,-21 0-16,22-1 0,-1 1 15,0 0-15,0 0 0,0 0 0,0-22 16,1 22-16,-1 0 0,0-21 0,0 21 15,0-1-15,0 1 0,1 21 16,-1-21-16,0 21 0,0 0 0,-21 21 63,-21-21-48,0 21 1,0-21-1,21 22 1,-22-22-16,1 0 16,21 21-16,0 0 15,0 0 1,0 0 0,0 0-16,0 1 15,0-1 1,0 0-16,21-21 15,-21 21-15,22-21 16,-1 0-16,0 21 16,0-21-16,0 0 15,0 21-15,-21 1 16,0-1-16,0 0 16,0 0-16,0 0 15,0 0 1,0 1-1,22-22 17,-1 0-32,0 0 0,0 0 15,0-22-15,22 22 0,-22-21 16,0 0-16,21 0 0,-21 0 16,22 0-16,41-43 0,-41 43 15,-1-21-15,0-1 0,1 1 16,41-22-16,-62 22 0,-1 21 15,-21 0-15,0 0 0,0-1 0,0 1 16,-21 21-16,-1 0 16,1 0-16,0 0 0,-21 21 15,21 1-15,-1-1 0,1 0 0,0 0 16,21 0-16,0 0 0,0 1 0,0-1 16,0 0-16,0 0 0,0 0 15,21 0-15,0-21 0,1 22 16,-1-1-16,0 0 15,0-21-15,-21 21 0,0 0 16,0 0-16,0 1 16,0-1-16,0 0 15,-21-21-15,0 21 16,0-21-16,-1 0 0,1 21 16,0-21-16,0 0 15,0 0-15,0 0 16,-1 0-16,1 0 0,0 0 15,-21 0-15,21 0 0,-22 0 16,22 0-16</inkml:trace>
  <inkml:trace contextRef="#ctx0" brushRef="#br0" timeOffset="123349.7">17928 3239 0,'0'0'15,"-42"21"1,42 0-16,0 0 31,42-21-15,-21 0-16,22 0 0,-1 0 16,0 0-16,22 0 0,-1 0 15,22 0-15,0 0 0,20 0 0,1 0 16,0 0-16,21 0 0,0 0 0,0 0 15,21 0-15,0 0 0,1 21 16,-1-21-16,0 0 0,0 0 0,0 0 16,0 0-16,1 0 0,-22 0 15,0 0-15,0-21 0,-22 21 0,1 0 16,0-21-16,-21 21 0,-1 0 16,1 0-16,-21-21 0,-1 21 0,1 0 15,-22 0-15,0 0 0,1-21 0,-1 21 16,0 0-16,-21 0 0,1 0 15,-1 0-15,0 0 0,-21-22 0,0 1 16,0 0 0,0 0-16,0 0 15,0 0-15</inkml:trace>
  <inkml:trace contextRef="#ctx0" brushRef="#br0" timeOffset="124085.57">19981 1799 0,'-21'0'0,"42"0"0,-63 0 0,21 0 16,0 0-16,-1 0 0,1 0 0,0 0 15,0 0-15,0 0 0,0 0 16,21 21 0,21-21 15,0 22-31,0-22 0,21 0 0,-20 0 16,20 0-16,0 0 0,1 21 0,-1-21 15,21 0-15,22 0 0,0 0 16,-1 21-16,1-21 0,21 0 0,-21 21 15,20-21-15,1 21 0,0-21 16,-21 0-16,21 0 0,21 21 0,-22 1 16,22-22-16,-21 21 0,0-21 0,21 21 15,-21-21-15,0 21 0,0-21 16,21 0-16,0 0 0,0 21 0,0 0 16,-22-21-16,22 0 15,-21 0-15,0 22 0,0-22 0,0 0 16,0 0-16,-1 0 0,1 0 0,0 0 15,-21 0-15,21 0 0,-22 0 16,1 0-16,21 0 0,-43 0 0,22 21 16,0-21-16,-22 0 0,22 0 0,-22 21 15,-20-21-15,20 0 0,-42 0 16,22 0-16,-22 0 0,0 0 0,0 0 16,-21 21-16,-21-21 46,0 0-46,0 0 16,-1 21-16,1-21 0,0 0 16,-21 0-16,21 0 0</inkml:trace>
  <inkml:trace contextRef="#ctx0" brushRef="#br0" timeOffset="125593.13">19198 4064 0,'0'0'0,"21"-21"15,-21 0-15,0 0 16,21 21 0,-21-22-16,0 1 15,-21 21 1,0 0-16,0 0 15,0 0-15,0 21 0,-1 1 16,22-1-16,-21 0 0,0 0 16,0 21-16,21-20 0,-21 20 15,0-21-15,21 21 0,-22-20 0,22 20 16,0 0-16,-21-21 0,21 1 0,0 20 16,0-21-16,0 0 0,0 22 0,0-22 15,0 0-15,0 0 0,0 0 16,21 0-16,1-21 0,-22 22 0,21-1 15,0-21-15,0 0 0,0 0 0,0 0 16,1 0-16,-1 0 0,21 0 16,-21 0-16,0 0 0,1 0 0,20 0 15,-21-21-15,0 21 0,0-22 0,22 22 16,-22-21-16,0 0 0,0 0 16,0 0-16,1 0 0,-1-22 15,0 22-15,-21-21 0,21-1 0,-21 1 16,21 0-16,-21-1 0,0 1 0,0 0 15,0 21-15,0-22 0,0 1 16,-21 21-16,0-22 0,0 22 0,0 0 16,-1 0-16,-20 21 0,21-21 0,-21 21 15,20 0-15,-20 0 0,0 0 16,21 0-16,-22 0 0,22 0 0,-21 21 16,21 0-16,-1 0 0,1 0 0,0 1 15,0-1-15,0 42 16,21-42-16,0 22 0,0-22 15,0 0-15,0 0 0,0 0 0,0 1 16,0-1-16,21 0 0,0-21 16,0 0-16,22 21 0,-22-21 0,21 0 15</inkml:trace>
  <inkml:trace contextRef="#ctx0" brushRef="#br0" timeOffset="126740.25">19981 3810 0,'0'-21'15,"0"42"-15,0-63 16,0 63 15,0 0-15,0 0-16,0 0 0,0 1 0,0-1 15,0 21-15,0-21 0,0 22 0,0-1 16,0 0-16,0 1 0,-21-22 16,21 21-16,0 0 0,-21 1 0,21-1 15,0 0-15,0-20 0,0 20 0,-21-21 16,21 21-16,-21-20 0,21-1 16,0 21-16,0-21 0,-22 0 15,22 1-15,-21-22 0,21 21 0,-21 0 16,21 0-16,0-42 47,0 0-47,0 0 15,0-1-15,21 1 16,0 0-16,1 0 0,-22 0 0,21 21 16,0-21-16,0-1 0,-21 1 15,42 0-15,-20 0 0,-1 21 16,0-21-16,0 21 0,0-21 0,22 21 15,-22 0-15,0 0 0,21 0 16,-21 0-16,1 0 0,20 0 0,-21 0 16,0 0-16,0 0 0,-21 21 15,0 0-15,0 0 0,0 0 16,0 0-16,-21 1 16,0-1-16,0 0 0,-21-21 0,20 21 15,1 0-15,-21-21 0,21 21 0,0-21 16,-1 0-16,1 0 0,-21 22 15,21-22-15,0 0 16,-1 0-16,1 0 31,42 0 1,1 0-17,-1 0-15,0 0 0,0 0 16,0 0-16,22 0 0,-22 0 15,21 0-15,-21 0 0,22 0 0,-1 0 16,0 0-16,1 0 0,-1 0 0,0 0 16,-21-22-16,22 1 0,-22 21 0,0-21 15,21 21-15,-20-21 0,-1 0 16,-21 0-16,21 21 0,0-22 16,0 1-16,-21 0 0,21 0 0,-21 0 15,22 0-15,-1-1 0,-21 1 16,21 21-1,-21 21 17,0 1-17,0-1-15,0 0 0,0 0 0,0 0 16,0 0-16,-21 1 0,21-1 0,-21 0 16,21 0-16,-22 0 0,22 22 15,0-22-15,-21 0 0,0 21 0,21 1 16,-21-1-16,0 0 0,0 1 15,21-1-15,-22 0 0,1 1 0,21-22 16,-21 21-16,0 0 0,0 1 0,21-22 16,-21 21-16,21-21 0,-22 22 15,1-22-15,21 0 0,0 0 0,0 0 16,-21 1-16,21-1 0,-21-21 16,21-21 15,0-1-31,0 1 15,0 0-15,0 0 16,0 0-16,-21 21 0,21-21 16,-21-1-16,21 1 0,0 0 0,0 0 15,0 0-15,0 0 0,0-1 0,0 1 16,0-21-16</inkml:trace>
  <inkml:trace contextRef="#ctx0" brushRef="#br0" timeOffset="127015.24">20997 4106 0,'0'0'16,"0"-21"-16,-21 0 31,42 21 47,0 21-62,-21 0-16</inkml:trace>
  <inkml:trace contextRef="#ctx0" brushRef="#br0" timeOffset="127471.36">21188 4403 0,'0'21'0,"21"-21"47,0-21-47,0 21 0,-21-21 15,43 21-15,-22-22 0,0 22 16,0-21-16,0 0 0,0 0 0,1 0 16,-1 21-16,0-21 0,0-1 15,-21 1-15,0 0 0,21 0 0,-21 0 16,0 0 0,-21 21-16,0 0 15,0 0-15,0 0 0,-1 21 16,1 0-16,0-21 15,0 21-15,0 0 0,21 0 0,-21 1 16,-1-1-16,22 21 0,-21-21 0,21 0 16,0 1-16,0-1 0,0 0 15,0 21-15,0-21 0,0 1 16,0-1-16,0 0 0,21 0 16,1-21-16,-1 21 0,0-21 15,0 0-15,0 21 0,0-21 16,1 0-16,-1 0 0,0 0 0,0 0 15,0 0-15,0 0 0,1 0 16,-1 0-16,0-21 0,0 21 0,0-21 16,0 21-16</inkml:trace>
  <inkml:trace contextRef="#ctx0" brushRef="#br0" timeOffset="128193.52">22098 4128 0,'0'-22'16,"0"44"-16,0-65 0,0 22 16,0 0-1,-21 21-15,0 0 16,-1 0-16,22 21 0,-21-21 16,21 21-16,-21 0 0,0 1 0,0-1 15,21 0-15,-21 0 0,-1 0 16,22 0-16,0 1 0,-21 20 0,0-21 15,21 0-15,0 0 0,0 22 0,0-22 16,0 0-16,0 0 16,0 0-16,0 1 0,0-1 15,0 0-15,21-21 0,0 0 16,1 0-16,-1 21 0,0-21 16,0 0-16,0 0 0,0 0 15,22 0-15,-22 0 0,0 0 0,0-21 16,0 0-16,1 21 0,-1-21 0,0-1 15,21 1-15,-21 0 0,1-21 0,-1 21 16,0-22-16,0 1 16,0 0-16,22-1 0,-22-20 0,0 20 15,0 1-15,21-64 0,-42 64 16,22 0-16,-22 20 0,21-20 16,-21 0-16,0 21 0,0-1 0,0 1 15,0 0-15,0 0 0,0 0 16,-21 21-1,21 21 1,-22-21-16,1 21 0,21 0 0,0 0 16,0 1-16,-21-1 0,0 21 15,21-21-15,-21 22 0,21-1 0,0-21 16,-21 43-16,-1-22 0,22 0 0,-21 1 16,21-1-16,0 0 0,0 1 15,0-1-15,0 0 0,0 1 0,0-22 16,0 0-16,0 21 0,0-21 15,0 1-15,21-1 0,1 0 16,-1-21-16,0 21 16,0-21-16,0 0 0,0 0 0,1 0 15,-1 0-15,0 0 0,0 0 16,0 0-16,0-21 0,1 21 0,-1-21 16,0 0-16,-21-1 15,21 22-15,0-21 0,-21 0 16,21 21-16,-21-21 0,0 0 0,22 21 15,-1-21-15,-21-1 0,21 1 16,-21 0-16</inkml:trace>
  <inkml:trace contextRef="#ctx0" brushRef="#br0" timeOffset="128554.28">22627 4001 0,'-21'0'0,"42"0"0,-84 0 0,41 0 0,1-22 16,0 22-16,42 0 31,0 0-15,22 0-16,-22 0 16,0 0-16,21 0 0,1 0 0,-22 0 15,21 0-15,1 0 0,-22 0 0,21-21 16,0 21-16,-20 0 0,-1 0 15,21 0-15,-21 0 0,0-21 0,1 21 16,-1 0-16,0 0 16,-21 21 62,0 0-63</inkml:trace>
  <inkml:trace contextRef="#ctx0" brushRef="#br0" timeOffset="134056.01">18775 5969 0,'0'-21'47,"0"0"-31,0 0 0,0-1-16,21 1 15,-21 0-15,21 21 16,-21-21-16,0 0 15,0 42 17,0 0-32,0 0 0,0 22 15,-21-22-15,21 0 0,-21 21 16,21-21-16,0 22 0,0-22 16,-21 21-16,21-21 0,0 22 0,0-22 15,-22 21-15,22 1 0,-21-22 0,21 21 16,0-21-16,0 22 0,0-22 15,-21 0-15,21 0 0,0 0 0,-21 0 16,21 1-16,0-1 0,-21-21 0,21 21 16,0 0-1,-21-21-15,21 21 0,-22-21 16,22-21 0,0 0-1,0 0-15,0 0 16,0-1-16,0 1 0,0 0 15,0 0-15,22-21 0,-22 20 0</inkml:trace>
  <inkml:trace contextRef="#ctx0" brushRef="#br0" timeOffset="134892.47">18542 5990 0,'0'0'0,"0"-21"16,0 0-16,0 0 15,0 0-15,0-1 0,0 1 16,0 0-16,0 0 16,0 0-16,21 0 0,0-1 15,0 1-15,-21 0 0,22 21 0,-1-21 16,0 0-16,0 21 0,21-21 15,-20 21-15,-1 0 0,21 0 0,-21 0 16,0 0-16,22 0 0,-22 0 16,21 0-16,-21 0 0,1 21 15,-1 0-15,0 0 0,0 0 0,0 0 16,-21 1-16,0 20 0,0-21 0,0 0 16,0 22-16,0-22 0,0 0 15,0 0-15,-21 21 0,0-20 0,0-1 16,0 0-16,-1 0 0,-20 0 0,21 0 15,0 1-15,-43 20 0,43-42 16,-21 21-16,21 0 16,-1-21-16,1 0 0,0 21 0,0-21 0,0 0 15,0 0-15,-1 0 16,1 0-16,21-21 16,0 0-1,0 0 1,0 0-1,21 0-15,1 21 16,-1 0-16,0 0 16,0 0-1,-21 21-15,0 0 0,21 0 16,-21 0-16,21-21 0,-21 21 16,22 1-16,-22-1 0,0 0 15,21 0-15,-21 0 0,21 0 0,-21 1 16,21-1-16,-21 0 15,21 0-15,0-21 0,-21 21 0,22-21 16,-1 21-16,0-21 16,0 0-16,0 0 15,0 0-15,1 0 0,-1 0 16,-21-21-16,21 0 16,0 0-16,-21 0 15,0 0-15,0-1 0,0 1 16,0 0-16,0 0 15,21 21 1,0 0 31,-21-21-31,22 0-1,-1 21-15</inkml:trace>
  <inkml:trace contextRef="#ctx0" brushRef="#br0" timeOffset="135346.62">19579 5969 0,'0'0'0,"0"-21"0,0-21 15,0 20 1,0 1-16,0 0 31,0 42-15,0 0 0,0 1-16,0-1 0,0 0 15,0 21-15,0-21 0,21 1 16,-21 20-16,21-21 0,-21 0 15,0 22-15,0-22 0,0 0 0,0 21 0,0-21 16,0 1-16,0 20 0,0-21 16,0 0-16,0 0 0,0 1 15,22-1-15,-22 0 0,0 0 0,0 0 16,0 0-16,21-21 16,0 0 30,-21-21-46,21 0 16,-21 0-16,0 0 0,21 0 16,-21-1-16,21 1 0,-21 0 15</inkml:trace>
  <inkml:trace contextRef="#ctx0" brushRef="#br0" timeOffset="135800.28">20045 5906 0,'0'0'0,"0"-22"0,0 1 16,0 0-16,0 0 16,0 0-1,-21 42 32,-1 0-47,1 0 0,21 0 16,-21 1-16,0 20 0,0-21 0,21 0 15,-21 22-15,-1-22 0,1 21 16,0-21-16,0 22 0,0-22 0,0 21 16,-1-21-16,1 22 0,0-22 0,21 21 15,0-21-15,-21 22 16,21-22-16,0 0 0,-21 0 0,21 0 15,0 0-15,0 1 16,0-1 0,21-42 31,-21-1-32,21 22-15,-21-21 0,0 0 16,0 0-16,21 0 15</inkml:trace>
  <inkml:trace contextRef="#ctx0" brushRef="#br0" timeOffset="138084.89">20532 6223 0,'0'21'62,"0"0"-46,0 1 0,0-1 15,21-21 31,-21-21-46,0-1 0,0 1-16,0 0 15,-21 21 1,-1 0 0,1 0-1,21 21 1,-21-21-16,21 21 15,0 1-15,0-1 16,21-21 0,0 0-1,1 0-15,-1 0 16,0 0-16,0 0 16,0 0-16,-21-21 15,0-1-15,0 1 16,0 0-1,-21 21 1,0 0-16,0 0 16,0 0-1,21 21-15,-22-21 16,22 21-16,0 1 16,0-1-1,22-21 1,-1 0-1,0 0-15,0 0 16,0 0-16,-21-21 16,0-1 15,0 1-31,-21 21 16,0 0-1,0 0 1,0 0-1,21 21-15,-22-21 16,22 22-16,0-1 16,22-21 15,-1 0-31,0 0 16,0 0-16,-21-21 31,0-1-16,0 1-15,0 0 16,-21 21 0,0 0-1,0 0-15,21 21 16,-22 0 0,22 1-16,0-1 15,22-21 16,-1 0-15,0 0 0,-21-21-1,0-1 1,0 1 0,-21 21 30,0 0-30,21 21-16,0 1 0,0-1 16,0 0-16,0 0 15,0 0 1,21-21 0,0 0-1,0 0 1,-21-21-1,0 0-15,0 0 16,0 0-16,0-1 16,-21 22-1,0 0 1,21 22 15,-21-22-31,21 21 16,-22-21-16,44 0 31,-1 0-15,0 0-16,0 0 0</inkml:trace>
  <inkml:trace contextRef="#ctx0" brushRef="#br0" timeOffset="138712.28">21336 6011 0,'0'-21'0,"0"42"0,-21-42 0,0 0 16,21 0-16,0 0 16,0 0-16,0-1 0,0 1 0,0 0 15,0 0-15,0 0 0,0 0 0,0-1 16,21 1-16,0 21 16,0 0-1,0 21 1,-21 1-16,0 20 0,21 0 0,1-21 15,-1 22-15,0-1 0,-21 0 16,21 1-16,0-1 0,0 0 0,1 1 16,-22-1-16,0 0 0,0 1 15,21-1-15,-21-21 0,0 22 0,0-22 0,0 0 16,0 0-16,0 0 0,0 0 16,0-42 15,0 0-31,0 0 15,0 0-15,0 0 0,0-22 16,0 22-16,0-21 0,21-1 0,-21 22 16,0-21-16,21 0 0,0-1 0,0 1 15,-21-22-15,22 22 0,-1 0 0,0-1 16,-21-20-16,21 21 0,0-1 16,0-20-16,1 42 15,-22-1-15,21 1 0,-21 0 0,0 0 16,21 21-16,0 0 15,-21 21-15,0 0 0,0 0 0,0 22 16,0-22-16,0 21 0,0 1 16,0-1-16,0 0 0</inkml:trace>
  <inkml:trace contextRef="#ctx0" brushRef="#br0" timeOffset="140164.07">22077 6350 0,'21'0'0,"0"-21"16,-21 0 0,21 21-16,-21-21 0,0-1 0,21 1 15,-21 0-15,0 0 0,0 0 16,0 0-16,0-1 0,0 1 0,0 0 16,0 0-16,0 0 0,-21 21 15,0 0-15,0 0 16,0 0-16,0 0 0,-1 21 15,1 0-15,0 0 0,0 0 0,0 1 16,0-1-16,21 0 0,-22 0 0,22 0 16,-21 22-16,21-22 0,0 0 0,0 0 15,0 0-15,0 0 0,0 1 16,21-22-16,1 21 0,-1-21 0,0 0 16,0 0-16,0 0 0,0 0 15,1 0-15,-1 0 16,0 0-16,-21-21 0,21-1 15,-21 1-15,21 0 0,-21 0 0,0 0 16,0 0-16,0-1 0,0 1 0,21-21 16,-21 21-16,0 0 0,0-1 15,0 1-15,0 42 32,0 1-17,0-1-15,0 0 0,0 0 16,-21 0-16,21 0 0,0 1 0,0 20 15,0-21-15,0 0 0,0 0 16,0 1-16,0-1 0,21 0 0,1 0 16,-22 0-16,21 0 0,0-21 15,0 0-15,0 22 0,0-22 0,1 0 16,-1 0-16,0 0 0,21 0 0,-21 0 16,22-22-16,-1 1 0,-21 21 15,22-21-15,-1 0 0,-21 0 0,0 0 16,22-22-16,-22 22 0,0-21 15,0 21-15,0-22 0,-21 22 0,0 0 16,0 0-16,0 0 0,0-1 0,0 1 16,-21 21-16,0 0 0,0 0 15,0 0-15,-1 0 0,1 0 16,0 21-16,0-21 0,21 22 0,-21-1 16,21 0-16,0 0 15,0 0-15,0 0 0,0 1 0,0-1 16,21 0-16,0 0 0,0 0 0,-21 22 15,21-22-15,-21 0 0,22 0 16,-1 0-16,-21 0 0,21 1 16,0-1-16,0-21 0,0 21 15,1-21-15,-1 0 16,0 0-16,0 0 0,0 0 0,22 0 16,-22 0-16,21 0 0,-21 0 15,0 0-15,22 0 0,-22 0 0,21-21 16,-21 0-16,1 21 0,-1-22 0,0 1 15,0-21-15,0 21 0,-21 0 16,21-22-16,-21 1 0,22 21 0,-22-22 16,0 1-16,0 21 0,0 0 0,0 0 15,0-1-15,0 1 0,-43 21 16,22 0 0,0 0-16,0 0 0,-22 21 0,1 1 15,21-1-15,-21 0 0,20 0 16,-20 0-16,21 22 0,0-22 0,0 21 15,21-21-15,0 22 0,0-1 16,0-21-16,0 0 0,21 0 16,0 1-16,0-1 0,0-21 0,0 0 15,1 21-15,-1-21 0,0 0 16,0 0-16,0 0 0,0-21 16,1 0-16,-1-1 0,-21 1 0,21 0 15,0 0-15,-21 0 0,0-22 0,21 1 16,0 21-16,-21-21 0,22 20 15,-22 1-15,0 0 0,0 0 0,0 0 16,0 42 0,-22 0-1,22 0-15,0 0 16,-21 1-16,21-1 0,0 0 16,0 0-16,0 0 0,0 0 0,0 1 15,0-1-15,0 0 0,0 0 16,21-21-16,1 0 0,-1 0 15,0 0-15,0 0 16,0 0-16,0-21 0,-21 0 16,22 21-16,-1-21 0,-21-1 15,21 1-15,-21 0 0,42-64 16,-42 64 0,0 42 15,0 1-31,0-1 0,-21 0 15,21 0-15,0 0 0,-21 0 16,21 1-16,0-1 0,0 0 0,0 0 16,0 0-16,0 0 15,21-42 32,-21 0-47,21 0 16,-21 0-16</inkml:trace>
  <inkml:trace contextRef="#ctx0" brushRef="#br0" timeOffset="140344.43">23707 5948 0,'0'-21'0,"0"42"0,-22-63 16,1 42-16,21-22 15,-21 22-15,42 0 63,0 0-63,1 0 15</inkml:trace>
  <inkml:trace contextRef="#ctx0" brushRef="#br0" timeOffset="140881.93">24215 5588 0,'-22'-21'0,"44"42"16,-65-42-16,43 0 0,0 0 0,-21 21 15,0 21 1,21 0-16,0 0 0,0 0 0,0 22 16,-21-1-16,21 0 0,-21 1 0,21-1 15,-22 0-15,22 1 0,0-1 16,0 0-16,-21 22 0,0-22 15,21 0-15,-21 1 0,21-22 0,-21 21 16,21 1-16,0-22 0,0 21 0,-21-21 16,21 0-16,0 1 0,-22-1 15,22 0-15,0-42 32,0 0-32,0-1 15,0 1-15,0 0 0,22 0 0,-22 0 16,21 0-16,0-1 0,0 1 0,0 0 15,0 0-15,1 0 0,-1 21 16,0 0-16,0 0 0,0 0 16,0 0-16,1 0 0,-1 0 0,-21 21 15,21 0-15,-21 0 16,0 22-16,0-22 0,0 0 0,0 0 16,0 0-16,-21 22 0,0-22 15,21 0-15,-22 0 0,-20 0 16,21 0-16,0 1 0,0-22 0,-1 21 0,-20-21 15,21 0-15,0 0 0,0 21 16,-1-21-16,1 0 0,0 0 0,0 0 16,21-21-1,0 0-15,21-1 16,0 1-16,0 0 16,22 0-16</inkml:trace>
  <inkml:trace contextRef="#ctx0" brushRef="#br0" timeOffset="141184.42">24723 5461 0,'0'0'16,"0"-21"-16,-22 21 16,22 21-1,-21 0-15,0 22 0,21-1 0,0 0 16,0 1-16,0 20 0,-21 1 15,21-22-15,0 21 0,0 1 0,0-1 16,0-20-16,0 20 0,0-20 0,-21 20 16,21-21-16,0 1 0,-21-1 15,21 0-15,0-20 0,0-1 0,0 0 16,0 0-16,0 0 0,0 0 0,0-42 47,21 21-47,-21-21 15,21 0-15,-21 0 0,0 0 0</inkml:trace>
  <inkml:trace contextRef="#ctx0" brushRef="#br0" timeOffset="141546.75">24701 6287 0,'0'0'16,"22"0"15,-1 0-31,0 0 0,0 0 0,0 0 15,0 0-15,22 0 0,-22 0 0,0 0 16,21 0-16,-20 0 0,20 0 0,-21 0 16,0-22-16,0 22 0,1-21 15,-1 21-15,0-21 0,-21 0 16,0 0-16,0 0 0,-21 21 16,0-22-16,-1 22 0,1 0 15,-21 0-15,21 0 0,-22 22 16,22-22-16,-21 21 0,21 0 0,0 0 15,-1 0-15,1 0 0,21 1 0,-21 20 16,21-21-16,0 0 0,0 0 16,0 1-16,0-1 0,0 0 0,21 0 15,0-21-15,1 21 0,-1-21 0,0 21 16,0-21-16,0 0 0,0 0 16,1 0-16,-1 0 0,0 0 15,0-21-15,0 21 0,0-21 16,1 21-16,-1-21 0,0 0 0,0 0 15</inkml:trace>
  <inkml:trace contextRef="#ctx0" brushRef="#br0" timeOffset="142015.88">25336 6117 0,'0'-21'0,"0"63"0,0-63 16,0 21 15,0 21-31,0 1 0,-21-1 0,21 0 16,-21 0-16,21 0 0,0 0 0,0 1 15,0-1-15,-21 0 0,21 0 16,0 0-16,-21 0 0,21 1 16,0-1-16,-21-21 0,21 21 0,0-42 62,0 0-62,0-1 0,0 1 16,0 0-16,21-21 0,-21 21 15,21-1-15,0 1 0,0 0 0,22-42 16,-22 63-16,0-22 0,0 1 16,0 0-16,22 21 0,-22 0 15,0 0-15,21 0 0,-21 0 0,1 0 16,-22 21-16,0 0 0,0 1 16,0-1-16,0 21 0,0-21 15,0 0-15,0 1 0,-22 20 16,22-21-16,-21 0 0,0 0 0,0 1 15,21-1-15,0 0 0,-21 0 0,0 0 16,21 0 0,-22-21-1,44-21 17,-1 21-32,0 0 0,0-21 0</inkml:trace>
  <inkml:trace contextRef="#ctx0" brushRef="#br0" timeOffset="143148.97">26162 6244 0,'0'-21'0,"0"0"16,-42-21 0,20 42-16,1-22 0,0 1 0,0 21 15,0 0-15,-22 0 0,22 0 0,0 0 16,0 0-16,0 21 0,-22-21 15,22 22-15,0-1 0,0 0 16,0 21-16,0-21 0,-1 1 0,22-1 0,0 0 16,0 0-16,0 0 0,0 0 15,0 1-15,0-1 0,0 0 16,22 0-16,-1-21 16,0 0-16,0 0 0,0 0 0,0 0 15,1 0-15,-1 0 0,0-21 16,0 21-16,0-21 0,0 0 0,-21-1 15,22 1-15,-1 0 0,0 0 0,0 0 16,-21 0-16,0-1 0,0 1 16,-21 21 15,0 21-31,0 1 16,21-1-16,-22 0 0,22 0 15,0 0-15,-21 0 0,21 1 0,0-1 16,0 0-16,0 0 15,21 0 1,1-21-16,-1 0 16,0 0-16,0 0 15,0 0-15,0-21 0,1 21 0,-1-21 16,0 0-16,0 21 0,0-21 16,0-1-16,1-20 0,-1 21 0,0 0 15,0 0-15,0-22 0,0 22 0,1 0 16,-1 0-16,-21 0 15,0-1-15,-21 44 32,-1-1-17,1 0-15,21 0 0,-21 0 16,21 0-16,-21 1 0,21-1 0,-21 0 16,21 0-16,0 0 0,0 0 0,0 1 15,-21-22-15,21 21 0,0 0 16,0-42 31,0 0-32,0-1-15,0 1 0,0 0 16,0 0-16,0 0 0,0 0 16,21-1-16,-21 1 0,21 0 0,0 0 15,0 0-15,0 0 0,1-1 16,-1 22-16,0 0 0,0 0 15,0 0-15,0 0 16,-21 22 0,0-1-16,0 0 0,0 0 15,0 0 1,0 0-16,0 1 0,-21-1 0,21 0 16,-21 0-16,0 0 0,0 0 15,21 1 1,-21-22-16,21-22 31,0 1-15,21 0-16,0 0 15,0 0-15,-21 0 0,21-1 0,0 1 16,1 0-16,-1 0 0,0 0 0,0 21 16,0-21-16,0 21 15,-21 21 16,0 0-31,0 0 0,0 0 16,0 0-16,-21 1 0,21-1 16,0 0-16,0 0 0,0 0 0,-21-21 15,21 21-15,0 1 0,0-1 16,21-21 0,0 0-1,1 0-15</inkml:trace>
  <inkml:trace contextRef="#ctx0" brushRef="#br0" timeOffset="143516.28">26818 6329 0,'-21'0'16,"21"-21"31,21 21-47,0 0 15,0-21-15,1 21 0,-22-22 16,21 1-16,0 0 16,-21 0-1,-21 21 1,0 0-16,-1 21 16,1 0-16,0-21 0,0 21 15,0 1-15,0-1 0,-1 21 0,22-21 16,0 0-16,-21 1 0,21-1 0,0 0 15,0 0-15,0 0 0,0 0 16,0 1-16,21-1 0,1-21 16,-1 21-16,0-21 0,0 0 15,0 0-15,0 0 0,1 0 16,-1 0-16,0-21 0,-21 0 16,21-1-16,0 1 0</inkml:trace>
  <inkml:trace contextRef="#ctx0" brushRef="#br0" timeOffset="144880.31">18648 7472 0,'0'-21'15,"0"0"1,0-1-16,0 1 16,-21 21 15,21 21-16,-22-21-15,22 22 16,0 20-16,0-21 0,-21 0 0,21 22 16,-21-22-16,0 21 0,21 0 15,-21-20-15,0 20 0,21 0 0,-22-21 16,1 22-16,0-22 0,21 21 16,-21-21-16,0 22 0,0-22 0,-1 0 0,22 0 15,-21 0-15,21 1 0,-21-1 16,0-21-16,21 21 0,-21-21 15,0 0 1,21-21 0,0 0-16,0-1 0,0 1 15,0 0-15,0 0 16,21-21-16,0-1 16</inkml:trace>
  <inkml:trace contextRef="#ctx0" brushRef="#br0" timeOffset="145362.53">18330 7662 0,'0'-63'16,"0"42"-16,0 0 0,0 126 0,0-253 16,0 127-16,0 0 0,21 21 0,-21-21 15,22 0-15,-1-1 0,0 1 0,0 0 16,0 21-16,0-21 0,22 21 0,-22 0 16,21 0-16,-21 0 0,22 0 15,-22 0-15,0 0 0,21 21 0,-20 0 16,-1 0-16,0 1 0,0 20 15,0-21-15,-21 21 0,0-20 0,0-1 16,0 21-16,0-21 0,-21 0 16,0 1-16,0-1 0,-22 0 0,22 0 15,-63 0-15,41-21 0,1 0 16,-22 0-16,22 21 0,0-21 0,21 0 16,-22 0-16,22 0 0,0 0 0,0 0 15,0-21-15,21 0 16,0 0-16,21 21 31,0 0-31,0 21 16,0 0-16,0 0 0,1 1 15,-1-1-15,0 0 0,0 0 16,0 0-16,0 22 0,22-22 0,-22 0 16,0 0-16,0 0 0,22 0 0,-22 1 15,0-1-15,0 0 0,0 0 0,0-21 16,1 21-16,-22 0 0,21-21 15,0 0 1,0-21 0,-21 0-1,0 0-15,21 21 0,-21-21 0,21 0 16</inkml:trace>
  <inkml:trace contextRef="#ctx0" brushRef="#br0" timeOffset="145624.63">19177 7514 0,'0'0'0,"0"-21"0,0 0 16,0 42 15,0 0-31,0 0 0,0 1 0,0 20 16,0-21-16,0 0 0,0 22 0,0-1 15,0-21-15,21 21 0,-21-20 16,0-1-16,21 21 0,-21-21 15,0 22-15,0-22 0,0 0 0,0 0 16,0 0-16,0 0 0,21-21 31,1 0-31,-1 0 16,0-21-16,0 0 16</inkml:trace>
  <inkml:trace contextRef="#ctx0" brushRef="#br0" timeOffset="145912.09">19748 7472 0,'0'-21'0,"0"42"0,0-63 15,0 20-15,0 1 16,-21 21 0,0 0-16,0 21 0,0 1 15,21-1-15,-21 0 0,-1 21 0,1-21 16,0 22-16,21-22 0,-21 21 15,0-21-15,0 22 0,-22-22 0,22 21 16,0-21-16,0 22 0,0-22 16,-1 0-16,1 21 0,0-20 0,0-1 0,21 0 15,-21 0-15,21 0 0,0 0 32,21-21-17,0 0-15,0 0 0,-21-21 16,43 21-16,-22-21 0</inkml:trace>
  <inkml:trace contextRef="#ctx0" brushRef="#br0" timeOffset="146188.07">19748 7895 0,'0'21'16,"22"-21"15,-1 0-31,0 0 15,0 0-15,0 0 0,0 0 16,1 0-16,-22-21 16,0 0-16,0 0 15,-22 21 17,1 0-32,0 0 0,21 21 15,-21-21-15,0 21 16,0-21-16</inkml:trace>
  <inkml:trace contextRef="#ctx0" brushRef="#br0" timeOffset="147120.51">21315 7557 0,'0'0'0,"21"0"16,-21 21 0,0 0-16,0 0 15,0 0-15,0 0 0,0 22 16,0-22-16,0 0 0,-21 21 0,0-20 16,21-1-16,-22 0 0,22 21 0,0-21 15,0 1-15,-21-1 0,21 0 0,0 0 16,-21-21-16,21 21 0,0-42 47,0 0-47,0 0 0,0 0 0,0-1 15,0 1-15,0 0 0,21-21 0,-21 21 16,21-22-16,1 22 0,-22-21 16,21 21-16,0-22 0,0 22 0,0-21 15,0 21-15,1-1 0,20 1 0,-21 21 16,21 0-16,-20 0 0,20 0 15,-21 0-15,0 21 0,22 1 0,-22-1 16,0 0-16,0 0 0,-21 21 0,0-20 16,0 20-16,0-21 0,0 21 0,0-20 15,0 20-15,0-21 0,0 0 16,0 0-16,0 1 0,0-1 0,-21 0 16,21-42 15,0 0-31,0-1 15,0 1-15,0 0 0,21 0 16,0 0-16,0-22 0,1 22 0,-1 0 16,0-21-16,21-1 0,-21 22 0,1-21 15,20 21-15,-21 0 0,21-1 0,22 1 16,-22 21-16,-21 0 16,1 0-16,-1 21 0,0-21 15,0 22-15,-21 20 0,0-21 0,0 0 0,0 0 16,0 1-16,0 20 0,0-21 15,-21 0-15,21 0 0,-21 1 16,21-1-16,-21 0 0,21 0 0,-22 0 16,22 0-16,-21-21 0,21 22 0,21-22 31,1 0-31,20-22 0</inkml:trace>
  <inkml:trace contextRef="#ctx0" brushRef="#br0" timeOffset="147480.35">22479 7832 0,'0'-21'16,"0"-1"-1,21 22 1,0-21-16,0 21 0,1-21 0,-1 21 16,0-21-16,21 0 0,-21 21 0,1-21 15,20-1-15,-21 22 0,43-42 16,-43 42-16,0-21 15,-21 0-15,0 0 0,-21 21 16,0 0-16,-22 0 16,22 0-16,-21 21 0,-1 0 15,1 0-15,0 0 0,-1 0 16,22 1-16,-21 20 0,21-21 0,0 0 16,-1 22-16,1-22 0,21 0 0,0 21 15,0-21-15,0 1 0,0-1 0,0 0 16,21 0-16,1 0 0,-1-21 15,0 0-15,0 21 0,0-21 0,0 0 16,22 0-16,-22 0 0,21 0 0,-21-21 16,1 0-16,20 0 0,0 0 0,-21 0 15,22-1-15,-1 1 0</inkml:trace>
  <inkml:trace contextRef="#ctx0" brushRef="#br0" timeOffset="147756.34">23368 7303 0,'0'-43'0,"-42"170"0,84-211 0,-42-1 0,0 64 0,0 0 16,0-1-16,0 44 16,-21-1-16,0 21 15,21 0-15,-22 1 0,1-1 16,0 22-16,0-22 0,21 21 0,-21-20 16,0 20-16,-1-20 0,22 20 0,0-21 15,-21 1-15,21-1 0,-21 0 16,21 1-16,-21-22 0,21 21 15,0-21-15,0 1 0,0-1 0,0 0 16,0-42 0,21 0-1,0-1-15,0 1 0,1 0 16,-1 0-16,0-21 0,0 20 0,0-20 16,0 0-16,22-1 0</inkml:trace>
  <inkml:trace contextRef="#ctx0" brushRef="#br0" timeOffset="148191.37">23664 7281 0,'21'-84'16,"-42"168"0,21-168-16,-21 105 0,0 21 15,0-21-15,0 22 0,-1-1 16,1 0-16,21 1 0,-21 20 0,0-20 16,0-1-16,0 0 0,-1 1 0,1-22 15,0 21-15,21-21 0,0 22 16,-21-22-16,21 0 0,-21 0 0,21 0 15,0 0-15,0 1 0,0-44 47,0 1-47,0 0 16,21 0-16,-21 0 0,21 21 0,0-21 16,0-1-16,1 1 0,-1 0 15,0 21-15,0-21 0,0 21 16,0 0-16,1 0 0,-1 0 0,0 0 15,0 0-15,-21 21 16,21 0-16,-21 0 0,0 1 16,0-1-16,0 0 0,0 0 15,0 0-15,0 0 0,0 1 16,0-1-16,-21 0 0,21 0 16,21-21 30,0 0-46,1-21 0,-1 0 0,0 0 16</inkml:trace>
  <inkml:trace contextRef="#ctx0" brushRef="#br0" timeOffset="148532.53">24109 7768 0,'0'0'0,"0"-21"15,-21 21 1,-1 0-16,1 0 0,21 21 15,-21-21-15,0 21 0,21 1 0,-21-1 16,0 0-16,21 0 0,-22 0 0,22 0 16,0 1-16,0-1 0,0 0 15,0 0-15,0 0 0,0 0 16,0 1-16,22-22 0,-1 0 16,0 0-16,0 0 0,0 0 15,0 0-15,22-22 0,-22 1 16,0 0-16,0 0 15,0 0-15,-21 0 0,0-1 0,0-20 16,0 21-16,0 0 0,0 0 0,0-1 16,0 1-16,0 0 0,0 0 15,-21 21-15,0 0 16,0 0-16,0 0 0,0 0 16,-1 0-16,1 0 0,0 0 15,0 0-15,0 0 0,0 0 16</inkml:trace>
  <inkml:trace contextRef="#ctx0" brushRef="#br0" timeOffset="148732.66">23050 7535 0,'0'0'15,"22"0"16,-1 0-31,0 0 0,21 0 0,-21 0 16,22 0-16,-22 0 0,21 0 16,1 0-16,-1 0 0,0 0 0,1 0 15,-22 0-15,21 0 0,0 0 16</inkml:trace>
  <inkml:trace contextRef="#ctx0" brushRef="#br0" timeOffset="149344.51">24490 7959 0,'0'0'0,"21"-21"0,-21-1 0,21 22 16,0-21-16,0 0 0,22 21 0,-22-21 15,0 0-15,0 0 0,0-1 0,1 1 16,-1 0-16,0 21 0,-21-21 16,0 0-16,0 0 15,-21 21-15,0 0 0,-22 0 16,22 21-16,-21 0 0,21 0 0,-22 0 16,1 0-16,21 1 0,-22-1 15,22 21-15,0-21 0,0 0 16,0 22-16,21-22 0,-21 0 0,21 0 15,0 0-15,0 1 0,21-1 16,0-21-16,0 21 0,0-21 16,0 0-16,1 0 0,20 0 0,-21 0 15,0-21-15,22 0 0,-22-1 0,0 1 16,0 0-16,21 0 0,-20-21 16,-1 20-16,0-20 0,21 0 0,-21-1 15,1-20-15,-1 21 0,0-22 16,0 1-16,0-22 0,22-42 15,-43 85-15,0-22 0,0 43 0,0-21 16,0 20-16,-22 22 16,1 22-16,0 20 15,0 0-15,0 1 0,0-1 16,-1 0-16,1 22 0,21-22 0,0 22 16,0-22-16,-21 21 0,21-20 0,0 20 15,0-20-15,0-1 0,0 0 16,0 1-16,0-22 0,0 21 0,0-21 15,0 0-15,0 1 0,21-1 0,0-21 16,1 0-16,-1 0 0,0 0 16,0 0-16,21 0 0,-20 0 15</inkml:trace>
  <inkml:trace contextRef="#ctx0" brushRef="#br0" timeOffset="149752.76">25273 7747 0,'0'-21'0,"0"106"0,0-149 0,-21 43 31,0 21-31,21 21 0,-22-21 16,22 21-16,0 0 0,0 1 0,-21-1 15,21 0-15,-21 0 0,21 0 16,0 0-16,0 1 0,0-1 0,0 0 16,-21 0-16,21 0 0,-21 0 0,21 1 15,0-44 16,0 1-31,0 0 16,21 0-16,0-21 0,-21 20 16,21 1-16,0 0 0,1 0 0,-22-21 15,21 20-15,0 1 0,0 0 16,0 21-16,0-21 0,1 21 0,-1 0 16,0 0-16,0 0 0,-21 21 15,0 0 1,21 0-16,-21 1 0,0-1 15,0 0-15,0 0 0,0 0 0,0 0 16,0 22 0,0-22-16,0 0 15,-21-21-15,21 21 16,21-21 0</inkml:trace>
  <inkml:trace contextRef="#ctx0" brushRef="#br0" timeOffset="150828.26">25971 7895 0,'0'0'16,"0"-21"-16,0 0 0,0 0 0,0 0 16,0-1-16,0 1 0,-21 21 0,0-21 15,0 0-15,0 21 0,0 0 0,-1 0 16,1 0-16,0 0 0,-21 0 15,21 0-15,-1 0 0,1 0 0,-21 21 16,21 0-16,0 0 0,-1 1 0,1-1 16,21 0-16,-21 0 0,0 21 15,21 1-15,0-22 0,0 0 16,0 0-16,0 0 0,21 1 16,0-1-16,0-21 0,1 0 15,-1 0-15,0 0 0,0 0 16,0 0-16,0 0 0,1 0 15,-1-21-15,0 21 0,0-22 0,0 1 16,0 0-16,1-21 0,-22 21 0,21-1 16,-21 1-16,21 0 0,-21 0 15,0 0-15,0 0 16,0 42 0,0 0-16,-21 0 15,21 0-15,0 0 0,0 1 16,0-1-16,0 0 0,0 0 15,0 0-15,0 0 0,21 1 0,0-22 16,0 0-16,0 0 0,1 0 0,-1 0 16,0 0-16,0 0 15,0 0-15,0 0 0,1 0 0,-1 0 16,0-22-16,0 22 0,-21-21 0,21 0 16,0 0-16,-21 0 0,22 0 15,-22-1-15,21 1 0,-21 0 0,0 0 16,0 0-16,-21 21 31,-1 21-31,1-21 16,0 21-16,21 0 0,-21 0 0,21 1 15,-21-1-15,21 0 0,0 0 0,0 0 16,0 0 0,0 1-16,-21-22 15,42-22 16,-21 1-31,21 0 16,0 0-16,-21 0 0,21 0 16,0-1-16,-21 1 0,22 0 0,-1 0 15,0 0-15,0 0 0,0-1 16,0 22-16,1-21 0,-1 21 16,0 0-16,0 0 0,-21 21 15,0 1 1,0-1-16,0 0 0,0 0 0,0 0 15,0 0-15,0 1 16,0-1-16,0 0 0,0 0 0,0 0 16,0 0-1,-21-21 1,21-21 0,0 0-16,0 0 15,0 0-15,21 21 0,0-21 0,-21-1 16,21 1-16,1 0 0,-1 0 15,0 21-15,0-21 0,0 0 0,-21-1 16,21 22-16,1 0 0,-22 22 31,0-1-31,0 0 0,0 0 16,0 0-16,0 0 16,0 1-16,0-1 0,0 0 0,-22 0 15,22 0-15,-21 0 0,21 1 31,21-22-15,1 0-16,-1-22 16</inkml:trace>
  <inkml:trace contextRef="#ctx0" brushRef="#br0" timeOffset="151184.1">26839 7938 0,'21'0'63,"1"0"-63,-1 0 15,0 0-15,0 0 0,0-22 16,0 22-16,-21-21 16,0 0-16,0 0 15,-21 21 16,0 0-31,0 0 0,-21 0 16,20 21-16,1-21 0,0 21 0,0 0 16,0 1-16,0-1 0,21 0 0,0 0 15,0 0-15,-22 0 0,22 1 0,0-1 16,0 0-16,22 0 16,-1 0-16,0-21 0,0 0 15,0 0-15,0 0 0,1 0 0,-1 0 16,21 0-16,-21 0 0,0 0 0,1 0 15,-1-21-15,0 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4:44:18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8530 0,'0'-21'15,"0"0"1,0 0-1,22 0 1,-22-1 31,-22 22-31,1 0-16,21 22 15,-21-22-15,0 21 0,0 0 16,21 0-1,-21-21-15,21 21 0,-22-21 0,22 21 16,0 1-16,-21-22 0,21 21 0,0 0 16,21-21-1,1 0 1,-1 0-16,0 0 0,0 0 16,0 0-16,0 0 15,-21-21-15,22 21 16,-22-21-16,21 21 0,-21-22 15,0 1-15,0 0 0,0 0 16,0 0-16,0 0 16,0-1-1,-21 22-15,-1 0 16,1 0 0,0 0-16,0 0 0,21 22 15,0-1-15,-21-21 16,21 21-16,-21-21 0,21 21 15,0 0-15,0 0 0,0 1 16,0-1 0,21-21-1,0 0-15,0 0 16,0 0-16,-21-21 16,0-1-16,0 1 15,0 0 1,0 0-16,0 0 0,0 0 15,0-1-15,-21 22 32,0 0-17,21 22-15,-21-22 0,21 21 16,0 0-16,-21 0 0,21 0 16,0 0-1,21-21 1,0 0-1,0 0-15,0 0 0,0 0 16,1 0 0,-22-21-16,0 0 0,0 0 15,0 0-15,0 0 32,-22 21-17,22 21 1,-21-21-16,21 21 0,0 0 15,0 0-15,0 0 16,0 1 15,21-22-15,1-22-16,-1 1 16,-21 0-16</inkml:trace>
  <inkml:trace contextRef="#ctx0" brushRef="#br0" timeOffset="1373.94">5059 6710 0,'0'21'62,"-21"-21"-46,21 21-16,-22 0 0,22 1 15,0-1 1,0 0-16,22-21 47,-1 0-47,-21-21 16,21 21-16,-21-21 0,21 21 15,-21-22-15,0 1 0,0 0 16,0 0-16,0 0 15,-21 21 1,0 0 0,0 0-16,-1 21 15,1 0-15,21 0 0,-21-21 16,21 21-16,0 1 0,0-1 16,0 0-1,21-21 1,0 0-1,1 0-15,-22-21 0,21 21 16,0 0-16,-21-21 0,0-1 16,0 1-1,0 0 1,-21 21 0,0 0-1,-1 21-15,22 0 16,0 1-16,-21-22 15,21 21-15,0 0 32</inkml:trace>
  <inkml:trace contextRef="#ctx0" brushRef="#br0" timeOffset="4700.93">1799 9292 0,'0'0'0,"0"-42"0,21 21 16,-21 0-16,0-1 0,0 1 0,21 0 16,-21 42 15,0 0-15,0 1-16,-21 20 0,21-21 0,0 0 15,-21 0-15,0 22 0,0-22 16,0 0-16,21 21 0,-22-20 0,1-1 15,0 0-15,21 0 0,0 0 16,-21-21-16,21 21 0,-21-21 0,0 0 16,21-21-1,0 0 1,21 0-16,0 0 0,-21 0 0,21-1 16,0 1-16,0 0 15,1-21-15,-1 21 0,0 21 0,0-22 16,0 1-16,0 21 0,1 0 15,-1 0 1,-21 43-16,21-22 0,-21 0 16,0 0-16,0 0 0,0 0 15,0 1-15,0-1 0,0 0 0,0 0 16,0 0-16,21 0 0,0 1 16,-21-1-16,21-21 0,1 0 0,-1 21 15,0-21-15,0 0 0,21 0 16,-20 0-16,20 0 0,0-21 15,1 0-15,-1-1 0,-21 22 0,21-21 16,1 0-16,-22 0 0,0-21 16,0 20-16,0 1 0,-21 0 0,0-21 15,0 21-15,0-1 0,0 1 0,-21 21 16,0-21-16,0 21 0,-21 0 16,20 0-16,-20 0 0,21 0 0,-21 21 15,-1-21-15,22 21 0,0 1 16,-21-1-16,20 0 0,1 0 0,21 0 15,0 0-15,-21 22 0,21-22 0,0 0 16,0 0-16,0 0 16,21-21-16,0 0 0,1 0 15,20 0-15,-21 0 16,0 0-16,0 0 0,22 0 0,-22-21 16,0 0-16,21 21 0,-20-21 0,-1 0 15,0 0-15,-21-1 16,21 1-16,-21 0 0,21 0 0,-21 0 0,0 0 15,0 42 17,0 0-17,0 0-15,-21 0 0,21 0 0,0 1 16,0-1-16,0 0 0,0 0 16,0 0-16,21-21 15,0 21-15,1-21 0,-1 0 0,0 0 16,0 0-16,21 0 0,-20 0 0,20 0 15,-21 0-15,0-21 0,22 0 16,-22 0-16,0 0 0,0 0 0,0-1 16,0 1-16,1 0 0,-22-21 0,21 21 15,-21-1-15,0 1 0,0 0 16,0 42 0,0 0-1,-21 1-15,21-1 16,-22 0-16,22 21 0,0-21 15,0 1-15,-21-1 0,21 0 16,-21 0-16,21 0 0,0 0 0,0 1 16,-21-22-16,21 21 0,0-42 31,21 21-15,0-22-16,0 1 0,-21 0 0,22-21 15,-1 21-15,-21-1 0,21 1 16,0 0-16,0 0 0,-21 0 15,21 0-15,-21-1 0,22 22 0,-1 0 16,0 0 0,-21 22-16,0-1 15,0 0-15,0 0 0,0 0 0,0 0 16,0 1-16,0-1 16,0 0-16,0 0 0,0 0 0,0 0 15,21-21 16,0 0-31,-21-21 16,21 0-16,1 21 0,-22-21 16,21 0-16,0 0 0,0-1 0,0 1 15,0 0-15,1 0 0,41 0 16,-42 0-16,0 21 16,-21-22-16,22 22 0,-1 0 0,-21 22 31,0-1-31,0 0 15,0 0-15,0 0 0,0 0 16,0 1-16,0-1 0,0 0 0,0 0 16,0 0-16,0 0 15,0 1-15,21-22 0,0 21 16,0-21-16,22 0 0,-22 0 0,0 0 16,21 0-16,1 0 0,-22-21 15,21-1-15,0 1 0,-20 0 16,20 0-16,-21 0 0,0 0 0,22-1 15,-22 1-15,-21 0 0,0 0 16,0 0-16,0 0 0,0-1 16,-21 22-16,-1 0 0,1 0 15,0 0-15,0 22 0,0-1 16,0 0-16,-1-21 0,22 21 0,0 0 16,0 22-16,0-22 0,0 0 0,0 0 15,0 0-15,22 0 0,-1 1 16,0-1-16,0-21 0,21 21 0,-20-21 15,20 0-15,0 0 0,-21 0 0,22 0 16,-1 0-16,0-21 0,-20 0 0,-1-1 16,21-20-16,-21 21 15</inkml:trace>
  <inkml:trace contextRef="#ctx0" brushRef="#br0" timeOffset="6680.62">3556 7070 0,'0'-21'15,"0"42"17,0 0-17,0 0-15,0 0 0,0 0 0,-21 1 16,21-1-16,-21 0 0,21 21 0,-22-21 15,22 1-15,0-1 0,0 0 16,-21-21-16,21 21 0,-21 0 0,0-21 16,21 21-16,0-42 31,0 0-31,0 0 16,0 0-16,21 0 0,0-1 15,0 1-15,1 0 16,-1 0-16,0 0 0,0 21 15,0-21-15,0 21 16,1 0 0,-22 21-16,21 0 0,-21 0 15,0 0-15,0 0 0,0 1 0,0-1 16,21 0-16,-21 0 0,21-21 16,-21 21-16,21 0 0,0-21 0,-21 22 15,22-22-15,-1 0 0,0 0 16,0 0-16,0 0 0,0 0 0,22 0 15,-22 0-15,21 0 0,-21-22 16,1 1-16,20 21 0,-21-21 0,0 0 16,0 0-16,1 0 0,-22-1 15,0-20-15,21 21 0,-21 0 0,0 0 16,0-1-16,0 1 0,-21 21 16,-1 0-16,1 0 15,0 0-15,0 0 0,0 0 0,0 0 16,-1 21-16,1 1 0,0-1 0,0 0 15,0 0-15,0 0 0,21 0 16,0 1-16,0-1 0,0 0 0,0 0 16,0 0-16,0 0 0,21-21 31,0 0-31,0 0 0,0 0 16,22 0-16,-22-21 0,0 21 0,0-21 15,0 0-15,0 0 0,1 0 16,-1-22-16,-21 22 0,21 0 15,-21 0-15,0 0 0,0-1 16,0 44 15,0-1-31,0 0 0,0 0 16,-21-21-16,21 21 0,0 0 16,0 1-16,0-1 0,0 0 15,0 0-15,0 0 0,21-21 16,0 0-16,0 21 0,0-21 0,1 0 15,-1 0-15,0 0 0,0 0 16,0 0-16,0-21 0,1 21 0,-1-21 16,0 21-16,0-21 0,-21 0 15,0 0-15,21 21 0,-21-22 0,21 1 16,-21 0-16,0 0 0,0 0 16,0 42 15,0 0-31,-21 0 15,21 0-15,-21 1 0,21-1 16,0 0-16,-21 0 0,21 0 16,0 0-16,0-42 47,0 0-32,21 21-15,-21-21 0,0 0 0,21 0 16,0-1-16,1 1 0,-22 0 15,21 0-15,0 21 16,0 0 0,-21 21-1,0 0-15,0 0 16,0 1-16,0-1 0,0 0 16,0 0-16,0 0 0,0 0 15,21-21 1,0 0-1,1 0-15,-1-21 16,0 0-16,0 0 16,0 0-16,0 0 15,1-1-15,-1 1 0,0 0 0,-21 0 0,21 21 16,0-21-16,0 21 0,-21-21 16,22 21-1,-22 21-15,0 0 16,0 0-16,0 0 0,0 0 15,0 1-15,0-1 0,0 0 16,0 0-16,0 0 0,0 0 16,0 1-16,21-22 15,0 0-15,0 0 16,0 0-16,0 0 0,1 0 16,-1 0-16,21-22 0,-21 1 0,0 21 15,1-21-15,-1 0 0,0 0 0,0 0 16,-21-22-16,21 22 0,-21 0 15,0 0-15,0 0 0,0-1 16,-21 22 0,0 0-1,0 22-15,21-1 0,0 0 0,-21 0 16,21 0-16,0 0 0,0 1 0,0-1 16,0 0-16,0 0 0,21 0 15,-21 0-15,21-21 0,0 0 16,0 0-16,0 0 0,1 0 15,-1 0-15,0-21 0,0 0 0,0 0 16,0 0-16,-21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4:45:01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1376 0,'0'-21'0,"0"0"0,21-1 15,-21 1-15,0 0 16,0 0-16,0 0 0,0 0 16,0-1-16,0 1 15,0 0-15,0 0 0,0 0 16,0 42 15,0 0-31,0 0 16,0 0-16,0 1 0,0 20 15,0 0-15,0-21 0,0 22 16,0-1-16,0 22 0,0-22 16,0 21-16,0-20 0,0 20 0,0-20 15,0-1-15,0 0 0,0 1 0,0-1 16,0 0-16,0-21 0,0 22 15,0-22-15,0 0 0,0 0 0,0 0 16,0 1-16,0-44 47,0 1-47,0 0 0,21 0 16,0 0-16,0-22 0</inkml:trace>
  <inkml:trace contextRef="#ctx0" brushRef="#br0" timeOffset="302.93">2963 1736 0,'0'21'16,"0"0"0,0 0-16,0 0 15,21-21-15,1 0 16,-1 0-1,0-21 1,0 0-16,-21 0 16,0 0-16,0 0 15,-21 21 1,0 0 0,0 0-1,21 21 1,-22-21-16,22 21 0,22-21 31</inkml:trace>
  <inkml:trace contextRef="#ctx0" brushRef="#br0" timeOffset="1163.29">5546 1080 0,'0'-22'0,"0"44"0,0-65 0,0 22 15,0 0-15,0 0 16,-22 21 0,1 0-16,0 0 15,0 0-15,0 0 16,0 21-16,-1-21 0,22 21 0,-21 0 15,0 22-15,0-22 0,0 21 0,0 0 16,-1-20-16,1 20 16,21 0-16,-21 1 0,21-1 0,-21 0 15,21 1-15,0-1 0,0 0 0,0 1 16,0-1-16,0 0 0,0 1 16,0-22-16,0 21 0,0-21 0,21 22 15,0-22-15,0 0 0,1 0 0,-1 0 16,0-21-16,0 21 0,0-21 15,22 0-15,-22 0 0,0 0 0,21 0 16,1 0-16,-22-21 0,21 0 0,0 21 16,-20-21-16,20 0 0,0-22 15,-21 22-15,22-21 0,-22 21 0,0-22 16,0 1-16,0 0 0,1-1 16,-1 1-16,-21-21 0,0 20 15,0 1-15,0 0 0,0-1 0,0 1 16,0 0-16,-21-1 0,-1 1 0,1 0 15,0 20-15,-21 1 0,21 0 16,-22 0-16,22 0 0,-21 21 0,-1 0 16,1 0-16,21 0 0,-21 0 15,-1 0-15,22 0 0,-21 0 0,21 21 16,-22 0-16,22-21 0,0 21 0,0 0 16,21 1-16,0-1 0,0 0 15,0 0-15,0 0 0,0 0 0,0 1 16,21-22-16,0 0 15,21 0-15</inkml:trace>
  <inkml:trace contextRef="#ctx0" brushRef="#br0" timeOffset="2104.61">6244 635 0,'-21'0'16,"0"0"31,21 21-47,0 0 16,0 1-16,0-1 0,-21 0 0,21 21 15,0-21-15,0 1 16,0 20-16,0 0 0,0 1 0,0-22 15,0 21-15,0 0 0,0 1 16,0-1-16,0 0 0,0 1 0,0-1 16,0 0-16,0 1 0,0-22 0,0 21 15,0-21-15,0 22 0,0-22 16,0 21-16,0-21 0,0 22 0,0-1 16,0 0-16,0-20 15,0-1-15,0 0 0,-22 0 0,22 0 16,-21 0-16,21 1 0,0-1 15,-21 0 1,21-42 31,0 0-47,0-1 16,0 1-16,0 0 15,0 0-15,0 0 0,0 0 16,0-1-16,0 1 0,0 0 0,0 0 15,0 0-15,21 0 0,0-1 16,1 1-16,-22 0 16,21 0-16,0 0 0,0 0 0,-21-1 15,42 22-15,-20-21 0,-1 0 16,0 21-16,0 0 0,0-21 0,22 21 16,-22 0-16,0 0 0,21 0 0,-21 0 15,1 0-15,-1 21 0,0-21 16,0 21-16,0 0 0,0-21 0,1 22 15,-22-1-15,21 0 0,-21 0 0,0 0 16,0 0-16,0 1 0,0-1 16,0 0-16,0 0 0,-21 0 0,-1 0 15,-20 1-15,0 20 16,-1-21-16,22-21 0,0 21 0,-21 0 16,21-21-16,-1 22 0,-20-22 15,21 21-15,0-21 0,0 0 0,-1 0 16,1 21-16,0-21 15,21-21 17,0 0-17,0-1-15,21 1 16,0 21-16</inkml:trace>
  <inkml:trace contextRef="#ctx0" brushRef="#br0" timeOffset="2723.46">6921 1672 0,'0'0'0,"0"-21"16,0 0-1,0 0-15,0 0 16,22-1-16,-1 1 16,-21 0-16,21 21 0,0-21 15,-21 0 1,21 0-16,0 21 0,-21 21 47,0 0-32,0 0-15,0 0 16,0 22-16,-21-22 0,21 0 16,0 21-16,-21 1 0,21-22 0,0 21 15,0 0-15,0 1 0,0-1 0,0 0 16,0-20-16,0 20 16,0 0-16,-21 22 0,21-22 0,0 0 0,0 1 15,0-1-15,-21 0 0,21 1 16,0 20-16,0-20 0,0-1 0,-21 0 15,21 1-15,-22-1 0,22 0 16,-21 1-16,21-1 0,-21-21 0,0 0 16,21 22-16,-21-22 0,0 0 0,21 0 15,-22 0-15,1-21 0,21 21 0,-21-21 16,0 0-16,0 0 16,0 0-16,-1 0 0,1 0 15,0 0-15,0-21 0,0 0 0,0 21 16,-1-21-16,-20 0 0,21 0 15,0 21-15,21-22 0,-21 1 16,-1 0-16,22 0 0,-21 0 0,21 0 16,0-1-16,0 1 0,0 0 0,0-21 15,0-1-15,0 22 0,0-42 16,0 20-16</inkml:trace>
  <inkml:trace contextRef="#ctx0" brushRef="#br0" timeOffset="3168.97">7006 1122 0,'0'21'15,"21"-21"1,0 0 0,1 0-16,-1 0 15,-21-21-15,21 21 0,-21-21 16,0 0-1,-21 21 17,0 0-32,-1 0 15,22 21-15,-21-21 0,21 21 16,0 0-16,0 0 16,0 0-1,0 1 1,21-22-16,1 21 15,-1-21-15</inkml:trace>
  <inkml:trace contextRef="#ctx0" brushRef="#br0" timeOffset="3607.16">7281 1566 0,'21'0'0,"1"0"0,-1 0 15,0-21 1,0 21-16,-21-21 0,0 0 16,21 21-16,-21-21 0,21 21 0,-21-21 15,0-1-15,0 1 31,-21 21-15,0 0-16,0 0 16,21 21-16,-21 1 0,0-22 15,-1 21-15,1 0 0,0 0 16,21 0-16,-21-21 0,21 21 16,0 1-16,0-1 0,0 0 0,0 0 15,0 0-15,0 0 16,0 1-16,0-1 0,0 0 15,21 0-15,0-21 0,0 0 0,-21 21 16,22-21-16,-1 0 0,0 0 16,0 0-16,0 0 0,0 0 15,1 0-15,-1 0 0,0-21 16,0 21-16,0-21 0</inkml:trace>
  <inkml:trace contextRef="#ctx0" brushRef="#br0" timeOffset="3962.91">8022 1418 0,'0'-21'16,"-21"21"0,0 0-1,0 0-15,-1 0 0,1 0 16,0 0-16,0 21 0,21 0 15,-21 1-15,0-1 0,-1 0 0,22 0 16,0 0-16,-21 0 0,21 1 0,-21-1 16,21 0-16,0 0 0,0 21 15,0-20-15,0-1 0,0 0 16,0 0-16,21 0 0,0-21 16,-21 21-16,22 1 0,-1-22 0,0 0 15,0 0-15,0 0 0,0 0 16,22 0-16,-22 0 0,0 0 0,0 0 15,0 0-15,1-22 0,-1 22 0,0-21 16,0 0-16,0 21 0,0-21 16,-21 0-16,22 0 0,-1-22 0,-21 22 15,21 0-15</inkml:trace>
  <inkml:trace contextRef="#ctx0" brushRef="#br0" timeOffset="4357.18">8530 720 0,'0'-21'15,"0"42"-15,0-64 0,0 65 47,0-1-47,0 0 16,0 0-16,0 21 0,-21 1 0,21-22 15,0 21-15,0 1 16,-21-1-16,21 0 0,-21 1 0,21-1 16,-22 0-16,22 1 0,0-1 0,0 0 15,0 1-15,-21-1 0,21 0 16,0-21-16,0 22 0,0-1 0,0-21 16,0 22-16,0-22 0,0 21 0,0-21 15,0 0-15,0 1 0,0-1 16,21-21-16,-21 21 0,22-21 15,-1 21-15,0-21 0,0 0 0,0 0 16,0 0-16,1 0 16,-1 0-16,0-21 0,0 0 15,0 0-15,0 21 0,-21-22 16,0 1-16,22 0 0,-1 0 0</inkml:trace>
  <inkml:trace contextRef="#ctx0" brushRef="#br0" timeOffset="4655.13">8424 1207 0,'-21'0'16,"42"0"-1,22 0-15,-22 0 16,0 0-16,0 0 0,21 0 15,1 0-15,-22 0 0,21 0 0,1-22 16,-1 22-16,-21 0 0,21 0 0,-20 0 16,-1 0-16,0 0 0,0 0 15,0 0-15,-42 0 63,0 0-63</inkml:trace>
  <inkml:trace contextRef="#ctx0" brushRef="#br0" timeOffset="5803.21">2625 3874 0,'0'0'0,"-22"0"15,1 21-15,0-21 16,0 0-16,0 0 15,0 0-15,21-21 16,-22-1 0,22 1-1,0 0-15,0 0 0,22 0 16,-1 21-16,-21-21 0,21 21 16,0-22-16,0 22 0,22 0 15,-22 0-15,0-21 0,0 21 0,0 0 16,0 0-16,1 0 0,-1 0 15,0 21-15,0 1 0,0-22 0,-21 21 16,21 0-16,-21 0 0,0 21 0,0-20 16,0 20-16,0-21 0,0 21 15,0 1-15,0-1 0,-21 0 0,0-20 16,0 20-16,0 0 0,0 1 16,-1-22-16,-20 21 0,21-21 15,0 22-15,0-22 0,-22 0 0,22 0 16,-21 0-16,21 0 0,-22 1 15,22-1-15,-21-21 0,21 0 0,-22 21 16,22-21-16,-21 0 0,21 0 0,-1 0 16,-20 0-16,21-21 0,0 21 15,0-21-15,21-1 0,0 1 0,-22 0 16,22-21-16,-21 21 0,21-22 16,0 22-16,0-21 0,0 21 0,0-1 15,0 1-15,21 0 0,1 0 16,-1 0-16,0 21 0,0 0 15,0 0-15,0 0 0,1 0 16,-1 0-16,21 21 0,-21 0 16,22 21-16,-22 1 0,21-1 15,-21-21-15,0 0 0,1 1 16,-22-1-16,0 0 0,21 0 16,0 0-16,-21 0 0,0 1 15,21-22-15,-21 21 0,21-21 16,0 0-1,1 0-15,-1 0 0,-21-21 0,21 21 16,0-22-16</inkml:trace>
  <inkml:trace contextRef="#ctx0" brushRef="#br0" timeOffset="6084.69">3048 4360 0,'21'0'15,"0"0"1,0-21 0,1 21-1,-22-21-15,21 21 0,-21-21 16,0 0-16,-21 21 31,-1 0-31,1 0 16,0 21-16,21 0 15,-21 0-15,21 0 16</inkml:trace>
  <inkml:trace contextRef="#ctx0" brushRef="#br0" timeOffset="15328.21">5313 3577 0,'0'0'0,"0"-21"16,0 0 0,0 0-16,0 0 15,0-1 1,0 44 15,0-1-31,0 0 16,0 0-16,0 0 0,0 22 0,0-1 15,0 0-15,0-21 0,-21 22 0,21 20 16,-22-20-16,22-1 0,0 0 16,0 1-16,-21-1 0,21 0 15,0-21-15,0 1 0,0 20 0,0-21 16,0 0-16,0 0 16,21-42 15,-21 0-31,22 0 15,-1-21-15,0 20 0,-21 1 0,21-21 16,0 21-16,0-22 0,1 22 0,-1-21 16,0 21-16,0 0 0,0-1 15,0-41-15,1 63 0,-1-21 16,-21 0-16,21 21 16,0-22-16,0 22 15,0 0 1,1 22-1,-22-1-15,21 0 0,-21 0 16,0 0-16,0 0 0,0 1 0,0-1 16,0 21-16,0-21 0,0 22 0,0-22 15,0 0-15,0 21 0,0-21 16,21 1-16,0-1 0,-21 0 16,21-21-16,0 0 0,1 0 15,-1 0-15,0 0 0,0 0 16,0-21-16,0 21 0,-21-21 15,22-1-15,-1 1 0,-21-21 16,21 21-16,-21 0 0,0-22 0,0 22 16,0-21-16,0 21 15,0-22-15,0 22 0,0-21 0,0 21 0,0-1 16,0 1-16,0 0 0,0 0 0,-21 21 16,21-21-16,-21 21 15,-1 0 1,1 0-16,42-21 47,1 21-47,-1 0 15</inkml:trace>
  <inkml:trace contextRef="#ctx0" brushRef="#br0" timeOffset="15987.51">6435 3217 0,'0'-21'0,"0"42"0,-22-42 16,1 21 15,21 21-31,-21 1 0,21-1 15,0 0-15,0 21 0,0-21 0,0 22 16,0-1-16,-21 0 0,21 1 16,0 20-16,-21-20 0,21-1 0,0 0 15,0 1-15,0-22 0,-21 21 0,21 0 16,0 1-16,-22-1 0,22-21 16,0 22-16,0-22 0,0 21 0,0-21 15,0 0-15,0 1 0,0-1 0,0 0 16,0 0-16,0-42 62,0 0-46,0 0-16,0-1 0,0-20 0,0 21 16,0 0-16,22-22 0,-1 22 0,-21 0 15,21 0-15,0-21 0,0 20 16,0 1-16,1 0 0,-1 0 15,0 0-15,0 0 0,0 21 0,0-22 16,1 22-16,-1 0 0,0 0 0,0 0 16,0 0-16,0 0 15,1 0-15,-22 22 0,21-1 16,-21 0-16,0 0 0,0 0 0,0 0 16,0 1-16,0-1 0,0 0 15,0 21-15,0-21 0,-21 1 0,21-1 16,0 0-16,0 0 0,0 0 0,-22-21 15,22 21-15,0 1 16,0-44 15,0 1-15,22 0-16,-1 21 16,0-21-16</inkml:trace>
  <inkml:trace contextRef="#ctx0" brushRef="#br0" timeOffset="16764.07">7112 3725 0,'0'0'0,"0"-21"0,-21 42 47,21 1-47,-21-1 15,21 0 1,-22 0-16,22 0 0,0 0 0,0 1 16,0-1-16,0 0 0,0 21 0,0-21 15,0 1-15,0-1 0,0 0 0,0 0 16,43 21 0,-22-42-16,0 0 0,0 0 0,0 0 15,1 0-15,-1 0 0,0 0 0,0-21 16,0 21-16,0-21 0,1 0 15,-1 0-15,0 0 0,0 21 16,0-22-16,-21 1 0,21 0 0,-21 0 16,22 0-16,-22 0 0,0-1 0,0 1 15,0 0-15,21 0 0,-21 0 16,0 0-16,0-1 16,0 44 15,0-1-31,0 0 15,0 0-15,0 0 0,0 22 16,0-22-16,0 21 0,0 0 16,0 1-16,0-1 0,0 0 0,0 1 15,0 20-15,0-20 0,-21 20 0,21-21 16,0 22-16,0-1 0,-22-20 0,22 20 16,0 1-16,0 20 0,-21-20 15,21-1-15,-21 22 0,21-21 16,-21-1-16,21 1 0,-21-1 0,21 1 15,-21-1-15,-1 1 0,22-22 0,-21 21 16,0-20-16,0-1 0,0 22 0,0-43 16,21 21-16,-22 0 0,1-20 0,0-1 15,0 0-15,21 0 0,-21-21 16,0 0-16,-1 0 0,22-21 16,0 0-16,-21-22 0,21 1 15,-21 0-15,21-1 0,0-20 0,0 21 16,0-22-16,0-21 0,0 22 15,0-22-15,21 1 0,0-1 16,1 0-16,-1 1 0,0 20 0,0 1 16,0-22-16,0 43 0,1-22 0,20 1 15,-21 20-15,21-41 0,-42 41 16,22 1-16,-1 0 0,0 20 16,0-20-16,0 0 0,0 21 0,22-22 15,-22 22-15,0 0 0,0-21 0</inkml:trace>
  <inkml:trace contextRef="#ctx0" brushRef="#br0" timeOffset="17863.22">9017 3429 0,'21'0'0,"-42"0"0,42-21 0,-21 0 16,0 0-16,0-1 15,0 1-15,-21 21 16,0 0-16,0 0 0,-1 0 16,1 0-16,21 21 15,-21 1-15,0-1 0,21 0 0,-21 0 16,0 21-16,21-20 0,0 20 0,-22 0 16,1-21-16,21 22 0,-21-1 15,21 0-15,-21-20 0,21 20 0,0-21 16,0 21-16,0-20 0,0-1 0,0 0 15,0 0-15,21 0 0,0-21 16,0 21-16,1-21 0,-1 0 0,0 0 16,64 0-1,-43-21-15,-21 21 16,21-21-16,-20 0 0,20 0 0,0 0 16,-21-1-16,22-20 0,-22 21 0,0 0 15,0-22-15,0 22 0,1-21 0,-22 0 16,0 20-16,0 1 0,0 0 15,0 0-15,0 0 0,0 0 0,-22 21 16,1 0-16,0 0 0,0 0 16,21 21-16,0 0 15,0 0-15,0 0 16,0 0-16,0 1 0,0-1 16,21 0-16,-21 0 0,21 0 0,-21 0 15,21-21-15,1 22 16,-22-1-16,0 0 0,21 0 15,-21 0-15,0 0 0,0 1 16,0-1-16,21-21 0,0 0 16,-21 21-16,21-21 15,0 0-15,1 0 0,-1 0 16,0 0-16,0-21 0,0 0 16,0 21-16,1-22 0,-1 1 15,0 21-15,0-21 0,0 0 0,0 0 16,-21 0-16,22-1 0,-1 1 15,-21 0-15,0 0 16,0 0-16,0 0 16,-21 21-1,-1 0-15,1 21 16,0-21-16,21 21 0,-21 0 16,21 0-16,-21 0 0,21 1 15,-21-1-15,21 0 0,0 0 0,0 0 16,0 0-16,0 1 0,0-1 15,21 0 1,0-21-16,0 0 0,0 21 0,0-21 0,1 0 16,-1 0-16,21 0 0,-21 0 15,22 0-15,-22 0 0,21 0 0,-21 0 16,22 0-16,-1-21 0,-21 21 16,0-21-16</inkml:trace>
  <inkml:trace contextRef="#ctx0" brushRef="#br0" timeOffset="18864.23">10350 3683 0,'0'-21'0,"0"42"16,0-63-16,0 21 0,0-1 0,0 1 15,-21 21-15,0 0 16,0 0-16,0 0 0,0 0 16,-1 21-16,1 1 0,0-22 15,0 21-15,0 0 0,0 0 0,-1 0 16,1 0-16,21 1 0,0 20 15,0-21-15,0 0 0,0 0 0,0 1 16,0-1-16,0 0 0,0 0 16,21-21-16,1 21 0,-1-21 15,0 0-15,0 0 0,0 0 16,0 0-16,1 0 0,-1-21 0,0 21 16,0-21-16,0 0 0,0 21 0,-21-21 15,0-1-15,22 1 0,-22 0 0,21 0 16,-21 0-16,0 0 0,0-1 15,0-20-15,0 21 0,0 0 16,0 0-16,0 42 47,0 0-47,0 0 0,0 0 0,0 0 16,0 1-16,0-1 0,0 0 0,0 0 15,0 0-15,0 0 0,0 1 16,0-1-16,21-21 0,0 21 0,-21 0 15,21-21-15,0 0 0,1 21 0,-1-21 16,21 0-16,-21 0 0,0 0 0,22 0 16,-22-21-16,0 21 15,21-21-15,-20 0 0,20 0 0,-21 21 16,0-22-16,22-20 0,-22 21 0,0 0 16,0-22-16,0 1 0,0 0 0,1-1 15,-22 1-15,21 0 0,0-1 16,-21 1-16,21-21 0,-21 20 0,0 1 15,21 21-15,-21-22 0,21 22 0,-21 0 16,0 0-16,0 0 0,0 0 0,-21 21 31,0 0-31,0 21 16,0 0-16,21 0 0,-21 21 0,21-20 16,0 20-16,-22 0 15,1 1-15,21-1 0,0 0 0,0 1 16,0-1-16,-21 0 0,21 1 0,0-22 15,0 21-15,0-21 0,0 22 0,0-22 16,0 0-16,0 21 0,21-21 16,-21 1-16,21-1 0,1-21 0,-1 21 15,0 0-15,21-21 0,-21 0 0,22 0 16,-22 0-16,21 0 0,1 0 0,-22 0 16,21 0-16,0 0 0,1-21 15,-22 21-15,21-21 0,-21 0 16,1-1-16,-1 22 0,0-42 0,0 21 0,0 0 15,0 0-15,-21-1 0,0 1 16,0 0-16,0 0 0,0 0 16,-21 21-1,0 0-15,0 0 0,0 21 16,0 0-16,21 0 16,-22 0-16,22 1 0,0-1 15,0 0-15,0 0 0,0 0 16,0 0-16,22 1 0,-1-22 0,-21 21 15,21-21-15,0 21 0,0-21 16,0 0-16,1 0 0,-1 0 16,0 0-16,0 0 0,21 0 15,-20 0-15,-1 0 0,0-21 0,0 21 16,-21-21-16,21-1 0,0 1 0,-21 0 16,22 21-16</inkml:trace>
  <inkml:trace contextRef="#ctx0" brushRef="#br0" timeOffset="19087.41">11007 3471 0,'-22'0'0,"44"0"0,-65 0 0,22 0 15,0 0-15,21-21 16,21 21-16,0 0 15,22 0-15,-22-21 0,21 21 0,0 0 16,1-21-16,-1 21 0,0-21 16,1 21-16,-1 0 0,-21 0 0,22-21 15,-22 21-15,0 0 0</inkml:trace>
  <inkml:trace contextRef="#ctx0" brushRef="#br0" timeOffset="19863.88">13631 3450 0,'0'0'0,"0"-21"16,21 0-16,-21 0 0,0 0 0,0-1 15,0-20 1,-21 42-1,0 0-15,0 0 0,-21 0 16,20 21-16,1 0 16,0 1-16,0-1 0,0 0 0,0 21 15,-1 1-15,1-22 0,21 21 0,0 0 16,0-20-16,0 20 0,0-21 0,0 0 16,0 22-16,0-22 0,0 0 15,0 0-15,21 0 0,1 0 16,-1-21-16,0 0 0,0 0 15,0 0-15,0 0 0,1 0 0,20 0 16,-21-21-16,21 0 0,-20 0 16,20 0-16,-21-22 0,21 22 0,-20-21 15,20 21-15,0-106 16,-42 84-16,0 1 0,0-21 16,0 20-16,-21 1 0,0 21 0,0-22 15,-22 22-15,22 0 0,-21 0 0,21 21 16,0 0-16,-22 0 0,22 0 0,0 0 15,0 21-15,0 0 0,-1 0 16,1 1-16,0-1 0,21 21 16,0-21-16,0 22 0,0-22 0,0 21 0,0-21 15,0 0-15,0 1 16,0-1-16,0 0 0,21-21 0,0 0 16,1 0-16</inkml:trace>
  <inkml:trace contextRef="#ctx0" brushRef="#br0" timeOffset="20811.7">14160 2815 0,'22'-21'16,"-44"42"-16,44-63 0,-22 21 0,21 21 15,0 0-15,-21 21 16,0 0-16,0 21 15,0-20-15,0-1 0,0 21 0,0 0 16,0 1-16,0-1 0,-21 0 0,21 1 16,-21 20-16,-1-20 0,1 20 15,0-21-15,0 22 0,0-22 0,21 1 16,-21-1-16,-1-21 0,22 21 0,-21-20 16,21 20-16,0-21 0,0 0 0,0 0 15,0 1-15,0-1 16,0-42 15,21-1-31,1 1 16,-1 0-16,0 0 0,21 0 15,-21 0-15,1-1 0,20-20 16,-21 21-16,21 0 0,-20 0 0,20-1 0,-21 1 16,0 0-16,22 21 0,-22 0 15,0 0-15,0 0 0,0 0 0,0 21 16,1 0-16,-22 1 0,0-1 15,0 0-15,0 0 0,0 0 0,0 0 16,0 1-16,-22-1 16,1 0-16,0 0 0,0 0 0,-21 0 15,20 1-15,-20-1 0,0-21 0,21 21 16,-22-21-16,22 0 0,0 0 0,0 0 16,0 0-16,21 21 0,-22-21 15,44 0 16,-1 21-31,0-21 16,0 0-16,0 0 0,22 0 0,-22 0 16,21 0-16,0 0 0,1-21 0,-1 21 15,0-21-15,1 21 0,-1-21 0,0 0 16,1 21-16,-22-22 0,21 1 16,-21 21-16,22-21 0,-22 0 15,-21 0-15,21 0 0,-21-1 0,21 1 16,-21 0-16,0 0 0,0 0 0,0 0 15,0-1-15,0 44 47,0-1-47,0 0 0,0 0 0,0 21 16,0-20-16,0 20 0,0-21 16,0 21-16,0 1 0,-21-22 0,21 21 15,-21 22-15,21-22 0,0 22 0,0-22 16,0 21-16,0 1 0,0-1 15,0 1-15,0-1 0,-21 1 16,21-1-16,-21 1 0,-1-22 0,22 22 16,-21-1-16,0 1 0,0-22 0,21 22 15,-21-22-15,0-21 0,-1 21 0,22-20 16,0-1-16,-21-21 0,0 0 16,0 0-1,21-21-15,0-1 0,0 1 16,0-21-16,0 21 0,0 0 0,0-22 15,0 1-15,0 21 0,0-22 0,21 1 16,-21-21-16,21 20 0,0-20 0</inkml:trace>
  <inkml:trace contextRef="#ctx0" brushRef="#br0" timeOffset="21009.83">15007 3217 0,'-21'0'16,"42"0"-16,-42-21 0,0 21 0,21-21 16,-21 21-1,21 21 32,0 0-47</inkml:trace>
  <inkml:trace contextRef="#ctx0" brushRef="#br0" timeOffset="21351.69">15198 3577 0,'0'0'16,"42"0"-16,-21 0 15,0 0-15,0 0 0,22-21 0,-22 21 16,0-21-16,21 0 0,-20 0 0,-1-1 15,0 1-15,0 0 0,0 0 16,-21 0-16,0 0 16,0-1-16,-21 22 15,0 0-15,0 0 0,-22 22 0,22-1 16,-21 0-16,21 0 0,0 0 16,-22 0-16,22 22 0,0-22 0,0 21 15,0-21-15,-1 1 0,22 20 16,0-21-16,0 0 0,0 0 0,0 1 0,0-1 15,22-21-15,-1 0 16,21 21-16,-21-21 0,22 0 0,-1 0 16,-21 0-16,21 0 0,1-21 15,-1 21-15,0-21 0,1-1 0,-1 1 16,0 0-16</inkml:trace>
  <inkml:trace contextRef="#ctx0" brushRef="#br0" timeOffset="21917.66">16065 3387 0,'0'0'0,"0"-21"0,0-1 16,-21 22-16,0 0 16,0 0-16,0 0 0,0 22 15,-1-22-15,1 21 0,0 0 16,0 0-16,21 0 0,-21 22 16,21-22-16,-21 0 0,21 0 0,-22 21 15,22-20-15,0-1 0,0 0 0,0 0 16,0 0-16,0 0 0,22 1 15,-1-22-15,0 21 0,0-21 16,0 0-16,0 0 0,1 0 0,20 0 16,0 0-16,-21 0 0,22 0 0,-1 0 15,-21-21-15,22 21 0,-1-22 16,-21 1-16,21 0 0,1-21 0,-22 21 16,0-22-16,21 1 0,-20 0 0,41-64 15,-42 42-15,0 1 16,1 20-16,-1-20 0,-21 21 0,21-1 15,-21 1-15,0 0 0,0-1 16,0 22-16,0 0 0,0 0 0,0 0 16,0-1-16,0 1 0,-21 21 15,0 21 1,-1 1-16,1-1 16,21 0-16,-21 21 0,21 1 15,0-1-15,0 0 0,-21 1 0,21 20 16,0-21-16,0 22 0,-21-22 0,21 22 15,0-22-15,0 0 0,0 1 16,0-1-16,0 0 0,0 1 0,0-22 16,0 0-16,0 0 0,0 0 15,21 1-15,0-1 0,0-21 0,0 0 16,-21 21-16,22-21 0,-1 0 16,0 0-16,0 0 0,0 0 0,-21-21 15,21 21-15,1-21 0,-1-1 0,-21 1 16,21 0-16,0 0 0,-21 0 0,0-22 15,21 22-15</inkml:trace>
  <inkml:trace contextRef="#ctx0" brushRef="#br0" timeOffset="22148.23">16425 3239 0,'-21'0'15,"42"0"-15,-63 0 0,21 0 16,42 0-1,0 0-15,0 0 0,0 0 0,22 0 16,-22-22-16,21 22 0,-21 0 16,22 0-16,-1 0 0,-21 0 0,22 0 15,-22 0-15,0 0 0,0 0 0,0 0 16,0 0 0,1 0-1</inkml:trace>
  <inkml:trace contextRef="#ctx0" brushRef="#br0" timeOffset="22856.92">18542 3239 0,'-21'0'0,"0"-22"0,-1 1 16,1 21-16,0-21 0,0 21 15,21-21-15,-21 21 0,0-21 0,-1 0 16,22-1-16,0 1 0,0 0 16,0 0-16,0 0 0,0 0 15,0-1-15,22 1 0,-1 0 16,21 0-16,-21 0 0,0 0 15,22 21-15,-22-22 0,21 1 0,-21 21 16,22 0-16,-22 0 0,21 0 16,-21 0-16,1 0 0,-1 0 0,0 21 15,-21 1-15,21-1 0,-21 21 16,0-21-16,0 0 0,0 1 16,0 20-16,-21-21 0,0 0 0,0 22 15,-1-22-15,1 21 0,0-21 0,0 0 16,0 22-16,0-22 0,21 0 15,-22 0-15,1 0 0,0 1 0,21-1 16,0 0-16,-21 0 0,21 0 16,-21 0-16,0 1 0,21-1 15,0 0-15,0 0 16,-22-21-16,22 21 0</inkml:trace>
  <inkml:trace contextRef="#ctx0" brushRef="#br0" timeOffset="23179.6">18457 3874 0,'0'0'0,"0"21"16,21-21-1,1 0-15,-1 0 16,21 0-16,-21 0 0,0 0 0,1 0 15,-1-21-15,0 21 16,-21-22-16,0 1 16,0 0-16,-21 21 15,0 0-15,-1 0 0,1 0 0,0 0 16,0 0-16,0 0 0,0 21 0,-1 0 16,22 1-16,0-1 15,0 0 1,22-21 15,-1 0-31</inkml:trace>
  <inkml:trace contextRef="#ctx0" brushRef="#br0" timeOffset="29610.73">2286 6011 0,'-21'0'16,"0"0"-16,21-21 47,0 0-47,0 0 0,0 0 15,0 0-15,21 21 16,0-22-16,0 22 0,0-21 0,0 21 16,1 0-16,-1 0 0,0 0 15,0 0-15,21 0 0,-20 0 0,-1 0 16,0 0-16,0 0 0,0 21 0,0 1 16,1-1-16,-22 42 15,0-42-15,0 22 16,0-22-16,0 0 0,-22 0 0,1 0 15,-21 1-15,21-1 0,-22 0 16,22 0-16,-21 0 0,0-21 0,20 21 16,-20 1-16,21-22 0,0 0 15,0 0-15,-1 0 0,1 21 0,21-42 47,0-1-47,21 1 31,1 21-31,-1 0 0,0 0 0,0-21 16,0 21-16,22 0 0,-22 0 16,21 0-16,-21 0 0,0 0 15,22 0-15,-22 0 0,21 0 0,-21 0 16,1 21-16,-1-21 0,0 21 16,0 1-16,0-22 0,-21 21 0,0 0 15,0 0-15,0 0 0,0 22 16,0-22-16,0 0 0,-21 0 0,0 0 15,0 0-15,0 1 0,-22-1 0,22 0 16,-64 21 0,64-21-16,-21 1 0,0-22 0,-1 0 0,22 21 15,-21-21-15,21 0 0,-1 0 16,-20 0-16,21 0 0,0 0 16,0-21-16,-1 21 0,22-22 0,-21 1 15,0 0 1,21 0-16,-21 21 0,21-21 15,0 0 1,0-1 15,21 1-15,0 0-16,22 21 0</inkml:trace>
  <inkml:trace contextRef="#ctx0" brushRef="#br0" timeOffset="29931.16">2963 6308 0,'21'0'15,"-21"-21"-15,22 21 16,-22-22-1,0 1 17,-22 21-1,1 21-15,0-21-16,21 22 15,0-1 16</inkml:trace>
  <inkml:trace contextRef="#ctx0" brushRef="#br0" timeOffset="39719.75">5948 5969 0,'0'-21'0,"0"0"16,0 42 30,0 0-46,0 0 0,0 22 0,0-22 16,0 21-16,0 22 0,0-22 16,0 21-16,0 22 0,0-21 0,-21-1 15,21 22-15,-22-22 0,1 1 0,0 20 16,0-41-16,0 20 0,0 1 16,-22-1-16,22-20 0,0-1 0,-21 21 15,20-41-15,1 20 0,0-21 16,21 0-16,0 0 0,0 1 0,0-44 31,0 1-31,0 0 16,0 0-16,0 0 0,0-22 0,0 1 15,0 21-15,0-21 0,0-1 16</inkml:trace>
  <inkml:trace contextRef="#ctx0" brushRef="#br0" timeOffset="40375.53">5588 6096 0,'0'-21'0,"0"42"0,0-63 0,21 21 15,0-1-15,0 1 0,1 21 0,-1-21 16,0 0-16,0 21 0,21-21 15,1 0-15,-22 21 0,21-22 0,1 22 16,-1 0-16,21 0 0,-20 0 16,-1 0-16,0 0 0,1 22 0,-22-1 15,21 21-15,-21 0 0,-21-20 16,0 20-16,0 0 0,0 22 0,0-22 16,-21 0-16,0 1 0,-21-1 15,21 22-15,-22-22 0,1-21 0,0 21 16,-1 1-16,1-22 0,0 0 0,-1 0 15,22-21-15,-21 0 0,21 0 16,-1 0-16,22-21 16,0 0-16,0 0 0,22 21 15,-22-21-15,21-1 0,0 1 16,0 0-16,21 0 0,-20 21 16,-1-21-16,21 21 0,-21 0 0,22 0 0,-1 0 15,0 0-15,1 0 0,-22 21 16,21 0-16,0 0 0,1 0 15,-1 1-15,0-1 0,-20 21 0,20-21 16,-21 22-16,-21-22 0,0 21 16,0-21-16,0 22 0,0-1 0,-21-21 15,0 21-15,0-20 0,-22-1 0,22 21 16,-21-21-16,-1 0 0,22 1 16,-21-1-16,0-21 0,-1 21 0,22 0 15,-21-21-15,-1 0 0,22 0 0,-21 0 16,21 0-16,0 0 0,-22 0 0,22 0 15,0-21-15,0 0 0,0 21 16,21-21-16,-22-1 0,22 1 16,-21 21-16,21-21 0,0 0 0,0 0 15,0 0 1,0-1-16,21 22 0,1-21 16,-1 0-16,0 21 0,21-21 15</inkml:trace>
  <inkml:trace contextRef="#ctx0" brushRef="#br0" timeOffset="41033.99">7006 6541 0,'0'0'16,"-21"0"-16,-43 0 16,22 0-16,21 0 15,-21 0-15,20 21 0,-20 0 0,21 0 16,-21 0-16,20 22 0,-20-22 15,21 21-15,0-21 0,0 22 0,-1-22 16,1 0-16,0 21 0,21-21 16,0 1-16,0-1 0,0 0 15,0 0-15,21-21 0,0 0 16,1 21-16,-1-21 16,0 0-16,0 0 0,21 0 0,-20 0 15,-1-21-15,0 0 0,0 21 0,0-21 16,0 0-16,1-1 0,-1 1 15,21 0-15,-21 0 0,0 0 0,1 0 16,-1-1-16,0 1 0,21-42 16,-21 42-16,-21-1 0,22 1 15,-1 0 1,-21 42 0,0 0-1,0 1-15,0-1 0,-21 0 16,21 0-16,-22 21 0,22-20 0,0-1 15,-21 0-15,21 0 0,0 0 0,0 0 16,0 1-16,0-1 0,0 0 16,21-21-1,1 21-15,-1-21 0,0 21 16,0-21-16,21 0 0,-20 0 0,-1 0 16,0 0-16,21 0 0,-21 0 15,22-21-15,-22 0 0,21 21 16,-21-21-16,1 0 0,20 21 0,-21-22 15</inkml:trace>
  <inkml:trace contextRef="#ctx0" brushRef="#br0" timeOffset="41827.01">7726 6668 0,'0'-22'0,"0"44"0,0-65 0,0 1 16,0 21-16,0 0 0,-21 21 16,-1-22-16,1 22 0,0 0 15,0 0-15,0 0 16,0 22-16,-1-22 0,1 21 15,0 0-15,0 0 0,0 0 0,0 0 16,-1 1-16,1 20 0,21-21 0,0 0 16,-21 0-16,21 1 0,0-1 15,0 0-15,0 0 0,0 0 0,0 0 16,21-21-16,0 0 16,1 0-16,-1 0 0,0 0 0,0 0 15,0-21-15,0 21 0,1-21 16,-1 21-16,0-21 0,0 0 0,0 0 15,-21-1-15,21 1 0,1 0 16,-22 0-16,0 0 16,0 0-16,21 21 0,-21-22 15,0 44 32,0-1-47,0 0 0,0 0 16,0 21-16,-21 1 15,21-22-15,-22 21 0,22-21 0,0 22 16,0-1-16,0 0 0,0 1 0,0-1 16,-21 0-16,21 22 0,0-1 0,0-20 15,-21 20-15,21 1 0,0-1 16,0-20-16,-21 20 0,21 1 0,-21-22 16,21 21-16,-21 1 0,21-1 15,0-20-15,0 20 0,-22 1 0,22-22 16,-21 22-16,21-22 0,-21 0 0,0 1 15,0-1-15,21 0 0,-21-21 16,-1 22-16,1-22 0,0 21 0,0-21 16,0 1-16,0-1 0,-1 0 15,22 0-15,-21-21 0,0 0 0,0 21 0,0-21 16,0 0-16,-1 0 0,1-21 16,0 0-16,0 0 0,21 0 15,-21-22-15,0 22 0,21-21 16,0-1-16,-22 1 0,22-21 0,-21-1 15,21 1-15,0-1 0,0 1 0,0-1 16,0 1-16,0-1 0,0 22 16,0-22-16,21 1 0,1 20 0,-1 1 15,-21 0-15,21-22 0,21 22 0,-21 0 16,1-1-16,41-41 0,-42 41 16,22 1-16,-22 21 0,21-22 15,0 1-15,1 21 0,-22 0 0,21 0 16,-21-1-16,1 22 0,-1-21 15,0 21-15,0 0 0,-21-21 16,0 0 0</inkml:trace>
  <inkml:trace contextRef="#ctx0" brushRef="#br0" timeOffset="45799.08">10160 6181 0,'0'-21'16,"21"-1"-16,0 1 0,-21 0 15,0 0-15,0 0 0,21 0 16,-21-1-16,0-20 0,0 21 16,0 0-16,0 0 0,0-1 15,0 1-15,0 0 0,0 0 0,22 21 16,-22-21-16,0 0 15,0 42 17,0 0-17,0 21-15,0-21 0,0 1 16,-22 20-16,22 0 0,0-21 0,0 22 16,-21-1-16,21 0 0,-21 1 0,21 20 15,-21-20-15,21-1 0,0 0 16,0 1-16,0-1 0,0 0 15,-21 1-15,21-1 0,0-21 0,0 21 16,-21-20-16,21-1 0,0 0 16,0 0-16,0 0 0,0 0 31,-22-21-31,22-21 47,0 0-47,0 0 15,0 0-15,0 0 0</inkml:trace>
  <inkml:trace contextRef="#ctx0" brushRef="#br0" timeOffset="46183.87">10075 6519 0,'0'0'0,"-21"-42"16,21 21-16,0 0 16,0 0-16,21-1 0,0 1 0,1 21 15,-1-21-15,0 0 0,0 21 16,21-21-16,-20 21 0,20 0 0,-21 0 16,21 0-16,1 0 0,-22 0 15,21 0-15,1 0 0,-22 0 0,0 42 16,21-21-16,-21 0 0,-21 1 15,0 20-15,0-21 0,0 21 0,0 1 16,0-22-16,-21 21 0,0-21 0,0 22 16,-21-22-16,-1 0 0,22 0 0,-21 0 15,-1 1-15,22-22 0,0 21 16,-21-21-16,21 0 0,-1 0 0,1 0 16,0 0-16,0 0 0,21-21 31,0-1-16,0 1 1,21 21-16,0-21 0,0 21 0</inkml:trace>
  <inkml:trace contextRef="#ctx0" brushRef="#br0" timeOffset="46608.08">11663 6562 0,'21'0'0,"0"0"16,0 0-16,0 0 0,1 0 15,-1-21-15,21 21 0,-21 0 0,22-22 16,-22 22-16,21-21 0,-21 21 0</inkml:trace>
  <inkml:trace contextRef="#ctx0" brushRef="#br0" timeOffset="47450.11">11769 6308 0,'-22'0'15,"22"21"-15,-21-21 0,0 0 0,0 0 31,42 0 1,0 0-17,0 0-15,22-21 0,-22 21 0,0 0 16,21 0-16,-20 0 0,-1 0 16,0 0-16,0 0 15,0 0 48</inkml:trace>
  <inkml:trace contextRef="#ctx0" brushRef="#br0" timeOffset="48159.46">13229 6265 0,'-21'0'15,"0"0"-15,0 0 16,21-21 0,0 0-1,0 0 1,21 21-16,-21-21 0,21 0 0,21 21 16,-21-22-16,1 22 0,-1-21 0,21 21 15,-21 0-15,0 0 0,1-21 16,20 21-16,-21 0 0,0 0 0,0 0 15,-21 21-15,22-21 0,-22 21 0,21 1 16,-21-1-16,0 0 0,0 0 0,0 21 16,0-20-16,0 20 0,0 0 15,0-21-15,0 22 0,0-22 16,0 21-16,0-21 0,0 1 0,0-1 16,0 0-16,0 0 0,0 0 0,0 0 15,0 1-15,-21-22 31,21-22-31,0 1 16,0 0-16,0 0 0,0 0 0,0-22 16,0 22-16,0-21 0,21 0 0,-21 20 15,21-20-15,0 0 0,0 21 0,0-22 16,1 22-16,-1-21 0,0 21 16,0-1-16,0 1 0,22 21 15,-22 0-15,0 0 0,21 0 0,-21 0 16,22 0-16,-22 0 0,42 43 15,-41-22-15,-1 21 0,0-21 0,-21 22 16,0-22-16,0 21 0,0-21 16,0 22-16,0-1 0,0-21 0,0 0 15,0 22-15,0-22 0,0 0 0,-21 0 16,0-21-16,21 21 0,-22-21 16,22 21-16,0-42 31,0 0-31,0 0 0,0 0 15,22 0-15</inkml:trace>
  <inkml:trace contextRef="#ctx0" brushRef="#br0" timeOffset="49107.27">14563 6308 0,'21'-21'16,"0"21"-16,0-22 15,0 1-15,0 21 0,-21-21 16,22 21-16,-1-21 0,0 0 16,0 0-16,-21-1 15,0 1-15,21 0 0,-21 0 16,0 0-16,0 0 0,-21 21 31,0 0-31,0 0 16,0 21-16,-1 0 0,22 0 0,-21 0 15,0 0-15,0 1 0,0 20 0,0-21 16,21 21-16,-22-20 0,22 20 0,-21-21 16,21 21-16,0-20 0,0 20 0,0-21 15,0 0-15,0 0 0,0 1 16,21-1-16,1-21 16,-1 0-16,0 0 0,0 0 0,0 0 0,0 0 15,22 0-15,-22 0 0,0-21 16,0-1-16,0 1 0,1 0 15,20-21-15,-21 21 0,0-1 0,0-20 16,1 21-16,20-21 0,-21 20 0,0 1 16,0 0-16,22 0 0,-22 0 0,-21 0 15,21-1-15,0 22 0,0 0 16,-21 22 0,0-1-1,0 0-15,0 0 0,0 0 16,0 22-16,0-22 0,0 0 0,0 21 15,0-21-15,0 1 0,-21 20 16,21-21-16,0 0 0,0 0 16,0 1-16,0-1 0,0 0 15,21-21-15,1 0 16,-1 0-16,0 0 0,64-64 31,-64 43-31,0 0 0,0 0 0,0-21 16,0 20-16,1 1 0,-1 0 15,-21 0-15,21 0 0,-21 0 0,21 21 16,0 0 0,-21 21-1,0 0-15,0 0 16,0 0-16,0 0 0,0 1 0,0 20 16,0-21-16,0 0 0,21 0 0,-21 1 15,22-1-15,-1 0 0,0-21 16,0 0-16,0 0 0,0 0 15,1 0-15,-1 0 0,0 0 0,21 0 16,-21 0-16,1-21 0,-1 0 0,0 21 16,0-43-16,0 22 0,0 0 0,-21-21 15,0 20-15,0-20 0,0 21 16,0-21-16,0 20 0,0-20 16,0 21-16,-21 0 0,0 0 0,0-1 15,21 1-15,-21 21 0,0-21 16,-1 21-16,44 0 31,-1 0-31,0 0 16,0 0-16,0 0 0,22 0 0,-22 0 15,0 0-15,0 0 0,21 0 0,-20 0 16,-1-21-16,0 21 0</inkml:trace>
  <inkml:trace contextRef="#ctx0" brushRef="#br0" timeOffset="49615.87">18182 5355 0,'0'0'16,"0"21"-1,0 1 1,0-1-16,0 21 0,0 0 16,0 1-16,0-1 0,0 22 0,0-1 15,0 1-15,0-1 0,0-21 0,0 22 16,-21-1-16,0-20 0,0 20 15,21-20-15,-22-1 0,1 0 0,21 1 16,0-22-16,-21 21 0,21-21 0,-21 0 16,21 1-16,0-44 31,0-20-31,-21 21 16,21 0-16</inkml:trace>
  <inkml:trace contextRef="#ctx0" brushRef="#br0" timeOffset="50143.53">17843 5609 0,'0'-42'16,"0"84"-16,0-105 0,0 20 0,0 22 0,0 0 15,0 0-15,22-21 0,-1 20 16,0 1-16,0 0 0,0 21 0,22-21 16,-1 0-16,0 21 0,1 0 0,-1-21 15,21 21-15,1 0 0,-1 0 0,1 21 16,-1 0-16,1 0 0,-22 0 15,22 22-15,-22-1 0,-21 0 16,0 1-16,-21-1 0,0 0 0,0 22 16,-21-22-16,0 0 0,-21-20 0,-22 20 15,22 0-15,-22-21 0,1 1 16,21 20-16,-22-21 0,1-21 0,20 21 16,1-21-16,21 21 0,0-21 0,-1 0 15,22-21-15,0 0 16,0 0-16,22 0 0,-1 0 15,21 21-15,-21-22 0,22 1 0,-1 21 16,21 0-16,-20 0 0,20 0 0,-20 0 16,20 0-16,1 0 0,-22 21 0,21 22 15,-20-22-15,20 0 0,-20 21 16,-1-20-16,-21-1 0,21 21 0,-42 0 16,22-20-16,-22 20 0,0-21 15,0 21-15,-22-20 0,1 20 0,-21 0 16,0-21-16,-1 1 0,-20 20 0,-1-21 15,22-21-15,-22 21 0,1-21 0,-1 0 16,22 0-16,-21 0 0,20 0 0,1-21 16,0 0-16,-1 0 0,22 0 15,0-1-15,0 1 0,0-21 16,-1 21-16,22 0 0,0-1 0,0 1 16,22 0-16,-1 21 15,0-21-15,0 21 0,21 0 0,-20 0 16</inkml:trace>
  <inkml:trace contextRef="#ctx0" brushRef="#br0" timeOffset="51317.45">19558 5969 0,'0'-21'0,"0"42"0,-21-63 0,0 21 15,-1-1-15,1 22 0,0-21 16,-21 21-16,21 0 0,-1 0 0,-20 0 16,21 21-16,-21-21 0,20 22 0,1 20 15,0-21-15,0 0 0,0 22 16,0-22-16,-1 21 0,22-21 0,-21 22 16,21-22-16,0 21 0,0-21 0,0 0 15,0 1-15,0-1 0,21 0 16,1-21-16,20 21 0,-21-21 15,0 0-15,22 0 0,-22 0 0,21-21 16,-21 0-16,22 0 0,-1 21 0,0-22 16,-21 1-16,22-21 0,-22 21 0,0 0 15,21-22-15,-42 22 0,22-21 0,-1 21 16,0-22-16,-21 22 0,0 0 16,21 0-16,-21 0 0,0 42 31,0 0-31,-21 0 15,0 0-15,21 22 0,-21-22 0,21 0 16,-22 0-16,22 21 0,0-20 16,0-1-16,0 0 0,0 21 0,0-21 15,0 1-15,22-1 0,-1 0 0,21 0 16,-21 0-16,22 0 0,-1 1 0,0-1 16,1-21-16,-1 0 0,0 0 0,22 0 15,-22 0-15,22 0 0,-1-21 16,1-1-16,-22 1 0,21 0 0,-20 0 15,-1 0-15,0 0 0,-20-22 16,20 22-16,-21-21 0,-21 21 0,0-22 16,0 1-16,0 0 0,0 20 0,0-20 15,0 21-15,0 0 0,-21 0 16,0 21-16,0 0 0,-22 0 0,22 0 16,-21 0-16,21 0 0,-22 21 0,22 0 15,0 0-15,-21 21 0,20-20 16,1-1-16,0 0 0,21 0 0,0 21 15,0-20-15,0-1 0,0 0 16,0 0-16,0 0 0,21-21 16,0 0-16,1 0 0,20 0 15,-21 0-15,0 0 0,0 0 0,1 0 16,20 0-16,-21-21 0,0 0 0,0 21 16,-21-21-16,22 0 0,-1-1 15,-21 1-15,21 0 16,-21 0-16,21 21 15,-21 21 17,0 0-17,0 0-15,0 1 0,0-1 0,0 0 16,0 0-16,0 0 0,0 0 0,0 22 16,0-22-16,0 21 0,0 1 15,0-1-15,0 0 0,0 1 0,0-1 16,0 21-16,-42 22 15,42-21-15,-21-22 0,21 21 0,-22-20 16,1 20-16,0-20 0,21 20 0,-21 1 16,0-22-16,0 21 0,-1 1 15,22-22-15,0 22 0,-21-22 0,21 0 0,-21 22 16,21-22-16,-21 1 0,21-22 0,0 21 16,0-21-16,-21 22 0,21-22 0,-21 0 15,21 0-15,0 0 0,0 0 16,-22-21-16,1 0 0,0 0 0,0 0 15,0 0-15,0-21 16,-1 0-16,1 0 0,0-21 0,0 20 16,0-20-16,0 0 0,-1-1 15,22 1-15,0-21 0,0-1 0,0 1 16,0-1-16,0 1 0,22-22 0,-1 21 16,0 1-16,21-1 0,-21 1 0,1-1 15,20 1-15,0-1 0,1 22 16,-1-21-16,0-1 0,22 22 0,-22-22 0,22 22 15,-1 0-15,170-107 16,-170 128 0,1 0-16</inkml:trace>
  <inkml:trace contextRef="#ctx0" brushRef="#br0" timeOffset="51659.31">21675 5757 0,'0'-21'16,"0"42"-16,0-63 0,0 21 0,-22 0 16,1 0-16,0 21 15,0 0-15,0 0 0,0 0 16,-1 21-16,1 0 0,0 0 15,0 21-15,0-20 0,0 20 0,-1 0 16,22 1-16,-21-1 0,21 0 0,-21 1 16,21-1-16,-21 0 0,21 1 15,0-1-15,0 0 0,0 1 0,0-22 16,0 21-16,21-21 0,0 0 0,0 1 16,1-1-16,-1 0 0,0-21 0,0 0 15,0 0-15,22 0 0,-22 0 0,21 0 16,0-21-16,-20 0 15,20-1-15</inkml:trace>
  <inkml:trace contextRef="#ctx0" brushRef="#br0" timeOffset="52031.62">22204 5630 0,'0'-21'16,"42"0"-1,-21 21-15,0 42 16,22 22 0,-22-22-16,0 1 0,21 62 15,-20-62-15,-22 20 0,0-20 0,0 20 16,0-21-16,0 1 0,0-1 0,0 22 16,-22-22-16,1-21 0,-21 21 15,21 1-15,-43-1 16,43 0-16,-21-20 0,21-22 0,84-85 62</inkml:trace>
  <inkml:trace contextRef="#ctx0" brushRef="#br0" timeOffset="54648.56">23241 5800 0,'-21'0'16,"21"21"0,0 0-1,0 0 17,21-21-17,0 0-15,-21-21 16,0 0-1,-21 21 1,0 0-16,0 0 16,-1 0-1,1 0 1,21 21-16,0 0 16,0 0-16,0 1 15,21-1 1</inkml:trace>
  <inkml:trace contextRef="#ctx0" brushRef="#br0" timeOffset="55047.82">23241 6371 0,'0'0'16,"-21"21"0,0-21-1,-1 0 17,1 0-17,21-21 1,0 0-1,21 21-15,1-21 16,-1 21-16,0 0 16,-21 21-1,0 0-15,0 0 16,0 1-16,0-1 0,0 0 16,0 0-16,0 21 0,0-20 0,-21-1 15,0 0-15,-1 0 0,-20 0 16,21 0-16,0 1 0,-22-1 0,22 0 15,0-21-15,0 0 0,0 0 0</inkml:trace>
  <inkml:trace contextRef="#ctx0" brushRef="#br0" timeOffset="55551.39">22796 7049 0,'-21'0'16,"42"0"-16,-63 0 0,21 0 0,0 0 0,0 0 15,-1 0-15,1 0 16,42 0 15,22 0-31,-22 0 0,21 0 0,22 0 16,-22 0-16,22 0 0,-22 0 0,21 0 15,1 0-15,-1 0 0,1 0 0,-1 0 16,-20 0-16,20 0 0,-20 0 16,20 0-16,-21 0 0,-20 0 0,20 0 15,-21 0-15,0 0 0,-21 21 47,-21-21-47,0 0 16,0 0-16,0 0 0,-1 21 15,1-21-15,0 0 16</inkml:trace>
  <inkml:trace contextRef="#ctx0" brushRef="#br0" timeOffset="55835.86">22542 7260 0,'-21'0'0,"42"0"0,-84 21 15,42-21-15,42 0 16,0 0 0,0 0-16,22 0 0,-1 0 0,0 0 15,22 0-15,-1 0 0,1 0 0,-1 0 16,1 0-16,20 0 0,-20 0 0,-1 0 16,-20 0-16,20 0 0,-20 0 0,-1 0 15,0 0-15,-21 0 0,1 0 0,-1 0 16,-21-21-16,21 21 0,-21-21 47,21 21-32</inkml:trace>
  <inkml:trace contextRef="#ctx0" brushRef="#br1" timeOffset="98888.48">13822 7027 0,'0'0'0,"-21"0"16,-1 0-16,1 0 15,0 0 1,0 0-16,0 0 0,0 0 0,-1 0 15,1 0-15,0 0 0,0 0 0,-21 0 16,20 0-16,1 0 0,-21 0 0,21 0 16,0 22-16,-1-22 0,1 0 15,0 0-15,0 0 0,42 0 32,0 0-17,0 0-15,1 0 0,-1 0 16,21 0-16,-21 0 0,22 0 15,-1 0-15,21 0 0,1 0 0,-1 0 16,1 0-16,21 0 0,-1 0 0,1 0 16,21 0-16,-22 0 0,1-22 15,0 22-15,-1 0 0,1 0 0,0-21 16,-1 21-16,1 0 0,-21 0 0,20 0 16,-20 0-16,-1 0 0,1 0 0,-1 0 15,1 0-15,-22 0 0,0 0 0,1 0 16,-22 0-16,0 0 0,0 0 15,0 0-15,1 0 0,-44 0 63,1 0-47,0 0-16,-21 0 0,21 0 15,-1 0-15,-20 0 0,0 0 0</inkml:trace>
  <inkml:trace contextRef="#ctx0" brushRef="#br1" timeOffset="99388.06">13568 7281 0,'0'0'0,"-21"0"0,-1 0 16,1 0-16,0 0 15,21 22 1,21-22 15,0 0-31,1 0 0,-1 0 16,21 0-16,-21 0 15,22 0-15,-1-22 0,0 22 0,1 0 16,20-21-16,1 21 0,-1 0 0,22-21 16,-1 21-16,1-21 0,0 21 0,-1-21 15,1 21-15,0 0 0,-1-21 16,1 21-16,21 0 0,-21 0 0,-1-22 16,22 22-16,-21 0 0,-22 0 0,22 0 15,-22 0-15,1 0 0,-1 0 0,-20 0 16,-1 0-16,-21 0 0,22 0 0,-22 0 15,0-21-15,0 21 0,0 0 16,-42 0 31,0 0-31,0 0-16,0 0 15,-22 0-15,22 0 0,0 0 0</inkml:trace>
  <inkml:trace contextRef="#ctx0" brushRef="#br1" timeOffset="99891.12">14668 7218 0,'0'0'0,"0"-21"15,0 0-15,-21 21 47,21 21-31,0 0-16,0 0 0,-21 0 15,21 22-15,0-22 0,0 0 0,0 21 16,0 1-16,-21-1 0,21 0 0,0 1 16,-21-1-16,21 0 0,0 1 15,0-1-15,0 0 0,0 1 0,0 20 16,-21-21-16,21 22 0,0-22 0,-22 1 15,22-1-15,0 21 0,0-41 0,0 20 16,0 0-16,0-21 0,-21 22 0,21-22 16,0 0-16,0 0 0,0 0 15,-21-21 1,21-21 0,0 0-16,0 0 15,0 0-15,0 0 0,0-22 0,21 22 16</inkml:trace>
  <inkml:trace contextRef="#ctx0" brushRef="#br1" timeOffset="100283.39">14774 7239 0,'0'-21'16,"0"0"-16,0 0 15,0 42 17,0 0-32,0 0 0,0 0 0,0 0 15,0 22-15,0-1 0,0-21 0,0 22 16,0 20-16,0-21 0,0 1 16,0-1-16,0 22 0,-21-22 0,21 0 15,0 22-15,0-22 0,0 22 0,-21-22 16,21 0-16,0 22 0,0-22 0,-21 0 15,21 1-15,0-1 0,0 0 16,0-20-16,-21 20 0,21-21 0,0 0 16,-22 0-16,22 1 0,0-1 15,0 0-15,0 0 16,0-42 0,0 0-1,0 0-15,0-22 16,-21 22-16,21 0 15</inkml:trace>
  <inkml:trace contextRef="#ctx0" brushRef="#br1" timeOffset="100615.27">14351 8107 0,'-21'0'0,"42"0"0,-21 0 47,21 0-31,0 21-16,0-21 0,1 21 0,-1 0 15,-21 1-15,21-1 0,0 0 0,0 0 16,0 0-16,1 43 16,-1-43-16,-21 0 0,0 21 15,21-20-15,-21-1 0,21 0 0,-21 0 16,0 0-16,0 0 15,21-21-15,-21 22 0,21-22 16,-21-22 31,0 1-47,22 21 0,-22-21 0,21 0 16,-21 0-16</inkml:trace>
  <inkml:trace contextRef="#ctx0" brushRef="#br1" timeOffset="100867.87">14986 8149 0,'21'-21'16,"-42"42"-16,42-63 0,-21 21 15,-21 21 1,0 21-16,21 0 16,-21 0-16,-1 0 0,1 22 15,21-22-15,-21 0 0,0 21 0,21-20 16,-21 20-16,0-21 0,-1 0 15,1 22-15,0-22 0,0 0 0,21 0 16,-21 0-16,21 0 0,-21 1 0,-1-22 16,22 21-16,0-42 31,0-1-15,0 1-16,0 0 0</inkml:trace>
  <inkml:trace contextRef="#ctx0" brushRef="#br1" timeOffset="101643.48">13504 6964 0,'-21'0'16,"0"0"-16,21 21 62,21-21-62,0 0 16,0 0-16,1 0 0,-1 0 15,0 0-15,0 0 0,21 0 0,1 0 16,-1 0-16,0 0 0,22 0 0,-1 0 16,1 0-16,21 0 0,-1 0 0,1 0 15,0 0-15,-1 0 0,22 0 16,-21 0-16,42 0 0,-21 0 16,-1 0-16,22 0 0,-21 0 0,0 0 15,63 0-15,-84 0 0,-21 0 16,-1 0-16,1 0 0,-22 0 0,-21 0 15,21 0-15,-20 0 0,-1 0 16,-42 0 47,-1 0-48,1 0-15,0 0 0,0 0 0,0 0 16</inkml:trace>
  <inkml:trace contextRef="#ctx0" brushRef="#br1" timeOffset="102187.47">13695 7260 0,'0'0'0,"-21"0"15,-1 0 1,44 0 31,-1 0-47,0 0 0,0 0 15,21 0-15,1 0 0,-1 0 0,22 0 16,-1 0-16,1 0 0,20 0 16,1-21-16,0 21 0,20 0 0,-20 0 15,0-21-15,21 21 0,-1 0 16,-20 0-16,21 0 0,0 0 0,-22-21 15,22 21-15,-42 0 0,20 0 0,-20 0 16,-1 0-16,-20 0 0,-22 0 0,21 0 16,-21 0-16,1 0 15,-44 0 32,22 21-31,0 0-1,-21-21-15,0 21 16,0-21-16,0 0 0,0 21 16</inkml:trace>
  <inkml:trace contextRef="#ctx0" brushRef="#br1" timeOffset="107265.54">14944 9885 0,'0'-21'78,"0"0"-46,-22 21-1,1 0-31,21-22 16,-21 22-1,0 0 1,0 0-16,0-21 15,-1 21-15,1 0 16,0 0 0,0 0-1,0 0-15,0 0 16,-1 0-16,1 0 16,0 0-1,0 0-15,0 0 16,0 0-16,21 21 0,-22-21 15,1 0-15,0 22 0,0-22 16,0 0-16,0 21 0,-1-21 16,1 0-16,0 21 15,0-21-15,0 0 0,21 21 0,-21-21 16,-1 0-16,1 0 0,21 21 0,-21-21 16,0 21-16,0-21 0,0 22 15,-1-22-15,1 21 16,0-21-16,0 0 0,21 21 0,-21-21 15,0 21-15,-1-21 0,22 21 0,-21-21 16,0 21-16,0-21 16,0 22-16,0-1 15,21 0-15,-22-21 0,1 21 16,0 0-16,21 0 16,-21-21-16,21 22 0,-21-22 0,21 21 15,-21-21-15,21 21 0,-22-21 0,22 21 16,-21-21-16,21 21 0,0 0 15,-21-21-15,21 22 0,-21-1 0,0 21 32,21-21-32,-21 0 0,21 1 0,-22-22 0,22 21 15,0 0-15,0 0 0,0 0 16,-21 0-16,21 1 0,0-1 16,0 0-16,0 0 15,0 0-15,-21 0 0,21 1 16,0-1-16,0 0 15,0 0-15,0 0 16,0 0-16,0 1 16,0-1-16,-21-21 0,21 21 15,0 0-15,0 0 16,0 0-16,0 1 16,0-1-16,0 0 15,0 0-15,0 0 16,0 0-1,0 1-15,0-1 0,0 0 16,0 0-16,0 0 16,21 0-16,-21 1 0,0-1 15,0 0 1,21 0-16,-21 0 0,21-21 16,-21 21-16,0 1 0,0-1 15,0 0-15,22-21 0,-22 21 16,0 0-16,21 0 15,-21 1-15,0-1 16,21 0-16,-21 0 16,21-21-16,-21 21 15,0 0-15,0 1 16,21-22-16,-21 21 0,21-21 16,-21 21-16,22 0 15,-1-21-15,-21 21 16,21 0-16,0 1 15,-21-1 1,21 0-16,0-21 0,-21 21 16,22-21-16,-22 21 0,21-21 15,0 0-15,0 21 0,0-21 16,0 22 0,1-22-16,-1 0 0,0 21 15,0-21-15,0 0 0,0 21 16,1-21-16,-1 21 0,0-21 0,0 21 15,0-21-15,0 0 16,-21 21-16,22-21 0,-1 0 0,0 22 16,0-22-16,0 21 0,0-21 15,1 0-15,-1 21 0,0-21 16,0 0-16,0 0 0,0 0 0,-21 21 16,22-21-16,-1 0 15,0 0-15,0 21 0,0-21 0,0 0 16,1 21-16,-1-21 15,0 0-15,0 0 0,-21 22 0,21-22 16,0 0-16,1 0 0,-1 0 0,0 0 16,0 0-16,0 0 0,0 0 15,1 0-15,20 0 0,-21 0 0,0 0 16,0 0-16,1 0 0,-1 0 0,0 0 16,0 0-16,0 0 0,0 0 15,1 0-15,-1 0 0,0 0 0,0 0 16,0-22-16,0 22 0,1 0 15,-1 0-15,0-21 0,0 21 0,0 0 16,0 0-16,1-21 0,-1 21 16,0 0-16,0 0 0,0-21 0,0 0 15,1 21-15,-1 0 0,0-21 16,0 21-16,0 0 16,0-22-16,1 22 15,-1-21-15,0 21 0,0-21 16,0 21-16,-21-21 0,21 21 15,1-21-15,-1 21 16,0-21-16,0 21 0,0-22 16,-21 1-16,21 21 0,1-21 15,-1 21-15,-21-21 16,21 21-16,0-21 16,0 21-16,-21-21 0,21-1 15,1 22-15,-22-21 0,21 21 16,0-21-16,0 0 0,-21 0 15,21 21-15,0-21 0,-21-1 16,0 1-16,22 21 0,-1-42 31,-21 21-31,0 0 0,21-1 16,-21 1-16,0 0 0,21 0 16,-21 0-16,0 0 0,0-1 15,21 1-15,-21 0 0,0 0 16,0 0-1,0 0-15,0-1 0,21 22 0,-21-21 16,0 0-16,0 0 0,0 0 16,0 0-16,22-1 0,-22 1 15,21 0-15,-21 0 16,0 0-16,0 0 16,0-1-16,0 1 15,0 0 1,0 0-16,0 0 0,0 0 15,0-1 1,0 1-16,0 0 16,0 0-1,0 0-15,-21 0 16,21-1-16,0 1 16,-22 21-16,22-21 0,0 0 0,-21 0 15,21 0-15,0-1 0,0 1 16,-21 0-16,0 0 15,21 0-15,-21 0 0,21-1 16,-21 1-16,21 0 0,-22 21 0,22-21 16,0 0-16,-21 0 0,0-1 0,0 1 15,21 0-15,0 0 0,-21 21 16,21-21-16,-21 21 16,21-21-16,-22-1 0,1 1 15,21 0 1,-21 21-16,0-21 15,0 21-15,21-21 16,0 0-16,-21 21 16,-1 0-16,22-22 15,-21 22-15,0-21 16,0 21-16,0 0 0,21-21 16,-21 0-1,-1 21-15,22-21 16,-21 21-16,21-21 0,-21 21 15,21-22 1,-21 22 0,0 0-1,0-21 1,-1 21 0,1 0-16,0-21 15,0 21-15,0 0 16,21-21-16,-21 21 15,-1-21-15,1 21 16,21-21 0,-21 21-16,0 0 15,0 0 1,0-22-16,-1 22 16,1 0-16,0 0 0,0 0 15,0-21-15,0 21 0,-1 0 16,1 0-16,0 0 15,0 0 1,0-21-16,0 21 31,-1 0-15,1 0 0,0-21-1,0 21-15,0 0 16,0 0-1,-1 0 1,1 0-16,21-21 16,-21 21-16,0 0 0,0 0 15,0 0-15,-1 0 32,1 0-32,0 0 0,0 0 15,0 0-15,0 0 16,-1 0-16,1 0 15,0 0-15,0 0 0,0 0 16,0 0-16,-1 0 16,1 0-16,0 0 0,0 0 15,0 21-15,0-21 0,-1 21 16,1-21-16,0 21 0,-21-21 16,21 21-16,-1-21 0,-20 22 0,21-22 15,0 0-15,-22 0 0,22 21 0</inkml:trace>
  <inkml:trace contextRef="#ctx0" brushRef="#br1" timeOffset="115004.53">14245 9059 0,'0'-21'0,"0"0"16,0 0-16,0 0 15,0 42 17,0 0-17,0 0-15,0 0 0,0 22 16,0-22-16,0 0 0,0 21 0,0-20 15,0-1-15,0 21 16,0-21-16,0 0 0,0 22 0,0-22 16,0 0-16,0 0 0,0 0 15,0 1-15,0-1 16,0-42 31,0-1-47,0 1 0,0 0 15,0 0-15,0 0 0,0 0 16,21-1-16,0 1 0,1 0 16,-1 0-16,0 0 15,0 21-15,0-21 0,0 21 0,22 0 16,-22 0-16,0-22 0,0 22 0,0 0 16,1 0-16,-1 22 0,0-22 15,-21 21-15,0 0 0,21 0 0,0 0 16,-21 0-16,0 1 15,0-1-15,0 0 0,0 0 16,0 0-16,0 0 16,0-42 31,0 0-32</inkml:trace>
  <inkml:trace contextRef="#ctx0" brushRef="#br1" timeOffset="115371.35">14690 9292 0,'21'0'0,"0"0"16,0 0-16,0-21 15,0 21-15,1 0 0,-22-21 16,21 21-16,0-21 0,-21 0 16,0-1-16,-21 22 31,0 0-15,-1 0-16,1 0 0,0 0 15,0 22-15,21-1 0,0 0 16,-21 0-16,21 0 15,0 0-15,0 1 16,0-1-16,21 0 31,0-21-31,0 0 0,0 0 16,1 0-16,-1 0 0,0 0 16,0 0-16,0-21 0,0 21 0</inkml:trace>
  <inkml:trace contextRef="#ctx0" brushRef="#br1" timeOffset="116039.11">15134 9186 0,'-21'0'16,"42"0"-16,-63 0 0,21 0 16,-1 0-16,1 0 0,0 0 0,0 0 15,0 22-15,0-22 0,-1 21 0,1 0 16,0-21-16,0 21 0,21 0 15,0 0-15,0 1 16,0-1-16,21-21 16,0 0-1,0 0-15,1 0 0,-1 0 16,0 0-16,0 0 0,0-21 0,0 21 16,1 0-16,-22-22 0,21 1 15,0 0-15,-21 0 16,-21 42 46,21 0-62,0 0 16,0 1 0,21-22-16,0 0 15,0 0-15,0 0 0,1 0 16,-1 0-16,0 0 0,0-22 15,0 22-15,0-21 0,-21 0 16,22 21-16,-22-21 0,21 0 16,-21 0-1,0 42 17,0 0-17,0 0-15,0 0 0,0 0 16,0 22-16,0-22 0,0 0 0,0 21 15,-21-20-15,21 20 0,-22 0 16,22 1-16,0-22 0,0 21 0,-21 0 16,21-20-16,-21 20 0,21-21 0,-21 21 15,21-20-15,0-1 0,0 0 16,0 0-16,0-42 47,0 0-47,21 0 0,0-22 15,-21 22-15,21-21 0</inkml:trace>
  <inkml:trace contextRef="#ctx0" brushRef="#br1" timeOffset="116319.59">15388 9271 0,'0'0'0,"0"-21"15,0 0-15,0 0 16,21-1-1,0 22-15,1 0 0,-1 0 16,0 0-16,0 0 0,0 0 16,-21 22-16,21-1 15,-21 0-15,0 0 0,0 0 16,0 0-16,-21-21 0,21 22 16,-21-1-16,0-21 0,0 21 0,0-21 15,-1 0-15,1 21 0,0-21 0,42 0 47,-21-21-31,21 21-16</inkml:trace>
  <inkml:trace contextRef="#ctx0" brushRef="#br1" timeOffset="116588.59">15854 8932 0,'-21'22'31,"21"-1"-15,0 0-16,-22 0 0,22 0 0,0 22 16,0-22-16,0 0 0,0 21 15,0-21-15,0 1 0,0-1 0,0 0 16,0 0-16,0 0 0,0 0 15,0 1-15,-21-22 0,21 21 0,0 0 16,0-42 15</inkml:trace>
  <inkml:trace contextRef="#ctx0" brushRef="#br1" timeOffset="117113.11">15727 8890 0,'0'0'0,"0"-21"0,21 21 15,0 0-15,0 0 16,0 0-16,-21 21 0,22 0 16,-1-21-16,-21 21 0,0 1 0,21 20 15,-21-21-15,21 0 0,-21 0 16,0 22-16,0-22 0,21 0 0,-21 0 15,0 0-15,0 1 0,0-1 0,0 0 16,0 0-16,0 0 0,0-42 63,0 0-63,0 0 0,0 0 15,0-22-15,0 22 0,0 0 16,0-21-16,21 20 0,1-20 0,-22 21 15,0-21-15,21 20 0,0 1 16,0 0-16,0 0 0,0 21 16,1-21-16,-1 21 0,0 0 15,-21 21-15,0 0 0,21 0 16,-21 22-16,0-22 0,0 0 16,0 21-16,0-21 0,0 22 15,0-22-15,0 0 0,0 21 0,0-20 16,0-1-16,0 0 0,-21 0 0,21 0 15,0 0-15,-21 1 0,21-1 16,-21-21 0,21-21 15</inkml:trace>
  <inkml:trace contextRef="#ctx0" brushRef="#br1" timeOffset="117503.62">16277 9271 0,'21'0'31,"0"0"-31,-21-21 0,22 21 15,-1 0-15,-21-21 0,21 0 16,0-1-16,-21 1 16,0 0-1,-21 21 1,0 0 0,0 0-16,-1 21 0,22 0 15,-21 1-15,0-22 16,21 21-16,-21 0 0,21 0 15,0 0-15,0 0 0,0 1 16,0-1-16,21-21 16,0 0-1,0 0-15,1 0 16,-1 0-16,0 0 0,0 0 16,0 0-16,0-21 0,1-1 15,-1 22-15</inkml:trace>
  <inkml:trace contextRef="#ctx0" brushRef="#br1" timeOffset="118183.89">16616 9165 0,'0'21'16,"-21"1"-16,21-1 0,0 0 16,0 0-1,0 0-15,-22-21 0,22 21 0,0 1 16,0-1-16,0 0 15,0 0 17,0-42-1,0 0-15,0 0-16,0-1 0,0 1 15,0 0-15,0 0 16,0 0-16,0 0 0,22 21 15,-1-22-15,0 22 16,0 0 0,0 0-1,0 22 1,-21-1-16,0 0 16,0 0-16,0 0 15,0 0 1,0 1-1,0-44 32,0 1-31,0 0-16,22 0 16,-22 0-16,21 21 0,-21-21 15,21 21-15,0-22 0,0 22 16,0 0-1,1 0 1,-22 22-16,0-1 16,0 0-16,0 0 0,0 0 15,0 0-15,0 1 0,-22-22 16,22 21-16,-21 0 16,42-42 46,1 0-62</inkml:trace>
  <inkml:trace contextRef="#ctx0" brushRef="#br1" timeOffset="118624.58">17018 9165 0,'0'-21'0,"-21"21"15,0 0 1,-1 0 0,22 21-1,0 0-15,-21-21 0,21 22 16,-21-22-16,21 21 0,0 0 0,0 0 16,0 0-16,0 0 15,21-21 16,0 0-15,1 0-16,-1 0 0,0 0 16,-21-21-1,0 0-15,0 0 16,0 0-16,0 0 16,0-1-16,-21 22 15,21-21-15,-21 21 16,-1 0-1,22 21 17,0 1-17,22-22 32</inkml:trace>
  <inkml:trace contextRef="#ctx0" brushRef="#br1" timeOffset="119063.76">17081 9144 0,'0'0'0,"0"-21"16,22 21-1,-1 0 1,0 0-1,-21 21 1,0 0-16,21-21 0,-21 21 16,0 1-16,0-1 15,0 0-15,0 0 16,0 0-16,0 0 0,0 1 16,0-1-1,0-42 32,0-1-47,21 1 16,0 0-16,-21 0 0,0 0 15,22 0-15,-22-1 0,21 22 16,-21-21-16,0 0 16,21 21-1,0 0 48</inkml:trace>
  <inkml:trace contextRef="#ctx0" brushRef="#br1" timeOffset="119875.3">17399 9123 0,'21'-21'32,"-21"42"-1,0 0-31,0 0 16,0 0-16,0 1 15,0-1-15,0 0 16,0 0-1,21-21-15,0 0 16,1 0-16,-1 0 0,0 0 16,0 0-16,0 0 15,0 0-15,-21-21 0,22 21 16,-22-21-16,21 0 0,-21-1 16,21 1-1,-21 0 1,21 0-16,-21 0 15,0 42 48,0 0-63,0 0 16,0 0-16,0 1 15,0-1-15,0 0 0,0 0 16,0 0-16,0 0 0,0 1 0,0-1 15,0 0-15,-21 0 0,21 0 16,0 0-16,-21 1 0,21 20 0,0-21 16,0 21-16,-21-20 0,21-1 0,-22 21 15,22-21-15,0 22 0,0-22 0,-21 21 16,21-21-16,-21 22 0,21-22 0,0 21 16,0-21-16,0 22 0,-21-22 0,21 0 15,0 0-15,-21 0 0,21 0 16,0 1-16,0-1 0,0 0 0,-21 0 15,21 0-15,0 0 16,-22-21 0,1 0-16,21-21 31,0 0-31,-21 21 0,21-21 16,0 0-16,0 0 0,0-1 15,0 1-15,0 0 0,0-21 16,0 21-16,21-22 0,-21 22 0,0-21 15,21 21-15,1-22 0,-1 22 0,-21-21 16,21 21-16,0-22 0,0 22 0,-21 0 16,21 0-16,1 0 0,-1-1 15,-21 1-15,21 0 0,0 0 0,0 0 16,0 0-16,-21-1 16,22 22-16,-1-21 0,-21 0 0,21 0 15</inkml:trace>
  <inkml:trace contextRef="#ctx0" brushRef="#br1" timeOffset="121083.48">18140 6858 0,'-21'0'0,"-1"0"16,22-21 62,22 21-78,-1 0 0,0 0 16,0 0-16,0 0 0,0 0 0,22 0 15,-22 0-15,21 0 0,-21 0 16,22 0-16,-1 0 0,0 0 0,-20 0 16,20 0-16,0 0 0,1 0 0,-1 0 15,-21 0-15,21 0 0,1 0 0,-1 0 16,0 0-16,-20 0 0,20 0 15,21 0-15,-20 0 0,20 0 0,1 0 16,-1 0-16,22 0 0,0 0 16,-1 0-16,1 0 0,0 0 0,-1 0 15,-20 0-15,20 0 0,1 0 16,-21 0-16,20 0 0,-20 0 0,-1 0 16,22 0-16,-22 0 0,1 0 0,21 0 15,-22 0-15,22 0 0,-22 0 0,22 0 16,-22 0-16,22 0 0,-21 0 15,-1 0-15,1 0 0,-1 0 0,1 0 16,-22 0-16,21 0 0,-20 0 0,-1 0 16,-21 0-16,22 0 0,-1 0 0,-21 0 15,0 0-15,0 0 0,1 0 16,-1-21-16,0 21 0,0 0 16,0 0-16,0 0 15,1 0-15,-44 0 63,1 0-63,0-21 0,-21 21 0,-1 0 15,1 0-15</inkml:trace>
  <inkml:trace contextRef="#ctx0" brushRef="#br1" timeOffset="121867.76">18161 6964 0,'0'0'16,"-21"21"-16,42-21 78,0 0-78,0 0 15,0 0-15,1 0 0,-1 0 16,21 0-16,-21 0 0,22 0 0,-1 0 16,0 0-16,22 0 0,-22 0 0,0 0 15,22 0-15,-1 0 0,-20 0 0,20 0 16,1 0-16,-1 0 0,1 0 16,-1 0-16,22 0 0,-22-21 0,22 21 15,0 0-15,-1 0 0,1 0 0,0 0 16,-1 0-16,1 0 0,-21 0 0,20 0 15,1-21-15,-22 21 0,22 0 16,0 0-16,-1 0 0,-20 0 16,21 0-16,-22 0 0,1 0 0,-1 0 15,1 0-15,-1 0 0,1 0 0,-22 0 16,0 0-16,1 0 0,-1 0 0,0 0 16,1 0-16,-22 0 0,21 0 15,-21 0-15,0 0 0,1 0 0,-1 0 16,0 0-16,0 0 15,0 0 1,-42 0 47,0 0-63</inkml:trace>
  <inkml:trace contextRef="#ctx0" brushRef="#br1" timeOffset="126303.59">19600 7027 0,'0'-21'16,"0"0"-1,0 42 95,21-21-110,-21 21 15,22-21-15,-22 22 0,21-1 16,0 0 0,-21 0-16,21 0 15,0 0-15,-21 1 0,0-1 0,0 0 16,21 0-16,-21 0 0,0 22 0,22-22 15,-22 0-15,0 0 0,0 0 16,0 0-16,0 22 0,21-22 0,-21 0 16,21 0-16,-21 22 0,21-22 0,-21 0 15,0 0-15,0 21 0,21-20 0,-21-1 16,0 0-16,0 21 0,0-21 16,21 1-16,-21-1 0,22 0 0,-22 21 15,0-21-15,0 22 0,21-22 0,-21 21 16,21-21-16,-21 22 15,0-22-15,0 21 0,21-21 0,-21 22 16,0-22-16,0 21 0,0-21 0,0 22 16,0-22-16,0 21 0,21-21 0,-21 1 15,0 20-15,0-21 0,0 21 16,0-20-16,0-1 0,0 21 0,0-21 16,0 22-16,0-22 0,0 21 0,0-21 15,0 22-15,-21-1 0,21-21 0,-21 21 16,21-20-16,0 20 0,0-21 15,0 0-15,-21 22 0,0-22 0,21 21 16,0-21-16,0 22 0,-22-22 16,1 0-16,0 0 0,21 21 0,-21-20 15,0-1-15,21 0 0,-21 21 0,-1-21 16,1 1-16,21 20 0,-21-21 16,0 0-16,0 0 0,0 22 0,21-22 15,-22 0-15,1 0 0,0 22 0,0-22 16,0 0-16,0 0 0,-1 0 0,1 22 15,0-22-15,0 0 0,-21 0 0,20 0 16,1 0-16,0 1 16,0-1-16,0 0 0,0 0 0,-1 0 15,1 0-15,0 1 0,0-22 0,0 21 0,0 0 16,-1 0-16,1 0 0,-21-21 16,21 21-16,0 1 0,-1-1 0,1 0 15,-21 0-15,21 0 0,0 0 0,-22 1 16,22-22-16,0 21 0,0 0 15,-22 0-15,22 0 0,0 0 0,-21 1 16,21-1-16,-22-21 0,22 21 0,-21 0 16,21 0-16,-22 0 0,1 1 0,21-1 15,-22 0-15,1 0 0,0 0 0,21 0 16,-22 1-16,1-1 0,0 0 0,20 0 16,-20 0-16,21-21 0,-21 21 0,-1 1 15,22-1-15,-21 0 0,-1 0 16,22-21-16,-21 21 0,0 0 15,-1 1-15,1-1 0,0 0 0,-1 0 16,1 0-16,-22 0 0,22 1 0,0-1 16,-1 0-16,1 0 0,21 0 0,-21-21 15,-1 21-15,22 1 0,0-1 0,-21-21 16,20 21-16,1 0 0,0-21 0,0 0 16,0 21-16,0-21 0,-1 0 15,22-21 1,0 0-1,0 0-15,0-22 0,22 1 0,-1 0 16,0-1-16</inkml:trace>
  <inkml:trace contextRef="#ctx0" brushRef="#br1" timeOffset="127756.76">19600 7070 0,'0'0'0,"21"0"16,-21-21-1,0 42 32,0 0-47,0 0 16,0 0-16,0 0 0,0 1 15,0-1-15,0 0 16,0 21-16,22-21 0,-22 1 0,0 20 0,0-21 16,0 21-16,0 1 0,0-22 15,0 21-15,0-21 0,0 22 16,0-1-16,0-21 0,0 22 0,0-1 15,0-21-15,0 21 0,0 1 0,0-1 16,0 0-16,-22 1 0,22-1 0,0 22 16,0-22-16,0 0 0,0 1 15,0-1-15,0 0 0,0 1 0,0-1 16,0 0-16,-21 1 0,21-1 0,0-21 16,0 21-16,0 1 0,0-1 0,0 0 15,0-20-15,-21 20 0,21 0 16,0 1-16,0-22 0,0 21 15,0 0-15,0-20 0,0 20 0,0 0 16,0-21-16,0 1 0,0 20 0,-21-21 16,21 0-16,-21 22 0,21-22 0,-21 0 15,21 0-15,0 0 0,-22 22 16,22-22-16,-21 0 0,21 0 0,0 0 16,-21 0-16,21 1 0,-21-1 0,0 0 15,0 0-15,21 0 0,-22 0 0,1 22 16,0-22-16,21 0 0,-21 0 0,0 0 15,0 1-15,-1 20 0,1-21 16,0 0-16,0 0 0,0 1 16,0-1-16,-1 0 0,1 0 0,-21 0 15,21 0-15,0 1 0,-1-1 0,1-21 16,0 21-16,0 0 0,-21 0 0,20 0 16,1-21-16,-21 22 0,21-1 0,0 0 15,-22-21-15,22 21 0,-21 0 16,-1 0-16,22-21 0,-21 22 0,21-1 15,-22 0-15,1 0 0,21-21 0,-21 21 16,20 0-16,-20 1 0,21-1 0,-21-21 16,20 21-16,1 0 0,-21 0 0,21 0 15,0-21-15,-22 22 0,22-1 0,0-21 16,-21 21-16,20 0 16,1-21-16,0 21 0,0-21 0,0 21 15,-22 1-15,22-22 0,0 21 0,0-21 16,0 21-16,0-21 0,-1 21 0,1-21 15,0 21-15,-21-21 0,21 21 0,-1 1 16,1-22-16,0 21 0,0-21 0,0 21 16,0 0-16,-1-21 0,1 21 15,0-21-15,0 21 0,0-21 0,0 22 16,-1-22-16,1 21 0,0-21 0,0 21 16,0-21-16,0 0 0,-1 21 0,1-21 15,21 21-15,-21-21 0,0 21 16,0-21-16,0 0 47,21-21-32,-22 21 1,22-21-16,0 0 0,0 0 16,0 0-1</inkml:trace>
  <inkml:trace contextRef="#ctx0" brushRef="#br1" timeOffset="128355.64">17208 10478 0,'0'-22'0,"0"44"0,0-65 16,0 22-16,-21 42 47,21 0-47,0 1 0,-21-1 15,21 0-15,0 0 0,0 0 0,0 0 16,-21 1-16,21 20 0,-21-21 16,21 0-16,0 0 0,-21 22 0,-1-22 15,1 0-15,21 0 0,-21 22 16,0-22-16,0 0 0,21 0 0,-21 0 15,-1 0-15,1 1 0,0-1 16,0 0-16,21 0 0,-21-21 0,21 21 16,0 0-16,-21-21 0,21 22 0,-22-1 15,1 0-15,21 0 16,0 0 0,21-21-1,1 0 1,-1 21-16,0-21 15,0 0-15,0 0 0,0 0 0,1 0 16,-1 22-16,0-22 0,0 21 0,21-21 16,1 21-16,-22-21 0,21 21 0,1 0 15,-1 0-15,0 1 0,-21-22 0,22 21 16,-1 0-16,-21 0 0,22 0 0,-22 0 16,0 1-16,0-1 0,0 0 15,0 0-15,-21 0 0,0 0 16,22-21-16,-22 22 0,21-1 0,0 0 15,-21 0 1,21-21-16,0 0 16,0 0-1,-21-21-15,0 0 16,0 0-16,0-1 0</inkml:trace>
  <inkml:trace contextRef="#ctx0" brushRef="#br1" timeOffset="129167.65">14224 10626 0,'0'0'0,"-21"0"15,0 0 1,21 21-16,0 0 0,0 0 15,0 0-15,0 1 0,0-1 0,0 0 16,-22 0-16,22 0 0,0 0 0,0 22 16,0-22-16,0 0 0,0 0 0,-21 0 15,21 1-15,0-1 0,0 0 0,0 0 16,0 0-16,0 0 0,0 1 16,0-44 30,0 1-46,0 0 0</inkml:trace>
  <inkml:trace contextRef="#ctx0" brushRef="#br1" timeOffset="129435.65">14139 10710 0,'0'0'0,"0"-21"15,21 21 16,-21 21-31,22 1 16,-1-1-16,-21 0 0,21 0 0,0 0 16,-21 0-16,21 1 0,0-1 15,-21 0-15,0 0 0,22-21 0,-1 21 16,-21 0-16,0 1 0,0-1 16,21 0-16,-21 0 15,0-42 16,0 0-15,0 0-16,0-1 0</inkml:trace>
  <inkml:trace contextRef="#ctx0" brushRef="#br1" timeOffset="129699.66">14436 10541 0,'21'-21'0,"-42"42"0,42-63 16,-21 63 15,0 0-31,0 0 0,0 0 0,0 1 16,-21 20-16,21-21 0,0 21 0,0-20 15,-22 20-15,1-21 0,0 21 0,21-20 16,-21 20-16,21-21 0,-21 21 0,21-20 16,-21-1-16,-1 0 0,22 0 15,0 0-15,0 0 0,0 1 0,0-1 16,0-42 15,22-1-15,-1 22-16,-21-21 0,21 0 0</inkml:trace>
  <inkml:trace contextRef="#ctx0" brushRef="#br1" timeOffset="130363.43">14584 10837 0,'0'0'15,"0"22"1,-21-22-16,21 21 16,0 0-16,-22 0 15,22 0-15,0 0 0,-21-21 0,21 22 16,0-1-16,0 0 0,0 0 16,0 0-16,21-21 31,-21-21-16,0 0 1,0 0-16,0 0 16,0-1-16,0 1 15,22 0-15,-22 0 0,0 0 16,21 21-16,0-21 16,0 21-1,0 0-15,0-22 0,1 22 16,-1 0-16,-21 22 15,0-1-15,21 0 0,-21 0 16,21 0-16,-21 0 16,0 1-16,0-1 0,0 0 15,0 0-15,0 0 16,0-42 31,0 0-32,0 0-15,0 0 0,0-1 16,0 1-16,0 0 16,21 0-16,0 0 0,1 21 15,-1-21-15,0 21 0,0 0 16,0 0-16,0 0 0,1 0 16,-1 0-16,0 0 0,0 21 15,-21 0-15,21 0 16,-21 0-16,0 0 15,0 1-15,0-1 0,0 0 16,-21 0 0,0-21-1,21 21-15,-21-21 0,0 0 16,-1 0 0</inkml:trace>
  <inkml:trace contextRef="#ctx0" brushRef="#br1" timeOffset="130907.42">14626 11430 0,'21'0'0,"-21"-42"16,21 42-16,-21-21 15,-21 21 17,0 0-32,0 0 15,0 21-15,0-21 0,21 21 16,-22-21-16,22 21 0,0 0 15,0 0 1,0 1 0,22-22-16,-1 21 15,0 0-15,0-21 16,0 0-16,-21 21 0,21-21 0,-21 21 16,22 0-16,-22 1 0,0-1 15,0 0-15,0 0 16,-22 0-16,1-21 0,0 0 15,0 0-15,0 21 0,0-21 16,-1 0-16,1 0 0,0 0 0,0 0 0,0 0 16,0 0-16,-1-21 15,1 21-15,0 0 0,21-21 16,0 0 15,0 0-31,21 21 16,0-21-16,1 21 0,-22-22 15</inkml:trace>
  <inkml:trace contextRef="#ctx0" brushRef="#br1" timeOffset="131187.4">14901 11303 0,'0'21'15,"-21"0"1,21 1-16,-21-1 0,21 0 0,0 0 16,0 0-16,0 0 0,0 1 0,0-1 15,0 0-15,0 0 0,0 0 0,0 0 16,0 1-16,0-1 16,0 0-16,0 0 15,0-42 16,0 0-15,0 0-16,0-1 16</inkml:trace>
  <inkml:trace contextRef="#ctx0" brushRef="#br1" timeOffset="131347.88">14817 11557 0,'0'-21'47,"21"21"-47,0 0 0,0 0 16,0 0-1,-21-21 1,21 21-16</inkml:trace>
  <inkml:trace contextRef="#ctx0" brushRef="#br1" timeOffset="131880.68">15219 11536 0,'0'0'0,"0"-21"16,0 0-16,0-1 15,-21 22 1,-1 0-1,1 0-15,0 0 0,0 0 16,0 0-16,0 22 16,21-1-16,-22-21 0,1 21 0,21 0 15,0 0-15,-21 0 0,21 1 16,0-1 0,0 0-16,21-21 15,0 0 1,1 0-16,-1 0 15,0-21-15,0 0 16,0-1-16,0 1 16,-21 0-16,0 0 0,22 21 15,-22-21-15,21 21 0,-21-21 0,0-1 16,0 44 15,0-1-31,0 0 16,0 0-16,0 0 15,0 0-15,0 1 16,21-1 15,0-21-15,0-21 0,-21-1-16,0 1 15</inkml:trace>
  <inkml:trace contextRef="#ctx0" brushRef="#br1" timeOffset="132731.41">15409 11113 0,'0'21'15,"0"0"1,0 0-16,0 0 0,0 0 0,0 1 15,0 20-15,0-21 0,0 0 0,0 0 16,0 22-16,0-22 0,0 21 16,0 43-1,0-64-15,0 0 0,0 0 16,0 1-16,21-22 31,1 0-31,-1 0 0,0 0 16,0 0-16,0-22 15,0 22-15,-21-21 16,22 21-16,-22-21 0,21 0 16,-21 0-1,0 42 17,0 0-17,0 0-15,0 0 16,0 1-1,21-22-15,0 0 16,0 0-16,0 0 16,1 0-1,-1 0-15,-21-22 0,0 1 16,21 21-16,-21-21 16,21 21-16,-21-21 0,0 0 0,21 0 15,-21-1-15,21 22 0,1-21 16,-1 21-1,-21-21-15,21 21 0,0 0 16,-21 21 0,0-42 46,21 21-62,-21-21 16,0 0-1,-21 21 1,0 0 0,21 21-1,-21-21-15,21 21 0,-21 0 0,21 0 16,0 1-16,0-1 16,-22 0-16,22 0 0,0 0 15,0 0-15,0 1 0,22-22 16,-22 21-1,21-21-15,0 0 0,0 0 16,0 0-16,0 0 0,1 0 16,-1-21-16,-21-1 15,21 22-15,-21-21 0,0 0 0,21 0 16,-21 0-16</inkml:trace>
  <inkml:trace contextRef="#ctx0" brushRef="#br1" timeOffset="132947.51">16002 11049 0,'0'-21'15,"0"42"-15,-21-42 0,0 21 0,-1 0 16,1 0-16,0 0 16,0 0-1,21 21 16,-21-21-15,0 0-16</inkml:trace>
  <inkml:trace contextRef="#ctx0" brushRef="#br1" timeOffset="133140.65">15388 11303 0,'0'0'16,"-42"0"0,63 0-1,0 0-15,0 0 16,0 0-16,1 0 0,-22 21 0,21-21 16,0 0-16,0 0 0,-21 21 15,21-21-15</inkml:trace>
  <inkml:trace contextRef="#ctx0" brushRef="#br1" timeOffset="139867.32">14436 12002 0,'0'21'141,"-22"-21"-125,22 21-1,-21-21-15,0 21 0,0-21 16,0 0-16,21 21 15,-21-21-15,-1 21 16,1-21-16,21 22 16,-21-22-16,0 0 15,0 21-15,0-21 16,-1 21-16,1-21 0,0 0 16,0 21-16,0 0 0,0-21 15,-1 0-15,1 21 0,0-21 16,0 0-16,21 22 0,-21-22 15,0 0-15,-1 21 16,1-21-16,0 21 16,0-21-16,0 0 15,0 0-15,-1 0 16,1 0-16,0 21 0,0-21 0,0 0 16,0 0-16,-1 0 0,1 21 0,0-21 15,0 0-15,0 21 0,0-21 16,-1 0-16,1 0 0,0 0 15,0 0-15,0 0 16,0 0-16,-1 0 0,1 0 16,0 0-16,-21 22 0,21-22 15,-1 0-15,1 0 0,0 0 16,0 21-16,0-21 16,0 0-16,-1 0 15,1 0-15,0 21 0,0-21 16,0 0-16,0 0 15,-1 0-15,1 0 16,0 0-16,0 0 0,0 0 16,0 0-16,-1 0 15,1 0 1,0 0-16,0 0 0,0 0 16,0 0-16,-1 0 0,1 0 15,0 0-15,0 0 16,0 0-16,0 0 0,-1 0 15,1 0-15,0 0 16,0-21-16,0 21 0,0 0 16,-1 0-16,1 0 15,0-21-15,0 21 0,0 0 16,0-22-16,-1 22 0,1 0 16,0-21-16,0 21 0,0 0 15,0-21-15,-1 21 0,1 0 16,21-21-16,-21 21 0,0 0 0,21-21 15,-21 21-15,0-21 0,-1 21 16,1-22-16,0 22 16,0-21-16,0 21 15,0-21-15,21 0 16,-22 21-16,1 0 0,21-21 0,-21 21 16,0 0-16,21-21 0,-21 21 0,0 0 15,21-22-15,-22 22 0,1-21 0,0 0 16,0 21-16,0-21 0,0 21 15,-1 0-15,22-21 16,-21 21-16,0 0 0,0-21 0,0-1 16,0 22-16,-1-21 0,1 0 15,0 21-15,0-21 16,0 0-16,0 21 0,21-21 16,-22-1-16,1 22 0,0-21 15,21 0-15,-21 0 16,0 0-16,0 0 15,21-1-15,-22 1 16,22 0-16,-21 21 16,0-21-16,21 0 0,-21 0 15,0-1-15,0 1 0,21 0 16,0 0-16,-22 21 0,22-21 16,-21 0-16,21-1 0,0 1 15,0 0-15,0 0 16,0 0-16,0 0 15,0-1-15,0 1 0,0 0 16,0 0-16,0 0 0,0 0 16,0-1-16,0 1 0,0 0 0,0 0 15,0 0-15,0 0 0,0-1 16,0 1-16,0 0 0,0 0 16,0 0-16,0 0 0,0-1 15,0 1-15,0 0 0,0 0 16,0 0-16,0 0 0,0-1 15,0 1-15,0 0 0,0 0 0,0 0 16,0 0-16,0-1 0,0 1 0,0 0 16,0 0-16,0 0 0,0 0 15,0-1-15,0 1 0,0 0 0,0 0 16,-21 0-16,21 0 0,0-1 0,0 1 16,0 0-16,0 0 0,0 0 0,0 0 15,0-1-15,-21 1 0,21 0 16,-21 0-16,21 0 0,0 0 15,0-1-15,0 1 16,0 0-16,0 0 0,0 0 16,0 0-16,0-1 0,0 1 15,0 0-15,0 0 0,0 0 16,0 0-16,-21 21 0,21-22 16,0 1-16,0 0 15,0 0-15,0 0 0,0 0 16,0-1-16,0 1 0,0 0 15,0 0-15,0 0 0,0 0 16,0-1-16,0 1 0,0 0 16,0 0-16,0 0 15,0 0-15,0-1 0,0 1 16,0 0-16,0 0 0,0 0 16,-22 0-16,22-1 0,0 1 0,0 0 15,0 0-15,0 0 0,0 0 16,0-1-16,0 1 0,0 0 15,0 0-15,-21 21 0,21-21 16,0 0-16,0-1 0,0 1 0,-21 0 16,21 0-16,0 0 0,0 0 0,0-1 15,-21 1-15,21 0 0,0 0 0,-21 0 16,21 0-16,-21-1 0,21 1 16,0 0-16,0 0 0,0 0 15,-22-22-15,22 22 0,0 0 0,-21 0 16,21 0-16,0 0 0,0-1 15,0 1-15,-21 0 0,21 0 0,-21 0 16,21 0-16,0-1 0,0 1 0,-21 0 16,21 0-16,-21 0 0,21 0 0,0-1 15,0 1-15,0 0 0,-22 0 16,22 0-16,0 0 0,-21-1 0,21 1 16,0 0-16,0 0 0,-21 0 0,21 0 15,-21-1-15,21 1 0,0 0 0,0 0 16,-21 0-16,21 0 0,-21-1 15,21 1-15,0 0 0,0 0 0,0 0 16,-22 0-16,22-1 0,-21 1 16,21 0-16,0 0 0,0 0 15,0 0-15,-21-1 16,21 1-16,0 0 16,0 0-16,-21 21 0,21-21 0,0 0 15,0-1-15,0 1 16,0 0-16,0 0 15,0 0-15,0 0 32,-21-1-32,21 1 15,0 0-15,-21 0 16,21 0-16,0 0 16,0-1-16,-22 1 15,22 0-15,-21 0 0,21 0 16,0 0-1,-21-1-15,21 1 0,-21 0 16,0 0-16,21 0 16,0 0-16,0-1 15,-21 1-15,-1 0 16,22 0 0,0 0-1,-21 0-15,0 21 16,0-22-16,0 1 15,0 21-15,21-21 16,0 0-16,0 0 47,0 42 62,0 0-77,0 0 46,0 0-63,0 1 1,0-1-16,0 0 16,0 0-16,0 0 15,0 0-15,0 1 16,0-1-16,0 0 0,0 0 0,0 0 15,-22 0-15,22 1 0,0-1 16,-21-21-16,21 21 0,0 0 0,0 0 16,0 0-1,0 1-15,-21-22 16,21 21 0,0-42 62,0-1-63,0 1-15,0 0 16,0 0-16,0 0 16,0 0-16,0-1 0,0 1 15,0-21-15,21 21 0,-21 0 0,0-22 16,0 22-16,0 0 0,0 0 15,21 0-15,-21-1 0,0 1 16,22 21-16,-22-21 16,0 0-16,0 0 15,21 21 1,-21-21 0,21 21 62,0 0-78,-21 21 0,21-21 15,-21 21-15,21-21 0,1 21 0,-1-21 16,-21 21-16,21-21 0,21 21 0,-21 1 16,1-22-16,-1 21 0,21 0 15,-21-21-15,22 21 0,-22 0 0,21-21 16,-21 21-16,22-21 0,-22 22 0,0-22 15,0 0-15,0 0 0,0 21 16,1-21-16,-44 0 94,1 0-94,0-21 15,0 21-15,0-22 0,0 22 0,-1-21 16,1 0-16,0 21 0,0-21 0,-21 21 16,20-21-16,1 0 0,-21 21 0,21-22 15,0 1-15,-1 21 0,-20-21 16,21 0-16,0 21 0,0-21 0,-22 21 16,22-21-16,0 21 0,0 0 0,0 0 15,-1-22-15,1 22 16,0 0-1,21 22 126,-21-22-141,21 21 16,0 0-16,0 0 15,0 0-15,-21 0 0,21 1 16,0-1-16,0 0 0,-21 0 0,21 0 16,0 0-16,0 22 0,0-22 15,0 0-15,0 0 0,0 22 0,0-22 16,0 0-16,0 0 0,0 0 0,0 0 15,0 1-15,0-1 0,0 0 0,0 0 16,-22 0-16,22 0 16,-21-21-1,21 22-15,0-1 16,0-42 93,0-1-109,0 1 16,0 0-16,0 0 16,0 0-16,21 0 0,-21-1 0,0 1 15,0 0-15,22 0 0,-22 0 16,21-22-16,0 22 0,-21-21 0,0 21 15,21 0-15,-21-22 0,21 22 16,-21 0-16,0 0 0,0 0 0,0-1 16,0 1-16,0 0 0,0 0 15,0 0 1,21 21 62,1 0-47,-22 21-15</inkml:trace>
  <inkml:trace contextRef="#ctx0" brushRef="#br1" timeOffset="142987.16">5482 7493 0,'-21'0'0,"0"-21"16,0 21-1,-1 0-15,1 0 0,0 0 16,0 0-16,0 0 16,0 0-16,-1 0 15,1 0-15,0 0 16,42 0 46,0 0-46,1 0-16,-1 0 0,0 0 0,0 0 16,0 0-16,0 0 0,22 0 15,-1 0-15,0 0 0,1 0 0,-1 0 16,22 0-16,-1 0 0,1 0 0,-1 0 16,1 0-16,-1 0 0,22 21 15,-1-21-15,-20 0 0,21 0 0,-1 0 16,22 21-16,-21-21 0,-1 0 0,22 0 15,-21 21-15,0-21 0,-22 0 16,1 0-16,-1 0 0,1 22 16,-22-22-16,21 0 0,-20 0 0,-22 0 15,21 0-15,-21 0 0,1 0 0,20 0 16,-21 0-16,0 0 0,0 0 16,1 0-16,-1 0 15,0 0-15,-21-22 47,-21 22-31,0 0-1,-1 0-15,1 0 0,0 0 0,0 0 16,-21 0-16,20 0 0,-20 0 16,0 0-16</inkml:trace>
  <inkml:trace contextRef="#ctx0" brushRef="#br1" timeOffset="143647.87">5376 7535 0,'0'0'0,"-21"0"0,0 0 15,0 0-15,0 0 0,-1 0 16,1 0 0,0 0-16,0 0 0,42 0 62,0 0-62,0 0 16,1 0-16,20 0 0,-21 0 15,21 22-15,-20-22 0,20 0 0,21 0 16,-20 0-16,20 0 0,1 0 16,-1 0-16,1 0 0,-1 0 0,22 0 15,-22 0-15,1 0 0,-1 21 0,1-21 16,-1 0-16,22 0 0,-21 21 15,20-21-15,1 0 0,0 0 0,-1 21 16,1-21-16,0 0 0,-1 0 0,-20 21 16,20-21-16,-20 0 0,-1 0 15,1 0-15,-1 0 0,1 0 0,-22 0 16,1 0-16,-1 21 0,0-21 16,1 0-16,-22 0 0,0 0 0,0 0 15,0 0-15,0 0 0,1 0 16,-1 0 31,0 0-32,-42 0 32,0 0-47,-1 0 0,1 0 0,0 0 16,0 0-16</inkml:trace>
  <inkml:trace contextRef="#ctx0" brushRef="#br1" timeOffset="145571.45">5651 8594 0,'0'-21'47,"0"-1"-31,0 1-1,-21 0 1,21 0-16,-21 21 0,0 0 16,0 0-16,0 0 0,-1 0 0,1 0 15,0 0-15,0 0 0,-21 0 0,20 21 16,1 0-16,-21 0 0,21 1 15,0-1-15,-1 0 0,1 21 0,0 1 16,0-22-16,0 21 0,0 0 0,21 1 16,0-1-16,-22 0 15,22-20-15,0 20 0,0-21 0,0 21 0,0-20 16,0-1-16,22 0 0,-1 0 16,0 0-16,0 0 0,0-21 15,22 0-15,-22 22 0,0-22 0,21 0 16,-21 0-16,22 0 0,-22 0 0,21 0 15,-21 0-15,22-22 0,-22 22 16,21-21-16,-21 0 0,1 0 0,20 0 16,-21 0-16,0-1 0</inkml:trace>
  <inkml:trace contextRef="#ctx0" brushRef="#br1" timeOffset="145855.98">6075 8446 0,'0'0'0,"0"-22"16,-21 22 0,-1 0-16,1 22 15,0-1-15,0 21 16,21-21-16,-21 22 0,21-22 16,0 21-16,0 0 0,-21 1 0,-1-1 15,22-21-15,-21 22 0,21-1 0,0 0 16,0-21-16,-21 22 0,21-22 15,0 0-15,0 0 0,0 0 0,0 1 16,0-1-16,0 0 16,21-21-1,-21-21 1,21 21-16,1-21 0</inkml:trace>
  <inkml:trace contextRef="#ctx0" brushRef="#br1" timeOffset="146921.2">6286 8848 0,'0'0'0,"22"-21"0,-1-1 0,-21 1 16,0 0 0,0 0-16,-21 21 15,-1 0-15,1 0 16,0 0-16,0 21 0,0 0 15,0 0-15,-1 22 0,1-22 16,0 0-16,0 0 0,0 0 0,21 1 16,0-1-16,0 0 0,0 0 15,0 0-15,0 0 0,0 1 16,21-22 0,0 0-16,0 0 15,0 0-15,-21-22 0,22 22 0,-1-21 16,0 0-16,0 0 0,0 21 15,-21-21-15,21 0 0,-21-22 0,22 22 16,-22 0-16,0 0 0,21 0 16,-21-1-16,21 22 15,-21-21-15,0 42 16,0 1 0,0-1-16,0 0 0,0 0 0,0 0 15,-21 0-15,21 1 0,0-1 0,-21 21 16,21-21-16,0 0 0,0 1 15,0-1-15,0 0 0,21-21 16,0 0 0,0 0-16,0 0 15,0 0-15,1 0 0,-1 0 0,21-21 16,-21 0-16,0 21 0,22-22 0,-22 1 16,0 0-16,0 0 0,0 0 15,1 0-15,-1-1 0,-21 1 0,21 0 16,-21 0-16,0 0 0,-21 21 31,0 0-31,-1 0 0,22 21 16,0 0-16,0 0 0,0 0 0,0 1 15,0-1-15,0 0 0,0 0 16,22 0-16,-1-21 16,-21 21-16,21-21 0,-21 22 15,21-1-15,-42-21 31,0 0-31,0 0 0,-1 0 16,1 0-16,0 0 16,0 0-1,21 21 1,0 0 0,21-21-16,0 0 15,0 0-15,1 0 0,-1 0 16,0 0-16,0 0 0,21 0 0,-20 0 15,-1-21-15,21 0 0,-21 21 16,22-21-16,-22-1 0,21 1 16,-21 21-16,0-21 0,1 0 0,-1 0 15,0 0-15,-21-1 0,0 1 0,0 0 16,0 0-16,-21 21 31,21 21-31,0 0 16,0 0-16,0 1 0,0-1 15,0 0-15,0 0 0,0 0 16,0 0-16,0 1 0,0-1 16,0 0-1,-21-21-15,-1 0 16,1 21-16,0-21 0,0 0 16,0 0-16,0 0 0,-1 0 0,22-21 31,0 0-31,22 21 15,-22-21-15,21 21 0,0-22 0</inkml:trace>
  <inkml:trace contextRef="#ctx0" brushRef="#br1" timeOffset="147172.24">7387 8678 0,'21'-21'0,"-42"42"0,42-63 0,-21 21 0,21 21 16,-21 21 15,0 0-31,0 0 0,0 22 0,-21-22 16,21 21-16,-21-21 0,21 22 0,-21-1 15,21-21-15,0 0 0,-21 22 16,21-22-16,0 0 0,-21 0 0,21 0 16,0 1-16,0-1 15,0-42 16,0-1-31</inkml:trace>
  <inkml:trace contextRef="#ctx0" brushRef="#br1" timeOffset="147580.48">7302 8678 0,'0'-21'0,"0"42"0,0-63 0,0 21 15,0 0-15,0 0 0,22 21 31,-1 0-31,0 0 16,0 0-16,0 21 0,0 0 16,-21 0-16,22 21 0,-1-20 0,0 20 15,-21-21-15,0 21 0,21-20 0,-21 20 16,21 0-16,-21-21 0,21 1 16,-21 20-16,0-21 0,0 0 0,0 0 15,22-21-15,-22 22 0,0-1 0,0-42 47,21-1-47,-21 1 0,21 0 16,0-21-16,-21 21 0,21-22 0,0 1 15,1 0-15,-1-22 0,0 22 16,0-1-16,0 1 0,0 0 16,22-1-16,-22 22 0,0 0 0,0-21 15,0 42-15,1-21 0,-22-1 16,0 44-1,0-1 1,0 0-16,0 0 16,-22 0-16,22 0 0,0 1 0,-21-1 15</inkml:trace>
  <inkml:trace contextRef="#ctx0" brushRef="#br1" timeOffset="148939.01">8128 8996 0,'0'0'0,"42"0"16,-42-21-16,21 0 15,-21-1-15,0 1 0,0 0 16,0 0-16,0 0 0,0 0 16,-21-1-16,0 22 0,0 0 15,0 0-15,0 0 0,-1 0 0,1 0 16,0 0-16,0 22 0,-21-1 0,20 0 15,1 0-15,0 0 0,21 0 0,0 1 16,-21-1-16,21 0 0,0 0 16,0 0-16,0 0 15,0 1-15,21-22 16,0 0-16,0 0 0,1 0 0,-1 0 16,0 0-16,0 0 0,21 0 0,-20-22 15,-1 22-15,0-21 0,0 0 16,21-42-1,-20 41-15,-22 1 0,0 0 0,0 0 16,0 0-16,-22 42 31,22 0-15,-21 0-16,21 0 0,0 1 16,0-1-16,0 0 15,0 0-15,0 0 0,21 0 16,1-21-16,-1 0 15,0 0-15,0 0 0,0 0 16,0 0-16,1-21 0,-1 0 16,0 21-16,-21-21 0,0 0 15,21 0-15,-21-1 0,0 1 16,21 0-16,-21 0 16,0 0-16,0 42 31,0 0-31,0 0 15,0 0-15,0 1 0,0-1 16,0 0-16,-21 0 0,21 0 16,-21 0-16,21 1 0,0-1 15,0 0 1,0-42 15,0 0-31,0-1 0,0 1 16,21 0-16,-21 0 15,21 0-15,-21 0 0,0-1 0,21 1 16,-21 0-16,22 0 0,-1 0 16,0 21-1,0 0 1,-21 21 0,21-21-16,-21 21 0,0 0 15,0 0-15,0 1 0,0-1 16,0 0-16,0 0 0,0 0 15,0 0-15,0 1 16,21-22 15,-21-22-15,0 1-16,22 21 0,-1-21 16,0 0-16,-21 0 0,21 0 15,0-1-15,-21 1 0,21 0 0,1 21 16,-1-21-16,0 0 0,-21 0 0,21 21 15,-21-22-15,21 22 16,-21 22 0,0-1-16,0 0 15,0 0-15,0 0 0,0 0 16,0 1-16,0-1 16,0 0-16,0 0 0,-42-21 0,42 21 15,0 0-15,0 1 16,21-22-16,0 21 15,0-21-15,1 0 16,-1 0-16,0 0 0,0 0 0,0 0 16,0 0-16,1 0 0,20 0 0,-21-21 15,0 21-15,0-22 0,1 1 0,-22 0 16,21 21-16,0-21 0,-21 0 0,0 0 16,0-1-16,0 1 0,0 0 15,-21 21 1,0 0-16,-1 0 0,1 21 15,0-21-15,21 21 0,-21 1 16,21-1-16,0 0 0,0 0 16,0 0-16,0 0 0,0 1 15,0-1-15,0 0 0,21-21 16,0 21-16,0-21 0,1 0 16,-1 0-16,0 0 0,0 0 0,0 0 15,0 0-15,1 0 0,-1 0 16,0 0-1,-21-21-15,0 0 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4:47:32.5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3048 995 0,'0'-21'63,"21"21"-63,-21-21 0,21-1 0,0 22 15,1-21-15,-1 0 0,0 0 16,0 0-16,0 0 0,0-1 0,1 1 16,-1 0-16,-21 0 0,0 0 15,0 0-15,0-1 0,0 1 16,-21 21 0,-1 0-16,1 0 0,0 0 0,-21 0 15,21 0-15,-1 0 0,-20 21 16,21 1-16,0-1 0,-22 0 0,22 0 15,0 21-15,0 1 0,0-22 0,0 21 16,21-21-16,0 22 0,0-1 16,0-21-16,0 0 0,0 22 0,0-22 15,0 0-15,21 0 0,0 0 16,0 1-16,0-1 0,22 0 0,-22 0 16,0 0-16,0 0 0,0 1 15,22-1-15,-22 0 0,0 0 0,0 0 16,-21 0-16,0 1 15,0-1-15,0 21 0,0-21 0,0 0 16,0 1-16,-21-1 0,-21 0 0,20 0 16,1-21-16,-21 21 0,21-21 15,-22 0-15,1 0 0,0 0 0,21 0 16,-22 0-16,1 0 0,0-21 16,20 0-16,-20 0 0,21 0 0,-21-1 15,20 1-15,1 0 0,0 0 16,0 0-16,21 0 0,-21-1 15,21 1-15,0 0 16,0 0-16,21 21 16,-21-21-16,21 21 0,0-21 0,0-1 0,1 1 15</inkml:trace>
  <inkml:trace contextRef="#ctx0" brushRef="#br0" timeOffset="312.39">3768 699 0,'0'0'0,"-22"0"0,1 0 0,0 0 16,0 21-16,21 0 0,-21 0 15,0 0-15,21 22 0,-22-1 0,22 0 16,0 1-16,0 20 0,-21-21 15,21 1-15,-21 20 0,-21 107 16,42-128-16,-21-21 16,21 21-16,0-20 0,0-1 15,0 0-15,0 0 0,0 0 16,0-42 15,0 0-31,21 21 0,-21-21 16</inkml:trace>
  <inkml:trace contextRef="#ctx0" brushRef="#br0" timeOffset="495.55">3408 1270 0,'-21'0'0,"42"0"31,0 0-15,0 0-16,0 0 0,0-21 0,22 21 15,-22 0-15,0 0 0,21 0 16,-20-21-16,20 21 0,-21 0 0,0 0 16,0-21-16,1 21 0,-1-22 15</inkml:trace>
  <inkml:trace contextRef="#ctx0" brushRef="#br0" timeOffset="2103.81">4339 1397 0,'21'0'16,"0"-21"-16,1 21 0,-22-21 16,21 0-16,-21-1 0,0 1 15,0 0-15,0 0 0,0 0 16,0 0-16,0-1 0,-21 1 0,-1 0 15,1 21-15,0-21 0,0 0 16,0 21-16,0 0 0,-1 0 0,1 0 16,-21 0-16,21 21 0,0 0 0,-1 0 15,1 0-15,0 1 0,21 20 16,-21-21-16,21 21 0,-21-20 0,21 20 16,0-21-16,0 0 0,0 0 15,0 1-15,0-1 0,0 0 0,0 0 16,21-21-16,0 0 15,0 0-15,0 0 0,1 0 16,-1 0-16,0 0 0,0 0 0,0-21 16,0 0-16,22 0 0,-22 21 15,0-22-15,0 1 0,0 0 0,1 0 16,-22-21-16,0 20 0,21 1 0,-21 0 16,0-21-16,0 21 0,0-1 15,0 1-15,0 0 0,0 0 16,-21 42-1,21 0 1,0 0-16,0 22 0,0-22 16,-22 0-16,22 0 15,0 22-15,0-22 0,0 0 0,0 0 16,0 0-16,0 0 0,0 1 16,0-1-16,22 0 0,-1 0 15,0-21-15,0 0 0,0 0 0,0 0 16,1 0-16,-1 0 0,21 0 15,-21-21-15,0 21 0,22-21 0,-22 0 16,21-1-16,-21 1 0,1 0 0,-1 0 16,21-21-16,-42 20 0,21-20 15,0 0-15,1-1 0,-1 1 0,-21 0 16,21-22-16,0 22 0,0-22 16,-21 1-16,0 21 0,21-1 15,-21-20-15,22 20 0,-22 22 0,0-21 16,0 21-16,0-22 0,0 22 15,0 0-15,-22 21 16,22 21 0,-21 0-16,21 1 0,0-1 0,-21 0 15,21 21-15,-21-21 0,0 22 0,21-1 16,-21 22-16,21-22 0,0 21 16,-22 1-16,1-22 0,21 22 0,-21-22 15,21 0-15,0 1 0,0-1 16,0 0-16,0 1 0,0-1 0,0-21 15,0 0-15,0 22 0,0-22 16,0 0-16,0 0 0,21-21 16,0 21-16,1 1 0,-1-22 0,0 0 15,21 0-15,-21 0 0,1 0 0,20 0 16,-21 0-16,0 0 0,22-22 16,-22 1-16,0 21 0,0-21 0,21 0 15,-20 0-15,-1 0 0,0-1 0,0-20 16,-21 21-16,21 0 0,0-22 15,-21 22-15,22 0 0,-22-21 16,0 21-16,0-1 0,0 1 0,21 0 16,-21 0-1,0 42 1,0 0-16,0 0 16,0 1-16,0-1 0,0 0 0,0 0 15,0 0-15,0 0 0,21 1 0,-21-1 16,0 0-16,0 0 0,21-21 15,-21 21-15,21 0 0,0 1 16,1-22-16,-1 0 16,0 0-16,0 0 0,0 0 15,0 0-15,1 0 0,-1-22 16,0 22-16,0-21 0,-21 0 16,21 0-16,0 21 0,1-21 15,20 0-15,21-64 16,-41 64-16,-1-22 0,0 22 15,0 0-15,21 0 0,-42 0 0,22 0 16,-1 21-16,0-22 0,0 22 31,-21 22-31,0-1 16,0 0-16,0 0 16,0-42 46,0 0-62,0 0 16,0-1-1,0 1-15,-21 21 16,0 0 0,0 0-1,-1 21-15,1 1 0,21-1 0,-21 0 16,0 0-16,0 0 0,0 22 15,21-22-15,-22 0 0,22 0 0,-21 21 16,21-20-16,0-1 0,0 0 16,0 0-16,0 0 0,0 0 15,0 1-15,21-1 0,1 0 0,-1-21 16,0 21-16,0-21 0,0 0 16,0 0-16,1 0 0,-1 0 0,0 0 15,0 0-15,0 0 0,0 0 16,1-21-16,-1 21 0,0-21 0,0 0 15,0-1-15,-21 1 0,21 0 16,-21 0-16,22 0 0,-22-22 16</inkml:trace>
  <inkml:trace contextRef="#ctx0" brushRef="#br0" timeOffset="2442.67">5948 550 0,'-21'22'16,"42"-44"-16,-64 44 0,43-1 0,-21-21 16,21 21-16,21-21 31,1 0-16,-1 0-15,-21-21 16,21 21-16,-21-21 16,-21 21-1,0 0-15,-1 0 16,1 0 0,0 0-16,21 21 0,0 0 15,0 0 1</inkml:trace>
  <inkml:trace contextRef="#ctx0" brushRef="#br0" timeOffset="2767.7">4805 1058 0,'0'0'0,"-21"0"0,-1 0 16,65 0 15,-22 0-31,0 0 16,21 0-16,1 0 0,-1 0 0,22 0 15,-22 0-15,0-21 0,22 21 16,-22 0-16,0 0 0,1 0 0,-1-21 15,-21 21-15,0 0 0,1 0 16</inkml:trace>
  <inkml:trace contextRef="#ctx0" brushRef="#br0" timeOffset="3320.46">7302 1122 0,'-21'0'16,"42"0"-16,-63 0 0,21 0 0,0 0 15,0 0-15,-1 0 0,1 0 0,0 0 16,0 0-16,42 0 31,21 0-31,-20 0 0,20 0 16,0 0-16,22-21 0,-1 21 16,22 0-16,0 0 0,-1 0 15,1 0-15,21-21 0,-22 21 0,1 0 16,0 0-16,-1 0 0,-20-22 15,21 22-15,-22 0 0,1 0 0,-22 0 16,0-21-16,1 21 0,-22 0 16,0 0-16,0 0 0,0 0 0,-42 0 31,0 0-15,0 0-16,0 0 0,-22 0 0,22 0 15,-21 0-15,-1 0 0,1 0 0,0 21 16,-1-21-16,1 22 15</inkml:trace>
  <inkml:trace contextRef="#ctx0" brushRef="#br0" timeOffset="3651.99">6964 1270 0,'-21'0'0,"42"0"0,-64 0 0,22 0 16,42 0-1,1 0-15,-1 0 16,21 0-16,0 0 0,1 0 0,-1 0 16,0 0-16,22 0 0,-1 0 15,1 0-15,21-21 0,-1 21 16,1 0-16,-22 0 0,22 0 0,0-21 16,-1 21-16,-20 0 0,21 0 0,-22 0 15,-21-21-15,22 21 0,-22 0 16,1 0-16,-1 0 0,-21 0 0,21-22 15,-20 22-15,-1 0 16,-21-21 0,-21 21-1,-1 0-15,22-21 16,-21 0-16,21 0 16</inkml:trace>
  <inkml:trace contextRef="#ctx0" brushRef="#br0" timeOffset="4099.7">8382 762 0,'0'0'0,"-21"-21"0,0 0 0,-1 0 16,1 21-16,0 0 16,21 21 15,0 0-16,0 0-15,21 0 0,0 0 0,-21 1 16,43-1-16,-22 0 0,0 0 16,21-21-16,1 21 0,-1 0 0,0 1 15,1-22-15,-1 21 0,0-21 0,1 0 16,-1 0-16,0 0 0,1 21 16,-22-21-16,21 0 0,-21 0 15,1 0-15,-22 21 16,-22 0-16,1 0 15,0 1-15,0-1 0,-21 0 16,20 0-16,-20 0 0,0 22 16,-1-22-16,1 21 0,0 0 0,-22 1 15,22-1-15,21 0 0,-22-20 0,1 20 16,0 0-16,21 1 0,-1-22 16,1 21-16,0-21 0,0 0 0,0 1 15,21-1-15,0 0 0,0 0 0,-21 0 16,-1 0-1,22-42 1</inkml:trace>
  <inkml:trace contextRef="#ctx0" brushRef="#br0" timeOffset="8495.68">10689 550 0,'0'0'0,"0"-21"16,0 42 15,-21 1-31,0 20 16,21-21-16,-21 43 0,-1-22 0,1 21 15,0-20-15,0 20 0,0 1 0,0-1 16,-1 1-16,1-22 16,0 22-16,0-22 0,21 0 0,-21 1 15,0-22-15,21 21 0,-22-21 0,22 0 16,0 1-16,0-1 15,0-42 1,0-1-16,0 1 16,0 0-16,22 0 0,-1 0 15,-21-22-15,21 22 0,0-21 0,-21 0 16,21-1-16,0-20 0,1 20 16,-1-20-16,0-1 0,0 22 0,0-21 15,0-1-15,1 22 0,-1-22 16,0 22-16,0 0 0,0 20 0,-21-20 15,0 21-15,0 0 0,21 0 16,-21 42 0,0 0-16,0 21 0,0 1 15,0-1-15,0 21 0,0 1 0,22-1 16,-22 1-16,0-1 0,0-20 16,0 20-16,0 1 0,0-22 0,0 0 15,0 1-15,0-1 0,0 0 0,0-20 16,0-1-16,0 0 0,0 0 15,0 0-15,21 0 0,-42-21 32,-1 0-32,1-21 0,0 0 15</inkml:trace>
  <inkml:trace contextRef="#ctx0" brushRef="#br0" timeOffset="9512.81">10223 1312 0,'0'0'0,"0"-21"31,22 21-31,-1-21 0,0 21 16,0-21-16,21 0 0,1 21 16,20-21-16,-20-1 0,20-20 0,1 21 15,20 0-15,-20 0 0,-1-22 16,1 22-16,-1 0 0,-20 21 16,-1 0-16,0 0 0,-21 0 0,1 0 15,-1 0-15,0 21 0,-21 0 16,0 0-16,0 1 0,0 20 0,0-21 15,0 21-15,0-20 0,0 20 0,-21-21 16,0 21-16,-1-20 0,22-1 16,0 0-16,0 0 0,-21 0 0,21 0 15,0-42 17,21 0-32,1 0 15,-22 0-15,21 0 0,0-1 0,-21-20 16,21 21-16,0 0 0,0-22 15,-21 22-15,0 0 0,22 0 16,-1 0-16,0 21 16,0 0-16,0 0 15,-21 21-15,0 0 0,0 0 16,21 22-16,-21-22 0,0 0 0,0 0 16,22 0-16,-22 0 0,0 1 15,0-1-15,0 0 0,21 0 0,0-21 16,0 21-16,0-21 15,0 0-15,1 0 0,-1 0 16,0 0-16,0-21 0,21 21 0,-20-21 16,20 0-16,-21 0 0,21-1 15,-20 1-15,-1 0 0,21 0 16,-21 0-16,0 0 0,-21-1 0,22 1 16,-1 0-16,-21 42 31,0 0-16,-21 1-15,21-1 0,-22 0 0,1 21 16,21 1 0,0-22-16,0 0 0,0 0 15,21-21-15,1 0 0,-1 0 16,0 0-16,21 0 0,-21 0 16,22 0-16,-22-21 0,21 0 15,1 21-15,-1-21 0,0-1 0,1 1 16,-22 0-16,21 0 0,-21 0 0,0 0 15,1-1-15,-22 1 0,0 0 16,21 0-16,-21 42 31,0 0-15,0 22-16,-21-22 0,21 21 0,0 0 16,-22 1-16,22-1 0,0 0 15,0 22-15,0-1 0,0 1 0,0-1 16,0 1-16,0 21 0,22-22 15,-22 1-15,0-1 0,0 1 0,0-1 16,0 1-16,0-1 0,0 1 0,0-22 16,0 21-16,0-20 0,-22-1 15,1 0-15,0-20 0,0 20 0,0-42 16,0 21-16,-1-21 0,1 0 0,0 0 16,0-21-16,0 0 0,0 0 0,-1-22 15,1 1-15,0 0 0,0-22 16,0 22-16,21-22 0,-21-20 0,21 20 15,0 1-15,0-22 0,21 0 0,0 22 16,21-22-16,1 0 16,-1 22-16,0-1 0,22-20 0,-22 20 15,22 1-15,-1-22 0,22 22 0,-1-1 16,-20 1-16</inkml:trace>
  <inkml:trace contextRef="#ctx0" brushRef="#br0" timeOffset="11060.4">13779 889 0,'0'0'0,"0"-21"16,-21 0-16,0 0 0,21 42 31,0 0-31,-21 0 16,21 21-16,0 1 0,-21-22 0,21 21 16,0 1-16,0-22 0,-21 21 0,21-21 15,-22 22-15,22-22 0,0 0 16,0 0-16,0 0 0,0 0 15,0-42 17,0 0-32,0 0 15,0 0-15,0 0 0,22-1 0,-22-20 16,0 21-16,0-21 0,0-1 16,21 22-16,-21-21 0,0 21 0,21-1 15,-21 1-15,0 0 0,21 21 16,0 0-16,0 0 15,-21 21-15,22 0 0,-1 1 16,-21-1-16,21 21 0,-21-21 0,21 0 16,0 22-16,-21-22 0,0 21 15,21-21-15,-21 1 0,22-1 0,-22 0 16,0 0-16,21-21 0,-21 21 16,21-21-16,0 0 15,0-21 1,0 0-16,1 0 0,-1 0 15,-21-22-15,21 22 0,0 0 16,0-21-16,-21-1 0,21 22 0,1-21 16,-1 21-16,0-22 0,-21 22 0,0 0 15,21 21-15,-21 21 32,0 0-32,0 0 0,0 1 0,0-1 15,0 21-15,0 0 0,0-20 16,0 20-16,0-21 0,0 0 0,0 0 15,0 22-15,0-22 0,21 0 0,0 0 16,1-21-16,-1 0 16,0 0-16,0 0 0,21 0 0,-20 0 15,20 0-15,-21 0 0,21 0 0,1 0 16,-22-21-16,21 0 0,-21 0 0,22 0 16,-22-1-16,0 1 0,0-21 15,0 21-15,1-22 0,-22 22 0,0-21 16,0 21-16,0 0 15,0-1-15,0 1 0,-22 21 16,1 0-16,0 0 0,0 21 16,0 1-16,0-1 0,-1 0 15,22 0-15,0 21 0,-21-20 0,21-1 16,0 0-16,0 0 0,0 0 0,0 0 16,0 1-16,0-1 0,21-21 15,1 21-15,-1-21 0,0 0 16,0 0-16,21 0 0,-20 0 0,20 0 15,-21-21-15,21 21 0,1-21 16,-1-1-16,-21 1 0,22 0 16,-1 0-16,-21 0 0,21 0 0,-20-22 15,-1 22-15,0-21 0,0 21 16,-21-1-16,0 1 0,21 0 0,-21 0 16,0 42-1,0 0-15,0 0 0,0 1 16,0-1-16,0 0 0,0 21 0,0-21 15,0 1-15,0-1 0,0 0 0,0 0 16,0 0-16,0 0 0,0 1 16,0-1-16,0-42 47,0-1-47,0 1 15,21 0-15,-21-21 0,0 21 16,22-1-16,-1-20 0,0 21 0,-21-21 15,21 20-15,0-20 0,0 21 16,-21 0-16,22 0 0,-1-1 0,0 22 16,0 0-16,0 0 15,0 22-15,-21-1 0,22 0 0,-1 0 16,-21 0-16,0 0 0,21 22 0,0-22 16,-21 21-16,0-21 0,0 1 0,21 20 15,-21-21-15,21 0 0,-21 0 16,0 1-16,0-1 15,22-21 1,-1-21 0,-21-1-16,0 1 15,21 0-15,-21 0 0,21 0 0,0-22 16,-21 22-16,21-21 0,1 0 16,-1-1-16,0 22 0,0-21 0,-21 21 15,21-1-15,0 1 0,1 21 16,-22 21-16,21 1 15,-21-1-15,21 0 0,-21 21 0,0 1 16,0-22-16,0 21 0,0 0 0,0-20 16,0 20-16,0-21 15,0 0-15,0 0 0,0 1 0,0-1 16,0 0-16,21-21 16,0 0-1,0-21-15,1 0 16,-22-1-16</inkml:trace>
  <inkml:trace contextRef="#ctx0" brushRef="#br0" timeOffset="11531.96">16425 466 0,'0'0'0,"0"-21"0,0-1 0,0 1 0,-21 21 16,0 21-1,21 1-15,0-1 0,-21 21 16,0 0-16,21 1 0,-22-1 0,22 0 15,0 22-15,0-22 0,0 22 16,-21-22-16,21 22 0,0-22 0,0 0 16,0 1-16,0-1 0,0 0 0,0-21 15,0 1-15,0-1 0,0 0 16,0 0-16,0-42 31,0 0-31,0 0 16,0-1-16,0 1 0,0 0 15,21-21-15,1 21 0,-22-1 0,21-20 16,0 21-16,0-21 0,0 20 16,0 1-16,1 21 0,-1-21 0,21 21 15,-21 0-15,0 0 0,1 0 16,-1 0-16,0 21 0,0 0 0,0 1 16,-21-1-16,0 21 0,21-21 0,-21 0 15,0 1-15,0 20 0,0-21 16,0 0-16,-21 0 0,0-21 0,21 22 15,-21-1-15,0-21 0,0 21 0,-1-21 16,1 0-16,0 0 16,0 0-16,21-21 31,21 0-31,-21-1 0,21 1 16,0 0-16</inkml:trace>
  <inkml:trace contextRef="#ctx0" brushRef="#br0" timeOffset="12142.56">16891 1080 0,'0'21'0,"21"-21"15,0 0 1,0 0-16,1 0 16,-1 0-16,0-21 15,0-1-15,0 22 0,0-21 16,1 0-16,-22 0 0,21 0 0,-21 0 15,21-1-15,-21-20 0,0 21 0,0 0 16,0 0-16,0-1 0,0 1 16,-21 21-1,0 0-15,-1 0 0,1 21 16,0 1-16,0-1 0,21 21 16,-21-21-16,0 0 0,-1 1 0,22 20 15,0-21-15,0 21 0,0-20 16,0-1-16,0 0 0,0 0 15,0 0-15,0 0 0,0 1 0,22-1 16,-22 0-16,21-21 0,0 0 0,0 21 16,21-21-16,-20 0 0,-1 0 15,0 0-15,21 0 0,-21 0 0,22 0 16,-22-21-16,0 0 0,21 0 0,-20-1 16,20 1-16,-21 0 0,0 0 15,0 0-15,1-22 0,-1 22 0,-21 0 16,0 0-16,0 0 0,0 0 15,0-1-15,0 44 32,0-1-17,0 0-15,0 0 0,0 0 0,0 0 16,0 1-16,0-1 0,0 0 0,0 0 16,0 0-16,0 0 0,0 1 15,0-1-15,0 0 0,0 0 0,0 0 16,0 0-16,0 1 15,21-22-15,0 0 16,0 0-16,0 0 16,1 0-16,-1 0 0,-21-22 15,21 1-15,0 0 0,-21 0 16,21 0-16</inkml:trace>
  <inkml:trace contextRef="#ctx0" brushRef="#br0" timeOffset="13139.8">19071 1461 0,'-21'0'0,"42"0"0,-63 0 0,42-22 16,0 1 0,0 0-16,21 0 15,0 0-15,0 0 0,22-1 0,-22-20 16,21 21-16,0-21 0,1-22 0,-1 22 16,0-1-16,1-20 0,-1 21 15,22-85 1,-64 63-16,-22 43 0,1 21 15,0 0-15,-21 0 0,-1 21 16,1 0-16,21 0 0,-21 22 0,20-1 16,1 0-16,0 1 0,21-1 15,0 0-15,0 1 0,0-1 0,21 0 16,0 1-16,1-22 0,20 21 0,-21 1 16,0-22-16,0 0 15,1 0-15,-1 0 0,0 0 0,-21 1 16,0-1-16,0 0 0,-21-21 15,-22 0-15,22 0 0,-21 0 16,0 0-16,-1 0 0,1-21 16,0 0-16,20-1 0,-20 1 0,21 0 15,-21 0-15,20 0 0,1 21 0,21-21 16,0-1-16,-21 22 0,21 22 31,21-1-15,-21 0-16,21 0 0,1 0 15,-1 0-15,0 1 0,0-22 0,0 21 16,0 0-16,1-21 0,-1 0 0,0 21 16,21-21-16,-21 0 0,22 0 15,-1 0-15,0 0 0,1 0 0,-1-21 16,0 0-16,1 21 0,-1-21 0,0-1 16,-20 1-16,20-21 0,0 21 15,-21-22-15,22 1 0,-22 0 0,0-1 16,0-20-16,0 21 0,1-22 15,-1 22-15,-21-22 0,0 22 0,0 0 16,0 20-16,0 1 0,0 0 16,0 0-16,0 42 15,-21 0-15,-1 22 16,22-1-16,-21 0 0,0 22 0,21-22 16,0 22-16,0-22 0,-21 21 15,21-20-15,0-1 0,0 0 0,0-20 16,0 20-16,0-21 0,0 21 0,0-20 15,0-1-15,21-21 0,-21 21 16,21-21-16,0 0 0,1 0 16,-1 0-16,-21-21 15,0 0-15,0-1 16,0 1-16</inkml:trace>
  <inkml:trace contextRef="#ctx0" brushRef="#br0" timeOffset="13284.39">19706 1207 0,'21'0'31,"0"0"-31,1 0 16,-1 0-16,21 0 0,-21-22 0,0 22 15,22 0-15,-22 0 0,21-21 16,1 0-16,-1 21 0,0-21 0,1 21 16,-1 0-16,0 0 0</inkml:trace>
  <inkml:trace contextRef="#ctx0" brushRef="#br0" timeOffset="14640.02">20574 1312 0,'0'0'0,"0"22"0,0-1 15,21-21-15,0 0 16,0 0-16,1 0 16,-1-21-16,-21-1 15,21 22-15,0-21 0,-21 0 0,0 0 16,21 0-16,-21 0 0,0-1 0,0 1 15,0 0-15,0 0 0,-21 0 16,0 0-16,0-1 0,0 22 16,-1 0-16,-20 0 0,21 0 0,-21 0 15,20 22-15,-20-1 0,21 0 16,-21 21-16,20-21 0,1 22 0,0-22 16,0 21-16,0-21 0,21 22 15,0-22-15,0 0 0,0 0 0,0 0 16,0 1-16,21-1 0,0-21 15,0 0-15,0 0 0,1 0 16,20 0-16,-21 0 0,21 0 0,-20 0 16,-1-21-16,21-1 0,-21 1 0,0 0 15,1 0-15,-1 0 0,0-22 16,0 22-16,-21-21 0,0 0 0,0 20 16,0-20-16,0 21 0,0 0 15,0 0-15,0-1 0,0 1 16,0 42-1,0 1-15,0-1 0,0 0 0,0 0 16,-21 0-16,21 22 0,0-22 16,0 21-16,0-21 0,0 22 0,0-22 15,0 0-15,0 0 0,21 0 0,0 0 16,0 1-16,1-22 0,-1 21 16,0-21-16,0 0 0,0 0 0,22 0 15,-22 0-15,0 0 0,21-21 0,-21 21 16,22-22-16,-22 1 15,21 0-15,-21 0 0,1-21 0,-1-1 16,21 1-16,-21 0 0,0-1 0,1-20 16,-1-1-16,0 1 0,-21 20 15,21-20-15,0-1 0,-21 22 0,21-21 16,-21 20-16,0 22 0,0-21 0,0 21 16,0-1-16,-21 44 15,21-1 1,-21 0-16,21 21 0,-21 1 15,21 20-15,0-21 0,-21 22 16,21-1-16,0 1 0,-21-1 0,21-20 0,0 20 16,0-20-16,0-1 15,0 0-15,0 1 0,0-22 0,0 21 16,0-21-16,21 0 0,0 1 0,-21-1 16,21-21-16,0 0 15,0 0-15,1 0 0,-1 0 0,0 0 16,0-21-16,0-1 0,0 22 0,1-21 15,-22 0-15,21 0 0,0 0 16,0 0-16,-21-1 0,0 1 0,21 21 16,-21 21 15,0 1-31,0-1 16,0 0-16,21-21 0,-21 21 0,0 0 15,0 0-15,22 1 0,-1-22 0,0 21 16,0-21-16,0 21 15,0-21-15,1 0 0,-1 0 0,0 0 16,0 0-16,0 0 0,22-21 0,-22 21 16,0-21-16,0-1 0,0 1 15,0 0-15,22 0 0,-22 0 0,0 0 16,0-22-16,0 22 0,1-21 0,-1 21 16,0-1-16,0 1 15,-21 0-15,0 0 0,21 21 0,0 0 16,-21 21-1,0 0 1,0 0-16,0 1 16,0-1-1,22-21 1,-1-21 0,-21-1-1,0 1-15,0 0 0,0 0 16,0 0-16,0 0 15,-21 21-15,-1 0 0,1 0 16,0 0-16,0 21 16,0 0-16,0 0 0,21 0 15,-22 0-15,22 22 0,-21-22 16,21 0-16,0 0 0,0 22 0,0-22 16,0 0-16,0 0 0,21 0 15,1-21-15,-1 21 0,0-21 16,0 0-16,0 0 0,0 0 0,1 0 15,-1 0-15,0 0 0,0 0 0,0 0 16,0 0-16,1 0 0,-22-21 16,21 21-16,-21-21 0,21 0 0,-21 0 15,0 0-15,0-22 0,0 22 0,0-21 16,0-1-16</inkml:trace>
  <inkml:trace contextRef="#ctx0" brushRef="#br0" timeOffset="14828.17">22267 550 0,'-21'0'16,"42"0"-16,-63 0 0,21 0 15,0 0 32,21 22-31,-22-22-16,1 0 15,0 0-15</inkml:trace>
  <inkml:trace contextRef="#ctx0" brushRef="#br0" timeOffset="15032.29">21061 910 0,'-21'21'0,"42"-42"0,-64 42 15,22 1-15,21-1 16,21-21-16,1 0 15,20 0-15,-21 0 0,21 0 16,1 0-16,20 0 0,-20 0 16,20-21-16,-21 21 0,22 0 0,-22-22 15,1 22-15,-1 0 0,-21-21 16,0 21-16,-21-21 16</inkml:trace>
  <inkml:trace contextRef="#ctx0" brushRef="#br0" timeOffset="17581.53">7535 3408 0,'0'0'0,"0"21"16,21-21-1,22 0-15,-1 0 0,0 0 16,22 0-16,-1 0 0,22 0 0,-21 0 15,20 0-15,1 0 0,0 0 16,-1 0-16,22-21 0,0 21 0,-21 0 16,20 0-16,-20-21 0,21 21 15,-43 0-15,22 0 0,-21 0 16,-22 0-16,0 0 0,-21 0 0,1 0 16,-1 0-16,-42 0 15,-22 0 1,1 0-16,0 0 0,-1 0 0,1 0 15,-22 0-15,-20 0 0</inkml:trace>
  <inkml:trace contextRef="#ctx0" brushRef="#br0" timeOffset="17784.15">8107 3535 0,'0'0'0,"0"21"0,0 0 16,0 0-16,21-21 15,0 0-15,0 22 0,22-22 16,-22 0-16,21 0 0,0 0 0,1 0 15,20 0-15,-20 0 0,20 0 0,-21 0 16,22-22-16,-22 22 0,22 0 16,-22-21-16,0 0 0,1 21 0,-1-21 15,0 21-15,1-21 0,-22 21 0,0-21 16,0-1-16,0 1 0,-21 0 16,0-21-16,0 21 0</inkml:trace>
  <inkml:trace contextRef="#ctx0" brushRef="#br0" timeOffset="18041.46">8911 3027 0,'-21'0'0,"21"-21"16,21 21-1,0 0-15,0 0 16,22 0-16,-22 0 0,21 0 0,-21 0 16,22 0-16,-22 0 0,0 0 15,0 21-15,0 0 0,1 0 0,-22 0 16,21 1-16,-21 20 0,0 0 0,0 1 15,0-1-15,-21 21 0,-1 1 16,1-22-16,-21 22 0,21-22 0,-22 22 16,22-22-16,-21 0 0,21 1 15,-22-1-15,22 0 0,0-21 0,0 22 16,0-22-16,0 0 0,-1 0 16,22 0-16,-21-21 0</inkml:trace>
  <inkml:trace contextRef="#ctx0" brushRef="#br0" timeOffset="19347.86">11218 3133 0,'0'-64'15,"0"128"-15,0-149 0,0 64 0,0 0 0,0 0 16,0 42 0,0 21-16,0-21 15,0 22-15,0-1 0,0 21 0,0-20 16,0 20-16,0-20 0,0-1 0,0 0 16,0 22-16,-21-43 0,21 21 15,-21-21-15,21 22 0,0-22 0,0 0 16,0-42 15,21 0-31,0 0 16,0-1-16,1-20 0,-22 21 15,21-21-15,0-1 0,0 1 0,0 0 16,0-1-16,1 1 0,-1 0 16,0-1-16,0 22 0,-21 0 0,21 0 15,-21 0-15,21 21 0,-21 21 16,0 0-16,22 21 0,-22-21 15,0 22-15,0-1 0,0-21 16,0 22-16,0-1 0,21-21 0,-21 21 16,0-20-16,0 20 0,21-21 0,-21 0 15,21-21-15,0 21 0,0-21 16,1 0-16,-1 0 0,0 0 16,21 0-16,-21 0 0,22 0 0,-1-21 15,0 0-15,1 0 0,-1 0 16,0 0-16,1-1 0,-22-20 0,21 0 15,1 21-15,-22-22 0,0 1 0,0 0 16,0-1-16,-21 22 0,21 0 0,-21 0 16,0 0-16,-21 42 31,0 21-31,21-21 0,-21 22 16,21-1-16,0-21 0,-21 21 15,21 1-15,0-1 0,0-21 0,0 22 16,0-22-16,0 21 0,0-21 15,0 0-15,21-21 0,-21 22 16,21-1-16,0-21 0,0 0 0,1 0 16,20 0-16,-21 0 0,21 0 0,-20-21 15,20-1-15,-21 1 0,21 0 0,-20 0 16,-1 0-16,21-22 0,-21 22 16,0-21-16,-21 21 0,0-22 0,0 1 15,0 21-15,0-21 0,0-1 0,0 22 16,-21-21-16,0 21 0,0-1 15,0 22-15,-43 0 0,22 0 16,21 0-16,-22 0 0,1 0 16,21 22-16,-21-22 0,20 42 15,-20-21-15,42 0 0,-21 0 0,21 22 16,0-22-16,0 21 0,0-21 0,21 1 16,0-1-16,0 0 0,1 0 15,-1-21-15,21 0 0,0 0 0,1 0 16,-22 0-16,21 0 0,1 0 0,20 0 15,-21-21-15,1 0 0,20 0 16,-20-22-16,20 22 0,1-21 0,-1 21 16,1-22-16,-1 1 0,-21 0 0,22-1 15,-22 22-15,1-21 0,-1-1 16,-21 1-16,0 0 0,0-1 16,-21 22-16,0 0 0,0-21 0,0 21 15,0-1-15,-21 22 16,0 0-16,0 22 0,21-1 15,-21 0-15,0 21 0,-1 1 0,1-1 16,0 0-16,0 1 0,0-1 0,0 21 16,21-20-16,-22 20 15,22-20-15,0-1 0,0 21 0,0-41 0,0 20 16,0 0-16,0-21 0,22 1 0,-1-1 16,0 0-16,0 0 0,0-21 15,0 0-15,1 0 0,-1 0 0,0 0 16,0 0-16,0 0 15,-21-21-15,0 0 0,0 0 0,0-1 16,0 1-16,-21 0 0</inkml:trace>
  <inkml:trace contextRef="#ctx0" brushRef="#br0" timeOffset="19492.09">12890 3154 0,'0'0'0,"0"-21"0,22 0 15,-1 21 1,0 0-16,0-22 0,21 22 15,1 0-15,-1-21 0,0 0 0,1 21 16,20-21-16,-20 21 0,-1-21 0,0 21 16,-21-21-16,22-1 0,-22 22 15</inkml:trace>
  <inkml:trace contextRef="#ctx0" brushRef="#br0" timeOffset="20363.97">15367 3281 0,'0'-21'16,"0"0"-16,21-1 16,0 1-16,0 0 0,1 0 0,-1 0 15,-21 0-15,0-1 0,0 1 16,0 0-16,0 0 0,0 0 16,-43 0-16,22 21 0,0 0 15,-21 0-15,-1 0 0,1 0 0,0 21 16,-1 0-16,1 0 0,0 21 15,21-20-15,-22 20 0,1 0 16,21 1-16,0-22 0,-22 21 0,43 0 16,0-20-16,-21 20 0,21-21 0,0 0 15,0 0-15,21-21 0,0 22 16,1-22-16,-1 0 0,0 0 0,21 0 16,1 0-16,-1-22 0,0 1 0,1 0 15,-1 0-15,0 0 0,22-22 16,-22 22-16,-21-21 0,22 0 15,-1-1-15,-21 1 0,0 0 0,0-22 0,1 22 16,-1-1-16,0-20 0,-21 21 16,0-22-16,0 22 0,0-22 15,0 22-15,0 0 0,0-1 0,0 22 16,0 0-16,0 0 0,-21 21 16,0 0-16,-1 21 0,1 21 15,21 1-15,-21-1 0,0 0 0,21 22 16,0-22-16,0 22 0,-21-1 0,21-21 15,0 22-15,0-22 0,0 22 16,0-22-16,0 0 0,0 1 0,21-1 16,0-21-16,0 22 0,0-22 0,1-21 15,-1 21-15,21-21 0,-21 0 16,22 0-16,-22 0 0,21 0 16,-21-21-16,22 0 0,-1-1 0,0 1 15,-21 0-15,22-21 0,-22 21 16,21-22-16,-21 22 0,-21-21 0,0 21 15,0-1-15,0 1 0,0 0 0,0 0 16,0 0-16,-21 21 16,0 0-16,0 21 0,0 0 15,0 0-15,-1 22 0,22-22 16,0 0-16,0 21 0,0-21 16,0 1-16,0 20 0,0-21 0,0 0 15,0 0-15,22 1 0,-1-1 16,0 0-16,0-21 0,0 0 15,0 0-15,1 0 0,-1 0 16,21 0-16,0 0 0,-20 0 0,20-21 16,0 0-16,1 21 0,-1-22 0</inkml:trace>
  <inkml:trace contextRef="#ctx0" brushRef="#br0" timeOffset="22076.11">16658 3133 0,'0'0'15,"21"-21"-15,-21-1 0,0 1 0,0 0 0,0 0 16,0 0-16,-21 0 0,0-1 15,0 22-15,0-21 0,-1 21 16,1 0-16,0 0 16,21 21-16,-21 1 0,0-1 0,21 0 15,0 21-15,-21-21 0,-1 22 16,22-22-16,0 21 0,-21 1 0,21-22 16,0 21-16,0-21 0,0 22 0,0-22 15,21 0-15,1 0 0,-1-21 16,0 21-16,0 0 0,0-21 0,22 0 15,-22 0-15,0 0 0,21 0 0,-21-21 16,22 0-16,-22 21 0,21-21 16,-21-21-16,22 20 0,-22-20 0,21 0 15,-21-1-15,1 1 0,20-64 16,-21 64-16,0-22 0,0 22 16,-21-21-16,0-1 0,0 1 15,0 20-15,0 1 0,0 0 0,0-1 16,0 22-16,0 0 0,0 0 15,0 0-15,-21 21 0,0 0 16,0 21-16,21 21 0,-21 0 0,0 1 16,21-1-16,-22 22 0,22-22 15,-21 21-15,21 1 0,-21-22 0,21 22 16,0-22-16,0 22 0,0-22 0,0 0 16,0 1-16,21-1 0,0 0 15,1-21-15,-1 22 0,0-22 16,0 0-16,21-21 0,-20 21 0,20-21 15,0 0-15,1 0 0,-1 0 0,0 0 16,-21 0-16,22-21 0,-1 0 16,0 21-16,1-21 0,-22 0 0,21-22 15,-21 22-15,1 0 0,-1-21 0,-21-1 16,0 22-16,0-21 0,0 21 16,0-1-16,0 1 0,0 0 0,-21 0 15,-1 21-15,1 0 0,0 0 16,0 0-16,0 0 0,0 21 15,-22 0-15,22 0 0,0 1 16,0-1-16,0 0 0,21 21 0,-22-21 16,22 1-16,0 20 0,0-21 0,0 0 15,0 0-15,0 1 0,0-1 16,0 0-16,22-21 0,-1 21 16,0-21-16,0 0 0,0 0 0,0 0 15,1 0-15,-1 0 0,0-21 16,0 0-16,0 0 0,0-1 0,-21 1 15,22-21-15,-22 21 0,0 0 16,21-1-16,-21 1 0,0 0 16,0 0-16,0 42 31,0 0-15,0 0-16,0 1 0,0-1 15,21 0-15,-21 0 0,0 0 0,21 0 16,-21 1-16,0-1 0,21 0 15,0-21-15,1 21 16,-1-21-16,0 0 0,0 0 16,0 0-16,0 0 0,1 0 15,-1-21-15,0 0 0,0 21 16,0-21-16,0-1 0,-21 1 0,22-21 16,-1 21-16,-21 0 0,21-1 0,-21 1 15,0 0-15,0 0 16,21 0-16,-21 42 31,0 0-31,0 0 16,0 0-16,0 1 0,0-1 15,0 0-15,21 0 0,-21 0 16,21-21-16,1 21 0,-1-21 16,0 0-16,0 0 15,0 0-15,22 0 0,-22 0 0,0-21 16,21 21-16,-21-21 0,22 0 0,-22 21 15,0-21-15,0 0 16,0-1-16,1 1 0,-22 0 0,21 0 16,-21 0-16,0 0 0,0-1 15,-21 44 17,21-1-32,0 0 0,0 0 15,0 0-15,0 0 0,0 1 16,0-1-16,0 0 0,0 0 0,0 0 15,21 0-15,0 1 0,0-22 0,21 21 16,-20-21-16,20 0 0,-21 21 0,21-21 16,1 0-16,-1 0 0,22 0 15,-22 0-15,0 0 0,1 0 0,-1 0 16,0-21-16,-21 21 0,22-21 16,-22-1-16,21 1 0,-21 0 15,-21 0-15,0 0 0,22 0 0,-22-22 16,0 22-16,0 0 0,0 0 0,-22 0 15,22-1-15,-21 22 0,0 0 16,0 0-16,0 0 0,-22 0 0,22 0 16,0 0-16,0 0 0,0 22 0,0-1 15,-1 0-15,1 0 0,0 21 16,0-20-16,21-1 0,0 0 0,0 0 16,0 21-16,0-20 0,0-1 15,21 0-15,0 0 0,0-21 16,1 0-16,-1 0 0,0 0 0,0 0 15,0 0-15,0 0 0,1 0 16,-1-21-16,0 21 0,0-21 0,0 0 16,0-22-16,-21 22 0,22-21 15,-22-1-15,0 1 0,21 0 0,0-22 16,-21 1-16,21-1 0,-21 1 0,0-1 16,0 1-16,0-1 0,0 1 15,0-1-15,0 22 0,0 0 0,0-1 16,0 22-16,0 0 0,-21 42 15,21 0-15,-21 0 16,0 22-16,-1-1 0,22 22 0,0-1 16,-21-21-16,21 22 15,0-1-15,0 1 0,0-22 0,0 22 16,21-22-16,-21 22 0,22-22 0,-1 0 16,0-21-16,0 22 0,0-22 0,0 0 15,1 0-15,-1 0 0,0-21 16,0 0-16,0 0 15</inkml:trace>
  <inkml:trace contextRef="#ctx0" brushRef="#br0" timeOffset="23032.97">20891 3239 0,'0'0'0,"0"-22"32,22 1-17,-1 0-15,0 0 0,21 0 16,-21-22-16,22 22 0,-22-21 0,21 0 16,1-1-16,-1 1 0,0 0 0,1-22 15,-22 22-15,0-22 0,0 22 16,-21 0-16,0-1 0,0 1 0,0 21 15,0 0-15,0-1 0,-21 22 0,0 0 16,0 22 0,21 20-16,-22-21 0,22 21 0,0 1 15,0-1-15,0 22 0,0-22 0,0 0 16,22 1-16,-1-1 0,0 0 16,0 1-16,0-22 0,0 21 0,1-21 15,-1 22-15,-21-22 0,0 0 0,0 0 16,0 0-16,0 0 0,0 1 15,-21-22-15,-1 0 0,1 0 0,-21 0 16,21 0-16,-22 0 0,22 0 0,-21-22 16,21 1-16,0 0 0,-22 0 0,22 0 15,0 0-15,0-1 0,0 1 16,21 0-16,-22 0 16,22 42 15,22 0-31,-1-21 0,-21 21 15,21 1-15,21-1 0,-21 0 0,1 0 16,20 0-16,-21-21 0,21 21 16,1 1-16,-1-22 0,0 0 0,1 0 15,-1 0-15,0 0 0,1 0 0,-1 0 16,0-22-16,-20 22 0,20-21 16,-21 0-16,0 0 0,0 0 0,1 0 15,-1-1-15,0-20 0,0 21 16,0-21-16,0-1 0,-21 1 0,22-22 15,-1 22-15,0-21 0,0 20 16,-21-20-16,21 20 0,-21 1 0,21 0 16,-21-1-16,0 22 0,0 0 0,0 0 15,0 42 1,0 0-16,-21 22 0,0-1 0,0 0 16,0 22-16,0-1 0,-1-20 0,1 20 15,0-21-15,0 1 16,21-1-16,-21 0 0,21 1 0,0-22 0,0 21 15,0-21-15,0 1 0,0-1 0,21 0 16,0-21-16,-21 21 0,21-21 16,0 0-16,1 0 15,-1-21 1,-21 0-16,0 0 16,0-1-16</inkml:trace>
  <inkml:trace contextRef="#ctx0" brushRef="#br0" timeOffset="23184.19">21738 2921 0,'-21'0'16,"42"0"-16,-21 0 31,21 0-31,0 0 16,1 0-16,20 0 0,-21-21 16,21 21-16,-20 0 0,20 0 15,-21 0-15,21-21 0,-20 21 0,20 0 16,-21 0-16</inkml:trace>
  <inkml:trace contextRef="#ctx0" brushRef="#br0" timeOffset="24576.48">22585 3027 0,'0'21'16,"21"-21"-16,0 0 15,0 0 1,0-21-16,-21 0 15,22 0-15,-22-1 16,21 1-16,-21 0 0,0 0 16,0 0-16,0 0 0,-21-1 0,-1 1 15,1 0-15,0 21 0,0-21 0,-21 21 16,20 0-16,1 0 0,-21 0 16,21 21-16,-22 0 0,1 0 0,21 1 15,-21-1-15,20 21 0,-20-21 0,21 0 16,0 22-16,21-22 0,0 0 15,0 0-15,0 0 0,0 1 0,0-1 16,0 0-16,0 0 0,0 0 16,21-21-16,0 0 0,0 0 15,22 0-15,-22 0 0,0 0 0,21 0 16,1 0-16,-22-21 0,21 0 0,-21 21 16,22-21-16,-22 0 0,0-1 15,21 1-15,-21 0 0,1-21 0,-1 21 16,-21-22-16,21 22 0,-21-21 0,21 21 15,-21-1-15,0 1 0,0 0 16,0 42 15,0 0-31,0 1 0,0-1 16,0 0-16,0 21 0,0-21 16,0 1-16,0-1 0,0 21 0,0-21 15,0 0-15,21 1 0,0-1 16,-21 0-16,22-21 0,-1 21 0,0-21 15,0 0-15,0 0 0,0 0 0,22 0 16,-22 0-16,0-21 0,0 21 0,0-21 16,1 0-16,-1-1 0,0 1 15,0 0-15,-21 0 0,21-21 0,0-1 16,1 22-16,-1-21 0,-21-22 0,21 22 16,0-22-16,0 22 0,-21-21 15,21-1-15,1 22 0,-22-22 16,0 43-16,21-21 0,-21 21 0,0-1 15,0 1-15,-21 42 16,21 1 0,-22 20-16,1 0 0,21 1 15,-21 20-15,21-21 0,-21 1 0,21 20 16,-21-20-16,21-1 0,0 21 0,0-20 16,0-22-16,0 21 0,0 1 15,0-22-15,0 21 0,0-21 0,21 0 16,0 1-16,0-1 0,0 0 15,1-21-15,-1 0 16,0 0-16,0 0 0,0 0 16,0-21-16,1 0 0,-1-1 15,0 1-15,-21 0 0,21 21 0,-21-21 16,0 0-16,0 0 0,21-1 16,-21 44 15,0-1-31,0 0 15,0 0-15,0 0 0,0 0 16,21 1-16,1-1 16,-1-21-16,0 0 15,0 21-15,0-21 0,0 0 0,1 0 16,20 0-16,-21 0 0,0 0 16,0 0-16,1-21 0,-1 21 0,0-21 15,0-1-15,0 1 0,0 0 16,1 0-16,-1 0 0,-21 0 0,21-1 15,0-20-15,0 21 0,0 0 0,1 0 16,-22-22-16,21 43 0,-21-21 16,21 0-16,0 21 0,-21 21 15,0 0 1,0 0-16,0 1 16,0-1-1,21-21 16,0 0-15,-21-21-16,0-1 0,0 1 16,0 0-16,0 0 15,0 0 1,-21 21-16,0 0 16,21 21-16,-21-21 0,0 21 15,0 21-15,-1-20 0,1-1 0,0 0 16,0 0-16,21 21 0,-21-20 15,21-1-15,0 0 0,0 0 0,0 0 16,0 0-16,0 1 0,21-22 16,0 21-16,0 0 0,0-21 0,1 0 15,-1 0-15,0 0 0,0 0 16,0 0-16,0 0 0,1 0 0,-1 0 16,0 0-16,0-21 0,0 0 0,0-1 15,-21 1-15,22 0 0,-1 0 16,-21 0-16,0-22 0,0 22 15,0-21-15</inkml:trace>
  <inkml:trace contextRef="#ctx0" brushRef="#br0" timeOffset="24763.65">24236 2328 0,'0'0'0,"0"-21"0,-21 21 16,-1-21-1,1 21 32,0 0-31,0 0-16</inkml:trace>
  <inkml:trace contextRef="#ctx0" brushRef="#br0" timeOffset="24975.74">23093 2561 0,'0'0'0,"-21"21"0,42 1 31,0-22-31,21 0 0,-21 0 0,22 0 16,-1 0-16,22 0 0,-22 0 0,21 0 15,1-22-15,-22 22 0,1 0 16,-1 0-16,0 0 0,-21 0 0,1 0 15,-65 0-15,22 0 16,-21 0-16,-22 22 0</inkml:trace>
  <inkml:trace contextRef="#ctx0" brushRef="#br0" timeOffset="26687.72">1757 3281 0,'0'0'0,"0"-21"0,21 0 0,-21-1 16,0 1-16,0 0 15,0 0-15,0 0 0,0 0 16,-21 21 0,0 21-1,-1 21-15,22 0 0,-21 1 16,0-1-16,21 22 0,-21 20 0,0-20 15,21 20-15,0-20 0,-21 21 0,-1-1 16,22 1-16,-21 0 0,0-22 16,21 22-16,0-22 0,0 1 0,0-22 15,0 0-15,0 1 0,0-22 0,0 0 16,0 0-16,0 0 0,0 1 16,0-44-1,0 1 1,0-21-16,0 21 0</inkml:trace>
  <inkml:trace contextRef="#ctx0" brushRef="#br0" timeOffset="27112.43">1333 3577 0,'0'-42'16,"0"84"-16,-21-126 0,21 20 0,-21 22 16,21-1-16,0 1 0,0 0 0,0-1 15,0 22-15,21 0 0,0 0 16,1 0-16,20 21 0,-21 0 0,21 0 15,1 0-15,-1 21 0,22 0 0,-22 21 16,21 22-16,-20-22 0,20 22 0,-20-1 16,-1 1-16,0-1 0,-21 1 0,22-1 15,-22 1-15,0-1 0,0 1 0,0-1 16,-21 1-16,0-1 0,0-20 16,22-1-16,-22 0 0,0-21 0,0 1 15,0-1-15,0 0 0,0 0 0,0-42 16,0 0-1,0 0-15,0-1 0,0-20 0,0 0 16,0-1-16,21-20 0,-21 21 0,0-22 16,0 1-16,0-1 0,21 1 15,-21-1-15,21-21 0,0 1 0,-21 20 16,0-20-16,21 20 0,-21 1 0,22-1 16,-22 1-16,21 20 0,-21 22 0,0-21 15,0 21-15,21 21 16,-21 21-1,21 0-15,0 0 0,-21 21 0,21-20 16,1 20-16,-22 21 0,21-20 0,0-1 16,0 0-16,0 1 0</inkml:trace>
  <inkml:trace contextRef="#ctx0" brushRef="#br0" timeOffset="27764.81">2900 3874 0,'-21'42'0,"42"-84"0,-42 105 0,-1-42 16,1 22-16,21-22 0,0 21 0,0-21 15,-21 0-15,21 22 0,-21-22 0,21 0 16,0 0-16,0 0 0,0 1 16,0-1-16,21-21 15,0 0-15,0 0 16,1 0-16,-1-21 15,0 21-15,-21-22 0,21 1 0,-21 0 16,0-21-16,0 21 0,0-1 0,0-20 16,0 21-16,0-21 0,0 20 0,0-20 15,0 0-15,0 21 0,-21-22 0,21 22 16,0 0-16,0 0 0,0 0 0,0-1 16,0 1-16,21 0 0,0 21 15,0 0-15,22 0 0,-22 0 0,0 0 16,21 0-16,1 21 0,-22 0 0,21 1 15,1-1-15,-22 0 0,21 0 0,-21 0 16,0 0-16,1 1 0,-1 20 16,-21-21-16,0 0 0,0 0 0,0 22 15,0-22-15,0 0 0,0 0 0,0 0 16,0 1-16,-21-22 16,21-22-1,0 1 1,0 0-16,0 0 0,0-21 0,0 20 15,0-20-15,0 21 0,0-21 0,21-1 16,-21 1-16,21 21 0,0-22 0,0 1 16,0 21-16,1 0 0,-1 0 0,21-1 15,-21 1-15,0 21 0,1 0 0,20 0 16,-21 21-16,0 1 0,0-22 16,1 42-16,-1-21 0,-21 0 0,0 0 15,21 22-15,-21-22 0,0 21 0,0-21 16,0 1-16,0 20 0,0-21 0,0 0 15,0 22-15,0-22 0,0 0 0,0 0 16,0 0-16,0 0 0,21-63 31,-21 21-31,21 0 16,0 0-16</inkml:trace>
  <inkml:trace contextRef="#ctx0" brushRef="#br0" timeOffset="28211.98">4614 3471 0,'0'0'0,"21"-21"0,1 21 0,-22-21 15,21 0-15,0 0 0,-21 0 16,21-1-16,-21 1 0,0 0 16,0 0-16,0 0 0,-21 21 15,0 0-15,0 0 0,-1 0 0,-41 21 16,21 0-16,20 0 15,1 0-15,-21 22 0,21-22 16,0 0-16,-1 21 0,1-20 0,21 20 16,-21-21-16,21 0 0,0 22 0,0-22 15,0 0-15,0 0 0,21-21 0,0 21 16,1 0-16,-1 1 0,0-22 0,21 21 16,-21-21-16,43 42 0,-22-42 0,-21 21 15,22 0-15,-22 1 0,0-22 0,0 21 16,-21 0-16,0 0 0,0 0 0,0 0 15,0 1-15,0-1 0,0 0 0,-42 0 16,21 0-16,0 0 0,-22-21 0,22 22 16,-21-22-16,21 0 0,-1 0 0,-20 0 15,21 0-15,0 0 0,0 0 0,-1 0 16,1 0-16,-21-22 0,42 1 16,0 0-16,0 0 0,0 0 15,0 0-15,0-1 0,0 1 16,21 0-16,-21 0 0,21 0 15,0 0-15,1 21 0,-1-22 0,21 1 16</inkml:trace>
  <inkml:trace contextRef="#ctx0" brushRef="#br0" timeOffset="28506.43">5249 3112 0,'0'0'0,"-21"0"16,0 42 0,21 0-16,-21-21 0,21 22 15,0-1-15,-21 0 0,21 22 0,0-22 16,-22 1-16,22-1 0,0 21 0,0-20 16,0-1-16,0-21 0,0 22 0,-21-1 15,21-21-15,0 21 0,-21-20 0,21 20 16,0-21-16,0 0 0,0 0 0,0 1 15,0-1-15,0 0 0,21-42 47,0 0-47,1-1 0,-1 22 0</inkml:trace>
  <inkml:trace contextRef="#ctx0" brushRef="#br0" timeOffset="29867.77">5546 3704 0,'0'0'0,"21"0"0,0-21 0,-21 0 0,0 0 16,0 0-16,0-1 16,0 1-16,0 0 0,-21 21 31,0 0-31,-1 21 16,1 0-16,21 1 0,-21-1 15,21 0-15,0 21 0,-21-21 0,0 1 16,21-1-16,-21 21 0,21-21 0,0 0 15,0 1-15,0-1 0,0 0 16,21-21 0,0 0-16,0 0 15,0 0-15,0-21 0,1 0 16,-1-1-16,0 1 16,-21 0-16,0 0 0,21 0 0,-21 0 15,21-1-15,-21 1 0,0 0 0,0 0 16,0 0-16,0 0 15,0-1-15,0 44 32,0-1-32,0 0 0,0 0 0,0 0 15,-21 0-15,21 22 0,0-22 0,0 0 16,0 0-16,0 0 0,0 1 0,0 20 16,0-21-16,0 0 0,0 0 0,21 1 15,0-1-15,43-21 16,-43 0-16,0 0 15,0 0-15,1 0 0,-1-21 0,-21-1 16,21 22-16,0-21 0,0 0 16,0 0-16,-21 0 0,22 0 0,-1-22 15,0 22-15,-21-21 0,21 21 0,0-22 16,-21 1-16,21 0 0,-21-1 0,22-41 16,-22 41-16,21 1 0,-21 0 0,21-1 15,-21 1-15,0 0 0,0 20 0,0-20 16,0 21-16,0 0 0,0 0 15,0 42 1,0 0 0,0 0-16,-21 0 0,21 22 0,0-1 15,0 0-15,0 1 0,-21 41 0,-1-41 16,22-1-16,0 0 0,0 1 0,0-22 16,0 21-16,0 0 0,0 1 15,0-22-15,0 0 0,0 21 0,0-20 16,0-1-16,0 0 0,0 0 0,0 0 15,0 0-15,22 1 0,-1-22 16,0 0-16,0 0 0,0 0 0,0 0 16,1 0-16,-1 0 0,0-22 0,-21 1 15,21 21-15,0-21 0,-21 0 16,21 0-16,1 0 0,-22-1 16,0 1-16,0 0 0,0 42 46,0 0-30,0 1-16,0-1 0,0 0 16,0 0-16,0 0 15,21 0-15,21 1 0,-21-22 16,0 0-16,1 0 16,-1 0-16,0 0 0,0-22 15,0 22-15,0-21 0,1 0 0,-1 21 16,0-21-16,21 0 0,-21 0 15,1-1-15,-1 1 0,0 0 0,-21 0 0,42-43 16,-21 43-16,1 0 0,-1 0 16,0-21-16,-21 20 0,21 22 0,0-21 15,-21 0-15,21 21 0,1 0 16,-1 0 0,-21 21-16,0 0 15,0 1-15,0-1 16,0 0-16,0 0 15,21-21 1,-21-21 15,0 0-31,0 0 16,0-1 0,0 1-16,0 0 0,-21 21 15,0 0 1,-1 0-16,1 21 15,0 0-15,0-21 0,21 22 0,-21 20 16,21-21-16,-21 0 0,-1 0 0,22 1 16,0-1-16,0 0 0,0 0 0,0 0 15,0 0-15,0 1 0,0-1 0,22 0 16,-1 0-16,0-21 0,0 0 16,0 0-16,0 0 0,1 0 0,-1 0 15,0 0-15,0 0 0,0 0 16,-21-21-16,21 21 0,-21-21 15,22 21-15,-22-21 0,21-1 0,-21 1 16,0 0-16,0 0 0,0 0 0,0 0 16,0-1-16,0-20 0,0 21 0,0-21 15</inkml:trace>
  <inkml:trace contextRef="#ctx0" brushRef="#br0" timeOffset="30063.91">6943 3112 0,'0'0'0,"-22"-22"16,1 22 15,21-21-31,-21 21 47,0 0-31,0 0-16</inkml:trace>
  <inkml:trace contextRef="#ctx0" brushRef="#br0" timeOffset="30323.72">6159 3429 0,'0'0'16,"22"0"-1,-1 0 1,0-21-16,0 21 0,0 0 0,0-21 16,1 21-16,-1 0 0,21-21 0,-21 21 15,0 0-15,1 0 0,-1-22 16,0 22-16,-42 0 31,0 0-15,-1 0-16,1 0 0,-21 0 15,0 0-15</inkml:trace>
  <inkml:trace contextRef="#ctx0" brushRef="#br0" timeOffset="30542.82">5143 3471 0,'0'0'0,"-42"0"16,42 22-1,21-22 1,0 0 0,1 0-1</inkml:trace>
  <inkml:trace contextRef="#ctx0" brushRef="#br0" timeOffset="31795.77">3916 6160 0,'0'0'0,"21"0"0,0 0 15,0 0-15,0 0 0,1-22 16,-1 22-16,0-21 16,0 0-16,0 0 15,-21 0-15,21 21 0,-21-21 16,0-1-16,0 1 16,0 0-16,-21 21 15,0 0-15,-21 0 16,21 0-16,-1 21 0,-20-21 15,21 21-15,-21 1 0,20-22 0,-20 21 16,21 0-16,0 0 16,0 0-16,-1 0 0,22 1 0,0-1 15,0 0-15,0 0 0,0 0 16,0 0-16,22-21 16,-1 22-16,0-1 0,0-21 0,0 21 15,0 0-15,1 0 0,20-21 16,-21 21-16,0 1 0,22-1 0,-22 0 15,0-21-15,0 21 0,0 0 0,0 0 16,-21 1-16,0-1 0,22 0 16,-22 0-16,0 0 0,0 0 0,0 1 15,-22-1-15,1 0 0,0-21 0,0 21 16,-21 0-16,20 0 16,-20-21-16,21 22 0,-21-22 0,-1 0 15,1 0-15,21 0 0,-22 0 0,1 0 16,21 0-16,-21 0 0,20 0 15,-20-22-15,21 1 0,0 21 0,-22-21 16,22 0-16,0 0 0,0 21 16,21-21-16,0-1 0,-21 22 0,21-21 15,0 0-15,0 0 16,0 0 0,21 0-16,0 21 0,0-22 0,0 1 15,1 21-15</inkml:trace>
  <inkml:trace contextRef="#ctx0" brushRef="#br0" timeOffset="32138.18">4466 5948 0,'0'0'16,"0"-21"-16,0 42 31,0 0-31,0 0 16,0 0-16,0 1 0,0 20 0,0-21 15,0 21-15,0 1 0,0-22 16,-21 21-16,21 1 0,-21-1 0,0 0 16,-1 1-16,1-1 0,21 0 0,0-21 15,-21 22-15,21-22 0,0 0 16,0 0-16,0 0 0,21-21 31,0 0-31,1 0 16,-22-21-16,21 21 0,-21-21 15,0 0-15,0 0 0,0 0 16</inkml:trace>
  <inkml:trace contextRef="#ctx0" brushRef="#br0" timeOffset="32337.81">4318 6287 0,'0'0'0,"0"-22"16,21 1 0,0 21-1,0 0-15,1 0 0,-1 0 0,0 0 16,21-21-16,-21 21 0,22 0 16,-22 0-16,0 0 0,0 0 0,0 0 15,1 0-15,-1 0 0,-21-21 31</inkml:trace>
  <inkml:trace contextRef="#ctx0" brushRef="#br0" timeOffset="33979.91">5207 6562 0,'0'-21'15,"0"-1"1,21 1-16,-21 0 0,21 0 16,0 0-16,-21 0 0,0-1 15,0 1-15,0-21 0,0 21 0,0 0 16,0-1-16,0 1 0,0 0 0,-21 0 15,0 0-15,0 21 16,0-21-16,0 21 0,-1 0 16,1 0-16,0 0 0,0 21 0,0 0 15,21 0-15,-21 0 0,-1 22 16,1-1-16,0-21 0,0 21 16,21 1-16,-21-1 0,21-21 0,0 22 15,0-22-15,0 0 0,0 0 16,0 0-16,21-21 0,0 21 0,0-21 15,0 0-15,1 0 0,-1 0 16,0 0-16,0 0 0,0-21 16,0 21-16,1-21 0,-22 0 0,21 0 15,0 0-15,0-1 0,0 1 0,-21 0 16,0-21-16,21 21 0,1-22 16,-22 22-16,0-21 0,21 21 0,-21-1 15,0 1-15,0 0 0,21 0 0,-21 0 16,0 42 15,0 0-15,-21 0-16,21 0 0,0 1 15,-21-1-15,21 21 0,0-21 0,0 22 16,0-22-16,0 0 0,0 21 0,0-21 16,0 1-16,21-1 0,-21 0 15,21 0-15,0-21 0,0 21 0,0-21 16,1 0-16,-1 0 0,21 0 15,-21 0-15,0 0 0,1-21 16,20 21-16,-21-21 0,0 0 16,0 0-16,1-1 0,-1 1 0,21-21 15,-21 0-15,0 20 0,1-20 16,-1 0-16,0-1 0,0 1 0,0 0 16,0-1-16,1-20 0,-1 21 0,-21-1 15,0 1-15,0 0 0,0-1 16,0 22-16,0 0 0,0-21 0,0 20 15,0 1-15,-21 0 0,-1 21 16,1 0 0,21 21-16,0 0 15,0 1-15,0-1 0,0 21 0,0-21 16,0 22-16,0-1 16,0-21-16,0 21 0,0 1 0,0-1 15,0 0-15,0-20 0,0 20 0,0 0 16,0 1-16,0-1 0,0-21 15,0 21-15,21 1 0,-21-22 0,0 21 16,22-21-16,-22 1 0,21-1 0,-21 0 16,0 0-16,21-21 0,0 0 15,0 21-15,0-21 0,1 0 16,-1 0-16,0 0 0,0-21 0,0 0 16,0 21-16,1-21 0,-1 0 15,0-1-15,-21 1 0,21 0 16,0 0-16,-21-21 0,21 20 0,-21 1 15,0 0-15,22 0 0,-22 0 0,0 0 16,0 42 31,0 0-47,0 0 0,0 0 16,0 0-16,0 1 0,0-1 0,0 0 15,0 0-15,0 0 0,0 0 0,0 1 16,21-22-16,-21 21 0,21-21 15,0 0-15,0 21 0,0-21 16,1 0-16,-1 0 0,0 0 0,0 0 16,-21-21-16,21 21 0,0-21 15,1-1-15,-1 22 0,-21-21 16,21-21-16,0 21 0,0 0 0,-21-22 16,21 1-16,1 21 0,-22-22 0,21 22 15,0-21-15,0 21 0,0 0 16,-21-1-16,21 1 0,1 0 15,-22 0-15,21 21 0,-21-21 0,21 21 16,0 0-16,0 21 31,-21 0-15,0-42 46,0 0-46,-21 21 0,0 0-1,0 0 1,0 0-16,-1 0 0,22 21 16,-21 0-16,21 0 0,0 0 0,-21-21 15,0 43-15,21-22 16,-21 0-16,21 0 0,0 22 0,0-22 0,0 21 15,0-21-15,0 22 0,0-22 16,0 0-16,0 21 0,21-21 16,0 1-16,0-1 0,0-21 15,1 0-15,-1 0 0,0 0 0,0 0 16,21 0-16,-20 0 0,-1 0 0,0-21 16,0-1-16,0 22 0,0-21 15,1 0-15,-1 21 0,-21-21 0,0 0 16,21 0-16,-21-1 0,0 1 0,21 0 15,-21 0-15,0 0 0,0 0 16,0-1-16,0 1 0,0 0 16,0 0-16</inkml:trace>
  <inkml:trace contextRef="#ctx0" brushRef="#br0" timeOffset="34254.9">6794 5630 0,'-21'22'0,"42"-22"47,-21-22-16,-21 22-15,0 0 0,21 22-16,0-1 15</inkml:trace>
  <inkml:trace contextRef="#ctx0" brushRef="#br0" timeOffset="34543.99">5757 6033 0,'-21'0'0,"42"0"0,-63 21 0,63-21 31,0 0-31,0 0 0,1 0 0,-1 0 16,21 0-16,0 0 0,1 0 0,-22 0 15,21 0-15,1 0 0,-1 0 0,0 0 16,-21 0-16,22 0 0,-22 0 16,0 0-16,21-21 0,-20 21 15,-1 0-15</inkml:trace>
  <inkml:trace contextRef="#ctx0" brushRef="#br0" timeOffset="35613.04">8445 6160 0,'-42'0'0,"84"0"0,-105 0 0,21 0 15,20 0-15,-20 0 0,21 0 0,0 0 0,0 0 16,-1 0-16,1 0 16,42 0-1,22 0 1,-22 0-16,21 0 0,1 0 0,20-22 16,1 22-16,-1 0 0,22 0 15,-22 0-15,22 0 0,0 0 0,-1-21 16,1 21-16,-22 0 0,22 0 0,-21 0 15,-1 0-15,1 0 0,-22-21 0,0 21 16,1 0-16,-1 0 0,-21 0 16,21 0-16,-20 0 0,-1 0 15,0-21 1,-21 0 15,0 0-15,-21-1-1,0 22-15,-1-21 16,22 0-16,-21 21 0,0-21 0,0 21 16,0-21-16,0 0 0,-1-1 15,1 1-15,0 0 0,0 21 0,0-21 16,21 0-16,-21 0 0,-1 21 0,1-22 16,0 22-1,21 22 1,0-1-16,21 0 15,0 0-15,22 0 16,-22-21-16,0 21 0,21-21 16,1 0-16,-1 0 0,0 22 15,1-22-15,-1 0 0,0 0 0,-20 0 16,20 0-16,0 0 0,-21 0 0,1 0 16,-1 0-16,0 0 0,-21 21 15,0 0 1,-21-21-16,0 21 15,-1 0-15,1-21 0,0 21 16,0 1-16,-21-1 0,20 21 0,-20-21 16,0 0-16,-1 22 0,22-22 15,-21 21-15,0-21 0,20 22 0,-20-1 16,21-21-16,0 22 0,0-22 0,-1 0 16,1 0-16,0 21 0,0-42 0,21 22 15,-21-1-15,21 0 0,0 0 16,0 0-1,21-21 1,0 0 0</inkml:trace>
  <inkml:trace contextRef="#ctx0" brushRef="#br0" timeOffset="37880.31">12023 5630 0,'0'-21'0,"21"21"0,0-21 15,-21 0-15,0 0 16,0 0-1,-21 21-15,0 0 0,-1 0 16,1 0-16,-21 21 0,0 0 16,20 0-16,-20 21 0,0-20 0,-1 20 15,1 0-15,21 1 0,0 20 0,-22-21 16,22 1-16,21-1 0,0 22 16,-21-43-16,21 21 0,0 0 0,0-20 15,0 20-15,21-21 0,-21 0 0,21 0 16,22 1-16,-22-22 0,0 21 15,21 0-15,-20-21 0,20 0 16,0 0-16,-21 0 0,22 0 0,-1 0 16,-21 0-16,22 0 0,-1-21 0,-21 0 15,21-1-15,-20 1 0,20 0 0</inkml:trace>
  <inkml:trace contextRef="#ctx0" brushRef="#br0" timeOffset="38141.32">12658 5482 0,'0'-42'16,"0"84"-16,0-105 0,0 20 0,0 22 16,-22 42-1,1 22 1,21-22-16,-21 21 0,21 1 16,0 20-16,0-21 0,-21 22 0,21-1 15,-21-20-15,21 20 0,0-20 0,0-1 16,-21 0-16,21 1 0,-22-1 0,22 0 15,-21-21-15,21 22 0,0-22 16,0 0-16,0 0 0,0 0 16,21-21-1,1 0-15,-1 0 0,-21-21 0,21 21 16,0-21-16</inkml:trace>
  <inkml:trace contextRef="#ctx0" brushRef="#br0" timeOffset="39227.8">13187 6011 0,'0'0'0,"21"0"0,0-21 0,0 21 15,0-21-15,-21 0 0,0 0 0,22 0 16,-22-1-16,0 1 0,0 0 0,0 0 16,0 0-16,0 0 0,0-1 15,-22 22-15,1-21 0,0 21 16,0 0-16,-21 0 0,20 0 0,1 21 15,-21-21-15,21 22 0,-22 20 0,22-21 16,-21 0-16,21 22 0,0-1 16,-22-21-16,22 21 0,0-20 0,21 20 15,0-21-15,-21 0 0,21 0 0,0 1 16,0-1-16,0 0 0,21 0 0,0-21 16,0 0-16,22 0 15,-22 0-15,0 0 0,21 0 0,-21 0 16,22 0-16,-22-21 0,21 21 0,-21-21 15,22 0-15,-22-1 0,21 1 16,-21 0-16,1 0 0,-1-21 16,0 20-16,0 1 0,-21-21 0,21 0 15,-21 20-15,21-20 0,-21 21 0,0 0 16,0 0-16,0-1 0,0 1 0,0 42 31,0 1-31,0 20 16,0-21-16,0 0 0,-21 22 0,21-1 15,-21-21-15,21 21 0,0-20 16,0-1-16,0 21 0,0-21 0,0 0 16,0 1-16,0-1 0,0 0 15,21-21-15,0 0 0,1 0 0,-1 0 16,21 0-16,-21 0 0,0 0 16,1 0-16,20-21 0,-21 21 15,21-21-15,-20-1 0,20 1 0,-21 0 16,21 0-16,1 0 0,-22-22 0,21 22 15,-21 0-15,1 0 0,-1-21 16,0 20-16,-21 1 0,0 0 0,0 0 16,-21 21-1,0 21-15,-1 0 0,22 0 16,-21 1-16,21 20 16,0-21-16,0 0 0,0 0 0,0 1 15,21-1-15,-21 0 16,22 0-16,-22 0 0,21 0 15,-21 1 1,-21-22 0,-1 0-16,1 0 15,0 0-15,0 0 0,0 0 16,0-22-16,-1 22 0,1 0 16,21 22 15,21-22-31,1 0 15,-1 0-15,0 0 0,0 0 16,0 0-16,0 0 0,22 0 0,-22 0 16,21 0-16,-21 0 0,22-22 15,-1 22-15,0-21 0,1 0 0,-1 0 16,0 21-16,1-21 0,-1 0 16,-21-1-16,22-20 0,20 0 15,-63 21-15,21-1 0,-21 1 0,0 0 16,-21 21-1,0 0-15,-21 0 0,20 21 16,1 0-16,0 1 0,21-1 16,0 0-16,0 0 0,0 0 0,0 0 15,0 1-15,0-1 0,0 0 0,21 0 16,-21 0-16,21-21 16,-21 21-16,0 1 0,0-1 15,-21 0 1,0-21-16,0 0 0,0 0 0,0 0 15,-1 0-15,22-21 16,0 0-16,22-1 16</inkml:trace>
  <inkml:trace contextRef="#ctx0" brushRef="#br0" timeOffset="39451.87">14901 5546 0,'0'-21'0,"0"42"0,0-64 16,0 65-1,0-1 1,-21 0-16,21 21 0,-21 1 0,21-1 16,0 0-16,-21 1 0,21-1 15,0 0-15,0 1 0,0-1 0,0-21 16,0 21-16,0-20 0,0 20 0,0-21 16,0 0-16,0 0 0,0 1 15</inkml:trace>
  <inkml:trace contextRef="#ctx0" brushRef="#br0" timeOffset="39828.08">14753 5800 0,'0'0'16,"-21"-43"-16,21 1 0,0 0 0,0-1 16,0 1-16,0 0 0,0 21 0,0-22 15,21 22-15,0 0 0,0 0 0,22 21 16,-22 0-16,21 0 0,1 0 15,-1 0-15,21 42 0,-20-21 0,20 22 16,-20-1-16,20 21 0,-21-20 0,22 20 16,-22 1-16,-21-22 0,1 22 0,-1-22 15,0 0-15,-21 1 0,0-22 16,0 21-16,0-21 0,0 0 16,0 1-16,-21-22 15,0 0-15,-1-22 16,22 1-1,0 0-15,0 0 0,0-21 0,0 20 16,0-20-16,22 0 0,-1-1 0,0-20 16,0-1-16,0 1 0,0-1 0,1 1 15,20-1-15,-21 1 16,0-1-16,0 22 0,22 0 0,-43-1 0,21 22 16,0 0-16,-21 42 15,21 0 1,-21 1-16,0 20 0,0-21 0,0 21 0,0 1 15,0-1-15</inkml:trace>
  <inkml:trace contextRef="#ctx0" brushRef="#br0" timeOffset="41131.92">16087 6075 0,'21'0'0,"-42"0"0,63 0 0,-21 0 15,0 0-15,0 0 0,-21-21 16,22 0-16,-22-1 0,0 1 0,0 0 15,0 0-15,0-21 0,0 20 16,0 1-16,0-21 0,0 21 16,-22 0-16,1 21 0,0-22 0,0 22 15,0 0-15,-22 0 0,22 0 0,-21 0 16,0 22-16,20-1 0,-20 0 16,21 0-16,-21 21 0,20-20 0,1-1 15,0 21-15,21-21 0,0 0 0,0 1 16,0-1-16,0 0 0,0 0 15,0 0-15,21 0 0,0-21 0,1 0 16,-1 0-16,0 0 0,0 0 0,21 0 16,-20 0-16,20 0 0,-21 0 0,0-21 15,22 0-15,-22 0 0,0 0 16,0 0-16,0-1 0,0 1 0,-21-21 16,0 21-16,0-22 0,0 22 15,0-21-15,0 21 0,0 0 16,-21 21-1,0 21-15,0 0 0,21 0 16,0 0-16,-21 0 0,21 22 0,0-22 16,0 0-16,0 21 0,0-20 0,0-1 15,0 0-15,21 0 0,0 0 0,0-21 16,0 21-16,1-21 16,-1 0-16,0 0 0,21 0 0,-21 0 15,1 0-15,-1 0 0,21 0 0,-21-21 16,0 21-16,1-21 0,-1 0 15,0 0-15,0 0 0,0-22 16,0 22-16,-21 0 0,0 0 0,22 0 16,-22-1-16,21 1 0,-21 0 0,0 42 31,0 0-31,-21 1 0,21-1 16,-22 0-16,22 0 0,0 0 0,0 0 15,-21 1-15,21-1 0,-21 0 0,21 0 16,-21 0-16,21 0 0,0-42 62,21 0-62,0 0 0,0 0 16,1 0-16,-1-22 16,-21 22-16,21 0 0,0 0 0,0 0 15,0-1-15,-21 1 0,22 0 0,-1 0 16,0 21-16,0 0 0,0 0 15,-21 21 1,0 0-16,0 0 0,21 22 0,-21-22 16,0 0-16,0 0 0,0 0 0,0 1 15,0-1-15,22-21 0,-22 21 0,0 0 16,0 0 0,21-21-1,0 0 1,-21-21-16,21 0 0,0 0 15,0 0-15,-21-1 16,22 1-16,-1 0 0,0 0 0,0-21 16,0 20-16,0-20 0,1 21 0,-1 0 15,21-22-15,-21 22 0,0 0 0,1 21 16,-1 0-16,0 0 0,0 0 16,-21 21-16,0 0 15,0 1-15,0-1 0,0 0 16,0 0-16,0 21 0,0-20 0,0-1 15,0 0-15,0 0 0,0 0 16,0 0-16,0 1 0,0-1 0,0 0 16,21-21-16,0 21 0,-21 0 0,22-21 15,-1 0-15,0 0 0,0 0 0,0 0 16,0 0-16,1 0 0,20 0 16,-21 0-16,0-21 0,22 21 0,-22-21 15,21 0-15,-21 0 0,0-1 0,22 1 16,-22-21-16,0 0 0,0 20 15,-21-20-15,0 21 0,0-21 0,0 20 16,0 1-16,0 0 0,0 0 0,-21 21 16,0 0-1,0 21-15,0 0 0,-1 0 0,1 1 16,0-1-16,21 21 0,0-21 16,0 0-16,0 22 0,0-22 0,0 0 15,0 0-15,0 0 0,0 1 0,0-1 16,21 0-16,0-21 0,-21 21 0,22-21 15,-1 0-15,0 0 0,0 0 16,0 0-16,0 0 0,1 0 16,-1 0-16,0 0 0,0-21 0,0 0 15,0 21-15,1-21 0,-1-1 16</inkml:trace>
  <inkml:trace contextRef="#ctx0" brushRef="#br0" timeOffset="41372.98">18267 5884 0,'0'22'16,"0"-1"0,21-21-1,0 0 1,0 0-16,0 0 16,-21-21-16,0-1 0,0 1 15,-21 21 1,0 0-16,0 0 15,0 0-15,0 0 0,-1 0 0,1 21 16,21 1-16,-21-22 0,0 0 16</inkml:trace>
  <inkml:trace contextRef="#ctx0" brushRef="#br0" timeOffset="42000.02">19304 5376 0,'0'-21'0,"-21"0"15,21 0-15,0 0 16,0 0-16,0-1 15,0 44 17,21-1-32,0 0 0,0 21 0,22 1 15,-22-22-15,0 42 0,21-20 0,-21-1 16,1 21-16,20-20 0,-21-1 0,0 22 16,-21-22-16,0 0 0,0 1 15,0-1-15,0-21 0,0 21 0,0-20 16,0-1-16,0 0 0,0-42 31,0 0-15,0-1-16,21-20 0,-21 21 15,22-21-15,-22-22 0,21 22 0,0-22 16,0 1-16,0-1 0,0 1 0,1-1 16,-1 1-16,0-1 0,21 1 15,-21 20-15,1-20 0,-1 21 0,0 20 16,-21-20-16,21 21 0,-21 0 0,21 21 15,0 0 1,-21 21-16,0 0 16,22 0-16,-22 0 0,21 1 0,-21 20 15,21-21-15,-21 21 0</inkml:trace>
  <inkml:trace contextRef="#ctx0" brushRef="#br0" timeOffset="43339.91">20426 5863 0,'0'0'0,"21"0"0,0 0 0,0-21 16,0 21-16,1-21 0,-22 0 15,0 0-15,21-1 0,-21-20 0,0 21 16,0 0-16,0-22 0,0 22 16,0-21-16,-21 21 0,-1 0 15,1-1-15,0 1 0,0 21 0,0 0 16,0 0-16,-22 0 0,22 0 0,-21 21 15,21 1-15,-22-1 0,22 0 16,0 0-16,-21 21 0,20 1 0,1-22 16,0 21-16,21-21 0,0 22 0,-21-22 15,21 0-15,0 21 0,0-20 16,0-1-16,21 0 0,0-21 16,0 0-16,1 0 0,-1 0 0,0 0 15,21 0-15,-21 0 0,22 0 0,-22 0 16,0-21-16,21 0 15,-20-1-15,-1 1 0,0 0 0,0 0 16,0-21-16,-21-1 0,0 22 0,0-21 16,0-1-16,0 22 0,0-21 0,0 21 15,0 0-15,0-1 0,-21 44 32,0-1-32,21 0 0,-21 0 0,21 0 15,0 22-15,0-22 0,0 21 16,0-21-16,0 22 0,0-22 0,0 21 15,0-21-15,0 0 0,0 1 0,21-1 16,0 0-16,0-21 0,0 21 16,22-21-16,-22 0 0,0 0 0,21 0 15,-20 0-15,20 0 0,-21 0 16,21-21-16,-20 0 0,20 0 0,0-1 16,-21 1-16,22 0 0,-22-21 0,0-1 15,0 1-15,0 0 0,-21-1 16,0 1-16,0 21 0,0-21 0,0-1 15,0 22-15,0 0 0,-21 21 16,0 0-16,0 0 0,0 21 16,0 0-16,21 0 0,0 1 15,0-1-15,0 21 0,0-21 0,0 22 16,0-22-16,0 0 0,0 21 0,0-21 16,21 1-16,0-1 0,0 0 15,-21 0-15,21 0 0,0-21 16,1 21-16,-1 1 0,0-22 0,21 0 15,-21 21-15,22-21 0,-22 0 0,21 0 16,1 0-16,-1 0 0,0 0 0,1 0 16,-1 0-16,0-21 0,1-1 15,-22 1-15,21 0 0,-21 0 0,0 0 16,1-22-16,-1 1 0,-21 0 0,21-1 16,-21 1-16,0 21 0,0-21 0,0-1 15,0 22-15,-21 0 0,0 21 16,-1 0-16,1 0 0,0 0 15,-21 0-15,-1 0 0,22 0 0,-21 21 16,0 0-16,-1 0 0,1 22 16,21-22-16,-22 21 0,22-21 0,0 1 15,0 20-15,21-21 0,0 0 0,0 0 16,0 1-16,0-1 0,0 0 0,21 0 16,0-21-16,0 0 0,1 21 15,-1-21-15,0 0 0,21 0 0,-21 0 16,22 0-16,-22 0 0,21-21 0,-21 0 15,1 0-15,-1 0 0,21-1 16,-21 1-16,0 0 0,-21-21 16,22 21-16,-1-22 0,-21 22 0,0 0 15,0 0-15,0 0 0,-21 42 47,-1 0-47,22 21 0,0-21 0,-21 1 16,21-1-16,0 0 0,0 21 0,0-21 15,0 1-15,0-1 0,21 0 16,1 0-16,-1-21 0,0 0 16,0 21-16,0-21 0,0 0 0,1 0 15,-1 0-15,21 0 0,-21 0 0,0-21 16,1 0-16,20 21 0,-21-21 16,0 0-16,0-1 0,1 1 15,-1-21-15,-21 21 0,21 0 0,-21-1 16,21-20-16,-21 21 0,0 42 31,0 0-31,0 0 16,0 1-16,0-1 0,-21 0 0,21 0 15,0 0-15,0 0 0,0 1 0,0-1 16,0 0-16,0-42 62,0 0-62,0-1 0,0 1 16</inkml:trace>
  <inkml:trace contextRef="#ctx0" brushRef="#br0" timeOffset="43492.42">22119 5334 0,'0'0'16,"-21"-42"-1,0 42-15,0 0 0,-1 0 16,1 0-16,42 0 47,1 0-47</inkml:trace>
  <inkml:trace contextRef="#ctx0" brushRef="#br0" timeOffset="43964.04">22437 5038 0,'0'-43'15,"0"86"-15,0-107 0,0 43 0,0 0 0,0 0 16,0 0-16,0-1 0,0 44 16,-22-1-1,22 0-15,-21 21 0,21 1 16,0-1-16,0 0 0,0 1 0,0-1 0,0 21 16,-21-20-16,21-1 15,0 0-15,0 22 0,0-22 0,0 1 16,0-1-16,0 0 0,0-21 0,0 22 15,0-22-15,0 0 0,0 0 0,0 0 16,-21-21 0,21-21-1,0 0-15,0 0 0,0-21 16,0 20-16,21 1 0,0 0 0,0 0 16,1 0-16,-1-22 0,0 22 15,21 21-15,1-21 0,-22 0 16,21 21-16,0 0 0,1 0 0,-1 0 15,-21 0-15,22 21 0,-22 0 0,0 0 16,0 1-16,0-1 0,-21 21 16,0-21-16,0 0 0,0 22 0,0-22 15,-21 0-15,0 0 0,-21 0 0,20 1 16,-20-1-16,21 0 0,-21-21 0,20 21 16,-20-21-16,21 0 0,0 0 15,-22 0-15,22 0 0,0 0 16,21-21-1,0 0-15,21 0 16,0-1-16</inkml:trace>
  <inkml:trace contextRef="#ctx0" brushRef="#br0" timeOffset="44231.56">23114 5017 0,'0'0'0,"21"-43"0,-21-20 16,0 42-16,0-1 0,0 1 0,0 42 15,0 1 1,0 20-16,0-21 0,0 21 16,0 1-16,0 20 0,0-20 0,0-1 15,0 21-15,-21-20 0,21 20 0,-21-20 16,21 20-16,-21-21 0,21 1 0,0 20 16,0-20-16,0-22 15,-22 21-15,22-21 0,0 22 0,-21-22 16,21 0-16,0 0 0,21-42 47,1 0-47</inkml:trace>
  <inkml:trace contextRef="#ctx0" brushRef="#br0" timeOffset="44589.39">23347 5567 0,'0'0'16,"21"0"15,0 0-31,0 0 16,0 0-16,1 0 0,-1 0 15,0-21-15,0 0 0,0 21 16,0-22-16,-21 1 0,22 0 16,-22 0-16,0 0 15,-22 21-15,1 0 16,0 0-16,0 21 0,-21 0 0,20 0 15,-20 0-15,21 22 0,0-22 16,-22 21-16,22-21 0,21 22 16,0-22-16,0 21 0,0-21 0,0 1 15,0 20-15,0-21 0,0 0 0,21-21 16,1 21-16,-1 1 0,0-22 0,21 0 16,-21 0-16,22 0 0,-22 0 15,21 0-15,1 0 0,-1 0 0,-21-22 16,21 22-16,-20-21 0,-1 21 0,0-21 15,0 0-15,-21 0 0</inkml:trace>
  <inkml:trace contextRef="#ctx0" brushRef="#br0" timeOffset="45243.88">11980 7281 0,'0'-21'0,"0"42"0,0-63 0,0 0 0,0 21 16,0-1-16,0 1 0,-21 0 0,0 21 15,0-21-15,-22 0 0,22 21 16,-21 0-16,0 0 0,-1 0 0,1 0 16,0 21-16,20 0 0,-20 0 0,21 22 15,-21-1-15,20 0 0,1 22 0,21-22 16,0 22-16,0-1 0,0-21 16,0 22-16,0-22 0,0 1 15,0-1-15,0 0 0,21 1 0,-21-22 16,22 0-16,20 0 0,-21 0 0,21 0 15,-20-21-15,20 0 0,21 0 0,-20 0 16,20-21-16,-20 0 0,20 0 16,-21 0-16,22 0 0,-22-1 0,22-20 15</inkml:trace>
  <inkml:trace contextRef="#ctx0" brushRef="#br0" timeOffset="46416.19">12636 7176 0,'0'0'0,"0"-43"0,0-63 16,0 85-16,0 0 15,-21 42 1,0 0-16,21 22 16,-21-1-16,0 0 0,21 1 0,-21 20 15,21-20-15,-22 20 0,22-21 0,-21 1 16,0 20-16,21-20 0,0-1 0,-21 0 16,21-21-16,0 22 0,-21-22 15,21 0-15,0 21 0,0-20 0,0-1 16,21 0-16,0-21 0,0 0 15,0 0-15,1 0 0,-1 0 16,0 0-16,0-21 0,0 21 16,0-21-16,22-1 0,-22-20 0,21 21 15,-21 0-15,22-22 0,-1 22 16,-21-21-16,22 0 0,-22 20 0,0-20 16,0 0-16,0 21 0,-21-1 0,0 1 15,-21 21 1,0 0-16,0 0 0,0 0 15,-22 21-15,22 1 0,0 20 0,-21-21 16,20 0-16,1 22 0,0-22 0,0 0 16,0 21-16,21-21 0,0 1 0,0-1 15,0 0-15,0 0 0,0 0 16,0 0 0,21-21-16,0 0 0,0 0 15,0 0-15,1-21 0,20 0 0,-21 21 16,0-21-16,0 0 0,22 0 0,-22-1 15,0 1-15,0 0 0,0-21 16,-21 21-16,0-1 0,0 1 0,0 0 16,0 0-16,0 0 0,0 42 15,0 0 1,0 0-16,0 0 0,0 1 16,0-1-16,-21 0 0,21 0 0,0 0 15,0 0-15,0 1 0,0-1 16,21-21-16,1 0 15,-1 0-15,0 0 0,0 0 16,0 0-16,22 0 0,-22 0 16,21-21-16,-21-1 0,22 1 0,-22 0 15,21 0-15,0 0 0,-20 0 0,20-1 16,-21-20-16,21 21 0,-20 0 0,-1-22 16,-21 22-16,21 21 0,-21-21 15,0 42 1,0 0-16,0 1 15,0-1-15,0 0 0,0 0 0,0 21 16,0-20-16,0-1 0,0 0 16,0 0-16,0 0 0,0 0 15,0 1-15,0-1 0,0 0 16,0 0-16,-21-21 16,0 0-16,-1 0 0,1 0 15,0 0-15,0 0 0,0 0 0,0 0 16,-1 0-16,1-21 15,0 21 1,42 0 15,0 0-31,1 0 0,-1 0 16,21 0-16,-21 0 0,0 0 16,1 0-16,20 0 0,0 0 15,-21 0-15,22 0 0,-1-21 0,0 21 16,1-21-16,-1 21 0,0-22 0,1 1 15,-1 21-15,0-21 0,1 0 0,-1 0 16,-21 0-16,0-1 16,-21 1-16,0 0 0,0 0 0,0 0 0,0 0 15,-21 21-15,0 0 0,0 0 0,0 0 16,0 0-16,-1 0 0,1 0 0,0 21 16,21 0-16,0 0 0,0 0 15,0 0-15,0 1 0,21-1 0,0 0 16,1 0-16,20 0 0,-21 0 15,21 1-15,-20-1 0,-1 0 0,0-21 16,-21 21-16,0 0 0,0 0 16,-21 1-1,0-22-15,-22 0 0,22 0 16,0 0-16,21-22 16,0 1-16,21 0 0,0 0 15</inkml:trace>
  <inkml:trace contextRef="#ctx0" brushRef="#br0" timeOffset="46640.31">14753 7154 0,'0'-42'0,"0"84"0,0-126 0,0 63 15,0-1-15,0-20 0,0 21 16,0 42 0,0 0-16,0 0 0,-21 22 0,21-1 15,0 0-15,0 1 0,0-1 0,0 0 16,0 22-16,0-22 0,21 1 15,-21-1-15,0 0 0,0-21 0,0 22 16,0-22-16,0 21 0,0-21 0,0 1 16,0-1-16,0 0 0,0-42 31</inkml:trace>
  <inkml:trace contextRef="#ctx0" brushRef="#br0" timeOffset="47028.09">14690 7345 0,'0'-42'0,"0"84"0,0-148 15,0 43-15,-22 20 0,22 1 0,0 0 16,0-1-16,0 22 0,0 0 16,0 0-16,0 0 0,0-1 0,22 22 15,-1 0-15,0 22 0,21-1 16,1 21-16,-1-21 0,0 43 0,22-22 16,-1 22-16,1-22 0,-1 21 0,1 1 15,-22-1-15,0-20 0,1-1 16,-1 22-16,-21-22 0,0-21 15,-21 21-15,0-20 0,0-1 0,0 0 16,0 0-16,-21-21 0,0 0 16,0 0-16,0 0 0,0-21 15,21 0-15,0 0 16,0-1-16,0 1 0,0-21 0,0 0 16,0-1-16,21-20 0,0-1 0,0 1 15,0-1-15,0 1 0,1-1 0,-1 1 16,21-22-16,-21 22 0,0 20 15,1-20-15,-1 20 0,-21 22 16,0 0-16,21 0 0,0 42 16,-21 21-1,0-20-15,0 20 0,0 0 0,0 1 16,0-1-16,0 0 0,0 1 16,21 20-16</inkml:trace>
  <inkml:trace contextRef="#ctx0" brushRef="#br0" timeOffset="48243.74">15960 7599 0,'21'0'0,"-42"0"0,63 0 0,0 0 0,-21 0 16,1 0-16,-1 0 0,0 0 0,0-21 15,0 0-15,-21-1 0,0 1 0,0 0 16,0-21-16,0 21 0,0-22 16,0 1-16,0 21 0,-21-22 0,0 22 15,-21 0-15,20 21 0,-20 0 16,21 0-16,-21 0 0,-1 0 0,22 21 15,-21 22-15,-1-22 0,22 21 0,0-21 16,0 22-16,0-1 0,0-21 0,21 21 16,0-20-16,0-1 0,0 0 0,0 21 15,21-21-15,0 1 16,0-22-16,0 0 0,0 21 0,22-21 16,-22 0-16,21 0 0,1 0 0,-22 0 15,21-21-15,-21 21 0,22-22 16,-22 1-16,0 21 0,21-21 0,-21-21 15,-21 21-15,0-1 0,22-20 16,-22 21-16,0-21 0,0 20 0,0 1 16,0 0-16,-22 21 15,1 0-15,21 21 0,-21 0 0,0 1 16,21-1-16,0 21 0,0-21 0,0 0 16,0 1-16,0 20 0,0-21 15,0 0-15,0 0 0,21 1 16,0-1-16,22-21 0,-22 0 0,0 21 15,21-21-15,1 0 0,-1 0 16,-21 0-16,21 0 0,1 0 0,-1-21 0,-21 21 16,22-21-16,-22-1 0,0 1 15,0 21-15,0-21 0,0 0 16,-21-21-16,22 20 0,-22 1 0,0-21 16,0 21-16,0 0 0,0-1 15,0 44 1,-22-22-16,1 21 0,0 0 0,21 0 15,0 0-15,0 22 0,-21-22 16,21 0-16,0 0 0,-21 0 0,21 0 16,0 1-16,0-1 15,21-21 17,0-21-17,0-1-15,0 1 0,-21 0 16,22 0-16,-1-21 0,0 20 15,0 1-15,-21 0 0,21 0 0,0 0 16,-21 0-16,0-1 0,22 22 0,-1 0 16,-21 22-1,0-1-15,0 0 0,0 0 16,0 0-16,0 22 0,0-22 0,0 0 16,21 0-16,-21 0 0,0 0 15,21-21-15,-21 22 0,21-22 16,0 0-1,1 0-15,-1 0 0,0 0 16,0 0-16,0-22 0,0 1 16,1 0-16,-1 21 0,0-21 15,0 0-15,0 0 0,0-22 0,22 22 16,-22 0-16,0 0 0,0 0 16,0-1-16,1 22 0,-22 22 31,0-1-31,0 0 0,0 0 15,0 0-15,-22 0 0,22 1 0,0-1 16,0 0-16,0 0 16,0 0-16,22 0 15,-1-21-15,0 0 0,0 0 0,0 0 16,0 0-16,1 0 0,-1 0 0,21 0 16,-21 0-16,0 0 0,22-21 0,-22 0 15,0 21-15,21-21 0,-20 0 0,-1 0 16,0-22-16,0 22 0,-21-21 15,21-1-15,-21 1 0,21 0 0,-21 21 16,0-22-16,0 22 0,0 0 0,-21 21 16,0 0-16,0 21 15,0 0-15,0 0 0,21 22 16,0-22-16,-22 21 0,22-21 16,0 22-16,0-22 0,0 21 0,0-21 15,0 1-15,22-1 0,-22 0 0,21 0 16,0 0-16,0-21 0,0 21 15,0-21-15,1 0 0,-1 0 0,0 0 16,0 0-16,0 0 0,0 0 16,-21-21-16,22 21 0,-1-21 0,0 0 15</inkml:trace>
  <inkml:trace contextRef="#ctx0" brushRef="#br0" timeOffset="48404.45">18330 7472 0,'0'-21'15,"0"0"1,0-1 0,0 1-1,21 21-15,1-21 16,-22 0-16,21 0 16,-21 0-16</inkml:trace>
  <inkml:trace contextRef="#ctx0" brushRef="#br0" timeOffset="48876.25">20066 6858 0,'0'-21'16,"0"42"-16,-21-63 0,21-1 0,-21 22 16,-1 0-16,1 0 0,0 21 15,0 21-15,21 0 0,-21 0 16,21 22-16,0-1 0,0 0 0,0 1 16,0 20-16,-21-20 0,21 20 15,0-21-15,0 22 0,0-22 0,0 1 16,-22-1-16,22 0 0,0 1 15,0-1-15,0-21 0,0 0 0,0 0 16,0 1-16,0-44 31,-21 1-31</inkml:trace>
  <inkml:trace contextRef="#ctx0" brushRef="#br0" timeOffset="49335.89">19600 7154 0,'-21'-42'16,"42"84"-16,-63-126 0,21 41 0,21 1 0,-21 0 15,21-1-15,0 1 0,0-21 16,21 41-16,0-20 0,0 0 0,21 21 16,-20-1-16,20 22 0,21 0 0,-20 0 15,-1 22-15,0-1 0,1 21 16,-1-21-16,0 43 0,1-22 0,-22 0 16,21 1-16,-21 20 0,1-20 0,-1 20 15,0-21-15,0 1 0,-21-1 16,21 0-16,-21 1 0,0-22 0,0 21 15,0-21-15,0 1 0,0-1 16,0-42 0,0-1-16,0 1 15,0 0-15,0 0 0,21-21 0,1-1 16,-22 1-16,21 0 0,0-22 16,21 22-16,-21-1 0,1-20 15,20 21-15,-21-22 0,21 22 0,-20 21 16,20-22-16,-21 43 0,0 0 15,0 0-15,1 0 0,-1 21 0,0 22 16,-21-22-16,0 21 0,0 1 0,0 20 16,0-21-16,0 1 0,0 20 0,0-20 15,0-1-15,0 21 0,0-20 0,0-1 16,0-21-16,0 22 0,0-22 16,-21 0-16,21 0 0,0 0 0,-21 0 15,42-21 16,0 0-31,0-21 16</inkml:trace>
  <inkml:trace contextRef="#ctx0" brushRef="#br0" timeOffset="49662.29">20828 7472 0,'0'0'0,"21"0"16,0 0-16,0 0 16,1-21-16,-1 0 15,0 21-15,0-22 0,0 22 0,0-21 16,1 0-16,-1 0 0,21 0 0,-21 0 15,0-1-15,1-20 0,-1 21 16,0-21-16,-21 20 0,0 1 0,0 0 0,0 0 16,0 0-16,0 0 15,-21-1-15,0 22 0,-1 0 0,-20 0 16,21 22-16,0-1 0,0 0 0,-22 21 16,22-21-16,0 22 0,0-1 0,0 0 15,21-20-15,0 20 0,0 0 16,0-21-16,0 1 0,0 20 0,0-21 15,21 0-15,0 0 0,0-21 0,0 22 16,0-22-16,1 0 0,20 0 0,-21 0 16,0 0-16,22 0 0,-1 0 0,-21-22 15,21 1-15,1 0 0,-22 0 16,21 0-16,-21 0 0,22-22 16</inkml:trace>
  <inkml:trace contextRef="#ctx0" brushRef="#br0" timeOffset="49863.91">21653 6922 0,'22'-43'15,"-22"-41"-15,0 41 0,-22 213 16,44-361-16,-22 170 0,0 0 0,-22 63 31,22-21-31,-21 22 0,21-1 0,0 0 16,0 1-16,-21-1 0,21 21 0,0 1 16,-21-22-16,21 22 0,0-22 15,0 22-15,0-22 0,0 0 0,0 1 16,-21-1-16,21 0 0,0-21 15,0 1-15,0-1 0,0 0 0,0 0 16,21-21 0,0-21-16,0 0 0,0 0 0</inkml:trace>
  <inkml:trace contextRef="#ctx0" brushRef="#br0" timeOffset="50585.67">21971 6837 0,'0'0'16,"0"-42"-16,21-1 0,-21 22 0,0-21 0,-21 42 31,21 21-31,0 0 0,0 21 16,-21-20-16,21 20 0,-21 21 0,21-20 15,0-1-15,0 22 0,0-1 0,0-21 16,0 22-16,0-1 0,0-20 0,0-1 16,0 0-16,0 1 0,0-22 15,0 21-15,0-21 0,0 1 0,0-1 16,21-21-1,-21-21-15,21-1 16,0 1-16,0 0 16,-21 0-16,0-21 0,21 20 0,-21 1 15,22 0-15,-22 0 0,21 0 16,-21 42 0,0 0-1,0 0-15,0 0 0,0 1 0,0-1 16,0 0-16,0 0 0,0 0 0,0 0 15,21 1-15,0-1 0,-21 0 16,21-21-16,0 21 0,1-21 0,-1 0 16,0 0-16,0 0 0,0 0 15,0 0-15,1 0 0,-1-21 0,21 0 16,-21 21-16,0-21 0,1-1 0,-1 1 16,0 0-16,0 0 0,0 0 15,0 0-15,-21-22 0,22 43 0,-22-21 16,0 0-16,0 42 31,0 0-31,-22 0 0,22 1 0,0-1 16,0 0-16,0 0 0,0 0 15,0 0-15,0 1 16,22-22-16,-1 0 0,0 0 16,0 0-16,0 0 0,0 0 0,1 0 15,-1 0-15,21 0 0,-21 0 0,0-22 16,22 1-16,-22 21 0,0-21 15,-21 0-15,0 0 0,0-22 16,0 22-16,0 0 0,0-21 0,-21 21 0,0-1 16,0 1-16,-22 0 0,22 21 15,-21 0-15,-1 0 0,22 0 16,-21 0-16,21 0 0,0 0 0,-22 21 16,22 0-16,21 1 0,0-1 15,0 0-15,0 0 0,21 0 16,22-21-16,-22 0 0,21 0 15,0 0-15,1 0 0,-1 0 0</inkml:trace>
  <inkml:trace contextRef="#ctx0" brushRef="#br0" timeOffset="51063.79">23368 7303 0,'21'-22'16,"-42"44"-16,42-65 0,-21 22 15,0 0-15,-21 21 16,0 0-16,0 0 0,-1 0 0,-20 21 15,21 0-15,0 0 0,-22 1 0,22-1 16,0 0-16,0 21 0,0-21 16,21 1-16,0 20 0,0-21 0,0 0 15,0 0-15,0 22 16,0-22-16,21-21 0,0 0 0,0 0 16,22 0-16,-22 0 0,0 0 15,0 0-15,21 0 0,-20-21 16,-1 21-16,0-21 0,0-1 0,0 1 15,0-21-15,1 21 0,-1-22 0,0 1 16,-21-21-16,0 20 0,21-20 16,-21-1-16,21 1 0,-21-1 0,0 1 15,21-1-15,1 1 0,-22-1 0,0 1 16,0 20-16,0 1 0,0 0 0,0 21 16,0-1-16,-22 44 15,1-1-15,0 21 16,21 0-16,-21 1 0,0-1 0,21 22 15,-21-1-15,21-21 0,0 22 16,0-1-16,0 1 0,0-1 16,0 1-16,0-1 0,21-20 0,0 20 15,0-20-15,0-1 0,22-21 0,-22 21 16,0-20-16,0-1 0,21 0 0,-20-21 16,-1 0-16,0 0 0,0 0 15,0 0-15,0 0 0,-21-21 16,0-22-16,0 22 0</inkml:trace>
  <inkml:trace contextRef="#ctx0" brushRef="#br0" timeOffset="51259.73">21315 7112 0,'-85'21'0,"170"-42"0,-212 42 0,106-21 0,63 0 31,0 0-31,1 0 0,-1-21 16,43 21-16,-22 0 0,22-21 15,-1 21-15,1-21 0,0 21 0,-1 0 16</inkml:trace>
  <inkml:trace contextRef="#ctx0" brushRef="#br0" timeOffset="52875.89">24151 7049 0,'0'0'16,"0"-22"-16,21 44 15,-21-1 1,0 21-16,0-21 0,0 22 15,0-22-15,0 21 0,0 0 0,0 1 16,0-1-16,0 0 16,0-20-16,0 20 0,0-21 0,0 0 15,0 0-15,0 1 0,0-1 16,0-42 15,0-1-31,0 1 16,0 0-16,21 0 0,1-21 15,-1 20-15,-21 1 0,21-21 0,0 21 16,0-22-16,0 22 0,1 0 16,-1 0-16,0 0 0,-21 0 0,21 21 15,-21 21 1,0 0-16,0 0 0,0 0 0,0 0 16,21 1-16,-21-1 0,21 0 15,1 21-15,-22-21 0,21 1 0,0-1 16,-21 0-16,21 0 0,0 0 0,22-21 15,-22 21-15,0-21 0,21 0 0,1 22 16,-1-22-16,-21 0 0,21 0 0,1 0 16,-1 0-16,-21 0 0,22-22 15,-22 22-15,0-21 0,0 0 0,-21-21 16,0 21-16,21-22 0,-21 1 0,0 0 16,0-1-16,0 1 0,0 21 15,-21-22-15,0 22 0,0 0 0,-22 0 16,22 21-16,-21 0 0,21 0 15,-22 0-15,1 0 0,21 21 0,-21 0 16,20 22-16,1-22 0,0 0 16,0 21-16,21-21 0,0 22 0,0-22 15,0 0-15,0 0 0,0 0 0,21 1 16,0-1-16,0 0 0,1-21 0,-1 0 16,0 21-16,21-21 0,-21 0 15,22 0-15,-22 0 0,0 0 0,0 0 16,0-21-16,1 0 0,-1 0 0,-21-1 15,0 1-15,21 0 0,-21 0 16,21-21-16,-21 20 0,0 1 16,0 0-16,0 0 0,0 0 0,0 0 15,0 42 1,0 0-16,0 0 0,0 0 16,0 0-16,0 22 0,0-22 15,0 0-15,0 0 0,0 0 0,21 1 16,0-1-16,1-21 0,-1 21 15,0 0-15,0-21 0,21 0 0,-20 0 16,20 0-16,-21 0 0,0 0 16,22 0-16,-22 0 0,0 0 0,0-21 15,0 0-15,-21 0 0,21-1 16,-21 1-16,22 0 0,-22-21 0,0 21 16,0-1-16,0 1 0,0 0 15,-22 21 1,22 21-16,-21 0 15,21 1-15,-21 20 0,21-21 16,0 0-16,0 0 0,0 1 0,0-1 16,0 0-16,0 0 0,0 0 15,0 0 1,0-42 15,0 0-31,0 0 16,21 0-16,0 0 0,1-1 15,-1 1-15,0 0 0,21 0 0,-21-21 16,1 20-16,20 1 0,-21 0 16,0 21-16,0 0 0,1-21 0,-1 21 15,-21 21-15,0 0 16,0 0-16,0 1 0,0-1 16,0 21-16,0-21 0,0 0 0,0 1 15,0-1-15,0 0 0,0 0 0,0 0 16,0 0-16,0 1 0,21-1 15,0-21-15,0 0 16,0 0-16,1 0 0,-1 0 16,0-21-16,-21-1 15,21 22-15,0-21 0,-21 0 0,21 0 16,1 0-16,-1-22 0,-21 22 16,21-21-16,0 21 0,0 0 0,0-22 15,1 22-15,-22 0 0,0 42 31,0 0-31,0 0 16,0 1-16,0 20 0,0-21 0,0 0 16,0 0-16,0 1 0,0-1 0,0 0 15,0 0-15,0 0 0,21 0 16,0 1-16,0-22 0,0 21 16,0-21-16,22 21 0,-22-21 0,0 0 15,21 0-15,-20 0 0,-1 0 0,0 0 16,21 0-16,-21-21 0,1 0 0,-1-1 15,-21 1-15,21 0 0,0-21 16,-21 21-16,0-22 0,0 22 0,0 0 16,0 0-16,-21 21 15,0 0-15,0 21 0,-1-21 0,1 21 16,0 0-16,21 22 0,0-22 16,0 0-16,0 0 0,0 0 0,0 0 15,0 1-15,0-1 0,21 0 16,0 0-16,1-21 0,-1 0 15,0 0-15,0 21 0,0-21 16,0 0-16,22 0 0,-22 0 0,0 0 16,0 0-16,0 0 0,-21-21 15</inkml:trace>
  <inkml:trace contextRef="#ctx0" brushRef="#br0" timeOffset="54060.08">2900 10626 0,'0'21'15,"0"0"-15,-21 21 16,21 1-16,-22 20 0,22 1 15,0 20-15,0-20 0,-21 21 0,0 20 16,21-20-16,-21 0 0,0-22 16,21 22-16,-21-22 0,-1 22 15,1-21-15,0-22 0,21 21 0,-21-20 16,0-1-16,0-21 0,-1 22 0,22-22 16,-21-21-16,0 0 15,0-21-15,21-1 16,0 1-16</inkml:trace>
  <inkml:trace contextRef="#ctx0" brushRef="#br0" timeOffset="54480.31">2307 11134 0,'-21'-43'0,"42"86"0,-42-149 0,21 64 16,-21-22-16,21 22 0,0-22 15,21 22-15,21 0 0,-21 20 0,22-20 16,-1 21-16,22-21 0,-1 42 15,1 0-15,-1 0 0,1 21 0,-1 0 16,22 21-16,-22 1 0,22 20 0,-22 1 16,1-1-16,-1 1 0,1 20 15,-22 1-15,1-22 0,-1 22 0,0 0 16,-21-22-16,1 1 0,-1-1 0,-21 1 16,0-22-16,0 22 0,0-22 15,0-21-15,-21 21 0,-1-20 16,1-1-16,0-21 0,0 0 0,0 0 15,0-21-15,-1-1 0,1 1 16,0-21-16,21-22 0,-21 1 0,21-1 16,0-20-16,0-1 0,0 0 15,0-20-15,0-1 0,21 21 0,0-21 16,0 0-16,64-169 16,-43 212-16,-20-1 15,-1 1-15,0 20 0,0 22 0,0 0 0,-21 0 16,0 42-1,21 0-15,-21 0 0,0 22 16,22-1-16,-22 0 0,0 1 0,0-1 0,21 0 16</inkml:trace>
  <inkml:trace contextRef="#ctx0" brushRef="#br0" timeOffset="55147.76">4212 11451 0,'0'0'0,"0"43"0,0-22 0,0 0 16,0 21-16,0-21 0,0 22 0,0-22 16,0 21-16,0-21 0,0 1 0,-21-1 15,21 0-15,0 0 0,0 0 16,-21 0-16,21 1 0,21-22 31,0 0-15,21-22-16,-20 1 0,-1 0 0,21 0 15,-21 0-15,0 0 0,1-22 0,-1 22 16,-21 0-16,0-21 0,0 20 16,0-20-16,0 21 0,-21-21 0,-1 20 15,-20-20-15,21 21 0,-21 0 0,20 0 16,1-1-16,0 1 0,21 0 16,0 0-16,0 0 0,21 0 15,0 21-15,22 0 16,-22 0-16,42 0 0,-20 0 15,20 0-15,-20 21 0,20 0 0,1 0 16,-22 21-16,0-20 0,1 20 0,-1 0 16,-21-21-16,21 22 0,-20-22 15,-1 21-15,-21-21 0,0 22 0,0-22 16,0 0-16,0 0 0,0 0 0,0 1 16,0-1-1,-21-21-15,-1-21 16,22-1-1,0 1-15,0 0 0,0-21 16,0 21-16,0-22 0,0 1 16,22-22-16,-1 22 0,0-21 0,0-1 15,0 22-15,0-1 0,22 1 0,-22 21 16,0 0-16,21 21 0,-20 0 16,-1 0-16,21 21 0,-42 21 0,21 1 15,-21-1-15,21 0 0,-21 1 0,0 20 16,0-21-16,0 1 0,0-1 15,0 0-15,0-20 0,0 20 0,-21-21 16,21 0-16,0 0 0,0 1 0,0-1 16,21-21 15,1-21-31,-1-1 0,0 1 0</inkml:trace>
  <inkml:trace contextRef="#ctx0" brushRef="#br0" timeOffset="55569.97">5969 11070 0,'0'0'0,"42"-21"0,-21 0 16,1 0-16,-22 0 0,21 21 15,0-22-15,0 1 0,-21 0 0,21 0 0,-21 0 16,21 0-16,-21-22 0,22 22 16,-22 0-16,21 0 0,-21 0 15,0-1-15,0 1 0,0 0 0,-21 21 16,-1 21-1,1 0-15,-21 22 0,0-1 0,-1-21 16,1 22-16,0 20 0,-1-21 0,1 1 16,21 20-16,0-20 0,21-1 15,0 0-15,0 1 0,0-22 0,21 21 16,21-21-16,-21 0 0,22 1 0,-22-1 16,21 0-16,0 0 0,1 0 15,-22 0-15,21 1 0,22 62 16,-64-63-16,0 22 15,0-22-15,0 0 0,-21-21 0,-1 21 16,1 0-16,-21-21 0,0 22 16,20-22-16,-20 0 0,-21 0 15,20 0-15,1 0 0,0 0 0,20 0 16,-20-22-16,21 22 0,-21-21 0,42 0 16,-22 0-16,22 0 0,0 0 15,0-22-15,0 22 0,22-21 0,-1-22 16,0 22-16,21-22 0,1 1 0</inkml:trace>
  <inkml:trace contextRef="#ctx0" brushRef="#br0" timeOffset="55801.54">6646 10520 0,'0'0'0,"43"-42"16,-22-1-16,0 22 0,-21 0 0,0 0 16,-21 21-1,0 21-15,-1 21 0,-20-21 0,21 43 16,0-22-16,0 22 0,-1-22 0,1 22 15,21 20-15,0-20 0,0-1 16,-21 22-16,21-22 0,0 22 0,-21-21 16,21 20-16,0-20 0,0-1 0,0-20 15,0-1-15,0 0 0,0 1 16,0-1-16,0-21 0,21 0 0,0-21 16,0 0-16,1 0 0,20 0 0,-21 0 15,0 0-15,22-21 0</inkml:trace>
  <inkml:trace contextRef="#ctx0" brushRef="#br0" timeOffset="56984.1">7260 11345 0,'21'-21'0,"-42"42"0,63-63 0,-20 21 0,-22 0 16,21-22-16,-21 22 0,0 0 16,0-21-16,-21 21 0,-1-1 0,1 1 15,0 21-15,-21 0 0,21 0 0,-1 0 16,-20 0-16,0 0 0,21 21 15,-22 22-15,22-1 0,0 0 0,0 1 16,0-1-16,-1 0 0,22 1 16,-21-1-16,21 0 0,0-20 0,0 20 15,0-21-15,21 0 0,1 0 16,-22 1-16,42-22 0,-21 0 0,0 0 16,0 0-16,22 0 0,-22 0 0,85-64 15,-85 43 1,0 0-16,0 0 0,22-22 0,-22 22 15,-21-21-15,21-1 0,-21 1 0,21 0 16,-21 21-16,0-1 0,0 1 0,0 0 16,-21 42-1,0 22-15,21-22 0,0 21 16,0-21-16,-21 22 0,21-1 16,0-21-16,0 21 0,0-20 15,0-1-15,0 21 0,0-21 0,21-21 16,-21 21-16,21 1 0,0-22 0,21 0 15,-20 0-15,-1 0 0,21 0 0,-21-22 16,22 1-16,-1 21 0,0-21 16,-21 0-16,22-21 0,-1 20 0,-21-20 15,22 0-15,-22-1 0,0-20 0,0-1 16,0 22-16,0-21 0,1-1 0,-1 1 16,0-22-16,-21 21 0,21 1 15,-21-1-15,0 1 0,0 21 0,0-1 16,0 1-16,0 21 0,-21 21 15,0 21 1,0 0-16,-1 21 0,22 1 0,-21-1 16,0 22-16,0-22 0,0 21 0,0 1 15,21-1-15,0 1 0,-22-1 16,22 1-16,0-1 0,0 1 0,0-22 16,0 1-16,0-1 0,22 0 0,-1 1 15,0-22-15,0 0 0,21 0 0,-20-21 16,-1 0-16,21 0 0,-21 0 15,0 0-15,22-21 0,-22 21 0,0-21 16,0 0-16,0-1 0,1-20 16,-1 21-16,0 0 0,-21-22 0,0 22 15,0 0-15,0 0 16,0 42 0,-21 0-16,21 0 0,0 22 0,0-22 15,-21 21-15,21-21 0,0 22 0,0-22 16,0 0-16,0 0 0,0 0 15,0 1-15,21-1 0,-21 0 0,21-21 16,0 0-16,0 0 0,0 0 16,22 0-16,-22-21 0,0 21 0,21-21 15,-20-1-15,20 1 0,0 0 16,1 0-16,-22-21 0,21 20 16,0-20-16,1 0 0,-1-1 0,0 1 15,-20 0-15,20 21 0,-21-22 0,0 22 16,0 0-16,1 21 0,-1 0 15,-21 21 1,0 0 0,-21-21-1,21-21 17,21 21-32,-21-21 15,0 0-15,0 0 0,0-1 16,-21 22-1,-1 0 1,1 22-16,-21-1 0,21 0 0,0 0 16,-1 21-16,1-20 0,0 41 15,21-21-15,0-20 0,0-1 16,0 0-16,0 21 0,0-21 16,21 1-16,0-1 0,1-21 0,-1 0 15,0 21-15,0-21 0,0 0 16,22 0-16,-22 0 15,0-21-15,0 0 0,0 21 0,0-22 16,-21 1-16,0-21 0,0 21 16,0-22-16,0 1 0</inkml:trace>
  <inkml:trace contextRef="#ctx0" brushRef="#br0" timeOffset="57136.29">9102 10837 0,'0'0'0,"-22"-21"0,1 21 0,0 0 0,0 0 16,0 0-16,0 0 0,-1 0 15,1 0 1,21-21 15,-21 21-31,0 0 0,0 0 16</inkml:trace>
  <inkml:trace contextRef="#ctx0" brushRef="#br0" timeOffset="57307.97">7810 10986 0,'-42'0'0,"84"0"0,-105 0 0,42 0 0,21 21 16,21-21-1,21 0-15,1 0 0,-1 0 16,0 0-16,1 0 0,-1 0 0,21-21 16,-20-1-16,-1 22 0,-21 0 0,22-21 15,-43 0-15,-22 0 16</inkml:trace>
  <inkml:trace contextRef="#ctx0" brushRef="#br0" timeOffset="57472.16">6392 11028 0,'-106'21'0,"212"-42"0,-402 84 16,254-63-16,20 22 0,44-22 15,20 0-15,-21 0 16,43 0-16,-1 0 0,1-22 0,41 1 15,-20 0-15,21 21 0,0-21 16,21 0-16,-21 0 0</inkml:trace>
  <inkml:trace contextRef="#ctx0" brushRef="#br0" timeOffset="57918.85">10520 11176 0,'0'0'0,"21"0"47,0 0-47,21-21 0,1 21 15,-1-21-15,22 21 0,20 0 16,-20-21-16,20 21 0,1-22 0,0 22 15,-22 0-15,1-21 0,-1 21 0,-20-21 16,-1 21-16,-21-21 0,-21 0 16,0 0-16,-21 21 15,-21-22-15,-1 22 0,1-21 0,0 21 16,-1 0-16,-20-21 0,20 21 0,22-21 16,-21 21-16,63 0 31,0 0-31,22 0 0,-22 21 0,21-21 15,-21 21-15,22 0 0,-22 1 16,0 20-16,0-21 0,-21 21 0,0-20 16,0 20-16,0 0 0,-21-21 0,-21 22 15,-1-22-15,1 21 0,0-21 0,-1 1 16,-20 20-16,-1-21 0,22 0 0,-22 0 16,22-21-16,-21 0 0,20 0 0,22 0 15</inkml:trace>
  <inkml:trace contextRef="#ctx0" brushRef="#br0" timeOffset="58604.13">13949 10605 0,'0'0'0,"21"-22"0,0-20 16,0 21-16,-21 0 0,21 0 15,-21-1-15,22-20 0,-22 21 0,0 0 16,0 0-16,0-1 0,-22 22 16,1 0-16,0 0 0,-21 22 15,21-22-15,-22 42 0,1-21 0,21 21 16,-22 1-16,1-1 0,21 22 15,0-22-15,-22 21 0,43 1 0,-21-22 16,21 22-16,-21-22 0,21 22 0,0-22 16,0 0-16,0 1 0,0-1 0,21 0 15,0-21-15,1 1 0,-1-1 0,21 0 16,-21-21-16,22 0 0,-1 0 0,0 0 16,1 0-16,-1-21 0,0 0 15,1-1-15,-1-20 0,0 21 0,1-21 16,-22-1-16,21 22 0,-21-21 0,-21-1 15,0 1-15,0-21 0,0 20 0,0-20 16,-21-1-16,0 22 0,-21-22 0,-1 22 16,22-21-16,-42 41 15,20-20-15,1 21 0,0 0 0,20 21 16,-20 0-16,0 21 0,21 0 0,-1 0 16,1 22-16,0-1 0,21 0 0,0 1 15,-21 20-15,21-21 0,0 1 0,0-22 16,0 21-16,0 1 0,0-22 15,21 0-15,0 0 0,0 0 0,1-21 16,20 0-16,0 0 0,1 0 0,-1 0 16</inkml:trace>
  <inkml:trace contextRef="#ctx0" brushRef="#br0" timeOffset="59296.03">14563 10435 0,'21'-63'0,"-42"126"0,63-169 0,-42 43 16,21 21-16,0-1 0,0 1 0,-21 21 15,0 0-15,0-1 0,22 22 0,-1 0 16,0 22-16,-21-1 0,0 0 16,21 0-16,-21 21 0,21 1 0,-21-1 15,0 0-15,0 22 0,0-22 16,0 22-16,0-22 0,0 22 0,0-22 16,-21 0-16,21 1 0,-21-1 0,0 0 15,21 1-15,0-22 0,0 21 16,-21-21-16,21 0 0,-22 1 0,22-1 15,0 0-15,0-42 32,0 0-32,0-1 15,0 1-15,22 0 0,-22 0 16,21 0-16,-21 0 0,21-1 0,0 22 16,-21-21-16,21 21 0,0 0 0,22 0 15,-22 0-15,0 0 0,0 0 16,22 0-16,-22 0 0,0 0 0,0 21 15,0-21-15,0 22 0,-21-1 0,22-21 16,-22 21-16,0 0 16,0 0-16,-22 0 0,1 1 15,0-22-15,0 21 0,0-21 0,0 21 16,-1-21-16,1 0 0,42 0 31,22-21-15,-22 0-16,0-1 0,21 22 0,1-21 15,-22 0-15,21-21 0,1 21 0,-22-1 16,21 1-16,-21 0 0,22 0 16,-22 0-16,0 21 0,-21 21 15,0 0 1,0 0-16,0 0 0,0 1 16,0 20-16,0-21 0,0 21 0,0 1 15,0-1-15,0 0 0,0 1 0,0 20 16,0-20-16,0 20 0,0-21 15,0 22-15,0-22 0,0 22 0,0-22 16,-21 0-16,21 1 0,-21-1 0,21-21 16,0 22-16,-22-22 0,22 0 0,-21 0 15,21-42 1,0 0-16,0-22 16,0 22-16,0-21 0,0 21 15</inkml:trace>
  <inkml:trace contextRef="#ctx0" brushRef="#br0" timeOffset="59464.21">15515 10668 0,'0'-42'15,"0"84"-15,0-127 0,0 64 0,0-21 0,0 21 16,0 0-16,0-1 0,-21 22 16,0 0-16,21 22 31,21-1-31,0 0 15,0 0-15,0-21 0,1 21 16</inkml:trace>
  <inkml:trace contextRef="#ctx0" brushRef="#br0" timeOffset="59761.16">15748 10859 0,'0'0'0,"0"21"16,0 0-16,21-21 15,0 0-15,0 0 16,1 0-16,-1-21 0,0 0 15,0 21-15,0-22 0,22 1 0,-22 0 16,-21 0-16,21 0 0,0 0 0,-21-22 16,0 22-16,0 0 15,-21 21-15,0 0 0,0 0 16,-1 21-16,1 0 0,0 0 16,-21 22-16,21-22 0,-1 0 0,1 21 15,21-20-15,0-1 0,-21 0 0,21 0 16,0 0-16,0 0 0,0 1 0,0-1 15,21 0 1,0-21-16,1 0 0,20 0 16,-21 0-16,0 0 0,22 0 0,-1 0 15,-21-21-15,21 0 0,1-1 0,-1 22 16</inkml:trace>
  <inkml:trace contextRef="#ctx0" brushRef="#br0" timeOffset="60284.09">16552 10732 0,'21'-64'0,"-42"128"0,64-170 15,-43 85-15,0-1 0,0 1 16,-22 21 0,1 21-16,21 1 0,-21-1 15,0 0-15,0 0 0,0 0 0,-1 22 16,1-22-16,21 0 0,-21 21 0,21-21 16,-21 1-16,21-1 0,0 21 0,0-21 15,0 0-15,0 1 0,21-1 16,0-21-16,0 0 0,1 21 0,20-21 15,-21 0-15,21 0 0,-20 0 16,20 0-16,-21 0 0,21-21 0,1 0 16,-1 21-16,0-22 0,-20 1 15,20 0-15,0-21 0,1-1 0,-22 1 16,21 0-16,-21-1 0,22-20 0,-22-22 16,21 22-16,-21-22 0,22 22 15,-22-1-15,0 1 0,0-1 0,0 1 16,0-1-16,-21 22 0,0-1 0,0 22 15,0 0-15,0 0 0,0 0 0,-21 21 16,0 0-16,-21 0 16,21 21-16,-1 0 0,1 0 0,-21 22 15,21-1-15,0 0 0,-1 1 16,22-1-16,0 0 0,-21 22 0,21-1 16,0 1-16,0-1 0,0 1 0,0-22 15,21 22-15,1-22 0,-1 0 16,0 1-16,0-1 0,0 0 0,22-21 15,-22 1-15,0-1 0,21 0 0,-21-21 16,22 0-16,-22 0 0,0 0 0,21 0 16,-20 0-16,20 0 0,-21-21 0,21 0 15,-20-1-15,-1 1 0,0 0 0,0 0 16,0-21-16,-21-1 0,0 22 16,0-21-16,0-1 0</inkml:trace>
  <inkml:trace contextRef="#ctx0" brushRef="#br0" timeOffset="60483.72">17314 10351 0,'0'0'0,"-21"0"16,-21 0-16,21 0 0,21-22 16,21 22-1,0 0-15,21 0 0,1 0 16,-1-21-16,0 21 0,1 0 0,-1 0 16,21 0-16,-20-21 0,-1 21 0,0 0 15,1 0-15,-1 0 0,0-21 0,-20 21 16,20 0-16,-21 0 0,21 0 0,-20 0 15,-1 0-15,0 0 0,-21 21 16,0 0-16,-42 0 16</inkml:trace>
  <inkml:trace contextRef="#ctx0" brushRef="#br0" timeOffset="61704.08">13293 12467 0,'0'0'0,"0"-21"16,0 0-16,0 0 0,-22 42 31,1 0-31,21 0 15,0 22-15,-21-1 0,21 21 16,-21 1-16,21-22 0,-21 22 0,21-1 16,-21 1-16,21-1 0,0 1 0,0-22 15,-22 0-15,22 1 0,-21-1 16,21 0-16,-21-20 0,21-1 16,0 0-16,0 0 0,0 0 15,0-42 1,0 0-1,0 0-15,0 0 0</inkml:trace>
  <inkml:trace contextRef="#ctx0" brushRef="#br0" timeOffset="62191.68">12912 12742 0,'-22'-42'16,"44"84"-16,-44-126 0,22 63 0,0-22 15,0 22-15,0-21 0,0-1 0,22 22 16,20-21-16,-21 21 0,21-22 15,1 22-15,20 0 0,-20 0 0,20 21 16,-21 0-16,22 0 0,-1 0 16,-20 0-16,20 21 0,-20 0 0,-1 22 15,0-1-15,-21-21 0,1 43 0,-22-22 16,0 0-16,0 1 0,0-1 0,-22 21 16,-20-20-16,0-1 0,-1 0 15,1-20-15,-21 20 0,20-21 16,-20 21-16,20-20 0,1-22 0,0 21 0,-1-21 15,22 0-15,0 0 0,0 0 16,0 0-16,21-21 0,0-1 16,0 1-16,0 0 0,0 0 15,0 0-15,21 21 0,0 0 16,0 0-16,0 0 0,-21 21 16,22 0-16,-1 0 0,0 0 0,0 1 15,-21 20-15,21-21 0,0 21 0,1-20 16,-22 20-16,21-21 0,0 21 15,0-20-15,0-1 0,0 0 0,1 0 16,-1 0-16,0-21 0,0 21 0,0-21 16,22 0-16,-22 0 0,0 0 0,21 0 15,-21 0-15,1 0 0,-1 0 16,21 0-16,-21-21 0,0 21 0,-21-21 16,22 0-16,-1 21 0,-21-21 15,21 0-15,-21-1 0,0 1 0,21 0 16,0-21-16,0 21 0</inkml:trace>
  <inkml:trace contextRef="#ctx0" brushRef="#br0" timeOffset="62508.09">14139 12848 0,'0'21'16,"-21"1"0,21-1-16,0 0 15,-21 0-15,21 0 0,0 0 16,0 1-16,0-1 0,0 0 15,21 0 1,0-21-16,0 0 0,1 0 16,-1 0-16,0 0 0,0-21 0,0 0 15,-21 0-15,0-1 0,21 22 0,-21-21 16,0 0-16,0 0 0,0 0 16,-21 0-16,21-1 0,-42 22 0,21 0 15,0 0-15,-1 0 0,1 0 0,0 0 16,0 0-16,0 0 0,0 22 15,-1-1-15,1-21 0,21 21 0,0 0 16,0 0-16,21-21 16,22 0-16,-22 0 15,0 0-15,0 0 0,22-21 16</inkml:trace>
  <inkml:trace contextRef="#ctx0" brushRef="#br0" timeOffset="62780.09">14605 12510 0,'0'-64'16,"0"128"-16,0-149 0,0 64 0,0 0 16,21 63 15,-21-21-31,21 0 16,0 22-16,-21-1 0,22 0 0,-1 1 15,-21 20-15,0-21 0,21 22 16,-21-22-16,0 1 0,21 20 0,-21-21 15,0 1-15,0-1 0,0-21 0,0 22 16,0-22-16,0 0 0,0 0 0,0 0 16,0 0-16,21-21 31,-21-21-31,21 0 0,-21 0 16,22 0-16</inkml:trace>
  <inkml:trace contextRef="#ctx0" brushRef="#br0" timeOffset="63020.14">15198 12488 0,'0'-42'0,"0"84"0,0-105 16,0 42-16,0 0 0,0-1 0,-22 44 31,1-1-31,0 21 0,0-21 16,0 22-16,0-1 0,-1 0 0,1 1 15,0 20-15,0-21 0,0 22 0,-22-22 16,22 1-16,0-1 0,0 21 15,0-41-15,21 20 0,0 0 0,-21-21 16,21 1-16,0-1 0,0 0 0,0 0 16,21-21-1,0 0 1,0-21-16,0 21 0,22-21 0</inkml:trace>
  <inkml:trace contextRef="#ctx0" brushRef="#br0" timeOffset="63280.16">15706 12912 0,'21'21'16,"-42"-42"-16,42 63 15,-21-21 1,21-21-16,0 0 0,0 0 16,0 0-16,1 0 0,-1-21 15,0 0-15,0 0 0,0 0 16,-21-1-1,0 1-15,-21 21 0,0 0 16,0 0-16,0 0 0,-1 0 0,1 0 16,0 0-16,0 0 0,21 21 15,-21 1-15,21-1 16,21-21-16,0 0 16,0 0-16</inkml:trace>
  <inkml:trace contextRef="#ctx0" brushRef="#br0" timeOffset="63856.96">17441 12277 0,'0'-21'0,"0"42"0,0-64 0,0 22 0,-21-21 15,21 21-15,0 0 0,0 42 31,21 0-31,-21 0 0,21 21 16,1 1-16,-1 20 0,0-20 0,0 20 16,0 1-16,-21-22 0,21 21 0,1 1 15,-1-1-15,-21-20 0,0 20 0,21-20 16,-21-1-16,21 0 16,-21 1-16,0-22 0,0 21 0,0-21 15,0 0-15,21-21 0,0 0 16,-21-21-1,0 0-15,0 0 0,22-21 0,-1 20 16,0-41-16,0 21 0,-21-1 16,21-20-16,22-1 0,-22 1 0,0-22 15,0 22-15,21-22 0,-20 21 0,20-20 16,-21 20-16,21-84 0,-20 106 16,-1-1-16,0 1 0,-21 0 15,0 21-15,21 21 16,0 21-16,-21 0 15,0 0-15,21 21 0,-21-20 0,22 20 16,-22 0-16,0 1 0,21 20 16,0-21-16</inkml:trace>
  <inkml:trace contextRef="#ctx0" brushRef="#br0" timeOffset="65104.35">18542 12764 0,'42'63'0,"-148"-232"15,170 275-15,-1-22 0,-41-63 0,-1-21 0,0 0 16,0 0-16,0 0 0,0 0 0,1-21 15,-1 21-15,-21-21 0,21-21 16,-21 21-16,0-1 0,21-20 0,-21 21 16,0-21-16,0 20 15,0-20-15,0 21 0,-21-21 0,0 20 16,0 1-16,-1 21 0,1 0 0,-21 0 16,21 0-16,-22 0 0,1 21 0,0 1 15,-1 20-15,1-21 0,0 21 16,-1 1-16,1-22 0,21 21 0,-21 1 15,20-1-15,22 0 0,0-21 0,0 22 16,0-22-16,0 0 0,0 0 0,0 0 16,22-21-16,-1 0 0,0 0 15,21 0-15,1 0 0,-1 0 16,0 0-16,1-21 0,-22 0 0,21 21 16,0-21-16,1-21 0,-1 20 0,0-20 15,-20 21-15,-1-21 0,0-1 16,0 1-16,0 21 0,0-22 0,-21 1 15,0 21-15,0 0 0,0 0 0,0-1 16,-21 44 0,0-22-16,0 21 0,21 21 15,0-21-15,-21 0 0,21 22 16,-21-22-16,21 21 0,0-21 16,0 1-16,0 20 0,0-21 0,0 0 0,0 0 15,21 1-15,0-1 0,0-21 0,0 0 16,0 0-16,1 0 15,20 0-15,-21 0 0,21 0 0,-20-21 16,20-1-16,0 1 0,1 0 0,-22 0 16,21-21-16,0 20 0,-20-20 0,20 0 15,-21-1-15,0 22 0,0-21 16,1 0-16,-22 20 0,0 1 0,-22 21 16,1 0-16,0 0 15,0 0-15,-21 0 0,20 21 0,22 1 16,0-1-16,0 0 0,0 21 15,0-21-15,0 1 0,0-1 0,0 21 16,0-21-16,22 0 0,-1 22 16,0-22-16,0 0 0,0 0 0,0 0 15,1 1-15,-1-1 0,0 0 16,0 0-16,0-21 0,0 21 0,1-21 16,-1 0-16,21 0 0,-21 0 0,22 0 15,-1 0-15,0 0 0,1-21 0,-22 21 16,21-21-16,0 0 0,1 0 15,-22-1-15,21-20 0,-21 21 0,1-21 16,-22-1-16,0 1 0,21 0 16,-21 20-16,0-20 0,0 21 0,0 0 0,0 0 15,-21 21-15,-1 0 16,-20 0-16,21 0 0,-21 21 0,20-21 16,-20 21-16,0 0 0,-1 21 0,22-20 15,-21 20-15,21-21 0,0 0 0,-1 22 16,22-22-16,0 0 0,0 0 15,0 0-15,0 0 0,0 1 0,22-22 16,-1 0-16,0 0 0,21 0 0,-21 0 16,1 0-16,-1 0 0,21 0 0,-21-22 15,0 22-15,1-21 0,-1 0 16,0 0-16,0 0 0,0-22 0,0 22 16,-21 0-16,0 0 0,0-21 0,0 20 15,22 1-15,-22 0 16,0 42-1,0 0-15,-22 1 16,22-1-16,0 0 0,0 0 0,0 21 16,0-20-16,0 62 15,0-63-15,0 1 0,22-22 16,-1 0-16,0 0 0,0 0 16,0 0-16,0 0 0,22 0 0,-22 0 15,21 0-15,-21-22 0,22 1 0,-22 21 16,0-21-16,21 0 0,-20 0 0,-1 0 15,0-1-15,-21 1 0,0 0 16,0 42 0,0 0-1,0 1-15,0-1 0,-21 0 16,21 0-16,0 0 0,-21 0 16,21 1-16,0-1 0,0 0 15,0-42 16,0 0-15,0-1-16,0 1 0,0 0 16</inkml:trace>
  <inkml:trace contextRef="#ctx0" brushRef="#br0" timeOffset="65268.54">20510 12446 0,'0'-21'15,"0"42"-15,0-63 0,0 21 16,-21 21-1,0 0-15,0 0 16,42 0 31,0 0-47</inkml:trace>
  <inkml:trace contextRef="#ctx0" brushRef="#br0" timeOffset="65744.16">21082 11896 0,'0'0'0,"21"-43"0,-21-41 16,0 41-16,0 1 0,0 21 15,0 0-15,-21 21 16,0 21-16,0 0 0,-1 21 16,22-20-16,-21 41 0,0-21 15,0 22-15,21-1 0,0 1 0,-21-1 16,21 22-16,0-21 0,-21-1 0,21 1 15,0-1-15,0 1 0,0-1 0,0-21 16,-22 1-16,22-1 16,0 0-16,0 1 0,0-22 0,-21 0 15,0-21 1,21-21 0,0 0-16,0 0 0,0-1 15,21-20-15,0 21 0,1-21 0,20 20 16,-21-20-16,21 21 0,-20 0 0,20 0 15,-21-1-15,21 1 0,1 0 0,-22 21 16,21 0-16,-21 0 0,1 21 16,-1 0-16,-21 1 0,0-1 0,0 0 15,0 21-15,0-21 0,-21 22 0,-1-22 16,1 0-16,-21 21 0,21-20 16,-22-1-16,1 0 0,0 0 0,21-21 15,-22 21-15,1 0 0,0-21 16,20 0-16,-20 0 0,21 22 0,21-44 31,0 1-31,21 0 0,21 0 16,-20 0-16,20-22 0,0 22 15</inkml:trace>
  <inkml:trace contextRef="#ctx0" brushRef="#br0" timeOffset="66007.67">21802 11790 0,'0'0'0,"21"-42"0,21-22 15,-42 43-15,0 42 32,0 0-32,-21 22 0,0-22 15,0 42-15,-1-20 0,1 41 0,0-20 16,0-1-16,0 22 0,0-22 0,-1 22 16,22-21-16,-21-1 0,0 1 0,0-1 15,21-21-15,-21 22 0,21-22 16,0 1-16,0-1 0,-21-21 0,21 0 15,0 0-15,0 1 0,21-22 16,0 0-16,0 0 0,0 0 16,0 0-16,1-22 15,-1 1-15,0-21 0,0 21 0,21-22 16</inkml:trace>
  <inkml:trace contextRef="#ctx0" brushRef="#br0" timeOffset="66328.57">21886 12552 0,'0'-21'16,"0"42"-1,0-21-15,21 21 16,1-21-16,-1 0 0,0 21 16,0-21-16,21 0 0,-20 0 15,20 0-15,-21 0 0,0 0 0,22 0 16,-22 0-16,0-21 0,0 0 16,0 21-16,-21-21 0,0 0 0,0-1 15,0 1-15,0 0 0,0 0 0,-21 21 16,0 0-1,0 0-15,-22 0 0,22 21 0,-21 0 16,0 0-16,20 22 0,1-22 0,0 21 16,0-21-16,21 22 0,0-22 0,0 21 15,0-21-15,0 1 0,21-1 16,0 0-16,0 0 0,22 0 16,-1-21-16,0 0 0,1 21 0,-1-21 0,22 0 15,-22 0-15,0 0 0,22 0 0,-43 0 16,21-21-16,1 21 15,-43-21-15,0 0 0</inkml:trace>
  <inkml:trace contextRef="#ctx0" brushRef="#br0" timeOffset="66884.53">13504 14288 0,'0'0'16,"0"-43"-16,0 22 0,0 0 0,0 0 0,-21 0 16,21-1-16,-21 22 0,0 0 0,0 0 15,-1 22-15,1-1 0,0 0 16,0 21-16,21 22 0,-21-22 0,0 22 16,21-1-16,-22 1 0,22-1 0,-21-21 15,21 22-15,0-22 0,0 1 16,-21-1-16,21-21 0,0 21 15,0-20-15,0-1 0,0 0 0,21-21 16,0 0 0,1-21-16,-22 0 0,21-1 15,-21 1-15,21 0 0,-21-21 0,0 21 16</inkml:trace>
  <inkml:trace contextRef="#ctx0" brushRef="#br0" timeOffset="67267.83">13250 14330 0,'0'-85'0,"21"318"0,-42-381 0,21 21 0,0 106 15,21-22-15,22 22 0,-22-21 16,21 42-16,-21-21 0,22 21 0,-1 0 16,22 0-16,-22 0 0,0 21 15,1 0-15,-1 0 0,0 0 0,1 1 16,-1-1-16,-21 21 0,0-21 0,-21 22 16,0-22-16,0 21 0,-21-21 15,0 22-15,0-22 0,-22 0 0,22 0 16,-21 0-16,0 0 0,-1 1 0,-20-1 15,20-21-15,1 0 0,0 0 16,21 0-16,-22 0 0,22 0 0,0 0 16,0-21-16,42 42 31,0 0-15,0 0-16,0 0 0,22 22 0,-22-22 15,0 21-15,0-21 0,0 22 0,1-22 16,-1 21-16,0-21 0,0 0 0,0 1 15,-21-1-15,21 0 0,1-21 16,-22 21-16,21-21 0,0 0 0,0 0 16,0 0-16,0 0 0,1-21 15,-1 21-15,0-21 0,-21 0 16</inkml:trace>
  <inkml:trace contextRef="#ctx0" brushRef="#br0" timeOffset="67511.89">14266 14626 0,'21'0'16,"-42"0"-16,42 21 0,1-21 0,-22 22 0,0-1 16,21-21-16,0 0 15,0 0-15,0 0 16,0 0-16,-21-21 16,0-1-16,0 1 15,0 0-15,0 0 16,0 0-16,-21 21 0,0 0 15,0 0-15,0 0 0,0 0 16,-1 0-16,1 0 0,21 21 16,21-21-1,22 0 1,-22 0-16</inkml:trace>
  <inkml:trace contextRef="#ctx0" brushRef="#br0" timeOffset="67766.85">14965 14266 0,'0'0'0,"21"-21"0,-21 0 0,0 0 16,0 42-1,-21 0-15,21 0 16,0 22-16,0-1 16,0 0-16,0 1 0,0-1 0,21 0 15,0 22-15,0-22 0,0 1 0,-21-1 16,22 0-16,-1 1 0,0-1 0,0 0 15,-21-21-15,0 22 0,0-22 16,0 0-16,0 0 0,0 0 0,21-21 31,0-21-31,-21 0 16,22 0-16</inkml:trace>
  <inkml:trace contextRef="#ctx0" brushRef="#br0" timeOffset="67996">15579 14330 0,'21'-42'0,"-127"253"0,191-380 0,-43 84 0,-21 43 16,0 21-16,-21 0 0,0-1 16,0 44-1,-21-1-15,-21 21 0,21 0 16,-22 1-16,22-1 0,-21 22 16,-1-22-16,1 21 0,0-20 0,21-1 15,-22 0-15,22 1 0,0-1 0,0 0 16,0-20-16,-1 20 0,22-21 0,0 0 15,0 0-15,0 1 16,22-22 0,-1 0-16,0 0 0,0 0 0,0 0 15,22-22-15</inkml:trace>
  <inkml:trace contextRef="#ctx0" brushRef="#br0" timeOffset="68244.09">16002 14732 0,'21'0'16,"0"0"0,0 0-16,-21-21 15,22 21-15,-1-21 0,0 0 16,-21-1-16,0 1 16,-21 21-1,0 0 1,-22 0-16,22 21 0,0 1 0,0-1 15,0 0-15,21 0 16,0 0-16,21-21 16,0 0-16,0 0 0,0 0 15</inkml:trace>
  <inkml:trace contextRef="#ctx0" brushRef="#br0" timeOffset="69223.75">17589 14266 0,'0'0'0,"22"-21"0,-22 42 31,-22 1-15,1-1-16,21 0 0,-21 21 16,0 1-16,0-1 0,21 0 0,0 1 15,-21-1-15,-1 0 0,22 1 0,-21-1 16,21-21-16,0 21 0,-21-20 0,21-1 15,0 0-15,-21 0 16,21-42 0,0 0-16,0 0 15,0-1-15,0 1 0,21-21 0,0 21 16,0-22-16,1 1 16,-1 0-16,0-1 0,21 1 0,-21 21 15,1-21-15,-1 20 0,0 1 0,-21 0 16,21 21-16,0 0 0,-21 21 15,0 22-15,21-22 0,-21 21 16,22-21-16,-22 22 0,21-1 0,-21 0 16,0 1-16,0-22 0,0 21 0,21 0 15,-21-20-15,21-1 0,-21 0 16,0 0-16,0 0 0,21 0 0,0-21 16,1 0-16,-1 0 15,0 0-15,0 0 0,0 0 16,0-21-16,1 0 0,-1 0 15,0 0-15,21 0 0,-21-1 0,22-20 16,-1 0-16,-21-1 0,22 1 0,-1 0 16,-21 21-16,0-22 0,0 1 0,1 21 15,-1 0-15,-21-1 0,21 1 16,-21 42 0,0 1-16,0-1 0,-21 21 0,0-21 15,21 22-15,-22-1 0,1 0 16,21 1-16,0-1 0,0-21 0,0 21 15,0 1-15,0-22 0,21 0 0,1 21 16,-1-20-16,0-1 0,21-21 16,-21 21-16,22 0 0,-1-21 0,0 0 15,1 0-15,-1 0 0,0 0 16,1 0-16,-22-21 0,21 0 0,1 0 16,-1-1-16,0 1 0,-21 0 0,22-21 15,-22 21-15,21-22 0,-21 1 16,1 0-16,-22-1 0,0 22 0,0-21 15,0 21-15,0-1 0,0 1 0,-22 21 16,1 0-16,0 21 16,0 1-16,0-1 0,0 21 15,21-21-15,-22 22 0,1-22 16,21 21-16,0-21 0,0 0 0,0 1 16,0 20-16,0-21 0,0 0 0,0 0 15,21 1-15,1-22 16,-1 0-16,0 0 0,21 0 15,-21 0-15,1 0 0,20-22 0,0 22 16,-21-21-16,43 0 0,-22-21 0</inkml:trace>
  <inkml:trace contextRef="#ctx0" brushRef="#br0" timeOffset="69466.82">20002 14012 0,'0'0'0,"0"-42"0,0-21 0,0 41 0,0-20 16,0 21-16,-21 21 15,0 0-15,0 21 0,0 21 16,0 1-16,-1-1 0,1 0 0,0 22 16,-21-1-16,21 1 0,-1 21 15,22-22-15,-21 22 0,0-22 0,21 1 16,-21-1-16,21 1 0,0-22 0,0 0 16,0 1-16,0-1 0,0-21 0,0 0 15,0 1-15,0-1 0,0 0 16,21-21-16,0 0 0,0 0 15,1-21-15,-1 0 0,0-1 0,21 1 16</inkml:trace>
  <inkml:trace contextRef="#ctx0" brushRef="#br0" timeOffset="70152.14">20341 14139 0,'64'-169'16,"-128"338"-16,128-359 15,-86 211 1,1 0-16,0 22 0,0-1 15,0 0-15,0 22 0,-1-1 0,1 1 16,21-1-16,-21 1 0,0-1 16,0 1-16,21-1 0,-21-20 0,21-1 15,-22 0-15,22 1 0,0-22 0,0 0 16,0 0-16,0 0 0,0 0 16,22-42 15,-1 0-31,0 0 0,0 0 0,0 0 15,0-1-15,1 1 0,-1 0 16,0 0-16,0 21 0,0-21 0,-21 42 31,0 0-31,0 0 0,0 0 0,0 1 16,0-1-16,0 0 16,0 0-16,21 0 0,1 0 15,-1-21-15,0 22 0,0-22 16,0 0-16,0 0 15,22 0-15,-22 0 0,0 0 0,21 0 16,1-22-16,-22 22 0,21-21 0,-21 21 16,22-21-16,-22 0 0,0 0 0,21 0 15,-20-1-15,-1 1 0,-21 0 16,21 0-16,-21 42 16,-21 0-1,21 0-15,-21 1 0,21-1 16,0 0-16,0 0 0,0 0 15,0 0-15,0 1 0,0-1 16,0 0-16,21-21 0,0 0 16,0 0-16,0 0 0,22 0 0,-22 0 15,0 0-15,0 0 0,21 0 16,-20 0-16,-1-21 0,0 0 0,0-1 16,-21 1-16,21 0 0,-21 0 0,0 0 15,0-22-15,0 22 0,0-21 0,-21 21 16,0 0-16,0-1 0,0 22 15,-1 0-15,-20 0 0,21 0 0,0 0 16,0 0-16,-1 0 0,-20 0 0,42 22 16,-21-1-16,21 0 0,21 0 31,0-21-31,22 0 0,-22 0 0,21 0 0,0 0 16</inkml:trace>
  <inkml:trace contextRef="#ctx0" brushRef="#br0" timeOffset="70671.69">21971 14605 0,'0'0'0,"0"-21"0,0-21 0,0 20 15,-21 1-15,0 21 16,-1 0-16,1 0 0,-21 0 0,21 21 16,-22-21-16,22 22 0,-21 20 0,21-21 15,0 0-15,-22 22 0,22-22 16,0 21-16,0-21 0,21 22 15,0-22-15,0 0 0,0 21 0,0-21 16,0 1-16,0-1 0,21-21 0,0 21 16,21-21-16,-20 0 0,-1 0 0,21 0 15,-21 0-15,22 0 0,-22 0 16,0 0-16,0-21 0,21 0 0,-20-1 16,-1 1-16,-21 0 0,21-21 0,0-1 15,0 1-15,-21-21 0,21-1 0,1 1 16,-1-1-16,0-21 0,0 1 15,0 20-15,22-20 0,-22-1 0,0 0 16,0 22-16,0-1 0,0 22 16,-21 0-16,0-1 0,0 22 15,-21 21-15,0 21 16,0 22-16,-21-22 0,20 42 0,-20-20 16,21 20-16,0 1 0,0-1 15,-1 1-15,1 20 0,0-20 0,21 20 16,0-20-16,0-1 0,0 1 0,0-22 15,0 1-15,21-1 0,0 0 0,1 1 16,-1-22-16,0 0 0,0 0 16,0 0-16,0-21 0,1 0 0,-1 0 15,0 0-15,0 0 0,0 0 0,22 0 16,-22-21-16,0 0 0,0 0 0,0 0 16,-21-1-16,0 1 15,0-21-15,0 21 0</inkml:trace>
  <inkml:trace contextRef="#ctx0" brushRef="#br0" timeOffset="70904.75">19494 14372 0,'-84'21'0,"168"-42"0,-211 42 0,85-21 0,21 0 16,42 0-1,0 0-15,22-21 0,-1 21 16,21 0-16,1-21 0,-1 0 0,1 21 16,21 0-16,-22 0 0,22-21 0,-22 21 15,22 0-15,-22 0 0,1-21 0,63 21 16,-85 0-16,1-22 16,-1 22-16</inkml:trace>
  <inkml:trace contextRef="#ctx0" brushRef="#br0" timeOffset="72804.14">22691 14351 0,'0'0'16,"21"0"-1,-21 21-15,0 0 0,0 1 0,0-1 16,0 0-16,0 0 0,0 21 16,0-20-16,0 20 0,0-21 15,0 0-15,0 22 0,0-22 0,-21 0 0,21 0 16,0 0-16,-22 0 0,22 1 15,0-44 17,0 1-32,0 0 15,0 0-15,0 0 0,0 0 0,22-1 16,-1-20-16,0 21 0,0-21 16,0-1-16,0 22 0,1-21 0,-1 21 15,0-1-15,0 1 0,0 21 16,-21 21-1,0 1-15,0-1 0,0 0 0,0 21 16,0 1-16,0-22 0,0 21 16,21-21-16,-21 22 0,22-22 0,-1 21 15,0-21-15,0 0 0,0 22 16,0-43-16,1 21 0,20 0 0,-21-21 16,21 0-16,1 0 0,-1 0 0,-21 0 15,43 0-15,-22 0 0,0 0 0,1 0 16,20-21-16,-20 0 0,20 0 15,-21-1-15,1 1 0,-1 0 0,0-21 16,-20 21-16,-1-22 0,0 1 0,-21 21 16,0-22-16,0 22 0,0 0 0,-21 0 15,0 0-15,-1 21 0,-20 0 16,21 0-16,-21 0 0,-1 0 16,22 21-16,-21 0 0,-1 0 0,1 0 15,0 22-15,-1-22 0,22 0 16,-21 21-16,21-20 0,0-1 0,21 21 15,0-21-15,0 0 0,0 1 0,0-1 16,21-21-16,0 0 16,0 0-16,21 0 0,-20 0 15,20 0-15,0 0 0,-21-21 0,22 21 16,-1-22-16,-21 1 0,22 0 0,-22-21 16,0 21-16,21-22 0,-21 22 15,1-21-15,-22-1 0,21 22 0,-21 0 16,0-21-16,0 21 15,0 42 1,0 0-16,0 0 0,0 0 0,0 22 16,0-22-16,0 0 0,-21 21 15,21-21-15,0 1 0,0-1 0,0 0 16,0 0-16,21 0 0,0 0 0,0-21 16,0 22-16,0-22 0,1 0 0,-1 0 15,21 0-15,-21 0 0,22 0 16,-22-22-16,21 22 0,-21-21 0,64-42 15,-43 20-15,-21 22 16,1 0-16,-1-21 0,0-1 16,0 1-16,0 21 0,-21-21 15,0 20-15,0 1 0,0 0 16,0 42 0,-21 0-16,0 22 0,0-22 15,21 21-15,-21-21 0,-1 22 0,22-1 16,-21-21-16,21 22 0,0-1 0,0-21 15,0 0-15,0 0 0,0 22 0,0-22 16,0 0-16,0-42 47,21 0-47,-21 0 0,0-1 16,0 1-16,22 0 0,-22-21 15,0 21-15,0-22 0,21 22 0,0-21 16,-21 21-16,21-22 0,-21 22 0,0 0 15,21 0-15,0 21 0,1 0 16,-1 0-16,0 0 16,0 21-16,-21 0 15,21 0-15,-21 0 0,0 1 0,0-1 16,21 0-16,-21 0 0,22 0 0,-22 0 16,0 1-16,0-1 0,21-21 15,-21 21-15,21 0 0,-21 0 16,21-21 15,0 0-31,0-21 16,1 0-16,-1 0 0,0 0 15,0-1-15,0 1 0,0-21 0,22 21 16,-1-22-16,-21 22 0,22-21 16,-1 0-16,-21 20 0,21 1 0,-20 0 15,-1 0-15,0 21 0,-21 21 16,0 0-16,0 0 0,0 1 15,0-1-15,-21 21 16,0-21-16,21 22 0,0-22 0,0 21 0,-22-21 16,22 0-16,0 22 0,0-22 15,0 0-15,0 0 0,0 0 0,22 1 16,-1-22-16,0 21 0,0-21 16,0 0-16,22 0 0,-22 0 0,21 0 15,0 0-15,1 0 0,-1 0 0,0 0 16,1-21-16,-1-1 0,0 1 0,1 0 15,-22-21-15,21 21 0,-21-22 16,1 1-16,20 0 0,-42-1 16,0 1-16,21 0 0,-21-1 0,0 22 0,0 0 15,-21 0-15,0 21 0,0 0 16,-1 0-16,1 21 0,-21 21 16,21-21-16,-22 22 0,22-22 0,0 21 15,0-21-15,21 22 0,0-22 0,0 0 16,0 21-16,0-20 0,0-1 15,21 0-15,0 0 0,0 0 0,1 0 16,-1-21-16,0 22 0,0-1 0,0-21 16,22 0-16,-22 0 0,0 0 0,21 0 15,-21 0-15,22 0 0,-22 0 16,0 0-16,0 0 0,0-21 0,-21-1 16,22 22-16,-22-21 0,21 0 15,-21 0-15,0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4:48:48.3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3725 1736 0,'21'0'0,"1"0"16,-1-21-16,0 21 0,0-22 16,0 22-16,-21-21 0,21 0 15,1 0-15,-1 0 0,0 0 0,0-1 16,0 1-16,0 0 0,1-21 0,-1 21 16,-21-1-16,0 1 0,21 0 15,-21 0-15,0 0 0,0 0 0,0-1 16,-21 22-16,0-21 0,-1 21 15,1 0-15,0 0 0,-21 21 16,21-21-16,-22 22 0,1-1 0,0 0 16,20 0-16,-20 21 0,21-20 15,0 20-15,0 0 0,-1 1 16,22-22-16,0 21 0,0 0 0,0-20 16,0 20-16,0-21 0,0 21 15,22-20-15,-1-1 0,0 21 0,0-21 16,21 0-16,-20 1 0,20-1 0,0 21 15,-21-21-15,22 0 0,-22 1 16,0-1-16,0 0 0,0 0 0,-21 0 16,0 0-16,0 1 0,0-1 0,0 0 15,-21 0-15,0 0 0,-21-21 0,21 21 16,-22 1-16,1-1 16,-22-21-16,22 21 0,-21-21 0,20 0 15,1 0-15,-22 0 0,22 0 0,0-21 16,-1 0-16,22-1 0,-21 22 15,21-21-15,0 0 0,-1 0 0,1 0 16,0 0-16,21-1 0,0 1 0,-21 0 16,21 0-16,0 0 15,0 0-15,21-1 16,0 1-16,22 0 16,-22 21-16</inkml:trace>
  <inkml:trace contextRef="#ctx0" brushRef="#br0" timeOffset="292.45">4466 1249 0,'0'21'15,"0"0"-15,0 0 0,0 1 16,0-1-16,0 21 0,0 0 15,0 1-15,0-1 0,0 22 0,0-22 16,-21 0-16,21 22 0,-21-22 16,21 22-16,0-22 0,0 0 15,-21 1-15,21-1 0,-22 0 0,22-21 16,0 22-16,0-22 0,0 0 0,0 0 16,0 0-16,22-21 15,-22-21 1,21 0-16,-21 0 15,21 0-15</inkml:trace>
  <inkml:trace contextRef="#ctx0" brushRef="#br0" timeOffset="476.34">4191 1820 0,'0'0'0,"21"0"16,0 0-1,0 0-15,1 0 0,20-21 16,-21 21-16,0-21 0,22 21 0,-22-21 16,21 21-16,0-21 0,-20 0 0,-1 21 15,0 0-15,21-22 0,-21 22 16</inkml:trace>
  <inkml:trace contextRef="#ctx0" brushRef="#br0" timeOffset="1948.28">5165 2117 0,'21'0'0,"0"0"0,-21-21 15,0-1-15,21 22 16,-21-21-16,0 0 0,21 0 0,-21 0 15,0-22-15,0 22 0,0 0 16,0 0-16,0 0 0,0-22 16,-21 22-16,0 0 0,21 0 15,-21 21-15,0 0 0,-1-21 0,1 21 16,0 0-16,0 0 0,0 21 16,0 0-16,-22 0 0,22 22 0,0-22 15,0 21-15,0-21 0,-1 22 0,1-22 16,21 21-16,0-21 0,0 0 15,0 1-15,0-1 0,0 0 0,0 0 16,21-21-16,1 0 16,20 0-16,-21 0 0,0 0 0,22-21 15,-22 21-15,21-21 16,-21 0-16,0-1 0,22 1 0,-22 0 0,0 0 16,-21-21-16,21 20 0,-21 1 15,21-21-15,-21 21 0,0-22 16,0 22-16,0 0 0,0 0 0,0 0 15,0 0-15,0 42 16,0 0 0,-21 0-16,21 0 0,-21 0 0,21 22 15,0-22-15,0 21 0,0-21 0,0 22 16,0-22-16,0 21 0,0-21 0,0 1 16,0-1-16,0 0 0,0 0 15,0 0-15,21-21 0,0 0 16,1 0-16,-22 21 0,42-21 0,-21 0 15,0 0-15,0 0 0,1-21 16,20 0-16,-21 21 0,0-21 0,22 0 16,-22 0-16,0-22 0,21 22 0,-21-21 15,1-1-15,-1 1 0,0 0 0,0-22 16,0 1-16,-21 20 0,0-20 16,21-1-16,-21 22 0,22-21 0,-22 20 15,0-20-15,0 20 0,0 1 0,0 21 16,0-21-16,0 20 0,0 1 15,0 0-15,-22 21 16,1 0-16,21 21 16,0 22-16,0-22 0,0 21 15,0-21-15,0 22 0,0 20 0,0-21 16,0 1-16,0 20 0,0 1 0,-21-1 16,21-20-16,0 20 0,0 1 15,0-22-15,-21 0 0,21 1 0,0-1 16,0 0-16,0 1 0,0-22 0,0 0 15,0 0-15,0 0 0,21-21 0,0 0 16,0 0-16,1 0 16,20 0-16,-21 0 0,0 0 0,0 0 15,1-21-15,20 0 0,-21 0 0,0 0 16,0-1-16,1 1 16,-1-21-16,-21 21 0,21 0 0,-21-22 15,21 22-15,-21 0 0,0 0 0,0 0 16,0 42 15,0 0-31,0 0 0,0 0 0,0 0 16,0 1-16,0-1 0,0 0 0,0 0 15,0 0-15,0 0 0,0 1 0,21-22 16,0 21-16,1-21 0,-22 21 16,21-21-16,0 0 0,0 0 0,0 0 15,0 0-15,1 0 0,-1-21 0,0 0 16,0-1-16,0 22 0,0-21 15,1 0-15,-1 0 0,0 0 16,0-22-16,0 22 0,0-21 0,1 21 16,-1-22-16,0 1 0,0 21 0,0-21 15,-21 20-15,21 1 0,1 0 16,-22 0-16,0 0 0,21 21 0,0 0 16,0 0-1,-21 21-15,0 0 16,0 0-16,0 0 0,0 1 15,0-44 32,0 1-47,0 0 16,0 0-16,0 0 16,0 0-16,0-1 15,-21 22-15,0 0 16,0 0-16,-1 22 15,1-22-15,21 21 0,-21 0 0,0 21 16,21-21-16,-21 22 0,0-22 16,-1 21-16,22 1 0,-21-22 0,21 21 15,-21 0-15,21-20 0,0-1 0,0 21 16,0-21-16,0 0 0,0 1 16,21-1-16,0 0 15,1-21-15,-1 0 0,0 21 0,21-21 16,-21 0-16,1 0 0,20 0 0,-21 0 15,0 0-15,0 0 0,1-21 16,-1 21-16,-21-21 0,21 0 0,0 21 16,0-22-16</inkml:trace>
  <inkml:trace contextRef="#ctx0" brushRef="#br0" timeOffset="2273.06">6858 1080 0,'-42'0'0,"84"0"0,-106 0 0,43 21 16,-21-21-16,21 21 0,0 0 0,-1 0 16,1 0-16,21 1 0,0-1 15,21-21 1,1 0-16,-1 0 0,0 0 15,0 0-15,0 0 0,0-21 16,1 21-16,-22-22 16,0 1-16,0 0 15,-22 21 1,1 0-16,0 0 16,0 0-16,21 21 0,-21-21 15,0 0-15,21 21 0,0 1 0</inkml:trace>
  <inkml:trace contextRef="#ctx0" brushRef="#br0" timeOffset="2557.23">5694 1672 0,'-21'0'0,"42"0"0,-85 0 0,43 21 0,0-21 16,63 0 0,-21 0-1,22 0-15,-22 0 0,42 0 0,-20 0 16,-1 0-16,22 0 0,-22 0 0,21-21 16,-20 21-16,-1-21 0,22 21 15,-43-21-15,21 21 0,0 0 16,-20-21-16,-1 21 0,0 0 0,0 0 15,-21-21-15</inkml:trace>
  <inkml:trace contextRef="#ctx0" brushRef="#br0" timeOffset="3392.44">8276 1842 0,'0'0'16,"-42"-22"-16,21 22 0,-22-21 0,1 21 0,0 0 15,-1-21-15,22 21 0,-21 0 16,-1 0-16,22 0 0,0 0 0,0 0 16,63 0 15,-21 0-31,22 0 0,-1 0 15,0 0-15,22 0 0,-1 0 16,1 0-16,-1 0 0,22 0 0,0 0 16,21 0-16,-22 0 0,22 0 0,0 0 15,-21 0-15,20 0 0,1 0 0,-21-21 16,0 21-16,-1 0 0,1 0 16,-22 0-16,1 0 0,-22 0 0,1-21 15,-22 21-15,0 0 0,0 0 16,-21-21-16,-21-1 31,0 22-31,0 0 0,-1-21 16,1 0-16,0 21 0,0-21 0,0 0 15,0 21-15,21-21 16,-22-1-16,1 22 0,0-21 0,0 0 16,0 21-16,0 0 0,-1-21 15,1 21-15,0 0 0,0 0 0,0 0 16,0 0-16,21 21 15,0 0 1,0 0 0,21-21-16,0 0 0,0 0 15,0 22-15,0-22 0,1 0 16,20 0-16,-21 0 0,21 0 0,-20 0 16,-1 0-16,0 0 0,0 0 0,0 21 15,0 0-15,-21 0 16,0 0-16,0 0 0,-42 1 15,21-1-15,0 21 0,-22 0 0,1-20 16,0 20-16,-1 0 0,1 1 0,0-1 16,-1 0-16,1 1 0,0-1 15,21-21-15,-22 21 0,1 1 16,21-22-16,0 0 0,-1 0 0,22 0 0,-21 1 16,42-22-1,1 0-15</inkml:trace>
  <inkml:trace contextRef="#ctx0" brushRef="#br0" timeOffset="5597.97">11324 1418 0,'21'0'266,"0"0"-219,1 0 187,-22-21-156,21 21 16,-21-21 15,0 0-93,0 0 15,21 21-31,-21-22 16,21 22-1,-21-21-15,21 0 32,0 21-32,-21-21 15,0 0-15,0 0 16,0-1-1,0 44 17,0 20-17,0-21-15,-21 21 0,21 1 0,0-1 16,-21 0-16,0 22 0,21-22 16,-21 22-16,21-22 0,0 22 0,-21-22 15,21 0-15,0 1 0,-22-22 0,22 21 16,0-21-16,0 0 0,0 1 15,0-1-15,0-42 32,0-1-17,0 1-15,0 0 0,0 0 0</inkml:trace>
  <inkml:trace contextRef="#ctx0" brushRef="#br0" timeOffset="6203.85">11303 1439 0,'0'0'0,"0"-42"0,0-43 15,0 43-15,0 0 0,0-1 0,21 1 16,0 0-16,0-1 0,1 1 16,-1 21-16,21-21 0,-21 20 15,22 1-15,-22 0 0,21 21 0,0 0 16,1 0-16,-1 21 0,0 0 0,1 22 16,-1-1-16,-21 0 0,0 1 15,-21-1-15,0 22 0,0-22 0,-21 0 16,0 1-16,0-1 0,-21 0 0,20 1 15,-20-1-15,0-21 0,21 21 16,-22-20-16,22-1 0,0-21 0,-21 0 16,20 0-16,1 0 0,0 0 15,0 0-15,0-21 16,21-1 0,0 44-1,0 20 1,21-21-16,0 0 0,-21 22 15,21-1-15,0-21 0,1 21 0,-1-20 16,0 20-16,21-21 0,-21 21 0,1-20 16,20-1-16,-21 0 0,21-21 15,1 21-15,-22-21 0,21 0 0,1 0 16,20 0-16,-21 0 0,1-21 16,-1 0-16,22 21 0,-22-21 0,0-1 15,1-20-15,-22 21 0,21 0 16,-21-22-16,0 22 0,1-21 0,-1 0 15,-21-1-15,0 1 0,0 21 0,0-22 16,0 22-16,0 0 0,-21 0 16,-1 21-16,1 0 0,0 0 15,0 0-15,0 21 0,0 0 0,-1 0 16,22 22-16,-21-1 0,21-21 16,-21 22-16,21-1 0,0 0 0,0-21 15,0 22-15,0-22 0,0 0 0,21 0 16,0 0-16,1 1 0,20-1 0,-21-21 15,0 0-15,22 0 0,-1 0 16,-21 0-16,21 0 0,1-21 16,-1 21-16,0-22 0,1 1 0</inkml:trace>
  <inkml:trace contextRef="#ctx0" brushRef="#br0" timeOffset="7384.56">13271 1566 0,'0'-21'15,"0"42"-15,0-84 0,-21 42 0,21 0 0,-21-1 16,0-20-16,-21 21 0,20 21 16,1-21-16,0 0 0,-21 21 0,21 0 15,-1 0-15,-20 21 0,21 0 0,0 0 16,-22 0-16,22 22 0,0-22 16,0 42-16,-21-20 0,20-1 15,22 0-15,-21 1 0,21-1 0,-21 0 16,21-21-16,0 22 0,0-22 0,0 0 15,21 0-15,0 0 0,1-21 16,-1 0-16,21 0 0,-21 0 0,22 0 16,-1 0-16,0-21 0,1 0 0,-1 0 15,0 0-15,-21-22 0,22 22 0,-1-21 16,-21 21-16,0-22 0,22 1 16,-43 0-16,21-1 0,0 22 0,-21-21 15,0 21-15,0 0 0,0-1 0,0 1 16,0 0-16,0 42 31,0 0-31,0 22 16,0-22-16,0 21 0,0 1 0,-21-1 15,21 0-15,0 22 0,0-1 16,0 1-16,-21-1 0,21 1 0,0-1 16,0 1-16,0 20 0,0 1 0,0 0 15,-21-1-15,21 1 0,-22 0 0,22-1 16,-21 1-16,0 0 0,0-1 15,21 1-15,-21-21 0,0 20 0,-1-20 16,1-22-16,21 22 0,0-22 16,-21 0-16,21-21 0,-21 1 0,21-1 15,0-42 1,0-1-16,21 1 0,0-21 0,0 0 16,1-1-16,-1 1 0,0-22 15,21 1-15,-21-1 0,22 1 0,-1-1 16,-21-20-16,22-1 0,-22 0 0,21 1 15,-21-22-15,22 21 0,-22 1 16,0-22-16,0 21 0,21-21 0,-42 22 16,22-1-16,-1 0 0,0 1 0,-21 20 15,0 1-15,0 20 0,0 1 0,0 0 16,0 20-16,0 1 0,0 0 16,-21 21-1,21 21 1,-21 0-16,21 1 0,-22 20 0,22-21 15,0 21-15,0-20 0,0 20 16,0 0-16,0-21 0,0 22 0,0-22 16,0 21-16,0-21 0,0 1 0,0-1 15,0 0-15,22-21 16,-1 0-16,0 0 16,0 0-16,0-21 0,0 0 0,1-1 15,-1 1-15,0 0 0,21-21 16,-42 21-16,21-22 0,1 1 0,-1 0 15,0 20-15,-21-20 0,0 21 16,0 0-16,21 0 0,-21-1 0,0 44 31,0-1-15,0 21-16,0-21 0,0 0 0,0 1 16,0-1-16,0 21 0,0-21 0,0 0 15,21 1-15,-21-1 0,21-21 0,-21 21 16,22-21-16,-1 0 0,0 0 15,0 0-15,0 0 0,0 0 0,1 0 16,-1 0-16,0 0 0,0-21 16,21 0-16,-20-1 0,-1 1 15,-21 0-15,21 0 0,0 0 0,0-22 16,-21 22-16,0 0 0,0-21 0,0 21 16,0-1-16,0 1 0,0 0 0,0 42 31,0 0-31,0 1 0,0-1 15,0 0-15,0 0 0,0 0 0,0 0 16,0 22-16,0-22 0,0 0 16,0 0-16,0 0 0,0 1 31,0-44-15,0 1-16,21 0 15</inkml:trace>
  <inkml:trace contextRef="#ctx0" brushRef="#br0" timeOffset="7541.27">14457 1207 0,'0'0'0,"0"-22"0,-21 1 15,-1 21 1</inkml:trace>
  <inkml:trace contextRef="#ctx0" brushRef="#br0" timeOffset="7884.57">14584 1334 0,'21'0'15,"0"0"1,-21 21-1,21 0-15,-21 0 0,21 0 16,-21 22-16,0-22 0,0 21 16,0 0-16,22-20 0,-22 20 15,0 0-15,0-21 0,0 1 0,21 20 16,-21-21-16,0 0 0,21-21 16,-21-21 15,0 0-31,0 0 0,0 0 0,0-1 15,0 1-15,21-21 0,-21 21 0,0-22 16,21 22-16,-21-21 0,21 0 16,1 20-16,-22 1 0,21 0 0,0 0 15,-21 0-15,21 0 0,0 21 0,0 0 16,1 0-16,-1 0 16,0 0-16,0 21 0,0 0 15</inkml:trace>
  <inkml:trace contextRef="#ctx0" brushRef="#br0" timeOffset="9548.37">15071 1566 0,'0'22'0,"21"-22"16,0 0-1,0 0 1,0 0-16,0-22 0,1 22 0,-22-21 16,21 0-16,0 0 0,0 0 15,0 21-15,0-21 0,-21-1 0,0 1 16,0 0-16,0 0 0,0 0 15,-21 21-15,0 0 16,0 0-16,0 0 0,0 0 0,-22 21 16,22 0-16,0 21 0,0-20 15,0-1-15,-1 21 0,22-21 0,0 22 16,0-22-16,0 0 0,0 21 0,0-21 16,0 1-16,22-22 0,-1 21 0,0 0 15,21-21-15,-21 0 0,1 0 16,20 0-16,0 0 0,1 0 0,-1-21 15,0 0-15,1 21 0,-1-22 0,0 1 16,1 0-16,-22 0 0,21 0 16,-21-22-16,0 22 0,1-21 15,-1 21-15,0 0 0,-21-22 0,21 22 16,-21 0-16,0 0 0,-21 21 31,21 21-31,-21-21 0,21 21 16,0 0-16,0 22 0,-21-22 0,21 0 15,0 0-15,0 21 0,-22-20 0,22-1 16,0 0-16,0 0 0,0 0 16,0 0-16,0 1 0,0-1 15,0-42 17,0-1-17,0 1-15,22 0 0,-1-21 16,-21 21-16,21-22 0,0 22 0,0-21 15,-21 21-15,21-22 0,1 22 16,-1 0-16,-21 0 0,21 0 0,0 21 16,0 21-1,-21 0-15,0 0 16,0 0-16,0 0 0,0 1 0,0-1 16,0 0-16,21 0 0,-21 0 0,0 0 15,0 1-15,0-1 16,22-21-16,-1 0 15,0 0 1,0 0-16,-21-21 16,21-1-16,-21 1 0,21 0 0,1 0 15,-1 0-15,0 0 0,0-1 16,0 1-16,0 0 0,1 0 0,-1 0 16,0 0-16,0-1 0,0 22 0,0 0 15,1 0 1,-22 22-16,0-1 0,0 0 15,0 0-15,0 0 0,0 0 0,0 1 16,-22-1-16,22 21 0,0-21 16,0 0-16,0 1 0,0-1 15,22 0-15,-1 0 0,0-21 16,21 21-16,-21-21 0,1 0 16,-1 0-16,21 0 0,-21 0 15,0-21-15,22 0 0,-22 21 0,0-21 16,0 0-16,0-1 0,-21 1 0,0 0 15,22 0-15,-22-21 0,0 20 16,0 1-16,0-21 0,0 21 0,0 0 16,0-1-16,-22 22 0,1 0 15,0 0-15,21 22 16,-21-1-16,0 0 16,21 0-16,0 21 0,0-20 0,0-1 15,0 0-15,0 0 0,0 21 0,0-20 16,21-1-16,0 0 0,0-21 15,0 21-15,1-21 0,-1 0 0,21 0 16,0 0-16,-20 0 0,20 0 0,-21-21 16,21 21-16,-20-21 0,-1 0 15,0-1-15,0 22 0,0-21 0,0 0 16,-21-21-16,0 21 0,22-1 0,-22 1 16,0 0-16,0 0 0,-22 21 31,22 21-31,-21-21 15,21 21-15,0 0 0,-21 1 0,21-1 16,-21 0-16,21 0 0,-21 0 16,21 0-16,0 1 0,0-1 15,0 0-15,0-42 32,21 21-17,-21-21-15,21-1 0,0 1 0,0 0 16,1 0-16,-1 0 0,0 0 0,0-22 15,0 22-15,22 0 0,-1 0 16,-21 0-16,0 21 0,22 0 0,-22 0 16,-21 21-1,0 0-15,0 0 0,0 0 0,0 22 16,0-22-16,0 21 0,-21-21 16,21 0-16,0 22 0,0-22 0,0 0 15,0 0-15,0 0 0,21-21 16,0 0-16,0 0 15,0 0-15,0 0 0,1-21 0,20 0 16,-21 0-16,0 0 0,0 0 0,1-1 16,-1 1-16,0 0 0,0-21 15,0 21-15,0-22 0,1 1 16,-1 0-16,0-22 0,0 1 0,0-1 16,0 1-16,1-1 0,-1 1 0,0 20 15,0 1-15,-21 0 0,0 20 16,0 1-16,0 42 15,-21 1-15,0 20 0,0 0 0,-1 1 16,1-1-16,0 21 0,0 1 16,21-22-16,-21 22 0,21-22 0,-21 0 15,21 1-15,0-1 0,0-21 0,0 22 16,0-22-16,21 21 0,-21-21 16,21 0-16,0-21 0,-21 22 0,21-22 15,0 0-15,1 0 0,-1 0 16,0-22-16,-21 1 15,21 0-15,-21 0 0</inkml:trace>
  <inkml:trace contextRef="#ctx0" brushRef="#br0" timeOffset="9704.12">17611 1185 0,'-22'0'16,"44"0"-16,-44-21 0,22 0 15,22 0 1,-1 21-16,0 0 0,0-21 15,0 21-15,22-21 0,-1 21 16,-21-22-16,21 22 0,-20-21 16,20 0-16,-21 21 0,21-21 0</inkml:trace>
  <inkml:trace contextRef="#ctx0" brushRef="#br0" timeOffset="11072.09">19389 1545 0,'-22'0'16,"1"0"0,21-21-16,0 0 15,21 0-15,22 0 0,-22-22 16,21 22-16,1-21 0,-22 21 16,21-22-16,0 1 0,1 0 15,-1-22-15,-21 22 0,22-22 0,-22 22 16,0-22-16,-21 22 0,0-21 0,0 20 15,0 1-15,0 0 0,0 20 16,-21 1-16,0 21 0,-1 0 0,1 0 16,-21 21-16,21 1 0,-22 41 15,22-21-15,-21 43 0,0-21 0,-1 20 16,1 1-16,21 21 0,-22-22 0,1 22 16,0 0-16,21 0 0,-22-21 0,1 20 15,21 1-15,0 0 0,-1 0 16,1 0-16,0 0 0,0-1 0,0 1 15,0 0-15,-1-21 0,22 21 0,-21-22 16,0-20-16,21 20 0,-21-20 16,21-22-16,0 1 0,0-1 15,0-21-15,0 0 0,21 0 0,0-21 16,0 0-16,22-21 0,-1-21 0,22 21 16,-22-22-16,43 1 0,-22-21 0,22 20 15,-1-20-15,-20-1 0,21-20 0,-43 20 16,21-21-16,-20 22 0,-22-22 15,0 22-15,-21-1 0,-21 1 0,0-1 16,-22 1-16,-20-1 0,-1 22 0,1-22 16,-1 22-16,1 21 0,-22-21 15,22 20-15,-1 1 0,22 0 0,0 0 16,-1 21-16,22 0 0,0-21 16,0 21-16,42 0 15,0-21-15,0 21 16,22-22-16,-1 22 0,21-21 0,1 0 15,-1 0-15,22 0 0,0-22 0,-22 22 16,22-21-16,-22 0 0,1 20 16,-1-20-16,-41 0 0,20-1 0,-21 22 15,-21-21-15,0 21 0,0 0 0,0-1 16,0 1-16,-21 21 0,0 0 16,0 0-16,-22 0 0,22 0 0,0 0 15,0 21-15,0 1 0,21-1 0,0 0 16,0 0-16,0 0 15,0 0-15,0 1 0,21-1 16,0 0-16,0 0 0,0 0 0,0-21 16,-21 21-16,22 1 0,-1-1 0,0 0 15,-21 0-15,0 0 16,21 0-16,0 1 16,-21-1-16,0 0 0,21-21 15,1 0-15,-1 0 16,0 0-16,0 0 0,21 0 0,-20 0 15,20 0-15,-21-21 0,21 21 0,1-21 16,-22-1-16,21 1 16,1 0-16,-1-21 0,-21 21 0,0-1 15,0-20-15,1 21 0,-1-21 0,-21 20 16,21 1-16,-21 0 0,0 0 16,0 0-16,0 0 0,-21 21 15,0 0-15,-1 0 0,1 21 16,0 0-16,21 0 0,-21 0 0,0 0 15,0 1-15,-1-1 0,22 0 16,0 21-16,0-21 0,-21 1 0,21-1 16,0 21-16,0-21 0,0 0 15,21 1-15,1-22 0,-1 0 16,0 0-16,21 0 0,-21 0 0,22 0 16,-1 0-16,0 0 0,1 0 15,-1-22-15,0 1 0,1 0 16,-1 21-16,0-42 0,1 21 0,-22-1 15,0 1-15,0 0 0,-21-21 0,0 21 16,0-1-16,0 1 0,-21 21 31,0 21-31,0 1 0,0-1 0,-1 0 16,1 21-16,0-21 0,21 22 0,-21-22 16,21 0-16,0 21 15,0-20-15,0-1 0,0 0 0,0 0 0,0 0 16,21-21-16,0 0 15,0 0-15,1 0 0,-1 0 16,0 0-16,0 0 0,21 0 0,-20 0 16,20-21-16</inkml:trace>
  <inkml:trace contextRef="#ctx0" brushRef="#br0" timeOffset="11586.14">21421 1482 0,'0'0'0,"0"-21"0,0-1 15,0 1 1,21 21-16,-21-21 16,21 21-16,0 0 0,0 0 15,0 0-15,1 0 0,-1 0 0,-21 21 16,0 0-16,0 1 0,0-1 0,0 21 16,-21 0-16,-1-20 0,-20 20 15,21 0-15,-21 1 0,-1-1 0,1 0 16,-22 1-16,22-1 0,0-21 0,-1 21 15,1 1-15,21-22 0,-21 0 16,20 0-16,22 0 0,0 1 16,22-22-16,20 0 15,-21 0-15,0 0 0,22-22 16,-1 22-16,0 0 16,1 0-16,-1 0 0,0 0 0,1 0 15,-1 22-15,0-22 0,1 21 0,-1 0 16,-21 0-16,21 0 0,-20 0 0,-1 22 15,0-22-15,0 0 0,0 21 16,-21-20-16,0-1 0,0 21 0,0 0 16,0-20-16,-21 20 0,-21-21 0,21 21 15,-22-20-15,1 20 0,0-21 0,-1 21 16,-20-20-16,20-1 0,-20 0 16,21 0-16,-1-21 0,1 0 0,21 21 15,-22-21-15,22 0 0,0 0 0,21-21 16,0 0-16,0 0 15,0 0-15,0-22 0,0 22 0,42-21 16,-20-1-16,-1-20 0,21 21 16,0-22-16,1 1 0,-1 20 0,22-20 15</inkml:trace>
  <inkml:trace contextRef="#ctx0" brushRef="#br0" timeOffset="11884.08">21992 1630 0,'0'-21'0,"0"0"16,0-1 0,0 1-16,21 21 0,0-21 15,-21 0-15,22 21 0,-1-21 16,0 0-16,0-1 0,0 1 16,-21 0-16,-21 42 31,0 0-31,0 1 0,-22-1 15,22 21-15,-21 0 0,21-20 16,-22 20-16,22 0 0,0 1 0,0-22 16,21 21-16,0-21 0,0 0 0,0 1 15,21-1-15,0 0 0,0 0 0,22-21 16,-1 0-16,0 0 0,1 0 16,-1 0-16,0 0 0,22-21 15,-22 0-15</inkml:trace>
  <inkml:trace contextRef="#ctx0" brushRef="#br0" timeOffset="12368.19">23008 1397 0,'0'-21'0,"0"42"0,-21-63 0,0 21 16,0-1-16,-1 22 0,1 0 0,0 0 16,-21 0-16,21 0 0,-22 0 15,1 22-15,0-1 0,-1 0 16,1 0-16,21 21 0,-22-20 0,1 20 15,21 0-15,0-21 0,0 22 0,21-1 16,-22-21-16,22 0 0,0 1 16,0 20-16,22-42 0,-1 21 0,0 0 15,0-21-15,0 0 0,0 0 0,22 0 16,-22 0-16,21 0 0,1 0 16,-1-21-16,-21 0 0,21 0 0,1-22 15,-22 22-15,21-21 0,-21 0 0,22-1 16,-22 1-16,0 0 0,21-22 15,-20 1-15,-1-1 0,0-21 0,-21 22 16,21-22-16,-21 1 0,0 20 16,0 22-16,0-22 0,0 22 15,0 21-15,0 0 0,-21 21 16,0 21-16,0 0 0,-1 21 0,1 1 16,0 20-16,0 1 0,21-1 15,0 1-15,0-1 0,0 22 0,0-22 16,0-20-16,21 20 0,0 1 0,22-22 15,-22 0-15,21 1 0,-21-1 16,22 0-16,-22-21 0,21 1 0,0-1 16,-20 0-16,20-21 0,0 0 0,-21 0 15,1 0-15,20 0 0,-21 0 16,0-21-16,0 0 0,1-1 16,-1 1-16</inkml:trace>
  <inkml:trace contextRef="#ctx0" brushRef="#br0" timeOffset="13308.44">3302 4847 0,'0'-21'0,"21"-21"0,-21 21 0,21 21 15,-21 21 1,0 21-16,0 0 0,0 22 16,0-1-16,0 22 0,0-21 0,0 20 15,0-20-15,0 20 0,-21 1 16,21-21-16,-21-1 0,21 1 0,0-1 16,0-21-16,0 22 0,0-43 15,0 21-15,0-20 0,0-1 0,0 0 16,0 0-16,0-42 31,0 0-31</inkml:trace>
  <inkml:trace contextRef="#ctx0" brushRef="#br0" timeOffset="13730.66">2984 5313 0,'-21'-42'0,"42"84"0,-63-127 0,42 43 16,0 0-16,-21-1 0,21 22 0,0-21 15,0-1-15,0 22 0,0 0 16,21 0-16,-21 0 0,21 0 0,22 21 16,-22 0-16,21 0 0,0 21 15,1 0-15,20 21 0,1 1 0,-1 20 16,1 1-16,-1 20 0,1-20 16,-22 20-16,-21 1 0,0 0 15,1-1-15,-22 1 0,0-21 0,21-1 16,-21 1-16,0-22 0,0 0 15,0 1-15,0-22 0,0-42 32,0-22-32,0 22 0,21-21 15,-21-22-15,21 1 0,-21-1 0,0-20 16,21-1-16,0 0 0,1 1 16,-1-22-16,0 0 0,21 0 0,-21 0 15,22 0-15,-22 22 0,21-1 16,-21 22-16,1 20 0,-1 1 0,0 21 15,-21 0-15,21 21 0,-21 21 16,0 0-16,0 0 16,0 21-16,0-20 0,0 20 0,0 0 15,0 1-15,0-1 0,0 0 0,0 22 16</inkml:trace>
  <inkml:trace contextRef="#ctx0" brushRef="#br0" timeOffset="14392.43">4254 5757 0,'0'22'0,"0"-44"0,0 65 16,0-22-16,0 0 16,0 0-1,-21-21-15,21 21 0,0 1 16,-21-1-16,21 0 0,-21 0 16,21 0-16,0 0 0,0 1 15,0-1-15,0 0 0,0 0 0,0 0 16,0 0-16,21 1 0,0-22 0,0 0 15,1 0-15,-1 0 0,21 0 16,-21 0-16,0-22 0,22 1 0,-22 0 16,0 0-16,0 0 0,0-22 15,-21 22-15,0 0 0,0-21 0,0-1 16,-21 22-16,-21-21 0,21 0 0,0-1 16,-22 22-16,22-21 0,0 21 15,0-1-15,0-20 0,21 21 0,0 0 16,0 0-16,21-1 15,21 1-15,-21 21 0,22 0 16,-1 0-16,0 0 0,22 0 0,-22 0 16,0 21-16,1 1 0,-1-1 15,0 21-15,-20 0 0,-1 1 0,0-1 16,0 0-16,-21 1 0,0-1 0,0 0 16,0 1-16,0-1 0,0-21 15,0 22-15,0-22 0,0 0 0,0 0 16,0 0-16,0-42 31,0 0-31,0 0 16,0 0-16,0-1 0,0-20 0,0 0 15,0-22-15,21 1 0,0-1 16,1 22-16,-1-22 0,21 1 0,-21 21 16,22-1-16,-22 22 0,21 0 0,-21 21 15,22 0-15,-1 0 0,-21 21 16,0 0-16,0 22 0,1-1 0,-22-21 15,21 43-15,-21-22 0,0 0 0,0 1 16,0-1-16,0 0 0,0-21 16,0 22-16,-21-22 0,21 0 0,0 0 15,0 0-15,-22 1 0,44-44 47,-1 22-47,0-21 0,0-21 0</inkml:trace>
  <inkml:trace contextRef="#ctx0" brushRef="#br0" timeOffset="14837.1">6075 5461 0,'21'-21'16,"-42"42"-16,63-42 0,-21 0 0,0 0 0,1-1 16,-1 22-16,0-21 0,-21 0 15,0 0-15,0 0 0,0 0 0,0-1 16,0 1-16,0 0 0,0 0 15,0-21-15,-21 20 16,0 1-16,-1 21 0,1 0 0,0 0 16,0 21-16,0 1 0,0-1 0,-1 0 15,1 21-15,21 1 0,-21-1 16,21 0-16,-21 1 0,21-1 0,0 0 16,0 1-16,0-1 0,0 0 0,0-21 15,21 22-15,0-22 0,0 0 16,22 0-16,-22 0 0,0 1 0,0-1 15,22-21-15,-43 21 0,21 0 0,-21 0 16,0 0-16,0 1 16,0-1-16,0 0 0,-21 0 15,-22-21-15,22 21 0,-21-21 0,-1 0 16,1 21-16,0-21 0,-1 0 0,-20 0 16,21 0-16,-1 0 0,1-21 15,21 21-15,-22-21 0,22 21 0,0-21 16,21 0-16,0 0 0,0-1 15,21 1-15,22 0 16,-22 0-16,21 21 0,0-42 0,22 20 16,-22 1-16,22 0 0,-22-21 0,22 21 15</inkml:trace>
  <inkml:trace contextRef="#ctx0" brushRef="#br0" timeOffset="15085.14">6625 4826 0,'0'-42'15,"0"84"-15,0-105 0,0 41 0,-21 22 16,0 22-16,21-1 0,0 21 16,-21 0-16,21 22 0,0-1 15,0 1-15,0 21 0,-22-22 0,22 22 16,-21-22-16,21 22 0,0-22 0,-21 1 16,0-1-16,0 1 0,21-1 15,0-20-15,0-1 0,-21 0 0,21-20 16,0-1-16,0 0 0,0 0 15,21-21 1,0-21 0,-21 0-16,0 0 0,0-1 0,0 1 15</inkml:trace>
  <inkml:trace contextRef="#ctx0" brushRef="#br0" timeOffset="15240.35">6350 5609 0,'-21'0'16,"42"-21"-1,0 21-15,0 0 16,0-21-16,22 0 0,-1 21 16,0-21-16,1-1 0,-1 1 15,0 21-15,22-21 0,-22 0 0,1 21 16,-1-21-16,-21 21 0,0 0 0,22 0 16</inkml:trace>
  <inkml:trace contextRef="#ctx0" brushRef="#br0" timeOffset="15736.43">7133 5588 0,'21'0'16,"0"0"-16,-21-21 0,22-21 16,-22 20-16,0 1 15,0 0-15,0 0 16,-22 21-16,1 0 0,0 0 15,0 0-15,0 0 0,0 21 0,-22 0 16,22 0-16,-21 1 0,21-1 0,-22 21 16,22-21-16,-21 22 0,21-22 15,-1 0-15,1 21 0,21-21 16,0 1-16,0-1 0,0 0 0,21-21 31,1 0-31,20 0 0,-21-21 16,0 21-16,22-21 0,-22-1 0,21 1 15,-21-21-15,22 21 0,-22 0 16,0-22-16,0 22 0,0-21 0,-21 21 16,0-1-16,21 1 0,-21 0 0,0 0 15,0 42 1,0 21-16,0-20 16,0-1-16,0 21 0,-21 0 0,21-20 15,0 20-15,0 0 0,0-21 0,0 1 16,0-1-16,0 0 0,0 0 15,21 0-15,1 0 0,-1-21 16,0 0-16,0 0 0,0 0 16,0-21-16,1 0 15,-1 0-15,0-21 16,-21 20-16,21 1 0,0-21 0</inkml:trace>
  <inkml:trace contextRef="#ctx0" brushRef="#br0" timeOffset="16568.89">7556 4763 0,'0'-43'0,"0"86"0,0-107 0,0 43 16,0 0-16,22 42 15,-22 0-15,21 0 16,-21 22-16,0 20 0,0-21 16,0 22-16,0-1 0,0 1 0,0-1 15,0 1-15,0-1 0,0 1 16,0-1-16,0 1 0,0-22 0,-21 22 15,21-22-15,0 22 0,0-43 0,0 21 16,0 0-16,0-20 0,0-1 16,0 0-16,21-21 15,0 0-15,-21-21 0,21 21 16,0-21-16,0-22 0,1 22 0,-1 0 16,0-21-16,0-1 0,0 22 15,0-21-15,1 21 0,-22-22 16,0 22-16,0 0 0,0 0 0,21 21 15,-21 21 1,0 0-16,0 0 0,0 0 16,0 1-16,0 20 0,0 0 0,0-21 15,21 22-15,-21-22 0,0 0 0,21 0 16,0 0-16,0 1 0,-21-1 16,22-21-16,-1 0 0,21 0 0,-21 0 15,0 0-15,1 0 0,-1 0 0,21 0 16,-21-21-16,0-1 0,1 1 0,-1 0 15,0 0-15,0 0 16,0-22-16,0 1 0,1 21 0,-1-21 16,0-1-16,21-41 0,-21 62 15,-21-20-15,22 21 0,-22 0 0,21 21 16,-21 21 15,0 0-31,0 0 16,0 0-1,21-21 17,-21-21-32,0 0 15,21 21-15,-21-21 0,0 0 16,0 0-16,0-1 16,0 1-16,0 0 0,0 0 15,0 0-15,-21 21 0,0 0 16,0 0-16,-1 0 15,1 21-15,0 21 0,0-21 0,0 1 16,21 20-16,-21 0 0,-1-21 16,1 22-16,21-1 0,0-21 0,0 22 15,0-22-15,0 21 0,0-21 0,0 0 16,21 1-16,1-22 0,-1 21 0,21-21 16,-21 0-16,0 0 0,1 0 15,20 0-15,-21 0 0,0-21 16,0 21-16,22-22 0,-22 1 15,0 0-15,0 0 0,-21-21 16,0 20-16,0 1 0,0 0 0,0-21 16</inkml:trace>
  <inkml:trace contextRef="#ctx0" brushRef="#br0" timeOffset="16761.55">8509 4805 0,'0'0'0,"-21"0"16,0 0-16,-1 0 0,22-21 15</inkml:trace>
  <inkml:trace contextRef="#ctx0" brushRef="#br0" timeOffset="16964.66">7345 5228 0,'0'21'0,"0"-42"0,-21 42 0,-1 1 15,44-22 1,-1 0-1,0 0-15,0 0 0,0 0 0,22 0 16,-22 0-16,21 0 0,-21 0 16,22 0-16,-22 0 0,0 0 0,0 0 15,21-22-15</inkml:trace>
  <inkml:trace contextRef="#ctx0" brushRef="#br0" timeOffset="17516.68">9504 5419 0,'21'0'47,"0"0"-47,0 0 0,22 0 0,-1 0 16,21 0-16,-20 0 0,20 0 0,22 0 15,-22 0-15,22 0 0,0 0 16,-22 0-16,22 0 0,-22 0 0,22 0 16,-21 0-16,-1 0 0,1 0 0,-1 0 15,-21 0-15,22 0 0,-43 0 0,21 0 16,-20 0-16,-1-21 0,-42-1 15,-1 1 1,1 21-16,-21 0 0,21-21 0,-22 21 16,1-21-16,0 0 0,-1 21 0,22-21 15,-21 21-15,21 0 0,0 0 16,21-22-16,21 22 31,0 0-31,0 0 0,0 22 0,0-22 16,1 21-16,-1 0 0,0-21 0,0 21 15,0 0-15,-21 0 0,0 1 16,0 20-16,0-21 0,0 0 0,-21 22 16,0-22-16,-21 21 0,20-21 0,-20 0 15,0 22-15,-1-22 0,1 0 0,0 0 16,-1 0-16,1 1 0,0-1 16,-1 0-16,22 0 0,0-21 15,-21 0-15,42 21 0,-21-21 0</inkml:trace>
  <inkml:trace contextRef="#ctx0" brushRef="#br0" timeOffset="19036.57">13039 4868 0,'0'-21'16,"0"0"0,21 21-16,0-21 0,0 0 0,0 0 15,-21-1-15,21 1 0,-21 0 16,0 0-16,0 0 16,0 0-16,0-1 0,-21 1 0,0 21 15,-21 0-15,21 0 0,-22 0 0,1 0 16,0 0-16,20 21 0,-20 1 0,0-1 15,-1 21-15,22 22 0,0-22 16,-21 21-16,42 1 0,0-1 0,-21 1 16,21-1-16,0 1 0,0-1 0,0-20 15,21-1-15,0 0 0,0-20 16,21 20-16,1-21 0,-1 0 0,0-21 16,22 0-16,-22 0 0,22 0 0,-1 0 15,1 0-15,-1-21 0,1 0 0,-22-21 16,22 20-16,-22 1 15</inkml:trace>
  <inkml:trace contextRef="#ctx0" brushRef="#br0" timeOffset="20697.75">13695 4699 0,'0'-63'0,"0"126"0,0-190 0,0 64 16,0-1-16,0 22 0,-21-1 0,21 22 16,-22 0-16,22 0 0,-21 21 15,21 21-15,-21 21 0,21-20 16,0 41-16,0-21 0,0 22 0,-21 21 15,21-22-15,0 22 0,-21-1 0,21 1 16,0 0-16,-21-1 16,21-20-16,0-1 0,0 1 0,0-22 15,0 1-15,0-1 0,0-21 0,0 0 16,0 0-16,0-42 31,21-21-31,-21 21 0,21 0 16,0-22-16,0 22 0,0-21 15,-21 21-15,22-1 0,-1 1 0,0 0 0,0 0 16,0 21-16,0 0 16,1 0-16,-1 21 0,-21 0 15,0 0-15,21 1 0,0-1 16,-21 0-16,21 21 0,-21-21 16,21 1-16,1-1 0,-1 0 0,0-21 15,-21 21-15,42 0 0,-21-21 0,1 0 16,-1 0-16,21 0 0,0 0 0,-20 0 15,20 0-15,0-21 0,1 21 0,-1-21 16,0 0-16,1 0 0,-1-1 16,0 1-16,-21 0 0,1 0 0,-1-21 15,0 20-15,-21-20 0,0 0 0,0-1 16,0 22-16,0-21 0,-21 21 16,0 0-16,-1-1 0,-20 22 0,21 0 15,-21 0-15,-1 0 0,1 22 0,21-1 16,-22 0-16,1 21 0,21-21 15,0 22-15,0-1 0,-1-21 16,22 22-16,0-1 0,0-21 0,0 21 16,0-20-16,0-1 0,22 0 0,-22 0 15,21 0-15,0-21 0,0 0 0,21 0 16,-20 0-16,-1 0 0,21 0 16,-21 0-16,22 0 0,-22-21 0,0 0 15,21 0-15,-21 0 0,1-1 0,-1 1 16,-21 0-16,0 0 0,21-21 0,-21 20 15,0-20-15,0 21 0,0 0 16,0-22-16,0 22 16,0 42-1,0 1-15,0-1 0,0 0 0,0 21 16,0-21-16,21 1 0,-21-1 16,0 21-16,21-21 0,0 0 0,-21 1 15,22-22-15,-1 21 0,0-21 0,0 0 16,0 0-16,22 0 0,-1 0 0,-21 0 15,21 0-15,1 0 0,-1-21 16,-21-1-16,22 22 0,-22-21 0,21 0 16,-21 0-16,0 0 0,-21 0 15,0-1-15,22 1 0,-22 0 0,0 0 16,0 0-16,-22 42 31,22 0-31,-21 0 0,21 0 16,0 1-16,0-1 0,-21 0 0,21 0 15,0 0-15,0 0 16,21-21 0,0 0-1,1-21-15,-1 0 0,-21 0 16,21 0-16,0 0 0,0-1 16,0 1-16,1 0 0,-1 0 0,-21 0 15,21 0-15,0-1 0,0 1 0,0 21 31,-21 21-31,0 1 16,22-1-16,-22 0 0,0 0 0,0 0 16,0 0-16,0 1 0,0-1 0,21 0 15,-21 0-15,21-21 0,0 21 0,0 0 16,0-21-16,1 0 0,-1 22 16,21-22-16,-21 0 0,22 0 0,-1 0 15,0 0-15,1 0 0,-1 0 0,0-22 16,22 22-16,-22-21 0,22 0 15,-22 0-15,0 0 0,1 21 16,-1-21-16,-21-22 0,0 22 0,-21 0 16,0 0-16,0-22 0,0 22 0,0 0 15,0 0-15,-21 0 0,0 21 16,0 0-16,0 0 0,-22 0 0,22 0 16,0 0-16,-21 21 0,20-21 0,1 21 15,0 0-15,0 0 0,0 1 0,21-1 16,-21 0-16,21 0 0,0 0 15,0 0-15,42 1 16,-21-22-16,0 0 0,0 0 0,1 0 16,-1 0-16,21 0 0,-21-22 0,0 22 15,22-21-15,-22 0 16,0 21-16,0-21 0,0 0 0,1 0 16,-1 21-16,-21-22 0,0 44 31,0-1-16,0 0-15,0 0 0,0 21 0,-21-20 16,-1 20-16,22 0 0,-21 1 0,21 20 16,0-21-16,0 22 0,0-22 0,0 22 15,0-1-15,0 1 0,0-1 16,0 1-16,0-1 0,0 1 0,0-1 16,0 1-16,-21 20 0,0-20 0,0-1 15,0 1-15,-1-1 0,1 1 16,0-22-16,-21 22 0,21-22 0,-1-21 15,-20 22-15,21-22 0,-21 0 0,20-21 16,1 0-16,0 0 0,0 0 0,21-21 16,0 0-16,0-22 0,0 1 0,0 0 15,0-1-15,0-20 0,0-22 16,0 22-16,0-22 0,21 21 0,0-20 16,0-1-16,22 0 0,-22 1 0,21-1 15,-21 22-15,22-22 0,20-42 16,-20 63-16,-1 1 0,0 21 0,1-22 15,-1 22-15,0 21 0,-21-22 16,22 1-16,-1 21 0,0 0 16,-20-22-16</inkml:trace>
  <inkml:trace contextRef="#ctx0" brushRef="#br0" timeOffset="21896.64">16849 5101 0,'0'0'0,"-22"0"0,1 21 15,42-21 17,-21-21-32,43 0 0,-22 21 15,0-21-15,0 0 0,0 0 0,1-1 16,-1 1-16,-21 0 0,0 0 16,21-21-16,-21 20 0,0 1 15,0-21-15,0 21 0,-21 0 0,0 21 16,-1 0-16,1 0 0,0 0 15,0 0-15,0 21 0,-22 0 16,22 21-16,21 1 0,-21-1 0,21-21 16,-21 21-16,21 1 0,0-1 0,0 0 15,0 1-15,0-22 0,0 21 0,21-21 16,0 1-16,0-1 0,1-21 16,-1 21-16,0-21 0,21 0 0,-21 0 15,1 0-15,20 0 0,0 0 0,-21-21 16,22 21-16,-22-21 0,21-1 15,-21 1-15,22 0 0,-22 0 16,21 0-16,-21-22 0,1 22 0,-1 0 16,0 0-16,-21 0 0,0 0 0,21 21 15,-21 21 1,0 0 0,0 0-16,0 0 0,0 0 15,0 1-15,0-1 0,0 0 16,21-21-16,0 0 31,1 0-31,-1 0 0,0 0 16,0-21-16,0 21 0,-21-21 15,21-1-15,1 1 0,-1 0 16,0 0-16,0 0 0,-21 0 0,42-1 16,-20 22-16,-1-21 0,0 21 0,0 0 15,0 0-15,0 0 16,-21 21-16,0 1 0,0-1 15,0 0-15,0 0 0,0 21 16,0-20-16,22-1 0,-22 0 16,21 0-16,0 0 0,0-21 15,0 0-15,0 21 16,1-21-16,20 0 0,-21 0 0,21 0 16,1 0-16,-22 0 0,21 0 0,1 0 15,-1 0-15,0 0 0,1 0 0,-1 0 16,-21 0-16,21 0 0,-20 0 15,-1-21-15,0 0 0,0 0 0,0 21 16,-21-21-16,0-22 0,0 22 0,21 0 16,-21-21-16,0-1 0,0 22 15,0-21-15,0 0 0,0 20 0,0-20 16,0 21-16,-21 0 0,0 21 0,0 0 16,0 0-16,0 0 0,-1 0 15,1 0-15,0 21 16,0 0-16,0 0 0,0 0 0,21 1 15,0-1-15,0 0 16,0 0-16,21-21 16,0 0-16,0 0 0,0 0 15,0 0-15,1 0 0,-1 0 0,0 0 16,0 0-16,0 0 16,-21 21-1,0 0-15,0 1 0,0-1 0,0 21 16,0-21-16,0 22 0,-21-1 0,21 0 15,-21 1-15,0 20 0,0-21 16,-1 22-16,1-22 0,0 22 16,0 20-16,0-20 0,21-1 0,0 1 15,0 21-15,0-22 0,0 1 0,0 20 16,0-20-16,0 20 0,21-20 0,-21 21 16,21-22-16,-21 22 0,0-22 0,0 1 15,0-1-15,0 1 0,0-22 0,0 0 16,-21 1-16,0-1 0,0 0 15,-1-20-15,1-1 0,0 0 0,0-21 16,0 0-16,0 0 0,-1 0 0,1 0 16,0 0-16,0-21 0,0-22 15,0 22-15,-1 0 0,22 0 16,0 0-16,0 0 0,0-22 0,0 1 16,0 21-16,0-22 0,0-20 0,22 21 15,-1-22-15,0 1 0,0-1 0,0 1 16</inkml:trace>
  <inkml:trace contextRef="#ctx0" brushRef="#br0" timeOffset="22220.15">17716 4382 0,'0'0'0,"-42"0"0,0 0 0,21 21 0,-1-21 16,1 0-16,42 0 31,1 0-31,-1 0 0,0 0 0,0-21 16,0-1-16,0 22 16,-21-21-16,0 0 15,-21 21-15,0 0 16,0 0-16,0 0 0,0 0 15,-1 21-15,22 0 0,-21 1 0,21-1 16,0 21-16,0-21 16,0 0-16,0 1 0,0-1 0,21 21 15,-21-21-15,22 22 0</inkml:trace>
  <inkml:trace contextRef="#ctx0" brushRef="#br0" timeOffset="39196.55">3852 2773 0,'-21'0'15,"0"0"-15,0 0 16,21-21-1,-21 21-15,42 0 47,0 0-47,0 0 0,0 0 16,22 0-16,-1 0 0,0 0 0,22 0 16,-1 0-16,22 0 0,0-21 15,-1 21-15,43-22 0,-21 22 16,21-21-16,-21 21 0,21-21 0,0 21 15,21 0-15,-21-21 0,0 21 0,-21 0 16,21 0-16,-21-21 0,0 21 16,-1 0-16,-20 0 0,0 0 0,-1-21 15,-20 21-15,-1 0 0,1 0 0,-22 0 16,1 0-16,-22 0 0,0 0 16,0 0-16,0 0 0,-21-22 15,-21 22 1,0 0-16,0 0 0,0 0 15,-22 0-15,1 0 0,0 0 0,-1 0 16,1 0-16,0 0 0,-22 0 0,1 0 16</inkml:trace>
  <inkml:trace contextRef="#ctx0" brushRef="#br0" timeOffset="39695.07">3958 2879 0,'0'0'0,"-42"0"0,21 0 0,-1 0 16,-20 0-16,21 0 0,0 0 0,0 0 15,-22 0-15,22 0 0,0 0 0,0 0 16,0 0 0,42 0-1,0 0-15,21 0 0,1 0 16,20 0-16,-21 0 0,43 0 16,-21 0-16,20 0 0,22 0 0,0 0 15,21 0-15,-21-21 0,21 21 16,0 0-16,-21-22 0,21 22 0,-22 0 15,22-21-15,-21 21 0,0-21 16,0 21-16,0 0 0,-22-21 0,1 21 16,0 0-16,-22 0 0,1-21 0,-1 21 15,-20 0-15,-1 0 0,0 0 16,-21 0-16,22-21 0,-22 21 0,0 0 16,-42 0 30,0 0-46,21 21 16,-21-21-16</inkml:trace>
  <inkml:trace contextRef="#ctx0" brushRef="#br0" timeOffset="40626.85">4741 6287 0,'0'0'0,"-21"0"0,-21 0 0,-1 0 15,1 0-15,21 21 0,-21-21 0,-1 0 16,1 0-16,21 0 0,0 0 0,-22 0 16,22 0-16,0 0 0,42 0 47,0 0-47,0 0 0,22 0 0,20 0 15,1 0-15,-1 0 0,22-21 16,21 21-16,-22 0 0,22 0 0,21-22 15,0 22-15,0-21 0,21 21 0,1 0 16,-1-21-16,21 0 0,0 21 16,1 0-16,20-21 0,-20 21 0,-1 0 15,0-21-15,1 21 0,-1 0 0,-21 0 16,0 0-16,0 0 0,-21 0 0,-21 0 16,0 0-16,-21 0 0,-22 0 15,1 0-15,-1 0 0,-20 0 16,-1 0-16,-21 0 0,0 0 0,0 0 15,1 0-15,-44 0 47,1 0-47,0 0 16,-21 0-16,21 0 0,-22 0 0,1 0 16,0 0-16,-1 0 0</inkml:trace>
  <inkml:trace contextRef="#ctx0" brushRef="#br0" timeOffset="41164.35">4614 6456 0,'-42'0'16,"84"0"-16,-105 0 0,20 0 0,22 0 0,0 0 16,0 0-16,0 0 0,0 0 15,21 21 16,21-21-31,21 0 0,-21 0 0,22 0 16,20 0-16,1 0 0,-1 0 16,22 0-16,-22 0 0,43 0 0,0 0 15,0-21-15,21 21 0,0-21 0,21 21 16,0-21-16,21 21 0,-20 0 16,20-22-16,0 22 0,1 0 0,-1 0 15,0-21-15,1 21 0,-22 0 0,0 0 16,0 0-16,-21 0 0,0-21 15,-21 21-15,0 0 0,0 0 16,-22 0-16,-20 0 0,-1 0 0,1 0 16,-22-21-16,0 21 0,-20 0 0,-1 0 15,0 0-15,0 0 0,0 0 16,-21-21 31</inkml:trace>
  <inkml:trace contextRef="#ctx0" brushRef="#br0" timeOffset="45384.28">9694 7514 0,'0'-21'0,"0"0"16,0 0-16,0 0 15,0-1-15,0 1 16,0 0-16,-21 21 31,21 21-15,0 0-16,-21 1 0,0 20 0,21 0 15,-21 1-15,21-1 0,-22 0 0,1 1 16,0 20-16,-21 1 0,21-1 16,-22 1-16,22-1 0,-21 1 0,21-1 15,-22 1-15,22-22 0,-21 21 0,21-20 16,-1-1-16,1 0 0,0 1 0,0-22 15,21 0-15,0 0 0,0 0 16,0 1-16,0-1 0,0-42 31,0-1-31,0 1 0,21 0 16,0 0-16,0-21 0,1-1 16,-1 1-16,0-22 0,0 1 15,0-1-15</inkml:trace>
  <inkml:trace contextRef="#ctx0" brushRef="#br0" timeOffset="45652.78">9631 7345 0,'21'-42'16,"-42"84"-16,63-127 0,-21 43 0,0 21 0,-21 0 15,0-1-15,22 1 0,-22 42 16,0 22 0,0-1-16,0 0 0,0 1 0,0 20 15,0 1-15,0-1 0,0 1 0,0-1 16,0 22-16,0-22 0,0 22 15,0-21-15,0-1 0,0 22 16,0-22-16,0-20 0,0 20 0,0-21 16,0 22-16,0-22 0,0-21 0,-22 22 15,22-22-15,0 0 0,0 0 0,0 0 16,0 1-16,-21-44 31,21 1-31,0 0 16,0 0-16</inkml:trace>
  <inkml:trace contextRef="#ctx0" brushRef="#br0" timeOffset="45836.44">9250 8128 0,'0'0'0,"0"-21"0,0 0 15,21 21-15,0 0 16,0-21-16,0 21 0,1 0 15,-1-22-15,21 22 0,-21-21 0,0 21 16,22 0-16,-22-21 0,21 21 0,-21 0 16,1-21-16,20 21 0,-21 0 0,0 0 15</inkml:trace>
  <inkml:trace contextRef="#ctx0" brushRef="#br0" timeOffset="46343.5">10245 8022 0,'21'0'15,"0"0"-15,0 0 0,-21-21 0,21 0 0,0 21 16,1-21-16,-1 0 0,0-1 16,0 1-16,0 21 0,-21-21 15,0 0-15,21 21 0,-21-21 16,-21 21-1,0 0-15,0 0 0,0 0 0,-22 0 16,22 21-16,-21-21 0,0 21 16,-1 0-16,22 0 0,-21 1 0,-1-1 15,22 0-15,0 0 0,0 0 0,0 0 16,21 1-16,0-1 0,0 0 16,0 0-16,0 0 0,21 0 15,0-21-15,0 22 0,22-1 0,-22 0 16,0 0-16,21 0 0,-21-21 0,22 21 15,-22 1-15,0-1 0,0 0 0,0 0 16,1-21-16,-22 21 16,0 0-16,0 1 0,0-1 15,0 0-15,-22-21 0,1 21 0,-21-21 16,21 21-16,-22-21 0,22 0 0,-21 0 16,0 21-16,-1-21 0,1 0 0,21 0 15,-22 0-15,22 0 0,0 0 16,0 0-16,0 0 0,0 0 0,-1-21 15,22 0 1,22 21 0,-1-21-16,0 21 0,0-21 15,0 0-15</inkml:trace>
  <inkml:trace contextRef="#ctx0" brushRef="#br0" timeOffset="46843.6">10943 8107 0,'0'0'0,"21"0"0,0-21 0,-21 0 0,22-1 16,-22 1-16,0 0 0,0 0 0,21 0 16,-21 0-16,0-1 0,0 1 15,0 0-15,-21 21 16,-1 0-16,1 0 0,0 0 15,0 0-15,-21 0 0,-1 21 0,1 0 16,21 1-16,-22-1 0,1 0 0,0 0 16,21 21-16,-22-20 0,22-1 15,0 0-15,0 0 0,21 0 0,0 0 16,0 1-16,0-1 0,42 0 16,-21 0-16,0-21 0,1 21 15,20-21-15,-21 21 0,21 1 0,-20-22 16,20 21-16,-21 0 0,0-21 15,0 21-15,1 0 0,-1-21 0,-21 21 16,0 1-16,0-1 16,-21 0-16,-1-21 0,-20 21 15,21-21-15,-21 21 0,-1-21 0,1 0 16,0 0-16,-1 21 0,22-21 16,-21 0-16,-1 0 0,22 0 0,0 0 15,0 0-15,0 0 0,0-21 0,-1 0 16,22 0-1,0 0 1,22 21-16,-1-21 0,0 21 0,0 0 16,0 0-16,0-22 0,1 22 15,-1 0-15</inkml:trace>
  <inkml:trace contextRef="#ctx0" brushRef="#br0" timeOffset="47097.23">11324 8086 0,'0'0'16,"0"21"-1,-21 0 1,21 21-16,-21-20 0,21-1 0,-21 0 16,21 21-16,0-21 0,-22 1 15,1-1-15,21 21 0,-21-21 16,21 0-16,0 1 0,-21-1 0,0 0 15,21 0-15,0 0 16,0-42 15,0 0-31</inkml:trace>
  <inkml:trace contextRef="#ctx0" brushRef="#br0" timeOffset="47268.01">11324 7853 0,'0'-21'16,"0"42"-16,0-63 0,0 20 0,-21 22 0,21-21 0,-21 21 16,21-21-16,-21 21 15,21 21 17,21-21-32,-21 21 15,21-21-15,-21 22 0,21-22 0</inkml:trace>
  <inkml:trace contextRef="#ctx0" brushRef="#br0" timeOffset="48181.99">11747 8340 0,'0'0'16,"22"0"-16,-1 0 0,0-21 15,0-1-15,0 22 0,0-21 0,1 0 16,-1 0-16,0 0 0,0 0 0,0-22 16,0 22-16,-21 0 0,0 0 0,0-22 15,0 22-15,0 0 0,0 0 16,0 0-16,-21 21 0,0 0 16,0 0-16,-21 0 0,20 0 0,1 0 15,-21 21-15,21 0 0,0 0 16,-1 0-16,-20 22 0,21-22 15,0 21-15,21-21 0,-21 1 0,21 20 16,-22-21-16,22 0 0,0 0 0,0 1 16,0-1-16,0 0 0,22 0 15,-1-21-15,0 0 0,0 0 16,0 0-16,22 0 0,-22 0 16,0-21-16,0 21 0,0-21 0,22 0 15,-22 21-15,0-22 0,0 1 0,0 0 16,-21 0-16,21 0 0,1 0 15,-22-1-15,0 1 16,0 42 15,0 1-15,0-1-16,0 0 0,0 0 0,0 0 16,21 0-16,-21 1 0,21 20 0,-21-21 15,0 21-15,0 1 0,21-22 0,-21 21 16,21 1-16,-21-1 0,0 0 15,0 22-15,0-22 0,0 22 0,0-22 16,0 21-16,0 1 0,0-22 0,-21 22 16,0-1-16,21 1 0,-21-22 15,0 22-15,-1-1 0,22-21 0,-21 22 0,0-22 16,0 22-16,0-22 0,0 22 16,-1-22-16,1 0 0,21 1 0,-21-1 15,0 0-15,0-21 0,0 22 0,21-22 16,-22 0-16,22 0 0,-21 0 0,0-21 15,0 0 1,21-21-16,0 0 0,0 0 16,-21-21-16,21-1 0,0 1 15,0 0-15,0-22 0,0 1 0,0-1 16,0-21-16,0 22 0,0-22 0,0 22 16,21-22-16,-21 0 0,21 22 0,-21-22 15,0 1-15,21 20 0,0 1 16,1-1-16,-22 1 0,21 20 0,0-20 15,0 20-15,-21 1 0,21 0 0,0-1 16,1 22-16,20-21 0,-21 21 16,0 0-16,0-1 0,1 1 0,20 0 15,-21 21-15,0 0 0,0 0 0,1-21 16,-1 21-16,-42 0 47,-1 0-32</inkml:trace>
  <inkml:trace contextRef="#ctx0" brushRef="#br0" timeOffset="56591.97">12086 8128 0,'0'-21'15,"0"0"1,21 21-16,-21-21 0,21 21 0,-21-22 16,22 1-16,-22 0 0,21 0 0,0 21 15,-21-21-15,0 0 0,0-1 0,21 22 16,-21-21-16,21 21 16,-21 21 15,0 1-31,0-1 0,0 21 0,0-21 15,0 22-15,0-1 0,0-21 16,0 21-16,0 1 0,0-22 16,0 21-16,0-21 0,0 1 0,0-1 15,0 0-15,-21 0 0,21 0 16,0-42 15,21 0-31,-21 0 0,21 0 16,1-1-16,-1-20 0,-21 21 0,0-21 15,21 20-15,0-20 0,-21 21 0,0-21 16,21-1-16,0 22 0,-21 0 16,0 0-16,22 21 0,-22-21 0,21 21 15,0 0-15,0 21 16,0 0-16,-21 0 16,21 0-16,-21 0 0,0 22 15,0-22-15,0 0 0,22 0 0,-22 22 16,0-22-16,21 0 0,-21 0 0,0 0 15,21-21-15,0 21 16,0-21-16,0 0 0,1 0 16,-1 0-16,0 0 0,0-21 15,0 0-15,0 21 0,1-21 0,-1 0 16,0 0-16,0-1 0,-21-20 0,0 21 16,0 0-16,21-22 0,-21 22 0,0-21 15,0 21-15,0 0 16,0-1-16,0 1 0,0 42 31,0 1-31,0-1 16,0 0-16,0 21 0,0-21 0,0 1 15,-21 20-15,21-21 0,0 21 16,0-20-16,-21-1 0,21 0 0,0 0 16,-21-21-16,21 21 0,0-42 46,0 0-46,0 0 0,0 0 16,0-1-16,21 1 0,-21-21 0,21 21 16,-21 0-16,0-22 0,21 22 15,0 0-15,1 0 0,-1 0 16,0 21-16,0 0 0,0 0 16,0 0-16,1 0 0,-1 21 15,-21 0-15,21 0 0,0 0 0,0 0 16,-21 1-16,0 20 0,0-21 15,21 0-15,-21 22 0,0-22 0,0 0 16,22 0-16,-22 0 0,0 0 16,0 1-16,0-44 47,21 1-47,0 0 15,0 0-15,-21-21 0,21 20 0,0-20 16,1 21-16,-1 0 0,0-22 0,0 22 15,0 0-15,22 0 0,-22 21 16,0 0-16,0 0 0,0 0 0,0 0 16,1 21-16,-22 0 0,21 0 15,0 1-15,-21-1 0,0 21 0,0-21 16,21 0-16,-21 22 0,0-22 16,0 0-16,0 0 0,0 0 0,0 1 15,0-1-15,0 0 0,0 0 16,21-21 15,-21-21-15,0 0-16,0 0 15,21-1-15</inkml:trace>
  <inkml:trace contextRef="#ctx0" brushRef="#br0" timeOffset="56960.42">13737 8149 0,'0'0'0,"21"21"16,0-21 0,1 0-16,-1 0 0,0 0 15,0 0-15,0 0 0,0 0 0,1 0 16,-1 0-16,0-21 0,21 0 0,-21 21 16,1-21-16,-1 0 0,0 0 0,0 21 15,-21-22-15,21 1 0,-21-21 16,0 21-16,0 0 0,0-1 0,-21 1 15,0 0-15,0 21 0,0 0 16,-1 0-16,1 0 0,0 21 16,0 22-16,0-22 0,0 0 15,-1 21-15,22 1 0,-21-22 0,21 21 16,0-21-16,0 22 0,0-22 16,0 0-16,0 21 0,0-21 0,21 1 15,-21-1-15,22-21 0,-1 21 16,0-21-16,0 0 0,0 0 0,0 0 15,1 0-15,-1 0 0,0 0 16,21 0-16,-21-21 0,22 21 0,-1-21 16,-21-1-16,22 1 0,-1 0 0,-21 0 15</inkml:trace>
  <inkml:trace contextRef="#ctx0" brushRef="#br0" timeOffset="57453">14690 7895 0,'0'0'16,"0"-21"-16,0 42 31,0 0-31,-22 1 0,22-1 16,0 0-16,-21 0 0,21 21 0,-21-20 15,21-1-15,-21 21 0,0-21 16,21 0-16,0 1 0,0 20 0,0-21 16,-21 0-16,21 0 0,0 1 0,-22-1 15,22 0 1,0-42 15,0 0-31,0-1 16,0 1-16,0-21 0,22 21 0,-1-22 15,0 1-15,-21 0 0,21 21 0,0-22 16,0 1-16,1 21 0,-1-22 0,0 22 16,0 0-16,0 0 0,0 21 15,1 0-15,-1 0 0,0 0 0,0 0 16,0 0-16,0 21 0,1 0 0,-22 0 15,21 1-15,-21-1 0,0 21 0,0 0 16,0-20-16,0 20 0,0 0 0,0-21 16,0 1-16,0 20 0,0-21 15,0 0-15,0 0 0,0 1 0,21-1 16,-21 0-16,21 0 16,0-21-16,0 0 0,1 0 15,-1 0-15,0 0 0,0-21 16,0 0-16,0 0 0,-21-1 15,22 1-15,-1-21 0,0 21 16,-21-22-16,21 1 0,0 0 0,0-22 16,1 22-16,-22 0 0</inkml:trace>
  <inkml:trace contextRef="#ctx0" brushRef="#br0" timeOffset="57744.96">15557 7345 0,'0'0'0,"22"-42"0,-1 20 0,0 1 16,-21 42-1,0 1-15,0-1 16,0 0-16,0 21 0,-21 1 16,0-1-16,21 0 0,-22 1 0,1 20 15,21-21-15,-21 1 0,0-1 0,0 22 16,0-22-16,-1 0 0,1 1 0,0 20 16,21-21-16,-21-20 0,0 20 15,21 0-15,-21-21 0,21 1 0,0 20 16,-22-21-16,22 0 0,22-21 15,-1 0-15,0 0 16,0 0-16,0 0 16,22 0-16,-22-21 0,0 21 0,0-21 15,0 0-15,0 0 0,-21-1 16,22 1-16,-1-21 0,0 21 0,-21-22 16,21 22-16</inkml:trace>
  <inkml:trace contextRef="#ctx0" brushRef="#br0" timeOffset="57948.58">15409 7684 0,'0'0'0,"0"-22"31,21 22-31,22 0 0,-22 0 16,0 0-16,21 0 0,-20 0 16,-1 0-16,21 0 0,-21 0 0,22 0 15,-22 0-15,0-21 0,21 21 16,-21 0-16,1 0 0,-44 0 31,1 0-15,0 0-16</inkml:trace>
  <inkml:trace contextRef="#ctx0" brushRef="#br0" timeOffset="58603.98">10202 8805 0,'0'0'15,"-21"0"-15,0 0 0,0 0 0,0 0 16,-1 0-16,1 0 16,21 22-1,21-22 1,1 0-16,-1 0 16,21 21-16,0-21 0,1 0 0,-1 0 15,22 0-15,20 0 0,-20 0 0,42 0 16,-1 0-16,22 0 0,0 0 0,22-21 15,-1 21-15,0-22 0,21 22 16,1-21-16,-1 21 0,21-21 0,1 21 16,21 0-16,-22-21 0,22 21 0,-22 0 15,22-21-15,-43 21 0,22 0 0,-22 0 16,0 0-16,-20-21 0,-22 21 16,0 0-16,0 0 0,-22-22 0,1 22 15,-21 0-15,0 0 0,-22-21 0,1 21 16,-22-21-16,0 21 0,1 0 15,-22 0-15,0 0 0,-21-21 0,-21 21 32,0 0-32,-22 0 0,22 0 0,-21 0 15,-1 0-15,-20 0 0,21 0 16,-22 0-16</inkml:trace>
  <inkml:trace contextRef="#ctx0" brushRef="#br0" timeOffset="59208.36">10139 8954 0,'-21'0'15,"42"0"-15,-21 0 31,42 0-31,-21 0 16,22 0-16,-1 0 0,0 0 0,22 0 16,-1 0-16,1 0 0,20 0 0,22 0 15,21 0-15,0 0 0,0 0 16,21 0-16,1 0 0,20 0 0,0 0 16,22 0-16,-1 0 0,1 0 0,20 0 15,-20 0-15,21 0 0,-1 0 16,-20 0-16,-1 0 0,1 0 0,-22 0 15,-21 0-15,0 0 0,-21 0 16,-21 0-16,0 0 0,0 0 0,-21 0 16,-1-22-16,1 22 0,-22-21 0,22 21 15,-43-21-15,22 21 0,-22 0 0,1 0 16,-1-21-16,0 21 0,-21 0 0,1 0 16,-1 0-1,0 0 1,-42 0 15,0 0-15,-1 21-16,1-21 0,0 0 0,-21 0 15</inkml:trace>
  <inkml:trace contextRef="#ctx0" brushRef="#br0" timeOffset="60392.05">3831 10689 0,'0'0'0,"0"-21"0,21-21 0,-21 21 16,0-22-16,0 22 0,0-21 0,0 21 0,0-1 15,0 1-15,0 0 0,0 0 16,0 0-16,0 42 31,0 0-15,0 0-16,0 22 0,0-1 0,0 0 16,0 1-16,0-1 0,0 0 15,0 22-15,0-22 0,-21 0 0,21 1 16,-21-1-16,21 0 0,0 1 15,0-1-15,-21 0 0,21-20 0,-21 20 16,-1 0-16,22 1 0,0-22 0,0 21 16,-21-21-16,21 0 0,0 1 15,-21-1-15,21 0 0,0-42 47,21 0-47,0 21 0</inkml:trace>
  <inkml:trace contextRef="#ctx0" brushRef="#br0" timeOffset="60924.04">4254 11049 0,'22'0'63,"-1"0"-63,0 0 15,0-21-15,-21 0 16,0 0 15,-21 21-15,0 0-16,0 0 0,-1 0 0,1 21 15,0 0-15,0 0 16,0-21-16,21 21 0,0 0 16,0 1-16,0-1 15,21-21 1,0 0-16,0 0 0,0 0 16,1 0-16,-1-21 0,21 21 0,-21-22 15,22 1-15,-43 0 16,21 21-16,-21-21 0,0 0 15,0 0-15,-21 21 16,-1 0-16,1 0 0,0 0 16,0 0-16,0 0 0,0 0 15,-1 21-15,22 0 16,0 0 0,0 0-1,22-21 16</inkml:trace>
  <inkml:trace contextRef="#ctx0" brushRef="#br0" timeOffset="62992.23">6540 11028 0,'0'0'0,"0"21"16,0 0 0,0 0-1,0-42 32,0 0-47,22 21 16,-22-21-16,0 0 0,0 0 0,0-1 15,21-20-15,-21 21 0,0-21 0,0 20 16,21-20-16,0 0 0,-21-1 16,21-20-16,0 21 0,-21-1 0,22 22 15,-1-21-15,0-1 0,-21 22 0,21 0 16,0 21-16,-21-21 0,21 21 16,1 0-1,-22 21-15,21-21 0,-21 21 16,0 0-16,0 1 0,0-1 15,21-21 17,-21-21-17,0-1-15,0 1 16,21 0-16,-21 0 0,0 0 16,0 0-16,0-1 15,-21 22 1,0 0-1,0 0-15,-1 0 0,1 22 16,21-1-16,0 21 0,-21-21 0,0 22 16,21-1-16,0-21 0,-21 21 15,21 1-15,-21-1 0,21 0 16,0 1-16,0-1 0,0 0 0,0-20 16,0 20-16,0-21 0,0 0 15,0 0-15,21 1 0,0-1 0,0 0 16,0-21-16,0 0 0,1 21 0,-1-21 15,21 0-15,-21 0 0,22 0 16,-22 0-16,21-21 0,0 21 0,1-21 16,-22 0-16,21 21 0,1-22 0,-22 1 15,21 0-15,-21 0 0,0-21 16,1 20-16,-1 1 0,-21 0 16,0-21-16,0 21 0,0-1 0,0 1 0,0 0 15,-43 21 1,22 0-16,0 0 15,0 0-15,21 21 0,-21-21 16,21 21-16,0 1 0,0-1 16,21-21-16,0 21 0,0 0 15,0-21-15,1 21 0,-1-21 16,0 21-16,0 1 0,0-22 0,0 21 16,-21 0-16,0 0 0,0 0 15,0 0-15,0 1 0,0-1 16,0 0-16,0 0 0,0 0 15,22-21-15,-22 21 16,21-21-16,0 0 0,0 0 16,0 0-16,0 0 0,1 0 15,-1 0-15,21 0 0,-21 0 0,22-21 16,-22 0-16,0 21 0,21-21 16,1 0-16,-22 0 0,21-1 0,-21 1 15,22-21-15,-22 21 0,0 0 0,0-22 16,0 22-16,-21 0 0,0-21 15,0 20-15,0 1 0,0 0 16,-21 21 0,0 0-16,0 0 15,0 0-15,-1 21 0,22 0 16,-21 1-16,21-1 0,0 0 0,0 0 16,0 0-16,0 22 0,0-22 15,0 0-15,0 0 0,0 0 0,0 0 16,0 1-16,0-1 0,21-21 0,1 21 15,-22 0-15,21-21 0,0 21 0,0-21 16,0 0-16,0 0 0,1 0 16,20 0-16,0 0 0,-21 0 0,22 0 15,-1 0-15,0-21 0,-20 21 0,20-21 16,0 0-16,-21 0 0,22 21 16</inkml:trace>
  <inkml:trace contextRef="#ctx0" brushRef="#br0" timeOffset="64000.59">8721 10774 0,'0'0'0,"0"-42"16,0 20-16,0 1 0,0 0 0,0 0 16,-22 0-16,1 21 0,0 0 15,0 0-15,0 0 0,0 0 16,-1 0-16,1 0 0,0 21 0,0-21 16,0 21-16,0 21 0,-1-20 0,22-1 15,-21 0-15,0 21 0,21-21 0,-21 1 16,21 20-16,0-21 0,0 0 15,0 0-15,0 1 0,0-1 16,0 0-16,0 0 0,21-21 16,0 0-16,0 0 0,1 0 15,-1 0-15,0 0 0,0 0 0,21-21 16,-20 21-16,-1-21 0,0 0 0,0-1 16,0 1-16,0 0 0,-21 0 0,22 0 15,-22 0-15,21-1 0,-21-20 16,0 21-16,0 0 0,0 0 0,0-1 15,0 1-15,0 0 0,0 42 32,-21 0-17,21 1-15,-22-1 16,22 0-16,0 0 0,0 0 0,0 22 16,0-22-16,0 0 0,0 0 15,0 0-15,0 0 0,22 1 0,-1-22 16,-21 21-16,21 0 0,0-21 0,0 0 15,22 21-15,-22-21 0,0 0 0,21 0 16,-21 0-16,22 0 0,-1 0 16,-21-21-16,22 0 0,-22 0 0,21-1 15,-21 1-15,22 0 0,-22-21 0,0 21 16,0-22-16,0 1 0,0 0 16,1-22-16,-1 22 0,0-22 15,0 22-15,0-22 0,-21 22 0,21 0 0,-21-1 16,0 1-16,0 21 0,0-21 15,0 20-15,0 1 0,0 0 16,0 0-16,0 0 0,0 0 16,0 42-1,-21 0 1,21 0-16,-21 21 0,21-20 0,0 20 16,0 0-16,-21 1 0,21-1 0,0 21 15,0-20-15,0-1 0,0 22 16,0-22-16,0 0 0,0 1 15,0-22-15,0 21 0,0-21 0,21 0 0,-21 1 16,21-1-16,0 0 0,-21 0 16,22 0-16,-1-21 0,21 0 15,-21 21-15,0-21 0,1 0 0,20 0 16,-21 0-16,0 0 0,22-21 0,-1 21 16,-21-21-16,0 0 0,22 0 0,-22 0 15,0-1-15,0 1 0,0 0 16,-21 0-16,0 0 0,21-22 0,-21 22 15,0 0-15,0 0 0,0 0 16,-21 0-16,0 21 16,0 0-16,0 21 15,0 0-15,-1-21 0,22 21 0,0 0 16,-21 0-16,21 1 0,0-1 16,0 0-16,0 0 0,0 0 15,0 0-15,0 1 0,21-1 0,1-21 16,-1 21-16,0 0 0,0-21 0,0 0 15,0 21-15,1-21 0,-1 0 0,0 0 16,21 0-16,-21 0 0,1 0 16,-1 0-16,21 0 0,-21-21 0,0 21 15,1-21-15,-1 0 0,-21 0 16,21 21-16,-21-22 0,0 1 0,0 0 16,0 0-16</inkml:trace>
  <inkml:trace contextRef="#ctx0" brushRef="#br0" timeOffset="64212.99">9483 10414 0,'0'0'0,"-22"0"0,1 0 0,21-21 31,21 21-15,22-21-16,-22 21 0,0-21 15,21 21-15,1 0 16,-22 0-16,21 0 0,-21 0 0,1 0 16,20 0-16,-21 0 0,0 0 0,0 0 15</inkml:trace>
  <inkml:trace contextRef="#ctx0" brushRef="#br0" timeOffset="64859.29">11620 10668 0,'0'0'0,"22"-21"0,-22 0 0,21-22 15,-21 22-15,0 0 0,0 0 0,0 0 16,0 0-16,0-1 0,-21 1 0,-1 0 16,22 0-16,-21 21 0,0 0 15,0 0-15,0 0 0,-22 0 16,22 0-16,0 21 0,-21 0 0,21 0 15,-22 1-15,22 20 0,-21-21 0,21 21 16,-1-20-16,1 20 0,0-21 0,0 21 16,21-20-16,0-1 0,0 21 15,0-21-15,0 0 0,0 1 0,21-1 16,0 0-16,0-21 0,1 0 16,-1 21-16,0-21 0,0 0 0,0 0 15,0 0-15,1 0 0,-1 0 16,0-21-16,0 21 0,0-21 0,0 0 15,1-1-15,-1 1 0,-21 0 16,0 0-16,21 0 0,-21-22 0,21 22 16,-21-21-16,0 21 0,21-22 15,-21 22-15,0 0 0,0 0 0,0 0 16,0 0-16,0 42 16,0 0-16,0 0 15,0 21-15,0-20 0,0-1 16,0 0-16,0 21 0,0-21 0,0 1 15,0-1-15,0 0 0,0 0 0,21 0 16,1 0-16,-1 1 0,0-22 0,0 21 16,0-21-16,22 0 0,-22 21 15,0-21-15,0 0 0,21 0 0,-20 0 16,-1 0-16</inkml:trace>
  <inkml:trace contextRef="#ctx0" brushRef="#br0" timeOffset="66624.47">13525 10266 0,'0'-21'0,"0"0"16,0-1-1,0 44 17,0-1-32,0 0 0,0 21 0,0 1 15,0-1-15,0 0 0,0 1 0,-21-1 16,21 0-16,0 22 0,0-22 0,-21 0 16,21 1-16,-21-1 0,21-21 15,0 22-15,0-1 0,-21-21 0,21 21 16,-21-20-16,-1-1 0,22 21 15,0-21-15,0 0 0,-21 1 0,21-1 16,-21-21-16,21 21 0,-21-21 0,21 21 16,0-42-1,0 0 1,0 0-16,0-1 0,0 1 0,0-21 16,0 21-16,0-22 0</inkml:trace>
  <inkml:trace contextRef="#ctx0" brushRef="#br0" timeOffset="66924.92">13250 10351 0,'0'-22'0,"0"44"0,0-65 0,0 1 0,0 21 15,0 0-15,0-1 0,0 1 0,21 21 16,1-21-16,-1 0 0,0 21 16,21 0-16,-21-21 0,22 21 0,-22 0 15,21 0-15,1 0 0,-22 21 0,21-21 16,-21 21-16,43 43 0,-64-22 15,21 0-15,-21 1 0,0-1 16,0 0-16,0 1 0,0-22 0,-21 21 16,0-21-16,-1 0 0,1 1 0,-21-1 15,21 0-15,0 0 0,-22 0 16,22-21-16,0 0 0,0 0 0,21-21 47,21 21-47,0-21 0,0 0 15,22 0-15,-22-1 0,0 1 0</inkml:trace>
  <inkml:trace contextRef="#ctx0" brushRef="#br0" timeOffset="67277.78">13885 10266 0,'0'0'0,"21"-21"0,1 21 15,-1 0 1,0 0-16,0 0 15,0 21-15,0 21 0,1-21 16,-22 1-16,21-1 0,0 21 0,0-21 16,0 22-16,-21-22 0,0 0 0,0 21 15,21-21-15,-21 1 0,0-1 0,0 0 16,0 0-16,-21-21 16,0 0-16,0 0 0,0 0 15,0 0 1,21-21-16,0 0 0,0 0 0,0-1 15,0 1-15,0 0 0,0-21 16,0 21-16,0-22 0,21 22 16,-21-21-16,21 21 0,0-22 0,0 22 15,-21 0-15,21 0 0,1 0 0,-1 21 16,0 0-16,21-22 0,-21 22 0,1 0 16,-1 0-16,0 0 0,0 0 15,0 0-15,0 0 0,1 0 0,-1 0 16</inkml:trace>
  <inkml:trace contextRef="#ctx0" brushRef="#br0" timeOffset="67674.5">14732 10287 0,'0'0'0,"-21"0"47,0 21-47,21 0 0,-22 1 15,22-1-15,-21 0 0,0 0 16,21 0-16,-21 22 0,0-22 0,21 0 16,0 21-16,0-21 0,0 1 0,0-1 15,0 0-15,0 0 0,0 0 0,0 0 16,21-21-16,21 0 16,-21 0-16,1 0 0,20 0 0,-21 0 15,21-21-15,1 0 0,-22 21 16,21-21-16,-21 0 0,1-22 0,-1 22 15,-21 0-15,21-21 0,-21 21 16,0-22-16,0 1 0,-21 21 0,0-22 16,-1 22-16,1 0 0,0 0 0,0 0 15,0 0-15,0 21 0,-1 0 0,-20 0 16,21 0-16,0 0 16,0 0-16,21 21 0,-22 0 0,22 0 15,0 0-15,0 22 0,22-22 16,-1 0-16,0 0 0,0-21 15,21 21-15,-20-21 0</inkml:trace>
  <inkml:trace contextRef="#ctx0" brushRef="#br0" timeOffset="68490.47">15557 10287 0,'0'0'0,"0"-21"16,-21 21-16,0-21 0,-21 21 15,21 0-15,-1 0 0,-20 0 0,21 0 16,-21 0-16,20 21 0,-20 0 0,21 0 16,-21 0-16,20 22 0,1-22 0,0 21 15,0-21-15,21 22 0,0-22 16,0 0-16,0 0 0,0 0 16,0 1-16,21-1 0,0-21 0,0 21 15,1-21-15,20 0 0,-21 0 0,0 0 16,22 0-16,-22 0 0,21 0 15,-21-21-15,0 0 0,22 21 0,-22-22 16,0 1-16,0 0 0,0 0 0,-21-21 16,22 20-16,-22 1 0,21 0 0,-21-21 15,0 21-15,0-1 0,0 1 16,0 0-16,0 42 31,0 0-15,0 1-16,0 20 0,0-21 0,0 21 15,0-20-15,0 20 0,0 0 16,0 1-16,0-1 0,0 0 0,0 1 16,0-1-16,0 21 0,0-20 0,0-1 15,0 22-15,0-1 0,21-21 0,-21 22 16,0-1-16,0 1 0,0-22 0,0 22 16,0-22-16,-21 22 0,21-22 15,-21 0-15,-1 1 0,1-22 0,0 21 16,0-21-16,0 0 0,0 1 0,-1-22 15,1 0-15,0 0 0,0 0 16,0 0-16,0 0 0,-1 0 0,1-22 0,21 1 16,0 0-16,0-21 0,-21 21 15,21-22-15,0 1 0,0 0 16,21-22-16,0 1 0,1-1 0,20 1 16,-21-1-16,21 1 0,1-1 0,-1 1 15,0-22-15,1 21 0,-1 1 0,0-22 16,1 22-16,-1-22 0,0 22 0,1-1 15,-22 1-15,21 20 0,-21-20 16,-21 42-16,0-22 0,0 22 0,0-21 16,0 21-16,-21 21 15,0 0-15,0 0 0,0 0 16,0 21-16,-1 0 16,1 0-16,21 0 0,0 0 0,0 22 15,0-22-15,0 0 0,0 0 0,0 22 16,0-22-16,0 0 0,0 0 0,0 21 15,0-20-15,0-1 0,21 0 16,1-21-16,-1 21 0,-21 0 0,21 0 16,0 1-16,0-22 15,0 0-15,1 0 0,-1 0 0,0 0 0,21 0 16,-21 0-16,1 0 0,20 0 0</inkml:trace>
  <inkml:trace contextRef="#ctx0" brushRef="#br0" timeOffset="69537.59">16616 10308 0,'0'-21'0,"0"42"0,0-63 16,0 21-16,0 0 0,0-1 0,-21 22 15,-1-21-15,1 21 0,0 0 0,0 0 16,0 0-16,0 0 0,-22 0 0,22 0 16,0 0-16,-21 21 0,20 1 0,1-1 15,-21 21-15,42-21 0,-21 0 16,0 1-16,21 20 0,-22-21 0,22 0 15,0 0-15,0 1 0,0-1 16,0 0-16,0 0 0,22-21 0,-1 0 0,0 21 16,0-21-16,0 0 15,22 0-15,-22 0 0,0 0 0,21-21 16,-21 0-16,1 21 0,-1-21 0,21-22 16,-21 22-16,0-21 0,1 21 0,-1 0 15,-21-22-15,21 22 0,-21-21 16,21 21-16,-21-1 0,0 44 31,-21-22-31,21 21 0,-21 0 16,21 0-16,0 0 0,0 0 15,0 1-15,0-1 0,0 0 0,0 0 16,0 0-16,0 0 0,0 1 16,21-1-16,0-21 0,0 21 0,0-21 15,1 0-15,-1 0 0,21 0 0,-21 0 16,0 0-16,22 0 0,-22-21 15,0 21-15,0-21 0,0-1 0,1 1 16,-1 0-16,0 0 0,-21 0 0,0 0 16,21-22-16,-21 22 0,21 0 0,-21 0 15,0 0-15,0-1 0,-21 22 32,0 22-32,0-1 15,21 0-15,0 21 16,0-21-16,-21 1 0,21-1 15,0 21-15,-22-21 0,22 0 0,0 1 16,0-1-16,0 0 0,0 0 16,0-42 15,0 0-31,0 0 16,0-1-16,0 1 0,0 0 15,0 0-15,0 0 0,22 0 0,-22-1 16,21 1-16,0 0 0,-21 0 15,21 0-15,0 21 0,0-21 16,-21-1-16,22 22 0,-1 0 0,0 0 16,-21-21-16,21 21 0,0 0 0,0 0 15,1 0-15,-22 21 0,21 1 0,-21-1 16,0 0-16,0 0 0,0 0 16,0 22-16,0-22 0,0 0 0,0 21 15,0-21-15,0 1 0,0-1 0,0 0 16,0 0-16,-21-21 15,-1 0 1,22-21 0,0 0-16,0 0 0,0-22 15,0 22-15,0 0 0,22-21 16,-1 20-16,0-20 0,0 21 0,0-21 16,22 20-16,-22 1 0,0 0 15,0 0-15,21 0 0,-20 0 0,-1 21 16,21 0-16,-21 0 0,0 0 0,1 0 15,-1 0-15,-21 21 0,0 0 0,21 0 16,-21 21-16,0-20 0,0 20 16,0 0-16,0 1 0,0-22 0,0 21 15,0 0-15,0-20 0,0-1 0,-21 21 16,21-21-16,0 0 0,0 1 0,0-1 16,0 0-1,0-42 1</inkml:trace>
  <inkml:trace contextRef="#ctx0" brushRef="#br0" timeOffset="76293.5">19304 10287 0,'21'0'16,"0"0"-1,-21-21-15,0 0 16,0 0 0,21 21-16,-21-22 15,0 1-15,0 0 16,0 0-16,0 0 15,0 0-15,0-1 0,0 1 16,-21 0-16,0 0 16,0 21-16,0 0 15,0 0-15,-1 0 0,1 0 16,0 0-16,0 0 0,0 0 0,0 21 16,-1-21-16,1 21 0,0 0 15,0-21-15,0 22 0,0-1 16,-1 0-16,1 0 0,0 21 0,21-20 15,0-1-15,-21 0 0,21 0 0,0 0 16,0 0-16,0 1 0,0-1 0,0 0 16,0 0-16,0 0 0,0 0 15,0 1-15,21-22 0,0 0 16,0 0-16,1 0 16,-1 0-16,0 0 0,0 0 15,0 0-15,0-22 0,1 22 16,-22-21-16,21 0 0,0 0 15,0 0-15,0 0 0,0-1 0,1 1 16,-1 0-16,-21 0 0,21-21 0,-21 20 16,21 1-16,-21 0 0,0 0 15,21 0-15,-21 42 32,0 0-17,0 0-15,0 0 0,0 1 16,0-1-16,21-21 0,-21 21 15,0 0-15,0 0 0,22 0 0,-1 1 16,0-1-16,0 0 0,0-21 16,0 0-16,1 21 0,20-21 0,-21 0 15,21 0-15,-20 0 0,20 0 16,-21 0-16,21 0 0,1-21 16,-1 21-16,-21-21 0,22 0 0,-22-1 15,21 1-15,-21 0 0,0 0 0,1 0 16,-1 0-16,-21-1 0,0 1 15,0 0-15,0 0 0,0 0 0,0 0 16,0-1-16,-21 1 0,-1 21 16,1 0-16,0 0 0,0 0 0,0 0 15,0 0-15,-22 21 0,22-21 0,-21 22 16,21-1-16,-22 0 0,22 0 16,-21 0-16,21 0 0,-1 1 0,22-1 15,0 0-15,0 0 0,0 0 16,0 0-16,0 1 0,0-1 15,43-21-15,-22 0 16,0 0-16,0 0 0,22 0 0,-22 0 16,21 0-16,-21-21 0,22 21 0,-22-22 15,21 1-15,-21 0 0,0 0 16,1 0-16,-1-22 0,21 22 0,-21-21 16,-21 0-16,21 20 0,1-20 0,-22 0 15,21-1-15,-21 1 0,0-21 0,0 20 16,21 1-16,-21 0 0,0-1 15,0 1-15,0 0 0,0 20 16,0 1-16,0 0 0,0 0 0,-21 42 16,0 0-1,21 22-15,-22-1 0,22 0 0,-21 1 16,21 20-16,0-21 0,0 22 16,0-22-16,0 1 0,0-1 0,0 0 15,0 1-15,0-22 0,21 21 0,1-21 16,-22 22-16,21-22 0,0 0 0,-21 0 15,21-21-15,0 21 0,22-21 16,-22 0-16,0 0 0,21 0 0,1 0 16,-1 0-16,0 0 0,22 0 0,-22 0 15,0-21-15,22 21 0,-22-21 0,1 0 16,-1 0-16,0 21 16,-21-22-16,1 1 0,-1 0 0,-21 0 15,0 0-15,0 0 0,0-1 0,0 1 16,-21 0-16,-1 0 0,1 0 15,0 21-15,0 0 0,-21-21 16,20 21-16,-20 0 0,21 0 0,-21 0 16,20 0-16,1 21 0,-21-21 0,21 21 15,0 0-15,-1 0 0,1 0 0,21 1 16,0-1-16,0 0 16,0 0-16,21 0 0,1-21 15,-1 0-15,0 21 0,21-21 16,-21 0-16,1 0 0,20 0 0,-21 0 15,21 0-15,-20 0 0,20 0 16,-21-21-16,0 0 0,0 0 0,1 0 16,-1 0-16,0-1 0,0-20 0,0 21 15,-21-21-15,21-1 0,1 1 0,-1 0 16,-21-1-16,21-20 0,0 20 16,-21 1-16,0-21 0,0 20 0,21 22 15,-21-21-15,0 21 0,0-1 0,0 1 16,-21 21-1,21 21-15,-21 1 16,0 20-16,21-21 0,-21 43 0,21-22 16,-22 21-16,22-20 0,0 20 0,0-20 15,0-1-15,0 0 0,0 1 0,0-1 16,0 0-16,0-21 0,0 22 16,0-22-16,22 0 0,-22 0 0,21 0 15,-21 1-15,21-22 0,0 21 16,0-21-16,0 0 0,1 0 15</inkml:trace>
  <inkml:trace contextRef="#ctx0" brushRef="#br0" timeOffset="76501.64">21569 10160 0,'0'21'16,"0"0"-1,0 1-15,-21-1 0,-1 0 16,1 0-16,21 0 0,-21 0 0,0 1 16,21-1-16,-21 0 0,0 0 15,-1 0-15,22 0 0,0 1 0,-21-22 16,0 21-16</inkml:trace>
  <inkml:trace contextRef="#ctx0" brushRef="#br0" timeOffset="76929.91">22500 9800 0,'0'-21'0,"0"-21"15,0 21-15,0-1 0,0 1 16,-21 21-16,0-21 15,0 21-15,-1 0 0,1 0 0,0 0 16,0 0-16,0 21 0,0 0 16,-1 1-16,1-1 0,0 0 15,0 21-15,21-21 0,-21 1 0,21 20 16,0-21-16,0 0 0,0 0 0,0 1 16,21-22-16,0 21 0,0 0 15,0 0-15,1-21 0,20 21 0,-21 0 16,0-21-16,0 22 0,1-1 0,-22 0 15,0 0-15,0 0 0,0 0 16,0 1-16,-22-22 16,1 21-16,-21-21 0,21 0 0,-22 21 15,1-21-15,21 0 0,-21 0 16,-1 0-16,22 0 0,0 0 0,0 0 16,0 0-16,21-21 15,21 0 1,0 21-16,0-22 0,0 22 0,0-21 15,1 0-15,20 21 0,-21-21 0,21 0 16</inkml:trace>
  <inkml:trace contextRef="#ctx0" brushRef="#br0" timeOffset="77340.14">22712 9927 0,'0'21'16,"0"1"-16,0-1 15,0 0-15,0 0 0,0 0 0,0 0 16,0 1-16,0 20 0,0-21 16,0 0-16,0 0 0,0 1 15,0-1-15,21-21 16,0 0-16,0 0 0,0 0 0,1 0 16,-1 0-16,0 0 0,0 0 15,0-21-15,22 21 0,-22-22 0,42-62 31,-42 63-31,-21-1 0,22-20 0,-22 21 0,0 0 16,21-22-16,-21 22 16,21 21-16,-21-21 0,0 42 31,0 0-31,0 1 0,0-1 0,0 0 16,0 0-16,-21 21 0,21-20 15,-21-1-15,21 0 0,0 0 0,0 0 16,0 0-16,0 1 0,0-1 15,21-21-15,0 0 0,-21 21 16,21-21-16,0 0 0,0 0 0,1 0 16,-1 0-16,0-21 0,0 0 0,0 21 15</inkml:trace>
  <inkml:trace contextRef="#ctx0" brushRef="#br0" timeOffset="77788.82">23622 9462 0,'0'0'0,"0"-22"0,0 1 0,-21 21 16,0 0-16,21 21 15,-22-21-15,1 43 0,0-22 16,21 21-16,0 1 0,0-1 0,-21 0 16,21 1-16,-21 20 0,21-21 0,-21 1 15,21-1-15,0 0 0,0-20 16,-22 20-16,22-21 0,0 0 15,-21 0-15,21 1 0,0-1 0,0 0 16,-21-21-16,21 21 0,0-42 31,0 0-15,0 0-16,21-1 0,0 22 16,-21-21-16,22 0 0,-1 21 0,0-21 15,21 0-15,-21 21 0,1 0 16,-1-21-16,21 21 0,-21 0 0,22 0 15,-1 0-15,-21 21 0,21 0 16,-20 0-16,20-21 0,-21 21 0,-21 0 16,0 1-16,0-1 0,0 0 15,0 0-15,-42-21 0,21 21 0,-1 0 16,-20-21-16,0 0 0,-1 22 0,1-22 16,21 0-16,-21 0 0,-1 21 0,22-21 15,0 0-15,0 0 0</inkml:trace>
  <inkml:trace contextRef="#ctx0" brushRef="#br0" timeOffset="77989.67">24003 10160 0,'0'0'0,"21"0"0,-21 21 16,21 0-1,-21 1-15,0-1 0,0 0 16,0 21-16,-21-21 0,21 1 0,-21-1 16,0 0-16,21 0 0,-21 0 15,-1 0-15,1 1 0,0-1 0,0 0 16,0-21-16,0 21 0,-1-21 16</inkml:trace>
  <inkml:trace contextRef="#ctx0" brushRef="#br0" timeOffset="79464.33">24807 9821 0,'0'-21'0,"0"42"0,0-63 0,0 21 16,-21 42 15,0 0-31,0 0 0,21 1 16,-21-1-16,-1 0 0,22 0 0,0 21 15,-21-20-15,0-1 0,21 0 0,0 0 16,-21 21-16,0-42 0,0 22 15,21-1-15,-22 0 0,1 0 16,21-42 15,0 0-31,0 0 16,21-1-16,1-20 16,-22 21-16,21 0 0,0-22 0,0 1 15,0 21-15,0-21 0,1 20 16,-1 1-16,0 0 0,0 0 0,21 0 15,-20 21-15,-1 0 0,0 0 16,0 21-16,0 0 0,-21 0 0,21 0 16,1 1-16,-22 20 0,0-21 0,0 21 15,0-20-15,0-1 0,0 21 16,0-21-16,0 0 0,0 1 0,0-1 16,21 0-16,-21 0 15,21-21-15,0-21 31,0 21-31,0-21 0,-21 0 16,22-1-16,-1 1 0,-21 0 16,21 0-16,0 0 0,0 0 0,0-22 15,1 22-15,-1 0 0,0 0 16,0 21-16,0-21 0,0 21 16,1 0-16,-1 21 0,-21 0 15,0 0-15,0 0 16,21 22-16,-21-22 0,0 0 0,0 0 15,0 0-15,0 0 0,0 1 16,0-1-16,21 0 0,0 0 16,0-21-16,1 0 15,-1 0-15,0 0 0,0 0 16,0 0-16,0-21 16,1 21-16,-1-21 0,0 0 0,0-1 15,-21 1-15,21 0 0,0 0 0,1 0 16,-22 0-16,21-1 0,-21 1 15,21 0-15,-21 0 0,0 42 32,0 0-17,0 0-15,0 1 0,0-1 16,-21 0-16,21 0 0,0 0 0,-21 0 16,21 1-16,0-1 15,21-21 1,0 0-16,0 0 15,0 0-15,0 0 0,1 0 0,-1-21 16,0 21-16,0-22 0,-21 1 0,21 0 16,0 0-16,1 0 0,-1 0 15,-21-1-15,0 1 0,21 0 0,-21 0 16,21 0-16,-21 42 16,0 0-1,0 0-15,0 0 0,0 1 16,0-1-16,0 0 0,0 0 0,0 0 15,0 0-15,0 1 0,0-1 16,21 0-16,0-21 16,1 0-16,-1 0 0,0 0 0,0 0 15,0 0-15,0 0 0,22 0 0,-22 0 16,0 0-16,0-21 0,0 21 16,1-21-16,-1-1 0,0 1 0,0-21 15,0 21-15,0-22 0,1 1 0,-1 0 16,-21-22-16,21 1 0,0 20 0,0-20 15,-21 21-15,0-22 0,21 22 16,-21-1-16,0 22 0,0-21 0,0 21 16,-21 42-1,21 0 1,-21 21-16,0 1 0,0-1 0,21 0 16,-21 22-16,-1-22 0,22 1 0,-21 20 15,21-21-15,0 1 0,0-1 16,0-21-16,0 22 0,0 62 15,0-83 1,0-1-16,21-21 16,1 0-16,-1 0 0,0 0 15,0 0-15</inkml:trace>
  <inkml:trace contextRef="#ctx0" brushRef="#br0" timeOffset="79648.49">27072 10033 0,'0'0'0,"0"21"0,0 0 0,0 1 16,-21-1-16,21 0 15,0 0-15,-21-21 0,0 21 0,21 0 16,-22 1-16,22-1 0,-21 0 0,0 0 16,0 0-16,0 0 15,0-21-15,-1 22 0,1-22 16</inkml:trace>
  <inkml:trace contextRef="#ctx0" brushRef="#br0" timeOffset="80740.5">20722 11832 0,'21'-42'16,"-21"21"-16,21 21 15,1-21-15,-1-1 0,-21 1 16,0 0-16,21 0 0,-21-21 16,0 20-16,0 1 0,0 0 0,0-21 15,0 21-15,0-22 0,-21 22 0,0 0 16,-1 0-16,-20 0 15,21-1-15,-21 22 0,-1 0 0,1 0 0,0 0 16,-1 0-16,1 0 0,21 22 16,-22-1-16,1 0 0,21 21 0,0-21 15,0 22-15,-22-22 0,43 21 16,0 1-16,-21-22 0,21 21 0,0-21 16,0 0-16,0 1 0,21 20 0,0-21 15,1 0-15,-1-21 0,21 0 16,-21 0-16,22 0 0,-22 0 15,21 0-15,0 0 0,1-21 0,-1 0 16,0 0-16,1 0 0,-1-1 0,0 1 16,1-21-16,-1 0 0,-21 20 0,0-20 15,1-21-15,-1 20 0,0 1 16,-21-22-16,21 22 0,-21-21 16,21 20-16,-21 1 0,0 0 0,0-1 15,0 1-15,0 21 0,0 0 0,0-1 16,0 44 15,0-1-31,0 21 0,0 0 0,0 1 16,0-1-16,0 22 0,0-22 15,0 21-15,0-20 0,0-1 0,0 0 16,0 22-16,0-43 0,0 21 0,0 1 16,0-22-16,0 0 0,0 0 0,21 0 15,1-21-15,-1 22 16,0-22-16,0 0 0,0 0 15,0 0-15,1 0 0,-1-22 0,0 22 16,0-21-16,21 0 0,-20 0 0,-1 0 16,0 0-16,0-1 0,0 1 15,0 0-15,1-21 0,-1 21 0,0-1 16,-21 1-16,0 42 31,0 1-31,21-1 0,-21 0 16,0 0-16,0 0 0,0 0 15,0 1-15,0-1 16,0 0-16,0-42 47,0 0-31</inkml:trace>
  <inkml:trace contextRef="#ctx0" brushRef="#br0" timeOffset="80914.25">21484 11261 0,'0'-21'15,"21"21"48,0 0-63</inkml:trace>
  <inkml:trace contextRef="#ctx0" brushRef="#br0" timeOffset="81268.07">21844 11345 0,'0'0'0,"21"22"16,-21-1-16,0 0 0,0 0 15,0 0-15,0 0 0,0 1 0,0-1 16,0 21-16,0-21 0,0 0 0,0 1 16,0-1-16,21 21 0,-21-21 15,21-21-15,-21 21 0,0 1 0,22-1 16,-1 0-16,0-21 31,0 0-31,0-21 0,-21 0 16,21 21-16,-21-22 0,22 1 0,-1 0 15,0-21-15,-21 21 0,21-1 0,0-20 16,-21 21-16,0-21 0,0 20 16,21 1-16,-21 0 0,0 0 15,0 0-15,0 0 0,0-1 47</inkml:trace>
  <inkml:trace contextRef="#ctx0" brushRef="#br0" timeOffset="81884.47">18965 10774 0,'0'0'0,"21"0"31,1 0-15,20 21-16,0-21 0,1 0 15,20 0-15,1 0 0,-1 0 0,22 0 16,-22 0-16,22-21 0,-22 21 0,22-21 16,-21 21-16,-1 0 0,-21 0 15,22 0-15,-43 0 0,21-21 16,-20 21-16,-1 0 0</inkml:trace>
  <inkml:trace contextRef="#ctx0" brushRef="#br0" timeOffset="82393.89">22394 10583 0,'0'0'15,"-21"0"-15,0 0 16,42 0 0,21 0-1,-20 0-15,20 0 0,21 0 0,-20 0 16,20 0-16,22 0 0,-22 0 15,1 0-15,21 0 0,-22 0 0,-21 0 16,22 0-16,-1 0 0,-20 0 0,-1 0 16,0 0-16,-20 0 0,-1 0 15,0 0-15,0 0 0,0 0 32,0 0-32,1 0 15,-1 0-15</inkml:trace>
  <inkml:trace contextRef="#ctx0" brushRef="#br0" timeOffset="82833.09">25336 10435 0,'22'0'15,"-1"0"-15,0 0 0,21 0 16,1 0-16,-1 0 0,0 0 16,1 0-16,-1 0 0,21 0 0,-20 0 15,20 0-15,1 0 0,-22 0 0,85 0 16,21-21 0,-127 21-16,22-21 0,-22 21 15,21 0-15,-21 0 0,1 0 16,-44 0 15,1 21-31,-21 0 0,0-21 16,-22 21-16,1 1 0,-22 20 15</inkml:trace>
  <inkml:trace contextRef="#ctx0" brushRef="#br0" timeOffset="83384.57">20193 12171 0,'0'0'0,"-21"0"15,42 0 1,0 0 0,0 0-16,22 0 0,20 0 0,-21 0 15,22 0-15,21 0 0,-1 0 0,1-21 16,0 0-16,-1 21 0,22 0 0,-21-22 15,21 22-15,-22 0 0,1 0 16,0 0-16,-22 0 0,1 0 0,-22 0 16,0 0-16,-21 0 0,1 0 0,-22-21 62,0 0-62</inkml:trace>
  <inkml:trace contextRef="#ctx0" brushRef="#br0" timeOffset="84010.34">22733 11642 0,'0'0'0,"-21"0"16,42 0-1,0 0-15,21 0 16,-20 0-16,20 0 0,0 0 16,1 0-16,-1 0 0,0 0 15,1 0-15,20 0 0,-21 0 0,22-21 16,-22 21-16,1 0 0,20 0 0,-21 0 16,-20-22-16,20 22 0,-21 0 15,0 0-15,0 0 0,-21-21 16,-21 21-16,0 0 15,0-21-15,0 21 0,0 0 0,21-21 16,-22 21-16,1-21 0,0 21 16,21-21-1,21 21 1,0 0-16,1 0 0,-1 0 16,0 0-16,0 0 15,0 0-15,0 0 0,-21 21 0,0 0 16,0 0-16,0 0 0,0 0 15,0 1-15,0-1 0,0 0 16,0 0-16,0 0 0,-21-21 0,21 21 16,-21 1-16,0-1 0,21 0 0,-21-21 15,0 21-15,-1-21 0,22 21 0,-21-21 16,0 0-16,0 21 0,0-21 16,0 0-16,-1 0 0</inkml:trace>
  <inkml:trace contextRef="#ctx0" brushRef="#br0" timeOffset="84892.6">24045 11409 0,'0'21'46,"0"0"-46,0 0 16,0 1-16,0-1 0,0 0 0,0 0 16,0 0-16,0 0 0,-21 1 15,21-1-15,0 0 0,0 0 0,0 0 16,0 0-16,-21 1 0,0-1 16,21-42 15,0-1-16,0 1-15,0 0 0,0 0 16,0-21-16,0 20 0,21 1 16,0-21-16,0 21 0,0-22 15,22 1-15,-22 21 0,0 0 16,0 0-16,0-1 0,1 22 0,-1 0 16,0 0-16,0 0 0,0 0 15,0 22-15,-21-1 0,0 0 16,0 0-16,0 21 0,0-20 0,22-1 15,-22 0-15,0 0 0,0 21 0,0-20 16,0-1-16,0 0 0,0 0 16,0 0-16,-22 0 0,22 1 15,0-1-15,22-42 47,-1-1-47</inkml:trace>
  <inkml:trace contextRef="#ctx0" brushRef="#br0" timeOffset="85576.91">24723 11472 0,'0'0'0,"0"-21"16,-22 21-16,1 0 16,0 21-16,0 1 0,21-1 15,-21 0-15,21 0 16,-21 0-16,21 0 0,-22 1 15,22-1-15,0 0 16,0 0-16,0 0 16,22-21-16,-1 0 0,0 0 15,0 0-15,0 0 0,-21-21 32,0 0-32,0 0 15,0 0-15,0-1 0,-21 1 16,21 0-16,-21 0 0,21 0 0,0 0 15,0-1-15,0 1 16,0 0-16,21 21 0,0-21 16,0 21-16,1 0 0,-1 0 15,0 0-15,0 0 0,0 0 0,0 0 16,1 21-16,-1 0 0,0-21 16,0 21-16,-21 1 0,0-1 0,21 0 15,-21 0-15,0 0 0,21 0 0,-21 1 16,0-1-16,0 0 0,0 0 15,0 0-15,0 0 0,0 1 16,0-1 0,0-42 15,0-1-31,0 1 16,0 0-16,22 0 0,-1 0 0,-21 0 15,21-1-15,0-20 0,0 21 0,0-21 16,1 20-16,-1 1 0,0 0 15,0 0-15,0 0 0,0 21 0,1 0 16,-1 0-16,0 21 16,-21 0-16,0 0 0,0 0 0,0 1 15,0-1-15,0 0 0,0 0 16,0 0-16,0 0 0,-21 1 0,21-1 16,0 0-16,0 0 0,-21 0 15,21 0 1,-22-21-16,44-21 31,-1 0-15,0 0-16</inkml:trace>
  <inkml:trace contextRef="#ctx0" brushRef="#br0" timeOffset="85980.16">25929 11240 0,'0'0'0,"0"-22"0,0 1 32,-21 21-32,0 0 0,0 0 0,-22 0 15,22 0-15,-21 21 0,21 1 0,-22-1 16,22 0-16,0 0 0,0 0 16,0 0-16,21 1 0,-22-1 0,22 0 15,0 0-15,0 0 0,22-21 16,-1 21-16,0-21 0,0 22 15,0-22-15,0 21 0,1 0 0,-1-21 16,0 21-16,0 0 0,0-21 0,0 21 16,-21 1-16,0-1 0,0 0 15,0 0-15,0 0 16,-21 0 0,0-21-16,0 0 0,0 0 0,0 0 15,-1 0-15,1 0 0,0 0 0,0 0 16,0 0-16,0 0 15,42 0 17,0-21-32,-21 0 15,21 21-15,0-21 0,0 21 16,22-21-16</inkml:trace>
  <inkml:trace contextRef="#ctx0" brushRef="#br0" timeOffset="86238.68">26204 11218 0,'0'-42'0,"0"84"0,21-105 0,-21 42 16,22 21-16,-22-21 0,0 42 31,0 0-31,0 0 0,0 0 0,0 22 16,0-1-16,0-21 0,-22 21 0,22 1 15,0-1-15,-21-21 0,21 22 16,0-22-16,0 21 0,-21-21 0,21 0 15,-21 1-15,21-1 0,0 0 16,0 0-16,0 0 16,21-21 15,0 0-31,22-21 0,-22 21 0</inkml:trace>
  <inkml:trace contextRef="#ctx0" brushRef="#br0" timeOffset="87539.12">26606 11557 0,'0'0'0,"0"-42"16,0 21-1,0-1-15,0 1 0,0 0 0,0 0 16,0 0-16,-21 21 16,0 0-16,0 0 15,21 21-15,-21 0 0,0 0 0,-1 0 16,1 1-16,0-1 0,0 0 0,21 0 15,-21 21-15,21-20 0,-21-1 0,21 0 16,0 0-16,0 0 16,0 0-16,0 1 0,21-22 15,0 0 1,0 0-16,0 0 16,0 0-16,-21-22 0,22 22 15,-1-21-15,0 0 0,-21 0 16,21 0-16,0 0 0,-21-1 0,21 1 15,-21 0-15,22 0 0,-22 0 16,0 0-16,0-1 16,0 44-1,0-1-15,0 0 16,0 0-16,0 0 16,0 0-16,0 1 0,0-1 15,21-21-15,0 21 0,0-21 16,0 21-16,0-21 15,1 0-15,-1 0 0,0 0 16,0 0-16,0 0 0,0 0 0,1 0 16,-1 0-16,0-21 0,0 21 0,-21-21 15,21 0-15,-21-1 0,21 1 16,-21-21-16,22 21 0,-22-22 0,21 1 16,0 0-16,-21-1 0,21-20 0,0 21 15,-21-1-15,21 1 0,-21 21 16,22-22-16,-22 22 0,0 0 0,0 42 47,0 0-47,-22 1 0,22 20 0,-21-21 15,0 21-15,21 1 0,0-22 16,-21 21-16,0 1 0,21-1 0,-21-21 16,21 21-16,0 1 0,0-22 15,0 21-15,-22-21 0,22 1 0,0-1 16,0 0-16,0 0 0,0 0 0,0 0 15,22-21-15,-1 0 16,0 0-16,0 0 0,0 0 16,0 0-16,1 0 0,-1-21 15,21 0-15,-42 0 0,21 0 16,0 21-16,1-21 0,-1-1 0,-21 1 16,0 0-16,0 42 31,0 0-16,0 1-15,0-1 0,0 0 16,0 0-16,0 0 16,21-21 15,0 0-31,0 0 16,0 0-16,1-21 0,-1 0 15,0 0-15,0 0 16,0-1-16,-21 1 0,21 0 0,1 0 0,-1 0 15,-21-22-15,21 22 0,0 0 16,-21 0-16,21 0 16,0 21-16,-21 21 15,0 0 1,0 0 0,0 0-16,22-21 46,-22-21-46,21 21 16,-21-21-16,0 0 0,0 0 16,0 0-16,0-1 31,-21 22-15,-1 0-16,1 22 0,21-1 15,-21 0-15,0 0 0,21 0 16,0 0-16,-21 1 0,21 20 0,-21-21 15,21 0-15,0 0 0,0 1 0,0-1 16,0 0-16,0 0 16,21-21-1,0 0-15,0 0 16,0 0-16,0 0 0,1-21 16,-1 21-16,0-21 15,-21 0-15,21-1 0,0 1 16,-21 0-16,0 0 0,21 0 0,1 0 15</inkml:trace>
  <inkml:trace contextRef="#ctx0" brushRef="#br0" timeOffset="87739.75">27771 11091 0,'-22'0'0,"44"0"0,-65-21 0,43 0 15,-21 21-15,0 0 16,0 0 46,0 0-46</inkml:trace>
  <inkml:trace contextRef="#ctx0" brushRef="#br0" timeOffset="87974.81">26839 11240 0,'0'0'0,"-21"0"16,42 0-16,0 0 15,1 0-15,20 0 0,-21 0 0,21 0 16,-20 0-16,20-22 0,-21 22 15,21 0-15,-20 0 0,20 0 0,-21 0 16,0 0-16,-21-21 0,21 21 16,-42 0-1</inkml:trace>
  <inkml:trace contextRef="#ctx0" brushRef="#br0" timeOffset="88201.43">26077 11409 0,'-21'0'0,"42"0"0,-21 0 47,21 0-47,1 0 0,-1 0 0,0-21 16,21 21-16,-21 0 0,1 0 0,-1 0 15,0 0-15,0 0 16</inkml:trace>
  <inkml:trace contextRef="#ctx0" brushRef="#br0" timeOffset="90328.45">3768 13399 0,'-22'0'15,"1"0"-15,0 0 16,0 0-16,0 0 16,0 0-16,-1 0 0,1 0 15,0 0-15,21-22 16,0 1 0,0 0-16,0 0 0,0 0 15,0 0-15,21-1 0,22 1 16,-22 0-16,0 0 0,0 21 15,21-21-15,-20 0 0,-1 21 0,0 0 16,0 0-16,0 0 0,0 0 16,1 21-16,-1 0 0,0 0 0,-21 0 15,0 0-15,21 1 0,-21 20 0,0 0 16,21 1-16,-21-1 0,0 0 16,0 1-16,0-1 0,-21 0 0,0 1 15,0 20-15,0-21 0,-22 1 16,22-1-16,-21-21 0,-1 22 15,1-22-15,0 21 0,-1-21 0,1 0 16,0-21-16,-1 22 0,22-22 16,-21 0-16,0 0 0,-1 0 0,22 0 15,-21-22-15,21 1 0,-1 21 0,1-42 16,21 21-16,0-22 0,0 22 16,-21-21-16,21 21 0,0-22 0,0 1 15,21 21-15,0 0 0,1 0 16,-1-1-16,0 1 0,21 21 0,1 0 15,-22 0-15,21 0 0,0 0 16,1 21-16,-22 1 0,21-1 16,-21 0-16,22 21 0,-22-21 0,0 1 15,0 20-15,-21-21 0,0 21 16,0-20-16,21 20 0,-21-21 0,0 21 16,0-20-16,0-1 0,0 0 0,0 0 15,0 0-15,0 0 0,0 1 16,0-1-16,0 0 0,22-21 15,-1 0-15,0 0 16,0-21-16,0 0 16,0-1-16,1 1 0</inkml:trace>
  <inkml:trace contextRef="#ctx0" brushRef="#br0" timeOffset="90600.34">4381 13864 0,'0'0'0,"-21"21"16,21-42 31,0 0-47,21 21 16,-21-21-16,22 21 0,-22-21 0,0 0 31,-22 21-31,1 0 15,0 0-15,0 21 0,0-21 16,0 21-16,-1 0 0,22 0 0,0 0 16,-21 1-16,42-22 31</inkml:trace>
  <inkml:trace contextRef="#ctx0" brushRef="#br0" timeOffset="91940.45">5842 13822 0,'0'0'0,"0"21"0,0 0 16,0 0-1,0-42 17,0 0-17,0 0-15,0-21 0,0 20 16,0 1-16,21-21 0,0 21 16,0-22-16,1 1 0,-22 0 0,21-1 15,0 1-15,0 0 0,0-1 16,0 22-16,1 0 0,-1 0 15,0 0-15,0 0 0,0 21 16,0 0-16,-21 21 16,0 0-16,0 0 15,0 0-15,0 0 0,0 1 32,0-44 77,0 1-93,0 0 30,0 0 17,-21 21-47,0 0-16,0 0 31,0 0-31,21 21 15,0 0-15,0 0 16,0 1-16,-21-1 0,21 0 16,0 0-16,0 21 0,0-20 0,-22 20 15,22-21-15,-21 21 0,21-20 0,0-1 16,0 21-16,-21-21 0,21 0 16,0 1-16,0-1 0,0 0 46,-21-21-30,21 21-16,0 0 0,-21 0 16,21 1-1,-21-22-15,21 21 16,0-42 15,0-1-15,0 1 15,0 0 16,0 0-31,21 21-16,0-21 0,0 0 0,0 21 15,-21-22-15,21 22 0,1-21 16,-1 0-16,0 0 0,0 21 15,0-21-15,-21 0 16,21 21-16,1 0 0,-22-22 16,0 1-16,0 0 15,0 0 1,0 0 15,-22 21-15,1 0-16,0 0 15,0 0 1,21-21-16,-21 21 0</inkml:trace>
  <inkml:trace contextRef="#ctx0" brushRef="#br0" timeOffset="92604.23">6054 13250 0,'0'0'0,"0"-21"15,0 42 1,0 22 0,0-22-16,0 0 0,0 21 15,0 1-15,0-1 0,-22 0 0,22 1 16,0 20-16,0-20 0,0-1 0,-21 0 16,21 1-16,-21-1 0,21 0 15,-21 1-15,21-1 0,0-21 0,0 21 16,-21-20-16,21-1 0,-21 0 0,21 0 15,-22-21 1,22-21 15,0 0-31,22 0 0,-1-1 16,-21 1-16,21 0 0,0 0 0,0 0 16,-21-22-16,21 22 0,1-21 0,-1 21 15,0 0-15,0-22 0,21 22 16,-20 0-16,-1 0 0,0 0 0,0-1 15,0 22-15,0 0 16,1 0-16,-1 0 0,0 22 16,0-1-16,-21 0 0,0 0 0,21 0 15,-21 22-15,21-1 16,-21 0-16,0-21 0,0 1 16,22-1-16,-22 0 0,0 0 0,0 0 15,0 0-15,21 1 16,0-22-16,0 0 15,0 0-15,0 0 0,1 0 16,-1-22-16,0 1 0,0 0 16,0 0-16,0 0 0,1 0 0,-1-1 15,0-20-15,-21 0 0,0-1 0,21 1 16,-21 0-16,0-1 0,0 22 16,0-21-16,0 0 0,0 20 0,0 1 15,0 0-15,0 0 0,-21 21 16,21-21-16,0 42 47,21-21-32,0 0-15,0 0 0,1 0 0,20 0 16,-21 0-16</inkml:trace>
  <inkml:trace contextRef="#ctx0" brushRef="#br0" timeOffset="93092.82">7218 13377 0,'0'22'31,"0"-1"-31,0 21 16,0-21-16,0 0 0,0 22 16,0-22-16,0 21 0,0-21 0,-21 22 15,21-1-15,-22-21 0,22 22 16,-21-22-16,21 21 0,0-21 0,0 0 15,0 1-15,-21-1 0,21 0 16,-21-21 0,21-21-1,-21 0 1,21-1-16,0-20 16,0 21-16,0-21 0,0-1 0,0 1 15,0 0-15,21-1 0,-21 1 0,21 0 16,0-1-16,0 1 0,1 21 15,-1 0-15,0-1 0,0 1 0,0 0 16,0 21-16,1 0 0,-1 0 0,21 0 16,-21 21-16,0 0 0,1 1 15,-1-1-15,0 21 0,-21-21 0,21 22 16,-21-1-16,21 0 0,-21-21 0,0 22 16,0-1-16,0-21 0,0 22 15,0-22-15,0 0 0,0 0 16,0 0-16,0 0 0,0 1 15,-21-22 1,0 0-16,0 0 16,0 0-16,21-22 15,-22 1-15,1 0 0</inkml:trace>
  <inkml:trace contextRef="#ctx0" brushRef="#br0" timeOffset="93260.51">7154 13737 0,'0'0'0,"-21"0"0,21-21 31,21 21-31,0 0 16,1 0-16,-1 0 0,21-21 0,-21 0 15,22 21-15,-22 0 0,21-21 0,-21 21 16,22 0-16,-22-22 0,0 22 16,0-21-16,0 21 0,-21-21 0,21 21 15,1-21-15</inkml:trace>
  <inkml:trace contextRef="#ctx0" brushRef="#br0" timeOffset="93554.97">7895 13314 0,'0'21'15,"0"0"1,0 0-16,0 1 0,0-1 15,0 21-15,0-21 0,0 0 0,0 22 16,0-1-16,0-21 0,-21 22 16,21-22-16,0 21 0,0-21 0,-21 22 15,21-22-15,0 0 0,0 0 0,0 0 16,0 0-16,0 1 0,0-1 16,0-42 15,0-1-16,0 1-15,0-21 16</inkml:trace>
  <inkml:trace contextRef="#ctx0" brushRef="#br0" timeOffset="93793.91">7832 13420 0,'0'-21'16,"0"42"-16,0-64 0,0 22 0,0 0 0,0 0 15,21 0-15,0 21 0,0-21 16,0 21-16,0 0 0,1 0 15,20 0-15,-21 0 0,0 0 0,22 0 16,-22 0-16,0 21 0,0 0 16,-21 0-16,0 0 0,0 0 15,0 1-15,0-1 0,-21 0 0,0 0 16,0 21-16,-22-20 0,22-1 0,-21 0 16,21 21-16,-22-21 0,22 1 15,0-22-15,0 21 0,0 0 0,-1-21 16</inkml:trace>
  <inkml:trace contextRef="#ctx0" brushRef="#br0" timeOffset="96012.64">9906 13441 0,'0'0'0,"0"21"0,21 0 16,0-21-16,0 21 0,1-21 15,-1 0-15,0 0 0,0 0 16,-21-21-16,21 0 16,0 0-16,-21 0 15,22 0-15,-22-1 16,0 1-16,0 0 0,0 0 0,0 0 16,-22 0-16,1-1 0,0 1 0,0 0 15,0 0-15,0 21 0,-1 0 16,1 0-16,-21 0 0,21 0 0,-22 0 15,22 21-15,-21 0 0,21 22 0,-22-22 16,22 21-16,0-21 0,0 22 16,0-1-16,0 0 0,21 1 0,-22-1 15,22 0-15,0 1 0,0-22 16,0 0-16,0 0 0,22 0 16,-1 0-16,0-21 0,0 0 0,0 0 15,0 0-15,22 0 0,-22 0 0,21 0 16,-21-21-16,22 0 0,-22 0 15,21 0-15,1 0 0,-22-1 0,0-20 16,21 21-16,-21-21 0,1 20 0,-22-20 16,0 21-16,0-21 0,0 20 15,0-20-15,0 21 0,0 0 0,0 0 16,0-1-16,0 44 31,0-1-31,0 0 16,0 0-16,0 0 0,0 22 0,0-22 15,0 0-15,0 21 0,0 1 16,0-22-16,0 21 0,0-21 0,0 0 16,0 1-16,0-1 0,21 0 0,-21 0 15,21 0-15,0-21 0,0 0 16,0 0-16,1 0 0,-1 0 16,0-21-16,0 0 0,21 0 0,-20 21 15,-1-43-15,0 22 0,-21 0 16,21-21-16,-21 21 0,21-22 0,-21 22 15,0-21-15,0 21 0,0-22 16,0 22-16,0 0 0,0 0 0,0 42 47,0 0-47,0 0 0,0 0 16,21 1-16,-21-1 0,22 0 15,-1 0-15,-21 0 0,0 0 0,0 1 16,21 20-16,-21-21 0,21 0 0,-21 0 15,0 1-15,0-1 16,0 0-16,0 0 0,21-21 0,-21 21 16,21-21-16,1 0 15,-1 0 1,0 0-16,0 0 0,0 0 16,0 0-16,1 0 0,-1 0 15,0-21-15,0 0 0,0 21 16,0-21-16,1 0 0,-1-1 0,0 22 15,-21-42-15,21 21 0,-21 0 16,21 0-16,-21-22 0,21 22 0,-21 0 16,0-21-16,0 20 0,0 1 0,0 0 15,0 0-15,-21 21 16,0 0-16,0 21 16,0 0-16,21 0 15,-21 1-15,21-1 0,0 0 0,0 0 16,0 0-16,0 0 0,0 22 15,0-22-15,0 0 0,0 0 16,21 0-16,0 22 0,0-43 0,0 21 16,22 0-16,-22 0 0,0-21 0,21 0 15,1 0-15,-1 0 0,0 0 16,1 0-16,-1 0 0,0 0 0,-21 0 16,22-21-16,-1 0 0,-21 0 0,22 0 15,-22-1-15,0-20 0,0 21 16,-21-21-16,0 20 0,0-20 0,0 21 15,0-21-15,0 20 0,0 1 0,0 0 16,0 0-16,-21 0 0,0 0 16,0 21-16,-1 0 15,1 0-15,0 0 0,0 0 0,0 21 16,0 0-16,-1 0 0,1 0 0,0 0 16,21 22-16,0-22 0,0 0 15,-21 21-15,21-20 0,0-1 0,0 0 16,0 0-16,21 0 0,-21 0 0,21 1 15,0-22-15,1 0 0,-1 0 0,0 0 16,21 0-16,-21 0 0,1 0 16,-1-22-16,0 22 0,0-21 0,-21 0 15,21 0-15,0 0 0,-21-22 16,0 22-16,0 0 0,0 0 16,0 0-16,0 0 0,0-1 0,0 44 31,0-1-16,0 0-15,0 21 16,0-21-16,0 1 0,0-1 0,0 0 16,0 0-16,0 0 0,0 0 0,0 1 15,0-1-15,22 0 0,-1-21 16,0 21-16,0-21 0,0 0 16,0 0-16,1 0 0,20 0 0,-21 0 15,21 0-15,1-21 0</inkml:trace>
  <inkml:trace contextRef="#ctx0" brushRef="#br0" timeOffset="96656.45">12848 13250 0,'21'-21'0,"-42"42"0,42-63 0,-42 42 31,0 0-31,0 0 0,0 21 0,-1 0 16,1 1-16,0-1 0,0 0 0,0 0 15,21 0-15,0 0 0,-21 1 16,21-1-16,0 0 0,0 0 16,0 0-16,0 0 0,0 1 15,21-22-15,0 0 16,0 0-16,0 0 0,22 0 0,-22 0 16,0-22-16,0 22 0,-21-21 0,21 0 15,-21 0-15,21 0 0,-21 0 16,0-22-16,0 22 0,0 0 0,0-21 15,0-1-15,0 22 0,0-21 0,0 21 16,0-22-16,0 22 0,0 0 0,22 0 16,-1 0-16,0 21 0,0 0 15,0 0-15,0 0 16,1 21-16,-1 0 0,0 0 16,-21 0-16,0 22 0,21-22 15,0 21-15,-21 0 0,0-20 0,0 20 16,21 21-16,-21-20 0,22-1 0,-22 22 15,0-22-15,0 21 0,21-20 16,-21 20-16,21 1 0,-21-22 0,0 0 16,21 22-16,-21-22 0,0 1 0,0-1 15,0 21-15,0-20 0,0-1 0,0 0 16,0 1-16,0-22 0,0 21 16,-21 1-16,21-22 0,-21 0 0,21 0 15,-21 0-15,21-42 31,0 0-31,0-21 0,0 20 16,0 1-16,0-21 0,0 0 16,0-1-16,0 1 0,21 0 0,0-22 15,0 22-15,0-22 0,0 22 0,22 0 16,-22-1-16,0 1 0,0 0 16,0-1-16,-21 22 0,22-21 0,-22 21 15,21-22-15,-21 22 0,0 0 0,21-21 16,-21 20-16,0 1 0</inkml:trace>
  <inkml:trace contextRef="#ctx0" brushRef="#br0" timeOffset="97386.78">14774 12891 0,'0'0'0,"0"-22"0,0 1 0,0 0 16,0 0-16,-21 21 0,0 0 0,0-21 15,0 21-15,-1 0 0,1 0 16,0 0-16,0 21 0,0 0 0,0 21 16,-1-20-16,1 20 0,0 0 0,0 1 15,0-1-15,21 21 0,0-20 16,-21-1-16,21 22 0,0-22 0,-22 0 16,22 1-16,0-1 0,0 0 0,0-21 15,0 22-15,0-22 0,22 0 16,-1 0-16,0 0 0,0-21 0,0 0 15,22 0-15,-22 0 0,21 0 16,-21 0-16,22-21 0,-22 21 0,21-21 16,-21-21-16,22 21 0,-22-1 15,21 1-15,-21-21 0,0 21 0,-21 0 16,0-1-16,22 1 0,-22 0 16,0 42-1,0 0 1,0 1-16,0-1 0,0 0 15,0 0-15,0 0 0,0 0 0,0 1 16,0-1-16,-22-21 16,22 21-16,0-42 47,0 0-47,22-1 0,-22 1 15,0 0-15</inkml:trace>
  <inkml:trace contextRef="#ctx0" brushRef="#br0" timeOffset="97556.37">14986 13145 0,'0'0'0,"0"-22"0,-21 22 16,0 0-16,-1 0 0,22-21 16,22 21 15,-1 0-16,0 21-15,0-21 0,0 0 0,0 0 16,1 22-16</inkml:trace>
  <inkml:trace contextRef="#ctx0" brushRef="#br0" timeOffset="97932.21">15198 13187 0,'0'21'31,"21"-21"-15,0 0-16,0 21 15,0 0-15,0-21 0,1 22 16,-1-22-16,-21 21 0,21 0 0,0 0 16,-21 0-16,0 0 0,0 1 0,0-1 15,0 21-15,0-21 0,0 0 16,0 1-16,0-1 0,0 0 0,0 0 15,0-42 32,0 0-47,0 0 0,0-1 0,0 1 16,0 0-16,21-21 16,0 21-16,-21-1 0,22 1 0,-1 0 15,0-64-15,0 64 16,-21 0-1,0 0-15,21 21 0,0 0 16</inkml:trace>
  <inkml:trace contextRef="#ctx0" brushRef="#br0" timeOffset="98492.64">15960 13166 0,'0'0'0,"-22"0"16,1 0-16,0 0 16,0 0-16,0 0 0,0 21 15,-1 0-15,1 0 0,0 0 0,21 1 16,0-1-16,-21 0 0,21 0 0,-21 0 16,21 22-16,0-22 0,0 0 0,0 21 15,0-21-15,0 1 0,0-1 16,0 0-16,21 0 0,0 0 0,0-21 15,0 21-15,1-21 0,-1 0 0,0 0 16,0 0-16,21 0 16,-20 0-16,20-21 0,0 21 0,-21-21 15,22 0-15,-22 0 0,21 0 0,-21-22 16,22 22-16,-22-21 0,0 21 0,0-22 16,22 1-16,-22 0 0,0-1 15,0 1-15,0-22 0,0 22 0,1-21 16,-22-1-16,21 22 0,0-22 0,-21 22 15,21 0-15,-21-1 0,0 22 16,0-21-16,0 21 0,-21 21 31,0 21-31,0 21 0,-1-21 16,1 22-16,21 20 0,-21-21 0,0 22 16,21-22-16,-21 22 0,21-22 0,0 0 15,0 1-15,0 20 0,0-20 0,0-22 16,0 21-16,0 0 0,0-20 15,0 20-15,0-21 0,0 0 0,0 0 16,0 1-16,0-1 0,0 0 16,21-21-16,0 0 15,0 0 1,0-21-16,-21 0 0,22-1 0,-1 1 16</inkml:trace>
  <inkml:trace contextRef="#ctx0" brushRef="#br0" timeOffset="98872.45">16722 13335 0,'0'0'0,"0"21"16,21-21 0,0 0-16,0 0 0,0 0 15,0 0-15,1-21 0,-1 21 0,0 0 16,0-21-16,21 21 0,-20-21 0,20 0 15,-21-1-15,0 22 16,0-21-16,-21 0 0,0-21 0,0 21 16,0-1-16,0 1 0,0 0 15,-21 0-15,0 21 0,0 0 0,-21 0 16,20 0-16,-20 21 0,0 0 16,21 0-16,-22 1 0,22-1 0,-21 0 15,21 21-15,21-21 0,0 22 0,-22-22 16,22 0-16,0 0 0,0 22 15,0-22-15,22 0 0,-22 0 0,21 0 16,0 0-16,0 1 0,21-22 0,-20 21 16,-1-21-16,21 0 0,0 21 15,-20-21-15,20 0 0,0 0 16,1 0-16,-1 0 0,0-21 0,1 0 16,-1 21-16</inkml:trace>
  <inkml:trace contextRef="#ctx0" brushRef="#br0" timeOffset="99524.75">17928 13483 0,'-21'0'0,"42"0"0,-63-21 16,21 21-16,21-21 0,-22 21 0,22-21 31,22 21-15,-1 0-16,0 0 0,0 0 15,21 0-15,-20 0 0,20 0 0,0 0 16,1 0-16,-1 0 0,21 0 15,1 0-15,-22 0 0,22 0 0,-1 0 16,1 0-16,-1 0 0,1 0 16,-1 0-16,-20 0 0,-1 0 15,0 0-15,-21-21 0,1 21 0,-22-22 16,0 1-16,0 0 16,-22 0-16,1 21 0,-21-21 15,21 21-15,-22-21 0,1 21 16,0 0-16,-1-22 0,1 22 0,21 0 15,-21 0-15,20 0 0,22-21 16,22 21 0,20-21-16,-21 21 15,21 0-15,-20 0 0,-1 0 0,21 0 16,-21 0-16,0 0 0,22 0 16,-22 0-16,-21 21 15,0 0-15,0 1 0,0-1 16,0 0-16,-21 0 0,21 0 0,-21 22 15,-1-22-15,-20 0 0,21 0 16,0 21-16,0-20 0,-22 20 0,22-21 16,0 0-16,0 22 0,0-22 0,-1 0 15,1 0-15,0 0 0,0 0 0,21 1 16,-21-1-16,21 0 16</inkml:trace>
  <inkml:trace contextRef="#ctx0" brushRef="#br0" timeOffset="100932.52">20129 13377 0,'0'0'0,"0"-21"31,0 42-15,0 1-16,0-1 15,0 0-15,0 0 0,-21 0 0,21 22 16,-21-22-16,21 21 0,-21-21 16,21 0-16,0 22 0,0-22 0,0 0 15,0 0-15,0 0 0,0 1 16,0-44 15,0 1-15,0 0-16,0 0 0,0 0 15,0 0-15,0-1 0,0-20 16,21 21-16,0 0 0,0-22 0,1 22 16,-22 0-16,21 0 0,0-21 0,21 20 15,-21 22-15,1-21 0,-1 0 16,0 21-16,0 0 0,0 0 0,0 0 16,1 0-16,-1 0 0,0 21 15,0 0-15,-21 1 0,0-1 16,0 0-16,21 0 0,-21 0 0,0 0 15,0 1-15,0-1 0,0 0 0,0 0 16,0 0 0,-21-42 15,21 0-15,0 0-16,0 0 0,0-1 0,21 1 15,0 0-15,1 0 0,-1 0 16,0 0-16,21-1 0,-21 1 15,22 0-15,-22 0 0,21 21 0,-21 0 16,1 0-16,-1 0 0,0 0 0,0 0 16,0 0-16,0 21 0,-21 0 0,0 0 15,0 1-15,0-1 0,0 21 16,0-21-16,0 0 0,0 1 16,0-1-16,0 0 0,0 0 0,0 0 15,0 0-15,0 1 16,22-22-1,-1-22-15,0 22 16,0-21-16</inkml:trace>
  <inkml:trace contextRef="#ctx0" brushRef="#br0" timeOffset="101292.35">21230 13420 0,'0'21'16,"21"-21"-1,0 0 1,1 0-16,-1 0 16,0 0-16,0-21 0,0 21 15,0-21-15,1 21 0,-1-22 0,0 22 16,0-21-16,-21 0 0,0 0 0,0 0 16,0 0-16,0-1 0,-21 22 15,0-21-15,0 21 0,-1 0 16,1 0-16,0 0 0,0 0 15,0 21-15,0 1 16,21-1-16,-22 0 0,22 0 16,0 21-16,0-20 0,0 20 0,0-21 15,0 0-15,0 22 0,0-22 0,22 0 16,-1 0-16,0 0 0,-21 0 16,21 1-16,0-22 0,0 0 0,22 21 15,-22-21-15,21 0 0,1 0 0,-22 0 16,21-21-16,0-1 0,1 1 15,-1 0-15</inkml:trace>
  <inkml:trace contextRef="#ctx0" brushRef="#br0" timeOffset="101541.21">22161 13039 0,'0'0'0,"0"-43"16,0 22-16,0 0 0,0 0 0,0 0 15,-21 42 1,0 0-16,0 0 15,21 22-15,0-1 0,-21-21 0,0 21 16,-1 1-16,22-1 0,0 0 0,0 1 16,-21-1-16,21 0 0,-21 1 15,21-22-15,0 21 0,0 1 0,-21-22 16,21 21-16,-21-21 0,21 0 0,0 1 16,0-1-16,0 0 15,0-42 1,21 0-1,0-1-15</inkml:trace>
  <inkml:trace contextRef="#ctx0" brushRef="#br0" timeOffset="102256.57">22331 13081 0,'0'-42'0,"0"84"0,0-105 0,0 41 16,0 1-16,0 42 15,0 1 1,0-1-16,0 21 0,0 0 15,0-20-15,0 20 0,-21 0 0,21 1 16,0-1-16,-22 0 0,22-21 16,0 22-16,0-1 0,-21-21 0,21 22 15,0-22-15,-21 0 0,21 0 16,0 0-16,0 0 16,0-42-1,0 0 1,21 21-16,-21-21 0,21 0 0,-21 0 15,22-1-15,-22 1 0,21 0 16,0 21-16,0 0 31,-21 21-15,21 0-16,-21 1 0,0-1 16,0 0-16,0 0 0,21 0 15,1 0-15,-1-21 0,0 22 16,0-22-16,0 0 0,0 0 0,22 0 15,-22 0-15,21 0 0,1 0 16,-1 0-16,-21 0 0,21-22 0,1 22 16,-1-21-16,-21 0 0,0 0 0,1 0 15,-1 0-15,0-1 0,-21-20 16,21 21-16,-21 0 0,0 0 16,0 42-1,0 0 1,0 0-16,0 0 0,0 0 0,-21 1 15,21-1-15,0 21 0,0-21 0,0 0 16,0 1-16,0-1 16,0 0-16,21-21 15,0 0-15,0 0 16,1 0-16,-1 0 0,0-21 16,0 0-16,0-1 0,-21 1 0,21 0 15,-21 0-15,22-21 0,-22 20 0,0 1 16,0-21-16,0 21 0,0 0 15,0-1-15,0 1 0,0 0 16,-22 21-16,1 0 0,0 0 16,0 0-16,0 0 0,0 0 15,-1 0-15,1 0 0,21 21 0,0 0 16,0 1-16,0-1 16,21 0-16,1-21 15</inkml:trace>
  <inkml:trace contextRef="#ctx0" brushRef="#br0" timeOffset="102789.43">23749 13399 0,'-21'0'0,"42"0"0,-63 0 0,20 0 15,1 0-15,-21 0 0,21 0 16,0 0-16,-1 0 0,1 21 15,0-21-15,0 21 0,0 0 0,0 21 16,21-20-16,0-1 0,-22 21 0,22-21 16,0 0-16,0 1 0,0-1 15,0 0-15,0 0 0,0 0 0,0 0 16,22 1 0,-1-22-16,0 0 0,0 0 15,0-22-15,0 1 16,1 0-16,-1 0 0,-21 0 15,21-22-15,0 1 0,0 0 16,0-1-16,22-41 0,-1-22 16,-21 64-16,0-22 0,1 22 15,-1-22-15,0 22 0,0 0 16,-21-1-16,0 1 0,0 21 0,0 0 16,-21 21-16,0 0 15,0 21-15,-1 0 0,1 0 16,0 21-16,0 1 0,0-1 0,0-21 15,-1 22-15,1-1 0,21 21 16,0-20-16,0-1 0,0 0 16,0 1-16,0-1 0,0 0 0,0-20 15,0 20-15,0-21 0,21 21 0,-21-20 16,22-1-16,-1 0 16,0-21-16,0 0 0,0 0 15,0 0-15,1 0 0,-1-21 0,0 0 16,0-1-16,-21 1 15</inkml:trace>
  <inkml:trace contextRef="#ctx0" brushRef="#br0" timeOffset="103048.47">21886 13229 0,'0'0'0,"-42"0"0,0 0 0,20 0 16,44 0-1,-1 0-15,0 0 16,21 0-16,1 0 0,-1 0 16,0 0-16,1 0 0,-1 0 0,0 0 15,1 0-15,-1 0 0,0 0 16,1 0-16,-22 0 0,21-21 15,-21 21-15,0 0 0,1 0 0</inkml:trace>
  <inkml:trace contextRef="#ctx0" brushRef="#br0" timeOffset="104140.52">25442 13039 0,'0'0'0,"21"0"16,1 0-16,20 0 0,-21 0 0,0 0 15,0 0-15,1 0 0,-1-21 16,0 21-16,0-22 0,0 1 0,-21 0 16,0 0-16,-21 0 15,0 0-15,0-1 0,0 22 16,-22 0-16,22 0 0,-21 0 0,-1 0 16,22 0-16,-21 0 0,21 0 15,-22 22-15,22-22 0,0 21 16,21 0-16,0 0 0,0 0 0,0 0 15,0 22-15,0-22 0,0 0 0,21 0 16,-21 22-16,21-22 0,1 0 16,-1 0-16,0 21 0,0-20 0,0-1 15,0 21-15,1-21 0,-22 0 0,0 1 16,0-1-16,0 0 0,0 21 16,0-21-16,0 1 0,-22-1 15,1 0-15,0-21 0,0 0 0,0 21 16,0-21-16,-22 0 0,22 0 15,0 0-15,-21 0 0,20-21 0,1 21 16,0-21-16,0 0 0,0-1 16,0 1-16,21 0 0,0 0 15,0 0-15,0 0 0,-22-1 0,22 1 16,0 0-16,0 0 0,0 0 0,0 42 47,0 0-47,0 0 0,0 0 0,0 1 15,0-1-15,22 0 0,-22 0 16,21 0-16,0 0 0,0-21 0,0 22 16,0-1-16,1 0 0,20-21 0,-21 0 15,21 0-15,-20 0 16,20 0-16,0 0 0,1 0 0,-1 0 16,0 0-16,1-21 0,-1 21 0,0-21 15,1-1-15,-1 1 0,0 0 16,-21-21-16,22 21 0,-22-1 0,21-20 15,-21 0-15,1 21 0,-1-22 0,0 1 16,0 0-16,-21-1 0,42-63 16,-42 64-16,0 21 15,0 0-15,0 0 0,0 42 16,0 0 0,-21 0-16,0 0 0,21 22 15,-21-22-15,0 21 0,0 0 0,-1 1 0,22-22 16,0 21-16,-21 1 15,0-22-15,21 21 0,0-21 0,0 0 16,0 1-16,0-1 0,0 0 0,0 0 16,0 0-16,21-21 15,0 0-15,1 0 0,-1 0 16,0 0-16,0-21 16,-21 0-16,21 0 15,-21 0-15,0-1 0</inkml:trace>
  <inkml:trace contextRef="#ctx0" brushRef="#br0" timeOffset="104319.18">25971 13166 0,'-21'0'16,"0"0"-16,42 0 31,0 0-31,1 0 16,-1 0-16,21 0 0,-21 0 0,22 0 15,-22 0-15,21-21 0,-21 21 0,22 0 16,-22-22-16,0 22 0</inkml:trace>
  <inkml:trace contextRef="#ctx0" brushRef="#br0" timeOffset="105676.68">26543 13441 0,'21'0'16,"0"-21"-1,0 0-15,-21-1 16,22 22-16,-22-21 0,0 0 16,0 0-16,0 0 0,0 0 15,0-1-15,0 1 0,0 0 16,0 0-16,-22 21 15,1 0-15,0 0 0,0 0 16,0 0-16,0 21 0,-1 0 0,1 0 16,0 1-16,0 20 0,0-21 15,0 0-15,-1 22 0,22-22 0,0 0 16,-21 21-16,21-21 0,0 1 0,0-1 16,0 0-16,0 0 15,21-21-15,1 0 0,-1 0 0,0 0 16,0 0-16,0 0 0,0 0 0,1-21 15,-1 0-15,0 0 0,0-1 16,0 1-16,0-21 0,1 21 16,-22 0-16,21-1 0,0-20 0,0 21 15,-21 0-15,0 0 0,21-1 0,0 22 16,-21 22 15,0-1-31,0 0 0,-21 0 16,21 0-16,0 0 0,0 1 15,0-1-15,0 0 0,0 0 0,0 0 16,21 0-16,-21 1 0,22-22 0,-1 21 16,0-21-16,0 0 0,0 0 15,0 0-15,1 0 0,-1 0 0,0-21 16,0-1-16,0 22 0,0-21 16,1 0-16,-1 0 0,0-21 15,0 20-15,21-20 0,-20 21 0,-1-21 16,0-1-16,0-20 0,21 20 0,-20-20 15,-1 21-15,0-22 0,0 22 16,0-1-16,0 1 0,1 0 0,-22 21 16,0-1-16,0 1 0,0 42 31,-22 22-31,1-22 0,0 21 0,0 1 16,0-1-16,0 0 0,-1 1 15,1-1-15,0 0 0,21 1 16,0-1-16,-21 0 0,21 1 0,0-22 15,0 21-15,0-21 0,0 0 16,0 22-16,0-22 0,0 0 0,21 0 16,0 0-16,0-21 15,1 0-15,-1 0 0,0 0 16,0 0-16,0-21 0,0 0 0,1 0 16,-1 0-16,0 0 0,0-1 0,0 1 15,0 0-15,-21 0 0,0 0 16,22 21-16,-22 21 31,0 0-31,-22-21 16,22 21-16,-21 0 0,21 1 0,0-1 15,0 0-15,0 0 0,0 0 16,0 0 0,21-21-1,1 0-15,-1 0 0,0 0 16,-21-21-16,21 21 0,0-21 15,0 0-15,1 0 0,-1 0 0,0 21 16,0-43-16,0 22 0,0 0 0,1 0 16,-1 0-16,0-1 0,0 1 15,21 0-15,-20 0 0,-1 21 16,0 0-16,-21 21 31,0 0-15,21-21-16,0 0 15,0 0 1,1 0-16,-1 0 16,-21-21-16,0 0 15,0 0 1,0 0 0,-21 21-16,-1 0 0,1 0 15,0 0 1,0 0-16,0 21 0,0 0 0,-1 0 15,1-21-15,0 21 0,0 0 0,0 1 16,21 20-16,0-21 0,-21 0 16,21 0-16,0 1 0,0-1 0,0 0 15,0 0-15,0 0 0,0 0 16,21 1-16,0-22 16,0 0-16,0 0 0,0 0 0,1 0 15,-1 0-15,21 0 0,-21 0 0,0 0 16,1-22-16,-1 1 0,21 0 15,-42 0-15,21 0 0,0 0 16</inkml:trace>
  <inkml:trace contextRef="#ctx0" brushRef="#br0" timeOffset="105886.79">28152 12806 0,'0'0'16,"-22"0"-16,1 0 31,0 0-15,0 0 15</inkml:trace>
  <inkml:trace contextRef="#ctx0" brushRef="#br0" timeOffset="106097.9">27199 12933 0,'-42'0'16,"84"0"-16,-84 21 0,21-21 15,42 0 1,0 0-16,0 0 15,21 0-15,-20 0 0,20 0 0,-21 0 16,21 0-16,-20 0 0,20 0 0,-21 0 16,0 0-16,0 0 0</inkml:trace>
  <inkml:trace contextRef="#ctx0" brushRef="#br0" timeOffset="107412.55">3196 15007 0,'0'0'0,"-21"-21"16,21 0-16,-21 21 16,21-21-16,0 0 15,0-1 1,21 1-16,0 21 16,0 0-16,22 0 0,-22 0 15,0 0-15,0 0 0,0 0 0,0 21 16,1 1-16,-1-1 0,-21 0 15,0 0-15,0 0 0,0 22 16,0-22-16,0 21 0,-21-21 0,-1 22 16,1-22-16,-21 21 0,21-21 0,0 0 15,-1 1-15,1-1 0,0 0 16,0-21-16,0 0 16,0 0-1,21-21-15,0 0 16,0-1-16,0 1 15,21 0-15,0 0 0,0 21 0,0 0 16,0 0-16,1 0 16,-1 0-16,21 0 0,-21 0 15,22 21-15,-22 0 0,21 0 0,-21 1 16,22 20-16,-22-21 0,0 21 16,0-20-16,-21 20 0,0-21 0,0 21 15,0-20-15,0 20 0,-21-21 16,0 0-16,0 0 0,-1 1 0,1-1 15,-21 0-15,21 0 0,0-21 0,-1 0 16,-20 21-16,21-21 0,0 0 16,0 0-16,-1 0 0,1 0 0,0-21 15,0 21 1,0-21-16,21 0 0,-21 21 16,21-21-16,0-1 0,-22 22 15,22-21-15,0 0 16,22 0-1</inkml:trace>
  <inkml:trace contextRef="#ctx0" brushRef="#br0" timeOffset="107596.21">3768 15473 0,'21'-21'0,"-42"42"0,84-42 0,-42 21 15,-21-21-15,21 21 78,1 0-78,-1 0 0</inkml:trace>
  <inkml:trace contextRef="#ctx0" brushRef="#br0" timeOffset="108236.44">5757 14944 0,'0'-21'0,"0"42"0,0-21 31,0 21-31,0 21 0,0-21 16,-21 22-16,21 20 0,0-20 0,-21-1 16,21 21-16,0-20 0,0-1 15,0 0-15,0 1 0,-21-1 0,21 0 16,-21-20-16,21-1 0,-22 0 16,22 0-16,0-42 31,0 0-16,0-22-15,0 22 0,0 0 0,22-21 16,-22 21-16,21-22 0,-21 22 16,0 0-16,21 0 0,0 0 15,0 21-15,0 0 0,1 0 16,-1 21-16,-21 0 0,21 0 16,0 0-16,0 0 0,0 1 15,-21-1-15,22 0 0,-1 0 0,-21 0 16,21 0-16,0-21 0,-21 22 15,21-22-15,0 0 0,1 0 0,-1 0 16,0 0-16,0 0 0,0 0 16,22-22-16,-22 1 0,0 0 15,0 0-15,21 0 0,-20-22 0,-1 22 16,0-21-16,-21 0 0,0-1 0,0 1 16,0 0-16,0-1 0,0 1 15,0 0-15,-21 20 0,21-20 0,-21 21 16,-1 0-16,22 0 0,-21 21 15,0 0 1,21 21 0,0 0-16,0 0 0,0 0 15,0 0-15,21-21 0,0 22 16,1-1-16,-1-21 0,0 0 0</inkml:trace>
  <inkml:trace contextRef="#ctx0" brushRef="#br0" timeOffset="108688.64">7006 14923 0,'0'0'0,"0"21"15,0 0-15,-21 0 16,21 0-16,-21 0 0,0 1 16,21 20-16,0 0 0,-22-21 0,1 22 15,0-1-15,21 0 0,0 1 16,-21-22-16,21 21 0,-21-21 0,21 22 15,0-22-15,0 0 0,0 0 0,-21-21 16,21 21-16,0-42 16,0 0-1,0 0-15,0 0 0,0 0 0,21-1 16,-21-20-16,0 0 0,21-1 16,0 1-16,-21 0 0,21-1 15,0 1-15,-21 0 0,22-1 0,-1 22 16,0 0-16,0-21 0,0 42 15,0-21-15,1 21 0,-1 0 16,0 21-16,0-21 0,0 21 0,0 21 16,-21-21-16,0 22 0,22-22 15,-22 21-15,21 1 0,-21-1 0,0 0 16,0 1-16,0-1 0,0 0 0,0-21 16,0 22-16,0-22 0,0 0 15,0 0-15,0 0 0,-21 1 0,21-1 16,-22-21-16,1 0 15,0 0-15,0 0 16,0 0-16,0 0 0</inkml:trace>
  <inkml:trace contextRef="#ctx0" brushRef="#br0" timeOffset="108835.37">6794 15367 0,'0'-21'16,"-21"0"-16,21 0 0,21 84 0,-42-148 15,42 85-15,1 0 16,20 0-16,-21 0 0,0 0 0,22-21 15,-1 21-15,-21 0 0,21 0 16,1 0-16,-1-21 0,0 0 0,1 21 16,-1-21-16,0 0 0,1 21 15</inkml:trace>
  <inkml:trace contextRef="#ctx0" brushRef="#br0" timeOffset="109056.46">7705 14944 0,'0'42'0,"0"-105"0,0 84 0,-22-21 31,22 21-31,-21 0 0,21 21 16,-21-20-16,21 20 0,0-21 0,0 21 15,0 1-15,0-1 0,-21 0 16,21-20-16,0 20 0,0 0 0,0-21 16,0 22-16,0-22 0,0 0 15,0 0-15,0 0 0,0 1 16,21-22-16,0 0 15,0 0-15,-21-22 16,0 1-16</inkml:trace>
  <inkml:trace contextRef="#ctx0" brushRef="#br0" timeOffset="109277.06">7620 15050 0,'0'-22'16,"42"171"-16,-84-276 0,42 63 0,0 22 0,0 21 15,0-1-15,0 1 0,21 0 0,0 0 16,22 0-16,-22 21 0,0 0 0,21 0 15,-21 0-15,22 0 0,-22 0 16,21 21-16,-21 0 0,1 21 16,-1-20-16,-21-1 0,0 0 0,0 21 15,0-21-15,-21 1 0,-1 20 0,1-21 16,-21 0-16,0 0 0,20 1 16,-20-1-16,0 0 0,21 0 0,-1-21 15,1 0-15,0 0 0,0 0 0,0 0 16</inkml:trace>
  <inkml:trace contextRef="#ctx0" brushRef="#br0" timeOffset="110902.77">9440 15346 0,'0'0'16,"64"-21"-16,-64 0 16,21 21-16,0-22 0,0 1 0,-21 0 15,21-21-15,-21 21 0,0-1 0,0-20 16,0 0-16,0 21 0,0-22 16,-21 22-16,0 0 0,0 0 0,0 0 15,-22 21-15,22 0 0,0 0 0,-21 0 16,21 0-16,-1 21 0,-20 0 15,21 21-15,0 1 0,0-1 16,-1 0-16,1 1 0,21 20 0,0-21 16,-21 1-16,21-1 0,0 0 0,0 1 15,0-1-15,0-21 0,0 0 16,0 1-16,21-1 0,0 0 0,-21 0 16,43-21-16,-22 0 0,0 0 0,0 0 15,0 0-15,22 0 0,-22 0 16,0-21-16,21 0 0,-20 0 0,-1-1 15,0 1-15,-21 0 0,21-21 0,0 21 16,-21-22-16,21 1 0,-21 0 16,0-1-16,0 1 0,22 0 0,-22 20 15,0-20-15,0 21 0,0 0 0,0 0 16,0-1 0,0 44-1,0-1-15,0 21 16,0-21-16,0 0 0,0 22 0,0-22 15,0 21-15,0 1 0,0-22 16,0 0-16,0 21 0,0-21 0,21 1 16,-21-1-16,0 0 0,21 0 0,0-21 15,0 0-15,0 21 0,1-21 16,20 0-16,-21 0 0,0 0 0,22 0 16,-22-21-16,21 0 0,0 21 0,-20-21 15,20 0-15,-21-22 0,21 22 16,-20-21-16,-1 21 0,0-22 15,-21 1-15,0 0 0,0 20 0,0-20 16,0 21-16,0 0 0,-21 0 0,0 21 16,-1 0-16,1 0 15,0 0-15,0 21 0,21 0 0,0 0 16,0 0-16,0 0 0,0 1 16,21-1-16,0 0 0,0 0 15,1 0-15,-1 0 0,0 1 0,0-1 16,0 0-16,0 0 0,1 0 15,-22 0-15,0 1 0,0-1 0,21 0 16,-21 0-16,0 0 16,21-21-16,-21 21 0,21-21 15,0 0-15,0 0 16,1 0-16,-1 0 0,21 0 16,-21 0-16,22-21 0,-22 21 0,21-21 15,-21 21-15,22-21 0,-22 0 0,21 0 16,-21-1-16,22 22 0,-22-42 15,0 21-15,-21 0 0,0 0 0,21-1 16,-21-20-16,0 21 0,0 0 0,0 0 16,0-1-16,0 1 15,-21 21-15,0 0 0,0 0 16,-1 21-16,1 1 16,21-1-16,0 0 0,-21 0 0,21 0 15,0 0-15,0 1 0,0-1 16,0 0-16,0 21 0,0-21 0,0 1 15,21-1-15,0 0 0,1 0 0,-1-21 16,0 21-16,21 0 0,1-21 16,-1 22-16,191-1 15,-191-21-15,0 0 16,1 0-16,20 0 0,-20 0 16,-1 0-16,0-21 0,1 21 0,-1-22 15,0 1-15,1 0 0,-22-21 16,0 21-16,0-22 0,0 1 0,-21 0 15,21-1-15,-21 1 0,0 0 16,0-1-16,0 1 0,0 21 0,-21 0 16,0-1-16,0 22 0,0 0 0,0 0 15,-1 0-15,1 22 0,0-22 16,0 42-16,0-21 0,0 0 0,-1 22 16,22-22-16,-21 21 0,21-21 0,-21 22 15,21-22-15,0 0 0,0 0 16,0 0-16,0 0 0,21-21 15,0 0-15,1 0 0,-1 0 16,0 0-16,0 0 0,0-21 16,0 21-16,1-21 0,-1 0 15,0 0-15,0-22 0,0 22 0,0 0 16,-21-21-16,0 21 0,22-1 0,-22 1 16,0 42-1,0 1 1,0-1-16,0 21 0,0-21 0,0 0 15,0 22-15,0-22 0,0 0 16,0 0-16,21 0 0,21 43 16,-21-64-16,-21 21 15,21-21-15,1 0 0,20 0 0,-21 0 16,0 0-16,22 0 0,-1 0 16,-21-21-16,21 21 0,1-21 0,-1 0 15,0-1-15,22 1 0,-22 0 0,1 0 16,-1-21-16</inkml:trace>
  <inkml:trace contextRef="#ctx0" brushRef="#br0" timeOffset="116935.89">13589 15155 0,'0'0'0,"0"-21"16,0 0-16,0 0 0,0 0 16,0 0-16,0-1 0,0 1 15,0 0-15,-21 21 0,0-21 0,-1 0 16,1 21-16,0 0 16,0 0-16,0 0 0,-22 21 15,22-21-15,0 21 0,0 0 0,0 22 16,0-22-16,-1 21 0,1 0 0,0 1 15,0-1-15,21 0 0,-21 1 16,21-22-16,0 21 0,0 1 0,0-22 16,0 0-16,21 21 0,0-21 0,0-21 15,0 22-15,1-22 0,20 0 16,-21 0-16,21 0 0,1 0 16,-22 0-16,21-22 0,1 22 0,-22-21 15,21 0-15,0 0 0,-20-21 16,-1 20-16,0-20 0,-21 21 0,0-21 15,0-1-15,0 22 0,0-21 0,-21-1 16,0 22-16,-1 0 0,1-21 0,-21 42 16,21-21-16,-22 21 0,22 0 15,-21 0-15,21 0 0,-22 0 0,22 0 16,0 0-16,0 21 0,0 0 0,21 0 16,0 0-1,21-21-15,0 0 16,21 0-16,1 0 0,-22 0 0,21 0 15,1 0-15,-1-21 0,21 21 16,-20-21-16,-1 0 0,22 0 0,-22-1 16,21 1-16,-20 0 0,-1 0 0,0 0 15,-20 0-15,-1-1 0,0 1 16,-21 0-16,21 0 0,-21 0 16,-21 21-16,0 0 15,0 0-15,-1 0 0,1 21 0,21 0 16,-21 21-16,21-20 0,-21 20 15,21 21-15,0-20 0,0 20 0,0 1 16,0-1-16,0 1 0,0-1 16,0 1-16,0-1 0,0 1 15,0-1-15,21 22 0,0-22 0,-21 1 16,43 148 0,-43-128-16,0-20 0,0-1 0,0 1 0,0-22 15,0 22-15,0-22 0,0 21 0,0-20 16,-22-1-16,1 0 0,0 1 15,0-1-15,21-21 0,-21 0 0,0 1 16,-1-22-16,1 0 0,0 0 0,0-22 16,21 1-16,0-21 0,-21 0 15,21-1-15,0 1 0,0-22 16,0 1-16,0-1 0,0 1 0,0-22 16,0 1-16,0-1 0,0 21 0,21-20 15,0-1-15,0 22 0,0-1 16,1 1-16,20-1 0,0 1 0,1-1 15,-1 22-15,21-22 0,-20 22 0,20 0 16,1-1-16</inkml:trace>
  <inkml:trace contextRef="#ctx0" brushRef="#br0" timeOffset="117534.59">15621 15028 0,'0'0'16,"0"-21"-16,0 0 16,0 0-16,21 21 15,0 0 1,-21-21-16,21 21 15,-21-21-15,0-1 16,0 1 0,0 0-16,22 0 0,-22 0 0,21 0 15,0-1-15,-21 1 0,0 0 0,21 0 16,-21 0-16,0 0 0,0-1 0,-21 22 31,0 0-31,0 0 0,-22 0 0,22 22 16,-21-1-16,-1 0 0,1 21 0,21-21 15,-21 1-15,20-1 0,-20 21 16,21-21-16,21 0 0,0 22 0,0-22 16,0 0-16,0 0 0,0 22 15,21-22-15,21 21 0,-20 0 16,-1-20-16,0 20 0,21-21 0,-21 21 16,1-20-16,-1 20 0,0-21 0,0 0 15,-21 0-15,0 1 0,0-1 16,0 0-16,-21 0 0,0 0 0,-22-21 15,1 0-15,0 21 0,-1-21 0,1 0 16,0 0-16,-1 0 0,1-21 16,0 0-16,-1 21 0,22-21 0,0 0 15,0 0-15,0-1 0,21 1 0,0 0 16,0 0-16,21 0 0,0 21 16,0 0-16,22-21 15,-1 21-15,0 0 0,1 0 0,20-22 16,-21 22-16,1 0 0,20 0 0</inkml:trace>
  <inkml:trace contextRef="#ctx0" brushRef="#br0" timeOffset="118420.94">16362 15134 0,'21'-21'0,"-42"42"0,42-63 16,-21 21-16,0 0 15,0-1-15,-21 22 0,0 0 0,-1 0 16,-20 0-16,21 0 0,0 0 0,-22 22 15,22-1-15,0 0 0,0 0 16,-21 0-16,20 0 0,1 22 16,0-22-16,21 21 0,0-21 0,-21 1 15,21 20-15,0-21 0,0 0 16,0 0-16,21-21 16,0 0-16,0 0 0,1 0 15,-1-21-15,0 0 0,21 21 16,-21-21-16,1 0 0,20 0 0,-21-1 15,-21 1-15,21-21 0,-21 21 16,0 0-16,0-1 0,0 44 31,0-1-31,0 21 0,-21-21 16,21 22-16,0-1 0,0 0 0,-21 22 16,21-22-16,-21 0 0,0 22 15,21-1-15,-22 1 0,1-1 0,0 1 16,21-1-16,-21 22 0,0-21 0,0-1 15,-1 1-15,1-1 0,21 1 0,0-22 16,-21 0-16,21 1 0,0-1 16,0-21-16,0 0 0,0 0 0,21-21 15,0-21 1,1 0-16,-1-21 0,0 21 0,0-22 16,0 1-16,22 0 15,-22-1-15,0-20 0,0-1 0,0 1 16,22-1-16,-22-20 0,0 20 0,21 1 15,-21-22-15,1 21 0,20-20 16,-21 20-16,21-20 0,-20 20 0,-1 1 16,21-1-16,-21 1 0,0 20 0,1-20 15,-1 42-15,0-22 0,0 22 0,-21 0 16,0 0-16,0 42 16,0 0-1,0 0-15,0 22 0,0-22 0,0 21 16,0-21-16,0 22 0,-21-22 15,21 0-15,0 0 0,0 0 0,0 0 16,0 1-16,0-1 16,21-21-16,0 0 15,0 0-15,1 0 0,-1-21 16,0 21-16,0-22 0,0 1 0,0 0 16,1 0-16,-22-21 0,21 20 0,0 1 15,-21-21-15,21 21 0,-21 0 16,0-1-16,0 1 0,0 0 15,0 42 1,0 0 0,0 1-16,0-1 0,0 0 15,-21 0-15,21 21 0,0-20 16,0-1-16,0 0 0,0 0 16,0 0-16,21-21 15,0 21-15,0-21 0,1 0 0,-1 0 16,0 0-16,21 0 0,1-21 0,-1 0 15,0 21-15</inkml:trace>
  <inkml:trace contextRef="#ctx0" brushRef="#br0" timeOffset="119204.49">17759 15050 0,'0'0'0,"0"-22"16,-21 1-16,-1 21 15,1 0-15,0-21 0,0 21 0,0 0 0,0 0 16,-1 0-16,1 0 15,0 21-15,0-21 0,0 21 0,0 1 16,-1-1-16,1 21 0,21-21 0,-21 22 16,21-22-16,-21 0 0,21 21 15,0-21-15,0 1 0,0-1 0,0 0 16,0 0-16,21-21 16,0 0-16,0 0 0,1 0 15,-1 0-15,0 0 0,0-21 16,0 0-16,0 0 0,1-1 0,-22 1 15,21 0-15,-21 0 0,21-21 0,-21 20 16,0 1-16,0-21 16,21 21-16,-21 0 0,21-1 15,-21 44 1,0-1-16,0 0 0,0 0 16,0 0-16,0 0 0,0 1 15,0-1-15,0 0 0,0 0 0,0 0 16,0 0-16,0 1 0,0-1 0,21 0 15,1-21 1,-1 0-16,0 0 16,0-21-16,0 21 0,-21-21 0,21-1 15,1 1-15,-1 0 0,0 0 16,0 0-16,21-43 16,-20 43-16,-1 0 0,0 0 0,-21 0 15,21 21-15,-21 21 31,0 0-31,0 0 0,0 0 16,0 0-16,0 1 0,0-1 0,0 0 16,0 0-16,0 0 0,0 0 15,0 1-15,0-1 0,21 0 16,0-21-16,1 0 16,20 0-16,-21 0 0,21 0 15,-20 0-15,20 0 0,0-21 16,-21 0-16,22-1 0,-22 22 0,21-21 15,-42-21-15,21 21 0,-21 0 0,0-1 16,0 1-16,0 0 0,0 0 16,0 0-16,-21 21 0,0 0 15,0 0-15,0 0 0,0 21 16,-1 0-16,1 0 0,0 0 0,0 22 16,21-22-16,-21 0 0,21 0 15,0 0-15,0 1 0,0-1 0,0 0 16,0 0-16,0 0 15,21-21-15,0 0 16,0 0-16,0 0 0,1 0 0,-1 0 16,0 0-16,21 0 0,-21-21 0</inkml:trace>
  <inkml:trace contextRef="#ctx0" brushRef="#br0" timeOffset="119850.36">19346 15240 0,'-21'-21'0,"42"42"0,-63-42 0,21 21 16,21-21-16,-21 21 15,-1 0-15,44 0 31,-1 0-31,0 0 0,0 0 16,0 21-16,22-21 0,-1 0 0,0 0 16,-21 0-16,22 0 0,20 0 0,-20 0 15,-1 0-15,21 0 0,-20 0 0,20 0 16,-20-21-16,-1 21 0,21 0 16,-20-21-16,20-1 0,-20 22 15,-1 0-15,0-21 0,-21 21 0,1-21 16,-22 0-16,0 0 15,-22 21-15,1-21 16,0 21-16,-21 0 0,21-22 0,-22 22 16,22 0-16,-21 0 0,21 0 15,-1 0-15,-20 0 0,21 0 16,0 0-16,0 0 0,42-21 47,0 21-47,0 0 0,0 0 0,0 0 15,1 0-15,-1 0 0,0 0 0,0 0 16,0 0-16,0 0 16,1 0-16,-22 21 0,0 1 15,0-1-15,0 0 0,0 0 0,0 0 16,-22 0-16,1 22 0,0-22 16,0 21-16,-21-21 0,-1 22 0,22-1 15,-21-21-15,-1 22 0,1-22 0,0 21 16,-1-21-16,1 0 0,21 22 15,-21-43-15,-1 21 0,22 0 0,0 0 16,0-21-16,0 21 0,-1-21 16</inkml:trace>
  <inkml:trace contextRef="#ctx0" brushRef="#br0" timeOffset="121305.22">21294 14901 0,'0'0'0,"0"22"16,21-22 46,0 21-46</inkml:trace>
  <inkml:trace contextRef="#ctx0" brushRef="#br0" timeOffset="123235.22">21357 14880 0,'0'-21'16,"0"0"15,0 0 47,21 0 16,0 21-94,1-22 16,-22 1-16,21 0 15,-21 0-15,0 0 16,0 0 0,-21 42 31,21 0-47,-22 0 0,22 0 0,0 22 15,0-1-15,0-21 0,-21 21 0,21 1 16,-21-1-16,21 0 0,0 1 15,-21-1-15,21 0 0,0-20 0,0 20 16,-21-21-16,21 0 0,0 0 0,0 1 16,-21-1-16,21-42 31,0-1-15,0 1-16,0 0 0,0 0 0,0-21 15,0 20-15,0-20 0,21 0 16,0-22-16,0 22 0,0 0 15,0 20-15,1-20 0,-1 0 0,0 21 16,0-1-16,0 1 0,0 0 16,1 21-16,-1 0 0,0 0 0,0 0 15,0 0-15,0 21 0,-21 0 0,22 1 16,-1-1-16,-21 21 0,21-21 16,-21 0-16,0 22 0,0-22 15,0 21-15,21-21 0,-21 1 0,21-1 16,-21 0-16,0 0 0,21 0 15,1 0-15,-1-21 0,0 0 16,0 0-16,0 0 0,0 0 0,1 0 16,-1-21-16,0 0 15,0 0-15,0 0 0,0 0 0,1-1 16,-1 1-16,0 0 0,0 0 0,0-21 16,-21 20-16,21 1 0,-21 0 15,22 0-15,-22 42 31,0 0-31,0 22 16,0-22-16,0 0 0,0 0 16,0 0-16,0 0 0,0 1 0,0-1 15,0 0-15,0 0 0,0 0 16,0 0-16,21-21 16,0 0-16,0 0 0,0 0 0,0 0 15,1 0-15,-1 0 0,-21-21 16,21 0-16,0 21 0,-21-21 0,0 0 15,0 0-15,0-1 0,0 1 0,0 0 16,0 0-16,-21 0 0,0 0 16,0-1-16,-1 1 0,1 0 0,0 0 15,21 0-15,0 0 16,0-1 0,0 1-16,21 21 0,0 0 15,1 0-15,-1 0 0,21 0 0,-21 0 16,22 0-16,-22 0 0,0 0 15,21 21-15,-21 1 0,1-1 0,-1 0 16,21 0-16,-42 0 0,21 22 0,0-22 16,1 0-16,-22 0 0,0 21 15,0-20-15,21-1 0,-21 21 0,0-21 16,0 0-16,0 1 0,0-1 16,0 0-16,0 0 15,-21-42 16,21 0-31,0 0 16,0-1-16,0 1 0,0-21 0,0 21 16,21-22-16,0 22 0,0-21 0,0 0 15,22 20-15,-22-20 0,0 0 16,21 21-16,-21-1 0,22 1 0,-22 0 16,21 21-16,-21 0 0,1 0 0,-1 21 15,-21 0-15,21 1 0,-21-1 16,21 0-16,-21 21 0,0-21 0,0 22 15,0-22-15,0 21 0,0-21 0,-21 22 16,21-22-16,0 0 0,-21 21 16,0-20-16,-1-1 15,22 0-15</inkml:trace>
  <inkml:trace contextRef="#ctx0" brushRef="#br0" timeOffset="125434.66">24786 14817 0,'0'0'15,"-21"0"-15,21 21 0,-21-21 0,0 0 16,21-21 15,0 0-15,0-1-16,21 1 0,0 0 0,0 0 16,0 0-16,0 0 0,1-1 15,-1-20-15,-21 21 0,0 0 16,0-22-16,0 22 0,0 0 0,0 0 15,0 0-15,-21 21 0,-1 0 16,1 0-16,-21 0 0,21 0 0,-22 0 16,22 21-16,-21 0 0,21 0 0,0 22 15,-22-22-15,43 0 0,-21 21 16,21-21-16,0 22 0,0-22 0,0 21 16,0-21-16,21 1 0,0 20 0,1-21 15,-1 0-15,0 0 0,21 22 0,-21-22 16,1 0-16,20 21 0,-21-20 15,-21-1-15,0 21 0,21-21 16,-21 0-16,0 1 0,0-1 0,-21 0 16,0 0-16,0 0 0,-22-21 15,22 0-15,-21 0 0,0 0 0,-1 0 16,1 0-16,0 0 0,20-21 0,-20 0 16,21 0-16,0-22 0,0 22 15,-1-21-15,1 21 0,21-22 0,0 1 16,0 21-16,0-21 0,0-1 0,0 22 15,-21 0-15,21 0 0,0 0 16,0-1-16,0 44 16,0-1-16,21 0 0,-21 0 15,21 0-15,1 0 0,-1 22 16,-21-22-16,21 21 0,0-21 16,0 1-16,0-1 0,1 21 0,-1-21 15,0 0-15,21 1 0,-21-22 0,22 21 16,-22 0-16,21-21 0,1 0 15,-1 0-15,0 0 0,1 0 0,-1 0 16,0 0-16,1-21 0,20 0 0,-21-1 16,1-20-16,-1 21 0,0-21 15,-20 20-15,20-20 0,-21 0 0,21-1 16,-20 1-16,-1-21 0,0 20 16,0-20-16,-21 20 0,0-20 15,21 21-15,-21-22 0,0 22 0,0 21 0,0-22 16,0 22-16,-21 21 15,0 0-15,21 21 16,-21 22-16,0-22 0,21 21 0,-22 0 16,22 22-16,0-22 0,0 1 0,0 20 15,-21-21-15,21 1 0,0-22 16,0 21-16,0 1 0,0-1 0,21-21 16,-21 21-16,22-20 0,-1-1 0,0 0 15,-21 0-15,21 0 0,0 0 16,22-21-16,-22 0 0,0 22 0,21-22 15,-21 0-15,22 0 0,-22 0 16,21-22-16,1 22 0,-1-21 16,-21 0-16,21-21 0,1 21 0,-22-1 15,0 1-15,0-21 0,0 21 0,-21-22 16,22 22-16,-22-21 0,0 21 16,0 0-16,0-1 0,-22 1 0,1 0 15,0 21-15,0 0 0,0 0 0,0 0 16,-1 0-16,1 21 0,0 0 0,0 1 15,0-1-15,0 0 0,-1 21 16,22-21-16,0 1 0,-21-1 0,21 0 16,0 0-16,0 0 0,0 0 0,0 1 15,0-1-15,21-21 16,1 0 0,-1 0-16,0 0 0,0 0 0,0-21 15,0-1-15,1 22 0,-1-21 16,0 0-16,0 0 0,0-21 0,-21 20 15,21-20-15,1 21 0,-1-21 0,-21 20 16,0 1-16,21 0 0,-21 0 16,0 42-1,0 0-15,0 22 16,0-22-16,0 0 0,0 21 16,-21-21-16,21 1 0,0 20 15,0-21-15,0 0 0,0 0 0,0 1 16,21-1-16,0 0 0,0 0 0,0 0 15,1-21-15,-1 0 0,0 0 16,21 0-16,-21 0 0,22 0 0,-22 0 16,0 0-16,21-21 0,-20 0 0,-1 0 15,0 0-15,0-1 0,0-20 16,22 21-16,-22-21 0,0-1 16,0 1-16,0-22 0,0 22 0,1-21 0,-1-1 15,0 1-15,-21 20 0,21-20 16,-21 20-16,21 22 0,-21-21 0,0 21 15,0 0-15,-21 42 32,0 0-32,0 0 0,21 21 0,-21 1 15,-1-1-15,22 22 0,-21-22 0,21 0 16,0 1-16,0-1 0,0 0 16,0 1-16,0-1 0,0 0 0,0-21 15,0 22-15,0-22 0,0 0 0,21 0 16,1 0-16,-22 1 0,21-1 15,0-21-15,0 0 0,0 0 0,22 0 16,-22 0-16,0 0 0,21 0 0,-21-21 16,22-1-16,41-41 15,-62 42-15,-1 0 16,0-22-16,-21 22 0,21 0 0,-21 0 16,21 0-16,-21 42 31,0 0-31,0 0 15,0 0-15,0 0 0,0 1 0,0-1 16,0 0-16,21 0 0,-21 0 16,22 0-16,-1 1 0,21-22 0,-21 21 15,0 0-15,1-21 0,20 0 0,-21 0 16,21 0-16,-20 0 0,-1 0 16,21 0-16,-21 0 0,0-21 0,1 0 15,-1-1-15,0 1 0,0 0 16,0 0-16,0-21 0,1 20 15,-22-20-15,42 0 0,-42-1 0,42 22 16,-21-21-16,1 21 0,-1-22 0,0 43 16,-21-21-16,21 21 0,0 0 15,0 0-15,-21 21 16,0 1-16,0-1 0,22-21 16,-22 21-16,0 0 15,21-21 1,-21-21 15,21 21-31,-21-21 0,0 0 16,0-1-16,21 22 0,-21-21 0,0 0 15,0 0-15,0 0 0,0 0 16,0-1-16,-21 22 16,0 0-16,0 0 0,-1 0 0,1 22 15,0-1-15,-21 21 0,21-21 16,-1 22-16,1-22 0,-21 21 15,21 0-15,0-20 0,21 20 0,-22-21 0,22 0 16,0 22-16,0-22 0,0 0 16,0 0-16,0 0 0,0 0 0,0 1 15,22-22-15,-1 21 0,0-21 0,0 0 16,0 21-16,0-21 16,22 0-16,-22 0 0,21 0 0,1 0 15,-22 0-15,21-21 0,-21 0 0,0-1 16,22 1-16,-22 0 0,0 0 15,-21 0-15,21-22 0,0 22 0,1-21 16,-22 21-16</inkml:trace>
  <inkml:trace contextRef="#ctx0" brushRef="#br0" timeOffset="125645.27">27855 14245 0,'0'0'15,"-21"-21"-15,21 0 0,-21 21 16,0 0 15,0 0-15,-1 0 0,1 0-16,0 0 15,0 0-15</inkml:trace>
  <inkml:trace contextRef="#ctx0" brushRef="#br0" timeOffset="125883.33">26628 14415 0,'0'0'0,"-43"21"0,22-21 15,0 0-15,42 0 31,0 0-31,22 0 0,-1 0 16,-21 0-16,43 0 0,-22 0 16,0 0-16,1 0 0,-1 0 0,0 0 15,-21 0-15,1 0 0,-1 0 0,-42-21 32,-1 21-32,-20 0 0,0 0 0,-1 0 15</inkml:trace>
  <inkml:trace contextRef="#ctx0" brushRef="#br0" timeOffset="126104.42">25379 14584 0,'0'0'0,"-43"21"16,22 0-16,42-21 16,22 0-1,-22 0-15,21 0 0,1 0 16,20 0-16,-21-21 0,22 21 15,-22 0-15,1-21 0,-1 0 0,-21 21 16,21 0-16,-20 0 0,-22-21 0,-43 21 31,22 0-31,-21 0 0,-1 0 0,1 0 16,-21 0-16</inkml:trace>
  <inkml:trace contextRef="#ctx0" brushRef="#br0" timeOffset="127344.52">3704 16383 0,'0'0'16,"-21"-21"-16,0 21 0,-22-42 15,43 20-15,-21 22 0,0 0 16,0 0-1,0 22-15,21-1 0,-21 0 0,-1 0 16,1 21-16,0-20 0,0 20 16,0 0-16,0 1 0,-22-1 0,22 0 15,0 1-15,0-1 0,0-21 16,-1 21-16,-20-20 0,21-1 0,21 0 16,-21 0-16,0-21 0,-1 0 15,1 0 1,0 0-16,21-21 15,0 0-15,0 0 0,0-1 16,0 1-16,0 0 0,21 21 16,0-21-16,1 21 15,-1 0-15,0 0 0,0 0 0,21 0 16,1 0-16,-22 0 0,21-21 16,1 21-16,-1 0 0,0-21 0,1 21 15,-1-22-15,0 22 0,-21-21 0,22 21 16,-22-21-16,0 21 0,-21-21 15,0 0-15,0 0 16,0-1 0,-21 22-16,0 0 15,0 22-15,21-1 0,0 0 16,-22 0-16,22 21 0,0-20 16,0 20-16,0 0 0,0 1 0,0-1 15,0 0-15,0-21 0,0 22 16,0-22-16,0 21 0,0-21 0,22 1 15,-22-1-15,0 0 0,21-21 16,0 21-16,0-21 16,0 0-16,0 0 0,-21-21 15,22 0-15,-22 0 0</inkml:trace>
  <inkml:trace contextRef="#ctx0" brushRef="#br0" timeOffset="127484.76">3979 16743 0,'21'-21'15,"-105"63"-15,147-63 0,-20 0 0,-43 0 0,21 21 47,0 0-47,-21 21 0,21-21 16,0 0-16,0 0 0</inkml:trace>
  <inkml:trace contextRef="#ctx0" brushRef="#br0" timeOffset="128232.39">6159 16468 0,'0'-21'16,"0"42"-16,22-64 0,-22 22 0,0 0 15,0 0-15,0 42 16,0 0-16,0 0 0,0 1 16,0 20-16,0 0 0,0 1 15,0-1-15,0 0 0,0 22 16,0-22-16,0 0 0,0 1 0,0-1 16,0 0-16,0-20 0,0 20 15,0-21-15,0 0 0,0 0 16,0-42-1,0 0-15,0 0 16,21 0-16,-21-22 0,21 22 0,0-21 16,0 0-16,0 20 0,1-20 15,-1 21-15,0 0 0,0 0 0,0 21 16,0 0-16,1 0 0,-1 0 0,0 21 16,0 0-16,0 0 15,-21 21-15,21-20 0,1 20 0,-1-21 16,-21 21-16,21-20 0,-21-1 0,21 0 15,-21 0-15,0 0 0,21-21 16,0 0-16,1 0 0,-1 0 0,0 0 16,0 0-16,0 0 0,0 0 15,1-21-15,-1 0 0,0 0 0,0-22 16,0 22-16,0-21 0,-21 0 0,0-1 16,0 1-16,0 0 0,0-1 15,-21 1-15,0 21 0,0-22 0,0 1 16,0 21-16,-1 0 0,1 0 15,0 21-15,21 21 16,0 0 0,0 0-16,0 0 0,21-21 15,0 21-15,1 1 0,20-22 16,-21 0-16,21 0 0</inkml:trace>
  <inkml:trace contextRef="#ctx0" brushRef="#br0" timeOffset="128689.1">7472 16404 0,'0'21'31,"0"1"-15,-21-1-16,21 0 0,-22 21 0,22-21 16,-21 22-16,21-1 0,0-21 15,0 22-15,0-1 0,-21 0 0,21-21 16,0 22-16,-21-22 0,21 21 0,0-21 15,0 1-15,0-1 0,0-42 47,0-1-47,0 1 0,0 0 0,0-21 16,0-1-16,0 22 0,0-21 0,21-22 16,0 22-16,-21 0 0,21-1 15,1 1-15,-1 21 0,0-21 16,0 20-16,0 22 0,0-21 0,1 21 15,-1 0-15,0 0 0,0 21 16,0 1-16,0 20 0,1-21 0,-1 21 16,0 1-16,-21 20 0,0-20 0,0-1 15,0 0-15,0 22 0,0-22 16,0 0-16,0-20 0,0 20 0,0-21 16,0 21-16,0-20 0,0-1 15,0 0-15,-21-21 16,0 0-1,-1-21-15,1 0 16,0-1-16,-21 1 0</inkml:trace>
  <inkml:trace contextRef="#ctx0" brushRef="#br0" timeOffset="128856.78">7260 16828 0,'0'0'15,"21"0"1,0 0-16,1 0 0,-1 0 15,0 0-15,21 0 0,-21 0 16,22 0-16,-1 0 0,-21-22 0,22 22 16,-22 0-16,21 0 0,-21 0 0,22-21 15,-22 21-15,0-21 0,21 0 16,-21 21-16</inkml:trace>
  <inkml:trace contextRef="#ctx0" brushRef="#br0" timeOffset="129124.17">8276 16489 0,'0'-21'16,"-21"21"-1,0 0-15,21 21 0,0 0 16,0 0-16,0 0 0,-21 1 16,21 20-16,0-21 0,0 21 0,0-20 15,0 20-15,0 0 0,0-21 16,0 22-16,0-22 0,0 21 15,0-21-15,0 22 0,0-22 0,0 0 16,0 0-16,0 0 0,0 1 0,0-1 16,0 0-16,0-42 31,0 0-15,0-22-16,0 22 0</inkml:trace>
  <inkml:trace contextRef="#ctx0" brushRef="#br0" timeOffset="129386.77">8149 16531 0,'0'-63'16,"0"190"-16,0-191 0,0-20 0,21 62 15,0 22-15,1-21 0,-22 0 0,21 21 16,0 0-16,0 0 0,0 0 16,0 0-16,22 0 0,-22 21 0,0-21 15,-21 21-15,21 1 0,-21-1 0,0 0 16,0 0-16,0 0 0,0 0 15,0 1-15,-21-1 0,0 0 0,0 0 16,0 0-16,-1 0 0,-20 1 0,21-22 16,0 21-16,0 0 0,-1-21 15,1 21-15,0-21 0,0 0 16,0 0-16</inkml:trace>
  <inkml:trace contextRef="#ctx0" brushRef="#br0" timeOffset="133844.45">9842 16828 0,'22'0'16,"-1"0"0,0 0-1,0 0-15,-21-22 16,21 22-16,-21-21 0,0 0 15,21 21-15,-21-21 0,0 0 0,22 0 16,-22-1-16,0 1 0,0 0 16,0 0-16,0 0 0,-22 21 15,1 0-15,0 0 0,0 0 0,0 0 16,0 0-16,-1 0 0,1 0 16,-21 21-16,21-21 0,0 21 0,-22 0 15,22 22-15,0-22 0,0 21 16,0-21-16,-1 22 0,1-1 15,0 0-15,21-21 0,-21 22 0,21-22 16,0 0-16,0 0 0,0 0 16,0 1-16,0-1 0,21 0 0,0-21 15,0 0-15,1 0 0,-1 0 16,0 0-16,0 0 0,21-21 0,-20 21 16,20-21-16,-21-1 0,21 1 0,-20 0 15,20 0-15,-21-21 0,0 20 16,0-20-16,1 21 0,-1-21 15,-21-1-15,0 22 0,21-21 16,-21 21-16,0-1 0,21 1 0,-21 0 16,0 42 15,0 22-31,0-22 16,0 0-16,0 0 0,0 0 15,0 0-15,0 22 0,21-22 0,0 0 16,-21 0-16,22 0 0,-1 1 0,-21-1 15,21 0-15,0 0 0,21-21 16,-20 21-16,-1-21 0,21 0 0,-21 0 16,22 0-16,-22 0 0,21 0 15,0 0-15,-20 0 0,20 0 0,0-21 16,1 0-16,-1 0 16,-21 0-16,21-1 0,-20 1 0,-1 0 15,0-21-15,0 21 0,-21-1 0,0-20 16,0 21-16,0 0 0,-21 0 15,21-1-15,-21 1 0,0 0 0,-1 21 16,1 0-16,-21 0 0,21 0 16,0 0-16,-1 0 0,1 21 0,0 0 15,0 1-15,0-1 0,0 0 0,-1 0 16,1 21-16,21-20 0,-21 20 16,21-21-16,0 0 0,0 0 15,0 1-15,0-1 0,0 0 16,21-21-16,0 21 0,1-21 15,-1 0-15,21 0 0,-21 0 16,0 0-16,22-21 0,-22 21 0,0-21 16,21 0-16,-20-1 0,-1-20 0,0 21 15,21 0-15,-42-22 0,21 1 16,-21 0-16,22-1 0,-22 1 0,0 21 16,0-21-16,0-1 0,0 1 15,0 0-15,0 20 0,0 1 0,0 0 16,0 0-16,0 0 0,0 0 15,-22 21-15,1 0 16,21 21-16,-21 0 0,0 0 0,21 0 16,0 22-16,-21-22 0,0 21 15,21 0-15,0-20 0,0 20 0,0 0 16,0 1-16,0-1 0,0-21 0,0 21 16,0-20-16,0 20 0,0-21 15,21 0-15,0 0 0,0 1 0,0-22 16,0 21-16,1 0 0,-1-21 15,21 0-15,-21 0 0,0 0 0,1 0 16,-1 0-16,0 0 0,21 0 0,-21 0 16,1 0-16,20 0 15,-21-21-15,21 0 0,-20 21 0</inkml:trace>
  <inkml:trace contextRef="#ctx0" brushRef="#br0" timeOffset="134376.5">11578 16701 0,'0'63'0,"0"-126"0,0 41 0,0 1 16,0 0-16,0 0 0,0 0 16,-21 0-1,0 21-15,0 0 0,-1 0 0,1 0 16,0 21-16,0 0 0,0-21 16,0 21-16,21 0 15,-22 22-15,1-22 0,0 0 0,21 21 16,0-21-16,-21 22 0,21-22 15,0 0-15,0 0 0,0 0 0,0 1 16,0-1-16,0 0 0,21-21 16,0 21-16,0-21 15,1 0-15,-1 0 0,0 0 0,0-21 16,0 0-16,0 21 0,-21-21 16,22-22-16,-1 22 0,0-21 0,0 21 15,0-22-15,0 1 0,1 0 0,-1-22 16,-21 22-16,21-1 0,0 1 15,-21 0-15,0-1 0,0 1 0,21 21 16,-21-21-16,0 20 0,0 1 16,0 0-16,0 42 15,-21 0 1,21 1-16,0-1 0,-21 0 16,21 21-16,-21-21 0,21 22 0,-21-1 15,21-21-15,0 22 0,0-1 0,0 0 16,0-21-16,0 22 0,0-1 15,0-21-15,0 22 0,0-22 0,0 21 16,0-21-16,0 0 0,0 1 16,21-1-16,-21 0 0,21 0 0,-21 0 15,21-21-15,0 0 16,0 0-16,1 0 16,-1 0-16</inkml:trace>
  <inkml:trace contextRef="#ctx0" brushRef="#br0" timeOffset="134586.16">12107 16955 0,'21'21'15,"1"-21"1,-22 21-16,21 0 0,-21 0 16,0 0-16,0 1 15,-21-1-15,-1 0 16,1 0-16,0 0 0,0 0 0,-21 1 15,20-1-15,1 0 0,-21 0 0,21 0 16,0 0-16,-1 1 0,1-22 16,0 0-16</inkml:trace>
  <inkml:trace contextRef="#ctx0" brushRef="#br0" timeOffset="136316.56">12890 16616 0,'0'21'16,"22"-21"-1,-1 0-15,0-21 0,0 21 16,21-21-16,-20 0 0,20 21 0,-21-22 16,21 1-16,-20 0 0,-1 0 0,0 21 15,-21-21-15,0 0 0,0-1 16,0 1-16,-21 0 16,0 21-16,-22 0 0,22 0 15,-21 0-15,-1 21 0,1 0 16,21-21-16,-21 22 0,20-1 0,1 0 15,0 0-15,0 0 0,21 0 16,0 1-16,0-1 0,0 0 0,0 0 16,21 0-16,-21 0 0,21 1 0,22-1 15,-22 0-15,0 0 0,0 0 16,21 0-16,-20 1 0,-1 20 0,0-21 16,0 0-16,-21 0 0,0 1 15,0-1-15,0 0 0,-21 0 0,0 0 16,0 0-16,-1-21 0,-20 22 0,21-22 15,0 0-15,-22 0 0,22 0 16,0 0-16,-21 0 0,21 0 16,-1 0-16,22-22 0,-21 1 0,21 0 15,-21-21-15,21 21 0,0-1 16,0 1-16,0 0 0,0 0 16,21 42 15,-21 0-31,21 0 0,1 1 15,-22-1-15,21 0 0,0 0 16,-21 0-16,21-21 0,0 21 0,0-21 16,1 0-16,-1 22 0,0-22 15,0 0-15,0 0 0,22 0 16,-1 0-16,-21 0 0,21 0 0,-20 0 16,20-22-16,0 22 0,-21-21 15,22 0-15,-22 0 0,21 0 0,-21 0 16,1-1-16,-1 1 0,-21 0 15,21 0-15,-21 0 0,21 0 0,-21-1 16,0 1-16,0 42 31,0 1-15,0-1-16,0 0 0,-21 0 16,21 0-16,-21 0 0,21 1 0,0-1 15,0 0-15,0 0 0,0 0 16,21 0-1,0-21-15,0 0 0,0 0 16,1 0-16,-1 0 0,0 0 0,0-21 16,21 21-16,-20-21 0,-1 0 15,0 0-15,0 21 0,0-21 0,-21-1 16,21-20-16,-21 21 0,22 0 16,-22 0-16,0-1 0,0 1 0,0 0 15,0 0-15,0 42 31,0 0-31,0 0 0,0 1 16,0-1-16,0 0 16,0 0-16,0 0 0,0 0 0,0 1 15,0-1-15,0 0 0,0 0 16,21 0-16,0-21 16,0 0-16,0 0 0,0 0 0,1 0 15,-1 0-15,21 0 0,-21 0 16,0 0-16,22-21 0,-22 0 0,0 0 15,0 0-15,0-1 0,1 1 16,-1-21-16,0 0 0,0-1 0,0 1 16,-21 0-16,0-1 0,21 1 0,-21 0 15,22-1-15,-22 22 0,0-21 16,0-1-16,0 22 0,0 0 16,0-21-16,0 21 0,0-1 15,-22 44 16,22-1-31,-21 0 0,21 0 0,-21 0 16,21 0-16,0 1 0,0 20 16,0-21-16,0 0 0,0 0 0,0 22 15,0-22-15,0 0 0,0 21 16,0-20-16,0-1 0,0 0 0,0 0 16,0 0-16,0 0 0,0 1 0,0-1 15,0-42 32,0-1-47,0 1 16,21 0-16,0 0 0,1 21 15,-1-21-15,0 0 0,0-1 0,0 22 16,0-21-16,22 21 0,-22 0 16,0 0-16,0-21 0,22 21 0,-22 0 15,0 0-15,0 0 0,0 0 0,0 0 16,1 21-16,-22 0 15,21-21-15,-21 22 0,0-1 16,0 0-16,0 0 16,-21 0-16,-1 0 0,1 1 0,0-1 15,0 0-15,-21-21 0,20 21 0,-20 0 16,21-21-16,0 21 0,-22-21 16,22 0-16,0 0 0,0 22 15,0-22-15,21-22 31,21 1-15,0 21-16,0-21 0</inkml:trace>
  <inkml:trace contextRef="#ctx0" brushRef="#br0" timeOffset="136992.29">15642 16679 0,'-21'0'0,"42"0"0,-84 0 0,41 0 16,-20 0-16,0 0 0,21 0 16,-1 0-16,1 0 0,0 0 0,42 0 31,22 0-31,-1 0 16,0 0-16,22 0 0,-1 0 0,1 0 15,-1 0-15,22 0 0,-22 0 16,22 0-16,-21 0 0,20 0 0,-20 0 15,-1 0-15,-20 0 0,20 0 16,-42-21-16,22 21 0,-22 0 16,0 0-16,-21-21 0,0 0 15,-21 0 1,0 21-16,-1-21 0,1 21 16,0-22-16,0 22 0,0 0 0,0-21 15,42 21 32,0 0-31,-21 21-16,21-21 0,0 0 0,-21 22 15,21-1-15,1 0 16,-22 0-16,0 0 16,0 0-16,0 1 0,0-1 0,-22 21 15,1-21-15,0 0 0,-21 1 0,21 20 16,-22-21-16,1 0 0,21 0 15,-22 1-15,1-1 0,21 0 0,-21 0 16,20 0-16,1 0 0,0-21 16,0 22-16,0-22 0,42-22 31,21 1-31,-21 0 0,22 0 16</inkml:trace>
  <inkml:trace contextRef="#ctx0" brushRef="#br0" timeOffset="139144.37">17822 16531 0,'21'0'0,"1"0"16,-1 0-16,0-21 0,0 0 15,0 0-15,0 21 0,1-21 0,-1-1 16,0 1-16,-21 0 0,0 0 15,0 0-15,0 0 16,-21 21-16,0 0 0,-1 0 0,1 0 16,0 0-16,0 0 0,-21 0 0,20 21 15,1 0-15,0-21 16,0 21-16,21 0 0,0 0 0,0 1 16,0-1-16,0 0 0,0 0 0,0 0 15,0 0-15,0 1 0,21-1 16,0 0-16,0 0 0,1 0 0,-1 0 15,0 1-15,-21 20 0,21-21 16,-21 0-16,21 22 0,-21-22 0,0 42 16,-21-42-1,0 1-15,-21-1 0,20 0 0,-20-21 16,21 21-16,-21-21 0,-1 0 0,22 0 16,-21 0-16,-1 0 0,22 0 0,-21-21 15,21 0-15,0 0 16,-1-1-16,22-20 0,0 21 0,0-21 15,0-1-15,0 1 0,0 0 16,0 20-16,22-20 0,-1 21 0,0 0 16,-21 0-16,21 21 15,-21 21 1,21 0-16,-21 0 0,0 0 0,0 22 16,0-22-16,0 21 0,0-21 0,21 0 15,-21 22-15,22-22 0,-22 0 16,21 21-16,0-20 0,0-22 0,-21 21 15,42 0-15,-20-21 0,-1 0 16,0 0-16,21 0 0,-21 0 16,22 0-16,-1 0 0,-21-21 0,22 21 15,-1-21-15,0-1 0,-21 1 16,22 0-16,-22-21 0,21 21 0,-21-22 16,1 1-16,-1 21 0,0-22 0,0 1 15,0 0-15,-21-1 0,0 1 16,21 21-16,1-21 0,-22 20 0,0 1 15,0 0-15,0 0 16,0 42 0,0 0-16,-22 0 0,22 1 15,-21-1-15,21 21 16,-21-21-16,21 0 0,-21 22 0,21-1 16,0 0-16,0-20 0,0 20 0,0 0 15,0-21-15,0 22 0,0-22 16,21 0-16,0 0 0,0 0 0,1 1 15,20-1-15,-21-21 0,21 0 0,1 0 16,-1 0-16,0 0 0,1 0 16,-1 0-16,0 0 0,1-21 0,-1-1 15,-21 1-15,0 0 0,1 0 16,-1 0-16,-21 0 0,0-1 0,0-20 16,0 21-16,0 0 0,0 0 0,0-1 15,-21 1-15,-1 21 16,1 0-16,0 0 0,0 0 0,-21 0 15,20 21-15,1 1 0,0-22 16,0 42-16,0-21 0,0 0 0,-1 0 16,22 22-16,0-22 0,0 0 0,0 0 15,0 0-15,0 1 0,0-1 16,22-21-16,-1 0 0,0 0 16,0 0-16,0 0 0,0 0 0,1-21 15,-1 21-15,0-22 0,0 1 16,0 0-16,0 0 0,1 0 15,-1 0-15,-21-22 0,0 22 0,0 0 16,0-21-16,21 20 0,-21 1 16,0 0-16,0 0 15,0 42 1,0 0-16,0 0 16,0 1-16,0 20 0,0-21 0,0 0 15,0 0-15,0 1 0,0-1 16,0 0-16,0 0 0,21-21 0,0 21 15,0 0-15,1-21 16,-1 0-16,0 0 0,21 0 0,-21 0 16,1-21-16,20 0 0,-21 0 0,0 0 15,22 0-15,-22-1 0,0-20 16,0 21-16,0-21 0,0-1 16,1 1-16,-1 21 0,-21-22 0,21 1 15,0 0-15,-21-22 0,0 43 16,21-21-16,-21-1 0,0 22 0,21 0 15,-21 0-15,0 0 0,0 42 16,0 0 0,-21 0-16,0 22 0,21-22 0,-21 21 15,0-21-15,0 22 0,21-1 16,-22-21-16,1 21 0,21 1 0,0-22 16,0 21-16,0 1 0,0-22 0,0 0 15,0 21-15,0-21 16,21 1-16,1-22 0,-1 21 0,0 0 15,0-21-15,0 0 0,22 0 0,-22 0 16,0 0-16,0 0 0,0 0 16,0-21-16,1 0 0,-1-1 0,-21 1 15,21 0-15,-21 0 0,21 0 16,-21 0-16,0-1 0,0 1 16,21 21-16,-21 21 15,0 1 1,0-1-16,0 0 0,0 0 0,0 0 15,0 0-15,0 1 16,0-1-16,0 0 0,21 0 16,1-21-16,-1 0 15,0 0-15,0 0 0,0 0 16,22 0-16,-22 0 0,0 0 0,0 0 16,21 0-16,-20-21 0,-22 0 0,21 0 15,0-1-15,0 1 0,0 0 16,0 0-16,1-21 0,-1 20 0,-21 1 15,21 0-15,-21 0 0,21 0 0,-21 0 16,21 21-16,-21-22 16,21 22-16,1 0 15,-1 0 1,0 0 15,-21-21-15,0 0-1,-21 21 17,0 21-32,-1 0 15,1 1-15,21-1 16,-21 0-16,0 0 0,0 0 0,21 0 16,0 1-16,0 20 0,0-21 15,0 0-15,0 0 0,0 1 0,0-1 16,21 0-16,0-21 15,0 21-15,0-21 0,1 0 16,-1 0-16,21 0 0,-21 0 0,0 0 16,22 0-16,-22-21 0,0 21 15,0-21-15,0 21 0,-21-21 0,22-1 16,-1 1 0,-21 0-16,0 0 0,0 0 15,0 0-15,0-1 0</inkml:trace>
  <inkml:trace contextRef="#ctx0" brushRef="#br0" timeOffset="139341.5">20489 16277 0,'-21'0'0,"42"0"0,-63-21 16,21 21-1,0 0 1,-1 0-16,1 0 31,0 0-15,0 0-1,0 0-15</inkml:trace>
  <inkml:trace contextRef="#ctx0" brushRef="#br0" timeOffset="139548.6">19537 16404 0,'0'0'0,"21"0"31,0 0-31,21 0 0,1 0 0,-1 0 16,0 0-16,1 0 0,-1 0 16,0 0-16,1 0 0,-1 0 15,-21 0-15,0 0 0,1 0 0,-1 0 0,-21-21 16,-21 21-1</inkml:trace>
  <inkml:trace contextRef="#ctx0" brushRef="#br0" timeOffset="139773.7">18542 16468 0,'0'0'0,"-21"0"0,0 0 15,-1 0-15,1 21 0,0-21 16,42 0 0,0 0-1,22 0-15,-1 0 0,0 0 0,-20 0 16,20 0-16,0 0 0,1 0 16,-1 0-16,-21 0 0,0 0 0,0 0 15</inkml:trace>
  <inkml:trace contextRef="#ctx0" brushRef="#br0" timeOffset="141572.79">10181 17759 0,'0'0'0,"0"-21"16,0 0-16,-21-1 16,21 1-16,-21 0 0,0 21 15,21-21-15,-22 0 0,1 0 16,0 21 0,21 21-1,0 0-15,0 0 16,0 0-16,0 0 0,-21 22 15,21-22-15,0 21 0,0 1 0,0-22 16,0 0-16,-21 21 0,21-21 16,0 1-16,-21-1 0,21 0 15,0-42 32,0 0-47,0-1 16,0 1-16,0-21 0,0 21 0,21 0 15,-21-22-15,21 22 0,-21-21 16,21 21-16,0-22 0,0 22 0,-21 0 16,22 21-16,-1-21 0,0 21 15,0 0-15,0 0 0,0 21 0,-21 0 16,22 0-16,-1 0 0,0 1 16,0-1-16,-21 21 0,0-21 0,0 0 15,21 1-15,-21-1 0,0 21 16,0-21-16,0 0 0,0 1 15,0-1 1,21-21 0,-21-21-1,0-1-15,22 1 0,-1 0 16,-21 0-16,21 0 0,0 0 16,-21-22-16,21 22 0,0 0 0,1-21 15,-22 20-15,21 1 0,-21 0 16,21 21-16,0 0 15,-21 21 1,0 0-16,0 1 0,21-1 0,-21 0 16,0 21-16,0-21 0,0 1 15,0 20-15,0-21 0,0 0 16,0 0-16,0 1 0,0-1 16,21 0-16,1 0 0,-1-21 15,0 0-15,0 0 16,0 0-16,0 0 0,1 0 0,-1-21 15,0 0-15,21 21 0,-21-21 16,1-1-16,-1 1 0,0-21 0,0 21 16,0 0-16,-21-1 0,0 1 15,21 0-15,-21 0 0,0 42 47,0 0-47,0 0 0,0 1 16,0-1-16,0 0 0,0 0 0,-21 0 15,21 0-15,0 1 0,0-1 16,0 0-16,0 0 0,21-21 16,1 0-16,-1 0 15,0 0-15,0 0 0,21 0 16,-20 0-16,-1-21 0,0 0 16,0 0-16,0-1 0,0 1 0,1 0 15,-1 0-15,0 0 0,0 0 16,-21-22-16,0 22 0,0 0 0,21 21 15,-21-21-15,0 42 32,0 0-32,0 0 0,0 0 15,0 1-15,0-1 0,0 0 16,0 0-16,0 0 0,0 0 16,0 1-16,0-1 0,0 0 0,21 0 15,1-21 1,-1 0-16,0 0 0,0 0 15,0 0-15,0 0 0,1 0 16,-1-21-16,0 0 0,0 0 0,0-1 16,0 1-16,-21 0 0,22 0 15,-1-21-15,-21 20 0,21-20 16,-21 0-16,0-1 0,21 1 0,-21 0 16,0-1-16,0 1 0,0 21 15,0-21-15,0 20 0,0 1 0,0 0 16,0 0-16,0 42 15,0 0 1,0 0-16,0 1 0,0 20 16,-21 0-16,21 1 0,-21-1 0,21 0 15,-21-21-15,21 22 0,0-1 16,0 0-16,0-20 0,0-1 0,0 0 16,0 0-16,0 0 0,0 0 15,21-21-15,0 0 0,-21 22 16,21-22-16,0 0 0,0 0 15,22 0-15,-22 0 0,21-22 0,1 1 16,-1 0-16,21 0 0,1 0 16,-1 0-16</inkml:trace>
  <inkml:trace contextRef="#ctx0" brushRef="#br0" timeOffset="141774.41">13547 17822 0,'-22'-21'0,"44"42"0,-44-63 16,22 21-16,-21 0 15,0 0-15,0 21 0</inkml:trace>
  <inkml:trace contextRef="#ctx0" brushRef="#br0" timeOffset="143031.76">13271 17463 0,'0'21'47,"0"0"-31,22-21 15,-1 0-31,0 0 31,-21-21 32,-21 21-63,0 0 15,-1 0-15,1 0 0,0 0 16,0 0-16,0 21 0,0 0 0,-22 0 16,22 22-16,0-22 15,0 21-15,21 0 0,-21-20 0,21 20 16,-22 0-16,22 1 0,0-22 15,0 21-15,0-21 0,0 0 0,0 1 16,0-1-16,22 0 0,-1-21 16,0 0-16,0 0 0,0 0 0,0 0 15,22 0-15,-22 0 0,21 0 16,-21-21-16,22 21 0,-22-21 0,21-1 16,-21-20-16,1 21 0,-1-21 15,21 20-15,-42-20 0,21 0 0,0-1 16,-21-20-16,22 21 0,-22-1 15,0 1-15,0 0 0,0-1 0,21 1 16,-21 21-16,0 0 16,0-1-16,0 1 0,0 42 31,0 1-31,-21-1 0,21 21 0,-22-21 16,22 22-16,0-1 0,0 21 15,-21-20-15,21-22 0,0 21 0,0 1 16,0-1-16,0-21 0,0 0 15,0 0-15,0 1 0,0-1 0,21 0 16,1-21-16,-1 0 0,0 0 16,0 0-16,0 0 0,22 0 15,-22 0-15,0 0 16,0-21-16,0 21 0,0-21 0,-21-1 16,0 1-16,22 21 0,-22-21 15,0 0-15,21 21 0,-21-21 16,0 42-1,0 0-15,0 0 16,0 0-16,0 1 0,0-1 16,0 0-16,0 0 0,0 0 15,0 0-15,0-42 47,0 0-47,0 0 16,0-21-16</inkml:trace>
  <inkml:trace contextRef="#ctx0" brushRef="#br0" timeOffset="143192.97">13885 17463 0,'0'0'16,"0"21"30,21-21-30,1 0 0</inkml:trace>
  <inkml:trace contextRef="#ctx0" brushRef="#br0" timeOffset="143492.94">14224 17547 0,'21'64'16,"-63"-128"-1,63 64-15,0 85 0,-21-43 0,21-21 0,-21 1 16,0-1-16,0 0 0,0 21 16,0-21-16,21 1 0,-21-1 0,0 21 15,0-21-15,0 0 16,22-21-16,-22 22 0,21-1 0,0-21 16,0 0-16,0 0 15,0 0-15,1 0 0,-1-21 16,0-1-16,0 1 0,0 0 15,0 0-15,1-21 0,-1-1 0,-21 22 16,21-21-16,-21-1 0,21 22 16,-21 0-16,0 0 0,0 0 0,0 0 15,-21 21 1,0 0-16,0 0 0,-1 21 16</inkml:trace>
  <inkml:trace contextRef="#ctx0" brushRef="#br0" timeOffset="143784.2">12467 18034 0,'0'21'32,"0"0"-17,0 1-15,0-1 16,0 0-16,-21 0 0,0 0 16,0 0-16,-1 1 15,1-1-15,21 0 0,-21-21 0</inkml:trace>
  <inkml:trace contextRef="#ctx0" brushRef="#br0" timeOffset="144449.74">15430 17717 0,'0'0'0,"22"0"47,-1 0-47,0 0 0,21 0 16,1 0-16,20 0 0,-21 0 0,22 21 15,-1-21-15,1 0 0,21 0 16,-22 0-16,22 0 0,-22 0 0,22 0 15,-22 0-15,22 0 16,-43-21-16,22 21 0,-22 0 0,-21 0 16,22-22-16,-43 1 15,0 0-15,-21 21 16,-1 0-16,-20 0 0,0-21 16,-1 21-16,1 0 0,-21 0 0,20-21 15,22 21-15,-21 0 0,21 0 0,-1 0 16,1 0-16,21-21 15,43 21 1,-22 0-16,0 0 0,0 0 16,21 0-16,-20 0 0,20 21 0,-21-21 15,0 21-15,0-21 16,1 21-16,-22 0 0,0 0 16,0 1-16,-22-1 0,1 0 15,-21 0-15,0 0 0,-1 0 0,1 1 16,0-1-16,-1 0 0,1-21 15,0 21-15,20 0 0,1 0 0,0-21 16,0 0-16,21 22 0</inkml:trace>
  <inkml:trace contextRef="#ctx0" brushRef="#br0" timeOffset="144884.46">17462 17251 0,'0'0'0,"0"21"16,0 0 0,0 0-16,0 22 15,0-22-15,0 21 0,0-21 0,0 22 16,0-1-16,0-21 0,0 22 0,0-22 15,0 21-15,0-21 0,0 22 16,0-22-16,-21 0 0,0 0 0,21 0 16,-21 0-16,0-21 15,0 22-15,-1-44 32,22 1-32,0 0 0,-21 0 15,21 0-15</inkml:trace>
  <inkml:trace contextRef="#ctx0" brushRef="#br0" timeOffset="145236.79">17272 17336 0,'21'0'15,"-42"0"-15,63-22 0,-21 22 0,1 0 16,-1 0-16,0 0 0,0 0 16,0 0-16,0 0 0,1 0 0,20 22 15,-21-1-15,0 0 16,22 0-16,-22 21 0,0-20 0,0 20 15,0-21-15,-21 21 0,0-20 16,21 20-16,-21-21 0,0 0 0,0 0 16,22 1-16,-22-1 15,0-42 1,0-1 0,0 1-16,0 0 0,0-21 15,21 21-15,0-22 0,-21 1 0,21 0 16,-21-1-16,21 1 0,0 21 15,-21-22-15,22 1 0,-22 21 0,21 0 16,-21 0-16,0-1 16,21 1-16,0 21 0,0 0 15,0 0 1,1 21-16,-22 1 0</inkml:trace>
  <inkml:trace contextRef="#ctx0" brushRef="#br0" timeOffset="145916.59">18309 17441 0,'-21'22'0,"-21"20"15,42 0-15,-22-21 0,1 1 16,0 20-16,0-21 0,21 0 15,0 0-15,-21 22 0,21-22 0,0 0 16,0 0-16,0 0 16,21-21-16,0 0 15,0 0-15,0 0 16,1 0-16,-1-21 0,-21 0 16,0 0-16,0 0 0,0-22 15,0 22-15,0-21 0,0 21 16,0-22-16,21 22 0,-21-21 0,0 21 15,0 0-15,21-1 0,0 1 16,0 21-16,1 0 0,-1-21 0,0 21 16,0 0-16,0 0 0,22 21 15,-22-21-15,0 21 0,0 1 0,-21-1 16,21 21-16,-21-21 0,21 22 16,-21-22-16,0 0 0,0 21 0,0-21 15,0 1-15,0 20 0,0-21 16,0 0-16,0 0 15,0-42 17,0 0-32,0 0 0,0 0 15,22 0-15,-1-1 0,-21-20 16,21 0-16,21-1 0,-21 22 0,1-21 16,-1 0-16,0 20 0,21 1 15,-21 0-15,1 21 0,-1 0 0,0 0 16,0 0-16,0 21 15,-21 0-15,0 1 0,0-1 16,0 21-16,0-21 0,0 0 16,0 1-16,0-1 0,-21 0 0,21 0 15,-21-21-15,21 21 0,0 0 16,-21-21-16,21 22 16,0-44 30,0 1-46</inkml:trace>
  <inkml:trace contextRef="#ctx0" brushRef="#br0" timeOffset="148101.06">19748 17865 0,'0'-21'31,"22"21"-31,-1-22 0,0 1 0,0 0 16,0 0-16,0 0 0,22 0 16,-22-22-16,0 22 0,21-21 15,1-1-15,-22 1 0,0 21 0,0-21 16,0 20-16,-21-20 0,0 21 0,0 0 15,0 0-15,-21 21 16,0 0-16,0 21 31,0 0-31,21 0 0,0 21 0,0-20 16,0 20-16,0-21 0,0 21 16,0 1-16,21-22 0,-21 21 0,0-21 15,21 22-15,0-22 0,0 0 16,-21 0-16,22 0 0,-22 1 0,0-1 15,0 0-15,0 0 16,-22-21-16,1 0 0,0 0 16,0 0-16,-21 0 0,20 0 15,1 0-15,0-21 0,-21 0 16,21 0-16,-1 21 0,1-22 0,0 22 16,0 0-16,21-21 0,-21 21 15,21 21 1,0 1-16,21-22 15,0 21-15,-21 0 0,21 0 16,0-21-16,1 21 0,-1 0 16,0-21-16,0 22 0,21-22 15,-20 0-15,-1 0 0,21 0 16,-21 0-16,22 0 0,-1-22 0,0 22 16,1-21-16,-1 0 0,0 0 15,22 0-15,-22 0 0,0-22 0,1 1 16,-22 0-16,21-1 0,-21 1 15,22-22-15,-22 22 0,0-21 16,-21 20-16,0 1 0,0 0 16,21-1-16,-21 22 0,0-21 0,0 21 15,0-1-15,-21 22 32,0 22-32,0 20 0,21-21 0,-21 21 15,21-20-15,-22 20 0,22 21 16,-21-20-16,21-1 0,0 0 0,0 1 15,0-1-15,0 0 0,21 1 16,1-22-16,-1 0 0,0 21 0,0-20 16,21-22-16,-20 21 0,20-21 15,0 0-15,1 0 0,-22 0 0,21 0 16,0 0-16,1 0 16,-1-21-16,0-1 0,-20 1 0,20 0 15,0-21-15,-21 21 0,1-1 16,-1-20-16,0 0 0,-21 21 0,0-22 15,0 22-15,0-21 0,0 21 16,0-1-16,-21 22 0,0-21 0,-1 21 16,1 0-16,0 0 0,0 0 15,21 21-15,-21 1 0,0-1 0,-1 0 16,1 0-16,0 0 16,21 22-16,-21-22 0,21 0 0,0 0 15,0 0-15,0 0 0,0 1 16,0-1-16,21-21 15,0 0 1,0 0-16,1-21 0,20 21 16,-21-22-16,0 1 0,0-21 15,1 21-15,-1 0 0,0-22 0,0 22 16,-21 0-16,0 0 0,21 0 16,-21-1-16,0 44 15,0-1 1,0 21-16,0-21 0,-21 0 0,21 22 15,0-22-15,0 0 0,0 21 16,0-20-16,0-1 0,0 0 16,0 0-16,21-21 15,22 0-15,-22 0 0,0 0 16,21 0-16,-21 0 0,22-21 16,-22 0-16,21 0 0,1-1 0,-22 1 15,21-21-15,-21 21 0,0-22 16,1 1-16,-1 0 0,0-22 0,0 22 15,-21 0-15,21-1 0,-21-20 0,21 20 16,-21 1-16,0 0 16,0-1-16,0 1 0,0 21 0,0 0 0,0 0 15,0-1-15,0 44 16,-21 20 0,0-21-16,21 21 0,-21 1 15,21-1-15,-21 0 0,0 1 0,21-1 16,0 0-16,0 1 0,0-1 15,0 0-15,0 1 0,0-1 0,0 0 16,0-20-16,0 20 0,21-21 0,0 0 16,0 0-16,0 1 0,0-22 15,1 0-15,-1 0 0,21 0 16,-21 0-16,22 0 0,-22-22 0,0 22 16,21-21-16,-21-21 0,1 21 15,-1 0-15,0-1 0,-21-20 16,0 21-16,21 0 0,-21 42 31,0 0-31,-21 0 16,21 0-16,0 1 0,0-1 15,0 0-15,0 0 0,0 0 0,0 0 16,0 1-16,0-1 16,21-21-16,0 0 15,0 0-15,1 0 0,-1 0 16,0 0-16,-21-21 0,42 21 0,-42-22 15,21 1-15,1 0 16,-1 0-16,0 0 0,0-22 0,0 22 16,0-21-16,1 0 0,-1 20 15,0-20-15,0 21 0,0-21 0,0 20 16,1 1-16,-1 0 0,0 0 16,0 21-1,-21 21 1,0 0-1,0 0-15,21 1 16,0-22 0,1 0-1,-1 0-15,0-22 16,-21 1-16,0 0 16,0 0-16,0 0 0,0 0 15,0-1-15,0 1 16,0 0-16,-21 21 15,0 0-15,-1 0 0,1 21 16,0 0-16,0 1 0,-21-1 16,20 21-16,1-21 15,0 22-15,0 20 0,21-42 16,-21 22-16,21-22 0,0 21 0,0-21 16,0 22-16,0-22 0,21 0 0,0-21 15,0 21-15,0 0 0,1-21 16,20 0-16,-21 0 0,21 0 15,1 0-15,-1 0 0,0 0 0,-20 0 16,20-21-16,-21 0 0,0 0 16,0 0-16,1-22 0,-1 22 0,0-21 15,-21 21-15,0-22 0</inkml:trace>
  <inkml:trace contextRef="#ctx0" brushRef="#br0" timeOffset="148300.44">23029 16828 0,'0'0'16,"-21"-22"-16,0 1 15,0 21-15,0 0 16,-1 0 0,1 0-1,0 0 16,0 0-31</inkml:trace>
  <inkml:trace contextRef="#ctx0" brushRef="#br0" timeOffset="148540.99">21780 17103 0,'0'0'16,"22"0"0,-1 0-16,0 0 15,0-21-15,21 21 0,1 0 0,-1 0 16,0-22-16,1 22 0,-1 0 16,0 0-16,-20 0 0,20 0 0,-21 0 15,-42 0 16</inkml:trace>
  <inkml:trace contextRef="#ctx0" brushRef="#br0" timeOffset="148816.5">20320 17357 0,'0'0'0,"21"0"31,0 0-31,22 0 0,-22-21 16,21 21-16,22 0 0,-22 0 0,0-22 16,1 22-16,-1 0 0,0 0 0,-21 0 15,22 0-15,-22 0 0,0 0 16,0 0-16,0 0 15,1-21 1,-1 21-16,0 0 0</inkml:trace>
  <inkml:trace contextRef="#ctx0" brushRef="#br0" timeOffset="188884.98">2201 13441 0,'21'0'0,"-21"-21"0,0 0 15,0-1-15,0 1 16,0 42 31,0 1-31,0-1-16,0 0 0,0 21 0,0-21 15,0 22-15,0-1 0,0-21 16,0 22-16,0-1 0,0-21 0,-21 21 15,21-20-15,0-1 16,0 21-16,0-21 0,0 0 16,0-42 15,0 0-15,0 0-16,0-21 0,0 20 15,0-20-15,0 21 0,0-21 0,0-1 16,0 1-16,0 0 0,0 20 15,0-20-15,0 21 0,0 0 0,0 0 16,0-1-16,0 44 31,0-1-15,0 0-16,0 21 0,0-21 16,0 1-16,0 20 0,0 21 15,0-41-15,0 20 0,0-21 16,0 0-16,0 0 0,0 1 0,0-1 15,0 0-15,0-42 47,0 0-47,0-1 0,0 1 16,0-21-16,0 21 0,0-22 0,0 22 16,0-21-16,0 21 15,0-22-15,0 22 0,0 0 0,0 0 16,0 0-16,0 0 15,0 42 1,21 0 0,-21 0-16,0 21 0,0-20 15,0-1-15,0 21 0,0-21 0,22 0 16,-22 22-16,0-22 0,0 21 16,0-21-16,0 1 0,0-1 0,0 0 15,0 0-15,0 0 0,0 0 16,0 1-16,0-1 0,0 0 31,21-21 16,0 0-47,0-21 16,0 21-16,0-21 15,1-1-15,-1 1 0,21 0 0,-21 0 16,22 0-16,-1 0 0,0-22 0,22 22 15,-22-21-15,22 21 0,-22-22 16,21 22-16,1-21 0,-1 21 0,1-1 16,-1 1-16,-20-21 0,20 42 15,1-21-15,-22 0 0,22-1 16,-22 1-16,0 21 0,1-21 0,-1 21 16,0 0-16,-21 0 0,1-21 15,20 21-15,-21 0 0,0 0 0,0 0 16,1 0-16,-22 21 47,-22 0-47,1 0 15,0-21-15,0 22 0,0-22 16,-22 21-16,22 0 0,-21-21 0,0 21 16,-22 0-16,22 0 0,-22 1 0,1-1 15,-1 0-15,1 0 16,-1 0-16,-20 0 0,20 1 0,-21-1 15,22 0-15,-22 0 0,22 0 0,-22 0 16,22 1-16,20-1 0,-20 0 16,20-21-16,1 21 0,0 0 0,21-21 15,-22 21-15,22-21 0,0 0 16,21 22-16,21-22 47,0 0-32,0 0-15,1-22 0,20 22 16,-21-21-16,21 0 0,1 0 0,-1 0 16,22 0-16,-1-1 0,1 1 15,-1-21-15,1 21 0,20-22 0,-20 22 16,-1 0-16,22-21 0,-22 21 0,1-1 16,-1 1-16,1 0 0,-1 0 15,-20 0-15,-1 21 0,0-21 0,-20 21 16,-1 0-16,0 0 0,0 0 15,-42 0 64,0 21-79,0 0 15</inkml:trace>
  <inkml:trace contextRef="#ctx0" brushRef="#br0" timeOffset="190664.81">2138 16679 0,'0'0'0,"0"-21"16,0 0-16,0 42 47,0 0-32,0 22-15,0-22 0,21 0 16,-21 0-16,0 22 0,0-22 16,0 21-16,0-21 0,0 0 0,0 1 15,0-1-15,0 0 0,0 0 16,0 0-16,0 0 16,0-42-1,0 0 1,0 0-16,0 0 0,0-22 15,0 22-15,0-21 0,0 21 0,0-22 16,0 1-16,0 21 16,0-21-16,0 20 0,0-20 0,0 21 15,0 0-15,0 0 16,0 42 0,0 0-1,21 0-15,-21 0 0,21 0 0,-21 22 16,21-22-16,-21 21 0,22-21 15,-22 22-15,0-22 0,0 21 0,0-21 16,0 1-16,0-1 0,0 0 16,21 0-16,-21 0 0,0 0 15,0 1-15,21-22 32,0 0-17,0 0-15,0 0 16,1 0-16,-1-22 15,21 22-15,-21-21 0,0 0 16,22 21-16,-1-21 0,0 0 0,1 0 16,-1-1-16,22-20 0,-22 21 15,21-21-15,-20 20 0,20-20 0,1 21 16,-1-21-16,-20 20 0,20-20 16,1 21-16,-1 0 0,1 0 15,-22-1-15,0 1 0,1 0 0,-1 21 16,0 0-16,-21-21 0,1 21 15,-22 21 17,-22-21-32,1 21 0,0 0 15,-21-21-15,21 22 0,-22-1 0,1 0 16,0 0-16,-1 0 0,1 0 16,-22 1-16,1-1 0,-1 21 0,22-21 15,-21 22-15,-22-22 0,21 21 0,1-21 16,-1 22-16,1-22 0,-1 21 15,22-21-15,-21 0 0,20 1 16,-20-1-16,20 0 0,22 0 16,-21-21-16,21 0 0,0 21 0,-1-21 15,1 0-15,0 0 16,21-21 31,0 0-32,0 0-15,0 0 16,0-1-16,0 1 16,0 0-16,0 0 0,0-21 0,0 20 15,0 1-15,0-21 0,0 21 16,0-22-16,0 22 0,0 0 16,0 0-16,21 0 0,-21 0 15,0-1-15,0 1 31,21 42 1,-21 1-32,0-1 0,22-21 15,-1 42-15,-21-21 0,0 0 0,21 1 16,0-1-16,-21 21 0,0-21 16,0 22-16,0-22 0,0 0 15,0 0-15,0 0 0,21 0 16,-21 1-16,0-1 0,0 0 0,0 0 15,0 0 17,21-21-17,-21-21 48,0 0-48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22:43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5884 0,'0'22'0,"21"-44"62,0 1-62,-21 0 16,22 0-16,-22 0 0,21 0 15,-21-1-15,0 1 16,0 0-16,0 0 0,0 0 16,0 0-16,0-1 0,-21 22 15,-1-21-15,1 21 0,0 0 16,0 0-16,0 0 0,-22 0 0,22 0 15,-21 0-15,21 21 0,-22 1 0,22-1 16,-21 0-16,0 0 0,20 21 16,-20-20-16,21-1 0,0 21 0,0-21 15,-1 22-15,1-22 0,0 21 16,0-21-16,21 22 0,0-22 16,0 0-16,0 0 0,0 0 0,0 0 0,0 1 15,21-22-15,0 0 16,0 21-16,1-21 0,-1 0 0,0 0 15,0 0-15,21 0 0,-20 0 16,-1 0-16,21-21 0,-21 21 0,22-22 16,-22 1-16,0 0 0,21 0 0,-21 0 15,1 0-15,-1-1 0,0 1 16,0-21-16,0 21 0,0-43 16,-21 43-16,0 0 0,0 0 0,0 0 15,0-1-15,0 1 0,0 0 0,0 42 47,0 0-47,0 1 16,0 20-16,0-21 0,0 0 15,0 22-15,0-22 0,0 0 0,0 21 16,0-21-16,0 1 0,0-1 0,0 0 16,0 0-16,0 0 0,0 0 0,0 1 15,22-22-15,-1 21 0,0-21 16,0 0-16,0 0 15,0 0-15,1 0 0,-1-21 16,0-1-16,0 22 0</inkml:trace>
  <inkml:trace contextRef="#ctx0" brushRef="#br0" timeOffset="323.89">8530 5757 0,'0'-21'0,"0"42"0,0-63 15,0 21-15,0 42 32,21 0-17,-21 0-15,0 1 0,0-1 16,0 0-16,0 21 0,0-21 0,0 1 16,0 20-16,0-21 0,21 0 0,-21 22 15,0-22-15,0 0 0,0 0 16,0 0-16,0 0 0,0 1 0,0-1 15,22-21-15,-22 21 0,0 0 16,21-21 15,-21-21-15,21 0-16,-21 0 0,0-1 16,21 1-16,-21 0 0,21 0 15,0 0-15</inkml:trace>
  <inkml:trace contextRef="#ctx0" brushRef="#br0" timeOffset="603.87">8911 5757 0,'21'-21'0,"-42"42"0,42-63 15,-21 21 1,-21 21 15,0 21-31,21 0 0,-21 0 0,0 1 16,-1-1-16,22 21 0,-21-21 0,0 22 15,0-22-15,0 0 0,0 21 0,-1-21 16,1 1-16,0 20 0,21-21 16,-21 0-16,21 0 0,-21 1 0,21-1 15,0 0-15,0 0 16,21-42 31,0 0-47,0 21 0,-21-21 0,21-1 15,22 22-15</inkml:trace>
  <inkml:trace contextRef="#ctx0" brushRef="#br0" timeOffset="875.62">9144 5906 0,'0'0'0,"0"-22"0,21 22 0,-21-21 15,0 42 16,0 1-31,0-1 16,0 0-16,0 0 0,-21 0 16,21 0-16,0 1 0,-21-1 15,21 0-15,-21 0 0,21 0 0,0 0 16,-22 1-16,1-22 0,21 21 0,-21 0 16,21 0-16,0-42 46,0 0-46,21 0 16,0-1-16,-21 1 0</inkml:trace>
  <inkml:trace contextRef="#ctx0" brushRef="#br0" timeOffset="1175.74">9313 5546 0,'0'0'0,"-21"0"16,0 0-16,0 21 15,21 0 1,0 0-16,21-21 16,0 0-1,0 0-15,0 0 16,-21-21 0,22 21-16,-22-21 0,0 0 15,0 0-15,-22 21 16,1 0-16,0 0 15,0 21-15,-21 42 32,42-42-32,0 1 0,0-1 0,0 0 15,0 0-15,0 0 16,0 0-16,21 1 0</inkml:trace>
  <inkml:trace contextRef="#ctx0" brushRef="#br0" timeOffset="2656">9694 5906 0,'0'-22'16,"0"1"0,0 0-16,-21 21 31,0 0-31,0 0 0,21 21 15,-21 0-15,-1-21 0,22 22 16,-21-1-16,0 0 0,0 0 16,21 0-16,-21 0 0,0 1 0,21-1 15,0 0-15,-22 0 0,22 0 0,-21 0 16,21 1-16,0-1 0,0 0 16,0 0-16,0 0 0,21-21 15,1 0-15,-1 0 16,0 0-16,0 0 0,0 0 0,22 0 15,-22 0-15,21 0 0,-21 0 0,0 0 16,22-21-16,-22 0 0,21 0 0,-21 0 16,1-1-16,-1 1 0,0 0 0,0-21 15,0 21-15,-21-22 16,0 22-16,21-21 0,-21-1 0,0 22 16,0 0-16,0 0 0,0 0 0,-21 0 15,0-1-15,0 1 0,0 21 0,0 0 16,-1 0-16,1 0 0,-21 0 15,21 0-15,0 21 0,-22 1 0,22-1 16,0 0-16,-21 0 0,20 0 0,22 0 16,-21 22-16,21-22 0,0 0 15,-21 0-15,21 22 0,0-22 0,0 0 16,0 0-16,21 0 0,0-21 16,1 21-16,-1 1 0,0-22 0,0 0 0,43 21 15,-43-21-15,0 0 16,21 0-16,-21 0 0,22 0 15,-1 0-15,-21-21 0,22-1 0,-1 22 16,-21-21-16,21 0 0,-20 0 0,-1 0 16,21-22-16,-21 22 0,0 0 0,1 0 15,-22 0-15,21 0 0,-21-1 16,21 22-16,-21-21 0,21 21 0,-21-21 16,0 42-1,-21 0 1,0 1-16,0-1 15,21 0-15,-22 0 0,1 21 16,21-20-16,-21-1 0,21 0 16,0 0-16,0 0 0,0 0 15,0 1-15,0-1 0,0 0 16,21-21-16,0 0 16,1 21-16,-1-21 0,0 0 0,0 0 15,21 0-15,-20 0 0,-1 0 0,0-21 16,0 0-16,0 21 0,0-21 0,1-1 15,-1 1-15,-21 0 0,21 0 16,0 0-16,0 0 0,0-1 0,1 1 16,-22 0-16,0 0 0,21 0 15,-21 0-15,21-1 0,-21 1 16,0 42 31,-21 1-47,21-1 0,-21 0 15,21 0-15,0 0 0,-22 0 0,22 1 16,-21-1-16,21 0 16,0 0-16,0 0 0,0 0 0,0 1 15,0-1-15,0 0 0,21 0 16,1-21-16,-1 0 16,0 0-1,0 0-15,0 0 0,0 0 0,1 0 16,20 0-16,-21-21 0,0 21 0,0-21 15,1 0-15,20-1 0,-21 1 0,0 0 16,0-21-16,1 21 0,-1-22 16,-21 22-16,0-21 0,21 21 0,-21-1 15,0-20-15,0 21 0,0 0 16,-21 21 0,0 0-16,-1 0 15,1 21-15,0 0 16,21 0-16,0 0 15,21-21 1,0 0 0,1 0-16,-1 0 0,0 0 15,0 0-15,21-21 0,-20 21 0,-1-21 16,0 21-16,0-21 0,0 0 0,0 21 16,1-21-16,-1-1 15,0 22-15,0 0 0,-21-21 16,21 21-16,0 0 15,-21 21 1,0 1-16,0-1 16,-21 21-16,0-21 0,21 0 0,-21 1 15,21-1-15,0 21 0,-21-21 16,21 0-16,-21 1 0,21-1 0,0 0 16,0 0-16,0 0 0,0 0 15,0 1-15,0-1 16,21-21-16,0 0 15,0 0-15,0 0 0,0 0 16,1 0-16,-1-21 16,0-1-16,0 1 0,0 0 15</inkml:trace>
  <inkml:trace contextRef="#ctx0" brushRef="#br0" timeOffset="11274.9">1164 2434 0,'-21'0'0,"42"0"0,-63 0 15,21 0 1,-1 21 0,22 1-1,0-1-15,0 0 0,0 0 16,0 0-1,0 0 1,22-42 31,-22 0-47,21 0 0,-21 0 16,0 0-16,0-1 15,0 1-15,0 0 0,0 0 16,0 0-16,-21 21 15,-1 0 1,1 21-16,21 0 0,-21 0 16,0-21-16,21 21 0,0 1 15,-21-1-15,21 0 0,-21 0 16,21 0 0,21-21 15,0-21-31,-21 0 15,21 0-15,-21 0 0,21 21 0,-21-22 16,0 1-16,0 0 0,0 0 16,0 42 15,0 21-15,-21-20-16,0-1 0,21 21 0,0-21 15,0 22-15,-21-22 0,21 0 16,-21 21-16,21-21 0,0 1 15,0-1-15,0 0 0,0 0 0,0 0 16,21-21 15</inkml:trace>
  <inkml:trace contextRef="#ctx0" brushRef="#br0" timeOffset="11635.79">1418 2477 0,'-21'21'16,"42"-21"46,0 0-62,0-21 16,-21-1-16,0 1 16,0 0-16,0 0 15,-21 21 17,0 21-17,21 0-15,-21 0 0,21 22 16,0-22-16,0 0 0,0 0 0,-21 0 15,21 1-15,0-1 0,0 0 16,0 0-16,0 0 0,0 0 16,21-21-16</inkml:trace>
  <inkml:trace contextRef="#ctx0" brushRef="#br0" timeOffset="12917.89">12425 5292 0,'0'21'47,"0"-42"31,0 0-62,0-1-16,0 44 78,0-1-78,0 0 31,-21-21 0,21-21 16,21 21-47,-21-21 16,0 42 15,0 0-31,0 0 16,0 0-16,0 0 0,0 1 15,-43 20 1,22-21-16,0-21 0,0 21 16,0-21-1,0 0-15</inkml:trace>
  <inkml:trace contextRef="#ctx0" brushRef="#br0" timeOffset="13900.48">12763 5249 0,'-21'0'47,"0"0"-31,21 22-16,-21-22 0,21 21 31,0-42 16,0-1-32,0 1 1,21 21 0,0 0-1,-21 21 1,0 1-1,0-1-15,0 0 16,0 0 0,0 0-1,0-42 32,0 0-31,0 0-1,0 0 1,0-1-16,21 22 16,1 0 15,-22 22-15,0-1-16,0 0 15,0 0-15,0 0 16,-22-21-1,22 21-15,0-42 63,0 0-47,0 0-1,0 0-15,0 0 31,22 21-15,-22 21 31,0 0-47,0 0 16,0 0-16,0 0 15,0 1-15,0-1 16,0 0-16,-22 0 15,1-21-15,0 21 0,0-21 0,0 21 16,0-21-16,-1 22 0,-20-1 16,21-21-16,0 21 15,0 0-15</inkml:trace>
  <inkml:trace contextRef="#ctx0" brushRef="#br0" timeOffset="15201.57">12488 5313 0,'-21'0'31,"42"0"63,-21-21-63,-21 21-15,0-21-16,0 21 15,0 0 1,-1 21 0,22 0-16,0 0 15,0 0 17,-21-21-17</inkml:trace>
  <inkml:trace contextRef="#ctx0" brushRef="#br0" timeOffset="20029.41">1545 8382 0,'21'0'0,"0"0"16,-21 21 0,22-21-1,-1 0-15,0 0 16,0 0-16,0 0 16,0 0-16,1-21 15,-1 0-15,0 21 0,0-21 0,0 0 16,0 21-16,-21-22 0,22 1 0,-1 0 15,-21 0-15,0 0 16,0 0-16,0-1 0,0 1 0,0 0 16,0 0-16,0 0 15,-21 21-15,21-21 0,-22 21 0,1 0 16,0 0-16,0 0 0,-21 21 16,20 0-16,1 0 0,0-21 0,0 21 15,0 0-15,0 1 0,-1-1 16,1 0-16,21 0 0,-21 0 0,21 0 15,0 1-15,0-1 0,0 0 16,0 0-16,0 0 16,21 0-16,0 1 0,-21-1 15,22 0-15,-1 0 0,0-21 16,0 21-16,0 0 0,0 1 0,1-1 16,-1 0-16,-21 0 0,21 0 15,-21 0-15,21 1 0,-21-1 0,0 0 16,0 0-16,0 0 15,0 0-15,-21-21 0,0 22 0,0-22 16,-1 0-16,1 21 0,-21-21 16,21 0-16,-22 0 0,22 0 0,0 0 15,-21 0-15,21-21 0,-1-1 16,-20 1-16,21 0 0,0 0 16,21 0-16,-21 0 0,-1-1 0,22-20 15,0 21-15,0 0 0,0 0 16,0-1-16,0 44 31,0-1-15,0 0-16,22 0 0,-22 0 15,21 0-15,0 1 0,-21 20 16,21-21-16,-21 0 0,21 0 0,0 1 16,1-1-16,-1 0 0,0 0 15,0-21-15,0 0 0,0 21 16,22-21-16,-22 0 0,21 0 0,-21 0 15,22 0-15,-1-21 0,-21 0 16,22 0-16,-1 0 0,-21-1 0,21 1 16,-20-21-16,20 21 0,-21-22 15,21 22-15,-20-21 0,-1 0 0,0 20 16,42-126 0,-63 106-16,0 21 0,22-22 0,-22 1 15,0 21-15,0 0 0,0 0 0,21-1 16,-21 44 15,0-1-31,0 0 0,0 21 0,0-21 16,-21 22-16,21-1 0,-22 0 15,1 1-15,21-1 0,0-21 0,-21 22 16,0-1-16,21 0 0,0 1 0,0-22 16,0 21-16,0-21 0,0 0 15,0 1-15,0-1 0,21 0 0,-21 0 16,21-21-16,0 0 0,1 0 15,-1 0-15,0 0 0,0 0 16,0 0-16,-21-21 16,0 0-16,0 0 0,0-1 15,0 1-15,0-21 0</inkml:trace>
  <inkml:trace contextRef="#ctx0" brushRef="#br0" timeOffset="20200.09">2117 8551 0,'-22'0'0,"44"0"0,-65 0 16,43-21 15,21 21-31,1 0 0,-1 0 16,0 0-16,0 0 0,21-21 15,-20 21-15,20 0 0,-21 0 16,21-21-16,-20 21 0,20 0 0,-21 0 16,0-21-16,0 21 0,1 0 15,-1 0-15</inkml:trace>
  <inkml:trace contextRef="#ctx0" brushRef="#br0" timeOffset="21647.48">2709 8827 0,'21'21'16,"-21"0"-1,0 0-15,22-21 0,-1 0 16,0 0-16,0-21 0,0 21 15,-21-21-15,21 0 16,1-1-16,-1 22 0,0-21 0,0 0 0,-21 0 16,0-21-16,21 20 0,-21 1 15,0 0-15,0-21 0,0 21 16,0-1-16,0 1 0,0 0 0,0 0 16,-21 0-16,0 0 0,0 21 15,0 0-15,-22 0 0,22 0 16,0 21-16,-21 0 0,20 0 0,-20 0 15,21 0-15,-21 22 0,-1-22 16,22 21-16,0-21 0,0 22 0,0-1 16,-1-21-16,22 22 0,0-22 15,0 0-15,0 0 0,0 0 16,0 0-16,22 1 0,-1-22 0,0 0 16,0 0-16,0 0 0,0 0 0,1 0 15,20-22-15,-21 22 0,21-21 16,-20 0-16,-1 0 0,21-21 0,-21 20 15,0 1-15,1-21 0,-1 0 16,-21 20-16,21-20 0,-21 21 0,21-21 16,-21 20-16,0 1 0,0 0 0,0 0 15,0 0 1,0 42 0,0 0-16,-21 0 15,21 0-15,-21 22 16,21-22-16,-21 0 0,21 21 0,0-20 15,0 20-15,0-21 0,0 0 0,0 22 16,0-22-16,0 0 0,0 0 16,0 0-16,21 0 0,0-21 0,0 0 15,0 22-15,0-22 0,1 0 16,20 0-16,-21 0 0,0 0 0,22-22 16,-22 1-16,0 0 0,0 0 15,0-21-15,22 20 0,-22-20 0,0 21 16,0-21-16,0-1 0,0 1 0,1-22 15,-1 22-15,0 0 0,-21-22 16,21-20-16,0 41 16,-21 1-16,0 0 0,0 20 0,0 1 15,0 0-15,0 0 0,0 42 32,0 0-32,0 0 15,0 22-15,-21-1 0,21-21 0,-21 22 16,21-1-16,-21 0 0,21 1 15,0-1-15,0 0 0,-21-21 0,21 22 16,0-1-16,-22-21 0,22 22 0,0-22 16,0 21-16,0-21 15,0 0-15,0 22 0,0-22 0,22 0 16,-1-21-16,0 21 0,0-21 0,0 0 16,22 21-16,-22-21 0,0 0 15,0 0-15,21 0 0,-20 0 0,20-21 16,-21 0-16,0 21 0,22-21 0,-22 0 15,0 0-15,0-22 0,0 22 16,0 0-16,1 0 0,-1-22 16,-21 22-16,21 0 0,-21-21 0,0 21 15,0-1-15,0 1 16,-21 42 15,0 1-31,-1-1 16,22 0-16,0 0 0,-21 0 15,21 0-15,-21 1 0,21-1 16,0 0-16,0 0 0,0 0 0,0 0 16,0 1-16,0-1 0,0 0 15,0 0-15,0 0 0,21-21 16,0 0-16,1 0 16,-1 0-16,0 0 0,21 0 0,-21 0 15,1 0-15,20 0 0,-21-21 16,21 0-16,1 21 0,-22-21 0,21 0 15,-21-22-15,22 22 0,-1-21 16,-21-1-16,0 22 0,1 0 16,-22 0-16,0 0 0,0 0 15,0-1-15,-22 22 16,1 0-16,0 0 0,0 22 16,0-1-16,21 0 15,-21 0-15,21 0 16,0 0-16,0 1 0,0-1 0,0 21 0,0-21 15,0 0-15,0 1 0,0-1 16,0 0-16,0 0 0,0 0 0,0 0 16,0 1-16,0-1 0,0 0 15,-22-21 32,1 0-47,0 0 16,21-21-1,0 0 1,0-1-16,0 1 16,0 0-16,0 0 0</inkml:trace>
  <inkml:trace contextRef="#ctx0" brushRef="#br0" timeOffset="21951.91">3662 8467 0,'-21'0'0,"42"0"0,-21 0 32,21 0-17,0 0-15,21-21 0,1 21 0,-1 0 16,22 0-16,-22 0 0,0 0 0,1 0 15,-1 0-15,-21 0 16,0 0-16,0 0 0,1 0 0</inkml:trace>
  <inkml:trace contextRef="#ctx0" brushRef="#br0" timeOffset="22807.69">5419 8700 0,'-22'0'16,"44"0"-16,-65-22 0,22 22 0,-21 0 15,21 0-15,-1-21 0,1 21 0,0 0 0,0 0 16,0 0-16,0 0 0,-1 0 16,44 0 15,-1 21-16,0-21-15,21 0 0,-21 0 16,22 0-16,-1 0 0,0 0 0,22 0 16,-22 0-16,22 0 0,-1 0 0,1 0 15,-1 0-15,22 0 0,-22 0 0,1 0 16,-1 0-16,1 0 0,-22 0 16,22 0-16,-22 0 0,0 0 0,-20 0 15,-1 0-15,21 0 0,-21 0 0,-21-21 16,21 21-16,-21-21 15,0 0-15,-21 21 16,0-21-16,-21 21 16,21-21-16,-1 21 0,1 0 15,0-22-15,0 22 0,0-21 0,0 21 16,-1 0-16,-20 0 0,21-21 16,0 21-16,0 0 0,-1 0 15,1 0-15,42 21 47,1-21-47,-1 0 16,0 0-16,0 0 0,0 21 0,22-21 15,-22 0-15,21 0 16,-21 0-16,22 0 0,-22 0 0,21 22 16,0-22-16,-20 0 0,20 0 0,-21 0 15,0 0-15,0 0 0,-21 21 31,-21-21-15,0 0-16,0 21 0,0 0 16,-22-21-16,22 21 0,0 0 15,-21 1-15,-1-1 0,22 0 16,-21 0-16,21 21 0,-22-20 0,1 20 16,0-21-16,21 21 0,-1-20 15,1-1-15,21 0 16,-21-21-16,21 21 0,0 0 15,0-42 48,0 0-63,21 21 0,-21-21 16,0 0-16</inkml:trace>
  <inkml:trace contextRef="#ctx0" brushRef="#br0" timeOffset="25861.54">7662 8192 0,'21'0'47,"1"0"-32,-1 0-15,0 0 16,0 0-16,-21-22 0,21 22 15,-21-21-15,21 0 0,-21 0 16,22 21-16,-22-21 0,0 0 0,0-1 16,0 1-16,0 0 15,-22 0-15,1 21 0,0-21 16,0 21-16,0 0 0,0 0 16,-22 21-16,22 0 0,0 0 15,0 0-15,-22 22 0,22-1 16,0 0-16,0 1 0,0-1 0,0 0 15,21 1-15,0-1 0,0 0 0,0-20 16,0 20-16,0-21 0,0 21 16,0-20-16,0-1 0,0 0 0,21 0 15,0 0-15,0 0 0,0-21 0,22 0 16,-1 0-16,-21 0 0,21 0 16,1 0-16,-1 0 0,0 0 0,1 0 15,-1-21-15,0 0 0,1 0 0,-1 0 16,-21 0-16,22-1 0,-1-20 15,0 21-15,-21-21 0,22-1 0</inkml:trace>
  <inkml:trace contextRef="#ctx0" brushRef="#br0" timeOffset="27361.26">8488 7726 0,'0'-21'16,"0"42"-16,0-63 0,-21 42 15,-1 0-15,1 21 0,0-21 16,0 42-16,0-21 0,21 22 0,-21-1 15,-1 21-15,1-20 0,0 20 16,21 1-16,-21-1 0,0 1 16,0-1-16,-1-20 0,1 20 0,0-21 15,21 1-15,-21-1 0,0 0 0,21 1 16,-21-22-16,21 0 0,0 0 16,0 0-16,0 1 0,0-44 31,0 1-31,21 0 0,0 0 15,-21 0-15,21 0 0,0-1 16,0-20-16,1 21 0,-1-21 0,-21-1 16,21 22-16,0-21 0,0 21 0,0-1 15,1 22-15,-1-21 0,0 21 0,0 0 16,-21 21-16,21-21 16,-21 22-16,0-1 0,21 0 15,-21 0-15,22 21 0,-22-20 0,0-1 16,0 0-16,0 0 0,21 21 0,-21-20 15,21-1-15,0 0 0,0 0 16,0 0-16,1-21 0,-1 21 16,0-21-16,0 0 15,0 0-15,0 0 0,1-21 16,-1 0-16,0 0 0,-21 0 16,21 0-16,0-1 0,0 1 0,1 0 15,-1-21-15,0 21 0,0-22 16,21 1-16,-20 21 0,-1-22 0,42-20 15,-42 42-15,22 0 16,-22 21-16,0 0 0,0 0 16,-21 21-16,21-21 15,-21 21-15,0 0 0,0 0 0,0 0 16,0 1-16,0-1 0,0 0 16,0 0-16,0 0 0,0 0 15,22-21 1,-22-21-1,0 0 1,0 0-16,0 0 16,0 0-16,0-1 15,0 1-15,0 0 0,0 0 16,0 0-16,-22 0 0,1-1 16,0 22-16,0 0 15,0 0-15,0 0 0,-1 22 0,1-1 16,-21 0-16,21 0 0,0 0 0,-1 0 15,-41 43-15,42-22 0,0-21 16,-1 22-16,1-22 0,0 0 16,21 21-16,0-20 0,0-1 0,0 0 15,0 0-15,0 0 0,0 0 0,21 1 16,0-22-16,1 0 16,-1 0-16,0 0 0,21 0 15,-21 0-15,22 0 0,-22-22 0,21 22 16,-21-21-16,22 0 0,-22 0 0,0 0 15,0 0-15,0-22 0,22-20 16,-43 42-16,21-22 0,0 1 16,-21 21-16,0 0 0,0-22 0,0 22 15,0 0-15,0 0 0,0 0 16,0 42 0,-21 0-1,21 0-15,0 0 0,-21 0 0,0 64 16,21-64-1,0 0-15,0 1 0,0 20 0,0-21 16,0 0-16,0 0 0,0 1 16,0-1-16,0 0 0,0 0 15,21-21-15,-21 21 0,21-21 16,0 0-16,0 0 0,0 0 0,1 0 16,-1 0-16,21-21 0,-21 21 0,0-21 15,1 0-15,-1 0 0,0-1 16,0 1-16,21-42 0,-20 42 15,-1-22-15,-21 22 0,0-21 0,0 21 16,0-1-16,0 1 0,0 0 16,-21 21-16,-1 0 15,1 0-15,0 0 16,21 21-16,-21 0 0,21 1 16,0-1-16,21-21 31,0 0-31,0 0 0,1 0 15,-1 0-15,0 0 0,0-21 16,0 21-16,22-22 0,-22 22 0,0-21 0,-21 0 16,21 21-16,0 0 0,-21-21 15,21 21-15,-21 21 16,0 0 0,0 0-16,-21 22 15,0-22-15,21 0 0,0 0 16,-21 0-16,0 1 0,0 83 15,21-62 1,0-22-16,0 0 0,0 0 0,0 0 16,0 1-16,0-1 15,21-21 17,-21-21-32,21 21 15,0-22-15,-21 1 0,21 21 0,-21-21 16,21 0-16,1 21 15,-1-21-15,0 0 0,0 21 0</inkml:trace>
  <inkml:trace contextRef="#ctx0" brushRef="#br0" timeOffset="30227.93">10393 8382 0,'21'-21'0,"-42"42"0,42-63 0,0 42 0,-21-21 16,21 21-16,-21-22 0,0 1 0,0 0 15,0 0-15,-21 0 16,0 21 0,0 0-16,0 0 0,-1 0 15,1 21-15,0-21 0,0 21 0,-21 0 16,20 0-16,1 1 0,0 20 16,0-21-16,0 0 0,0 0 15,-1 22-15,22-22 0,0 0 0,-21 0 16,21 0-16,0 1 0,0-1 0,0 0 15,0 0-15,0 0 0,21 0 16,1-21-16,-1 0 16,0 0-16,0 0 0,0 0 15,0 0-15,1-21 0,-1 0 0,0 21 16,-21-21-16,21 0 0,0 0 16,0-1-16,-21 1 0,22 0 0,-1-21 15,-21 21-15,21-1 0,0 1 0,-21 0 16,0-21-16,21 21 15,0-1-15,-21 44 32,0-1-17,0 0-15,-21 0 0,21 0 16,-21 0-16,21 1 0,0-1 16,0 0-16,0 0 0,0 0 0,0 0 15,0 1-15,0 20 16,21-21-16,0-21 0,-21 21 15,22-21-15,-1 0 0,0 0 0,0 0 16,0 0-16,0 0 16,1 0-16,-1 0 0,0 0 0,-21-21 15,21 21-15,0-21 0,0 0 0,1 0 16,-1-22-16,0 22 0,0 0 16,21-43-16,-20 22 0,-1 21 15,0 0-15,0 0 0,0-1 16,0 1-16,1 0 0,-1 21 15,0 0-15,-21 21 16,0 0-16,0 1 16,0-1-16,0 0 15,0 0-15,0 0 16,0-42 15,0 0-15,0 0-16,0 0 15,0-1-15,0 1 0,0 0 16,0 0 0,-21 21-1,0 0-15,-1 0 0,1 21 16,0 0-16,0 0 16,21 1-16,-21-1 0,0 0 15,21 0-15,0 21 0,0-20 16,0-1-16,0 0 0,0 0 0,0 0 15,0 0-15,0 1 0,21-1 0,-21 0 16,21 0-16,0-21 0,0 21 16,0 0-16,1-21 0,-1 0 15,21 0-15,-21 0 0,0 0 0,22 0 0,-22 0 16,0 0-16,21 0 0,-20-21 0,-1 0 16,0 0-16,21 0 0,-21 0 0,1-22 15,-1 22-15,21-21 0,-21-1 16,0-20-16,22 21 0,-22-22 0,0 1 15,0-1-15,22 1 0,-22 20 16,0-20-16,0-22 0,-21 43 16,21 21-16,-21-1 0,0-41 31,-21 84-15,0 0-16,21 0 0,-21 1 15,0 20-15,21-21 0,-22 21 0,1 1 16,0-1-16,21 22 0,0-22 15,-21 0-15,0 1 0,21-1 0,0 0 16,-21 1-16,21-1 0,0 0 0,-22-21 16,22 22-16,0-22 0,0 21 0,0-21 15,0 1-15,22-1 0,-22 0 16,21 0-16,0 0 0,0-21 0,0 21 16,0-21-16,1 0 0,-1 0 15,0 0-15,0 0 0,0 0 0,0 0 16,1-21-16,20 0 0,-21 0 0,0 0 15,0 0-15,1-1 0,-1 1 16,0 0-16,0 0 0,0-85 16,0 64-1,-21 21-15,-21 21 16,0 0 0,21 21-16,-21-21 0,21 21 0,-21 0 15,0 0-15,21 0 0,0 1 0,-22-1 16,22 0-16,-21 0 0,21 0 15,0 0-15,0 1 0,0-1 16,0 0-16,0 0 16,21-21-16,1 0 0,-1 0 15,0 0-15,0 0 0,0 0 0,0 0 16,1 0-16,-1 0 0,0 0 0,21-21 16,-21 21-16,1-21 0,-1 0 15,-21-1-15,21 1 0,0 0 0,0 0 16,-21 0-16,0-22 0,0 22 0,0 0 15,0 0-15,0 0 16,-21 21 15,21 21-31,-21-21 0,21 21 16,0 0 0,21-21-1,0 0-15,0 0 0,1 0 16,-1 0-16,0 0 0,0-21 15,21 0-15,-20 21 0,-1-21 16,0 21-16,0-21 0,-21-1 0,21 22 16,0 0-16,-21-21 0,22 21 0,-22 21 47,-22 1-47,1-22 0,0 21 15,21 0-15,0 0 0,-21 0 0,0 0 16,21 1-16,0-1 0,0 0 0,-21 0 15,21 0-15,-22 0 0,22 1 16,0-1-16,0 0 0,0 0 16,22 0-16,-1-21 15,0 0-15,0 0 0,0 0 16,0 0-16,1 0 0,-1 0 0,0-21 16,0 0-16,0 0 0,0 0 15,22-1-15,-1-41 16,-21 42-16,22-22 0,-22 1 0,21-64 15,-21 43-15,0 20 16,22-62-16,-43 62 0,21-41 16,0 62-16,0-20 0,-21 21 15,0 0-15,0 0 16,0 42 15,0 0-31,-21 21 0,21-21 16,-21 22-16,0-22 0,21 21 15,-21 1-15,21-1 0,-22 0 16,22 1-16,-21-1 0,21 0 0,-21-21 16,21 22-16,0-1 0,0-21 0,0 0 15,-21 22-15,21-22 0,0 21 16,0-21-16,0 1 0,0-1 0,0 0 16,0 0-16,21-21 15,0 21-15,0-21 16,1 0-16,-1 0 0,0 0 15,21-21-15,-21 0 0,1 0 0,-1 21 16,0-21-16,21-22 16,-21 22-16,1 0 0,-1 0 15,0-22-15,0 22 0,0 0 16,-21 0-16,0 0 16,21 21-16,-21 21 31,0 0-31,-21 0 15,21 0-15,0 1 0,0-1 16,0 0-16,0 0 16,0 0-16,0 0 0,21 1 15,1-22-15,-1 0 16,0 0-16,0 21 0,0-21 16,22 0-16,-22 0 0,0 0 0,0 0 15,21 0-15,-20 0 0,-1-21 16,0 21-16,0-22 0,0 1 0,-21 0 15,21 0-15,1 0 0,-1 0 0,-21-1 16,0 1-16,21 0 0,-21 0 0,0 0 16,21 0-16,-21-1 0,0 1 15,-21 42 17,0-21-32,21 22 15,-21-1-15,21 0 0,0 0 0,-22 0 16,22 0-16,0 1 15,-21-1-15,21 42 16,0-42 0,0 1-16,21-22 0,1 0 15,-22 21-15,21-21 0,0 0 0,0 0 16,0 0-16,22 0 0,-22 0 0,0 0 16,21 0-16,-21 0 0,22-21 15,-1-1-15,-21 1 0,22 0 0,-22 0 16,21 0-16,-21 0 0,0-1 0,1-20 15,-1 21-15,0-21 0,-21 20 16,0-20-16,0 21 16,-21 21-1,0 0-15,-1 0 16,22 21-16,-21-21 0,21 21 0,0 0 16,0 1-16,0-1 0,0 0 0,0 0 15,0 0-15,0 0 0,0 1 0,0 20 16,0-21-16,0 0 15,0 0-15,0 1 0,0-1 16,-21-21-16,0 21 16,0 0-16,0-21 0,-1 0 15,1 0-15,0 0 16,0 0-16,0 0 16,21-21 15,0 0-31,0 0 15,0-1-15</inkml:trace>
  <inkml:trace contextRef="#ctx0" brushRef="#br0" timeOffset="30531.87">13801 7811 0,'-22'0'0,"44"0"0,-65-22 16,22 22-16,0 0 0,0 0 16,42 0 31,0 0-32,-42 0 16,0 0-31,0 0 16,-1 0 0,1 0-1,0 0-15</inkml:trace>
  <inkml:trace contextRef="#ctx0" brushRef="#br0" timeOffset="30828.82">12721 7980 0,'-21'0'0,"42"0"0,-63 0 16,21 0-16,21 21 0,21-21 31,0 0-31,0 0 15,21 0-15,-20 0 0,-1 0 0,0 0 16,21 0-16,-21 0 0,1 0 0,-1 0 16,0 0-16,0 0 0,0 0 0,0 0 31,-42-21-15,0 21-1,0 0-15,0 0 0</inkml:trace>
  <inkml:trace contextRef="#ctx0" brushRef="#br0" timeOffset="31177.67">10922 8001 0,'21'0'31,"0"0"-31,0 0 0,1 0 0,-1 0 16,0 0-16,0 0 0,127 0 31,-127 0-31,22 0 0,-22-21 0,21 21 16,-21 0-16,1 0 0,-1-21 0,0 21 15,0 0-15,0 0 0,0 0 16,-21-21-1,22 21 17,-1 0-17,0 0 1</inkml:trace>
  <inkml:trace contextRef="#ctx0" brushRef="#br0" timeOffset="32913.94">15113 8636 0,'0'0'0,"-21"0"0,21 21 16,21-21 47,0 0-48,-21-21-15,21 0 0,0 21 0,1-21 16,-1 0-16,0-1 0,0 1 0,0 0 15,0 0-15,1 0 0,-1 0 16,-21-1-16,21 1 0,0 0 16,-21 0-16,21 0 0,-21 0 0,0-1 15,-21 22 17,0 22-17,21-1-15,-21 0 0,0 0 0,-1 0 16,1 0-16,-21 22 0,21-1 15,21-21-15,-21 0 0,21 1 0,-22-1 16,22 0-16,0 0 0,0 0 0,0 0 16,0 1-16,0-1 15,22-21-15,-1 0 0,0 0 0,0 0 16,0 0-16,22 0 0,-22 0 0,0 0 16,21 0-16,-21-21 0,1-1 0,-1 22 15,0-21-15,0 0 0,-21 0 16,21 0-16,-21 0 0,0-1 0,0 1 0,0 0 15,0 0-15,-21 0 16,0 0-16,0-1 0,0 22 0,-1-21 16,1 21-16,0 0 15,42 0 17,0 0-32,1 0 0,-1 0 15,0 0-15,21 0 0,-21 0 0,22 0 16,-1 0-16,-21-21 0,22 21 0,-22 0 15,21 0-15,-21-21 0,0 21 0,22 0 16,-22-21-16,0 0 0,0 21 16,0-22-1,1 22-15,-1 0 16,-21 22 15,0-1-31,0 0 0,0 0 16,-21 0-16,-1 22 0,1-22 15,0 21-15,21 0 0,-21 1 0,0-1 16,0 22-16,21-22 0,-22 21 0,1 1 16,21-1-16,-21 1 0,21-1 0,-21 1 15,21 21-15,-21-22 0,21 1 16,-21 20-16,-1-20 0,1 20 0,21-20 16,-21-1-16,0 1 0,0-1 0,0 1 15,21-22-15,-22 1 0,1-1 16,0 0-16,21-21 0,-21 1 0,0-1 15,21 0-15,-21 0 0,-1-21 0,1 0 16,0 0-16,0-21 16,21 0-16,-21 0 0,21-1 15,0 1-15,0-21 0,0 21 0,0-22 16,0-20-16,21-1 0,0 1 0,0-1 16,0 1-16,22-22 0,-22 22 15,21-22-15,-21 22 0,22-22 0,-22 21 16,0-20-16,21 20 0,-20 1 15,-1-1-15,0 1 0,21-1 0,1-63 16,-1 85-16,21-64 16,-20 85-16,-1-21 0,0-1 15,64 1-15,-42 21 0,-22 0 0,22 21 16</inkml:trace>
  <inkml:trace contextRef="#ctx0" brushRef="#br0" timeOffset="34037.86">17208 8573 0,'0'21'0,"0"0"16,22-42 15,-1 21-31,0-21 0,0 21 16,21-22-16,-20 1 0,-1 0 15,0 0-15,21 0 0,-21 0 0,22-22 16,-22 1-16,21 0 0,1-1 0,-22-20 16,21 20-16,0-20 0,-20-1 15,-1 22-15,21-21 0,-21 20 0,0 1 16,-21 0-16,0 20 0,22 1 16,-22 0-16,0 0 0,0 0 0,-22 21 15,1 0 1,21 21-16,-21 0 0,0 0 0,0 22 15,0-1-15,21 0 0,-22 1 16,1-1-16,0 0 0,21 22 0,0-22 16,0 22-16,-21-22 0,21 0 0,0 1 15,0-1-15,0 0 0,0 1 0,0-22 16,0 0-16,21 0 0,-21 0 0,21 0 16,0 1-16,1-22 0,-1 0 15,0 0-15,0 0 0,0 0 0,0 0 16,1 0-16,-1 0 0,21-22 15,-21 1-15,0 0 0,22 0 0,-22-21 16,0-1-16,21 1 0,-20 0 0,20-1 16,-21-20-16,21 20 0,-20-20 15,20-1-15,-21 22 0,0 0 0,0-1 16,-21 1-16,0 21 0,0 0 0,0 0 16,0-1-16,-21 44 15,21-1-15,-21 0 16,0 0-16,0 21 0,0-20 15,21 20-15,-22 0 0,1 1 0,0 20 16,0-21-16,21 1 0,-21-1 16,0 0-16,21 1 0,-22-1 0,1-21 0,21 22 15,-21-22-15,21 0 0,0 0 16,0 0-16,0 0 0,-21 1 0,42-44 47,0 22-47,-21-21 0,21 0 15,1 0-15,-1 0 0,0-22 0,0 22 16,0 0-16,-21 0 0,21 0 0,1 0 16,-1-1-16,0 1 0,0 0 15,0 21 1,-21 21-16,0 0 16,0 1-16,0-1 15,0 0-15,0 0 0,0 0 0,0 0 16,0 1-16,0-1 0,21-21 15,1 21-15,-22 0 0,21 0 0,0-21 16,0 21-16,0-21 0,0 0 0,1 22 16,20-22-16,-21 0 0,0 0 0,22 0 15,-22 0-15,0 0 0,0 0 0,21 0 16,-20-22-16,-1 22 0,0-21 0,0 0 16,-21 0-16,21 0 0,0-22 15,1 22-15,-22 0 0,21-21 0,-21 21 16,0-1-16,0 1 0,0 0 0,0 0 15,-21 21 1,-1 0-16,22 21 16,-21-21-16,0 21 0,0 0 15,0 1-15,0-1 0,21 0 16,0 0-16,-22 0 0,22 0 0,0 1 0,0-1 16,0 0-16,0 0 0,0 0 15,22 0-15,-1-21 16,0 22-16,0-22 15,0 0-15,0 0 0,1 0 16,-1-22-16,0 1 0,0 21 16,0-21-16,0 21 0,1-21 0,-22 0 0,0 0 15,21-1-15,-21 1 0,0 0 16</inkml:trace>
  <inkml:trace contextRef="#ctx0" brushRef="#br0" timeOffset="34297.37">17441 8022 0,'-42'0'0,"84"0"0,-105 0 0,42 0 16,-1 0-16,22-21 15,22 21-15,-1 0 16,21 0-16,-21 0 0,22-21 0,-1 21 15,0 0-15,-21 0 0,22 0 16,-1 0-16,0 0 0,1 0 0,-22 0 16,0 0-16,21 0 0,-20 21 0,-1-21 15,0 0-15</inkml:trace>
  <inkml:trace contextRef="#ctx0" brushRef="#br0" timeOffset="35060.46">19960 8022 0,'0'0'16,"21"-21"-16,0 0 0,-21 0 16,22 0-16,-1-1 0,-21 1 0,21 0 15,-21 0-15,0 0 0,0 0 0,0-1 16,0 1-16,-21 21 15,21 21 1,-21-21-16,-1 22 0,-20-1 16,21 21-16,0-21 0,-22 22 0,22-1 15,-21 0-15,0 1 0,-1-1 0,1 0 16,21 1-16,-22-22 0,22 21 16,0 0-16,21-20 0,0-1 0,0 21 0,0-21 15,0 0-15,42 1 16,-20-22-16,-1 21 0,21-21 0,0 0 15,1 0-15,-1 0 0,22 0 16,-22-21-16,0-1 0,1 1 0,-1 0 16,21 0-16,-41-21 0,20 20 0,0-20 15,-21 0-15,1-1 0,-1 1 16,0-21-16,-21 20 0,0 1 0,0-22 16,0 22-16,0 0 0,-21-1 0,0 22 15,-1-21-15,1 21 0,0 0 0,0 21 16,-21 0-16,20 0 0,1 0 15,0 0-15,0 0 0,0 0 0,0 21 16,-1 0-16,1-21 0,0 21 0,21 0 16,0 0-16,-21 1 0,21-1 0,0 0 15,0 0-15,21-21 16,0 0-16,0 0 16,1 0-16,20 0 0</inkml:trace>
  <inkml:trace contextRef="#ctx0" brushRef="#br0" timeOffset="36044.14">20891 7430 0,'0'-43'0,"0"86"15,0-107-15,0 43 0,0-21 0,0 20 16,0 1-16,0 42 16,-21 1-16,0-1 15,21 0-15,-21 21 0,0-21 16,21 22-16,-21-1 0,-1 0 15,22 22-15,-21-22 0,0 1 0,0-1 16,0 21-16,21-20 0,-21 20 0,-1-20 16,1 20-16,0-21 0,21 22 15,-21-22-15,0 1 0,21-1 0,-21-21 16,21 21-16,0-20 0,0-1 0,0 0 16,0 0-16,-22 0 0,22-42 31,0 0-31,0 0 15,0 0-15,0-22 16,22 22-16,-1 0 0,-21 0 0,21 0 16,0-22-16,0 22 0,0 0 0,22 0 15,-22 0-15,0-1 0,21 22 0,-20-21 16,-1 21-16,21 0 0,-21 0 0,22 0 16,-22 0-16,0 0 0,0 21 15,21 1-15,-20-1 0,-1 0 16,-21 0-16,21 0 0,-21 0 15,0 1-15,0-1 0,0 0 0,0 0 0,-21 0 16,0 0-16,-1 1 0,-20-22 16,21 21-16,0-21 0,-22 21 0,1-21 15,0 0-15,-1 21 0,1-21 16,0 21-16,-1-21 0,22 0 0,-21 0 16,21 0-16,0 21 0,-1-21 0,1 0 15,42 0 16,1 22-31,-1-22 0,0 0 16,21 0-16,-21 0 0,22 0 0,-1 0 16,0 0-16,1 0 0,-1 0 15,0-22-15,22 22 0,-22-21 0,1 21 0,-1-21 16,0 0-16,-21 0 0,22 0 16,-1-1-16,-21 1 0,22 0 15,-22 0-15,0-21 0,0 20 0,21-20 16,-20 21-16,-22 0 0,0 0 15,0-1 1,-22 44 0,22-1-16,-21 0 15,0 0-15,21 0 0,0 0 0,-21 1 16,-21 62-16,42-63 0,0 22 16,-22-1-16,1 0 0,0 1 15,21-1-15,-21 0 0,0 22 16,0-1-16,21 1 0,-22-1 0,1 1 0,0-1 15,21 22-15,-21-21 0,0-1 16,0 22-16,-1-22 0,1 1 0,0-1 16,0 1-16,0-1 0,-43 43 15,43-64-15,0 1 0,-43-1 16,43-21-16,0 0 0,0-21 16,0 0-16,0 0 0,-1 0 0,1 0 15,0 0-15,0 0 0,0 0 0,0 0 16,-1 0-16,1 0 0,0-21 0,0 0 15,0 21-15,0-21 0,21 0 16,0 0-16,0-1 0,0 1 0,0 0 16,0-21-16,0 21 0,21-22 0,0 1 15,0 0-15,21-1 0,1-20 16,-1 20-16</inkml:trace>
  <inkml:trace contextRef="#ctx0" brushRef="#br0" timeOffset="36380.01">21548 7705 0,'-43'0'16,"22"0"0,0 0-16,0 0 15,21 21-15,21 0 31,0-21-31,0 0 16,0 0-16,1 0 0,-1 0 0,0 0 16,0 0-16,0 0 0,0 0 15,-21-21 1,-21 21-16,0 0 16,0 0-16,0 0 0,0 0 15,-1 21-15,1 0 0,21 0 16,0 1-1,0-1-15,21 0 16,1 0-16,-1-21 16</inkml:trace>
  <inkml:trace contextRef="#ctx0" brushRef="#br0" timeOffset="36765.8">21738 8213 0,'-21'0'0,"42"0"0,-42 21 16,42-21 15,21 0-31,-20 0 0,-1-21 16,0 21-16,21-21 0,-21-1 16,1 22-16,-1-21 0,0 0 0,0 0 15,-21 0-15,0 0 0,21-1 16,-21 1-1,-21 21-15,0 0 0,0 0 16,0 0-16,-22 21 0,22 1 0,0-1 16,-21 0-16,20 0 0,1 0 15,0 0-15,0 1 0,0-1 0,0 21 16,21-21-16,-22 0 0,22 1 0,0-1 16,0 0-16,0 0 0,0 0 15,0 0-15,22 1 0,-1-22 16,0 0-16,0 21 0,0-21 0,0 0 15,22 0-15,-22 0 0,0 0 0,21 0 16,-20 0-16,20 0 0,-21-21 16,21 21-16,1-22 0</inkml:trace>
  <inkml:trace contextRef="#ctx0" brushRef="#br0" timeOffset="37356.19">22500 8065 0,'0'0'0,"0"-22"16,0 1-16,0 0 0,0 0 0,0 0 15,-21 21 1,-21 0-16,-1 21 0,22 0 16,0 0-16,0 0 0,0 1 15,-1-1-15,1 21 0,21-21 0,-21 22 16,21-22-16,-21 21 0,21-21 0,-21 22 16,21-22-16,0 21 0,0-21 0,0 0 15,0 1-15,0-1 0,21 0 0,0 0 16,0-21-16,0 21 0,22-21 15,-22 0-15,21 0 0,-21 0 0,22 0 16,-1 0-16,-21 0 0,22-21 0,-1 21 16,-21-21-16,21 0 0,1-22 0,-1 22 15,-21-21-15,22 0 0,-1-1 16,0-20-16,1 20 0,-1-20 16,-21-1-16,21 1 0,-20-1 0,20 1 15,-21 21-15,0-22 0,0 22 0,-21-1 16,0 22-16,22-21 0,-22 21 15,0-22-15,0 22 0,0 0 16,0 0-16,-22 42 16,1 0-1,21 0-15,0 22 0,-21-22 16,0 0-16,0 21 0,21 1 0,0-1 16,-21-21-16,-1 43 0,22-22 15,-42 106 1,21-105-16,21-1 0,0 0 0,-21 1 15,21 20-15,-21-42 0,21 22 0,0-1 16,0-21-16,0 21 0,0-20 0,0-1 16,21 0-16,0 0 0,0-21 0,0 21 15,0-21-15,1 0 0,20 0 16,-21 0-16,0 0 0,22 0 0,-22 0 16,0 0-16,0 0 0,21-21 0,-20 21 15,-1-21-15,0 0 0,0 0 0,0-1 16,0 22-16,1-42 0,-1 21 0,0 0 15,0 0-15</inkml:trace>
  <inkml:trace contextRef="#ctx0" brushRef="#br0" timeOffset="37676.11">23050 7980 0,'0'0'15,"-21"0"-15,21-21 0,0 0 16,21 21-16,1-22 16,-1 22-16,0 0 0,21 0 15,-21-21-15,22 21 0,-22 0 16,21 0-16,1 0 0,-22 0 0,21 0 16,-21 0-16,0 0 0,22 0 0,-22 0 15,0 0 1,0 0-16</inkml:trace>
  <inkml:trace contextRef="#ctx0" brushRef="#br0" timeOffset="39739.78">1587 9970 0,'0'-22'0,"-21"1"0,21 0 15,-21 0 1,0 21-16,0 0 0,0 0 16,-1 0-1,1 0-15,0 0 0,0 21 0,21 21 16,-21-20-16,0 20 0,-1 0 15,1 1-15,0-1 0,0 0 0,0 22 16,-22-1-16,22-20 0,0 20 16,0 1-16,0-22 0,0 0 0,-1 1 15,22-1-15,0-21 0,-21 21 16,21-20-16,0-1 0,0 0 16,0-42 15,0 0-31,0-1 0,0 1 15,0 0-15,21-21 0,-21-1 16</inkml:trace>
  <inkml:trace contextRef="#ctx0" brushRef="#br0" timeOffset="40243.83">1164 10075 0,'0'0'0,"-21"-63"15,21 42 1,0 0-16,0-1 15,21 1-15,0 21 0,0-21 16,1 0-16,20 21 0,0 0 16,-21 0-16,22 0 0,-1 0 0,0 0 15,-20 0-15,20 21 0,-21 0 16,0 0-16,-21 1 0,0-1 0,0 0 16,0 21-16,-42-21 0,21 1 15,-22-1-15,1 0 0,0 21 0,-1-21 16,22 1-16,-21-1 0,0-21 0,20 21 15,1-21-15,0 0 0,0 0 16,42 0 15,0 0-31,0 0 0,22 0 16,-22 0-16,21 0 0,-21 21 16,22 0-16,-22 0 0,21 1 0,-21-1 15,1 21-15,-1-21 0,0 0 16,-21 22-16,0-22 0,0 21 0,0-21 15,0 1-15,-42 20 0,20-21 16,-20 0-16,-21 0 0,20 1 0,1-1 16,-22-21-16,22 21 0,0-21 0,-1 0 15,22 0-15,0 0 0,-21 0 16,21 0-16,-1 0 0,1 0 31,21-21-31,0 0 16,21 21-16,1-22 0,-1 22 15,0-21-15,0 0 0,21 0 16,-20 21-16</inkml:trace>
  <inkml:trace contextRef="#ctx0" brushRef="#br0" timeOffset="40608.17">1630 10583 0,'42'22'15,"-21"-22"-15,0-22 16,1 22-16,-1-21 16,21 0-16,-21 21 0,22-21 0,-22 0 15,0 0-15,21-1 0,-21-20 16,1 21-16,-1 0 0,-21 0 0,0-1 16,0 1-16,0 0 0,0 0 15,-21 21-15,-1 0 16,-20 0-16,21 0 0,-21 21 0,-1 0 15,22 0-15,-21 1 0,-1-1 16,22 21-16,0 0 0,-21 1 16,21-22-16,21 21 0,0 1 0,0-22 15,0 0-15,0 21 0,0-21 16,0 1-16,21-1 0,0-21 0,21 21 16,-21-21-16,22 0 0,-1 0 15,0 0-15,1 0 0,-1 0 0,0-21 16,1 0-16,-1-1 0,0 1 0,1-21 15,-1 21-15</inkml:trace>
  <inkml:trace contextRef="#ctx0" brushRef="#br0" timeOffset="41063.82">2561 10054 0,'21'-42'0,"-42"84"0,42-105 0,-21 20 0,0 22 16,0 0-16,0 0 0,0 0 15,-21 21 1,0 21-16,21 0 0,-21 21 15,21-20-15,0 20 0,-21 0 16,-1 1-16,1-1 0,21 0 0,-21 1 16,0 20-16,0-21 0,0 22 0,-1-22 15,22 1-15,-21-1 0,0 0 16,0 1-16,21-22 0,0 0 0,0 0 16,0 0-16,-21-21 0,42-21 31,-21 0-31,21 0 15,0 0-15,0-1 16,1-20-16,126-127 16,-106 148-16,-21-1 15,0 1-15,22 21 0,-22 0 16,0 0-16,0 0 0,0 0 0,-21 21 16,0 1-16,22-1 0,-22 0 0,0 21 15,0-21-15,0 22 0,0-22 16,0 21-16,-22-21 0,1 22 0,21-22 15,0 0-15,-21 0 0,0 0 0,21 1 16,-21-1-16,21 0 16,0-42 15,21 0-15,0-1-16,0 22 0</inkml:trace>
  <inkml:trace contextRef="#ctx0" brushRef="#br0" timeOffset="41565.89">3154 10478 0,'0'0'15,"0"-22"-15,21 1 0,-21 0 0,0 0 16,0 0-16,0 0 0,0-1 0,0 1 16,-21 21-16,0 0 15,-1 0-15,1 0 0,0 0 0,0 21 16,-21 1-16,20-1 0,1 0 0,-21 0 15,21 21-15,0 1 0,-1-22 16,-20 21-16,21 1 0,21-22 16,0 21-16,-21-21 0,21 0 0,0 1 15,0-1-15,0 0 0,21 0 16,0-21-16,0 0 0,22 0 16,-22 0-16,0 0 0,0-21 0,21 21 15,-20-21-15,-1 0 0,0-1 16,0 1-16,0 0 0,22-42 15,-22 20-15,0 1 0,-21 21 16,0-22-16,0 22 0,21 0 16,-21 0-16,0 0 0,0 0 0,0 42 15,0 0 1,0 0-16,0 0 0,0 0 16,0 22-16,0-22 0,0 0 0,0 21 15,0-20-15,0-1 0,0 0 0,0 21 16,0-21-16,0 1 15,21-22-15,0 21 0,-21 0 0,22-21 0,-1 0 16,-21 21-16,21-21 0,0 0 0,0 0 16,0 0-16,1 0 0,-1 0 15,0-21-15,0 0 16,0 0-16,0-1 0,-21-20 16,0 21-16,0 0 0,0 0 0</inkml:trace>
  <inkml:trace contextRef="#ctx0" brushRef="#br0" timeOffset="41787.98">3492 10499 0,'0'-85'16,"0"43"-1,0 169-15,0-275 0,22 126 0,-22 1 16,0 42 0,0 1-1,0-1-15,0 21 0,0-21 0,0 0 16,0 22-16,0-22 16,0 21-16,0-21 0,0 22 0,0-22 15,0 0-15,0 0 0,0 0 0,0 1 16,0-1-16,21 0 15,0-21-15,0 0 16,0 0-16,0-21 16,1 21-16,-22-21 0,21-1 0,0 1 15,0 0-15,0-21 0</inkml:trace>
  <inkml:trace contextRef="#ctx0" brushRef="#br0" timeOffset="42012.06">3852 10414 0,'0'-63'15,"-21"147"-15,42-105 0,0-64 0,-21 64 16,-21 21 15,0 0-31,21 21 16,-21 1-16,0 20 0,0-21 0,-1 21 15,-20 22-15,21-43 16,-21 21-16,20 1 0,1-22 0,21 0 16,-21 21-16,0-20 0,21-1 15,-21-21-15,21 21 0,0 0 0,21-21 31,0 0-31,0 0 16,0 0-16,1-21 0,20 21 0,-21-21 0,0 0 16,0-1-16</inkml:trace>
  <inkml:trace contextRef="#ctx0" brushRef="#br0" timeOffset="42228.66">4000 10478 0,'0'0'0,"22"0"15,-22 21 16,-22 0-31,22 0 16,-21 0-16,21 0 0,-21 1 0,21-1 16,0 0-16,-21 0 15,21 0-15,0 0 0,-21-21 16,21 22-16,0-44 47,21 1-47,-21 0 0,21 0 15,-21 0-15</inkml:trace>
  <inkml:trace contextRef="#ctx0" brushRef="#br0" timeOffset="42379.88">4022 10266 0,'0'0'0,"0"-21"0,0 0 16,-22 21-1,22 21 32,0 0-47</inkml:trace>
  <inkml:trace contextRef="#ctx0" brushRef="#br0" timeOffset="43551.7">4360 10414 0,'0'0'0,"-21"0"31,0 0-31,0 0 16,0 0-16,21 21 0,-22 0 0,1 1 15,21-1-15,-21 0 0,0 0 16,21 0-16,-21 22 0,21-22 16,-21 0-16,21 0 0,0 21 0,0-20 15,0-1-15,0 0 0,0 0 0,0 0 16,0 0-16,21-21 0,0 0 15,0 0-15,0 0 0,0 0 16,22 0-16,-22 0 0,21 0 0,-21 0 16,22-21-16,-22 21 0,0-21 0,21 0 15,-20 0-15,-1 0 0,0-22 16,0 22-16,-21-21 0,0 21 16,0-22-16,0 1 0,0 0 0,0-1 15,0 22-15,0-21 0,0 21 0,0-1 16,-21 1-16,0 21 0,0 0 15,-1 0-15,1 0 0,0 0 0,0 0 16,-21 21-16,20-21 0,1 22 0,0-1 16,0 21-16,0-21 0,0 0 15,-1 22-15,22-22 0,-21 0 0,21 21 16,0-20-16,0-1 0,0 0 0,0 0 16,0 0-16,21 0 0,1-21 0,-1 22 15,0-1-15,0-21 0,0 0 16,0 0-16,1 0 0,-1 0 0,21 0 15,-21 0-15,22-21 0,-22-1 16,0 22-16,21-21 0,-21 0 0,22 0 16,-22 0-16,0-22 0,0 22 15,22 0-15,-22 0 0,-21-21 0,21 20 16,0 1-16,-21 0 0,21 0 0,-21 0 16,0 42 15,-21 0-31,21 0 0,-21 0 15,0 1-15,21-1 0,0 0 16,0 21-16,-21-21 0,21 1 0,0-1 16,0 0-16,0 0 0,0 0 0,0 0 15,0 1-15,0-1 16,21-21-16,-21 21 16,21-21-16,0 0 0,0 0 15,0 0-15,1 0 0,-1-21 16,0 21-16,0-21 0,0-1 0,-21 1 15,21 0-15,1 0 0,-22 0 16,21 0-16,-21-1 0,21 1 0,-21-21 16,0 21-16,21 0 0,-21-1 15,21 1-15,-21 0 0,0 42 47,-21 0-47,0 1 0,21-1 16,-21 0-16,21 0 0,0 21 15,0-20-15,0-1 0,0 0 0,0 0 16,0 0-16,0 0 0,0 1 16,21-22-1,0 0 1,0 0-16,0 0 0,1 0 0,-1 0 16,0 0-16,0-22 0,0 1 0,0 0 15,-21 0-15,22 0 0,-1 0 16,-21-1-16,0 1 0,0 0 0,21 0 15,-21 0-15,21 0 0,-21-1 0,0 44 47,0-1-47,0 0 16,-21 0-16,21 0 0,0 0 0,-21 1 16,21-1-16,0 0 0,0 0 0,0 0 15,0 0-15,0 1 16,0-1-16,0 0 15,0 0-15,0-42 63,0 0-63,21 21 16</inkml:trace>
  <inkml:trace contextRef="#ctx0" brushRef="#br0" timeOffset="44344.24">5863 10647 0,'0'0'16,"-21"0"-1,0 0-15,42 0 63,21 0-63,-21 0 15,1 21-15,20-21 0,-21 0 16,21 0-16,1 0 0,-22 0 0,21 0 16,1 0-16,-1 0 0,0 0 0,1 0 15,-1 0-15,0 0 0,1 0 16,-1 0-16,-21 0 0,21 0 0,-20 0 16,-1 0-16,0 0 0,-21-21 0,21 21 15,-21-21-15,21 21 0,-21-21 16,0-1-1,-21 1-15,0 21 16,21-21-16,-21 0 16,0 21-16,-1 0 0,1-21 15,0 21 1,0 0-16,0 0 16,0 0-16,42 0 62,0 0-62,0 0 0,0 0 16,0 0-16,1 0 0,-1 0 15,0 0 1,-21 21-16,0 0 16,0 0-16,0 0 15,0 1-15,-21-1 0,0 0 16,-1 0-16,1 0 0,-21 0 15,21 1-15,0-1 0,-1 0 16,1 0-16,0 0 0,21 0 16,-21 1-16,0-22 0,0 21 0,21 0 0,-22-21 15,22 21-15,-21-21 16,21-21 31</inkml:trace>
  <inkml:trace contextRef="#ctx0" brushRef="#br0" timeOffset="47151.99">7493 10626 0,'0'0'0,"0"21"0,0 0 31,21-21-15,0 0-16,0 0 15,1-21-15,20 0 0,-21 21 0,21-21 16,22-1-16,-22 1 0,1 0 15,20-21-15,-21 21 0,1-1 0,-1-20 16,0 0-16,1 21 0,-1-22 16,0 1-16,-20 0 0,-1-1 0,0 1 15,0 0-15,0-1 0,-21 1 0,21 0 16,-21-1-16,0 1 0,0 0 16,0-1-16,0 1 0,0 0 0,0 20 15,-21 1-15,21 0 0,-21 0 0,0 21 16,0 21-1,21 0-15,-21 22 0,-1-1 0,1 0 16,0 22-16,0-1 0,-21 22 0,20 0 16,-20-1-16,0 1 0,21 21 0,-22 0 15,1-22-15,0 22 16,-1 0-16,1 0 0,21 0 0,-22-1 16,1 107-16,0-106 0,21-21 15,-1 20-15,22-20 0,-21 21 0,21-21 16,-21-22-16,21 22 0,0-22 0,0 1 15,0-1-15,0-20 0,0-1 16,21 0-16,0-21 0,1 1 0,-1-22 16,0 0-16,21 0 0,-21 0 0,22-22 15,-1 1-15,0 0 0,1 0 0,-1-21 16,0-1-16,1-20 0,-22 20 16,21-20-16,-21-1 0,1 1 0,-1-1 15,0 1-15,-21-22 0,0 22 0,0-22 16,0 0-16,0 1 0,-21 20 0,-22-20 15,22 20-15,0 1 0,-21-1 16,-1 22-16,1-1 0,0 22 0,-1-21 16,1 21-16,21 0 0,-21 21 15,20-22-15,1 22 0,0 0 0,21-21 16,21 0 0,0 0-16,22 21 15,-1-21-15,-21 0 0,43-1 16,-22 1-16,0 0 0,22 0 15,-22-21-15,1 20 0,-1 1 0,0-21 16,22-22-16,-22 22 0,-21 21 16,0-21-16,1 20 0,-22 1 15,0 0-15,21 0 0,-21 0 0,0 0 16,0 42 0,-21 0-1,21 0-15,-22 21 16,22-20-16,0-1 0,0 21 0,0-21 15,0 0-15,0 22 0,0-22 0,0 0 16,0 0-16,0 0 0,22-21 0,-1 22 16,0-22-16,0 0 15,0 0-15,22 0 0,-22 0 0,0 0 16,21 0-16,-21-22 0,22 1 0,-1 0 16,-21 0-16,0 0 0,22 0 15,-22-1-15,0 1 0,0 0 16,0 0-16,-21 0 0,22-22 15,-22 22-15,0 0 16,0 42 0,0 0-16,0 1 15,-22-1-15,1 0 0,21 0 0,0 0 16,0 0-16,-21 22 0,21-22 0,0 0 16,0 0-16,0 0 0,0 1 0,0-1 15,21 0-15,0 0 16,1-21-16,-1 0 0,63 0 15,-62 0-15,20 0 16,-21-21-16,0 0 0,22 0 0,-22-1 16,21 1-16,-21 0 0,0 0 15,1-21-15,-1 20 0,0-20 0,0 0 16,0-1-16,-21 22 0,0 0 16,0 0-16,0 42 31,-21 0-31,21 22 15,-21-22-15,21 0 0,-21 0 16,0 21-16,21-20 0,0-1 0,0 0 16,-22 0-16,22 0 0,0 0 0,-21 1 15,21-1 1,0-42 0,21-1-1,1 1-15,-1 0 0,-21 0 16,21 0-16,0 0 0,0-22 0,-21 22 15,21 0-15,1-21 0,-1 20 0,0 22 16,-21-21-16,21 0 0,0 21 0,0 21 16,-21 0-1,22 1-15,-22-1 0,0 0 16,0 0-16,21 0 0,-21 22 16,21-22-16,-21 0 0,21 0 0,0 0 15,-21 0-15,21 1 0,1-22 0,-22 21 16,21-21-16,0 0 0,0 0 0,0 0 15,0 0-15,1 0 16,-1 0-16,0-21 0,-21-1 0,21 1 16,0 0-16,0 0 0,1-43 15,-1 43-15,42-42 0,-42 20 16,1 22-16,-1 0 0,0 0 16,0 0-16,0 0 0,0 21 15,22 0-15,-22 0 0,-21 21 16,0 0-1,0 0-15,0 0 0,0 0 16,0 1 0,0-1-16,0-42 31,0-1-15,0 1-16,0 0 15,0 0-15,0 0 16,0 0-16,-21 21 15,0 0 1,-1 0-16,1 0 0,0 0 0,0 0 16,0 0-16,0 21 15,-1-21-15,1 21 0,0 0 0,21 0 16,-21 0-16,0 43 0,0-43 16,21 21-16,0-20 0,0-1 0,0 21 15,0-21-15,0 0 0,0 1 16,0-1-16,21 0 0,0 0 0,0 0 15,0-21-15,0 21 0,22-21 0,-22 0 16,21 0-16,1 0 0,-22 0 0,21 0 16,0 0-16,1 0 0,-22-21 0,21 0 15,-21 0-15,22 0 16,-22 0-16,0-22 0,21 1 0,-20 0 16,-1-1-16,42-63 0,-42 64 15,22-85-15,-22 85 0,21-85 16,-21 84-16,1-20 15,20-22-15,-42 43 16,0 0-16,0 20 0,0 1 0,0 0 16,0 42-1,-21 0-15,21 1 0,-21 20 16,-1-21-16,1 21 0,21 1 16,0-1-16,-21 0 0,0 1 0,21-1 15,-21 0-15,21 1 0,0-1 0,0 0 16,-21 22-16,21-22 0,0 1 0,0-22 15,0 21-15,0 0 0,0-20 16,0 20-16,0-21 0,0 0 0,0 0 16,0 1-16,21-1 0,-21 0 0,21-21 15,0 0-15,0 0 0,0 0 16,1 0-16,-1 0 0,0 0 16,0-21-16,0 21 0,0-21 0,1-1 15,20-20-15,-21 0 0,0 21 16,0-1-16,-21-20 0,0 21 15,22 0-15,-22 0 0,0-1 16,0 44 0,0-1-1,0 0-15,0 0 0,-22 0 0,22 0 16,0 1-16,0-1 0,0 0 0,0 0 16,0 0-16,0 0 15,0 1-15,22-22 16,-1 0-16,0 0 15,0 0-15,0-22 0,0 22 16,-21-21-16,22 0 0,-1 21 0,0-21 16,-21-21-16,21 20 0,0 1 0,0-21 15</inkml:trace>
  <inkml:trace contextRef="#ctx0" brushRef="#br0" timeOffset="47313.2">11324 10097 0,'0'-22'0,"-21"22"0,-21 0 15,20 0 1,1 0 0</inkml:trace>
  <inkml:trace contextRef="#ctx0" brushRef="#br0" timeOffset="47506.84">10541 10139 0,'-21'0'0,"42"0"0,-63 0 16,63 0 15,0 0-31,0 0 16,0 0-16,0 0 0,1 0 0,20 0 15,-21 0-15,0 0 0,22 0 0,-22 0 16,21-21-16,-21 21 0,0 0 16</inkml:trace>
  <inkml:trace contextRef="#ctx0" brushRef="#br0" timeOffset="50452.95">11705 10351 0,'0'-22'0,"0"44"0,21-65 15,-21 22-15,0 0 16,-21 21 0,0 0-16,0 0 15,0 0-15,-1 0 0,22 21 16,-21 0-16,0 22 0,0-22 0,0 0 15,0 21-15,-1-21 0,22 22 16,-21-22-16,21 0 0,0 0 0,-21 0 16,21 1-16,0-1 0,0 0 0,21-21 15,0 0-15,1 0 16,-1 0-16,21 0 16,-21 0-16,0 0 0,1-21 0,-1 0 15,-21-1-15,21 1 0,-21 0 16,0 0-16,0 0 0,0 0 0,0-1 15,0-20-15,-21 21 0,0 0 16,21 0-16,0-1 0,0 1 16,0 0-16,0 0 0,0 0 15,21 0-15,0 21 0,0 0 16,0-22-16,22 22 0,-22 0 16,21 0-16,-21 0 0,22 0 0,-1 0 15,-21 0-15,21 0 0,-20 0 16,20 0-16,-21 22 0,0-1 0,0 0 15,1 0-15,-22 0 0,0 0 0,21 22 16,-21-22-16,0 0 0,0 21 0,0-20 16,0-1-16,0 21 0,0-21 15,0 0-15,0 1 0,0-1 0,0 0 16,0 0-16,-21-21 16,-1 0-1,22-21 1,0 0-1,0 0-15,0-1 0,0-20 16,22 21-16,-22-21 0,21 20 0,127-168 31,-106 169-31,-21 21 0,1-21 16,-1 21-16,21 0 0,-21 0 0,0 0 16,1 21-16,-22 0 15,0 0-15,0 0 0,0 0 0,0 22 16,0-22-16,0 21 0,0-21 0,0 22 15,0-22-15,0 0 0,0 0 0,0 22 16,0-22-16,0 0 0,21 0 16,0-21-1,0 0-15,0 0 16,0 0-16,1-21 16,-1 0-16,-21 0 0,21-1 15,0 1-15,-21 0 0,21-21 0,0 21 16,1-22-16,-1 1 0,0 21 15,0-22-15,0 22 0,22-21 0,-22 21 16,0 0-16,21-1 0,-21 22 16,43-21-16,-22 21 0,-21 0 0,1 0 15,-1 21-15,21 1 0,-42-1 16,21 0-16,-21 0 0,0 21 16,0-20-16,0-1 0,0 0 0,0 0 15,0 0-15,0 0 0,-21 1 16,21-1-16,-21 0 0,21-42 47,0 0-47,0-1 15,0 1-15,0 0 0,0 0 0,0-21 16,0 20-16,0 1 0,0 0 16,0-21-16,0 21 0,0-1 0,0 1 15,-21 0-15,0 21 16,-1 0-16,1 0 0,0 0 0,-21 0 0,21 21 15,-22 0-15,22-21 0,-21 22 16,21 20-16,-1-21 0,-20 0 0,21 22 16,0-22-16,0 21 0,21-21 15,0 22-15,0-22 0,0 0 0,0 21 16,0-21-16,0 1 0,0-1 0,21 0 16,0-21-16,0 0 15,0 0-15,22 0 0,-22 0 0,0 0 16,0 0-16,0 0 0,0-21 15,1 21-15,-1-21 0,0-1 0,0 1 16,0 0-16,0 0 0,1-21 0,-22 20 16,21 1-16,-21-21 0,21 21 15,-21 0-15,0-1 0,0 1 0,0 0 16,0 42 0,0 0-1,-21 1-15,21-1 0,0 0 0,0 0 16,-21 0-16,21 22 0,0-22 0,0 0 15,0 0-15,0 21 0,0-20 0,0-1 16,21 0-16,0 0 0,0-21 16,0 21-16,0-21 0,1 0 15,20 0-15,-21 0 0,0 0 16,0-21-16,22 0 0,-22 21 16,0-21-16,0 0 0,0-22 0,22 22 15,-22-21-15,0-1 0,0 1 0,22-43 16,-1 22-16,-21 21 0,0-22 15,0 22-15,43-85 0,-43 84 16,0-20-16,-21 21 0,21-43 16,-21 64-16,0-22 15,0 22-15,-21 42 16,21 1-16,-21-1 0,0 21 16,0 0-16,0 1 0,-22 63 15,43-64-15,-21 21 0,0-20 16,21-1-16,-21 22 0,21-22 15,0 21-15,0-20 0,0-1 0,0 0 16,0 1-16,0 41 0,0-62 16,0 20-16,0-21 0,0 0 0,0 0 15,21-21-15,0 22 0,0-22 0,0 0 16,1 0-16,-1 0 16,0 0-16,0 0 0,0-22 0,22 1 15,-22 0-15,0 0 0,0 0 0,0 0 16,22-85-1,-1 63-15,-42 1 0,0 21 16,0 0-16,0 0 0,21 21 0,-42 0 31,21 21-31,-21 0 16,21 0-16,0 0 0,-21 0 0,21 1 16,-22 20-16,22-21 0,0 0 0,0 0 15,0 1-15,0-1 0,0 0 0,0 0 16,0 0-16,0 0 0,22 1 15,-1-22-15,0 0 0,0 0 0,0 0 16,0 0-16,1 0 0,-1 0 16,0 0-16,0 0 0,21-22 0,-20 1 15,-1 0-15,0 0 0,0-21 0,0-1 16,22 1-16,20-64 16,-42 64-16,43-85 0,-22 21 15,-21 42-15,0 1 16,1 21-16,20-64 0,-42 21 15,0 64-15,0 0 16,0 0-16,0-1 0,0 1 0,-21 42 16,0 1-16,-1 20 15,22-21-15,-21 21 0,0 1 16,21-1-16,-21 0 0,0 1 16,21-1-16,-21 22 0,21 20 15,-22-20-15,22-22 0,-21 0 0,21 22 0,-21-22 16,21 1-16,0 20 15,0-21-15,0-20 0,0 20 0,0-21 16,0 0-16,21 0 0,0-21 16,1 22-16,-1-22 0,0 0 15,0 0-15,0 0 0,0 0 0,1-22 16,-1 22-16,-21-21 0,21 0 0,0 0 16,0 0-16,0 0 0,1-1 0,-22 1 15,0 0-15,0 0 0,21 21 0,-21-21 16,0 42 15,-21 0-15,21 0-16,0 0 15,0 1-15,0-1 0,0 0 16,0 0-16,21-21 16,0 21-16,0-21 0,0 0 15,0 0-15,1 0 0,-1 0 0,0 0 16,21 0-16,-21-21 0,1 21 15,-1-21-15,0 0 0,21 0 0,-42-1 0,21 1 16,1 0-16,20-42 0,-21 41 16,-21 1-16,0 0 15,0 0-15,21 0 0,-21 0 16,0 42 0,-21 0-1,0 0-15,0 0 0,0 0 0,-1 1 16,1 20-16,0-21 0,0 21 15,0 1-15,-22 41 0,1 1 16,21-43-16,-21 64 16,-1 0-16,22-42 15,-21 41-15,21-41 0,-1 63 16,22-85-16,-21 22 0,0-22 16,21 43-16,0-43 0,0 0 15,-21-20-15,21 20 0,-21-21 0,0 0 16,21 0-16,-22-21 0,22 22 15,-21-22-15,0 0 0,0 0 0,0 0 16,0-22-16,-1 22 0,22-21 16,-21 0-16,0 21 0,0-21 0,21 0 15,0 0-15,-21 21 0,21-22 16,0 1-16,0 0 0,0 0 16,0 0-16,0 0 0,0-1 0,0-20 15,21 21-15,-21-21 0</inkml:trace>
  <inkml:trace contextRef="#ctx0" brushRef="#br0" timeOffset="50692.5">14414 10266 0,'0'0'15,"0"-21"-15,0 0 16,22 21-16,-1-22 15,0 22-15,21-21 0,-21 21 16,22 0-16,-1 0 0,0 0 0,1-21 16,-1 21-16,0 0 0,-20 0 0,20 0 15,-21 0-15,0 0 0,-21-21 16,0 0 0,-21 21-16,0-21 15</inkml:trace>
  <inkml:trace contextRef="#ctx0" brushRef="#br0" timeOffset="50865.18">14414 10012 0,'-21'0'0,"42"0"0,-63 0 0,21 0 0,0 0 16,0 0 0,-1 0-16,44 0 46,-1 0-46</inkml:trace>
  <inkml:trace contextRef="#ctx0" brushRef="#br0" timeOffset="51770.63">16065 10372 0,'0'0'0,"22"-21"0,-22-1 16,-22 22 15,1 0-31,-21 22 16,21-1-16,0 0 0,-22 0 15,22 0-15,0 0 0,0 22 16,0-22-16,21 0 0,0 0 0,0 22 15,0-22-15,0 0 0,0 0 16,0 0-16,0 0 16,21-21-16,0 0 0,0 0 15,0 0-15,-21-21 0,21 21 16,-21-21-16,0 0 0,0 0 16,0 0-16,0-1 0,0 1 0,0 0 15,0 0-15,0 0 0,0-22 0,0 22 16,0 0-16,0-21 0,0 21 0,0-1 15,0 1-15,0 0 0,22 21 16,-1-21-16,21 0 0,-21 0 16,22 21-16,-1-22 0,0 1 0,1 21 15,-1-21-15,0 21 0,1-21 0,-1 21 16,0 0-16,1-21 0,-22 21 0,0 0 16,0 0-16,0 0 0,-21 21 15,0 0 1,0 0-16,-21-21 0,0 43 15,0-22-15,0 21 0,-1-21 0,1 22 16,-21 62-16,21-62 16,0 20-16,21-20 0,-22 20 0,1 1 15,0-1-15,0 1 0,0-1 0,0 1 16,-1 20-16,1 1 0,-21 63 16,21-63-16,-22 84 15,22-84-15,0-1 0,0-20 16,0 21-16,0-22 0,-1 1 0,1-1 0,0-21 15,0 43-15,0-64 16,21 0-16,-21 1 0,-1-22 16,1 0-16,21-22 0,-21-20 0,0 0 15,21-1-15,-21 1 0,21-21 0,0-1 16,0 1-16,0-1 0,0-21 16,0 22-16,0-22 0,0 1 0,0-1 15,21 0-15,0 22 0,0-22 16,22 22-16,-22-1 0,21 22 0,-21-22 15,22 22-15,-1-22 0,0 22 0,22 0 16,-22-1-16,85-62 0,-63 62 16,20 1-16,-20 0 0,20-22 0</inkml:trace>
  <inkml:trace contextRef="#ctx0" brushRef="#br0" timeOffset="52123.47">18119 9673 0,'0'-21'0,"0"42"0,0-63 16,0 21-16,0 0 0,-22 42 31,1 0-31,0 0 0,0 21 16,21 1-16,-21-1 0,-22 22 0,22-22 15,0 21-15,0 1 0,0-22 16,0 22-16,-1-1 0,1-20 0,0 20 16,0-21-16,0 22 0,0-22 0,21 1 15,0-22-15,-22 21 0,22-21 16,-21 0-16,21 1 0,-21-1 0,21 0 16,0-42-1,0 0 1,21-1-16,0 1 0,22 0 0,-22-21 15,0-1-15,64-105 16</inkml:trace>
  <inkml:trace contextRef="#ctx0" brushRef="#br0" timeOffset="52720.37">18203 9843 0,'85'-127'16,"-64"105"-16,-127 171 0,212-319 0,-106 191 31,0 1-31,0 20 16,-21-21-16,0 21 0,0 1 0,-1 20 15,1-20-15,0-1 0,0 0 0,0 22 16,0-22-16,-1 0 0,1 1 0,-21 41 16,21-41-16,0-22 15,21 21-15,0-21 0,0 1 0,-22-1 16,22 0-16,0-42 31,22 0-31,-1-1 0,0 1 16,0-21-16,0 21 0,0 0 15,1-1-15,-22 1 0,21 0 16,0 0-16,0 21 0,-21 21 31,0 0-31,0 0 16,0 1-16,0-1 0,0 0 0,0 0 16,0 0-16,0 0 0,21 1 0,-21-1 15,21-21-15,1 21 0,-1 0 16,0 0-16,0-21 0,0 0 0,0 21 15,22-21-15,-22 0 0,21 0 0,1 0 16,-22 0-16,21 0 0,-21 0 0,22-21 16,-22 0-16,21 0 0,-21 0 0,0 0 15,1-22-15,-1 22 0,-21 0 16,21-21-16,-21 20 0,21 1 16,-21 0-16,0 0 0,0 0 0,-21 21 15,0 0 1,0 0-16,-22 42 0,22-21 15,0 22-15,0-22 0,0 0 0,-1 0 16,22 21-16,0-20 0,0-1 0,0 0 16,0 0-16,0 0 0,0 0 15,0 1-15,22-22 0,-1 21 16,0-21-16,0 0 0,0 0 16,0 0-16,22 0 0,-22 0 0,0-21 15,0 21-15,0-22 0,1 1 0,-1 0 16,-21 0-16,0 0 0,0 0 0</inkml:trace>
  <inkml:trace contextRef="#ctx0" brushRef="#br0" timeOffset="52928.48">17420 10118 0,'-21'0'0,"42"0"0,-63 0 0,63 0 15,0-21-15,21 21 16,1 0-16,-1 0 0,0 0 16,1-22-16,-1 22 0,22 0 0,-22 0 15,21-21-15,-20 21 0,20 0 16,-20 0-16,-1-21 0,0 21 0,1 0 16</inkml:trace>
  <inkml:trace contextRef="#ctx0" brushRef="#br0" timeOffset="53576.25">19791 9970 0,'21'0'0,"-42"0"0,42-22 0,0 1 0,0 0 16,-21 0-16,21 0 0,-21 0 0,-21 21 31,0 21-31,-21 0 16,21 0-16,-22 0 0,22 22 0,-21-22 15,21 21-15,-1 0 0,-20-20 16,21 20-16,0 0 0,21 1 0,0-22 15,-21 21-15,21-21 0,0 22 16,0-22-16,0 0 0,21 0 0,0 0 16,0 0-16,21 1 0,-20-22 0,20 0 15,0 0-15,1 0 0,-1 0 0,0 0 16,1-22-16,-1 1 0,0 0 16,1 0-16,-22 0 0,0 0 0,21-22 0,-42 22 15,0-21-15,0 21 0,0-22 16,0 1-16,0 0 0,0-1 0,-21 1 15,0 21-15,0-22 0,-22 22 0,22-21 16,0 42-16,-21-21 0,21 0 16,-1 21-16,-20 0 0,21 0 0,0 0 0,21 21 15,-21 0-15,-1 0 16,22 0-16,0 0 0,0 1 16,0-1-16,22-21 0,-1 21 0,0-21 15,0 0-15,0 0 0</inkml:trace>
  <inkml:trace contextRef="#ctx0" brushRef="#br0" timeOffset="54486.56">20870 9483 0,'0'-43'0,"0"86"0,21-128 0,-21 64 15,0-21-15,0 20 0,0 1 16,-21 21-1,0 21-15,0 1 0,0 20 0,0 0 16,-22 1-16,22 20 0,0 1 0,-21-1 16,20 1-16,-20-1 0,21 1 0,0-22 15,0 21-15,-1 1 0,22-22 0,-21 1 16,21 20-16,-21-21 0,21 1 16,-21-22-16,21 21 0,0 1 15,0-22-15,0 0 0,0 0 0,-21 0 0,21 0 16,0-42 15,21 0-31,0 21 16,0-21-16,0 0 0,1 0 15,-1-1-15,0 22 0,0-21 0,0 21 16,0 0-16,1 0 0,-1 0 0,0 0 16,0 0-16,-21 21 15,0 1-15,0-1 16,0 0-16,-21 0 0,0 0 15,0-21-15,-1 21 16,-20-21-16,21 0 0,-21 22 16,20-22-16,-20 0 0,21 21 0,-21-21 15,20 0-15,1 0 0,0 0 0,0 0 16,0 0-16,21 21 31,21-21-31,0 0 0,0 0 16,0 21-16,1-21 0,20 0 15,0 0-15,-21 0 0,22 0 0,-1 0 16,0 0-16,1 0 0,20 0 0,-20-21 16,-1 21-16,-21-21 0,21 0 0,1-1 15,-22 22-15,21-21 0,-21 0 16,1 0-16,-1-21 0,21 20 0,-42 1 16,21 0-16,0 0 0,1 0 15,-1-22-15,-21 22 0,0 0 16,21 21-16,-21 21 31,0 0-31,-21 1 0,21-1 0,-21 21 16,-1 0-16,22-20 0,-21 41 0,0-21 15,0 1-15,0 20 0,0-20 16,-1 20-16,22-21 0,-21 22 16,0-1-16,0 1 0,0-1 0,0 22 0,-1-21 15,-20 20-15,-21 43 0,41-42 16,-20-22-16,0 1 0,-22 42 15,22-64-15,0 0 0,-1-20 16,-20 41-16,42-42 0,-1-21 16,-20 0-16,21 0 15,0 0-15,0 0 16,21-21-16,0 0 0,-22 21 16,22-21-16,0 0 0,0-1 15,0 1-15,0 0 0,22-85 31,-1 64-31,21 0 0,-21-22 0</inkml:trace>
  <inkml:trace contextRef="#ctx0" brushRef="#br0" timeOffset="54703.65">21336 9821 0,'0'0'0,"-21"0"0,0 0 16,-1 0-16,1 0 16,0 0-1,21 22 1,0-1 0,21 0-16,0-21 0,1 0 0,-1 21 15,0-21-15,0 21 0</inkml:trace>
  <inkml:trace contextRef="#ctx0" brushRef="#br0" timeOffset="55067.98">21590 10181 0,'0'0'0,"-21"21"0,42-21 31,0 0-15,0 0-16,22 0 0,-22-21 0,21 0 15,-21 21-15,22 0 16,-22-21-16,0 0 0,0 21 0,0-21 16,0-1-16,-21 1 0,0 0 15,-21 21 1,0 0-16,0 0 0,-21 0 0,20 0 16,-20 21-16,21 0 0,-21 1 15,20-1-15,1 0 0,-21 0 0,21 0 16,0 0-16,21 1 0,0 20 0,-22-21 15,22 0-15,0 0 0,0 1 0,0-1 16,22 0-16,-1 0 0,0 0 16,0-21-16,0 0 15,22 21-15,-22-21 0,0 0 0,0 0 16,21 0-16,-20 0 0,-1 0 0,21 0 16,-21 0-16,0 0 0,22-21 0,-22 0 15</inkml:trace>
  <inkml:trace contextRef="#ctx0" brushRef="#br0" timeOffset="55636.42">22288 10139 0,'0'-42'16,"0"84"-16,0-106 15,-21 64 1,0 0 0,0 22-16,21-1 0,-21 0 15,0 0-15,21 0 0,0 0 16,-22 1-16,22-1 0,0 0 0,-21 0 15,21 0-15,0 0 0,0 1 0,0-1 16,0 0-16,0 0 0,21 0 0,1 0 16,-1 1-16,0-22 0,21 0 15,-21 0-15,1 0 0,20 0 16,-21 0-16,0 0 0,22 0 0,-22 0 16,0-22-16,21 1 0,-21 0 0,22-21 15,-22 21-15,21-22 0,1 1 0,-1 0 16,0-1-16,1-20 0,-1-1 15,0 1-15,1 20 0,-22-20 16,21-1-16,0 22 0,1-64 16,-22 22-16,-21 41 15,0 22-15,0 0 0,-21 21 16,0 0 0,-1 21-16,1 0 0,0 0 15,21 1-15,-21 20 0,0 0 0,0 1 16,-1-1-16,22 0 0,-21 1 0,0-1 15,0 0-15,21 1 0,-21-1 16,21 0-16,-21 1 0,-1-1 0,22-21 16,0 21-16,0-20 0,0 20 15,0-21-15,0 0 0,0 0 0,0 1 16,0-1-16,0 0 0,0 0 0,0 0 16,22-21-16,-1 0 15,0 21-15,0-21 0,0 0 16,0 0-16,1 0 0,-1 0 15,0-21-15,0 0 0,0 21 16,0-21-16,1 0 0,-22 0 0,21-1 16,0 1-16</inkml:trace>
  <inkml:trace contextRef="#ctx0" brushRef="#br0" timeOffset="55892.95">22860 9970 0,'0'0'0,"-21"0"0,42 0 32,0 0-32,0 0 0,0 0 0,1 0 15,-1 0-15,21 0 0,0 0 0,-20 0 16,20-22-16,-21 22 0,21 0 0,-20 0 16,-1 0-16,0-21 0,0 21 0,0 0 15,0 0-15,1-21 16,-22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24:02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635 0,'21'0'47,"-21"-21"-47,21 21 0,-21-21 15,22 21 1,-1-21-16,-21-1 0,21 22 0,-21-21 16,0 0-16,21 21 0,-21-21 15,21 0-15,-21 0 0,0-1 0,0 1 16,0 0-16,0 0 16,0 0-16,0 0 0,0-1 15,-21 22 1,0 0-1,0 0-15,0 22 0,-1-22 16,1 21-16,21 0 0,-21 0 16,0 0-16,0 0 0,-22 1 0,22 20 15,0-21-15,0 21 0,0-20 16,0 20-16,-1 0 0,1 1 0,0-22 16,0 21-16,0 0 0,0 1 15,-1-1-15,22 0 0,0 1 0,-21-1 16,21 0-16,-21 1 0,21-1 15,0 0-15,-21-20 0,21 20 0,0-21 16,0 0-16,0 22 0,0-22 16,21 0-16,0 0 15,0-21-15,1 0 0,-1 0 0,0 0 16,0 0-16,21 0 0,-20 0 16,20-21-16,-21 0 0,21 21 0,-20-21 15,-1-1-15,21 1 0,-21-21 16,0 21-16,1 0 0,-22-22 0,21 22 15,-21-21-15,21 21 0,-21-22 0,0 22 16,0 0-16,0 0 0,0 0 16,0-1-16,-21 22 15,0 0-15,-1 0 16,1 0-16,21 22 0,0-1 16,-21-21-16,21 21 0,-21 0 15,21 0-15,0 0 16,21-21-1,0 0 1,0 0-16,1 0 0,-1-21 16,0 0-16,0 21 0,0-21 15,0 0-15,-21 0 0,22 21 16,-22-22-16,21 22 16,-21-21-1,0 42 1,0 1-16,0-1 15,0 0-15,0 0 16,0 0-16,-21 22 0,21-22 16,0 0-16,0 0 0,0 0 0,0 0 15,0 1-15,0-1 0,0 0 0,0 0 16,0 0-16,0 0 16,21-21-16,0 0 0,0 22 15,0-22-15,0 0 0,1 0 16,-1 0-16,0 0 0,21-22 0,-21 1 15,1 21-15,20-21 0,-21 0 0,0 0 16,0 0-16,22-1 0,-22-20 16,0 21-16,0 0 0,-21-22 0,21 22 15,1 0-15,-22 0 0,0 0 16,0 0-16,0-1 0,0 1 16,-22 21-1,1 0-15,0 21 16,0 1-16,0-22 0,21 21 15,-43 63 1,22-62-16,21-1 0,0 0 0,0 0 16,0 21-16,0-20 0,0-1 0,0 0 15,0 0-15,0 0 16,21 0-16,1 1 0,-1-22 16,0 0-16,0 0 0,0 0 15,0 0 1,1 0-16,-1 0 0,0 0 0,0 0 15,0 0-15,0-22 0,1 22 0,20-21 16</inkml:trace>
  <inkml:trace contextRef="#ctx0" brushRef="#br0" timeOffset="1179.04">3217 1080 0,'0'-22'0,"0"44"0,0-65 0,0 22 0,0 0 15,0 0-15,0 0 16,0-1-16,-21 22 16,0 0-16,0 0 15,0 0-15,-1 0 0,1 22 16,0-22-16,0 21 0,0 0 16,0 0-16,-1 21 0,1-20 0,0-1 15,21 0-15,-21 0 0,0 0 0,21 0 16,-21 1-16,21-1 0,0 0 15,0 0-15,0 0 0,0 0 16,0 1-16,21-22 16,0 0-16,0 0 0,0 0 15,0 0-15,1 0 0,-1 0 16,-21-22-16,21 22 0,0-21 0,0 0 16,0 0-16,1 0 0,-1 0 15,0-1-15,0 1 0,-21 0 0,21-21 16,-21 21-16,21-1 0,-21 1 0,0 0 15,0 0-15,0 0 0,0 0 16,0-1 0,0 44-1,0-1-15,-21 0 16,0 0-16,21 0 0,-21 0 0,21 1 16,-21 20-16,21-21 15,0 0-15,0 0 0,0 1 0,0-1 16,0 0-16,0 0 0,0 0 0,0 0 15,0 1-15,21-22 0,0 21 16,0-21-16,0 0 0,22 0 0,-22 0 16,0 0-16,21 0 0,-20 0 15,20 0-15,-21-21 0,0 21 0,22-22 16,-22 1-16,0 0 0,21 0 0,-21 0 16,1-22-16,-1 1 0,21 0 15,-21-1-15,0 1 0,1 0 0,-1-22 16,0 22-16,-21 0 0,21-22 0,-21 22 15,21 21-15,-21-22 0,21 1 16,-21 0-16,0 20 0,0 1 16,0 0-16,0-21 0,0 21 15,0-1-15,0 44 32,0-1-17,-21 0-15,0 0 0,0 21 16,0-20-16,21 20 0,-21 0 0,-1 1 15,1-1-15,21-21 0,-21 21 0,21 1 16,-21-1-16,21 0 0,0 1 16,-21-1-16,21 0 0,0-20 15,0 20-15,0-21 0,0 21 0,0-20 16,0-1-16,0 0 0,21 0 16,-21 0-16,21 0 0,0-21 0,0 22 15,1-22-15,-1 0 0,0 0 0,21 0 16,-21 0-16,1 0 0,-1 0 15,21 0-15,-21-22 0,0 1 0,1 21 16,-1-21-16,0 0 0,0 0 0,0 21 16,0-43-16,1 22 0,-1 0 15,-21 0-15,0 0 0,21 0 0,-21-1 16,0 1-16,0 0 0,0 0 0,0 0 16,-21 21 15,0 0-31,-1 0 0,22 21 15,-21-21-15,0 21 0,21 0 16,0 0-16,-21 1 0,21-1 0,-21 0 16,21 0-16,0 0 0,0 0 0,0 1 15,0-1-15,0 0 0,0 0 16,0 0-16,0 0 0,21-21 16,-21 22-16,21-22 0,43 21 15,-43-21 1,0 0-16,0 0 0,0 0 0,0 0 15,1 0-15,-1 0 0,0 0 0,0 0 16,0-21-16,0 21 16,1-22-16,-1 1 0,-21 0 15,21 0-15,-21 0 0,21 21 0,-21-21 16,21-1-16</inkml:trace>
  <inkml:trace contextRef="#ctx0" brushRef="#br0" timeOffset="1492.96">3683 741 0,'21'0'16,"0"0"-16,0 0 15,1-21-15,20 21 0,0 0 0,1 0 16,-1 0-16,0 0 0,22 0 0,-22-21 16,0 21-16,1 0 0,-1 0 15,0 0-15,-20 0 0,-1 0 0,0 0 16,-42 0 31,0 0-32</inkml:trace>
  <inkml:trace contextRef="#ctx0" brushRef="#br0" timeOffset="2283.89">5948 1037 0,'21'0'0,"-42"0"0,42-21 15,0 0-15,-21 0 0,0 0 16,0-1-16,0 1 0,0 0 16,0 0-16,0 0 15,-21 21 1,0 0-16,0 0 16,-1 21-16,1 0 0,0 0 0,0 0 15,-21 22-15,-1-22 0,22 21 16,-21 1-16,21-22 0,-1 21 0,1-21 15,0 22-15,0-22 0,0 0 16,21 0-16,0 0 0,0 0 0,0 1 16,0-1-16,21-21 0,0 21 15,0-21-15,22 0 0,-22 0 16,21 0-16,0-21 0,1 21 0,-22-21 16,21-1-16,-21 1 0,22 0 0,-22 0 15,0 0-15,0 0 0,0-22 16,1 22-16,-22-21 0,21-1 15,-21 22-15,21 0 0,-21 0 0,0 0 16,0 0-16,0-1 0,0 44 31,0-1-31,0 0 16,0 0-16,0 21 0,0-20 16,0-1-16,0 21 0,0-21 0,0 0 15,0 1-15,0-1 0,0 0 0,0 0 16,0 0-16,21 0 0,0 1 15,0-22-15,-21 21 0,22-21 16,-1 0-16,0 0 0,0 0 16,0 0-16,0 0 0,-21-21 15,22-1-15</inkml:trace>
  <inkml:trace contextRef="#ctx0" brushRef="#br0" timeOffset="3028.59">8318 677 0,'0'-21'0,"0"42"0,0-63 16,0 21-16,0 0 16,-21 21-1,0 0-15,0 0 16,0 0-16,0 21 0,-22 0 16,22 0-16,0 22 0,-21-1 15,20 0-15,-20 1 0,0 20 0,21-21 16,-22 22-16,22-22 0,-21 1 0,21-1 15,-1 0-15,1 1 0,21-1 16,-21 0-16,21-21 0,0 1 16,0-1-16,21 0 0,0 0 0,22 0 15,-22 0-15,21-21 0,-21 0 0,22 0 16,-1 0-16,0 0 0,1 0 16,-1 0-16,0-21 0,1 0 0,-22 0 15,21 0-15,-21 0 0,22-1 0,-22-20 16,0 0-16,0-1 0,-21 1 15,21 0-15,-21-22 0,0 1 0,0 20 16,0-20-16,0 21 0,0-22 0,0 43 16,-21-21-16,0-1 0,21 22 15,-21 0-15,0 0 0,0 21 0,-1 0 16,-20 0-16,21 0 0,0 0 16,0 21-16,-22 0 15,22 0-15,0 0 0,-21 1 0,20-1 16,-20 0-16,21 0 0,0 21 0,0-20 15,-1-1-15,1 0 0,21 0 16,0 0-16,0 0 0,0 1 0,21-22 16,22 0-16,-1 0 0,0 0 0</inkml:trace>
  <inkml:trace contextRef="#ctx0" brushRef="#br0" timeOffset="3960.59">8890 529 0,'0'0'0,"0"-21"0,0 0 16,-21 21-16,0 0 15,-1 0 1,1 21 0,21 0-16,-21 22 0,21-22 0,0 21 15,-21-21-15,0 22 0,21-1 0,-21 0 16,21 1-16,-22 20 0,1-21 15,21 1-15,-21-1 0,21 0 0,-21 1 16,21-1-16,-21-21 0,0 22 0,21-22 16,0 0-16,0 0 15,-22 0-15,22 0 0,-21 1 16,21-44 15,0 1-31,0 0 16,0 0-16,0 0 0,0 0 0,21 21 15,-21-22-15,22 1 0,-1 0 0,0 0 16,21 21-16,-21-21 0,1 21 16,20 0-16,-21 0 0,21-21 0,-20 21 15,20 0-15,-21 0 0,21 0 0,-20 21 16,-1-21-16,0 21 0,0 0 16,0-21-16,-21 21 0,0 0 0,0 1 15,0-1-15,-21 0 16,0-21-16,0 21 0,-22-21 0,22 21 15,-21-21-15,0 0 0,-1 0 16,22 21-16,-21-21 0,21 0 0,-1 0 16,1 0-16,0 0 0,42 0 47,0 0-47,1 0 15,20 0-15,-21 0 0,0 0 16,22 0-16,-22 0 0,21 0 0,-21 0 15,22 0-15,-1 0 0,-21-21 16,21 21-16,-20-21 0,-1 21 0,21-21 16,-21 0-16,0 21 0,-21-21 15,22 21-15,-1-22 0,-21 1 0,0 0 16,0 0 0,0 42 15,0 0-31,0 0 15,0 1-15,0-1 0,0 0 0,0 0 16,0 0-16,-21 22 0,-1-22 16,1 21-16,21 0 0,-21 1 0,0-1 15,0 22-15,0-22 0,21 21 16,-22 1-16,1-22 0,21 22 0,-21-22 16,21 22-16,-21-22 0,0 0 15,21 1-15,-21-1 0,-1-21 0,22 21 16,-21-20-16,21-1 0,-21 0 0,0-21 15,0 0-15,0 0 0,-1 0 16,1 0-16,0 0 0,0 0 16,0 0-16,0 0 0,-1 0 15,1 0-15,0-21 0,21 0 0,-21 21 16,21-22-16,-21 22 0,21-21 0,0 0 16,0 0-16,0 0 0,0 0 15,21-22-15,0 1 0</inkml:trace>
  <inkml:trace contextRef="#ctx0" brushRef="#br0" timeOffset="4290.97">9271 826 0,'21'0'47,"0"0"-47,0 0 15,-21-22-15,0 1 32,0 0-32,-21 21 31,0 21-16,21 0-15,0 1 0,0-1 16,0 0 0,21 0-16,0-21 15,1 0-15</inkml:trace>
  <inkml:trace contextRef="#ctx0" brushRef="#br0" timeOffset="4659.29">9525 1122 0,'0'0'0,"0"21"16,21-21-1,0 0 1,0 0-16,1 0 0,-1 0 0,0 0 16,0-21-16,0 0 0,22 21 0,-22-21 15,0-1-15,-21 1 16,21 0-16,-21 0 0,21 0 0,-21 0 15,0-1 1,-21 22-16,0 0 0,0 0 16,0 0-16,-1 22 0,1-1 0,0-21 15,-21 21-15,21 21 0,-1-21 0,1 1 16,0-1-16,21 0 0,0 0 16,-21 0-16,21 0 0,0 1 0,0-1 15,0 0-15,0 0 0,0 0 0,0 0 16,21-21-16,0 0 0,0 22 15,1-22-15,-1 0 16,0 0-16,0 0 0,0 0 0,0 0 16,22 0-16,-22 0 0,0-22 0,21 22 15</inkml:trace>
  <inkml:trace contextRef="#ctx0" brushRef="#br0" timeOffset="4948.25">10202 974 0,'0'0'16,"0"-21"-16,0-1 0,0 1 16,-21 21-1,0 0 1,0 21-16,21 1 0,-21-1 0,-1 0 16,1 0-16,21 0 0,-21 0 0,0 22 15,21-22-15,0 0 0,0 0 0,-21 22 16,21-22-16,0 0 0,0 0 15,0 0-15,0 0 0,21-21 16,0 22-16,0-22 0,0 0 16,1 0-16,20 0 0,-21 0 15,0 0-15,0 0 0,22 0 0,-22-22 16,21 1-16,-21 0 0,1 0 0,-1 0 16,21 0-16,-21-22 0</inkml:trace>
  <inkml:trace contextRef="#ctx0" brushRef="#br0" timeOffset="5280.64">10710 487 0,'0'-21'15,"0"0"-15,0 63 0,0-106 0,0 43 16,0 0-16,0 0 0,-21 21 16,0 0-1,21 21-15,0 0 0,0 0 16,-21 1-16,0 20 0,21 0 0,-22-21 15,22 22-15,0-1 16,-21 0-16,0 1 0,0-1 0,21 0 16,0 1-16,-21-1 0,0 0 0,21 1 15,0-1-15,0 0 0,-22 1 16,22-22-16,0 21 0,0-21 0,0 1 16,0-1-16,0 0 0,0 0 0,0 0 15,22 0 1,-1-21-16,0 0 0,0 0 15,0 0-15,0 0 0,1-21 0,-1 0 16,0 0-16,0 21 0,0-21 16,0 0-16,1-1 15</inkml:trace>
  <inkml:trace contextRef="#ctx0" brushRef="#br0" timeOffset="5508.24">10499 741 0,'0'0'0,"0"-21"31,21 21-31,0 0 0,0 0 0,0 0 16,0 0-16,22 0 0,-1 0 0,-21 0 16,22-21-16,-22 21 0,21 0 15,-21 0-15,22 0 0,-22 0 16,0 0-16,-21-22 15,-21 22-15,0 0 16,-1 0-16</inkml:trace>
  <inkml:trace contextRef="#ctx0" brushRef="#br0" timeOffset="6336.71">1714 1693 0,'-21'0'0,"42"0"0,-63 22 0,21-22 16,42 0 0,0 0-1,0 0-15,22 0 0,-1 0 0,0 0 16,1 0-16,20 0 0,1 21 16,20-21-16,-20 0 0,21 0 0,-1 0 15,1 0-15,0 0 0,-1 0 0,1 0 16,0 0-16,-22 0 0,22 0 15,-43 0-15,22 0 0,-22 0 0,0 0 16,-21 0-16,22 0 0,-22 0 0,0 0 31,-42 0 16</inkml:trace>
  <inkml:trace contextRef="#ctx0" brushRef="#br0" timeOffset="6892.03">5694 1820 0,'0'0'0,"-21"0"16,-1 0-16,44 0 31,-1 0-15,0 0-16,0 0 0,0 0 0,22 0 15,-1 0-15,-21 0 0,21 0 16,1-21-16,-22 21 0,21 0 16,-21 0-16,1 0 0,-1 0 0,0 0 15,0 0-15,0 0 0,-21-21 47</inkml:trace>
  <inkml:trace contextRef="#ctx0" brushRef="#br0" timeOffset="7660.18">8149 1820 0,'-21'22'0,"42"-44"0,-63 44 15,21-22 1,42 0 46,0 0-62,0 0 0,0 0 0,0 0 16,1 0-16,20 0 0,0 0 0,1 0 16,-1 0-16,21 0 15,1 0-15,21 0 0,20 0 0,1 0 16,0 21-16,21-21 0,0 21 0,21 0 15,0-21-15,1 21 0,20 0 16,-21 1-16,-21-22 0,21 21 0,-21-21 16,0 0-16,-21 0 0,0 0 0,0 0 15,0 0-15,-1 0 0,-20 0 0,-21 0 16,-1 0-16,1 0 0,-22 0 16,0 0-16,1 0 0,-22 0 0,0 0 15,0 0-15,0 0 16,0 0 15</inkml:trace>
  <inkml:trace contextRef="#ctx0" brushRef="#br0" timeOffset="34231.83">3810 3027 0,'0'0'0,"21"0"31,0 0 47,-21-21-78,0 0 16,0-1-16,0 1 16,0 0-1,0 0 1,-21 21-16,0 0 15,0 0-15,0 0 16,-1 0-16,1 0 0,0 0 16,-21 21-16,21-21 0,-1 21 15,1 0-15,21 1 0,-21-1 16,0 0-16,0 0 0,21 21 0,0-20 16,-21 20-16,21 0 0,-22-21 0,22 22 15,-21-1-15,21 0 0,0-20 0,0 20 16,0 0-16,0-21 0,0 22 15,0-22-15,21 0 0,1 0 16,-1 0-16,0 1 0,0-1 0,0 0 16,0-21-16,1 21 0,-1-21 15,0 0-15,0 0 0,0 0 0,0 0 16,1 0-16,-1 0 0,0 0 0,0 0 16,0 0-16,0-21 0,1 0 15,-1 21-15,0-21 0,0-1 0,-21 1 16,21-21-16,0 21 0,-21 0 0</inkml:trace>
  <inkml:trace contextRef="#ctx0" brushRef="#br0" timeOffset="34580.18">4233 2667 0,'0'0'15,"0"-21"1,-21 21 0,21 21-1,0 0-15,0 0 0,0 1 0,0 20 16,0 0-16,-21-21 0,21 22 0,-21 41 16,21-20-16,0-22 15,0 22-15,0-22 0,0 22 16,0-1-16,-21-21 0,21 22 0,0-22 15,0 1-15,0-1 0,-22-21 0,22 21 16,0-20-16,0-1 0,0 0 16,0 0-16,0 0 0,0 0 0,0 1 15,22-22 1,-1 0 0,-21-22-16,0 1 0,21 0 0,0 0 15</inkml:trace>
  <inkml:trace contextRef="#ctx0" brushRef="#br0" timeOffset="35207.01">4911 3302 0,'0'0'15,"21"-42"1,-21 21-16,0-1 0,0 1 0,0 0 16,0 0-16,0 0 15,0 0-15,0-1 16,-21 22-16,-1 0 0,1 0 16,0 0-16,0 0 0,0 0 0,-22 0 15,22 0-15,-21 0 0,21 22 0,-22-1 16,22 0-16,-21 0 0,21 0 15,-22 22-15,22-22 0,0 21 0,0 0 16,0-20-16,21 20 0,0 0 0,-21-21 16,21 22-16,0-22 0,0 0 15,0 0-15,0 0 0,21 1 0,0-1 16,0-21-16,0 0 0,22 0 16,-22 0-16,0 0 15,21 0-15,-21 0 0,1 0 0,20-21 16,-21 21-16,0-22 0,22 1 0,-22 0 15,0 0-15,0-21 0,0 20 16,0-20-16,1 21 0,-22-21 0,21 20 16,-21-20-16,21 21 0,-21 0 0,0 0 15,0-1-15,0 1 0,0 0 0,0 0 16,0 0 0,0 42-1,0 0-15,0 0 16,0 0-16,0 22 0,0-22 15,0 21-15,-21-21 0,21 22 16,0-22-16,0 21 0,0-21 0,-21 22 16,21-22-16,0 0 0,0 0 15,0 0-15,0 1 0,0-1 16,0 0-16,21-21 0,0 0 16,0 0-16,0 0 0,0 0 15</inkml:trace>
  <inkml:trace contextRef="#ctx0" brushRef="#br0" timeOffset="35823.57">5630 3133 0,'21'-21'0,"-21"-1"16,0 1-16,0 0 16,0 0-1,-21 21 1,0 0-16,0 0 16,0 0-16,0 0 0,-1 21 0,-20 0 15,21 0-15,0-21 0,-22 22 16,22-1-16,0 0 0,0 0 0,0 0 15,0 0-15,21 1 0,0-1 0,0 0 16,0 0-16,0 0 16,0 0-1,21-21-15,0 0 0,0 22 0,0-22 16,0 0-16,1 21 0,-1-21 16,0 21-16,0-21 0,0 0 15,0 0-15,1 21 0,-1-21 0,0 0 16,0 21-16,0-21 0,0 21 15,-21 1 1,22-22-16,-22 21 0,0 0 16,0 0-1,0 0-15,-22-21 0,1 0 0,0 21 16,0-21-16,0 0 0,0 22 16,-1-22-16,1 0 0,0 0 0,0 0 15,0 0-15,0 0 0,-1 0 16,1 0-16,0 0 15,0 0-15,21-22 0,-21 22 16,0 0 0,42 0 31</inkml:trace>
  <inkml:trace contextRef="#ctx0" brushRef="#br0" timeOffset="36443.81">6286 3175 0,'0'0'16,"0"-21"-16,22 21 0,-22-21 0,0 0 15,21-1-15,-21 1 16,-21 0 0,-1 21-1,1 0-15,0 0 0,0 0 16,-21 0-16,20 0 0,1 0 15,-21 21-15,21 0 0,-22-21 0,22 22 16,0-22-16,-21 21 0,21 0 16,-1 0-16,22 0 0,-21 0 15,21 1-15,0-1 0,0 0 16,0 0-16,21 0 16,1 0-16,-1-21 0,0 22 0,0-22 15,0 21-15,0-21 0,22 0 16,-22 21-16,0-21 0,0 0 0,0 0 15,1 21-15,-1-21 0,0 21 0,0-21 16,0 0-16,-21 21 0,0 1 16,0-1-1,0 0 1,-21 0-16,0-21 0,0 0 16,-22 21-16,22-21 0,0 0 0,-21 21 15,21-21-15,-1 0 0,-20 0 16,21 22-16,0-22 0,0 0 0,-1 0 15,1 0-15,0 0 0,0 0 0,0 0 16,0 0 0,21-22 15,0 1-31,21 21 16,0-21-16</inkml:trace>
  <inkml:trace contextRef="#ctx0" brushRef="#br0" timeOffset="37479.89">7705 2752 0,'0'0'16,"42"-43"-16,-42 22 16,0 0-1,-21 21 1,0 0-16,-1 21 15,1 0-15,0 1 0,21 20 16,-21-21-16,0 21 0,0-20 16,21 20-16,-22 0 0,1 1 0,0-1 15,21 0-15,-21 1 0,0-1 0,0 21 16,21-20-16,0-1 0,-22 0 0,22 1 16,-21-22-16,21 21 0,0-21 15,0 1-15,0-1 0,0 0 0,0 0 16,0 0-1,0-42 1,0 0 0,0 0-16,21 0 0,-21-22 15,0 22-15,0-21 0,22-1 0,-1 1 16,0 0-16,0-22 0,0 22 16,22 0-16,-22-22 0,0 22 15,21-1-15,-21-20 0,1 21 0,20-1 16,-21 22-16,0-21 0,0-1 0,1 22 15,-22 0-15,21 0 0,0 0 0,0 21 16,0 0-16,-21-21 0,21 21 0,1 0 16,-1 21-16,0-21 15,0 21-15,-21 21 0,21-21 16,0 1-16,-21 20 0,0-21 0,22 21 16,-22 1-16,21-22 0,-21 21 15,0-21-15,0 22 0,0-1 0,0 0 16,0-20-16,0 20 0,0 0 0,0-21 15,0 22-15,0-22 0,0 0 0,0 21 16,0-20-16,0-1 0,0 0 16,0 0-16,0 0 15,0-42 32,-21 0-31,-1 0-16,1 0 0</inkml:trace>
  <inkml:trace contextRef="#ctx0" brushRef="#br0" timeOffset="37695.99">7556 3302 0,'-21'0'16,"42"0"15,1 0-31,-1 0 15,21-21-15,-21 21 0,22-21 16,-22 21-16,21-21 0,0 21 0,-20 0 16,20-22-16,-21 22 0,0-21 15,0 21-15,22 0 0,-22-21 0,0 21 16,0-21-16,0 21 0,1-21 16,-1 21-16,0-21 0</inkml:trace>
  <inkml:trace contextRef="#ctx0" brushRef="#br0" timeOffset="38600.31">9461 2731 0,'22'-22'0,"-44"44"0,44-65 0,-22 22 16,0 0-16,21 0 0,-21 0 15,0-1 1,-21 22 0,-1 0-1,1 0-15,0 0 0,0 0 0,0 22 16,-22-1-16,22 0 0,-21-21 15,21 21-15,-22 0 0,22 0 0,0-21 16,0 22-16,0-1 0,0-21 0,21 21 16,-22-21-16,22 21 0,0 0 15,0 0 1,22-21 0,-1 22-1,0-22-15,0 0 16,0 0-16,0 0 0,1 0 0,-1 0 15,0 0-15,21 21 0,-21-21 16,1 21-16,-1-21 0,0 0 0,0 21 16,0-21-16,0 21 0,-21 0 15,0 1-15,0-1 16,0 0-16,0 0 0,-21 0 16,0 0-16,0-21 0,0 22 15,0-1-15,-1-21 0,1 21 0,0 0 16,-42 0-16,41-21 0,1 0 15,0 0-15,21 21 0,-21-21 16,42-21 31,0 21-47,0 0 16,1 0-16,-1 0 0,0 0 15,0 0-15,0 0 0,0 0 16,1 0-16,-22 21 15,0 1-15,0-1 16,0 0-16,0 0 0,0 0 16,0 0-16,-22 22 0,1-22 0,21 0 15,-21 0-15,0 22 0,21-22 0,0 0 16,0 0-16,-21 21 0,21-20 16,0-1-16,0 0 0,0 0 15,0 0-15,0 0 0,0 1 0,0-1 16,21 0-16,0-21 15,0 21-15,0-21 0,1 0 16,-1 0-16,0 0 0,0 0 16,0 0-16,0 0 0,1-21 15,-1 21-15,-21-21 0,21 21 16,-21-21-16,0-1 16</inkml:trace>
  <inkml:trace contextRef="#ctx0" brushRef="#br0" timeOffset="40331.83">9737 14859 0,'0'0'0,"-22"0"0,1-21 0,21 0 16,0 0-16,-21 21 0,21-22 16,0 1-16,0 0 15,0 0-15,0 0 16,21 0-16,0-1 0,1 22 15,-1-21-15,21 21 0,-21 0 0,22 0 16,-1-21-16,0 21 0,1 0 16,-1 0-16,-21 0 0,21 0 15,1 0-15,-22 0 0,0 21 0,0 0 16,-21 1-16,0-1 16,0 0-16,0 0 0,0 0 0,-21 22 15,0-22-15,-21 0 0,20 0 0,-20 21 16,21-20-16,-21 20 0,-1-21 0,22 21 15,-21 1-15,21-22 0,-1 21 16,-20 1-16,21-1 0,0-21 0,21 21 16,-21-20-16,21 20 0,0-21 0,-22 0 15,22 0-15,0 1 0,0-1 16,22 0-16,-1 0 0,-21 0 16,21-21-16,21 21 0,-21-21 0,1 0 15,-1 0-15,21 0 0,-21 0 0,22 0 16,-22 0-16,0 0 0,0 0 15,0-21-15,0 21 0,-21-21 16,0 0-16,0 0 16,-21 21-1,-42 0-15,20 0 16,22 21-16,-42 0 16,42 0-16,-1 0 0,1 1 0,0-1 0,0 0 15,21 0-15,0 0 0,0 0 16,0 22-16,0-22 0,0 21 0,0-21 15,0 22-15,0-1 0,21-21 16,-21 22-16,0-1 0,21 0 0,0-21 16,-21 22-16,22-22 0,-22 21 15,0-21-15,21 22 0,-21-22 0,21 21 16,-21-21-16,0 1 0,0-1 0,0 0 16,0 0-16,0 0 0,-21 0 0,0 1 15,-1-22-15,-20 21 0,21 0 16,0-21-16,-22 21 0,22 0 0,0-21 15,-21 0-15,21 21 0,-1-21 0,1 0 16,0 0-16,0 0 0,0 0 16,0 0-1,-1 0-15,22-21 16,-21 0-16,21 0 16,-21 0-16,21 0 15</inkml:trace>
  <inkml:trace contextRef="#ctx0" brushRef="#br0" timeOffset="54405.08">4360 6498 0,'0'0'0,"21"-21"16,1 0-16,-22 0 16,21 0-16,-21-1 15,21 22-15,-21-21 0,0 0 0,0 0 16,21 21-16,-21-21 0,21 0 16,-21-1-1,-21 22 16,0 0-15,0 0-16,0 0 0,21 22 0,-22-1 16,1 0-16,0 0 0,0 21 15,0-20-15,0 20 0,-1 0 0,22 1 16,-21-1-16,0 0 0,21 1 0,0-1 16,0 21-16,-21-20 0,21-1 15,-21 0-15,0 1 0,21 20 0,-22-20 16,22-1-16,-21 21 0,0-20 0,0 20 15,21-20-15,-21 20 0,0-21 16,-1 1-16,1 20 0,0-20 16,0-1-16,0-21 0,0 21 0,-1 1 15,1-22-15,21 21 0,-21-21 16,21 1-16,-21-1 0,21 0 0,-21 0 16,21 0-16,0 0 15,0-42 16,0 0-31,0 0 0,0 0 16,0 0-16,0-1 0,21-20 16,-21 21-16,21-21 0,0-1 0</inkml:trace>
  <inkml:trace contextRef="#ctx0" brushRef="#br0" timeOffset="54901.47">4360 6350 0,'21'-21'16,"-42"42"-16,42-63 0,-21 21 15,22-1-15,-1 1 16,0 21-1,-21 21 1,21-21-16,-21 22 16,0-1-16,21 21 0,-21 0 15,0 1-15,0-1 0,0 0 0,0 22 16,0-22-16,0 22 0,0-22 16,0 0-16,0 22 0,0-22 0,21 22 15,-21-22-15,0 22 0,22-1 0,-22-21 16,0 22-16,0-1 0,0-20 15,0 20-15,0-20 0,0-1 0,0 0 16,0 1-16,0-1 0,0 0 0,0-21 16,0 22-16,0-22 0,0 21 0,0-21 15,-22 1-15,22-1 16,0 0-16,0 0 0,0 0 16,0-42 30,0 0-46,0 0 16,0 0-16,0-1 16,0 1-16,0 0 0</inkml:trace>
  <inkml:trace contextRef="#ctx0" brushRef="#br0" timeOffset="55220.38">4043 7387 0,'21'0'32,"0"0"-17,0-21-15,0 21 0,22-21 16,-22 21-16,21 0 0,1-21 15,-1 21-15,0 0 0,1 0 0,-1 0 16,-21-21-16,0 21 0,0 0 16,1 0-16,-44 0 31,1 0-31,42 0 31,1-22-15</inkml:trace>
  <inkml:trace contextRef="#ctx0" brushRef="#br0" timeOffset="56324.4">7091 7239 0,'21'0'0,"0"0"31,0 0-16,-21-21 1,0 0 0,21 0-16,-21-1 0,0 1 15,0 0-15,0 0 0,0 0 16,0 0-16,0-1 0,0 1 16,0 0-16,0 0 15,-21 21-15,21-21 16,-21 21-16,0 0 0,0 0 15,0 0-15,-1 0 16,1 21-16,0 0 0,0-21 16,0 21-16,0 0 0,-1 1 15,1-1-15,0 0 0,0 0 0,0 0 16,21 0-16,-21 1 0,21 20 16,-22-21-16,22 0 0,-21 0 0,21 22 15,0-22-15,0 0 0,0 0 0,0 22 16,0-22-16,0 0 0,0 0 15,0 0-15,0 0 0,0 1 0,0-1 16,0 0-16,0 0 0,21-21 16,1 21-16,-1-21 0,0 0 15,0 0-15,0 0 0,0 0 16,1 0-16,-1 0 0,0 0 0,0-21 16,0 21-16,0-21 0,1 0 15,-22 0-15,21-1 0,0 1 16,0 0-16,0 0 0,0 0 0,1-22 15,-1 22-15,42-127 16,-42 127-16,-21-21 0,0 20 16,0 1-16,0 0 0,0 0 15,0 0-15,0 0 0,0-1 0,0 1 16,0 0-16,0 0 16,0 42 30,0 0-46,0 0 16,0 1-16,0-1 0,-21 0 16,21 0-16,-21 0 0,21 22 0,0-22 15,0 21-15,0-21 0,0 22 0,0-22 16,-21 0-16,21 21 0,0-21 0,0 1 16,0-1-16,0 21 0,0-21 15,0 0-15,0 1 0,0-1 16,0 0-16,21-21 0,0 21 0,0-21 15,1 0-15,-1 0 16,0 0-16,0 0 16,0 0-16,0 0 15,1 0-15,-1 0 0,0-21 16,-21 0-16,21 21 0,0-21 0,0-1 16,1 1-16,-1 0 0</inkml:trace>
  <inkml:trace contextRef="#ctx0" brushRef="#br0" timeOffset="56835.65">8784 7176 0,'0'0'0,"-21"0"0,42 0 47,0 0-31,0 0-16,1 0 0,-1 0 16,0 0-16,0 0 0,0 0 15,-21 21-15,21-21 0,1 0 0,-1 0 16,0 0-16,0 0 15,0 0 1,-42 21 47,0-21-48,0 0-15</inkml:trace>
  <inkml:trace contextRef="#ctx0" brushRef="#br0" timeOffset="57088.68">8678 7430 0,'0'0'0,"0"21"15,21-21 1,1 0-1,-1 0-15,0 0 0,0 0 0,0 0 16,0 0-16,1 0 0,-1 0 0,0 0 16,0 0-16,0 0 0,0 0 15,1 0-15,-1 0 16,0 0-16,-21-21 16,-21 21-1</inkml:trace>
  <inkml:trace contextRef="#ctx0" brushRef="#br0" timeOffset="58186.67">10562 7197 0,'0'0'0,"0"21"15,-21-21 1,21-21 15,0 0-31,0-1 0,0 1 16,0 0-16,0 0 16,0 0-16,21 21 0,0-21 15,0-1-15,1 1 0,-1 21 16,0-21-16,0 21 0,0 0 0,0 0 15,1 0-15,-1-21 0,0 21 16,0 0-16,0 0 0,-21 21 16,21-21-16,1 21 0,-22 0 15,0 1-15,21-1 0,0 21 0,-21-21 16,0 0-16,0 22 0,0-22 0,0 21 16,0-21-16,0 22 0,0-22 15,0 21-15,0-21 0,0 1 0,0-1 16,0 0-16,0 0 0,0 0 15,-21-21 1,21-21 0,0 0-16,0 0 15,0 0-15,0-1 0,0-20 16,0 21-16,21 0 0,0-22 16,-21 22-16,21-21 0,22 21 0,-22-22 15,0 22-15,0 0 0,21-21 16,-20 21-16,20-1 0,-21 1 0,21 21 15,1-21-15,-22 0 0,21 21 0,-21 0 16,1-21-16,20 21 0,-21 0 0,0 0 16,0 0-16,1 0 0,-1 21 15,0 0-15,0 0 0,-21 0 0,0 1 16,0-1-16,0 0 0,0 21 0,0-21 16,0 22-16,0-1 0,0-21 0,-21 22 15,21-22-15,-21 0 0,21 21 0,0-21 16,0 1-16,0-1 15,0 0-15,-21-21 0,21 21 16,0 0-16,0-42 31,0 0-31,0 0 16,21 21-16,-21-21 0</inkml:trace>
  <inkml:trace contextRef="#ctx0" brushRef="#br0" timeOffset="59265.85">11896 7197 0,'21'0'0,"0"0"16,0-21-16,0-1 15,0 22-15,1-21 0,-22 0 0,21 21 16,0-21-16,0 0 0,0 0 15,0 21-15,1-22 0,-1 1 0,0 0 16,-21 0-16,21 0 0,-21 0 16,0-1-16,-21 22 15,0 0-15,0 0 16,-22 22-16,22-22 16,0 21-16,0 0 0,0 0 15,21 0-15,-22 0 0,1 1 0,0-1 16,21 21-16,0-21 0,-21 0 0,21 22 15,-21-22-15,21 21 0,0-21 0,0 1 16,0-1-16,0 0 0,0 0 16,21 0-16,-21 0 0,21-21 0,0 22 15,0-22-15,1 0 0,-1 0 0,0 0 16,0 0-16,0 0 0,0 0 0,22 0 16,-22 0-16,0 0 0,0-22 15,0 1-15,1 21 0,-1-21 0,0 0 16,0-21-16,0 20 0,0-20 15,1 21-15,-1-21 0,0 20 0,0-20 16,0 21-16,0-21 0,1 20 0,-22 1 16,21 0-16,0 0 0,0 0 15,-21 42 17,0 0-17,0 0-15,0 0 0,0 1 0,0-1 16,0 21-16,0-21 0,0 0 15,0 22-15,0-22 0,0 21 16,0-21-16,0 1 0,0-1 0,0 21 0,0-21 16,0 0-16,0 1 0,21-1 15,0-21 1,1 0-16,-1 0 0,0 0 0,0 0 16,21-21-16,-20-1 0,-1 1 15,21 21-15,-21-42 0,0 21 0,22 0 16,-22-1-16,0-20 0,0 21 0,0 0 15,1 0-15,-1-1 0,-21 1 16,0 42 15,0 1-31,0-1 16,0 0-16,0 0 0,0 0 0,0 22 16,0-22-16,0 0 0,0 0 15,0 0-15,0 0 0,0 1 16,0-1-16,0 0 15,21-21-15,0 0 0,0 0 0,0 0 16,22 0-16,-22 0 0,21 0 0,1 0 16,-22 0-16,21-21 0,0 0 0,-20-1 15,-1 1-15,0 0 0,0 0 16,0-21-16,0 20 0,-21-20 0,22 0 16,-22 21-16,0-22 0,0 22 0,0-21 15,0 21-15,0-1 0,-22 1 0,1 0 16,0 21-16,21-21 0,-21 21 15,0 0-15,0 0 0,-1 0 16,44 0 15,-1 0-31,0 0 0,0 0 16,0 0-16,0 0 0,1 0 16,-1 0-16,0 0 0,0 0 0,0-21 15,0 21-15,1 0 0,-22-21 0,21 21 16,-21-22-16,21 22 15,-21-21-15,0 0 0,0 0 16</inkml:trace>
  <inkml:trace contextRef="#ctx0" brushRef="#br0" timeOffset="59867.46">15557 5927 0,'22'-21'0,"-44"42"0,44-64 0,-22 22 15,0 0-15,0 0 0,0 42 47,-22 0-47,22 0 0,-21 22 0,21-1 16,-21-21-16,0 43 0,0-22 16,-22 0-16,22 22 0,0-1 0,-21 22 15,-1-21-15,22 20 0,-21-20 0,0 20 16,20-20-16,-20-1 0,0 1 0,21-1 15,-22 1-15,22-22 0,0 1 0,0-1 16,0 0-16,21 1 16,-22-22-16,22 0 0,0 0 0,0 0 0,22-42 47,-1 0-47,0 0 0,-21-22 0,21 22 15,0-21-15,0 0 0,1-1 0,20-20 16,-21-1-16,0 1 0,22-1 15,-22 1-15</inkml:trace>
  <inkml:trace contextRef="#ctx0" brushRef="#br0" timeOffset="60157.92">15473 6223 0,'106'-148'0,"-212"296"15,233-317-15,-106 126 0,0 1 0,0 21 16,0 0-16,-21 0 0,0-1 16,22 22-16,-1 0 0,-21 22 15,0-1 1,0 0-16,0 21 0,0 1 0,0-1 15,0 21-15,0 1 0,0-1 0,0 1 16,-21 21-16,-1-22 0,1 1 0,0-1 16,21 1-16,0-1 0,0-21 0,0 1 15,0-1-15,0 0 0,0-20 16,0 20-16,0-21 0,0 0 0,0 22 16,0-22-16,0 0 0,0 0 15,21 0-15,-21-42 47,-21 0-47,0 0 16,0 0-16,-22-1 0,1 1 15</inkml:trace>
  <inkml:trace contextRef="#ctx0" brushRef="#br0" timeOffset="60325.61">14986 6837 0,'0'0'16,"0"-21"-16,21 21 0,0 0 15,0 0-15,1 0 0,-1 0 0,21 0 16,0-21-16,1 21 16,-1 0-16,0 0 0,1-22 0,20 22 0,-20 0 15,-1-21-15,0 21 0,1 0 16,-1-21-16,-21 0 0,21 21 0,-20-21 16,-1 0-16,21-1 0,-21 22 0</inkml:trace>
  <inkml:trace contextRef="#ctx0" brushRef="#br0" timeOffset="60703.92">17166 5927 0,'0'0'0,"0"-21"0,-21 21 16,0 0 0,0 0-16,-1 0 0,1 0 15,0 21-15,0 0 0,21 0 16,-21 0-16,0 22 0,-1-22 0,1 21 16,0 0-16,0 1 0,0-1 15,0 0-15,-1 22 0,22-1 0,0-20 16,-21 20-16,21-20 0,0 20 0,0-21 15,0 1-15,0-1 0,0 0 16,0 1-16,0-22 0,0 21 0,0-21 16,21 1-16,1-1 0,-22 0 0,21 0 15,0 0-15,0-21 0,0 21 16,0-21-16,1 0 0,-1 0 0,21 0 16,-21-21-16,0 0 0,22 0 0,-22 0 15</inkml:trace>
  <inkml:trace contextRef="#ctx0" brushRef="#br0" timeOffset="61092.2">17780 5948 0,'21'0'15,"21"0"1,-20 21-16,-1-21 0,0 21 0,-21 0 16,21 1-16,0 20 0,0-21 0,1 0 15,-22 22-15,21-1 0,-21-21 0,21 21 16,-21 22-16,0-22 0,0 1 16,0 20-16,0-21 0,0 22 0,0-22 15,-21 1-15,0 20 0,-1-21 16,1 1-16,0-22 0,0 21 0,0 1 15,-22-1-15,22 0 0,0-21 16,0 1-16,0-1 0,0 0 0,-1-21 16,22 21-16,-21 0 0,0-21 15,21 21-15,-21-21 0,21-21 32,21 0-17,0 0-15,0 0 0,1 0 0,-1-1 0</inkml:trace>
  <inkml:trace contextRef="#ctx0" brushRef="#br0" timeOffset="61506.43">19283 6244 0,'21'0'47,"0"0"-47,0 0 16,0 0-1,-21-21 1,-21 21 31,0 0-31,0 0-1,0 0 1,0 0-1,21 21-15,0 0 16</inkml:trace>
  <inkml:trace contextRef="#ctx0" brushRef="#br0" timeOffset="62054.91">19113 6858 0,'0'21'16,"0"-42"-16,-21 42 0,21 0 0,-21-21 16,21 22-16,21-22 47,0 0-32,1-22 1,-1 22-16,0-21 15,0 21 1,-21 21 15,-21 1-31,21-1 16,-21-21-16,0 21 0,21 0 16,-22 0-16,1-21 0,21 21 15,-21-21-15,21-21 47,0 0-47,0 0 16,0 0-16,0 0 0,0-1 15,0 1-15,0 0 0,21 21 16,0 0 0,1 0-16,-1 0 15,0 21-15,-21 0 16,0 1-16,0-1 0,21 0 0,-21 0 15,0 0-15,0 0 0,0 1 0,-21 20 16,0-21-16,-22 21 0,1-20 0,0 20 16,-1 0-16,1-21 0,-21 22 0,-1-1 15,1-21-15,-1 22 0,1-22 16,-1 0-16,1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25:09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2752 0,'0'0'0,"0"-21"16,0-22-16,0 22 0,0 0 16,0 0-16,0 0 0,0-1 0,0 1 15,0 0-15,0 0 16,-21 21-16,-1 21 31,1 0-31,21 0 0,-21 22 16,-42 168-1,20-147-15,22-1 0,0 22 16,0-21-16,-22 20 0,22 1 0,-21 0 16,21-1-16,0 1 0,-22-22 15,22 1-15,0 21 0,0-22 0,0-21 16,-22 22-16,22-1 0,0-20 16,21-1-16,-21 0 0,21-20 0,-21-1 15,21 0-15,-22 0 0,22-42 31,0 0-31,0 0 0,0-22 0,0 1 16,0 0-16,0-22 0,22 22 16,-1-22-16,0 1 0,0-1 15,0-20-15,0 20 0,1-21 16,20 1-16</inkml:trace>
  <inkml:trace contextRef="#ctx0" brushRef="#br0" timeOffset="272.49">1884 2794 0,'42'-42'0,"-84"84"0,105-127 16,-42 43-16,1 0 0,-1 21 0,0-43 15,0 64 1,-21 21 0,0 0-16,0 1 0,21 20 15,-21 0-15,21 22 0,-21-22 16,0 22-16,22-1 0,-1 1 16,0-1-16,-21 22 0,0-22 0,0 22 0,21-22 15,-21 22-15,0-21 0,0 20 16,0-20-16,0-22 0,0 22 15,0-1-15,0-21 0,0 1 0,0-1 16,0 0-16,0 1 0,0-22 16,0 0-16,0 0 0,0 0 0,-21-21 31,0-21-31,0 0 16,-1 0-16,1 0 0</inkml:trace>
  <inkml:trace contextRef="#ctx0" brushRef="#br0" timeOffset="471.12">1503 3704 0,'42'0'16,"-21"0"-16,0 0 16,22 0-16,-22 0 0,21 0 0,1-21 15,-1 0-15,0 21 0,1-21 16,-1 21-16,0-21 0,-21 21 0,22-22 15,-22 22-15,21 0 0,-21-21 0,1 0 16,-1 21-16,0-21 16,0 0-16</inkml:trace>
  <inkml:trace contextRef="#ctx0" brushRef="#br0" timeOffset="1215.26">5249 3704 0,'0'0'0,"21"0"15,1 0-15,-1 0 16,-21-21-16,21 0 16,0 0-16,-21 0 0,21-1 0,-21-20 15,0 21-15,0 0 0,0 0 16,0-22-16,0 1 0,0 21 16,0-22-16,0 1 0,0 0 0,0-1 15,0 1-15,-21 21 0,21 0 0,-21 0 16,0-1-16,21 1 0,-21 21 15,-1 0-15,1 0 0,0 0 16,0 0-16,0 0 0,0 21 0,-22 1 16,22-1-16,0 0 0,-21 21 0,20-21 15,1 22-15,-21-1 0,21 22 16,0-22-16,-1 0 0,1 1 0,21-1 16,0 0-16,-21 1 0,21-1 0,0 21 15,0-41-15,0 20 0,21-21 16,0 0-16,-21 0 0,22-21 15,20 22-15,-21-22 0,0 0 0,22 0 16,-22 0-16,0 0 0,21-22 0,-21 1 16,22 21-16,-22-21 0,0 0 15,0 0-15,22-22 0,-22 22 16,0-21-16,-21 0 0,21-1 0,0 1 16,-21 0-16,21-1 0,-21 1 0,0-22 15,0 43-15,0-21 0,0 21 16,22-22-16,-22 22 0,0 0 15,0 42 1,0 0-16,0 1 0,0 20 16,0 0-16,0-21 0,0 22 0,0-1 15,0 0-15,0 43 16,0-43-16,0 1 0,0-1 0,0-21 16,21 22-16,0-22 0,-21 0 15,21 0-15,0 0 0,0-21 0,1 21 16,-1-21-16,21 0 0,-21 0 0,0 0 15,1 0-15,-1 0 0,0 0 16,0-21-16,0 0 0,-21 0 16</inkml:trace>
  <inkml:trace contextRef="#ctx0" brushRef="#br0" timeOffset="1699.36">7281 3429 0,'-21'0'0,"42"0"0,-63 0 16,42 21-16,-21-21 15,42 0 17,0 0-32,0 0 0,0 0 15,22 0-15,-1-21 0,0 21 0,22-21 16,-22 21-16,1-21 0,-1 21 0,0 0 16,1 0-16,-22 0 15,0 0-15,0 0 0,-42 0 16,0 0-1,0 0-15,-22 0 0,1 21 0,21 0 16</inkml:trace>
  <inkml:trace contextRef="#ctx0" brushRef="#br0" timeOffset="1883.52">7387 3620 0,'0'21'15,"21"-21"1,0 0-1,1 0-15,-1 0 0,0 0 0,0 0 16,0-21-16,22 21 16,-22 0-16,0-22 0,0 22 0,0 0 15,0 0-15,1-21 0,-1 21 0,0-21 16,0 21-16,0 0 0,22-21 0</inkml:trace>
  <inkml:trace contextRef="#ctx0" brushRef="#br0" timeOffset="2538.8">9356 3366 0,'0'0'0,"0"-64"16,0 43-16,21 0 16,-21 0-16,21-1 0,-21 1 0,21 0 15,0 0-15,0 21 0,-21-21 0,22 21 16,-1 0-16,0 0 0,0 0 16,21 0-16,-20 0 0,-1 0 15,0 21-15,0 0 0,0 0 0,0 0 16,-21 1-16,0 20 0,22-21 0,-22 21 15,0-20-15,0 20 0,0 0 0,0-21 16,0 22-16,0-22 0,0 21 16,0-21-16,0 22 0,-22-22 0,22 0 15,0 0-15,0 0 0,-21 1 0,0-1 16,21-42 15,0-1-15,0 1-16,0-21 0,21 21 15,0-22-15,1 22 0,-22-21 16,21 0-16,0-1 0,21 1 0,-21 0 16,1-1-16,20 1 0,-21 21 15,21-22-15,-20 22 0,20 0 0,0 0 16,-21 0-16,22 21 0,-22 0 0,21 0 16,-21 0-16,1 0 0,-1 0 0,21 21 15,-21 0-15,-21 0 0,21 22 16,-21-22-16,22 21 0,-22-21 0,0 22 15,0-1-15,0-21 0,0 21 0,0 1 16,0-22-16,0 0 0,0 21 0,0-20 16,0-1-16,0 0 15,0 0-15,0 0 0,0 0 16,-22-21-16,22-21 31,22 21-31,-1-21 0</inkml:trace>
  <inkml:trace contextRef="#ctx0" brushRef="#br0" timeOffset="3611.31">10795 3471 0,'21'0'31,"0"0"-31,0-21 0,1 21 0,-1-21 16,0 0-16,0 21 0,0-21 0,0 0 16,1 21-16,-1-22 0,0 1 0,-21 0 15,0 0-15,21 0 0,-21 0 16,0-1-16,0 1 0,0 0 16,0 0-16,-21 21 15,0 0-15,0 0 16,-1 0-16,1 0 0,21 21 15,-21-21-15,0 21 0,0 0 16,0 1-16,-1 20 0,22-21 0,-21 0 16,0 22-16,21-1 0,-21-21 0,21 21 15,-21-20-15,0 20 0,21-21 0,0 21 16,0-20-16,0-1 0,0 0 16,0 0-16,0 0 0,0 0 0,0 1 15,21-22-15,0 0 0,0 21 0,0-21 16,0 0-16,1 0 0,20 0 0,-21 0 15,0 0-15,22-21 0,-1-1 0,-21 22 16,21-21-16,-20 0 0,-1 0 16,21-21-16,-21 20 0,0 1 15,22-21-15,-22 21 0,0 0 0,0-22 16,-21 22-16,21 0 0,1 0 0,-22 0 16,21 21-16,-21-22 0,0 44 46,0-1-46,0 0 0,0 0 0,0 0 16,-21 0-16,-1 22 0,22-22 0,-21 21 16,0-21-16,21 1 0,0 20 15,0-21-15,0 0 0,0 0 0,0 1 16,0-1-16,0 0 16,21-21-16,0 0 0,1 0 15,-1 0-15,0 0 0,21 0 16,-21 0-16,1-21 0,-1 0 15,0 21-15,0-22 0,0 1 0,0 0 16,1 0-16,-1 0 0,0 0 0,0-1 16,0 1-16,0 0 0,1 0 0,-22 0 15,21 21-15,-21 21 47,0 0-47,0 0 0,-21 0 16,21 1-16,0-1 0,0 0 0,-22 0 15,22 0-15,0 0 16,0 1-16,0-1 0,0 0 16,22-21-16,-22 21 0,21-21 15,0 0-15,0 0 0,0 0 0,22 0 16,-22 0-16,0 0 0,21 0 0,-21 0 16,22-21-16,-22 0 0,0 0 15,21 21-15,-20-22 0,-1-20 0,0 21 16,0 0-16,-21-22 0,0 22 0,21-21 15,-21 0-15,0 20 0,0-20 0,0 21 16,-21-21-16,0 20 0,21 1 0,-21 21 16,-22-21-16,22 21 15,0 0-15,0 0 0,0 0 16,21 21 0,0 0-16,21-21 15,0 0-15,0 0 0,0 0 16,1 0-16,-1 0 0,21 0 0,-21 0 15,0 0-15,1 0 0,-1 0 16,0 0-16,-21-21 31</inkml:trace>
  <inkml:trace contextRef="#ctx0" brushRef="#br0" timeOffset="4474.8">14774 2307 0,'-21'0'0,"42"0"0,-63 0 15,21 0-15,0 21 0,-1 1 16,1 20-16,0 0 0,0 1 0,0 20 15,-22 1-15,22-1 0,-21 1 0,0 20 16,-1 1-16,1-22 0,0 22 16,-1 0-16,-20-1 0,20-20 0,1 21 15,0-22-15,-1 1 0,22-22 0,-21 21 16,21-20-16,0-22 0,21 21 0,0-21 16,0 1-16,0-1 0,21-21 31,0 0-31,-21-21 15,21-1-15,0-20 0,0 21 0,1-21 16,-1-22-16,0 22 0,0-22 0,0 1 16,22-1-16,-22 1 0,21-22 15,0 22-15,-20-22 0,20 21 0,0 1 16,-21-22-16,1 22 0,20-1 16,-21 1-16,0-1 0,-21 22 0,21 0 15,-21-1-15,22 22 0,-22 0 0,21 0 16,0 63-1,-21-21-15,21 22 0,-21 20 16,21 1-16,-21-1 0,21 1 0,1 20 16,-22-20-16,0-1 0,0 22 0,0-22 15,0 22-15,0-21 0,0-1 0,0 1 16,0-22-16,0 0 0,21 22 16,-21-43-16,0 21 0,0 1 0,0-22 15,0 0-15,0 0 0,0 0 0,0 0 16,0 1-16,0-44 31,0 1-31,-21 21 16,-1-21-16,1 0 0</inkml:trace>
  <inkml:trace contextRef="#ctx0" brushRef="#br0" timeOffset="4650.97">14139 3514 0,'0'0'16,"-21"0"-16,42 0 31,0 0-31,1 0 0,20 0 16,-21 0-16,21 0 0,1 0 0,-22 0 15,21-21-15,1 21 0,-1-22 16,0 22-16,1-21 0,-22 0 0,21 21 16,-21-21-16,0 0 0,1 0 15</inkml:trace>
  <inkml:trace contextRef="#ctx0" brushRef="#br0" timeOffset="4971.88">15854 2604 0,'0'-22'15,"0"44"-15,0-65 0,0 22 0,0 0 0,-21 0 31,-1 21-31,1 0 0,0 0 0,21 21 16,-21 0-16,0 21 0,0 1 0,-1-1 16,-20 0-16,21 1 0,0 20 0,21-20 15,-21 20-15,-1 1 0,1-1 16,21 1-16,0-22 0,0 21 0,0 1 16,0-22-16,0 22 0,0-22 0,0 0 15,21 1-15,-21-22 0,22 21 16,-1-21-16,0 1 0,21-1 0,-21 0 15,1-21-15,-1 0 0,21 0 0,-21 0 16,22 0-16,-22-21 0,21 21 0,-21-21 16,22-1-16</inkml:trace>
  <inkml:trace contextRef="#ctx0" brushRef="#br0" timeOffset="5311.25">16658 2540 0,'21'-21'0,"-42"42"0,63-42 15,-42 0-15,22 21 0,-1 0 0,0 0 16,0 0-16,0 0 0,0 21 0,22 0 16,-22 21-16,0-20 0,21 20 15,-20 0-15,-1 1 0,0-1 16,0 0-16,0 22 0,0-22 0,-21 22 15,0-22-15,0 21 0,0 1 0,0-22 16,-21 22-16,0-22 0,0 22 16,0-22-16,0 0 0,-1 1 0,-20-1 15,21-21-15,0 21 0,0-20 0,21-1 16,-22 0-16,1 0 0,0 0 16,21-42 15,21 21-31,0-21 0,1 0 15</inkml:trace>
  <inkml:trace contextRef="#ctx0" brushRef="#br0" timeOffset="5699.27">19113 2709 0,'-21'22'0,"42"-44"0,-63 44 16,42-44-1,0 1 1,0 0-1,0 0 1,-21 21 31,0 0-31,21 21-1,0 0 1,0 0-16,0 1 15,0-1-15</inkml:trace>
  <inkml:trace contextRef="#ctx0" brushRef="#br0" timeOffset="6003.71">18965 3344 0,'0'0'16,"-21"0"-16,42 0 31,0 0-15,1 0-16,-1 0 0,0 0 16,0 0-1,-21 22-15,0-1 16,0 0-16,0 0 0,-21 0 0,0 22 15,0-22-15,-1 0 0,-20 0 16,0 0-16,21 0 0,-22 1 0,1-1 0,0 0 16,-1 0-16,1-21 15,0 21-15,20-21 0,-20 0 0,21 0 16,0 0-16</inkml:trace>
  <inkml:trace contextRef="#ctx0" brushRef="#br0" timeOffset="7039.03">18542 4043 0,'0'0'0,"-21"0"0,0 0 0,-1 0 15,1 0-15,0 0 0,0-21 0,0 21 16,-22 0-16,22 0 0,0 0 15,0 0-15,21-21 0,-21 21 16,42 0 0,21 0-1,-21 0-15,22 0 0,-1-22 0,22 22 16,-22 0-16,21 0 0,1 0 0,-1 0 16,1 0-16,-1 0 0,1 0 15,-1 0-15,1 0 0,-1 0 0,-20 0 16,20 0-16,-20 0 0,-1 0 0,-21 0 15,0 0-15,0 0 0,1-21 0,-1 21 16,-42 0 15,-1 0-31,1 0 0,0 0 0,0 0 16,0 0-16,-22 0 0,22 0 0,-21 0 16,0 0-16,-1 0 0,1 0 0,0 0 15,-1 0-15,1 0 0</inkml:trace>
  <inkml:trace contextRef="#ctx0" brushRef="#br0" timeOffset="7244.65">18711 3979 0,'0'0'0,"-42"0"0,0 0 0,-1 0 0,22 0 16,-21 22-16,21-22 0,-1 0 0,1 0 16,42 0 15,22 0-31,-22 0 0,21 0 0,1 0 16,-1 0-16,0 0 0,22 0 15,-22 0-15,22 0 0,-22 0 16,0 0-16,22 0 0,-22 0 0,0 0 15,-20 0-15,20 0 0,-21 0 0,0 0 16,-21 21 15</inkml:trace>
  <inkml:trace contextRef="#ctx0" brushRef="#br0" timeOffset="8223.19">19346 4360 0,'0'-42'16,"0"21"-16,0 0 15,0 0-15,0 42 32,0 0-17,0 0-15,0 0 0,0 22 0,-21-22 16,21 21-16,-21 0 0,0-20 0,21 20 16,-21 0-16,-1 22 0,1-22 0,21 0 15,-21 1-15,0 20 0,0-20 16,0-1-16,21-21 0,0 21 15,0 1-15,0-22 0,0 0 0,0 0 16,0 0-16,0 1 0,21-22 16,0 21-16,0-21 0,21 0 15,-20 0-15,20 0 0,0 0 0,22 0 16,-22 0-16,22 0 0,-1 0 0,-21 0 16,22 0-16,-1-21 0,22 21 0,-21 0 15,-1-22-15,-21 22 0,22-21 16,-1 21-16,-20-21 0,-1 21 0,-21 0 15,22-21-15,-22 21 0,0-21 0,-21 0 16,0-1-16,0 1 16,0 0-16,-21 21 15,0-21-15,-1 21 0,1 0 0,0-21 16,-21 21-16,21 0 0,-1 0 0,1 0 16,0-21-16,0 21 15,42 0 16,0 0-31,0 21 0,1-21 0,-1 21 16,21-21-16,-21 21 0,0-21 0,1 21 16,-1 0-16,0-21 0,-21 22 0,0-1 15,0 0-15,0 0 16,0 0-16,-21 0 0,0 1 0,-1-1 16,1 0-16,0 0 0,0-21 15,0 21-15,0 0 0,-1-21 0,1 22 16,0-1-1,42-42 17,0-1-32</inkml:trace>
  <inkml:trace contextRef="#ctx0" brushRef="#br0" timeOffset="9263.76">21336 4487 0,'-21'0'0,"42"0"0,-63 0 16,42-21 15,0 0-31,21 21 0,0 0 15,21-21-15,-21 21 0,22-21 0,-1 0 16,0 21-16,-20-22 0,20 1 0,-21 0 16,0 0-16,0 21 0,1-21 15,-22 0-15,0-1 0,-22 22 16,-20 0-16,21 0 16,-21 0-16,-1 0 0,1 0 15,-22 22-15,22-1 0,0 0 0,-1 0 16,1 0-16,0 22 0,21-22 0,-1 21 15,-20 22-15,42-43 0,-21 21 16,21-21-16,0 0 0,0 1 16,0 20-16,0-21 0,21 0 0,0 0 15,0-21-15,1 22 0,20-1 0,0-21 16,-21 0-16,22 21 0,-22-21 0,21 0 16,1 0-16,-22 0 15,0 0-15,0 0 0,0 0 0,-21-21 16,-21 21-1,0 0-15,0 0 0,0 0 16,-22 0-16,1 0 0,0 21 16,-1 0-16,1-21 0,21 21 0,-22 0 15,22 22-15,0-22 0,0 0 0,0 0 16,21 0-16,-21 1 0,21-1 0,0 0 16,0 0-16,0 0 0,21 0 15,0 1-15,0-22 0,0 21 0,0-21 16,22 0-16,-22 0 0,21 0 15,1 0-15,-1 0 0,0 0 0,1 0 16,-1 0-16,0-21 0,1 21 16,-1-22-16,0 1 0,1 0 0,-22 0 15,21 0-15,-21-22 0,0 22 0,1 0 16,-22-21-16,21 21 0,-21-1 0,0 1 16,21 0-16,-21 0 0,-21 42 31,0 0-16,-1 0-15,22 1 0,0-1 0,0 0 16,-21 0-16,21 0 16,-21 0-16,21 1 0,-21-1 0,21 0 15,-21 0-15,21 0 0,-21 0 16,21-42 31,0 0-47,0 0 15,21 0-15,-21 0 0,21-1 0,0 1 16,0 0-16,0 0 0,22 0 16,-22-22-16,0 22 0,21 21 15,-20-21-15,-1 21 0,21 0 0,-21 0 0,0 0 16,1 0-16,-1 0 0,-21 21 0,21-21 16,-21 21-16,0 1 15,0-1-15,0 21 0,0-21 0,0 0 16,0 1-16,0-1 0,0 0 0,0 0 15,0 0-15,0 0 0,-21 1 16,0-1-16,42-21 47,0-21-31</inkml:trace>
  <inkml:trace contextRef="#ctx0" brushRef="#br0" timeOffset="9826.99">22733 4911 0,'0'-21'16,"0"42"-16,0-64 0,0 1 0,0 21 0,0-21 16,0 20-16,0 1 0,-21 0 15,0 0-15,-1 0 0,1 21 0,0 0 16,-21 0-16,21 0 0,-1 0 15,1 21-15,-21-21 0,21 21 0,0 0 16,-22 0-16,22 22 0,0-22 16,0 0-16,0 21 0,-1-20 15,1-1-15,0 21 0,21-21 0,0 0 16,0 1-16,0 20 0,0-21 0,0 0 16,0 0-16,21-21 0,0 22 15,1-22-15,-1 0 0,21 21 0,-21-21 16,22 0-16,-22 0 0,0 0 0,21 0 15,-21-21-15,1 21 0,20-22 0,-21 1 16,0 0-16,0 0 0,1-21 16,-1 20-16,0-20 0,0 0 0,0-1 15,0-20-15,1 21 0,-1-1 0,0-20 16,0 20-16,0-20 0,0 21 0,1-1 16,-1-20-16,-21 42 15,21-22-15,-21 1 0,21 21 0,-21 0 16,0 42-1,0 21-15,0-21 16,-21 22-16,0-1 0,0 0 0,-1 1 16,22-1-16,-21 0 0,0 22 15,21-22-15,0 0 0,0 1 0,0 20 0,-21-20 16,21-1-16,0-21 0,0 21 16,0-20-16,0 20 0,0-21 0,0 0 15,0 0-15,0 1 0,21-22 16,0 0-1,-21-22-15,0 1 16</inkml:trace>
  <inkml:trace contextRef="#ctx0" brushRef="#br0" timeOffset="10886.26">24236 4657 0,'0'0'15,"21"-21"-15,0-1 16,-21 1-16,-21 21 31,0 21-31,0 1 16,-1-1-16,1 0 0,0 0 15,-21 21-15,21-20 0,-1 20 0,1-21 16,21 0-16,0 22 0,-21-22 0,21 21 16,0-21-16,0 0 0,0 1 15,0-1-15,21-21 0,0 21 0,1-21 16,20 0-16,-21 0 0,0 0 0,22 0 15,-1 0-15,-21 0 0,21 0 16,-20 0-16,20-21 0,-21 0 0,0 21 16,-21-22-16,0-20 0,0 21 15,0 0-15,0-22 0,0 1 0,0 21 16,0-21-16,-21 20 0,0-20 0,0 0 16,0 21-16,-1-1 0,1 1 0,0 0 15,21 0-15,0 0 16,0 0-16,42 21 15,-20 0-15,20 0 0,0 0 0,1 0 16,-1 0-16,0 0 0,22-22 16,-22 22-16,22 0 0,-1 0 15,-21-21-15,1 21 0,-1 0 0,0-21 16,1 21-16,-22 0 0,0-21 0,0 21 16,-21-21-16,-21 21 31,0 0-31,21 21 15,-21 0-15,0 0 0,-1 0 0,22 1 16,-21 20-16,0-21 0,21 21 16,-21 1-16,21 20 0,0-20 0,0 20 15,-21-21-15,21 22 0,0-1 0,0 1 16,0-22-16,0 22 0,0-1 16,0 1-16,0-1 0,0 22 0,0-22 15,0 1-15,0 21 0,0-22 16,-21 1-16,21-1 0,-22 1 0,22-1 15,-21 1-15,0-22 0,0 21 0,0-20 16,0-1-16,-1-21 0,1 22 0,-21-22 16,21 0-16,0-21 0,-1 21 0,1-21 15,0 0-15,0 0 0,21-21 0,-21 0 16,21-22-16,0 22 0,0-21 16,0 0-16,0-1 0,0 1 15,21-22-15,0 1 0,0-22 0,0 22 16,64-107-16,42-62 15,-85 147-15,1 21 16,-1-20-16,0 20 0,-20 22 0,20-22 16,0 22-16,-21 0 0,22 21 15,-22-22-15,0 22 0,0 0 0,0 0 16</inkml:trace>
  <inkml:trace contextRef="#ctx0" brushRef="#br0" timeOffset="11430.75">21484 6223 0,'21'-21'16,"-42"42"-16,42-63 0,-21 21 0,0-1 16,0 1-16,0 0 0,-21 42 31,0 0-31,0 1 15,21 20-15,-21 0 0,21 1 16,-22 20-16,1 1 0,21-22 16,-21 21-16,0-20 0,21-1 0,-21 22 15,0-22-15,21-21 0,-22 21 0,1 1 16,21-22-16,-21 0 0,21 0 0,0 0 16,-21 1-16,21-1 0,-21-21 0,21 21 15,-21-21-15,-1 0 16,1 0-16,21-21 0</inkml:trace>
  <inkml:trace contextRef="#ctx0" brushRef="#br0" timeOffset="12235.26">20807 6689 0,'21'0'31,"0"0"-31,0-21 0,0 21 16,22 0-16,-22-22 0,21 22 0,1 0 15,20-21-15,-21 21 0,22-21 0,-1 0 16,1 0-16,-1 21 0,22-21 16,-21-1-16,-22 1 0,21 0 0,-20-21 15,-1 21-15,0-1 0,-20-20 16,-1 21-16,0-21 0,-21-1 0,21 22 16,-21-21-16,0-1 0,0 22 15,0 0-15,0 0 0,0 0 0,0 0 16,-21 21-16,0 0 0,0 0 15,21 21-15,0 0 0,-22 21 16,1-21-16,21 22 0,-21-1 16,21 22-16,-21-22 0,0 21 0,0-20 15,-1 20-15,22-20 0,-21 20 0,0-21 16,0 1-16,0-1 0,0 0 0,21-20 16,-22 20-16,22-21 0,-21 21 0,21-20 15,-21-1-15,21 0 16,0 0-16,0-42 31,21 0-31,0 0 16,1-1-16,-1-20 0,0 21 15,0 0-15,0 0 0,0-1 0,1-20 16,20 21-16,-21 0 16,0 21-16,0-21 0,1-1 0,-1 22 15,0 0-15,-21 22 16,0-1-16,0 0 0,0 0 15,0 0-15,0 0 0,0 1 0,0-1 16,-21 0-16,21 0 0,0 0 16,-21 0-16,21 1 15,0-1-15,21 0 16,0-21-16,0 0 16,21 0-16,-20 0 0,-1 0 0,0 0 15,21 0-15,-21-21 0,1 0 16,20 21-16,-21-22 0,0 1 0,0 21 15,1-21-15,-1 0 0,0 0 0,-21 0 16,0-1-16,0 1 0,0 0 0,0 0 16,-21 0-16,0 21 15,-1 0-15,1 0 16,0 21-16,21 0 0,-21 0 16,21 0-16,0 1 0,0-1 15,0 0-15,0 0 0,0 0 0,0 0 16,0 1-16,0-1 0,21 0 0,-21 0 15,21-21-15,0 0 0,1 21 16,-1-21-16,0 0 16,0 0-16,0 0 0,0 0 0,1-21 15,20 21-15</inkml:trace>
  <inkml:trace contextRef="#ctx0" brushRef="#br0" timeOffset="12713.37">23347 6477 0,'21'0'0,"21"-42"16,-42 21-16,0-1 0,21 22 16,1-21-16,-22 0 0,0 0 15,0 0-15,0 0 0,0-1 16,-22 22-1,-20 0-15,21 0 0,-21 0 0,-1 0 16,22 22-16,-21-1 0,-1 0 16,1 0-16,0 0 0,-1 0 0,1 22 15,21-22-15,0 21 0,21-21 16,0 1-16,0-1 0,0 0 0,0 21 16,0-21-16,21 1 0,0-1 0,0 0 15,0 0-15,22 0 0,-22 0 16,0 1-16,0-1 0,0 0 0,1 0 15,-1 0-15,0 0 0,0 1 16,-21-1-16,0 0 0,-21 0 16,0-21-16,0 0 15,-22 0-15,22 0 0,0 0 0,-21 21 16,20-21-16,-20 0 0,21 0 16,0 0-16,0 0 0,-1 0 15,1 0-15,0 0 0,0 0 16,21-21-1,21 21-15,0-21 0,0 0 16,1 21-16,-1-21 0,0 21 0</inkml:trace>
  <inkml:trace contextRef="#ctx0" brushRef="#br0" timeOffset="13013.91">23855 6223 0,'0'0'16,"-21"0"0,-1 0-16,1 21 15,0 22-15,0-22 0,0 21 0,0-21 16,-1 22-16,1-1 0,21 21 0,-21-20 16,0-1-16,21 0 0,0 1 15,-21-1-15,0-21 0,21 22 0,0-22 16,0 21-16,0-21 0,0 0 0,0 1 15,0-1-15,0 0 0,21-21 16,0 0 0,0 0-16,0 0 15,-21-21 1,21 0-16,-21-1 0,0 1 16</inkml:trace>
  <inkml:trace contextRef="#ctx0" brushRef="#br0" timeOffset="13181.6">23558 6625 0,'0'0'0,"0"-21"16,22 21 15,-1 0-31,0 0 0,0 0 16,0 0-16,0 0 0,1 0 16,-1 0-16,21 0 0,-21 0 0,0 0 15,1 0-15,-1 0 0,0 0 16,0 0-16</inkml:trace>
  <inkml:trace contextRef="#ctx0" brushRef="#br0" timeOffset="14003.08">24130 6837 0,'0'0'0,"21"0"15,0-21 1,0 0-16,-21-1 16,22 1-16,-22 0 0,0 0 15,21 0-15,-21 0 0,0-1 0,0 1 16,0 0-16,0 0 0,0 0 16,-21 21-16,-1 0 0,1 0 0,0 0 15,0 0-15,0 0 0,-22 21 16,22 0-16,0 0 0,-21 0 0,21 1 15,-1-1-15,1 21 0,0-21 0,0 0 16,21 1-16,-21-1 0,21 0 0,0 0 16,0 0-1,21 0-15,0-21 16,0 0-16,0 0 0,1 0 0,-1 0 16,0 0-16,0 0 0,0-21 0,0 21 15,1-21-15,-1 0 0,0 21 0,0-21 16,-21 0-16,21-1 0,0 1 15,-21 0-15,22 0 0,-22-21 0,21 20 16,-21 1-16,21 0 0,-21 0 16,0 42-1,0 0 1,0 0-16,0 1 0,0-1 0,0 0 16,-21 0-16,21 0 0,0 22 0,0-22 15,0 0-15,0 0 0,0 0 16,0 0-16,0 1 15,21-22-15,0 0 0,0 0 0,0 0 16,1 0-16,-1 0 16,0 0-16,0 0 0,0 0 0,0 0 15,1-22-15,-1 1 0,0 21 0,0-21 16,-21 0-16,21 0 0,0-22 0,1 22 16,-1-21-16,0 0 0,0-1 15,0 1-15,0 0 0,-21-1 0,22 1 16,-1-22-16,0 22 0,0 21 15,-21-21-15,21 20 0,-21 1 0,0 0 16,0 42 0,-21 0-1,0 1-15,0 20 0,0 0 0,-1-21 16,1 22-16,0-1 0,21 0 16,-21 1-16,21-1 0,-21 0 0,21 1 0,-21-22 15,21 21-15,0-21 0,0 22 16,0-22-16,0 0 0,0 0 15,0 0-15,0 1 16,21-22-16,0 0 16,0 0-16,0-22 15,0 22-15,-21-21 0,0 0 16</inkml:trace>
  <inkml:trace contextRef="#ctx0" brushRef="#br0" timeOffset="14183.08">24553 6668 0,'-21'0'16,"42"0"-16,-21 0 47,21 0-47,1 0 0,-1 0 0,0 0 16,0-22-16,21 22 0,-20 0 15,-1 0-15,0 0 0,21-21 0,-21 21 16,1 0-16,-1 0 15</inkml:trace>
  <inkml:trace contextRef="#ctx0" brushRef="#br0" timeOffset="15155.45">24892 6816 0,'0'21'31,"21"-21"-31,0 0 0,0 0 15,1 0-15,-1-21 16,0 21-16,0-21 0,0 21 0,0-22 16,1 1-16,-1 0 0,-21 0 15,21 0-15,-21-22 0,0 22 0,21 0 16,-21 0-16,0 0 16,-21 21-1,0 0-15,0 21 0,-1-21 0,1 21 16,21 0-16,-21 0 0,0 22 0,21-22 15,-21 0-15,21 0 0,0 0 0,0 1 16,0-1-16,0 0 0,0 0 16,0 0-16,0 0 15,21-21-15,0 0 0,0 0 16,0 0-16,1 0 0,-1 0 0,0 0 16,0 0-16,0 0 0,0 0 15,1-21-15,-1 21 0,0-21 0,0 0 16,0 0-16,0 0 0,-21-1 15,22 1-15,-22 0 0,21 0 0,-21 0 16,0 0-16,0 42 31,0 0-31,0 0 16,0 0-16,-21 0 0,-1 1 16,1-1-16,21 0 0,0 0 15,-21 0-15,21 0 16,-21-21-16,21 22 15,0-44 17,0 1-17,0 0-15,21 0 0,0 21 16,-21-21-16,21 0 0,1-22 0,-1 22 16,0 0-16,0 0 0,0 0 0,-21-1 15,21 1-15,1 21 0,-1 0 16,0-21-16,0 21 15,0 0-15,-21 21 0,0 0 16,0 1-16,0-1 0,0 0 16,0 0-16,0 0 0,0 0 0,0 1 15,0-1-15,0 0 0,0 0 16,0 0-16,0 0 16,0 1-1,-21-22 1,21-22-1,0 1-15,0 0 16,0 0-16,21 0 16,0 0-16,1-1 0,-1 1 15,0 0-15,0 0 0,0 0 0,22 0 16,-22-1-16,0 1 0,21 21 0,-21 0 16,1 0-16,20 0 0,-21 0 15,-21 21-15,0 1 16,0-1-16,0 0 0,0 0 15,0 0-15,0 0 0,0 1 0,0-1 16,-21 0-16,21 0 0,-21 0 16,21-42 46</inkml:trace>
  <inkml:trace contextRef="#ctx0" brushRef="#br0" timeOffset="15507.3">26035 6773 0,'21'0'16,"0"0"0,0-21-16,1 21 15,-1 0-15,-21-21 0,21 21 0,0-21 16,0 21-16,-21-21 0,21 21 15,-21-21-15,22-1 0,-22 1 16,0 0-16,-22 21 31,1 0-31,0 21 0,0-21 16,0 21-16,0 1 0,-1-1 16,22 0-16,-21 0 0,0 0 0,0 0 15,21 1-15,0-1 0,-21 0 16,21 0-16,0 0 0,0 0 15,21-21 1,0 0-16,0 0 16,0 0-16,1 0 0,-1 0 15,0 0-15,0 0 0,0 0 0,0 0 16,1 0-16,-1 0 0</inkml:trace>
  <inkml:trace contextRef="#ctx0" brushRef="#br0" timeOffset="15991.4">26437 6625 0,'0'0'0,"0"-21"0,0 0 16,0 42 15,-21 0-31,21 0 0,-21-21 0,21 22 16,0-1-16,-21 0 0,21 0 15,-22 0-15,22 0 0,-21 1 16,21-1-16,0 0 0,0 0 0,-21 0 15,21 0-15,-21 1 16,21-44 31,0 1-47,21 21 16,0-21-16,-21 0 0,21 0 0,1 0 15,-1-1-15,0 1 0,0 0 16,0 0-16,0 0 15,1 0-15,-1 21 0,0 0 0,0 0 16,0 0-16,-21 21 31,0 0-31,0 0 16,0 0-16,0 0 0,0 1 0,0-1 16,0 0-16,-21 0 0,21 0 15,-21-21-15,21 21 0,0 1 0,0-1 16,0 0-1,0-42 17,0 0-17,21 21-15,0-22 0</inkml:trace>
  <inkml:trace contextRef="#ctx0" brushRef="#br0" timeOffset="16355.22">26903 6117 0,'0'0'16,"0"21"-1,0 1-15,0-1 16,0 0-16,-21 0 0,21 0 15,-22 22-15,22-22 0,0 21 0,0 0 16,-21 1-16,0-22 0,21 21 0,-21 1 16,21-1-16,0 0 0,0 1 0,-21-1 15,21-21-15,0 21 0,0-20 16,0-1-16,0 0 0,0 0 0,0 0 16,0 0-16,0 1 0,0-1 15,21-21 16,0 0-15,0-21-16,0-1 16,1 1-16,-1 0 0,0 0 15</inkml:trace>
  <inkml:trace contextRef="#ctx0" brushRef="#br0" timeOffset="16590.78">26649 6541 0,'0'0'0,"-21"0"16,42 0 0,0 0-1,0 0-15,0 0 0,22 0 16,-22 0-16,0 0 0,0 0 0,0 0 16,0 0-16,1 0 0,-1 0 15,-42 0 16,-1 0-15,1 0-16,0 0 0,0 0 16</inkml:trace>
  <inkml:trace contextRef="#ctx0" brushRef="#br0" timeOffset="18570.77">14012 4212 0,'-21'0'0,"0"0"15,0 0-15,0 0 16,-1 0 0,1 0-1,0 0-15,0 0 16,0 0-16,0 0 15,-1 0 1,44 0 47,-1 0-48,0 0-15,0 0 0,0 0 16,0 0-16,1 0 15,-1 0-15,21 0 0,-21 0 0,0 0 16,1 0-16,-1 0 0,0 0 16,0 0-16,0 0 0,0 0 0,1 0 0,-1 0 15,0 0-15,21 0 16,-21 0-16,1 0 0,-1 0 0,0 0 16,21 0-16,-21 0 0,22 0 0,-22 0 15,21 0-15,-21 0 0,22 0 0,-22 0 16,21 0-16,-21 0 0,22 0 15,-22 0-15,21 0 0,-21 0 0,22 0 16,-1 0-16,-21 0 0,22 0 0,-1 0 16,43 0-16,-64 0 15,21 0-15,0 0 0,1 0 0,-1 0 16,0 0-16,1 0 0,-1 0 0,-21 0 16,22 0-16,-1 0 0,0 0 15,-21 0-15,22 0 0,-1 0 16,-21 0-16,22 0 0,-22 0 0,21 0 15,-21 0-15,22 0 0,-22 0 0,0 0 16,21 0-16,-21 0 0,22 0 0,-22 0 16,21 0-16,1 21 0,-22-21 15,21 0-15,0 0 0,-20 0 0,20 0 16,0 0-16,-21 0 0,22 0 0,-1 0 16,0 0-16,-20 0 0,20 0 15,0 0-15,-21 0 0,22 0 0,-1 0 16,-21 0-16,0 0 0,22 0 0,-22 0 15,0 0-15,21 0 0,-20 0 16,-1 0-16,0 0 16,0 0-16,0 0 0,0 0 0,1 0 15,-1 0-15,0 0 16,0-21 0,0 21-16,-21-21 15,21 21-15,-42 0 156,0 0-156,0 0 0</inkml:trace>
  <inkml:trace contextRef="#ctx0" brushRef="#br0" timeOffset="20615.87">15430 4403 0,'0'0'0,"0"-21"16,0-1-16,0 1 16,0 0-16,0 0 15,-21 21 63,0 21-78,21 0 16,-21 0-16,0-21 0,21 22 16,-21-1-16,-1 0 0,1 21 0,21-21 15,0 1-15,-21-1 0,0 21 0,21-21 16,-21 0-16,21 22 0,0-22 15,-21 21-15,21 1 0,-22-1 0,22 0 16,0 1-16,0-1 0,-21 0 0,0 1 16,0-1-16,21 0 0,-21 1 15,0-1-15,21 0 0,0 1 0,-22-1 16,22-21-16,-21 21 0,0 1 16,21-22-16,0 21 0,0 1 0,-21-22 15,21 21-15,-21-21 0,21 0 0,-21 22 16,21-22-16,0 0 0,0 0 0,0 0 15,0 1-15,0-1 0,-22 0 0,22 0 16,0 0 0,0 0-16,22-21 31,-22 22-15,21-22-16,0 0 15,0 0-15,0 0 0,0 0 0,22 0 16,-22 0-16,21 0 0,-21 0 0,22 0 15,-1 0-15,0 0 0,1 0 0,-1 0 16,0 0-16,1 0 0,-1 0 16,0 0-16,1 0 0,-1 0 0,-21 0 15,0 0-15,22 0 0,-22-22 0,0 22 16,0 0-16,0 0 0,1-21 16,-1 21-16,-21-21 15,0 0-15,0 0 16,-21 21-1,21-21-15,-22-1 16,1 22-16,0 0 0,0-21 0,0 21 16,0-21-16,-1 21 15,44 0 32,-1 0-47,0 0 16,0 0-16,0 0 0,0 0 0,1 0 15,-1 0-15,0 0 0,-21 21 16,21-21-16,-21 21 0,0 1 16,0-1-1,0 0-15,-21-21 0,0 21 16,21 0-16,-21-21 0,-1 21 0,1-21 16,21 22-16,-21-22 0,0 21 0,21 0 15,-21-21-15,21 21 0,-21-21 16,-1 21-16,1-21 15,0 21-15,0-21 16,21 22-16,-21-22 0,0 21 16,-1-21-16</inkml:trace>
  <inkml:trace contextRef="#ctx0" brushRef="#br0" timeOffset="21713.4">14795 6752 0,'0'-21'0,"0"42"0,22-42 16,-1 0-16,-21 0 0,0 0 0,21-1 16,-21 1-16,0 0 15,0 0-15,0 0 0,0 0 16,0-1-16,-21 22 0,21-21 0,-21 21 16,-1 0-16,1 0 15,0 0-15,0 0 0,0 0 16,-22 21-16,22 1 0,0-1 0,-21 0 15,21 0-15,-22 0 0,22 22 0,0-1 16,-21 0-16,20 1 0,1-1 0,0 0 16,0 1-16,0 20 0,21-21 15,0 22-15,0-22 0,0 22 0,0-22 16,0 0-16,0 1 0,21-1 0,0 0 16,0-20-16,0-1 0,1 21 0,-1-42 15,0 21-15,21 0 0,-21-21 0,1 0 16,-1 0-16,21 0 0,-21 0 15,0 0-15,22-21 0,-22 0 16,0 21-16,0-21 0,0-21 0,22 20 16,-22 1-16,0-21 0,0 21 0,0-22 15,1 22-15,-1-21 0,0 0 0,-21 20 16,21 1-16,0-21 0,0 21 16,-21 0-16,0 42 31,-21 0-31,0 0 15,21 0-15,-21 22 0,21-22 0,0 21 16,-21-21-16,21 0 0,0 22 0,0-22 16,0 0-16,0 21 0,0-20 15,0-1-15,0 0 0,21 0 16,0 0-16,0-21 0,0 0 16,22 0-16,-22 0 0,0 0 0,0 0 15,22 0-15,-22-21 0,0 21 0,21-21 16,-21 0-16,1 0 0,-1-22 0,-21 22 15,0 0-15,21-21 0,-21-1 16,0 22-16,0-21 0,0 21 0,-21-22 16,0 22-16,-1 0 0,1 0 0,-21 0 15,21 21-15,-22 0 0,22 0 0,-21 0 16,21 0-16,0 0 0,-1 0 0,1 0 16,0 0-16,0 21 0,21 0 15,0 0-15,0 0 16,0 0-16,21-21 0,0 0 15,0 22-15,1-22 0,20 0 0,-21 0 16,21 0-16,1 0 0,-22 0 0</inkml:trace>
  <inkml:trace contextRef="#ctx0" brushRef="#br0" timeOffset="22198">15642 7027 0,'0'22'31,"0"-1"-15,0 0-16,-21 0 0,21 0 16,-21 0-16,21 1 0,0 20 0,0-21 15,0 0-15,-21 22 0,21-22 0,0 0 16,-22 21-16,22-21 0,-21 1 16,21-1-16,0 0 0,0 0 0,-21-21 15,21 21-15,-21-21 16,21-21-1,0 0-15,0 0 16,0 0-16,0-22 16,0 22-16,21 0 0,0-21 0,0 20 15,-21-20-15,22 0 0,-1 21 16,0-22-16,0 22 0,0 0 16,22-21-16,-22 42 0,21-22 0,-21 22 15,0 0-15,1 0 0,-1 0 0,0 0 16,0 0-16,-21 22 0,21-1 15,-21 0-15,0 0 0,0 21 16,0-20-16,0 20 0,0-21 0,0 21 16,0-20-16,0-1 0,0 21 0,0-21 15,-21 0-15,21 1 0,0-1 0,0 0 16,0 0 0,0-42 15,21 0-16,0 0-15,-21-1 0</inkml:trace>
  <inkml:trace contextRef="#ctx0" brushRef="#br0" timeOffset="22635.19">16362 7070 0,'0'0'16,"21"-21"-1,-21-1-15,-21 22 32,0 0-32,-1 0 0,1 0 0,21 22 15,-21-1-15,0-21 0,0 21 0,0 0 16,-1 0-16,1-21 0,0 21 0,21 1 16,0-1-16,0 0 15,0 0-15,21 0 16,-21 0-16,21-21 0,1 0 15,-1 22-15,0-22 0,0 21 0,0-21 16,0 21-16,1-21 0,-22 21 0,21 0 16,0-21-16,-21 21 0,0 1 15,0-1 1,0 0-16,-21-21 0,0 0 16,-1 21-16,1-21 0,0 0 0,-21 0 15,21 21-15,-1-21 0,-20 0 0,21 0 16,0 0-16,0 0 0,-1 0 0,1 0 15,0 0 1,42 0 15,0-21-31,-21 0 16,22 21-16,-1-21 0,0 0 16</inkml:trace>
  <inkml:trace contextRef="#ctx0" brushRef="#br0" timeOffset="22961.58">16870 6625 0,'0'0'15,"-21"43"-15,21-22 16,-22 0-16,22 0 0,0 21 0,-21 1 15,0-22-15,0 21 16,0 1-16,21-1 0,-21 0 0,-1-21 16,1 22-16,21-1 0,-21 0 0,21 1 15,-21-22-15,21 21 0,0-21 0,0 22 16,0-22-16,0 0 0,0 0 0,0 0 16,0 1-16,0-1 0,21-21 31,0 0-31,0 0 0,-21-21 15,22-1-15,-1 1 16,-21 0-16,0 0 0</inkml:trace>
  <inkml:trace contextRef="#ctx0" brushRef="#br0" timeOffset="23129.77">16531 7133 0,'21'0'47,"0"-21"-47,1 21 16,-1 0-16,0 0 0,0 0 15,0-21-15,0 21 0,1 0 0,-1 0 16</inkml:trace>
  <inkml:trace contextRef="#ctx0" brushRef="#br0" timeOffset="23564.14">16891 7133 0,'-21'0'16,"42"0"-16,-42-21 0,21 0 15,0 0-15,21 21 16,0 0-1,0 0-15,0 0 16,1 0-16,-22 21 16,21 0-16,0-21 0,-21 21 0,0 22 15,0-22-15,0 0 0,0 0 0,0 0 16,0 22-16,0-22 0,0 0 0,0 0 16,0 0-16,0 0 0,-21-21 0,21 22 15,-21-22-15,21 21 0,0-42 31,0-1-15,0 1-16,0 0 16,21 0-16,0-21 0,-21 20 0,21 1 15,-21 0-15,21-21 0,0 21 16,-21-1-16,0 1 0,22 21 0,-1-21 16,-21 0-16,21 21 0,0 0 31,0 0-31</inkml:trace>
  <inkml:trace contextRef="#ctx0" brushRef="#br0" timeOffset="24031.77">17335 7091 0,'0'-21'0,"-21"21"47,21 21-47,-21 0 16,21 0-16,-21 0 0,0 1 0,21-1 16,0 0-16,0 0 0,0 0 0,-21 0 15,21 1-15,0 20 0,0-21 0,0 0 16,0 0-1,21 1-15,0-1 0,0-21 16,0 0-16,0 0 0,1 0 16,-1 0-16,0 0 0,0 0 15,0 0-15,0-21 0,-21-1 0,22 22 16,-1-21-16,0 0 0,-21 0 0,0 0 16,21 0-16,0-22 0,-21 22 15,21 0-15,-21 0 0,0 0 0,0-1 16,0 1-16,0 42 31,0 1-31,0-1 16,-21-21-16,21 21 15,0 0 1,0 0 15,21-21-31</inkml:trace>
  <inkml:trace contextRef="#ctx0" brushRef="#br0" timeOffset="24322.73">17822 7154 0,'0'0'0,"0"-42"16,-21 42 15,21 21-15,-21-21-16,21 21 0,-21 1 0,0-1 15,21 0-15,0 0 0,-22 21 0,22-20 16,-21-1-16,21 0 0,-21 0 0,21 0 16,0 0-16,0 1 0,0-1 15,0 0-15,0 0 16,21 0-16,0-21 16,1 0-16,-1 0 0,0 0 15,0 0-15,0 0 0,0 0 16,1 0-16,-1-21 0,0 0 15,0 0-15,0 0 16</inkml:trace>
  <inkml:trace contextRef="#ctx0" brushRef="#br0" timeOffset="24657.11">18288 6625 0,'0'-21'16,"0"42"-16,0-63 0,0 21 0,0 0 15,-21 42 17,0 0-32,-1 0 0,22 21 15,-21-20-15,0 20 0,0 0 0,21 1 16,-21-1-16,0 0 0,-1 1 0,1 20 16,21-21-16,-21 1 0,0-1 15,21 0-15,-21 1 0,21-1 0,0 0 16,0 1-16,0-22 0,-21 21 0,21-21 15,0 1-15,0-1 0,0 0 0,0 0 16,0 0-16,21-21 16,0 0-16,0 0 15,0 0-15,0-21 16,1 0-16,-1 0 0,0 0 16,0-1-16,0 1 0,0 0 15,1 0-15</inkml:trace>
  <inkml:trace contextRef="#ctx0" brushRef="#br0" timeOffset="25328.87">18351 7112 0,'0'21'15,"-21"-21"1,21 21-16,-21 1 0,21-1 16,-21 0-16,21 0 0,0 0 0,0 0 0,0 1 15,0-1-15,0 0 0,0 0 16,0 0-16,0 0 15,0 1-15,0-1 0,21-21 16,0 0-16,0 0 0,1 0 16,20 0-16,-21 0 0,0 0 0,0 0 15,22 0-15,-22 0 0,0 0 16,0-21-16,0-1 0,1 1 0,-22-21 16,0 21-16,21 0 0,-21-1 15,0-20-15,0 21 0,0 0 0,-21 0 16,-1-1-16,1 22 0,0-21 0,0 21 15,0 0-15,0 0 0,-22 0 16,22 0-16,0 0 0,0 21 16,0 1-16,21-1 0,-22-21 15,22 21-15,0 0 0,0 0 0,0 0 16,0 1-16,22-1 0,-1-21 16,0 0-16,0 21 0,0-21 0,22 0 15,-22 0-15,0 0 16,0 0-16,0 0 0,0 0 0,1 0 15,-1-21-15,0 21 0,0-21 0,-21-1 16,21 22-16,0-21 0,1 0 16,-22 0-16,21 21 0,-21-21 0,21 0 15,0-1-15,-21 1 0,21 21 16,-21 21 15,0 1-31,0-1 0,0 0 16,0 0-16,-21 0 0,21 0 0,0 1 15,0-1-15,0 0 0,-21 0 16,21 21-16,0-20 0,0-1 16,0 0-16,0 0 0,0 0 15,21-21-15,-21 21 16,21-21-16,0 0 0,1 0 16,-1 0-1,0 0-15,-21-21 0,0 0 16,21 21-16,-21-21 0,0 0 15,0 0-15,0-1 16</inkml:trace>
  <inkml:trace contextRef="#ctx0" brushRef="#br0" timeOffset="25628.31">18182 6837 0,'-21'0'0,"42"0"0,-63 0 15,63 0 1,0 0-16,0 0 0,0 0 16,22 0-16,-22 0 0,21 0 0,1 0 15,-22 0-15,21 0 0,-21 0 0,22 0 16,-22 0-16,0 0 0,0 0 15,0 0-15,0 0 0,1 0 47</inkml:trace>
  <inkml:trace contextRef="#ctx0" brushRef="#br0" timeOffset="37495.01">9652 4360 0,'-21'0'15,"0"0"1,-1 0 0,1 0-16,0 0 15,0 0-15,0 0 16,0 0-16,-1-21 0,1 21 16,0 0-16,0 0 15,42 0 63,0 0-78,0 0 0,1 0 16,-1 0-16,0 0 0,21 0 16,-21 0-16,22 0 0,-1 0 15,-21 0-15,22 21 0,-1-21 0,0 0 16,22 0-16,-22 0 0,0 0 0,22 0 15,-22 0-15,22 0 0,-22 0 16,22 0-16,-22 0 0,21 0 0,-20 0 16,-1 0-16,22 0 0,-22 0 0,21 0 15,-20 0-15,20 0 0,1 0 16,-1 0-16,1 0 0,-1 0 0,-20 0 16,20 0-16,1 0 0,-1 0 0,1 0 15,-22 0-15,21 0 0,-20 0 0,20 0 16,-20 0-16,20 0 0,-21 0 15,1 0-15,-1 0 0,0 0 16,1 0-16,-1 0 0,-21 0 0,22 0 16,-22 0-16,0 0 0,0 0 15,0 0-15,0 0 0,-42 0 63,0 22-48,0-22 1,0 0 15,0 0-31,-1 0 0,1 0 0</inkml:trace>
  <inkml:trace contextRef="#ctx0" brushRef="#br0" timeOffset="38106.78">10689 4530 0,'0'-21'16,"0"-1"-16,0 1 15,0 42 63,0 1-78,0-1 0,0 0 16,0 0-16,0 0 0,0 22 16,0-22-16,0 21 0,-21 0 0,21 1 15,0-1-15,-21 0 0,21 1 0,0 20 16,0-20-16,-21-1 0,21 0 0,-22 22 15,22-22-15,0 0 0,-21 43 16,0-64-16,21 22 16,-21-1-16,21 0 0,0-21 0,-21 22 0,0-22 15,21 21-15,-22-21 0,22 1 16,0-1-16,0 0 0,0 0 16,-21 0-16,21 0 0,-21-42 78</inkml:trace>
  <inkml:trace contextRef="#ctx0" brushRef="#br0" timeOffset="38416.71">10160 5546 0,'0'-21'0,"0"42"0,21-42 63,0 21-63,-21 21 0,21 0 0,1 0 15,-1 0-15,0 0 0,-21 1 16,21-1-16,-21 0 0,0 0 15,21 0-15,0 0 16,-21 1-16,0-1 0,0 0 16,22-21-16,-22 21 15,21-21-15,0 0 16,0 0 0,0 0-16,-21-21 0,21 0 15,1 21-15,-1-21 0,0-1 0</inkml:trace>
  <inkml:trace contextRef="#ctx0" brushRef="#br0" timeOffset="38699.15">11007 5398 0,'-22'0'15,"1"0"-15,0 0 16,0 21-16,0 0 0,0-21 0,-1 21 15,1 0-15,0 22 0,0-22 0,0 0 16,0 0-16,-1 21 0,-20-20 16,21-1-16,0 0 0,0 21 15,-1-21-15,1-21 0,0 22 0,21-1 0,-21 0 16,0 0-16,21 0 16,-21 0-1,-1-21 1</inkml:trace>
  <inkml:trace contextRef="#ctx0" brushRef="#br0" timeOffset="39709.49">10350 6985 0,'0'-21'0,"0"42"0,-21-63 0,21 21 16,0-22-16,0 22 0,0 0 16,0 0-16,0 0 0,0-1 0,0 1 15,0 0-15,0 0 0,0 0 0,-21 21 47,21 21-47,-21 21 0,21-21 0,0 22 16,-21-22-16,0 21 0,21 22 15,-22-22-15,22 0 0,-21 22 0,0-1 16,0 1-16,0-1 0,0-20 16,21 20-16,-22-20 0,1 20 0,21-21 15,-21 1-15,21-1 0,0-21 0,0 0 16,0 22-16,0-22 0,0 0 15,0-42 17,0 0-32,0 0 0,0-22 15,0 22-15,0-21 0,0-1 16,0 1-16,0 21 0,21-21 0,0-1 16,-21 1-16,22 21 0,-1-22 0,0 22 15,0 0-15,0 0 0,0 0 16,1 0-16,-1 21 0,0 0 0,0-22 15,0 22-15,0 0 0,1 0 16,-22 22-16,21-22 0,-21 21 0,0 0 16,0 0-16,0 0 0,-21 0 15,-1 1-15,-20-1 16,21 0-16,0 0 0,0 0 0,-22-21 16,22 21-16,0-21 0,0 22 0,0-22 15,-1 21-15,22 0 16,0 0-1,0 0-15,0 0 16,0 1-16,22-1 0,-22 0 16,21-21-16,0 21 0,0 0 15,0-21-15,-21 21 0,21-21 16,1 0-16,-22 22 0,21-22 16,0 0-16,0 0 0,0 0 0,0 0 15,1 0-15,-1 0 0,0 0 16,0 0-16,0 0 0,0-22 15,-21 1 1,0 0-16</inkml:trace>
  <inkml:trace contextRef="#ctx0" brushRef="#br0" timeOffset="40695.66">10520 7514 0,'0'21'16,"21"-21"15,0 0-31,0 0 0,0 0 16,1-21-16,-1 21 0,0-21 0,21 0 15,-21 21-15,1-21 0,-1 0 16,-21-1-16,21 22 0,-21-21 16,0 0-16,0 0 0,-21 0 15,0 21-15,-1 0 0,1 0 16,0 0-16,21 21 0,-21-21 15,0 21-15,0 0 0,-1 0 0,1 1 16,21-1-16,-21 0 0,21 0 16,0 0-16,0 0 0,0 1 0,0-1 15,0 0-15,0 0 0,0 0 16,21-21-16,0 21 16,1-21-16,-1 0 0,0 0 15,0 0-15,0 0 0,0 0 16,1 0-16,-1 0 0,0 0 15,0-21-15,0 21 0,0-21 0,1 21 16,-1-21-16,0 21 0,-21-21 16,21 0-16,0 21 0,-21-22 0,21 1 15,-21 0-15,0 0 0,0 0 16,0 0-16,0-1 16,0 1-16,0 42 31,0 1-16,0-1-15,0 0 0,0 0 16,0 0-16,-21 0 0,21 1 16,0-1-16,0 0 0,0 0 15,0 0 1,21-21-16,1 0 16,-1 0-16,0 0 0,0 0 15,0 0-15,0 0 0,1-21 0,-1 0 16,0 21-16,0-21 0,0 0 15,0-1-15,1 22 0,-1-21 16,-21 0-16,0 0 0,21 0 0,0 0 16,-21 42 31,0 0-47,0 0 0,0 0 0,0 0 15,0 1-15,0 20 0,0-21 0,0 21 16,-21-20-16,21 20 0,-21-21 0,21 21 15,0 1-15,0-1 0,-21 0 0,21 1 16,-22-1-16,22 0 16,-21 1-16,21-1 0,-21 22 0,0-22 15,21 0-15,-21 1 0,0-1 0,-1 21 16,1-20-16,21-1 0,-21 0 0,0 1 16,0-22-16,0 21 0,-1 1 0,1-22 15,0 21-15,0-21 0,0 0 0,0-21 16,-1 22-16,1-22 0,0 0 15,0 0-15,21-22 0,-21 22 16,0-21-16,-1 0 0,1 0 0,0 0 16,0 0-16,0-1 0,0-20 15,21 21-15,-22 0 0,1 0 0,21-1 0,-21 1 16,21 0-16,0 0 0,0 0 16,0 0-16,0-1 0,0 1 0,0 0 15,0 0-15,21 0 0,0 0 0,1-1 16,-1 1-16,0 0 0,0 0 15,21 0-15,-20 0 0</inkml:trace>
  <inkml:trace contextRef="#ctx0" brushRef="#br0" timeOffset="41304.51">11536 7451 0,'0'0'0,"-43"0"15,22 0-15,0 21 16,0 0 0,21 0-16,-21 0 0,21 1 0,0-1 15,0 0-15,0 0 0,0 0 16,0 0-16,0 1 0,0-1 15,21-21 17,0 0-17,0-21-15,0-1 0,1 1 16,-1 21-16,-21-21 0,21 0 0,-21 0 16,21 0-16,0 21 15,-21 21 16,0 0-31,0 0 16,0 0-16,0 0 0,0 1 16,21-1-1,1-21 1,-1 0-16,0 0 0,0 0 16,0 0-16,0 0 0,1 0 0,-1-21 15,0 21-15,0-22 0,0 1 16,0 0-16,1 0 0,-22 0 15,21 0-15,-21-1 0,0 1 16,0 0-16,0 0 0,0 0 16,-21 21-1,-1 0 1,22 21 15,22-21-15,-1 0-16</inkml:trace>
  <inkml:trace contextRef="#ctx0" brushRef="#br0" timeOffset="41694.89">12150 7387 0,'0'-21'15,"-22"21"1,1 0-16,0 0 0,21 21 15,-21 0-15,0 1 16,0-1-16,21 0 0,0 0 16,0 0-16,-22 0 0,22 1 0,-21-1 15,21 0-15,0 0 0,0 0 0,0 0 16,0 1-16,21-1 16,1-21-1,-1 0-15,0 0 0,0 0 16,0 0-16,0 0 0,1-21 0,-1 21 15,0-22-15,-21 1 0,21 21 0,-21-21 16,21 0-16,-21 0 0,0 0 0,0-1 16,0 1-16,0 0 0,0 0 15,0 0-15,0 0 16,-21 21-16,0 0 0,0 0 16,0 0-16,21 21 15,-22 0-15,22 0 16</inkml:trace>
  <inkml:trace contextRef="#ctx0" brushRef="#br0" timeOffset="42102.14">12340 7366 0,'0'0'0,"21"-21"16,0 21 0,1 0-1,-22 21-15,0 0 0,21 0 16,-21 1-16,0-1 0,21-21 0,-21 21 16,0 0-16,0 0 0,0 0 0,0 1 15,0-1-15,0 0 0,0 0 0,0 0 16,-21 0-16,21 1 15,-21-22-15,21 21 16,0-42 0,0-1-1,0 1-15,0 0 16,21 0-16,-21 0 0,21 0 0,0-1 16,-21 1-16,0 0 0,0 0 15,21 0-15,-21 0 0,21 21 0,1-22 16,-1 22-1,0 0 1,0 0-16,0 22 16</inkml:trace>
  <inkml:trace contextRef="#ctx0" brushRef="#br0" timeOffset="42719.06">12890 7493 0,'0'0'16,"0"-21"-16,22 21 0,-22-21 0,21 0 15,-21-1 1,0 1-16,0 0 0,0 0 16,-21 21-1,-1 0-15,1 0 16,0 0-16,0 0 15,0 21-15,0 0 0,-1 0 16,1 1-16,0-22 0,21 21 0,-21 0 16,21 0-16,-21 0 0,21 0 0,0 1 15,0-1-15,0 0 0,0 0 16,21 0-16,0-21 0,0 0 16,0 0-16,1 0 15,-1 0-15,0 0 0,0 0 16,0 0-16,0 0 0,1-21 0,-1 21 15,0-21-15,-21 0 0,21 0 0,0-1 16,0 1-16,-21 0 0,22-21 0,-1-1 16,-21 22-16,21-21 0,0-22 15,-21 22-15,21 0 0,0-1 16,-21-20-16,22 21 0,-1-1 0,-21-20 16,0 42-16,21-22 0,0 1 0,-21 21 15,0 0-15,0-1 0,0 44 31,0-1-31,-21 0 0,0 0 16,0 21-16,-1 1 0,1-1 0,0 0 16,0 1-16,21-1 0,0 22 0,0-22 15,-21 0-15,21 1 0,0-1 16,0 0-16,0-21 0,0 22 0,0-22 16,0 0-16,0 0 0,0 0 15,21 1-15,-21-1 0,21-21 0,0 0 16,0 21-16,1-21 0,-1 0 0,0 0 15,0 0-15,0 0 0,22 0 0,-22-21 16,21 21-16,-21-21 0,22-1 16,-1 22-16</inkml:trace>
  <inkml:trace contextRef="#ctx0" brushRef="#br0" timeOffset="57035.38">7578 4212 0,'-22'0'62,"1"0"-46,0 0-16,0 0 0,0 0 15,0 0-15,-1 0 0,1 0 16,-21 0-16,21 0 0,0 0 16,-1 0-16,1 0 0,0 0 0,-42 0 31,41 0-31,1 0 15,42 0 48,1 0-63,-1 0 0,21 0 16,-21 0-16,22 0 15,-22 0-15,21 0 0,0 0 0,1 0 16,-1 0-16,0 0 0,1 0 0,-1 0 15,0 0-15,1 0 0,-1-21 16,0 21-16,-20 0 0,20 0 0,-21 0 16,0 0-16,0 0 0,-42 0 47,0 0-32,-21 0-15,21 0 0,-22 0 0,-20 0 16,20 0-16,1 0 0,-21 0 15,20 0-15,1 0 0,-22 0 16,22 0-16,-21 0 0,20 21 0,-20-21 16,20 0-16,1 0 0,21 0 0,0 0 15,0 0-15,-1 0 0,44 0 32,-1 0-32,21 0 0,0 0 0,-20 0 15,20 0-15,0 0 0,1 0 16,20 0-16,-21 0 0,1 0 0,-1 0 15,0 0-15,1 0 0,-22 0 0,0 0 16,0 0-16,0 0 0,-42 0 31,0 0-15,0 0-16,0 0 0,0 0 16,-1 0-16,1 0 0,21 21 15</inkml:trace>
  <inkml:trace contextRef="#ctx0" brushRef="#br0" timeOffset="57614.96">7408 4360 0,'0'0'0,"0"-42"15,0 21-15,0 0 16,0 42 31,0 0-47,0 0 15,0 0-15,0 1 0,0-1 16,0 0-16,0 0 0,0 0 0,0 22 16,0-22-16,0 21 0,0 0 0,0 1 15,0-1-15,0 0 0,0 22 16,0-22-16,0 22 0,0-1 0,-21 1 15,21-1-15,-21 1 0,21-22 16,0 22-16,-21-1 0,0-21 0,-1 22 16,22-22-16,-21 1 0,21 20 15,0-21-15,-21 1 0,21-1 0,-21 0 16,21-20-16,0 20 0,0-21 0,0 21 16,0-20-16,0-1 0,0 0 15,0 0-15,0 0 0,0 0 16,-21-21-16,21 22 0,-21-22 15,-1 0 1,22-22-16,0 1 16,0 0-16,0 0 15,0 0-15,0 0 0</inkml:trace>
  <inkml:trace contextRef="#ctx0" brushRef="#br0" timeOffset="57918.89">7006 5525 0,'0'0'0,"0"-22"15,0 44 17,0-1-32,21 0 15,0 0-15,1 0 0,-22 22 0,21-22 16,0 0-16,0 0 0,0 0 15,-21 0-15,0 1 0,21 20 16,-21-21-16,22 0 0,-22 0 16,0 1-16,0-1 0,0 0 15,21-21 32,-21-21-47,21 0 0,0-1 16</inkml:trace>
  <inkml:trace contextRef="#ctx0" brushRef="#br0" timeOffset="58204.86">7705 5482 0,'0'-21'0,"-22"21"31,1 0-31,0 21 0,0 0 15,0 1-15,0-1 0,-1 0 16,-20 0-16,21 21 0,-21-20 0,20-1 16,-20 21-16,21-21 0,0 0 0,0 1 15,-1-1-15,1 0 0,0 0 16,0-21-16,21 21 0,-21 0 0,21 1 31,-21-22-31,-1 0 31,22-22-15</inkml:trace>
  <inkml:trace contextRef="#ctx0" brushRef="#br0" timeOffset="59447.06">6858 7133 0,'0'-21'0,"21"21"15,-21-21 1,21 21-16,-21-21 0,0 0 16,0-1-16,0 1 15,21 0-15,-21 0 16,0 0-16,22 0 0,-22 42 47,0 0-47,0 21 15,-22-21-15,22 22 0,-21-1 16,0 0-16,0 1 0,21 20 0,-42 1 16,20-1-16,1-20 0,0 20 15,0 1-15,0-22 0,-22 21 0,22-20 16,21-1-16,-21 0 0,21-20 0,-21 20 15,21-21-15,0 0 0,0 0 16,0 1-16,0-1 16,0-42-1,0-1-15,0 1 16,0 0-16,21 0 0,-21 0 0,21-22 16,-21 22-16,21-21 0,-21 0 15,22-22-15,-1 22 0,0-22 0,0 22 16,0-22-16,0 22 0,1-21 15,-1 20-15,-21-20 0,21 42 0,0-22 16,-21 1-16,0 21 0,21 0 16,-21-1-16,21 1 0,-21 0 0,22 21 31,-22 21-31,0 0 16,0 1-16,0 20 0,0-21 0,21 43 15,-21-22-15,0 21 0,0-20 0,0 20 16,0-20-16,0-1 0,0 21 15,0-20-15,0-1 0,0 0 16,0-20-16,0 20 0,21 0 0,-21-21 16,0 1-16,0 20 0,0-21 0,21 0 15,-21 0-15,0 1 16,0-1-16,0-42 47,0-1-47,0 1 15,0 0-15,-21 0 0,0 0 0</inkml:trace>
  <inkml:trace contextRef="#ctx0" brushRef="#br0" timeOffset="59679.17">6583 7747 0,'0'0'0,"0"-21"16,21 21-16,0 0 0,0-21 15,22 21-15,-22 0 0,21-21 16,-21 21-16,22-22 0,-1 22 0,0 0 16,1-21-16,-22 21 0,21 0 0,-21 0 15,0 0-15,1-21 0,-1 21 16,-21-21 31</inkml:trace>
  <inkml:trace contextRef="#ctx0" brushRef="#br0" timeOffset="60075.44">7366 7472 0,'0'-21'15,"0"42"1,0 0 0,-21-21-16,21 21 15,0 0-15,0 1 16,21-22 15,0-22-15,-21 1-1,0 0-15,0 0 16,-21 21 0,0 0-1,0 0-15,21 21 16,-22-21-16,22 21 0,0 0 16,0 1-1,22-22 16,-1 0-31,0-22 16</inkml:trace>
  <inkml:trace contextRef="#ctx0" brushRef="#br0" timeOffset="60647.37">8107 7091 0,'0'-21'0,"0"42"0,0-63 0,0 20 16,0 1-1,-21 21 1,-1 0-16,1 0 0,21 21 16,0 1-16,-21-1 0,0 0 0,0-21 15,0 21-15,21 21 16,-22-20-16,1-1 0,21 21 0,-21-21 0,0 22 15,21-22-15,0 21 0,0-21 16,-21 22-16,21-1 0,0-21 16,0 0-16,0 22 0,0-22 0,0 0 15,0 0-15,21 0 0,-21 0 0,21 1 16,0-1-16,0-21 0,1 21 16,-1-21-16,21 0 0,-21 0 0,0 0 15,1 0-15,-1 0 0,0 0 0,0 0 16,21 0-16,-20 0 0,-1 0 15,0 0-15,0 0 0,0-21 0,-21 0 16,21-1-16,1 1 0,-22 0 0,0 0 16,21 0-16,0-22 0,-21 1 15,21 0-15,-21-1 0,0 1 0,0 0 16,0-1-16,0 1 0,0 21 16,0-21-16,0 20 0,0-20 0,-21 21 15,0 0-15,0 0 0,-1-1 0,1 22 16,0-21-16,0 0 0,0 21 15,-22 0-15,22-21 0,0 21 0,0 0 16,0 0-16,-22 0 0,22 0 16,0 21-16,0 0 0,0 0 0,0 1 15,-1-1-15,1 21 0,21-21 16,0 0-16,0 1 0,0-1 16,0 0-16,0 0 0,0 0 0</inkml:trace>
  <inkml:trace contextRef="#ctx0" brushRef="#br0" timeOffset="67547.61">5186 4318 0,'-21'-21'46,"-1"21"-46,1 0 32,0 0-32,21-21 15,-21 21-15,0 0 0,0 0 16,-1 0-16,1 0 0,-21 0 0,21 0 16,0 0-16,-22 0 0,22 0 0,-21 0 15,-1 0-15,22 0 0,-21 0 16,21 0-16,0 0 0,-22 21 0,22-21 15,0 0-15,0 0 16,42 0 15,0 0-15,0 0-16,43 0 16,-43 0-16,21 0 0,1 0 0,-1 0 15,0 0-15,1 0 0,20-21 16,-21 21-16,1 0 0,-1 0 0,0 0 15,1 0-15,-22 0 0,21 0 16,-21 0-16,1 0 0,-1 0 0,0-21 16,0 21-16,0 0 0,-42 0 31,0 0-31,-21 0 16,20 0-16,-20 0 0,21 0 0,-21 0 15,-1 0-15,1 0 0,21 0 0,-22 0 16,1 0-16,0 0 15,-1 21-15,22-21 0,-21 0 0,21 0 16,-22 0-16,22 0 0,0 0 0,0 0 16,0 0-16,0 0 0,21 21 15,21-21 17,0 0-32,21 0 0,-21 0 15,43 0-15,-22 0 0,1 0 0,20-21 16,-21 21-16,1 0 0,20 0 15,-20 0-15,-22-21 0,21 21 0,-21 0 16,0 0-16,1 0 0,-1 0 16,-42 0 15,-1 0-31,1 0 0,0 0 16,21 21-16,-21-21 0,0 0 15,0 21-15,-1-21 0,1 0 16,21 21-16</inkml:trace>
  <inkml:trace contextRef="#ctx0" brushRef="#br0" timeOffset="68043.19">4911 4424 0,'0'-21'15,"0"42"32,-22 0-47,22 0 16,0 0-16,0 22 0,-21-22 15,21 0-15,-21 21 0,21 1 16,-21-1-16,21 0 0,0 1 0,-21-1 16,0 22-16,21-22 0,-22 21 0,22-20 15,0-1-15,0 22 0,-21-22 16,21 0-16,0 1 0,0-1 0,-21 0 15,21-21-15,0 22 0,0-22 0,0 0 16,0 0-16,0 0 16,-21 1-16,21-1 0,0 0 0,-21 0 0,21 0 15,0-42 32,0 0-47,0 0 16</inkml:trace>
  <inkml:trace contextRef="#ctx0" brushRef="#br0" timeOffset="68327.21">4466 5292 0,'0'0'0,"0"-21"16,0-1-16,-21 1 15,42 21 16,-21 21-31,21 1 16,0-1-16,1 0 0,-1-21 0,0 21 16,0 0-16,-21 22 0,21-22 0,0 0 15,-21 0-15,22 0 16,-22 0-16,21 1 0,0-1 16,0-21 30,-21-21-46,21-1 0,-21 1 16</inkml:trace>
  <inkml:trace contextRef="#ctx0" brushRef="#br0" timeOffset="68604.7">5165 5186 0,'0'-21'15,"-22"21"1,22 21-16,-21 0 0,0-21 0,0 21 16,0 0-16,0 1 0,-1-1 15,1 0-15,0 0 0,0 0 16,-21 0-16,42 1 0,-22-1 0,1 0 16,0-21-16,0 21 0,21 0 0,-21-21 15,21 21-15,-21 1 0,-1-22 16,22 21-16,-21-21 15,0 0-15,0 0 32</inkml:trace>
  <inkml:trace contextRef="#ctx0" brushRef="#br0" timeOffset="69323.7">4000 7049 0,'0'0'0,"22"-64"16,-22 43-16,21 0 15,-21 0-15,0-1 16,0 44 15,0-1-15,0 0-16,0 21 0,-21-21 15,-1 22-15,22-1 0,0 0 0,-21 1 16,21 20-16,-21-20 0,0 20 0,21-21 16,0 1-16,-21-1 0,0 0 15,21 1-15,-22-22 0,22 21 0,0-21 16,0 1-16,0 20 0,0-21 0,0 0 16,0 0-16,0-42 46,0 0-46</inkml:trace>
  <inkml:trace contextRef="#ctx0" brushRef="#br0" timeOffset="69845.24">3937 7218 0,'0'-42'16,"0"84"-16,0-106 0,0 43 0,0 0 0,21 0 0,-21 0 15,0 0-15,21-1 0,0 1 16,1 0-16,-22 0 0,21 0 16,0 21-16,0-21 0,0 21 0,0 0 15,1 0-15,-1 0 0,21 0 16,-21 0-16,0 0 0,22 0 0,-22 0 16,0 21-16,0 0 0,0 0 0,-21 0 15,0 0-15,0 1 0,0 20 16,0-21-16,0 21 0,-21-20 0,0 20 15,-21 0-15,21-21 0,-22 22 0,1-22 16,21 0-16,-22 0 0,22 0 16,-21 1-16,21-22 0,0 0 15,-1 21-15,1-21 0,0 0 16,21-21-16,0-1 16,0 44 30,0-1-46,21 0 0,-21 0 16,21 0-16,1 0 0,-22 1 0,21-1 16,0 0-16,0 0 15,0 0-15,-21 0 0,21-21 0,1 22 16,-1-1-16,0-21 0,0 21 16,0-21-16,0 0 0,1 0 15,-1 0-15,0 0 16,0 0-16,0 0 15,0 0 1,1-21-16,-22 0 0,21 21 0,0-22 16,-21 1-16</inkml:trace>
  <inkml:trace contextRef="#ctx0" brushRef="#br0" timeOffset="70174.13">4657 7387 0,'-22'0'15,"22"21"1,-21-21-16,21 22 16,0-1-16,0 0 15,0 0-15,21-21 32,1 0-32,-1 0 0,0 0 15,-21-21 1,0 0-16,21 21 0,-21-21 0,0-1 15,0 1-15,-21 21 16,0 0-16,0 0 16,-1 0-16,1 0 0,0 0 15,0 0-15,21 21 16,0 1 0,21-22-1,0 0-15,0 0 16,1 0-16</inkml:trace>
  <inkml:trace contextRef="#ctx0" brushRef="#br0" timeOffset="70543.44">4974 7006 0,'0'0'0,"21"-21"0,-21 0 15,0 0-15,21 21 16,1 21 15,-22 0-31,21 0 0,-21 0 0,21 1 16,-21-1-16,0 21 0,0-21 0,0 22 16,21-22-16,-21 21 0,0 0 15,0-20-15,21 20 0,-21-21 0,0 21 16,0-20-16,0-1 0,0 0 0,0 0 15,0 0-15,0 0 0,0 1 16,0-1-16,0 0 0,21-21 63,-21-21-63,0 0 0,22 21 0,-22-22 15,0 1-15,0 0 0,21-21 0,-21 21 16</inkml:trace>
  <inkml:trace contextRef="#ctx0" brushRef="#br0" timeOffset="70883.31">5440 6985 0,'0'0'0,"0"-21"0,0 0 0,21 21 0,-42 21 46,0 0-30,-1 0-16,1 0 16,0 22-16,0-22 0,0 21 0,21-21 15,-21 22-15,-1-1 0,1 0 0,0 1 16,0-22-16,0 21 0,21-21 0,0 22 16,-21-22-16,21 0 0,0 0 15,-22 0-15,22 1 0,0-1 16,0 0-1,-21-21 48,21-21-63</inkml:trace>
  <inkml:trace contextRef="#ctx0" brushRef="#br0" timeOffset="77698.91">1714 4678 0,'0'0'0,"-21"0"31,0 0-15,0 0 0,0 0-16,0 0 15,-1 0-15,1 0 0,-21 0 0,21 0 16,0 0-16,-1 0 15,-20 0-15,21 0 0,0 0 0,0 0 16,-1 0-16,1 0 0,0 0 16,0 0-16,0 0 0,0 0 15,-1 0 1,1 0-16,0 0 16,0 0-1,0 0-15,0 0 16,-1 0 31,44 0 31,-1 0-78,0 0 0,0 0 15,0 0-15,22 0 16,-22 0-16,21-21 0,0 21 0,1 0 16,-1 0-16,22 0 0,-1 0 15,1 0-15,-1-21 0,1 21 0,-1 0 16,1 0-16,-22 0 16,21 0-16,-20 0 0,20 0 0,-20 0 15,-1 0-15,21 0 0,-20 0 16,-1 0-16,0 0 0,1 0 0,-22 0 15,0 0-15,0 0 0,0 0 0,1 0 16,-44 0 31,-20 0-31,21 0-16,0 0 0,-22 0 15,22 0-15,-21 0 0,0 0 0,-1 0 16,1 0-16,0 0 0,-1 0 15,1 0-15,0 0 0,-1 0 16,1 0-16,0 0 0,-1 0 0,-20 0 16,20 0-16,1 0 0,0 0 15,21 0-15,-22 0 0,1 0 0,0 0 16,20 0-16,-20 0 0,21 0 16,-21 0-16,20 0 0,1 0 0,0 0 15,0 0-15,0 0 0,21 21 47,21-21-16,21 0-31,-21 0 0,1 0 16,20 0-16,0 0 0,-21 0 0,22 0 16,-1 0-16,22 0 0,-22 0 15,0 0-15,1 0 0,20 0 0,-21 0 16,1 0-16,-1 0 0,0 0 0,-20 0 15,20 0-15,0 0 0,-21 0 16,22 0-16,-22 0 0,21 0 0,-21-21 16,1 21-16,20 0 0,-21 0 15,0 0-15,0 0 0,1 0 0,-1 0 32,-42 0-1,-1 0-31,1 0 15,0 0-15,-21 0 0,21 0 0,-22 0 16,22 0-16,-21 0 0,-1 0 16,1 0-16,0 0 0,-1 0 0,-20 0 15,21 0-15,-1 0 0,1 0 16,-22 0-16,22 0 0,21 0 0,-21 0 16,20 0-16,1 0 0,0 0 15,0 0-15,0 0 31,42 0 32,0 0-47,0 0-16,0 0 15,22 0-15,-22 0 0,21 0 0,1 0 16,-1 0-16,21 0 0,-20 0 15,-1 0-15,22 0 0,-22 0 0,0 0 16,1 0-16,20 0 0,-42 0 16,22 0-16,-1 0 0,-21 0 15,21 0-15,-20 0 0,-1 0 16,0 0 0,-42 0-1,-22 0-15,22 0 16,-21 0-16,21 0 0,-22 0 0,1 0 15,21 0-15,-21 0 0,20 0 16,1 0-16,0 0 0,-21 0 0,21 0 16,-1 0-16,1 0 15,0 0-15,0 0 0,21 21 32,-21-21-17,21 21 1,21 0-1</inkml:trace>
  <inkml:trace contextRef="#ctx0" brushRef="#br0" timeOffset="78215.02">1799 5144 0,'0'-22'15,"0"1"1,0 0 0,0 42 15,-21 0-31,21 1 16,0-1-16,0 0 0,0 0 15,0 0-15,0 0 0,0 22 0,0-22 16,-21 21-16,21 1 0,0-1 15,-21 0-15,21 1 0,0-1 0,0 0 16,-22 1-16,22-1 0,0 0 16,-21 1-16,21-22 0,0 21 0,0 0 15,0-20-15,0-1 0,0 0 16,0 0-16,-21 0 0,21 0 0,0 1 16,-21-1-16,21 0 15,-21-21 1,0-21 15,21 0-31,-22-1 0</inkml:trace>
  <inkml:trace contextRef="#ctx0" brushRef="#br0" timeOffset="78514.96">1503 5736 0,'0'-21'0,"0"42"0,0-63 16,0 63 15,21-21-15,-21 21-16,21 0 0,0 1 0,-21-1 16,21 0-16,-21 0 0,22 0 15,-22 0-15,0 1 0,0-1 0,0 0 16,0 0-16,21 0 15,-21 0-15,0 1 16,21-22 0,0 0-1,-21-22 1,21 1-16,0 0 16,1 0-16</inkml:trace>
  <inkml:trace contextRef="#ctx0" brushRef="#br0" timeOffset="78743.08">2011 5715 0,'0'0'0,"0"21"31,-21-21-15,-1 21-16,1 1 0,0-1 15,0 0-15,0-21 0,0 21 0,-22 0 16,22 0-16,-21 1 0,21-1 0,-22 0 15,22 0-15,0 0 0,0-21 16,0 21-16,-1 1 0,1-22 0,21 21 16,-21-21-1,0 0-15</inkml:trace>
  <inkml:trace contextRef="#ctx0" brushRef="#br0" timeOffset="79453.89">825 7133 0,'-21'0'0,"64"-21"0,-65 42 0,44-63 0,-1 21 16,0 21-16,-21-21 0,0-1 15,0 1 1,-21 21 0,0 0-1,-1 0-15,1 21 0,0 1 16,-21-1-16,21 0 0,-22 21 15,22 1-15,-21-1 0,21 0 16,-1 1-16,-20 20 0,21-21 16,0 1-16,21-1 0,0 0 0,0 1 15,0-1-15,0-21 0,0 0 16,0 22-16,0-22 0,21 0 16,0 0-16,0-21 0,0 0 15,1 21-15,-1-21 0,0 0 0,0 0 16,0 0-16,0 0 0,1-21 15,-1 21-15,0-21 0,0 0 16,0 0-16</inkml:trace>
  <inkml:trace contextRef="#ctx0" brushRef="#br0" timeOffset="79731">1101 7027 0,'0'0'16,"0"-21"-16,21-21 15,-21 63 1,0 0 0,0 0-16,0 22 0,0-22 15,0 21-15,-21 22 0,-1-22 16,22 22-16,-21-22 0,0 0 16,21 22-16,0-22 0,-21 0 0,21-20 15,-21 20-15,21-21 0,-21 0 0,21 22 16,0-22-16,0 0 15,0 0-15,0-42 32,21 21-32,0-21 15</inkml:trace>
  <inkml:trace contextRef="#ctx0" brushRef="#br0" timeOffset="80911.84">1503 7472 0,'0'0'0,"0"-21"15,0 0 1,0-1-16,0 1 0,0 0 0,-21 21 16,21-21-16,-22 21 15,1 0-15,0 0 0,0 21 16,0 0-16,0-21 0,-1 43 15,1-22-15,0 0 0,0 21 0,-21-21 16,42 22-16,-22-22 0,1 0 16,21 0-16,-21 0 0,21 1 15,0-1-15,0 0 0,21-21 32,0 0-32,1 0 0,-1 0 0,0 0 15,0-21-15,0 0 0,0-1 16,1 1-16,-1 0 0,0 0 0,0 0 15,0 0-15,0-1 0,1 1 16,-22 0-16,21-21 0,-21 21 0,21-1 16,-21-20-1,21 42-15,-21 21 32,0 0-17,0 1-15,0-1 0,0 0 16,0 21-16,0-21 0,0 1 0,-21-1 15,21 0-15,0 0 0,0 0 16,0 0-16,0 1 0,21-22 31,0 0-31,0 0 0,1 0 0,-1 0 16,0 0-16,0-22 0,0 22 16,0-21-16,22 0 0,-22 0 0,0 0 15,0 0-15,0-22 0,1 22 16,-1-21-16,0 21 0,-21-1 15,21 1-15,-21 0 0,0 0 0,-21 21 32,0 0-32,0 0 0,21 21 15,0 0-15,-22 0 16,22 1-16,0-1 0,0 0 0,0 0 16,0 0-16,0 0 0,22 1 15,-22-1-15,21 0 0,-21 0 16,21-21-16,-21 21 0,0 0 0,0 1 31,-21-22 0,0 0-31,-1-22 16,1 22-16,0 0 0,0 0 16,0 0-1,21 22 16,0-1-15,21-21-16,0 0 0,0 0 16,0 0-16,1 0 0,-1 0 15,0 0-15,0 0 0,0 0 16,22 0-16,-22 0 0,0-21 0,21 21 16,-21-22-16,22 1 15,-22 0-15,21 0 0,-21 0 0,1-22 16,20 22-16,-21-21 0,0 21 0,-21-22 15,0 22-15,21 0 16,-21 0-16,0 0 0,-21 42 31,0-21-31,21 21 0,-21 0 0,21 0 16,-21 22-16,21-22 0,0 0 16,0 0-16,0 0 0,0 22 0,0-22 15,0 0-15,0 0 0,0 0 16,21 1-16,-21-1 15,0 0-15,-21-21 32,0 0-32,-1 0 15,1 0-15,0 0 0,0 0 0,21 21 16,-21-21-16,0 0 16,-1 21-16,1-21 15,0 21-15</inkml:trace>
  <inkml:trace contextRef="#ctx0" brushRef="#br0" timeOffset="82455.47">1185 8276 0,'0'0'16,"-21"-21"-16,0 0 16,0 42 15,21 0-31,0 0 0,0 1 16,0-1-16,-21 0 15,21 0-15,0 0 0,0 0 0,0 1 16,-22-1-16,22 0 0,-21 0 15,21 0-15,0 0 0,-21-21 32,21-21-17,0 0-15,0 0 16,0 0-16,0 0 0,21-1 0,-21 1 16,21 0-16,1 0 0,-1 0 15,-21 0-15,21-1 0,0 1 16,0 21-16,-21-21 0,21 21 15,1 0-15,-1 0 16,-21 21-16,0 0 0,21 1 16,-21-1-16,0 0 0,0 0 15,21 0-15,-21 0 0,0 1 0,0-1 16,21 0-16,0 0 16,1-21-16,-1 0 0,0 0 15,0 0-15,0 0 0,0 0 16,22 0-16,-22 0 0,21 0 0,1-21 15,-22 21-15,21-21 0,-21 0 0,0-1 16,1 1-16,-1 0 16,0 0-16,0 0 0,-21-22 0,21 22 15,-21 0-15,0-21 0,0 21 16,0-1-16,0 1 0,-21 21 16,0 0-16,0 0 0,0 0 15,-1 0-15,1 0 0,0 21 0,0 1 16,-21-1-16,20 0 0,1 0 15,0 0-15,0 0 0,21 22 0,0-22 16,-21 0-16,21 0 0,0 0 0,0 1 16,0-1-16,21-21 15,0 0-15,0 0 16,0 0-16,1 0 16,-1-21-16,0 21 0,0-22 0,0 1 15,0 0-15,1 0 0,-1 0 16,0 0-16,-21-1 0,0 1 0,0 0 15,0 0-15,21 0 0,-21 42 47,-21 0-47,21 0 0,-21 0 16,21 1-16,0-1 0,0 0 0,0 0 16,0 0-16,0 0 15,0 1-15,21-22 16,0 21-16,0-21 0,0 0 0,1 0 15,-1 0-15,0 0 0,0 0 16,0-21-16,0-1 0,1 22 0,-1-21 16,0 0-16,0 0 0,0 0 15,0 0-15,1-1 0,-22 1 16,0 0-16,0 0 0,21 21 0,-21-21 0,0 42 47,0 0-47,0 0 15,-21 0-15,21 1 0,-22-1 16,22 0-16,-21 0 0,21 0 16,-21 0-16,21 1 0,0-1 31,0-42 0,0-1-31,0 1 0,0 0 16,0 0-16,0 0 0,21 21 15,0-21-15,1-1 0,-22 1 0,21 0 16,0 0-16,0 0 0,0 21 16,0-21-16,1 21 15,-1 0-15,-21 21 16,0 0-16,0 0 16,0 0-16,0 0 0,0 1 15,0-1-15,0 0 0,0 0 16,0 0-16,0 0 0,0 1 15,0-44 32,0 1-47,0 0 0,21 0 16,0 0-16,-21 0 0,21-1 16,0 1-16,1-21 0,-1 21 15,0 0-15,0-1 0,21 22 0,-20-21 16,-1 21-16,0 0 0,0 0 15,0 0-15,0 0 0,1 0 16,-22 21-16,0 1 16,0-1-16,0 0 0,0 0 0,0 0 15,0 0-15,0 1 0,0-1 0,-22 0 16,22 0-16,0 0 0,-21 0 16,0 1-16,0-1 0,21-42 46,0-1-46,21 1 16</inkml:trace>
  <inkml:trace contextRef="#ctx0" brushRef="#br0" timeOffset="82857.73">2794 8255 0,'21'0'31,"0"0"-15,0 0-16,1 0 0,-1 0 16,21 0-16,-21 0 15,0 0-15,1 0 0,-1 0 0,0 0 16,0-21-16,0 0 16,-21 0-16,0-1 15,0 1-15,0 0 16,-21 21-1,0 0-15,0 0 16,0 0-16,-1 0 0,1 21 0,-21 0 16,21-21-16,0 22 0,-1-1 15,1 0-15,-21 21 0,42-21 0,-21 1 16,21-1-16,-21 0 0,21 0 0,0 0 16,0 0-16,0 1 15,0-1-15,21-21 0,0 0 0,0 0 16,0 0-16,0 0 0,1 0 0,-1 0 15,0 0-15,0 0 16,0 0-16,0 0 0,1-21 0,-1 21 16,0-22-16,0 1 0,0 0 15</inkml:trace>
  <inkml:trace contextRef="#ctx0" brushRef="#br0" timeOffset="83789.74">6032 11197 0,'0'0'0,"0"21"31,0 1-31,0-1 0,0 0 16,0 0-16,0 0 0,0 22 15,0-22-15,0 21 0,0-21 0,0 22 16,-21-22-16,21 21 0,-21-21 15,0 0-15,21 22 0,0-22 0,0 0 16,-21-21-16,21 21 0,0 0 0,0 1 16,0-44 15,21 1-15,-21 0-16,0 0 15,21 0-15,-21 0 0</inkml:trace>
  <inkml:trace contextRef="#ctx0" brushRef="#br0" timeOffset="84131.6">6138 10922 0,'-21'0'15,"42"0"-15,-63 0 0,21 0 16,21 21-16,0 0 15,0 1 1,21-22 0,0 0-16,0 0 0,0 0 0,1-22 15,-1 22-15,0-21 0,0 0 16,-21 0-16,0 0 16,-21 21-1,0-21-15,0 21 0,-1 0 0,1 0 16,0 0-16,0 0 0,-21 0 0,20 0 15,1 0-15,21 21 0,0 0 16,0 0-16,0 0 0,0 0 0,0 1 16,21-1-16,1 21 0,20-21 15,-21-21-15,0 21 16,0 1-16,1-1 0,-1-21 0</inkml:trace>
  <inkml:trace contextRef="#ctx0" brushRef="#br0" timeOffset="84650.14">6583 11176 0,'0'0'0,"-21"0"0,-1 0 16,1 0-16,21 21 15,0 0-15,-21-21 0,21 22 0,-21-1 0,21 21 16,0-21-16,0 0 0,-21 22 15,21-22-15,-21 21 0,21-21 16,-22 22-16,22-22 0,0 0 0,-21 21 16,0 1-16,21-22 0,-21-21 15,21 21-15,0-42 47,0 0-47,0 0 0,21-1 16,0-20-16,0 21 0,-21-21 0,22 20 15,20-20-15,-21 0 0,0 21 16,22-22-16,-22 22 0,21-21 0,-21 21 16,22-1-16,-22 22 0,0 0 15,21 0-15,-21 0 0,1 0 0,-1 0 16,0 22-16,-21 20 16,0-21-16,0 0 0,0 22 0,0-1 15,0-21-15,0 21 0,0 1 0,0-1 16,0 0-16,-21-20 0,0 20 0,21-21 15,0 0-15,0 0 0,0 1 16,0-1-16,0 0 16,21-42-1,0 0 1,0-1-16,0 1 0,0 0 16,1 0-16,-1-21 0,0 20 0</inkml:trace>
  <inkml:trace contextRef="#ctx0" brushRef="#br0" timeOffset="84947.05">7472 10774 0,'0'0'0,"-21"0"16,-1 21-1,1 0-15,21 0 0,0 22 16,-21-22-16,21 21 0,-21 1 15,21-1-15,-21 0 0,21 22 16,0-22-16,0 0 0,-21 22 0,21-22 16,-22 1-16,22-1 0,0-21 0,0 21 15,0-20-15,0-1 0,0 0 16,0 0-16,0 0 0,22-21 16,-1 0-16,0 0 15,0 0-15,0 0 0,-21-21 16,21 0-16,1 21 0,-1-21 0,-21 0 15,0-1-15,21 1 0,-21 0 0</inkml:trace>
  <inkml:trace contextRef="#ctx0" brushRef="#br0" timeOffset="85151.67">7260 11240 0,'85'0'0,"-170"0"0,106 0 31,0 0-31,1 0 15,-1 0-15,0 0 0,0 0 0,0-22 16,22 22-16,-22 0 0,0 0 0,21-21 16,-21 21-16,1 0 0,-1 0 15,0 0-15,0-21 0,0 21 16,-21-21-16,21 0 16,1 0-16,-1-1 15</inkml:trace>
  <inkml:trace contextRef="#ctx0" brushRef="#br0" timeOffset="85841.4">9292 11282 0,'21'-21'0,"-42"42"0,42-63 0,0 42 16,-21-22-16,0 1 0,22 0 0,-22-21 15,21 21-15,-21-1 0,0 1 0,0-21 16,0 21-16,0 0 0,0-22 16,0 22-16,0 0 0,0 0 0,-21 0 15,-1-1-15,1 22 0,0 0 0,0 0 16,-21 0-16,20 0 0,-20 0 0,0 22 15,-1-22-15,-20 21 0,21 0 16,-1 0-16,1 21 0,0-20 16,20 20-16,-20-21 0,21 21 0,-21 1 15,42-1-15,-22 0 0,22 1 16,0-1-16,0 0 0,0 1 0,0-22 16,0 21-16,0-21 0,0 1 0,22-1 15,-1 0-15,0 0 0,0-21 0,0 0 16,0 0-16,1 0 0,20 0 15,-21 0-15,0 0 0,22 0 0,-1-21 16,-21 0-16,21 0 0,-20-1 0,20-20 16,-21 0-16,21 21 0,-20-22 15,-1-20-15,21 20 0,-21 1 0,-21 0 16,21 21-16,1-22 0,-22 22 16,21 0-16,-21 0 0,0 42 31,-21 0-31,-1 0 15,1 0-15,21 1 0,0 20 0,0 0 16,0-21-16,0 22 0,0-1 16,0-21-16,0 22 0,0-22 0,0 21 15,0-21-15,0 0 0,0 1 0,21-22 16,1 21-16,-22 0 0,21-21 0,0 0 16,0 0-16,0 0 15,0 0-15,1 0 0,-1 0 16,0 0-16,0 0 0,0-21 0,0 21 0,1-21 15,-1-1-15,0 22 0,0-21 16,0 0-16,0 0 0</inkml:trace>
  <inkml:trace contextRef="#ctx0" brushRef="#br0" timeOffset="86167.29">10308 11007 0,'0'-21'16,"21"21"-16,0 0 16,1 0-1,-1 0-15,0-22 0,0 22 0,21 0 16,-20 0-16,-1 0 0,0 0 15,0 0-15,0 0 0,0 0 16,1 0-16,-1 0 0,0 0 0,0 0 16,0 0-16,0 0 15,-42 0 17,0 0-17,-21 0-15,21 0 0,-1 0 0,-20 22 16</inkml:trace>
  <inkml:trace contextRef="#ctx0" brushRef="#br0" timeOffset="86372.91">10329 11218 0,'-21'0'15,"42"-21"1,-21 42-16,-21 1 0,21-1 0,21-21 16,0 0-16,1 0 15,-1 0-15,21 0 16,-21 0-16,0 0 0,1 0 0,-1 0 15,0 0-15,0 0 16,0 0-16,0 0 16,1 0-16,-1 0 15,0 0 1</inkml:trace>
  <inkml:trace contextRef="#ctx0" brushRef="#br0" timeOffset="86808.09">11578 10753 0,'0'-21'16,"0"42"-16,0-64 0,0 22 0,0 0 16,21 21-1,-21 21 1,0 0-16,0 1 16,0-1-16,0 0 0,0 21 15,0-21-15,0 22 0,-21-22 0,21 21 16,-21-21-16,21 22 0,0-22 0,-21 21 15,21-21-15,-21 22 0,-1-22 0,22 21 16,0-21-16,0 1 0,-21-1 16,21 0-16,-21 0 0,0 0 15,21 0-15,21-21 47,0 0-47,0-21 0,1 0 16,-1 0-16,0 0 0</inkml:trace>
  <inkml:trace contextRef="#ctx0" brushRef="#br0" timeOffset="87328.48">12128 10816 0,'0'0'0,"0"-21"31,0 42-15,0 0 0,-21 1-1,0-1-15,0 0 0,0 0 0,0 0 16,-1 0-16,1 1 0,21-1 16,-21 0-16,0 0 0,0 0 0,0 0 0,21 1 15,-22 20-15,22-21 0,0 0 16,0 0-16,0 1 0,0-1 15,0 0-15,0 0 0,22-21 16,-1 21-16,0-21 16,0 0-16,0 0 0,0 0 15,1 0-15,20 0 0,-21 0 0,0-21 16,22 21-16,-22-21 0,21 0 16,-21 21-16,0-21 0,22-1 0,-22-20 15,0 21-15,21 0 0,-20-22 16,-1 1-16,-21 21 0,21-21 0,0-1 15,-21 1-15,0 21 0,0-22 0,0 22 16,0-21-16,0 21 0,0 0 0,-21-1 16,0 22-16,21-21 0,-43 21 15,22 0-15,0 0 0,0 0 0,0 0 16,0 0-16,-1 21 0,1-21 0,0 22 16,0-22-16,0 21 0,0 0 15,21 0 1,0 0-1,21-21-15,0 0 0,21 0 16</inkml:trace>
  <inkml:trace contextRef="#ctx0" brushRef="#br0" timeOffset="87647.39">13229 10837 0,'-21'0'16,"0"0"77,0 0-77,-1 0-16,1 22 16,21-1-16,-21-21 0</inkml:trace>
  <inkml:trace contextRef="#ctx0" brushRef="#br0" timeOffset="87923.39">13081 11197 0,'0'0'16,"0"21"-16,0 1 0,0-1 15,0 0-15,0 0 16,0 0-16,0 0 15,0 1-15,0-1 0,-21 0 16,21 0-16,-21-21 0,-1 21 0,1 0 16,21 1-16,-21-1 0,0 0 0,0 0 15,0 0-15,-22-21 0,22 21 16,0 1-16,0-1 0,-22 0 0,22-21 16,0 21-16,-21-21 0,21 0 0,-22 21 15,22-21-15,0 0 0,-21 0 0,20 0 16,1 0-16</inkml:trace>
  <inkml:trace contextRef="#ctx0" brushRef="#br0" timeOffset="91152.24">12213 10478 0,'0'0'0,"0"21"16,0-42 62,0-1-47,21 1-31,-21 0 16,21 21-16,-21-21 0,0 0 15,0 0-15,0-1 16,22 22-16,-22-21 0,0 0 16,0 0-16,21 21 0,-21-21 15,0 0-15,0-1 16,0 1 0,0 0-16,0 0 15,21 21-15,-21-21 0,0 0 16,0-1-1,0 1-15,0 0 16,0 0-16,-21 21 16,21-21-16,-21 21 0,21-21 0,0-1 15,-22 22-15,22-21 16,-21 21-16,0-21 0,0 0 16,0 0-16,0 21 15,-1-21-15,22-1 16,-21 22-16,0 0 15,21-21-15,0 0 16,-21 21-16,21-21 0,-21 21 16,0-21-1,-1 0 1,1 21-16,0-22 0,0 22 16,0-21-16,0 21 15,-1-21 1,1 21-16,0 0 0,21-21 15,-21 0-15,0 21 0,0 0 16,-1-21 0,1 21-16,0 0 15,0-22 1,0 22-16,-22 0 16,22-21-1,0 21-15,0 0 16,0 0-16,0-21 0,-1 21 15,1 0-15,0 0 0,0 0 16,0 0-16,0 0 0,-1 0 16,1-21-16,0 21 0,-21 0 0,21 0 15,-1 0-15,1 0 0,0 0 0,-21 0 16,21 0-16,-1 0 0,1-21 16,0 21-16,-21 0 0,21 0 0,-1 0 15,1 0-15,-21 0 0,21 0 0,0 0 16,-1 0-16,1 0 0,0 0 15,0 0-15,0 0 0,0 0 16,-1 0-16,1 0 0,0 0 0,0 0 16,0 0-16,0 0 0,-1 0 15,1 0-15,0 0 0,0 0 16,0 0-16,0 0 0,-1 0 16,1 0-16,0 0 0,0 0 15,21 21-15,-21-21 0,0 0 16,-1 0-16,1 0 0,-21 0 0,21 21 15,0-21-15,-1 0 0,1 0 0,0 0 16,0 0-16,21 21 16,-21-21-16,0 0 0,-1 0 0,1 0 15,0 0-15,0 21 0,0-21 16,0 0-16,-1 0 16,1 0-16,0 22 0,0-22 15,0 0-15,0 0 0,-1 21 16,1-21-1,0 0-15,0 0 0,0 21 16,0-21-16,-1 0 0,1 21 16,0 0-16,0-21 15,0 21-15,0-21 0,-1 22 16,1-1-16,0-21 0,21 21 16,-21-21-16,21 21 15,-21-21-15,21 21 0,-21-21 0,21 21 16,-22-21-16,22 22 0,0-1 15,-21-21-15,0 21 16,0-21-16,21 21 0,-21 0 16,0 0-16,-1-21 0,22 22 15,0-1-15,-21-21 16,21 21-16,-21-21 0,21 21 0,0 0 16,-21 0-16,0 1 15,0-22-15,21 21 16,0 0-16,-22 0 15,1-21-15,21 21 16,-21-21-16,21 21 0,0 1 16,0-1-16,-21-21 15,21 21-15,0 0 16,0 0-16,0 0 16,0 1-16,0-1 15,0 0-15,0 0 16,0 0-16,0 0 15,0 1-15,0-1 16,0 0 0,0 0-1,0 0 32,0-42 16,0 0-48,0 0 1,0 0-16,0-1 16,0 1-1</inkml:trace>
  <inkml:trace contextRef="#ctx0" brushRef="#br0" timeOffset="91667.28">8848 10202 0,'0'22'78,"0"-1"-78,21 0 0,0 0 15,0 0-15,0 22 16,-21-22-16,21 0 0,1 0 0,-22 0 16,0 0-16,21-21 0,-21 22 15,21-1-15,-21 0 0,0 0 0,0 0 16,21 0-16,-21 1 16,0-1-16,21-21 15,-21 21-15,0 0 31,21-21 1,1 0-17,-22-21 1,0 0 0,21 0-16,0-1 15,-21 1-15,0 0 0</inkml:trace>
  <inkml:trace contextRef="#ctx0" brushRef="#br0" timeOffset="92293.62">9567 10245 0,'0'0'0,"21"-21"16,1 21-16,-1 0 31,-21-22-31,-21 22 47,21 22-47,-22-22 0,22 21 16,-21 0-16,0-21 0,0 21 0,21 0 15,-21 0-15,0 1 0,-1-1 16,1 0-16,0 0 0,0 21 0,0-20 15,0-1-15,-1 0 0,1 0 16,0 0-16,21 0 0,-21 1 0,21-1 16,-21-21-16,21 21 15,0 0 1,0-42 171,0 0-108,0 0-48</inkml:trace>
  <inkml:trace contextRef="#ctx0" brushRef="#br0" timeOffset="100896.72">9123 10626 0,'21'0'16,"0"0"-1,0 0-15,-21-21 16,21 21-16,1 0 0,-22-22 15,21 22 1,-42 0 31,21 22-47,-22-22 16,44 0 46,-1 0-46,0 0-16,0 0 15</inkml:trace>
  <inkml:trace contextRef="#ctx0" brushRef="#br0" timeOffset="101619.17">8848 12086 0,'0'0'15,"-22"0"1,1 0-16,0 0 15,0 0-15,0 0 16,0 0-16,42 0 47,0 0-47,0 0 0,0 0 0,22 0 16,-22 0-16,21-21 0,-21 21 0,22 0 15,-1 0-15,-21 0 0,21 0 16,1 0-16,-1 0 0,0 0 0,1 0 15,-22-21-15,21 21 0,1 0 0,-1 0 16,-21 0-16,21 0 0,-20-21 0,-1 21 16,0 0-16,0 0 15,-42 0 79,0 0-94,0 0 0,-1 21 16,1-21-16,0 0 0,0 0 15,0 0-15</inkml:trace>
  <inkml:trace contextRef="#ctx0" brushRef="#br0" timeOffset="102043.31">8805 12213 0,'-21'21'16,"42"-42"-16,-63 42 0,21-21 0,0 0 16,-1 0-16,22 22 15,0-1 16,22-21-31,-1 0 16,0 0-16,21 0 0,-21 21 0,1-21 16,-1 0-16,21 0 0,-21 21 15,0-21-15,22 0 0,-22 0 0,0 21 16,21-21-16,-20 0 0,-1 0 0,0 0 16,0 0-16,0 0 0,22 0 0,-22 0 15,0 0-15,0 0 0,0 0 16,0 0-1,1 0 1,-1 0 15,-21-21-15,0 0 0,0 0-1,0 0-15,0-1 0,21 1 16</inkml:trace>
  <inkml:trace contextRef="#ctx0" brushRef="#br0" timeOffset="106156.75">10435 2180 0,'0'21'0,"0"1"15,0-1 1,0 0-1,0-42 79,21 21-78,-21-21-16,0-1 15,0 1 1,21 21 15,-21-21-31,0 0 16,22 21-16,-22-21 16,0 0-16,21 21 0,-21-22 15,21 1 1,0 0-1,-21 0-15,0 0 16,21 0-16,0-1 16,-21 1-1,22 21-15,-22-21 0,21 0 0,0 21 16,-21-21-16,21 0 16,0-1-16,0 22 0,-21-21 15,22 21-15,-22-21 0,42 0 16,-21 21-1,0-21-15,0 0 0,1 21 16,-1-22-16,0 22 16,0-21-16,0 21 0,0-21 15,1 21-15,-1 0 0,0-21 16,0 21-16,0 0 0,0 0 0,1-21 16,-1 21-16,0 0 15,0 0-15,0 0 0,0 0 16,1 0-1,-1-21-15,0 21 16,0 0-16,0 0 0,0 0 16,1 0-16,-1 0 15,0 0-15,0 0 0,0 0 16,0 0-16,1 0 0,-1 0 16,0 0-16,0 0 0,0 0 0,0 0 15,1 0-15,20 0 0,-21 0 16,0 0-16,0 0 0,1 0 0,-1 0 15,0 21-15,0-21 0,0 0 16,0 0-16,1 0 0,-1 0 0,0 0 16,0 21-16,0-21 15,0 0-15,1 0 0,-1 0 0,0 0 16,0 21-16,0-21 0,22 0 0,-22 0 16,0 0-16,0 21 0,0-21 15,0 0-15,1 0 0,-1 0 0,0 21 16,0-21-16,0 0 15,0 0-15,1 0 0,-22 22 0,21-22 16,0 0-16,0 0 0,0 0 16,0 0-16,1 21 15,-1-21-15,0 0 16,0 0-16,0 0 16,0 0-16,1 0 15,-1 0-15,0 0 0,0 0 16,0 0-16,0 0 0,1 0 15,-1 0-15,0 0 0,0 0 16,0 0-16,0 0 0,1 0 16,-1 0-16,0 0 0,0 0 15,0 0-15,0 0 16,1 0-16,-1 0 0,0 0 16,0 0-16,0 0 0,0 0 15,1 0-15,-1 0 0,0 0 0,0 0 16,0 0-16,0 0 15,1 0-15,-1 0 16,0 0 0,0 0-16,0 0 15,0 0-15,1-21 0,-1 21 16,0 0 0,0 0-16,0-22 0,0 22 15,1 0 1,-1 0-16,-21-21 0,21 21 15,0 0-15,0-21 16,0 21-16,1 0 16,-22-21-16,21 21 0,0 0 15,0 0 1,0-21-16,0 21 0,1 0 16,-1 0-16,0-21 15,0 21 1,0 0-16,-21-22 0,21 22 31,-21-21-31,22 21 0,-22-21 16,21 21-1,-21-21 1,21 21 0,0 0-1,-21-21-15,21 21 16,-21-21-1,0 42 126,-21-21-125,21 21 15,0 0 0,21-21-15,-21 21-1,21-21-15,1 0 32,-1 21-32,0-21 31,0 0-31,0 0 0,0 0 0,1 0 16,-1 0-16,0 0 0,0 0 0,0 22 15,0-22-15,1 0 0,-1 0 16,0 0-16,0 0 0,0 0 0,0 0 15,1 0-15,-1 0 16,0 0-16,0 0 16,0 0-16,0 0 15,1 0-15,-1 0 16,0 0 0,0 0-16,0 0 15,0 0-15,1 0 16,-1 0-16,0 0 15,0 0-15,0 0 16,0 0 0,1 0-16,-1-22 0,0 22 0,0 0 15,0 0-15,0 0 16,1 0-16,-1 0 0,0 0 16,0 0-16,0 0 0,0 0 15,1 0-15,-1 0 0,0 0 16,0 0-16,0-21 15,0 21-15,1 0 0,-1 0 16,0 0-16,0 0 0,0 0 16,22 0-16,-22 0 0,0 0 0,0 0 15,0 0-15,0 0 0,22 0 16,-22 0-16,0 0 0,0-21 0,0 21 16,1 0-16,-1 0 0,0 0 15,0 0 1,0 0-16,0 0 0,1 0 15,-1 0-15,0-21 0,0 21 16,0 0 0,0 0-16,1 0 0,-1 0 15,0 0-15,0 0 0,0 0 16,0 0-16,1 0 0,-1 0 16,0 0-16,0 0 15,0-21-15,0 21 16,1 0-16,-1 0 0,0 0 15,0 0-15,0 0 0,0 0 16,1 0-16,-1 0 0,0 0 16,0 0-16,0 0 0,0 0 15,1 0-15,-1 0 0,0 0 16,0 0-16,0 0 16,0 0-16,1 0 15,-1 0-15,0 0 0,0 0 16,0 0-16,0 21 0,1-21 0,-1 0 15,0 0-15,0 21 0,21-21 16,-20 0-16,-1 21 0,0-21 0,0 0 16,0 21-16,0-21 0,-21 22 15,22-22-15,-1 0 0,-21 21 16,21-21 0,0 21-16,0 0 31,-21 0-31,21 0 15,1 1-15,-1-1 16,-21 0 0,0 0-16,21-21 0,-21 21 0,21-21 15,-21 21-15,0 1 0,21-1 16,-21 0-16,21 0 16,-21 0-16,0 0 15,22-21-15,-22 22 16,21-1-16,-21 0 15,0 0 1,0 0 0,0 0-1,0 1-15,0-1 16,0 0 0,0 0-16,0 0 31,0 0-31,0 1 15,0-44 79</inkml:trace>
  <inkml:trace contextRef="#ctx0" brushRef="#br0" timeOffset="109739.9">13420 1439 0,'0'-21'47,"-22"0"-31,22 0 15,0 0-31,0 0 16,0-1-1,0 1-15,-21 21 0,21-21 16,0 0-16,-21 0 16,0 21-16,21-21 0,-21-1 0,0 22 15,21-21-15,-22 0 0,1 21 0,0-21 16,21 0-16,-21 0 0,0 21 16,0-22-16,21 1 0,-22 0 0,1 21 15,21-21-15,-21 0 0,21 0 16,-21-1-16,0 1 0,0 0 15,-1 0-15,1 0 16,0 0-16,0-1 0,0 1 16,0 0-16,-1 21 15,1-21-15,0 0 0,0 21 0,21-21 16,-21 21-16,0-22 0,-1 22 0,1-21 16,0 21-16,0-21 15,0 21-15,0-21 0,-1 21 16,1 0-16,0-21 15,0 21-15,0-21 0,0 21 16,-1-22-16,1 22 0,0 0 16,0 0-16,0-21 0,0 21 0,-1 0 15,1 0-15,0 0 0,0 0 16,0-21-16,0 21 0,-1 0 16,1 0-16,0 0 0,0 0 0,0 0 15,0 0-15,-22 0 0,22 0 16,-21 0-16,21 0 0,-22 0 0,-63-21 15,64 21 1,0 0-16,-1-21 0,1 21 0,21 0 16,-21 0-16,20-21 0,-20 21 15,21 0-15,0 0 0,-22-22 0,22 22 16,0 0-16,0 0 0,0 0 16,0 0-16,-1 0 0,1-21 15,0 21-15,0 0 0,0 0 16,0 0-16,-22 0 0,22 0 0,-21 0 15,-1 0-15,1 0 0,0 0 16,-1 0-16,1 0 0,0 0 16,21 0-16,-22 0 0,1 0 0,21 0 15,-22 0-15,22 0 0,0 0 16,0 0-16,0 0 0,0 0 0,-1 0 16,1 0-16,0 0 0,0 0 15,0 0-15,0 0 0,-1 0 0,1 0 16,0 0-16,0 0 0,0 0 15,0 0-15,-1 0 0,-20 0 0,21 0 16,0 0-16,-22 0 0,22 0 16,-21 0-16,0 0 0,-1 0 15,22 0-15,-21 0 0,-1 0 16,1 0-16,21 0 0,-21 0 0,-1 0 16,1 0-16,0 0 0,-1 0 15,1 0-15,21 0 0,-22 0 0,22 0 16,0 0-16,0 0 0,-21 0 15,20 0-15,1 0 0,0 0 0,0 0 16,0 0-16,0 0 0,-1 0 16,1 21-16,0-21 0,-21 0 0,21 0 15,-22 0-15,22 0 0,-21 0 0,-1 0 16,22 0-16,-21 0 16,21 0-16,-22 0 0,22 0 0,-21 22 15,21-22-15,0 0 0,-22 0 16,22 0-16,0 0 0,0 0 15,0 0-15,-1 0 0,1 0 16,0 21-16,0-21 0,0 0 0,-22 0 16,22 0-16,0 21 0,0-21 15,-21 0-15,20 0 0,1 21 0,0-21 16,-21 0-16,21 0 0,-22 21 16,22-21-16,0 0 0,-21 0 0,20 21 15,1-21-15,-21 0 0,21 0 16,0 0-16,-1 22 0,1-22 0,0 0 15,0 0-15,0 0 16,0 0-16,-1 21 0,-20-21 0,21 0 16,0 0-16,0 0 0,-22 21 0,22-21 15,-21 0-15,21 0 0,-22 0 16,22 21-16,0-21 0,-21 0 0,20 0 16,1 0-16,0 0 0,0 0 15,0 21-15,0-21 0,-1 0 0,1 0 16,0 0-16,0 21 15,0-21-15,0 0 0,21 22 16,-22-22-16,1 21 0,0-21 16,0 0-16,0 21 15,0-21-15,-1 0 0,22 21 16,-21-21-16,0 0 0,0 0 16,21 21-16,-21-21 15,0 0-15,21 21 0,-22-21 0,1 22 16,0-22-16,0 21 15,0 0-15,0-21 0,-1 21 16,1-21-16,0 0 0,0 21 0,0-21 16,0 0-16,-1 21 0,1-21 15,21 22-15,-21-22 0,0 21 0,0-21 16,21 21-16,-21-21 0,-1 21 16,1-21-16,0 21 0,0 0 15,0-21-15,0 22 0,-22-22 16,22 21-16,0-21 0,21 21 0,-21-21 15,0 21-15,-1-21 0,22 21 16,-21-21-16,0 21 0,0 1 16,21-1-16,-21-21 15,0 21-15,-1 0 0,1 0 16,21 0 0,-21-21-16,0 22 0,21-1 15,-21-21-15,21 21 0,-21-21 16,21 21-16,-22 0 15,1 0-15,21 1 16,-21-1-16,21 0 16,-21 0-16,0 0 15,21 0-15,-21-21 16,21 22-16,0-1 0,0 0 16,-22 0-16,1 0 15,21 0-15,0 1 0,-21-1 16,21 0-1,-21-21-15,21 21 0,0 0 16,-21 0-16,0 1 16,21-1-16,-22 0 15,22 0 1,-21 0-16,21 0 0,-21-21 16,21 22-16,0-1 15,-21-21-15,21 21 16,-21 0-16,21 0 15,0 0-15,-21 1 16,-1-22-16,22 21 0,-21 0 16,0 0-16,21 0 0,-21 0 15,0-21-15,21 22 0,0-1 16,-21 0-16,-1-21 0,22 21 16,-21 0-16,0-21 15,21 21-15,-21 1 0,0-1 0,21 0 16,-21 0-16,-1 0 0,1 0 15,21 1-15,-21-1 0,21 0 0,-21 0 16,0 0-16,21 0 0,0 1 16,0-1-16,-21 0 0,21 0 15,-22 0 1,22 0 0,0-42 77,0 0-77,0 0-16,-21 0 16,21 0-16,0-1 15,0 1-15,-21 0 16,21-21-16,0 21 0,0-1 0,0 1 15,0 0-15,-21 0 0,21 0 16,0 0-16,-21-1 0,21 1 16,0 0-16,0 0 15,0 0-15,0 0 0,0-1 16,0 1-16,0 0 16,0 0-1,0 0 16,0 42 32,0 0-63,0 0 31,21-21-31,-21 21 0,21 1 16,-21-1-16,0 0 15,0 0-15,0 0 0,21 0 16,-21 1-16,0-1 16,0 0-16,0 0 0,0 0 0,0 0 15,0 1-15,0-1 16,0 0-16,0 0 16,0 0-16,0 0 15,0 1 16,0-1 1,0 0-17,0 0 17,0 0-1,0 0 0,21-21 16,1 0-47,-1 0 16,-21-21-16,21 0 0,0 21 15,0-21-15,22 21 0,-22-21 0,21 0 16,-21 21-16,22-22 0,-1 1 15,0 0-15,22 21 0,-22-21 0,0 0 16,1 0-16,-22 21 0,21-22 16,-21 22-16,1 0 0,-1 0 15,0 0 48,-42 0-16,0 0-47,-1 0 15,1 0-15,0 0 0</inkml:trace>
  <inkml:trace contextRef="#ctx0" brushRef="#br0" timeOffset="155079.79">12234 10499 0,'21'0'31,"-21"-21"0,22 21-31,-22-22 16,0 1-1,0 0 1,0 0 0,0 0-1,0 0-15,0-1 16,0 1-16,0 0 16,0 0-16,0 0 15,0 0-15,0-1 16,0 1-16,0 0 15,-22 21-15,22-21 16,0 0-16,-21 0 16,0-1-16,21 1 15,-21 21-15,21-21 16,-21 21-16,21-21 0,0 0 16,-21 21-16,-1 0 15,22-21-15,-21 21 16,0-22-16,0 22 15,21-21-15,-21 0 16,21 0 0,-21 21-16,21-21 0,-22 21 15,22-21-15,0-1 16,0 1-16,-21 21 16,21-21-16,-21 21 0,21-21 15,0 0-15,-21 21 16,21-21-16,-21-1 0,0 1 15,21 0-15,-22 0 16,22 0-16,-21 21 16,0-21-16,21-1 0,-21 1 0,0 0 15,21 0-15,-21 21 0,21-21 16,-22 21-16,22-21 16,-21 21-16,0-22 15,0 1 1,0 21-16,0 0 0,21-21 15,-22 0-15,1 21 0,0 0 16,21-21 0,-21 21-16,0 0 15,21-21-15,-21 21 0,-1 0 0,1-22 16,0 22-16,0 0 0,0-21 16,0 21-16,-1 0 15,1 0 1,0-21-16,0 21 15,0 0-15,0 0 16,-1 0 0,1-21-16,0 21 15,0 0-15,0 0 0,0 0 16,-1 0-16,1 0 0,0 0 16,0 0-16,0 0 0,0 0 15,-1 0-15,1 0 0,0 0 16,0 0-16,0 0 0,0 0 15,-1 0-15,1 0 16,0 0-16,0 0 16,0 0-16,0 0 15,-64-21 1,64 21-16,0 0 16,-1 0-16,1 0 15,0 0 1,0 0-16,0 0 15,0 0 1,-1 0-16,1 0 16,0 0-1,0 0-15,0 0 16,0 0-16,-1 0 16,1 0-1,21 21-15,-21-21 16,0 0-16,0 0 15,21 21-15,-21-21 16,-1 0 0,1 21-16,0-21 0,0 0 15,0 0-15,0 21 16,-1-21-16,1 22 16,0-22-1,0 0-15,21 21 16,-21-21-1,21 21 1,-21-21-16,21 21 16,-22-21-16,1 0 15,21 21 1,-21-21-16,0 21 16,21 1-16,-21-22 15,0 21-15,-1-21 16,22 21-16,-21-21 15,21 21-15,0 0 16,-21 0-16,0 1 31,21-1-31,0 0 16,0 0-16,0 0 16,-21 0-16,21 1 15,-21-1 1,21 0-16,0 0 15,-22-21-15,22 21 0,0 0 16,-21-21-16,21 22 0,0-1 16,-21-21-1,0 21-15,21 0 16,-21-21 0,21 21-16,-21-21 0,21 21 15,0 1 1,-22-22-1,22 21 1,-21-21 0,21 21-16,0 0 15,-21-21 1,21 21-16,-21-21 16,0 21-1,0 1-15,-1-22 16,22 21-16,-21-21 15,21 21-15,-21-21 16,21 21-16,-21-21 16,21 21-1,0 0-15,-21-21 0,0 22 16,21-1-16,-22-21 16,1 21-16,21 0 15,-21-21-15,21 21 16,-21-21-16,0 0 0,21 21 0,0 1 15,-21-22-15,-1 0 16,22 21 0,0 0-1,-21-21-15,0 0 32,21-21 14,0 0-46,0-1 16</inkml:trace>
  <inkml:trace contextRef="#ctx0" brushRef="#br0" timeOffset="155639.72">8721 10097 0,'0'21'47,"0"0"-47,21-21 0,0 21 16,0 0-16,0-21 0,-21 21 15,21 1-15,1-1 0,-22 0 16,21 0-16,0-21 0,-21 21 0,21 0 15,0 1-15,-21-1 0,0 0 0,21 0 16,1 0-16,-1 0 0,-21 1 16,21-1-16,0 0 15,-21 0-15,21-21 16,-21 21-16,21 0 16,1-21 15,-22-21 0,21 21-15,-21-21-16,21 21 15,-21-21-15,0 0 16,21 21-16,-21-21 16,21 21-16</inkml:trace>
  <inkml:trace contextRef="#ctx0" brushRef="#br0" timeOffset="156221.07">9737 10202 0,'-22'0'47,"1"0"-32,21 22-15,-21-22 0,0 21 0,0 0 16,0 0-16,-1 0 0,1 0 0,-21 1 16,21-1-16,-22 0 0,22 0 15,0 0-15,-21 0 0,21 1 0,-1-1 16,1 0-16,0 0 0,0 0 0,0 0 15,0-21-15,21 22 0,-22-22 0,22 21 16,0 0 0,-21-21-16,21-21 31,21 21-15,-21-21-16,22-1 0,-1 1 0,0 0 15,0 0-15,0-21 0,0 20 16,1-20-16,20 21 0,-21-21 0,21 20 15,1-20-15,-22 21 0,21 0 16,-21 0-16,1 21 0,-1-22 0,0 22 16,-21 22-1,-21-1 1,0 0-16,-1-21 0,1 21 16,0 0-16,0 0 0,0 1 0,0-1 15,21 0-15,-22 0 0,1 0 0,21 0 16,0 1-16,-21-22 15,21 21-15</inkml:trace>
  <inkml:trace contextRef="#ctx0" brushRef="#br0" timeOffset="157414.9">10287 14732 0,'21'0'16,"0"0"0,0 0-16,-21-21 15,22 0-15,-22 0 16,21 21-16,-21-22 0,0 1 0,0-21 15,0 21-15,0 0 0,0-22 0,0 1 16,0 0-16,0 20 0,-21-20 16,-1 0-16,1 21 0,0-1 15,0 1-15,-21 0 0,20 21 0,-20 0 16,0 0-16,21 0 0,-22 0 16,1 21-16,0 0 0,-1 22 0,1-22 15,0 21-15,-1 1 0,22 20 0,-21-21 16,21 22-16,-1-22 0,1 22 15,0-22-15,21 0 0,0 1 0,0-1 16,0 0-16,0 1 0,0-1 0,21-21 16,0 22-16,1-22 0,-1 0 15,0 0-15,21-21 0,-21 0 0,22 0 16,-22 0-16,21 0 0,1 0 16,-22 0-16,21-21 0,0 0 0,-20-22 15,20 22-15,0 0 0,-21-21 16,1-1-16,20 1 0,-21 0 0,-21-1 15,21 1-15,-21-21 0,21 20 0,-21-20 16,22 20-16,-22 1 0,0 21 16,0 0-16,0 0 0,0-1 0,21 22 15,-21 22-15,0 20 16,0-21-16,0 0 0,0 22 16,0-1-16,0-21 0,0 21 0,21-20 15,-21 20-15,21-21 0,-21 21 0,21-20 16,-21-1-16,0 21 15,21-21-15,1 0 0,-22 1 0,21-1 16,0 0-16,-21 0 0,21 0 0,0-21 16,-21 21-16,21 1 0,1-22 15,-1 21-15,0-21 0,0 0 16,0 0-16,0 0 0,1 0 0,-1 0 16,0 0-16,21-21 0,-21-1 0,1 1 15,20-21-15</inkml:trace>
  <inkml:trace contextRef="#ctx0" brushRef="#br0" timeOffset="157719.34">11663 14584 0,'21'0'47,"0"0"-47,0 0 0,0 0 15,1 0-15,-1 0 0,21 0 0,-21 0 16,0 0-16,22 0 0,-22 0 16,0 0-16,0 0 0,22 0 15,-22 0-15,0 0 16,-21 21 15,-21-21-15,0 0-16</inkml:trace>
  <inkml:trace contextRef="#ctx0" brushRef="#br0" timeOffset="157931.44">11642 14817 0,'0'21'15,"21"-21"17,0 0-32,0 0 15,0 0-15,0 0 0,1 0 0,-1 0 16,21 0-16,-21 0 0,0 0 0,22 0 16,-22 0-16,0 0 0,0 0 15,0 0-15,1-21 0,-1 21 0,0 0 16,0 0-16,0-21 0,0 21 0</inkml:trace>
  <inkml:trace contextRef="#ctx0" brushRef="#br0" timeOffset="158372.04">13293 14288 0,'0'-22'0,"0"44"0,0-65 15,21 43-15,-21-21 0,0 42 47,0 22-47,0-22 0,0 21 16,0-21-16,0 22 0,0-1 15,0 0-15,0 1 0,0-22 0,0 21 16,0 0-16,0 1 0,0-1 0,-21-21 16,21 22-16,-22-22 0,22 21 0,-21-21 15,21 0-15,0 1 0,-21-1 16,21 0-16,-21 0 0,21 0 15,0 0-15,0 1 0,21-22 32,0 0-17,0-22-15,1 1 0,-1 0 0,0 0 16</inkml:trace>
  <inkml:trace contextRef="#ctx0" brushRef="#br0" timeOffset="158831.19">13801 14478 0,'0'-42'15,"0"21"1,0 42 0,0 0-1,0 0-15,-22 0 0,22 0 16,-21 22-16,0-22 0,21 0 0,-21 21 15,0-20-15,21-1 0,0 21 0,-21-21 16,-1 0-16,22 1 0,0 20 16,-21-21-16,21 0 0,0 0 15,0 1-15,0-1 0,0 0 0,21-21 16,1 0-16,-1 21 0,0-21 16,0 0-16,0 0 0,22 0 15,-22 0-15,21 0 0,-21-21 0,0 0 16,22 21-16,-22-21 0,21-1 0,-21 1 15,22-21-15,-22 21 0,0-22 16,0 1-16,0 0 0,1-1 0,-1 1 16,-21 0-16,0-1 0,0 1 0,0 0 15,0-1-15,0 22 0,0 0 16,-21 21-16,-22 0 0,22 0 16,0 0-16,-21 0 0,20 21 0,-20-21 15,0 21-15,-1 1 0,1-1 0,21-21 16,-21 21-16,-1-21 15,22 21-15</inkml:trace>
  <inkml:trace contextRef="#ctx0" brushRef="#br0" timeOffset="161739.12">15240 16193 0,'21'0'0,"0"21"16,0-21-16,1 0 31,-44 0 16,1 0-31,0 0-16,0 0 15,0 0-15,21-21 0,-21 21 0,-1 0 16,1 0-16,0 0 0,0 0 0,0 0 16,0 0-16,-1-22 15,1 22-15,0 0 0,-21 0 0,21 0 16,-1 0-16,-20 0 0,21 0 0,0-21 16,-22 21-16,22 0 0,-21 0 0,0 0 15,20 0-15,-20 0 0,0 0 16,21 0-16,-22 0 0,1 0 0,0 0 15,20-21-15,-20 21 0,0 0 0,-1 0 16,1 0-16,0 0 0,-1 0 16,1-21-16,0 21 0,-1 0 0,1 0 15,0 0-15,-1 0 0,1 0 16,-21-21-16,20 21 0,1 0 0,0 0 16,-1 0-16,1 0 0,0 0 15,-22 0-15,22-21 0,-1 21 0,1 0 16,-21-22-16,20 22 0,-20 0 0,20 0 15,1 0-15,-21 0 0,20-21 0,1 21 16,-22 0-16,22 0 0,0 0 16,-1-21-16,-20 21 0,21 0 0,-1 0 15,1-21-15,-22 21 0,22 0 0,0 0 16,-1-21-16,-20 21 0,21 0 16,-1 0-16,1 0 0,0 0 0,-1-21 15,1 21-15,0 0 0,-1 0 0,1 0 16,0 0-16,-22 0 0,22-22 15,-1 22-15,-20 0 0,21 0 16,-22 0-16,22-21 0,-22 21 0,22 0 16,0 0-16,-22 0 0,22 0 0,-1-21 15,1 21-15,0 0 0,-1 0 0,1 0 16,0 0-16,21 0 0,-22 0 16,1 0-16,0 0 0,20 0 0,-20 0 15,21 0-15,-21 0 0,20 0 0,-20 0 16,0 0-16,21 0 0,-22 0 0,22 0 15,0 0-15,-21 0 0,20 0 16,-20 0-16,21 0 0,0 0 0,0 0 16,-22 0-16,22 21 0,0-21 15,-21 0-15,20 0 0,1 21 0,-21-21 16,21 0-16,0 0 0,-22 22 16,22-22-16,-21 21 0,21-21 0,-22 0 15,1 0-15,21 0 0,0 0 0,-22 0 16,22 0-16,0 0 0,-21 0 15,20 0-15,1 0 0,0 0 0,0 0 16,0 0-16,0 0 0,-1 0 16,1 0-16,0 0 15,21-21-15,-21 21 0,0 0 16,21-22 0,0 1-16,21 0 15,0 21 1,0-21-16,0 0 15,1 21-15,-22-21 0,21 21 0,0-22 16,0 22-16,0-21 0,0 21 0,1-21 16,-1 21-16,0-21 0,0 21 0,0-21 15,0 21-15,1-21 16,-1 21-16,-21-22 16,21 22-16,0 0 15,0 0 1,0 0 15,-21 22 0,0-1-15,-21 0-16,0-21 0,0 21 16,0-21-16,-22 21 0,22 0 0,0-21 15,-21 22-15,21-22 0,-22 21 0,1 0 16,21-21-16,-22 21 0,1 0 15,21-21-15,-21 21 0,20 1 0,-20-1 16,21-21-16,0 21 0,-22-21 16,22 21-16,0-21 0,0 21 15,0-21-15,21 21 16,0 1 15,21-22-31,0 21 0,0-21 0,0 21 16,1-21-16,-1 21 0,21-21 15,-21 21-15,22 0 0,-22 1 0,0-1 16,21-21-16,-21 21 0,22 0 0,-22 0 16,0 0-16,0 1 0,22-1 15,-22 0-15,0 0 0,0 0 0,-21 0 16,21 1-16,0-1 0,-21 0 16,22 0-16,-22 0 0,0 0 0,0 1 15,21-22-15,-21 21 0,0 0 0,21 0 16,-21 0-16,0 0 15,21-21-15,-21 22 0,21-22 16,0-22 0,-21 1-16,22 21 0,-22-42 0,0 21 15,21 0-15,-21-1 0</inkml:trace>
  <inkml:trace contextRef="#ctx0" brushRef="#br0" timeOffset="164077.88">13843 14161 0,'0'21'0,"0"0"47,21-42 15,0 21-46,-21-21-16,0-1 16,21 1-16,-21 0 15,0 0-15,0 0 16,0 0-16,0-1 0,0 1 15,0 0-15,0 0 0,0 0 0,0 0 16,0-1-16,0 1 0,0 0 0,0 0 16,0 0-16,0 0 0,0-1 15,-21 22-15,21-21 0,0 0 0,0 0 16,0 0-16,0 0 0,-21-1 0,21 1 16,-21 0-16,21 0 0,-21 0 15,21 0-15,0-1 0,-21 1 0,-1 0 16,22 0-16,0 0 0,-21 0 0,21-1 15,-21 1-15,0 0 0,0 0 16,21 0-16,0 0 16,-21-1-16,-1 22 0,1-21 0,21 0 15,-21 21-15,0-21 0,21 0 0,-21 21 16,0-21-16,-1-1 0,1 1 16,0 0-16,0 21 0,21-21 15,-21 21-15,0-21 0,-1 0 0,1 21 16,0-22-16,0 22 0,0-21 15,0 21-15,-1 0 0,1-21 16,0 21-16,0 0 0,-21-21 0,20 0 16,1 21-16,-21-21 0,21 21 0,0-22 15,-22 22-15,22 0 0,0-21 16,0 21-16,0-21 0,-1 21 0,1 0 16,21-21-16,-21 21 0,0 0 15,0 0-15,0 0 0,-1-21 0,1 21 16,0 0-16,0-21 0,0 21 15,0 0-15,-22 0 0,22 0 0,-21 0 16,21-22-16,-1 22 0,-20 0 0,21 0 16,0-21-16,-22 21 0,22 0 15,0 0-15,0 0 0,0 0 0,0 0 16,-1 0-16,1 0 0,0-21 0,0 21 16,0 0-16,-22 0 0,22 0 15,-21 0-15,21-21 0,0 21 0,-22 0 16,22 0-16,0 0 0,-21 0 15,20-21-15,1 21 0,-21 0 0,21 0 16,-22 0-16,22 0 0,0 0 0,-21-21 16,21 21-16,-22 0 0,22 0 15,-21 0-15,21 0 0,-1 0 0,-20 0 16,21 0-16,-21 0 0,20 0 0,1 0 16,0 0-16,-21 0 0,21 0 15,-1 0-15,1 0 0,0 0 0,0 0 16,0 0-16,0 0 0,-1 0 0,1 0 15,0 0-15,0 0 0,0 0 0,0 0 16,-22 21-16,22-21 0,0 0 16,0 0-16,0 0 0,-1 21 15,1-21-15,0 0 0,0 21 16,0-21-16,0 0 16,-1 0-16,1 0 0,0 21 15,0-21-15,21 21 0,-21-21 0,0 0 16,-1 0-16,1 22 0,0-22 15,0 21-15,0-21 0,0 21 16,-1-21-16,22 21 0,-21-21 0,21 21 16,-21-21-16,0 21 0,0 1 15,21-1-15,-21-21 16,-1 21-16,1 0 16,0 0-16,0-21 0,21 21 15,-21-21-15,0 22 0,-1-1 16,1-21-16,0 21 0,0 0 0,0-21 15,0 21-15,-43 22 16,43-43-16,0 21 0,0-21 16,21 21-16,-22 0 0,1-21 0,0 21 15,0 0-15,0 1 0,0-22 16,-1 21-16,22 0 0,-21-21 0,0 21 16,0 0-16,21 0 0,0 1 15,-21-1-15,21 0 16,-21 0-16,21 0 0,-22 0 0,22 1 15,0-1-15,0 0 0,0 0 16,-21 0-16,21 0 0,0 1 0,0-1 16,0 0-16,0 0 0,0 0 15,0 0-15,0 1 16,0-1-16,0 0 16,0 0-16,0 0 15,0 0 16,0-42 63,0 0-78,0 0-16,0 0 15,0 0-15,-21 21 16,21-22-16</inkml:trace>
  <inkml:trace contextRef="#ctx0" brushRef="#br0" timeOffset="164515.62">9313 13462 0,'0'21'32,"21"0"-17,1 1-15,-1-1 16,-21 0-16,21 0 0,-21 0 15,21 0-15,0 1 0,-21-1 16,21 0-16,1 0 0,-1 0 0,0 0 16,0 1-16,0-1 0,0 0 15,-21 0-15,22 0 0,-1 0 0,0 1 16,-21-1-16,0 0 0,21 0 16,-21 0-16,21 0 15,-21 1-15,21-22 16,1 0-1,-1 0 1,0 0 0,0 0-16,-21-22 15,21 1 1,0 0-16,-21 0 16</inkml:trace>
  <inkml:trace contextRef="#ctx0" brushRef="#br0" timeOffset="164871.96">10245 13547 0,'-22'0'47,"1"0"-47,0 21 0,0 0 0,0 0 15,-22 0-15,22 1 16,0-1-16,0 0 0,-21 0 0,20 0 16,-20 0-16,21 1 0,-21-1 15,20 0-15,-20 0 0,21 0 0,0-21 16,0 21-16,-1 1 0,1-22 15,21 21-15,-21-21 47</inkml:trace>
  <inkml:trace contextRef="#ctx0" brushRef="#br0" timeOffset="170919.42">11409 2244 0,'-21'0'0,"-1"0"16,1 0 0,0 0-16,0 0 15,0 0-15,0 0 0,-1 0 16,1 0-16,0 0 0,-21 0 0,21 0 16,-1 0-16,-20 0 0,21 0 0,0 0 15,0 0-15,-1 0 0,1 0 16,0 0-16,42 0 78,0 0-78,1 0 16,-1 0-16,0 0 0,0 0 0,0 0 15,0 0-15,22 0 0,-22 0 16,0 0-16,0 0 0,22 0 0,-22 21 15,0-21-15,0 0 0,21 0 0,-20 0 16,-1 0-16,0 0 0,21 0 16,-21 0-16,1 0 0,-1 0 0,0 0 15,21 0-15,-21 0 0,1 0 16,20 0-16,-21 0 0,21 0 0,-20 0 16,20 0-16,0 0 0,-21 0 0,22 0 15,-1 0-15,-21 0 0,22 0 16,-1 0-16,0 0 0,1 0 15,-22 0-15,21 0 0,0 0 0,1 0 16,-22 0-16,21 0 0,-21 0 16,22 0-16,-22 0 0,21 0 0,-21 0 15,1 0-15,-1 0 0,0 0 16,0 0-16,0 0 0,0 0 0,1 0 16,83 0-1,-83 0-15,-1 0 0,21 0 16,-21 0-16,0 0 0,22 0 0,-22 0 15,21 0-15,1 0 0,-22 0 16,21 0-16,-21 0 0,22 0 0,-1 0 16,-21 0-16,0 0 0,22 0 15,-22 0-15,0 0 0,0 0 16,21 0-16,-20 0 0,-1 0 0,0 0 16,0 0-16,0 0 0,0 0 0,22 0 15,-22 0-15,0 0 0,0 0 16,0 0-16,1 0 0,20 0 0,-21 0 15,0 0-15,0 0 0,1 0 16,20 0-16,-21 0 0,0 0 0,22 0 16,-22 0-16,0 0 0,21 0 0,43 0 15,-43 0 1,-21 0-16,22-21 0,-22 21 16,21 0-16,-21 0 0,22 0 0,-22 0 15,21 0-15,-21 0 0,22 0 16,-22 0-16,0-21 0,21 21 0,-20 0 15,-1 0-15,0 0 0,0 0 16,0 0-16,0 0 0,1 0 0,-1 0 16,0 0-16,0 0 0,0 0 15,0 0-15,1-22 16,-1 22-16,0 0 0,0 0 16,0 0-16,0 0 0,1 0 0,20 0 15,-21 0-15,0 0 16,22 0-16,-22 0 0,0 0 0,0 0 15,0 0-15,0 0 0,1 0 16,-1 0-16,0 0 16,0 0-1,-21-21-15,-21 21 32,0 0-17,0 0-15,-22 0 0,1 0 16</inkml:trace>
  <inkml:trace contextRef="#ctx0" brushRef="#br0" timeOffset="172128.61">12128 2371 0,'-21'0'0,"21"21"0,-21-21 15,0 0 1,0 0 0,0 0-16,-1 0 15,1 0-15,0 0 16,0 0-1,0 0 1,0 0 15,-1 0-31,1 0 0,0 0 16,0 0 0,0 0-16,1143-381 734</inkml:trace>
  <inkml:trace contextRef="#ctx0" brushRef="#br0" timeOffset="173395.17">11705 2328 0,'-21'0'16,"42"0"-16,-63 0 0,21 0 0,-1 0 16,1 0-16,0 0 0,0 0 0,0 0 15,0 0-15,-1 0 0,-20 0 16,21 0-16,0 0 0,0-21 16,42 21 15,0 0-31,0 0 15,0 0-15,0 0 0,1 0 0,20 0 16,-21 0-16,21 0 0,-20 0 0,20 21 16,0-21-16,-21 0 0,43 0 15,-22 0-15,1 0 0,20 0 16,1 0-16,-1 0 0,1 0 0,-1 22 0,1-22 16,-1 0-16,1 0 15,-1 0-15,-21 0 0,43 21 0,-21-21 16,-1 0-16,22 0 0,-22 0 0,22 21 15,-22-21-15,22 0 0,-21 0 16,20 0-16,-20 0 0,-1 0 0,1 0 16,-1 0-16,1 21 0,-1-21 0,-20 0 15,20 0-15,1 0 0,-22 0 16,21 0-16,-20 0 0,-1 0 0,0 0 16,1 0-16,-22 0 0,21 0 15,-21 0-15,22 0 0,-22 0 0,0 21 16,0-21-16,0 0 15,1 0 1,-44 0 15,1 0-15,0 0-16,-21 0 0,-1 0 16,1 0-16,0 0 0</inkml:trace>
  <inkml:trace contextRef="#ctx0" brushRef="#br0" timeOffset="173879.3">11388 2498 0,'0'0'0,"0"-21"16,21 21 0,0 0-16,21 0 0,-21 0 15,22 0-15,-1 0 0,22 0 0,-1 0 16,22 0-16,-1 0 0,1 0 15,21 0-15,-21 0 0,20 0 0,1 0 16,-21 0-16,42 0 0,-21 0 0,21 0 16,-21 0-16,21 0 0,-22 0 15,1 0-15,-21 0 0,21 0 0,-22 0 16,1 0-16,-21 0 0,-1 0 0,1 0 16,-1 0-16,1 0 0,-22 0 15,21 0-15,-20 0 0,-22 0 16,21 0-16,-21 0 0,22 0 0,-22 0 15,0 0-15,0 0 16,-21-22 0,-21 22-1,-21-21-15,-1 21 0,1 0 16,-21 0-16</inkml:trace>
  <inkml:trace contextRef="#ctx0" brushRef="#br0" timeOffset="-180679.46">1333 4805 0,'-21'0'16,"0"-21"-1,0 21-15,0 0 16,0-21-16,-1 21 0,1 0 16,0 0-1,0 0-15,0 0 32,42 0-1,0 0-16,0 0-15,0 0 16,1 0-16,-1 0 0,21 0 0,-21 0 16,22 0-16,-1 0 0,0 0 15,22 0-15,-1 0 0,1 0 0,-1-22 16,1 22-16,-1 0 0,1 0 0,-1 0 16,1-21-16,-1 21 15,1 0-15,-1 0 0,1 0 0,-1 0 16,1 0-16,-1-21 0,-20 21 0,-1 0 15,0 0-15,-21 0 0,22 0 16,-22 0-16,0 0 16,0 0-1,0-21 48,1 21-63,-1-21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28:47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953 0,'0'-22'0,"0"1"0,0 0 16,0 0-16,0 0 15,0 0-15,0-1 0,0 1 16,0 0-16,0 0 0,22 0 16,-22 0-16,0-1 0,0 1 15,0 0-15,0 0 0,0 0 0,0 0 16,0-1-16,0 1 16,0 0-16,0 42 46,0 0-46,0 22 0,0-22 16,0 21-16,0 1 0,0 20 16,0 1-16,0-1 0,0 1 0,0-1 15,0 1-15,0 20 0,0-20 0,0-1 16,0 1-16,0-1 0,0 1 16,0 20-16,-22-20 0,22-1 15,0-20-15,0 20 0,0-20 0,0-1 16,0 0-16,0 1 0,0-1 15,0-21-15,0 0 0,-21 0 0,21 1 16,0-1-16,0 0 0,-21-21 16,21-21 15,0 0-31,0-1 0,0-20 0,0 21 16,0-21-16,0-22 0,0 22 15</inkml:trace>
  <inkml:trace contextRef="#ctx0" brushRef="#br0" timeOffset="545.98">3387 1058 0,'-22'-21'16,"44"42"-16,-65-42 0,22 0 0,0 21 0,0-21 15,21 0-15,0 0 0,0-1 16,0 1 0,0 0-16,0 0 0,0 0 0,0 0 15,21-1-15,0-20 0,0 21 0,0 0 16,1 0-16,-1-1 0,0 1 16,0 0-16,21 0 0,1 0 0,-1 0 15,0-1-15,1 1 0,-1 0 16,22 0-16,-22 21 0,21-21 0,-20 0 15,20-1-15,-20 22 0,-1 0 16,21 0-16,-20 0 0,-1 0 0,0 22 16,-20-1-16,20 0 0,-21 0 0,0 21 15,-21 1-15,0-1 0,0 0 16,0 1-16,0 20 0,0 1 16,-21-22-16,0 22 0,-21-22 0,20 21 15,1-20-15,-21 20 0,21-20 16,-22-1-16,1 0 0,21 1 0,-21-1 15,20 0-15,-20-21 0,21 22 0,-21-22 16,20 0-16,-20 21 16,21-20-16,21-1 0,0 0 0,-21-21 15,21 21-15,-21-21 0,21 21 16,0-42 31,0 0-32,21 0-15,-21 0 0</inkml:trace>
  <inkml:trace contextRef="#ctx0" brushRef="#br0" timeOffset="1086.04">4085 1926 0,'21'0'15,"0"0"1,1 0-16,-1 0 15,0-21-15,0 21 0,0-21 0,0 0 16,1 21-16,-1-21 0,0-1 0,0 1 16,-21 0-16,0 0 0,21 0 15,-21-22-15,0 22 0,0 0 16,0 0-16,0 0 0,0 0 16,0-1-16,-21 22 15,0 0-15,0 0 0,0 0 16,-1 0-16,1 22 0,0-1 0,21 0 15,-21 0-15,0 0 0,0 22 16,21-22-16,-22 0 0,22 21 0,-21-21 16,21 22-16,0-22 0,0 21 15,0-21-15,0 22 0,0-22 0,0 0 16,0 0-16,0 0 0,0 1 0,0-1 16,0 0-16,0 0 0,0 0 15,21-21-15,1 21 0,-1-21 16,0 0-16,0 22 0,0-22 0,0 0 0,22 0 15,-22 0-15,21 0 0,-21 0 16,22 0-16,-22 0 0,21-22 16,1 1-16,-22 21 0,21-21 0,-21 0 15,0 0-15,22 0 0</inkml:trace>
  <inkml:trace contextRef="#ctx0" brushRef="#br0" timeOffset="1711.38">4784 1630 0,'0'0'16,"-22"0"-1,1 0-15,21 21 16,0 0 0,0 0-16,0 1 0,0-1 15,0 0-15,0 21 0,0-21 0,0 1 16,0-1-16,0 0 0,0 0 15,-21 21-15,21-20 0,0-1 0,0 0 16,0 0-16,0 0 0,0 0 16,-21 1-16,21-1 15,0 0 1,-21-21 15,21-21-31,0 0 16,0-1-16,0 1 15,0 0-15,0 0 0,0 0 0,0 0 16,0-1-16,0 1 0,0 0 16,21 0-16,-21 0 0,21-22 0,0 22 15,0 0-15,1 0 0,-1 0 0,0 0 16,0-1-16,0 1 0,0 0 16,22 0-16,-22 21 0,21-21 0,-21 21 15,1-21-15,20 21 0,-21 0 16,0 0-16,0 0 0,1 21 15,-1 0-15,0 0 0,-21 0 0,21 0 16,-21 1-16,0-1 0,0 0 0,0 21 16,0-21-16,0 1 0,0 20 15,0-21-15,0 0 0,0 0 0,0 22 16,0-22-16,0 0 0,0 0 0,0 0 16,0 1-16,0-1 0,0 0 15,0 0 1,0-42 46</inkml:trace>
  <inkml:trace contextRef="#ctx0" brushRef="#br0" timeOffset="44623.8">7387 1524 0,'0'0'15,"0"-21"-15,0 0 0,0 0 32,0-1-32,0 44 31,0 20-16,0-21-15,0 21 0,0 1 16,0-1-16,0 22 0,0-1 0,0-21 16,0 22-16,0-1 0,0 1 15,0-1-15,0 1 0,0-1 0,0 1 16,0-1-16,0-20 0,0 20 0,0 1 16,0-1-16,0-20 0,0-1 0,0 21 15,0-20-15,0-22 0,0 21 16,0 1-16,0-22 0,0 0 15,0 0-15,0 0 0,0 0 0,0 1 16,0-1-16,0-42 47,0-1-47,0 1 0,0-21 16,0 21-16,0-22 0,0 22 0,0-21 15</inkml:trace>
  <inkml:trace contextRef="#ctx0" brushRef="#br0" timeOffset="45032.04">7239 1799 0,'0'-21'0,"0"42"0,-21-63 0,21 21 0,0 0 16,0-1-16,0 1 0,0 0 15,0 0-15,0 0 0,0 0 0,21-1 16,0 1-16,0 0 0,0 0 0,22 0 16,-22 0-16,21 21 0,1-22 15,20 1-15,-21 21 0,22-21 16,-22 21-16,22 0 0,-22 0 0,22 0 16,-22 0-16,0 0 0,-21 21 15,22 0-15,-22 1 0,-21 20 0,0 0 16,0 1-16,0-1 0,-42 0 0,20 1 15,-20-1-15,21-21 0,-21 21 16,-1 1-16,22-22 0,-21 21 0,-1-21 16,22 1-16,0-1 0,0-21 0,0 21 15,0-21-15,21 21 0,-22-21 16,44 0 46,-1 0-62</inkml:trace>
  <inkml:trace contextRef="#ctx0" brushRef="#br0" timeOffset="45427.45">9102 1630 0,'21'0'15,"0"0"-15,0 0 16,0-21-16,22 21 0,-22 0 16,0 0-16,0 0 0,0-21 0,22 21 15,-22 0-15,0 0 0,0 0 16,0 0-16,-21-22 0,21 22 16,1 0-16,-44 22 62,1-22-62</inkml:trace>
  <inkml:trace contextRef="#ctx0" brushRef="#br0" timeOffset="45672.99">9144 1863 0,'0'0'16,"0"21"-16,21-21 31,0 0-31,0 0 0,1 0 16,-1 0-16,0 0 0,0 0 16,0 0-16,0 0 0,1 0 15,-1 0-15,0 0 16,-21-21-1,21 21-15,-21-21 0</inkml:trace>
  <inkml:trace contextRef="#ctx0" brushRef="#br0" timeOffset="46688.11">9165 1609 0,'21'0'31,"0"0"-31,1 0 16,-1 0-16,0 0 0,0-21 0,0 21 16,0 0-16,1 0 0,-1 0 15,0-22-15,0 22 0,0 0 0,0 0 16,1 0-16,-1 0 0,-21 22 94</inkml:trace>
  <inkml:trace contextRef="#ctx0" brushRef="#br0" timeOffset="47028.06">9165 1905 0,'21'0'15,"0"0"-15,1 0 0,-1 0 16,0 0-16,0 0 0,21 0 0,-20 0 15,-1-21-15,0 21 0,0 0 16,0 0-16,0 0 0,1-21 0,-1 21 16,0 0 15,0 0 0,0-21-15,0 21-16,1 0 15</inkml:trace>
  <inkml:trace contextRef="#ctx0" brushRef="#br0" timeOffset="48825.48">10689 1630 0,'0'0'0,"-21"0"15,0-21 1,0 21 0,21-21-16,0-1 0,0 1 15,0 0 1,0 0-16,0 0 0,21 0 16,0-1-16,0 1 0,-21 0 15,21 0-15,0 21 0,22-21 16,-22 0-16,0 21 0,21-22 0,-20 1 15,-1 21-15,21 0 0,-21 0 0,22 0 16,-22 0-16,0 21 0,0 1 16,0-1-16,0 21 0,-21-21 0,0 22 15,0-1-15,0 0 0,0 1 16,0-1-16,0 21 0,0-20 0,0-1 16,0-21-16,-21 22 0,21-1 0,-21-21 15,0 0-15,21 22 0,0-22 16,0 0-16,-21-21 15,21 21-15,0-42 32,0 0-32,0 0 15,0-22-15,0 22 0,21-21 0,-21-1 16,21 1-16,0 0 0,0-1 0,1 1 16,-1 0-16,0-1 0,21 22 15,-21-21-15,22 21 0,-22 0 0,0-1 16,21 1-16,-20 0 0,-1 21 15,0 0-15,0 0 0,21 0 0,-20 21 16,-1 0-16,-21 1 16,21-1-16,-21 21 0,0-21 0,0 22 15,0-1-15,0 0 0,0-21 16,0 22-16,0-1 0,-21 0 0,0-20 16,21 20-16,-22-21 0,22 0 0,0 0 15,-21 1-15,21-1 0,0 0 16,-21 0-16,21 0 0,0-42 47,0 0-47</inkml:trace>
  <inkml:trace contextRef="#ctx0" brushRef="#br0" timeOffset="49899.99">11896 1736 0,'21'-21'47,"0"-1"-47,0 22 0,0-21 0,0 0 15,1 21-15,-1-21 0,0 0 16,0 0-16,0-1 0,-21 1 15,21 0-15,-21 0 0,22 0 0,-22 0 16,0-1-16,0 1 0,0 0 16,-22 21-1,1 0-15,0 0 0,0 0 16,0 0-16,0 21 0,-1 0 0,1 1 16,0-1-16,0 21 0,0 0 15,0-20-15,21 20 0,-22 0 0,1 1 16,21-1-16,-21 0 0,21-21 0,0 22 15,0-22-15,0 0 0,0 0 0,0 0 16,0 1-16,21-1 16,0-21-16,1 0 0,-1 0 15,0 0-15,0 0 0,0 0 16,0-21-16,1-1 0,-1 1 16,0 0-16,0 0 0,0-21 0,22 20 15,-22-20-15,0 0 0,0-1 0,0 22 16,0-21-16,1 21 0,-1 0 15,0-1-15,0 1 0,-21 0 0,21 21 16,0 0-16,-21-21 0,22 21 16,-22 21-1,0 0-15,0 0 16,0 22-16,0-22 0,0 0 16,-22 21-16,22 1 0,-21-22 15,0 21-15,21 1 0,-21-22 0,21 21 16,0-21-16,0 0 0,0 22 0,0-22 15,0 0-15,0 0 0,21-21 16,0 0-16,0 0 16,1 0-16,-1 0 0,21 0 0,-21 0 15,0-21-15,1 0 0,-1 0 0,0 0 16,0-22-16,0 22 16,0 0-16,1-21 0,-1 20 0,0 1 15,-21-21-15,21 21 0,0 0 16,-21-1-16,0 1 15,21 21-15,-21 21 32,0 1-32,0-1 15,0 0-15,0 0 0,0 0 0,0 0 16,0 1-16,0-1 0,0 0 0,0 0 16,0 0-16,0 0 15,22-21-15,-22 22 0,21-22 16,0 0-16,0 0 0,0 0 0,0 0 15,1 0-15,-1 0 0,0 0 16,21-22-16,-21 22 0,1-21 0,-1 0 16,0 0-16,21-21 0,-21 20 15,-21 1-15,22-21 0,-1 0 0,-21-1 16,21 22-16,-21-21 0,0 21 16,0-22-16,0 22 0,0 0 0,-21 0 15,0 0-15,-1-1 0,1 22 0,0 0 16,0-21-16,0 21 0,0 0 15,-1 0-15,1 0 0,42 0 47,1 0-47,-1 0 0,0 0 16,0 0-16,0 0 0,0 0 16,1 0-16,-1 0 0,-21-21 15,0 0 1,0 0-16</inkml:trace>
  <inkml:trace contextRef="#ctx0" brushRef="#br0" timeOffset="51444.24">14901 720 0,'0'0'0,"0"-21"0,0-1 16,0 1-16,0 0 16,0 0-1,0 0-15,0 0 16,0-1 0,0 44 15,0-1-31,0 21 0,0 0 15,0 1-15,0 20 0,0 1 0,0-1 16,0 22-16,0-22 0,0 22 0,0 0 16,0-22-16,0 22 0,-21 0 15,21-1-15,0-20 0,0-1 0,-21 1 16,21-1-16,-21-20 0,21 20 16,-21-21-16,21-20 0,0 20 15,0-21-15,0 0 0,0 0 0,0 1 16,0-1-16,0-42 31,0-1-31,0 1 16,0 0-16,0-21 0</inkml:trace>
  <inkml:trace contextRef="#ctx0" brushRef="#br0" timeOffset="51825.53">14690 1080 0,'0'-22'16,"0"44"-16,0-86 0,-22 43 0,1 0 0,21-22 16,0 22-16,0 0 0,0 0 15,0 0-15,0 0 0,0-22 0,0 22 16,0 0-16,21 0 0,-21 0 16,43-1-16,-22 1 0,21 0 0,1 0 15,20 21-15,1-21 0,-1 0 0,1 21 16,-1 0-16,1 0 0,20 0 15,-20 0-15,-22 0 0,0 0 16,1 42-16,-1-21 0,-42 21 0,0 1 16,0-1-16,0 22 0,-127 147 31,85-147-31,-1-22 0,-20 0 0,21 1 0,-1-1 16,1 0-16,0-20 0,20 20 15,1-21-15,0 0 0,0-21 0,21 21 16,-21 1-16,21-1 0,21-21 31,0 0-15,0 0-16,0-21 0</inkml:trace>
  <inkml:trace contextRef="#ctx0" brushRef="#br0" timeOffset="52707.39">15452 1672 0,'21'0'15,"-42"0"-15,63-21 0,0 0 0,22-21 16,-43 42-16,21-22 0,-21 1 0,1 0 15,-1 0-15,0 0 0,0 21 16,-21-21-16,21-1 0,-21 1 16,-21 21-1,0 0-15,0 0 0,0 0 16,-1 21-16,-20-21 0,21 22 16,0-1-16,0 0 0,-22 21 0,22-21 15,0 1-15,0 20 0,0 0 16,21-21-16,0 22 0,0-22 0,0 0 15,0 21-15,0-20 0,0-1 16,0 0-16,21-21 0,0 21 0,0-21 16,0 0-16,22 0 0,-1 0 15,-21 0-15,21 0 0,1 0 0,-1 0 16,0-21-16,1 0 0,-1 21 0,-21-21 16,22-1-16,-1 1 0,-21-21 15,0 21-15,0 0 0,1-22 0,-1 22 16,0 0-16,-21-21 0,0 20 0,0 1 15,0 0-15,0 0 0,0 0 16,0 42 15,0 0-15,0 0 0,0 0-16,0 1 0,0-1 0,0 21 15,0-21-15,-21 0 0,21 1 0,0-1 16,0 0-16,-21 21 0,-1-21 15,22 1-15,0-1 0,0 0 16,-21 0-16,21-42 47,0 0-47,0 0 0,0-1 16,0 1-16,0 0 0,21-21 15,-21 21-15,22-22 0,-1 22 16,0-21-16,0 21 0,21-1 0,-20 1 15,-1 0-15,21 0 0,-21 0 0,22 21 16,-22 0-16,21 0 0,-21 0 16,22 0-16,-1 0 0,-21 0 0,21 0 15,-20 21-15,-1 0 0,21 0 0,-42 0 16,21 22-16,-21-22 0,0 21 16,0-21-16,0 22 0,0-22 15,0 21-15,-21-21 0,21 22 0,-21-22 0,0 0 16,21 0-16,-21 0 0,-1-21 15,22 22-15,0-1 0,0 0 16,0-42 15,22 0-31,20-1 0</inkml:trace>
  <inkml:trace contextRef="#ctx0" brushRef="#br0" timeOffset="54724.46">17611 995 0,'0'0'0,"0"-21"0,0 0 15,-22 21 48,1 0-63,0 21 0,0 0 15,0 0-15,0 21 0,-1-20 16,1 20-16,0-21 0,0 21 0,-21 1 16,20-1-16,1 0 0,0 1 0,0-1 15,21 0-15,-21 1 0,21-1 16,-21 0-16,21 1 0,-22-22 0,22 21 16,0 1-16,0-1 0,0-21 0,0 21 15,0-20-15,22 20 0,-1-21 16,0 0-16,0 0 0,0 22 0,0-22 15,1 0-15,-1-21 0,0 21 16,0 0-16,0-21 0,0 22 0,1-22 16,-1 0-16,21 0 0,-21 0 15,0 0-15,1 0 0,-1 0 0,0 0 16,21-22-16,-21 22 0</inkml:trace>
  <inkml:trace contextRef="#ctx0" brushRef="#br0" timeOffset="55663.41">18478 1037 0,'-21'0'0,"21"-21"16,-21 21 31,21 21-32,0 0 1,0 1-16,0-1 16,0 0-16,0 0 15,0 0-15,0 0 0,21 1 0,-21-1 16,0 0-16,21 0 0,1 0 15,-22 22-15,21-22 0,0 0 0,-21 0 16,21 21-16,-21-20 0,21-1 0,-21 21 16,0-21-16,0 22 0,0-22 15,0 21-15,0-21 0,0 22 0,0-22 16,0 21-16,0-21 0,0 0 0,-21 22 16,0-22-16,0 0 0,21 0 15,-21 0-15,-1 1 0,1-1 16,0 0-16,0 0 0,21 0 0,-21-21 15,0 21-15,-1 1 0,1-22 16,0 21-16,0-21 0,21 21 0,-21-21 16,0 0-16,-1 21 0,44-42 78,-1 21-78,0-21 0,0 0 15,0 21-15,0-22 0</inkml:trace>
  <inkml:trace contextRef="#ctx0" brushRef="#br0" timeOffset="56289.48">19833 1376 0,'0'-21'0,"0"0"15,-21 21 17,0 0 93,0 0-125,-1 0 15,1 0-15,21 21 32,0 0-17,21 0 16</inkml:trace>
  <inkml:trace contextRef="#ctx0" brushRef="#br0" timeOffset="56808.05">19770 1884 0,'0'0'16,"0"21"-16,0 0 78,0 0-78,0 1 15,-22-1 1,1-21 0,21-21 31,0-1-32,0 1-15,0 0 16,0 0-16,21 21 0,-21-21 15,22 21-15,-1 0 16,0 0 0,0 21-16,-21 0 0,21 0 15,-21 0-15,21 1 0,-21-1 16,0 21-16,0-21 0,0 0 0,0 22 16,0-22-16,-21 0 0,0 0 0,0 0 15,0 1-15,-22 20 0,1-42 0,21 21 16,-21 0-16,-1 0 15,22 1-15,-21-22 0,21 0 0,-1 21 0,1-21 16,0 0-16</inkml:trace>
  <inkml:trace contextRef="#ctx0" brushRef="#br0" timeOffset="57633.11">19854 1312 0,'0'-21'0,"-21"21"16,0 0-16,0 0 15,21 21-15,-21-21 16,21 22-16,-22-22 16,22 21-16,0 0 31,22-21-15,-1 0-16,0 0 15,0-21-15,-21 0 16,21 21-16,-21-22 0,0 1 15,0 0-15,0 0 16,0 0 0,-21 21-1,0 0-15,0 0 0,0 21 16,21 0 0,-22-21-16,22 21 0,-21-21 0,21 21 15,0 1-15,0-1 16,0 0-1,21-21-15,1 0 16,-1 0-16,0 0 0,0 0 16,0-21-1,-21 0-15,21 21 0,-21-22 0,0 1 16,0 0-16,0 0 16,-21 21-1,0 0-15,0 0 0,0 0 16,0 21-16,-1 0 15,1-21-15,21 21 0,0 1 16,0-1-16,0 0 0,0 0 0,0 0 16,0 0-16,0 1 15,21-22 1,1 0 0,-22-22-1</inkml:trace>
  <inkml:trace contextRef="#ctx0" brushRef="#br0" timeOffset="68747.85">1736 4318 0,'0'0'0,"0"-21"16,0 0-16,0 0 0,0-1 15,0 1-15,0 0 0,0 0 0,0 0 16,0 0-16,0-1 15,0 1-15,0 42 32,0 1-32,0 20 0,0 0 15,0 1-15,0-1 0,0 21 0,0 1 16,0-1-16,0 22 0,0-21 16,-22 20-16,22 1 0,-21-22 0,0 22 15,21 0-15,0-22 0,-21 1 16,21-1-16,-21 1 0,21-22 0,-21 22 15,21-22-15,0 0 0,-22-21 16,22 22-16,-21-22 0,21 0 16,0-42-1,0-21 1,0 20-16,0-20 0,0 0 16,0-1-16,0 1 0,0-21 15</inkml:trace>
  <inkml:trace contextRef="#ctx0" brushRef="#br0" timeOffset="69391.64">1460 4509 0,'-21'-43'16,"42"86"-16,-42-107 0,0 43 0,21 0 15,0 0-15,0-1 0,0 1 0,0 0 16,0 0-16,21-21 0,0 20 15,22 1-15,-22 0 0,21-21 0,1 21 16,-1-1-16,21 1 0,-20 0 16,20 0-16,1 0 0,-1 21 15,22 0-15,-22 0 0,1 21 0,-1 0 16,1 0-16,-1 22 0,-41-1 16,-1 0-16,-21 1 0,0 20 0,0-21 0,-43 1 15,22 20-15,-42-20 16,20-1-16,-20 21 0,21-20 0,-22-1 15,22-21-15,-22 22 0,22-22 16,0 0-16,20 0 0,-20 0 0,21-21 16,0 0-16,0 0 0,21-21 15,0 0-15,0 0 16,0 0-16,42-1 0,-21 1 0,0 0 16,0 0-16,22 21 0,-1-21 15,-21 21-15,22 0 0,20 0 0,-21 0 16,22 0-16,-22 0 0,22 21 15,-22 0-15,22 0 0,-22 0 16,0 22-16,-21-1 0,22 0 0,-22 1 16,0-1-16,-21 22 0,0-22 15,0 21-15,-21-20 0,0 20 0,0 1 16,-22-22-16,1 22 0,-22-22 16,22 0-16,-21 1 0,-1-1 0,22 0 15,-22-21-15,22 22 0,-22-22 0,22-21 16,-21 0-16,20 0 0,1 0 15,-22 0-15,22 0 0,21-21 0,-21 0 16,20-22-16,-20 22 16,21-21-16,0 21 0,0-64 15,21 64-15,0 0 0,0-43 16,0 43-16,0 0 16,0 0-16,21 21 0,0-22 15,0 22-15,0-21 0,0 0 16,1 21-16</inkml:trace>
  <inkml:trace contextRef="#ctx0" brushRef="#br0" timeOffset="70758.64">2921 5313 0,'21'0'46,"0"-21"-46,-21 0 0,21 21 16,1-22-16,-1 1 0,-21 0 0,0 0 16,21 0-16,0 0 0,-21-22 15,0 22-15,0-21 0,0 21 0,0-22 16,0 22-16,0 0 0,-21 0 0,0 0 16,0 21-16,-1 0 0,1 0 15,-21 0-15,21 21 0,-22 0 0,22 0 16,-21 0-16,21 22 0,-22-1 15,22-21-15,-21 21 0,21 1 16,0-1-16,-1 0 0,1 1 0,21-1 16,0 0-16,0-20 0,0-1 0,0 21 15,0-21-15,0 0 0,21 1 16,1-22-16,20 0 0,-21 0 16,0 0-16,0 0 0,22-22 15,-22 22-15,21-21 0,-21 0 0,22 0 16,-22 0-16,0-22 0,21 22 15,-20-21-15,-1 21 0,-21-22 0,21 1 16,-21 21-16,21-21 0,-21 20 16,0 1-16,0-21 0,0 21 15,0 0-15,0 42 32,0 0-32,0 0 0,0 0 15,0 22-15,0-22 0,-21 21 0,21-21 16,0 22-16,0-22 0,0 0 15,0 21-15,0-21 0,0 1 16,0-1-16,21 0 0,0-21 16,0 0-16,1 0 0,-1 0 15,21 0-15,-21-21 0,0 0 16,22 21-16,-22-22 0,21 1 0,1-21 16,-22 21-16,0 0 0,0-22 0,0 22 15,0-21-15,1 21 0,-22-22 16,21 22-16,-21 0 0,0 0 15,0 0-15,0 42 32,0 0-32,0 0 0,0 0 15,0 0-15,-21 22 0,21-22 0,-22 21 16,22-21-16,-21 1 0,21 20 16,0-21-16,0 0 0,-21 0 0,21 1 15,0-1-15,0-42 31,0-1-15,21 1-16,-21 0 0,0 0 16,21 0-16,1 0 0,-1-22 15,-21 22-15,21 0 0,0 0 16,0-22-16,-21 22 0,21 0 0,1 0 16,-1 21-16,0-21 0,0 21 15,0-21-15,0 21 0,1 0 16,-22 21-16,21 0 0,-21 0 15,0 21-15,21-20 0,-21-1 16,0 0-16,0 21 0,0-21 0,0 1 16,0-1-16,0 0 0,0 0 0,0 0 15,21 0-15,-21 1 0,21-22 16,-21 21-16,21-21 16,1 0-16,-1 0 15,0-21-15,-21-1 0,21 1 16,0 21-16,-21-21 0,21 0 15,1-21-15,-1 20 0,0 1 0,0-21 16,21 0-16,-20 20 16,-1 1-16,0 0 0,0 0 0,-21 0 15,21 21-15,0 0 0,-21 21 32,0 0-32,0 0 0,0 0 15,0 1-15,0-1 0,0 21 0,0-21 16,0 22-16,0-22 0,0 0 0,0 0 15,0 21-15,0-20 0,0-1 16,0 0-16,22 0 16,-1-21-16,21 0 0,-21 0 15,0 0-15,22 0 0,-22 0 0,21 0 16,-21-21-16,22 0 0,-1 0 0,-21-1 16,22 1-16,-22-21 0,0 0 15,21-1-15,-21 1 0</inkml:trace>
  <inkml:trace contextRef="#ctx0" brushRef="#br0" timeOffset="71309.62">5016 4255 0,'0'-22'0,"0"44"0,0-86 0,-21 43 0,21 0 16,-21 21-16,0 0 0,0 0 16,0 0-16,-1 21 15,22 21-15,-21 1 0,0-22 16,21 42-16,0-20 0,-21-1 0,21 21 15,-21 1-15,0-22 0,21 22 16,-22-1-16,22 1 0,-21-1 0,21 1 16,-21-1-16,21-20 0,0 20 0,-21-21 15,21 1-15,0-1 0,0-21 0,0 22 16,0-22-16,0 0 0,0 0 16,0 0-16,0 0 15,0-42 16,0 0-31,0 0 0,0 0 0,0 0 16,0-1-16,21 1 0,-21-21 0,0 21 16,21 0-16,0-1 0,1-20 0,-22 21 15,21 0-15,0 0 0,0-1 16,0 22-16,0-21 0,1 21 0,-1-21 16,0 21-16,0 0 0,0 0 0,0 0 15,1 0-15,-1 21 0,0 0 16,0 1-16,0-1 0,0 0 0,1 0 15,-22 0-15,0 0 0,0 1 16,0 20-16,0-21 0,0 0 0,0 22 16,-22-22-16,1 0 0,0 0 15,0 0-15,0 0 0,-22 1 0,22-22 16,0 21-16,-21-21 0,21 0 0,-1 0 16,1 0-16,0 0 0,0 0 0,21-21 31,21-1-16,0 1-15,0 21 0,1-21 16,-1 0-16,21 21 0,-21-21 0</inkml:trace>
  <inkml:trace contextRef="#ctx0" brushRef="#br0" timeOffset="71991.85">5588 4953 0,'0'0'0,"-21"0"16,0 0-16,-1 0 0,1 0 16,0 21-16,21 0 15,-21 1-15,0-1 0,0 0 0,21 0 16,-22 0-16,22 0 0,-21 22 0,21-22 16,0 0-16,0 0 0,0 0 15,0 1-15,0-1 0,0 0 16,0 0-16,0 0 15,21-21-15,1 0 0,-1 0 0,0 0 16,21 0-16,-21 0 0,1 0 16,-1-21-16,-21 0 0,21 21 0,0-21 15,-21 0-15,0-1 0,0 1 0,0 0 16,0 0-16,0 0 0,0 0 0,0-1 16,0 1-16,0 0 0,0 0 15,0-21-15,0 20 0,0 1 16,0 0-16,0 0 0,0 0 15,21 21-15,0 0 0,1-21 16,-1 21-16,0 0 0,21 0 16,-21 0-16,22 0 0,-22 0 0,0 0 15,21 21-15,-20 0 0,-1-21 0,0 21 16,0 21-16,-21-20 0,0-1 0,0 0 16,0 0-16,0 21 0,-42 64 31,42-85-31,0 1 0,-21 20 0,21-21 15,0 0-15,0 0 0,0 1 0,0-1 16,0 0-16,21-21 16,0 0-16,0 0 0,0 0 0,0 0 15,1 0-15,20 0 0,-21 0 0,21 0 16,-20-21-16,-1 0 0,0 21 16,0-22-16,21 1 0,-20-21 0,-22 21 15,21-22-15,-21 22 0,21-21 16,-21 0-16,0-1 0,0 1 0,0 21 15,-21 0-15,0-1 0,-1 1 0,1 0 16,0 21-16,-21 0 0,21 0 16,-1 0-16,-20 0 0,21 0 0,0 21 15,0-21-15,-1 21 0,1-21 0,0 22 16,0-22-16,0 21 0,0-21 16,-1 0-16</inkml:trace>
  <inkml:trace contextRef="#ctx0" brushRef="#br0" timeOffset="82696.41">8043 4297 0,'0'0'0,"0"-21"0,-21 0 16,21-1-16,0-20 0,0 21 0,0 0 16,-21 0-16,21-22 0,0 22 0,0 0 15,-21 0-15,21 0 16,0 42-1,0 0-15,0 21 0,0 1 0,0-1 16,0 21-16,0 1 0,0-1 16,0 1-16,-21-1 0,21 1 0,0 21 15,-22-22-15,1 22 0,0-22 0,21 1 16,0-1-16,-21 1 16,21-22-16,-21 0 0,21 1 0,0-22 15,0 0-15,0 0 0,-21 0 0,21 1 16,-22-22-1,22-22 1,0 1-16,0 0 0,0 0 0,0-21 16,0 20-16,0-20 0,0 0 0,0-1 15,0 1-15,22 0 0,-1-1 16,0 1-16,0 0 0,21 21 16,-20-22-16,20 22 0,0 0 0,1 21 15,-1 0-15,0-21 0,1 21 0,-1 0 16,0 0-16,1 21 0,-1 0 15,-21 0-15,21 22 0,-20-22 0,-1 21 16,-21-21-16,0 22 0,0-1 0,-21 0 16,-1 1-16,1-22 0,-21 21 0,0 0 15,-1-20-15,-20-1 0,20 0 16,1 0-16,0 0 0,-22 0 16,43-21-16,-21 0 0,-1 22 0,22-22 0,0 0 15,0 0-15,0 0 0,0 0 16,21-22-16,0 1 15,21 0 1,0 21-16,0-21 0,0 0 16,0 21-16,22-21 0,-1-1 0</inkml:trace>
  <inkml:trace contextRef="#ctx0" brushRef="#br0" timeOffset="83013.03">9461 4826 0,'0'-21'15,"0"0"1,22 21-1,20 0-15,-21 0 0,0 0 0,22 0 16,-22 0-16,21-21 0,-21 21 0,22 0 16,-22 0-16,21 0 0,-21 0 15,0 0-15,1 0 0,-1 0 16,-21 21 0,-21 0-1,-22-21-15,22 21 0,-21-21 16</inkml:trace>
  <inkml:trace contextRef="#ctx0" brushRef="#br0" timeOffset="83191.7">9440 5038 0,'-21'0'15,"42"0"-15,-42 21 0,42 0 32,0-21-32,1 0 0,-1 0 15,0 0-15,21 0 0,-21 0 0,1 0 16,-1 0-16,0 0 0,0 0 0,0-21 15,0 21-15,1-21 0,-1 21 16,0-21-16,0 21 0,0-22 16,0 1-16</inkml:trace>
  <inkml:trace contextRef="#ctx0" brushRef="#br0" timeOffset="85487.78">11515 4657 0,'-22'0'0,"22"-21"16,0-1-1,0 1-15,0 0 16,0 0-16,0 0 16,22 0-16,-1 21 0,0-22 0,-21 1 15,21 0-15,0 0 0,22 21 16,-22-21-16,0 0 0,21 21 0,-21 0 16,1 0-16,-1 0 0,21 0 15,-21 21-15,-21 0 0,0 0 16,0 21-16,0-20 0,0 20 0,0-21 15,0 21-15,0 1 0,0-22 16,0 21-16,0 1 0,0-1 0,-21-21 0,0 21 16,21-20-16,-21-1 0,21 0 15,0 0-15,-21 0 0,21 0 16,-22-21-16,22-21 31,0 0-31,0 0 0,0 0 16,0-22-16,0 22 0,0-21 15,0 21-15,0-22 0,22 22 0,-22-21 16,21 0-16,0 20 0,0-20 0,0 0 16,22 21-16,-22-1 0,21 1 15,-21 0-15,22 0 0,-1 21 16,-21 0-16,21 0 0,-20 0 0,20 21 16,-21-21-16,0 21 0,0 22 0,1-22 15,-22 0-15,21 21 0,-21 1 0,0-1 16,0-21-16,0 21 0,0 1 15,-21-1-15,-1 0 0,1 1 0,0-22 16,21 21-16,-21-21 0,0 1 0,21-1 16,-21 0-16,21-42 31,21 0-31,0-1 16,0-20-16</inkml:trace>
  <inkml:trace contextRef="#ctx0" brushRef="#br0" timeOffset="86472.56">12531 4636 0,'0'21'0,"21"-21"31,0 0-15,0-21-16,0-1 0,0 22 0,1-21 15,-1 0-15,0 0 0,0 0 16,0 0-16,0-1 0,-21 1 16,0 0-16,22 0 0,-22 0 0,0 0 15,0-1-15,0 1 0,-22 0 16,1 21-16,0 21 16,0 0-16,0 1 0,0-1 15,-1 0-15,22 21 0,-21-21 0,0 22 16,0-1-16,0 0 0,21 1 0,0-22 15,-21 21-15,21 1 0,0-1 0,0-21 16,0 0-16,0 22 0,0-22 16,0 0-16,21-21 0,0 21 0,0-21 15,21 0-15,-20 0 16,-1 0-16,21-21 0,-21 21 0,22-21 16,-22 0-16,21-1 0,-21-20 0,0 21 15,1 0-15,20-22 0,-21 22 16,0-21-16,0 0 0,1 20 15,-1-20-15,0 21 0,0-21 0,-21 20 0,21 1 16,-21 0-16,21 21 0,1 0 16,-22 21-1,0 22-15,0-22 16,0 0-16,0 21 0,-22-21 0,22 22 16,0-22-16,-21 21 0,21-21 15,-21 22-15,21-22 0,-21 0 0,21 0 16,0 0-16,0 1 0,0-1 15,21-21-15,0 0 16,0 0-16,1 0 0,20 0 0,-21 0 16,0-21-16,0-1 0,1 1 0,-1 0 15,21-21-15,-21 21 0,0-1 16,-21-20-16,22 21 0,-1 0 16,0 0-16,0-1 0,-21 1 0,0 0 0,0 0 15,0 42 16,0 0-31,0 0 0,0 1 0,0-1 16,0 0-16,0 21 0,0-21 16,-21 1-16,21-1 0,0 21 0,-21-21 15,21 0-15,0 1 0,0-1 16,0 0-16,21-21 0,0 0 16,0 0-16,0 0 0,1 0 0,-1 0 15,21 0-15,-21 0 0,22-21 0,-22 0 16,21-1-16,-21 1 0,22 0 0,-22 0 15,0 0-15,0-22 0,0 22 16,-21 0-16,0-21 0,0 21 0,0-22 16,0 1-16,0 21 0,0-22 0,0 22 15,-21 0-15,0 0 0,0 0 16,0 21-16,-1 0 0,1 0 0,0 0 16,0 0-16,21 21 15,0 0 1,21-21-16,0 0 15,0 0-15,1 0 0,-1 0 0,0 0 16,0 0-16,0-21 16,0 21-16,1-21 0,-22 0 0,21 21 15,0-22-15,0 1 0,0 21 0,0-21 16,-21 0-16</inkml:trace>
  <inkml:trace contextRef="#ctx0" brushRef="#br0" timeOffset="87051.71">15938 3577 0,'22'-42'15,"-44"84"-15,44-105 0,-22 42 0,0-1 16,0 1-16,0 0 0,0 42 15,0 0 1,0 22-16,0-1 0,-22 0 16,22 22-16,-21-1 0,21 1 0,-21 21 15,0-22-15,21 22 0,-21-22 0,0 22 16,-1-22-16,1 1 0,0-1 0,0-20 16,0 20-16,0-20 15,-1-22-15,22 21 0,-21-21 0,21 0 16,0 1-16,0-1 0,0-42 15,21-1 1,-21 1-16,22 0 0</inkml:trace>
  <inkml:trace contextRef="#ctx0" brushRef="#br0" timeOffset="87584.72">15684 3789 0,'0'-21'16,"0"42"-16,0-85 0,0 43 0,0 0 0,0-21 0,22 21 15,-1-1-15,0-20 0,0 21 16,21 0-16,1 0 0,-1-1 16,0 1-16,1 0 0,20 21 0,1 0 15,-1 0-15,22 0 0,-22 21 0,1 22 16,-22-22-16,1 21 0,20 43 16,-42-43-16,-21 0 0,-21 22 15,0-22-15,-21 1 0,-22 20 16,1-21-16,-1 1 0,-21-1 0,22-21 0,-22 22 15,22-22-15,20 0 0,-20-21 16,21 21-16,-1-21 16,22 0-16,21-21 0,0-21 15,21 20-15,22 1 0,-1 0 16,0-21-16,1 21 0,20-1 16,1 1-16,20 0 0,-20 21 0,20 0 15,-20 0-15,21 21 0,-22 0 0,1 1 16,-1-1-16,-21 21 0,1 0 0,-1 1 15,-21-1-15,0 0 0,-21 1 16,0-1-16,0 0 0,-21 1 0,-21-1 16,0 0-16,-22 1 0,-63 20 15,42-42-15,22 22 0,-22-22 16,-63 21-16,63-42 0,22 0 16,-1 0-16,1 0 0,21 0 0,-1 0 15,1-21-15,21 21 0,0-21 16,-1-21-16,22 20 0,0-20 0,0 21 15,22-21-15,-1-1 0,-21 1 0,42 0 16,-21-1-16,0 1 0,22 21 16,-22-22-16,21 22 0,1 21 15,-22 0-15,21 0 0,-21 0 0</inkml:trace>
  <inkml:trace contextRef="#ctx0" brushRef="#br0" timeOffset="88660.72">17208 4509 0,'0'-22'0,"0"44"0,0-86 16,0 43-16,0-21 0,0-1 15,0 22-15,0-21 0,-21-1 0,0 22 16,0 0-16,0 0 0,0 21 0,-22 0 15,22 0-15,0 0 0,-21 0 16,20 21-16,1 21 0,0-20 0,-21-1 16,21 21-16,-1 0 0,1 1 15,0-22-15,21 21 0,0 1 0,-21-22 16,21 0-16,0 21 0,0-21 0,0 1 16,0-1-16,0 0 0,21-21 15,0 0-15,0 0 0,1 0 0,-1 0 16,21 0-16,0 0 0,-20 0 0,20-21 15,-21 0-15,21-1 0,-20 1 0,20 0 16,-21 0-16,-21 0 0,21-22 16,-21 22-16,21-21 0,-21 21 0,0 0 15,0-1-15,0 1 0,0 0 0,-21 21 16,0 21 0,21 0-1,0 1-15,-21-1 0,21 21 0,-21-21 0,21 0 16,0 22-16,0-22 0,0 0 15,0 0-15,0 0 0,0 1 0,21-1 16,-21 0-16,21-21 0,0 0 0,22 0 16,-22 0-16,21 0 0,0 0 15,-20 0-15,20 0 0,0 0 0,1-21 16,-22 0-16,21-1 0,-21 1 0,0 0 16,22 0-16,-43-21 0,21 20 0,-21-20 15,21 21-15,-21 0 0,0-22 16,0 22-16,-21 42 31,21 1-31,-21-1 0,21 21 16,-21-21-16,21 0 0,-22 22 0,22-22 15,0 0-15,-21 0 0,21 0 16,0 1-16,0-1 0,0 0 0,0 0 16,21-21-1,1 0-15,-1-21 16,-21 0-16,21 21 0,0-21 15,0-1-15,0-20 0,-21 21 16,85-85 0,-85 85-16,21 0 0,0 0 0,-21-1 15,22 22-15,-22 22 16,0-1-16,0 0 0,0 0 16,0 0-16,0 0 0,0 1 15,0-1-15,0 0 0,0 0 0,0 0 16,0 0-16,0 1 0,21-22 15,0 0-15,-21 21 0,21-21 16,0 0-16,0 0 0,1 0 16,-1-21-16,0 21 0,21-22 0,-21 1 15,1 21-15,-1-21 0,0 0 0,0-21 16,0 20-16,-21 1 0,21 0 16,1 0-16,-22 0 0,0 0 0,0 42 31,0 0-16,0 0-15,0 0 0,0 0 0,-22 1 16,22-1-16,0 0 0,0 0 16,0 0-16,0 0 0,0 1 0,0-1 15,22 0-15,-1 0 0,0-21 16,21 0-16,-21 0 0,22 0 0,-22 0 16,21 0-16,1 0 0,-22-21 15,21 0-15,22-22 16,-22 22-16,-21-21 0,21 0 0,-20-1 15,-1-20-15,21 20 0</inkml:trace>
  <inkml:trace contextRef="#ctx0" brushRef="#br0" timeOffset="89102.4">18965 3725 0,'0'-42'0,"0"84"0,0-126 0,0 63 0,0-1 16,0 1-16,-21 42 16,0 1-16,0 20 15,21-21-15,-21 21 0,-1 1 0,1 20 16,0-20-16,0 20 0,0 1 15,0-1-15,-1 1 0,22-1 0,-21 1 16,21-22-16,-21 21 0,21-20 0,0-1 16,0 0-16,0 1 0,0-22 15,0 21-15,0-21 0,0 1 0,0-1 16,0-42 15,0-1-31,0 1 0,0 0 0,21 0 16,-21 0-16,21-22 0,-21 22 0,22-21 15,-1 21-15,0 0 0,0-22 0,0 22 16,0 21-16,1-21 0,-1 21 16,0-21-16,0 21 0,0 0 0,0 0 15,1 21-15,-1 0 0,0 0 0,0 0 16,0 1-16,0-1 0,1 0 16,-22 21-16,0-21 0,0 1 0,0-1 15,0 21-15,-22-21 0,1 0 16,-21-21-16,21 22 0,0-1 0,-22 0 15,1-21-15,21 0 0,-22 0 0,22 0 16,-21 0-16,21 0 0,42-21 31,0 21-15,0-21-16,22 21 0</inkml:trace>
  <inkml:trace contextRef="#ctx0" brushRef="#br0" timeOffset="89719.76">19516 4297 0,'0'0'16,"0"-21"-1,-22 21-15,1 0 0,0 0 16,0 21-16,-21 0 0,20 0 0,-20 0 16,21 1-16,-21-1 0,20 21 0,1-21 15,0 0-15,0 22 0,21-22 16,-21 0-16,21 0 0,0 0 0,0 1 15,21-1-15,21 0 0,-21-21 16,1 0-16,-1 0 0,0 0 0,21 0 16,-21 0-16,22 0 0,-22 0 0,0-21 15,0 21-15,0-21 0,1-1 16,-1 1-16,-21 0 0,0-21 16,0 21-16,0-22 0,0 22 0,0-21 15,0 21-15,-21-22 0,-1 22 0,1 0 16,21 0-16,0 0 0,0-1 15,0 1-15,21 21 16,1 0-16,-1 0 0,0 0 16,0 0-16,21 21 0,-20 1 0,20-1 15,-21 0-15,0 0 0,0 0 16,1 0-16,-1 1 0,-21-1 16,0 21-16,0-21 0,0 0 0,0 1 15,0-1-15,0 0 0,-21 0 0,21 0 16,-22 0-16,22 1 0,-21-22 0,21 21 15,0 0 1,21-21 0,1 0-16,-1 0 0,0 0 0,21 0 15,-21-21-15,1 21 0,20-21 0,-21-1 16,43 1 0,-22-21-16,-42 0 0,21 20 0,-21-20 15,0 21-15,0-21 0,0 20 0,0 1 16,0 0-16,0 0 0,0 0 15,-21 0-15,0 21 0,0 0 0,-1 0 16,1 0-16,0 0 16,0 21-16,21 0 0,-21-21 15,21 21-15,0 0 16</inkml:trace>
  <inkml:trace contextRef="#ctx0" brushRef="#br0" timeOffset="89992.25">20764 3958 0,'0'0'0,"0"-21"16,-21 21-16,0 0 16,0 21-16,0 0 0,-22 1 0,22 20 15,0 0-15,0 1 0,0-1 16,0 0-16,-1 1 0,1-1 0,21 21 15,-21-20-15,21-1 0,-21 0 0,21-20 16,0 20-16,0-21 0,0 21 0,0-20 16,0-1-16,0 0 0,21 0 15,0-21-15,0 21 0,1-21 0,20 0 16,-21 0-16,21 0 0,1 0 0,-22 0 16,21 0-16,1-21 0</inkml:trace>
  <inkml:trace contextRef="#ctx0" brushRef="#br0" timeOffset="90259.75">21230 4022 0,'0'-21'0,"0"42"0,21-64 15,-21 22-15,21 21 16,1 0-16,-1 0 0,-21 21 16,21 1-16,0-1 0,0 21 0,-21 0 15,0 1-15,21-1 0,-21 0 16,0 22-16,0-22 0,0 1 0,0 20 15,0-21-15,-21 1 0,0-22 16,0 21-16,0 1 0,0-22 0,-1 21 16,1-21-16,-21 0 0,21 1 0,0-1 15,-1-21-15,1 21 0,0 0 16,21-42 0,21 0-1,22 21-15,-22-21 0,21-1 0</inkml:trace>
  <inkml:trace contextRef="#ctx0" brushRef="#br0" timeOffset="90498.31">22056 4149 0,'0'0'15,"0"-43"1,0 65 15,-22-22-31,22 21 16,0 0-16,0 0 15,0 0-15,0 0 0,0 1 16,0-1 0,0 0-16,0 0 0</inkml:trace>
  <inkml:trace contextRef="#ctx0" brushRef="#br0" timeOffset="90732.38">22034 4805 0,'0'21'0,"0"-42"0,0 63 16,0-21-16,0 1 0,0-1 15,0 0-15,0 0 0,0 0 16,0 0-16,-21 1 0,21-1 0,-21 0 15,0 0-15,0 0 0,0 22 16,-1-22-16,1 0 0,0 0 16,-21 0-16,21 0 0,-22 1 0,1-22 15,21 21-15,-22 0 0,1 0 0,0-21 16,-1 21-16,1-21 0,21 0 0,-21 0 16</inkml:trace>
  <inkml:trace contextRef="#ctx0" brushRef="#br0" timeOffset="111237.1">22077 5779 0,'-21'0'0,"-1"0"16,44 0 30,-1 0-46,0 0 16,0 0-16,0 0 0,0 0 16,1 0-16,20 0 0,-21 0 0,0 0 15,22 0-15,-22 0 0,0 0 16,21 0-16,-21 0 0,1 0 16,-1 0-16,-42 0 31,-1 0-31,1 0 15,0 0-15,-21 0 0,21 0 16,-22 0-16,1 0 0,0 0 0,-1 0 16,1 0-16,0 0 0,20 0 0,-20 0 15,21 0-15,0 0 0,21 21 32,42-21-32,-21 0 0,0 0 0,1 0 15,20 0-15,-21 0 0,21 0 0,-20 0 16,-1 0-16,21 0 0,-21 0 15,0 0-15,1 0 0,-1 0 16,0 0-16,0 0 0,-21-21 0,21 21 16,-42 0-1,0 0 1,0 0-16,0 0 0,-22 0 16,22 0-16,-21 0 0,21 0 0,-1 0 15,-20 0-15,21 0 0,42 0 63,0 0-63,0 0 15,1 0 1,-1 0-16,0 0 0,-21-22 16,21 22-16</inkml:trace>
  <inkml:trace contextRef="#ctx0" brushRef="#br0" timeOffset="112446.39">16235 5376 0,'-21'0'0,"42"0"0,-42 22 0,-1-22 0,1 0 0,0 0 15,0 0-15,0 0 16,0 0 0,21 21-1,21-21 17,0 0-32,0 0 15,0 0-15,0 0 0,1 0 16,-1 0-16,0 0 0,0 0 0,21 0 15,-20 0-15,20 0 0,-21 0 0,21 0 16,1 0-16,-1 0 0,0 0 16,1 0-16,-22 0 0,21 0 0,1 0 15,-1 0-15,0 0 0,1 0 0,-1 0 16,21 0-16,-20 0 0,-1 0 0,22 0 16,-22 0-16,21 0 0,-20 0 15,20 0-15,1 0 0,-22 0 16,22 0-16,-1 0 0,1 0 0,-22 0 15,21 0-15,1 0 0,-22 0 0,22 0 16,-1 0-16,-20 0 0,20 0 16,1 0-16,-1 0 0,1 0 0,-1 0 15,1 0-15,-1 0 0,1 0 0,-1 0 16,1 0-16,-1 0 0,1 0 0,-1 0 16,-21 0-16,22 0 0,-22 0 15,22 0-15,-22 0 0,0 0 0,1 0 16,-1 0-16,0 0 0,1 0 0,-1 0 15,0 0-15,1 0 0,20 0 0,-20 0 16,-1-21-16,0 21 16,1 0-16,-1 0 0,0 0 0,1 0 15,-1 0-15,0 0 0,22 0 16,-43 0-16,21 0 0,-21 0 0,22 0 16,-22-22-16,21 22 0,-21 0 15,22 0-15,-22 0 0,0 0 0,21 0 16,-20 0-16,-1 0 0,0 0 0,0 0 15,0 0-15,0 0 0,1 0 0,-1 0 16,0 0-16,0 0 16,0 0 15,-42-21 47,0 21-62,0 0-16</inkml:trace>
  <inkml:trace contextRef="#ctx0" brushRef="#br0" timeOffset="113379.74">12150 5461 0,'0'0'0,"-43"21"0,22-21 0,0 0 16,0 0-16,0 0 0,-1 0 0,1 0 15,42 0 32,1 0-47,20 0 0,-21 0 0,21 0 16,22 0-16,-22 0 0,22 0 0,-1 0 15,1 0-15,-1 0 0,1 0 16,20 0-16,-20 0 0,21 0 16,-1 0-16,-20 0 0,20 0 0,1 0 15,-21 0-15,-1 0 0,1 0 0,-1 0 16,-21 0-16,22 0 0,-22 0 0,1 0 16,-22 0-16,0 0 0,0 0 15,0 0-15,0 0 0,1 0 16,-44 0 46,1 0-62,0 0 16,0 0-16,0 0 16,0 0-16,-1 0 0,-20 0 15,21 0-15</inkml:trace>
  <inkml:trace contextRef="#ctx0" brushRef="#br0" timeOffset="113999.68">9377 5630 0,'-21'0'0,"42"0"0,-64 0 0,22 22 15,0-22-15,0 0 0,0 0 0,0 0 16,21 21-16,21-21 31,0 0-31,0 0 0,21 0 16,-20 0-16,20 0 0,0 0 16,1 0-16,-1 0 0,0 0 0,1 0 15,-1 0-15,0 0 0,1 0 0,-1 0 16,0 0-16,1 0 0,-1 0 15,-21 0-15,0 0 0,0 0 0,1 0 16,-1 0-16,-42 0 31,-1 0-15,1 0-16,-21 0 0,0 0 0,-1 0 16,1 0-16,-22 0 0,22 0 0</inkml:trace>
  <inkml:trace contextRef="#ctx0" brushRef="#br0" timeOffset="114420.02">7726 5736 0,'-21'0'15,"42"0"16,0 0-31,0 0 0,0 0 16,22 0-16,-1 0 0,0 0 0,1 0 16,20 0-16,-21 0 0,22 0 0,-1 0 15,-20 0-15,-1 0 0,0 0 16,1 0-16,-22 0 0,0 0 16,0 0-16,0 0 0,-21-21 15,-42 21 1,21 0-1,0-21-15,0 21 0,-22 0 0,22 0 16</inkml:trace>
  <inkml:trace contextRef="#ctx0" brushRef="#br0" timeOffset="115146.81">2307 6033 0,'0'0'16,"-21"0"-16,0 0 0,0 0 0,-1 0 15,22 21-15,-21-21 16,0 0-16,0 0 0,0 0 0,21 21 16,-21-21-16,-1 21 15,44 0 1,20-21-16,0 0 0,1 0 15,41 0-15,1 0 0,0 0 16,42 0-16,-22-21 0,22 0 0,22 0 16,20 0-16,0-1 0,1 1 15,-1 0-15,21 0 0,1 0 16,-1 0-16,1-1 0,-1 1 0,-20 21 0,-1 0 16,-42-21-16,21 21 0,-42 0 15,-21 0-15,-1 0 0,-20 0 16,-1 0-16,-41 0 0,20 0 0,-21 0 15,0 0-15,0 0 0,-21 21 16,22-21 15,-1 0-15,-21 21 0,-21-21-1,-22 0-15,22 0 16,-21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32:32.7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21950 5609 0,'0'0'0,"-21"0"0,-1 0 15,1 0-15,0 0 16,0 0-16,0 0 16,42 21 31,0-21-47,0 0 15,0 22-15,1-22 0,-1 0 0,0 21 16,0-21-16,0 0 0,0 0 15,1 21-15,-1-21 0,0 0 0,0 0 16,0 0-16,-21 21 0,-42-21 31,21 0-31,0 0 0,-22 0 16,1 0-16,0-21 0,-1 21 16,1 0-16,0 0 0,-1 0 15,22-21-15,-21 21 0,21 0 0,-1 0 16,1 0-16,0 0 0,42 0 31,22 0-31,-22 0 16,21 0-16,-21 21 0,22-21 0,-1 0 15,0 21-15,-21-21 0,22 0 0,-1 0 16,0 0-16,1 0 16,-1 0-16,-21 0 0,22 0 0,-22 0 15,-42 0 1,-1 0-1,-20-21-15,21 21 0,-21 0 0,-1 0 16,1-21-16,0 21 0,-1 0 0,1 0 16,0 0-16,20 0 0,1 0 15,0 0-15,0 0 0,42 0 32,0 0-32,22 0 0,-22 0 15,21 0-15,0 0 0,1 0 0,-1 0 16,0 0-16,22 0 0,-22 0 0,22 0 15,-22 0-15,0 0 16,1 0-16,-1 0 0,-21 0 0,0 0 16,-42 0-1,0 0-15,-21 0 0,-1-21 0,1 21 16,0 0-16,-1 0 0,-20 0 0,-1 0 16,22 0-16,-21 0 0,-64 0 15,84 0-15,1 0 16,21 0-16,0 0 0,-1 0 0,44 0 31,-1 0-31,21 0 0,0 0 0,1 0 16,-1 0-16,0 0 0,22 0 15,-1 0-15,-20 0 0,20 0 0,1 0 16,-22 0-16,0 0 0,1 0 16,-22 0-16,0-22 0,-42 22 15,-21 0 1,20-21-16,-41 21 0,21 0 0,-1 0 15,-20 0-15,20 0 0,-20 0 0,21 0 16,-1 0-16,-20 0 0,42 0 0,-22 0 16,22 0-16,0 0 0,0 0 15,42 0 1,0 0-16,0 0 16,22 0-16,-1 0 0,0 0 0,1 0 15,-1 0-15,0 0 0,22 0 16,-22 0-16,0 0 0,1 0 0,-22 0 15,21 0-15,-42-21 16,-21 21 0,-21-21-16,21 21 0,-22 0 0,1 0 15,-22 0-15,22 0 0,0 0 0,-1 0 16,1 0-16,0 0 0,-1 0 16,22 21-16,0-21 0,0 21 0,21 0 15,0 1-15,21-22 16,0 21-16,0-21 0,22 21 0,-1 0 15,0-21-15,1 21 0,20-21 16,-20 21-16,20-21 0,1 0 0,-1 0 16,1 22-16,-22-22 0,0 0 0,1 0 15,-22 0-15,0 0 0,-42-22 32,-22 22-32,1-21 0,0 21 0,-1-21 15,1 0-15,0 21 0,-1-21 0,-20 21 16,21-21-16,-1 21 0,1 0 0,0 0 15,-1-22-15,22 22 0,-21 0 16,21 0-16,-1 0 0,22 22 16,0-1-16,22-21 15,-1 21-15,0-21 0,21 21 16,1-21-16,-1 0 0,0 21 0,1-21 16,-1 0-16,0 0 0,22 21 0,-22-21 15,0 0-15,1 0 0,-1 0 0,-21 0 16,0 0-16,-42 0 15,0 0 1,0 0-16,0 0 0,-22 0 0,22-21 16,-21 21-16,21 0 0,0 0 0,-1 0 15,1 0-15,0 0 0,0 0 0,0 0 16,0 0-16,-1 0 16,1 0-16</inkml:trace>
  <inkml:trace contextRef="#ctx0" brushRef="#br0" timeOffset="23648.19">12340 5144 0,'0'21'16,"0"-42"-16,0 63 0,0-21 15,0 0-15,0 0 16,0 1-16,21-22 0,0 21 0,1 0 16,-1-21-16,0 21 15,0 0-15,0 0 0,0-21 0,22 22 16,-22-1-16,21-21 0,1 21 0,-1 0 16,21-21-16,-20 21 0,20-21 0,-20 21 15,20-21-15,1 0 0,-22 0 0,21 22 16,1-22-16,-1 0 0,-20 0 0,-1 0 15,22 0-15,-22 0 0,0 0 0,1 0 16,-1-22-16,0 22 0,1-21 0,-22 21 16,21-21-16,-21 0 0,22 21 0,-1-21 15,-21 0-15,21-1 0,-20 1 0,20 0 16,-21 0-16,21 0 0,-20 0 16,20-22-16,-21 22 0,0-21 15,22 21-15,-22-22 0,0 22 0,0-21 16,0-1-16,0 1 0,-21 0 0,22-1 15,-22 1-15,21 0 0,-21-1 0,21 1 16,0-43-16,-21 43 0,0 0 16,21-1-16,-21 1 0,21-21 0,-21 20 15,0 1-15,0 0 0,0-1 16,0 1-16,0 0 0,0-1 16,0 1-16,-21 0 0,0-1 0,0 1 15,0 0-15,-22 20 0,22-20 0,-21 0 16,21 21-16,-22-22 0,22 22 0,-21-21 15,0 21-15,-1-1 0,1-20 16,21 21-16,-22 0 0,1 21 16,0-21-16,-1-1 0,1 1 0,0 0 0,-22 0 15,22 21-15,-22-21 0,1 0 0,-1-1 16,-63 1-16,-21-21 16,64 42-16,20-21 0,-21 21 15,22 0-15,-85 0 16,84 0-16,1 0 0,-1 0 0,1 0 0,20 21 15,-20-21-15,-1 21 0,-20-21 16,20 21-16,1 0 0,-1 1 16,1-22-16,-1 21 0,1 0 0,-1 0 15,22 0-15,-22 0 0,22 1 0,0-1 16,-22 0-16,22 0 16,21 21-16,-22-20 0,1 20 0,0 21 15,-1-20-15,22-22 0,21 21 16,-21 1-16,0-1 0,0 64 0,21-64 15,0 22-15,-21-22 0,21 21 16,-22-20-16,22 20 0,-21-20 0,21 20 16,0-21-16,0 22 0,0-22 0,0 1 15,0 20-15,0-21 0,0 1 0,21-1 16,1 0-16,-1 1 0,0-1 0,21-21 16,-21 22-16,22-1 0,-22-21 15,21 0-15,1 22 16,-1-22-16,0 0 0,1 0 0,-1 21 0,21-42 15,43 43-15,-42-22 0,-1 0 16,1 0-16,-1-21 0,22 21 0,-22-21 16,1 22-16,21-22 0,-22 0 15,-21 0-15,22 21 0,-1-21 0,-20 0 0,-1 0 16,0 0-16,1 0 16,-22 0-16,21 0 0,-21 0 0,1 0 0,-1 0 15,0 0-15,0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33:44.73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3006 0,'0'0'0,"0"-64"16,0 43-16,0 0 15,0-21-15,21 20 0,-21 1 0,0 0 16,0 0-16,0-21 0,0 20 15,0 1-15,0 0 0,0 0 0,0 0 16,0 0-16,0-1 16,0 44 15,0-1-15,0 0-16,-21 21 0,21 1 0,-21 20 15,0 1-15,21-1 0,-22 43 16,1-21-16,0 20 0,0 1 0,21 0 15,-21 0-15,0-21 0,-1 20 16,1 1-16,21 0 0,-21 0 0,21-21 16,-21-1-16,0 1 0,21-22 15,0 1-15,-21-1 0,21-20 0,-22-1 16,22-21-16,0 22 0,0-22 0,0 0 16,0 0-1,0-42 1,0 0-16,0 0 15,0-1-15,0 1 0,0-21 16,0 21-16,-21-22 0</inkml:trace>
  <inkml:trace contextRef="#ctx0" brushRef="#br0" timeOffset="662.8">1863 3175 0,'0'-21'0,"0"42"0,-22-42 16,1 0-16,0 21 0,21-21 15,-21 21-15,21-22 0,-21 1 16,0 21-16,21-21 0,0 0 0,0 0 16,0 0-16,0-1 15,0 1-15,0 0 0,21 0 16,0 0-16,0 0 0,0-22 0,0 22 16,22 0-16,-1 0 0,0 0 15,1-1-15,-1 1 0,22 21 0,20 0 16,-20 0-16,20 0 0,-20 0 15,21 21-15,-22 22 0,1-22 0,-1 21 16,-42 1-16,22 20 0,-43-21 16,0 22-16,0-1 0,-43 1 0,1-1 15,-22 1-15,1-1 0,-1 1 0,-20-22 16,-1 22-16,22-22 0,-1 0 16,1-20-16,-1 20 0,1-21 15,20 0-15,1 0 0,21 1 0,-22-22 16,22 0-16,0 21 0,42-42 47,0 21-47,1-22 0,20 1 0,0-21 15,1 21-15,20-22 0</inkml:trace>
  <inkml:trace contextRef="#ctx0" brushRef="#br0" timeOffset="1223.75">3323 2582 0,'0'-42'16,"0"84"-16,0-126 0,0 63 0,-21-1 15,0-20-15,21 21 0,-21 21 16,-1-21-16,1 21 0,0 0 16,0 21-16,0 0 15,0 21-15,21 1 0,-22 20 0,1 1 16,0-1-16,0 1 0,0 20 0,21 1 15,-21 21-15,-1-21 0,1 20 16,-21-20-16,21 21 0,0-21 0,-1 20 16,-20-20-16,21 0 0,0-1 0,0 22 15,-1-42-15,-20 20 0,21 1 16,0-21-16,0-1 0,-1-21 16,22 22-16,-21-22 0,21 1 0,-21-22 15,21 0-15,0 0 0,0 0 16,0-42-1,0 0-15,0 0 0,0 0 16,0-1-16,0-20 0,0 0 16,0 21-16,21-22 0,0 1 0,1 0 15,-1-22-15,0 22 0,21-1 16,-21 1-16,22 0 0,-22 21 0,21-22 16,-21 22-16,22 0 0,-22 0 0,21 0 15,-21 21-15,22 0 0,-22 0 16,0 0-16,0 0 0,-21 21 0,21 0 15,-21 0-15,22 0 0,-22 22 16,0-22-16,0 21 0,0 0 0,0 1 16,0-22-16,0 21 0,-22 1 15,1-22-15,21 21 0,-21-21 0,21 22 16,-21-22-16,21 0 0,0 0 0,0 0 16,0-42-1,21 21 1,0-21-16,0 0 0,1 0 0</inkml:trace>
  <inkml:trace contextRef="#ctx0" brushRef="#br0" timeOffset="1632">3641 3895 0,'0'0'0,"-22"0"31,1 0-31,0 21 15,0 0-15,0 0 0,0 0 0,-22 22 16,22-1-16,0 0 0,0-20 16,-22 20-16,22 0 0,0 1 0,0-1 15,0 0-15,0-21 0,21 22 16,0-22-16,0 0 0,0 21 0,0-20 16,0-1-16,21 0 15,0-21-15,21 0 0,-21 0 0,22 0 16,-22 0-16,21 0 0,1 0 15,-1-21-15,-21 21 0,21-21 0,-20-1 16,20 1-16,-21 0 0,0 0 0,0-21 16,1 20-16,-22-20 0,0 0 0,0-1 15,0 22-15,0-21 0,0 0 16,0 20-16,-22 1 0,1 0 0,0 0 16,0 21-16,0 0 0,-22 0 0,22 0 15,0 0-15,0 0 0,-21 21 16,20-21-16,1 21 0,21 0 15,-21 1-15,42-22 16,0 0 0</inkml:trace>
  <inkml:trace contextRef="#ctx0" brushRef="#br0" timeOffset="2176.48">3979 3958 0,'0'0'15,"21"0"-15,-21 21 32,0 1-32,0-1 15,0 0-15,0 0 16,0 0-16,0 0 0,0 22 0,0-22 16,0 0-16,0 21 0,-21-20 0,21-1 15,-21 0-15,0 21 0,21-21 0,0 1 16,-21-1-16,21 0 0,-21-21 15,21 21-15,-22 0 0,22-42 47,0 0-47,0 0 16,0 0-16,0-1 0,0 1 0,0 0 16,0 0-16,0 0 0,22-22 15,-1 22-15,-21-21 0,21 21 16,0 0-16,0-22 0,0 22 0,-21 0 15,43 0-15,-22 0 0,0-1 0,0 22 16,0 0-16,1 0 0,20 0 0,-21 0 16,0 0-16,0 0 0,22 22 15,-22-1-15,0 21 0,-21-21 0,21 0 16,-21 22-16,0-1 0,0-21 0,0 22 16,0-22-16,0 21 0,0-21 15,0 22-15,-21-22 0,0 0 0,21 21 16,-21-21-16,0-21 0,21 22 15,0-1-15,-22-21 0,22 21 0,-21-21 16,42-21 15,1 0-15,-1-1-16,0 1 0,0 0 0</inkml:trace>
  <inkml:trace contextRef="#ctx0" brushRef="#br0" timeOffset="2611.48">4699 4233 0,'-21'0'0,"21"22"32,21-22-17,0 0-15,0 0 0,0 0 16,1 0-16,20 0 0,-21 0 0,0-22 15,22 1-15,-22 21 0,0-21 16,21 21-16,-21-21 0,1 0 0,-22 0 16,21-1-16,-21 1 0,21 0 0,-21 0 15,0 0-15,0 0 0,0-1 16,-21 22-16,0 0 0,-1-21 0,1 21 16,0 0-16,0 0 15,0 0-15,-22 21 0,22 1 0,0-1 16,-21 0-16,21 0 0,-22 21 0,22-20 15,-21 20-15,21 0 0,-1-21 16,1 22-16,0-1 0,21-21 0,0 22 16,0-22-16,0 0 0,0 0 0,0 0 15,0 0-15,21 1 0,0-1 0,22-21 16,-22 21-16,0-21 0,21 0 16,1 0-16,-22 0 0,21 0 0,-21 0 15,22 0-15,-22 0 0,0 0 0,0 0 16,0-21-16,1 21 0,-22-21 0,0-1 15,21 22-15,0-21 0</inkml:trace>
  <inkml:trace contextRef="#ctx0" brushRef="#br0" timeOffset="10847.94">7451 3916 0,'0'-21'15,"0"0"-15,21-1 16,-21 1-16,0 0 0,0 0 16,0 0-16,0 0 15,0-1-15,0 44 32,0-1-32,0 0 0,0 21 0,0 1 15,0 20-15,0 1 0,0-1 16,0 22-16,-21-1 0,21 1 0,-22 0 15,22-1-15,-21 1 0,21 0 0,-21-1 16,21 1-16,0 0 0,0-1 0,0-20 16,0 21-16,-21-22 15,21 1-15,-21-1 0,21-21 0,0 22 16,0-22-16,-21-21 0,21 22 0,0-22 16,0 0-16,0 0 0,-22-21 15,22-21-15,0 0 16,0-21-16,0-1 0,-21 1 0</inkml:trace>
  <inkml:trace contextRef="#ctx0" brushRef="#br0" timeOffset="11195.79">7345 4085 0,'0'0'0,"0"-42"0,0 21 15,0-22-15,0-41 16,0 63-16,21-1 0,21 1 0,-21 0 16,22 0-16,-1 0 0,0 0 0,22-1 15,-1 22-15,1 0 0,-1-21 16,1 21-16,-1 0 0,-20 21 0,20 1 16,-42-1-16,22 0 0,-22 21 0,-21 1 15,0-1-15,-21 0 0,-22 1 16,1 20-16,0-21 0,-22 1 15,1 20-15,-1-20 0,-20-1 0,20-21 16,1 21-16,-22 22 0,43-43 16,20 0-16,-20-21 0,42 21 0,0 1 15,21-22 1,0 0-16,22-22 16,-1 22-16,0-21 0,22 0 0,-22-21 15</inkml:trace>
  <inkml:trace contextRef="#ctx0" brushRef="#br0" timeOffset="11500.23">9673 3895 0,'21'0'16,"0"0"-1,1 0-15,-1 0 0,0 0 0,21 0 16,-21 0-16,22 0 0,-1 0 16,-21 0-16,22 0 0,-1 0 15,-21 0-15,21 0 0,-20 0 0,-1 0 16,0 0-16,-42 0 31,0 0-31,-1 21 0</inkml:trace>
  <inkml:trace contextRef="#ctx0" brushRef="#br0" timeOffset="11663.42">9737 4128 0,'0'21'15,"0"-42"-15,-22 63 0,22-21 0,0 0 16,0 0-16,22-21 15,-1 0-15,0 0 16,0 0-16,21 0 0,1 0 0,-1 0 16,0 0-16,1 0 0,-1 0 0,0-21 15,1 21-15,-22-21 0,21 0 0,-21 21 16</inkml:trace>
  <inkml:trace contextRef="#ctx0" brushRef="#br0" timeOffset="13688.49">11557 3831 0,'0'-21'15,"-21"0"1,21 0-16,0 0 16,0-1-16,0 1 0,0 0 15,0 0-15,0 0 0,21 0 16,-21-22-16,21 22 0,0 0 0,0 0 16,1 0-16,-1 21 0,21-22 0,-21 1 15,22 21-15,-22 0 0,21 0 16,0 21-16,1 22 0,-22-22 0,21 21 15,-21 1-15,1-1 0,-1 0 0,0 1 16,-21-1-16,21 0 0,-21 22 16,0-22-16,0 0 0,0 1 0,-21-1 15,0 0-15,0 1 0,-1-22 0,1 21 16,0-21-16,0 1 0,0-22 16,0 0-1,21-22-15,0 1 16,0-21-16,0 21 0,0-22 0,0 1 15,21 0-15,0-1 0,0 1 16,0 0-16,22-1 0,-1-20 0,0 21 16,1-1-16,-1 1 0,0 21 0,22-22 15,-22 22-15,0 0 0,22 0 16,-22 21-16,1 0 0,-1 0 0,0 21 16,-21 0-16,22 0 0,-22 1 0,0 20 15,0 0-15,0 1 0,-21-1 0,0 0 16,0 1-16,0-1 15,0 0-15,0 1 0,0-1 0,-21 0 16,21 1-16,-21-22 0,21 0 0,-21 21 16,21-21-16,-21 1 0,21-1 0,0 0 15,21-21 1,0-21-16,0 0 16,22-1-16,-22-20 0</inkml:trace>
  <inkml:trace contextRef="#ctx0" brushRef="#br0" timeOffset="14071.77">13293 3895 0,'21'0'31,"0"0"-31,0-21 0,0-1 16,0 22-16,1-21 0,20 0 0,-21 0 15,21 21-15,-20-21 0,-1 0 16,0-22-16,0 22 0,0 0 0,-21 0 16,0 0-16,0-1 0,0 1 0,0 0 15,-21 21-15,-21 0 0,21 0 16,-1 0-16,-20 0 16,0 21-16,-1 22 0,1-22 0,0 21 15,21-21-15,-22 22 0,1-1 0,21 21 16,0-20-16,-1-1 0,1 0 15,21 1-15,0-1 0,0-21 0,0 22 16,0-22-16,21 0 0,1 0 0,20 0 16,-21 0-16,21-21 0,-20 0 0,20 0 15,0 0-15,1 0 0,-1 0 16,0 0-16,1 0 0,-22-21 0,21-21 16,0 21-16,1 0 0,-1-22 0</inkml:trace>
  <inkml:trace contextRef="#ctx0" brushRef="#br0" timeOffset="14670.72">14309 3598 0,'0'0'0,"0"-21"0,0 42 15,-22 1 1,1-1-16,0 0 0,21 0 16,-21 21-16,0-20 0,0 20 0,-1-21 15,1 21-15,21 1 0,-21-22 0,0 21 16,0 1-16,21-22 0,-21 21 0,21-21 15,-22 0-15,22 1 0,0-1 16,0 0-16,0 0 0,22-21 16,-1 0-16,0 0 0,21-21 15,-21 0-15,1 0 0,20-22 16,-21 22-16,21-21 0,-20 21 16,-1-22-16,21 1 0,-21 21 0,0-22 15,1 22-15,-1 0 0,-21 0 0,21 0 16,0 21-16,-21 21 15,0 0 1,0 0-16,0 0 0,0 1 0,0-1 16,0 21-16,0-21 0,0 22 0,0-22 15,0 21-15,0-21 0,0 0 16,21 1-16,0-1 0,-21 0 0,22 0 16,-1 0-16,0-21 0,0 0 15,0 21-15,0-21 0,1 0 0,20 0 16,-21 0-16,21 0 0,-20-21 0,20 0 15,0 0-15,-21 0 0,22 0 16,-22-1-16,21-20 0,-21 0 0,1-1 16,-22 1-16,0 0 0,0-1 0,0 1 15,0 0-15,0-1 0,-22 1 0,1 0 16,0 21-16,0-1 0,21-20 16,-21 42-16,0-21 0,-1 21 0,22-21 15,-21 21-15,21 21 31,21-21-15,1 0-16,-1 0 0,0 0 16,0 0-16,0 0 0,0 0 15,1-21-15,-1 0 0,-21-1 16</inkml:trace>
  <inkml:trace contextRef="#ctx0" brushRef="#br0" timeOffset="16812.29">17695 2773 0,'-21'0'469,"0"0"-469,0 0 16</inkml:trace>
  <inkml:trace contextRef="#ctx0" brushRef="#br0" timeOffset="17327.39">17589 2540 0,'0'-42'0,"0"84"0,0-105 0,0 41 16,0-20-16,0 21 16,0 0-16,0 0 0,0 42 31,0 0-31,0 21 0,0 1 16,0 41-16,0-20 0,0 20 0,0 22 15,0 0-15,0 0 0,-21 0 0,0 0 16,0-1-16,0 1 0,0 0 0,-1 0 15,1-21-15,-21-1 0,21 22 16,0-42-16,-22 20 0,22-20 16,0-1-16,0-20 0,0 20 0,-1-42 15,22 22-15,0-22 0,0 0 0,0-42 32,0-22-32,0 22 15,22-21-15,-1 0 0</inkml:trace>
  <inkml:trace contextRef="#ctx0" brushRef="#br0" timeOffset="17627.84">17251 2985 0,'-21'-43'0,"42"86"0,-42-128 0,-1 43 16,22-1-16,0 1 0,0 0 15,22-1-15,20 22 0,0-21 0,1-1 16,-1 22-16,21 0 0,1 0 0,-1 0 15,22 21-15,-21 0 0,-1 0 16,1 21-16,-1 0 0,-21 21 0,1 1 16,-22 20-16,-21 1 0,0-1 0,0 1 15,-42-1-15,-1 22 0,1-22 16,-22 22-16,1-21 0,-1-1 0,-20-21 16,-1 22-16,22-22 0,-1 1 0,1-22 15,20 21-15,1-21 0,0 0 16,20 1-16,22-1 0,43-21 15,-22 0-15,21 0 16,1-21-16,20-1 0,-21-20 0</inkml:trace>
  <inkml:trace contextRef="#ctx0" brushRef="#br0" timeOffset="18825.12">18838 2392 0,'-42'0'16,"84"0"-16,-105 21 0,20 0 0,1 0 16,0 22-16,21-1 0,-22 22 15,1-1-15,0 22 0,20-1 0,-20 1 16,0 0-16,21 21 0,-22-1 0,22-20 16,0 21-16,0-21 0,0-22 15,-1 22-15,1-22 0,0 1 0,0-22 16,21 22-16,0-22 0,-21 0 0,21 1 15,-21-22-15,21 0 0,0 0 0,0 0 16,0 0-16,0-42 16,0 0-16,0 0 15,21-21-15,0 20 0,0-20 0,0 21 16,0-21-16,1-1 0,-1 1 16,0 0-16,0 20 0,0-20 0,22 21 15,-22 0-15,0 0 0,0 21 16,0 0-16,0 0 0,1 0 0,-1 0 15,-21 21-15,0 0 0,21 0 0,-21 0 16,21 22-16,-21-22 0,0 0 16,0 21-16,0-21 0,0 1 0,0-1 15,0 21-15,21-21 0,0 0 0,1 1 16,-1-1-16,0-21 0,0 0 16,0 0-16,22 0 0,-1 0 15,-21 0-15,21-21 0,1 21 0,-1-22 16,0 1-16,1 0 0,-1 0 0,-21-21 15,22 20-15,-22 1 0,21-21 16,-21 21-16,-21-22 0,0 22 16,21 0-16,-21 0 0,0 0 0,0 0 15,0-1-15,-21 22 0,0 0 16,0 0-16,0 22 0,0-1 0,-22 0 16,22 0-16,0 21 0,0-20 15,0 20-15,-1-21 0,22 21 16,0-20-16,-21 20 0,21-21 0,0 0 0,0 22 15,0-22-15,0 0 0,21 0 16,1-21-16,-1 21 0,21-21 16,-21 0-16,22 0 0,-1 0 0,21-21 15,-20 21-15,-1-21 0,22 0 0,-22 0 16,-21-22-16,21 22 0,-20 0 0,-1-21 16,-21 20-16,0-20 0,0 0 15,0 21-15,-21-22 0,-1 22 0,1-21 16,-21 21-16,21-1 0,-22 1 0,1 21 15,0-21-15,21 21 0,-1 0 16,1 0-16,0 0 0,21-21 0,21 21 16,0 0-16,1-21 15,20 21-15,21 0 0,-20 0 16,20 0-16,-20 0 0,20 0 0,1 0 16,-22 0-16,21 0 0,-20 0 15,-1 21-15,0-21 0,-20 21 0,-1 0 16,0 0-16,-21 22 0,21-22 15,-21 0-15,0 21 0,0-20 0,0-1 16,0 21-16,-21-21 0,0 22 0,21-22 16,-21 0-16,-1 21 0,22-21 0,0 1 15,-21-1-15,0 0 0,21 0 16,-21 0-16,21 0 0,0-42 31,0 0-31,0 0 16,21 0-16,-21 0 0,21-22 15,0 22-15,1-21 0,-1-1 16,0 22-16,21-21 0,-21 0 0,1 20 16,-1 1-16,0 0 0,0 0 0,0 0 15,22 0-15,-22 21 16,0 0-16,0 0 0,0 0 0,0 0 16,1 0-16,20 21 0,-42 0 0,21 21 0,-21-21 15,21 22-15,-21-22 0,0 21 16,0 1-16,0-1 0,-21-21 0,0 21 15,0 1-15,0-22 0,21 0 16,-22 21-16,1-20 0,21-1 0,-21-21 0,21 21 16,21-21 15,0-21-31,1 0 16,-1-1-16,21 1 0,-21-21 0,22 21 15,-1-22-15</inkml:trace>
  <inkml:trace contextRef="#ctx0" brushRef="#br0" timeOffset="19188.45">20701 3768 0,'-21'0'15,"0"0"-15,-1 0 0,22 21 16,0 0 0,22-21-16,-1 0 0,21 0 15,-21 0-15,22 0 0,-1 0 16,0 0-16,1 0 0,-1-21 0,0 0 15,1 21-15,-1-21 0,0-1 0,-21 1 16,22 0-16,-22-21 0,-21 21 16,0-1-16,0 1 0,0 0 0,0 0 15,-21 0-15,0 21 0,-22 0 16,1 0-16,21 0 0,-22 21 0,1 0 16,0 0-16,21 0 15,-22 1-15,1 20 0,21 0 0,0-21 0,-1 22 16,22-1-16,-21-21 0,21 64 15,0-64-15,0 21 0,21-20 16,1-1-16,-1 0 0,0 0 16,0 0-16,0-21 0,0 0 0,22 0 15,-22 0-15,21 0 0,1 0 0,-1 0 16,0 0-16,1-21 0,-1-21 0,0 21 16,22-1-16</inkml:trace>
  <inkml:trace contextRef="#ctx0" brushRef="#br0" timeOffset="19495.88">22733 3175 0,'0'-21'0,"0"42"0,0-63 0,-42 21 15,20-1-15,1 22 0,-21 0 0,21 0 16,-22 0-16,1 0 0,0 0 15,-1 43-15,22-22 0,-21 21 0,0 1 16,20-1-16,-20 21 0,21 1 0,0-22 16,21 22-16,0-1 0,0-20 15,0 20-15,0-21 0,0 1 0,0 20 16,0-20-16,0-22 0,0 21 16,0 0-16,21-20 0,0-1 0,0 0 15,0 0-15,22-21 0,-22 0 16,21 0-16,-21 0 0,22 0 0,-1 0 15,0-21-15,1 0 0,-1 0 0,0-22 16,1 22-16</inkml:trace>
  <inkml:trace contextRef="#ctx0" brushRef="#br0" timeOffset="19786.87">23326 3027 0,'0'0'0,"21"-21"15,0 21-15,0 0 0,0 0 16,0 0-16,22 0 0,-22 21 0,21 0 16,-21 0-16,1 22 0,20-1 15,-21 0-15,0 22 0,0-22 0,-21 22 16,0-1-16,0-21 0,0 22 0,0-22 16,0 22-16,-21-22 0,0 0 15,0 1-15,0-22 0,0 21 16,-1-21-16,1 22 0,-21-22 0,42 0 15,-21-21-15,0 21 0,-1 0 0,44-21 32,20-21-17,-21 0-15,21 0 0</inkml:trace>
  <inkml:trace contextRef="#ctx0" brushRef="#br0" timeOffset="20088.75">24765 3387 0,'0'0'16,"21"-21"0,0 21-1,-21-22 16,-21 22-15,0 0-16,0 0 0,0 0 16,-1 0-16,1 22 0,0-22 15,0 0-15,21 21 0,-21-21 0,0 21 16,21 0 0,21-21-1,0 0-15,0 0 0,21 0 0,-20 21 16</inkml:trace>
  <inkml:trace contextRef="#ctx0" brushRef="#br0" timeOffset="20423.64">24744 3895 0,'-21'21'16,"42"-42"-16,-64 63 0,22-42 0,21 21 0,-21-21 15,21 21-15,21-21 47,0 0-47,1 0 16,-1 0 0,-21 22-16,0-1 15,0 0-15,0 0 0,0 21 0,0-20 16,-21 20-16,-1-21 0,-20 21 0,0 1 15,21-1-15,-22-21 0,1 22 0,0-22 16,-1 21-16,1-21 0,0 0 16,20 1-16,1-1 0,-21-21 0,21 21 15,0-21-15,-1 0 16</inkml:trace>
  <inkml:trace contextRef="#ctx0" brushRef="#br0" timeOffset="20927.91">24680 3429 0,'0'0'16,"-21"0"-16,0 0 0,21 21 16,-21-21-16,21 21 15,0 1-15,21-22 16,0 0 0,0 0-16,0 0 0,1-22 15,-22 1-15,21 21 0,-21-21 16,0 0-16,0 0 15,-21 21 1,-1 0-16,22 21 0,-21-21 16,0 21-16,0 0 15,0 0-15,21 1 0,-21-1 0,-1-21 16,22 21-16,0 0 16</inkml:trace>
  <inkml:trace contextRef="#ctx0" brushRef="#br0" timeOffset="21556.33">24130 5038 0,'-21'0'0,"42"0"0,-63 0 0,20 0 15,44 0 17,-1 0-32,21 0 0,22 21 15,-1-21-15,1 0 0,20 21 0,22 0 16,0-21-16,-21 21 0,20-21 0,-20 22 15,0-22-15,-22 0 0,1 0 16,-22 21-16,-21-21 0,0 0 0,1 0 16,-44 0-16,1 0 15,-21-21-15,21 21 0,-43-22 16,22 22-16,-22-21 0,22 21 0,-21 0 16</inkml:trace>
  <inkml:trace contextRef="#ctx0" brushRef="#br0" timeOffset="21792.89">23961 5144 0,'0'0'0,"0"21"0,21-21 0,21 0 15,-21 0-15,22 21 0,-1-21 0,21 0 16,1 0-16,-1 0 0,1 0 0,21 0 16,-1 0-16,1 0 0,0 0 15,-1 0-15,1 0 0,-22 21 0,1-21 16,-22 0-16,1 0 0,-1 0 0,-21 0 15,0 0-15,-42 0 32,-21 0-32,21 0 0,-22 0 0,22 0 0,-21 0 15,-1 0-15</inkml:trace>
  <inkml:trace contextRef="#ctx0" brushRef="#br0" timeOffset="25607.38">17674 4911 0,'0'0'0,"21"0"78,0 0-78,1 0 0,-1 0 0,0 0 16,0 0-16,0 0 0,22 0 15,-1 0-15,0 0 0,22 0 0,-22-21 16,22 21-16,20 0 0,1 0 0,0 0 15,-1 0-15,22 0 0,-21 0 16,21 0-16,-1 0 0,1 0 0,21 0 16,0 0-16,0 0 0,21 0 0,1 0 15,-1 0-15,21 0 0,0 0 0,1 0 16,20 0-16,-20 21 0,-1-21 16,21 0-16,-20 21 0,-1-21 15,0 0-15,-20 21 0,-1-21 0,-21 0 16,21 0-16,-21 21 0,-21-21 15,21 0-15,-21 0 0,-22 0 0,1 0 16,0 0-16,-22 0 0,-21 0 0,1 0 16,-1 0-16,-21 0 0,0 0 0,1 0 15,-1 0-15,-21-21 47,-21 21-47,-1 0 16,1 0-16,-21 0 0,21-21 0,-43 21 15,22 0-15</inkml:trace>
  <inkml:trace contextRef="#ctx0" brushRef="#br0" timeOffset="26570.5">17907 5122 0,'0'0'0,"21"0"0,0 0 16,0 0-16,1 0 0,-1 0 15,21 0-15,0 0 0,1 0 0,-1 0 16,22 0-16,-1 0 0,1 0 0,20 0 15,1 0-15,21 0 0,-22 0 16,22 0-16,0 0 0,21 0 0,0 0 16,21 0-16,-21 0 0,21 22 15,-21-22-15,22 0 0,-1 0 0,0 21 16,21-21-16,-21 0 0,1 21 16,-1-21-16,0 0 0,0 21 0,0-21 15,-21 0-15,21 0 0,-21 0 0,0 0 16,0 21-16,-21-21 0,0 0 0,0 0 15,0 0-15,-22 0 0,1 0 16,0 0-16,-22 0 0,1 0 0,-1 0 16,-20 0-16,-1-21 0,-21 21 0,21 0 15,-20-21-15,-22 0 32,-22 21 14,1 0-30,0 0 0,0 21-1,0-21 1,0 0-16,-1 0 0,1 0 16,0 0-16,-21 0 0,21 0 0</inkml:trace>
  <inkml:trace contextRef="#ctx0" brushRef="#br0" timeOffset="31799.95">20193 5482 0,'0'0'0,"-21"0"0,0 21 47,21 1-47,-22-1 0,22 21 0,-21 22 16,0-22-16,21 21 0,-21 1 0,0-1 16,21-20-16,-21 20 0,-1 1 15,22-1-15,-21-20 0,0 20 0,21-21 16,0 22-16,-21-22 0,0 1 0,21-1 15,0-21-15,-21 21 0,21-20 0,0-1 16,0 0-16,0 0 0,0-42 47,0 0-47,0 0 0,0-1 0</inkml:trace>
  <inkml:trace contextRef="#ctx0" brushRef="#br0" timeOffset="32087.92">20299 5398 0,'0'21'0,"0"21"0,0 0 15,-21 1-15,-1-1 0,22 22 0,-21-1 16,0 1-16,0 20 0,21-20 0,-21-1 15,0 1-15,-1-1 0,1 1 16,0-1-16,21 1 0,-21-22 16,0 22-16,21-22 0,-21 0 0,21-21 15,0 22-15,0-22 0,0 21 0,-22-21 0,22 1 16,0-1-16,-21-21 16,0-21-1,0-1-15,21 1 16</inkml:trace>
  <inkml:trace contextRef="#ctx0" brushRef="#br0" timeOffset="32379.87">19621 6223 0,'0'0'0,"0"21"0,22 0 15,-22 1-15,21 20 0,0 0 0,0 1 16,-21-1-16,21 0 0,0 22 16,-21-22-16,0 0 0,22 1 0,-22-1 15,21-21-15,-21 22 0,0-22 0,0 21 16,0-21-16,0 0 0,21 1 16,-21-1-16,21-21 0,-21 21 0,21-21 15,0 0-15,1 0 16,-1-21-16,0 0 0,0-1 15,-21 1-15,21 0 0,22 0 0,-22-21 16,0 20-16,21-20 0</inkml:trace>
  <inkml:trace contextRef="#ctx0" brushRef="#br0" timeOffset="32564.03">20532 6287 0,'0'0'0,"0"-22"0,0 44 31,-22-22-31,1 42 0,0-21 15,0 21-15,-21-20 0,20 20 0,1 0 16,-21 1-16,21-22 0,-22 21 16,22 0-16,-21-20 0,0 20 0,20-21 0,-20 0 15,21 0-15,-21 1 0,20-1 16,1 0-16,-21 0 0,21-21 0,0 21 16,-1-21-16,-20 21 0</inkml:trace>
  <inkml:trace contextRef="#ctx0" brushRef="#br0" timeOffset="33041.19">19198 7832 0,'42'-43'16,"-84"86"-16,106-107 0,-43 22 0,0 21 0,0 0 15,-21-1-15,0 1 0,0 0 16,0 0-16,-21 21 0,0 0 16,0 0-16,-22 21 0,1 0 0,21 22 15,-22-22-15,1 21 0,0 22 0,-1-1 16,1-21-16,21 43 0,-21-21 16,20-1-16,-20 1 0,21-1 15,0 1-15,0-22 0,21 21 0,0-20 16,0 20-16,0-20 0,0-22 0,21 21 15,21 0-15,-21-20 0,0-1 0,22 0 16,-1-21-16,0 0 0,1 0 0,20 0 16,-20 0-16,-1 0 0,21-21 15,-20 0-15,20-1 0,-20 1 0,-1-21 16</inkml:trace>
  <inkml:trace contextRef="#ctx0" brushRef="#br0" timeOffset="33835.73">19643 8276 0,'0'-21'16,"0"42"-16,0-63 0,-22 42 15,22 21 1,-21 0-16,0 22 0,0-22 0,0 21 16,0-21-16,-1 22 0,1-22 0,21 21 15,-21-21-15,21 0 0,-21 1 0,21 20 16,0-21-16,0 0 16,0 0-16,21-21 0,0 0 15,0 0-15,1 0 0,-1 0 0,0 0 16,0-21-16,0 0 0,0 21 0,1-21 15,-1 0-15,0-22 0,0 22 16,0 0-16,-21-21 0,21 21 0,-21-22 16,22 1-16,-1 21 0,-21-22 15,21 22-15,0 0 0,0 0 16,0 21-16,1 0 0,-1 0 16,0 21-16,-21 0 0,21 0 15,-21 1-15,0 20 0,0-21 0,0 21 16,0-20-16,0 20 0,0-21 15,0 0-15,0 22 0,0-22 0,0 0 16,0 0-16,0 0 0,0 0 0,0 1 16,0-1-16,0-42 31,0-1-15,0 1-16,0 0 0,0-21 15,21 21-15,0-1 0,1-20 0,-1 0 16,-21 21-16,21-22 0,0 1 0,0 21 15,0 0-15,1-1 0,-22 1 0,0 0 16,21 21-16,0 21 16,-21 0-16,0 1 0,0 20 15,0-21-15,0 0 0,0 22 0,0-22 16,0 21-16,0-21 0,0 0 0,0 1 16,0 20-16,0-21 0,0 0 0,0 0 15,0 1-15,21-22 16,0 0-16,22 0 15,-22 0-15,0 0 0,21 0 0,-21-22 16,22 22-16,-1-21 0,0 0 0,-20 0 16,20 0-16,-21-22 0,21 22 0,-20-21 15,-1 21-15,-21-22 0,0 22 0,0-21 16,0 21-16,0 0 0,-21-1 16,-1 22-16,-20 0 0,21 0 15,0 0-15,0 0 0,-1 0 0,22 22 16,-21-1-16,21 0 0,0 0 0,0 0 15,0 0-15,21 22 0,-21-22 0,22 0 16,-1 21-16,0-20 0,-21-1 16,21 0-16,-21 0 0,21 0 15,-21 0-15,0 1 0,0-1 0,0 0 16,-21-21 0,0 0-16,0-21 0,21 0 15,0-1-15,0 1 0,0 0 16</inkml:trace>
  <inkml:trace contextRef="#ctx0" brushRef="#br0" timeOffset="34067.8">21124 7768 0,'21'-42'0,"-42"84"0,64-105 0,-43 42 0,0-1 16,0 44 0,0-1-16,0 0 15,0 21-15,-22 1 0,22-1 0,0 0 16,-21 22-16,0-22 0,0 22 0,0-1 15,0-21-15,21 22 0,-22-22 0,1 1 16,0-1-16,21 0 0,0 1 16,0-22-16,-21 0 0,21 0 0,0 0 15,-21 0-15,21 1 0,-21-22 32,21-22-32,0 1 0</inkml:trace>
  <inkml:trace contextRef="#ctx0" brushRef="#br0" timeOffset="34203.54">20701 8319 0,'-21'0'0,"42"0"0,-42-22 0,42 22 16,0 0-1,0 0-15,0 0 0,22 0 0,-22 0 16,21 0-16,-21 0 0,22 0 16,-1-21-16,0 21 0,-20 0 0,-1 0 15,21 0-15,-21 0 0</inkml:trace>
  <inkml:trace contextRef="#ctx0" brushRef="#br0" timeOffset="34559.87">21103 8319 0,'-21'-22'16,"21"1"-16,0-42 16,0 42-16,21 21 15,0 0-15,0 0 0,1 0 0,-1 0 16,0 0-16,0 0 0,0 0 15,0 21-15,1 21 0,-1-21 0,0 0 16,-21 22-16,0-22 0,21 21 0,-21-21 16,0 22-16,0-22 0,0 0 0,0 21 15,0-20-15,0-1 0,0 0 0,0 0 16,-21-21-16,21 21 16,-21-21-1,21-21 1,0 0-16,0 0 0,0 0 15,0-1-15,0 1 0,0-21 0,21 21 16,-21-22-16,21 22 0,0 0 16,-21-21-16,21 21 0,1-1 0,-1 1 15,0 0-15,0 21 0,0 0 0,-21-21 16,21 21-16,22 0 16,-22 0-16</inkml:trace>
  <inkml:trace contextRef="#ctx0" brushRef="#br0" timeOffset="34967.62">21844 8234 0,'-21'21'0,"0"0"15,-1 0-15,1 1 0,0-1 16,0 0-16,0 0 0,21 0 0,-21 0 16,21 1-16,-22-1 0,22 0 15,0 0-15,0 0 0,0 0 0,0 1 16,0-1-16,22 0 0,-1 0 15,0-21-15,0 0 0,0 0 16,0 0-16,1 0 0,-1 0 0,0 0 16,0-21-16,21 21 0,-20-21 15,-1 0-15,0-1 0,0 1 16,-21 0-16,21 0 0,0-21 0,1 20 16,-22 1-16,0 0 0,0 0 0,0 0 15,0 42 16,0 0-31,0 0 0,0 0 0,-22 1 16,22-1-16,-21 0 0,21 0 0,0 21 16,0-20-16,0-1 0,0 0 15,0 0-15,0 0 0,21-21 16,1 0-16,-1 0 16,0 0-16,0 0 15,0 0-15,0 0 0,1-21 0,-1 0 16,0 21-16,0-21 0</inkml:trace>
  <inkml:trace contextRef="#ctx0" brushRef="#br0" timeOffset="35179.23">22394 8319 0,'0'0'15,"0"-22"-15,-21 22 16,0 22-16,0-1 16,0 0-16,-1 21 0,1-21 0,21 1 15,-21-1-15,21 21 16,-21-21-16,21 0 0,0 1 0,0-1 0,0 0 15,0 0-15,0 0 16,21-21-16,0 21 0,0-21 16,1 0-16,20 0 0,-21 0 0,21 0 15,-20 0-15,20 0 0,0-21 16,1 0-16,-22 0 0,21 0 0,0 0 16</inkml:trace>
  <inkml:trace contextRef="#ctx0" brushRef="#br0" timeOffset="35435.26">23241 7620 0,'0'-42'16,"0"84"-16,0-105 0,0 41 0,0 1 0,0 0 15,-21 21-15,0 0 0,-1 0 16,1 21-16,-21 0 0,21 22 16,0-1-16,-22 0 0,22 1 0,-21 20 15,21-20-15,-22 20 0,1 22 0,21-22 16,0 1-16,-1-1 0,1 1 0,0-1 15,21-20-15,-21-1 0,21 0 16,0 1-16,0-1 0,0 0 0,0-21 16,0 1-16,0-1 0,21 0 0,0 0 15,0-21-15,1 0 0,20 0 0,-21 0 16,21 0-16,1-21 0,-1 0 0,0 0 16</inkml:trace>
  <inkml:trace contextRef="#ctx0" brushRef="#br0" timeOffset="35975.75">23368 8276 0,'-21'0'16,"0"0"-16,-1 21 16,1 1-16,0-1 0,0 21 15,0-21-15,0 0 0,-1 1 0,1 20 16,0-21-16,0 0 0,21 0 0,0 1 16,0-1-16,0 0 0,0 0 0,0 0 15,21-21-15,0 0 16,22 0-16,-22 0 0,0 0 0,21 0 15,-21 0-15,22 0 0,-22 0 16,0-21-16,21 0 0,-20 0 0,-1 0 16,0-1-16,0 1 0,0-21 0,-21 21 15,21-22-15,-21 22 0,0 0 16,0 0-16,-21 0 0,0 0 0,-21 21 16,21 0-16,-22 0 0,22 0 0,-21 0 15,-1 21-15,22 0 0,-21-21 0,21 21 16,-22 0-16,43 0 0,-21 1 0,21-1 15,0 0-15,0 0 16,21-21-16,1 21 0,-1-21 16,0 0-16,21 0 0,-21 0 15,22 0-15,-1 0 0,-21-21 0,106-21 16,-84 21 0,-1-1-16,-21 1 0,21 21 0,-20-21 15,-1 21-15,0 0 0,0 0 16,-21 21-16,0 0 15,0 1-15,0-1 16,0 0-16,0 0 0,0 0 0,0 0 16,0 1-16,0-1 0,0 0 0,21 0 15,-21 0-15,21-21 0,1 21 0,-1-21 16,0 0-16,0 0 0,0 0 16,0 0-16,1 0 15,-1 0-15,0 0 0,0-21 0,-21 0 16,0 0-16,0 0 0,0 0 0,0-1 15</inkml:trace>
  <inkml:trace contextRef="#ctx0" brushRef="#br0" timeOffset="36171.89">22987 7916 0,'0'0'0,"-42"0"0,20 0 15,22-21-15,22 21 16,-1 0-16,21 0 15,0 0-15,1 0 0,-1 0 16,22 0-16,-22 0 0,21 0 0,1 0 16,-1 0-16,-20 0 0,20 0 15,-20 0-15,-1 0 0,-21 0 0,0 0 16,0 0-16,-21-21 0</inkml:trace>
  <inkml:trace contextRef="#ctx0" brushRef="#br0" timeOffset="36943.65">11747 5228 0,'0'0'15,"-42"-21"-15,0 21 0,21 0 0,-1-21 16,1 21-16,0 0 0,0 0 16,21-21-16,0 0 0,42 21 15,1 0-15,20-22 0,22 22 16,21 0-16,-1 0 0,22 0 16,22 0-16,-1 0 0,21 0 0,22 0 15,-1 0-15,1 0 0,-22 22 0,21-22 16,1 21-16,-1-21 0,-20 21 15,-22-21-15,0 0 0,-21 21 0,0-21 16,-42 0-16,-1 0 0,1 0 0,-43 21 16,1-21-16,-22 0 0,0 0 0,-42 0 15,0 0 1,-22-21-16,1 21 0,0-21 0,-1 0 16,-20 21-16,-1-21 0,1-1 15</inkml:trace>
  <inkml:trace contextRef="#ctx0" brushRef="#br0" timeOffset="37283.51">11896 5228 0,'-43'0'0,"86"0"0,-128 0 0,64 0 16,0 0-16,42 0 15,21 0 1,0 0-16,22 0 0,21 0 0,-1 0 16,22 0-16,21 0 0,0 0 0,0 0 15,21 0-15,22 21 0,-22-21 16,0 0-16,0 22 0,0-22 0,0 0 16,1 21-16,-22-21 0,0 0 0,-22 0 15,1 0-15,-21 21 0,0-21 16,-22 0-16,-21 0 0,1 0 0,-1 0 15,-21 0-15,0 0 0,-21 21 16,0 0 0,-21 0-1,0-21-15,-21 22 0,21-1 0</inkml:trace>
  <inkml:trace contextRef="#ctx0" brushRef="#br0" timeOffset="39796.18">11853 7303 0,'21'-64'16,"-42"128"-16,42-170 0,1 85 16,-1-1-16,-21 1 0,0 0 0,21 0 15,0 0-15,-21 42 32,0 0-32,0 21 0,0 1 0,-21-1 15,0 22-15,0 20 0,-1-20 0,1 20 16,0-20-16,0 21 0,-21-1 0,20 1 15,1 0-15,0-1 0,0 1 16,0 0-16,0-22 0,21 1 0,0-1 16,0 1-16,0-22 0,0 0 0,0 1 15,0-22-15,0 21 0,0-21 0,0 0 16,-22-42 15,22 0-31,0-21 0,0 21 0,-21-22 16,21 1-16,0 0 0,0-1 15,0-20-15,0-1 0,21 1 0,1-1 16,-1 1-16,0 20 0,21-20 0,1 21 16,-1-1-16,0 22 0,1 0 0,-1 0 15,21 0-15,-20 21 0,-1 0 16,22 0-16,-22 0 0,-21 21 0,21-21 16,-20 21-16,-1 0 0,-21 0 0,0 22 15,0-22-15,-43 0 0,22 0 16,-21 0-16,-22 0 0,22 1 0,-21-1 15,-1 0-15,1 0 0,20-21 0,-20 0 16,20 21-16,1-21 0,0 0 0,-1 0 16,22 0-16,0 0 0,0 0 15,21 21-15,0 1 0,0-1 16,0 0-16,0 0 0,0 0 0,21 22 16,0-22-16,0 21 0,1-21 0,-1 22 15,0-22-15,0 0 0,0 21 0,22-21 16,-22 1-16,21-1 0,-21-21 15,22 21-15,-1-21 0,0 21 0,1-21 16,-1 0-16,0 0 0,22 0 0,-22-21 16,0 0-16,1 21 0,-1-21 15,0-1-15,-20 1 0,20 0 0,-21 0 16,0 0-16,0 0 0</inkml:trace>
  <inkml:trace contextRef="#ctx0" brushRef="#br0" timeOffset="40645.61">12509 8213 0,'0'0'16,"0"21"-16,-21 0 0,0 0 0,21 0 0,0 1 16,0-1-16,0 0 0,0 0 15,0 0-15,21-21 16,0 0-16,1 0 0,-1 0 16,21 0-16,-21 0 0,22 0 0,-22-21 15,21 0-15,0 21 0,-20-21 16,20 0-16,-21-1 0,0 1 0,0 0 15,-21-21-15,22 21 0,-22-1 0,0 1 16,0 0-16,-22 0 0,1 21 0,-21 0 16,21 0-16,-22 0 0,22 0 0,-21 0 15,21 21-15,-22 0 0,22 22 0,0-22 16,0 21-16,0 0 0,0-20 16,-1 20-16,22-21 0,0 21 0,0-20 15,0 20-15,0-21 0,0 0 0,0 0 16,22 1-16,-1-22 0,21 0 0,-21 21 15,22-21-15,-22 0 0,21 0 16,0 0-16,1-21 0,-1 21 0,0-22 16,22 1-16,-22 0 0,1 0 0,-1 0 15,-21 0-15,21-22 0,1 22 16,-22-21-16,0 21 0,0-22 0,0 22 16,1-21-16,-1 21 0,0-1 15,-21 1-15,0 42 16,0 1-16,0-1 15,-21-21-15,0 42 0,21-21 16,0 0-16,-22 1 0,1 20 0,21-21 16,0 0-16,-21 0 0,21 1 15,0-1-15,0 0 0,0 0 16,21-21-16,0 0 0,1 0 0,-1 0 16,21 0-16,0 0 0,1 0 0,-22 0 15,21 0-15,1-21 0,-1 0 0,-21 0 16,21-1-16,-20 1 0,-1 0 15,0 0-15,0-21 0,0 20 0,-21 1 16,0 0-16,0 0 0,21 21 16,-21-21-16,0 42 15,0 0-15,0 0 0,-21 0 16,0 22-16,0-22 0,21 21 16,-21 1-16,0-1 0,-1 0 0,1 22 15,0-1-15,0 1 0,0-1 16,21 1-16,-21-1 0,-1 22 0,1-22 15,0 1-15,0 21 0,0-22 0,21 1 16,-43-1-16,22 1 0,0-1 0,0 1 16,0-22-16,0 0 0,-1 22 0,-20-43 15,21 21-15,-21-21 0,20 22 16,-20-22-16,21 0 0,-43-21 0,22 0 16,21 0-16,-21 0 0,20 0 0,1 0 15,0-21-15,0 0 0,0 0 0,0-1 16,-1 1-16,22 0 0,0-21 15,0 21-15,0-22 0,0 1 0,0 0 16,22-1-16,-1 1 0,21 0 0,-21-1 16,22-20-16,-1 20 0,0-20 0</inkml:trace>
  <inkml:trace contextRef="#ctx0" brushRef="#br0" timeOffset="41184.61">13991 8213 0,'21'-21'16,"-42"42"-16,42-64 0,-21 65 31,-21-1-31,21 0 0,-21 0 0,21 0 16,0 22-16,0-22 0,0 0 16,-21 0-16,21 21 0,0-20 0,0-1 15,0 0-15,0 0 0,0 0 16,21-21-1,0 0-15,0 0 0,-21-21 16,21 21-16,1-21 0,-1 0 0,0 0 16,0-1-16,0 1 0,0 0 0,1 0 15,-1 0-15,0 0 0,0 21 32,-21 21-17,0 0-15,0 0 0,0 0 16,0 0-16,0 1 0,0-1 0,0 0 15,0 0-15,0 0 0,21 0 16,0-21-16,1 0 16,-1 0-16,0 0 0,21 0 0,-21 0 15,22 0-15,-22-21 0,21 0 16,-21 21-16,22-21 0,-22 0 16,0 0-16,0-22 0,0 22 0,1-21 15,-22 21-15,0-22 0,0 22 0,0 0 0,0-21 16,0 20-16,0 1 0,-22 0 15,1 21-15,0 0 0,0 0 16,0 0-16,0 0 0,-1 0 0,1 0 16,21 21-16,-21-21 0,21 21 15,-21 1-15,21-1 0,0 0 16,21-21 0,0 0-16</inkml:trace>
  <inkml:trace contextRef="#ctx0" brushRef="#br0" timeOffset="41551.87">14965 8086 0,'21'0'0,"-42"0"0,21 21 47,-21 0-47,-1 0 0,1 0 0,0 22 15,0-22-15,0 0 0,21 21 0,-21-20 16,21-1-16,0 21 0,-22-21 0,22 0 15,0 1-15,0-1 0,0 0 0,22-21 16,-1 21-16,0-21 0,0 0 0,0 0 16,0 0-16,1 0 0,20 0 0,-21 0 15,0-21-15,22 21 0,-22-21 0,0 0 16,0-1-16,0 1 0,0 0 16,1-21-16,-22 21 0,0-22 15,0 22-15,0-21 0,0-1 0,0 22 16,0 0-16,-22 0 0,1 0 0,0 0 15,0 21-15,-21 0 16,20 0-16,1 0 0,21 21 0,0 0 16,-21-21-16,21 21 0,0 0 0,0 0 15,0 1-15,0-1 16,21-21-16</inkml:trace>
  <inkml:trace contextRef="#ctx0" brushRef="#br0" timeOffset="41907.71">15282 8128 0,'0'0'0,"43"-42"16,-22 42 0,-21-21-16,21 21 0,0 0 15,0 0-15,0 0 16,1 21-16,-1 0 0,0 0 16,-21 0-16,21 0 0,-21 22 0,21-22 15,-21 0-15,0 0 0,21 22 0,-21-22 16,0 0-16,0 0 0,0 0 0,0 0 15,0 1-15,0-1 0,0 0 0,0 0 16,-21-21-16,0 21 0,0-21 31,21-21-15,0 0-16,0 0 0,0 0 16,21-1-16,-21-20 0,21 21 0,0-21 15,22 20-15,-22-20 0,0 21 0,0-21 16,22 20-16,-22 1 0,0 0 15,0 0-15,0 0 0,0 21 0,1 0 16,-1 0-16,0 0 0,0 0 0,0 0 16,0 0-16,1 21 0,-1 0 15,-21 0-15,21-21 0</inkml:trace>
  <inkml:trace contextRef="#ctx0" brushRef="#br0" timeOffset="42446.21">16235 8319 0,'21'0'0,"-42"0"0,63 0 16,-21 0-16,0-22 0,1 22 16,-1-21-16,-21 0 0,21 0 0,-21 0 15,21 0-15,-21-1 0,0 1 0,0 0 16,0 0-16,0 0 16,-21 21-16,0-21 0,0 21 15,-1 0-15,-20 0 0,21 21 0,-21-21 16,20 21-16,-20 0 0,0 0 0,21 22 15,-22-22-15,22 21 0,0-21 16,-21 0-16,20 22 0,22-22 0,0 21 16,-21-21-16,21 1 0,0-1 0,0 0 15,0 0-15,0 0 0,21-21 16,1 21-16,-1-21 0,0 0 0,0 0 16,0 0-16,0 0 0,22 0 0,-22 0 15,21-21-15,1 0 0,-22 0 0,21 0 16,-21 0-16,22-1 0,-1-20 15,-21 0-15,21-1 0,1-20 0,-1-1 16,-21 1-16,22-1 0,-1-20 0,-21 20 16,21-20-16,1 20 0,-22-21 15,0 1-15,0 20 0,-21 22 0,0-22 16,0 43-16,0-21 0,0 21 0,-21 21 16,0 0-16,0 21 0,-22 21 15,22-21-15,-21 22 0,21 20 0,-22-20 16,22 20-16,0 1 0,0-1 15,0 1-15,0-1 0,21 1 16,0-1-16,0-21 0,0 22 0,0-22 0,21 22 16,-21-22-16,21-21 0,0 22 0,0-22 15,0 0-15,22 0 0,-22 0 0,0-21 16,21 0-16,-20 0 0,-1 0 0,21 0 16,-21 0-16,22 0 0,-22-21 15</inkml:trace>
  <inkml:trace contextRef="#ctx0" brushRef="#br0" timeOffset="52087.87">13525 5419 0,'0'0'15,"0"-43"-15,0 22 16,0 0-16,0 0 0,0 0 16,0 0-16,0-1 15,0 1 1,-21 21-1,21 21-15,-21 1 0,21 20 16,-21-21-16,21 43 0,-21-22 16,0 0-16,21 22 0,-22-1 0,1 22 15,21-22-15,0 1 0,0-1 0,-21 22 16,21-21-16,0-1 0,0 1 16,0 20-16,0-20 0,0-1 15,0 1-15,0-1 0,0 1 0,-21-1 16,21-20-16,0 20 0,0-21 0,-21 1 15,0-22-15,21 21 0,-22-21 0,22 22 16,0-22-16,-21 0 0,21 0 16,-21-21-16,21-21 31,0 0-31,0 0 0,0 0 16,21-1-16,-21-20 0,21 21 15,-21-21-15,0-1 0,0 1 0,22 0 16</inkml:trace>
  <inkml:trace contextRef="#ctx0" brushRef="#br0" timeOffset="52498.11">13779 5313 0,'0'-21'16,"0"42"-16,0-63 0,0 20 0,0 1 16,0 42 15,0 1-31,0 20 0,-21-21 0,0 21 16,21 1-16,-21-1 0,0 22 0,0-1 15,-1 22-15,1-22 0,0 1 16,21 20-16,-21-20 0,0 21 0,21-22 15,-21 1-15,21 20 0,0-20 0,0 20 16,-22-20-16,22-1 0,-21 1 16,21-22-16,0 22 0,-21-22 0,0 0 15,0 1-15,0-1 0,21-21 0,0 0 16,-22 22-16,22-22 0,-21 0 0,21 0 16,0 0-1,-21-21 1,0 0-1,0-21-15,21 0 0,-21 21 16,-1-21-16</inkml:trace>
  <inkml:trace contextRef="#ctx0" brushRef="#br0" timeOffset="52836.04">12679 6435 0,'0'0'0,"-21"0"0,21 21 31,0 0-31,0 0 16,21 22-16,-21-22 0,21 21 0,0 0 16,0 1-16,0-22 0,1 21 0,-1 1 15,0-1-15,0 0 0,0 1 16,0-22-16,22 21 0,-22 0 15,0-20-15,21 20 0,-20-21 0,-1 21 16,21-20-16,-21-1 0,22 21 16,-22-21-16,0 0 0,-21 1 0,21-1 15,0-21-15,0 0 32,-21-21-32,22-1 15,-22 1-15,0 0 0,0 0 0,21-21 16</inkml:trace>
  <inkml:trace contextRef="#ctx0" brushRef="#br0" timeOffset="53321.26">14118 6498 0,'0'-21'0,"0"42"0,0-63 15,0 21 1,-21 21 0,0 0-16,0 0 0,-1 0 15,1 21-15,0 0 0,0 0 0,-21 22 16,20-1-16,-20-21 0,21 21 16,-21 22-16,-1-22 0,22 1 0,-21-1 15,-1 0-15,22 1 0,-21-1 16,0 0-16,-1 1 0,22-1 0,-21 0 15,-1 1-15,22-1 0,0-21 0,0 0 16,0 22-16,21-22 0,0 0 0,0 0 16,-21 0-16,21 0 15,0 1 1,21-22 62,-21-22-15</inkml:trace>
  <inkml:trace contextRef="#ctx0" brushRef="#br0" timeOffset="67882.35">9356 4805 0,'-22'0'0,"44"0"0,-65 0 0,22 0 16,0 0-1,21 21-15,21-21 47,0 0-47,0 0 0,1 0 0,-1 0 16,21 0-16,-21 0 0,22 0 15,-22 0-15,21 0 0,22-21 0,-22 21 16,0 0-16,1 0 0,20 0 0,-21 0 16,1 0-16,20 0 0,-20 0 15,-22 0-15,21 0 0,0 0 0,-20 0 16,-1 0-16,0 0 0,0 0 16,0 0-16,0 0 15,-21 21 1,-21-21-1,0 0 1,-21 21-16,21-21 0,-1 0 0</inkml:trace>
  <inkml:trace contextRef="#ctx0" brushRef="#br0" timeOffset="68235.7">9229 4974 0,'0'0'0,"-22"0"16,1 0 0,21 21-16,21-21 15,1 22-15,-1-22 16,0 0-16,0 0 15,21 0-15,-20 0 0,20 0 0,0 0 16,1 0-16,20 0 0,-21 0 0,22 0 16,-1 0-16,1 0 0,-22 0 0,22 0 15,-22 0-15,0 0 0,64 0 16,-85 0-16,1 0 16,-1 0-16,0 0 15,0 0 1</inkml:trace>
  <inkml:trace contextRef="#ctx0" brushRef="#br0" timeOffset="69057.49">9567 5228 0,'0'0'0,"21"0"16,-21-21-16,22 21 31,-22 21-31,0 0 16,0 1-16,0 20 0,0-21 0,0 21 15,0 1-15,-22-1 0,22 0 16,-21 22-16,0-22 0,21 22 0,-21-1 16,21-20-16,-21 20 0,0 1 15,21-22-15,-22 21 0,1-20 0,0 20 16,21-20-16,-21-1 0,0 0 0,21 1 15,-21-1-15,21 21 0,-22-41 16,22-1-16,-21 0 0,21 0 16,-21-21-16,21 21 0,0-42 15,0 0 1,0 0-16,0-22 0,21 22 16</inkml:trace>
  <inkml:trace contextRef="#ctx0" brushRef="#br0" timeOffset="69371.91">9779 5461 0,'0'-21'0,"0"42"0,0-84 16,0 41-16,0 1 0,0 0 16,0 0-16,0 0 0,0 42 31,0 21-31,0-21 15,0 22-15,0-1 0,0 0 0,0 22 16,0-1-16,0-20 0,0 20 16,0 1-16,0-1 0,-21-20 15,21 20-15,-85 128 16,64-170-16,0 21 0,0 0 16,-1-20-16,1 20 0,0-21 0,0 0 15,21 0-15,-21-21 0,0 22 0,-1-22 16,1 0-1,0 0-15,0 0 0,0 0 16</inkml:trace>
  <inkml:trace contextRef="#ctx0" brushRef="#br0" timeOffset="69592">9080 6181 0,'0'0'0,"0"21"0,0 0 16,0 0-16,22 22 0,-1-22 16,0 0-16,0 0 0,0 0 0,0 0 15,1-21-15,-1 22 0,-21-1 16,21 0-16,0-21 0,-21 21 0,21-21 0,0 0 16,1 0-1,-22-21-15,21 21 16,0-21-16</inkml:trace>
  <inkml:trace contextRef="#ctx0" brushRef="#br0" timeOffset="69815.53">9864 6138 0,'-22'22'15,"1"-1"1,0 0-16,0 0 0,-21 0 0,20 0 15,1 22-15,0-22 0,-21 0 0,21 21 16,-22-20-16,22 20 16,0-21-16,0 0 0,0 0 0,-1 1 15,1-1-15,21 0 0,-21-21 0,21 21 16,-21-21-16</inkml:trace>
  <inkml:trace contextRef="#ctx0" brushRef="#br0" timeOffset="72064.37">9102 7874 0,'0'-21'0,"0"-21"31,0 20-31,0 1 0,0 0 15,0 0-15,0 0 16,21 21-16,-21 21 47,0 0-47,0 0 0,-21 22 16,-1-22-16,22 21 0,-21 0 0,0 1 15,0-1-15,21 0 0,-21 1 16,0-1-16,-1 0 0,1-20 15,0 20-15,0 0 0,0-21 0,0 22 16,21-22-16,-22 0 0,22 0 0,-21 0 16,21 1-16,0-1 0,0-42 47,0-1-47,0 1 0,0 0 15,21 0-15,1 0 0,-1-22 0,-21 1 16,21 0-16,0-1 0,0 1 0,0-21 15,1 20-15,20 1 0,-21 0 0,0-1 16,-21 1-16,21 21 0,1 0 16,-1-1-16,-21 1 0,21 21 15,-21 21 1,0 1-16,0-1 0,0 0 0,0 21 16,21 1-16,-21-22 0,0 21 15,0 0-15,21 1 0,-21-1 16,0 0-16,0 1 0,0-1 0,0-21 15,0 22-15,0-22 0,0 0 0,0 0 16,0 0-16,0 0 0,0 1 0,0-1 16,-21-21-1,0 0 1,0 0-16,0 0 0,-22-21 16,22-1-16,-21 22 0</inkml:trace>
  <inkml:trace contextRef="#ctx0" brushRef="#br0" timeOffset="72221.11">8742 8319 0,'21'-22'16,"0"22"0,0-21-16,0 21 0,1-21 15,-1 21-15,0 0 0,21-21 16,-21 21-16,1 0 0,20-21 0,-21 21 16,21 0-16,-20-21 0,-1 21 0,0 0 15,0 0-15,0-22 0,0 22 0,1-21 16,-1 21-16</inkml:trace>
  <inkml:trace contextRef="#ctx0" brushRef="#br0" timeOffset="72387.8">9461 8128 0,'0'-21'0,"0"0"16,0 0 15,22 21 0,-1 0-31,0 0 0,0-22 16</inkml:trace>
  <inkml:trace contextRef="#ctx0" brushRef="#br0" timeOffset="72748.14">9906 7895 0,'-21'0'16,"0"0"-16,-1 21 0,22 1 0,-21-1 16,0 21-16,21-21 0,-21 0 0,0 22 15,0-22-15,21 21 0,-22 1 16,1-22-16,21 21 0,0 0 0,0-20 16,-21 20-16,21-21 0,0 0 0,0 0 15,0 1-15,0-1 0,21 0 0,0-21 16,1 0-16,-1 0 0,21 0 15,-21 0-15,22-21 0,-22 21 0,21-21 16,-21-1-16,22-20 0,-22 21 16,0 0-16,-21-22 0,0 22 0,0-21 15,0 0-15,0-1 0,0 22 0,0-21 16,0 21-16,0-1 0,0 1 0,-21 0 16,0 21-16,-1-21 0,1 21 0,0 0 15,0 0-15,0 0 0,0 0 0,-1 0 16,1 0-16,0 0 0,0 21 15,-21-21-15,20 0 0,1 0 0,0 0 16</inkml:trace>
  <inkml:trace contextRef="#ctx0" brushRef="#br0" timeOffset="73491.5">6308 5673 0,'0'0'0,"-22"21"15,44-21 1,-1 0-1,0 0-15,0 0 0,21 0 0,22 0 16,-1 0-16,1 0 0,-1 0 16,22 0-16,-21 0 0,20 0 0,1 0 15,0 0-15,-1 0 0,1 0 0,-22 0 16,1 0-16,-1 0 0,-20 0 0,-1 0 16,0 0-16,-20 0 0,-1 0 15,-42 0 16,-1 0-31,1 0 0,-21 0 0,21 0 16</inkml:trace>
  <inkml:trace contextRef="#ctx0" brushRef="#br0" timeOffset="73761.03">6223 5927 0,'0'0'16,"-21"0"-16,21 21 0,21-21 31,0 0-31,21 0 0,1 0 0,-1 0 16,22 0-16,-1 0 0,22 0 0,-1 0 16,1 0-16,0 0 0,21 0 0,-22 0 15,1 0-15,0 0 0,-1-21 0,-20 21 16,20 0-16,-41 0 0,20 0 15,-20 0-15,-22 0 0,0 0 0,0 0 16</inkml:trace>
  <inkml:trace contextRef="#ctx0" brushRef="#br0" timeOffset="76331.87">6646 6858 0,'0'-21'0,"-21"21"15,0-21-15,0 21 16,0 0-16,-1 0 16,1 0-16,21 42 0,-21-21 0,0 0 15,0 22-15,0-1 0,-1 22 16,1-22-16,0 21 0,0 1 15,0-22-15,0 22 0,-1-1 0,1-20 0,0 20 16,0-21-16,21 43 16,0-43-16,0-20 0,0-1 0,0 0 15,0 0-15,21-42 32,-21 0-32,21 0 0,-21-1 0,0-20 15,21 21-15,-21-21 0,22-1 0</inkml:trace>
  <inkml:trace contextRef="#ctx0" brushRef="#br0" timeOffset="76631.82">6392 7239 0,'106'-254'16,"-85"212"-16,22-22 16,-213 424-16,361-741 0,-170 360 0,0 0 15,0 21-15,0 0 0,1 0 16,-1 21-16,0 0 0,-21 0 16,21 22-16,-21-22 0,0 0 15,0 0-15,0 0 0,-21 22 0,-21-22 16,20 0-16,1 0 0,-21 0 0,0 0 15,-1 1-15,22-1 0,-21 0 16,-1-21-16,22 21 0,0-21 0,0 0 16,0 0-16,21 21 0,0 0 0,0 1 15,0-1-15,0 0 0,0 0 16,21 0-16,0 22 0,0-22 16,0 0-16,1 0 0,-1 0 15,21 22-15,0-22 0,-20-21 0,-1 21 16,0 0-16,0-21 0,0 0 15,0 0-15,1 0 0,-1 0 16,0-21 0</inkml:trace>
  <inkml:trace contextRef="#ctx0" brushRef="#br0" timeOffset="76807.99">6858 7345 0,'0'0'0,"21"0"47,0 0-32,0 0 1,1 0-16,-1 0 16,0 0-16</inkml:trace>
  <inkml:trace contextRef="#ctx0" brushRef="#br0" timeOffset="77023.59">7260 6985 0,'0'0'16,"0"-21"-16,0 42 31,0 0-31,0 0 16,21 22-16,-21-1 0,21-21 15,-21 22-15,0-1 0,0 0 0,0 1 16,0-1-16,0 0 0,0 1 0,0-22 15,0 0-15,0 21 0,0-21 16,0 1-16,22-22 16,-1 0-1</inkml:trace>
  <inkml:trace contextRef="#ctx0" brushRef="#br0" timeOffset="77232.2">7662 6985 0,'0'-21'0,"0"42"0,0-63 15,21 21-15,-21-1 0,0 44 16,0-1 0,-21 0-16,0 0 0,0 0 0,0 22 15,0-1-15,21 0 0,-22 1 0,-20-1 16,21 0-16,0 1 0,0-1 16,-1 0-16,-20 1 0,21-1 15,0-21-15,-22 21 0,22-20 0,0-1 0,0 0 16,0 0-16,0-21 0,-1 0 15,1 0-15</inkml:trace>
  <inkml:trace contextRef="#ctx0" brushRef="#br0" timeOffset="77955.86">1905 4995 0,'-21'0'0,"42"0"0,-85 0 0,22 0 15,0 0-15,21 0 0,-22 0 16,22 0-16,0 0 0,0 0 0,21 22 15,0-1 1,42 0-16,0-21 16,1 0-16,20 21 0,22-21 15,21 0-15,21 0 0,0 0 16,21 0-16,0 0 0,21 0 0,1 0 16,-1 0-16,0 0 0,22 0 0,-43 0 15,21 0-15,-20 0 0,-1 0 16,0 0-16,0 0 0,-21 0 0,-21 0 15,0 21-15,-22-21 0,1 0 0,-21 0 16,-22 0-16,0 0 0,-21 21 16,-42-21-1,0 0-15,-21 0 0,21 0 16,-43 0-16,22 0 0,-22 0 0,1 0 16,-22 0-16,22 0 15,-22 0-15,0 22 0,1-22 0</inkml:trace>
  <inkml:trace contextRef="#ctx0" brushRef="#br0" timeOffset="78263.59">2011 5419 0,'-43'0'0,"86"0"0,-107 21 0,43-21 15,0 0-15,42 0 16,21 0-16,1 0 15,-1 0-15,22 0 0,20 0 0,22 21 16,0-21-16,21 0 0,0 0 16,0 0-16,21 0 0,21 0 0,-20 0 15,-1 0-15,21 0 0,-21 0 0,-21 0 16,21 0-16,-21 0 0,-21 0 16,0 0-16,0 0 0,-21 0 0,-22 0 15,1 0-15,-22 0 0,-21 0 0,0 21 16,-21 0-1,0 1 1,-21-22-16,0 21 0,0 0 0,0-21 16,-22 21-16</inkml:trace>
  <inkml:trace contextRef="#ctx0" brushRef="#br0" timeOffset="80252.33">1016 7535 0,'21'0'16,"0"-21"-1,-21 0-15,21 0 0,1 0 16,-22 0-16,0-1 16,0 1-16,0 0 15,-22 21-15,1 0 0,0 0 16,0 0-16,-21 0 0,20 21 15,-20 0-15,0 1 0,-1 20 16,1 0-16,0 22 0,-1-22 16,22 22-16,-21-1 0,0 22 0,20-22 15,1 1-15,0 20 0,0-20 16,21-1-16,0-20 0,0 20 0,0-20 16,0-22-16,21 21 0,21-21 15,-20 0-15,20 1 0,0-1 0,1-21 16,-1 0-16,21 0 0,-20-21 0,-1-1 15,22 1-15,-22 0 0,21-21 16,-20 21-16</inkml:trace>
  <inkml:trace contextRef="#ctx0" brushRef="#br0" timeOffset="80495.38">1714 7281 0,'22'-42'0,"-44"84"16,44-126-16,-1 41 0,-21 1 0,0 21 0,-21 21 31,-1 21-31,1 0 0,21 43 0,-21-22 16,0 22-16,0-1 0,0 1 0,21 20 15,0-20-15,-22-1 0,22 1 16,-21-1-16,21 1 0,-21-1 16,21 1-16,0-22 0,0 22 15,-21-22-15,21 0 0,0 1 0,0-22 16,0 0-16,0 0 0,0 0 0,21-21 15,0-21 1</inkml:trace>
  <inkml:trace contextRef="#ctx0" brushRef="#br0" timeOffset="81448.41">2159 7916 0,'-275'106'0,"571"-212"15,-317 106-15,63-21 0,-21 0 0,1 0 16,-22 0-16,21 0 0,-21-1 15,21 22-15,-21-21 0,0 0 0,0 0 16,0 0-16,0 0 0,0-1 16,-21 22-16,0 0 0,-1 0 0,-20 0 15,21 22-15,-21-1 0,20 0 0,-20 0 16,0 21-16,21 1 0,-22-1 16,22 0-16,-21 1 0,21-1 0,-1 0 15,22 1-15,0-22 0,-21 21 16,21-21-16,0 1 0,0-1 0,21-21 15,1 0 1,-1 0-16,0-21 0,0-1 16,0 1-16,0-21 0,1 21 0,-1-22 15,0 1-15,21 0 0,-21 21 16,1-22-16,-1 1 0,0 21 16,0 0-16,0-1 0,0 22 15,-21 22-15,0-1 0,0 0 16,0 0-16,0 21 0,22-20 15,-22 20-15,0 0 0,0 1 0,0-1 16,0 0-16,0-21 0,0 22 0,0-22 16,21 0-16,-21 0 0,21-21 15,0 21-15,0-21 0,22 0 16,-22 0-16,0 0 0,21-21 16,1 0-16,-22 0 0,42 0 15,-20-22-15,-1 22 0,0-21 0,1 0 16,-1-22-16,0 22 0,1-22 0,-22 22 15,21 0-15,-21-1 0,-21 1 16,0 0-16,-21 42 16,0 21-1,0 21-15,21-21 0,0 0 0,-21 22 16,21-22-16,0 21 0,0-21 16,0 22-16,0-22 0,21 0 0,-21 21 15,21-20-15,0-1 0,0 0 16,0 21-16,1-21 0,-1-21 0,0 22 15,0-1-15,0 0 16,-21 0-16,-21-21 16,0 0-16,-21 0 0,20-21 15,-20 0-15,0 21 0,21-21 16,-22-1-16,1 1 0,21 21 0,0-21 16,-1 21-16,1 0 0,21 21 31,21 0-31,1-21 0,-1 22 0,21-1 15,0 0-15,-20-21 0,20 0 16,0 21-16,1-21 0,-1 0 16,0 0-16,1 0 0,-1-21 0,0 0 15,1 0-15,-1-1 0,0 1 0,22 0 16,-22-21-16,0 21 0,-20-22 0,20 1 16,0 0-16,-21 20 0,1-20 15,-22 21-15,0 0 0,-22 42 31,1 0-31,0 0 0,0 22 16,0-22-16,21 0 0,0 21 16,-21-21-16,21 1 0,0-1 15,0 0-15,0 0 0,0 0 0,0 0 16,0 1-16,0-44 31</inkml:trace>
  <inkml:trace contextRef="#ctx0" brushRef="#br1" timeOffset="161736.6">4995 12023 0,'-21'-21'0,"42"42"0,-42-64 16,0 43-16,0-21 15,0 21-15,21-21 0,-22 21 0,22-21 16,-21 21-16,21-21 0,0 0 0,0-1 16,0 1-16,0 0 15,21 0-15,1 21 0,20-21 0,-21 0 16,21 21-16,-20-22 0,20 1 0,0 21 15,1 0-15,-1 0 0,0 0 16,1 0-16,-1 21 0,-21 1 0,0-1 16,0 0-16,-21 21 0,0-21 0,0 22 15,0-1-15,-21 0 0,-21 1 0,21-1 16,-22 0-16,1-20 0,0 20 16,-1 0-16,-20-21 0,21 1 15,-1 20-15,22-42 0,-21 21 0,-1 0 16,22-21-16,0 0 0,0 0 15,21-21 1,0 0-16,21 0 16,0 21-16,0 0 0,1 0 15,20 0-15,-21 0 0,21 0 16,1 0-16,-1 0 0,0 21 16,22 0-16,-22-21 0,22 21 0,-22 0 15,0 1-15,1-1 0,-1 0 0,-21 0 16,0 21-16,-21-20 0,0-1 15,-21 21-15,-21-21 0,0 22 0,-1-1 16,1-21-16,-22 0 0,1 22 0,-1-22 16,1 0-16,-1 0 0,22-21 15,-21 0-15,-1 0 0,1 0 0,20 0 16,1 0-16,0 0 0,-1-21 0,22 0 16,-21 0-16,21-1 0,-1 1 15,1 0-15,21-21 0,0 21 0,0-22 16,0 22-16,0-21 0,21 21 0,1-22 15,20 1-15,-21 21 0</inkml:trace>
  <inkml:trace contextRef="#ctx0" brushRef="#br1" timeOffset="162928.17">7175 12107 0,'-21'22'0,"42"-44"0,-84 44 0,42-1 0,0 0 16,-1 0-16,-20-21 0,21 21 0,0-21 15,0 21-15,-1-21 0,44 0 32,-1 0-32,21-21 0,0 0 15,1 0-15,20 0 0,1-22 16,20 22-16,1-21 0,21 0 15,0-1-15,0-20 0,21 20 0,0-20 16,0 21-16,0-22 0,0 1 0,0 20 16,21-20-16,-21-1 0,0 1 0,0-1 15,0 22-15,-21-22 0,-1 22 16,-20 21-16,0-21 0,-22 20 0,-20 1 16,-1 0-16,-42 0 15,-21 21-15,0 0 0,-22 0 0,1 0 16,-22 0-16,22 0 0,-21 0 15,-1 0-15,1 0 0,20 0 16,-20 0-16,20 0 0,22 0 0,0 0 0,0 21 16,0-21-16,42 0 31,0 0-31,21 0 0,-20-21 0,20 21 16,0 0-16,1 0 0,-1 0 0,0 0 15,1 0-15,-22 0 0,21 0 0,-21 0 16,22 21-16,-22 21 0,0-20 15,-21-1-15,0 21 0,0 0 0,0 1 16,0-1-16,-21 0 0,0 22 0,-1-22 16,-20 1-16,0-1 0,21 0 15,-22 1-15,1-1 0,21-21 0,0 21 16,-1-20-16,22-1 16</inkml:trace>
  <inkml:trace contextRef="#ctx0" brushRef="#br1" timeOffset="163512.17">10435 10393 0,'0'-21'0,"0"42"0,0-63 15,0 63-15,42 0 16,-20 21-16,-1-21 16,0 43-16,21-22 0,-21 22 0,22-22 15,-22 22-15,21-1 0,-21-21 0,22 22 16,-22-22-16,0 22 0,0-22 0,-21 0 16,0 1-16,21-1 0,-21 0 15,0-20-15,0-1 0,0 0 0,0 0 16,-21 0-16,0-21 15,0 0-15,21-21 0,0 0 16,0-21-16,0 20 0,0-20 0,0 0 16,21-1-16,0-20 0,22 21 15,-1-22-15,0-21 0,1 22 16,-1-1-16,0-20 0,1-1 0,-1 22 16,0-1-16,-21 1 0,22-1 0,-22 22 15,0-1-15,21 22 0,-20 0 16,-1 0-16,0 21 0,0 0 0,0 21 15,0 0-15,1 0 0,-1 1 16,0 20-16,-21 0 0,0 1 0,0-1 16,0 21-16</inkml:trace>
  <inkml:trace contextRef="#ctx0" brushRef="#br1" timeOffset="164810.26">11684 11176 0,'21'-21'0,"-42"42"0,63-63 0,-21 21 16,-21-22-16,22 22 0,-1 0 15,0-21-15,0 20 0,-21-20 0,0 21 16,0-21-16,0 20 0,0-20 0,0 21 16,-21 21-16,0-21 0,0 21 0,-1 0 15,-20 0-15,21 0 0,-21 21 16,20 0-16,-20 0 0,21 22 15,0-22-15,-22 0 0,22 21 0,0-21 16,0 22-16,0-22 0,0 21 0,21-21 16,0 22-16,0-22 0,0 0 0,0 0 15,0 0-15,21-21 0,0 0 16,0 22-16,21-22 0,-20 0 0,20 0 16,-21 0-16,21-22 0,-20 1 0,20 0 15,-21 0-15,0 0 0,0 0 0,1-1 16,-1-20-16,0 21 0,-21-21 0,0 20 15,0-20-15,0 21 0,0 0 16,0 0-16,0-1 0,-21 44 31,21-1-31,-21 0 0,-1 0 16,22 0-16,0 0 0,0 1 16,0-1-16,0 0 0,0 0 15,0 0-15,0 0 0,0 1 0,0-1 16,22-21-16,-1 21 0,0-21 0,21 0 15,-21 0-15,22 0 0,-22 0 0,21 0 16,1-21-16,-1 21 0,0-21 16,1-1-16,-1 1 0,0-21 0,1 21 15,-22 0-15,21-22 0,-21 1 0,0 21 16,1-22-16,-1 1 0,-21 21 16,0 0-16,0 0 0,0-1 0,-21 1 0,-1 21 15,1 0-15,0 0 16,0 0-16,0 21 0,0-21 0,-1 22 15,22-1-15,0 0 0,0 0 16,0 0-16,0 0 0,0 1 0,22-1 16,-1 0-16,-21 0 0,21 0 0,0 0 15,-21 1-15,21-1 0,-21 0 0,21 0 16,1 0-16,-22 0 0,21 1 16,-21-1-16,21 0 0,0-21 0,0 21 15,0-21-15,1 0 0,-1 0 0,0 0 16,21 0-16,-21 0 0,22 0 0,-1 0 15,-21 0-15,22-21 0,-1 0 0,-21 0 16,0-1-16,0 1 0,1-21 16,-1 21-16,0 0 0,-21-22 15,0 22-15,0-21 0,0 21 0,0-1 16,0-20-16,-21 21 0,0 0 16,-1 21-16,1 0 0,0 0 0,0 0 15,0 21-15,0 0 0,-1 0 0,-20 0 16,21 1-16,-21 20 0,20-21 15,-20 0-15,21 22 0,0-22 0,21 21 16,0-21-16,0 0 0,0 1 0,0-1 16,0 0-16,0 0 0,21-21 15,0 0-15,0 0 16,0 0-16,1-21 16,20 21-16,-21-21 0,0 0 0,0-1 15,1 1-15,-1 0 0,0 0 0,0 0 16,0 0-16,0-22 0,1 22 15,-22 0-15,0 42 32,0 0-32,0 0 15,0 1-15,0-1 0,0 0 16,0 0-16,0 0 0,0 0 16,21 1-16,0-1 0,0-21 0,0 0 15,22 21-15,-22-21 0,0 0 16,21 0-16,1 0 0,-1-21 15,-21 0-15,21 21 0,1-22 0,-22 1 16,0 0-16,21 0 0,-20 0 0,-1 0 16,0-22-16,0 22 0,0 21 0,-21-21 15,0 0-15,0 42 16,-21 0 0,0 0-16,21 0 15,-21 1-15,21-1 0,0 0 0,0 0 16,0 0-16,0 0 0,0 1 15,0-1-15,21-21 47,0-21-47,-21-1 16,21 1-16,-21 0 0,0 0 16</inkml:trace>
  <inkml:trace contextRef="#ctx0" brushRef="#br1" timeOffset="164967.78">13483 10710 0,'-42'0'16,"84"0"-16,-105 0 16,41 0-1,44 0 32,-1 0-47,0-21 0,0 21 16,0 0-16,0 0 0</inkml:trace>
  <inkml:trace contextRef="#ctx0" brushRef="#br1" timeOffset="165451.26">13949 10308 0,'0'-21'16,"0"42"-16,0-63 0,-21 21 0,-1 21 0,22-21 16,-21 21-16,0 0 15,0 0 1,21 21-16,0 0 0,0 0 0,0 21 0,0-20 15,0 20-15,0 0 16,0 1-16,0-1 0,-21 0 0,21 1 16,0-1-16,0 0 0,0 1 0,0-1 15,-21 0-15,21-21 0,0 22 0,0-22 16,0 21-16,-22-21 0,22 1 0,-21-1 16,0-21-1,21-21 1,0-1-1,0 1-15,0 0 0,0 0 0,0 0 16,21 0-16,0-1 0,1 1 16,-1 0-16,0 0 0,0 0 0,0 21 15,22 0-15,-22 0 0,0 0 0,21 0 16,-21 0-16,1 0 0,-1 21 0,0 0 16,0-21-16,-21 21 0,0 0 15,0 1-15,0-1 0,0 0 0,0 0 16,-21 0-16,-21 0 0,20 1 0,1-1 15,0 0-15,-21-21 0,21 21 0,-22 0 16,22-21-16,-21 21 0,21-21 0,-1 0 16,1 22-16,0-22 15,21-22 1,21 1 0,0 21-16,1-21 0,-1-21 0,0 21 15,21-1-15</inkml:trace>
  <inkml:trace contextRef="#ctx0" brushRef="#br1" timeOffset="165719.26">14584 10075 0,'0'-21'0,"0"42"0,0-21 32,0 22-32,0-1 0,0 0 15,-21 21-15,-1 1 0,22-1 0,-21 21 16,0-20-16,0 20 0,0 1 15,0-22-15,-1 22 0,1-22 0,0 0 16,0 1-16,0-1 0,0 0 16,21-21-16,-22 22 0,22-22 0,-21 0 15,21 0-15,-21 0 0,21 1 0,0-1 16,0 0-16,21-21 31,0-21-31,1 21 0,-1-21 0,0-1 16,0 1-16</inkml:trace>
  <inkml:trace contextRef="#ctx0" brushRef="#br1" timeOffset="166230.62">14499 10859 0,'21'0'16,"0"0"-16,1 0 0,-1 0 16,0 0-16,0 0 0,21 0 0,-20 0 15,20 0-15,0 0 0,-21-22 16,22 22-16,-1-21 0,-21 0 0,0 21 15,1-21-15,-1 0 0,0 0 0,-21-1 16,0 1-16,0 0 0,0 0 0,0 0 16,-21 21-16,-22 0 0,22 0 15,0 0-15,0 0 16,-21 0-16,20 0 0,1 21 0,-21 0 16,21 0-16,0 0 0,-22 1 0,22 20 15,0-21-15,21 0 0,0 22 0,-21-22 16,21 0-16,0 0 0,0 0 0,0 0 15,21 1-15,0-1 0,0 0 16,0-21-16,22 0 0,-22 21 0,21-21 16,1 0-16,-1 0 0,0 0 0,1-21 15,-1 21-15,0-21 0,1 0 16,-1-1-16,0 1 0,1 0 0,-1-21 0,0 21 16,1-22-16,-22 22 0,21-21 15,-21 21-15,0-22 0,-21 22 16,0 0-16,-21 21 15,0 0-15,0 0 0,0 21 16,0-21-16,-1 42 0,22-20 0,0-1 16,0 0-16,-21 21 0,21-21 15,-21 1-15,21 20 0,0-21 0,0 0 16,0 22-16,0-22 0,-21 0 0,0 0 16,0 0-16,21 0 0,-22 1 0,1-22 15,0 21-15,0-21 0,0 21 16,0-21-16,-1 0 0,1 0 0,0 0 15</inkml:trace>
  <inkml:trace contextRef="#ctx0" brushRef="#br1" timeOffset="167001.19">6816 12383 0,'-43'21'0,"86"-42"0,-107 63 0,22-21 16,21-21-16,-22 21 0,22 0 0,-21-21 16,21 22-16,21-1 0,0 0 15,21-21-15,0 0 0,21 0 0,43 0 16,-22 0-16,43 0 0,0 0 16,21 0-16,0 0 0,21 0 0,22 0 15,-22 0-15,21 0 0,0 0 16,1 0-16,20-21 0,-20 21 0,-1 0 15,-21 0-15,0 0 0,-42-21 0,0 21 16,-21 0-16,-22 0 0,-21 0 0,1 0 16,-64 0-1,-22 0-15,22 0 16,-42 0-16,20 0 0,-20 0 0,20 0 16,-20 0-16,21 0 0,-22 0 0,43 0 15,-21 0-15,20 0 0,1 0 0,21-22 16,21 22-16,1-21 15,20 21-15,-21 0 0,21 0 0,1 0 16,20 0-16,-20 0 0,-1 0 0,0 0 16,1 0-16,-22 21 0,21 1 0,-21-1 15,-21 0-15,0 85 16,-21-64 0,-21 0-16,21-20 0,-22 20 0,22 0 15,-21-21-15,-1 22 0,22-22 0,-21 0 16,21 0-16,0 0 0,-1 1 15,1-1-15,21 0 0,-21-21 0</inkml:trace>
  <inkml:trace contextRef="#ctx0" brushRef="#br1" timeOffset="167375.5">11091 12298 0,'0'-42'16,"0"84"-16,0-106 0,0 43 0,-21 0 15,0 0-15,21 0 0,-21 21 16,0-21-16,-1 21 0,1 0 16,21 21-16,0 0 0,-21 0 15,21 21-15,0 1 0,0-1 0,0 22 16,0-22-16,0 21 0,0 1 16,0-1-16,0 1 0,0-1 0,0 1 15,0-22-15,0 22 0,0-22 0,0 0 16,0 1-16,0-22 0,0 0 0,0 0 15,0 0-15,21-21 0,0 0 16</inkml:trace>
  <inkml:trace contextRef="#ctx0" brushRef="#br1" timeOffset="167876.07">10837 12573 0,'0'-127'15,"0"254"-15,-21-296 0,21 105 16,0 1-16,0 20 0,0-20 0,21 21 15,0-1-15,22 22 0,-22 0 0,21 0 16,-21 21-16,22 0 0,-1 0 16,22 21-16,-22 0 0,0 0 0,22 22 15,-22-1-15,0 21 0,1-20 0,-1 20 16,0-20-16,-20 20 0,-1-21 16,0 22-16,-21-22 0,0 22 0,0-22 15,0 22-15,0-22 0,-21 0 0,21 1 16,-21-1-16,-1-21 0,22 0 15,-21 0-15,21 1 0,-21-22 0,0 0 16,21-22-16,0 1 16,0 0-16,0-21 0,0 21 15,0-22-15,0 1 0,0 0 0,0-22 16,21 22-16,-21-22 0,21 1 0,22-1 16,-22 1-16,0-1 0,21 1 0,1-1 15,-1 22-15,0 0 0,1 20 16,-1-20-16,0 42 0,-21 0 0,22 0 15,-1 21-15,0 0 0,1 22 16,-22-1-16,21 22 0,-21-22 0,1 21 16,-1-20-16,0 20 0,-21 1 15,0-22-15,0 22 0,0-1 0,0-21 16,0 1-16,0 20 0,0-20 0,0-22 16,0 21-16,-21 0 0,21-20 0,0-1 15,-21 0-15,21 0 0,0 0 16,0-42-1,0 0 1,0 0-16,21-22 0</inkml:trace>
  <inkml:trace contextRef="#ctx0" brushRef="#br1" timeOffset="168218.94">12340 12785 0,'21'0'0,"0"42"16,1-42-16,-1 21 0,42-21 31,-42 0-31,1 0 0,-1-21 0,21 0 0,-21 21 16,22-21-16,-1 0 0,-21-22 15,21 22-15,-20 0 0,-1 0 0,0 0 16,0-22-16,-21 22 0,0-21 16,0 21-16,0-1 0,-21 1 0,0 0 0,0 21 15,-22 0-15,22 0 0,-21 0 16,-1 0-16,22 21 0,-21 22 0,21-22 15,0 21-15,-1 0 0,1 1 16,0-1-16,21 0 0,0 1 0,0-1 16,0 0-16,0 1 0,0-1 0,21 0 15,0-20-15,1-1 0,-1 0 16,21 0-16,0 0 0,1-21 0,-1 0 16,0 0-16,22 0 0,-22 0 0,22-21 15,-1 0-15,1 0 0,-1 0 16,-20-22-16,20 1 0</inkml:trace>
  <inkml:trace contextRef="#ctx0" brushRef="#br1" timeOffset="168477.95">13568 12086 0,'0'-106'16,"0"64"-16,0 317 0,0-402 0,0-63 0,0 169 0,0-1 16,0 44-1,0-1-15,-21 21 0,21 22 16,-22-22-16,1 21 0,21 1 0,0-1 15,0 1-15,0 21 0,-21-22 0,21 1 16,0-1-16,0 1 0,0-1 0,0 1 16,0-22-16,0 0 0,0 22 15,0-43-15,0 21 0,0-21 0,0 22 16,0-22-16,21-21 16,0-21-1,1 0-15,-1-1 0,0 1 16,0-21-16,0 0 0,0-1 0,22-20 15</inkml:trace>
  <inkml:trace contextRef="#ctx0" brushRef="#br1" timeOffset="169192.15">13864 12107 0,'21'-105'15,"-21"-1"1,-21 317-16,42-401 16,-21 211-16,0 0 0,21 22 0,-21 20 15,0-21-15,0 22 0,0-1 0,0 1 16,0-1-16,0 1 15,0-1-15,0-20 0,0 20 0,0 1 16,-21-1-16,21-20 0,-21-1 0,21 0 16,0 1-16,0-22 0,0 21 0,-21-21 15,21 0-15,0-42 32,0 0-32,21 0 0,-21 0 0,21-22 15,0 22-15,-21-21 0,22 0 0,-1-1 16,0 1-16,-21 21 0,21-22 0,0 22 15,-21 0-15,21 0 16,1 21-16,-1 0 16,-21 21-16,21 0 0,-21 0 15,21 1-15,-21-1 0,0 21 0,0-21 16,21 0-16,-21 22 0,21-22 16,-21 0-16,22 0 0,-22 0 0,21 1 15,0-1-15,0 0 0,0 0 16,0-21-16,22 0 0,-22 0 0,0 0 15,0 0-15,22 0 0,-22 0 0,0-21 16,21 0-16,-21 0 0,1-1 16,-1 1-16,0-21 0,0 21 15,0-22-15,-21 22 0,0 0 0,0 0 16,0 0-16,0 0 0,-21 42 31,0 0-31,0 0 0,21 0 16,-21 0-16,-1 1 0,22-1 0,0 0 15,0 21-15,0-21 0,0 1 0,0-1 16,0 0-16,0 0 0,0 0 0,0 0 16,22-21-16,-1 0 0,0 0 15,0 0-15,0 0 0,0 0 16,22 0-16,-22 0 0,0 0 0,21-21 16,-20 0-16,-1 0 0,0 0 15,-21-22-15,0 22 0,0-21 0,0 0 0,0 20 16,0-20-16,0 21 0,0 0 15,0 0-15,0-1 0,-21 1 16,0 21-16,-1 0 0,1 0 16,0 0-16,0 0 0,0 0 0,0 21 15,21 1-15,0-1 16,0 0-16,0 0 0,21 0 16,0-21-16,0 0 0</inkml:trace>
  <inkml:trace contextRef="#ctx0" brushRef="#br1" timeOffset="169936.73">15409 12700 0,'0'-21'16,"0"42"-16,0-63 0,0 21 0,0-1 0,-21 1 0,0 21 16,0-21-16,0 21 0,-1 0 0,1 0 15,0 0-15,0 0 0,0 0 0,0 0 16,-1 21-16,1 0 0,0 1 15,0-1-15,21 21 0,-21-21 0,21 22 16,-21-1-16,21-21 0,-22 21 0,22 1 16,0-22-16,0 21 0,0-21 0,0 1 15,0-1-15,0 0 0,22-21 0,-1 21 16,0-21-16,0 0 16,0 0-16,0 0 0,22 0 0,-22-21 15,0 0-15,21 21 0,-20-43 0,-1 22 16,0 0-16,0-21 0,0-1 0,0 1 15,1 0-15,-1-1 0,0 1 16,0-21-16,0-1 0,0 1 0,1 20 16,-1-41-16,0 20 0,0 22 15,-21-22-15,0 22 0,21 0 0,-21-1 0,0 22 16,0 0-16,0 0 0,0 42 16,0 0-1,-21 21-15,0-20 0,21 20 0,-21 0 16,0 22-16,-1-22 0,22 22 15,0-22-15,-21 21 0,21-20 0,0 20 16,0 1-16,0-22 0,0 22 0,0-22 16,0 0-16,21 1 0,1-1 15,-1 0-15,21-21 0,-21 22 0,0-22 16,22 0-16,-22-21 0,21 0 0,-21 0 16,22 0-16,-1 0 0,-21 0 0,22 0 15,-1-21-15,0 0 0,-21 0 16,22-1-16,-22-20 0,21 21 15,-21-21-15,1-1 0,-1 1 0,0 0 16,-21 20-16,21-20 0,-21 21 0,0 0 16,0 0-16,-21 21 0,0 0 15,0 0 1,-1 21-16,22 0 16,0 0-16,0 0 0,0 0 0,0 1 15,22 20-15,-22-21 0,21 0 0,-21 0 16,0 22-16,0-22 0,0 0 0,0 0 15,0 0-15,-21 1 0,-1-1 16,1 0-16,0 0 0,0-21 16,0 21-16,0-21 0,-1 0 0,1 0 15,0 0-15,0 0 16,0 0-16,0-21 0,-1 0 16,1 0-16</inkml:trace>
  <inkml:trace contextRef="#ctx0" brushRef="#br1" timeOffset="170224.25">13208 12234 0,'-64'0'0,"128"0"0,-170 0 0,64 0 0,21 0 15,-1 0-15,44 0 16,-1 0-16,21 22 0,0-22 0,22 0 16,-1 0-16,1 21 0,-1-21 15,22 0-15,0 0 0,-1 0 0,-20 0 16,-1 0-16,1 0 0,-1 0 0,-20 0 16,-1 0-16,-21 0 0,0 0 0,1 0 15,-44 0 1</inkml:trace>
  <inkml:trace contextRef="#ctx0" brushRef="#br1" timeOffset="171012.42">6159 12975 0,'0'0'0,"22"0"31,-1 0-31,-21 21 0,21 1 0,21-1 16,-21 0-16,22 0 0,-1 21 0,22 1 15,-1-22-15,1 21 0,20 1 16,1-1-16,21 21 0,-22-20 15,22-1-15,0 22 0,0-1 0,0-21 16,0 22-16,21-22 0,-22 22 0,22-22 16,-21 0-16,0 1 0,0-1 15,0 0-15,-22 1 0,1-22 0,-21 21 16,20-21-16,-41 1 0,-1 20 0,0-21 16,-21 0-16,1-21 0,-22 21 0,0 1 15,-43-22-15,22 0 16,0 0-16,0 0 0,-22 0 0,22-22 15,0 1-15,0 0 0,21 0 0,0 0 16,0 0-16,0-1 0,0 1 16,21 0-16,0 0 0,0 21 15,22 0-15,-22 0 0,21 0 0,-21 0 16,1 0-16,20 21 0,-21 0 0,-21 0 16,0 1-16,0-1 15,0 0-15,0 0 0,0 21 0,-42-20 16,21 20-16,-22-21 0,-20 0 0,20 22 15,-20-22-15,-1 21 0,1-21 0,21 0 16,-22 22-16,1-22 0,20-21 16,-20 21-16</inkml:trace>
  <inkml:trace contextRef="#ctx0" brushRef="#br1" timeOffset="172495.71">10753 14351 0,'21'-21'16,"-42"42"-16,84-84 0,-21 20 0,-20 1 15,-1 21-15,0-22 0,0 22 0,-21-21 16,0 21-16,0 0 0,-21-1 0,0 22 16,0-21-16,-22 21 0,1 0 15,21 0-15,-22 0 0,1 0 0,0 21 16,-1 1-16,1-1 0,0 21 16,-1 0-16,1 1 0,0 20 0,-1 1 15,1 20-15,0-20 0,21-1 16,-1 22-16,-20-21 0,42-1 15,-21 22-15,21-22 0,0-20 0,0 20 0,0 1 16,21-22-16,0 0 0,0 1 16,22-22-16,-22 0 0,64 0 15,-43-21-15,0 0 0,1 0 0,20-21 16,-21 0-16,22 0 0,-1-22 0,1 22 16,-22-21-16,22-1 0,-22 1 15,0 0-15,1-1 0,-22 22 16,0-21-16,0 21 0,-21 0 0,21-1 15,-21 1-15,0 0 0,0 42 16,0 0 0,-21-21-16,21 43 0,-21-22 0,21 0 15,0 21-15,-21-20 0,21 20 0,0-21 16,0 21-16,0-20 0,0 20 16,0-21-16,21 0 0,0 0 0,0 1 15,22-22-15,-22 0 0,21 0 0,1 0 16,-22 0-16,21-22 0,0 1 15,1 0-15,-22 0 0,21 0 16,-21 0-16,1-22 0,-1 22 0,-21 0 16,0-21-16,0-1 0,0 22 0,0-21 15,-21-1-15,-22 22 0,22 0 16,0-21-16,-21 42 0,20-21 0,-20 21 16,21 0-16,-21 0 0,-1 0 0,22 21 15,0-21-15,0 21 0,0 0 16,21 0-16,-22 0 0,22 1 0,0-1 15,0 0-15,22-21 0,-1 0 0,0 0 16,21 0-16,-21 0 0,22 0 0,-22 0 16,21 0-16,1-21 0,-1 21 15,-21-21-15,21-1 0,1 1 0,-1 0 16,-21 0-16,22 0 0,-22 0 16,0-1-16,0 22 0,0 0 15,0 0-15,1 0 0,-1 0 16,-21 22-16,21-1 0,-21 0 15,0 21-15,0-21 0,21 1 0,-21-1 16,0 0-16,0 0 0,0 0 16,0 0-16,0 1 0,0-1 0,0 0 15,0-42 32,21 0-47,0-1 0,-21 1 0,22 0 0,-22 0 16,21 0-16,0 0 0,0-22 15,0 22-15,0 0 0,1 0 0,-1 0 16,0-1-16,21 1 0,-21 21 16,1 0-16,-1 0 0,0 0 0,0 0 15,-21 21-15,21 1 0,-21-1 16,0 0-16,0 21 0,0-21 0,0 1 16,0-1-16,0 21 0,0-21 15,0 0-15,0 1 0,21-1 16,-21 0-16,0 0 0,22 0 0,-1-21 0,-21 21 15,21-21-15,0 0 0,0 0 16,0 0-16,1 0 0,-1 0 0,0 0 16,0-21-16,21 21 0,-20-21 15,-1 0-15,21-21 0,-21 20 0,22 1 16,-22-21-16,0 21 0,0-22 0,0 1 16,-21 21-16,0 0 0,0 0 15,0-1-15,-21 44 16,21-1-1,0 0-15,0 0 0,0 0 16,0 0-16,0 1 0,0-1 0,0 0 16,0 0-16,0 0 0,0 0 0,0 1 15,21-1-15,-21 0 0,0 0 32,-21-21-17,0 0-15,0 0 16,0 0-16,-1-21 0,22 0 15,-21 0-15,21-1 16</inkml:trace>
  <inkml:trace contextRef="#ctx0" brushRef="#br1" timeOffset="172751.79">13293 13991 0,'21'0'0,"-42"0"0,42 21 31,-21 22-31,0-22 0,-21 21 0,-1 1 16,1-1-16,0 21 0,0-20 15,0 20-15,0 1 0,-1-1 0,1-20 16,21 20-16,0-21 0,0 1 0,-21-1 16,21 0-16,0 1 0,0-22 15,0 0-15,0 21 0,0-20 16,0-1-16,0 0 0,21-21 15,0-21-15,1 0 16</inkml:trace>
  <inkml:trace contextRef="#ctx0" brushRef="#br1" timeOffset="172901.51">12912 14626 0,'-22'0'0,"44"0"0,-44-21 0,22 0 31,22 21-31,20 0 16,-21 0-16,21-21 0,-20 21 0,20-21 16,0 21-16,1-22 0,-1 22 0,0 0 15</inkml:trace>
  <inkml:trace contextRef="#ctx0" brushRef="#br1" timeOffset="173259.84">13568 14584 0,'0'-21'15,"21"21"1,0 0 0,0 0-16,0 0 0,1 21 15,-1-21-15,0 21 0,-21 0 16,21 0-16,-21 1 0,21-1 15,-21 21-15,21-21 0,-21 0 0,0 1 16,0-1-16,0 21 0,0-21 0,0 0 16,0 1-16,0-1 0,-21 0 15,0-21-15,21 21 16,0-42 0,0 0-1,0 0-15,0-1 0,21 1 0,-21 0 16,0-21-16,21 21 0,1-1 15,-22-20-15,21 21 0,-21-21 0,21 20 16,-21 1-16,21 0 0,0 0 0,-21 0 16</inkml:trace>
  <inkml:trace contextRef="#ctx0" brushRef="#br1" timeOffset="173644.63">14097 14478 0,'0'21'0,"0"22"16,-21-22-16,21 0 0,0 0 15,-21 0-15,21 0 0,-22 1 16,22 20-16,0-21 0,0 0 0,0 0 16,0 1-16,0-1 0,0 0 15,22 0-15,-1-21 0,0 0 16,0 0 0,0 0-16,0 0 0,1 0 15,-1-21-15,-21 0 0,21 0 0,0-1 16,-21 1-16,21 0 0,0 0 0,-21 0 15,22 0-15,-22-1 0,21-20 16,-21 21-16,21 0 0,-21 0 16,0 42-1,0 0-15,-21 0 16,21 21-16,-21-20 0,21-1 16,0 0-16,0 0 0,0 0 0,0 0 15,0 1-15,0-1 0,0 0 16,21-21-1,0 0-15,0 0 0,21 0 16,-20 0-16,-1-21 16,0 21-16,0-21 0,21-1 0</inkml:trace>
  <inkml:trace contextRef="#ctx0" brushRef="#br1" timeOffset="173868.22">14732 14563 0,'0'-85'16,"0"191"-16,0-127 0,0-85 0,-21 106 15,0 0-15,-1 21 0,22 0 16,-21 0-16,0 1 16,0 20-16,0-21 0,21 0 0,0 22 15,0-22-15,-21 21 0,21-21 0,0 0 16,0 1-16,0-1 0,0 0 0,21 0 16,-21 0-16,21-21 0,0 0 15,0 21-15,0-21 0,1 0 0,-1 0 16,21 0-16,-21 0 0,0-21 0,22 21 15,-22-21-15,21 0 0,-21 0 0</inkml:trace>
  <inkml:trace contextRef="#ctx0" brushRef="#br1" timeOffset="174643.77">15430 13801 0,'0'0'16,"-21"21"-1,0 0-15,0 0 0,21 22 0,-21-1 16,21 0-16,-21 1 0,-1-1 0,22 0 16,-21 22-16,0-22 0,0 22 15,21-22-15,-21 21 0,0 1 0,-1-22 16,22 22-16,0-22 0,-21 0 0,21-20 16,0 20-16,0 0 0,0-21 0,0 1 15,0-1-15,0 0 0,21-21 16,1 0-16,20 0 15,-21 0-15,0 0 0,0 0 0,22-21 16,-22 21-16,21-21 0,-21-1 0,1 1 16,-1-21-16,0 21 0,0 0 0,-21-1 15,0 1-15,0 0 0,0 0 16,0 42 0,-21 0-1,21 0-15,0 1 0,0 20 16,0-21-16,0 0 0,0 0 0,0 1 15,0-1-15,0 0 0,21 0 0,0-21 16,0 21-16,1 0 0,-1-21 16,0 0-16,0 0 0,0 0 0,22 0 15,-22 0-15,0 0 0,0 0 16,0-21-16,0 0 0,1 0 0,-22 0 16,21-22-16,-21 22 0,0-21 15,0 21-15,0-22 0,0 1 0,0 0 16,0 21-16,0-1 0,-21 1 15,-1 0-15,1 21 0,0 0 0,-85 42 32,85-20-32,0-1 0,0 0 0,0 0 15,-1 0-15,22 0 0,0 1 0,0-1 16,0 0-16,0 0 0,0 0 0,22-21 16,-1 21-16,0-21 0,0 0 15,0 0-15,0 0 0,1 0 16,-1 0-16,21 0 0,-21-21 0,0 0 15,1 21-15,-1-21 0,0 0 0,0 0 16,0-1-16,0 1 0,1 21 0,-1-21 16,-21 0-16,21 21 0,0 0 0,0 0 15,-21 21 1,21 0-16,-21 0 0,22 1 0,-22-1 16,0 0-16,0 0 0,21 0 0,-21 0 15,21 1-15,-21-1 0,0 0 16,0 0-1,21-21-15,0 0 16,0 0-16,-21-21 16,22 21-16,-22-21 0,0 0 0</inkml:trace>
  <inkml:trace contextRef="#ctx0" brushRef="#br1" timeOffset="174868.36">15303 14118 0,'-42'0'0,"84"0"0,-105 0 16,63-21-16,21 21 15,21 0-15,-20 0 16,20 0-16,0 0 0,1 0 0,-1 0 16,21 0-16,-20 0 0,-1 0 0,-21 0 15,22 0-15,-22-21 0,0 21 16,-42 0-1,0 21 1</inkml:trace>
  <inkml:trace contextRef="#ctx0" brushRef="#br1" timeOffset="175343.97">11493 15452 0,'-63'0'15,"126"0"-15,-190 0 0,64 0 0,-1-21 0,1 21 16,-22 0-16,22 0 0,20-22 15,-20 22-15,21 0 0,-1 0 0,1 0 16,21 0-16,0 0 0,63 0 16,0 0-16,1 0 0,41 0 15,1 0-15,21 0 0,21 0 16,0 0-16,42 0 0,0 0 0,1 0 16,20 0-16,1 22 0,-1-22 0,1 21 15,20-21-15,-20 0 0,-1 21 0,-20-21 16,-1 0-16,0 0 0,-20 21 15,-22-21-15,-22 0 0,1 0 16,-21 0-16,-43 0 0,22 21 0,-43-21 16,0 0-16,0 0 0,-42 0 15,0 0 1,-21 0-16,-1 0 0,1 0 0,0 0 16,-1 0-16,-20 0 0,20 0 0,-20 0 15,21 0-15,-22 0 0,1 0 0,20 0 16,-41 0-16,20 0 0</inkml:trace>
  <inkml:trace contextRef="#ctx0" brushRef="#br1" timeOffset="175743.73">11197 15621 0,'-21'0'0,"42"0"0,-84 0 0,41 0 0,1 0 16,-21 0-16,21 0 0,0 21 16,21 0-16,21 1 15,0-22-15,21 21 16,1-21-16,20 21 0,1-21 0,20 0 16,1 21-16,21-21 0,21 0 0,0 0 15,0 21-15,21-21 0,0 0 0,0 0 16,0 0-16,1 21 0,-1-21 15,0 0-15,0 0 0,-21 0 16,-21 0-16,0 0 0,-22 0 0,1 0 16,-43 0-16,22 0 0,-43 0 0,0 0 15,0 0-15,-42 0 32,0 0-32,0 0 15,21-21 1,-21 21-1,0-21-15,-1 0 0,1 21 16</inkml:trace>
  <inkml:trace contextRef="#ctx0" brushRef="#br1" timeOffset="178916.58">16573 14139 0,'0'-21'0,"0"0"16,-21 21-16,0 0 15,21-21-15,-21 21 0,0-21 0,0 21 16,-1-21-16,1 21 0,0-22 16,-21 22-16,21-21 0,-22 21 0,1-21 15,0 0-15,20 21 0,-20-21 16,0 21-16,-1-21 0,1 21 0,0 0 15,-1-22-15,1 1 0,0 21 16,-22 0-16,1-21 0,-1 21 0,-20 0 16,20-21-16,-21 21 0,1 0 0,-1-21 15,0 21-15,1-21 0,-22 21 0,21 0 16,1-22-16,-1 22 0,-21 0 16,21-21-16,-20 21 0,20 0 0,0 0 15,-21 0-15,22 0 0,-1-21 0,0 21 16,1 0-16,-1 0 0,-21 0 15,22 0-15,-1 0 0,-21 0 16,21 0-16,-20 0 0,20 0 0,0 0 0,1 0 16,20 21-16,-21-21 0,22 21 15,-22-21-15,22 22 0,-1-22 16,1 21-16,-1 0 0,-20 0 0,20 0 16,-21-21-16,22 21 0,-22 1 0,22-1 15,-22 0-15,22 0 0,-1 0 16,-21 0-16,22 1 0,-1-1 15,1 0-15,-1 0 0,1 0 0,21 0 0,-22 1 16,22-1-16,-22 0 0,22 0 0,0 0 16,20 0-16,-20 1 15,21-1-15,0 0 0,0-21 0,21 21 16</inkml:trace>
  <inkml:trace contextRef="#ctx0" brushRef="#br1" timeOffset="180324.1">17865 5017 0,'-22'0'0,"44"0"0,-65 0 0,22-22 16,0 22-16,0 0 0,0-21 15,-1 21-15,1 0 16,0 0-16,0-21 0,0 21 0,0 0 15,-1 0-15,1 0 0,0-21 16,21 0 0,21 21-1,0-21-15,1 21 16,-1-22-16,0 22 0,21 0 0,-21 0 16,22 0-16,-1 0 0,0 0 15,1 0-15,-1 0 0,0 0 16,22 0-16,-1 0 0,1 0 0,21 0 15,-1 0-15,1-21 0,21 21 0,0 0 16,-1-21-16,1 21 0,42 0 16,-21 0-16,22-21 0,20 21 0,-21 0 15,21 0-15,-20 0 0,20 0 0,-21 0 16,21 0-16,-20 0 0,-22 0 0,21 0 16,-21 0-16,0 0 0,-21 0 15,-1 0-15,22-21 0,-21 21 0,-21 0 16,21 0-16,-22-21 0,22 21 0,-21 0 15,21 0-15,-22 0 0,1 0 16,21 0-16,-43 0 0,22 0 0,-21 0 16,-1 0-16,1 0 0,-22 0 15,-21 0-15,21 0 0,-63 0 32,0 0-32,-21 0 0,-1 0 15,1 0-15</inkml:trace>
  <inkml:trace contextRef="#ctx0" brushRef="#br1" timeOffset="180896.41">18182 5080 0,'0'21'16,"21"-21"0,22 0-16,-22 0 0,42 0 15,1 0-15,-1 0 0,1 0 0,42 0 16,-22 0-16,22 0 0,0 0 0,21 0 16,0 0-16,0 0 0,21 0 15,0 0-15,0 0 0,22 0 0,-22 0 16,21 0-16,-21 0 0,1 0 0,-1 0 15,-21 21-15,-21-21 0,21 0 0,-43 0 16,22 0-16,-21 0 16,-22 0-16,1 0 0,-1 0 0,1 0 15,-22 0-15,0 0 0,1 0 0,-22 0 16,21 0-16,-21 0 0,1 0 0,-1 0 16,0 0-16,0 0 0,0 0 0,0 0 15,1 0-15,-1 0 16,0 0-16,0 0 15,0 0-15,-42 0 32</inkml:trace>
  <inkml:trace contextRef="#ctx0" brushRef="#br1" timeOffset="188681.73">17018 12637 0,'0'-22'0,"0"1"16,0 0-1,0 0 1,-21 21-16,21-21 16,0 42 30,0 0-46,0 0 0,0 0 16,0 1-16,0-1 0,0 0 16,0 0-16,0 0 0,21 0 15,-21 1-15,0-1 0,0 0 16,0 0 0,0-42 15,0 0-31,0 0 15,0-1-15,0 1 16,0 0-16,0 0 0,0 0 0,0 0 16,0-22-16,0 22 0,21 0 0,-21 0 15,21 0-15,-21-1 0,0 1 0,0 0 16,0 0 0,0 42-1,0 0 1,0 0-16,0 1 0,0-1 15,0 0-15,0 0 0,0 0 0,0 0 16,0 22-16,0-22 0,0 21 0,0-21 16,0 22-16,0-22 0,0 0 15,0 0-15,0 0 0,0 1 16,0-1-16,0 0 0,0 0 16,0 0-16,21-21 93,1 0-93,-1-21 0,0 21 16,21-21-16,-21 0 0,22 21 16,-1-21-16,0-1 0,22-20 15,-22 21-15,22 0 0,-1-22 0,1 22 16,-1-21-16,1 21 0,20-22 0,-20 22 15,21-21-15,-22 21 0,22 0 16,21-22-16,-22 22 0,1 0 0,0 0 16,-22 0-16,22 21 0,63-43 15,-85 43-15,-20 0 0,-1-21 0,0 21 16,1 0-16,-22 0 0,0 0 16,0 0-16,0 0 15,-42 0 79,0 0-78</inkml:trace>
  <inkml:trace contextRef="#ctx0" brushRef="#br1" timeOffset="203499.16">6265 8022 0,'-21'-21'16,"0"21"-16,0 0 0,0 0 15,21-21-15,-22 21 0,1 0 0,0 0 31,0 0-31,0 0 16,42 0 15,0 0-15,0 0-16,64 0 0,-43 0 16,1 21-16,20-21 0,1 0 0,20 0 15,-20 0-15,20 0 0,1 21 16,0-21-16,-1 0 0,-20 0 0,21 0 15,-22 0-15,1 0 0,-22 0 0,0 0 16,1 0-16,-1 0 0,-21 0 0,0 0 16,0 0-16,1 0 0,-44 0 62,1 0-46,0 0-16,0 0 0,0 0 0,0 0 15,-1 21-15,1-21 0,0 0 0,0 0 16,-21 22-16</inkml:trace>
  <inkml:trace contextRef="#ctx0" brushRef="#br1" timeOffset="204192.2">6054 8149 0,'0'0'0,"-22"0"15,-41 21 1,42-21 0,42 0-1,0 0 1,0 22-16,0-22 0,22 0 15,-1 0-15,0 0 0,22 0 0,-22 0 16,43 0-16,-22 0 0,22 0 16,0 0-16,84 0 0,-84 0 15,-1 0-15,1 0 0,-21 0 16,-1 0-16,1 0 0,-22 0 0,21 0 16,-20 0-16,-22 0 0,21 0 0,-21 0 15,1 0-15,-1-22 0,0 22 0,0 0 16,0 0-16,-21-21 312,-21 21-296,0 0-16,0-21 16,0 21-16,21-21 0</inkml:trace>
  <inkml:trace contextRef="#ctx0" brushRef="#br1" timeOffset="205224">4233 8742 0,'0'0'0,"0"-21"0,0 0 15,0-1-15,0 1 0,-21 21 32,21 21-32,0 1 0,-21 20 15,21 0-15,-21 1 0,21 20 16,-21 1-16,-1-1 0,22-21 15,-21 22-15,0-1 0,0 1 0,0-1 16,0-20-16,21 20 0,-22 1 0,1-22 16,0 22-16,0-22 0,21 0 15,0 1-15,0-22 0,-21 0 0,21 0 16,0 0-16,0 0 0,0-42 31,0 0-31,0 0 0,0-21 0,0 20 16,0-20-16,0 0 0,0-1 0</inkml:trace>
  <inkml:trace contextRef="#ctx0" brushRef="#br1" timeOffset="205593.82">3958 9038 0,'42'-127'16,"43"21"0,-212 339-16,275-508 0,-105 275 0,-22-21 0,0 0 15,21 21-15,1 0 0,-22 0 16,21 21-16,-21 0 0,22 0 0,-22 0 15,0 1-15,-21 20 0,0-21 0,0 21 16,-21 1-16,0-22 0,-1 21 16,-20 1-16,0-22 0,-1 21 0,22-21 15,-21 0-15,0 1 0,-1-1 0,22 0 16,0-21-16,-21 0 0,42 21 16,-22-21-16,1 0 15,21 21-15,0 0 16,0 1-16,0-1 0,21 0 15,1 0-15,-22 21 0,21-20 16,0-1-16,-21 0 0,21 0 0,0 0 16,-21 22-16,21-22 0,1-21 0,-1 21 15,0 0-15,0 0 0,0-21 16,0 0-16,1 0 0,-1 0 0,0 0 16,0 0-16,0-21 15,-21 0-15,0 0 0,0 0 16,0-1-16</inkml:trace>
  <inkml:trace contextRef="#ctx0" brushRef="#br1" timeOffset="205916.22">4360 9440 0,'0'22'16,"0"-44"-16,21 44 16,1-22-1,-1 0-15,0 0 0,21 0 16,-21 0-16,22-22 0,-1 22 0,0-21 15,-20 0-15,20 21 16,0-21-16,-21 0 0,1 21 0,-22-21 16,-22 21-1,1 0-15,-21 0 0,21 0 16,-22 0-16,1 0 0,0 21 0,-1 0 16,22 0-16,-21-21 0,21 21 0,0 0 15,-1 1-15,1 20 0,21-21 16,0 0-16,0 0 0,0 1 15,0-1-15,21-21 0,1 21 0,-1-21 16,0 0-16,21 0 0,-21 0 0,22 0 16,-1 0-16,-21-21 0,22 21 15,-1-21-15,0-1 0,1-20 0,-1 21 16</inkml:trace>
  <inkml:trace contextRef="#ctx0" brushRef="#br1" timeOffset="208188">5376 8636 0,'0'-63'0,"0"41"0,-21 234 0,42-339 16,-21 21-16,0 85 0,-21 0 0,0 21 15,0 0-15,0 0 0,21 21 16,-22 0-16,1 0 0,0 22 16,0-1-16,0 22 0,0-1 0,-1 1 15,-105 338 1,106-318-16,-21 1 15,21 21-15,-22-21 0,22-1 0,0 1 16,-21 0-16,21-1 0,-22-20 16,22 20-16,0-20 0,0-1 0,0 1 15,21-1-15,0 1 0,0-22 0,0-21 16,0 22-16,0-22 0,21-21 16,0 0-16,0 0 0,21 0 15,-20-21-15,-1-22 0,21 22 0,-21-21 16,22 0-16,-22-1 0,0 1 0,0 0 15,0-1-15,0 1 0,-21-22 16,0 22-16,0 0 0,0-1 16,-21 1-16,21 21 0,-42-21 0,21-1 15,0 22-15,-1 0 0,1 0 0,0 0 16,0-1-16,0 1 0,21 0 16,0 0-16,21 0 15,0 21-15,21-21 0,-20-1 0,20 1 16,0 0-16,43-21 15,-43 21-15,22-22 0,-22 1 16,22 0-16,-1-22 0,1 1 0,-1-1 0,22 1 16,-22-22-16,1 0 0,-1 22 15,1-1-15,-22 1 0,-21-1 0,0 1 16,1 20-16,-22 1 0,0 0 16,0 21-16,-22-1 0,1 1 0,-21 0 15,21 21-15,-22 0 0,1 0 0,21 0 16,-21 21-16,-1 22 0,1-1 15,21 0-15,-22 22 0,22-1 0,0 22 16,-21 0-16,21-1 0,-1 1 0,-20 21 16,21-22-16,0 1 15,-22 21-15,22-21 0,0 20 0,-106 298 16,106-319 0,0-20-16,21-1 0,-21 1 15,-1-1-15,1 1 0,21-22 16,-21 22-16,21-1 0,0-42 15,0 0-15,0 1 0,0-1 0,21-21 16,0 0-16,1-21 0,-1-1 16,0 1-16,21-21 0,-21 21 0,22-22 15,-1 1-15,0 0 0,-20-1 16,20-20-16,0 21 0,1-22 0,-22 22 16,21-64-16,-21 42 0,-21-20 15,0 20-15,0 22 0,-21 21 16,-21-22-16,21 22 0,-1 0 15,-20 0-15,21 0 0,0 0 0,0 21 16,-1 0-16,1-22 0,0 22 16,42 0-1,0 0 1,1 0-16,-1-21 0,21 21 0,-21 0 16,22-21-16,-22 0 0,21 21 0,0-21 15,-20 0-15,20 21 0,0-22 16,1 1-16,-22 0 0,21 0 0,-21 21 15,0-21-15,-21 0 0,0-1 16,0 1 0,-21 21-16,0 0 15,0 0-15,21 21 32,0 1-32,0-1 15,0 0-15,21 0 16,0-21-16,0 21 0,1 0 15,-1-21-15,-21 22 0,21-22 16,-21 21-16,21-21 0,0 0 16,-21 21-16,0 0 0,21-21 15,1 0-15,-1 0 0,0 0 16,0 0-16,0 0 16,0 0-1,1 0-15,-1 0 0,-21-21 16,21 21-16,0-21 0,0 21 0,0-21 15,-21-1-15,22 1 0,-1 21 0,-21-21 16,0 0-16,21 0 0,-21 0 16,21-1-16,-21 1 0,0 0 15,-21 21 1,0 0-16,0 21 16,-1-21-1,22 21-15,-21 1 0,21-1 0,0 0 16,0 0-16,0 0 0,0 0 15,0 1-15,0-1 0,0 0 0,0 0 16,0 0-16,21-21 16,1 0-16,-1 0 0,0 0 15,0 0-15,0 0 0,22 0 0,-22-21 16,21 21-16,0-21 0,1 0 0,-1 0 16,0-1-16,-20 1 0,-1 21 15,21-21-15,-42 0 0,21 0 0,-21 0 16,21-1-16,-21 1 15,-21 21 1,21 21-16,-21-21 16,21 22-16,0-1 0,-21 0 0,0 0 15,21 0-15,-21-21 0,21 21 0,0 1 16,0-1-16,0 0 0,0 0 16,0 0-16,21-21 31,-21-21-16,21 0-15,-21 0 0,21 0 16,0-1-16,-21 1 0,21 0 16,-21 0-16,0 0 0,22 0 15,-1 21-15,-21 21 32,0 0-17,0 0-15,0 0 16,0 0-16,21 1 0,-21-1 15,21-21-15,-21 21 0,21-21 0,0 0 16,1 0-16,-1 0 16,0 0-16,21 0 0,-21 0 0,1 0 15,-1 0-15,0-21 0,0 0 0,0-1 16,0 1-16,1 0 16,-1-21-16,0 42 0,-21-21 15,21-1-15,0 1 16,0 21-16,-21 21 31,0 1-15,0-1-1,22-21-15,-1 0 16,0 0 0,0 0-16,0 0 0,0-21 15,1 21 1,-22-22-16,0 1 0,0 0 15,0 0-15,0 0 16,-22 21 15,1 21-15,0-21-16,21 21 0,-21 0 16,0 0-16,21 1 0,-21-1 0,21 0 15,0 0-15,0 0 0,0 0 0,0 1 16,0-1-16,0 0 15,0 0-15,21-21 0,0 21 16,0-21-16,0 0 0,0 0 0,1 0 16,20 0-16,-21 0 0,21-21 0,-20 0 15,20 21-15,-21-21 16,21 0-16,-20-1 0,-1 1 0,0 0 16,21-21-16,-42 21 0,21-1 15,-21 1-15,-21 21 16,0 0-1,0 0-15,0 21 0,0 1 0,-1-1 16,1 0-16,21 0 0,0 0 16,0 0-16,0 1 0,0-1 15,0 0-15,21-21 0,1 0 0,-1 21 16,0-21-16,21 0 0,1 0 16,-1 0-16,0-21 0</inkml:trace>
  <inkml:trace contextRef="#ctx0" brushRef="#br1" timeOffset="209016.74">5905 10372 0,'0'-21'0,"0"42"16,0-64-16,0 22 0,0 0 0,0 0 15,0 0-15,22 21 16,-1 0 0,0 21-16,0 0 15,-21 0-15,21 0 0,0 22 0,1-1 16,-22 0-16,0 1 0,21-1 0,-21 0 16,21 1-16,-21-1 0,0 0 0,21 1 15,-21-22-15,0 0 0,0 0 16,0 0-16,0 1 0,21-22 0,0 0 15,1-22 1,-1 1-16,-21 0 0,21 0 0,-21-21 16,21-1-16,0 1 0,-21-22 15,21 22-15,1-21 0,-1-1 16,0 1-16,0 20 0,0-20 0,0 20 16,1-20-16,-1 42 0,0-22 0,-21 22 15,0 0-15,21 21 0,0 0 16,-21 21-1,0 0-15,0 1 0,0-1 16,0 0-16,0 21 0,0-21 16,0 1-16,0 20 0</inkml:trace>
  <inkml:trace contextRef="#ctx0" brushRef="#br1" timeOffset="210272.91">6646 10668 0,'21'21'31,"-42"-42"-31,64 42 0,-22-21 0,0-21 16,0 21-16,0-21 0,0 0 0,1 0 16,-22-1-16,21 1 0,0 0 0,-21-21 15,21 21-15,-21-1 0,0 1 16,0 0-16,0 0 0,0 0 0,-21 0 16,0 21-16,0 0 0,-1 0 0,1 0 15,0 21-15,0 0 0,-21 21 0,20-21 16,1 1-16,0 20 0,21-21 15,-21 21-15,0 1 0,21-22 16,0 0-16,0 21 0,0-20 0,0-1 0,0 0 16,21-21-1,0 0-15,0 0 0,0 0 16,1 0-16,-1 0 0,0-21 16,0 0-16,0-1 0,0 1 0,1 0 15,-1 0-15,-21-64 16,0 64-16,0 0 0,0 0 15,0 0-15,0 42 16,0 0 0,0 0-16,0 0 0,0 22 15,0-22-15,0 0 0,0 0 16,0 0-16,0 0 16,0 1-16,21-1 15,0-21-15,0 0 0,22 0 16,-22 0-16,0-21 0,0-1 0,21 1 15,-20 0-15,20 0 0,-21 0 16,0 0-16,0-1 0,22-20 0,-43 21 16,21-21-16,-21 20 0,0-20 0,0 21 15,0 0-15,0 0 0,0-1 0,-21 22 16,0 0-16,-1 0 16,1 0-16,0 22 15,21-1-15,0 0 0,0 0 16,0 0-16,0 0 0,0 1 15,0-1-15,0 21 0,21-21 16,-21 0-16,21 1 0,-21-1 0,0 0 16,0 0-16,22 0 0,-22 0 0,21-21 15,0 22-15,0-22 0,0 0 16,0 0-16,1 0 0,-1 0 0,0 0 16,21 0-16,1 0 0,-22-22 15,21 22-15,0-21 0,1 0 0,-1 0 16,-21 21-16,22-21 0,-22 0 0,0-1 15,0 1-15,0 0 0,-21 0 16,0 0-16,0 0 0,0-1 0,0 1 16,0 0-16,-21 0 15,0 21-15,0 0 0,0 0 0,-1 0 16,1 0-16,0 0 0,-21 21 0,21 0 16,-1 0-16,1 1 0,0-1 15,0 0-15,0 0 0,21 0 0,0 22 16,0-22-16,0 0 0,0 0 15,0 0-15,21-21 16,0 0-16,0 0 0,0 0 16,1-21-16,20 0 0,-21 21 15,0-21-15,0 0 0,1-1 16,-1 1-16,0 0 0,-21 0 0,0 0 16,21 0-16,-21-1 0,21 22 0,-21-21 15,0 42 16,0 1-31,0-1 0,0 0 0,0 0 16,0 0-16,0 0 0,0 1 0,0-1 16,0 0-16,0 0 0,0 0 15,21-21 1,1 0-16,-1 0 16,0 0-16,0 0 0,0-21 0,0 21 15,1-21-15,-1 0 0,0 0 0,0-1 16,0 1-16,-21 0 0,21-21 15,1 21-15,-1-1 0,-21 1 16,0 42 0,0 1-16,0-1 15,0 0-15,0 0 0,0 0 0,0 0 16,0 1-16,0-1 0,0 0 16,0 0-16,0 0 0,0 0 15,0-42 32,0 0-31,0 0-16,0 0 0,0 0 0,0-1 15</inkml:trace>
  <inkml:trace contextRef="#ctx0" brushRef="#br1" timeOffset="210420.13">8149 10202 0,'0'-21'31,"0"64"-31,0-65 0,21 1 47,0 21-47,1 0 16</inkml:trace>
  <inkml:trace contextRef="#ctx0" brushRef="#br1" timeOffset="210889.26">8594 10012 0,'-22'21'16,"44"-42"-16,-44 21 15,1 21-15,21 0 16,-21-21-16,21 21 0,0 1 0,0-1 16,-21 0-16,21 21 0,0-21 0,0 22 15,0-22-15,0 21 0,0-21 16,0 22-16,0-1 0,0-21 15,0 22-15,-21-22 0,21 0 0,0 0 16,0 0-16,0 0 0,-21-21 16,-1 0-1,22-21 1,0 0-16,0 0 0,0 0 16,0 0-16,22 21 0,-1-22 0,0 1 15,0 0-15,0 21 0,0-21 0,1 21 16,20 0-16,-21 0 0,0 0 0,22 0 15,-22 0-15,0 0 16,0 21-16,0-21 0,0 21 0,-21 0 16,0 1-16,0-1 0,0 0 15,-21 0-15,0 0 0,0-21 0,0 21 16,-22 1-16,22-1 0,0-21 0,-21 21 16,21-21-16,-1 0 0,-20 21 15,21-21-15,0 0 16,21-21-1,21 0 1,0 0-16,0-1 0,0-20 16,1 21-16</inkml:trace>
  <inkml:trace contextRef="#ctx0" brushRef="#br1" timeOffset="211147.78">9144 9885 0,'21'0'15,"-21"21"-15,-42-42 0,63 21 0,0 63 16,-21-41-16,0-1 0,0 21 16,0-21-16,0 22 0,-21-1 0,21-21 15,-21 21-15,21-20 0,-21 20 0,21-21 16,0 0-16,0 22 0,-22-22 0,22 0 16,0 0-16,0 0 15,-21 0-15,21 1 0,0-1 0,21-21 47,1-21-47,-1-1 16,0 1-16,-21 0 0</inkml:trace>
  <inkml:trace contextRef="#ctx0" brushRef="#br1" timeOffset="211452.22">9229 10266 0,'0'0'31,"21"0"-31,0 0 16,0 0-16,0 0 16,0 0-16,1-21 0,-1 21 0,0-21 15,0 21-15,0-22 0,0 22 0,-21-21 16,0 0-16,22 21 0,-22-21 0,0 0 16,-22 21-1,1 0-15,0 0 16,0 0-16,0 0 0,0 21 0,-22 0 15,22 0-15,0 22 0,0-22 16,0 0-16,-1 21 0,1-21 0,21 1 0,0-1 16,0 0-16,0 0 0,0 0 15,21 0-15,1 1 0,-1-22 16,0 0-16,21 0 0,-21 0 0,1 0 16,20 0-16,-21 0 0,0-22 0,22 1 15,-22 21-15,0-21 0</inkml:trace>
  <inkml:trace contextRef="#ctx0" brushRef="#br1" timeOffset="212569.13">21082 11790 0,'21'0'15,"-42"0"-15,42-21 0,0 21 0,0-21 16,-21 42 31,0 0-47,0 0 0,0 0 16,0 0-16,0 1 0,0 20 0,0-21 15,0 21-15,0 1 0,0-22 16,0 21-16,0-21 0,0 22 0,0-22 15,-21 0-15,21 21 0,0-20 0,0-1 16,-21 0-16,21 0 16,-21-42 15,21 0-31,-21 0 16,21-1-16,0-20 0,0 21 15</inkml:trace>
  <inkml:trace contextRef="#ctx0" brushRef="#br1" timeOffset="213020.79">21103 11409 0,'0'42'15,"0"-21"-15,0 1 0,0-1 16,0 0-16,0 0 16,21-21-1,0 0 1,1 0-16,-1 0 0,0-21 15,-21 0-15,21 0 0,-21-1 16,0 1-16,0 0 16,0 0-16,0 0 0,-21 0 15,0 21 1,0 0 0,-1 21-16,22 0 0,0 0 15,0 0-15,-21 0 16,21 1-16,0-1 0,0 0 15,0 0-15,0 0 0,0 0 16,0 1-16,21-1 16,1-21-16,-1 0 0</inkml:trace>
  <inkml:trace contextRef="#ctx0" brushRef="#br1" timeOffset="213609.2">21590 11705 0,'0'21'16,"0"1"-1,0-1-15,0 0 16,0 0-16,0 0 0,0 0 15,0 1-15,0-1 0,0 21 0,0-21 16,0 0-16,0 1 0,0 20 16,0-21-16,0 0 0,-21 0 0,21 1 15,-21-1-15,21 0 0,0 0 16,0 0-16,0 0 16,-22-21-1,1 0 1,21-21-16,0 0 0,0 0 15,0 0-15,0 0 0,0-1 0,0 1 16,0-21-16,0 0 0,0 20 0,21-20 16,1 0-16,-1-1 0,21 22 15,-21-21-15,0 21 0,22-22 0,-1 22 0,-21 0 16,22 0-16,-22 21 16,42-21-16,-42 21 0,1 0 15,-1 0-15,0 21 0,-21 0 0,0 0 16,21 0-16,-21 1 0,0 20 0,0-21 15,0 21-15,0 1 0,0-1 16,0-21-16,0 22 0,0-1 0,0-21 16,0 21-16,0-20 0,0-1 0,0 0 15,-21 0-15,21 0 0,0 0 0,0 1 16,0-44 15,0 1-15,0 0-16,0 0 0,21 0 0,0-22 15,0 22-15,-21-21 0</inkml:trace>
  <inkml:trace contextRef="#ctx0" brushRef="#br1" timeOffset="213908.14">22415 11451 0,'0'-21'0,"0"42"0,22-42 0,-22 0 16,0 42-1,0 0 1,0 0-16,0 22 16,0-22-16,0 21 0,0 1 0,0-22 15,0 21-15,-22 0 0,1 1 0,0-1 16,21 0-16,-21 1 0,21-22 0,0 21 16,-21 1-16,21-22 0,0 21 15,0-21-15,0 0 0,0 1 0,0-1 16,0 0-16,0 0 15,21-21-15,0 0 0,0 0 16,-21-21-16,21 21 0,-21-21 16,0 0-16,22-1 0,-22 1 15,21 0-15,-21 0 0</inkml:trace>
  <inkml:trace contextRef="#ctx0" brushRef="#br1" timeOffset="214110.27">22225 11832 0,'21'0'16,"-42"0"-16,42-21 16,0 21-16,0 0 0,1 0 15,-1 0-15,0 0 0,0-21 0,0 21 16,0 0-16,1 0 0,-1 0 0,0-21 16,0 21-16,0 0 0,0 0 15,-21-21 1,22 21-1,-1-22-15</inkml:trace>
  <inkml:trace contextRef="#ctx0" brushRef="#br1" timeOffset="-214018.53">23982 11769 0,'0'0'0,"21"0"31,0 0-16,-21-21 1,21-1-16,-21 1 16,0 0-16,0 0 15,0 0-15,0 0 16,0-1-16,-21 22 16,0 0-16,0 0 15,0 0-15,-1 0 16,1 0-16,0 22 0,0-22 15,0 21-15,0 0 0,-1-21 0,1 21 16,0 0-16,0 0 0,0 1 0,0-1 16,-1 0-16,22 21 0,-21-21 15,0 1-15,21-1 0,-21 21 0,21-21 16,0 0-16,0 1 0,0-1 0,0 0 16,0 0-16,0 0 0,0 0 15,0 1-15,0-1 0,0 0 16,21-21-16,0 0 0,0 0 15,1 0-15,-1 0 0,0 0 16,0 0-16,0-21 0,0 21 0,1-21 16,-1 21-16,0-22 0,0 1 0,0 0 15,0 0-15,1 0 0,-22-22 16,21 22-16,0 0 0,0-21 0,-21 21 16,0-1-16,0-20 0,21 21 0,-21 0 15,0 0-15,21-1 0,-21 1 16,0 0-16,0 0 15,0 42 32,0 0-47,0 0 0,0 1 0,0-1 16,-21 0-16,21 0 0,0 0 16,0 0-16,0 1 0,-21-1 0,21 0 15,0 0-15,0 21 0,0-20 0,0-1 16,0 0-16,0 0 0,0 0 0,0 0 15,0 1-15,0-1 0,0 0 16,0 0-16,21-21 16,0 0-16,-21 21 0,22-21 0,-1 0 15,0 0-15,0 0 16,0 0-16,0 0 16,1 0-16,-22-21 0,21 21 15,-21-21-15,21 0 0,0 21 16,-21-21-16,21-1 0,0 1 0,1 0 15</inkml:trace>
  <inkml:trace contextRef="#ctx0" brushRef="#br1" timeOffset="-213455.01">24765 11748 0,'21'0'47,"0"0"-31,0 0-16,1 0 0,-1 0 15,0 0-15,0 0 0,0 0 0,0 0 16,1 0-16,-1 0 16,0 0-16,0 0 15,0 0 1,-42 0 31,0 0-32</inkml:trace>
  <inkml:trace contextRef="#ctx0" brushRef="#br1" timeOffset="-213176.68">24744 11917 0,'21'0'47,"-21"21"-47,21-21 0,0 0 16,0 0-16,1 0 15,-1 0-15,0 0 16,0 0 0,0 0-1,0 0-15,1 0 16,-1 0-16,0-21 16,0 0-16,0 21 15</inkml:trace>
  <inkml:trace contextRef="#ctx0" brushRef="#br1" timeOffset="-212518.37">25590 11621 0,'0'0'0,"0"-22"15,0 1 1,0 42 31,0 1-47,0-1 16,0 0-16,0 0 0,0 0 0,0 0 15,0 1-15,-21-1 0,21 0 16,0 0-16,-21 21 0,21-20 0,0-1 15,0 0-15,-21 21 0,21-21 0,0 1 16,-21-1-16,21 0 0,0 0 0,0 0 16,0 0-16,0 1 0,0-1 15,0 0 1,0-42 15,21 0-31,0 21 16,0-22-16,0 1 0,1 0 15</inkml:trace>
  <inkml:trace contextRef="#ctx0" brushRef="#br1" timeOffset="-211980.36">26014 11642 0,'0'-21'32,"0"42"-17,0 0 1,-21 0-16,-1 0 0,22 0 16,-21 1-16,0-1 0,21 0 0,-21 0 15,0 0-15,21 0 0,-21 22 0,21-22 16,-22 0-16,1 0 0,21 0 0,0 1 15,0-1-15,0 0 0,0 0 16,0 0-16,0 0 0,21 1 16,1-22-16,-1 0 0,0 0 15,0 0-15,0 0 0,0 0 0,1 0 16,-1 0-16,0 0 0,0 0 0,0-22 16,0 22-16,1-21 0,-1 0 15,0 21-15,0-21 0,0 0 0,-21 0 16,21-1-16,-21 1 0,22-21 0,-22 21 15,21 0-15,-21-22 0,0 22 0,0 0 16,0 0-16,0 0 0,0-1 16,0 1-16,0 0 0,0 0 0,-21 21 15,-1 0-15,1-21 0,0 21 16,0 0-16,0 0 16,0 0-1,21 21-15,-22-21 0,22 21 0,0 0 16,22-21 15,-1 0-31,0 0 16,0 0-16</inkml:trace>
  <inkml:trace contextRef="#ctx0" brushRef="#br1" timeOffset="-211565.14">26670 11748 0,'0'-22'94,"21"22"-79,0 0 1,-21 22 0,0-1-1,0 0 1,0 0 0</inkml:trace>
  <inkml:trace contextRef="#ctx0" brushRef="#br1" timeOffset="-211299.18">26691 12129 0,'0'21'16,"0"0"15,21-21-31,-21 21 0,0 0 15,0 0-15,0 1 16,0-1-16,0 0 16,0 0-16,0 0 15,-21 0-15,0 1 0,0-1 0,0 0 16,-1 0-16,1-21 0,0 21 0,0 0 16,0 1-16,0-22 0,-1 21 15</inkml:trace>
  <inkml:trace contextRef="#ctx0" brushRef="#br1" timeOffset="-210063.11">25569 12679 0,'-21'-21'47,"0"21"-47,0 0 16,0 0-1,21-21-15,-22 21 16,44 0 15,-1 0-31,0 0 16,0 0-16,21 0 0,-20 0 0,20 0 15,0 0-15,-21 0 0,22 0 16,-1 0-16,0 0 0,1 0 16,-1 0-16,-21 0 0,22 0 0,-1 0 15,-21 0-15,0 0 0,22 0 0,-22 0 16,0 0-16,0 0 0,0 0 16,0 0-16,1 0 0,-1 0 0,0 0 15,0 0 1,-42 0 31,0 0-32,0 0-15,-1 0 16,1 0-16,0 0 16,0 0-16</inkml:trace>
  <inkml:trace contextRef="#ctx0" brushRef="#br1" timeOffset="-209134.82">25485 12764 0,'-22'0'0,"1"0"16,21 21 31,21-21-47,1 0 0,-1 0 16,0 0-16,0 0 0,0 0 15,0 0-15,1 21 0,-1-21 0,0 0 16,0 0-16,21 0 0,-20 0 0,20 0 15,-21 0-15,0 0 0,22 0 16,-22 0-16,21 0 0,-21 0 16,0 0-16,22 0 0,-22 0 0,0 0 15,0 0-15,0 0 0,1 0 0,-1 0 16,0 0-16,0 0 16,0 0-16,0 0 15,1 0 1,-22 21 93,21-21-62,0-21 297,-21 0-344,21 0 15,-21-1-15</inkml:trace>
  <inkml:trace contextRef="#ctx0" brushRef="#br1" timeOffset="-208302.53">23453 12510 0,'-22'0'0,"1"0"0,0 0 16,42 0 30,0 0-46,1 0 16,-1 0-16,21 0 0,-21 0 0,22 0 16,-22 0-16,21 0 0,0 0 0,1 0 15,-1 0-15,0 0 0,1 0 0,-1 0 16,22 0-16,-22 0 0,0 0 16,1 0-16,-1 0 0,-21 0 0,21 0 15,-20 0-15,-1 0 0,0 0 0,0 0 16,0 0-16,-42 0 78,0 0-62,0 0-16,0 0 0,-1 0 0</inkml:trace>
  <inkml:trace contextRef="#ctx0" brushRef="#br1" timeOffset="-207815.44">23453 12615 0,'-22'0'0,"44"0"0,-65 0 16,22 0-16,0 0 0,0 0 15,0 0-15,21 22 47,21-22-47,0 0 16,0 0-16,0 0 0,22 0 16,-22 0-16,21 0 0,0 0 15,1 0-15,-1 0 0,0 0 0,1 0 16,-1 0-16,0 0 0,1 0 15,20 0-15,-20 0 0,-1 0 0,-21 0 16,21 0-16,1 0 0,-22 0 0,0 0 16,21 0-16,-20 0 0,-1 0 0,0 0 15,0 0-15,0 0 0,0-22 16,1 22-16,-1 0 0,0 0 16,0 0-1,-42 0 63,0 0-78,0 0 0,-1 0 16,1 0-16,0 22 0,0-22 0,0 0 16</inkml:trace>
  <inkml:trace contextRef="#ctx0" brushRef="#br1" timeOffset="-207349.3">23283 13102 0,'0'0'0,"0"-21"0,0 0 15,21 21 1,1 0-1,-1 21 1,0-21-16,-21 21 0,21 0 0,0 1 16,-21-1-16,21 0 0,1 0 0,-22 0 15,0 0-15,0 1 0,21-1 0,-21 0 16,21 0-16,-21 0 0,0 0 16,0 1-16,0-1 0,0 0 15,0 0 1,-21-21-1,0 0 1,21-21 0,0 0-16,0 0 0</inkml:trace>
  <inkml:trace contextRef="#ctx0" brushRef="#br1" timeOffset="-207075.81">23791 12975 0,'0'-21'16,"-21"106"-16,42-149 0,-42 43 31,21 42-31,-21 0 0,0 1 16,21-1-16,-21 0 0,-1 21 0,22-21 16,-21 22-16,0-22 0,0 0 0,0 21 15,0-20-15,21-1 0,-22 21 0,1-21 16,0 0-16,21 1 0,-21-22 0,21 21 15,0 0-15,0 0 16</inkml:trace>
  <inkml:trace contextRef="#ctx0" brushRef="#br1" timeOffset="-205692.77">25866 11282 0,'21'0'0,"0"0"15,0-21-15,0 21 16,-21-21-16,21-1 0,-21 1 15,0 0-15,0 0 16,0 0-16,0 0 0,0-1 0,22 1 16,-22 0-16,0 0 0,21-21 0,-21 20 15,0 1-15,0-21 0,0 21 16,21 0-16,-21-22 0,0 22 0,0-21 16,0-1-16,-21 22 0,0-21 0,-1 21 15,1-22-15,-21 22 16,0-21-16,-22 21 0,22 0 0,-22-1 15,22 22-15,-22-21 0,1 21 16,21 0-16,-22 0 0,1 0 0,-1 21 0,1 1 16,-1-1-16,-21 0 0,22 21 15,-22 1-15,1-1 0,-1 0 16,0 1-16,22-1 0,-22 21 0,22-20 0,-1-1 16,22 22-16,-1-22 0,1 21 15,21-20-15,-21-1 0,20 0 0,22 1 16,0-1-16,-21 0 0,21-20 0,0-1 15,0 0-15,0 0 0,0 0 0,0 0 16,-21-21 15,21-21-15,0 0-16,0 0 0</inkml:trace>
  <inkml:trace contextRef="#ctx0" brushRef="#br1" timeOffset="-205424.19">24045 11049 0,'43'42'0,"-86"-84"0,43 63 47,0 0-47,0 1 16,0-1-16,0 0 0,0 0 0,0 0 15,0 0-15,0 22 0,0-22 0,0 0 16,0 0-16,0 0 0,0 1 16,21-1-16,-21 0 0,0 0 15,22-21-15,-22 21 16,21-21 0,0 0-1</inkml:trace>
  <inkml:trace contextRef="#ctx0" brushRef="#br1" timeOffset="-205191.62">24490 11197 0,'21'0'16,"-63"43"-16,63-86 0,0 22 0,-42 21 16,0 0-16,-1 21 15,1 0-15,0 1 0,0-1 0,-21 0 16,20 0-16,1 0 0,0 0 15,0 22-15,0-22 0,0 0 0,-1 0 16,22 0-16,-21 1 0,21-1 16,-21 0-16,21 0 0,-21-21 0,21 21 15,0 0-15,-21-21 16,0 0-16</inkml:trace>
  <inkml:trace contextRef="#ctx0" brushRef="#br1" timeOffset="-203675.91">12700 2688 0,'-21'0'0,"42"0"0,-63-21 16,20 21-16,1 0 0,0 0 15,0 0-15,21-21 0,-21 21 16,0 0-16,-1 0 15,44 0 32,-1 0-47,0 0 0,0-21 16,21 21-16,-20 0 16,20 0-16,0 0 0,1 0 0,20-21 15,-21 21-15,22-22 0,-1 22 0,1 0 16,-1-21-16,1 21 0,-1 0 15,1 0-15,21-21 0,-22 21 0,1 0 16,20 0-16,-20-21 0,42 21 0,-22 0 16,22 0-16,0 0 0,0 0 15,0-21-15,-1 21 0,1 0 0,21 0 16,0 0-16,0 0 0,0 0 16,0 0-16,0-21 0,-21 21 0,21 0 15,-21 0-15,21 0 0,0 0 16,-21-22-16,21 22 0,-21 0 15,21-21-15,-22 0 0,22 21 0,-21 0 16,21-21-16,0 21 0,0 0 0,21 0 16,-21-21-16,0 21 0,0 0 15,0 0-15,0 0 0,0 0 0,-21 0 16,0 0-16,0 0 0,-21 0 0,-1 0 16,1 0-16,-22 0 0,1 0 15,-1 0-15,1-21 0,-1 21 0,1 0 16,-22 0-16,22 0 0,-1 0 0,-20 0 15,-1 0-15,21 0 0,-20 0 16,-1 0-16,0 0 0,1 0 16,-1 0-16,-21 0 0,0 0 0,1 0 15,-65-22 17,22 22-32,-21 0 0,-22 0 0,1-21 15</inkml:trace>
  <inkml:trace contextRef="#ctx0" brushRef="#br1" timeOffset="-202451.86">14160 2498 0,'22'0'31,"-1"-21"-15,-21-1-16,21 22 0,-21-21 15,21 0-15,-21 0 0,21 0 16,-21 0-16,0-1 0,0 1 15,0 0-15,0 0 0,0-21 0,0 20 16,-42 1-16,21 0 0,0-21 16,-22 21-16,22-22 0,-21 22 15,-1-21-15,1 21 0,0-22 0,-22 1 16,22 0-16,0-1 0,-1 1 16,1 0-16,0-1 0,20 1 0,-20 21 15,0-22-15,-1 22 0,1-21 16,0 21-16,-22 0 0,22-1 0,0-20 15,-22 21-15,22 0 0,-22 0 0,22-1 16,-22 22-16,1-21 0,21 0 16,-22 0-16,22 21 0,-22-21 0,22 21 15,0-21-15,-1 21 0,1-22 16,-22 22-16,22 0 0,0-21 16,-1 21-16,1 0 0,0-21 0,-22 0 15,22 21-15,0 0 0,-22-21 16,22 21-16,-22 0 0,22-21 0,0 21 15,-22 0-15,22 0 0,-1-22 16,1 22-16,-21 0 0,20 0 0,1 0 16,0 0-16,-22 0 0,22 0 15,-22 0-15,1 0 0,-1 0 0,1 0 16,-22 0-16,22 0 0,-1 0 16,-21 0-16,22 0 0,21 0 0,-22 0 15,22 0-15,-1 22 0,1-22 16,0 0-16,-1 21 0,1-21 15,21 0-15,-21 21 0,20-21 16,-20 21-16,0 0 0,21-21 0,-22 21 16,1-21-16,0 22 0,-1-22 15,1 21-15,0-21 0,-1 21 0,1 0 16,0-21-16,-1 21 0,-20 0 16,20-21-16,1 22 0,0-1 0,21-21 15,-22 21-15,22 0 0,-21 0 16,21-21-16,-1 21 0,-20 1 0,21-1 15,0 0-15,0 0 0,-22 0 16,22 0-16,0 1 0,0 20 0,-22-21 16,22 21-16,0-20 0,0 20 15,-21-21-15,20 21 0,-83 85 16,83-84 0,1-22-16,0 0 0,0 21 15,-21-20-15,20 20 0,1-21 16,0 0-16,0 0 0,0 22 15,0-22-15,-22 0 0,22 21 0,0-20 16,0 20-16,-22 0 0,22-21 0,0 22 16,0-1-16,0 0 0,0-20 15,21 20-15,-22 0 0,22-21 16,0 1-16,0-1 0,0 0 0,0 0 16,0 0-16,0 0 15,22-21-15,-22 22 0,0-1 16,0 0-1,-22-21-15,22 21 16,-21-21 0</inkml:trace>
  <inkml:trace contextRef="#ctx0" brushRef="#br1" timeOffset="-202084.55">8149 2709 0,'0'-21'15,"-21"21"1,21 21 15,0 1-15,21-1-16,0 0 0,-21 0 15,21 0-15,1 0 0,-22 1 0,21-1 16,-21 21-16,21-21 0,-21 0 16,0 1-16,21-1 0,-21 0 0,0 0 15,21-21-15,-21 21 0,0 0 0,0 1 16,21-22 31,1 0-47,-22-22 15,21 1-15</inkml:trace>
  <inkml:trace contextRef="#ctx0" brushRef="#br1" timeOffset="-201743.18">8805 2752 0,'-42'42'0,"84"-84"0,-105 105 16,42-20-16,-1-22 0,1 0 16,0 21-16,0-21 0,0 1 15,21-1-15,0 0 0,-21 0 0,-1 0 16,22 0-16,-21 1 16,0-22-1,21 21-15,-21-21 0,0 0 0,21 21 16,-21-21-16,-1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35:59.55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572 0,'0'21'0,"0"0"15,21-21 48,0 0-63,1 0 15,-1-21-15,0 21 0,-21-21 16,0-1-16,21 22 0,0-21 16,0 21-16,-21-21 0,0 0 15,0 0-15,0 0 16,0-1-16,0 1 16,-21 0-1,0 21-15,0 0 16,0 0-16,0 0 0,-1 0 15,1 0-15,0 21 0,0-21 0,-21 21 16,20 1-16,1-1 0,-21-21 16,21 21-16,0 0 0,-1 0 0,1 0 15,0 1-15,0-1 0,21 0 0,-21 0 16,21 0-16,-21 0 16,21 1-16,0-1 0,0 0 15,0 0-15,0 0 0,0 0 16,21 1-16,0-1 0,-21 0 0,21-21 15,0 21-15,0 0 0,1 0 0,-1 1 16,0-1-16,0 0 16,0-21-16,0 21 0,22 0 0,-22-21 15,0 21-15,0 1 0,0-1 0,1-21 16,-22 21-16,21 0 0,0 0 16,0 0-16,-21 1 0,21-1 15,-21 0-15,21 0 16,-21 0-16,0 0 0,0 1 15,0-1-15,0 0 0,-21 0 16,0-21-16,0 21 0,0 0 0,0-21 16,-1 22-16,1-1 0,-21-21 15,21 21-15,0-21 0,-22 0 0,1 21 16,21-21-16,-22 0 0,22 0 0,-21 0 16,0 0-16,20 0 0,-20 0 15,21-21-15,-21 21 0,20-21 0,1 21 16,0-21-16,0 21 0,0 0 0,0-22 15,-1 22-15,1 0 16,21-21-16,-21 21 0,0 0 16,21-21-1,0 0 1,21 0-16,0 0 16,22 21-16,-22-22 0,21 1 0</inkml:trace>
  <inkml:trace contextRef="#ctx0" brushRef="#br0" timeOffset="469.62">5334 550 0,'0'0'16,"0"-42"0,0 21-16,-21 21 47,21 21-47,0 0 0,0 0 15,0 1-15,0-1 0,0 0 16,0 21-16,0 1 0,-21-1 15,21-21-15,0 21 0,-22 22 0,22-22 16,0 1-16,0-1 0,0 0 16,-21 1-16,21-22 0,-21 21 0,21-21 15,0 22-15,0-22 0,0 0 0,0 0 16,0 0-16,0 0 0,0 1 16,0-1-16,0 0 0,0 0 15,21-21 1,0 0-16,1 0 15,-1 0-15,0-21 16,-21 0-16,21 21 16,0-21-16,-21-1 0,21 1 15,1 0-15,-22 0 0</inkml:trace>
  <inkml:trace contextRef="#ctx0" brushRef="#br0" timeOffset="701.92">5186 1058 0,'0'-21'47,"21"21"-47,0 0 0,0 0 15,0-21-15,1 21 0,-1 0 0,0 0 16,0 0-16,0 0 0,-21-21 15,21 21 1</inkml:trace>
  <inkml:trace contextRef="#ctx0" brushRef="#br0" timeOffset="1480.26">5990 1207 0,'21'0'15,"-21"-22"-15,21 1 16,-21 0-16,0 0 16,0 0-16,0 0 15,0-1-15,0 1 16,0 0-16,0 0 0,0 0 16,-21 0-16,0-1 0,0 22 15,0 0-15,0 0 16,-1 0-16,1 0 0,0 0 15,0 0-15,0 0 0,0 0 0,-1 22 16,1-1-16,-63 63 16,62-41-16,1-22 15,0 21-15,0-21 0,0 22 16,0-22-16,21 0 0,0 21 0,0-20 16,0-1-16,0 0 0,0 0 15,0 0-15,0 0 0,21-21 16,0 22-1,0-22-15,0 0 0,0 0 0,1 0 16,20 0-16,-21-22 0,0 1 0,0 21 16,1-21-16,-1 0 0,0 0 15,0 0-15,21-1 0,-20-20 0,-22 21 16,21-21-16,0 20 0,0-20 0,0 21 16,-21-21-16,0 20 0,21 1 15,-21 0-15,0 0 0,22 0 0,-22 0 16,0-1-1,0 44 1,0-1 0,0 0-16,0 0 0,0 21 0,0-20 15,0-1-15,0 21 0,0-21 16,0 22-16,0-22 0,0 0 0,0 0 16,0 0-16,0 0 0,0 1 0,0-1 15,0 0-15,0 0 0,0 0 16,21-21-16,0 0 15,0 0-15,0 0 0,0 0 16,1 0-16,-1 0 16,0-21-1,0 0-15,-21 0 0,0 0 0,21-1 16,0 1-16,1 0 0</inkml:trace>
  <inkml:trace contextRef="#ctx0" brushRef="#br0" timeOffset="2552.77">6435 339 0,'-22'0'16,"44"0"-16,-44-21 0,1 21 0,0 0 16,0 0-1,21 21 1,0 21-16,0-21 15,0 0-15,0 22 0,0-1 16,0 0-16,0 1 0,0-1 0,0 0 16,0 22-16,0-22 0,0 1 0,0 20 15,0-21-15,0 1 0,-21-1 16,21 0-16,0 1 0,0-1 0,0-21 16,0 22-16,0-22 0,0 0 0,0 0 15,0 0-15,0 0 0,0 1 16,21-1-16,-21 0 0,21-21 15,0 0-15,-21 21 0,21-21 0,1 0 16,-1 0-16,0 0 0,0 0 16,0 0-16,0-21 0,1 0 15,-1 0-15,0 21 0,-21-22 0,21 1 16,0 0-16,0-21 0,1 21 0,-1-1 16,0 1-16,-21-21 0,21 21 15,-21 0-15,21-1 0,-21 1 0,0 0 16,0 0-16,0 42 31,0 0-15,0 0-16,0 1 0,0-1 0,0 0 15,0 0-15,0 0 0,0 0 16,0 1-16,0-1 0,0 21 0,0-21 16,0 0-16,0 1 0,0-1 15,0 0-15,21 0 0,1-21 16,-1 0-16,0 0 15,0 0-15,0 0 0,22 0 0,-22 0 16,0 0-16,0 0 0,0 0 0,0-21 16,1 0-16,-1 0 0,0-1 15,-21 1-15,21 0 0,0-21 0,0 21 16,1-22-16,-22 22 0,21-21 16,0 21-16,0-1 0,-21 1 15,21 0-15,0 0 0,-21 0 0,22 21 16,-1 0-16,0 0 15,-21 21 1,0 0-16,21-21 16,-21 21-16,0 0 0,0 1 31,0-44 0,0 1-15,0 0-1,0 0-15,0 0 32,-21 21-17,0 0-15,21 21 0,-21 0 16,-1 0-16,22 0 16,-21 1-16,21-1 0,0 0 0,0 0 15,-21 0-15,21 0 0,0 1 0,-21-1 16,21 0-16,0 0 0,0 0 15,0 0-15,0 1 0,0-1 16,0 0-16,21 0 0,0-21 16,0 0-16,1 0 15,-1 0-15,0 0 0,0 0 16,0 0-16,22 0 0,-22 0 0,0 0 16,0-21-16,0 21 0,22-21 0,-22 0 15,0 21-15,0-22 0,0 1 0,0 0 16,-21 0-16,22-21 0,-22 20 15,21 1-15,-21 0 0,0 0 16,21 0-16</inkml:trace>
  <inkml:trace contextRef="#ctx0" brushRef="#br0" timeOffset="2996.6">6964 402 0,'0'21'0,"0"22"16,0-22-16,21-21 31,0 0-31,0 0 0,0 0 16,1 0-16,-22-21 16,21 21-16,-21-21 0,0-1 15,0 1-15,0 0 16,-21 0-16,-1 21 15,1 0 1,21 21-16,0 0 16,-21 0-16,21 1 15,-21-1-15,21 0 16,0 0 0</inkml:trace>
  <inkml:trace contextRef="#ctx0" brushRef="#br0" timeOffset="3347.62">6286 762 0,'0'0'16,"43"0"15,-22 0-31,0 0 16,0 0-16,0 0 0,22 0 0,-22 0 15,21 0-15,-21-21 0,1 21 16,20 0-16,-21 0 0,0 0 15</inkml:trace>
  <inkml:trace contextRef="#ctx0" brushRef="#br0" timeOffset="11701.84">19875 423 0,'0'0'16,"0"-21"-16,0 0 15,0 0-15,0 0 0,0 0 32,0 42-1,0 0-31,0 0 0,-21 21 15,0-20-15,21 20 0,-21 0 0,21 1 16,-21-1-16,0 0 0,21 22 16,-22-22-16,1 22 0,0-1 0,21 1 15,-21-22-15,21 21 0,-21-20 16,21-1-16,0 0 0,0 1 0,0-22 16,0 21-16,0-21 0,0 1 15,0-1-15,0 0 0,21-42 47,-21 0-47,0-22 0,0 22 16,0-21-16,21-1 0</inkml:trace>
  <inkml:trace contextRef="#ctx0" brushRef="#br0" timeOffset="12006.28">19748 487 0,'0'-21'0,"0"42"0,0-63 0,0 20 15,0 1-15,0 0 16,0 0-16,0 42 31,0 0-31,0 0 0,22 1 0,-1 20 16,0-21-16,0 21 0,-21 1 0,21 20 16,0-20-16,1-1 0,-1 21 15,-21-20-15,21 20 0,0-20 0,0 20 16,0-21-16,-21 1 0,22-1 0,-1-21 15,-21 22-15,21-22 0,-21 0 16,21 0-16,-21 0 0,0 0 16,0-42 15,21 21-31,-21-42 16,0 21-16,21 0 0,-21-22 0,22 1 15</inkml:trace>
  <inkml:trace contextRef="#ctx0" brushRef="#br0" timeOffset="12277.27">20468 445 0,'0'-22'0,"0"44"0,0-86 0,0 43 15,0 0-15,0 0 0,0-1 0,0 1 16,-21 21-16,0 0 16,0 21-16,-1 1 15,22 20-15,-21-21 0,0 21 16,0 1-16,21 20 0,-21-20 0,0-1 15,-1 21-15,1 1 0,0-22 0,0 22 16,0-22-16,0 22 0,-1-22 16,22 0-16,-21 1 0,21-1 0,0-21 15,0 0-15,0 0 0,0 1 0,0-1 16,0 0-16,21-21 31,1 0-31,-1-21 0,0 21 0,21-21 16,-21-1-16</inkml:trace>
  <inkml:trace contextRef="#ctx0" brushRef="#br0" timeOffset="13011.97">20637 826 0,'0'0'0,"-21"0"31,0 21-31,0 0 0,0 0 16,0 0-16,-1 22 0,1-22 15,0 21-15,0-21 0,21 22 0,-21-22 16,21 0-16,-21 21 0,21-21 0,0 1 16,0-1-16,0 0 0,0 0 15,0 0-15,21-21 0,0 0 0,-21 21 16,21-21-16,0 0 0,0 0 16,1 0-16,-1 0 0,-21-21 15,21 0-15,-21 0 0,0 0 16,0-22-16,0 22 0,0 0 15,0 0-15,0-21 0,0 20 0,-21 1 16,21 0-16,0-21 0,0 21 0,0-1 16,0 1-16,0 0 0,0 0 15,21 21-15,0-21 0,0 0 16,0 21-16,22-22 0,-22 22 0,21 0 16,-21 0-16,22 0 0,-22 0 0,0 0 15,21 0-15,-20 0 0,-1 22 16,0-1-16,0 0 0,0 0 0,-21 21 15,21-20-15,-21-1 0,0 21 16,0-21-16,0 22 0,0-22 0,0 21 16,0-21-16,0 0 0,0 1 0,0-1 15,0 0-15,0 0 0,0 0 0,0 0 16,-21-21 0,21 22-16,0-44 15,0 1 1,0 0-16,0 0 15,0 0-15,0 0 0,0-22 16,0 22-16,21-21 0,1 21 0,-1-22 16,-21 22-16,21-21 0,0 21 15,0-1-15,-21 1 0,21 0 0,1 0 16,-1 0-16,0 21 0,21 0 0,-21 0 16,1 0-16,-1 0 0,0 0 15,0 0-15,0 21 0,0 0 0,1 0 16,-22 22-16,0-22 0,0 0 0,0 21 15,0-21-15,0 1 0,0 20 16,0-21-16,-22 0 0,1 22 16,0-22-16,0 0 15,21 0-15,-21-21 0,21 21 16,0-42 15,0 0-31,21 0 0</inkml:trace>
  <inkml:trace contextRef="#ctx0" brushRef="#br0" timeOffset="14056.53">22267 720 0,'0'-21'15,"0"-1"-15,21 1 16,1 0-16,-1 0 16,0 0-16,0 0 0,0-1 0,22 1 15,-22-21-15,0 21 0,-21 0 16,0-1-16,21 1 0,-21 0 0,0 0 15,0 0-15,-21 21 16,0 0-16,-22 0 0,22 0 0,-21 0 16,0 0-16,-1 0 0,22 21 15,-21 0-15,-1 0 0,22 0 0,0 1 16,0-1-16,0 0 0,0 0 0,21 0 16,0 0-16,0 1 0,0-1 15,0 0-15,0 0 0,21-21 0,0 21 16,0 0-16,0 1 0,0-1 0,1 0 15,-1 0-15,0 0 16,21 0-16,-21 1 0,1-1 0,-1 21 16,0-21-16,0 0 0,-21 1 0,0 20 15,21-21-15,-21 0 0,0 0 16,0 22-16,0-22 0,-21 0 0,0 0 16,0 0-16,0-21 0,-1 22 0,-20-1 15,21-21-15,0 0 0,0 0 16,-22 0-16,22 0 0,0 0 0,0 0 15,0 0-15,-1 0 0,1-21 0,0-1 16,0 1-16,0 0 0,21 0 16,-21-21-16,21 20 0,-22-20 0,22 21 15,0-21-15,0-1 0,0 22 16,0 0-16,0-21 0,0 20 16,0 1-16,0 42 31,0 1-31,0-1 15,22 21-15,-22-21 0,0 22 0,21-22 16,-21 21-16,0-21 0,0 22 0,0-22 16,21 0-16,-21 0 0,21 21 15,0-20-15,-21-1 0,21 0 0,1-21 16,-1 21-16,0-21 0,0 0 0,21 0 16,-20 0-16,20 0 0,0 0 15,1 0-15,-1 0 0,0-21 16,1 0-16,-1 0 0,0-1 0,1 1 15,-1-21-15,-21 0 0,21-1 0,1 1 16,-22 0-16,0-22 0,21 1 16,-20 20-16,-1-20 0,0 20 0,0 1 15,0-21-15,-21 41 0,0-20 16,21 21-16,-21-21 0,0 20 0,0 1 16,0 42-1,0 1 1,-21-1-16,21 0 0,-21 21 0,0 1 15,21-22-15,0 21 0,-21 0 0,0 1 16,21-1-16,-22 0 16,22 43-16,0-43 0,0-20 15,0 20-15,0-21 0,0 0 0,-21 22 16,21-22-16,0 0 16,0 0-16,0 0 15,21-21-15,1 0 16,-1 0-16,0-21 15,0 0-15,-21 0 0,21 0 16</inkml:trace>
  <inkml:trace contextRef="#ctx0" brushRef="#br0" timeOffset="14241.19">22669 847 0,'22'0'31,"-1"-21"-31,0 21 0,0 0 0,0 0 16,0 0-16,22-22 0,-22 22 0,0 0 15,0 0-15,0 0 0,1 0 16,-1 0-16,0 0 0,0 0 0</inkml:trace>
  <inkml:trace contextRef="#ctx0" brushRef="#br0" timeOffset="15747.93">23283 1058 0,'21'0'16,"1"0"-1,-1 0-15,-21-21 0,21 0 16,0 21-16,-21-21 0,21 0 0,-21 0 0,0-1 15,21 1-15,-21 0 0,0 0 16,0-21-16,0 20 0,0 1 0,0 0 16,-21 0-16,0 21 15,0-21-15,0 21 16,-22 0-16,22 0 0,0 21 0,0 0 16,-21 0-16,20 0 0,1 1 0,0-1 15,-21 0-15,21 21 0,-1-21 16,22 22-16,-21-22 0,21 0 0,0 0 15,0 0-15,0 1 0,0-1 0,0 0 16,21 0-16,1-21 16,-1 0-16,0 0 0,0 0 15,0 0-15,22 0 0,-22 0 16,0-21-16,0 0 0,0 0 16,0-1-16,1 1 0,-1 0 0,0-21 15,0 21-15,0-22 0,0 1 16,-21 21-16,22-22 0,-22 22 0,21 0 15,-21 0-15,0 0 0,0 0 0,0 42 32,0 0-17,-21 0-15,-1 0 0,22 22 0,0-22 16,-21 21-16,21-21 0,-21 22 0,21-22 16,0 21-16,0-21 0,0 0 15,0 1-15,0-1 0,21 0 0,0 0 16,1-21-16,-1 21 0,0-21 15,0 0-15,0 0 0,22 0 16,-22 0-16,0 0 0,21 0 0,-21 0 16,1-21-16,-1 0 0,0 0 0,21 0 15,-21-22-15,1 1 0,-1 0 16,21-1-16,-21 1 0,0-22 0,1 22 16,-1-21-16,-21 20 0,21 1 0,-21 0 15,21-1-15,-21 1 0,0 21 16,0-22-16,0 22 0,0 0 0,0 0 15,0 0-15,0 42 32,-21 0-17,21 0-15,-21 0 0,0 22 0,-1-22 16,22 21-16,-21 1 0,0-1 16,0 0-16,21 1 0,-21-1 0,21 0 15,-21 1-15,21-1 0,-22 0 0,22-21 16,0 22-16,0-1 0,0-21 15,0 0-15,0 1 0,22-1 0,-1 0 16,0 0-16,0 0 0,0-21 0,0 0 16,1 21-16,-1-21 0,0 0 15,0 0-15,0 0 0,0 0 0,1-21 16,-1 21-16,0-21 0,0 0 16,0 0-16,0 0 0,1-1 15,-1-20-15,0 21 0,-21 0 0,0 0 16,21-1-16,-21 1 0,0 0 0,21 0 15,-21 42 1,0 0 0,0 0-16,0 1 0,0-1 15,0 0-15,0 0 0,0 0 16,0 0-16,0 1 0,0-1 16,0 0-16,21-21 31,1 0-31,-1 0 0,0 0 15,0 0-15,0-21 16,0 0-16,1-1 16,-1 1-16,0-21 0,0 21 0,0 0 15,0-22-15,1 22 0,-1-21 0,0 21 16,42-43 0,-41 64-16,-1-21 0,0 21 15,0 0 1,0 0-16,-21 21 15,0-42 64,0 0-64,-21 21 1,0 0-1,0 0-15,0 0 0,-1 0 0,22 21 16,-21 0-16,0 0 0,0 0 16,0 1-16,0-1 0,21 0 15,-22 0-15,1 21 0,0-20 0,21-1 16,0 0-16,0 0 0,0 0 16,0 0-16,0 1 0,0-1 0,0 0 15,0 0-15,21 0 0,0-21 16,1 0-16,-1 0 0,21 0 15,-21 0-15,0 0 0,1 0 0,20 0 16,-21 0-16,0 0 0,0 0 0,1-21 16,-1 21-16,0-21 0,0 0 15,0 21-15,0-21 0,1-1 0,-22 1 16,0 0-16,0 0 0,21 0 16,-21 0-16,0-1 0</inkml:trace>
  <inkml:trace contextRef="#ctx0" brushRef="#br0" timeOffset="16071.89">24723 402 0,'-43'0'0,"86"0"0,-107 21 0,43-21 16,0 22-16,0-22 0,21 21 15,0 0-15,21-21 16,0 0-16,0 0 16,0 0-16,0 0 15,1 0-15,-22-21 16,0 0-16,0-1 16,-22 22-1,1 0 1,0 0-16,0 0 0,0 22 15,0-22 1,21 21-16,-22 0 16</inkml:trace>
  <inkml:trace contextRef="#ctx0" brushRef="#br0" timeOffset="16356.37">23749 614 0,'0'0'15,"21"0"-15,0 0 16,0 0-16,1 0 0,-1 0 16,21 0-16,-21 0 0,22 0 0,-1 0 15,-21 0-15,21 0 0,-20 0 16,-1 0-16,0 0 0,0 0 15,0 21-15,-21 0 47,-21-21-47,0 21 16,0-21-16,0 22 0</inkml:trace>
  <inkml:trace contextRef="#ctx0" brushRef="#br1" timeOffset="22324.48">4932 2032 0,'0'0'15,"-21"0"-15,-1 0 0,1 0 16,0-21-16,0 21 16,0 0-16,0 0 15,-1 0-15,1 0 16,0 0-16,0-21 0,0 21 31,42 0-15,0 0-1,21 0-15,-20 0 16,20 0-16,0 0 0,-21 0 0,43 0 16,-22 0-16,1 0 0,-1 0 0,21 0 15,-20 0-15,20 0 0,1 0 16,-1 0-16,1 0 0,-1 0 16,22 0-16,-22 0 0,22 0 0,0 0 15,-1 0-15,1 0 0,-21 0 0,20 0 16,1 0-16,-22 0 0,22 0 15,-21 0-15,-1 0 0,1 0 0,-1 0 16,1 0-16,-1 0 0,1 0 16,-22 0-16,21 0 0,-20 0 0,-22 0 15,21 0-15,-21 0 0,1 0 0,-1 0 16,0 0-16,0 0 16,-42 0 46,0 0-62,0 0 0,-22-21 0,22 21 16,-21 0-16,-1 0 0</inkml:trace>
  <inkml:trace contextRef="#ctx0" brushRef="#br1" timeOffset="22793.64">4953 2074 0,'-21'0'0,"42"0"0,-63 0 15,42 22-15,21-22 31,0 0-15,0 0-16,21 0 0,-20 0 0,20 0 16,0 0-16,22 0 0,-22 0 15,22 0-15,-1 0 0,22 0 0,-22 0 16,22 0-16,0 0 0,-1 0 0,22 0 16,-21 0-16,-1 0 15,1 0-15,-21 0 0,20 0 0,-20 0 16,-1 0-16,1 0 0,-1 0 0,-20 0 15,20-22-15,-21 22 0,-20 0 16,20 0-16,-21 0 0,0 0 0,0 0 16,1 0-16,-1 0 0,0 0 15,0 0 1,0 0 0</inkml:trace>
  <inkml:trace contextRef="#ctx0" brushRef="#br1" timeOffset="24209.18">20235 1736 0,'-21'0'0,"42"0"0,-63 0 16,21 0-16,0 0 0,-1 0 0,1 0 15,0-21-15,0 21 0,0 0 16,42 0 46,21 0-62,-21 0 0,1 0 16,20 0-16,0 0 16,22 0-16,-1 0 0,1 0 0,20 0 15,1 0-15,0 0 0,21 0 0,-1 0 16,-20 0-16,21 0 0,0 0 16,0 0-16,21 0 0,-22 0 0,1 0 15,21 0-15,-21 0 0,0 0 0,21 0 16,-21 0-16,21 0 0,-21 0 15,-1-22-15,22 22 0,-21 0 0,-21 0 16,21 0-16,-22 0 0,1 0 16,-21 0-16,-1 0 0,1-21 0,-22 21 15,21 0-15,-20 0 0,-1 0 0,-21 0 16,22 0-16,-22 0 16,0 0-16,0 0 0,0 0 0,0 0 15,-42 0 16,0 0-15,0 0-16,0 0 0,-22 0 16,22 0-16,-21 0 0,0 0 0,-22 0 15</inkml:trace>
  <inkml:trace contextRef="#ctx0" brushRef="#br1" timeOffset="24727.73">20553 1820 0,'-21'0'16,"42"0"-16,-64 0 0,22 0 0,21 22 0,-21-22 15,42 0 17,22 0-32,-22 0 15,21 0-15,0 0 0,22 0 0,-1 21 16,1-21-16,21 0 0,-22 0 16,22 0-16,-1 21 0,22-21 0,-21 0 15,21 0-15,0 21 0,-1-21 0,1 0 16,0 21-16,0-21 0,-21 21 15,20-21-15,1 22 0,0-22 0,0 21 16,0-21-16,0 21 0,-1-21 16,-20 0-16,21 21 0,-21-21 0,-22 0 15,22 21-15,-22-21 0,-20 0 0,20 0 16,-21 0-16,1 0 0,-22 0 16,0 0-16,0 0 0,0 0 15,1 0-15,-1 0 0,-21 21 16,21-21-1,-42 0 32,0 0-47,-1 0 16,-20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9T13:38:05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1714 2519 0,'0'-21'15,"0"42"-15,0-63 0,0-1 0,0 22 0,0 0 16,0 0-16,0 0 0,0-1 16,0 44-1,22 20 1,-1 0-16,-21 1 0,21 20 16,-21-21-16,0 22 0,21 21 15,-21-22-15,0 1 0,0-1 0,0 1 16,0-1-16,0 22 0,0-22 15,0 1-15,0-22 0,0 22 0,0-22 16,0 0-16,0 1 0,0-22 16,0 21-16,0-21 0,0 0 15,0 1-15,0-44 32,0 1-32,0 0 0,0-21 15,0 21-15,0-22 16,0 1-16</inkml:trace>
  <inkml:trace contextRef="#ctx0" brushRef="#br0" timeOffset="619.3">1651 2773 0,'-21'0'0,"42"0"15,-63-21-15,20 0 0,1-1 0,0 1 16,0 21-16,0-21 0,21 0 0,-21 0 15,21 0-15,-22-1 0,22 1 16,0 0-16,0 0 0,0 0 16,22 21-16,-1-21 0,0-1 15,21 22-15,-21-21 0,22 21 16,-22 0-16,21 0 0,1 0 0,-1 0 16,21 21-16,-41 1 0,20-1 15,0 0-15,-21 21 0,1 1 0,-1-22 16,-21 21-16,0 22 0,0-22 15,0 0-15,-21 1 0,-1-1 0,-20 0 16,0-21-16,21 22 0,-22-22 16,1 0-16,21 0 0,0 0 0,-22 1 15,22-22-15,0 0 16,42-22 15,0 22-31,0 0 16,22-21-16,-22 21 0,21 0 0,1 0 15,-22-21-15,21 21 0,0 0 0,1 0 16,20 0-16,-20 0 0,-1 21 16,0-21-16,1 21 0,-22 1 0,21-1 15,-42 21-15,0-21 0,0 22 16,0-1-16,0-21 0,0 21 0,-42 1 16,21-1-16,-1-21 0,-20 22 15,0-22-15,21 0 0,-22 0 16,1 0-16,0 0 0,20-21 0,-20 22 15,0-22-15,21 0 0,-22 0 16,1 0-16,21 0 0,-22 0 0,22 0 16,-21 0-16,21 0 0,0-22 15,-22 22-15,22 0 0,21-21 16,-21 0-16,21 0 16,21 0-16,0 0 15,0-1-15,1 22 0,-1-21 0</inkml:trace>
  <inkml:trace contextRef="#ctx0" brushRef="#br0" timeOffset="1207.79">2603 3006 0,'0'21'47,"-21"-21"-47,21 21 16,-21 0-16,21 0 0,-21 1 15,0-1-15,21 21 0,-21-21 0,-1 22 16,22-22-16,-21 0 0,21 21 0,-21-21 16,21 1-16,0-1 0,0 0 15,0 0-15,0 0 0,21-21 0,0 0 16,22 0-16,-22 0 0,21 0 15,-21 0-15,22 0 0,-22-21 16,21 0-16,1 0 0,-22 21 0,0-21 16,21-1-16,-21 1 0,1-21 15,-22 21-15,0 0 0,21-1 0,-21 1 16,0-21-16,0 21 0,0 0 0,0-1 16,-21 1-16,-1 0 0,1 21 15,0-21-15,0 21 0,0 0 0,0 0 16,-1-21-16,1 21 0,-21 0 0,21 0 15,0 0-15,-1 0 16,1 21-16,0-21 0,21 21 16,0 0-1</inkml:trace>
  <inkml:trace contextRef="#ctx0" brushRef="#br0" timeOffset="1515.63">3196 2455 0,'0'-21'0,"0"42"47,0 1-32</inkml:trace>
  <inkml:trace contextRef="#ctx0" brushRef="#br0" timeOffset="2076.92">1778 3027 0,'-21'0'0,"42"0"0,-21 0 47,21 0-32,21 0-15,1-21 0,-1 21 0,0-21 16,22 21-16,-1-22 0,22 22 16,-21-21-16,20 21 0,1 0 15,0-21-15,-1 21 0,-20 0 0,-1-21 16,1 21-16,-22 0 0,0 0 15,-20 0-15,-1 0 0,-42 0 16,-1 21 0,1 0-16,-21-21 0,0 21 15,-22-21-15,22 22 0,-22-22 0,22 21 16</inkml:trace>
  <inkml:trace contextRef="#ctx0" brushRef="#br0" timeOffset="2318.46">1587 3429 0,'0'0'0,"0"21"16,0 0-16,22-21 15,-1 0 1,21 0-16,-21 0 0,22 0 0,-1-21 16,0 0-16,22 21 0,-22-21 15,22 0-15,-1 0 0,1 21 0,-22-22 16,21 1-16,-20 21 0,-1-21 0,-21 21 15,22 0-15,-22-21 0,0 21 16,0-21-16,0 21 0,0 0 0,1-21 16,-1-1-16,-21 1 15,21 0-15</inkml:trace>
  <inkml:trace contextRef="#ctx0" brushRef="#br0" timeOffset="2938.22">4826 953 0,'0'0'16,"21"-22"-16,-21 1 0,0 0 0,0 0 15,0 0-15,0 0 0,0-1 0,0 1 16,-21 0-16,0 21 16,0-21-16,-1 21 0,1 0 15,0 0-15,0 21 0,-21 0 0,20 22 16,-20-1-16,21 0 16,-21 1-16,-1 20 0,22 1 0,-21-1 15,21 1-15,-1-22 0,1 21 0,21-20 16,0 20-16,0-20 0,0-1 15,21 0-15,1-21 0,20 22 0,-21-22 16,21 0-16,1-21 0,-1 0 0,0 0 16,1 0-16,-1 0 0,0 0 15,1-21-15</inkml:trace>
  <inkml:trace contextRef="#ctx0" brushRef="#br0" timeOffset="3242.19">5334 656 0,'0'-21'0,"0"42"0,0-63 0,-21 42 16,0 0-16,21 21 16,0 0-1,-22 22-15,22-22 0,0 21 0,0 22 16,0-22-16,0 21 0,0-20 15,0 20-15,0 1 0,0-22 16,0 22-16,0-22 0,0 0 0,0 1 0,0-1 16,0 0-16,0-21 0,0 1 15,0 20-15,0-21 0,0 0 16,0 0-16,0 1 0,22-44 31</inkml:trace>
  <inkml:trace contextRef="#ctx0" brushRef="#br0" timeOffset="3816.62">5969 1207 0,'0'0'0,"21"0"0,0-43 15,-21 22-15,0 0 16,0 0-16,0 0 0,0-1 0,0 1 16,0 0-16,0 0 0,0 0 15,-21 0-15,0 21 0,0 0 0,0 0 16,-1 0-16,1 0 0,-21 0 16,21 0-16,0 21 0,-22 21 0,22-21 15,0 0-15,0 22 0,0-1 0,-22 0 16,22-20-16,21 20 0,-21 0 15,0-21-15,21 1 0,0 20 16,0-21-16,0 0 0,0 0 0,0 1 16,21-22-16,0 21 15,0-21-15,0 0 0,1 0 16,-1 0-16,0 0 0,0-21 0,21 21 16,-20-22-16,-1 1 0,0 21 0,21-21 15,-21 0-15,1 0 0,-1 0 16,0-22-16,-21 22 0,21 0 15,0 0-15,-21-22 0,0 22 0,0 0 0,0 0 16,0-21-16,0 20 16,0 1-16,0 42 31,0 1-31,0-1 16,0 0-16,0 21 0,0-21 0,0 22 15,0-22-15,-21 21 0,21-21 0,0 1 16,0 20-16,-21-21 0,21 0 15,0 0-15,0 1 0,0-1 16,0 0-16,21-21 16,0 0-1,0-21-15</inkml:trace>
  <inkml:trace contextRef="#ctx0" brushRef="#br0" timeOffset="4278.37">6710 1016 0,'0'-21'0,"0"42"0,-21-42 16,-1 0-16,1 21 0,0 0 16,0 0-16,0 0 15,0 0-15,-22 0 0,22 21 0,0-21 0,0 21 16,0 0-16,-1-21 15,1 21-15,0 1 0,0-1 0,21 0 16,0 0-16,0 0 16,0 0-16,0 1 15,21-22-15,-21 21 0,21-21 16,22 21-16,-22-21 0,0 21 0,0-21 16,21 0-16,-20 21 0,-1-21 15,0 21-15,0 1 0,-21-1 16,0 0-16,-21 0 15,0-21-15,0 21 16,-1-21-16,-20 0 0,21 0 16,-21 21-16,20-21 0,-20 0 0,21 0 15,0 0-15,-22 0 0,22 0 16,0 0-16,0 0 0,0 0 0,0 0 16,-1 0-16,22-21 15,0 0 16</inkml:trace>
  <inkml:trace contextRef="#ctx0" brushRef="#br0" timeOffset="4732.53">7345 1037 0,'0'-21'0,"0"42"0,21-42 0,-21 0 0,0 0 15,0 0-15,-21 21 16,0 0-16,-1 0 16,1 0-16,0 0 0,0 0 0,0 0 15,0 21-15,-1 0 0,1 0 0,0 0 16,21 0-1,-21 1-15,21-1 0,0 0 0,0 0 16,0 0-16,0 0 0,0 1 16,21-1-16,0 0 15,0 0-15,1 0 0,-1 0 16,0 1-16,0-22 0,0 21 16,-21 0-1,21-21-15,-21 21 0,-21 0 31,0-21-31,0 0 0,0 0 16,0 0-16,-1 0 16,1 0-16,0 0 0,0 0 0,0 0 15,0 0 1,-1 0-16,1-21 16,21 0-16,0 0 15</inkml:trace>
  <inkml:trace contextRef="#ctx0" brushRef="#br0" timeOffset="5226.04">9313 360 0,'0'21'31,"0"0"-31,0 22 16,0-22-16,0 21 0,0 0 0,0 22 15,0-22-15,21 22 0,-21-22 0,0 22 16,0-22-16,0 21 0,0-20 15,0-1-15,0 0 0,0 1 0,0-1 16,0-21-16,0 0 0,-21 22 16,21-22-16,0 0 15,0 0-15,0-42 32,0 0-32,0 0 0</inkml:trace>
  <inkml:trace contextRef="#ctx0" brushRef="#br0" timeOffset="5766.04">9250 529 0,'-21'-21'0,"21"0"16,0 0-16,0 0 0,0-1 0,0 1 15,0 0-15,0 0 0,21 0 16,0 0-16,0 21 0,21 0 15,-20 0-15,20 0 0,0 0 0,-21 0 16,22 0-16,-1 21 0,0 0 0,-20 21 16,-1-21-16,0 22 0,-21-1 15,0-21-15,0 22 0,0-1 0,-42 0 16,20 1-16,-20-1 0,0 0 0,-1 1 16,1-22-16,0 21 0,21-21 15,-22 0-15,22-21 0,0 22 16,21-44 15,21 1-31,0 0 0,0 21 16,1-21-16,20 21 0,-21 0 0,21 0 15,1 0-15,-1 0 16,22 0-16,-22 0 0,21 21 0,-20-21 0,-1 21 16,0 0-16,1 1 0,-22 20 15,0-21-15,0 0 0,-21 22 0,0-22 16,0 0-16,-21 21 0,-21-21 0,-1 1 15,1 20-15,0-21 0,-1 0 16,1 0-16,0 1 0,-22-22 16,43 21-16,-21 0 0,-1-21 0,22 0 15,-21 0-15,21 0 0,0 0 0,-1 0 16,1 0 0,0 0-16,21-21 15,0 0-15,0-1 16,0 1-16,42 0 15</inkml:trace>
  <inkml:trace contextRef="#ctx0" brushRef="#br0" timeOffset="6207.72">10329 889 0,'0'0'0,"0"-21"15,-21 21 1,0 0-16,0 0 0,0 0 0,-1 21 16,1-21-16,-21 21 0,21 0 0,0 22 15,21-22-15,-22 0 0,1 21 16,21-20-16,-21 20 0,21-21 0,0 106 31,0-106-31,0 0 0,21 1 16,0-1-16,1-21 0,-1 21 0,0-21 15,21 0-15,-21 0 0,22 0 0,-1 0 16,0 0-16,-20-21 0,20 0 16,0 21-16,-21-22 0,1 1 0,20-21 15,-21 21-15,-21 0 0,21-22 0,-21 1 16,0 21-16,0-22 0,0 1 16,0 0-16,0-1 0,-21 22 0,0-21 15,21 21-15,-21 0 0,0-1 0,-1 22 16,-20-21-16,21 21 0,0 0 15,0 0-15,-1 0 0,1 0 0,0 0 16,0 21-16,0 1 0,21-1 16,0 0-16,0 0 15,0 0-15,21-21 0,0 0 16,0 0-16,0 0 0</inkml:trace>
  <inkml:trace contextRef="#ctx0" brushRef="#br0" timeOffset="6511.65">11049 466 0,'0'-21'0,"0"42"0,0-64 0,0 22 0,0 0 16,-21 21-16,0 0 16,-1 21-1,22 0-15,0 22 0,0-22 16,-21 21-16,21 1 0,0 20 15,0-21-15,0 22 0,0-1 0,0-20 16,0 20-16,-21-20 0,21 20 0,0-21 16,0 1-16,0-1 0,0 0 15,0-20-15,0 20 0,0-21 0,0 0 16,0 0-16,0 1 0,21-22 16,0 0-16,1-22 15,-1 22 1,0-21-16,-21 0 0,21-21 0,0 21 15</inkml:trace>
  <inkml:trace contextRef="#ctx0" brushRef="#br0" timeOffset="6794.13">11388 339 0,'0'-21'16,"0"42"-16,0-64 0,0 22 0,0 0 15,0 42 1,0 22-16,0-22 15,0 21-15,0 0 0,0 1 16,0 20-16,0-20 0,0 20 16,0 1-16,-22-1 0,22 1 0,-21-1 15,21-21-15,-21 22 0,21-22 16,0 1-16,0-1 0,0 0 0,0 1 16,0-22-16,0 0 0,0 0 0,0 0 15,0 0-15,0 1 16,0-44-1,21 1-15,0 0 16,-21 0-16,0 0 0,22-22 0,-1 1 16</inkml:trace>
  <inkml:trace contextRef="#ctx0" brushRef="#br0" timeOffset="7090.08">11811 233 0,'0'-21'0,"0"42"0,0-63 15,0 20-15,0 44 16,0-1 0,0 0-16,0 21 0,0 1 15,0-1-15,0 0 0,-21 22 0,21-22 16,0 22-16,-21-1 0,-1 1 0,1-1 16,0 1-16,21-22 0,-21 21 15,21 1-15,-21-22 0,21 1 0,0-1 16,0-21-16,0 21 0,0-20 15,0-1-15,0 0 0,0 0 16,0 0-16,21-21 16,0 0-16,0 0 0,0 0 15,1-21-15,-22 0 16,21-21-16,0 20 0,-21 1 16</inkml:trace>
  <inkml:trace contextRef="#ctx0" brushRef="#br0" timeOffset="7486.34">11896 931 0,'0'22'0,"0"-1"16,21-21 0,0 0-16,0 0 15,0 0-15,0 0 0,1 0 0,-1 0 16,0-21-16,0 21 0,0-22 15,0 1-15,1 21 0,-1-21 0,-21 0 16,0 0-16,0 0 0,0-1 16,-21 22-1,-1 0 1,1 0-16,-21 0 0,21 22 0,0-1 16,-22 0-16,22 0 0,-21 21 15,21-20-15,-1 20 0,1-21 0,0 21 16,0-20-16,21 20 0,0-21 0,0 0 15,0 0-15,0 1 0,0-1 16,0 0-16,21 0 0,0-21 0,0 0 16,22 21-16,-22-21 0,21 0 0,-21 0 15,22 0-15,-1 0 0,-21 0 0,0 0 16,22-21-16,-22 0 0,0 21 16,0-21-16,-21 0 0,0-1 0,0 1 15,0 0-15</inkml:trace>
  <inkml:trace contextRef="#ctx0" brushRef="#br0" timeOffset="7739.11">10541 720 0,'0'0'15,"-21"0"-15,0 0 16,42 0 0,21 0-1,-21 0-15,22 0 0,-1 0 0,0 0 16,22 0-16,-22-21 0,22 21 0,-22 0 16,21-22-16,-20 22 0,20-21 15,-20 21-15,-1-21 0</inkml:trace>
  <inkml:trace contextRef="#ctx0" brushRef="#br0" timeOffset="8478.27">13504 296 0,'21'0'0,"-42"0"0,42-21 16,-21 0-16,0 0 0,0 0 15,0 0-15,-21-1 16,0 22-16,0 0 15,0 0-15,0 0 0,-1 0 0,-20 0 16,0 0-16,21 22 0,-22-1 0,1 0 16,0 0-16,20-21 0,1 21 15,-21 0-15,21 1 0,21-1 0,0 0 16,0 0-16,0 0 16,0 0-16,21 1 15,0-22-15,0 21 0,0-21 16,22 21-16,-22-21 0,21 21 0,1 0 15,-22-21-15,21 21 0,0 1 16,-20-22-16,20 21 0,-21 0 0,0 0 16,0 0-16,-21 0 0,0 1 15,0-1-15,0 0 0,-21 0 0,0 0 16,0 0-16,-21 1 0,-1-1 16,22-21-16,-21 21 0,-1 0 0,1-21 15,0 21-15,21-21 0,-1 0 0,1 0 16,0 0-16,42 0 31,0 0-31,1-21 0,-1 21 16,0 0-16,0 0 0,0 0 15,0 0-15,1 0 0,-1 21 0,-21 0 16,21-21-16,0 22 0,-21 83 16,0-62-1,0-22-15,0 21 0,-21 1 16,-21-1-16,20 0 0,1 1 0,0-1 15,0 0-15,0 1 0,0-1 0,-1 0 16,22-21-16,0 22 0,0-22 16,0 0-16,0 21 0,22-20 0,-1-22 15,0 21-15,0 0 0,21-21 0,1 0 16,-22 0-16,21 0 0,-21 0 0,1 0 16,-1-21-16,0 21 0,-21-21 0</inkml:trace>
  <inkml:trace contextRef="#ctx0" brushRef="#br0" timeOffset="9994.2">13758 16383 0,'0'0'0,"-42"0"16,21 0-16,0 0 16,21-21 15,0 0-31,0 0 15,21 21-15,0 0 0,0-22 0,21 22 16,-20 0-16,-1-21 0,21 21 16,-21 0-16,22-21 0,-22 21 0,21 0 15,-21 0-15,22 0 0,-22 0 0,0 0 16,0 0-16,0 0 0,0 21 16,-21 0-16,0 1 0,0-1 15,-21 0-15,0 0 0,0 0 0,0 0 16,-22 22-16,1-22 0,0 21 15,21 1-15,-22-1 0,1 0 16,21 1-16,-22-1 0,22 0 0,0 22 0,0-22 16,21 0-16,-21 1 15,21-1-15,0-21 0,0 22 0,0-22 16,21 21-16,0-21 0,0 0 0,0 1 16,1-1-16,-1-21 0,21 0 15,-21 21-15,0-21 0,22 0 0,-22 0 16,0 0-16,0 0 0,22-21 0,-22 21 15,-21-21-15,21 21 0,0-22 16,-42 22 0,0 0-1,0 0-15,21 22 0,-22-1 16,1 0-16,0 0 0,21 21 16,0-20-16,-21 20 0,0-21 0,21 21 15,-21 1-15,21-1 0,0 0 16,0 1-16,0 20 0,0-20 0,0-1 15,0 0-15,0 1 0,0-22 0,-22 21 16,22-21-16,-21 22 0,0-22 16,21 0-16,-21 0 0,0 0 0,0 0 15,-1-21-15,1 0 0,0 0 16,0 0-16,0 0 0,0 0 16,-1 0-16,1-21 0,0 0 0,0 0 15,-21 0-15,20-22 0,1 22 16</inkml:trace>
  <inkml:trace contextRef="#ctx0" brushRef="#br0" timeOffset="17043.34">1291 5546 0,'0'-21'0,"0"-1"16,0 1-1,0 0-15,0 0 0,0 0 16,0 0-16,0-1 16,0 1-1,0 42 1,0 1-16,0-1 15,0 0-15,0 21 0,0 1 0,0 20 16,-21-21-16,21 22 0,0-1 16,0 1-16,0 21 0,-21-22 0,0 1 15,-1-1-15,22 1 0,-21-1 16,0 1-16,21-1 0,0-21 0,0 1 16,-21-1-16,21 0 0,0-20 15,0 20-15,0-21 0,0 0 16,0-42-1,0 0 1,-21 0-16,21 0 0,0-22 16</inkml:trace>
  <inkml:trace contextRef="#ctx0" brushRef="#br0" timeOffset="17681.66">910 5546 0,'-21'-21'0,"42"42"0,-63-42 0,21-1 16,-1 22-16,1-21 0,0 0 15,21 0 1,0 0-16,0 0 16,21-1-16,0 22 0,22-21 15,-22 21-15,21-21 0,1 21 0,-1 0 16,21 0-16,-20 0 0,20 0 15,1 0-15,-22 0 0,22 0 0,-22 21 16,21 0-16,-20 1 0,-22-1 16,0 0-16,0 21 0,-21 1 0,0-1 15,0-21-15,0 21 0,-42 1 16,21-1-16,-22 0 0,-20 1 16,21-1-16,-1 0 0,-20-20 15,20-1-15,1 0 0,0 0 0,-1 0 16,22-21-16,0 0 0,0 0 15,0 0-15,42-21 16,0 21 0,21 0-16,-20 0 0,20-21 15,0 21-15,1 0 0,-1 0 0,21 0 16,-20 0-16,20 0 0,-20 21 16,-1 0-16,0-21 0,1 21 0,-1 1 15,0-1-15,-21 0 16,1 21-16,-1-21 0,-21 1 0,0-1 15,0 21-15,-21-21 0,-1 22 0,1-22 16,-21 21-16,0-21 0,-22 0 16,22 22-16,-1-22 0,-20 0 0,21-21 15,-1 21-15,-20-21 0,20 0 16,22 0-16,-21 0 0,0 0 0,20 0 16,1 0-16,0-21 0,0 21 15,0-21-15,0 0 0,-1 21 16,22-21-16,0-1 0,0 1 15,0 0 1,22 21 0,-1-21-16,0 21 0</inkml:trace>
  <inkml:trace contextRef="#ctx0" brushRef="#br0" timeOffset="18134.32">2095 5927 0,'-21'0'0,"0"0"0,0 0 16,0 0-16,0 21 0,-1 0 15,1 0-15,0 0 0,0 1 0,0-1 16,0 21-16,-1-21 0,22 22 15,-21-22-15,21 21 0,-21-21 0,21 22 16,0-22-16,0 21 0,0-21 16,0 0-16,21 1 0,0-1 0,1 0 15,-1-21-15,0 0 0,21 0 0,-21 0 16,1 0-16,20 0 0,-21 0 16,21-21-16,-20 0 0,20-1 0,-21 1 15,21 0-15,-20-21 0,-1 21 16,0-22-16,-21 22 0,0-21 15,0 21-15,0-22 0,0 1 0,0 21 16,-21-22-16,0 1 0,-1 21 16,-20 0-16,21 0 0,-21 21 0,20 0 15,1 0-15,-21 0 0,21 0 0,-22 0 16,22 0-16,0 0 0,0 21 16,0 0-16,21 0 0,0 0 31,21-21-31,0 0 0,0 0 0</inkml:trace>
  <inkml:trace contextRef="#ctx0" brushRef="#br0" timeOffset="18451.74">2773 5334 0,'0'-21'0,"0"42"0,0-63 16,0 21-16,0 42 31,0 0-31,0 0 0,0 0 16,-21 22-16,21-1 0,-22 21 15,1-20-15,21 20 0,-21 1 16,0-1-16,0 1 0,0-1 16,21 1-16,-22-22 0,1 22 0,0-22 15,0 0-15,21 1 0,0-1 0,0 0 16,-21-21-16,21 22 0,0-22 15,0 0-15,0 0 0,21-21 16,0 0-16,0 0 16,0-21-16,1 0 15,-1 0-15,0 0 0,0-1 0</inkml:trace>
  <inkml:trace contextRef="#ctx0" brushRef="#br0" timeOffset="18752.18">3154 5207 0,'0'0'0,"0"-21"16,0 42-1,-21 0-15,21 0 16,-22 1-16,22 20 0,0 0 16,-21 22-16,0-1 0,21 1 0,-21-1 15,0 1-15,0-1 0,21 1 0,-22-1 16,1 1-16,0-1 0,0-20 15,0-1-15,21 21 0,0-41 16,-21 20-16,21 0 0,0-21 0,0 1 0,0-1 16,0 0-16,0 0 15,21-21 1,0 0-16,0-21 16,0 21-16,-21-21 0,21-22 15,1 22-15,-1 0 0,0-21 0,0-1 16</inkml:trace>
  <inkml:trace contextRef="#ctx0" brushRef="#br0" timeOffset="19052.39">3577 5228 0,'0'0'0,"0"-21"0,0 0 0,0 0 16,0 0-16,0 42 15,0 21 1,0-21-16,-21 22 15,0-1-15,21 21 0,-21 1 0,-1-1 16,1 1-16,21-1 0,-21 1 16,0-1-16,21 1 0,-21-1 0,0 1 15,21-22-15,-22 1 0,22 20 0,0-42 16,-21 22-16,21-1 0,0-21 16,-21 0-16,21 0 0,0 1 0,0-1 15,0 0-15,21-21 31,0 0-31,1 0 0,-1-21 16,0 21-16,0-43 0,0 22 0,0 0 16,1 0-16</inkml:trace>
  <inkml:trace contextRef="#ctx0" brushRef="#br0" timeOffset="19432.8">3598 6054 0,'0'42'16,"21"-42"15,1 0-31,-1 0 16,0 0-16,0 0 0,0-21 0,0 21 15,1-21-15,-1 21 0,21-21 16,-21-1-16,0 1 0,1 0 16,-22 0-16,21 0 0,-21 0 15,0-1-15,-21 22 16,-1 0-16,-20 0 15,21 0-15,0 22 0,0-1 0,-22 0 16,22 0-16,-21 21 0,21-20 16,-1 20-16,1-21 0,0 21 15,0-20-15,21-1 0,-21 21 0,21-21 16,0 0-16,0 1 0,0-1 0,21-21 16,0 21-16,0-21 0,0 0 15,1 0-15,20 0 0,-21 0 0,21 0 16,-20 0-16,20 0 0,-21 0 0,21 0 15,-20-21-15,-1 0 0,0 21 16,0-22-16,0 1 0,-21 0 0,0 0 16,0 0-16,0 0 0,0-1 0</inkml:trace>
  <inkml:trace contextRef="#ctx0" brushRef="#br0" timeOffset="19653.89">2434 5842 0,'-21'0'16,"42"0"-16,-63 0 0,21 0 0,42 0 15,0 0-15,21 0 16,-21-21-16,43 0 0,-22 21 16,22-21-16,-1 21 0,22-22 0,-22 22 15,1-21-15,-22 21 0,22-21 0,-22 21 16,0 0-16,1-21 0,-1 21 15,-21 0-15,0 0 0,1 0 0</inkml:trace>
  <inkml:trace contextRef="#ctx0" brushRef="#br0" timeOffset="20438.43">5884 5249 0,'0'-42'0,"0"84"0,21-126 0,1 41 0,-22 1 16,0 0-16,0-1 0,0 1 0,0 0 16,21 21-16,-21-1 0,0 1 15,0 0-15,0 0 0,0 42 16,0 0-1,0 0-15,0 22 0,0-1 16,0 22-16,0-22 0,0 21 0,0 1 16,-21-1-16,-1 1 0,22-1 0,-21 22 15,0-21-15,0-1 0,21 22 16,-21-22-16,0 1 0,21-22 0,0 22 16,-22-22-16,1 0 0,21 1 0,-21-1 15,21-21-15,0 21 0,0-20 0,-21-22 16,21 21-16,-21-21 15,21-21 1,0-1 0,0 1-16,0 0 0,0 0 0,0-21 15,0-1-15,21 22 0,0-21 16,0-1-16,0 1 0,22 21 0,-22-21 16,21 20-16,-21 1 0,22 0 0,-1 0 15,0 0-15,1 21 0,-1 0 0,0 0 16,1 0-16,-1 0 0,0 21 15,1 0-15,-22 0 0,21 0 16,-21 1-16,-21 20 0,0-21 0,0 21 0,0-20 16,0 20-16,-21-21 0,0 21 15,0-20-15,-21-1 0,20 21 16,-20-21-16,0 0 0,-1 1 0,1-22 16,0 21-16,21 0 0,-22-21 0,1 0 15,0 0-15,20 21 0,1-21 0,-21 0 16,21 0-16,0 0 0,-1 0 15,22-21 1,0 0-16,22 21 16,-1-21-16,0 21 0,0-22 0,0 1 15,0 21-15</inkml:trace>
  <inkml:trace contextRef="#ctx0" brushRef="#br0" timeOffset="20697.48">7429 5736 0,'22'0'31,"-1"0"-31,0 0 0,0 0 0,0 0 15,0 0-15,1 0 16,-1 0-16,0 0 0,0 0 0,0 0 16,0 21-16,1-21 0,-22 22 15</inkml:trace>
  <inkml:trace contextRef="#ctx0" brushRef="#br0" timeOffset="20856.18">7429 5969 0,'0'21'0,"0"-42"0,0 63 0,0-20 16,22-22 0,-1 0-16,0 0 0,0 0 0,0 0 15,0 0-15,22 0 0,-22 0 16,0 0-16,21-22 0,-20 22 0,-1-21 16,0 21-16,0-21 0,0 0 15</inkml:trace>
  <inkml:trace contextRef="#ctx0" brushRef="#br0" timeOffset="21634.24">9271 5652 0,'0'-22'15,"-21"22"-15,21-21 0,-21 0 16,21 0-16,0 0 0,0 0 16,-22-1-16,22 1 0,0 0 0,0 0 15,0 0-15,22-22 0,-1 22 0,-21 0 16,42 0-16,-21 21 0,0-21 15,22 0-15,-1 21 0,0 0 0,1 0 16,-1 0-16,0 21 0,22 0 0,-22 0 16,1 21-16,-1 1 0,0-22 15,-21 42-15,1-20 0,-22-1 16,0 0-16,0 22 0,0-22 0,0 1 16,0-1-16,-22 0 0,1 1 0,0-22 15,0 21-15,0-21 0,0 0 0,-1 1 16,1-1-16,21-42 31,0-1-31,0 1 0,0 0 16,21 0-16,1-21 0,-1-1 0,0 1 15,21 0-15,-21-1 0,22 1 16,-1 0-16,0-22 0,1 22 0,-1 21 16,0-22-16,1 22 0,-1-21 15,0 42-15,1 0 0,-1 0 0,-21 0 16,22 0-16,-22 21 0,0 0 0,0 0 15,-21 0-15,0 22 0,21-1 0,-21 0 16,0 1-16,0-1 0,0 0 16,0-20-16,0 20 0,-21 0 0,21-21 15,0 22-15,0-22 0,-21 0 0,21 0 16,0 0-16,0 1 0,0-1 16,21-21-1,-21-21-15,21 21 0,0-22 16,1 1-16,-1 0 0</inkml:trace>
  <inkml:trace contextRef="#ctx0" brushRef="#br0" timeOffset="22532.58">10964 5736 0,'0'-21'15,"64"0"1,-64 0-16,21 0 0,0 21 0,0-22 0,22-20 15,-22 21-15,0 0 0,0 0 0,-21-1 16,21-20-16,-21 21 0,21-21 16,-21 20-16,0 1 0,0 0 0,0 0 15,0 0-15,-21 21 0,0 0 0,0 0 16,0 0-16,0 0 0,-22 21 16,22 0-16,-21 21 0,21-20 0,-22 20 15,1 0-15,21 22 0,-22-22 16,22 22-16,-21-22 0,21 0 0,0 22 15,21-22-15,0 0 0,0 1 0,0-22 16,0 21-16,0-21 0,0 1 0,21-1 16,21-21-16,-21 21 0,22-21 0,-1 0 15,0 0-15,1 0 0,-1 0 0,21-21 16,-20 0-16,20-1 0,1 1 16,-22 0-16,0-21 0,1 21 15,-1-22-15,43-41 0,-64 41 16,0 1-16,21-43 0,-20 43 15,-22 21-15,21-22 0,-21 22 0,0 0 16,0 42 0,0 0-1,0 1-15,0 20 0,0-21 0,-21 21 16,21 1-16,-22-22 0,1 21 0,21 1 16,0-1-16,0-21 0,-21 21 0,21-20 15,0-1-15,0 0 0,0 0 16,0 0-16,0 0 0,0 1 0,21-22 15,0 0-15,1 0 16,-1 0-16,21-22 0,-21 1 0,0 21 16,1-21-16,-1 0 0,21-21 15,-21 20-15,0 1 0,1-21 16,-1 21-16,0 0 0,-21-22 0,0 22 16,21 0-16,-21 0 0,0 42 31,0 0-31,0 0 0,0 0 15,-21 1-15,21-1 0,0 0 0,0 21 16,0-21-16,0 1 0,0-1 16,0 0-16,0 0 0,21 0 15,0 0-15,0 1 0,1-1 0,-1-21 0,21 0 16,-21 0-16,0 0 0,22 0 16,-22 0-16,21 0 0,1 0 0,-22-21 15,0-1-15,21 22 0,-21-21 0,1 0 16,-22-21-16,0 21 0,21-1 15,-21-20-15,0 0 0,0-1 0,0 1 16,-21 0-16,21-1 0,-22 22 0,1-21 16,0 0-16,0 20 0,0 1 0,0 21 15,21-21-15,-22 21 0,44 0 32,-1 0-32,0 0 15,0 0-15,0 0 0,0 0 16,1 0-16,-1 0 0,0-21 0,0 21 15,0-21-15,0 21 0,1-21 0,-1-1 16,0 1-16</inkml:trace>
  <inkml:trace contextRef="#ctx0" brushRef="#br0" timeOffset="23003.2">14922 4699 0,'43'-21'0,"-86"42"0,107-84 0,-43 41 0,-21 1 0,0 0 16,-21 21 0,0 0-1,0 21-15,-1 22 0,22-1 0,-21 21 16,21 1-16,0-1 0,0 1 0,-21 21 15,21-22-15,-21 1 0,21 20 0,-21-20 16,21 20-16,-21-20 0,-1-1 16,1 1-16,21-1 0,-21-20 0,21-1 15,-21 0-15,21 1 0,0-1 0,0-21 16,0 0-16,0 1 0,0-44 31,0 1-31,0 0 16,0-21-16,0-1 0</inkml:trace>
  <inkml:trace contextRef="#ctx0" brushRef="#br0" timeOffset="23534.71">14626 4847 0,'0'-42'0,"0"84"0,-21-105 0,21 20 16,0 22-16,0 0 0,0 0 0,0 0 0,0 0 15,0-1-15,21 1 0,0 0 16,22 0-16,-22 21 0,21-21 0,22 0 15,-22 21-15,21 0 0,1 0 0,21 0 16,-1 21-16,1 0 0,-22 0 16,22 0-16,-21 22 0,-22-1 15,0 0-15,-21 1 0,1-1 16,-22 0-16,0 22 0,-22-22 0,-20 0 0,-21 1 16,-1-1-16,1 0 0,-1-20 0,-21 20 15,22-21-15,-22 0 0,22 0 0,-1 1 16,22-22-16,0 0 0,20 0 15,-20 0-15,42-22 16,0 1-16,0 0 0,0 0 0,0 0 16,42 0-16,-20-1 0,20 1 15,-21 21-15,43-21 0,-22 21 0,21 0 16,1 0-16,-1 21 0,1-21 16,-1 43-16,22-22 0,-21 0 0,-1 21 15,1 1-15,-1-22 0,-21 21 0,1 0 16,-1 1-16,-21-22 0,-21 21 0,0 1 15,0-1-15,-21-21 0,-21 21 0,-1-20 16,1 20-16,-21-21 0,-1 0 0,1 0 16,-1 1-16,1-1 0,20 0 15,-20-21-15,-1 0 0,22 0 0,-22 0 16,1 0-16,21 0 0,20 0 16,1 0-16,0-21 0,0 0 0,0-1 15,21 1 1,21 21-16,0-21 15,21 21-15,-20-21 0,20 0 0,0 21 16,1-21-16</inkml:trace>
  <inkml:trace contextRef="#ctx0" brushRef="#br0" timeOffset="23918">16108 5313 0,'0'-21'16,"0"42"-16,-21-42 0,-1 21 15,1 0-15,0 0 0,0 0 0,-21 0 0,20 0 16,1 21-16,0 0 0,-21 0 16,21 0-16,-1 22 0,1-22 0,21 21 15,-21 1-15,21-22 0,0 21 0,0 0 16,0-20-16,0 20 0,0-21 16,0 0-16,21 0 0,0 1 0,1-1 15,-1-21-15,21 0 0,-21 0 0,22 0 16,-1 0-16,0 0 0,1 0 0,-1-21 15,-21-1-15,21 1 0,1 0 0,-22 0 16,0-21-16,0 20 0,-21-20 0,0 0 16,0 21-16,0-22 0,0 1 15,-21 0-15,0 20 0,0-20 16,-22 21-16,22-21 0,-21 20 0,0 22 16,-1-21-16,22 21 0,-21 0 0,21 0 15,-1 0-15,1 0 0,0 0 0,21 21 16,-21 1-16,21-1 0,0 0 15,0 0-15,21-21 0,0 21 16,0-21-16,1 0 0,20 0 0,0 0 16</inkml:trace>
  <inkml:trace contextRef="#ctx0" brushRef="#br0" timeOffset="24227.92">17018 4699 0,'21'-63'0,"-42"126"0,42-169 15,-21 43-15,0 20 0,0 1 0,0 0 16,0-1-16,0 22 0,0 0 16,-21 21-16,0 21 15,21 0-15,-21 22 0,-1-1 0,22 0 16,-21 1-16,0 20 0,21 22 0,-21-22 16,0 22-16,0 0 0,-1-1 15,1 1-15,0-21 0,0 20 0,0-20 16,0 20-16,-1-20 0,1-1 0,0-20 15,21 20-15,0-20 0,0-1 0,0-21 16,0 21-16,0-20 0,0-1 16,21-21-1,0 0-15,1 0 16,-1-21-16,0-22 0,0 22 0,21-21 16,-20-1-16,-1 1 0,21 0 0</inkml:trace>
  <inkml:trace contextRef="#ctx0" brushRef="#br0" timeOffset="24504.41">17293 4572 0,'0'-63'0,"0"126"0,21-169 0,-21 43 16,0 42-16,0-22 0,0 22 0,0 0 15,0 42 1,-21 0-16,21 22 16,-21-1-16,0 0 0,21 22 15,0-22-15,-21 43 0,-1-22 0,22 22 16,-21-22-16,0 22 0,0 0 0,21-1 15,-21-20-15,0 21 0,21-22 0,0 1 16,-22-1-16,22-21 0,-21 22 0,21-22 16,0 1-16,0-1 0,0-21 15,0 0-15,0 0 0,0 1 0,0-1 16,21-21 0,1-21-16,-1-1 15,0 1-15,21 0 0,1-21 16,-22-1-16,42 1 0</inkml:trace>
  <inkml:trace contextRef="#ctx0" brushRef="#br0" timeOffset="25022.45">17949 4466 0,'0'-42'16,"0"84"-16,0-105 0,0 20 0,0 22 0,0 0 16,0 42-1,0 0-15,0 1 16,0-1-16,-21 21 0,0 0 0,21 1 15,-21 20-15,0-20 0,21 20 16,-22 1-16,1 20 0,0-20 0,0-1 16,0 22-16,0-22 0,21 1 15,-22-1-15,1-20 0,21 20 0,-21-20 16,21 20-16,0-21 0,0 1 0,0-22 16,0 21-16,21-21 0,0 22 0,1-22 15,-1-21-15,0 21 0,0-21 0,0 0 16,0 0-16,22 0 0,-22 0 0,21 0 15,-21 0-15,22-21 0,-1 0 16,-21 0-16,22-1 0,-1 1 0,0-21 16,-21 21-16,22-22 0,-22 22 15,0-21-15,0 0 0,0 20 0,1-20 0,-22 21 16,0 0-16,0 0 0,0-1 16,0 1-16,-22 21 0,1 0 15,0 0-15,0 0 0,0 0 0,0 21 16,-1 1-16,1-1 0,0 21 0,0-21 15,21 22-15,-21-22 0,21 21 0,-21 22 16,21-22-16,0-21 0,0 0 16,0 0-16,0 1 0,0-1 0,21 0 15,0 0-15,0-21 0,0 0 16,0 0-16,1 0 0,-1 0 0,21 0 16,-21 0-16,22 0 0,-22 0 0,21-21 15,-21 0-15,22 0 0,-22-1 16,0 1-16,0 0 0,0 0 0,0-21 15,1 20-15,-22 1 0,0-21 0</inkml:trace>
  <inkml:trace contextRef="#ctx0" brushRef="#br0" timeOffset="25283.97">16700 4911 0,'-21'21'16,"42"-42"-16,-84 42 0,42-21 0,21 21 16,21-21-16,0 0 15,21 0-15,-20 0 0,20 0 16,0 0-16,22 0 0,-22 0 0,22 0 16,-1 0-16,1 0 0,-1 0 0,1 0 15,-22 0-15,21 0 0,-20-21 0,-1 21 16,0 0-16,-20 0 0,-1-21 15,21 21-15,-42-21 0,21 21 0,0 0 16,-21-22-16</inkml:trace>
  <inkml:trace contextRef="#ctx0" brushRef="#br0" timeOffset="25722.15">19431 4678 0,'0'-21'16,"0"42"-16,-21-21 15,0 21 1,-1 0-16,1 22 0,0-1 0,0 0 16,0 1-16,0 20 0,-1-21 0,1 22 15,21-22-15,0 22 0,0-22 16,0 0-16,0 1 0,0-1 0,0 0 15,0 1-15,21-1 0,1-21 0,-1 0 16,0 1-16,0-1 0,0 0 16,22 0-16,-22-21 0,0 0 15,21 0-15,-21 0 0,1 0 0,20 0 16,-21 0-16,21-21 0,-20 0 16,-1 0-16,21-1 0</inkml:trace>
  <inkml:trace contextRef="#ctx0" brushRef="#br0" timeOffset="26038.06">20172 4593 0,'21'0'0,"-42"0"0,63 0 16,-21 21-1,0 1-15,1-1 16,-22 0-16,21 0 0,0 0 0,0 22 15,0-1-15,-21 0 0,21 1 0,-21-1 16,22 0-16,-22 1 0,0-1 0,0 0 16,0 1-16,0-1 0,-22 0 15,1 1-15,0-1 0,0-21 16,0 0-16,0 22 0,-1-22 0,-20 0 0,21-21 16,0 21-16,0 0 0,-1-21 15,1 0-15,21 21 0,-21-21 16,0 0-16,21-21 15,21 0 1,0 21-16,0-21 0</inkml:trace>
  <inkml:trace contextRef="#ctx0" brushRef="#br0" timeOffset="26287.1">21272 4911 0,'-21'0'15,"42"0"-15,-42-21 0,0 21 0,21-22 0,-21 22 16,21-21-16,-21 21 0,21 21 47,0 1-47,0-1 15,0 0-15,0 0 0,0 0 16,0 0-16,0 1 0</inkml:trace>
  <inkml:trace contextRef="#ctx0" brushRef="#br0" timeOffset="26534.64">21103 5652 0,'-21'0'0,"42"0"0,-42 21 0,21 0 16,0 0-1,-21-21-15,21 21 0,0 0 16,-21 1-16,21-1 0,-22-21 0,1 21 16,0 0-16,21 0 0,-21-21 15,0 21-15,0 1 0,-1-1 16,1 0-16,-21-21 0,21 21 0,-22 0 15,1-21-15,0 21 0,-1-21 0,1 0 16,21 22-16,-21-22 0</inkml:trace>
  <inkml:trace contextRef="#ctx0" brushRef="#br1" timeOffset="34160.36">11261 6265 0,'0'-21'31,"0"0"-15,21 21-16,-21-21 16,21 21-1,-21-21-15,0 42 94,0 0-94,0 0 16,0 0-16,0 1 0,0-1 15,0 0-15,0 0 0,0 0 0,0 0 16,0 1-16,-21-1 0,21 0 16,0 21-16,0-21 0,-21 1 0,21 20 15,0-21-15,-22 0 0,22 22 0,0-22 16,0 21-16,0-21 0,-21 22 0,21-22 15,-21 21-15,21-21 0,0 0 0,0 22 16,-21-22-16,0 21 0,21-21 16,-21 22-16,21-1 0,0-21 15,-22 22-15,1-22 0,21 21 0,-21-21 16,21 22-16,0-22 0,0 21 0,-21-21 16,21 0-16,-21 22 0,21-22 0,0 21 15,0-21-15,-21 22 0,21-22 0,-22 0 16,22 21-16,-21-20 0,21 20 0,0-21 15,0 21-15,-21-20 0,21 20 0,0-21 16,-21 21-16,21-20 0,0 20 16,0-21-16,0 21 0,0-20 0,-21 20 15,21-21-15,0 21 0,-21-20 0,21-1 16,0 21-16,-22-21 0,22 0 16,0 1-16,0-1 0,0 21 0,0-21 15,0 0-15,-21 1 0,21-1 0,0 0 16,-21 0-16,21 0 0,0 0 0,0 1 15,-21-1-15,21 0 0,-21 0 16,21 0-16,0 0 0,-21 1 0,21-1 16,0 0-16,0 0 0,0 0 15,0 0-15,0 1 16,0-1-16,-22 0 0,22 0 16,0 0-16,0 0 0,-21 1 0,21-1 15,0 0-15,0 0 16,0 0-16,-21-21 0,21 21 0,0 1 15,0-1-15,-21 0 0,21 0 16,0 0 15,-21-21 47,21-21-62</inkml:trace>
  <inkml:trace contextRef="#ctx0" brushRef="#br1" timeOffset="34753.26">10266 8805 0,'0'-21'0,"21"42"78,0 1-78,0-1 15,0 0-15,1 0 16,-1 0-16,-21 0 0,21 1 0,0-1 16,0 0-16,0 21 0,1-21 15,-1 1-15,-21-1 0,0 0 0,21 0 16,-21 0-16,0 0 0,0 1 0,0-1 16,0 0-16,0 0 0,0 0 15,0 0-15,0 1 16,0-1-16,0 0 15,21-21 17,0 0-17,0 0 1,-21-21-16,22 0 16,-22-1-16,21 22 15,0-21-15,0 0 0,0 0 16</inkml:trace>
  <inkml:trace contextRef="#ctx0" brushRef="#br1" timeOffset="35267.81">11493 8678 0,'0'-21'0,"0"42"0,0-63 16,22 42-16,-22 21 62,-22-21-62,22 21 0,-21 1 0,0-22 16,0 21-16,0 0 0,-22 0 15,22 0-15,0 22 0,-21-22 0,-1 0 16,1 21-16,21-21 0,-21 22 0,-1-22 16,1 21-16,0-21 0,-1 1 0,1 20 15,21-21-15,-22 0 16,22 0-16,0 1 0,0-1 0,0 0 16,0-21-16,21 21 0,0 0 15,-22-21-15,22 21 0,-21-21 0,0 22 16,21-1-16,-21 0 31,0-21-15,21-21 77,-21 21-93</inkml:trace>
  <inkml:trace contextRef="#ctx0" brushRef="#br1" timeOffset="39789.94">11980 9567 0,'21'0'15,"-21"-21"16,0 0 1,0 0-1,-21 21-15,0 0-16,0 0 15,0 0 1,0 0-16,-1 0 0,1 0 15,21-21-15,-21 21 0,0 0 16,0 0-16,0 0 16,-1 0-1,1 0-15,0 0 0,0 0 16,0 0-16,0 21 16,-1-21-16,1 0 15,0 0-15,0 0 16,21 21-1,-21-21-15,0 0 0,-1 0 16,1 0-16,0 0 0,0 0 16,0 0-16,0 0 0,-1 0 15,1 0-15,0 0 16,0 0-16,0 0 16,0 0-16,-1 0 0,1 0 0,0 0 15,0 0-15,0 0 0,0 0 0,-1 0 16,1 0-16,0 0 0,0 0 0,0 0 15,0 0-15,-1 0 0,1 0 16,-21 21-16,21-21 0,0 0 16,-1 0-16,1 0 0,0 0 0,0 0 15,0 0-15,0 0 0,-1 21 16,1-21-16,0 0 0,0 0 16,0 0-16,0 22 0,-1-22 0,1 0 15,0 0-15,0 21 0,0-21 16,21 21-16,-21-21 15,-1 0-15,1 21 0,0 0 32,0-21-32,0 0 0,21 21 0,-21-21 15,-1 22-15,1-22 0,0 21 16,0-21-16,0 21 0,0-21 0,-1 21 16,1-21-16,0 21 15,0-21-15,0 0 0,21 21 0,-21 1 16,-1-22-16,1 21 0,0 0 15,0-21-15,0 0 0,21 21 0,-21-21 16,-1 21-16,1 0 16,21 1-16,-21-1 0,0-21 15,0 21-15,21 0 0,-21-21 0,-1 21 16,1 0-16,0 1 0,21-1 16,-21-21-16,0 21 0,21 0 0,-21 0 15,-1 0 1,1 1-16,0-1 15,21 0-15,-21 0 0,0 0 16,21 0-16,-21 1 0,-1-22 0,22 21 16,0 0-16,-21 0 0,0 0 0,0 22 15,21-22-15,-21 0 16,21 0-16,-21 0 0,21 0 16,-22 1-16,22-1 0,0 0 0,0 0 15,-21 0-15,21 0 0,-21 1 0,21-1 16,-21 0-16,21 0 0,0 0 15,-21 0-15,0 1 0,21-1 0,-22 0 16,22 0-16,0 0 0,-21 0 16,0 1-16,21 20 0,-21-21 0,0 0 15,21 22-15,-21-22 0,21 21 0,-22 0 16,1-20-16,21 20 0,0-21 0,-21 21 16,0 1-16,21-22 0,-21 21 0,21-21 15,0 22-15,-21-22 0,21 21 0,-22-21 16,22 1-16,-21 20 0,21-21 15,0 21-15,-21-20 0,21 20 0,-21-21 16,0 21-16,21-20 0,0 20 0,-21-21 16,21 21-16,-22-20 0,1 20 15,21 0-15,0-21 0,-21 22 0,21-1 16,-21-21-16,21 22 0,0-22 0,0 21 16,-21-21-16,21 0 0,0 22 0,-21-22 15,21 21-15,0-21 0,0 1 16,0 20-16,0-21 0,0 0 0,0 0 15,0 22-15,0-22 0,0 0 0,0 21 16,0-20-16,0-1 0,0 0 0,0 0 16,0 0-16,0 0 0,0 1 0,0-1 15,0 0-15,0 0 0,0 0 0,21 0 16,-21 1-16,21-1 0,-21 0 0,0 0 16,21-21-16,0 21 0,0 0 0,-21 1 15,22-22-15,-1 21 16,-21 0-16,21-21 0,0 21 0,0 0 15,0 0-15,1 1 0,-1-1 16,0-21-16,0 21 0,-21 0 0,21 0 16,0-21-16,1 21 0,-1 1 0,0-22 15,0 21-15,0-21 0,0 21 0,1 0 16,-1-21-16,0 21 0,0 0 16,0-21-16,0 22 0,-21-1 0,43 0 15,-1 0-15,-21 0 0,0 0 16,1 1-16,-1-22 0,0 21 0,0 0 15,21 0-15,1 0 16,-1 0-16,-21 1 0,0-22 0,22 21 16,-22 0-16,21-21 0,1 21 0,-22-21 15,21 21-15,-21-21 0,43 43 16,-22-43-16,0 21 0,-20-21 0,-1 21 16,21 0-16,22 0 0,-43 0 15,0-21-15,0 22 0,21-22 0,-20 21 16,-1 0-16,21-21 0,-21 21 15,0-21-15,43 21 0,-22 0 16,-21-21-16,22 22 0,-22-22 0,0 0 0,21 21 16,-20-21-16,20 21 0,-21-21 15,0 0-15,22 21 0,-22-21 16,21 0-16,-21 21 0,0-21 0,22 0 16,-22 21-16,0-21 0,21 0 0,-20 22 15,-1-22-15,21 21 0,-21-21 0,0 0 16,1 0-16,20 0 0,-21 21 0,21-21 15,-20 0-15,-1 0 0,21 21 0,0-21 16,-20 0-16,20 0 0,0 21 0,-21-21 16,22 0-16,-1 0 0,-21 21 0,22-21 15,-1 0-15,0 0 0,1 22 0,-1-22 16,-21 0-16,21 0 0,1 21 0,-1-21 16,-21 0-16,22 0 0,-1 0 0,0 0 15,-21 0-15,22 21 0,-1-21 16,-21 0-16,22 0 0,-1 0 15,0 0-15,-21 0 0,22 0 0,-1 0 16,0 0-16,-20 0 0,20 0 0,0 0 16,1 0-16,-1 0 0,0 0 0,-21 0 15,22 0-15,-1 0 0,0 0 0,1 0 16,-1 0-16,0 0 0,1 0 0,-1 0 16,0 0-16,1-21 0,-1 21 0,0 0 15,1 0-15,-1-21 0,-21-1 16,64 22-16,-43-21 0,-21 21 0,22-21 15,-1 21-15,-21-21 0,22 21 16,-22-21-16,21 21 0,22-21 16,-43-1-16,21 22 0,-21-21 0,22 21 15,-1-21-15,0 21 0,-21-21 16,22 21-16,-1-21 0,0 0 0,22-1 16,-22 1-16,-21 21 0,43-42 15,-22 42-15,-21-21 0,22 0 16,-1 21-16,-21-22 0,0 1 15,43 0-15,-22 0 0,1 0 0,-22 21 16,21-21-16,0-1 0,22-20 16,-22 21-16,1 0 0,-22 0 15,21 21-15,43-43 0,-64 22 16,21 0-16,1 0 0,20-22 16,-21 22-16,22-21 15,-1 0-15,64-64 16,-84 85-1,-22-1-15,21 1 0,22-21 0,-22 21 16,-21 0-16,22-1 0,20-41 16,-42 42-16,43-22 0,-43 22 15,42-42-15,-41 42 16,20-22-16,0 22 0,-21-21 0,1 21 16,41-43-16,-42 43 15,22-21-15,-1-22 16,-21 43-16,21-43 0,-20 43 15,-1-21-15,0 21 0,0-43 16,0 43-16,0 0 0,1-43 16,-22 43-16,21-42 15,0 42-15,-21-22 0,21-20 16,0 42-16,0-22 0,-21 22 16,0-21-16,22 21 0,-1-43 15,-21 43-15,0-21 0,21 20 0,-21-20 0,0 21 16,21 0-16,-21-22 0,0 22 15,0 0-15,0-21 0,0 21 0,0-1 16,0-20-16,0 21 0,0 0 0,0-22 16,0 22-16,0 0 0,0-21 0,0 21 15,0-1-15,0-20 0,0 21 0,-21-43 16,0 43-16,21-21 0,0 21 16,-21 0-16,21-1 0,-22-20 0,1 21 15,21 0-15,-21 0 0,0-1 16,21 1-16,-21 0 0,-22-21 15,43 21-15,-21-22 0,0 22 0,-21-21 16,42 21-16,-21-1 16,-1 1-16,-20-21 0,21 21 15,-21-43-15,20 43 0,-20-21 16,-21-1-16,41 1 16,1 21-16,-42-21 0,42 20 15,-1 1-15,1 0 0,-21 0 16,0-21-16,-1 20 0,22 1 0,0 0 15,0 21-15,-43-42 0,43 21 16,-42-22-16,41 43 16,-41-42-16,42 21 0,-43-22 15,43 22-15,-42 0 16,41 0-16,-20 0 0,21 0 16,-43-22-16,22 22 0,21 0 15,-43 0-15,22 0 0,-43-1 16,22-20-16,21 42 15,-22-42-15,-21 21 16,43 21-16,21-22 0,-64 1 16,43 0-16,-22 0 0,43 21 15,-21-21-15,21 21 0,-22-21 16,22 21-16,-42-22 0,42 22 0,-1-21 16,-20 21-16,0-21 15,-1 21-15,1-21 0,21 21 16,-43-21-16,43 21 0,-42 0 15,42-21-15,-22 21 0,22 0 16,0 0-16,0-22 0,-22 22 16,22 0-16,0 0 0,0 0 0,-21-21 15,20 21-15,1 0 16,0 0-16,0 0 0,0 0 16,0 0-16,-1 0 0,1 0 0,0 0 15,0 0-15,0 0 0,0 0 16,-1 21-16,1-21 0,0 0 15,0 0-15,0 0 0,0 0 16,-1 0-16,1 0 0,0 0 16,0 0-16,0 0 15,0 0-15,-1 0 16,1 0 0,0 0-16,0 0 15,0 0-15,0 0 0,-1 0 16,1 22-16,0-22 0,0 0 15,0 0-15,0 0 0,-1 0 0,1 0 16,0 0-16,0 0 0,0 0 16,0 0-16,-1 0 0,1 0 15,0 0-15,0 0 16,0 0-16,0 0 0,-1 0 16,1 0-16,0 0 15,0 0-15,0 0 16,0 0-16,-1 0 15,1 0-15,0 0 0,0 0 16,0 0 0,0 0-16,-1 0 15,1 0-15,0 0 16,0 0-16,0 0 16,0 0-16,-1 0 15,1 0-15,0 0 16,0 0-16,0 0 15,0 0-15,-1 0 16,1 0-16,0 0 0,0 0 0,0 0 16,21 21-16,-21-21 0,-1 0 0,1 0 15,0 0-15,0 0 0,0 0 16,0 0-16,-1 0 16,1 21-16,0-21 0,0 0 0,0 0 15,0 21-15,-1-21 16,1 0-16,0 0 0,0 21 0,0-21 15,0 0-15,-1 0 0,1 21 0,0-21 16,0 0-16,0 22 0</inkml:trace>
  <inkml:trace contextRef="#ctx0" brushRef="#br1" timeOffset="43645.88">9567 6244 0,'0'0'0,"-42"-21"15,63 21 48,0 0-63,0 0 15,1 0-15,20 0 0,-21 0 0,21 0 16,1 0-16,-1 0 0,0 0 0,1 0 16,20 0-16,1 0 0,-1 0 0,1 0 15,-1 0-15,1 0 0,-1 0 16,1 0-16,20 0 0,-20 0 0,-1 0 16,22-21-16,0 21 0,-22 0 0,22 0 15,0 0-15,20-21 0,-20 21 16,0 0-16,-22 0 0,22 0 15,-22-21-15,1 21 0,-1 0 0,-20 0 16,20 0-16,-20-22 0,-1 22 0,-21 0 16,21 0-16,-20 0 0,-1 0 15,0 0-15,-21-21 16,-21 21 15,0 0-15,-1 0-16,1 0 0,0 0 0,0 0 15,-21 0-15,20 0 0</inkml:trace>
  <inkml:trace contextRef="#ctx0" brushRef="#br1" timeOffset="44299.61">9334 6392 0,'0'22'16,"22"-22"15,-1 0-31,0 21 16,0-21-16,0 0 0,0 0 0,22 0 15,-1 0-15,0 0 0,22 0 0,-22 0 16,22 0-16,-1 0 0,1 0 16,20 0-16,-20-21 0,-1 21 0,22 0 15,-21 0-15,-1 0 0,22 0 0,-22-22 16,1 22-16,20 0 0,1 0 16,0 0-16,-1 0 0,22-21 0,0 21 15,-21 0-15,21 0 0,-1-21 0,-20 21 16,0 0-16,-22 0 0,1-21 0,-1 21 15,1 0-15,-22 0 16,0 0-16,1 0 0,-1 0 0,-21-21 16,22 21-16,-22 0 0,0 0 0,0 0 15,0 0 1,-42 0 46,0 0-62,0 0 0,0 0 16,-1 0-16,1 0 0,0 21 0,-21-21 16,21 0-16</inkml:trace>
  <inkml:trace contextRef="#ctx0" brushRef="#br1" timeOffset="52862.17">15092 6096 0,'-21'0'16,"42"0"-16,-64 0 0,22 0 0,0 0 0,0 0 15,0 0-15,0 0 0,-1 0 0,1 0 16,0 0-16,0 0 0,0 0 0,0 0 16,-1 0-16,1 0 0,0 0 0,0 0 15,0 0-15,0 0 16,-1 0-16,1 0 16,0 0-1,0 0-15,42 0 63,0 0-63,0 0 0,1 0 15,-1 0-15,0 0 0,21-21 0,1 21 16,-1 0-16,0 0 0,1 0 16,20 0-16,1 0 0,-1-21 0,22 21 15,-22 0-15,22 0 0,-22-21 16,22 21-16,-21 0 0,20 0 0,-20 0 0,20-22 15,22 22-15,-21 0 16,21 0-16,21 0 0,-21 0 0,-1-21 16,1 21-16,21 0 0,-21 0 0,0 0 15,21 0-15,-21 0 0,0 0 0,-1 0 16,1 0-16,-21 0 0,0 0 16,-1 0-16,-20 0 0,-1 0 0,1-21 15,-1 21-15,-20 0 0,-1 0 0,0 0 16,1-21-16,-22 21 0,21 0 15,-21 0-15,0 0 0,1-21 0,-1 21 16,-21-21 0,-21 21-1,-1 0-15,1 0 16,0 0-16,-21 0 0,21 0 16,-22 0-16,22 0 0,-21 0 0,-1 0 15,1 0-15,0 0 0</inkml:trace>
  <inkml:trace contextRef="#ctx0" brushRef="#br1" timeOffset="53535.4">14774 6244 0,'-21'0'16,"42"0"-16,-63 0 0,21 0 0,0 0 15,-1 0-15,1 0 0,42 0 47,1 0-47,-1 0 0,21 0 16,-21 0-16,22 0 0,-1 0 0,0 0 16,1 0-16,-1 0 0,0 0 0,1 0 15,20 0-15,-21 0 0,22 0 0,-22 0 16,22 0-16,-1-21 0,1 21 15,-1 0-15,1 0 0,-1-21 0,1 21 16,-1 0-16,22 0 0,0-21 0,-1 21 16,1 0-16,21 0 0,-22 0 0,22 0 15,-21 0-15,21 0 0,-22 0 0,22 0 16,-21 0-16,21 0 16,0 0-16,-22 0 0,22 0 0,-21-21 15,-1 21-15,1 0 0,-21 0 0,20 0 16,-20 0-16,-22 0 0,22 0 0,-22-22 15,0 22-15,1 0 0,-1 0 16,-21 0-16,0-21 0,0 21 0,1-21 16,-1 21-16,0 0 0,0 0 15,-21-21-15,-21 21 94</inkml:trace>
  <inkml:trace contextRef="#ctx0" brushRef="#br1" timeOffset="56792.6">16616 6202 0,'21'0'16,"0"0"-16,0 0 16,-21-21 15,-21 21 0,21 21-15,-21 0-16,0-21 0,21 21 15,-21 0-15,-1 1 0,1-1 16,0 0-16,21 21 0,-21-21 0,0 1 16,0 20-16,-1-21 15,1 21-15,0-20 0,0 20 0,0 0 16,0 1-16,-22-22 0,22 21 0,0 0 16,-21-20-16,20 20 0,-62 21 15,63-20-15,-22-22 0,22 21 0,-21-21 16,21 22-16,-1-1 0,1 0 15,-21 1-15,21-22 0,0 21 0,-1 1 16,1-1-16,0 0 0,-21 1 0,21-1 16,-1-21-16,1 21 0,0 1 15,-21-1-15,21-21 0,-1 22 0,1-1 16,0-21-16,0 21 0,0 1 16,-22-1-16,22-21 0,0 22 0,0-1 0,21-21 15,-21 21-15,0-20 0,-1 20 16,22-21-16,0 0 0,-21 22 0,21-22 15,-21 0-15,0 0 0,21 0 0,0 0 16,-21 1-16,0 20 0,21-21 0,-22 0 16,22 0-16,-21 1 0,0-1 15,21 0-15,-21 0 0,0 0 0,0 22 16,21-22-16,-22 0 0,1 21 0,0-21 16,0 22-16,-21-1 0,42 0 15,-22-20-15,1-1 0,0 0 0,21 0 16,-21 0-16,0 0 0,21 1 0,-21-1 15,21 0-15,-22 0 0,1 0 16,21 0-16,-21 1 0,0-1 16,0 0-16,21 0 0,-21 0 0,21 0 15,-22 1-15,1 20 0,0 0 16,21-21-16,0 1 0,0-1 16,-21 0-16,21 0 0,0 0 15,0-42 16,0 0-31,0 0 0,-21 0 16,21-1-16,0 1 0,0 0 0</inkml:trace>
  <inkml:trace contextRef="#ctx0" brushRef="#br1" timeOffset="57118.49">14520 8848 0,'0'0'0,"0"-21"0,-21 21 0,21-22 16,-21 22-16,21 22 31,0-1-31,0 0 16,0 0-16,0 0 0,0 22 15,0-22-15,0 0 0,0 0 16,0 0-16,0 22 0,0-22 0,0 0 15,0 0-15,0 0 0,0 0 0,0 1 16,0-1-16,0 0 0,0 0 16,0 0-16,0 0 0,0 1 31,21-22-31,0 0 16,0-22-1,-21 1-15,22 21 0,-1-21 0</inkml:trace>
  <inkml:trace contextRef="#ctx0" brushRef="#br1" timeOffset="57378.01">15113 8975 0,'21'0'16,"-42"0"-16,21 21 31,-21 0-31,0-21 0,-1 21 0,1 0 15,0 1-15,0-1 0,0 0 0,0 0 16,-1-21-16,1 21 0,0 0 16,0 1-16,0-1 0,0 0 15,-1-21-15,22 21 0,-21 0 0,0-21 16,21 21-16,-21-21 16,21-21 15,0 0-31</inkml:trace>
  <inkml:trace contextRef="#ctx0" brushRef="#br1" timeOffset="57915.02">16552 8192 0,'21'-22'0,"-42"44"0,42-65 16,-21 64 15,0 1-15,0-1-16,0 0 0,0 0 15,-21 21-15,21-20 0,0-1 0,0 21 16,-21-21-16,0 0 0,21 22 16,0-22-16,-21 0 0,0 0 0,-1 0 15,22 1-15,0-1 16,0-42 15,0-1-31,0 1 0</inkml:trace>
  <inkml:trace contextRef="#ctx0" brushRef="#br1" timeOffset="58278.34">16616 7874 0,'0'0'15,"-21"-21"1,-1 21-16,1 0 0,0 0 16,21 21-16,0 0 0,0 0 15,0 1-15,0-1 16,0 0-16,21-21 16,0 0-16,1 0 15,-1 0-15,0 0 0,0 0 0,0 0 16,0-21-16,-21 0 0,22 21 15,-22-22-15,21 1 0,-21 0 16,0 0-16,0 0 16,-21 0-16,-1 21 15,1 0-15,0 0 0,0 0 16,0 0-16,21 21 16,-21-21-16,21 21 0,0 0 15,0 0-15,0 0 0,0 1 16,0-1-16,0 0 0,21 0 15,-21 0-15,21-21 0,0 21 0,0-21 16</inkml:trace>
  <inkml:trace contextRef="#ctx0" brushRef="#br1" timeOffset="58798.37">17039 8107 0,'-21'0'16,"21"21"-16,-21-21 0,21 21 16,-21 0-16,21 1 0,0-1 15,0 0-15,-22 0 0,22 0 16,0 0-16,0 22 0,-21-22 0,21 0 16,0 0-16,0 0 0,0 1 0,0-1 15,0 0-15,0 0 0,0 0 16,-21-21-16,21 21 0,0 1 15,-21-22 1,21-22 0,0 1-1,0 0-15,0 0 0,0 0 16,0 0-16,0-1 0,0-20 0,0 21 16,21 0-16,-21-22 0,21 22 0,0 0 15,1-21-15,-1 21 0,21-1 0,-21 1 16,0 0-16,22 21 15,-22 0-15,0 0 0,21 0 0,-20 0 0,-1 0 16,0 0-16,0 21 0,0 0 16,0 1-16,-21-1 0,0 21 0,0-21 15,0 0-15,0 22 0,0-22 0,0 21 16,0 1-16,0-22 16,0 0-16,0 0 0,-21 0 0,0 0 15,21 1-15,0-1 16,21-42 15,0-1-31,1 22 0,-22-21 16,21 0-16</inkml:trace>
  <inkml:trace contextRef="#ctx0" brushRef="#br1" timeOffset="59053.9">17674 8149 0,'0'-21'15,"0"42"17,0 0-32,0 1 0,0-1 15,0 0-15,0 0 0,0 0 0,-21 0 16,21 1-16,-21-1 0,21 0 0,0 0 16,0 0-16,0 0 0,-21 1 0,21-1 15,0 0-15,0 0 16,0-42 15,0 0-15,21 0-16,0-1 0,-21 1 0</inkml:trace>
  <inkml:trace contextRef="#ctx0" brushRef="#br1" timeOffset="59363.44">17738 7895 0,'0'0'0,"0"-21"16,-22 21-16,1 0 0,0 0 0,0 0 15,0 0-15,0 0 0,-1 0 16,22 21-16,0 0 16,22-21 15,-1 0-31,0 0 0,0 0 0,0 0 16,0 0-16,1 0 0,-22-21 15,21 0-15,-21 0 0,0 0 16,0 0-16,-21-1 15,-1 22 1,1 0-16,0 0 0,0 0 16,21 22-16,-21-1 15,21 0-15,0 0 16,21-21 0,0 0-1,0 0-15,0 0 0</inkml:trace>
  <inkml:trace contextRef="#ctx0" brushRef="#br1" timeOffset="59670.37">18309 7599 0,'0'0'0,"0"-21"16,-21 21-1,0 0-15,0 0 16,21 21-16,-22 0 0,1 0 15,21 0-15,-21 22 0,0-1 0,21-21 16,-21 22-16,0-1 0,21 21 0,-22-20 16,1 20-16,0-20 0,21-1 15,0 21-15,-21-20 0,21-1 0,-21 0 16,21-20-16,0 20 0,0-21 0,0 0 16,0 0-16,0 1 0,0-1 15,21-21-15,0 0 0,0 0 16,0 0-1,1 0-15,-22-21 0,21-1 16,-21 1-16,21 0 0,-21 0 16,0 0-16</inkml:trace>
  <inkml:trace contextRef="#ctx0" brushRef="#br1" timeOffset="59843.55">17992 8149 0,'-22'0'15,"44"0"-15,-65 0 0,64 0 47,1 0-47,-1 0 0,0 0 0,21 0 16,-21-21-16,22 21 0,-22-21 0,21 21 15,-21 0-15,22-21 0,-22 21 16,21 0-16,-21-21 0,1 21 16,20 0-16</inkml:trace>
  <inkml:trace contextRef="#ctx0" brushRef="#br1" timeOffset="60902.28">18838 8297 0,'0'0'0,"43"0"15,-22-21 1,0 0-16,0 0 0,-21 0 15,0 0-15,21-1 0,-21 1 16,0 0-16,0 0 0,0 0 0,0 0 16,0-1-16,-21 22 0,0 0 15,0 0-15,0 0 16,-1 0-16,1 0 0,0 0 0,0 22 16,0-1-16,0 0 0,-1 0 0,-20 0 15,21 0-15,0 1 0,0 20 0,-1-21 16,1 0-16,21 22 0,0-22 15,0 0-15,-21 0 0,21 0 0,0 0 16,0 1-16,0-1 0,21-21 16,0 0-16,-21 21 0,22-21 0,-1 0 15,0 0-15,0 0 0,0 0 0,0 0 16,1-21-16,-1 21 0,0-21 0,0-1 16,0 1-16,-21 0 0,21 0 0,1-21 15,-22 20-15,0-20 0,21 21 16,-21-21-16,21 20 0,-21-20 0,21 21 15,-21-64 1,0 106 0,0 1-1,0-1-15,0 0 16,-21 0-16,21 0 0,0 22 0,-21-22 16,21 21-16,0-21 0,0 0 0,0 22 15,0-22-15,0 0 0,0 0 0,0 0 16,21 1-16,0-1 0,0-21 0,0 0 15,-21 21-15,22-21 0,-1 0 0,0 0 16,0 0-16,0 0 0,22 0 16,-22-21-16,0 0 0,0 21 0,0-22 15,22-20-15,-22 21 0,0 0 16,0-22-16,0 1 0,0 0 0,1-1 16,-1-20-16,0-1 0,21 22 0,-21-21 15,22-22-15,-22 21 0,-21 22 16,21 0-16,-21 21 0,0-22 15,0 22-15,0 0 0,0 0 16,-21 21 0,0 21-16,0-21 0,21 21 0,-22 0 15,1 22-15,0-22 0,0 21 16,0 0-16,0-20 0,-1 41 0,1-21 16,21 1-16,-21-1 0,21 22 0,-21-22 15,21 0-15,-21 1 0,21-1 0,0 0 16,0 1-16,0-1 0,0-21 15,0 21-15,0-20 0,21-1 0,0 0 16,0 0-16,0 0 16,1-21-16,20 0 0,-21 0 0,0 0 15,0 0-15,1 0 0,-1 0 0,21-21 16,-21 0-16,0 21 0,1-21 0,-1 0 16,0-1-16,0-20 0,0 21 0,0 0 15,-21 0-15,0-1 0,22 22 0,-22-21 16,0 42 15,0 1-31,0-1 0,-22 0 16,22 0-16,0 0 0,0 0 15,0 1-15,0-1 16,0 0 0,0-42 15,0 0-16,0-1-15,0 1 0,22 0 16</inkml:trace>
  <inkml:trace contextRef="#ctx0" brushRef="#br1" timeOffset="61070.49">19854 8086 0,'0'0'0,"-21"0"0,0-21 16,21-1-16,-21 22 15,42 0 17,0 0-17,0 0-15,0 0 0</inkml:trace>
  <inkml:trace contextRef="#ctx0" brushRef="#br1" timeOffset="61666.88">20108 8276 0,'-21'0'15,"42"0"17,0 0-17,1 0-15,-1 0 0,0 0 16,21 0-16,-21 0 0,1 21 0,-22 1 15,21-22-15,-21 21 0,0 0 0,0 0 16,0 0-16,0 0 0,0 1 0,-21-22 16,21 42-16,-43-21 0,22 0 15,0 0-15,-21 1 0,20-1 16,-20 0-16,0 0 0,21-21 0,-22 21 16,22 0-16,0-21 0,0 22 0,0-22 15,-1 0-15,44 0 31,-1 0-31,0 0 0,0 0 16,0-22-16,0 22 0,1 0 16,-1 0-16,0 0 0,0 0 0,0 0 15,0 0-15,1 22 0,-1-1 0,0 0 16,0 0-16,-21 0 16,21 0-16,-21 1 0,0-1 0,0 21 15,0-21-15,0 0 0,0 22 0,0-22 16,0 21-16,0-21 0,0 22 0,-21-22 15,-21 0-15,21 21 0,-1-20 0,-20-1 16,-21 21-16,20-21 16,22 0-16,-21 1 0,-1-22 0,22 0 15,-21 21-15,0-21 0,20 0 0,-20 0 16,21 0-16,0 0 0,0 0 0,-1 0 16,1 0-16,21-21 0,-21 21 15,21-22-15,0 1 0,0 0 16,0 0-16,0 0 15,21 0-15,0-1 16,1 1-16,-1 0 0,0-21 0,0 21 16</inkml:trace>
  <inkml:trace contextRef="#ctx0" brushRef="#br1" timeOffset="62046.18">20532 8488 0,'0'-21'15,"21"21"-15,0-21 0,0-1 16,0 1 0,0 21-16,22-21 0,-22 0 0,0 0 15,0 21-15,0-21 0,1-1 0,-1 1 16,0 0-16,-21 0 0,0 0 0,0 0 15,0-1-15,-42 22 16,20 0-16,1 0 16,-21 22-16,21-1 0,-22 0 0,22 0 15,-21 21-15,21-20 0,0 20 0,-22-21 16,22 0-16,21 22 0,0-22 16,0 0-16,0 0 0,0 0 0,0 0 0,0 1 15,21-1-15,0-21 0,1 21 0,-1-21 16,21 0-16,-21 0 0,22 0 15,-1 0-15,-21 0 0,21 0 16,-20 0-16,-1 0 0,0-21 0,0 21 16,0 0-16</inkml:trace>
  <inkml:trace contextRef="#ctx0" brushRef="#br1" timeOffset="62598.69">17039 9059 0,'-21'0'0,"42"0"0,-84 0 0,41 0 15,1 0-15,0 0 0,0 0 16,0 0-16,21 22 0,-21-22 0,42 0 47,21 0-47,-21 0 0,22 0 15,20 0-15,1-22 0,-1 22 16,22 0-16,-1 0 0,22-21 0,0 21 16,0 0-16,0 0 0,21 0 15,0 0-15,0-21 0,21 21 0,-21 0 16,0 0-16,-21 0 0,21 0 0,-43-21 0,22 21 16,0 0-16,-21 0 0,-22-21 15,22 21-15,-22 0 0,-20-21 0,20 21 0,-42 0 16,22 0-16,-1-22 15,-21 22-15,0-21 0,-21 0 16,-21 21 0,0 0-1,0 0-15,0 0 0,0 0 16,-22 0-16,22 0 0,0 21 16,-21-21-16,-1 0 0</inkml:trace>
  <inkml:trace contextRef="#ctx0" brushRef="#br1" timeOffset="62971">17145 9356 0,'-21'0'15,"42"0"-15,-42 21 0,42-21 0,0 0 16,0 0-16,22 0 0,-22 0 0,42 0 16,-20 0-16,20 0 0,22 0 0,-22 0 15,212 0 1,-169 0-16,0 0 0,0 0 16,0 0-16,0-21 0,-1 21 0,1 0 15,-21 0-15,0-21 0,-22 21 0,1 0 16,-1 0-16,-21-22 0,1 22 0,-1 0 15,0 0-15,-20 0 0,-1 0 0,0 0 16,0 0-16,-42 0 63</inkml:trace>
  <inkml:trace contextRef="#ctx0" brushRef="#br1" timeOffset="75469.09">11303 10605 0,'-21'0'0,"0"0"0,-1 0 31,1 0-15,0 0 109,21-22 125,21 22-235,-21-21-15,21 21 16,1 0-16,-1 0 16,0-21-16,0 21 0,0 0 15,0 0-15,1-21 16,-1 21-16,0 0 0,0 0 15,0 0-15,0 0 0,1 0 16,-1 0-16,0 0 0,21-21 0,-21 21 16,1 0-16,20 0 0,-21 0 15,21 0-15,1 0 0,-1 0 0,22 0 16,-22 0-16,0 0 0,22-21 0,-1 21 16,-20 0-16,20 0 0,1 0 0,-1 0 15,-21 0-15,22-22 0,-1 22 16,1 0-16,-1 0 0,1 0 0,-1 0 15,22-21-15,-21 21 0,20 0 0,1 0 16,-22-21-16,22 21 0,-21-21 0,-1 21 16,22 0-16,-22 0 0,1-21 15,-22 21-15,22 0 0,-1 0 16,-21-21-16,22 21 0,-22 0 0,1 0 16,-1 0-16,-21-22 0,21 22 0,-20 0 15,-1 0-15,0 0 0,-21-21 31,-21 21 1,0 0-32,-1 0 15,1 0-15,21 21 0,-21 1 0,0-22 16,-21 21-16,20-21 0,1 21 16</inkml:trace>
  <inkml:trace contextRef="#ctx0" brushRef="#br1" timeOffset="76094.42">11028 11409 0,'-21'0'16,"42"0"-16,-64 0 0,22 0 0,21 21 15,21-21 32,1 0-47,-1 0 0,21 0 0,0 0 16,1 0-16,-1 0 0,0 0 16,22 0-16,-22 0 0,22 0 0,-1 0 15,22-21-15,-22 21 0,22 0 16,21-21-16,-21 0 0,-1 21 0,22 0 15,-21-22-15,21 22 0,-22 0 0,1-21 16,21 21-16,-22-21 0,1 21 0,21-21 16,-21 21-16,20-21 0,-20 0 0,21 21 15,0-22-15,-22 22 0,1-21 16,0 21-16,-1-21 0,-20 21 0,21-21 16,-22 21-16,-21-21 0,22 21 15,-22-21-15,1 21 0,-1 0 0,-21-22 16,0 22-16,0 0 0,1 0 0,-1-21 15,-21 0 1,-21 21 15,-1 0-15,1 0-16,0 0 0,0 0 0,0 0 16,-22 0-16</inkml:trace>
  <inkml:trace contextRef="#ctx0" brushRef="#br1" timeOffset="76734.12">10816 12425 0,'21'0'16,"0"0"-1,1 0-15,-1 0 0,0 0 16,0 0-16,0 0 0,0 0 0,22 0 16,-22 0-16,21 0 0,1 0 0,-22 0 15,21 0-15,22 0 16,-22 0-16,0 0 0,22 0 0,-22 0 15,22 0-15,-1 0 0,22 0 0,-1 0 16,1 0-16,0 0 0,21 0 0,-22 0 16,22 0-16,0 0 0,0 0 0,21 0 15,-21 0-15,-1-21 0,22 21 0,-21 0 16,21 0-16,-21 0 0,0 0 16,0 0-16,0 0 0,-1 0 0,-20 0 15,21 0-15,-43 0 0,22 0 0,-21 0 16,-22 0-16,0 0 0,-21 0 0,22 0 15,-22 0 1,-42 0 15,0 0-31,-1 0 16,1 0-16,0 0 0,0 0 16,-21 0-16,20 0 0,-20 0 0,-21 0 15,20 0-15</inkml:trace>
  <inkml:trace contextRef="#ctx0" brushRef="#br1" timeOffset="77458.97">10858 13420 0,'22'0'31,"-1"0"-31,0 0 0,0 0 0,21-21 16,-20 21-16,20 0 0,0 0 0,1 0 15,-1 0-15,0 0 0,22 0 16,-22-22-16,0 22 0,1 0 0,20 0 16,-20 0-16,20 0 0,1 0 0,20-21 15,-20 21-15,20 0 0,1-21 0,0 21 16,21-21-16,-22 0 0,22 21 0,0-21 15,-21 21-15,20-22 0,1 22 16,-21 0-16,21-21 0,0 21 0,-22 0 16,1 0-16,0 0 0,-22 0 15,1 0-15,-1 0 0,-21 0 0,1 0 16,-1 0-16,-21 0 0,0 0 0,1 0 16,-1 0-16,0 0 0,0 0 15,-21 21 95,0 1-79,-21-22-16,0 0-15,0 21 32,-1-21-1</inkml:trace>
  <inkml:trace contextRef="#ctx0" brushRef="#br1" timeOffset="82274.45">9229 11663 0,'0'21'15,"0"0"63,-22 0-62,22 1 15,-21-22-31,21 21 16,-21-21-16,0 21 0,0-21 15,21 21-15,-21 0 0,-1 0 16,1-21-16,21 22 0,-21-22 16,0 21-16,21 0 15,-21-21-15,0 21 16,-1 0-16,1 0 16,0 1-16,0-22 0,0 21 15,21 0-15,-21-21 0,-1 21 0,1-21 16,21 21-16,-21-21 0,0 21 0,0-21 15,0 0-15,21 22 0,-22-22 16,1 0-16,0 0 0,21 21 16,-21-21-16,0 0 0,0 0 0,-1 0 15,22 21-15,-21-21 0,0 0 0,0 0 16,0 0-16,0 0 0,-1 0 0,1 0 16,0 0-16,0 0 15,0 0-15,0 0 0,-1 0 16,1 0-16,0 0 15,0 0-15,0 0 0,0 0 16,-1 0-16,1 0 0,0-21 16,0 21-16,-21 0 0,20 0 0,1-21 15,0 21-15,0 0 16,-21-22-16,20 22 0,1 0 0,0-21 16,0 0-16,0 21 0,0-21 0,-1 21 15,1-21-15,0 21 0,0-21 0,-21-1 16,20 22-16,1-21 0,-21 0 0,21 21 15,-22-21-15,1 0 0,0 0 0,-1-1 16,1 22-16,0-21 0,-1 0 16,1 0-16,0 0 0,-1 0 15,-20-1-15,21 1 0,-1 0 0,1 0 16,21 0-16,-22 0 0,-41-22 16,41 1-16,1 21 0,21 0 0,-21-1 15,-1-20-15,22 21 0,-21-21 16,-1 20-16,22-20 0,-21 21 0,21-21 15,-22 20-15,22-20 0,-21 0 0,21 21 16,-22-22-16,22 22 0,-42-42 16,42 20-16,-22 22 0,22-21 0,0-1 15,-21 22-15,20-21 0,1 0 16,0-1-16,-21 22 0,21-21 0,-1-1 16,-20 1-16,21 0 0,0-1 15,0 1-15,-22 0 0,22 21 0,0-22 16,0 1-16,0 0 0,-1 20 0,1-20 15,0 0-15,0-1 0,0 22 16,0-21-16,-1 0 0,1-1 0,0 22 16,21-21-16,-21-1 0,0 1 0,0 0 15,-1-1-15,1 1 0,21 0 0,-21-1 16,0 1-16,21 0 0,-21-1 16,21 22-16,0-21 0,-21 0 0,21-1 15,0 1-15,-22 21 0,22-22 0,0 1 16,0 0-16,0-1 0,0 1 0,0 0 15,0 21-15,0-22 0,0 1 16,0 0-16,0-1 0,0 1 0,0 21 16,0-22-16,0 1 0,0 21 0,0-21 15,0-1-15,22 22 0,-22-21 16,21 21-16,-21-22 0,0 1 16,0 21-16,21-22 0,-21 1 0,21 21 15,-21-21-15,21 20 0,-21-20 0,0 0 16,0 21-16,21-22 0,-21 1 0,0 21 15,0-22-15,22 22 0,-22 0 16,21-21-16,-21 21 0,21-1 0,-21-20 16,0 21-16,0-21 0,21 20 0,-21 1 15,21-21-15,-21 21 0,21-22 16,-21 22-16,0-21 0,0 21 0,22-22 16,-1 22-16,-21-21 0,21 0 0,-21 20 15,0-20-15,21 21 0,0-43 16,-21 43-16,21-21 0,-21 21 15,22 0-15,-22-1 0,21 1 16,-21 0-16,0 0 0,21 0 16,-21 0-16,21 21 0,-21-22 0,0 1 15,0 0 1,21 21-16,-21-21 0,0 0 0,21 21 16,-21-21-16,0-1 0,22 22 15,-22-21-15,21 21 0,-21-21 16,0 0-16,0 0 15,21 0-15,-21-1 16,0 1 0,0 0-1,0 0 17,-21 21-32,0 0 0,-1 0 15,1 0-15,-21 21 0,21-21 0,0 21 16,-1 0-16,1-21 0,0 22 0,0-1 15,21 0-15</inkml:trace>
  <inkml:trace contextRef="#ctx0" brushRef="#br1" timeOffset="82956.17">5694 6625 0,'0'0'16,"-21"0"31,-1 21-47,1 1 0,0-22 0,0 21 16,0 0-16,0 0 0,-22 0 15,22 22-15,0-22 0,-21 0 16,20 0-16,-20 0 0,21 0 0,0 1 15,0-1-15,-1-21 0,1 21 0,21 0 16,-21-21-16,21 21 16,21-21 15,0-21-15,1 0-16,20 0 0,-21 21 15,0-21-15,0-1 0,1 22 0,20-21 16,-21 0-16,21 0 0,-20 0 15,-1 0-15,0 21 0,21-22 16,-21 1-16,-21 0 0,22 21 0,-1-21 16,0 21-16,-21-21 0,21 21 15,-21-21-15,21 21 0,-21-22 16,21 22-16,1 0 16,-1 0-1,0 0-15,0 0 16,0 22-16,0-1 0,-21 0 15,22 0-15,-1 21 0,0-20 16,-21-1-16,21 21 0,0-21 16,-21 22-16,21-1 0,1-21 0,-22 21 0,21-20 15,0-1-15,0 21 0,0-21 16,0 0-16,-21 1 0,22-1 16,-1 0-16,-21 0 0,0 0 0,21-21 15,-21 21-15,21-21 31,-21-21 1,-21 21-17,21-21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1832-1343-4EC5-B3F0-1797CD4C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4AD80-E31F-4737-A35B-534FA9A78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EDD8-1E37-4057-BF01-634361D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E9CB-1C78-4EE7-A129-AAD11A73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8172-3039-4388-B210-56255E6D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F242-F777-4C25-9696-C1005A15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C6BE2-860D-411D-9113-D9F5C4B7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882-7D2E-46AE-A925-B1A6D677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AD62-5DE1-402B-894E-28CEDAD7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36C4-03DB-4A1C-B509-ED857FF9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C1C73-F6E5-4D3E-BBA3-01BA6AA14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9315-B7DF-4F48-8579-82D3159D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997F-4E22-4891-BBEB-50614DC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7183-B03B-4BDF-BC19-0FCA743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4025-857B-4D4A-91B3-EF64A1C7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94BC-B94C-4D77-A6A2-CE8A9E8C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278-9BC5-4347-AE8A-674CDA5D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B9CE-3CE0-4405-AECD-358AAD4A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4346-E1F1-4FD7-ABE4-7F3B572A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7ED3-2320-43A7-BA49-689F4EE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2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4A97-89F2-4DCF-82A3-7803C60F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6C47-E1D9-4FE5-810C-997E474A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410F-83D8-41CE-8532-D17DBC9A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5E35-1DA1-45FE-949A-21945D8D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4C53-BC3D-433F-95B9-EA7B28A5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2353-C0BF-4E20-8364-0E615488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6DC-31E3-4B0A-921A-A7A1E381D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189FF-3774-4FEC-9889-6AD82C24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4A36-F491-4F16-9549-40660FD5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21943-A01A-4B11-991C-39882DC0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43C7-003D-4989-A924-CEFC9C01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F668-2ABD-46D5-962F-2ABD0C4D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C220-7972-4862-85CA-46026EC9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39A89-3FD8-4565-89DE-74AA8E92C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AE6CC-9C68-4667-BB39-6E8E5470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20F8B-0783-439F-AF7D-E0247AD57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8197-1133-443F-B756-12AA6201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4A8EF-80BB-4CDA-956E-F2BEBDA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427C4-0CFF-4803-8D81-B5153B68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0328-B81E-4983-9F7D-288D603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FAC89-E27F-4FE3-B88D-DD008F23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C2B04-84BA-418C-84D2-38414D61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32E69-BF19-4C4B-B95D-E5BCFAE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4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9AC15-B246-41C7-BC4A-1F95A9E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A9FE7-663E-430E-892E-711C3ADE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FF669-2C50-4169-9EB2-BAD4A44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D226-00C1-4711-B34B-B004AAC4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4E4A-116E-4D4C-A135-A8A0CB9D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FC18-9FC2-481A-84A4-8F7EB2C6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EF77-E262-4810-ABE9-85FE76FE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8501-9F67-4C4B-8832-4DA0E596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6DD7-63E0-4C17-A43D-8F601E5E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B511-9814-4CFD-A254-75B8A441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592D8-3EE5-498F-B823-B86A4CFB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28DA-6C6A-4862-8517-3644234C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FF95-635D-4C27-96E6-D03A19E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804AF-9202-4193-961F-BAED8120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6E79-A2C0-47D6-8D0D-AEE0519F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8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E2EA7-6BE2-4E60-B619-A8F1B5D7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4D4A-A33F-4228-A723-DE9713E0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D7E8-567F-4F74-AC81-D3DCB10E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FDE0-06F9-4BB4-A2C2-D0BB5F6DDBF6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A9AE-C981-43B0-8094-702632EC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DF73-498E-4C6C-85F7-B7CC2DA6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5E62-739A-45A1-B0F6-8C6932C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53B9B1-6A69-4E11-9472-422FEAF115FF}"/>
                  </a:ext>
                </a:extLst>
              </p14:cNvPr>
              <p14:cNvContentPartPr/>
              <p14:nvPr/>
            </p14:nvContentPartPr>
            <p14:xfrm>
              <a:off x="655200" y="350640"/>
              <a:ext cx="762804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53B9B1-6A69-4E11-9472-422FEAF115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341280"/>
                <a:ext cx="7646760" cy="63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3960B9-8A62-4177-9566-27A5207BDF19}"/>
                  </a:ext>
                </a:extLst>
              </p14:cNvPr>
              <p14:cNvContentPartPr/>
              <p14:nvPr/>
            </p14:nvContentPartPr>
            <p14:xfrm>
              <a:off x="335160" y="853560"/>
              <a:ext cx="8138520" cy="360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3960B9-8A62-4177-9566-27A5207BDF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844200"/>
                <a:ext cx="8157240" cy="36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98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6F89C4-9B45-43B7-9C4B-88DD6E8BAE09}"/>
                  </a:ext>
                </a:extLst>
              </p14:cNvPr>
              <p14:cNvContentPartPr/>
              <p14:nvPr/>
            </p14:nvContentPartPr>
            <p14:xfrm>
              <a:off x="137160" y="243720"/>
              <a:ext cx="9601560" cy="294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6F89C4-9B45-43B7-9C4B-88DD6E8BAE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34360"/>
                <a:ext cx="9620280" cy="29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C360B-9493-4C8F-AD5B-987790991AB7}"/>
                  </a:ext>
                </a:extLst>
              </p14:cNvPr>
              <p14:cNvContentPartPr/>
              <p14:nvPr/>
            </p14:nvContentPartPr>
            <p14:xfrm>
              <a:off x="579240" y="2408040"/>
              <a:ext cx="1364040" cy="105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C360B-9493-4C8F-AD5B-987790991A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2398680"/>
                <a:ext cx="138276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73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D705A8-4566-4C00-B6C8-7010E58D1137}"/>
                  </a:ext>
                </a:extLst>
              </p14:cNvPr>
              <p14:cNvContentPartPr/>
              <p14:nvPr/>
            </p14:nvContentPartPr>
            <p14:xfrm>
              <a:off x="731520" y="228600"/>
              <a:ext cx="778788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D705A8-4566-4C00-B6C8-7010E58D1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219240"/>
                <a:ext cx="780660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7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F2582D-F8C1-418E-AA23-CFAD6CF9D619}"/>
                  </a:ext>
                </a:extLst>
              </p14:cNvPr>
              <p14:cNvContentPartPr/>
              <p14:nvPr/>
            </p14:nvContentPartPr>
            <p14:xfrm>
              <a:off x="464760" y="144720"/>
              <a:ext cx="915948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F2582D-F8C1-418E-AA23-CFAD6CF9D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35360"/>
                <a:ext cx="917820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78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72170-ED93-45FC-89DC-09CDADB263BE}"/>
                  </a:ext>
                </a:extLst>
              </p14:cNvPr>
              <p14:cNvContentPartPr/>
              <p14:nvPr/>
            </p14:nvContentPartPr>
            <p14:xfrm>
              <a:off x="769680" y="236160"/>
              <a:ext cx="936540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72170-ED93-45FC-89DC-09CDADB26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226800"/>
                <a:ext cx="938412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9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22EC10-8DA9-4F07-8995-3E33242D8DAC}"/>
                  </a:ext>
                </a:extLst>
              </p14:cNvPr>
              <p14:cNvContentPartPr/>
              <p14:nvPr/>
            </p14:nvContentPartPr>
            <p14:xfrm>
              <a:off x="548640" y="106560"/>
              <a:ext cx="642384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22EC10-8DA9-4F07-8995-3E33242D8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97200"/>
                <a:ext cx="644256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14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B97A7-9B98-4041-A8F9-8F50CD789AD3}"/>
                  </a:ext>
                </a:extLst>
              </p14:cNvPr>
              <p14:cNvContentPartPr/>
              <p14:nvPr/>
            </p14:nvContentPartPr>
            <p14:xfrm>
              <a:off x="175320" y="144720"/>
              <a:ext cx="951768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B97A7-9B98-4041-A8F9-8F50CD789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35360"/>
                <a:ext cx="953640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17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897B9-E04E-40DF-BFAA-DCFE021281E7}"/>
                  </a:ext>
                </a:extLst>
              </p14:cNvPr>
              <p14:cNvContentPartPr/>
              <p14:nvPr/>
            </p14:nvContentPartPr>
            <p14:xfrm>
              <a:off x="510480" y="152280"/>
              <a:ext cx="7574760" cy="20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897B9-E04E-40DF-BFAA-DCFE02128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42920"/>
                <a:ext cx="7593480" cy="20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BE686A-54E3-4D70-B4F7-A37517A61518}"/>
                  </a:ext>
                </a:extLst>
              </p14:cNvPr>
              <p14:cNvContentPartPr/>
              <p14:nvPr/>
            </p14:nvContentPartPr>
            <p14:xfrm>
              <a:off x="3992760" y="1173600"/>
              <a:ext cx="4100040" cy="90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BE686A-54E3-4D70-B4F7-A37517A615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3400" y="1164240"/>
                <a:ext cx="4118760" cy="9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26421C-CF40-4A86-B697-41AF82DFC4C5}"/>
                  </a:ext>
                </a:extLst>
              </p14:cNvPr>
              <p14:cNvContentPartPr/>
              <p14:nvPr/>
            </p14:nvContentPartPr>
            <p14:xfrm>
              <a:off x="182880" y="380880"/>
              <a:ext cx="943380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26421C-CF40-4A86-B697-41AF82DFC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71520"/>
                <a:ext cx="945252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5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81A698-0C0A-4C3A-9FF0-9F40031BAD48}"/>
                  </a:ext>
                </a:extLst>
              </p14:cNvPr>
              <p14:cNvContentPartPr/>
              <p14:nvPr/>
            </p14:nvContentPartPr>
            <p14:xfrm>
              <a:off x="1508760" y="99000"/>
              <a:ext cx="7490880" cy="65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1A698-0C0A-4C3A-9FF0-9F40031BAD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89640"/>
                <a:ext cx="7509600" cy="6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0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46679-E174-465F-AA75-C227D34CD0F6}"/>
                  </a:ext>
                </a:extLst>
              </p14:cNvPr>
              <p14:cNvContentPartPr/>
              <p14:nvPr/>
            </p14:nvContentPartPr>
            <p14:xfrm>
              <a:off x="281880" y="60840"/>
              <a:ext cx="73764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46679-E174-465F-AA75-C227D34CD0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1480"/>
                <a:ext cx="73951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99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6CCB45-3FB0-40CA-B563-570E967CCAE4}"/>
                  </a:ext>
                </a:extLst>
              </p14:cNvPr>
              <p14:cNvContentPartPr/>
              <p14:nvPr/>
            </p14:nvContentPartPr>
            <p14:xfrm>
              <a:off x="122040" y="53280"/>
              <a:ext cx="965484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6CCB45-3FB0-40CA-B563-570E967CC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43920"/>
                <a:ext cx="9673560" cy="68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70A688-2796-4DB7-93DA-E6099BF2A85E}"/>
                  </a:ext>
                </a:extLst>
              </p14:cNvPr>
              <p14:cNvContentPartPr/>
              <p14:nvPr/>
            </p14:nvContentPartPr>
            <p14:xfrm>
              <a:off x="289440" y="2903400"/>
              <a:ext cx="9563400" cy="305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70A688-2796-4DB7-93DA-E6099BF2A8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2894040"/>
                <a:ext cx="9582120" cy="30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2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86C-D086-40C0-87F7-30B10A00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6C85-2076-4841-ADD5-CB01D6BD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3DF24C-95BA-410E-BDB6-903228C2E253}"/>
                  </a:ext>
                </a:extLst>
              </p14:cNvPr>
              <p14:cNvContentPartPr/>
              <p14:nvPr/>
            </p14:nvContentPartPr>
            <p14:xfrm>
              <a:off x="60840" y="228600"/>
              <a:ext cx="112323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3DF24C-95BA-410E-BDB6-903228C2E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19240"/>
                <a:ext cx="112510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17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2020-11-09T13:20:35Z</dcterms:created>
  <dcterms:modified xsi:type="dcterms:W3CDTF">2020-11-09T14:54:08Z</dcterms:modified>
</cp:coreProperties>
</file>