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3:08:38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5292 2646 0,'0'21'16,"0"0"-16,0 0 0,0 1 16,0-1-16,0 21 0,0-21 0,21 0 15,-21 1-15,21 20 0,-21-21 0,0 0 16,0 0-16,0 1 16,21-1-16,-21 0 0,0 0 15,0 0-15,0 0 0,0 1 16</inkml:trace>
  <inkml:trace contextRef="#ctx0" brushRef="#br0" timeOffset="1100.78">5503 2244 0,'0'0'0,"21"-21"16,-21-1-1,0 1-15,22 21 16,-22-21-16,21 21 0,-21-21 16,0 0-1,0 0 17,0 42 14,0 0-46,0 0 0,0 0 16,0 0-16,0 1 0,0-1 16,0 0-16,0 0 0,0 0 0,0 22 15,-21-22-15,21 21 0,0-21 16,0 22-16,0-1 0,0 0 0,0 1 16,-22-1-16,22 0 0,0 22 0,0-22 15,0 0-15,0 1 0,0-1 16,0 0-16,0 1 0,0-1 0,0 0 15,0 22-15,0-22 0,0 1 16,0 20-16,0-21 0,0 1 16,0-1-16,22 22 0,-22-22 0,0 0 15,21 1-15,-21-1 0,0 0 0,0-21 16,0 22-16,0-1 0,0 0 0,21 1 16,-21-1-16,0 0 0,0 1 15,0-1-15,0 0 0,0 22 0,0-22 16,0 1-16,0-1 0,0 0 0,0 22 15,0-22-15,0 0 0,0 1 16,0-1-16,0 0 0,0 1 0,0-1 16,0 0-16,0 1 0,0-1 0,0-21 15,0 22-15,0-1 0,0 0 0,0-21 16,21 22-16,-21-22 0,0 21 16,0-21-16,21 1 0,-21-1 15,21 0-15,-21 0 0,0 0 0,0 0 16,0 1-16,0-44 47,0 1-47,0 0 0,0 0 15,0-21-15,0-1 0,0 1 0,0 0 16,0-22-16,0 1 0,0-1 16,0 1-16,0-1 0,0 1 0</inkml:trace>
  <inkml:trace contextRef="#ctx0" brushRef="#br0" timeOffset="2829.82">5334 2392 0,'21'0'15,"0"0"-15,0 0 16,-21-21-1,22 21-15,-1 0 79,0 0-79,0-21 31,0 21-31,0 0 15,1 0-15,-1 0 0,0 0 16,0 0-16,0 0 16,0 0-16,1 0 0,-1 0 15,0 0-15,0 0 0,0 0 0,0 0 16,1 0-16,-1 0 0,0 0 16,0 0-16,0 0 0,0 0 0,22 0 15,-22 0-15,0 0 0,21 0 16,-20 0-16,20 0 0,-21 0 15,21 0-15,1 0 0,-22 0 0,21 0 0,-21 0 16,22 0-16,-1 0 0,0 0 16,1 0-16,-1 0 0,22 0 15,-22 0-15,0 0 0,22 0 0,-22-22 16,22 22-16,-1 0 0,-21 0 0,22 0 16,-1 0-16,-20 0 0,20-21 15,1 21-15,-22 0 0,22 0 0,-1 0 16,1 0-16,-1 0 0,1 0 0,-1 0 15,-21-21-15,22 21 0,-22 0 16,1 0-16,20 0 0,-21 0 16,1 0-16,-1 0 0,22 0 0,-22 0 15,0 0-15,1 0 0,-1 0 16,0 0-16,1 0 0,-1 0 0,21 0 16,-20 0-16,-1 0 0,0 0 0,22 0 15,-22 0-15,1-21 0,20 21 16,-21 0-16,1 0 0,20 0 0,-20 0 15,-1 0-15,0 0 0,1 0 0,20 0 16,-21 0-16,1 0 0,-1 0 16,0-21-16,1 21 0,-1 0 0,-21 0 15,22 0-15,-1 0 0,-21 0 0,21 0 16,1 0-16,-22 0 16,21 0-16,-21 0 0,1 0 0,-1 0 15,0 0-15,0 0 0,0 0 16,0 0-1,1 0-15,-1 0 16,-21 21 31,0 0-31,0 0-16,0 0 15,-21-21-15,21 22 0,0-1 16,-22-21-16,22 21 0,0 0 15,0 0-15,0 0 0,0 1 0,0-1 16,0 0-16,0 0 0,0 0 16,0 0-16,0 1 0,0-1 0,0 0 15,0 21-15,0-21 0,0 1 0,0-1 16,0 0-16,0 21 0,0-21 16,0 1-16,0-1 0,-21 0 0,21 21 15,0-21-15,-21 1 0,21-1 0,0 0 16,0 0-16,0 21 0,-21-20 15,21-1-15,0 0 0,0 21 0,-21-21 16,21 22-16,0-22 0,0 21 0,0-21 16,0 22-16,-21-22 0,21 21 15,0-21-15,-22 22 0,22-22 16,0 21-16,0-21 0,0 1 0,0-1 16,0 21-16,-21-21 0,21 0 0,0 1 15,0-1-15,0 0 0,0 0 0,0 0 16,0 0-16,0 1 0,0-1 15,0 0-15,0 0 0,0 21 0,0-20 16,0-1-16,0 0 0,0 0 0,0 0 16,0 0-16,0 1 0,0-1 0,0 0 15,0 0-15,0 0 0,0 0 16,0 1-16,0-1 0,0 0 0,0 21 16,0-21-16,0 1 0,0-1 0,0 0 15,0 0-15,0 21 0,0-20 16,0-1-16,0 0 0,0 0 0,0 0 15,0 0-15,0 1 0,0 20 16,0-21-16,0 0 0,0 0 0,0 22 16,0-22-16,0 0 0,0 21 0,0-20 15,0-1-15,0 21 0,0-21 0,0 0 16,0 22-16,0-22 0,0 0 0,0 21 16,0-20-16,0-1 0,0 0 15,21 21-15,-21-21 0,0 1 0,0-1 16,0 0-16,0 0 0,0 21 15,0-20-15,0-1 0,22 0 0,-22 0 16,0 0-16,0 0 0,0 1 16,0-1-16,0 0 0,0 0 15,0 0-15,0 0 16,0 1 0,21-22 46,-21-22-46,-21 22-1,-1 0-15,1 0 16,0 0-16</inkml:trace>
  <inkml:trace contextRef="#ctx0" brushRef="#br0" timeOffset="6083.92">5588 5122 0,'0'-21'0,"0"0"46,21 21 1,-21 21 16,0 0-48,21-21-15,-21 22 0,0-1 16,0 0-16,21 0 16,-21 0-16,0 0 0,0 1 15,0-1-15,0 0 0,0 0 16,0 0-16,0 0 0,0 1 0,0-1 16,0 0-16,0 0 0,0 0 0,0 0 15,0 1-15,0-1 0,0 0 16,0 0-16,0 0 0,0 0 0,0 1 15,0-1-15,0 0 0,0 0 16,0 0-16,0 0 0,0 1 16,0-1-16,0 0 0,0 0 15,0 0-15,0 0 0,0 1 16,0-1-16,0 0 16,0 0-16,0 0 15,0 0-15,0 1 16,0-1-1,0 0 1,0-42 250,0 0-204,0-1 1,22 22-1,-1 0-46,0 0-16,0 0 0,-21-21 15,21 21-15,0 0 0,1 0 16,-1 0-16,0 0 16,0 0-16,0 0 15,0 0-15,1 0 0,-1 0 16,0 0-16,0 0 16,0 0-16,0 0 0,1 0 15,-1 0-15,0 0 0,0 0 16,0 0-16,0 0 0,22 0 15,-22 0-15,0 0 0,0 0 0,0 0 16,1 0-16,20 0 0,-21 0 16,0 0-16,22 0 0,-22 0 0,0 0 15,21 0-15,-21 0 0,22 0 0,-22-21 16,21 21-16,-21 0 0,22 0 0,-22 0 16,21 0-16,-21 0 0,22 0 15,-22 0-15,0 0 0,21 0 0,-20 0 16,20 0-16,-21 0 0,0 0 15,22-21-15,-22 21 0,0 0 16,0 0-16,21 0 0,-20 0 0,-1 0 16,0 0-16,0 0 0,0 0 0,0 0 15,22 0-15,-22 0 0,0 0 0,0 0 16,0 0-16,1 0 0,20 0 16,-21 0-16,0 0 0,0 0 0,22 0 15,-22 0-15,21 0 0,-21 0 0,22 0 16,-22 0-16,21 0 0,1 0 15,-22-21-15,21 21 0,0 0 0,-20 0 16,20 0-16,0 0 0,-21 0 16,22 0-16,-22 0 0,21 0 0,-21 0 15,22 0-15,-22 0 0,0 0 16,21 0-16,-20 0 0,-1 0 0,0 0 16,21 0-16,-21 0 0,1 0 0,-1 0 15,0 0-15,0 0 0,0 0 0,0 0 16,1 0-16,-1 0 0,0 0 15,0 0-15,0 0 0,0 0 0,1 0 16,-1 0-16,0 0 0,21 0 16,-21 0-16,1 0 0,-1 0 0,0 0 15,21 0-15,-21 0 0,1 0 16,20 0-16,-21 0 0,0 0 0,0 0 16,1 0-16,-1 0 0,0 0 15,0 0-15,0 0 0,0 0 0,1 0 16,-1 0-16,0 0 0,0 0 15,0 0 1,0 0-16,1 0 0,-1 0 31,0 0-31,0 0 32,0 0-32,0 0 15,1 0 1,-1 0 62,0 0-47,0 0-31,0 0 16,0 0 15,1 0 0,-22 21-31,21-21 16,0 0 0,0 0-1,0 0 16,-21-21-15,21 21-16,-21-21 16,0-1-1,0 1-15,0 0 16,0 0-16,0 0 16,0 0-16,-21-1 15,21 1-15,0 0 16,-21 21-16,21-21 15,0 0-15,0 0 16,-21 21 15,0 0-31,0 0 16,-1 21-16</inkml:trace>
  <inkml:trace contextRef="#ctx0" brushRef="#br0" timeOffset="7391.69">6011 10139 0,'0'0'0,"0"-21"0,0 0 0,0-1 16,-21 22-16,21-21 15,0 0-15,0 0 0,-21 21 16,21-21-16,0 0 0,0-1 16,-21 1-16,21 0 15,0 0 1,0 42 46,0 0-46,0 0-16,0 22 0,0-22 0,21 21 16,-21-21-16,21 22 0,-21-1 15,0 0-15,0 1 0,21-1 0,-21 22 16,0-22-16,21 21 0,-21-20 0,0 20 16,0-20-16,0 20 0,0-21 15,0 22-15,0-22 0,0 1 0,0 20 16,0-21-16,0 1 0,0 20 0,0-20 15,0 20-15,0-21 0,0 22 0,0-22 16,0 22-16,-21-22 16,21 22-16,0-22 0,-21 0 0,21 22 15,0-22-15,0 0 0,0 1 0,-21-1 16,21 0-16,0 1 0,-21 20 0,21-20 16,0-1-16,0 0 0,0 1 0,0-1 15,-21-21-15,21 21 0,0 1 16,0-1-16,-22-21 0,22 22 0,0-22 15,0 21-15,0-21 0,0 0 0,0 1 16,0-1-16,0 0 0,0 0 16,0 0-16,0 0 15,0 1 1,0-44 15,0 1-31,0 0 16,0 0-16,0-21 0,0 20 0,0-20 15,22 0-15</inkml:trace>
  <inkml:trace contextRef="#ctx0" brushRef="#br0" timeOffset="9648.08">6032 9948 0,'0'-21'32,"0"0"-17,0 0 1,0 0 0,0 0-16,-21-1 15,0 1 1,21 0-16,0 0 15,-21 0-15,21 0 16,-21 21-16,21-22 0,0 1 0,0 0 16,0 0-16,-21 0 15,21 0 1,0-1 0,0 1-1,21 21-15,0 0 16,0-21-16,0 21 0,0 0 0,1 0 15,-1-21-15,0 21 0,0 0 0,0 0 16,0 0-16,1 0 0,-1 0 16,0 0-16,0 0 0,0 0 0,0 0 15,1 0-15,20 0 0,-21-21 0,21 21 16,-20 0-16,20 0 0,21 0 16,-20 0-16,-1 0 0,22 0 15,-1-21-15,1 21 0,-1 0 0,1 0 16,-1 0-16,1-22 0,-1 22 15,1 0-15,-1 0 0,1-21 0,20 21 16,-20 0-16,20-21 0,1 21 0,0 0 16,-1 0-16,1 0 0,21 0 15,-21-21-15,-1 21 0,1-21 0,0 21 16,-1 0-16,1 0 0,0-21 0,-1 21 16,22 0-16,-21 0 0,-22 0 15,22 0-15,0-22 0,-22 22 0,1 0 16,-1 0-16,1 0 0,-1 0 0,1 0 15,-1 0-15,22 0 0,-22 0 16,1-21-16,-1 21 0,1 0 16,-1 0-16,1 0 0,-22 0 0,22 0 15,-1 0-15,-21 0 0,1 0 0,-1 0 16,0 0-16,1 0 0,-1 0 0,-21 0 16,22 0-16,-22 0 0,21 0 15,-21 0-15,0 0 0,1 0 0,-1 0 16,0 0-16,0 21 0,0-21 0,0 0 15,1 0 1,-22 22-16,0-1 16,21-21-1,-21 21-15,0 0 0,0 0 16,21 0-16,-21 1 16,0-1-16,0 0 0,0 0 15,0 0-15,0 0 0,0 22 0,0-22 16,0 21-16,0-21 0,0 22 0,0-1 15,0 0-15,0-20 0,0 20 16,0 0-16,0 1 0,0-1 0,0 0 16,0 1-16,0-1 0,21 21 15,-21-20-15,0-1 0,21 0 0,-21 22 0,0-22 16,0 1-16,0 20 0,21-21 16,-21 22-16,22-22 0,-22 1 15,0 20-15,0-21 0,0 1 0,21-1 16,-21 22-16,0-22 0,0 0 0,0 22 15,0-22-15,0 0 0,0 22 0,0-22 16,0 1-16,0 20 0,0-21 0,-21 1 16,21-1-16,0 0 0,0 1 15,-22-1-15,1 0 0,21 1 0,-21-1 16,21 0-16,0 1 0,-21-1 0,21 0 16,-21 1-16,21-1 0,-21 0 0,21 1 15,0-1-15,0-21 0,0 22 0,0-1 16,-22-21-16,22 21 0,-21-20 15,21-1-15,0 21 0,0-21 16,0 0-16,-21 1 0,21 20 0,0-21 16,0 0-16,-21 0 0,21 1 0,0-1 15,0 0-15,0 0 0,0 0 0,0 0 16,0 1-16,0-1 0,0 0 0,0 0 16,0 0-16,-21 0 0,21 1 15,-21-1-15,-1-21 16,22 21-16,-21-21 15,21 21-15,-21-21 0,0 0 16,21 21-16,-21-21 0,0 0 16,-1 0-16,1 21 15,0-21-15,0 0 0,0 0 16,0 0-16,-22 0 0,22 0 0,0 0 16,-21 0-16,-1 0 0,22 0 15,-21 22-15,-1-22 0,1 0 0,21 0 16,-21 0-16,-1 0 0,1 0 0,0 0 15,-1 0-15,1 0 0,0 0 0,-1 0 16,1 0-16,-22 0 0,22 0 0,-21 0 16,-1 0-16,1 0 0,-1 0 0,1 0 15,-22 0-15,21 0 0,-20 0 16,-1 0-16,0 0 0,22 0 0,-22 0 16,1-22-16,20 22 0,-21 0 15,22-21-15,-1 21 0,-20 0 0,20 0 16,1 0-16,-1 0 0,1 0 0,-1-21 15,-20 21-15,20 0 0,1 0 16,-1 0-16,1 0 0,-1 0 0,1 0 16,-1 0-16,1 0 0,-1 0 0,22 0 15,-22 0-15,1 0 0,20 21 0,1-21 16,-21 0-16,20 0 0,1 0 0,0 0 16,-1 0-16,22 0 0,-21 0 15,-1 0-15,22 0 0,-21 0 0,0 0 16,-1 0-16,1 0 0,21 0 15,-22 0-15,1 0 0,21 0 0,-64 0 16,64 0 0,0 0-16,0 0 0,0 0 0,-1 0 15,1 0-15,0 0 16,0 0-16,0 0 31,0 0-15,-1 0-1,1 0-15,0 0 16,21-21 15,-21 21-31,21-21 16,0 0 0,-21 0-1,21-1 1,-21 22-16,-1-21 15,22 0 17,0 0-17,-21 21 110,21 21-109,-21-21-16,21 21 0,0 0 16,0 1-1</inkml:trace>
  <inkml:trace contextRef="#ctx0" brushRef="#br0" timeOffset="10972.34">5905 1143 0,'0'0'0,"0"-21"0,0-21 16,0 20-16,0-20 0,-21 21 0,21 0 15,0 0-15,0-1 16,-21 1-16,21 64 31,0-22-31,0 21 0,0 0 16,0 1-16,0 20 0,0-20 0,0 20 16,0 1-16,0-22 0,-21 43 15,21-22-15,-21 1 0,0-1 0,21 1 16,0-22-16,-22 21 0,22-20 0,0-1 15,0-21-15,0 22 0,0-22 16,0 0-16,0 0 0,0 0 16,22-21-16,-1-21 15,-21 0 1,0 0-16,0 0 0,0-1 16,0 1-16,0-21 0</inkml:trace>
  <inkml:trace contextRef="#ctx0" brushRef="#br0" timeOffset="11308.15">5524 1312 0,'0'0'0,"-21"-21"0,-21 0 0,21 0 0,0 0 15,-1 0-15,22-1 0,0 1 16,0 0-16,0 0 0,0 0 0,22 0 16,-1-1-16,21 1 0,0 0 15,22 0-15,-1 0 0,1 0 0,-1 21 16,1 0-16,-1 0 0,1 0 0,-1 0 15,-20 0-15,-1 21 16,0 0-16,-20 0 0,-1 21 0,0-20 16,-21 20-16,0 0 0,0 1 15,-21-22-15,0 21 0,-22 0 0,22-20 16,-21 20-16,-1-21 0,1 21 0,0-20 16,-1-1-16,1 0 0,21 0 15,-21 0-15,20 0 0,1 1 0,0-1 16,0 0-16,21 0 15,42-21 1,-21 21-16,1-21 16,-1 0-16,21 0 0,-21 0 0,22 0 0,-22 0 15</inkml:trace>
  <inkml:trace contextRef="#ctx0" brushRef="#br0" timeOffset="12984.61">6371 1651 0,'0'0'0,"42"-21"15,-42 0-15,0 0 16,22 21-16,-22-22 0,0 1 0,0 0 16,0 0-1,-22 21-15,1 0 16,0 0-16,0 0 0,0 0 0,0 0 16,-1 21-16,1 0 15,0 0-15,0 1 0,0-1 0,21 21 16,-21-21-16,21 22 0,-22-1 0,22-21 15,-21 21-15,21-20 0,0-1 16,0 21-16,0-21 0,0 0 0,0 1 16,21-1-16,1-21 0,-1 0 15,0 0-15,0 0 16,0 0-16,0 0 0,1 0 16,-1-21-16,0-1 0,-21 1 0,21 0 15,0 0-15,0-21 0,1-1 16,-22 1-16,0 0 0,0-1 0,21 1 15,-21 21-15,0-22 0,21 22 0,-21 0 16,0 0-16,0 0 16,0 0-16,0 42 31,0 0-31,0 0 0,0 21 16,0-20-16,0 20 0,0 0 0,0-21 15,0 22-15,0-1 0,0-21 0,0 22 16,0-22-16,0 0 0,0 21 15,21-21-15,0 1 0,0-22 0,-21 21 16,43-21-16,-22 0 0,0 0 16,21 0-16,1 0 0,-1 0 0,0 0 15,1 0-15,-1-21 0,0-1 16,1 1-16,-1-21 0,0 21 0,-20-22 16,20 22-16,-21-21 0,0 0 0,0-1 15,-21 1-15,0 0 0,0 20 16,0 1-16,0 0 0,0 0 0,-21 21 15,0 0-15,0 0 0,0 0 0,0 0 16,-1 0-16,22 21 16,0 0-16,0 0 0,0 1 15,22 20-15,-1-21 16,0 0-16,0 0 0,0 1 16,0-1-16,1 0 0,-1 0 0,0 0 15,-21 0-15,0 1 0,21-1 0,-21 0 16,0 0-16,0 0 0,0 0 15,21-21 1,0 22-16,1-22 0,-1 0 16,0 0-16,0 0 0,0 0 15,0-22-15,22 1 0,-22 21 0,0-21 16,21 0-16,1 0 0,-22 0 0,21-1 16,1 1-16,-22-21 0,21 21 15,-21-22-15,0 1 0,1 21 0,-1 0 16,-21-22-16,0 22 0,0 0 15,0 0-15,0 0 16,-21 21-16,-1 0 0,1 0 16,0 0-16,0 0 0,0 0 0,-22 21 15,22 0-15,0 0 0,0 22 16,21-22-16,0 21 0,-21-21 0,21 22 16,0-1-16,0-21 0,0 21 0,0-20 15,21-1-15,0 0 0,0 0 16,0 0-16,1 0 0,20-21 0,0 0 15,-21 0-15,22 0 0,-1 0 16,0 0-16,1 0 0,-1 0 0,0-21 16,-20 0-16,20 0 0,0 0 15,-21 0-15,22-1 0,-22-20 0,0 21 16,0-21-16,-21-1 0,0 22 0,21-21 16,-21 21-16,0-1 0,0 1 15,-21 21 1,0 21-16,21 1 15,0-1-15,-21 0 0,21 0 16,-21 21-16,21-20 0,0-1 0,0 21 16,-21-21-16,21 0 0,0 1 0,0-1 15,0 0-15,0 0 0,-22-21 16,22 21-16,0-42 31,22 0-15,-1 0-16,-21 0 0,21-1 15,0-20-15,-21 21 0,21-21 0,0 20 16,-21 1-16,22 0 0,-1 0 16,-21 0-16,21 0 0,0 21 15,0 0-15,-21 21 16,21 0-16,-21 0 0,22 0 16,-1 0-16,-21 1 0,0-1 0,21 21 15,0-21-15,-21 0 0,21-21 0,0 22 16,-21-1-16,22 0 0,-1-21 15,0 0-15,21 0 0,-21 0 16,1 0-16,20 0 0,-21 0 0,0-21 16,22 21-16,-22-21 0,0-1 0,21 1 15,-21-21-15,22 21 0,-1-22 16,-21 1-16,22-21 0,-1 20 0,-21-20 16,21 20-16,22-84 0,-43 85 15,0-21-15,-21 20 0,0-20 16,0 20-16,0 22 0,0-21 0,0 21 15,0 0-15,-21 21 16,0 0-16,21 21 16,-21 0-16,0 0 0,-1 21 0,1 1 15,0-1-15,21 0 0,0 1 0,-21 20 16,21-20-16,-21-1 0,21 21 16,0-20-16,0 20 0,0-20 0,0 20 15,0-21-15,0 1 0,0-22 0,0 21 16,0-21-16,21 1 0,-21-1 15,21 0-15,0 0 0,0-21 0,1 0 16,-1 0-16,0 0 0,0 0 16,21-21-16,-20 21 0,-1-21 15,0 0-15,0-1 0,0 1 0,0 0 16,1 0-16,-1-21 0,0 20 16,-21 1-16,0-21 0,0 21 0,0 0 15,0-1-15</inkml:trace>
  <inkml:trace contextRef="#ctx0" brushRef="#br0" timeOffset="13215.53">8932 1376 0,'0'0'0,"21"0"16,1-21 0,20 21-16,0 0 0,22 0 0,-1-21 15,1 21-15,-1 0 0,1-22 0,-22 22 16,22 0-16,-1-21 15,1 21-15,-22-21 0,0 21 0,22 0 16,-43 0-16,21-21 0,-21 21 0,1 0 16,-1 0-16,0 0 0,-42 0 31,0 0-31,-22 0 0,1 21 16,0 0-16</inkml:trace>
  <inkml:trace contextRef="#ctx0" brushRef="#br0" timeOffset="14748.18">3662 8636 0,'0'-21'0,"0"42"0,0-63 0,0 21 16,0-1-16,0 1 0,21 0 15,-21 0-15,0 0 0,0 0 0,0-1 16,0 1-16,-21 0 15,0 21-15,-1 0 16,1 0-16,0 0 0,0 0 16,21 21-16,-21 0 0,0 1 0,-1-1 15,22 0-15,0 0 0,-21 21 16,21-20-16,-21 20 0,21 0 16,0 1-16,-21-1 0,21 0 0,0 1 15,0-1-15,0 0 0,0 1 0,0-1 16,0 0-16,21 1 0,0-22 15,0 0-15,1 0 0,-1 0 0,21 0 16,-21-21-16,22 0 0,-1 0 16,0 0-16,1 0 0,-1 0 0,0 0 15,1-21-15,-1 0 0,0 21 0,-21-42 16,22 21-16,-1-1 0,-21-20 16,22 21-16,-22-21 0,0-1 0,0 1 15,0 0-15,0-1 0,-21 1 0,0 0 16,22-1-16,-22 1 15,0 0-15,0-1 0,0 22 0,0-21 16,0 21-16,0-1 0,0 44 31,0-1-31,0 0 16,0 0-16,0 21 0,0-20 0,0 20 16,-22 0-16,22 1 0,0-1 15,-21 0-15,21 1 0,0-1 0,0 0 16,0 1-16,0-22 0,0 0 15,0 0-15,0 0 0,0 0 0,0 1 16,0-1-16,0-42 47,0-1-47,21 1 0,1 21 0,-22-42 16,21 21-16,0 0 0,0-1 0,0-20 15,-21 21-15,21-21 0,1 20 16,-1 1-16,0 0 0,0 0 0,0 0 15,0 0-15,1 21 0,-1 0 16,0 21 0,0 0-16,-21 0 0,21 0 0,-21 0 15,0 1-15,0 20 0,0-21 0,21 0 16,-21 0-16,0 1 0,22-1 16,-22 0-16,0 0 0,21-21 15,0 21-15,0-21 0,0 0 16,0 0-16,1 0 15,-1 0-15,0 0 0,0-21 16,0 0-16,0 21 0,1-21 0,-1 0 16,0-1-16,0 1 0,-21 0 0,21-21 15,0 21-15,-21-1 0,22 1 16,-22 0-16,0 0 0,0 0 0,21 21 16,-21 21 15,0 21-31,0-21 0,0 1 15,0-1-15,0 0 0,0 0 16,0 0-16,0 0 0,0 1 0,0-1 16,0 0-16,0 0 15,0-42 32,21 21-47,-21-21 0,0 0 0,0-1 16,21-20-16</inkml:trace>
  <inkml:trace contextRef="#ctx0" brushRef="#br0" timeOffset="15076.07">5165 8424 0,'-22'0'0,"1"0"16,0 0-16,21 22 0,-21-22 15,21 21-15,0 0 0,0 0 16,0 0-16,21-21 15,0 0 1,0 0-16,1 0 0,-1 0 0,0-21 16,0 21-16,-21-21 15,0 0-15,0 0 16,0-1-16,0 1 0,0 0 0,0 0 16,-21 0-16,0 0 0,0 21 15,-1-22-15,1 22 0,0 0 16,0 0-16,0 0 0,0 0 15,21 22-15,0-1 0,0 0 16,0 0-16,0 0 16,0 0-16,0 1 0,0-1 15,21-21-15,0 21 0,0-21 16,0 0-16</inkml:trace>
  <inkml:trace contextRef="#ctx0" brushRef="#br0" timeOffset="15377.05">5630 8213 0,'0'0'0,"0"-21"0,0-1 0,0 1 15,0 0-15,-21 21 16,0 0-16,0 0 16,21 21-16,0 0 0,-21 1 0,21-1 15,0 21-15,-22 0 0,22 1 16,0-1-16,0-21 0,0 22 0,0-1 15,0 0-15,0 1 0,0-22 16,0 21-16,0-21 0,0 22 0,0-22 0,0 0 16,0 21-16,-21-21 15,21 1-15,0-1 0,0 0 0,-21-21 16,21 21-16,0 0 0,0 0 16,21-42 15,0 0-31,1 0 0</inkml:trace>
  <inkml:trace contextRef="#ctx0" brushRef="#br0" timeOffset="15921.43">6286 8573 0,'0'0'0,"0"-22"15,0 1-15,0 0 16,0 0-16,0 0 0,-21 0 0,0 21 15,0 0-15,0 0 0,0 0 16,-1 0-16,1 0 0,0 0 0,0 21 16,0 0-16,0 0 0,-1 0 15,1 0-15,21 1 0,-21 20 0,0-21 16,0 21-16,21-20 0,0 20 0,0-21 16,0 0-16,0 22 0,0-22 0,0 0 15,0 0-15,0 0 16,21-21-16,0 0 0,0 0 15,0 0-15,1 0 0,-1-21 0,21 21 16,-21-21-16,0 0 0,1 0 16,20-1-16,-21-20 0,0 21 15,0-21-15,1 20 0,-1-20 0,0 0 16,0-1-16,-21 1 0,0-21 0,21-1 16,-21 1-16,0 20 0,0-20 15,0-1-15,0 1 0,0 20 0,0 1 16,0 0-16,0 21 0,0-1 0,-21 22 15,0 22-15,21-1 16,0 21-16,-21 0 0,21 1 16,-21 20-16,21 1 0,0-1 15,0 1-15,0-22 0,0 22 0,0-1 16,0-21-16,0 1 0,0 20 0,0-20 16,0-1-16,21-21 0,0 21 15,-21-20-15,21-1 0,0 0 0,0 0 16,1-21-16,-1 0 0,21 0 0,-21 0 15,22 0-15,-22 0 0,21 0 0,0-21 16,1 0-16,-1-22 0,22 22 16,-22-21-16</inkml:trace>
  <inkml:trace contextRef="#ctx0" brushRef="#br0" timeOffset="16495.64">7514 6625 0,'0'0'0,"21"-21"0,0 0 16,-21 0-16,0 0 16,0-1-16,0 44 46,0-1-46,0 0 0,0 0 0,0 21 16,0 1-16,22 20 0,-1-20 16,-21 20-16,21 22 0,-21-22 0,21 22 15,0 21-15,-21-22 0,0 1 16,0 21-16,0-21 0,21 20 0,-21 1 16,0 0-16,0 0 0,0 0 0,0 0 15,0-1-15,0 1 0,0 0 0,0 21 16,0-21-16,0 0 0,0 21 0,-21-43 15,0 22-15,21-21 0,-21 0 16,0-1-16,21-20 0,0-1 0,0 1 16,-21-22-16,21 0 0,0 1 0,-22-22 15,22 0-15,0 0 0,0-42 32,0 0-32,0-21 0,22 20 0,-1-20 15,-21 0-15,0-1 0,21 1 0,0 0 16,0-22-16</inkml:trace>
  <inkml:trace contextRef="#ctx0" brushRef="#br0" timeOffset="17324.2">7641 6287 0,'0'0'0,"21"-22"0,-21 1 0,21 0 16,-21 0-16,0 0 0,0 0 16,0-1-16,0 1 15,-21 21 1,0 0-16,0 0 0,21 21 15,-21 1-15,0-1 0,-1 0 16,1 21-16,0 1 0,-21 20 0,21 1 16,-1-1-16,1 1 0,-21-1 0,21 1 15,0-1-15,-22 1 16,22-22-16,0 0 0,0 1 0,21-1 16,0 0-16,-21-21 0,21 1 0,0-1 0,0 0 15,0-42 16,21 0-31,0-1 16,-21 1-16,21-21 0,0 21 0,0-22 16,1 1-16,-1-21 0,0-1 15,21 22-15,-21-43 0,1 22 0,-1-1 16,21 1-16,-21 20 0,0-20 0,1 20 16,-1 1-16,-21 0 0,21 21 15,-21-1-15,21 1 0,-21 0 16,0 0-16,0 0 0,21 21 15,0 0 1,1 21-16,-1 0 16,0 0-16,0 22 0,0-22 0,22 21 15,-22 0-15,21 1 0,-21 20 0,22-20 16,-22 20-16,21 1 0,0-22 16,-20 21-16,-1-20 0,21-1 0,-21 0 15,0 1-15,1-1 0,-22-21 16,0 0-16,21 22 0,-21-22 0,0 0 15,0 0 1,0-42 0,-21 0-16,21 0 15,-22 0-15,1-1 0,21 1 16,-21 0-16</inkml:trace>
  <inkml:trace contextRef="#ctx0" brushRef="#br0" timeOffset="17644.02">7620 6265 0,'0'-21'0,"0"42"0,-21-42 15,21 0-15,-21 0 16,21 42-1,0 0 1,0 0-16,0 22 0,0-1 16,0 22-16,0-22 0,21 21 0,-21 1 15,0-1-15,0-20 0,0 20 0,0 1 16,0-22-16,0 0 0,0 1 16,0-1-16,0 0 0,0-20 0,0-1 15,0 0-15,0 0 0,0 0 0</inkml:trace>
  <inkml:trace contextRef="#ctx0" brushRef="#br0" timeOffset="20472.43">10901 1122 0,'0'0'0,"21"-21"0,0-22 0,0 22 0,0-21 16,1 21-16,-1-22 0,0 1 16,0 0-16,0-1 0,0 22 0,1-21 15,-1 0-15,-21 20 0,21-20 0,-21 21 16,21 0-16,-21 0 0,0-1 15,0 44 1,-21-1 0,0 0-16,0 21 0,-22 1 15,22-1-15,-21 21 0,21 1 0,-22-1 16,1 22-16,0-21 0,-1-1 0,1 22 16,-22-22-16,22 22 0,0 0 15,-1-22-15,1 22 0,0-1 0,-1-20 16,22-1-16,-21-20 0,21 20 0,21-20 15,0-1-15,-21-21 0,21 0 0,0 0 16,0 1-16,0-1 0,21-21 16,0 0-1,-21-21-15,21-1 0,0 1 0,0-21 16,22 0-16,-22 20 0,0-41 16,0 21-16,22-1 0</inkml:trace>
  <inkml:trace contextRef="#ctx0" brushRef="#br0" timeOffset="20732.33">11345 995 0,'0'0'0,"43"-42"0,-22 42 0,-21-22 0,0 44 31,0-1-31,-21 0 0,21 0 16,-22 21-16,1 1 0,0-1 0,0 0 15,0 1-15,21-1 0,-21 0 0,-1 1 16,1-1-16,0 0 0,21 1 15,-21-1-15,21 0 0,-21-20 16,0 20-16,21-21 0,0 0 0,0 0 0,0 1 16,0-1-16,21-21 31,0-21-31,0-1 0,0 1 16,-21 0-16,21-21 0,1 21 0,-22-22 15,0 1-15</inkml:trace>
  <inkml:trace contextRef="#ctx0" brushRef="#br0" timeOffset="21176.14">11282 1312 0,'0'0'15,"0"-42"-15,0 0 0,0-1 0,0 22 16,0-21-16,0 21 0,0 0 0,0-22 16,21 22-16,0 0 0,0 0 15,0 0-15,1 21 0,-1 0 0,21 0 16,-21 0-16,0 0 16,1 21-16,-1-21 0,0 21 0,0 21 15,0-21-15,-21 1 0,0-1 0,0 21 16,0-21-16,0 0 0,0 1 15,-21 20-15,0-21 0,-21 0 0,20 0 16,-20 1-16,21-22 0,0 21 0,-22 0 16,22-21-16,0 0 15,42 0 1,0-21-16,1 0 16,-1 21-16,21-22 0,-21 1 15,22 21-15,-22 0 0,21 0 16,0 0-16,1 0 0,-1 0 0,-21 21 15,22 1-15,-1-1 0,0 0 0,-21 0 16,1 0-16,-22 22 0,0-22 16,0 0-16,0 0 0,-22 21 0,-20-20 15,21-1-15,-21 0 0,-1 0 0,-20 0 16,20 0-16,1 1 0,0-1 16,21-21-16,-22 0 0,1 0 0,21 21 15,-22-21-15,22 0 0,0 0 0,0 0 16,21-21-16,0 0 0,0-1 15,0 1 1,21 0-16,0 21 16,0-21-16,1 0 0,20 21 0</inkml:trace>
  <inkml:trace contextRef="#ctx0" brushRef="#br0" timeOffset="22260.39">12277 1334 0,'0'0'0,"21"-22"0,0 1 0,-21 0 16,0 0-16,0 0 0,0 0 16,-21 21-16,0 0 0,-1 0 15,1 0-15,-21 21 0,21 0 0,0 0 16,-1 0-16,-20 22 0,21-22 0,0 21 16,0 0-16,-1 1 0,22-1 15,0-21-15,-21 22 0,21-1 0,0-21 16,0 21-16,0-20 0,0-1 0,0 0 15,0 0-15,21-21 0,1 0 16,-1 0-16,0 0 0,0 0 0,0 0 16,0-21-16,1 21 0,20-21 0,-21-22 15,0 22-15,0 0 0,1-21 0,-1 21 16,-21-22-16,21 22 0,-21-21 16,21-1-16,-21 1 0,0 0 15,0-1-15,0 22 0,0-21 0,0 21 16,0 0-16,0-1 0,0 44 31,0-1-31,0 21 0,0-21 16,0 0-16,0 22 0,0-1 15,-21 0-15,21-20 0,-21 20 0,21 0 16,0 1-16,0-22 0,0 21 0,0-21 16,0 0-16,0 1 0,21-1 0,0 0 15,0 0-15,0-21 0,1 0 16,-1 0-16,21 0 0,-21 0 15,22-21-15,-22 0 0,21 0 0,0-1 16,-20 1-16,20 0 0,0 0 16,-21-21-16,22 20 0,-22-20 0,21 21 15,-21-21-15,1-1 0,-1 22 0,-21-21 16,0 21-16,0-1 0,0 1 0,0 0 16,-21 21-1,-1 0-15,1 0 0,0 21 0,0 0 16,21 1-16,0-1 0,0 0 0,0 0 15,0 21-15,0-20 0,0-1 16,0 0-16,0 21 0,21-21 16,0 1-16,-21-1 0,21 0 0,1 0 15,-22 0-15,0 0 0,0 1 16,-22-22 15,1 0-31,0 0 0,0 0 0,0 0 16,0-22-16,-1 1 0,1 21 15,0 0-15,21-21 16,0 42 0,21-21-1,-21 21-15,21-21 16,1 22-16,-1-22 0,21 0 0,-21 0 16,0 0-16,22 0 0,-1 0 0,-21 0 15,22 0-15,-1 0 0,0-22 16,1 22-16,-1-21 0,0 0 15,1 0-15,-1 21 0,-21-21 0,21 0 16,-20-1-16,-1 1 0,0 0 0,0 0 16,0-21-16,-21 20 0,0 1 0,21-21 15,-21 21-15,0 0 0,0-22 16,0 22-16,0 0 0,0 0 0,-21 0 16,0 21-16,0 0 0,0 0 15,0 0-15,-1 21 0,1 0 16,0 0-16,0 21 0,0 1 0,0-22 15,21 21-15,-22 1 0,22-1 0,0-21 16,0 21-16,0 1 16,22-22-16,-1 0 0,0 21 0,0-20 15,0-1-15,0-21 0,22 21 0,-22 0 16,0-21-16,21 0 0,-20 0 0,-1 0 16,0 0-16,0 0 0,0 0 15,0 0-15,22-21 0,-22 0 0,0 0 16,0-1-16,22 1 0,-22 0 0,21 0 15</inkml:trace>
  <inkml:trace contextRef="#ctx0" brushRef="#br0" timeOffset="22544.23">14626 783 0,'0'0'0,"0"-21"0,0-21 15,0 21-15,0-1 0,0 1 0,0 0 16,-21 21-1,0 0-15,0 0 0,-1 21 16,1 0-16,0 22 0,0 20 0,0 1 16,-22-1-16,1 1 0,21 20 15,-21-20-15,-1 21 0,1-22 0,0 1 16,-1-1-16,1 1 0,0-1 0,-1 1 16,22-22-16,0 0 0,-21 1 15,42-1-15,-22 0 0,22-21 16,0 1-16,0-1 0,0 0 0,22-21 15,-1 0-15,21 0 16,0-21-16,1 0 0,-1-1 0,22 1 16,-1-21-16</inkml:trace>
  <inkml:trace contextRef="#ctx0" brushRef="#br0" timeOffset="23648.36">15028 1207 0,'0'-22'0,"0"44"0,21-65 0,1 22 0,-1 0 15,-21-21-15,21 20 0,-21 1 16,0 0-16,0 0 0,0 0 16,-21 21-16,0 0 0,-22 0 15,1 0-15,0 0 0,-1 21 16,1 0-16,0 0 0,20 22 0,-20-22 16,0 21-16,21-21 0,-1 22 0,1-22 15,21 21-15,0-21 0,0 0 16,0 1-16,0-1 0,21 0 0,1 0 15,20 0-15,-21 0 0,0 1 0,22-1 16,-22 0-16,21 0 0,-21 0 0,0 0 16,1 1-16,-1-1 0,0 0 15,-21 0-15,0 0 16,0 0-16,-21 1 16,0-22-16,-22 0 0,22 0 0,-21 0 15,-1 0-15,22 0 0,-21 0 16,21 0-16,-22 0 0,22 0 0,0-22 15,0 22-15,21-21 16,21 21 15,0 0-31,0 0 0,1 21 0,-1-21 16,21 0-16,-21 0 0,0 0 16,22 0-16,-22 0 0,21 0 0,-21 0 15,22 0-15,-1 0 0,-21 0 16,22 0-16,-22-21 0,21 0 0,-21 21 15,22-21-15,-22 0 0,21 0 0,-21-1 16,22-20-16,-22 21 0,21-21 16,-21 20-16,22 1 0,-22-21 0,0 21 15,-21 0-15,0-1 0,21 22 0,-42 0 32,0 22-32,0-1 0,-1 0 15,1 0-15,0 0 0,0 22 0,0-22 16,21 0-16,-21 21 0,21-21 0,0 1 15,0-1-15,0 0 0,0 0 16,21-21-16,0 0 0,0 21 16,0-21-16,0 0 0,1 0 0,-1 0 15,0-21-15,21 0 0,-21 21 0,22-21 16,-22 0-16,0-1 0,21 1 16,-20 0-16,-1 0 0,0 0 0,0-22 15,-21 22-15,21 0 0,0-21 16,-21 21-1,0 42 1,0 0-16,-21-21 0,0 21 0,21 21 16,0-20-16,0-1 0,0 0 15,0 0-15,0 0 0,0 0 16,0 1-16,0-1 0,0 0 0,0 0 16,21-21-16,0 0 0,1 0 0,-1 0 15,0 0-15,0 0 0,0 0 0,22 0 16,-22 0-16,0-21 0,0 0 15,21 21-15,-20-21 0,-1-1 0,0 1 16,-21 0-16,21 0 0,0-21 0,-21 20 16,0 1-16,0-21 0,21 21 15,-21 0-15,0-1 0,0 1 0,0 42 16,-21 1 0,0-1-16,0 0 0,0 21 15,0 1-15,-1-1 0,1 0 16,0 1-16,0 20 0,0 1 0,0-1 15,-1 1-15,1-1 0,21 1 0,0-1 16,0 1-16,0-1 0,-21 1 0,21-1 16,0-21-16,0 1 0,0 20 15,0-20-15,0-22 0,0 21 0,0-21 16,0 0-16,0-42 31,0 0-31,0 0 0,0 0 0,0-22 16,0 22-16,0-21 15,21 21-15,-21-22 0,0 1 0,21 0 16</inkml:trace>
  <inkml:trace contextRef="#ctx0" brushRef="#br0" timeOffset="23912.21">16087 1609 0,'0'0'0,"0"-43"0,42-84 16,-42 85-16,21 21 15,0-21-15,0 20 0,1 1 0,-1 0 16,0 0-16,21 21 0,-21-21 15,1 21-15,20 0 0,-21 0 0,0 0 16,0 0-16,-21 21 0,0 0 16,0 0-16,0 0 0,0 22 0,-21-22 15,0 0-15,0 0 0,0 22 16,-22-22-16,22 0 0,-21 0 0,0 0 16,20-21-16,-20 21 0,21 1 0,0-22 15,0 0-15,21 21 0,21-21 31,0 0-31,0 0 16,0 0-16,0 0 0,1 0 0</inkml:trace>
  <inkml:trace contextRef="#ctx0" brushRef="#br0" timeOffset="24564.35">16489 1609 0,'0'0'0,"21"0"0,0-21 0,0 21 15,-21-22-15,21 22 0,1-21 16,-1 0-16,0 21 0,0-21 0,0 0 15,0 0-15,1-22 0,-1 22 0,0 0 16,0 0-16,0 0 0,-21-1 16,0 1-16,0 0 0,21 21 0,-42 0 31,0 21-31,0 0 16,0 1-16,0-1 0,-1 21 0,1-21 15,21 0-15,0 1 0,-21 20 0,21-21 16,0 0-16,0 0 15,0 1-15,0-1 0,0 0 0,21-21 16,-21 21-16,21 0 0,1-21 0,-1 0 16,0 0-16,0 0 0,21 0 0,-20 0 15,-1 0-15,21-21 0,-21 0 16,0 0-16,22 0 0,-22-1 0,21 1 16,-21-21-16,1 21 0,-1-22 0,0 1 15,0 0-15,-21-1 0,0 22 16,0-21-16,0 21 0,0 0 15,0-1-15,-21 22 0,0 0 16,0 0-16,-1 22 16,1-1-16,21 0 15,0 0-15,21 0 16,1-21-16,-1 0 16,0 0-16,0 0 0,21 0 0,-20 0 15,-1 0-15,0 0 0,0 0 0,0 0 16,0 0-16,-21 21 15,0 1 1,-21-1-16,0 0 0,0 0 0,0 0 16,0 0-16,21 1 0,-22-1 0,22 0 15,0 0-15,0 0 0,0 0 16,22 1 0,20-22-16,-21 0 15,0 0-15,0-22 0,22 22 0,-22-21 16,21 21-16,1-21 0,-22 0 15,0 21-15,0-21 0,0 0 0,0 21 16,-21-22-16,0 1 0,0 0 16,-21 21-16,0 0 15,0 0-15,-21 0 0</inkml:trace>
  <inkml:trace contextRef="#ctx0" brushRef="#br0" timeOffset="26153.45">7239 8001 0,'21'-21'0,"-42"42"0,63-42 0,-21 0 0,1 0 15,-1 21-15,-21-22 0,21 22 16,-21-21-16,-21 21 31,0 21-31,-1 1 0,1-1 16,-21 21-16,21 22 0,-22-22 0,1 43 15,-21-22-15,-1 22 0,22-1 16,-43 1-16,22 0 0,-1-1 0,1 22 16,-1-21-16,-21 0 0,22-22 0,21 22 15,-22-22-15,22-20 0,-1 20 0,1-21 16,0 1-16,21-1 0,-1-21 0,1 0 16,0 22-16,0-22 0,0 0 15,21 0-15,-21-21 16,-1 0-1,1 0 1,0 0-16</inkml:trace>
  <inkml:trace contextRef="#ctx0" brushRef="#br0" timeOffset="28679.53">952 10478 0,'0'-22'63,"0"1"-48,0 0-15,22 21 0,-22-21 16,21 0-16,0 0 0,-21-1 0,21 1 16,0 0-16,0 0 0,1 0 15,-22 0-15,21 21 16,-21-22-16,0 1 15,0 0 1,-21 21 625</inkml:trace>
  <inkml:trace contextRef="#ctx0" brushRef="#br0" timeOffset="30576.6">1058 10393 0,'0'-21'157,"0"0"-157,21 21 15,-21-22-15,22 1 0,-22 0 16,0 0-16,0 0 15,21 0-15,-21-1 0,0 1 16,0 0 0,0 0-16,0 42 47,0 0-47,0 0 0,0 43 15,0-22-15,0 22 0,0-1 0,0 1 16,-21-1-16,21 1 0,-22-1 15,22 1-15,-21-1 0,0-20 0,21 20 16,-21-21-16,0 1 0,21-1 0,0-21 16,-21 0-16,21 1 0,0-1 15,-22-21-15,22-21 16,0-1 0,0 1-16,0 0 0,0-21 0,0 21 15,0-1-15,0-20 0,0 0 0,0 21 16,0-22-16,0 1 0,0 21 15,0 0-15,0-1 0,22 22 32,-1 22-32,-21-1 0,21 21 15,0-21-15,0 0 0,-21 22 16,21-22-16,1 0 0,-1 21 0,0-20 16,0-1-16,0 0 0,0 0 15,1 0-15,-1 0 0,21-21 16,-21 0-16,22 0 0,-1 0 0,-21 0 0,21-21 15,1 0-15,-1 0 16,-21 0-16,22 0 0,-1-1 0,-21 1 16,0-21-16,0 21 0,1-22 0,-1 1 15,-21 0-15,0-1 0,0-20 16,0-1-16,0 1 0,0-1 0,-21 1 16,-1 21-16,1-22 0,0 1 15,0 20-15,-21-20 0,20 20 0,1 1 16,-21 21-16,0-21 0,20 20 15,-20 22-15,21 0 0,-21 0 0,20 0 16,1 0-16,-21 0 0,21 22 16,0 20-16,-1-21 0,1 21 15,21 1-15,0 20 0,0 1 16,0-1-16,0 1 0,0 20 0,0-20 16,0 21-16,0-22 0,0 1 0,21-1 15,1-21-15,-1 22 0,21-22 16,-21 1-16,22-22 0,-1 21 0,0-21 15,1-21-15,-1 21 0,0-21 16,1 0-16,-1 0 0,0 0 0,1 0 16,-1-21-16,0 0 0,1 0 0,-1 0 15,0 0-15,1-1 0,-1-20 16,-21 21-16,21-21 0,-20 20 16,-1-20-16,-21 0 0,0-1 0,0 1 15,0 0-15,0 21 0,0-22 16,-21 22-16,-1 0 0,22 0 0,-21 21 15,0 0-15,0 0 0,0 21 16,0 0-16,-1 0 0,22 0 16,0 22-16,0-1 0,0-21 0,0 22 15,0-1-15,0-21 0,0 21 16,0-20-16,0 20 0,22-21 0,-22 0 16,21-21-16,0 21 0,0 1 0,21-22 15,-20 0-15,20 0 0,0 0 16,1 0-16,-1-22 0,0 1 15,1 0-15,-1 0 0,21 0 0,-20 0 16,-1-1-16,0 1 0,-20 0 16,20-21-16,-21 21 0,-21-1 0,0-20 15,0 21-15,0 0 0,0 0 0,-21-1 16,0 22-16,0 0 0,-1 0 16,-20 0-16,21 0 0,-21 0 0,20 0 15,1 22-15,0-22 0,21 21 0,0 0 16,0 0-16,0 0 15,0 0-15,21-21 0,0 22 0,1-1 0,-1 0 16,0 0-16,0 0 0,21 0 16,-20 1-16,-1-1 0,0-21 15,0 21-15,-21 0 0,0 0 0,21-21 16,-21 21-16,21-21 0,1 22 16,-1-22-1,0 0-15,0 0 0,-21-22 0,21 22 16,0-21-16,1 21 0,-1-21 0,-21 0 15,21 0-15,0 0 0,0-22 0,0 22 16,-21 0-16,0-21 0,22 20 16,-22-20-16,0 21 0,21-21 0,-21 20 15,0 1-15,0 0 0,0 42 32,0 0-32,0 1 0,0-1 15,0 0-15,0 21 0,0-21 0,0 1 16,0-1-16,0 0 0,0 21 15,0-21-15,0 1 0,0-1 16,0-42 15,0-1-15</inkml:trace>
  <inkml:trace contextRef="#ctx0" brushRef="#br0" timeOffset="30747.5">2921 10393 0,'0'0'0,"-21"0"16,0 0-1,42 21 17,0 0-17,0-21-15,0 0 16</inkml:trace>
  <inkml:trace contextRef="#ctx0" brushRef="#br0" timeOffset="32083.8">3111 10520 0,'0'0'0,"0"42"15,22-21-15,-22 1 0,0-1 16,0 0-16,0 0 0,0 0 0,0 0 16,0 1-16,0-1 0,0 0 0,21 0 15,0 0-15,0 0 16,-21 1-16,21-22 0,0 21 15,1-21-15,-1 0 16,0 0-16,0-21 16,-21-1-16,21 22 0,0-21 15,-21 0-15,0 0 0,22 0 16,-22-22-16,21 22 0,-21 0 0,21 0 16,-21-21-16,0 20 15,0 1-15,21 21 0,-21-21 0,0 42 31,0 0-31,0 1 16,0-1-16,0 0 0,0 0 16,0 0-16,0 0 0,0 1 0,0-1 15,0 0-15,21 0 0,0 0 0,1-21 16,-1 21-16,0-21 16,0 0-16,0 0 0,22 0 0,-22 0 15,0 0-15,0 0 0,21-21 0,-20 21 16,-1-21-16,0 0 0,21 0 0,-21 0 15,-21-1-15,22 1 16,-22 0-16,21-21 0,-21 21 0,0-1 16,0 1-16,0 0 0,0 0 0,0 0 15,0 0-15,-21 21 0,-1 0 0,1 0 16,0 0-16,0 0 16,21 21-16,-21 0 0,21 0 0,0 0 15,0 0-15,-21 1 0,21 20 0,0-21 16,0 0-16,0 0 0,0 1 15,0-1-15,21 0 0,0 0 16,0-21-16,0 0 0,0 0 0,1 0 16,-1 0-16,0 0 0,0 0 15,0 0-15,0 0 0,1-21 16,-1 0-16,0 0 0,0 21 16,-21-22-16,21 1 0,0 0 0,-21 0 15,0 0-15,0-22 0,22 22 0,-22 0 16,21 0-16,-21 0 0,0 0 15,0 42 1,0 0 0,0 0-16,0 0 0,0 0 15,21-21-15,-21 22 16,21-1-16,0 0 0,-21 0 0,21-21 0,1 21 16,-1-21-16,0 0 0,-21 21 15,21-21-15,0 0 0,0 0 0,1 0 16,-1 0-16,0 0 0,0 0 0,0 0 15,0 0-15,1-21 16,-1 21-16,0-21 0,0 21 16,0 0-16,-21-21 0,21 21 15,1 0-15,-22-21 16,21 21-16,0 0 16,-21-21-16,21-1 0,0 1 15,0 21-15,-21-21 0,0 0 16,0 0-16,0 0 0,0-1 15,0 1-15,0 0 16,0 0-16,-21 21 0,0 0 16,0-21-16,0 21 0,0 0 0,-1 0 15,-20 0-15,21 21 0,0 0 0,0 0 16,-1 0-16,22 1 0,-21-1 16,21 21-16,-21-21 0,21 22 15,0-22-15,0 0 0,0 21 0,0-21 0,21 1 16,0-22-16,1 21 0,-1 0 0,0-21 15,21 0-15,-21 0 16,22 0-16,-1 0 0,-21 0 0,22 0 0,-1-21 16,-21 21-16,0-21 0,22-1 15,-22 1-15,0 0 0,0 0 0,0 0 16,-21-22-16,0 1 0,21 0 0,-21-1 16,22 1-16,-22-21 0,21-1 15,-21 1-15,0-1 0,21 1 0,-21-1 16,21-21-16,-21 22 0,0-22 0,0 22 15,0 20-15,0 1 0,0 0 16,0 21-16,0-1 0,-21 22 16,0 22-16,0-1 0,-1 21 0,22 0 15,-21 1-15,0 20 0,21 1 0,-21-1 16,21 1-16,0 20 0,0-20 16,0-1-16,0 1 0,0-1 15,21 1-15,21-22 0,-20 1 0,-1-1 16,21 0-16,0 1 0,-20-22 0,20 0 15,-21 0-15,21-21 0,1 0 16,-22 21-16,21-21 0,-21 0 0,1 0 16,20 0-16,-21-21 0,0 21 0,0-21 15,1 21-15,-22-21 0,21 0 0,-21-1 16,0 1-16,21 0 0,-21 0 0</inkml:trace>
  <inkml:trace contextRef="#ctx0" brushRef="#br0" timeOffset="33747.68">3027 11959 0,'21'0'16,"-21"-21"-1,21 0-15,0 0 16,0 0-16,1-22 0,-1 22 0,0 0 16,0-21-16,0 20 0,0-20 15,-21 21-15,0-21 0,0 20 0,0 1 16,-21 0-16,0 0 0,-21 0 0,-1 21 16,22 0-16,-42 0 0,20 0 15,1 21-15,0 0 0,-22 0 0,22 0 16,0 22-16,20-22 0,1 21 15,0 1-15,21-22 0,0 21 16,0 0-16,0 1 0,21-22 0,22 21 16,-1 1-16,0-22 0,1 0 0,-1 21 15,0-21-15,22 1 0,-22 20 16,22-21-16,-22 0 0,0 0 0,1 1 16,-22-1-16,21 0 0,-42 0 0,0 0 15,0 0-15,0 1 0,-42-1 0,21 0 16,-22 0-16,1 0 0,0 0 15,-1 1-15,-20-22 0,-1 0 0,22 0 16,-22 0-16,1 0 0,-1 0 0,22 0 16,-21-22-16,20 1 15,-20 0-15,20 0 0,22 0 0,-21-22 16,21 22-16,0-21 0,-1 21 0,22-22 16,0 22-16,0 0 0,22 0 15,-1 21-15,0 0 0,0 0 16,21 21-16,-20 0 0,20 0 0,0 1 15,1-1-15,-1 21 0,0-21 16,-21 22-16,22-22 0,-1 0 0,-21 21 16,22-21-16,-22 1 0,21-1 0,-21 0 15,22-21-15,-22 21 0,21-21 16,-21 0-16,0 0 0,22 0 0,-1 0 16,-21-21-16,22 0 0,-1 21 0,-21-21 15,21-1-15,1-20 0,-22 21 16,21 0-16,-21 0 0,1-22 15,-1 22-15,0 0 0,-21 0 0,0-22 16,0 22-16,0 0 0,0 0 16,0 42-1,0 0-15,0 0 16,0 1-16,0-1 0,0 21 0,0-21 16,0 0-16,0 1 0,0 20 0,0-21 15,0 0-15,0 0 0,0 1 16,21-22-16,0 0 15,0 0-15,1 0 0,-1 0 0,0 0 16,0-22-16,21 1 0,-20 0 16,-1 0-16,0 0 0,-21 0 0,21-1 15,0-20-15,0 21 0,-21 0 16,0 0-16,0-22 0,0 22 0,0 0 16,0 0-16,22 21 15,-22 21-15,0 0 16,0 0-16,0 0 0,0 1 15,0-1-15,0 0 0,21 0 0,-21 0 16,21 0-16,-21 1 0,21-22 0,-21 21 16,21-21-16,0 0 0,1 0 15,-1 0-15,0 0 0,21 0 16,-21 0-16,22 0 0,-22-21 0,21-1 16,-21 1-16,22 0 0,-1-21 0,0 21 15,1-22-15,-22 1 0,64-85 16,-64 85-16,-21-22 0,0 22 15,0-1-15,0-20 0,0 21 16,0-1-16,0 22 0,-21-21 0,21 21 16,-22 21-16,1 0 0,21 21 15,-21 21-15,21-21 0,-21 22 16,21-22-16,0 21 16,0 22-16,-21-22 0,21 0 0,0 1 15,0-1-15,0 21 0,0-20 0,0-1 16,0 0-16,0 1 0,0-22 0,0 0 15,0 21-15,0-20 0,0-1 16,21-21 0,0-21-16,0-1 15,0 1-15,1-21 0,-1 21 16,0-22-16,0 22 0,0-21 16,22 21-16,-22-22 0,0 22 0,21-21 15,-21 21-15,1 0 0,-1 21 0,0 0 16,0 0-16,0 0 0,0 0 15,-21 21-15,22 0 0,-22 21 0,0-21 16,0 1-16,0-1 0,-22 0 16,-20 0-16,21 0 0,0 22 15,-22-22-15,1-21 0,21 21 0,-21 0 16,20 0-16,1-21 0,-21 0 0,21 21 16,21-42-1,0 0-15,0 0 0,0 0 16,21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4:09:29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12234 0,'0'0'0,"-21"0"0,21-21 0,-21 21 0,21-21 16,0 0-16,0 0 31,0 42 0,0 0-31,0 0 0,0 0 16,0 1-16,0 20 0,0-21 16,0 21-16,0 1 0,0-22 0,21 21 15,-21-21-15,0 22 0,0-1 16,21-21-16,-21 0 0,21 22 0,-21-22 15,0 0-15,22 0 0,-1 0 16,-21 1-16,21-22 0,0 0 16,0 0-16,0 0 0,1 0 0,20-22 15,0 1-15,1 0 0,20-21 16,1-1-16,-1 1 0,22-21 0,-1-1 16,22 1-16,0-1 0,0-21 0,0 22 15,-22-1-15,22 1 0,-21-1 16,0 22-16,-22 0 0,1 21 0,-1-22 15,1 22-15,20 0 0</inkml:trace>
  <inkml:trace contextRef="#ctx0" brushRef="#br0" timeOffset="684.76">8636 12615 0,'0'0'15,"0"-21"-15,0 0 0,0 0 16,0 0-16,0 0 0,0-1 16,-21 22-16,21-21 0,0 0 0,-21 21 15,21-21-15,-22 21 31,22 21-15,0 0-16,0 0 0,0 1 0,0-1 16,0 21-16,-21-21 0,21 22 15,0-1-15,0 0 0,0-21 0,0 22 16,0-22-16,0 21 0,0-21 16,0 1-16,0-1 0,0 0 0,21 0 15,1-21-15,20 0 0,-21 0 16,21 0-16,1-21 0,20 0 0,1-22 15,-1 1-15,43 0 0,-21-22 0,42 1 16,0-22-16,0-21 0,21 22 0,21-22 16,-21-21-16,22 21 0,-1 0 0,22 21 15,-22 1-15,0-1 0,1 0 16,-1 43-16</inkml:trace>
  <inkml:trace contextRef="#ctx0" brushRef="#br0" timeOffset="1381.25">15092 12869 0,'0'-21'15,"0"0"-15,21 21 16,-21-21-16,0 0 0,0 0 0,0-1 16,0 1-16,0 0 0,0 0 15,0 0-15,0 42 32,0 0-17,0 0-15,0 22 0,0-1 16,0-21-16,0 21 0,-21 1 0,0-22 15,21 21-15,0 1 0,0-22 0,-22 0 16,22 0-16,0 0 0,0 0 0,0 1 16,0-1-16,22-21 15,-1 0-15,21-21 0,0-1 16,1 1-16,20-21 0,22 0 0,21-22 16,0 1-16,21-22 0,21 0 0,21-21 15,22 1-15,-1-22 0,22 0 0,21 0 16,-1 0-16,1 21 0,21-21 0,-21 21 15,0 21-15,0 1 0,0-1 16</inkml:trace>
  <inkml:trace contextRef="#ctx0" brushRef="#br0" timeOffset="9840.91">22669 12319 0,'0'0'0,"0"-21"31,22 21 0,-22 21-31,21 0 16,0 0-16,-21 1 0,0-1 16,21 0-16,-21 21 0,21-21 0,-21 22 15,21-1-15,-21-21 0,0 22 0,0-1 16,0-21-16,0 21 0,0-20 0,0 20 16,0-21-16,0 0 0,0 0 0,22 22 15,-22-22-15,21-21 0,-21 21 16,21 0-16,0-21 0,0 0 15,0 0-15,1 0 0,20 0 0,0-21 16,1 0-16,-1 0 0,21-22 0,1 1 16,21 0-16,-1-22 0,1 22 0,21-22 15,-22 1-15,22-22 0,0 22 0,0-22 16,0 22-16,0-1 0,-1 1 0,-20 20 16,21-20-16,-21 20 0,-1 22 15,1-21-15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3:33:24.1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1884 762 0,'0'0'0,"-21"0"0,21-21 15,-22 21-15,22-21 0,-21 0 16,21-1-16,0 1 16,0 0-16,0 0 0,0 0 15,0-22-15,0 22 16,0 0-16,-21 0 0,21 0 0,-21 0 16,21-22-16,0 22 0,-21 0 15,21 0-15,-21 0 0,21-1 0,0 1 16,0 42 15,0 1-31,0 20 16,0-21-16,0 21 0,0 1 0,0 20 15,0-20-15,0 20 0,0 22 16,0-22-16,0 22 0,0-22 0,0 22 16,0 0-16,0-22 0,0 22 15,0-22-15,0 1 0,0-1 16,-22 1-16,22-22 0,0 22 0,-21-22 15,21 0-15,0 1 0,0-22 16,0 0-16,0 0 0,0 0 0,0-42 31,-21 0-31,21 0 16,0-21-16,-21 20 0,21-20 16,0 0-16,-21 21 0,21-22 0,0 1 15,0 0-15,0-1 0,-21 1 16</inkml:trace>
  <inkml:trace contextRef="#ctx0" brushRef="#br0" timeOffset="317.95">1630 720 0,'0'0'16,"0"-21"-16,0-22 0,0 22 0,0 0 0,0 0 16,21 0-16,-21-1 0,21-20 15,0 21-15,0 0 0,1 21 0,-1-21 16,21-1-16,-21 1 0,22 21 15,-1 0-15,0 0 0,1 0 0,-1 21 16,0 1-16,1-1 0,-1 21 16,-21 0-16,-21-20 0,0 20 0,0 21 15,0-20-15,-21-1 16,0 22-16,0-22 0,-22 21 0,22-20 16,-21-1-16,-1 0 0,22-20 15,-21 20-15,21-21 0,0 0 0,-1 0 16,1 1-16,0-1 0,21 0 0,-21 0 15,21 0 1,21-21 0,0 0-16,0 0 0,1 0 15,-1 0-15</inkml:trace>
  <inkml:trace contextRef="#ctx0" brushRef="#br0" timeOffset="1273.09">2519 1588 0,'0'21'15,"0"0"-15,-21 0 16,-1-21 0,22-21 15,22 0-16,-1 0-15,0-1 0,-21 1 16,21-21-16,0 21 0,0-22 0,-21 22 16,22-21-16,-1 0 0,-21-1 15,21 1-15,-21 21 0,0-22 0,0 1 16,0 21-16,0 0 16,0 0-16,-21 21 15,0 0-15,-1 0 0,-20 21 0,21 0 16,0 0-16,0 21 0,-22-20 15,22-1-15,0 21 0,0-21 0,21 0 16,0 1-16,0-1 0,0 0 16,0 0-16,21-21 15,0 0-15,0 0 0,0 0 16,1 0-16,-1 0 0,21-21 0,-21 21 16,22-21-16,-1 0 0,-21-1 15,21 1-15,-20 0 0,-1 0 16,0 0-16,21 0 0,-42-1 0,21 1 15,1 0-15,-22 0 16,0 42 0,0 0-16,0 0 15,0 22-15,0-22 0,0 21 0,0 1 16,0-22-16,-22 21 0,1 0 16,21 1-16,0-1 0,0 0 0,0 1 15,0-1-15,0-21 0,0 22 0,0-22 16,0 0-16,0 0 0,21 0 15,1-21-15,-1 0 0,0 0 16,0 0-16,21-21 0,-20 21 16,-1-21-16,0 0 0,21 0 15,-21-22-15,22 22 0,-22-21 0,0 21 16,0-22-16,22 1 0,-22 21 16,0-22-16,-21 1 0,21 21 0,-21 0 15,21 0-15,-21-1 0,0 44 31,0-1-31,0 0 16,-21 0-16,21 21 0,-21-20 16,21 20-16,0 0 0,0-21 0,0 22 15,0-1-15,0-21 0,0 0 16,0 22-16,0-22 0,0 0 16,0 0-16,0 0 0,0-42 31,0 0-31,21 0 15,0 0-15,0-22 0</inkml:trace>
  <inkml:trace contextRef="#ctx0" brushRef="#br0" timeOffset="1457.05">3492 1122 0,'0'0'0,"-21"-21"0,21 0 15,-21 21-15,0 0 0,21-22 16,-21 22-16,42 0 47,0 0-32,0 22-15,0-22 0,-21 21 0,22 0 16,-1-21-16</inkml:trace>
  <inkml:trace contextRef="#ctx0" brushRef="#br0" timeOffset="2426.01">4064 1334 0,'-21'0'0,"0"0"16,-1 0 0,22 21-16,0 0 15,0 0-15,-21 0 0,21 0 0,0 1 16,-21-1-16,21 0 0,0 0 15,0 21-15,0 1 0,0-22 0,0 21 16,-21-21-16,21 22 0,-21-22 0,21 21 16,0-21-16,0 1 0,0-1 15,0 0-15,0 0 16,0-84 31,0 20-47,0 22 0,0-21 15,0 21-15,0-22 0,21 1 0,0 0 16,-21 20-16,21-20 0,0 21 0,-21-21 16,22 20-16,-1 1 0,0 0 15,0 21-15,0 0 0,0-21 0,22 21 16,-22 0-16,0 0 0,0 21 16,0 0-16,1 0 0,-1 1 0,0-1 15,-21 0-15,21 21 0,-21-21 16,0 22-16,0-1 0,0-21 0,0 22 15,0-22-15,-21 0 0,0 21 16,21-21-16,-21 1 0,21-1 0,-22 0 16,22-42 15,0 0-31,0-1 0,0 1 16,22 0-16,-1 0 0,0-21 15,0-1-15,0 1 0,0 0 0,1 20 16,-1-20-16,21 0 0,0 21 0,-20-1 15,20 1-15,-21 0 16,21 0-16,-20 21 0,-1 0 0,0 0 16,0 0-16,0 21 0,0 0 0,-21 0 15,0 1-15,0-1 0,0 21 16,0-21-16,0 22 0,-21-1 0,0 0 16,0 1-16,21-1 0,0-21 15,-21 21-15,21-20 0,0-1 0,0 0 16,0 0-16,0 0 0,0 0 0,21-21 15,0 0-15,0 0 16,0 0-16,1 0 0,-1 0 0,0 0 16,21-21-16,-21 0 0,1 0 0,-1 0 15,21 0-15,-21-22 0,0 22 16,1-21-16,20 21 0,-21-22 16,0 1-16,-21 21 0,21-22 0,1 22 15,-22 0-15,21 21 0,-21-21 0,0 0 16,0 42-1,0 0-15,0 0 16,0 22-16,-21-22 0,-1 0 16,22 21-16,-21-21 0,21 1 15,0 20-15,0-21 0,-21 0 0,21 22 16,-21-22-16,21 0 0,0 0 0,-21-21 16,21 21-16,0 0 0,0 1 31,0-44-16,0 1 1,0 0-16,0 0 0,0 0 0,21 0 16,-21-22-16</inkml:trace>
  <inkml:trace contextRef="#ctx0" brushRef="#br0" timeOffset="2604.91">5143 1418 0,'0'0'0,"0"-42"16,-21 42-16,21-21 15,-21 0 1,21 42 31,21-21-47,-21 21 0,21-21 16,1 21-16,-22 0 0</inkml:trace>
  <inkml:trace contextRef="#ctx0" brushRef="#br0" timeOffset="3922.18">5334 1947 0,'0'0'0,"0"22"0,0-1 0,0 0 16,21-21 0,0 0-1,22-21-15,-22 21 0,0-21 0,21-1 16,-21 1-16,22 0 0,-22-21 0,21 21 15,-21-22-15,22 1 0,-22 0 16,0-1-16,21-20 0,-20 20 0,-1 1 16,0-21-16,0-1 0,-21 22 0,0-22 15,21 22-15,-21-22 0,0 22 16,0 0-16,0-1 0,0 1 0,0 0 16,0 21-16,0-22 0,0 22 15,0 0-15,0 0 0,-21 21 16,0 0-16,0 21 15,21 0-15,0 0 16,-21 22-16,-1-1 0,1 21 0,21-20 16,-21 20-16,0 1 0,21-22 0,-21 22 15,0-1-15,21-21 0,-22 22 16,1-1-16,21-20 0,-21 20 0,21-20 16,0 20-16,0-21 0,0-20 0,0 20 15,0-21-15,0 0 0,21 22 16,0-22-16,1-21 0,20 0 15,-21 0-15,0 0 0,22 0 0,-22 0 16,21 0-16,0-21 0,-20-1 16,-1 1-16,21 0 0,-21-21 15,0 21-15,22-22 0,-22 22 0,0-21 16,0-1-16,0 1 0,-21 21 0,0 0 16,22 0-16,-22-1 0,0 1 15,21 21-15,-21 21 16,0 1-1,0-1-15,0 0 0,0 0 16,0 21-16,0 1 0,0-22 0,-21 21 16,21 1-16,0-22 0,-22 21 0,22-21 15,0 0-15,0 1 0,0-1 16,0 0-16,22 0 16,-1-21-16,0 0 0,0 0 15,0 0-15,0-21 0,1 0 0,-1 0 16,0-1-16,0 1 0,0 0 15,0 0-15,1-21 0,-1-1 0,0 22 16,0-21-16,0 21 0,0-1 16,1-20-16,-22 21 0,21 0 15,-21 42 17,0 0-32,0 0 0,0 0 15,0 22-15,0-22 0,0 0 16,0 0-16,0 0 0,-21 22 0,21-22 15,0 0-15,0 0 0,21 0 16,0-21 0,0 0-16,0 0 0,0 0 0,1 0 15,-1 0-15,21-21 0,-21 0 0,0 21 16,1-21-16,20 0 0,-21 0 16,0-22-16,0 22 0,1 0 0,-1-21 15,0 20-15,0 1 0,-21 0 0,21 0 16,-21 0-16,0 0 0,0 42 47,0 0-47,0 0 0,0 0 15,0 0-15,-21 1 0,21-1 16,0 21-16,-21-21 0,21 0 0,0 1 16,0-1-16,0 0 0,0 0 15,0 0-15,21-21 0,0 0 16,22 21-16,-22-21 0,0 0 0,21 0 15,-21 0-15,22 0 0,-22-21 0,0 21 16,21-21-16,-20 0 0,-1 0 16,0 21-16,0-43 0,0 22 0,0 0 15,-21 0-15,0-21 0,22-1 0,-22 22 16,0-21-16,0 21 0,0-22 16,0 22-16,0 0 15,-22 21-15,1 0 16,0 0-16,21 21 0,-21 0 0,0 0 15,21 22-15,0-22 0,0 21 0,0 1 16,0-22-16,0 21 0,0-21 16,0 22-16,0-22 0,0 0 0,0 0 15,21 0-15,0-21 0,0 21 0,0-21 16,1 0-16,20 0 0,0 0 16,1 0-16,-1 0 0,-21 0 15,21 0-15,1-21 0,-22 0 0,21 21 16,-21-21-16,22 0 0,-22-22 0,-21 22 15,21 0-15,-21 0 0,0 0 16,0-22-16,0 22 0,0-21 0,0 21 16</inkml:trace>
  <inkml:trace contextRef="#ctx0" brushRef="#br0" timeOffset="4113.07">7175 1080 0,'0'0'15,"-21"0"-15,0 0 0,0 0 0,21 21 47,0 0-31,-21-21-16,0 0 16,-1 0-16,-20 0 15,21 21-15</inkml:trace>
  <inkml:trace contextRef="#ctx0" brushRef="#br0" timeOffset="4292.96">5757 1334 0,'0'0'0,"-21"21"0,0-21 16,0 21 0,42-21-16,0 0 0,21 0 15,1 0-15,-1 0 0,0-21 0,1 21 16,-1 0-16,22-21 0,-43 21 15,21 0-15,0-22 0,1 1 0,-22 21 16,21-21-16,1 0 0,-22 0 0</inkml:trace>
  <inkml:trace contextRef="#ctx0" brushRef="#br0" timeOffset="4693.25">8467 783 0,'0'0'0,"-22"0"16,1-21-16,0 21 0,0-21 16,0 21-16,21-21 15,0 0-15,0-1 0,42 1 16,-21 21-16,22-21 16,20 0-16,1 21 0,-1-21 0,22 0 15,-1 21-15,1-22 0,0 1 0,-1 21 16,-20 0-16,-1 0 0,-20-21 15,-1 21-15,0 0 0,-20 0 16,-1 0-16,-42 0 16,-22 0-16,22 21 15,-21-21-15,-1 0 0</inkml:trace>
  <inkml:trace contextRef="#ctx0" brushRef="#br0" timeOffset="4953.2">8742 593 0,'0'0'0,"-21"0"0,-1 0 15,22 21-15,0 0 16,0 0-16,0 0 16,22 1-16,-22 20 0,0 0 0,0 1 15,0 20-15,0-21 0,0 22 0,0-1 16,0 1-16,-22-1 0,1-20 16,21 20-16,-21-20 0,21 20 0,-21-21 15,0 1-15,21-1 0,0 0 16,0 1-16,0-22 0,0 0 0,0 0 15,0 0-15,0 1 0,0-1 16,21-21 0,0-21-16,0-1 0,0 1 15,1 0-15,-1-21 0,21 21 16</inkml:trace>
  <inkml:trace contextRef="#ctx0" brushRef="#br0" timeOffset="5466.93">9017 1334 0,'21'-22'0,"-42"44"0,42-65 0,0 43 16,-21-21-16,0 42 31,0 0-31,0 1 0,0-1 16,0 0-16,-21 0 0,0 0 15,21 22-15,-21-22 0,21 21 0,0-21 16,0 0-16,0 22 0,0-22 0,0 0 16,0 0-16,0 0 0,21-21 15,0 0-15,0 0 0,22 0 16,-1 0-16,-21-21 0,21 0 0,1 0 15,-1 0-15,0 0 0,1-22 0,-22 22 16,21 0-16,-21-21 0,1 20 16,-1 1-16,0 0 0,0-21 0,-21 21 15,0-1-15,0 1 16,0 42 0,0 1-1,0-1-15,-21 0 0,21 21 0,0-21 16,-21 22-16,21-22 0,0 21 0,0 1 15,0 20-15,0-21 0,0 1 16,0 20-16,0-20 0,0 20 0,0-21 16,0 22-16,0-22 0,0 22 0,0-22 15,0 0-15,0 1 0,0-1 0,0 0 16,-21-20-16,-1-1 0,1 21 16,21-21-16,-21-21 0,-21 21 0,21-21 15,-1 0-15,1 0 0,-21 0 16,21 0-16,0 0 0,-1-21 0,1 0 15,0 21-15,0-21 0,0 0 16,0 0-16,21-1 0,-22 22 16,22-21-16,0 0 0,0 0 15,0 0-15,43 0 0,-22-1 16,0 1-16,0 0 0,22 0 0</inkml:trace>
  <inkml:trace contextRef="#ctx0" brushRef="#br0" timeOffset="5744.26">9969 1312 0,'0'0'0,"0"-21"15,0 42 1,0 1-16,0-1 16,0 21-16,0 0 0,0 1 15,0-1-15,0 22 0,0-1 0,0 1 16,0-1-16,0 22 0,-21-22 0,21 1 15,-21-1-15,21 22 0,-21-22 0,0 1 16,0 21-16,-1-22 0,1 1 16,0-1-16,0-21 0,21 22 15,-21-22-15,0-21 0,21 22 0,0-22 16,0 0-16,0-42 16,21 0-16,0-22 15,0 22-15,0-21 0,0-22 0</inkml:trace>
  <inkml:trace contextRef="#ctx0" brushRef="#br0" timeOffset="6008.11">9906 1545 0,'0'-42'0,"0"84"0,-21-126 0,21 41 16,0 22-16,0-21 0,0 21 0,21-22 16,0 22-16,0 0 0,0 21 15,1-21-15,20 21 0,0 0 16,1 0-16,-1 0 0,0 21 0,1-21 15,-22 21-15,0 21 0,0-20 0,-21-1 16,0 21-16,0-21 0,0 22 16,-21-22-16,0 21 0,-22-21 0,1 0 15,0 22-15,-1-22 0,22 0 0,-21 0 16,0 0-16,20-21 0,1 0 0,0 22 16,42-44-1,22 1-15,-22 0 16,21 0-16,-21 0 0</inkml:trace>
  <inkml:trace contextRef="#ctx0" brushRef="#br0" timeOffset="6292.08">10414 1461 0,'21'0'16,"0"-22"-16,0 22 0,1-21 0,-1 0 15,0 0-15,0 0 0,21 0 16,-20-1-16,-1 1 0,0 0 15,0 0-15,0-21 0,-21 20 0,21 22 16,-21-21-16,0 0 0,-21 21 16,-21 0-16,21 21 0,0 0 15,-22 1-15,1 20 0,21-21 0,-22 21 16,22 1-16,-21-1 0,21 0 16,0 1-16,-1-22 0,22 21 0,0 1 15,0-22-15,0 21 0,0-21 16,22 0-16,-1-21 0,0 22 0,0-22 15,21 0-15,-20 0 0,20 0 0,0-22 16,1 1-16,-1 0 0,0 0 0</inkml:trace>
  <inkml:trace contextRef="#ctx0" brushRef="#br0" timeOffset="6716.84">11493 656 0,'0'0'0,"0"-21"0,0 0 0,0-21 15,0 20-15,22 1 0,-22-21 16,0 21-16,0-22 0,0 22 16,0 0-16,0 0 0,0 0 0,-22 21 31,1 21-31,0 0 0,0 21 0,0 1 16,-22-1-16,22 0 0,-21 22 0,0-1 15,-1 1-15,22-1 0,-21 1 0,-1-1 16,22 1-16,-21-1 15,21-20-15,0 20 0,21-20 0,0-1 0,0-21 16,0 21-16,21-20 0,0-1 0,0 0 16,21 0-16,1-21 15,-1 0-15,0 0 0,1 0 0,-1 0 0,0 0 16,1-21-16,20 0 0,-20 0 16</inkml:trace>
  <inkml:trace contextRef="#ctx0" brushRef="#br0" timeOffset="7385.97">11896 1101 0,'0'0'15,"0"-43"-15,0 22 0,0 0 0,-22-21 0,1 21 16,0-1-16,0 1 0,0 0 16,0 21-16,-1 0 0,1 0 0,0 21 15,0 0-15,0 1 0,21 20 16,-21-21-16,21 21 0,-22 1 0,22-1 16,0 0-16,-21-20 0,21 20 15,0 0-15,0-21 0,0 1 16,0-1-16,0 0 0,0 0 0,21-21 15,1 0 1,-1 0-16,0 0 0,21 0 0,-21 0 16,1-21-16,20 0 0,-21 0 0,0-1 15,22 1-15,-22 0 0,0-21 0,0 21 16,0-1-16,-21-20 0,0 21 16,0-21-16,0 20 0,0 1 0,0 0 15,0 0-15,-21 42 16,21 0-1,-21 0-15,0 1 0,0 20 0,-1-21 16,22 21-16,-21-20 0,21 20 16,-21-21-16,21 0 0,0 22 0,0-22 15,0 0-15,0 0 0,21 0 16,0 0-16,22-21 0,-22 0 16,21 0-16,1 0 0,-1 0 0,0 0 15,22-21-15,-22 0 0,0 21 0,22-21 16,-22 0-16,22 0 0,-22-22 15,0 22-15,1 0 0,-22-21 0,21-1 16,-21 22-16,1-21 0,-22 21 0,0-22 16,0 22-16,0 0 15,-22 21-15,1 0 0,-21 0 0,21 21 16,0 0-16,-22 0 0,22 1 16,0-1-16,0 0 0,21 0 15,0 21-15,0-20 0,0-1 0,0 0 16,21 0-16,0 0 0,0 0 0,0 1 15,1-22-15,-1 21 0,0 0 0,0-21 16,0 21-16,-21 0 16,0 0-1,-21-21-15,0 0 0,0 0 16,0 0-16,-1 0 0,1 0 0,21-21 31,0 0-31,0 0 16,0 0-16,21 0 0,1-1 0</inkml:trace>
  <inkml:trace contextRef="#ctx0" brushRef="#br0" timeOffset="8234.53">12954 572 0,'0'0'16,"21"-43"-16,-21 1 0,0 0 0,0 20 0,0 1 16,0 0-16,0 0 0,0 42 31,0 0-31,0 0 0,0 22 0,0-1 15,-21 0-15,21 22 16,-21-1-16,21-20 0,-21 20 0,21 1 16,-22-1-16,1 1 0,21-1 0,0 1 15,-21-22-15,21 0 0,0 1 16,0-1-16,0-21 0,0 0 0,0 1 16,21-1-16,0 0 0,1-21 0,-1 0 15,0 0-15,0 0 0,0 0 0,22 0 16,-22 0-16,0-21 0,0 0 15,21-1-15,-20 1 0,-1 0 0,0 0 16,0 0-16,0 0 0,-21-1 16,21 1-16,-21 0 0,22 0 0,-22 0 15,0 42 1,0 0 0,-22 0-16,1 0 0,21 1 15,-21-1-15,21 21 0,0-21 16,0 0-16,0 1 0,0-1 15,21 0-15,0-21 0,1 0 16,20 0-16,-21 0 0,21 0 0,-20 0 16,20 0-16,-21 0 0,21-21 15,-20 0-15,20 21 0,-21-22 0,0 1 16,0 0-16,1 0 0,-1 0 16,0 0-16,-21-22 0,0 22 0,0 0 15,0 0-15,0 0 0,0 42 31,-21 0-31,21 0 16,-21 0-16,-1 0 0,22 1 16,-21-1-16,21 21 0,0-21 0,-21 0 15,21 22-15,-21-22 0,21 0 0,0 0 16,0 0-16,-21-21 16,21 22-16,0-44 31,21 1-31,0 21 0,-21-21 0,21 0 15,0-21-15,1 20 0,-1 1 16,0-21-16,0 0 0,0 20 16,0-20-16,22 0 0,-22-1 0,0 22 15,0 0-15,0 0 0,1 21 16,-1 0-16,0 0 0,0 0 16,-21 21-16,21 0 0,-21 0 0,0 22 15,0-22-15,0 21 0,0-21 0,0 22 16,0-22-16,0 0 0,0 21 15,0-20-15,0-1 0,0 0 0,0 0 16,21 0-16,1 0 0,-22 1 16,21-22-16,0 21 0,0-21 15,0 0-15,0 0 0,1 0 16,20 0-16,-21-21 0,21 21 16,1-22-16,-22 1 0,21 0 0,-21 21 15</inkml:trace>
  <inkml:trace contextRef="#ctx0" brushRef="#br0" timeOffset="8804.87">14605 1164 0,'0'0'0,"0"-21"0,0-21 16,0 21-16,0-1 0,0 1 0,0 0 16,0 0-16,0 0 0,-21 21 15,0 0-15,-1 0 16,1 0-16,0 21 0,0 0 0,0 0 16,0 0-16,-1 1 0,1 20 15,0-21-15,21 0 0,-21 22 0,21-22 16,-21 0-16,21 0 0,0 0 15,0 0-15,0 1 0,0-1 0,0 0 16,21-21-16,0 0 0,0 0 0,0 0 16,1 0-16,-1 0 0,21 0 0,-21 0 15,0-21-15,1 0 0,20 21 16,-21-22-16,-21 1 0,21 0 0,0-21 16,-21 21-16,22-1 0,-22 1 0,0-21 15,0 21-15,0 0 0,0-1 16,0 44 15,-22-1-31,22 0 0,0 0 0,-21 21 16,21-20-16,0 20 0,0 0 15,-21-21-15,21 22 0,0-1 0,0 22 16,0-22-16,0 21 0,0 1 0,0-1 16,-21 1-16,21-1 0,0 1 0,-21-1 15,21 22-15,0-21 0,0-1 0,0 1 16,0-1-16,0 1 0,0-1 15,0 1-15,0-22 0,0 0 0,0 1 16,0-1-16,0-21 0,0 0 0,0 0 16,0 1-16,-21-22 0,-1 0 15,1 0-15,0 0 16,0 0-16,0-22 0,0 1 16,-1 21-16,1-21 0,0 0 15,0 21-15,21-21 0,-21 0 0,21-1 16,-21 22-16,21-21 0,0 0 0,0 0 15,0 0-15,0 0 0,0-1 16,0 1-16,0-21 0,0 21 0,0-22 16,0 22-16,21-21 0</inkml:trace>
  <inkml:trace contextRef="#ctx0" brushRef="#br0" timeOffset="9053.25">14182 614 0,'-22'0'15,"44"0"-15,-65-21 0,22 21 16,21-21-16,-21 21 0,0 0 47,0 0-16,-1 0-31,1 0 0,0 21 16,-21-21-16</inkml:trace>
  <inkml:trace contextRef="#ctx0" brushRef="#br0" timeOffset="9251.14">12996 847 0,'0'0'0,"0"21"0,21-21 16,22 0-16,-22 0 16,21 0-16,1 0 0,20-21 15,-21 21-15,1 0 0,20 0 16,-20 0-16,-1 0 0,0 0 0,1 0 16,-22 0-16,0 0 0,0 0 15,-21 21 1</inkml:trace>
  <inkml:trace contextRef="#ctx0" brushRef="#br0" timeOffset="10280.06">3133 2307 0,'-43'0'0,"86"0"0,-149 0 15,42 0-15,1 0 0,-1 0 0,1 0 16,-22 0-16,22 0 0,-22 0 0,0 0 15,22 0-15,-1 0 0,1 0 16,-1 0-16,1 0 0,20 0 0,1 0 16,0 0-16,21 0 0,-1 0 15,1 0-15,0 0 0,0 0 16,42 0 0,0 0-16,22 0 15,-22 0-15,21 0 0,22 0 16,-1 0-16,22 0 0,-1-21 15,1 21-15,21 0 0,0 0 0,0-21 16,21 21-16,-22-21 0,22 21 0,0 0 16,22 0-16,-22 0 0,21 0 15,0 0-15,0-21 0,21 21 0,1 0 16,-1 0-16,0 0 0,22 0 0,-22 0 16,22-22-16,-1 22 0,22 0 0,-22 0 15,1-21-15,21 21 0,20 0 16,-20 0-16,0-21 0,21 21 0,-22 0 15,22 0-15,0 0 0,0-21 0,21 21 16,-21 0-16,-1 0 16,22 0-16,0-21 0,0 21 0,0 0 15,-21 0-15,21-21 0,0-1 0,0 22 16,0 0-16,-21-21 0,21 21 0,-21-21 16,0 21-16,-22 0 0,22-21 15,-21 21-15,0 0 0,-22-21 0,-21 0 16,1 21-16,-1 0 0,-21-22 0,0 22 15,-21-21-15,0 21 0,0 0 16,-42-21-16,21 0 0,-21 21 0,-22 0 16,1 0-16,-22-21 0,0 21 0,-21 0 15,22 0-15,-22 0 0,-42 0 47,0 0-47,-1 0 0,1 21 0,-21 0 16,21-21-16,-22 21 0,-20-21 0,21 21 15,-22 1-15,1-22 0,-1 21 16</inkml:trace>
  <inkml:trace contextRef="#ctx0" brushRef="#br0" timeOffset="11842.18">1164 3810 0,'0'21'16,"-21"-21"-1,0 21 1,0-21 0,42 0 46,0 0-62,-21-21 16,0 0-1,0 0 1,0 0-16,0 0 16,0-1-1,0 1-15,-21 42 47,21 1-47,-21-22 16,21 21-16,0 0 0,0 0 0,0 0 15,-22-21-15,22 21 0,0 1 16,0-1 0,22-21 15,-22-21-16,0-1-15,0 1 0,0 0 16,0 0 0,0 0-16,0 0 15,0 42 17,0 0-17,0 0-15,-22 0 0,22 22 16,0-22-16,-21 0 0,21 0 15,0 21-15,0-20 0,0-1 0,0 0 16,0 0-16,0 0 16,21-21-1,1 0-15,-1-21 0,0 0 16,21 0-16,-21 0 0,1-1 0</inkml:trace>
  <inkml:trace contextRef="#ctx0" brushRef="#br0" timeOffset="12190.98">1482 3789 0,'0'21'47,"21"-21"-16,0 0-31,0 0 16,0 0-1,0-21-15,-21 0 16,0 0-16,0-1 16,0 1-1,-21 21-15,0 0 16,0 0-16,0 0 0,21 21 16,-21 1-16,-1-1 0,22 21 15,-21-21-15,21 0 0,-21 1 16,21-1-16,-21 21 0,21-21 0,0 0 15,0 1-15,0-1 0,0 0 16,0 0-16,0 0 0,21 0 16,0-21-16,0 0 0,22 0 0,-22 0 15</inkml:trace>
  <inkml:trace contextRef="#ctx0" brushRef="#br0" timeOffset="12792.6">2371 3429 0,'0'0'0,"21"0"0,0-21 0,-21 0 0,21 0 15,0-1-15,0-20 0,-21-43 16,0 64 0,0 0-16,0 0 0,-21 21 15,0 0-15,0 0 0,-21 0 16,20 21-16,1 0 0,-21 0 0,21 43 15,-22-22-15,22 22 0,-21-1 16,21 1-16,-22-1 0,22 22 0,0-22 16,0 22-16,-21 0 15,20-1-15,1 1 0,21-21 0,0-1 0,0 1 16,0-1-16,0 1 0,0-22 16,0-21-16,21 21 0,1-20 15,-1-1-15,0 0 0,0-21 0,21 0 16,1 0-16,-1 0 0,0 0 15,22-21-15,-22 0 0,22-1 0,-22 1 16,22-21-16,-22 21 0,0-22 0</inkml:trace>
  <inkml:trace contextRef="#ctx0" brushRef="#br0" timeOffset="13176.62">2815 3937 0,'0'0'0,"0"-63"15,-21 63 1,0 0-16,0 21 15,-1 21-15,22-21 0,-21 22 16,21-1-16,0 0 0,-21 1 0,21-1 16,-21 0-16,21-21 0,0 22 15,0-1-15,0-21 0,0 22 0,0-22 16,0 0-16,21-21 0,0 21 0,22-21 16,-22 0-16,21 0 0,0 0 15,1 0-15,-1-21 0,0 0 0,-20 0 16,20-1-16,0 1 0,-21 0 0,1-21 15,-1 21-15,-21-22 0,0 1 16,0 0-16,0-1 0,0 1 16,-43 21-16,22-22 0,0 1 15,-21 21-15,21 0 0,-22 0 0,22 21 16,-21 0-16,-1 0 0,1 0 0,0 0 16,21 21-16,-22 0 0,22 0 15,0 0-15,0 0 0,21 1 0,0 20 16,0-21-16,0 0 0,0 22 15,0-22-15,21 0 0,21-21 0,-21 21 16,22-21-16,-1 0 0,0 0 16,1 0-16,20 0 0</inkml:trace>
  <inkml:trace contextRef="#ctx0" brushRef="#br0" timeOffset="13657.44">3577 3874 0,'-21'0'15,"0"0"-15,0 0 16,-1 21-16,1-21 0,0 21 16,21 21-16,0-21 0,0 1 15,-21 20-15,21 0 0,0 1 0,0-1 16,0-21-16,-21 21 0,21 1 0,0-1 16,0-21-16,0 22 15,0-22-15,0 21 0,0-21 0,0 0 16,0 1-16,0-44 31,0 1-15,0 0-16,0 0 0,0 0 0,0-22 15,21 1-15,0 0 0,-21-1 16,21 1-16,0-21 0,1 20 0,-1 1 16,0 21-16,21-22 0,-21 22 0,22 0 15,-22 0-15,21 21 0,1 0 16,-22 0-16,21 21 0,-21-21 15,22 42-15,-22-20 0,0-1 0,0 21 16,0 0-16,0-20 0,-21 20 0,0 0 16,0 1-16,0-22 0,0 21 15,0 0-15,0-20 0,0-1 0,-21 0 16,21 0-16,-21 0 0,21 0 16,0-42 15,0 0-31,21 0 15,-21 0-15,21 0 16,-21-1-16</inkml:trace>
  <inkml:trace contextRef="#ctx0" brushRef="#br0" timeOffset="15492.71">4127 3895 0,'0'0'0,"0"-21"15,0 42 1,0 0-16,0 0 0,22 0 15,-22 0-15,0 1 0,0 20 16,0-21-16,0 21 0,21-20 0,-21 20 16,0 0-16,0-21 0,0 22 0,0-22 15,0 21-15,0-21 0,0 1 16,0-1-16,0 0 0,0 0 0,21-21 16,-21 21-16,21-21 15,0 0-15,0-21 16,1 0-16,-1 0 0,-21 0 15,21-1-15,0 1 0,0-21 0,0 21 16,1-22-16,-1 1 0,-21 0 0,21-1 16,0-20-16,-21 21 0,0 20 15,21-20-15,0 21 0,1 0 0,-22 0 16,21-1-16,-21 1 0,21 21 0,-21 21 31,0 1-31,0-1 0,0 21 16,0-21-16,0 22 0,0-1 0,0-21 15,0 21-15,0 1 0,0-1 16,0-21-16,0 22 0,0-22 16,0 0-16,0 21 0,0-21 15,0 1-15,21-1 0,0-21 0,0 0 16,22 0-16,-22 0 0,0 0 16,21 0-16,-20 0 0,20-21 0,-21-1 15,21 1-15,1 0 0,-22 0 0,0 0 16,0 0-16,0-22 0,1 22 15,-1 0-15,-21-21 0,0-1 16,0 22-16,0-21 0,0 21 0,0-1 0,0-20 16,-21 21-16,21 0 15,-22 21-15,1 0 16,0 0-16,0 0 0,21 21 16,0 0-16,-21 21 0,21-20 15,-21 20-15,21-21 0,0 21 16,-22-20-16,22 20 0,0 0 0,0-21 15,0 22-15,0-22 0,0 0 0,22 0 16,-1 0-16,0 1 0,0-22 0,0 0 16,0 21-16,1-21 0,-1 0 15,21 0-15,-21 0 0,0 0 0,1-21 16,-1-1-16,0 22 0,21-21 16,-21 0-16,1 0 0,-1-21 15,0 20-15,0 1 0,0-21 0,-21 21 16,0-22-16,21 22 0,-21-21 0,0 21 15,0 0-15,0-1 0,0 1 0,0 0 16,22 21 0,-22 21-1,21 0-15,-21 1 16,21-1-16,0 0 0,-21 0 16,0 0-16,0 0 0,21 22 15,-21-22-15,0 0 0,21 0 0,-21 0 16,0 1-16,0-1 0,22 0 0,-1 0 15,-21 0-15,21 0 16,0-21-16,0 0 16,0 0-16,1 0 0,-1 0 15,0 0-15,0 0 0,0 0 16,0-21-16,1 21 0,-1-21 16,-21 0-16,21 0 0,0 0 0,0-1 15,-21-20-15,21 0 0,1-1 0,-22 1 16,21 0-16,0-1 0,0-20 0,0 21 15,-21-22-15,21 1 0,1-1 16,-1 22-16,-21-22 0,21 22 0,-21 0 16,0-1-16,0 1 0,0 21 15,0-22-15,0 22 0,0 0 16,-21 21-16,0 0 16,-1 0-16,1 21 0,21 0 0,0 22 15,-21-1-15,0-21 0,21 43 16,-21-22-16,21 0 0,0 1 0,0 20 15,0-20-15,0 20 0,0-21 0,0 1 16,0 20-16,0-20 0,0-1 0,0 0 16,21 1-16,0-22 0,0 21 15,-21-21-15,21 0 0,1 1 16,-1-1-16,21 0 0,-21-21 0,0 0 0,1 0 16,20 0-16,-21 0 0,0 0 15,0 0-15,1-21 0,20 21 16,-21-21-16,0-1 0,0 1 0,1 0 15,-22 0-15,21 0 0,0 0 0,0-22 16,-21 22-16,0-21 0,0 21 0,0-1 16,21 1-16,-21 0 0,0 42 31,0 0-31,0 1 16,0-1-16,0 0 0,0 0 15,0 21-15,0-20 0,0-1 0,0 0 16,0 0-16,0 0 0,0 0 0,0 1 15,0-1-15,21-21 0,1 0 0,-1 0 16,0 0-16,0 0 16,0 0-16,0 0 0,1 0 15,-1-21-15,0 21 0,0-22 0,0 1 16,0 0-16,1 0 0,-22-43 16,21 43-16,-21 0 0,21-21 15,-21 21-15,0-1 0,0 1 0,0 0 16,0 42-1,-21 0 1,21 1-16,-21-1 0,21 0 16,0 0-16,0 0 0,0 0 15,-22 22-15,22-22 0,0 0 16,-21 0-16,21 0 0,21-42 47,1 0-32,-1 0-15,-21 0 0,21 0 0,0-1 16,0-20-16,0 21 0,22 0 16,-22-22-16,21 22 0,-21 0 15,22 0-15,-22 0 0,42-22 0,-41 43 16,-1 0-16,0 0 0,0 0 16,-21 22-16,21-1 0,-21 0 15,0 0-15,21 21 0,-21-20 16,0-1-16,0 21 0,0-21 0,0 0 15,0 22-15,0-22 0,0 0 0,0 0 16,0 0-16,0 1 16,0-1-16,0 0 15,22-21 1,-1 0-16,0 0 16,0 0-16,0 0 0,0 0 15,22 0-15,-1 0 0</inkml:trace>
  <inkml:trace contextRef="#ctx0" brushRef="#br0" timeOffset="16174.83">8043 3979 0,'0'0'0,"0"-21"0,0-21 0,0 21 16,0-43 0,0 43-16,-21 21 0,21-21 0,-21 21 0,0 0 15,0 0-15,-1 0 16,1 21-16,0 0 0,0 0 0,0 1 15,0-1-15,-22 21 0,22-21 16,0 22-16,0-1 0,0-21 0,-1 21 0,1 1 16,0-22-16,21 0 0,0 0 15,0 22-15,0-22 16,0 0-16,21-21 0,0 0 16,1 0-16,-1 0 0,0 0 0,21 0 15,-21 0-15,1-21 0,-1 0 16,0-1-16,0 1 0,0 0 0,-21 0 15,21 0-15,1-22 0,-22 22 0,21-21 16,-21 21-16,0 0 0,21-22 0,-21 22 16,21 0-16,-21 0 15,0 42 17,0 0-32,0 0 0,0 22 0,0-22 15,-21 21-15,0 0 16,21-20-16,-21 20 0,-1 0 0,1 1 15,0 20-15,0-21 0,21 22 0,0-1 16,0-20-16,0 20 0,0 22 0,0-22 16,0 1-16,0 21 0,0-22 0,0 22 15,0-22-15,0 22 0,0-22 16,0 1-16,0-1 0,0 1 0,0-1 16,0 1-16,0-22 0,0 1 0,0-1 15,0-21-15,-21 0 0,0 0 0,-1 1 16,1-22-16,0 0 0,0 0 15,0-22-15,0 1 0,-1 0 16,22 0-16,-21 0 0,21-22 16,-21 1-16,21 0 0,0-22 15,0 22-15,0-22 0,21 1 0,0-22 16,1 22-16,-1-22 0,0 0 0,0 22 16,21-22-16,-20 1 0,20 20 0,0 1 15,-21-1-15,22-21 0,-1 43 0,-21-21 16,22-1-16,-22 1 0,0-1 15,0 22-15,0-1 0,0-20 16,-21 42-16,0-22 0,0 1 0,0 21 16,-21 0-16</inkml:trace>
  <inkml:trace contextRef="#ctx0" brushRef="#br0" timeOffset="16400.7">7175 3387 0,'0'0'0,"0"-21"16,0-1-16,0 1 15,0 0 1,-21 21 31,0 0-47,0 0 15,0 0-15,0 0 0,-22 0 0</inkml:trace>
  <inkml:trace contextRef="#ctx0" brushRef="#br0" timeOffset="16588.15">5863 3620 0,'0'0'0,"-127"42"15,106-21-15,63-21 31,-21 0-31,22 0 0,-1 0 16,0 0-16,22 0 0,-22-21 16,22 21-16,-1-21 0,1 21 0,-22 0 15,22-21-15,-22 21 0,21 0 0,-20-22 16,-1 1-16,0 21 0,1-21 0</inkml:trace>
  <inkml:trace contextRef="#ctx0" brushRef="#br0" timeOffset="18569.08">9440 3620 0,'-21'0'0,"42"0"0,-42 21 0,21 0 16,21-21 15,0 0-31,1-21 0,-1 21 0,0-21 16,21-1-16,1 1 0,-1-21 15,0 21-15,1-22 0,-1 1 0,0 0 16,1-1-16,-1 1 0,0 0 0,-21-1 16,1-20-16,-1 21 0,-21-1 0,0 1 15,0 0-15,0-1 0,0 22 16,0-21-16,-21 21 0,21-1 15,-22 22-15,1 0 0,0 0 0,0 0 16,21 22 0,-21-1-16,21 0 0,-21 21 0,21 1 15,-22 20-15,22 1 0,0-1 0,-21 22 16,0-1-16,0-20 0,0 21 16,0 20-16,-1-20 0,1 0 0,21-1 15,-21 22-15,0-21 0,0 21 0,0-22 16,-1 22-16,1-21 0,0 0 0,-21 20 15,21-20-15,-1 0 0,1-1 0,0 1 16,21-21-16,-21-1 0,21 22 16,-21 21-16,21-64 0,0 0 15,0 1-15,21-22 0,0 0 16,0-21-16,0 0 0,22 0 0,-1 0 16,0 0-16,1-21 0,-1 0 0,22-22 15,-1 22-15,-21-21 0,22-1 0,-22 1 16,1 0-16,-1-22 0,0 22 0,1-22 15,-22 1-15,0-1 0,0 1 0,-21-1 16,0-20-16,0 20 0,-21 1 16,0-1-16,-22-20 0,22 20 0,-21 1 15,0 20-15,-22-20 0,22 20 16,-1 22-16,1-21 0,0 21 0,-1 0 16,22 21-16,-21 0 0,21-22 15,0 22-15,42 0 16,0-21-1,0 21-15,21 0 0,1-21 0,-1 0 16,0 21-16,1-21 0,-1 0 16,22-1-16,-22 1 0,0 0 0,1 0 15,20-21-15,-42 20 0,22-20 0,-22 21 16,21-21-16,-42 20 0,0-20 0,21 21 16,-21 0-16,0 0 0,0-1 15,-21 22-15,0 0 0,0 0 16,0 0-16,-1 22 0,1-1 15,0 0-15,21 21 0,-21-21 0,21 1 16,0 20-16,0-21 16,0 0-16,21 0 0,0 1 0,0 20 15,1-21-15,20-21 0,-21 21 0,0 0 16,22 1-16,-22-22 0,21 21 0,-21-21 16,0 0-16,1 0 0,-1 0 15,0 0-15,0 0 0,0 0 0,0 0 16,1 0-16,-1 0 0,0-21 0,0 21 15,0-22-15,0 1 0,1 0 0,-1 0 16,0 0-16,0-22 0,0 22 0,-21 0 16,0 0-16,21 0 15,-21 0-15,22-1 0,-22 1 0,0 42 32,0 1-17,0-1-15,0 0 0,0 0 16,0 21-16,0-20 0,0-1 0,0 0 15,0 0-15,0 0 0,0 0 0,0 1 16,0-1-16,0 0 0,21-21 0,0 0 16,0 21-16,0-21 0,0 0 15,1 0-15,-1 0 0,0 0 16,0-21-16,0 0 0,0 0 16,1-1-16,-1 22 0,0-21 0,-21-21 15,0 21-15,21 0 0,-21-1 0,0 1 16,0-21-16,0 21 0,-21 0 15,0-1-15,0 1 0,-1 21 0,1 0 16,0 0-16,0 0 0,0 0 0,0 0 16,-1 0-16,1 0 0,42 0 31,1 0-31,-1 0 16,21-21-16,-21 21 0,22 0 0,-1-21 15,-21 21-15,21 0 0,1-21 0,-1 21 16,-21 0-16,22 0 0,-1 0 15,0 0-15,-21 0 0,22 21 0,-22-21 16,21 21-16,-21 0 0,1 22 16,-22-22-16,0 0 0,21 0 0,-21 0 15,0 22-15,0-22 0,0 0 16,0 0-16,0 21 0,0-20 0,0-1 16,0 0-16,-21 0 0,21 0 15,0 0-15,0-42 31,0 0-15,0 0-16,0 0 0,0 0 16,21-1-16,0 1 0,-21 0 0,21-21 0,0-1 15,0 22-15,1-21 0,-1 0 16,0 20-16,0-20 0,0 21 0,22 0 16,-22 0-16,0-1 0,0 22 15,21 0-15,-20 0 0,-1 0 0,0 22 16,-21-1-16,21 0 0,0 0 0,-21 0 15,0 0-15,21 22 0,-21-22 0,0 0 16,0 21-16,0-20 0,0-1 16,0 0-16,0 0 0,0 0 0,0 0 15,0 1-15,0-1 0,-21-21 16,21-21 15,0-1-31,0 1 0,21 0 16,1 0-16,-1 0 0,0-22 15,0 22-15,0-21 0,43-43 16,-22 43-16,-21 21 0,22-22 0,-1 22 16,0 0-16,1 0 0,-1 21 15,0 0-15,-21 0 0,22 0 16,-1 21-16,-21 0 0,0 22 0,1-22 16,-1 21-16,-21-21 0,0 22 0,0-1 0,0-21 15,0 21-15,0-20 0,0-1 16,0 21-16,-21-21 0,21 0 0,0 1 15,-22-22 1,22 21-16,0-42 31,22-1-31,-1 22 0</inkml:trace>
  <inkml:trace contextRef="#ctx0" brushRef="#br0" timeOffset="19348.63">14012 3090 0,'0'-21'16,"0"0"0,0 0-16,0 0 15,0 0-15,0-1 16,21 22-16,-21-21 0,22 0 15,-1 0-15,-21 0 0,21 0 0,-21-1 16,0 1-16,0 42 31,0 1-15,0-1-16,0 0 0,0 21 0,0-21 16,0 22-16,0-1 0,0 0 0,0 1 15,0-1-15,0 0 0,0 1 0,0 20 16,0-20-16,0-1 0,0 0 15,0 1-15,0-22 0,0 21 0,0 0 16,0-20-16,0-1 0,0 0 16,0 0-16,0 0 0,0 0 0,0 1 15,0-1-15,-21-21 16,0 21-16,-1-21 16,1 0-16,0 0 0,0 0 0,0 0 15,-22 0-15,22 0 0,-21 0 0,0 0 16,-1 0-16,22 0 0,-21 0 0,-1 0 15,22 0-15,0-21 0,0 21 0,0 0 16,0 0-16,21-21 16,21 21-1,0 0-15,21-22 0,-21 22 0,22 0 16,-1 0-16,0 0 0,1 0 16,20-21-16,-20 21 0,20 0 0,-21 0 15,22 0-15,-22 0 0,1 0 16,-22 0-16,21 0 0,-21 0 0,0 0 15,-21-21 17,0 0-1,22 0-31,-1 0 16</inkml:trace>
  <inkml:trace contextRef="#ctx0" brushRef="#br0" timeOffset="19885.38">15282 3175 0,'0'0'0,"0"-21"16,0 0 0,0 0-16,0-1 15,0 1-15,0 0 0,0 0 16,0 0-16,0 0 0,0-1 15,0 1-15,0 0 16,0 42 0,0 0-1,0 22-15,0-1 0,-21 0 0,21 1 16,0 20-16,0 1 0,0 20 0,0-20 16,-21 21-16,21-22 0,0 22 15,0-1-15,0-20 0,-21 21 0,21-1 16,-21 1-16,21 0 0,-22-1 0,22-20 15,0-1-15,0 22 0,0-22 0,-21-20 16,21 20-16,-21-20 0,21-1 0,0 0 16,0 1-16,0-22 0,0 0 0,0 0 15,0-42 1,0 0 0,0 0-16,0-1 0,0 1 15,0-21-15,0 0 0,0-1 0,0 1 16,0 0-16,0-22 0,0 1 0</inkml:trace>
  <inkml:trace contextRef="#ctx0" brushRef="#br0" timeOffset="20160.32">15092 3281 0,'0'0'0,"0"-42"16,0-1-16,0 1 0,0-43 16,21 43-16,0 21 0,0-22 0,22 22 15,-22 0-15,21 0 0,0 0 0,22 21 16,-22 0-16,1 0 0,-1 0 0,-21 0 15,21 21-15,-20 0 0,-1 0 16,-21 0-16,0 22 0,0-1 16,0-21-16,-21 22 0,-1-1 0,1 0 15,-21 1-15,21-1 0,-22-21 0,22 21 16,-21-20-16,21 20 0,-22-21 16,22 0-16,0 0 0,21 1 0,0-1 15,21-21 1,0 0-16,1 0 15,-1 0-15,0-21 0,21-1 16,-21 22-16</inkml:trace>
  <inkml:trace contextRef="#ctx0" brushRef="#br0" timeOffset="20732.5">15769 3514 0,'0'0'0,"21"-21"31,-21-1-31,0 1 0,21-21 0,1 21 16,-1-22-16,0 22 0,0-21 0,0 0 16,0-1-16,22 1 0,-22 0 15,0-1-15,0 1 0,-21 21 0,0-22 16,0 22-16,0 0 0,0 0 0,-21 21 16,0 0-1,0 0-15,0 0 0,-1 21 16,1 0-16,0 0 0,21 1 0,0-1 15,-21 0-15,21 0 0,0 0 16,0 0-16,21 1 0,-21-1 0,21 0 16,0 0-16,1 0 0,-1 0 15,0 1-15,0-1 0,-21 21 0,21-21 16,0 0-16,-21 1 0,0-1 0,0 0 16,22-21-16,-22 21 0,0 0 0,21-21 15,-21 21-15,21-21 16,0 0-1,0 0-15,0-21 16,1 0-16,-1 21 0,0-21 0,-21 0 16,21 0-16,0-22 0,0 22 15,-21-21-15,22 21 0,-1-22 0,-21 1 16,0 21-16,21 0 0,-21-1 0,21 1 16,-21 42 15,0 1-31,0 20 0,0-21 0,0 0 15,0 22-15,-21-22 0,21 0 0,0 21 16,0-21-16,-21 1 0,21-1 0,0 0 16,0 0-1,21-42 17,-21 0-32,21 0 0,-21-1 15</inkml:trace>
  <inkml:trace contextRef="#ctx0" brushRef="#br0" timeOffset="20896.41">16383 2921 0,'0'0'0,"-21"-21"0,0 0 0,-1 21 15,22-21 1,-21 21 0,42 0-1,1 0 1,-1 0-16,0 21 15,0-21-15</inkml:trace>
  <inkml:trace contextRef="#ctx0" brushRef="#br0" timeOffset="22917.31">16806 3048 0,'0'42'16,"-21"-42"-16,0 22 15,21-1-15,-21 0 0,21 0 16,0 0-16,-21 0 0,-1 1 0,22 20 16,0-21-16,0 0 0,0 0 0,-21 1 15,21-1-15,0 0 16,0 0-16,0-42 31,0 0-15,0 0-16,0-1 0,21 1 15,-21 0-15,22 0 0,-1-21 0,-21 20 16,21-20-16,0 21 0,-21-21 0,21 20 16,0-20-16,-21 21 0,22 0 0,-1 21 15,0-21-15,0 21 16,0 21-16,-21 0 16,0 0-16,0 0 0,21 0 0,-21 22 15,22-22-15,-22 21 0,0-21 0,0 22 16,0-22-16,0 21 0,0-21 15,0 1-15,0-1 0,0 0 0,0 0 16,0 0-16,0-42 31,0 0-15,0 0-16,0-22 0,0 22 16,21 0-16,-21-21 0,21 21 15,0-22-15,0 22 0,0-21 0,1-1 16,-1 22-16,0 0 0,0 0 0,0 0 15,0 21-15,1 0 16,-1 0-16,-21 21 0,21 0 16,-21 0-16,0 0 0,0 1 0,0 20 15,0-21-15,21 21 0,-21-20 16,0 20-16,0-21 0,0 0 0,0 0 16,0 1-16,21-1 0,-21 0 0,21 0 15,1-21-15,-1 21 0,0-21 16,21 0-16,-21 0 15,22 0-15,-22-21 0,21 21 16,-21-21-16,22 0 0,-22 0 0,0-1 16,0 1-16,0 0 0,1 0 0,-1-21 15,0 20-15,-21 1 0,21-21 0,-21 21 16,0 0-16,0-1 0,0 1 16,0 0-16,0 42 31,0 0-31,-21 22 15,21-22-15,-21 0 0,21 0 0,-21 22 16,21-22-16,0 0 0,0 0 0,0 21 16,0-20-16,0-1 0,0 0 0,0 0 15,21-21-15,0 21 0,0-21 16,0 0-16,22 0 0,-22 0 16,0 0-16,21 0 0,-21 0 0,22 0 15,-22 0-15,0-21 0,21 0 0,-20 0 16,-1 0-16,0-1 0,0 1 0,0-21 15,0 21-15,1-22 0,-22 1 16,21-21-16,0 20 0,0-20 0,0-1 16,-21 22-16,21-22 0,1-20 0,-1 20 15,0 1-15,0-1 0,0 1 16,-21 20-16,0 1 0,0 0 0,0 21 16,0-1-16,0 1 0,0 0 0,-21 21 31,21 21-31,-21 0 0,0 22 15,0-1-15,-1 0 0,1 1 0,0 20 16,21 1-16,-21-1 0,21 1 0,-21-22 16,21 22-16,-21-1 0,21-21 15,0 22-15,0-22 0,0 22 0,0-22 16,0 0-16,0 1 0,0-22 0,0 21 16,0-21-16,0 1 0,21-1 0,0 0 15,-21 0-15,42 0 0,-21-21 16,1 0-16,-1 0 0,0 0 0,0 0 15,43 0-15,-43-21 0,0 0 16,0 21-16,0-21 0,0 0 16,1-22-16,-1 22 0,0 0 15,-21-21-15,21 20 0,-21 1 0,21 0 16,-21 0-16,0 0 0,0 0 16,0 42-1,0 0 1,0 0-16,0 0 0,0 22 15,0-22-15,0 0 0,0 0 0,0 21 16,0-20-16,0-1 0,0 0 16,0 0-16,0 0 0,21-21 15,1 0-15,-1 21 0,0-21 16,0 0-16,0 0 0,0 0 0,1 0 16,-1 0-16,0-21 0,0 21 0,0-21 15,0 0-15,1 0 16,-1 0-16,-21-22 0,21 22 0,-21 0 15,0 0-15,21-22 0,-21 22 0,21 0 16,0 0-16,-21 42 31,0 0-31,0 0 16,0 1-16,0-1 0,0 0 16,0 0-16,0 0 0,0 0 15,0 1-15,0-1 0,0 0 16,22-21-1,-1 0-15,0 0 16,0 0-16,0 0 16,0 0-16,1-21 0,-1 0 15,-21-1-15,21 22 0,0-21 0,-21 0 16,21 0-16,0 0 0,-21 0 0,22-22 16,-22 22-16,21 0 0,0 0 15,-21 0-15,0 42 31,0 0-31,0 0 16,0 0 0,0 0-16,0 1 0,0-1 0,0 0 15,-21 0-15,21 21 0,0-20 0,0-1 16,0 0-16,0 0 0,0 0 16,21 0-16,0-21 15,0 0-15,0 0 0,1 0 0,20 0 16,-21 0-16,21 0 0,-20 0 0,20 0 15,-21-21-15,21 21 0,-20-21 0,-1 0 16,0 0-16,0 0 0,0-1 16,0 1-16,1 0 0,-22 0 15,21-21-15,-21 20 0,0 1 0,0 0 16,0 0-16,0 0 0,0 0 0,-21 21 31,-1 0-31,1 0 0,21 21 0,0 0 16,-21 0-16,21 0 0,0 0 0,-21 1 15,21-1-15,0 0 0,0 0 0,0 0 16,0 0-16,0 1 0,21-1 16,0-21-16,0 0 0,1 0 15,-1 0-15,0 0 0,0 0 16,0 0-16,0 0 0,1 0 16,-1 0-16,0 0 0,0-21 15,0 21-15,-21-22 0,21 1 16,-21 0-16,22 0 15,-22 0-15,0 0 0,0-1 0,0 1 16,0-21-16,0 21 0,-22 0 0</inkml:trace>
  <inkml:trace contextRef="#ctx0" brushRef="#br0" timeOffset="23133.19">19579 2794 0,'-63'0'15,"41"0"64,1 0-64,0 0-15,0 0 16,0 0-16,-22 0 0</inkml:trace>
  <inkml:trace contextRef="#ctx0" brushRef="#br0" timeOffset="23372.56">18373 2963 0,'0'0'0,"0"22"15,21-22 1,0 0-16,0 0 0,0 0 16,0-22-16,1 22 0,-1 0 0,0 0 15,0-21-15,0 21 0,0 0 0,1 0 16,-22-21 0,-22 21-1</inkml:trace>
  <inkml:trace contextRef="#ctx0" brushRef="#br0" timeOffset="23617.11">17484 2879 0,'0'0'15,"-22"0"-15,1 0 0,0 0 0,0 0 16,0 0 0,0 0-1</inkml:trace>
  <inkml:trace contextRef="#ctx0" brushRef="#br0" timeOffset="25968.21">20722 3196 0,'0'0'0,"21"21"0,0-21 0,1 22 15,-1-22-15,0 0 16,0 0-16,0 0 0,0 0 0,1 0 15,-1 0-15,0-22 0,0 1 0,0 21 16,0-21-16,1 21 0,-1-21 0,-21 0 16,0 0-16,0-1 15,0 1-15,0 0 0,0 0 16,0 0-16,-21 0 0,-1-1 0,1 1 16,0 21-16,0-21 0,0 21 0,0 0 15,-1 0-15,1 0 0,-21 0 16,21 21-16,-22 0 0,1 1 0,21-1 15,-21 21-15,-1 0 0,22-20 0,0 20 16,0 0-16,0 1 0,21-1 16,0 0-16,0-21 0,0 22 15,0-22-15,21 0 0,0 0 0,0 0 16,0 1-16,22-22 0,-22 0 0,21 0 16,-21 0-16,22 0 0,-1 0 0,0 0 15,-21 0-15,22-22 0,-1 1 16,-21 0-16,22 0 0,-22 0 0,0-22 15,0 22-15,0-21 0,22 0 0,-43-1 16,21 22-16,0-21 0,0-1 0,-21-20 16,0 21-16,21-22 15,0 1-15,-21 20 0,0-20 0,0-1 16,22-20-16,-22 41 0,0-20 0,0 20 16,0 1-16,0 21 0,0-21 0,-22 63 31,1 0-31,21 21 0,-21 1 15,0 20-15,0 1 0,0-1 0,21 1 16,0 20-16,0-20 0,0-1 16,0 1-16,0-1 0,0 1 0,0-22 15,0 22-15,0-22 0,0 21 0,0-20 16,21-1-16,0-21 0,0 22 0,0-22 16,0 0-16,1 0 15,20 0-15,-21-21 0,21 0 0,1 0 16,-1 0-16,0 0 0,1 0 0,-1-21 15,0 0-15,1 0 0,-22 0 0,21-1 16,1 1-16,-22 0 0,0-21 16,0 21-16,-21-22 0,0 1 0,0 21 15,0-22-15,0 1 0,0 21 0,0 0 16,0 0-16,0-1 0,-21 22 16,0 0-16,0 0 0,-1 0 15,1 0-15,0 22 0,0-1 0,0 0 16,0 0-16,-1 21 0,1-20 0,0 20 15,0-21-15,0 21 0,21-20 0,-21 20 16,21-21-16,0 0 0,0 0 16,0 1-16,21-22 15,0 0-15,0 0 0,0 0 0,22 0 16,-22 0-16,0-22 0,21 22 0,-21-21 16,22 0-16,-22 0 0,21 0 0,-21 0 15,1-22-15,-1 22 0,-21-21 16,21 21-16,-21-22 0,21 22 15,-21-21-15,0 21 0,0-1 0,0 1 16,0 0-16,0 42 31,0 0-31,-21-21 0,21 43 0,-21-22 16,21 21-16,0-21 0,0 22 0,0-22 16,0 21-16,0-21 0,0 22 0,0-22 15,0 0-15,0 0 0,0 0 16,21 1-16,0-1 0,0-21 0,22 0 15,-22 0-15,0 0 0,21 0 0,1 0 16,-22 0-16,21-21 0,0-1 0,-20 22 16,20-21-16,-21 0 0,21-21 15,-20 21-15,-1-22 0,0 22 16,0-21-16,0-1 0,0 1 0,1-21 16,-1 20-16,-21-20 0,21 20 0,-21-20 15,21-1-15,-21 1 0,0-1 16,0 1-16,21-1 0,-21 22 0,0 0 15,0-1-15,0 1 0,0 21 0,-21 21 16,0 0-16,0 0 0,21 42 16,-21-21-16,-1 22 0,1 20 15,0-20-15,0 20 0,0 1 0,21-1 16,0 1-16,0-1 0,0-21 0,0 22 16,0-1-16,0-20 0,0-1 0,0 0 15,21 1-15,0-1 0,0 0 16,0-20-16,1-1 0,-1 21 0,0-42 15,0 21-15,0-21 0,22 0 16,-22 0-16,21 0 0,-21 0 0,22 0 16,-22 0-16,0-21 0,21 21 15,-21-21-15,1 0 0,-1 0 0,21-1 16,-42-20-16,21 21 0,0-21 0,1-1 16,-1 22-16,-21-21 0,0-1 0,0 22 15,0 0-15,0 0 0,0 0 16,0 0-16,-21 42 15,-1-21-15,1 21 16,0 0-16,0 21 0,-21-20 16,20 20-16,1-21 0,0 0 0,21 22 15,0-22-15,0 0 0,0 0 16,0 21-16,0-20 0,0-1 16,21-21-16,0 0 0,1 0 15,-1 0-15,0 0 0,0 0 0,0-21 16,0-1-16,1 22 0,-1-21 15,0 0-15,0 0 0,-21 0 0,21-22 16,0 22-16,-21 0 0,0 0 0,0 0 16,22-22-16,-22 22 0,21 0 15,-21 42 1,0 0-16,-21 1 16,21-1-16,-22 0 0,22 0 0,0 21 15,-21-20-15,21 20 0,0-21 16,0 0-16,0 0 0,0 1 15,0-1-15,0 0 0,0 0 0,21-21 16,1 21-16,-1-21 0,0 0 16,0 0-16,0 0 0,0 0 15,-21-21-15,22 0 0,-1 0 16,-21 0-16,0-1 0,0 1 16</inkml:trace>
  <inkml:trace contextRef="#ctx0" brushRef="#br0" timeOffset="26157.61">22669 2815 0,'0'0'0,"-21"0"0,-21 0 15,21-21-15,0 21 0,-1 0 0,22-21 16,22 21 0,-1-21-16,0 21 15,21 0-15,-21-21 0,22 21 0,-1 0 16,0 0-16,1 0 0,-1 0 0,-21-22 15,22 22-15,-22 0 0,0 0 0,0 0 16</inkml:trace>
  <inkml:trace contextRef="#ctx0" brushRef="#br0" timeOffset="26640.33">24024 2646 0,'0'0'0,"0"-21"0,0 0 0,0-22 16,0 22-16,0 0 0,0 0 15,-21 21 1,0 0-16,0 21 0,-1 21 15,1 1-15,0-1 0,0 0 0,0 22 16,0-1-16,-1-20 0,22 20 16,0 1-16,-21-1 0,21-21 0,-21 22 15,21-1-15,0-20 0,0-1 0,0 0 16,0 1-16,0-22 0,0 0 16,0 0-16,0 0 0,0 1 0,21-22 15,-21-22 1,0 1-16,0 0 15</inkml:trace>
  <inkml:trace contextRef="#ctx0" brushRef="#br0" timeOffset="27282.09">23580 3175 0,'0'0'0,"21"0"31,0 0-31,0 0 0,21 0 16,-20 0-16,20 0 0,0 0 0,1 0 15,-1 0-15,0 0 0,22 0 0,-22 0 16,0-21-16,1 0 0,-22 21 16,21 0-16,-21-21 0,22 21 0,-22 0 15,0-22-15,0 1 16,-21 42 15,-21 1-31,21-1 16,0 0-16,0 0 0,0 0 0,0 0 15,0 1-15,0-1 0,0 0 0,0 0 16,21-21 0,0 0-16,1 0 0,20 0 15,-21 0-15,0 0 0,0 0 0,22 0 16,-22-21-16,0 0 0,0 21 0,0-21 16,1-1-16,-22 1 0,21 21 15,-21-21-15,21 0 0,-21 0 16,0 42 15,-21-21-31,0 42 16,21-21-16,-22 22 0,22-1 0,-21-21 15,21 43-15,-21-22 0,21 0 0,0 1 16,0-1-16,0 0 0,0 22 0,0-22 16,0 1-16,0-1 0,21 0 15,-21 1-15,21-1 0,-21 0 0,0-21 16,0 22-16,0-22 0,0 21 0,0-21 15,-21 1-15,0-1 0,0-21 0,0 21 16,0-21-16,-1 0 0,-20 0 0,21 0 16,-21 0-16,20 0 0,-20 0 15,21 0-15,-21-21 0,20 0 16,-20-1-16,21 22 0,0-21 0,-22 0 16,22 0-16,21 0 0,0 0 15,0-1-15,0 1 0,0 0 16,21 0-16,1 21 0,-1-21 0,0 0 15,21-1-15,1-20 0,-1 21 16</inkml:trace>
  <inkml:trace contextRef="#ctx0" brushRef="#br0" timeOffset="27600.41">24913 3048 0,'0'0'0,"0"-21"0,0 0 0,0 0 0,0-1 16,-21 44-1,21-1 1,0 0-16,0 0 0,0 21 0,0 1 16,0 20-16,0 1 0,0-22 0,0 22 15,0-1-15,0 1 0,0-1 16,0 1-16,0-22 0,0 21 0,0-20 16,-21 20-16,0-20 0,21-1 0,-22 0 15,1 1-15,21-1 0,-21 0 0,0 1 16,0-22-16,0 21 0,21-21 15,-22 0-15,22 1 0,-21-1 0,0-21 16,21 21-16,0-42 31,0 0-31,21-1 0,0 1 16,1 0-16,-22 0 0,21-21 0,-21-1 16,21 1-16,0 0 0</inkml:trace>
  <inkml:trace contextRef="#ctx0" brushRef="#br0" timeOffset="27869.26">24850 3471 0,'0'0'0,"21"-63"0,-21-1 0,0 22 16,21-21-16,-21 20 0,0 1 0,21 0 0,-21-1 16,21 22-16,-21-21 15,21 21-15,1-1 0,-1 22 0,-21-21 16,21 21-16,0 0 0,0 0 0,0 0 16,1 0-16,-1 21 15,0-21-15,-21 22 0,0-1 0,0 0 16,0 0-16,0 0 0,0 0 0,0 1 15,0 20-15,0-21 0,-21 0 0,21 0 16,-21 22-16,-1-22 0,1 0 16,0 0-16,-21-21 0,42 21 0,-21 1 15,-1-22-15,1 0 0,42 0 32,1 0-17,-1 0-15,0-22 0,0 22 0</inkml:trace>
  <inkml:trace contextRef="#ctx0" brushRef="#br0" timeOffset="28192.15">25336 3217 0,'0'0'0,"22"-21"32,-1 0-32,0 0 15,0 21-15,-21-21 0,21 21 16,0-21-16,1-1 0,-1 22 0,-21-21 15,21 0-15,-21 0 0,21 21 16,-21-21-16,-21 21 16,0 0-1,0 0-15,-1 0 0,1 21 0,0 0 16,0 0-16,-21 0 0,20 1 0,22 20 16,-21-21-16,0 21 0,21-20 15,-21-1-15,21 0 0,0 21 0,0-21 16,0 1-16,0-1 0,21 0 15,0-21-15,0 0 0,1 21 0,-1-21 16,0 0-16,0 0 0,0 0 16,0 0-16,22-21 0,-22 21 0,0-21 15,21 0-15</inkml:trace>
  <inkml:trace contextRef="#ctx0" brushRef="#br0" timeOffset="28476.99">26352 2540 0,'0'0'0,"-21"21"15,21 0-15,-21 1 16,0-1-16,0 21 0,21-21 16,-21 22-16,-1-1 0,22 0 0,0 22 15,0-22-15,-21 0 0,21 22 16,-21-22-16,21 22 0,-21-22 0,21 0 15,-21 1-15,21-1 0,0 0 16,0 1-16,-21-22 0,21 0 0,0 0 16,-22 0-16,22 1 15,22-22 1,-1-22-16,0 22 0,0-21 16,0 0-16,0 0 0</inkml:trace>
  <inkml:trace contextRef="#ctx0" brushRef="#br0" timeOffset="28840.26">26479 3112 0,'-21'21'31,"0"0"-31,0 0 0,0 21 0,21-20 16,0-1-16,-21 0 0,21 21 16,0-21-16,0 1 0,0-1 0,0 0 15,0 0-15,21 0 0,0-21 16,0 0-16,0 0 0,0 0 15,1 0-15,20 0 0,-21 0 0,0 0 16,0-21-16,1 0 0,-1 0 16,-21 0-16,0-1 0,21-20 0,-21 21 15,0-21-15,0-1 0,0 22 16,0 0-16,0 0 0,0 0 0,0-1 16,0 1-16,-21 21 0,0 0 15,-1 0-15,1 0 0,0 0 16,0 0-16,0 0 0,21 21 15,-21-21-15,-1 0 0,1 22 0,0-22 16,21 21-16,-21-21 31,0 0-15,21-21-16</inkml:trace>
  <inkml:trace contextRef="#ctx0" brushRef="#br0" timeOffset="29121.1">25527 2900 0,'0'0'0,"-21"0"0,0 0 16,42 0 0,0 0-1,0-21-15,21 21 0,1 0 0,-1 0 16,22-21-16,-22 21 0,21 0 0,1 0 15,-22 0-15,1 0 0,-1 0 16,0-22-16,1 22 0,-22 0 16,0 0-16,0 0 0,-42 0 47,-21 0-47,20 22 0,-20-22 0,0 21 15,-22-21-15,1 21 0,-22 0 0</inkml:trace>
  <inkml:trace contextRef="#ctx0" brushRef="#br0" timeOffset="31140.95">804 5609 0,'0'0'0,"21"0"16,-21-21-1,0 0 1,22 0-16,-22 0 0,0-1 16,0 1-16,0 0 15,0 0-15,0 0 0,-22 0 0,1 21 16,0-22-16,0 1 0,0 0 0,-22 21 16,22-21-16,0 21 0,-21 0 15,21 0-15,-22 0 0,22 21 16,-21 0-16,21 0 0,-22 1 15,22 20-15,0 0 0,-21 1 0,20 20 16,1-21-16,0 22 0,0-22 16,0 22-16,21-22 0,0 0 0,0 1 15,0-1-15,0-21 0,21 22 16,-21-22-16,42-21 0,-21 21 0,1-21 16,-1 0-16,21 0 0,-21 0 15,0 0-15,22-21 0,-22 0 0,21-1 16,-21 1-16,22 0 0,-22 0 15,21-21-15,1-1 0,-22 1 0,0 0 16,0-1-16,0 1 16,0 0-16,1-1 0,-22 1 0,0 21 15,0 0-15,0-1 0,0 1 16,0 0-16,0 42 16,0 0-1,0 1-15,0 20 0,0 0 0,0 1 16,0-22-16,0 21 0,0 0 15,0 1-15,0-1 0,21 0 0,-21-20 16,21 20-16,-21-21 0,21 0 16,0 0-16,0-21 0,1 0 15,20 0-15,-21 0 0,21 0 0,-20 0 16,20 0-16,0-21 0,1 0 16,-1 0-16,0 0 0,1 0 0,-22-1 15,21-20-15,-21 21 0,0 0 16,-21 0-16,0-22 0,0 22 0,0 0 15,0 0-15,0 0 0,0-1 16,-21 22 0,0 0-16,21 22 15,-21-1-15,21 0 0,0 0 0,-21 21 16,0-20-16,21 20 0,-22-21 16,22 0-16,-21 22 0,21-22 15,0 0-15,0 0 0,0 0 0,0 0 16,-21-21-16,21 22 15,0-44 1,21 22 0,0-21-16,-21 0 0,22 0 0,-1-21 15,0 20-15,0-20 0,0 21 16,0-21-16,1-1 0,-1 22 16,0-21-16,0 21 0,0-1 0,-21 1 15,21 21-15,1 0 0,-1 21 16,0 1-16,-21-1 15,21 0-15,-21 0 0,0 21 16,0-20-16,0 20 0,0-21 0,0 21 16,0-20-16,0-1 0,0 21 15,0-21-15,0 0 0,0 1 0,0-1 16,0 0-16,0 0 16,21-42-1,0 0 1,1 21-16,20-21 0,-21-1 15</inkml:trace>
  <inkml:trace contextRef="#ctx0" brushRef="#br0" timeOffset="31536.73">2180 5630 0,'0'0'0,"0"-21"0,-21 21 31,0 0-31,0 0 16,21 21-16,-22 1 0,1-1 0,21 21 15,0-21-15,-21 0 0,21 22 0,-21-1 16,0-21-16,21 0 0,0 22 16,0-22-16,0 0 0,0 21 0,0-20 15,0-1-15,0 0 16,21-21-16,0 0 0,21 0 16,-20 0-16,-1-21 0,21 21 0,-21-21 15,22-1-15,-22 1 16,21 0-16,-21 0 0,-21-21 0,0 20 15,21 1-15,-21-21 0,0 21 0,0-22 16,0 22-16,-21-21 0,0 21 16,0-22-16,0 22 0,0 0 0,-1 0 15,-20 0-15,21 21 0,0 0 16,0 0-16,-1 0 0,1 21 16,0 0-16,21 0 0,-21 0 0,21 1 15,0-1-15,0 0 0,0 0 16,0 0-16,21-21 0,21 0 15,-20 0-15,20 0 0,0 0 16,1-21-16</inkml:trace>
  <inkml:trace contextRef="#ctx0" brushRef="#br0" timeOffset="31796.58">2921 5249 0,'0'-21'0,"0"42"0,0-63 0,0 21 16,0 0-16,-21 0 0,21-1 15,-21 22-15,-1 0 16,1 0-16,21 22 0,-21 20 0,21-21 16,0 21-16,-21 1 0,21 20 15,-21-20-15,21 20 0,0 1 0,0-1 16,-21 1-16,-1-1 0,1-21 16,21 22-16,0-22 0,0 1 15,-21-1-15,21 0 0,0 1 0,0-22 16,0 0-16,0 0 0,0 0 15,0 0-15</inkml:trace>
  <inkml:trace contextRef="#ctx0" brushRef="#br0" timeOffset="32891.97">2498 5884 0,'0'0'0,"-22"0"0,1-21 15,-21 21-15,21 0 16,0-21-16,21 0 0,-22 21 15,44-21 1,-1 21-16,0-21 0,21 21 16,1-22-16,-1 1 0,21 21 0,1-21 15,-22-21-15,22 21 0,-1-1 16,1 1-16,-1-21 0,-20 21 0,-1-22 16,0 22-16,1 0 0,-22-21 0,0 21 15,0-22-15,-21 22 0,0 0 16,0-21-16,0 20 0,0 1 15,0 0-15,-21 21 0,0 0 16,0 0-16,-1 21 0,22 0 16,0 1-16,0-1 0,-21 0 15,21 21-15,0 1 0,-21-1 0,21 0 16,0 1-16,0 20 0,0-21 16,0 1-16,0 20 0,0-20 0,0-1 15,0 0-15,-21 1 0,21-22 0,0 21 16,0-21-16,-21 0 15,21 1-15,0-1 0,0 0 0,0 0 0,0-42 47,0 0-47,21 0 16,-21-1-16,21 1 0,0-21 0,0 21 16,1-22-16,-1 22 0,0-21 15,0 21-15,0 0 0,0-1 0,1 1 16,-1 21-16,-21 21 15,0 1 1,0-1-16,0 0 0,0 0 16,0 21-16,0-20 0,0-1 0,0 0 15,0 0-15,0 0 0,21 0 16,-21 1-16,21-22 0,0 0 16,0 21-16,1-21 0,-1 0 15,0 0-15,0 0 0,0 0 0,22 0 16,-22-21-16,21 21 0,-21-22 15,22 1-15,-22 21 0,0-21 0,21 0 16,-21 0-16,1 0 0,-1-1 0,0-20 16,-21 21-16,0 0 0,21-22 15,-21 22-15,0 0 0,0 0 0,0 0 16,0 0-16,0-1 0,-21 22 16,0 0-1,0 22-15,21-1 16,-22 0-16,22 0 0,0 0 0,0 22 15,0-22-15,0 0 0,0 0 16,0 21-16,0-20 0,0-1 16,0 0-16,0 0 0,0 0 0,0 0 15,22-21-15,-22 22 0,21-22 0,0 0 16,0 0-16,0 0 0,0 0 16,1 0-16,-1 0 0,21 0 0,-21-22 15,0 1-15,22 21 0,-22-21 0,21 0 16,-21 0-16,1 0 0,-1-1 0,0 1 15,0 0-15,0 0 16,0-21-16,-21 20 0,22 1 0,-22 0 16,0 0-16,0 0 0,0 0 0,0-1 0,-22 22 31,1 0-31,0 0 16,21 22-16,0-1 0,0 0 15,0 0-15,21 0 0,-21 0 16,21 1-16,-21-1 0,0 0 15,0 0-15,0 0 0,0 0 0,0 1 16,0-1-16,0 0 0,0 0 0,0 0 16,0 0-16,0 1 15,22-22 1,-1 0 0,0 0-16,0-22 15,-21 1 1,21 21-16,-21-21 0,21 0 15,1 21-15</inkml:trace>
  <inkml:trace contextRef="#ctx0" brushRef="#br0" timeOffset="33414.67">5651 5355 0,'0'0'15,"22"-42"-15,-1 21 0,0 0 0,0-1 16,-21 1-16,0 0 0,-21 42 31,0 22-31,0-1 16,21 0-16,-22 22 0,22-1 15,-21 1-15,0 20 0,0 1 0,0 0 16,0-1-16,-1 1 0,1-21 0,-21 20 16,21 1-16,-22 0 0,22-1 0,-21-20 15,21 20-15,0-20 0,-1-1 16,1-20-16,0 20 0,21-20 0,-21-22 16,21 21-16,0-21 0,0 0 0,0 1 15,0-44 1,0 1-1,0 0-15,0 0 0,0-21 0,0 20 16,0-41-16,0 21 0</inkml:trace>
  <inkml:trace contextRef="#ctx0" brushRef="#br0" timeOffset="33696.51">5186 5736 0,'0'0'0,"-21"-63"15,-1-1-15,1 22 0,21-22 0,0 22 0,0-21 16,21-43-1,22 85-15,-22-22 0,21 22 0,1 21 16,-1-21-16,0 21 0,22 0 0,-22 0 16,22 21-16,-22 0 0,0 22 15,1-22-15,-22 21 0,0 0 16,-21 1-16,0-1 0,0 0 0,0 1 16,-21-1-16,0 0 0,-1-20 0,1 20 15,-21-21-15,21 21 0,0-20 0,-1-1 16,1 0-16,21 0 15,-21-21-15,42-21 32,0 21-17,1-21-15,-1 21 0</inkml:trace>
  <inkml:trace contextRef="#ctx0" brushRef="#br0" timeOffset="34269.19">5778 5800 0,'0'21'15,"22"-42"17,-22 0-17,21-1-15,21-20 0,-21 21 0,0-21 16,22 20-16,-22-20 0,21 0 0,-21-1 16,1 22-16,-1-21 0,0 0 15,-21 20-15,21 1 0,-21 0 16,-21 21-16,0 0 15,0 0-15,-1 0 0,-20 21 0,21 0 16,0 1-16,0-1 0,-1 0 0,1 0 16,21 0-16,0 0 15,21 1-15,1-22 0,-1 21 16,0-21-16,21 0 0,-21 21 0,22-21 16,-22 0-16,0 21 0,0-21 15,0 21-15,1 0 0,-22 1 16,0-1-16,0 0 0,0 0 0,0 0 15,0 0-15,0 1 16,0-1-16,0 0 16,21-21-1,0 0-15,0 0 0,0-21 16,0 0-16,-21-1 0,43 22 0,-22-21 16,0 0-16,0 0 0,0 0 15,1 0-15,-1-1 0,-21 1 16,0 0-16,21 0 0,-21 0 0,0 0 15,0 42 1,0 0 0,0 0-16,-21 0 0,21 0 0,0 1 15,0-1-15,-21 0 0,21 0 16,-22 0-16,22 0 16,0 1-16,22-44 31,-22 1-31,21 21 15,-21-21-15</inkml:trace>
  <inkml:trace contextRef="#ctx0" brushRef="#br0" timeOffset="34438.08">6583 5376 0,'-43'-21'16,"22"21"-16,0 0 15,0 0-15,0 0 16,0 0-16,21 21 15,21 1 1,0-22-16,0 0 0,21 0 0,-20 21 16,-1-21-16,0 0 0,21 0 15</inkml:trace>
  <inkml:trace contextRef="#ctx0" brushRef="#br0" timeOffset="36269.71">7027 5546 0,'0'0'0,"-42"84"16,42-62 0,-21-1-16,0 0 0,-1 21 0,1-21 15,21 1-15,-21 20 0,21-21 0,-21 0 16,21 0-16,-21 1 0,21-1 16,21-42 15,0-1-16,-21 1-15,21 0 0,0 0 16,1-21-16,-22 20 0,21 1 0,0-21 16,0 21-16,-21-22 0,21 22 0,0 0 15,-21 0-15,22 21 16,-22-21-16,21 21 0,-21 21 16,0 0-16,21-21 15,-21 21-15,0 0 0,0 1 0,0-1 16,0 21-16,0-21 0,0 0 0,0 1 15,0-1-15,0 0 0,0 0 16,0 0-16,21 0 0,-21 1 16,21-22-16,0 0 15,1 0-15,-22-22 0,21 1 16,0 0-16,0 0 0,-21 0 0,21 0 16,0-1-16,1 1 0,-1 0 15,0-21-15,0 21 0,0-1 16,-21-20-16,21 21 0,1 0 0,-22 0 15,21 21-15,0 0 32,-21 21-32,0 0 0,0 0 0,0 0 15,0 0-15,0 1 0,0 20 0,0-21 16,0 0-16,0 0 0,21 1 0,0-1 16,0-21-16,-21 21 0,22 0 0,-1-21 15,0 0-15,21 0 0,-21 0 16,1 0-16,20 0 0,-21 0 15,0 0-15,22 0 0,-22 0 0,0-21 0,0 0 16,0 21-16,0-21 0,1-1 16,-1 1-16,-21 0 0,0 0 0,21 0 15,-21 0-15,0-1 0,21 1 16,-21 0-16,0 0 0,0 0 16,0 42-1,-21 0-15,21 0 16,-21 0-16,21 1 0,-21-1 15,21 0-15,0 0 0,0 0 0,0 0 16,0 1-16,0-1 0,0 0 0,0 0 16,0 0-16,21 0 15,0-21-15,0 0 0,0 0 16,0 0-16,22 0 0,-22-21 16,0 0-16,21 21 0,-20-21 0,-1 0 15,21 0-15,-21-1 0,0 1 0,1-21 16,-1 21-16,0-22 0,0 1 0,0 21 15,0-21-15,1-1 0,-22-20 0,21 20 16,0 1-16,0-21 0,-21-1 16,0 22-16,21-22 0,-21 1 0,0-1 15,21 22-15,-21 0 0,0-1 0,0 22 16,0 0-16,0 0 0,-21 21 16,0 21-16,0 21 0,0-21 15,0 22-15,-1-1 0,-20 22 16,21-1-16,0-21 0,-22 22 0,22-1 15,0-20-15,0 20 0,0-20 16,21 20-16,0-21 0,0 1 0,0-1 0,0 0 16,0-20-16,0 20 0,21-21 15,0 0-15,0 0 0,0 1 16,1-1-16,-1 0 0,0-21 0,0 0 16,21 0-16,-20 0 0,-1 0 0,0 0 0,0-21 15,0 21-15,22-21 0,-22-1 0,0 1 16,0 21-16,0-21 0,-21-21 15,21 21-15,-21-1 0,22 1 16,-22 0-16,21 0 0,-21 0 0,0 0 16,0 42-1,0 0 1,0 0-16,0 0 0,0 0 16,0 1-16,0-1 0,0 0 0,0 0 15,0 0-15,0 0 0,0 1 16,21-22-1,0 0-15,0 0 0,0 0 16,1 0-16,-1-22 16,0 1-16,0 0 15,0 21-15,-21-21 0,21 0 0,1 0 16,-1-1-16,-21 1 0,21 0 0,0 0 16,-21 0-16,21 21 0,-21-21 15,0 42 1,0 0-1,0 0-15,0 0 0,0 0 16,0 1-16,0-1 0,0 0 16,0 0-16,0 0 15,21-21-15,1 0 16,-1 0-16,0 0 16,0 0-16,0-21 0,0 0 15,1 0-15,-1 0 16,-21-1-16,21 22 0,-21-21 0,21 0 15,-21 0-15,21 21 0,-21-21 0,0 0 32,0 42-17,0 0-15,0 0 0,0 0 16,0 0-16,0 1 0,0-1 0,0 0 16,0 0-16,0 0 0,0 0 15,21-21-15,1 0 16,-1 0-16,0 0 0,0 0 15,21 0-15,-20 0 0,-1 0 0,21 0 16,-21 0-16,22-21 0,-22 21 16,0-21-16,0 21 0,0-21 0,0 0 15,1 0-15,-1-1 0,-21 1 16,0 0-16,0 0 0,0 0 0,0 0 0,0-1 16,0 1-16,0 0 15,-21 21-15,-1 0 0,1 0 16,21 21-16,-21-21 0,21 21 15,0 1-15,0-1 0,0 0 0,0 0 16,0 0-16,0 0 0,0 1 0,0-1 16,0 0-16,21-21 0,0 21 0,1-21 15,-1 0-15,0 21 0,0-21 16,0 0-16,22 0 0,-22 0 16,0 0-16,0 0 0,0 0 0,0 0 15,1 0-15,-1-21 0,0 21 0,-21-21 16,0 0-16,0 0 0,0-1 15,0 1-15</inkml:trace>
  <inkml:trace contextRef="#ctx0" brushRef="#br0" timeOffset="36488.66">9398 5186 0,'0'0'0,"-21"0"0,0 0 16,-1 0-16,44 0 31,-1 0-15,0 0-16,0 0 0,0 0 0,0 0 15,22 0-15,-22 0 0,0-21 0,0 21 16,-21-21-16,0-1 16,-21 22-1</inkml:trace>
  <inkml:trace contextRef="#ctx0" brushRef="#br0" timeOffset="36672.93">8636 5165 0,'-42'0'0,"84"0"0,-148 0 0,85 21 0,-21-21 16,20 0-16,1 0 0,42 0 31,1 0-15,-1 0-16,0 0 0,0 0 0,-21-21 15,21 21-15,0 0 0,-21-21 16,0-1-16,-21 22 16</inkml:trace>
  <inkml:trace contextRef="#ctx0" brushRef="#br0" timeOffset="36845.83">7747 5165 0,'0'0'0,"-42"21"0,20-21 0,1 0 15,-21 21-15,63-21 32,0 0-17,0 0-15,1 0 16,-1-21-16,0 21 0,0 0 0,0 0 16</inkml:trace>
  <inkml:trace contextRef="#ctx0" brushRef="#br0" timeOffset="38737">11134 5503 0,'0'0'0,"21"0"16,0 0-16,-21 22 0,21-22 16,0 0-16,0 0 0,1 0 15,-1 0-15,0 0 16,-21-22-16,0 1 0,21 21 0,0-21 16,-21 0-16,0 0 0,0 0 0,0-1 15,0 1-15,0 0 0,0 0 16,0 0-16,0 0 0,-21-1 0,21 1 15,-21 0-15,0 0 0,-22 21 0,22 0 16,0 0-16,-21 0 0,21 0 0,-22 0 16,1 21-16,0 0 0,20 22 15,-20-22-15,0 21 0,21 0 0,-22 1 16,22-1-16,0 0 0,0 1 16,0-1-16,-1 0 0,22 1 0,0-1 0,0-21 15,0 22-15,0-22 0,0 0 16,22-21-16,-1 21 0,0-21 0,21 0 15,-21 0-15,22 0 0,-1-21 16,0 0-16,1 0 0,-1-1 0,22 1 16,-22-21-16,0 21 0,1-22 0,-1 1 15,0 0-15,1-1 0,-1 1 0,-21 0 16,21-22-16,-20 22 0,-1-22 0,21 1 16,-21 21-16,0-22 0,1 1 15,-22-1-15,0 1 0,21 20 16,-21 1-16,0 0 0,0 20 0,0 1 0,0 0 15,-21 21-15,-1 0 0,1 21 0,0 22 16,0-22-16,0 21 16,0 22-16,-1-22 0,-20 21 0,21 1 15,0-22-15,0 22 0,21-1 0,0-20 16,0 20-16,0-21 0,0 1 0,0-1 16,0 0-16,0 1 0,21-22 0,0 21 15,0-21-15,21 1 0,-20-1 16,20-21-16,0 0 0,-21 21 0,22-21 15,-1 0-15,0 0 0,1 0 0,-1-21 16,0 0-16,1-1 0,-1 22 0,0-21 16,1 0-16,-22 0 0,21 0 15,-21 0-15,1-1 0,-1 1 0,-21 0 16,0 0-16,0 0 0,0 0 16,-21 21-16,-1 0 0,1 0 15,0 0-15,0 0 0,-21 0 0,20 21 16,1 0-16,-21 0 0,21 0 0,0 0 15,-1 1-15,1-1 0,0 0 0,0 0 16,0 0-16,21 0 0,0 1 16,0-1-16,0 0 0,21-21 15,0 0 1,0 0-16,22 0 0,-22 0 0,0-21 16,21 21-16,-21-21 0,1-1 15,20 1-15,-21 0 0,0 0 0,0 0 16,1 0-16,-1-1 0,-21-20 15,21 21-15,-21 0 0,21-22 0,-21 22 16,0 0-16,0 0 0,0 0 0,0 0 16,0 42-1,0 0-15,0 0 0,0 21 16,0-20-16,0-1 0,0 21 16,0 0-16,0-20 0,0 20 0,0-21 15,0 21-15,0-20 0,0-1 0,0 0 16,0 0-16,21 0 0,0-21 15,1 0-15,20 0 0,-21 0 16,21 0-16,-20 0 0,20-21 0,0 0 16,1 21-16,-1-21 0,0-22 15,1 22-15,-1 0 0,-21-21 0,21 21 16,1-22-16,-22 1 0,0 0 0,21-1 16,-20-20-16,-1 20 0,0-20 0,0-1 15,-21 1-15,21-1 0,-21 1 16,21 21-16,-21-22 0,0 22 0,0-1 15,0 1-15,0 21 0,0 0 0,0 0 16,0 42 0,0 0-16,0 21 0,-21 22 15,0-22-15,21 22 0,-21-1 16,0 1-16,0-22 0,21 21 16,-22 1-16,1-1 0,21 1 0,-21-22 15,21 1-15,-21-1 0,21 0 0,0 1 16,0-1-16,0-21 0,0 21 0,0-20 15,21-1-15,0 0 0,0-21 0,1 21 16,20-21-16,-21 0 0,21 0 0,1 0 16,-1 0-16,0-21 0,1 21 15,-1-21-15,0 0 0,1-1 0,-1 1 16,-21 0-16,22-21 0,-22 21 16,0-1-16,-21-20 0,0 21 0,0-21 15,0 20-15,0-20 0,0 21 0,0 0 0,0 0 16,0-1-16,-21 22 15,0 0-15,-1 0 0,1 0 16,0 22-16,0-1 0,0 0 16,21 0-16,0 0 0,-21 0 0,21 1 15,-22-1-15,22 0 0,0 0 0,0 0 16,0 0-16,0 1 0,0-1 0,22-21 16,-1 21-16,0-21 15,0 0-15,0 0 0,0 0 16,1-21-16,-1 0 0,0-1 15,0 22-15,0-21 0,0 0 16,1 0-16,-22 0 0,0 0 0,21-1 0,-21 1 16,21-21-16,-21 21 15,0 0-15,0 42 32,0 0-32,-21 0 0,21 0 0,-21 22 15,-1-22-15,22 21 0,0-21 0,0 0 16,0 22-16,0-22 0,0 0 0,0 0 15,0 0-15,0 1 0,0-1 0,22-21 16,-1 21-16,0-21 0,0 0 16,21 0-16,-20 0 0,-1 0 15,21 0-15,-21-21 0,0 21 16,1-21-16,20-1 0,-21 22 0,-21-21 16,21 0-16,0-21 0,-21 21 0,22-1 15,-22-20-15</inkml:trace>
  <inkml:trace contextRef="#ctx0" brushRef="#br0" timeOffset="38932.4">13081 4911 0,'0'0'0,"-42"0"0,-1 21 16,22-21-16,0 0 0,21 21 15,21-21 1,0 0-16,22 0 0,-1 0 0,0 0 15,1 0-15,-1 0 0,21 0 0,-20-21 16,-1 21-16,22 0 0,-22-21 0,0 0 16,-21 21-16,22-22 0</inkml:trace>
  <inkml:trace contextRef="#ctx0" brushRef="#br0" timeOffset="39415.19">14457 4657 0,'21'-43'0,"-42"86"0,63-128 0,-21 43 0,-21-1 16,0 1-16,21 21 0,-21-21 15,0 20-15,22 1 0,-22 0 0,0 42 16,0 22-1,-22-1-15,1 0 0,0 1 0,0 20 16,0 22-16,0-1 0,-1-20 16,1 21-16,0-1 0,0 1 0,0-22 15,0 22-15,-1-21 0,1-22 0,0 21 16,0-20-16,21-1 0,0 0 0,0-20 16,0-1-16,0 0 0,0 0 15,0 0-15,0-42 31,0 0-15,0 0-16,0 0 0</inkml:trace>
  <inkml:trace contextRef="#ctx0" brushRef="#br0" timeOffset="40052.33">14033 5313 0,'-21'-21'16,"42"21"15,1 21-31,20-21 0,-21 0 0,21 0 15,1 0-15,-1 0 0,0 0 16,1 0-16,-1 0 0,22 0 0,-22 0 16,0-21-16,1 0 0,-1 21 15,0-22-15,-21 22 0,22-21 0,-22 21 16,0 0-16,0-21 0,-21 42 31,0 0-15,0 1-16,0-1 15,0 0-15,0 0 0,0 0 0,0 0 16,0 1-16,0-1 0,21-21 16,1 21-16,-1-21 15,0 0-15,21 0 0,-21 0 0,1 0 16,-1 0-16,21 0 0,-21-21 0,22 21 16,-22-21-16,21-1 0,-21 22 15,0-21-15,1 0 0,20 0 0,-21 0 16,-21 0-16,21-1 0,-21 1 15,0 0-15,-21 21 16,21 21 0,-21 0-16,0 1 0,21 20 15,-21-21-15,-1 21 0,22 1 0,-21-1 16,0 0-16,21 1 0,-21-1 0,21 0 16,0 1-16,-21-1 0,0 0 0,21 1 15,-22 20-15,1-20 0,21-1 16,0 0-16,-21-21 0,21 22 0,-21-1 15,21 0-15,-21-20 0,21 20 0,-21-21 16,-1 21-16,1-20 0,0-1 0,0 0 16,0 21-16,0-21 0,-22 1 15,22-22-15,0 21 0,-21-21 0,20 0 16,-20 0-16,21 0 0,-21 0 0,20-21 16,1-1-16,-21 1 0,21 0 0,0 0 15,-1 0-15,22 0 0,-21-1 0,21 1 16,0 0-16,0 0 0,0 0 0,0 0 15,0-1-15,21 1 16,1 0-16,-1 0 0,0 21 0,0-21 16,21 0-16,-20-1 0</inkml:trace>
  <inkml:trace contextRef="#ctx0" brushRef="#br0" timeOffset="40378.14">15663 5207 0,'0'0'0,"21"-21"0,-21 0 16,0 0-16,0 42 31,0 0-31,0 21 16,0 1-16,-21-1 0,21 21 0,0-20 16,-21 20-16,21 1 0,-21-1 0,21-20 15,-21 20-15,0 1 0,-1-1 0,22-21 16,-21 22-16,0-1 0,0-20 0,0 20 15,0-20-15,-1-1 0,1 21 0,0-20 16,0-1-16,0 0 0,0 1 0,-1-1 16,22 0-16,0-20 0,-21-1 0,21 0 15,0 0-15,21-21 16,1-21-16,-1 21 16,-21-21-16,21 0 0,0-22 15,0 22-15,0-21 0,-21-1 0,22 1 16,-1 0-16</inkml:trace>
  <inkml:trace contextRef="#ctx0" brushRef="#br0" timeOffset="40664.83">15579 5673 0,'0'0'0,"0"-43"0,0-20 0,0-1 15,0 22-15,0-21 0,0 20 0,0 1 16,0 0-16,0-1 0,0 1 16,21 21-16,0-22 0,0 22 0,0 0 15,0 0-15,1 0 0,-1 21 0,21 0 16,0 0-16,-20 0 0,20 0 0,0 0 15,-21 21-15,22 0 0,-22 0 16,0 22-16,0-22 0,-21 21 16,0 0-16,0-20 0,0 20 0,-42 0 15,21-21-15,0 1 0,-1 20 0,-20-21 16,21 0-16,-21-21 0,-1 21 0,22 1 16,-21-22-16,21 0 0,-1 21 0,1-21 15,0 0-15,21-21 16,0-1-1,21 1-15,0 0 0,1 0 16,-1 0-16,0 0 0</inkml:trace>
  <inkml:trace contextRef="#ctx0" brushRef="#br0" timeOffset="41024.62">16023 5334 0,'0'0'0,"21"0"0,-21 21 0,21-21 15,1 0 1,-1 0-16,0 0 0,21-21 16,-21 21-16,1-21 0,20 0 0,-21 0 15,21 21-15,1-22 0,-22 1 0,21 0 16,-21-21-16,1 21 0,-1-1 0,0 1 16,0-21-16,-21 21 0,0 0 15,0-22-15,0 22 0,-21 0 16,0 21-16,-22 0 0,22 0 15,0 0-15,-21 21 0,21 0 0,-22 22 16,22-22-16,-21 21 0,21 0 0,-1 1 16,1-1-16,21 0 0,0 1 15,0-22-15,0 21 0,0-21 0,0 22 16,0-22-16,21 0 0,1 0 0,-1-21 16,0 21-16,0 1 0,0-22 0,0 0 15,1 0-15,-1 0 0,0 0 0,21 0 16,-21-22-16,1 1 0,-1 21 0,21-21 15,-21 0-15,22 0 0</inkml:trace>
  <inkml:trace contextRef="#ctx0" brushRef="#br0" timeOffset="41480.42">17462 4424 0,'-21'0'0,"21"21"16,-21-21-1,0 0-15,0 0 16,0 0-1,-1 0-15,22 21 0,0-42 47,22 0-31,-22 0-16,21 21 16,0-21-16,-21-1 0,0 1 0,21 21 15,0 0-15,-21-21 16,21 21-16,-21 21 15,0 0 1,0 1-16,0-1 0,0 0 0,0 0 16,-21 0-16,21 0 0,0 1 15,-21-1-15,0 0 0,21 0 0,-21-21 16,21 21-16</inkml:trace>
  <inkml:trace contextRef="#ctx0" brushRef="#br0" timeOffset="41653.32">17589 4445 0,'0'0'0,"0"-21"15,0 42 17,0 0-32,0 0 0,0 1 15,-21 20-15,21-21 0,-21 0 16,21 0-16,0 1 0,-21-1 0,0 0 15,21 0-15,0 0 0,-21 0 0</inkml:trace>
  <inkml:trace contextRef="#ctx0" brushRef="#br0" timeOffset="48732.67">1524 7239 0,'0'-21'62,"21"0"-46,-21 0-1,21-1-15,-21 1 16,0 0-16,0 0 16,0 0-16,0 0 0,0-1 15,0 44 32,0-1-31,0 0-16,0 21 0,0 1 0,0-1 15,-21 0-15,21 22 0,0-22 16,0 22-16,0-1 0,-21-21 0,21 22 16,-21-22-16,21 1 0,-21-1 15,21 0-15,0 1 0,0-1 0,-22 0 16,22-21-16,0 22 0,0-22 15,-21 0-15,21 0 0,0 0 0,0 1 16,0-1-16,0-42 63,0-1-63,0 1 0</inkml:trace>
  <inkml:trace contextRef="#ctx0" brushRef="#br0" timeOffset="49267.88">1990 7726 0,'0'21'0,"0"0"15,0 0-15,0 1 16,21-22 0,0 0-1,0 0 1,0 0-16,0 0 16,-21-22-16,22 22 0,-22-21 0,0 0 15,0 0 1,0 0 15,-22 21-31,1 0 16,0 21-16,21 0 15,0 0 1,0 0-16,21-21 31,0 0-31,1 0 16,-1 0-16,-21-21 0,21 21 15,-21-21-15,0 0 16,0 0-16,0 0 31,-21 21-31,0 0 16,-1 0 0,44 0 30,-1 0-46</inkml:trace>
  <inkml:trace contextRef="#ctx0" brushRef="#br0" timeOffset="49804.57">3619 7239 0,'0'0'0,"0"-21"0,0 0 0,0 0 16,0-1-16,0 1 0,0 0 0,0 0 16,0 0-16,0 42 31,0 0-31,0 21 0,0 1 15,0-1-15,0 22 0,0-1 0,0 1 16,0-1-16,0-21 0,0 22 16,0-1-16,0 1 0,-21-1 0,21-20 15,-21 20-15,0-20 0,21-1 0,0 0 16,0 1-16,-21-1 0,21-21 16,0 0-16,0 0 0,0 1 15,0-1-15,0-42 31,0-1-15,0 1-16,0 0 0,0 0 0,0 0 16,0 0-16,0-1 0</inkml:trace>
  <inkml:trace contextRef="#ctx0" brushRef="#br0" timeOffset="50312.28">3175 7472 0,'0'0'0,"-21"-21"0,-22 0 0,43-1 16,-21 1-16,21-21 0,0 21 15,0 0-15,0-22 0,0 22 0,0-21 16,21 21-16,1-1 0,-1 1 0,21 21 16,0-21-16,1 21 0,20 0 15,1 0-15,-1 21 0,1 0 0,-1 22 16,22-1-16,-22 0 0,1 22 0,-1-22 15,-20 22-15,20-1 0,-42 1 16,22-1-16,-22 1 0,0-22 0,-21 22 16,0-1-16,0-21 0,0 22 15,0-22-15,0 1 0,0-1 0,-21 0 16,0-21-16,0 1 0,21-1 16,0 0-16,-22-21 15,22-21 1,0 0-16,0-1 0,0-20 15,0 0-15,22-1 0,-1 1 0,-21 0 16,21-22-16,0 22 0,0-22 0,-21 1 16,21-22-16,1 22 0,-1-22 15,-21 22-15,21-22 0,0 21 0,-21 1 16,0-1-16,21 22 0,0 0 16,-21-1-16,0 22 0,0 0 0,0 0 15,22 21 1,-22 21-1,0 0-15,21 0 0,-21 22 16,0-22-16,0 0 0,21 21 0,0-20 16,0 20-16,-21-21 0,21 0 15</inkml:trace>
  <inkml:trace contextRef="#ctx0" brushRef="#br0" timeOffset="51701.48">4551 8065 0,'0'-22'16,"0"1"0,21 21-16,0-21 0,0-21 15,0 21-15,1-1 0,-1 1 0,0-21 16,21 21-16,-42-22 0,21 22 15,-21-21-15,22 21 0,-22-22 0,0 22 16,0 0-16,0 0 0,-22 21 16,1 0-16,0 0 0,0 0 15,-21 21-15,20 0 0,1 0 0,-21 22 16,21-22-16,-22 21 0,22 1 0,-21-1 16,21 0-16,0 1 0,-1-1 0,1 0 15,0 1-15,21-1 0,-21-21 16,21 0-16,0 22 0,0-22 0,0 0 15,21-21-15,21 0 0,-20 0 16,-1 0-16,0 0 0,21 0 0,-21-21 16,22 0-16,-22-1 0,21 1 15,1-21-15,-22 21 0,0-22 16,0 22-16,0-21 0,0 21 0,1-22 16,-22 22-16,21-21 0,-21 21 0,0 0 15,0-1-15,0 44 31,0-1-31,-21 0 16,21 0-16,-22 0 0,22 22 0,-21-22 16,21 21-16,0-21 0,0 22 15,0-1-15,0-21 0,0 0 0,0 22 16,0-22-16,21 0 0,1-21 0,-1 21 16,0 0-16,21-21 0,-21 0 0,22 0 15,-22 0-15,21 0 16,-21 0-16,22-21 0,-1 0 0,-21 0 15,22 0-15,-1-1 0,-21 1 0,21-21 16,-20 21-16,-1-22 0,0 22 0,-21-21 16,0 0-16,0 20 0,0 1 15,0-21-15,0 21 0,0 0 0,0-1 16,-21 22-16,0 0 0,-1 0 0,1 0 16,0 0-16,0 22 15,21-1-15,0 0 16,0 0-16,0 0 0,21 0 0,0 1 15,0-1-15,1 0 0,-1 0 0,0 0 16,0 0-16,0 1 0,0-1 16,1 0-16,-1 0 0,0 0 0,0-21 15,-21 21-15,0 1 0,21-22 16,-21 21-16,21-21 16,1 0-16,-1 0 15,0-21-15,-21-1 0,21 22 0,0-21 16,0 0-16,1 0 0,-1 0 0,21 0 15,-21-1-15,0 1 0,1-21 16,-22 21-16,21-22 0,-21 22 16,21-21-16,-21 21 0,0 0 0,0-22 0,0 22 15,0 0-15,-21 21 16,0 0-16,-1 0 16,22 21-16,0 0 15,-21 0-15,21 1 0,0-1 0,0 0 16,0 0-16,0 21 0,21-20 0,1-1 15,-22 0-15,0 21 0,21-21 16,0 1-16,-21-1 0,21 0 0,-21 0 16,0 0-16,21 0 0,0-21 0,-21 22 15,22-1-15,-1-21 0,0 0 0,0 0 16,0 0-16,0 0 16,1 0-16,-1-21 0,0-1 15,0 22-15,0-21 0,0 0 16,1 0-16,-1 0 0,0 0 0,-21-1 15,0 1-15,21 0 0,-21 0 0,21 0 16,-21 0-16,0 42 31,0 0-31,0 0 16,0 0-16,0 0 0,0 1 0,0-1 16,0 0-16,0 0 0,0 0 0,0 0 15,0 1-15,21-22 16,1 0-1,-1 0-15,0 0 0,21 0 0,-21 0 0,1 0 16,20 0-16,-21-22 0,0 22 0,0-21 16,1 0-16,-1 21 0,-21-21 15,0 0-15,0 0 0,0-1 0,0 1 16,0 0-16,0 0 0,-21 0 16,-1 0-16,1-1 0,0 1 0,0 0 15,-21 21-15,20 0 0,1 0 0,0 0 16,0 0-16,0 0 0,0 0 0,-1 0 15,22 21-15,-21-21 0,21 21 0,0 1 16,0-1-16,0 0 16,0 0-16,21 0 0,1-21 15,-1 21 1</inkml:trace>
  <inkml:trace contextRef="#ctx0" brushRef="#br0" timeOffset="52957.79">6710 7895 0,'0'0'0,"0"-21"16,0 42 15,0 0-16,0 1-15,0-1 0,0 21 0,0-21 16,0 22-16,0-22 0,0 0 0,-21 21 16,21-21-16,-22 1 0,22-1 15,-21 0-15,21 0 0,0 0 0,0 0 16,-21-21-16,21-21 31,21 0-31,0 0 16,-21 0-16,22 0 0,-1 21 15,0-22-15,-21 1 0,21 0 0,0 0 16,0 0-16,1 21 16,-1 0-16,0 0 15,-21 21-15,0 0 16,21-21-16,-21 21 0,0 0 16,0 1-16,0-1 0,0 0 15,21-21-15,-21 21 0,21-21 0,1 0 16,-1 0-16,0 0 0,0 0 15,0 0-15,0-21 16,1 21-16,-1-21 0,0 0 16,0-1-16,0 1 0,0 21 15,-21-21-15,0 0 0,22 0 0,-22 0 0,21-1 16,-21 1-16,0 0 0,0-21 16,0 63 15,0 0-31,0 0 15,0 0-15,0 1 0,-21-1 0,21 0 16,0 0-16,0 0 0,0 0 0,0 1 16,0-1-16,0 0 0,21-21 15,0 0 1,0 0-16,0 0 0,0 0 16,1 0-16,-1-21 0,-21 0 15,21 21-15,0-22 0,0 1 16,0 0-16,1 21 0,-22-21 0,0 0 15,21 0-15,-21-1 0,21 22 0,-21-21 16,0 42 15,0 1-15,0-1-16,0 0 0,0 0 16,0 0-16,21-21 15,0 21-15,0 1 16,1-22-16,-1 0 0,21 21 15,0-21-15,-20 0 0,20 0 16,0 0-16,1 0 0,-1 0 0,-21 0 0,21 0 16,-20 0-16,-1 0 0,0 0 15,0 0-15,0 0 0,0 0 16,-21-21-16,22 21 0,-22-22 16,21 22-16,-21-21 0,0 0 15,0 0-15,21 0 0,-21-22 16,21 22-16,-21 0 0,0 0 0,0 0 15,0-22-15,0 22 0,0 0 0,0 0 16,0 0-16,0 0 0,-21-1 0,0 22 16,0 0-16,-1 0 15,1 0-15,0 0 0,0 0 16,0 22-16,0-22 0,-1 21 0,22 0 16,0 0-16,0 0 0,0 0 0,0 1 15,0-1-15,0 0 0,0 0 16,22 0-16,-1 0 15,-21 1-15,21-1 0,-21 0 16,21 0-16,-21 21 0,0-20 16,0-1-16,0 0 0,-21 21 0,0 1 15,21-1-15,-21 0 0,-1 1 0,1-1 16,0 21-16,0-20 0,-21-1 16,20 22-16,1-22 0,0 0 0,0 1 15,21-22-15,-21 21 0,21-21 16,-21 0-16,21 1 0,0-1 0,0 0 15,0-42 17,0 0-32,0-1 15,0 1-15,0 0 0,0 0 0,0 0 16,21 0-16</inkml:trace>
  <inkml:trace contextRef="#ctx0" brushRef="#br0" timeOffset="53168.18">7493 7641 0,'0'0'0,"0"-21"0,0 0 0,0 0 16,-21 21-16,21-21 0,-21 21 47,-1 21-32,1-21-15,0 21 0,0 0 16,-21 0-16,20-21 0,-20 21 0</inkml:trace>
  <inkml:trace contextRef="#ctx0" brushRef="#br0" timeOffset="54008.74">1714 9652 0,'0'-21'15,"43"21"-15,-43-21 16,21 21-16,-21-21 0,0-1 16,21 22-16,-21-21 0,0 0 15,0 0-15,0 0 16,0 0-16,0-1 0,21 22 15,-21-21-15,21 21 0,1 0 16,-1 0-16,0 0 0,0 0 16,-21 21-16,21 22 0,0-22 15,1 21-15,-22 1 0,0 20 16,0 1-16,0-22 0,0 21 0,0 1 16,-22-22-16,1 22 0,0-22 0,0 0 15,-21 1-15,20-1 0,-20 0 16,0 1-16,-1-22 0,22 0 0,-21 0 15,0-21-15,-1 21 0,22-21 0,-21 0 16,21 0-16,-1 0 0,1-21 16,0 0-16,0 0 0,21 0 0,0 0 15,0-22-15,0 22 0,0-21 0,0-1 16,21 1-16,0 21 0,0-21 16,22 20-16,-22 1 0,21 0 0,-21 0 15,22 21-15,-1 0 16,-21 21-16,22 0 0,-22 0 0,21 1 15,-21-1-15,0 21 0,1-21 0,-1 22 16,0-1-16,0-21 0,-21 21 16,0-20-16,0 20 0,21-21 0,-21 21 15,21-20-15,-21-1 0,0 0 0,0 0 16,0 0-16,22 0 16,-22-42 15,21 0-31,-21 0 0</inkml:trace>
  <inkml:trace contextRef="#ctx0" brushRef="#br0" timeOffset="54180.2">2434 10139 0,'0'0'16,"21"0"-16,0 0 0,1 0 0,-22-21 0,0 0 62,0-1-46,21 1 0,0 0-16</inkml:trace>
  <inkml:trace contextRef="#ctx0" brushRef="#br0" timeOffset="55164.64">3683 9631 0,'-21'-42'0,"42"84"0,-63-127 0,20 64 15,1-21-15,21-1 0,0 22 16,-21 0-16,21 0 0,0 0 0,0 0 16,0 42-1,0 0-15,0 0 0,0 21 0,0 1 16,0-1-16,0 22 0,0-1 16,0 1-16,-21-1 0,21-21 0,-21 22 15,0-22-15,21 22 0,0-22 0,-22 0 16,22 1-16,-21-22 0,21 21 0,0-21 15,0 1-15,0-1 16,21-21-16,1 0 16,-1-21-16,0-1 0,0 1 15,0 0-15,0 0 0,1-21 0,-1 20 16,0-20-16,0 21 0,0-21 16,0-1-16,1 22 0,-1-21 0,0 21 15,-21-1-15,0 1 0,21 21 0,0 0 16,0 21-1,-21 1-15,0-1 0,22 0 0,-22 21 16,0-21-16,0 1 0,0 20 16,0-21-16,0 21 0,0-20 0,0 20 15,0-21-15,0 0 0,0 0 16,0 1-16,21-1 0,0 0 0,0 0 16,0-21-16,0 0 0,1 0 15,20 0-15,-21 0 0,0-21 16,22 0-16,-1 21 0,-21-21 0,21-22 15,1 22-15,-1 0 0,-21-21 0,22-1 16,-22 1-16,21 0 0,-21-22 16,0 1-16,1 20 0,-22-20 0,0-1 0,0 22 15,0-22-15,0 22 0,0-21 16,0 41-16,0-20 0,-22 21 0,22 0 16,-21 21-16,0 0 0,21 21 15,-21 0-15,21 0 0,-21 22 16,21-1-16,-21 0 0,21 1 15,0 20-15,0-21 0,0 22 0,0-22 16,0 22-16,0-22 0,0 0 0,0 1 16,0-1-16,0-21 0,21 0 0,0 1 15,0-1-15,0 0 0,0 0 0,22-21 16,-22 0-16,21 0 0,1 0 0,-22 0 16,21-21-16,0 0 0,1 21 15,-1-21-15,-21-1 0,22 1 0,-22 0 16,0-21-16,0 21 0,0-1 15,0 1-15,-21 0 0,22 0 0,-22 0 0,0 42 47,0 0-47,-22 0 0,22 0 0,-21 1 16,0-1-16,21 0 0,0 21 0,-21-21 16,21 1-16,-21-1 0,21 0 0,0 0 15,0 0 1,0-42-1,0 0 1,21 0-16</inkml:trace>
  <inkml:trace contextRef="#ctx0" brushRef="#br0" timeOffset="55352.55">5059 9525 0,'0'0'0,"0"-21"0,0 0 16,0 42 31,0 0-32,0 0 1,21-21-16,0 0 16</inkml:trace>
  <inkml:trace contextRef="#ctx0" brushRef="#br0" timeOffset="57365.72">5694 10181 0,'0'0'0,"0"-21"15,0 0 1,0 0-16,0 0 0,21-1 0,-21 1 0,0 0 16,0 0-16,21-21 0,-21 20 15,0 1-15,0-21 0,0 21 16,0-22-16,0 22 0,-21 0 0,0 0 16,0 21-16,-22 0 0,22 0 15,0 0-15,0 0 0,-22 21 0,22 0 16,-21 0-16,21 22 0,0-22 0,-1 21 15,1-21-15,0 22 0,21-22 0,-21 21 16,21-21-16,0 1 0,0-1 16,0 0-16,21 0 0,0-21 15,0 0-15,1 0 0,-1 0 16,0 0-16,21 0 0,-21-21 0,22 21 16,-1-21-16,-21 0 0,22-1 0,-1-20 15,0 21-15,1 0 0,-22-22 0,21 1 16,-21 0-16,0-1 0,1 1 15,-1 0-15,0-22 0,-21 22 0,21-22 16,-21 22-16,0-21 0,0 20 0,0 1 16,0 0-16,0-1 0,0 1 0,0 21 15,0 0-15,0-1 0,-21 22 0,0 0 16,21 22-16,0-1 16,0 0-16,-21 21 0,21 1 15,-22-1-15,22 21 0,0 1 0,0-22 16,0 22-16,-21-1 0,21-20 0,0 20 15,0-21-15,0 22 0,0-22 0,0 1 16,21-22-16,-21 21 0,22-21 16,20 0-16,-21 1 0,21-1 0,-20 0 15,20-21-15,0 0 0,1 0 0,-1 0 16,0 0-16,1 0 0,-1 0 0,0-21 16,1 0-16,-22 21 0,21-22 0,0 1 15,-20 0-15,-1 0 0,0-21 0,-21 20 16,0 1-16,0-21 0,0 21 15,0-22-15,0 22 0,-21 0 16,21 0-16,-21 0 0,-1 0 0,1 21 16,0 0-16,0 0 0,0 21 0,0 0 15,-22 0-15,22 0 0,0 0 0,0 22 16,0-22-16,21 0 0,-22 21 0,22-20 16,-21-1-16,21 21 0,0-21 0,0 0 15,0 1-15,0-1 16,0 0-16,21-21 0,1 0 0,-1 0 15,0 0-15,0 0 0,21 0 0,-20 0 16,-1-21-16,21 0 0,-21-1 0,22 1 16,-22 0-16,21 0 0,-21-21 0,22-1 15,-22 1-15,0 0 0,21-22 16,-21 22-16,22-22 0,-22 1 0,0 20 16,0-20-16,0 21 0,-21-22 15,0 22-15,22-1 0,-22 1 0,0 21 16,0 0-16,0 0 0,0-1 0,0 1 15,-22 21-15,1 21 16,0 1-16,0-1 0,0 0 0,0 21 16,-1-21-16,1 22 0,-21 20 15,21-20-15,0-1 0,-1 21 16,1-20-16,21 20 0,0-20 0,0-1 0,0 0 16,0 1-16,0-1 0,0 0 15,21 1-15,1-22 0,-1 0 0,0 21 16,21-21-16,-21-21 0,22 22 0,-22-1 15,21-21-15,1 0 0,-1 0 16,0 0-16,22 0 0,-22 0 0,0 0 16,22-21-16,-22-1 0,1 22 0,-1-21 15,0 0-15,1 0 0,-22 0 0,0 0 16,0-22-16,0 1 0,-21 0 16,0 20-16,0 1 0,0 0 0,0 0 15,-21 0-15,0 21 0,0 0 0,0 0 16,-1 0-1,1 21-15,0 0 0,0 0 0,0 0 16,21 22-16,-21-22 0,21 21 0,0-21 0,0 1 16,0 20-16,0-21 0,0 0 15,0 0-15,21 1 0,0-1 0,0-21 16,0 21-16,0-21 0,1 0 0,-1 0 16,0 0-16,0 0 0,0 0 0,0 0 15,22 0-15,-22 0 0,0-21 16,0 0-16,0 21 0,22-22 0,-22 1 15,0 0-15,0 0 0,-21 0 0,21 0 16,1-22-16,-22 22 0,21 0 0,-21 0 16,0 0-16,0 42 31,0 0-15,0 0-16,0 0 0,0 0 15,0 1-15,0-1 16,21-21-16,0 0 0,0 0 15,0 0-15,1 0 0,-1 0 16,0 0-16,0 0 0,0 0 0,22 0 16,-22-21-16,0 21 0,0-22 0,0 1 15,0 21-15,1-21 16,-22 0-16,21 21 16,-21 21 15,0 0-16,0 0-15,0 1 0,0-1 16,0 0-16,0 0 16,21-21-16,0 0 0,21 21 15,1-21-15,-22 0 0,21 0 0,1 0 16,20 0-16,-21 0 0,1 0 0,-1 0 16,22 0-16,-22 0 0,0 0 0,1-21 15,-22 21-15,21-21 0,-21 0 0,0 0 16,1-1-16,-1 1 0,0 0 15,0 0-15,-21-21 0,0 20 16,0-20-16,0 21 0,0-21 0,0 20 16,0 1-16,0 0 0,-21 0 0,0 0 15,0 21-15,-22 0 0,22 0 0,0 0 16,-21 21-16,20-21 0,1 21 0,-21 0 16,21 0-16,0 1 0,21-1 0,0 0 15,-22 0-15,22 0 0,0 0 0,0 1 16,0-1-16,0 0 0,0 0 15,22 0-15,-1 0 0,0 1 16,0-1-16,0 0 0,-21 0 16,21 0-16,-21 0 0,22 22 0,-22-22 15,21 21-15,-21 1 0,0-1 16,0 0-16,0 1 0,0-1 0,0 21 16,-21 1-16,-1-22 0,1 22 0,0-1 15,0 1-15,0-22 0,0 22 0,-22 41 16,22-62-16,0-1 0,0-21 15,21 22-15,0-22 0,-21 21 0,-1-21 16,22 0-16,-21-21 16,21-21 15,0 0-31,0 0 0,0 0 0,0 0 16,0-1-16,21 1 0,-21 0 15,0-21-15,0 21 0</inkml:trace>
  <inkml:trace contextRef="#ctx0" brushRef="#br0" timeOffset="57576.68">7980 9546 0,'0'0'0,"0"-42"0,0 21 0,0 0 15,0-22-15,0 22 0,0 0 16,0 0-16,21 21 0,-21-21 15,-21 21 17,0 0-32,-1 0 15,-20 0-15,21 0 0,-21 21 0,-1-21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3:34:25.6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889 593 0,'0'0'0,"-21"-43"16,0 22-16,21 42 46,0 1-46,0-1 0,0 21 0,0 22 16,0-1-16,0 1 0,0-1 16,0 22-16,0-22 0,0 22 0,0-22 15,0 22-15,0 0 0,0-22 16,0 22-16,0 0 0,0-22 0,0 1 16,0-1-16,0 1 0,0-22 15,0 0-15,0-21 0,0 1 16,0-1-16,0 0 0,0-42 31,0 0-31,21-1 0,0-20 0,0 0 16,0-1-16,-21 1 0,21 0 0,1-22 15,-1 22-15,-21-22 0,21 22 16,0 0-16,0-1 0,-21 1 0,0 21 16,21 0-16,1 0 15,-22-1-15,0 1 0,21 21 0,0 0 16,-21 21-16,21 1 15,0-1-15,-21 0 0,21 0 0,1 21 16,-22-20-16,0 20 0,21 0 16,0 1-16,-21-1 0,21 0 0,0 1 15,0-1-15,-21 0 0,22-21 16,-1 1-16,0-1 0,0 0 0,21 0 16,-20-21-16,-1 0 0,21 0 0,-21 0 15,22-21-15,-22 0 0,0 0 16,21-1-16,-21 1 0,1-21 0,20 21 15,-21-22-15,0 1 16,0 0-16,1-22 0,-22 22 0,21 0 16,0-22-16,-21 22 0,0-22 0,0 1 15,0-1-15,21 1 0,-21-1 16,0 1-16,0 20 0,0-20 0,0 21 16,0-1-16,0 1 0,0 21 15,0 0-15,0-1 0,0 1 0,-21 21 16,21 21-1,0 22-15,0-1 16,0 22-16,0-22 0,0 21 16,0 1-16,0 21 0,0-22 0,0 1 15,0-1-15,0-21 0,0 22 16,0-1-16,-21 1 0,21-22 16,0 22-16,0-22 0,0 0 0,0 1 15,0-1-15,0-21 0,21 0 16,-21 1-16,21-1 0,0 0 0,0-21 15,1 0-15,-1 0 0,0 0 0,0-21 16,0 0-16,22-1 0,-22 1 16,0-21-16,0 21 0,0-22 0,0 1 15,1 21-15,-1-21 0,0 20 0,-21-20 16,0 21-16,0 0 0,0 0 16,0-1-16,0 1 0,0 0 0,0 42 31,0 0-16,0 1-15,0-1 0,0 0 0,0 0 16,0 0-16,0 22 0,0-22 16,0 0-16,0 0 0,0 21 0,0-20 15,0-1-15,0 0 0,0 0 16,0-42 15,0 0-31,0 0 16,0-1-16</inkml:trace>
  <inkml:trace contextRef="#ctx0" brushRef="#br0" timeOffset="213.87">2349 1122 0,'0'0'0,"-42"0"15,21 0 1,42 0 62,-21 21-78,21-21 16</inkml:trace>
  <inkml:trace contextRef="#ctx0" brushRef="#br0" timeOffset="1131.26">3133 1715 0,'21'21'16,"0"-21"-16,0 0 31,0 0-31,0 0 15,-21-21-15,0-1 0,22 22 0,-22-21 16,21 0-16,-21 0 0,0 0 16,0 0-16,0-1 15,0 1-15,0 0 16,-21 21-16,-1 0 0,1-21 0,0 21 16,0 0-16,-21 0 0,20 0 15,1 0-15,-21 21 0,21 0 0,-22 0 16,1 22-16,0-22 0,21 21 15,-22 1-15,22-22 0,0 21 0,0 0 16,21 1-16,0-22 0,0 21 0,0-21 16,0 1-16,0-1 0,0 0 15,21 0-15,0-21 0,0 0 0,0 0 16,1 0-16,-1 0 0,0 0 0,21 0 16,-21 0-16,1-21 0,-1 0 15,21 0-15,-21-1 0,0 1 0,22-21 16,-22 21-16,21-22 0,-21 1 15,22 0-15,-22-1 0,21 1 16,-21 0-16,1-1 0,-1-20 0,0 21 16,0-1-16,0 1 0,-21 0 0,21-1 15,-21 1-15,0 21 0,0 0 16,0-22-16,0 22 0,0 0 16,-21 21-16,0 0 0,0 21 15,0 0-15,21 0 0,-21 22 16,-1-22-16,1 21 0,21 1 0,-21-1 15,21 21-15,-21-20 16,0-1-16,21 22 0,0-22 0,0 21 0,-21-20 16,21-1-16,0 0 0,0 1 15,0-1-15,0 0 0,0-20 16,0-1-16,0 0 0,21 0 0,-21 0 16,21 0-16,0-21 0,0 0 0,0 0 15,1 0-15,-1 0 16,21 0-16,-21 0 0,0 0 0</inkml:trace>
  <inkml:trace contextRef="#ctx0" brushRef="#br0" timeOffset="3007.32">4149 1799 0,'0'0'0,"0"-21"0,0 0 15,0 0-15,0 0 0,0-1 16,0 1-16,0 0 15,0 0-15,-22 21 16,1 0-16,0 0 0,0 0 16,0 0-16,0 21 0,-1 21 15,-20-20-15,21-1 0,0 21 0,0 0 16,-22 1-16,22-22 0,0 21 0,0 1 16,0-22-16,21 21 0,0-21 15,0 0-15,0 1 0,0-1 16,0 0-16,21-21 15,21 0-15,-21 0 0,0 0 0,1 0 16,-1-21-16,21 21 0,-21-21 16,22-1-16,-22-20 0,21 21 0,-21-21 15,22 20-15,-22-20 0,0 0 0,21-22 16,-21 22-16,1-22 0,-1 22 16,21-21-16,-21 20 0,0 1 0,-21-22 15,22 22-15,-22 0 0,21-1 0,-21 1 16,0 0-16,0-1 15,0 22-15,0 0 0,0 0 0,0 0 0,0 0 16,-21 42 0,21 21-16,-22-21 15,1 22-15,21-1 0,0 0 0,0 22 16,-21-22-16,0 22 0,21-1 0,-21 1 16,21-22-16,0 21 0,0 1 15,0-22-15,-21 1 0,21-1 0,0 0 16,0 1-16,0-1 0,0-21 0,0 0 15,0 0-15,21 1 0,0-1 16,0-21-16,0 0 0,0 0 0,22 0 16,-22 0-16,21 0 0,1 0 0,-1-21 15,0-1-15,1 22 0,-1-21 16,0 0-16,-21-21 0,22 21 16,-1-1-16,-21 1 0,0-21 0,1 21 15,-1-22-15,-21 22 0,0 0 0,0-21 16,0 21-16,0-1 0,0 1 15,-21 21-15,-1 0 16,1 0-16,0 0 0,0 21 0,0 1 16,0-22-16,21 42 0,-22-21 15,1 0-15,21 22 0,-21-22 0,21 0 16,0 21-16,0-21 0,0 1 0,0-1 16,0 0-16,21 0 0,0 0 0,-21 0 15,22 1-15,-1-22 16,21 0-16,-21 21 0,22-21 0,-22 0 15,21 0-15,0 0 0,1 0 0,-22 0 16,21-21-16,-21-1 0,22 22 0,-22-21 16,0 0-16,0 0 0,0 0 15,1 0-15,-22-1 0,0-20 0,21 21 16,-21 0-16,0 0 0,0-22 0,0 22 16,0 0-16,0 0 15,-21 21 1,-1 0-16,22 21 0,0 21 15,-21-21-15,21 1 16,0-1-16,0 0 0,-21 0 16,21 21-16,0-20 0,0-1 0,0 0 15,0 0-15,0 0 0,0 0 16,0 1 0,0-44 15,0 1-31,0 0 0,21 0 15,0 0-15,1 0 0,-22-1 16,21-20-16,0 21 0,-21 0 16,21-22-16,0 22 0,0-21 0,1 21 0,-1 0 15,0-1-15,0 22 16,0 0-16,0 0 16,-21 22-16,0-1 15,0 0-15,0 21 0,0-21 0,0 1 16,0-1-16,0 21 0,0-21 15,22 0-15,-22 1 0,21-1 0,-21 0 16,21 0-16,0-21 0,0 21 0,0-21 16,1 0-16,-1 0 0,21 0 0,-21 0 15,22 0-15,-22 0 0,21 0 16,-21-21-16,0 0 0,22 21 16,-22-21-16,0 0 0,0-1 0,0 1 0,1 0 15,-1 0-15,0 0 16,-21-22-16,21 22 0,-21 0 0,0 0 15,0 0-15,0 0 0,0-1 16,-21 44 15,21-1-31,0 0 0,0 0 0,0 0 16,0 0-16,0 1 0,0-1 0,0 0 16,0 0-16,0 0 0,0 0 0,0 1 15,0-1-15,21-21 0,-21 21 16,21-21-16,0 0 0,1 0 15,-1 0-15,0 0 0,21 0 0,-21 0 16,1 0-16,20-21 0,-21 21 0,0-21 16,0-1-16,1 22 0,-1-21 15,0 0-15,0 0 0,0 0 0,0 0 16,-21-1-16,0-20 0,0 21 0,0 0 16,0 0-16,0-1 0,0 1 15,0 0-15,0 42 16,-21-21-1,21 21-15,0 1 0,0-1 0,-21 0 16,21 0-16,-21 0 0,21 22 16,-21-22-16,21 0 0,-21 0 0,21 0 15,0 0-15,0 1 0,0-1 16,-22-21-16,22 21 0,0-42 47,0 0-32,0-1-15,0 1 0,22-21 16,-1 21-16,0 0 0,-21-22 16,21 22-16,0-21 0,0 21 0,22-22 15,-22 22-15,0 0 0,0-21 0,0 42 16,1-22-16,-1 1 0,0 21 16,0 0-16,0 0 0,0 0 0,1 0 15,-1 0-15,-21 21 0,0 1 16,21-1-16,-21 0 0,0 0 0,0 0 15,0 0-15,0 22 0,-21-22 0,0 0 16,21 21-16,-22-20 0,1-1 16,0 0-16,0 0 0,21 0 0,0 0 15,0 1-15,-21-22 16,42 0 15,0 0-31,0-22 16,0 22-16,1-21 0</inkml:trace>
  <inkml:trace contextRef="#ctx0" brushRef="#br0" timeOffset="3660.95">7514 1672 0,'0'0'0,"0"-21"15,0 0-15,0 0 0,0 0 0,0-1 16,0 1-16,-21 0 0,21 0 0,0 0 15,-21 0-15,0 21 0,-1-22 16,1 22-16,0 0 0,0 0 16,0 0-16,21 22 0,-21-1 15,-1 0-15,1 0 0,0 0 16,0 0-16,0 22 0,21-22 0,0 21 16,-21-21-16,21 22 0,0-22 0,0 0 15,0 0-15,0 0 0,0 1 0,0-1 16,21-21-16,0 0 0,0 0 15,21 0-15,-20 0 0,-1 0 16,0 0-16,0-21 0,0-1 0,0 1 16,1 21-16,-1-42 0,0 21 0,0 0 15,-21-1-15,0 1 0,21 0 16,-21-21-16,21 21 0,-21-1 0,0 1 16,0 0-16,0 42 46,0 0-46,0 1 0,0-1 16,0 0-16,0 21 0,0-21 0,-21 22 16,0-22-16,0 21 0,21 1 0,-21-1 15,0 0-15,-1 22 0,1-22 16,0 22-16,21-1 0,-21 1 0,0-1 16,0 1-16,21-1 0,-22 22 0,22-22 15,-21 1-15,21 20 0,0-20 0,0-22 16,0 22-16,0-1 0,0-20 15,0-1-15,0-21 0,0 21 16,0-20-16,0-1 0,0 0 0,-21-21 47,0 0-47,0 0 0,21-21 16,0 0-16,-21-1 15,21 1-15,-22 0 0,22 0 16,0 0-16,0 0 0,0-1 15,0-20-15,22 21 0,-22-21 0,21-1 16,-21 1-16,0 0 0</inkml:trace>
  <inkml:trace contextRef="#ctx0" brushRef="#br0" timeOffset="3879.82">7154 1122 0,'-21'-21'0,"42"42"0,-63-63 16,21 42-16,21-22 0,0 1 0,-21 21 16,21-21-16,-22 21 0,22-21 15,0 42 32,0 0-47,0 0 16,-21 1-16,0 20 0</inkml:trace>
  <inkml:trace contextRef="#ctx0" brushRef="#br0" timeOffset="4411.03">1947 2519 0,'0'0'0,"-42"0"0,0 0 0,20 0 15,-20 0-15,0 0 0,-1 0 16,1 0-16,0 0 0,21 0 0,-22 0 15,22 0-15,0 0 0,42 0 32,43 21-32,-22-21 15,43 0-15,-1 0 0,22 0 16,42 0-16,0 0 0,22 0 16,-1 0-16,0-21 0,43 21 0,0 0 15,-1-21-15,1 21 0,21-21 16,21 21-16,0 0 0,-21-22 0,0 22 15,21-21-15,-43 21 0,22 0 0,-21-21 16,-22 21-16,1-21 0,-1 21 16,-20-21-16,-22 21 0,0 0 0,-21-21 15,-21 21-15,0 0 0,-22-22 0,-20 22 16,-1 0-16,-20 0 0,-1 0 0,0 0 16,-21 0-16,1 0 15,-44 0 1,1 0-1,0 0-15,0 22 0,0-22 0,-22 21 16,1-21-16,0 21 0,-1 0 0</inkml:trace>
  <inkml:trace contextRef="#ctx0" brushRef="#br0" timeOffset="5147.64">847 3323 0,'0'0'0,"0"-21"0,0-42 16,0 41-1,0 1-15,0 42 32,0 1-32,-22-1 0,22 0 15,-21 0-15,21 0 0,0 22 16,0-22-16,0 0 0,-21 0 0,21 0 16,-21 0-16,21 1 0,0-1 15,0 0-15,0 0 0,0 0 16,0 0-16,0 1 15,21-22-15</inkml:trace>
  <inkml:trace contextRef="#ctx0" brushRef="#br0" timeOffset="5356.52">1101 3323 0,'0'-21'15,"0"0"-15,0 42 32,0 0-17,0 0-15,0 1 0,0-1 0,0 0 16,0 21-16,0-21 0,0 1 16,0-1-16,21 0 0,0 0 15</inkml:trace>
  <inkml:trace contextRef="#ctx0" brushRef="#br0" timeOffset="6148.11">2138 3408 0,'0'0'0,"-21"-21"0,21-22 16,0 22-16,0-21 0,0 0 15,-22-1-15,22 1 0,0 21 0,0-22 16,0 22-16,0 0 0,-21 0 0,21 0 16,-21 21-16,0 0 0,0 0 15,0 21-15,-22 0 0,22 21 16,0 1-16,0 20 0,-22 1 15,1-1-15,0 1 0,-1 20 0,1 1 16,0 0-16,-1-1 0,1 22 16,21-21-16,-21 0 0,20 20 15,22-20-15,0-21 0,0 20 0,0-20 0,43-22 16,-22 0-16,0 1 16,21-1-16,1-21 0,-1-21 0,0 21 15,1-21-15,20 0 0,-20 0 0,-1-21 16,0 0-16,22 0 0,-22 0 15,0-22-15,1 22 0,-1-21 0,0 0 16,1-1-16,-1 1 0,-21 0 16,22-1-16,-22-20 0,0 20 0,0 1 15,-21 0-15,0-1 0,0 22 0,0 0 16,0 0-16,0 0 0,-21 42 31,0 0-31,0 0 0,-1 22 0,22-1 16,-21 0-16,0 1 15,0-1-15,21 0 0,0 22 0,-21-22 16,21 0-16,0-20 0,0 20 0,0 0 16,0-21-16,21 1 0,0-1 15,0 0-15,0-21 0,22 0 0,-1 0 16,0 0-16,1 0 0,-1 0 0,0 0 16,1-21-16,-1 0 0,0-1 15,1-20-15,-1 21 0,0 0 0,1-22 16,-22 1-16,0 0 0,-21-1 15,0 1-15,0 0 0,0-1 16,0 1-16,-21 21 0,0-21 0,0 20 16,-22 1-16,1 0 0,21 21 0,-22 0 15,1 0-15,0 0 0,-22 0 16,22 21-16,21 0 0,-22 1 0,1-1 16,21 0-16,-21 0 0,42 0 0,0 0 15,0 22-15,0-22 0,0 0 16,0 0-16,21-21 0,0 21 0,21-21 15,1 0-15,-1 0 0,21 0 0</inkml:trace>
  <inkml:trace contextRef="#ctx0" brushRef="#br0" timeOffset="6599.36">3323 3958 0,'-21'0'31,"0"21"-16,21 1-15,-21-1 0,21 0 16,0 21-16,-22 1 0,22-22 16,0 21-16,-21 0 0,21-20 0,0 20 15,-21 0-15,21-21 0,0 22 0,0-22 16,0 0-16,0 0 0,-21 0 16,21 1-16,0-1 15,0-42 1,0-1-1,0 1-15,0 0 0,0-21 16,0 21-16,0-22 0,21 1 0,-21 0 16,21-1-16,0 1 0,1 0 0,-1-1 15,0 22-15,0-21 0,21 21 16,-20-1-16,-1 22 0,21 0 0,-21 0 16,0 0-16,22 22 0,-22-1 0,0 0 15,0 0-15,-21 21 0,21-20 16,-21 20-16,0-21 0,22 21 0,-22-20 15,0 20-15,0-21 0,0 21 0,0-20 16,0-1-16,0 0 0,-22 0 16,22 0-16,0 0 15,0-42 17,22 0-32,-22 0 0</inkml:trace>
  <inkml:trace contextRef="#ctx0" brushRef="#br0" timeOffset="8454.73">3810 4001 0,'0'0'0,"0"-22"0,0 1 15,0 42 1,21-21-16,-21 22 16,0-1-16,0 21 0,21-21 15,-21 22-15,0-22 0,21 21 16,-21-21-16,0 22 0,0-1 0,0-21 15,0 21-15,0-20 0,0-1 0,0 21 16,22-21-16,-22 0 0,21 1 16,0-22-16,0 0 15,0 0-15,0 0 0,1-22 16,-1 1-16,0 0 0,0 0 0,-21 0 16,21 0-16,0-22 0,1 22 15,-1-21-15,-21-1 0,21 22 16,0-21-16,-21 0 0,21-1 0,0 22 15,-21-21-15,22 21 0,-22-1 0,0 1 16,0 0-16,0 42 31,0 0-31,0 1 0,0-1 0,0 0 16,-22 21-16,22-21 0,0 22 0,-21-1 16,21-21-16,-21 22 0,21-22 15,0 21-15,0-21 0,0 22 0,0-22 16,0 0-16,0 0 0,21 0 15,0-21-15,1 21 0,20-21 0,-21 0 0,21 0 16,-20 0-16,20 0 16,0 0-16,1 0 0,-1-21 0,0 0 15,1 21-15,-22-21 0,21 0 0,-21 0 16,22-1-16,-22-20 0,-21 21 0,21-21 16,-21 20-16,21-20 0,-21 21 15,0-21-15,0 20 0,0 1 0,0-21 16,0 21-16,0 0 0,-21 21 15,0 0-15,0 0 16,-1 0-16,1 21 0,21 21 16,0-21-16,-21 0 0,0 1 15,21 20-15,-21-21 0,21 21 0,0-20 16,0 20-16,0-21 0,0 0 16,0 22-16,0-22 0,0 0 15,0 0-15,21 0 0,-21 0 16,21-21-16,21 0 0,-20 22 0,-1-22 15,21 0-15,-21 0 0,22 0 0,-1 0 16,0 0-16,-21-22 0,22 1 16,-22 0-16,21 0 0,-21 0 0,1 0 15,-1-1-15,0-20 0,0 21 16,0-21-16,-21 20 0,0 1 0,0 0 0,0 0 16,0 0-16,0 0 0,0-1 15,-21 22-15,21-21 16,-21 21-16,0 0 0,21 43 31,0-22-31,0 0 16,21 0-16,0 0 0,-21 0 15,21 1-15,-21-1 0,0 0 0,0 0 16,0 21-16,21-20 0,-21-1 0,0 0 16,22 0-16,-22 0 0,21 0 15,0-21-15,0 0 0,0 22 0,0-22 16,1 0-16,-1 0 15,0 0-15,21 0 0,-21 0 0,1 0 16,20-22-16,-21 1 0,0 0 0,0 21 16,22-21-16,-22 0 0,0-22 0,0 22 15,0-21-15,1 0 0,-1-1 0,0 1 16,0-22-16,0 22 0,-21-21 16,21-1-16,1 22 0,20-22 0,-21 1 15,-21-1-15,21 22 0,0 0 0,-21-1 16,22 1-16,-22 0 0,0 20 0,0 1 15,0 0-15,0 0 0,-22 21 32,22 21-32,-21 0 0,0 22 0,21-1 15,0-21-15,-21 21 0,21 1 16,-21 20-16,0-20 0,21-1 16,0 21-16,-22-20 0,1 20 0,0-20 15,21-1-15,0 21 0,-21-20 0,21-1 16,0 0-16,0 1 0,0-22 0,0 21 15,0-21-15,0 1 0,21-1 16,0-21-16,0 21 0,1-21 0,-1 0 16,0 0-16,21 0 0,-21 0 0,22 0 15,-1 0-15,-21 0 0,22 0 0,-22-21 16,0 21-16,21-21 0,-21-1 16,1 1-16,-1 0 0,-21 0 0,21 0 15,-21 0-15,21-1 0,-21 1 16,0 0-16,0 0 0,0 0 0,0 0 15,0 42 1,0 0 0,0 0-16,-21 0 0,21 0 15,0 1-15,0-1 0,0 0 0,0 0 16,0 0-16,0 0 0,0 1 0,0-1 16,0 0-16,21 0 0,0-21 15,0 0-15,1 0 0,-1 0 16,21 0-16,-21 0 0,0 0 0,22 0 15,-22 0-15,21 0 0,-21-21 16,1 0-16,20 0 0,-21-1 0,0 1 16,0 0-16,1 0 0,-22 0 0,0-22 15,21 22-15,-21 0 0,0 0 16,0 0-16,21 21 0,-21-21 0,0 42 31,-21 0-31,0 0 16,-1 0-16,22 0 0,0 1 15,-21-1-15,0 0 0,21 0 16,-21 0-16,21 0 0,0 1 0,-21-1 16,0-21-16,21 21 15,-22-21-15,22-21 47,0 0-47,0-1 0,0 1 16,22 0-16,-1 0 0,0 0 0,0 0 15,0-22-15,0 22 0,1-21 16,-1 21-16,0-22 0,21 22 0,-21 0 16,22 0-16,-22 21 0,0 0 0,0 0 15,0 0-15,1 0 0,-22 21 16,21 0-16,-21 0 0,0 22 0,0-22 16,0 0-16,0 0 0,0 0 15,0 0-15,0 1 0,0-1 16,0 0-16,-21 0 0,21 0 0,0 0 15,-22-21-15,1 0 16,21 22-16,-21-22 16,21-22-1,0 1 1</inkml:trace>
  <inkml:trace contextRef="#ctx0" brushRef="#br0" timeOffset="9163.34">7789 4106 0,'0'0'16,"0"-21"-16,0 0 0,0 0 0,0 0 0,-21 0 16,0 21-16,21-22 0,-21 22 0,0 0 15,-1 0-15,1 0 0,0 0 0,-21 0 16,21 22-16,-1-1 0,1 0 15,-21 0-15,21 0 0,0 0 0,-1 1 16,1 20-16,21 0 0,0-21 16,0 1-16,0-1 0,0 0 0,0 0 15,21-21 1,1 0-16,-1 0 16,0 0-16,0 0 0,0 0 0,0 0 15,1-21-15,-1 0 0,0 0 0,0 21 16,0-22-16,-21 1 0,21 0 0,1 0 15,-22 0-15,21 0 0,-21-1 16,0 1-16,0 0 0,0 0 16,0 0-16,0 42 31,-21 0-15,21 21-16,0-20 15,-22-1-15,22 0 0,-21 21 16,0-21-16,21 1 0,-21 20 0,0 0 15,0-21-15,-1 22 0,1-22 0,21 21 16,-21 1-16,0 20 0,21-21 0,-21 22 16,21-22-16,0 22 0,0-1 15,0 1-15,0-22 0,0 22 0,0-1 16,0 1-16,0-1 0,0-21 0,-21 22 16,21-1-16,0-20 0,-22-1 0,22 22 15,0-22-15,-21-21 0,0 21 0,21 1 16,-21-22-16,0 0 0,0 0 15,-1 0-15,1-21 0,0 0 16,0 0-16,0 0 0,0 0 0,-1 0 16,1 0-16,0-21 0,21 0 15,0 0-15,0-21 0,0 20 0,0-20 16,0 0-16,0-1 0,21 1 0,0-21 16,1 20-16,-1-20 0,0-1 0,0 1 15,21 20-15,-20-20 0,-1-1 0,21 1 16,-21-1-16,0 22 0,1-21 0,-1 20 15,0 1-15,-21 0 0,0-1 16,0 1-16,0 0 0,0 20 0</inkml:trace>
  <inkml:trace contextRef="#ctx0" brushRef="#br0" timeOffset="9391.24">6879 3704 0,'0'0'0,"0"-21"16,0 0-1,0 0-15,0 0 16,-21 21 0,0 0 15,0 0-16,-1 0-15,1 21 0</inkml:trace>
  <inkml:trace contextRef="#ctx0" brushRef="#br0" timeOffset="9624.1">5503 3916 0,'0'0'0,"-21"21"0,0-21 15,42 0 1,0 0 0,22 0-16,-22 0 0,0-21 15,21 21-15,1 0 0,-1 0 0,0-21 16,1 21-16,-22 0 0,21 0 0,0 0 16,1-21-16,-22 21 0,21 0 0,-21-22 15,22 22-15,-22-21 0,0 21 16,0-21-16</inkml:trace>
  <inkml:trace contextRef="#ctx0" brushRef="#br0" timeOffset="11667.19">9334 3620 0,'-21'0'16,"0"0"15,0 0-16,0 0 1,21-22-16,0 1 16,0 0-16,21 0 15,0-21-15,0-1 0,22 22 0,-22-42 16,21 20-16,-21 1 0,22 0 0,-22-22 16,21 22-16,-21-22 0,0 22 15,1-22-15,-1 22 0,-21-21 16,0-1-16,0 22 0,0-1 0,0-20 0,0 21 15,-21-1-15,-1 1 0,1 21 16,0 0-16,0-1 0,0 1 16,0 21-16,-1 0 0,-20 21 0,21 1 15,-21 20-15,-1 0 0,22 1 0,-21 20 16,-1 22-16,1-1 0,0 1 16,-1 0-16,1 21 0,0 21 0,-1-22 15,22 1-15,-21 0 0,21 21 0,0-21 16,-22 21-16,43-21 0,-21 21 0,21-21 15,-21 21-15,21-22 0,0 22 0,-21 0 16,21-21-16,-21 21 0,-1-21 0,1 0 16,21 0-16,-21-22 0,21 1 15,-21 0-15,21-1 0,0-20 0,0-1 16,0-20-16,0-1 0,0 0 16,0-20-16,0-1 0,21-21 15,0 0-15,0-21 0,1-1 0,20 1 16,-21-21-16,21 0 0,1-22 0,-1 1 15,22-1-15,-22 1 0,0-1 0,1 1 16,-1-22-16,-21 0 0,21 1 0,-20-1 16,-1 0-16,0 1 0,-21-1 15,0 0-15,0 1 0,-21-1 0,0 21 16,-1 1-16,-20-1 0,0 22 0,21-21 16,-22 41-16,-20-20 0,20 21 15,22 0-15,-21 0 0,0 21 0,-1 0 0,22-22 16,0 22-16,0 0 15,21-21 1,21 0-16,21 0 16,-21 0-16,22 21 0,-1-43 0,22 22 15,-22 0-15,0 0 0,22-21 16,-22 20-16,0-20 0,1 21 0,-1 0 16,-21 0-16,22-1 0,-22 1 0,0 0 15,-21 0-15,0 0 0,0 0 0,0-1 16,-21 22-1,0 0-15,-1 0 16,1 0-16,0 0 0,0 0 0,0 22 16,0-1-16,21 0 0,0 0 15,0 0-15,0 0 0,0 1 0,0-1 16,0 0-16,21 0 0,0 0 16,0 0-16,0 1 0,0-1 15,1-21-15,-1 21 0,0-21 16,0 0-16,0 0 0,0 0 15,1 0-15,-1 0 0,0-21 0,0 0 16,0 21-16,0-22 16,1 22-16,-1-21 0,0 0 0,0 0 0,0 0 15,0 21-15,1-21 0,-1-1 16,-21 1-16,0 0 0,21 0 0,-21 0 16,21 21-16,-21-21 15,0 42 1,0 0-16,-21 0 0,0 0 15,21 0-15,-21 1 0,21-1 0,0 0 16,-22 21-16,22-21 0,0 1 0,0-1 16,0 0-16,0 0 15,22-21-15,-1 0 0,-21 21 16,21-21-16,0 0 0,0 0 0,22 0 16,-22 0-16,0-21 0,0 0 0,0 0 15,0 21-15,1-21 0,-1-1 0,-21 1 16,21 0-16,-21 0 15,0 0-15,0 0 0,0-1 0,0 1 16,0 0-16,-21 0 0,0 21 16,-1-21-16,1 21 0,0 0 0,0 0 0,0 0 15,0 0-15,-1 0 0,1 0 16,42 0 15,1 0-31,-1 0 0,0 0 16,0 0-16,21 0 0,-20 0 15,20-21-15,-21 21 0,21 0 0,1 0 16,-22 0-16,21 0 0,-21 0 16,22 0-16,-22 0 0,0 0 0,0 21 15,-21 0-15,0 0 0,21-21 0,-21 21 16,0 0-16,0 1 0,0-1 0,0 21 16,0-21-16,0 0 0,0 1 15,0-1-15,0 0 0,0 0 16,-21-21-16,21 21 0,0 0 0,0-42 47,0 0-32,0 0-15,0 0 0,0 0 16,0-22-16,21 22 0,1 0 0,-1-21 16,-21 20-16,21-20 0,0 21 15,0 0-15,0-22 0,1 43 0,-1-21 16,0 0-16,0 21 0,0 0 15,0 0-15,1 21 0,-1 0 0,0-21 16,0 43-16,0-22 0,0 0 0,1 0 16,-22 22-16,0-22 0,21 0 0,-21 21 15,0-21-15,0 1 0,0-1 0,0 0 16,0 0-16,0 0 16,0 0-16,-21-21 0,-1 22 15,22-44 16,0 1-31,0 0 16,0 0-16,22 0 0,-22 0 16,21-22-16,0 22 0,0-21 0,0 21 15,22-22-15,-22 22 0,21-21 0,-21-1 16,22 22-16,-1 0 0,0 21 0,-21 0 16,1 0-16,20 0 0,-21 0 15,0 0-15,0 21 0,-21 0 0,0 22 16,0-22-16,0 0 0,0 21 0,0-20 15,0 20-15,0-21 0,0 0 16,0 22-16,0-22 0,0 0 0,0 0 16,0 0-16,0 0 0,0 1 0,0-1 15,0 0 1,-21-21 15,0 0-15,21-21-16,-21 0 15,21-1 1,0 1-16,0 0 16</inkml:trace>
  <inkml:trace contextRef="#ctx0" brushRef="#br0" timeOffset="13059.56">12404 3916 0,'0'0'16,"-22"21"-16,1-21 0,0 0 0,0 0 15,0 0-15,0 0 16,21-21-16,0 0 15,0 0-15,0-1 0,0 1 16,21 0-16,0-21 0,0 21 16,0-22-16,22 1 0,-22 0 0,21-1 15,-21-20-15,22 20 0,-1-20 0,-21 21 16,21-22-16,-20 22 0,-1-22 16,-21 22-16,0 21 0,0-22 0,0 22 15,0 0-15,-21 0 0,-1 21 0,1 0 16,0 0-16,-21 21 0,21 0 0,-22 0 15,22 1-15,0 20 0,0 0 16,0 1-16,-1 20 0,22-21 0,0 22 16,0-22-16,0 22 0,0-22 0,0 22 15,22-22-15,-1 0 0,-21 22 16,21-43-16,0 21 0,-21 1 0,0-1 16,21-21-16,-21 0 0,21 0 15,-21 1-15,0-1 0,0 0 0,-21-21 16,0 0-1,0 0-15,0 0 0,0 0 0,-1 0 16,1-21-16,0 0 0,0-1 0,-21 1 16,20 0-16,1 0 0,0 0 15,0-22-15,0 22 0,0 0 0,21 0 16,0 42 0,0 0-16,21 0 15,-21 1-15,42-1 0,-21 21 16,0-21-16,1 0 0,20 1 15,-21-1-15,21 0 0,1 0 0,-22 0 16,21-21-16,1 0 0,-1 0 0,0 0 16,1 0-16,-1 0 0,21-21 15,-20 21-15,-1-21 0,22 0 0,-22 0 16,0-1-16,1 1 0,-1-21 0,0 21 16,-21 0-16,1-22 0,-1 22 0,0-21 15,0-1-15,-21 22 0,21-21 0,-21 0 16,0 20-16,0-20 0,0 21 0,0 42 31,0 0-15,0 0-16,0 1 0,0 20 0,0-21 15,0 21-15,0-20 0,0 20 0,0-21 16,-21 21-16,21-20 0,-21 20 0,21-21 16,-21 0-16,21 0 0,0 1 15,0-1-15,0 0 0,0-42 31,0 0-15,21-1-16,-21 1 0,21-21 0,0 21 16,0 0-16,1-22 0,-1 22 15,0-21-15,0-1 0,0 22 16,0-21-16,1 21 0,-1 0 0,0-1 16,0 22-16,0 0 0,0 0 0,1 0 15,-1 22-15,-21-1 0,21 0 16,-21 21-16,0-21 0,0 1 15,0 20-15,0-21 0,0 0 0,0 22 16,0-22-16,0 0 0,0 0 0,0 0 16,0 0-16,0 1 0,0-1 15,0-42 1,21 21 0,-21-22-16,21 1 0,0 0 0,-21 0 15,22 0-15,-1 0 0,0-1 16,0-20-16,0 21 0,0-21 0,1 20 15,-1-20-15,0 21 0,0-21 0,0 20 16,0 1-16,1 21 0,-1 0 16,0 0-16,-21 21 15,0 1-15,0-1 0,0 0 0,0 0 16,0 0-16,0 22 0,0-22 0,0 0 16,0 21-16,0-21 0,0 1 0,0 20 15,0-21-15,0 0 0,0 22 16,-21-22-16,21 0 0,0 0 0,-21 0 15,21 0-15,0 1 0,0-1 16,0 0-16,21-21 16,0-21-16,0 0 15,21 21-15</inkml:trace>
  <inkml:trace contextRef="#ctx0" brushRef="#br0" timeOffset="14627.72">14711 3789 0,'0'0'0,"0"-21"0,0 0 0,0-1 16,0 1-16,0 0 0,0-21 0,0 21 16,-21 21-16,21-22 0,-22 1 0,1 0 15,0 21-15,0 0 0,0 0 16,0 0-16,-22 0 0,22 21 16,0 0-16,0 1 0,-22-1 0,22 0 15,0 21-15,0-21 0,0 22 0,0-22 16,-1 21-16,22-21 0,0 22 0,0-1 15,0-21-15,0 22 0,0-22 0,0 0 16,0 0-16,0 0 0,22-21 16,-1 0-16,0 0 0,0 0 0,0 0 15,0 0-15,22 0 0,-22 0 0,0-21 16,0 0-16,0 0 0,1 0 0,-1-1 16,-21 1-16,21 0 0,0 0 0,-21-21 15,21 20-15,-21-20 0,0 21 16,0-21-16,0 20 0,21-20 15,-21 21-15,0-21 0,0 20 0,0 1 16,0 42 0,0 1-16,-21-1 15,0 21-15,21-21 0,0 22 0,0-22 16,-21 21-16,21-21 0,0 22 16,0-22-16,0 21 0,0-21 0,0 22 15,0-22-15,0 0 0,0 0 16,21 0-16,0 0 0,0-21 0,1 0 15,-1 0-15,21 0 0,-21 0 16,0 0-16,1 0 0,20 0 0,-21-21 16,0 0-16,0 0 0,1-21 15,20 20-15,-21 1 0,0-21 0,0 21 16,1-22-16,-22 1 0,21 0 0,0-22 16,21 22-16,-21-22 0,1 1 0,-1 21 15,0-22-15,0 1 0,0-1 0,-21 22 16,0-1-16,21 1 0,-21 21 15,0-21-15,0 20 0,0 44 16,-21-1-16,0 0 16,21 21-16,-21 1 0,0 20 0,0 1 15,-1-22-15,1 21 0,0 1 16,21-1-16,-21-20 0,0 20 16,0-20-16,21 20 0,-22-21 0,22 1 15,0-1-15,0-21 0,0 22 0,0-22 16,0 0-16,22 0 0,-1 0 0,21-21 15,-21 0-15,0 0 0,22 0 0,-1 0 16,-21 0-16,22 0 0,-1-21 16,0 0-16,1 0 0,-22 0 0,21-1 15,-21 1-15,0-21 0,22 21 0,-22-22 16,0 1-16,0 0 0,0-1 0,1 1 16,-1-21-16,-21-1 0,21 22 0,0-22 15,-21 1-15,0-1 0,21 22 16,-21 0-16,0-1 0,0 22 15,0 0-15,0 0 0,0 0 0,0 42 16,0 0 0,-21 21-16,21-21 0,-21 22 15,0 20-15,0-20 0,-1-1 0,22 21 16,-21-20-16,21 20 0,-21-20 0,21-1 16,0 0-16,0 1 0,0-22 0,0 21 15,0-21-15,0 22 0,0-22 0,0 0 16,0 0-16,21 0 0,0 0 15,1-21-15,-1 0 0,0 22 16,0-22-16,0 0 0,22 0 0,-22 0 0,0 0 16,21-22-16,-21 22 0,1-21 15,-1 0-15,0 0 0,0 21 0,0-21 16,0-22-16,1 22 0,-22 0 0,21 0 16,-21-21-16,0 20 0,21 1 15,-21-21-15,0 21 0,0 0 16,0-1-16,-21 22 15,21 22-15,-21-1 0,21 0 16,-22 0-16,22 0 0,0 0 0,-21 1 16,21-1-16,-21 0 0,21 0 15,0 0-15,0 0 0,0 1 0,0-1 16,0 0-16,0 0 0,0 0 0,21-21 16,0 21-16,1-21 15,-1 0-15,0 0 0,0 0 0,21 0 16,-20 0-16,20 0 0,-21 0 0,21 0 15,-20-21-15,20 21 0,-21-21 16,0 0-16,0 21 0,1-21 0,-1 0 16,0-1-16,0-20 0,-21 21 0,0 0 15,21-22-15,-21 22 0,0 0 0,0 0 16,0 0-16,0 0 0,-21 21 16,0 0-16,0 0 0,0 0 15,21 21 1,0 0-16,0 0 0,21 0 15,0-21 1,0 0-16,0 0 0,0 0 16,1 0-16,-1 0 15,0 0-15,-21 21 16,0 1 0,0-1-16,0 0 0,0 0 15,-21 0-15,0 0 0,21 1 0,0-1 16,-22 0-16,22 0 0,-21 0 0,21 0 15,0 1-15,0-1 16,0 0-16,21-21 0,1 0 16,-1 21-16,0-21 0,21 0 0,-21 0 15,22 0-15,-1 0 0,-21 0 0,22 0 16,-22-21-16,21 21 0,-21-21 0,0 21 16,1-21-16,-22-1 0,21 1 15,-21 0-15,0 0 16,0 0-16</inkml:trace>
  <inkml:trace contextRef="#ctx0" brushRef="#br0" timeOffset="15211.38">17780 3217 0,'0'-21'0,"0"42"0,21-84 0,0 21 15,-21-1-15,0 1 0,21 21 0,1-22 16,-22 1-16,0 0 0,0-1 0,0 22 16,0-21-16,0 21 0,0 0 15,0-1-15,0 65 16,0-22-16,0 21 0,0 22 15,0-1-15,0 22 0,0 0 16,0-1-16,0 1 0,0 0 16,0 20-16,0-20 0,0 21 0,0 0 15,0-22-15,0 22 0,0 0 0,-22 0 16,22 0-16,-21 0 0,21-1 0,-21-20 16,21 21-16,-21 0 0,0-22 0,21 1 15,-21 0-15,-1-22 0,22 1 0,0-1 16,-21 1-16,0-22 0,21 0 0,-21 1 15,21-22-15,0 0 0,0-42 32,0 0-32,0 0 15,0-22-15,0 22 0,0-21 0,21-22 0,-21 22 16,0-22-16,21 1 0,-21-1 16</inkml:trace>
  <inkml:trace contextRef="#ctx0" brushRef="#br0" timeOffset="15479.23">17822 3768 0,'0'-64'16,"0"128"-16,0-191 0,0 84 0,21 1 16,-21 0-16,0-1 0,22 1 0,-1 0 15,0 21-15,0-22 0,0 22 0,22 0 16,-1 0-16,0 0 0,1 21 0,-1 0 16,21 0-16,-20 0 15,-22 0-15,21 21 0,-21 0 0,-21 0 0,0 0 16,0 22-16,0-22 0,-21 21 15,0-21-15,-21 22 0,21-22 0,-22 21 16,1-21-16,0 22 0,20-22 16,-20 0-16,21 0 0,0 0 0,0-21 15,21 21-15,0 1 16,21-22 0,0 0-16,0-22 0,0 22 15</inkml:trace>
  <inkml:trace contextRef="#ctx0" brushRef="#br0" timeOffset="16022.92">18373 3725 0,'21'0'15,"0"0"1,0-21-16,-21 0 16,21 0-16,0 0 0,22 0 0,-22-1 15,21-20-15,-21 21 0,22-21 0,-22 20 16,21-20-16,-21 0 0,1 21 0,-1-22 15,0 22-15,-21 0 0,0 0 16,-21 21-16,0 0 16,-1 0-16,1 21 0,0-21 0,-21 21 15,21 0-15,21 0 0,-22 1 16,22-1-16,0 0 0,0 0 16,0 0-16,0 0 0,22 1 15,-1-1-15,-21 0 0,21-21 0,0 21 16,0 0-16,0 0 15,-21 1-15,0-1 0,0 0 16,0 0-16,0 0 16,22-21 15,-1 0-31,0 0 0,0-21 16,-21 0-16,21 21 0,0-21 0,1 0 15,-1-1-15,0 1 0,0 0 16,0 0-16,0-21 0,-21 20 0,0 1 15,22 0-15,-22 0 0,21 0 16,-21 42 0,0 0-1,0 0-15,0 0 0,-21 1 16,21-1-16,-22-21 0,22 21 16,0 0-16,0 0 0</inkml:trace>
  <inkml:trace contextRef="#ctx0" brushRef="#br0" timeOffset="16179.83">19092 3196 0,'0'0'0,"0"-42"15,-21 21-15,0 21 16,21 21-1,0 0 1,0 0-16,21-21 16,0 21-16,0 1 0</inkml:trace>
  <inkml:trace contextRef="#ctx0" brushRef="#br0" timeOffset="18355.88">19410 3344 0,'0'0'0,"0"22"15,0-1-15,-21 0 0,-1 0 16,1 0-16,21 0 0,-21 1 0,21-1 16,-21 0-16,21 21 0,0-21 0,-21 1 15,21-1-15,-21 0 0,21 0 16,0 0-16,0 0 0,0 1 16,0-44 15,0 1-16,0 0-15,21 0 16,-21 0-16,0 0 0,21-1 0,0-20 16,-21 21-16,21-21 0,0-1 0,1 22 15,-1 0-15,0 0 0,0 0 0,-21-1 16,21 22-16,0 0 0,1 0 16,-1 0-16,0 22 0,0-1 15,-21 0-15,0 0 0,0 0 0,0 0 16,0 1-16,0 20 0,0-21 0,0 0 15,0 0-15,0 1 16,0-1-16,0 0 0,0 0 0,0 0 16,0-42 31,21 0-47,0 0 15,1 0-15,-1-1 0,-21 1 0,21 0 16,0-21-16,21 21 0,-20-1 0,-1-20 15,0 21-15,21 0 0,-21 0 16,1 21-16,-1 0 0,0 0 16,-21 21-16,0 0 15,0 0-15,0 0 0,0 22 0,0-22 16,0 0-16,0 21 0,0-21 16,-21 1-16,21-1 0,0 21 15,0-21-15,0 0 0,0 1 16,21-1-16,0-21 0,0 0 0,0 0 15,1 0-15,-1 0 0,0 0 0,0 0 16,21 0-16,-20 0 0,-1-21 16,0 21-16,0-22 0,0 1 0,0 21 15,-21-21-15,22 0 0,-1 0 0,-21-22 16,21 22-16,-21 0 0,0 0 0,0 0 16,21 0-16,-21-1 0,0 1 0,-21 21 46,21 21-46,-21 1 0,0-1 0,21 0 16,0 0-16,-22 0 0,22 0 0,-21 1 16,21-1-16,0 0 0,0 0 0,0 0 15,0 0-15,0 1 0,21-22 16,1 21-16,-1-21 16,0 0-16,0 0 0,0 0 0,22 0 15,-22 0-15,0 0 0,0 0 0,21-21 16,-20 21-16,-1-22 0,0 1 0,0 0 15,0 0-15,0 0 16,1 0-16,-1-22 0,0 1 0,0 0 16,0-1-16,0 1 0,1-22 0,-22 1 15,21 21-15,0-22 0,-21 1 0,0 20 16,21-20-16,-21 20 0,21-20 16,-21 42-16,0-22 0,0 22 0,0 0 15,-21 42 1,0 0-1,0 22-15,21-22 0,-21 21 0,-1 1 16,1-1-16,21 0 0,-21 22 0,0-22 16,21 22-16,-21-22 0,21 21 0,0-20 15,0 20-15,0-20 16,0-1-16,0 0 0,0 1 0,0-1 16,21 0-16,-21-21 0,21 22 0,0-22 15,0 0-15,1-21 0,-1 21 0,0-21 16,0 0-16,0 0 0,0 0 15,1 0-15,-1-21 0,0 0 16,0 21-16,-21-21 0,21 0 0,0-1 16,1-20-16,-22 21 0,0 0 0,0 0 15,21-1-15,-21 1 0,0 0 0,0 0 16,0 42 15,0 0-31,0 0 0,0 1 0,0-1 16,0 0-16,0 0 15,0 0-15,0 0 0,0 1 0,0-1 16,0 0 0,21-21-16,0 0 15,0 0-15,0 0 0,1 0 16,20 0-16,-21 0 0,0 0 0,0 0 16,1-21-16,-1 21 0,0-21 0,0-1 15,0 1-15,0 21 0,-21-21 16,22 0-16,-1 0 0,-21 0 15,0 42 17,0 0-17,-21 0-15,21 0 0,0 0 16,0 1-16,0-1 0,0 0 16,0 0-16,0 0 0,0 0 15,21-21-15,0 0 0,0 0 16,0 0-16,0 0 0,1 0 15,-1 0-15,0 0 0,0 0 0,21-21 16,-20 0-16,-1 21 0,0-21 0,0 0 16,0 0-16,0-1 0,1 1 15,-22 0-15,21 0 0,-21 0 16,21 0-16,-21-1 0,0 1 16,0 0-16,0 42 62,0 0-46,0 1-16,-21-22 15,21 21-15,0 0 16,21-21 31,0 0-32,-21-21-15,0 0 0,0-1 16,21 22-16,-21-21 16,0 0-16,0 42 47,-21-21-32,21 21-15,0 1 0,0-1 0,-21 0 16,0 0-16,21 0 0,0 0 15,0 1-15,0-1 0,0 0 16,0 0-16,0 0 16,21 0-1,0-21-15,0 0 0,0 0 0,1 0 16,-1 0-16,21 0 0,-21 0 0,0 0 16,1 0-16,-1 0 0,0 0 0,0 0 15,0-21-15,-21 0 0,21 21 16,1-21-16,-1 0 0,-21 0 15,0-1-15,21 1 0,-21 0 0,21 0 16,-21-21-16,0 20 0,0 1 0,0 0 16,0 0-16,-21 21 31,0 0-31,21 21 0,-21 0 0,21 0 16,0 1-16,-22-1 0,22 0 0,-21 0 15,21 0-15,0 0 0,0 1 16,0-1-16,0 0 0,0 0 15,0 0 1,21-21-16,1 0 0,-1 0 16,0 0-16,0 0 0,0 0 15,0 0-15,1 0 0,-1-21 16,0 0-16,-21 0 16,0 0-16,21-1 0,-21 1 15</inkml:trace>
  <inkml:trace contextRef="#ctx0" brushRef="#br0" timeOffset="18555.77">21992 3154 0,'0'0'0,"-21"0"0,-21 0 0,20 0 0,1 0 16,0 0-16,0 0 15,0 0 48,0 0-48</inkml:trace>
  <inkml:trace contextRef="#ctx0" brushRef="#br0" timeOffset="18752.66">20701 3344 0,'0'22'0,"0"-44"0,21 44 32,21-22-32,1 0 0,-22 0 0,42 0 15,-20 0-15,-1 0 0,0 0 0,1 0 16,-1 0-16,0 0 0,-20 0 16,20 0-16,-21-22 0,0 22 0,0 0 15,-21-21-15,0 0 16,-21 21-16,0 0 0</inkml:trace>
  <inkml:trace contextRef="#ctx0" brushRef="#br0" timeOffset="18931.55">20129 3133 0,'-21'0'0,"42"0"0,-63-21 0,42-1 16,0 1-1,21 21 17,0 0-32,1 0 15</inkml:trace>
  <inkml:trace contextRef="#ctx0" brushRef="#br0" timeOffset="20756.49">23707 3493 0,'21'0'16,"-42"0"-16,63 21 0,-21-21 0,0 21 15,0-21-15,1 0 0,-1 0 16,0 0-16,0-21 16,0 21-16,-21-21 0,21-1 0,1 1 15,-22 0-15,21 0 0,0 0 0,-21 0 16,0-1-16,0-20 0,0 21 16,0 0-16,0-22 0,0 22 0,0 0 15,0 0-15,-21 0 0,0 0 16,-22 21-16,22 0 0,-21 0 0,21 21 15,-22 0-15,22 21 0,-21-21 16,-1 22-16,22-1 0,-21 22 0,21-22 16,0 0-16,-22 1 0,22-1 0,0 0 15,0 1-15,0-1 0,21-21 0,0 21 16,0-20-16,0-1 0,0 0 16,0 0-16,21-21 0,0 0 0,0 0 15,21 0-15,-20 0 0,20 0 16,-21 0-16,21-21 0,1 21 0,-22-21 0,21 0 15,1-22-15,-22 22 0,21 0 16,-21-21-16,0-1 0,1 1 16,20 0-16,-21-22 0,-21 22 0,21-22 15,0 1-15,1-1 0,-1 22 0,-21-22 16,21 1-16,-21 21 0,21-22 0,-21 22 16,0-1-16,0 1 0,0 21 15,0 0-15,0 0 0,0 42 16,-21 0-16,0 21 15,0 1-15,-1-1 0,1 0 16,0 22-16,0-1 0,0 1 0,0-1 16,21 1-16,0-1 0,0-20 0,0 20 15,0-21-15,0 22 0,0-22 0,0 1 16,21-22-16,-21 21 16,21-21-16,0 0 0,21 1 0,-20-1 15,-1-21-15,0 0 0,21 0 0,-21 0 16,22 0-16,-22 0 0,21 0 0,-21 0 15,22-21-15,-22 21 0,21-22 0,-21 1 16,1 0-16,-1 0 0,0 0 16,-21-22-16,0 22 0,0 0 0,21-21 15,-21 21-15,0-22 0,0 22 0,0 0 16,-21 21-16,0 0 0,0 0 16,-1 21-16,1 0 15,0 0-15,0 1 0,0 20 16,0-21-16,-1 21 0,1-20 0,21-1 15,0 0-15,0 21 0,0-21 0,0 1 16,0-1-16,0 0 0,21-21 31,1 0-31,-1 0 0,0 0 0,0 0 16,0 0-16,0-21 0,1 0 0,-1-1 16,0 1-16,0 0 15,0 0-15,-21 0 0,21 0 0,-21-1 0,22-20 16,-22 21-16,0 0 0,21 0 15,-21 42 1,0 0 0,0 0-16,-21 21 0,21-20 15,-22-1-15,22 0 0,0 0 16,0 21-16,0-20 0,0-1 16,0 0-16,22-21 0,-1 21 15,0-21-15,0 0 0,0 0 0,0 0 16,22 0-16,-22 0 0,21-21 0,-21 0 15,22 21-15,-22-21 0,0-1 0,0 1 16,0 0-16,22 0 0,-22 0 16,0-22-16,0 1 0,-21 21 0,21-43 15,1 22-15,-1 0 0,0-22 0,0 1 16,0-1-16,0 22 0,-21-22 16,22 22-16,-1 0 0,-21-1 15,0 22-15,0-21 0,0 21 0,0 42 16,0 0-1,-21 0-15,-1 22 0,1-1 16,21 0-16,-21 1 0,0 20 0,0-21 16,0 22-16,-1-1 0,1-20 0,21 20 15,0-20-15,0 20 0,0-21 0,0-20 16,0 20-16,0 0 0,0-21 0,0 1 16,0-1-16,0 0 0,21 0 15,1-21-15,-1 0 0,0 0 0,0 0 16,0 0-16,0 0 0,1 0 15,-1 0-15,0 0 0,21-21 0,-21 21 16,1-21-16,-1 0 0,0-1 0,0 1 16,0 0-16,0 0 0,-21 0 15,22-22-15,-22 22 0,21 0 0,-21 0 16,0 0-16,0 0 0,-21 21 16,-1 21-1,1 0-15,0 0 0,0-21 16,0 21-16,21 0 0,-21 1 15,21-1-15,-22 0 0,22 0 0,0 0 32,22-21-17,-1 0 1,0-21-16,0 21 0,0-21 0,0 0 16,1 0-16,-1 21 0,0-22 15,0 22-15,-21 22 31,0-1-15,0 0-16,-21 0 0,21 0 0,0 0 16,0 1-16,0-1 0,-21-21 0,21 21 15,0 0-15,0 0 16,21-21 0,0 0-16,0 0 0,0 0 15,1 0-15,-1 0 0,-21-21 16,21 21-16,0-21 0,-21 0 0</inkml:trace>
  <inkml:trace contextRef="#ctx0" brushRef="#br0" timeOffset="20944.38">25358 3239 0,'0'0'0,"-64"0"0,22-22 0,-22 1 0,22 21 15,21 0-15,-22 0 0,22-21 0,0 21 16,42 0 15,22 0-31,-22 0 0,21 0 0,0 0 16,1 0-16,-1 0 0,0 0 0,1 0 15,20 0-15,-20 0 0,20 0 0</inkml:trace>
  <inkml:trace contextRef="#ctx0" brushRef="#br0" timeOffset="21215.22">26141 2900 0,'0'0'16,"0"-21"-16,0 0 0,0-1 0,0 1 16,-21 21-16,-1 0 0,1 0 15,21 21-15,-21 1 0,0-1 16,0 21-16,0-21 0,21 22 0,-22-1 16,1 21-16,0-20 0,21 20 0,-21-20 15,0 20-15,0 1 0,-1-22 16,1 21-16,21-20 0,-21-1 0,0 0 15,21 1-15,-21-22 0,21 21 0,0-21 16,0 1-16,0-1 0,0 0 16,21-21-1,0 0 1,-21-21 0</inkml:trace>
  <inkml:trace contextRef="#ctx0" brushRef="#br0" timeOffset="21855.86">25781 3620 0,'-21'0'0,"42"0"0,-21 0 47,21 0-47,21 0 16,-20-22-16,-1 22 0,21 0 0,0-21 16,-20 21-16,20-21 15,-21 21-15,21-21 0,-20 21 0,-1-21 16,0 21-16,0-21 0,-21 42 31,0 0-15,-21 0-16,0 0 0,21 0 15,-21-21-15,21 22 0,0-1 0,0 0 16,0 0-16,21-21 16,0 0-1,0 0-15,0 0 16,0 0-16,1 0 0,-22-21 0,21 21 15,0-21-15,0 21 0,-21-21 16,21-1-16,0 22 0,-21-21 0,0 0 16,22 0-16,-22 0 0,21 21 15,-21 21 17,-21 0-32,-1 0 0,1 0 15,21 22-15,-21-22 0,0 0 0,0 21 16,0 1-16,-1-1 0,22 0 15,0 1-15,-21-1 0,21 0 0,-21 1 16,21 20-16,0-20 0,0-1 0,0 0 16,-21 22-16,21-22 0,-21 43 15,21-43-15,-21 0 0,-1 1 16,22-22-16,-21 21 0,0-21 0,0 1 16,0-1-16,0 0 0,-1 0 0,1-21 15,0 0-15,0 0 0,0 0 16,0 0-16,-1 0 0,1 0 0,0 0 15,0-21-15,0 21 0,0-21 0,-1 0 16,1 21-16,21-22 0,0 1 16,0 0-16,0 0 15,0 0-15,21 0 16,1-1-16,-1 22 0,21-21 0,-21 0 16,64-21-16,-43 21 15</inkml:trace>
  <inkml:trace contextRef="#ctx0" brushRef="#br0" timeOffset="22170.68">26691 3514 0,'0'0'0,"0"-21"0,0-1 0,-21 22 16,21-21-16,-21 21 15,0 21-15,21 1 0,0-1 16,0 21-16,-22-21 0,22 22 0,0-1 15,-21 21-15,21-20 0,0-1 16,0 0-16,0 22 0,-21-22 16,21 1-16,-21 20 0,21-21 0,-21 1 15,21-1-15,-21 0 0,-1 1 0,22-1 16,-21-21-16,0 0 0,0 22 0,21-22 16,-21 0-16,0 0 0,21 0 15,-22-21-15,1 0 0,21-21 47,21 0-47,-21 0 0,22 0 0,-1 0 16</inkml:trace>
  <inkml:trace contextRef="#ctx0" brushRef="#br0" timeOffset="22435.04">26606 3725 0,'0'0'16,"0"-21"-16,0 0 0,0 0 0,0 0 15,0 0-15,22-1 16,-1 22-16,0 0 0,0-21 16,0 21-16,22 0 0,-22 0 0,0 0 15,0 0-15,0 0 0,0 0 0,1 0 16,-22 21-16,0 1 16,0-1-16,0 0 0,-22 0 15,1-21-15,0 21 0,0 0 16,0 1-16,0-22 0,-1 21 0,1-21 15,0 21-15,0-21 0,21 21 16,21-21 15,0 0-31</inkml:trace>
  <inkml:trace contextRef="#ctx0" brushRef="#br0" timeOffset="22770.09">26818 3789 0,'21'0'31,"0"0"-15,-21-21-16,22 21 0,-1 0 0,0-21 15,0 21-15,-21-22 0,21 22 16,-21-21-16,21 21 0,-21-21 0,0 0 16,-21 21-1,0 0 1,0 21-16,0 0 15,0 0-15,-1 1 0,22-1 0,-21 0 16,21 0-16,0 0 0,0 0 16,0 1-16,0-1 0,0 0 15,21-21-15,1 0 16,-1 21-16,0-21 16,0 0-16,0 0 15,0 0-15,1 0 16,-22-21-16</inkml:trace>
  <inkml:trace contextRef="#ctx0" brushRef="#br0" timeOffset="25375.1">1587 6350 0,'0'21'15,"22"-21"1,-22-21 93,0 0-109,0 0 32,0 0-17,0-1 1,0 1 0,0 0-1,21 21-15,-21-21 16,21 0-1,-21 0-15,0-1 16,21 1-16,-21 0 0,21 21 16,-21-21-16,21 0 15,-21 0-15,22-1 0,-22 1 0,21 0 16,-21 0-16,0 0 0,21 0 16,0 21-16,-21 21 31,0 21-16,0-21-15,0 22 0,0-1 0,0 0 16,0 1-16,0-1 0,0 0 16,0 1-16,0-1 0,0 21 0,0-20 15,0-1-15,-21 22 0,21-22 16,-21 0-16,21 1 0,0-22 0,0 21 16,0-21-16,0 0 0,0 1 0,0-1 15,21-21 1,0 0-16,0 0 0,0 0 15,-21-21-15,22-1 0,-1 22 16,0-21-16,0 0 0,0-21 16,0 21-16,1-1 0,-1-20 0,0 21 15,0-21-15,0 20 0,0-20 16,-21 21-16,22 0 0,-22 0 0,21-1 16,-21 1-16,0 42 31,0 1-31,0-1 0,-21 0 0,21 21 15,-22-21-15,22 22 0,0-1 16,0-21-16,0 22 0,0-22 0,0 0 16,0 21-16,0-21 0,0 1 15,0-1-15,22 0 16,-1-21-16,0 0 0,0 0 0,0 0 16,0 0-16,1 0 0,-1 0 15,0-21-15,0 0 0,0 21 0,0-22 16,1 1-16,-22 0 0,0 0 0,0 0 15,0 0-15,0-1 0,-22 1 16,1 0-16,0 0 0,0-21 0,0 20 16,-22 1-16,22 0 0,0 0 0,-21 21 15,21-21-15,-1 0 0,1 21 16,0 0-16,0 0 16,0 0-16,21-22 15,-21 22-15,-1 0 16,1 0-16</inkml:trace>
  <inkml:trace contextRef="#ctx0" brushRef="#br0" timeOffset="25655.74">1397 6350 0,'0'0'0,"0"-21"15,21 0-15,21 0 16,1 21-16,-1-22 0,0 22 15,22-21-15,-1 0 0,1 21 16,-22-21-16,22 21 0,-1-21 16,1 21-16,-22-21 0,22 21 0,-22-22 15,0 22-15,1 0 0,-1-21 0,0 21 16,-21-21-16,1 21 0,-1 0 16,-21 21 30</inkml:trace>
  <inkml:trace contextRef="#ctx0" brushRef="#br0" timeOffset="27275.28">3916 6795 0,'0'0'16,"21"-22"-16,-21 1 0,21 0 0,-21 0 15,0 0-15,21 0 0,-21-1 16,21 1-16,-21-21 0,0 21 0,0-22 16,0 22-16,0-21 0,0 21 0,0 0 15,-21-22-15,0 22 0,0-21 16,0 21-16,0-1 0,-1 1 0,1 0 16,-21 0-16,21 0 0,-22 21 0,22 0 15,0 0-15,0 0 0,-21 0 16,20 21-16,1-21 0,0 42 15,0-21-15,0 22 0,0-1 0,-22 22 0,22-22 16,0 21-16,0-20 16,0 20-16,-1-20 0,22-1 0,0 0 15,0 1-15,0-1 0,0-21 0,0 0 16,22 0-16,-1 1 0,21-22 16,-21 0-16,0 0 0,22 0 0,-1-22 15,-21 1-15,22 21 0,-1-21 0,0-21 16,-21 21-16,22-1 0,-22-20 15,21 21-15,-21-21 0,1 20 16,-22-20-16,0 21 0,21-21 0,-21-1 0,0 22 16,0 0-16,0 0 0,0 0 15,0-1-15,0 44 16,0-1-16,0 21 16,0-21-16,0 0 0,0 22 15,0-22-15,0 21 0,0-21 16,21 1-16,-21 20 0,21-21 0,0 0 15,0 0-15,1-21 0,-1 0 16,21 0-16,-21 0 0,22 0 16,-22 0-16,21-21 0,0 0 0,1 0 15,-1 0-15,0 0 0,1-1 0,-1 1 16,-21 0-16,22 0 0,-22-21 16,0 20-16,0-20 0,0 21 15,-21-21-15,0 20 0,0 1 0,0 0 16,0 0-16,-21 21 31,21 21-31,-21 0 0,21 0 0,0 1 16,-21-1-16,0 21 0,21-21 0,-22 22 15,22-22-15,0 21 0,-21-21 16,0 0-16,21 22 0,0-22 0,0 0 16,0 0-16,-21 0 0,42-42 31,0 0-16,0 0-15,1 0 0,-22 0 16,21-1-16,0 1 0,0-21 0,0 21 16,0-22-16,1 22 0,-1-21 15,0 21-15,-21 0 0,21-1 0,0 1 16,0 21-16,1 0 16,-1 0-16,-21 21 0,0 1 15,0-1-15,0 21 0,21-21 16,-21 0-16,0 22 0,0-22 0,21 0 15,-21 21-15,0-20 0,0-1 0,0 0 16,21-21-16,-21 21 0,21-21 16,1 0-16,-1 0 0,0 0 15,0 0-15,0 0 0,0 0 16,1 0-16,20-21 0,-21 0 0,0 0 16,0-1-16,22 1 0,-22 0 15,0 0-15,-21-21 0,21 20 0,0 1 16,-21-21-16,22 21 0,-22 0 0,0-1 15,0 1-15,0 42 32,0 1-32,0-1 0,0 0 0,0 0 15,0 0-15,0 22 0,0-22 0,0 0 16,0 0-16,0 0 0,0 0 0,21 1 16,0-1-16,-21 0 0,21-21 15,0 0-15,0 0 16,1 0-16,20 0 0,-21 0 0,21 0 15,1-21-15,-22 0 0,21-1 0,1 22 16,-1-21-16,-21 0 0,0-21 16,22 21-16,-22-1 0,-21 1 0,21 0 15,-21 0-15,21-21 0,-21 20 0,0 1 16,0 0-16,0 0 0,-21 21 31,0 21-31,21 0 16,0 0-16,0 22 0,0-22 0,0 21 15,0 1-15,0-1 0,0 21 16,0-20-16,-21 20 0,21-20 0,0 20 16,0-21-16,0 22 0,0-1 15,0 1-15,0-1 0,0 1 0,0-1 16,0 1-16,0-1 0,0 1 0,0-1 16,0 1-16,0-22 0,0 22 0,0-22 15,-22 0-15,1-20 0,21 20 0,-21-21 16,0 0-16,0-21 15,0 0-15,21-21 16,0 0-16,0 0 0,0-22 16,0 22-16,0-21 0,0 0 0,0-1 15,0-20-15,0-1 0,0 1 16,0-1-16,0 1 0,0-22 0,0 22 16,0-22-16,21 21 0,0 1 0,0-1 15,0 22-15,0-21 0,22 20 16,-22 1-16,21 0 0,-21-1 0,22 1 15,-1 21-15,0-22 0,1 1 0</inkml:trace>
  <inkml:trace contextRef="#ctx0" brushRef="#br0" timeOffset="28217.02">6710 6117 0,'0'0'16,"0"-21"-16,-21-42 16,21 41-16,0 1 0,0 0 15,0 0-15,0 0 0,21 0 0,-21-1 16,0 1-16,0 42 31,-21 1-31,21-1 0,-22 0 16,1 21-16,21 1 0,-21-1 0,0 0 15,21 1-15,-21-1 0,21 0 0,0-21 16,0 22-16,0-1 0,0-21 0,0 0 16,0 1-16,21-1 0,0 0 15,21-21-15,-20 0 0,-1 0 0,21 0 16,0 0-16,1-21 0,-1 0 0,0-1 15,1 1-15,-1 0 0,0 0 0,-20-21 16,20 20-16,-21 1 0,0-21 0,-21 21 16,0-22-16,0 22 0,0-21 15,0 21-15,-21-22 0,0 1 16,-21 21-16,20-21 0,-20 20 0,21 1 16,-21 21-16,-1 0 0,22 0 0,0 0 15,-21 0-15,20 0 0,22 21 16,0 1-1,22-1-15,-1-21 0,21 21 0,0-21 16,22 0-16,-22 0 0,22 0 0,-22 0 16,22 0-16,-1-21 0,1 0 15,-1-1-15,1 22 0,-1-42 0,1 21 16,-22 0-16,21 0 0,-20-1 0,-22 1 16,21 0-16,-21-21 0,-21 21 0,0-1 15,0 1-15,0 0 0,0-21 16,-21 21-16,0-1 15,0 22-15,0 0 0,-22 0 0,22 0 16,0 22-16,0-1 0,0 0 0,0 21 16,-1 1-16,1-1 0,21 21 0,0-20 15,-21 20-15,21 22 0,-21-22 16,21 1-16,0 21 0,0-1 0,0-20 16,0 42-16,0-22 0,0 1 0,21 0 15,0-1-15,0 22 0,1-21 16,-22 21-16,21-22 0,0 22 0,0-21 0,0-1 15,-21 1-15,0 0 0,0-22 16,0 1-16,0-1 0,0-20 0,0 20 16,0-21-16,-21 1 0,0-22 15,21 0-15,-21 0 0,0-21 0,-1 0 16,1 0-16,0-21 0,0 0 0,21 0 16,-21-22-16,0 1 0,-1 0 0,1-22 15,0 1-15,21-1 0,0-20 0,-21-1 16,21 0-16,-21 1 0,21-1 0,0-21 15,0 21-15,0 1 0,0-1 0,0 0 16,21 1-16,0 20 0,0 1 16,0-1-16,22 22 0,-1 0 0,0-1 15,22 1-15,-22 0 0,22 20 16,-22-20-16,22 21 0,-1-21 0,-21 20 16,22 1-16</inkml:trace>
  <inkml:trace contextRef="#ctx0" brushRef="#br0" timeOffset="29144.4">8784 6160 0,'0'21'15,"0"-42"32,21-1-47,0 22 0,-21-21 16,22 21-16,-22-21 0,21 0 15,0 0-15,-21 0 0,21 21 0,-21-22 16,0 1-16,0 0 0,0 0 16,21 21-16,-21 21 31,0 0-16,0 0-15,0 1 0,0-1 16,0 0-16,0 0 0,0 0 16,0 0-16,0 1 0,0-1 0,0 0 15,0 0-15,0 0 0,0 0 16,21-21-16,1 22 0,-1-22 16,0 0-16,0 0 0,0 0 15,22 0-15,-22 0 0,0-22 16,0 1-16,21 21 0,-20-21 0,-1 0 15,0 0-15,0 0 0,21-1 0,-20-20 16,-1 21-16,0-21 0,0-1 16,-21 1-16,21 0 0,0-22 0,1 22 0,-22-22 15,0 22-15,21-22 0,-21 22 16,21 0-16,-21-1 0,0 1 0,0 21 16,0 0-16,0 0 0,0-1 15,0 1-15,0 42 16,0 1-16,0-1 15,0 21-15,0 0 0,0 1 16,0-1-16,0 22 0,0-22 0,0 0 16,-21 22-16,21-22 0,-21 22 0,-1-22 15,22 0-15,0 1 0,0-1 0,0-21 16,0 21-16,0-20 0,0-1 16,0 0-16,0 0 0,0 0 15,22 0-15,-1-21 0,0 0 0,0 0 16,0 0-16,22 0 0,-1 0 0,-21 0 15,21-21-15,1 21 0,-1-21 0,0 0 16,1 0-16,-1 0 0,-21-1 0,22 1 16,-22 0-16,0-21 0,0 21 15,-21-1-15,0 1 0,0 0 0,0 0 16,-21 21 0,0 0-16,0 0 0,-1 21 0,1-21 15,0 21-15,0 0 0,21 1 0,0-1 16,-21 0-16,21 0 0,0 0 15,0 0-15,0 1 0,0-1 16,21-21-16,-21 21 0,21 0 0,0 0 16,-21 0-16,0 1 15,21-22-15,-21 21 16,-21-21 0,0 0-16,0 0 0,0 0 15,0 0-15,-1 0 0,1 0 0,0 0 16,-21-21-16,21-1 0,-1 22 0,1-21 15,-21 0-15,21 0 0</inkml:trace>
  <inkml:trace contextRef="#ctx0" brushRef="#br0" timeOffset="29351.77">9292 5884 0,'0'0'0,"21"-21"15,0 0-15,1 21 0,-1 0 16,21-21-16,-21 0 0,22 21 15,-1-21-15,0 21 0,1-22 0,20 1 16,-21 21-16,1-21 0,-1 0 0,-21 21 16,22-21-16,-22 21 0,-21-21 15,0-1 1,-21 22-16,-1 0 0,1 0 16,-21-21-16,21 21 0,-22 0 0</inkml:trace>
  <inkml:trace contextRef="#ctx0" brushRef="#br0" timeOffset="29557.66">8932 5588 0,'21'0'15,"1"0"-15,-22 21 31,0 0-15,21-21 15</inkml:trace>
  <inkml:trace contextRef="#ctx0" brushRef="#br0" timeOffset="30527.9">11176 5503 0,'0'0'0,"0"-21"0,0-21 0,0 21 16,0-22-16,0 22 0,21-21 0,-21 0 0,21-1 16,-21 1-16,0 0 0,0-1 0,21 1 15,-21 0-15,22 20 0,-22 1 16,0 0-16,0 42 15,0 22-15,0-22 16,21 42-16,-21-20 0,21 20 0,-21 1 16,0-1-16,0 1 0,21 20 0,-21-20 15,0-1-15,0 22 0,0-22 16,0-20-16,0 20 0,0 1 0,0-22 16,0 0-16,-21 1 0,0-1 0,21-21 15,-21 0-15,21 1 0,-22-1 16,22-42-1,0-1 1,0 1-16,0 0 0,22-21 16,-1 21-16,0-22 0,0 22 15,0-21-15,0-1 0,1 1 0,20 21 16,-21 0-16,21-22 0,-20 43 0,20-21 16,0 21-16,-21 0 0,22 0 0,-1 0 15,0 0-15,-20 21 0,20 1 16,-21-1-16,21 0 0,-20 0 0,-22 0 15,0 22-15,0-22 0,0 0 0,0 0 16,0 0-16,-22 0 0,1 1 0,0-1 16,-21 0-16,21 0 0,-22-21 0,1 21 15,0 0-15,-1-21 0,1 0 16,0 0-16,-1 0 0,1 0 16,0 0-16,-1 0 0,22 0 0,-21 0 15,21 0-15,-1 0 16,44 0-1,-1 0-15,21 0 0,-21 0 16,22 0-16,-1 0 0,0 0 0,1 0 16,20 0-16,-21 0 0,1 0 15,20 0-15,-20-21 0,20 0 0,-21 21 16,1-21-16,-1 21 0,0-21 0,1 0 16,-22-1-16,21 1 0,-21 0 15,1 0-15,-1 0 0,-21 0 0,0-1 16,21 1-16,-21 0 0,0 0 0,0-21 0,0 20 15,0 1 1,-21 21 0,21 21-16,0 1 0,0-1 15,0 21-15,0-21 0,-21 0 0,21 22 16,0-22-16,0 0 0,0 0 0,-22 0 16,22 1-16,0-1 0,0 0 0,0 0 15,0 0 1,0-42-1,0 0 1,0 0-16</inkml:trace>
  <inkml:trace contextRef="#ctx0" brushRef="#br0" timeOffset="30703.3">12213 5503 0,'0'0'0,"0"-21"0,0 0 0,0 0 0,0 0 16,0 0-16,0-1 15,21 22 17,0 0-17,1 0-15,-22 22 0,21-22 0,0 0 16</inkml:trace>
  <inkml:trace contextRef="#ctx0" brushRef="#br0" timeOffset="31464.44">12128 5927 0,'0'0'0,"-42"0"0,42-21 31,21-1-31,0 22 0,1-21 0,20 0 16,-21 21-16,21-21 0,1 0 16,-22 0-16,21-1 0,1 1 0,-1 0 15,-21 0-15,21 0 0,-20 0 0,-1-1 16,0 1-16,0 21 0,-21-21 0,0 0 16,-21 21-1,0 0-15,0 0 0,-1 0 16,1 21-16,0 0 0,-21-21 15,21 43-15,-22-22 0,22 0 16,-21 0-16,21 0 0,-1 22 0,1-22 16,21 0-16,0 0 0,0 0 0,0 0 15,0 1-15,21-1 0,22-21 16,-22 0-16,0 0 0,21 0 16,-20 0-16,-1-21 0,21 21 15,-21-22-15,22 1 0,-22 0 0,0 0 16,0 21-16,0-21 0,0 0 0,1-1 15,-22 1-15,0 0 0,0 0 0,0 0 16,0 0-16,0-1 0,0 44 47,-22-1-47,22 21 0,-21-21 16,21 22-16,0-22 0,0 21 0,0 0 15,0 1-15,0-1 0,0 0 0,0 1 16,0-1-16,0 22 0,0-22 0,0 0 15,0 1-15,0 20 0,0-21 0,-21 1 16,21 20-16,0-20 0,0-1 0,-21 0 16,0 1-16,0-1 0,-1 0 0,22-21 15,-21 22-15,0-22 0,21 0 16,-21 0-16,0 0 0,0 1 0,-1-22 16,1 0-16,0 0 0,0 0 0,0 0 15,0 0-15,-1 0 0,22-22 16,0 1-16,-21 0 0,21-21 0,0 21 15,0-22-15,0 1 0,0 0 0,21-1 16,-21-20-16,22-1 0,-1 22 0,0-22 16,21 1-16,-21 21 0,22-22 0,-1 22 15,0-1-15,1-20 0,-1 21 0,0-1 16,22 22-16,-22-21 0,22-1 16</inkml:trace>
  <inkml:trace contextRef="#ctx0" brushRef="#br0" timeOffset="32731.29">13314 5906 0,'0'0'0,"0"21"16,21-21-1,0 0-15,0 0 16,0 0-16,1-21 0,-1 21 0,0-22 15,0 1-15,0 0 0,0 21 0,1-21 16,-22 0-16,21 0 0,-21-1 0,0 1 16,0 0-16,0 0 0,0 0 0,-21 0 15,-1-1-15,1 22 16,0 0-16,0 0 0,-21 0 0,20 0 16,-20 22-16,21-1 0,-21 0 0,-1 0 15,22 0-15,-21 22 0,21-22 0,-1 0 16,1 21-16,0-21 0,21 22 0,-21-22 15,21 0-15,0 0 0,0 0 0,21-21 16,0 0-16,0 22 0,1-22 16,20 0-16,0 0 0,-21 0 0,22 0 15,-1-22-15,-21 1 0,22 21 16,-22-21-16,0 0 0,0 0 0,0 0 16,0 21-16,1-22 0,-22 1 0,0 0 0,0 0 15,0 0-15,0 0 16,0 42 15,0 0-31,0 21 0,0-21 16,0 22-16,0-1 0,0 0 0,0 1 15,0-1-15,0 0 0,0 1 0,0 20 16,0 1-16,21-1 0,-21 1 0,21-1 16,-21 22-16,0-22 0,0 1 0,0-1 15,0 22-15,0-21 0,0-1 16,0 1-16,-21-1 0,0 1 0,-1-22 0,1 0 15,0 1-15,0-1 0,-21 0 0,-1-21 16,22 1-16,-21-1 0,21-21 16,-22 0-16,22 0 0,0 0 15,-21-21-15,20-1 0,1 1 0,0-21 16,0 21-16,0-22 0,0 1 0,21 0 16,0-22-16,0 22 0,0-22 0,0 1 15,0-1-15,0 1 0,21-22 0,0 22 16,21-22-16,-21 0 0,22 22 15,-1-22-15,22 22 0,-22-1 0,21 1 0,1-1 16,-1 1-16,22 20 0,-21 1 16,-1-21-16,-21 41 0,22-20 0,-22 0 15,-21 21-15,22-1 0,-22 1 16,-21 0-16,-21 21 31,0 0-31,21 21 0,-22 0 0,1 1 16,21-1-16,-21 0 0,0 0 15,21 0-15,0 0 0,0 1 0,-21-1 16,21 0-16,0 0 0,-21 0 16,21 0-16,0 1 0,0-1 0,0 0 15,0 0-15,21-21 0,0 21 16,0-21-16,-21 21 0,21-21 0,22 0 16,-22 0-16,0 0 0,0 0 15,0 0-15,22 0 0,-22 0 0,21-21 0,-21 0 16,0 21-16,22-21 0,-22 0 15,0 0-15,0-1 0,0 1 16,1 0-16,-1 0 0,0 0 0,-21-22 16,0 22-16,0 0 0,0 0 0,0 0 15,0 0-15,-21 21 0,0-22 16,-1 22-16,1 0 0,0 0 0,0 0 16,21 22-1,0-1-15,0 0 0,21-21 16,-21 21-16,21 0 0,0 0 0,1-21 15,-1 22-15,0-1 0,0 0 16,-21 0-16,0 0 0,0 0 0,0 1 16,0-1-16,0 0 0,0 0 0,0 0 15,0 0-15,-21-21 0,21 22 0,-21-1 16,0-21-16,-1 21 0,44-21 47,-1 0-47,0 0 15,0 0-15,-21-21 0,21 21 0,0 0 16,-21-21-16,22 21 16,-22-22-16</inkml:trace>
  <inkml:trace contextRef="#ctx0" brushRef="#br0" timeOffset="34655.17">15409 5715 0,'0'-21'47,"0"0"-47,0 0 16,-21 21-16,21-22 0,0 1 15,-21 21-15,21-21 0,-21 0 0,0 21 16,21-21-16,-22 21 16,1 0-16,0 0 0,0 0 15,0 0-15,0 0 0,-1 0 16,1 21-16,21 0 0,-21 0 0,0 0 16,0 1-16,0 20 0,-1-21 0,1 21 15,0-20-15,0 20 0,21 0 0,0-21 16,0 22-16,0-22 0,0 0 15,0 0-15,0 0 0,0 1 0,21-1 16,0-21-16,0 0 0,1 0 16,-1 0-16,0 0 0,21 0 0,-21 0 15,1 0-15,20-21 0,-21 21 0,0-22 16,22 1-16,-22 0 0,21 0 16,-21 0-16,22-22 0,-22 22 15,0-21-15,21 0 0,-21-1 0,1 1 16,-1-22-16,21 22 0,-21 0 0,0-22 15,-21 22-15,22-22 0,-1 22 0,-21-21 16,21 20-16,-21-20 0,0 20 16,0 1-16,0 0 0,0 21 0,0-22 15,0 22-15,-21 21 16,0 42-16,-1-20 0,1 20 16,0 0-16,21 22 0,-21-22 15,0 22-15,0-1 0,-1 1 16,22 20-16,-21-20 0,21-1 0,-21 1 15,21-1-15,0-20 0,0 20 0,0-21 16,0 1-16,21-22 0,0 21 0,1-21 16,-1 1-16,0-1 0,21 0 0,-21 0 15,22-21-15,-22 0 0,21 0 16,1 0-16,-1 0 0,-21 0 0,21-21 16,1 0-16,-1 21 0,0-21 0,1-1 15,-22 1-15,0 0 0,21-21 0,-20 21 16,-22-1-16,0-20 0,21 21 0,-21-21 15,0 20-15,0-20 0,0 21 16,0-21-16,0 20 0,-21 22 16,21-21-16,-22 21 0,1 0 0,0 21 15,0 1-15,0-1 0,0 0 16,-22 21-16,43-21 0,-42 22 0,42-22 16,-21 21-16,0-21 0,21 22 0,-22-22 15,22 0-15,0 0 0,0 0 0,0 1 16,0-1-16,0 0 0,22-21 15,-1 0-15,0 0 0,0 0 16,0 0-16,22 0 0,-22 0 0,0-21 16,0 0-16,21 21 0,-20-22 0,-1 1 15,0 0-15,0-21 0,0 21 0,-21-1 16,0-20-16,21 0 0,-21 21 16,22-22-16,-22 22 0,0 0 15,0 0-15,0 0 0,0-1 0,0 44 16,0-1-1,0 0-15,0 0 0,0 0 0,0 0 16,0 22-16,0-22 0,0 0 0,-22 21 16,22-20-16,0-1 0,0 0 0,0 21 15,0-21-15,22 1 16,-22-1-16,21-21 0,0 0 0,0 0 16,21 0-16,-20 0 0,-1 0 0,21 0 15,0-21-15,1 21 0,-1-22 16,-21 1-16,22 0 0,-1 0 0,0 0 0,-21-22 15,22 22-15,-22-21 0,0 0 16,0-1-16,0 1 0,1 0 16,-1-22-16,0 22 0,0-22 0,0 1 15,-21 20-15,21-20 0,-21 21 0,22-22 16,-22 22-16,0 21 0,0-22 0,0 22 16,0 0-16,0 42 15,0 21 1,-22-20-16,1 20 0,0 0 0,0 22 15,0-22-15,0 22 0,-1-22 16,1 21-16,21-20 0,0 20 0,-21-20 16,21-1-16,0 0 0,0 1 0,0-1 15,0-21-15,0 0 0,0 0 16,0 1-16,0-1 0,21 0 0,0-21 16,1 0-16,-1 0 0,0 0 15,0 0-15,21 0 0,-20 0 0,-1 0 16,0-21-16,0 21 0,0-21 0,-21-1 15,0 1-15,0 0 0,0 0 0,0 0 16,0 0-16</inkml:trace>
  <inkml:trace contextRef="#ctx0" brushRef="#br0" timeOffset="34827.07">16764 5567 0,'0'0'0,"-21"0"0,0 0 15,-1 0-15,22-21 0,22 0 16,-1 21-1,0 0-15,0 0 0,0-22 0,22 22 16,-1 0-16,0 0 0,1-21 0,-1 21 16,0 0-16,1 0 0,-1-21 0,0 21 15,1 0-15,-1 0 16,0 0-16,1-21 0</inkml:trace>
  <inkml:trace contextRef="#ctx0" brushRef="#br0" timeOffset="36268.04">17738 5969 0,'0'-42'16,"21"21"-16,21-1 15,-21 1-15,0 0 0,1 0 16,-22 0-16,21-22 0,0 22 0,-21 0 16,21-21-16,-21 21 0,0-22 0,0 22 15,0-21-15,0 21 0,0-1 16,-21 22-16,0-21 0,0 21 0,-1 0 15,1 0-15,0 21 0,-21 1 16,21-1-16,-1 0 0,1 21 0,-21 1 16,21-22-16,-22 21 0,22 0 15,0 1-15,0-22 0,0 21 16,0-21-16,21 22 0,0-22 0,0 0 16,0 0-16,0 0 0,21-21 15,21 0-15,-21 0 0,0 0 16,1 0-16,20-21 0,-21 21 0,21-21 15,-20 0-15,20 0 0,-21 0 0,0-1 16,22 1-16,-22 0 0,0 0 16,0-21-16,-21 20 0,21 1 0,-21-21 15,21 21-15,-21-22 0,0 22 0,0 0 16,0 42 0,0 0-16,0 1 15,0 20-15,0-21 16,0 21-16,0 1 0,0-22 0,0 21 15,-21 1-15,21-22 0,0 0 0,0 21 16,0-21-16,0 1 0,21-22 0,-21 21 16,22 0-16,-1-21 0,0 0 0,0 0 15,0 0-15,22 0 0,-22 0 0,21 0 16,-21-21-16,22 0 0,-1-1 16,0 1-16,-21 0 0,22 0 0,-1-21 15,-21 20-15,22-20 0,-22 0 0,21-22 16,-21 22-16,0-22 0,22 22 15,-22-21-15,0-1 0,21-42 16,-20 43-16,-1 20 0,0-20 16,-21 21-16,0-1 0,21 22 0,-21 0 15,0 0-15,0 0 0,0 42 16,0 0-16,0 0 0,0 21 16,-21 1-16,0-1 0,0 0 0,-1 22 15,1-22-15,0 22 0,-21-1 16,21-20-16,-1 20 0,1 1 0,21-22 15,0 0-15,0 1 0,0-1 0,0 0 16,21 1-16,1-22 0,-1 0 0,21 0 16,-21 0-16,22-21 0,-1 0 0,-21 0 15,21 0-15,1 0 16,-22 0-16,21 0 0,-21 0 0,1-21 16,20 0-16,-21 21 0,0-21 0,0 0 15,1-22-15,-22 22 0,21 0 0,-21-21 16,21 20-16,-21 1 0,0 0 0,0 0 15,0 0-15,0 42 32,-21-21-32,21 21 0,0 0 0,-21 22 15,21-22-15,-22 0 0,22 0 0,-21 0 16,21 0-16,0 1 0,0-1 16,0 0-16,21 0 15,1-21-15,-1 0 0,0 0 16,0 0-16,21 0 0,-20 0 15,-1-21-15,0 21 0,0-21 0,0 0 16,22 21-16,-22-22 0,-21 1 0,21 0 16,0-21-16,0 21 0,-21-1 0,0 1 15,0-21-15,0 21 0,0 0 0,0-1 16,0 1-16,0 42 31,0 1-31,0-1 0,-21 21 16,0-21-16,0 22 0,21-22 15,-21 21-15,-1 0 0,1 1 0,0-1 0,0 0 16,21 1-16,-21-1 0,0 0 16,21 1-16,-22 20 0,22-20 0,0 20 15,0 1-15,0-1 0,0 1 16,0-1-16,22 1 0,-22-22 0,21 21 16,-21 1-16,0-22 0,0 22 0,0-22 15,0 0-15,-21 1 0,-1-1 0,1 0 16,-21 1-16,21-22 0,0 0 0,-22 0 15,22 0-15,-21-21 0,-1 0 0,22 0 16,-21 0-16,21 0 0,-22-21 0,1 0 16,21 21-16,-21-21 0,20 0 0,1 0 15,-21-1-15,21 1 0,0 0 16,-1 0-16,22 0 0,0 0 16,0-1-16,0 1 0,0 0 0,0 0 15,0 0-15,43 0 0,-22-1 0,0 1 16,21 0-16,1 0 0,-1 0 0,0 0 15,1-1-15,20-20 0</inkml:trace>
  <inkml:trace contextRef="#ctx0" brushRef="#br0" timeOffset="36679.42">20002 5715 0,'0'0'15,"0"-42"-15,0-1 0,-21 22 0,0-21 0,21 21 16,-21 0-16,0 21 16,0 21-16,21 0 15,0 21-15,0 1 0,-22 20 0,22 1 16,0-1-16,0 1 0,0-1 16,0 1-16,-21-1 0,21 1 0,0-1 15,-21 1-15,21-1 0,-21 1 0,21-1 16,-21 22-16,0-22 0,21-20 0,-22 20 15,1 1-15,0-22 0,0 21 16,-21-20-16,20-1 0,1 0 0,-21 1 16,21-1-16,0-21 0,-1 22 0,1-22 15,-21 21-15,42-21 0,-21 0 0,21 1 16,-21-22-16,21 21 0,0-42 31,0-1-31,0 1 16,0 0-16,0 0 0,0 0 15,0 0-15,21-1 0,0-20 0,-21 21 16,21 0-16,0 0 0,0-22 0,1 1 16,-22 21-16,21-22 0,0 1 15</inkml:trace>
  <inkml:trace contextRef="#ctx0" brushRef="#br0" timeOffset="36989.24">19897 5906 0,'0'0'0,"0"-43"0,0 1 15,0 0-15,0-1 0,0 1 0,0 21 16,0-22-16,0 22 0,21 0 0,-21 0 16,21 0-16,0 0 0,0 21 0,-21-22 15,21 22-15,1 0 0,-1 0 0,0 0 16,0 0-16,0 0 0,0 22 16,1-1-16,-1 0 0,-21 0 15,0 0-15,0 22 0,0-22 0,0 21 0,0-21 16,-21 22-16,-22-22 0,22 0 0,0 21 15,-21-21-15,20 1 0,-20-1 16,21-21-16,-21 21 0,20 0 16,1-21-16,0 0 0,0 0 0,21 21 15,-21-21-15,42 0 16,0 0-16,0 0 16,0 0-16,1-21 0,-1 0 0,21 21 15,-21-21-15,22 0 0</inkml:trace>
  <inkml:trace contextRef="#ctx0" brushRef="#br0" timeOffset="37386.07">20426 5842 0,'0'0'0,"21"0"0,0 0 16,0 0-16,0-21 16,1 21-16,-1-21 0,0 21 0,21-21 15,-21-1-15,1 1 0,-1 0 0,0 0 16,0 0-16,21 0 0,-42-22 15,22 22-15,-1 0 0,0 0 0,-21-22 16,21 22-16,-21 0 0,0 0 16,-21 21-1,0 0-15,0 21 0,-1 0 0,-20 0 16,21 1-16,0-1 16,-22 21-16,22-21 0,0 22 0,0-22 15,0 21-15,0 0 0,21-20 0,0 20 16,0-21-16,0 0 0,0 0 0,0 1 15,21-1-15,0 0 0,21-21 0,-21 21 16,1-21-16,20 0 0,0 0 16,-21 0-16,22 0 0,-1 0 15,0 0-15,-20 0 0,20-21 0,-21 21 0,21-21 16,-20 0-16,-22-1 0,21 22 16,-21-21-16,21 0 0,-21 0 0,0 0 15,0 0-15,-21-1 16,0 1-16,-1 0 0,1 0 0,-21 21 15</inkml:trace>
  <inkml:trace contextRef="#ctx0" brushRef="#br0" timeOffset="37696">18288 5292 0,'0'0'0,"-42"0"0,20 0 15,1 0-15,42 0 16,22 0 0,-1 0-16,0 0 0,1 0 0,20-21 15,1-1-15,-22 22 0,22-21 0,-1 21 16,1 0-16,-1-21 0,-21 21 16,1-21-16,20 21 0,-42 0 0,22-21 15,-22 21-15,21 0 0,-21 0 0,1-21 16,-22 42 31,21-21-16</inkml:trace>
  <inkml:trace contextRef="#ctx0" brushRef="#br0" timeOffset="38583.49">21738 4974 0,'-21'0'62,"0"21"-46,21 1-1,0-44 79,0 1-78,0 0-1,21 21 1,-21 21 15,0 0-31,0 1 16,0-1-16,0 0 16,-21-21 15,0 0-16,21-21 1,0 0 0,0-1-1,0 1-15,0 0 16,21 21 0,-21-21-16,0 42 15,0 0 1,0 0-16,0 1 15,0-1-15,0 0 0,0 0 0,-21 0 16,21 0-16,-22 1 16,1-22-16,0 0 15,0 21-15,0-21 0,0 0 0,-1 0 16,1 0-16</inkml:trace>
  <inkml:trace contextRef="#ctx0" brushRef="#br0" timeOffset="38878.83">21907 4932 0,'22'-21'16,"-44"42"-16,65-42 0,-22 0 16,0 21-16,-21-22 15,21 22-15,0 0 16,-21 22-1,0-1-15,0 0 16,0 0-16,0 0 0,0 0 16,0 1-16,0-1 0,0 0 0,0 0 15,-21 0-15,0 0 0,0 1 16,0-22-16,21 21 16,-21-21-16,-1 0 15,22 21-15,-21-21 0,0 0 16</inkml:trace>
  <inkml:trace contextRef="#ctx0" brushRef="#br0" timeOffset="48255">2053 10859 0,'0'21'219,"0"0"-188,0 0 0,0-42 63,0 0-79,0 0 1,0-1 0,0 1-16,0 0 15,0 0 1,0 0-16,0 0 16,0-1-1,0 1 16,0 42 1,0 1-17,-21-1 1,21 0 0,0-42 62,0 0-63,21 21-15,-21-22 0,0 1 16,21 0-16,-21 0 16,0 0-16,0 0 0,0-1 15,21-20-15,-21 21 0,0 0 16,0 0-16,0-1 0,0 1 0,0 0 15,0 0-15,0 0 0,0 0 0,0-1 16,0 1-16,0 0 16,0 42 15,0 0-15,0 1-16,0-1 0,0 0 0,0 21 15,0-21-15,0 22 0,0-1 16,0 0-16,0 1 0,0-1 0,0 0 15,0 1-15,0-1 0,-21 0 0,21 22 16,0-22-16,0 1 0,0-1 16,0 0-16,0 1 0,0 20 0,0-21 15,0 1-15,0-1 0,-21 0 0,21 1 16,0-1-16,-21 0 0,21-20 16,0 20-16,-21-21 0,21 21 15,0-20-15,0-1 0,0 0 0,0 0 16,0 0-1,0-42 1,0 0 0,0 0-16,0 0 15,0-1-15,0-20 0,21 21 0,-21 0 16,21-22-16,-21 22 0,21-21 0,-21 0 16,21 20-16,1-20 0,-1 21 15,-21-21-15,21 20 0,0 1 0,0-21 16,22 21-16,-22 0 0,0 21 0,21-22 15,-21 1-15,22 21 16,-22 0-16,21-21 0,1 21 0,-1 0 16,0 0-16,1 0 0,-22 0 0,21 21 15,-21-21-15,0 21 0,1 1 0,-1-1 16,-21 21-16,0-21 0,0 22 16,0-22-16,0 21 0,-21-21 0,-1 22 15,-20-1-15,21-21 0,-21 21 0,-1-20 16,1 20-16,0-21 0,20 0 15,-20 0-15,0 1 0,21-1 0,-1-21 16,-20 0-16,21 21 0,0-21 0,0 0 16,-1 0-16,22-21 47,0 0-32,22-1 1,-1 1-16,0 21 0,0-21 0</inkml:trace>
  <inkml:trace contextRef="#ctx0" brushRef="#br0" timeOffset="49103.75">3133 11134 0,'0'0'15,"0"-21"-15,0-1 0,0 1 16,0 0-16,0 0 0,21 0 15,-21 42 17,0 0-17,0 0-15,0 0 0,0 1 0,0-1 16,0 21-16,0 0 0,0-20 0,0 20 16,0-21-16,0 0 0,0 22 15,0-22-15,0 0 0,0 0 0,0 0 16,0 0-16,21-21 0,0 0 15,0 0-15,0 0 0,1 0 0,20 0 16,-21-21-16,21 0 0,-20 21 16,20-21-16,-21 0 0,21 0 0,-20-1 15,-1-20-15,21 21 0,-21 0 0,0 0 16,1-22-16,-1 22 0,-21-21 16,0 21-16,21-1 0,-21 1 15,21-21-15,-21 21 0,0 0 16,0-1-16,0 44 31,0-1-31,0 0 16,-21 0-16,21 0 0,-21 22 0,21-1 15,0 0-15,0 1 0,0 20 16,-21-21-16,21 1 0,0 20 0,-22 1 16,22-22-16,0 22 0,0-1 0,0-21 15,0 22-15,0-1 0,0 1 0,0 21 16,0-22-16,0 1 0,-21-1 15,21 22-15,0-22 0,0 1 0,0-1 16,0 1-16,0-22 0,0 22 0,-21-1 16,21-21-16,0 1 0,0-1 0,-21-21 15,21 22-15,-21-22 0,0 0 16,21 0-16,-22-21 0,1 0 0,0 0 16,0 0-16,0 0 0,-22-21 0,22 0 15,-21 0-15,21-1 0,-22 1 0,1 0 16,0-21-16,-1 21 0,1-22 15,0 22-15,21 0 0,-22-21 16,1 20-16,21 1 0,0 0 0,-1 21 16,1-21-16,21 0 0,0 0 0,0-1 15,0 1-15,0 0 0,0 0 0,21 0 16,1 0-16,-1-22 0,0 22 16,0-21-16,21-1 0,1 1 0,-22-21 15</inkml:trace>
  <inkml:trace contextRef="#ctx0" brushRef="#br0" timeOffset="49520.54">4022 10732 0,'0'0'0,"0"-22"0,0 1 16,0 0-16,0 0 0,0 0 0,0 0 15,0-1-15,21 1 0,-21 0 0,21 0 16,-21 0-16,21 0 0,0 21 16,0 21-1,-21 0-15,0 0 0,0 21 0,0 1 16,0-1-16,0 22 0,0-1 15,0-21-15,0 22 0,0-1 0,0 1 16,0-1-16,0 1 0,-21-1 16,0 1-16,21-22 0,0 22 0,-21-22 15,0 0-15,21 1 0,-21-22 0,21 21 16,0-21-16,0 1 0,0-1 16,21-42 15,0-1-31,0 1 0,-21 0 15,21 0-15,0 0 0</inkml:trace>
  <inkml:trace contextRef="#ctx0" brushRef="#br0" timeOffset="49999.54">4445 11218 0,'0'22'16,"21"-22"15,0 0-15,0 0-16,1 0 0,-1-22 15,0 1-15,21 21 0,-21-21 0,1 0 16,-1 0-16,0 0 16,0-1-16,0 1 0,0 21 0,-21-21 15,0 0-15,0 0 0,0 0 0,0-1 16,0 1-16,-21 21 15,0 0-15,0 0 0,0 0 0,0 0 16,-1 21-16,1 1 0,0-1 16,0 0-16,0 0 0,0 0 0,-22 22 15,43-22-15,-21 21 0,0 0 0,21-20 16,-21 20-16,21-21 0,0 21 16,0-20-16,0-1 0,0 0 0,0 0 15,0 0-15,21 0 16,0-21-16,0 22 0,0-22 15,1 0-15,-1 0 0,0 0 0,0 0 16,0 0-16,0 0 0,1 0 0,-1 0 16,0 0-16,0 0 0,0-22 15,0 22-15,-21-21 0,22 21 16,-22-21-16,21 0 0,0 0 16,-21 0-16,0-1 15,0 1-15,0 0 0,0 0 16,0 0-16</inkml:trace>
  <inkml:trace contextRef="#ctx0" brushRef="#br0" timeOffset="50348.34">4085 10668 0,'-21'-21'16,"21"0"-16,0 0 0,21 21 0,0-22 15,0 22-15,22-21 0,-1 0 16,0 21-16,1-21 0,20 21 16,-20-21-16,20 21 0,1-21 0,-22 21 15,21 0-15,-20 0 0,-1 0 0,0 0 16,1 0-16,-22 0 0,0 0 15,0 0-15,0 0 0,-21 21 16,0 0 0,-21-21-1,0 21 1,0-21-16</inkml:trace>
  <inkml:trace contextRef="#ctx0" brushRef="#br0" timeOffset="52417.06">6667 11155 0,'0'0'0,"-21"0"0,0 0 16,21-21-1,21 21-15,-21-21 16,21-1-16,22 1 0,-22 0 0,21 0 15,-21 0-15,22 0 0,-1-22 0,0 22 16,1-21-16,20 21 0,-20-22 0,-1 1 16,0 0-16,1 20 0,-1-20 0,-21 0 15,0-1-15,0 1 16,-21 21-16,0-21 0,0 20 0,0 1 16,0 0-16,-21 21 0,0 0 0,0 0 15,-21 0-15,-1 0 0,1 0 0,0 21 16,-1 0-16,22 1 0,-21 20 0,-1-21 15,22 21-15,21 1 0,0-22 16,0 21-16,0 1 0,0-1 0,21 0 16,1 1-16,-1-1 0,21 0 0,-21 1 15,22-22-15,-22 21 0,21 0 16,-21-20-16,22 20 0,-22-21 0,0 0 16,0 0-16,0 1 0,-21-1 0,21 0 15,-21 0-15,0 0 16,-21-21-16,0 0 15,0 0-15,0 0 0,0 0 0,-1 0 16,1 0-16,-21 0 0,21-21 0,0 0 16,-1 0-16,-20 0 0,21-1 0,0 1 15,-22 0-15,22 0 0,0 0 16,21 0-16,-21 21 0,0-22 16,0 22-16,21 22 15,0-1-15,0 0 0,21 0 16,0 21-16,0-20 0,0-1 0,0 0 15,1 0-15,-1 0 0,21 0 16,-21 1-16,22-1 0,-1-21 16,-21 21-16,21-21 0,1 0 0,-22 0 15,21 0-15,1 0 0,-1 0 0,-21-21 16,21 0-16,1-1 0,-1 1 0,-21 21 16,22-42-16,-1 21 0,-21 0 0,21-22 15,-20 22-15,20-21 0,-21-1 16,0 22-16,0-21 0,1 0 0,-22-22 15,0 22-15,21-1 0,-21 1 0,0 0 16,0-1-16,0 1 0,0 0 0,0-1 16,0 22-16,0 0 0,0 0 0,0 0 15,0 42 1,0 0-16,0 0 16,0 22-16,0-22 0,0 21 0,0 0 15,-21 1-15,21-1 0,0 22 0,0-22 16,-22 0-16,1 1 0,0-22 0,0 21 15,21 0-15,0-20 0,-21 20 0,21-21 16,-21 0-16,21 0 0,0 1 16,0-1-16,0-42 31,21-1-31,0 22 0,0-21 0,-21 0 16,21 0-16,0-21 0,1 20 0,-1 1 15,0 0-15,0 0 0,0 0 16,0 0-16,1-1 0,-1 22 0,0 0 15,0 0-15,0 0 16,0 0-16,-21 22 0,22-22 16,-22 21-16,21 0 0,-21 0 0,0 0 15,0 0-15,0 1 0,0-1 0,0 0 16,0 0-16,21 0 0,0 0 16,0-21-1,0 0-15,1 0 16,-1 0-16,0 0 0,0-21 15,0 21-15,0-21 0,1 0 0,-1 0 16,-21 0-16,21-1 0,0 1 16,0 0-16,-21 0 0,21 0 0,-21 0 15,22 21-15,-22-22 0,21 22 0,-21-21 16,0 42 15,0 1-31,0-1 0,0 0 0,0 0 16,0 0-16,0 0 0,0 1 0,0 20 15,-21-21-15,21 0 0,0 0 0,0 1 16,0-1-16,0 0 0,0 0 0,21-21 16,-21 21-16,21-21 0,0 0 15,0 0-15,0 0 0,22-21 16,-1 21-16,-21-21 16,0 0-16,1 0 0,20-1 0,-21 22 15,-21-21-15,21 0 0,0-21 0,-21 21 16,0-1-16,0 1 0,0 0 0,0-21 15,0 21-15,-21-1 0,0 1 0,0-21 16,0 21-16,0 0 0,-1-1 0,1 22 16,0 0-16,0 0 0,0 0 15,-22 0-15,22 22 0,0-22 0,0 21 16,0 0-16,0 21 0,-1-21 0,22 1 16,0 20-16,0-21 0,0 0 15,0 22-15,0-22 0,0 0 0,22 0 16,-1-21-16,0 21 0,0-21 0,21 0 15,-20 0-15,41 0 0,-21 0 16,1 0-16,-1 0 0,22-21 16,-22 0-16,21 0 0,-20 0 0,-1 21 15,22-22-15,-43 1 0,21 0 0,-21 0 16,0 0-16,1 0 0,-22-1 16,0 1-16,0 0 0,0 0 0,0 0 0,-22 21 15,1 0 1,0 0-16,0 0 0,0 21 0,21 0 15,-21 0-15,21 0 16,0 1-16,-22-1 0,22 0 0,0 0 16,0 0-16,0 0 0,0 1 0,22-1 15,-1 0-15,0 0 0,-21 0 0,21 0 16,0-21-16,0 22 0,1-22 0,-1 0 16,21 0-16,-21 0 0,22 0 0,-22 0 15,21 0-15,-21 0 0,0-22 0,22 1 16,-22 0-16,0 21 0,0-42 15,22 21-15,-22-1 0,0-20 0,0 21 16,0-21-16,0-1 0,1 1 0,-1 0 16,0-1-16,0-20 0,-21-43 15,21 64-15,-21-22 0,0 22 0,0-22 16,0 22-16,0 21 0,0-22 16,0 22-16,0 42 31,-21 1-31,0 20 0,21-21 0,-21 43 15,0-22-15,21 0 0,-22 22 0,22-22 16,-21 22-16,0-22 0,21 21 0,-21-20 16,21-1-16,0 0 0,-21 1 0,21-1 15,0 0-15,0 1 0,0-1 0,0-21 16,0 0-16,0 1 0,0-1 0,0 0 16,21-21-16,0 21 15,0-21-15,0 0 0,1 0 16,-1 0-16,0-21 0,0 0 15,0 21-15,0-21 0,1-1 0,-1 1 16,0 0-16,0-21 0,-21 21 0,0-1 16</inkml:trace>
  <inkml:trace contextRef="#ctx0" brushRef="#br0" timeOffset="52643.47">9610 10795 0,'0'0'16,"-22"0"-16,44 0 31,-1 0-31,0 0 0,21-21 0,-21 21 16,22 0-16,-1-21 0,0 21 15,1 0-15,-1-21 0,0 21 16,22-22-16,-22 22 0,1 0 0,-1-21 16,0 21-16,-21 0 0,1 0 0,-1 0 15,0-21-15,-21 0 31</inkml:trace>
  <inkml:trace contextRef="#ctx0" brushRef="#br0" timeOffset="53103.72">11705 11028 0,'0'-21'16,"21"-22"0,-21 22-16,43 0 0,-43 0 0,0 0 15,0 0-15,21 21 0,-21 21 32,0 0-32,0 0 15,0 0-15,0 22 0,0-22 16,-21 21-16,21-21 0,0 22 0,0-22 15,-22 21-15,1-21 0,21 0 0,-21 1 16,0-1-16,21 0 0,0 0 16,0 0-16,-21-21 0,21 21 0,-21-21 15,21-21 17,0 0-32,21 0 0,0 0 0,0-22 15</inkml:trace>
  <inkml:trace contextRef="#ctx0" brushRef="#br0" timeOffset="53395.62">11853 10753 0,'-21'0'15,"0"0"17,42 0-1,0 0-31,0 0 0,-21-21 0,22-1 15,-1 22-15,-21-21 0,21 0 0,-21 0 16,0 0-16,0 0 0,0-1 16,0 1-16,0 0 0,-21 21 15,0 0-15,-1 0 16,1 21 0,0 0-16,21 1 0,0-1 15,0 0-15,0 0 0,0 0 0,0 0 16,0 1-16,0-1 0,21 0 15,0 0-15,1-21 0,-1 21 0</inkml:trace>
  <inkml:trace contextRef="#ctx0" brushRef="#br0" timeOffset="54123.72">12382 10859 0,'43'0'0,"-86"0"0,86 21 31,-64-21-31,-1 21 0,22 0 15,-21 0-15,0-21 0,0 21 0,21 1 16,-21-1-16,0 21 16,-1-21-16,22 0 0,0 1 0,-21-1 15,21 0-15,-21 0 0,21 0 0,-21 0 16,21 1-16,-21-1 0,21 0 16,0-42 15,0 0-31,21-1 0,-21 1 15,21 0-15,0-21 0,0 21 0,22-1 16,-22-20-16,0 0 0,21 21 0,1-22 16,-22 22-16,21-21 0,1 21 0,-22-1 15,21 22-15,-21-21 0,22 21 16,-22 0-16,0 0 0,0 0 0,0 21 16,0 1-16,-21-1 0,0 0 15,0 21-15,0-21 0,0 22 0,0-22 16,0 21-16,0 1 0,0-1 0,-21 0 15,21-21-15,0 22 0,0-22 0,0 21 16,0-21-16,0 1 0,0-1 0,0 0 16,21-21-16,1 0 15,20 0-15,-21 0 0,0 0 0,22-21 16,-22 21-16,21-21 0,0-1 16,-20 1-16,20 0 0,0 0 0,1-21 0,-1 20 15,0-20-15,1 0 0,-22-1 16,21 1-16,0 0 0,-20-22 0,-1 22 15,21 0-15,-21-22 0,0 1 0,1 20 16,-1-20-16,0 20 0,0 1 0,-21 0 16,0-1-16,21 22 0,-21 0 15,0 0-15,0 42 16,0 21-16,-21-20 16,0 20-16,21 0 0,-21 1 0,0-1 15,-1 21-15,22-20 0,-21-1 0,0 22 16,21-22-16,0 0 0,-21 1 15,21-1-15,-21 0 0,21 1 0,-21-22 0,21 21 16,0-21-16,0 0 0,0 1 16,0-1-16,0 0 0,0 0 15,21-21-15,0 0 0,0 0 16,0 0-16,0-21 16,1 21-16,-22-21 0,0 0 0,0-1 15,0 1-15,21 0 0,-21 0 0,0 0 16,0 0-16</inkml:trace>
  <inkml:trace contextRef="#ctx0" brushRef="#br0" timeOffset="54338.6">13293 10837 0,'0'0'0,"21"0"32,0 0-32,21 0 0,-21 0 15,1 0-15,20 0 0,-21 0 0,21 0 16,1 0-16,-1 0 0,0 0 0,1 0 15,-1-21-15,22 21 0,-43 0 0,21 0 16,-21 0-16,22 0 0,-43-21 16,21 21-16,-21-21 31</inkml:trace>
  <inkml:trace contextRef="#ctx0" brushRef="#br0" timeOffset="55615.93">15325 11303 0,'0'0'0,"0"-21"47,0 0-47,0 0 0,21-1 15,0 1-15,0 0 0,21 0 0,-20-21 16,-1-1-16,21 22 0,-21-21 0,0-1 15,22 1-15,-22-21 0,21 20 16,-21-20-16,22 20 0,-22-20 0,0-1 16,0 1-16,0 21 0,1-22 15,-1 22-15,-21-1 0,21 1 0,-21 0 0,21 21 16,-21-1-16,0 1 0,0 0 16,0 42-1,0 0-15,-21 22 0,0-1 16,0 0-16,-22 22 0,22-22 15,0 22-15,0-1 0,-22 22 0,22-22 0,0 1 16,-21-22-16,21 22 0,-1-1 0,1-20 16,0 20-16,21-21 0,0 1 15,0-1-15,0 0 0,0-20 0,0-1 0,0 0 16,21 0-16,0-21 16,1 0-16,-1 21 0,21-21 0,-21 0 0,22 0 15,-22 0-15,21-21 0,0 0 0,22 0 16,-22 0-16,1-1 0,-1 1 15,0 0-15,1-21 0,-22 21 0,21-1 16,-21-20-16,0 21 0,1-21 0,-1 20 16,0 1-16,-21 0 0,-21 42 31,0 0-31,-1 1 16,1-1-16,0 21 0,21-21 0,-21 0 15,0 22-15,21-22 0,0 0 0,0 0 16,0 0-16,0 1 0,0-1 15,0 0-15,0 0 0,0 0 0,21-21 16,0 0-16,0 0 0,0 0 0,22 0 16,-22 0-16,21 0 0,-21-21 15,22 0-15,-22 21 0,21-21 16,-21 0-16,1-1 0,-1 1 0,0 0 16,0 0-16,-21 0 0,0 0 0,0-22 15,0 22-15,0 0 0,-21-21 0,0 20 16,0 1-16,-1 0 0,1 21 0,-21 0 15,21-21-15,0 21 0,-1 0 0,1 0 16,0 0-16,0 0 0,0 0 0,42 0 31,0 0-31,0 0 16,22 0-16,-1 0 0,0 0 16,1 0-16,-1-21 0,0 21 0,22 0 15,-22 0-15,0 0 0,1 0 0,-1 0 16,22 0-16,-22 0 0,-21 0 0,21 21 15,1 0-15,-22 0 0,0 0 0,0 1 16,0-1-16,-21 0 0,0 0 16,0 21-16,0-20 0,0-1 0,0 0 15,-21 0-15,0 21 0,21-20 0,-21-1 16,0-21-16,0 21 0,-1 0 16,1 0-16,0-21 0,21 21 0,-21-21 15,21-21 16,0 0-31,21 0 0,0 0 0,0 0 16,1-1-16,-1 1 0,0-21 0,21 21 16,-21 0-16,22-22 0,-22 1 0,21 21 15,1 0-15,-1-1 0,0 1 0,-21 0 16,43 0-16,-22 21 0,-21 0 16,1 0-16,-1 21 0,0 0 0,-21 0 15,0 1-15,0-1 0,0 0 0,0 0 16,0 21-16,0-20 0,0-1 0,0 0 15,0 21-15,-21-21 0,0 1 0,21-1 16,-22 0-16,1 0 0,21 0 16,0 0-16,-21-21 15,0 0 1,21-21 0,21 0-1,0 21-15,0-21 0</inkml:trace>
  <inkml:trace contextRef="#ctx0" brushRef="#br0" timeOffset="56320.21">17992 11134 0,'0'-43'16,"0"22"-1,0 0-15,21 21 0,-21-21 0,21 0 16,-21 0-16,0-1 0,0 1 0,0 0 15,0 0-15,0 0 0,0 0 16,0-1-16,-21 22 16,0 0-16,-1 0 0,1 0 15,0 22-15,0-1 0,0 0 0,-22 0 0,22 0 16,-21 0-16,21 1 0,-22-1 0,22 0 16,0 21-16,0-21 0,0 1 15,21-1-15,-21 0 0,21 0 0,0 0 16,21-21-16,0 0 0,0 0 15,0 0-15,0 0 0,1 0 0,20 0 16,-21 0-16,21-21 0,1 0 0,-22 0 16,21 21-16,-21-21 0,22-1 0,-22 1 15,0 0-15,0 0 0,0 0 0,1 0 16,-22-1-16,0 1 0,21 21 0,-21-21 16,0 42 15,-21 0-31,21 1 0,0-1 0,-22 0 15,1 21-15,0-21 0,21 22 16,-21-1-16,0 0 0,0 1 0,-1-1 16,1 0-16,0 1 0,0 20 0,21-20 15,-21 20-15,0 1 0,21-1 0,-22 22 16,22-22-16,0 1 0,0 20 0,0-20 16,0 21-16,0-22 0,0 22 0,0-22 15,0 1-15,0-1 0,0-20 0,0 20 16,0-21-16,0 22 0,-21-22 0,0-21 15,-21 22-15,21-22 0,-22 0 0,22 0 16,-21 0-16,21-21 0,-1 0 0,1 0 16,0 0-16,0-21 0,0 0 0,0-21 15,-1 21-15,1-22 0,-21-20 0,21 20 16,0-20-16,-1-1 0,1 1 0,0-22 16,0 22-16,21-22 0,0 22 15,0-22-15,0 21 0,42 1 0,-21-1 16,22 1-16,-22-1 0,42 1 0,-20 21 15,-1-1-15,22 1 0,-1-22 0,-21 22 16,22 0-16,-1 21 0,1-22 16,-22 1-16,22 0 0,-1-1 0,-20 1 0,20 0 15,-21 20-15,22-20 0</inkml:trace>
  <inkml:trace contextRef="#ctx0" brushRef="#br0" timeOffset="58363.15">19050 10732 0,'0'21'0,"21"-21"15,0-21-15,0 21 16,1-22-16,-1 1 0,0 0 0,0 0 15,21 0-15,-20 0 0,20-1 16,0-20-16,1 21 0,-1-21 0,0-1 16,1 1-16,-1 0 0,0-1 0,-21 1 15,22 0-15,-22-1 0,0 1 0,0 0 16,0-1-16,-21 1 0,0 21 16,0-22-16,0 1 0,0 0 0,0 21 15,-21-1-15,0 1 0,0 0 0,0 0 16,0 21-16,-1 0 0,-20 0 0,21 0 15,0 21-15,0 0 0,-1 22 0,1-1 16,-21 21-16,21 1 0,0-1 0,-1 22 16,22 0-16,-21-1 0,21 22 0,-21-21 15,21 0-15,-21-1 0,21 22 16,0-42-16,0 20 0,0 1 0,0 0 16,0-1-16,0 1 0,0 0 0,0-1 15,0 1-15,0-22 0,0 22 0,0 0 16,0-1-16,-21-20 0,21 21 0,-21-22 15,21 1-15,-22-1 0,22 1 0,0-22 16,0 21-16,0-41 0,0 20 0,0-21 16,0 0-16,22-21 15,-1 0-15,0 0 0,0-21 0,0 0 16,0 0-16,22 0 0,-22-22 0,21 1 16,1 0-16,-22-1 0,21 1 0,-21-22 15,0 1-15,1 21 0,-1-22 16,-21 22-16,0-22 0,0 22 0,0-22 15,0 1-15,-21 21 0,-1-22 0,1 22 16,0-22-16,0 22 0,-21-22 0,-1 22 16,22 0-16,-21-1 0,21 22 15,-22 0-15,22 0 0,0 0 0,0 0 16,21-1-16,-21 22 0,21-21 0,0 0 16,42 21-16,-21-21 15,0 0-15,0 21 0,22-21 0,-22-1 16,21 1-16,22 0 0,-22 0 0,0 0 15,22 0-15,-1-22 0,-20 1 16,20 0-16,1 20 0,-1-41 0,-20 21 16,20-1-16,1-20 0,-22 20 0,0-20 15,1 21-15,-1-22 0,0 22 0,-21-1 16,1 1-16,-1 0 0,-21 21 16,0-22-16,0 22 0,0 0 0,0 0 0,0 0 15,-21 21-15,-1 0 0,1 0 16,0 0-16,0 21 0,0 0 15,0 0-15,-22 21 0,22 1 0,0-1 16,0 22-16,0-1 0,-1 1 16,1-1-16,0 1 0,21-1 0,-21 1 15,21-1-15,0 1 0,0-22 0,0 0 16,0 1-16,0-1 0,0-21 0,21 21 16,0-20-16,0-1 0,1 0 0,-1 0 15,0 0-15,21-21 0,-21 0 0,1 0 16,20 0-16,-21 0 0,21 0 0,-20 0 15,20-21-15,-21 0 0,21 21 0,-20-21 16,-1 0-16,0-1 0,21 1 0,-21-21 16,1 21-16,-1 0 0,0-22 15,-21 22-15,21 0 0,-21 0 0,21 21 0,-21-21 16,0 42 0,0 0-16,0 0 15,0 0-15,0 0 16,-21 22-16,21-22 0,0 0 0,-21 0 15,21 0-15,0 1 0,0-1 0,0 0 16,0 0-16,21-21 0,0 0 16,0 21-16,1-21 0,-1 0 15,21 0-15,-21 0 0,0 0 0,1 0 16,20 0-16,-21-21 0,0 21 0,0-21 16,1 0-16,-1 0 0,0-1 0,0 1 15,0 0-15,-21 0 0,0-21 0,0 20 16,0-20-16,0 0 0,0-1 0,0 22 15,-21-21-15,0 21 0,0-22 0,0 22 16,-1 0-16,1 21 0,0 0 16,0 0-16,0 0 0,-22 0 15,22 0-15,0 21 0,0-21 0,0 21 16,-22 1-16,22-1 0,0 0 0,21 0 16,-21 21-16,21-20 0,0 20 0,0-21 15,0 21-15,0-20 0,0 20 0,21-21 16,0 0-16,22 22 0,-22-22 0,21-21 15,0 21-15,1 0 0,-1-21 0,0 21 16,1-21-16,20 0 0,-20 0 0,20 0 16,1 0-16,-22 0 0,21 0 15,-20 0-15,-1 0 0,0-21 0,1 21 0,-1-21 16,-21 0-16,0 0 0,1-1 16,-1 1-16,0-21 0,-21 21 0,0 0 15,0-1-15,0-20 0,0 21 0,0 0 16,0 0-16,-21 21 0,0-22 15,-1 22-15,1 0 0,0 0 0,-21 0 16,21 0-16,-1 22 0,1-1 0,0 0 16,0 0-16,0 0 0,0 22 0,-1-22 15,22 0-15,-21 21 0,21-21 0,0 1 16,0-1-16,0 0 0,0 0 0,21 0 16,1-21-16,-22 21 0,21-21 0,0 0 15,0 0-15,0 0 0,0 0 16,1 0-16,-1 0 0,0 0 0,0 0 15,0 0-15,0-21 0,1 0 0,-1 21 16,-21-21-16,21 0 0,0 0 0,0-1 16,0-20-16,-21 21 0,22 0 15,-22 0-15,0-1 0,21 22 16,-21 22 0,0-1-1,0 0-15,-21 0 0,21 0 0,0 0 16,0 1-16,0-1 0,0 0 15,0 0-15,0 0 0,0 0 16,21 1-16,0-22 16,0 0-16,21 0 0,-20 0 15,-1 0-15,21 0 0,-21-22 0,0 22 16,1-21-16,-1 0 0,0 0 0,21 0 16,-21 0-16,1-1 0,-1-20 15,0 21-15,0-21 0,0-1 0,0 1 16,-21 0-16,22-22 0,-1 22 0,0-22 15,-21-42-15,0 43 0,21 21 16,-21-1-16,21 1 0,-21 0 16,0 20-16,0 1 0,0 0 0,-21 21 31,0 42-31,0-20 0,0 20 0,21 0 16,-22 1-16,1-1 0,0 21 15,0 43-15,21-42 0,0-22 16,0 0-16,0 22 0,0-22 0,0 1 15,0-1-15,0-21 0,0 21 16,21 1-16,0-22 0,0 0 0,1 0 0,20 0 16,-21 1-16,21-1 0,-20-21 0,20 0 15,-21 0-15,0 0 0,0 0 16,22 0-16,-22 0 0,0 0 0,0-21 16,0-1-16,-21 1 15,22 0-15,-22 0 0</inkml:trace>
  <inkml:trace contextRef="#ctx0" brushRef="#br0" timeOffset="58555.04">22288 10668 0,'0'0'16,"-21"0"-16,0 0 0,42 0 16,0 0-1,1 0-15,-1 0 0,21 0 0,-21 0 16,22 0-16,-1-21 0,0 21 0,1 0 15,-22 0-15,21-21 0,0 21 16,-20 0-16,20-21 0,-21 21 16,0-22-16,0 1 0,1 0 15</inkml:trace>
  <inkml:trace contextRef="#ctx0" brushRef="#br0" timeOffset="62186.53">24998 10880 0,'-21'0'0,"21"21"0,0-42 32,21 21-32,-21-21 15,21 21-15,-21-22 0,0 1 0,0 0 16,21 21-16,-21-21 0,0 0 0,0 0 15,0-1-15,0-20 0,0 21 16,0 0-16,0 0 0,-21-1 0,0 1 16,0 0-16,-1 0 0,-20 21 15,21 0-15,-21 0 0,-1 0 0,1 0 0,0 21 16,-1 0-16,1 0 0,0 22 16,-1-22-16,1 21 0,0-21 0,20 22 15,-20-22-15,21 21 0,-21-21 0,42 22 16,-22-22-16,22 21 0,0-21 0,0 1 15,0-1-15,0 0 0,22 0 16,-1-21-16,0 21 0,21-21 0,-21 0 16,22 0-16,-1 0 0,0 0 0,1 0 15,-1 0-15,22-21 0,-22 21 0,0-21 16,22 0-16,-22 0 0,0-22 0,1 22 16,-22-21-16,21-1 0,-21 1 0,1-21 15,-1-1-15,0 1 0,0-1 0,0 1 16,-21-1-16,21 1 0,-21-1 0,0 1 15,22 20-15,-22-20 16,0-1-16,0 22 0,0 0 0,0 20 16,0-20-16,0 21 0,0 42 15,-22 0-15,1 0 16,0 22-16,0-1 0,0 22 0,-22-22 16,22 21-16,0 1 0,0-1 0,0 1 15,0-1-15,21 1 0,0-1 16,0 1-16,0-1 0,0-20 0,0-1 15,21 0-15,0 1 0,0-1 0,0-21 16,0 22-16,22-22 0,-22 0 16,0 0-16,21-21 0,-20 21 0,-1-21 15,21 0-15,-21 0 0,22 0 0,-22 0 16,21 0-16,-21 0 0,22-21 0,-22 0 16,21 0-16,-21 21 0,0-21 0,1-22 15,-1 22-15,0 0 0,0 0 0,0-22 16,0 22-16,-21 0 0,0 0 15,0 0-15,0 42 16,0 0 0,-21-21-16,0 21 0,21 0 0,-21 1 15,21-1-15,-21 0 0,21 0 0,0 0 16,0 0-16,0 1 16,0-1-16,21-21 15,0 0-15,0 0 0,0 0 0,1 0 16,-1 0-16,0 0 0,0 0 0,0 0 15,22-21-15,-22-1 0,0 22 0,0-21 16,0 0-16,0 0 0,1 0 16,-22 0-16,0-22 0,0 22 0,0 0 15,0-21-15,0-1 0,0 22 0,0-21 16,-22 21-16,1-1 0,0 22 0,-21 0 16,21 0-16,-1 0 0,-20 0 0,21 22 15,-21-1-15,20 0 0,-20 0 0,21 21 16,0-20-16,0-1 0,-1 21 15,22-21-15,0 0 0,0 1 0,0-1 16,0 0-16,22 0 0,-1 0 16,0-21-16,0 21 0,21-21 0,-20 0 15,20 0-15,0 0 0,-21 0 0,22 0 16,-1 0-16,-21 0 0,0-21 0,22 21 16,-22-21-16,0 0 0,0 21 0,0-21 15,1 0-15,-1-1 0,-21 1 0,0 0 16,21 0-16,-21 0 0,0 0 0,21-1 15,-42 44 17,0-1-32,0 0 0,21 0 15,0 0-15,0 0 0,0 1 0,0-1 16,0 0-16,0 0 0,0 0 16,0 0-16,21-21 0,0 0 15,0 0-15,0 0 0,0 0 16,1 0-16,-1 0 0,21 0 0,-21 0 15,0 0-15,1-21 0,-1 0 16,0 21-16,0-21 0,0-21 0,0 20 16,-21 1-16,22-21 0,-22 21 0,21-22 15,-21 1-15,0 21 0,0-21 0,0-1 16,0 22-16,0 0 0,0 0 0,0 0 16,0-1-1,0 1-15,0 0 78,0 0-62,0 0 0,0 42 46,0 0-62,0 0 0,0 0 16,0 1-16,0 20 15,0-21-15,0 0 0,0 22 0,0-22 16,0 21-16,0 0 0,0-20 0,0 20 16,-21-21-16,21 21 0,0-20 15,0-1-15,0 0 0,0 0 0,0 0 16,0 0-16,21 1 0,0-22 15,0 21-15,0-21 0,0 0 16,1 0-16,-1 0 0,0 0 0,0 0 16,0-21-16,0 21 0,1-22 15,-1 1-15,0 0 0,0 0 0,0 0 16,-21 0-16,21-22 0,1 1 0,-1 0 16,0-1-16,0 1 0,0-22 15,-21 22-15,21-21 0,1-1 0,-1 22 16,0-22-16,0-20 0,-21 41 15,21 1-15,-21 21 0,0 0 0,0-1 16,0 1-16,0 42 16,0 1-16,0-1 15,0 0-15,-21 21 0,21 1 0,-21-1 16,0 0-16,21 22 0,0-22 0,-21 0 16,-1 22-16,22-22 0,0 1 15,0-1-15,-21 0 0,21-21 0,-21 22 16,21-22-16,-21 21 0,21-21 0,0 1 15,0-1-15,-21 0 0,21 0 0,-21-21 16,21 21-16,-22-21 0,22 21 16,0-42 15,0 0-31,0 0 16,0 0-16,22 0 0,-1-1 0,-21 1 15,21 0-15,0 21 0,0-21 0,22 0 16,-22 0-16,0 21 0,21 0 15,-21 0-15,1 0 0,-1 0 16,0 0-16,0 0 0,0 21 0,0 0 16,-21 0-16,0 0 0,0 0 15,-21 1-15,0-1 0,0 0 16,0 0-16,0-21 0,-22 21 0,22-21 16,-21 21-16,21-21 0,-22 0 0,22 22 15,-21-22-15,21 0 0,-1 0 0,1 0 16,0 0-16,0 0 0,42-22 31,0 22-15,0-21-16,1 0 0,20 0 0,-21 0 15</inkml:trace>
  <inkml:trace contextRef="#ctx0" brushRef="#br0" timeOffset="62795.49">27432 10287 0,'21'-21'15,"-42"42"-15,42-63 0,-21 21 0,0-1 16,-21 44 15,21-1-31,0 0 16,-21 0-16,0 21 0,-1-20 0,22 20 16,-21 0-16,0 1 0,0-1 15,0 21-15,21-20 0,-21-22 0,-1 21 16,1 1-16,21-1 0,0-21 15,-21 21-15,21-20 0,-21-1 0,21 0 16,0 0-16,0 0 0,0 0 0,0 1 16,21-1-16,0-21 15,0 0-15,1 0 16,-1 0-16,0 0 16,0-21-16,-21-1 15,21 22-15,0-21 16,-21 0-1,22 21 1,-1 0 0,0 0-1,0 0-15,0 0 16,0 0-16,1 0 16,-1 0-16,0 0 0,21 0 0,-21 0 15,1-21-15,20 21 0,-21-21 0,0 21 16,-21-21-16,0-1 0,0 1 15,0 0-15,-21 21 16,0 0-16,-21 0 0,20 0 16,1 21-16,-21 0 0,21 1 0,0-1 15,-22 0-15,22 0 0,0 0 16,0 0-16,0 22 0,-1-22 16,22 0-16,0 0 0,0 0 0,0 1 15,0-1-15,0 0 0,0 0 0,0 0 16,22-21-16,-1 21 0,0-21 0,0 0 15,0 0-15,0 0 16,-21-21 0</inkml:trace>
  <inkml:trace contextRef="#ctx0" brushRef="#br0" timeOffset="65275.79">1037 10986 0,'-21'0'15,"0"0"-15,21 21 16,-21-21-16,-1 0 16,1 0 46,42 0 1,1 0-63,-1 0 0,0-21 15,21 21-15,-21 0 16,1-22-16,20 22 0,-21-21 0,21 21 16,1-21-16,-1 21 0,0 0 15,1-21-15,-1 21 0,0 0 0,1-21 16,20 0-16,-20 21 0,-1 0 15,0-22-15,22 22 0,-22 0 0,0-21 16,22 0-16,-22 21 0,1-21 16,20 21-16,1-21 0,-22 0 15,21 21-15,1-22 0,-1 1 0,1 0 16,-1 21-16,22-21 0,-21 0 0,-1 21 16,1-21-16,-1-1 0,-21 1 15,22 21-15,-1-21 0,-20 0 0,20 21 16,1-21-16,-1 0 0,-20-1 0,20 22 15,1-21-15,-1 0 0,1 0 16,-1 21-16,22-21 0,-22 0 0,1-1 16,-1 1-16,1 21 0,-1-21 0,1 0 15,-1 21-15,1-21 0,-1 0 0,1 21 16,-1-22-16,1 22 16,-1-21-16,1 21 0,20-21 0,-20 0 15,-1 21-15,1-21 0,-1 0 0,1 21 16,-1-22-16,1 1 0,-1 21 0,22-21 15,-21 0-15,-1 0 0,22 21 16,-22-21-16,22-1 0,-22 1 0,22 0 16,0 21-16,-22-21 0,22 0 0,-22 0 15,1-1-15,21 22 0,-22-21 0,1 0 16,20 0-16,-20 0 0,20 0 16,-20-1-16,21 22 0,-1-21 15,1 0-15,-22 0 0,22 0 0,-21 0 16,20-1-16,-20 1 0,20 0 0,65 0 15,20-21 1,-84 20-16,-1 1 0,1 0 0,-22 0 16,22 0-16,0 21 0,-1-21 0,-20-1 15,21 1-15,-22 0 0,22 21 0,-1-21 16,-20 0-16,21 0 0,-1 21 16,-20-22-16,20 1 0,1 0 0,-21 21 15,20-21-15,-20 0 0,20 0 0,-20 21 16,21-22-16,-22 1 0,22 21 0,-22-21 15,22 0-15,0 0 0,-22 21 16,22-21-16,-1 21 0,-20-22 16,21 1-16,-22 21 0,22-21 0,-22 0 15,1 21-15,20-21 0,1 21 0,0-21 16,-1-1-16,1 22 0,0-21 0,-1 21 16,1-21-16,0 0 0,-1 21 0,1-21 15,-21 21-15,20 0 0,-20-21 16,20 21-16,1 0 0,-21-22 0,20 1 15,1 21-15,0 0 0,-1-21 0,-20 21 16,20 0-16,1-21 0,-21 21 0,20-21 16,1 21-16,0-21 0,-1 21 0,22-22 15,-21 22-15,-1-21 16,22 21-16,-21 0 0,0-21 0,-1 21 16,1-21-16,0 21 0,-1-21 0,1 21 15,0-21-15,-22 21 0,22-22 0,-1 22 16,1 0-16,0-21 0,-1 21 0,-20-21 15,21 21-15,-1-21 0,-20 21 0,20 0 16,1-21-16,0 21 0,-1 0 16,1-21-16,0 21 0,-1 0 0,1-22 15,0 22-15,-22 0 0,22-21 0,-22 21 16,1 0-16,-1-21 0,22 0 0,-21 21 16,-1-21-16,1 21 0,-1-21 0,1 21 15,20-22-15,-20 22 16,20-21-16,-20 0 0,-1 21 0,22-21 15,-21 21-15,-1-21 0,22 21 0,-22 0 16,-20-21-16,20 21 0,1 0 0,-1-22 16,-21 1-16,22 21 0,-22 0 0,22-21 15,42 0-15,-64 21 16,21-21-16,-20 0 0,20 21 0,-20-22 16,20 1-16,1 21 0,-22-21 0,21 0 15,1 21-15,-22-21 0,22 0 16,-1 21-16,1-22 0,-1 1 0,1 21 15,-1-21-15,-20 0 0,20 0 0,1 21 16,-22-21-16,21-1 0,-20 22 0,-1-21 16,0 0-16,22 21 0,-22-21 15,1 21-15,-1-21 0,0 21 0,1-21 16,-1-1-16,0 22 0,1-21 16,-1 21-16,0-21 0,1 21 0,-22-21 15,21 21-15,-21 0 0,0-21 0,1 21 16,-1 0-16,0-21 0,0 21 0,0 0 15,0-22-15,1 22 16,-22-21-16,21 21 16,0-21-16,0 21 15,0 0-15,0 0 16,1 0 0,-44 0 30,1 0-46,-21 21 16</inkml:trace>
  <inkml:trace contextRef="#ctx0" brushRef="#br0" timeOffset="67023.53">1270 11218 0,'0'0'0,"-21"0"0,0 0 0,-22 0 16,22 0-16,0 0 0,0 0 15,0 0-15,-1 0 0,1 0 0,0 0 16,0 0 0,42 0 31,0 22-47,0-22 0,1 21 0,-1-21 15,21 21-15,0-21 0,1 21 16,20-21-16,-20 21 0,20-21 0,22 0 15,-22 21-15,22-21 0,0 0 0,-1 22 16,1-1-16,0-21 0,20 0 16,-20 21-16,21-21 0,0 0 0,0 21 15,-1-21-15,-20 21 0,21 0 0,0-21 16,-22 22-16,22-1 16,0-21-16,0 21 0,0 0 0,0 0 15,-1 0-15,1 1 0,0-1 0,0 0 16,21 0-16,-21 0 0,21 0 0,-21 1 15,21-1-15,0 0 0,0-21 16,0 21-16,0 0 0,0 0 0,21 1 16,-21-1-16,0-21 0,0 42 0,0-21 15,0 0-15,0 1 0,0-1 0,-21 0 16,21 0-16,0 0 0,0 22 16,-22-22-16,22 0 0,0 0 0,-21 0 15,21 22-15,0-22 0,0 0 16,0 0-16,0 0 0,-21 0 0,21 1 15,0-1-15,0-21 0,0 21 0,0 0 16,21 0-16,-21-21 0,0 21 0,0 1 16,0-1-16,0-21 0,0 21 0,0 0 15,0-21-15,0 21 0,0 0 0,0-21 16,-21 22-16,21-22 0,0 21 16,0 0-16,0-21 0,0 21 0,0-21 15,-21 21-15,21 0 0,0-21 0,0 22 16,0-1-16,0-21 0,0 21 15,0 0-15,-21-21 0,148 42 16,-148-20-16,21-1 0,-22-21 0,22 21 16,-21 0-16,21 0 0,0 0 0,0 1 15,-21-1-15,21 0 0,0 0 0,0 0 16,0 0-16,0 1 0,0-1 16,0 0-16,0 0 0,0 0 0,-21 0 15,21 1-15,0-22 0,0 21 0,0 0 16,0 0-16,0 0 0,0-21 15,-21 21-15,21 1 0,0-1 0,0-21 0,0 21 16,0 0-16,-21-21 0,21 21 0,0 0 16,0-21-16,-22 22 0,22-22 0,-21 0 15,21 21-15,-21-21 0,21 0 16,-21 21-16,21-21 0,-21 0 0,21 21 16,-21 0-16,21-21 0,0 0 0,-22 21 15,22-21-15,106 22 0,-106-1 16,-21-21-16,21 21 0,-21 0 0,21-21 15,0 21-15,-21 0 0,21 1 16,-21-1-16,21-21 0,-22 21 0,1 0 16,21 0-16,-21 0 0,0 1 0,0-1 15,0-21-15,-1 21 0,1 0 0,-21-21 16,21 21-16,-22-21 0,22 21 0,-21-21 16,0 0-16,-22 22 0,22-1 0,-1-21 15,-20 21-15,-1-21 0,1 0 16,-1 21-16,-20-21 0,20 0 0,-20 21 15,-1-21-15,21 0 0,-41 21 16,20-21-16,0 22 0,-21-22 0,22 0 16,-22 0-16,0 0 0,0 0 0,0 0 15,1 21-15,-1-21 0,0 0 16,0 0-16,0 21 16,-42-42 30,0 0-46,0-1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3:40:05.8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952 804 0,'0'-21'0,"0"0"0,0 0 15,0 0-15,0 0 0,0-1 16,0 1-16,0 0 0,0 0 0,0 0 16,0 0-16,0-1 15,0 44 1,0 20 0,0 0-16,0 1 15,0 20-15,0 1 0,0-1 0,0 1 16,-21 20-16,0 1 0,0-22 15,21 22-15,-21-21 0,0 20 0,-1-20 16,1-1-16,21 22 0,-21-43 16,21 22-16,-21-22 0,21 22 0,-21-43 15,21 21-15,0-21 0,0 0 16,0 1-16,0-44 16,0 1-1</inkml:trace>
  <inkml:trace contextRef="#ctx0" brushRef="#br0" timeOffset="463.73">614 1122 0,'0'0'0,"0"-42"0,-21 20 16,-1 1-16,1-21 0,0 21 0,21-22 15,0 22-15,0 0 0,0-21 16,0 21-16,0-1 0,21 22 0,0-21 15,22 21-15,-1 0 0,0 21 16,1 1-16,-1-1 0,22 21 16,-22 22-16,21-1 0,-20-21 0,-1 43 15,0-21-15,1-1 0,-1 1 16,-21 20-16,0-20 0,22-1 0,-22 22 16,-21-22-16,21 1 0,0-22 15,-21 22-15,21-22 0,-21-21 0,0 22 16,0-22-16,0 0 0,0-42 31,0-22-31,0 1 0,0 0 0,0-22 16,0 22-16,0-43 0,0 22 15,0-22-15,0 0 0,0 1 16,0-22-16,0 21 0,22 1 16,-1-1-16,-21 0 0,21 22 0,0 20 15,-21-20-15,21 42 0,-21-22 16,0 22-16,21 0 0,-21 0 0,22 21 15,-22-21-15,21 21 16,0 0-16,0 0 0,0 0 16,0 0-16,22 21 0,-22 0 15,0-21-15,0 21 0,0 0 0</inkml:trace>
  <inkml:trace contextRef="#ctx0" brushRef="#br0" timeOffset="2102.57">2180 1588 0,'0'0'0,"-21"0"0,0 0 0,0-22 16,21 1-16,0 0 15,0 0-15,0 0 16,0 0-16,21-1 16,-21 1-16,0 0 0,21 0 0,-21 0 15,0 0-15,0-1 0,0 1 16,0 0-16,-21 21 15,0-21-15,-1 21 0,1 0 0,-21 0 16,21 21-16,0 0 0,-22 0 16,22 1-16,-21 20 0,21 0 15,-22 1-15,22-1 0,0 0 16,0 22-16,0-22 0,-1 22 0,22-22 16,0 0-16,0 1 0,0-1 0,0-21 15,0 0-15,22 0 0,-1-21 16,0 0-16,0 0 0,0 0 0,22 0 15,-22-21-15,21 0 0,-21 0 16,22 0-16,-22-22 0,21 1 0,-21 0 16,22-1-16,-22 1 0,21 0 15,-21-1-15,0 1 0,1 0 0,-1-1 16,0 1-16,-21 0 0,21 21 16,-21-22-16,0 22 0,0 0 15,0 42 1,0 0-1,-21 22-15,21-22 0,-21 21 0,0 0 16,21 1-16,0-1 0,0 22 0,-22-22 16,22 0-16,0 22 0,0-22 15,0 0-15,0-20 0,0 20 0,0-21 16,0 21-16,22-20 0,-1-22 16,0 21-16,0-21 0,21 0 0,-20 0 15,20 0-15,0-21 0,1-1 16,-1 1-16,0 0 0,1-21 15,-1-1-15,0 1 0,1 0 0,-1-1 16,-21 1-16,21 0 0,-20-22 16,-1 22-16,-21 21 0,0-22 0,0 1 15,0 21-15,0 0 0,-21 0 16,-1 21-16,1 0 0,0 0 16,0 0-16,0 0 0,0 0 0,21 21 15,-22 0-15,22 0 16,0 0-16,22 0 0,-1-21 0,0 22 15,0-1-15,21 0 0,-20 0 0,-1 0 16,0-21-16,0 43 16,0-22-16,0 0 0,1 0 0,-22 0 15,0 0-15,0 22 0,0-22 0,0 0 16,0 0-16,0 22 0,0-22 16,0 0-16,0 0 0,0 0 15,0 0-15,21-21 16,0 0-16,21 0 15,-21 0-15,1-21 0,-1 0 0,21 0 16,-21 0-16,22 0 0,-1-22 16,-21 22-16,21-21 0,-20-1 0,20 1 15,-21 0-15,21 21 0,-20-22 0,-22 1 16,0 21-16,0-22 0,0 22 16,0 0-16,0 0 0,-22 21 15,1-21-15,0 21 0,0 0 16,0 0-16,0 0 0,-1 0 15,1 21-15,21 0 0,0 0 16,0 0-16,21 1 16,1-22-16,-1 21 0,0 0 15,0 0-15,0 0 0,0 0 0,1 1 16,-22-1-16,21 21 0,-21-21 0,0 22 16,0-22-16,0 0 0,0 21 15,0-21-15,0 1 0,0-1 0,0 0 16,0 0-16,0 0 15,21-21 1,0 0-16,0 0 16,0 0-16,1 0 0,-1-21 0,0 0 15,0 21-15,0-21 0,0 0 16,1-22-16,-1 22 0,0 0 0,0-21 16,21 20-16,-20-20 0,-1 21 0,0-21 15,0 20-15,-21 1 0,21 0 16,-21 0-16,21 0 0,-21 0 0,0 42 47,-21 0-47,0 0 0,21 21 15,-21-20-15,21-1 0,0 21 16,-21-21-16,21 22 0,0-22 16,-21 21-16,21-21 0,0 0 0,0 22 15,0-22-15,0 0 0,21 0 16,0-21-16,0 0 0,0 0 15,0 0-15,1 0 0,-1 0 0,21 0 16,-21-21-16,0 0 0,22 0 0,-22 0 16,21-1-16,-21 1 0,1-21 15,-1 21-15,-21-22 0,0 1 16,0 0-16,0 21 0,0-22 0,0 22 16,0-21-16,-21 21 0,-1-1 15,1 1-15,0 21 0,0 0 0,0-21 16,0 21-16,-1 0 0,-20 0 0,21 0 15,0 0-15,0 21 0,-1 0 16,1-21-16,0 22 0,21-1 16,0 0-16,0 0 0,0 0 0,0 0 15,0 1 1,21-22-16,22 0 0,-22 0 0</inkml:trace>
  <inkml:trace contextRef="#ctx0" brushRef="#br0" timeOffset="2971.59">4614 1397 0,'0'0'0,"0"-21"0,0 0 15,0 42 17,-21-21-32,21 21 0,0 0 15,0 22-15,-21-22 0,21 0 16,-21 21-16,21 1 0,-21-22 0,21 21 15,0 0-15,-22-20 0,1 20 0,21-21 16,0 21-16,0-20 0,0-1 16,0 0-16,0 0 0,0 0 15,21-21 1,1 0-16,-1-21 16,0 0-16,0 0 0,0 21 15,0-43-15,1 22 0,-22 0 0,21 0 16,0-21-16,0 20 0,0 1 15,0 0-15,-21 0 0,0 0 0,22 0 16,-1 21-16,0 0 16,-21 21-1,0 0-15,0 0 16,0 0-16,0 0 0,0 1 0,0 20 16,0-21-16,0 0 0,0 0 15,0 1-15,0-1 16,21 0-16,0-21 15,0 0-15,1 0 0,-1 0 0,0 0 16,0 0-16,0-21 0,0 0 16,1-1-16,-1 22 0,0-21 0,0-21 15,0 21-15,0-22 0,-21 22 0,0-21 16,22 21-16,-22-22 0,0 1 0,0 21 16,0 0-16,0-22 15,0 22-15,0 0 0,0 0 16,-22 21-16,1 0 0,0 0 15,0 21 1,21 0-16,0 0 0,0 1 16,0-1-1,21-21-15,0 0 0,0 0 16,1 0-16,-1 0 0,0 0 16,0 0-16,21 0 0,-20-21 0,-1-1 15,0 22-15,21-21 0,-21 21 16,22-21-16,-22 21 0,0-21 0,21 0 15,-20 21-15,-1 0 0,0 0 16,-21 21 0,0 0-1,0 0-15,0 0 0,-21 1 16,0-1-16,21 21 0,0-21 0,-22 22 16,22-22-16,-21 0 0,21 21 15,0-21-15,0 1 0,0-1 0,0 0 16,0 0-16,0 0 0,0 0 0,21 1 15,1-22-15,-1 0 16,0 0-16,0 0 16,0 0-16,0-22 0,-21 1 15,22 0-15,-22 0 0,21-21 16,-21 20-16</inkml:trace>
  <inkml:trace contextRef="#ctx0" brushRef="#br0" timeOffset="3314.39">5673 1016 0,'0'0'0,"-22"0"0,1 0 0,0 21 0,21 0 16,-21-21-16,21 22 0,-21-1 0,21 0 16,0 0-16,0 0 0,0 0 15,0 1-15,0-1 0,21-21 16,0 21-16,0-21 0,0 0 15,1 0-15,-1 0 0,0 0 16,0 0-16,0 0 0,-21-21 0,0 0 16,0-1-16,0 1 0,0 0 15,0 0-15,-21 0 16,0 0-16,0-1 0,0 1 0,-1 21 16,1 0-16,0-21 0,0 21 0,0 0 15,0 0-15,-1 0 0,1 21 16,21 0-16,0 1 0,0-1 15,0 0-15,0 0 0,0 0 0,0 0 16,0 1-16,21-1 0,1 0 16,-1 0-16</inkml:trace>
  <inkml:trace contextRef="#ctx0" brushRef="#br0" timeOffset="3819.1">6096 1397 0,'0'0'0,"-21"0"0,0 0 0,-1 0 15,22 21 1,0 0-16,0 1 16,0-1-16,0 0 15,0 0-15,0 0 0,0 0 0,0 1 16,0-1-16,0 21 0,0-21 0,0 0 15,0 1-15,0-1 0,0 0 16,0 0-16,-21-42 47,21 0-47,0-22 16,0 22-16,0 0 0,0-21 0,21 21 15,1-22-15,-22 22 0,21-21 0,21 21 16,-21-22-16,0 22 0,22 0 15,-22 0-15,21 0 0,-21-1 16,22 22-16,-1 0 0,0 0 0,-20 0 16,20 0-16,-21 22 0,21-1 0,-20 0 15,-1 0-15,0 0 0,-21 0 16,0 22-16,0-22 0,0 21 0,0-21 16,0 1-16,0 20 0,0-21 0,-21 0 15,21 0-15,-21 1 0,21-1 0,0 0 16,-22-21-16,22 21 15,-21-21-15,42 0 16,1 0 0,-1-21-16,0 21 0</inkml:trace>
  <inkml:trace contextRef="#ctx0" brushRef="#br0" timeOffset="4580.39">7408 1503 0,'0'0'15,"21"-21"-15,-21 0 0,0-1 0,0 1 16,0-21-16,0 21 0,0 0 0,0-1 16,0 1-16,0 0 0,-21 21 0,0-21 15,0 21-15,-21 0 16,20 0-16,1 0 0,0 0 0,-21 21 0,21 0 16,-22 0-16,22 1 0,-21-1 0,21 0 15,-22 21-15,22-21 0,0 1 16,0 20-16,0 0 0,-1-21 15,22 1-15,0 20 0,0-21 0,0 0 16,0 0-16,0 1 0,22-1 0,-1-21 16,0 0-16,0 0 0,0 0 15,22 0-15,-22 0 0,0 0 0,21 0 16,-21-21-16,1-1 0,-1 1 0,0 0 16,0 0-16,21 0 0,-20-22 0,-22 22 15,21-21-15,0 21 0,0-22 16,-21 22-16,0 0 0,21 0 15,-21 0-15,0 0 0,21-1 0,-21 44 47,0-1-47,0 21 0,0-21 0,0 0 16,0 22-16,0-1 0,0 0 0,0 1 16,0-1-16,0 0 0,0 22 15,-21-1-15,21 1 0,0-1 0,0 1 16,0-1-16,0 1 0,0 21 0,0-22 15,0 22-15,0-1 0,0 1 0,0-21 16,0 20-16,21-20 0,-21 20 16,22-20-16,-1-1 0,-21 1 15,21-1-15,0 1 0,0-22 0,-21 22 16,21-22-16,-21 0 0,22 1 0,-22-22 16,0 21-16,0-21 0,0 1 15,-22-22-15,1 0 0,-21 0 16,21 0-16,-22 0 0,22-22 0,-21 1 15,-22 0-15,22-21 0,0-1 0,-1-20 16,-20 21-16,21-22 0,-1 1 0,22 20 16,-21-41-16,21 20 0,-1 1 0,1-22 15,21 21-15,0-20 0,0-1 16,0 0-16,0 1 0,21 20 0,1-20 16,20-1-16,0 21 0,1-20 15,-1 20-15,0 1 0,1 20 0,20 1 16,1 0-16,-22-1 0,21 22 15,-20 0-15,20 21 0,-20-21 0,20 21 16,-21 0-16,-20 0 0,20 0 0,-21 0 16,-21 21-1</inkml:trace>
  <inkml:trace contextRef="#ctx0" brushRef="#br0" timeOffset="5367.59">1016 2477 0,'-21'-22'0,"0"22"0,-1 0 16,1 0-16,-21 0 16,21 0-16,0 0 0,-22 0 15,22 0-15,-21 0 0,21 0 0,-22 0 16,22 0-16,0 0 0,0 0 15,0 0-15,-1 0 0,44 0 16,-1 0 0,21 0-16,0 0 0,1 0 0,20-21 15,1 21-15,20 0 0,1 0 16,21 0-16,0 0 0,21 0 0,21 0 16,-21 0-16,42 0 0,1 0 15,20 0-15,1 0 0,-1 0 0,22 0 16,-1 0-16,1 21 0,21-21 15,0 0-15,0 0 0,-1 0 16,1 22-16,0-22 0,21 0 0,-21 0 16,0 0-16,-22 0 0,22 0 0,-21 0 15,0 0-15,-1 0 0,1 0 0,-22 0 16,1 0-16,-1-22 0,1 22 16,-22-21-16,1 21 0,-22 0 0,-21-21 15,21 21-15,-42 0 0,0 0 0,-1-21 16,-20 21-16,0 0 0,-22 0 15,1 0-15,-43 0 0,21-21 0,-21 21 16,1 0-16,-1 0 0,-42 0 47,-1 21-47,1 0 0,0-21 16,0 21-16,-21 0 0,20 1 0</inkml:trace>
  <inkml:trace contextRef="#ctx0" brushRef="#br0" timeOffset="6751.33">847 3768 0,'0'21'109,"-22"-21"-109,1 0 0,21 21 16,-21 0-16,21 0 31,21-21 1,0 0-32,-21-21 15,0 0-15,22 21 16,-22-21-16,0 0 15,0 0-15,0-1 16,-22 22-16,1 0 16,0 0-1,0 22-15,0-1 16,0 0 0,21 0-16,0 0 0,0 0 15,0 1 1,21-22 15,0 0-31,0-22 16,0 22-16,-21-21 0,21 21 15,-21-21-15,0 0 0,0 0 16,0 0-16,0-1 16,-21 22-1,0 0-15,0 0 0,0 22 16,21-1-16,-21-21 15,21 21-15,-22 0 0,1 0 0,21 0 16,0 1-16,0-1 0,0 0 16,0 0-16,0 0 0,0 0 0,0 1 15,0-1-15,0 0 16,21-21 0,1 0-16,-1 0 0,0 0 15,0 0-15</inkml:trace>
  <inkml:trace contextRef="#ctx0" brushRef="#br0" timeOffset="7191.08">1249 3852 0,'21'0'94,"-21"-21"-78,0 0-1,0 0 1,0 0-16,-21 21 31,0 0-31,-1 21 16,1-21-1,21 21-15,-21 0 0,21 0 0,0 1 16,-21-1-16,21 0 0,0 0 16,0 0-16,0 0 0,0 1 15,0-1-15,0 0 0,0 0 16,21 0-16,0-21 0,-21 21 15,21-21-15,1 0 32,-1-21-32</inkml:trace>
  <inkml:trace contextRef="#ctx0" brushRef="#br0" timeOffset="8590.79">2265 3662 0,'0'0'0,"42"-21"0,22 21 0,-22-21 16,0-1-16,-21 1 0,22 0 0,-22 0 16,0 0-16,0 0 0,-21-1 15,0 1-15,0 0 0,-21 0 16,-21 21-16,21-21 0,-22 21 15,1 0-15,0 0 0,-1 0 0,1 0 16,-22 21-16,22 0 0,0 0 0,-1 22 16,1-1-16,0 0 0,-1 1 15,1 20-15,21 1 0,-21-1 16,20 22-16,1 21 0,0-22 16,21 1-16,0 0 0,0-1 0,0-20 15,0 20-15,21-20 0,0-1 0,1 1 16,20-22-16,-21 1 0,21-1 15,1 0-15,-22-21 0,21 1 0,1-1 16,-1 0-16,0-21 0,-21 0 16,22 0-16,-1-21 0,0 0 0,-20-1 15,20 1-15,0 0 0,-21-21 0,22 21 16</inkml:trace>
  <inkml:trace contextRef="#ctx0" brushRef="#br0" timeOffset="9006.54">2879 4276 0,'0'0'0,"21"-21"0,-21-22 0,21 22 0,-21 0 16,0 0-16,0 0 0,-21 21 31,0 21-31,21 21 0,-22-21 16,1 22-16,21-1 0,0 0 0,-21 1 16,0-1-16,21 0 0,-21 1 15,21-1-15,0 0 0,0-21 0,0 22 16,0-22-16,0 21 0,0-21 0,21 1 15,0-1-15,0 0 0,0-21 16,22 0-16,-22 0 0,0 0 0,21 0 16,1-21-16,-22 21 0,21-21 15,1-1-15,-22-20 0,21 21 16,-21 0-16,0-22 0,1 22 0,-22-21 16,0 21-16,0-22 0,0 1 0,0 0 15,-22-1-15,-20 1 0,21 0 16,-21-1-16,20 22 0,-20 0 0,0 0 15,-1 21-15,22 0 0,-21 0 0,0 0 16,20 21-16,-20 0 0,21 0 16,0 22-16,21-22 0,0 21 0,0 1 15,0-22-15,0 21 0,0-21 0,0 0 16,21 22-16,0-22 0,0 0 16,0 0-16,22-21 0,-22 0 0,21 0 15,1 0-15,-1 0 0</inkml:trace>
  <inkml:trace contextRef="#ctx0" brushRef="#br0" timeOffset="9486.86">3852 4212 0,'0'0'16,"0"-21"-16,0 0 0,-21 21 31,0 21-31,21 0 0,-21 0 16,21 1-16,0 20 0,-21 0 0,21-21 15,0 22-15,-22-1 0,22 0 16,0-20-16,0 20 0,0-21 0,0 21 16,0-20-16,0-1 0,0 0 0,0 0 15,0 0-15,0 0 0,0 1 16,0-44 15,0 1-31,0 0 0,0 0 16,0 0-16,0-22 0,0 22 15,0-21-15,22 0 0,-1-1 0,0 1 16,-21 0-16,21-1 0,0 1 0,22 21 16,-22-22-16,0 22 15,0 0-15,21 0 0,-20 21 0,-1 0 16,21 0-16,-21 0 0,0 21 0,1 0 16,20 0-16,-21 1 0,0 20 15,0-21-15,1 21 0,-22 1 0,0-22 16,0 21-16,0-21 0,0 22 0,0-22 15,0 21-15,0-21 0,0 1 0,0-1 16,0 0-16,0 0 16,0-42 15,0 0-31,21 21 16,0-21-16</inkml:trace>
  <inkml:trace contextRef="#ctx0" brushRef="#br0" timeOffset="11959.04">4572 4233 0,'0'0'0,"0"-21"16,0 42 15,0 1-31,0-1 0,0 0 16,0 21-16,21-21 0,-21 1 15,21 20-15,-21-21 0,0 21 16,21-20-16,1 20 0,-22-21 0,0 0 15,21 22-15,-21-22 0,21 0 0,0-21 16,-21 21-16,21 0 0,0-21 16,1 0-16,-1 0 0,0 0 15,0 0-15,0 0 0,0 0 0,-21-21 16,22 21-16,-1-21 0,0 0 0,0 0 16,0-22-16,0 22 0,1-21 15,-22 21-15,21-22 0,0 1 0,-21 21 16,21-22-16,0 22 0,-21-21 0,21 21 15,1-22-15,-1 22 0,-21 0 0,21 0 16,-21 42 15,0 0-31,0 0 0,0 22 16,0-22-16,0 21 0,0-21 0,0 22 16,-21-22-16,21 21 0,-21-21 15,21 22-15,0-22 0,0 0 0,0 0 16,0 0-16,0 1 0,0-1 0,0 0 15,21 0-15,0-21 0,0 0 16,0 0-16,22 0 0,-22 0 16,21 0-16,-21 0 0,22-21 0,-1 0 15,0 21-15,-21-21 0,22-1 0,-1 1 16,-21 0-16,22-21 0,-22 21 16,0-1-16,0-20 0,0 0 0,0 21 15,-21-22-15,0 22 0,0 0 16,0-21-16,0 20 0,0 1 0,0 0 15,0 0-15,-21 21 16,0 21-16,21 0 16,-21 0-16,21 1 0,-21-1 15,21 0-15,-21 21 0,21-21 0,-22 22 16,22-22-16,0 0 0,0 21 16,0-20-16,0-1 0,0 21 0,0-21 0,0 0 15,0 1-15,22-1 16,-22 0-16,21-21 0,0 0 15,0 0-15,21 21 0,-20-21 0,-1 0 16,21 0-16,0 0 0,1-21 0,-22 21 16,21-21-16,1 0 0,-1-1 0,-21 1 15,21 0-15,1 0 0,-22 0 16,21 0-16,-21-22 0,1 22 0,-1 0 16,0-21-16,-21 20 0,0 1 0,0 0 15,0 0-15,-21 21 16,0 0-16,-1 0 15,22 21 1,0 0-16,0 0 0,0 1 16,0-1-16,0 0 15,22 0-15,-22 0 0,21 0 16,-21 1-16,0-1 0,21 0 0,-21 0 16,0 0-16,0 0 0,0 1 0,0-1 15,0 0-15,21 0 0,0-21 0,-21 21 16,21 0-16,1-21 0,-1 0 0,21 0 15,-21 0-15,22 0 0,-22 0 16,21 0-16,0 0 0,-20-21 0,20 21 16,0-21-16,1 0 0,-22 0 0,21 0 15,-21-1-15,22-20 0,-22 0 16,21 21-16,-21-43 0,22 22 0,-22-22 16,0 22-16,0-22 0,0 1 15,0-1-15,-21 1 0,0 21 0,22-22 16,-22 22-16,0-1 0,0 1 0,0 21 15,0-21-15,0 20 0,0 1 0,0 0 16,0 0-16,-22 21 16,1 21-1,21 0-15,0 22 0,-21-22 16,0 21-16,21 0 0,0 1 0,0-1 16,-21 22-16,21-22 0,0 21 15,-21-20-15,21 20 0,0-20 16,0 20-16,0-21 0,0 1 0,0-1 15,0 0-15,0-20 0,0 20 0,0-21 16,0 21-16,0-20 0,0-1 16,21 0-16,0-21 0,0 0 15,0 0-15,0 0 0,1 0 0,-1 0 16,0 0-16,0 0 0,0-21 0,0 0 16,1-1-16,-1 1 0,0 21 0,0-42 15,0 21-15,0 0 0,1-1 16,-1 1-16,0 0 0,-21 0 0,21 0 15,-21 0-15,0-1 16,0 44 0,0-1-16,0 0 15,0 0-15,0 0 16,0 0-16,0 1 0,0-1 0,0 0 16,0 0-16,0 0 0,0 0 15,0 1-15,21-22 0,0 0 16,1 0-16,20 0 0,-21 0 0,0 0 15,22 0-15,-22 0 0,21 0 0,-21 0 16,22-22-16,-22 1 0,0 21 16,21-21-16,-21 0 0,1-21 0,-1 20 15,-21 1-15,21 0 0,-21 0 0,21-21 16,-21 20-16,0 1 0,0 42 47,0 1-47,0-1 0,0 0 15,0 0-15,-21 0 0,21 0 0,-21 1 16,21-1-16,0 0 0,0 0 0,0 0 16,-21-21-16,21 21 0,0 1 15,-22-22-15,22-22 32,0 1-17,22 0-15,-1 0 16,0 0-16,-21 0 0,21-1 0,0-20 15,0 21-15,1 0 0,20-22 16,-21 22-16,0 0 0,0 0 0,22 0 16,-22 0-16,0 21 0,0 0 0,0 0 15,1 0-15,-1 21 16,-21 0-16,0 0 0,0 0 16,0 0-16,0 1 0,0-1 0,21 0 15,-21 21-15,0-21 0,0 1 0,0-1 16,21 0-16,0 0 0,0-21 0,1 21 15,-1 0-15,0-21 0,0 0 0,21 22 16,1-22-16,-1 0 0,0 0 16,1 0-16,-1 0 0,0 0 15,1 0-15,20-22 0,-20 1 0,20 21 16,-21-21-16,1 0 0,-1 0 0,-21 0 16,0-22-16,22 22 0,-22 0 0,-21-21 15,0-1-15,21 22 0,-21-21 16,0 21-16,0-1 0,0-20 0,-21 42 15,0-21-15,0 21 0,-1 0 0,1 0 16,0 0-16,-21 0 0,21 21 0,-22 0 16,22 22-16,0-22 0,-21 21 15,20-21-15,1 22 0,0-22 0,0 21 16,21-21-16,0 0 0,0 1 16,0-1-16,0 0 0,0 0 0,21-21 15,0 21-15,0-21 16,1 0-16,-1 0 0,0 0 0,0 0 15,0-21-15,0 0 0,1 21 16,-1-21-16,0 0 0,0-1 0,-21 1 16,0 0-16,21 0 0,-21 0 15,21 0-15,-21-1 0,0 1 0,0 0 0,0 0 16,0 0-16,0 42 47,0 0-47,-21 0 0,0 0 0,21 1 15,-21 20-15,0-21 0,0 21 16,21 1-16,-22-1 0,22 0 0,-21 1 16,21 20-16,0 1 0,0-1 0,0 1 15,0-1-15,0 1 0,0-1 16,0 22-16,0-22 0,0 1 0,0 21 16,21-22-16,-21 22 0,22-22 0,-1 1 15,-21-1-15,21 1 0,-21-1 0,21-20 16,-21-1-16,0 21 0,0-41 0,0 20 15,0 0-15,0-21 0,0 1 0,0-1 16,-21-21-16,0 0 0,0 0 0,-1 0 16,-20 0-16,21 0 0,-21 0 0,20-21 15,-20-1-15,21 1 16,-21 0-16,20 0 0,1-21 0,21 20 16,0-20-16,0 21 0,0-21 0,0-1 15,0 1-15,0-22 0,0 22 0,0 0 16,21-22-16,1 22 0,20 0 0,-21-22 15,0 22-15,22-22 0,-22 22 0,0 0 16,21-22-16,-21 22 0,22-22 16,-22 22-16,0-22 0,0 22 0,-21-21 15,0 20-15,0-20 0</inkml:trace>
  <inkml:trace contextRef="#ctx0" brushRef="#br0" timeOffset="12178.92">8213 3704 0,'0'0'0,"-22"-21"0,1 21 0,21-21 15,0 0 1,0 0 0,0-1-1,-21 22 16,0 0-31,0 0 16,0 0-16,-1 0 0,-20 22 0</inkml:trace>
  <inkml:trace contextRef="#ctx0" brushRef="#br0" timeOffset="12370.81">6900 4022 0,'0'0'16,"-21"0"-16,0 21 0,0-21 0,42 0 15,0 0-15,0 0 16,0 0-16,22 0 0,-1 0 0,0-21 16,1 21-16,-22 0 0,21-21 15,1-1-15,-1 22 0,0 0 0,1 0 16,-22-21-16,21 21 0,0 0 16,-20 0-16,20-21 0,0 21 0,1 0 15</inkml:trace>
  <inkml:trace contextRef="#ctx0" brushRef="#br0" timeOffset="12827.06">11049 3620 0,'0'0'16,"21"-85"0,-21 43-16,0-1 0,21 1 0,-21-22 0,21 22 15,-21-21-15,22 20 0,-22 1 16,0 0-16,21 20 0,-21 1 0,0 0 15,0 0-15,21 21 0,-21 21 16,0 21-16,0 1 16,0-1-16,0 22 0,0-1 0,0 22 15,-21-22-15,0 22 0,-1-22 0,22 22 16,-21 0-16,0-22 0,0 22 16,0-22-16,0 1 0,21-1 0,-22 1 15,1-22-15,21 22 0,-21-43 0,21 21 16,-21-21-16,21 1 0,0-1 0,0 0 15,0-42 17,-21 0-32,0-1 0,-1 1 0,1 0 15</inkml:trace>
  <inkml:trace contextRef="#ctx0" brushRef="#br0" timeOffset="13595.62">10562 4064 0,'0'0'0,"-42"-42"0,-1 21 0,1-1 15,0 1-15,21 21 0,-1-21 16,1 21-16,21-21 15,21 21-15,1 0 0,20-21 0,0 21 16,1 0-16,20-21 0,22 21 0,-22-22 16,22 1-16,0 21 0,-1-21 0,1-21 15,0 21-15,-1-1 0,1 1 16,-22-21-16,1 21 0,-1-22 16,-20 1-16,-1 0 0,0-1 0,-20 1 0,-1 0 15,0-22-15,-21 22 0,0 21 16,0-22-16,0 22 0,0 0 15,0 0-15,-21 0 0,0 21 0,-1 21 16,1 0-16,0 21 0,21-20 16,-21 41-16,0-21 0,21 22 0,-21-1 15,-1 1-15,1-1 0,21 1 16,-21-1-16,0 1 0,21-1 0,0-20 16,-21 20-16,21 1 0,-21-22 0,21 0 15,-22 1-15,22-1 0,0-21 16,0 22-16,0-22 0,0 0 0,0 0 15,0-42 17,0 0-32,22-22 0,-1 22 15,-21 0-15,21-21 0,0-1 0,0 22 16,0-21-16,1 21 0,-1 0 0,0-1 16,0 1-16,-21 0 0,21 21 0,0 0 15,1 0 1,-1 0-16,-21 21 0,0 0 15,0 22-15,0-22 0,0 0 0,0 21 16,0-20-16,0-1 0,0 21 0,0-21 16,0 0-16,0 1 0,21-1 15,0 0-15,0-21 0,0 21 0,1-21 16,-1 0-16,0 0 0,21 0 16,1 0-16,-22 0 0,21 0 0,0-21 15,1 0-15,-1 21 0,0-21 0,1-1 16,-1-20-16,0 21 0,1 0 0,-22-22 15,0 1-15,0 0 0,0-1 16,1 22-16,-22-21 0,0 0 0,0 20 16,0-20-16,0 21 0,0 0 0,-22 21 15,1 0-15,0 0 0,0 0 0,0 21 16,0 0-16,-22 0 0,22 0 16,0 22-16,0-22 0,21 21 0,0 1 15,0-1-15,0-21 0,0 21 16,0-20-16,0 20 0,0-21 0,21 0 15,0 0-15,0 1 0,0-22 0,1 0 16,-1 21-16,21-21 0,-21 0 0,0 0 16,1 0-16,20-21 0,-21 21 0,21-22 15,-20 1-15,-1 0 0,21 0 16,0-21-16</inkml:trace>
  <inkml:trace contextRef="#ctx0" brushRef="#br0" timeOffset="14643.05">14224 3048 0,'0'0'0,"0"-21"0,0-21 0,0-1 0,0 22 15,0-21-15,0-1 0,0 1 16,0 0-16,0-1 0,0 22 0,0 0 15,0 0-15,0 0 0,-21 21 16,0 0-16,-1 42 0,22-21 16,0 22-16,-21-1 0,21 21 15,0 1-15,0 21 0,0-1 0,0 1 16,0 0-16,0-1 0,0 1 0,0 0 16,0-1-16,0 1 0,0 0 0,0-22 15,0 1-15,0-1 16,-21-21-16,21 1 0,-21-1 0,21 0 15,-21-20-15,21-1 0,0 0 0,0 0 16,-21-21-16,21-21 16,-22 0-16,22 0 0,0-1 15,0-20-15,0 21 0,0-21 16,0-1-16,0 22 0,0-21 0,0-1 16,0 1-16,0 0 0,0-1 0,22 1 15,-1 21-15,0-21 0,0 20 16,0 1-16,22 0 0,-22 21 0,21 0 15,-21 0-15,22 0 0,-1 21 16,-21 0-16,21 1 0,-20 20 0,-1-21 16,21 21-16,-21 1 0,-21-22 0,0 21 15,21 1-15,-21-22 0,0 21 0,0 0 16,0-20-16,-21 20 0,0-21 0,0 21 16,0-20-16,-22-1 0,22 0 15,-21 0-15,21-21 0,-22 21 0,1-21 16,21 0-16,-21 0 0,20 0 0,-20 0 15,21-21-15,0 0 0,0 21 0,21-21 16,0 0-16,-22-1 0,22 1 16,0 0-16,0 0 0,22 42 31,-1-21-31,0 21 16,0 0-16,-21 1 0,21-22 0,0 21 15,1 0-15,20-21 0,-21 21 0,0-21 16,0 0-16,22 0 0,-22 0 0,21 0 15,-21 0-15,22 0 0,-22 0 16,21-21-16,-21 0 0,22 0 0,-22-1 16,21 1-16,-21 0 0,1 0 0,-1 0 15,0 0-15,0-22 0,0 22 0,0-21 16,1 21-16,-1-1 0,0-20 0,-21 21 16,0 0-16,21 0 0,-21 42 31,0 0-16,0 0-15,0 0 0,0 0 0,0 22 16,0-22-16,0 0 0,-21 21 0,21-20 16,-21-1-16,21 0 0,0 0 0,0 0 15,0 0-15,-21-21 0,21 22 16,0-44 15,0 1-31,0 0 16,0 0-16</inkml:trace>
  <inkml:trace contextRef="#ctx0" brushRef="#br0" timeOffset="14817.95">14859 3493 0,'0'-22'16,"0"44"-16,0-65 0,0 22 0,0 0 16,-21 21-1,0 0-15,21 21 31,0 0-31,21-21 0,0 21 16,0 1-16,0-22 0,22 21 16,-22 0-16</inkml:trace>
  <inkml:trace contextRef="#ctx0" brushRef="#br0" timeOffset="15570.52">15896 3916 0,'0'0'0,"21"-42"16,-21 20-16,21 1 0,-21 0 15,0 0-15,0 0 0,0 0 0,0-1 16,0 1-16,0 0 0,0 0 16,0 0-16,0 0 0,-21-1 0,0 22 15,0 0-15,0 0 0,-22 0 16,22 0-16,0 0 0,-21 22 0,-1-1 15,22 0-15,-21 21 0,0-21 0,20 22 16,-20-22-16,21 21 0,-21-21 16,20 22-16,1-1 0,21-21 0,0 22 15,0-22-15,0 0 0,0 0 0,0 0 16,43-21-16,-22 0 0,0 0 16,21 0-16,1 0 0,-22 0 0,21-21 15,0 0-15,1 21 0,-1-21 16,0 0-16,-20-1 0,20 1 15,-21 0-15,0 0 0,0 0 0,1 0 16,-22-1-16,0 1 0,0 0 0,0 0 16,0 0-16,0 42 47,-22 0-47,22 0 0,0 0 15,0 22-15,-21-22 0,21 21 0,0-21 16,0 22-16,0-1 0,0 22 0,0-22 15,0 0-15,0 22 0,0-1 0,0-20 16,0 20-16,0 1 0,0-1 16,0 1-16,-21-1 0,21 1 15,0 20-15,0-20 0,0-1 0,0 22 16,0-22-16,0 1 0,0-1 0,0 1 16,21-1-16,0-20 0,1 20 0,-22-20 15,21-22-15,-21 21 0,0-21 0,21 0 16,-21 1-16,-21-22 15,0 0-15,-1 0 0,1-22 16,21 1-16,-21 0 0,0 0 16,-21-21-16,20-1 0,1-20 0,0-1 0,-21 1 15,21-1-15,-22 1 0,22-22 16,0 0-16,0 1 0,0-1 16,21 22-16,0-22 0,0 0 0,0 22 15,0-22-15,0 22 0,21-1 0,0 22 16,21-22-16,-21 22 0,22 0 0,-22-1 15,21 1-15,22 21 0,-22 0 0,0-22 16,22 22-16,-22 21 0,22-21 16,-22 0-16,22 0 0,-22 21 0</inkml:trace>
  <inkml:trace contextRef="#ctx0" brushRef="#br0" timeOffset="16850.59">17060 3852 0,'0'-21'0,"-21"21"0,0 0 16,21-21-16,-21 0 0,21 0 0,-21 21 15,21-21-15,0-1 0,0 1 16,0 0-16,-22 0 0,22 0 0,-21 0 16,21-1-16,-21 1 0,21 0 0,-21 21 15,0 0-15,0 0 0,-1 0 0,1 0 16,0 0-16,0 0 0,0 21 15,-22 22-15,22-22 0,0 21 0,-21-21 16,21 22-16,-22-1 0,22 0 0,0 1 16,0-22-16,0 21 0,21 0 15,0-20-15,0-1 0,0 21 0,21-21 16,21 0-16,-21-21 16,0 0-16,22 0 0,-22 0 0,21 0 15,-21 0-15,22-21 0,-1 0 0,-21 0 16,0 0-16,1 0 0,-1-1 0,0 1 15,0 0-15,0 0 0,-21-21 0,21 20 16,-21 1-16,0 0 0,0 0 16,0 0-16,22 21 0,-22 21 31,0 0-31,0 0 0,0 0 16,0 22-16,0-22 0,0 21 15,0 22-15,0-22 0,0 22 16,0-1-16,0 1 0,0-1 0,0 22 15,0-22-15,0 22 0,0-22 0,0 22 16,0 0-16,0-1 0,0 1 0,0 0 16,0-22-16,0 22 0,0 0 0,0-22 15,0 22-15,0-1 0,21-20 0,-21 21 16,21-22-16,-21 1 0,0-22 0,0 21 16,0-20-16,0-1 0,0-21 15,0 22-15,-21-22 0,0 0 16,-1-21-16,1 21 0,0-21 0,0 0 0,0 0 15,0 0-15,-1-21 0,-20 0 16,21 0-16,0-1 0,-22-20 0,22 0 16,-21-1-16,0 1 0,20-21 0,-20-1 15,21 1-15,-21-1 0,42 1 0,0-22 16,0 21-16,0-20 0,0-1 0,21 0 16,0 1-16,0 20 0,21-20 0,1-1 15,-1 21-15,0-20 0,1 20 16,20 1-16,-20-22 0,20 22 0,-21-22 15,22 21-15,-22 1 0,1-22 0,-1 22 16,0 20-16,1-20 0,-1 21 0,0-1 16,-21 1-16,1 0 0,-1 20 15,-21 1-15,0-21 0,0 21 16,0 0-16,-21 21 16,-1 0-1,1 0-15,0 0 16,0 21-16,21 0 0,-21 0 0,21 0 15,-21 0-15,21 1 0,0-1 0,0 0 16,0 0-16,-22 0 0,22 0 0,0 1 16,0-1-16,0 0 0,0 0 15,0 0-15,0 0 0,0 1 0,0-1 16,22 0-16,-22 0 0,21 0 0,0-21 16,0 21-16,0 1 0,0-22 0,22 0 15,-22 0-15,0 0 0,21 0 16,-20 0-16,-1 0 0,21 0 15,-21 0-15,22-22 0,-22 1 0,21 0 16,-21 0-16,0 0 0,1 0 0,-1-1 16,21 1-16,-42-21 0,21 21 0,0 0 15,-21-22-15,0 22 0,0 0 16,0 0-16,0 0 0,0-1 16,-21 22-16,0 0 15,0 0-15,21 22 31,21-1-15,0 0-16,0-21 0,1 21 0,-1 0 16,-21 0-16,21 1 0,-21-1 0,0 0 15,0 0-15,0 0 0,0 0 0,0 1 16,0 20-16,0-21 0,0 0 16,0 0-16,0 1 0,0-1 15,0 0-15,21-21 16,0 0-1,0 0-15,-21-21 16,22 21-16,-22-21 0,21 21 16,-21-22-16,21 1 0,-21 0 15,21 21-15,0-21 0,-21 0 0,0 0 16,21 21-16,1-22 0,-1 1 0</inkml:trace>
  <inkml:trace contextRef="#ctx0" brushRef="#br0" timeOffset="32462.32">19240 3493 0,'-21'0'15,"0"-22"1,21 1 0,-21 42 93</inkml:trace>
  <inkml:trace contextRef="#ctx0" brushRef="#br0" timeOffset="32887.08">19198 3535 0,'0'21'16,"0"-42"-1,21 0-15,0 0 16,1-1 0,-22 1-16,0 0 0,0 0 15,0 0-15,0 0 0,0-1 16,0 1-1,0 64 17,0-22-32,-22 21 15,22 0-15,0 1 0,0-1 16,0 22-16,0-1 0,0 1 0,0-1 16,-21 22-16,21-1 0,-21 1 0,21 21 15,-21-21-15,0 20 0,0-20 0,-1 21 16,1-21-16,0-1 0,0 1 15,21-22-15,0 1 0,-21-22 0,21 1 16,-21-1-16,21 0 0,0-21 16,0 1-16,0-1 0,0-42 31,0-1-31,0 1 0,0-21 16,0 21-16,0-22 0,0 1 15,0 0-15,0-1 0,0 1 0,21-21 16</inkml:trace>
  <inkml:trace contextRef="#ctx0" brushRef="#br0" timeOffset="33183.42">18859 3810 0,'-42'-42'0,"84"84"0,-126-127 0,63 43 16,-22 0-16,22-1 0,0 1 16,21 0-16,0 21 0,0-22 0,21 1 15,0 0-15,22 20 0,-1-20 0,0 21 16,1 0-16,20 0 0,1-1 15,20 22-15,-20 0 0,20 0 0,-20 0 16,-1 22-16,-20 20 0,-1-21 0,-21 21 16,0 1-16,-21-1 0,0 22 15,-21-22-15,-21 0 0,0-21 0,-1 22 16,1-1-16,-22-21 0,22 0 0,0 1 16,-1-1-16,1 0 0,21 0 15,0-21-15,0 0 0,21 21 0,21-21 31,0 0-31,0 0 0,21 0 16,1 0-16,-22 0 0,21 0 0,22 0 16</inkml:trace>
  <inkml:trace contextRef="#ctx0" brushRef="#br0" timeOffset="33761.1">19621 3852 0,'-21'0'31,"21"-21"-16,0 0-15,21 21 0,1-21 16,-1 0-16,0 0 0,21-22 0,1 22 16,-1-21-16,0 21 0,1-22 15,-22 1-15,21 21 0,0-22 0,-20 22 16,-1-21-16,0 21 0,-21 0 16,-42 21-1,20 0-15,-20 0 0,21 0 0,-21 21 16,-1 0-16,1 0 0,0-21 15,20 21-15,1 0 0,0 1 0,21-1 16,0 0-16,0 0 0,21 0 16,0 0-16,1-21 0,20 22 15,-21-1-15,21-21 0,-20 21 0,-1 0 16,0 0-16,0 0 0,0-21 0,0 22 16,-21-1-16,22 0 0,-22 0 15,0 0-15,0 0 0,0 1 16,21-22 15,0 0-31,0 0 0,0 0 16,0-22-16,1 1 0,-1 0 0,0 21 15,0-21-15,0-21 0,0 20 16,1 1-16,-1 0 0,0 0 0,-21 0 16,0-22-16,0 22 0,21 0 15,-21 42 1,0 0-16,-21 1 15,21 20-15,0-21 16,-21 0-16,0 0 0,-1 22 0,22-22 16,-21 0-16,21 0 0,0 0 0,0 1 15,0-1 1,0-42 0,0-1-1,21 1-15,1 0 0</inkml:trace>
  <inkml:trace contextRef="#ctx0" brushRef="#br0" timeOffset="33920.03">20426 3408 0,'0'0'0,"0"-21"15,-21 0-15,-1 21 0,22-22 0,-21 22 16,0-21-16,0 21 0,0 0 16,21 21-1,0 1 1,21-1-16,0-21 0,0 21 15,0 0-15,1-21 0,-1 21 0,0-21 16</inkml:trace>
  <inkml:trace contextRef="#ctx0" brushRef="#br0" timeOffset="35742.53">20786 3556 0,'0'0'0,"0"21"15,-22 0-15,1 1 0,0-1 16,0-21-16,0 21 0,21 0 15,-21 21-15,-1-20 0,22-1 0,0 0 16,-21 0-16,21 0 0,-21 0 0,21 1 16,0-1-16,0 0 0,0 0 0,0 0 15,0 0 1,0-42 0,0 0-16,0 0 15,21 0-15,-21 0 0,21-1 0,1 1 16,-1 0-16,-21-21 0,21 21 0,0-1 15,0-20-15,0 21 0,1 0 16,-22 0-16,21 21 16,0 21-1,-21 0-15,0 0 0,0 0 16,0 0-16,0 1 0,0-1 16,0 0-16,0 0 0,0 0 0,0 0 15,0 1-15,0-1 0,21-21 16,0 0 15,0 0-31,1-21 16,-22-1-16,21 22 0,0-21 0,0 0 15,0 0-15,0 0 0,1-22 0,-1 22 16,0 0-16,0 0 16,0 0-16,0 0 0,1 21 0,-1 0 15,0 0-15,0 0 0,-21 21 16,0 0-16,0 0 15,0 0-15,0 0 0,0 1 16,0-1-16,0 0 0,0 0 0,-21 0 16,21 0-16,0 1 0,0-1 0,0 0 15,21-21-15,0 0 16,0 0-16,1 0 16,-1 0-16,0 0 0,0 0 15,0 0-15,0-21 0,22 0 0,-22 21 16,0-22-16,0 1 0,-21 0 0,21 0 15,1 0-15,-22 0 0,0-1 0,21 1 16,-21 0-16,0 0 16,0 42-1,-21 0 1,21 0-16,-22 1 0,1-1 16,21 0-16,0 0 0,0 0 15,0 0-15,0 1 0,0-1 0,0 0 16,0 0-16,43-21 15,-22 0-15,0 0 16,0 0-16,21 0 0,1 0 0,-1 0 16,-21-21-16,22 21 0,-1-21 15,0 0-15,-21-1 0,22 1 0,-22-21 16,21 21-16,-21-22 0,1 1 0,-1 0 16,0-22-16,0 22 0,0-22 15,0 1-15,1-1 0,-1 1 0,0-1 16,-21 22-16,0-21 0,0 20 0,0 1 15,0 21-15,0 0 0,0-1 0,0 1 16,0 0-16,-21 21 16,0 0-16,21 21 0,-22-21 15,1 21-15,0 22 0,21-22 0,-21 21 16,0 1-16,21-1 0,0 0 0,-21 22 16,-1-1-16,22-20 0,0 20 15,0-21-15,0 22 0,0-22 0,0 1 16,0-1-16,0 0 0,0 1 0,0-22 15,0 21-15,22-21 0,-1 0 0,0 1 16,0-1-16,0 0 0,0-21 16,22 0-16,-22 0 0,0 0 0,21 0 15,-20 0-15,20 0 0,-21-21 0,0 0 16,0-1-16,22 22 0,-22-21 16,0 0-16,0-21 0,-21 21 15,21-1-15,-21 1 0,22 0 0,-22 0 16,-22 42 15,22 0-31,-21 0 16,21 1-16,0-1 0,0 0 15,0 0-15,0 0 0,0 0 16,0 1-16,21-22 16,1 0-16,-1 0 0,0 0 15,0 0-15,0 0 16,0 0-16,1 0 0,-1 0 0,0-22 0,0 1 15,0 21-15,0-21 0,1 0 16,-22 0-16,21 21 0,-21-21 0,21-1 16,0 22-16,-21-21 15,0 42 1,0 1 0,0-1-16,0 0 15,0 0-15,0 0 16,0 0-16,0 1 15,21-22 1,0 0-16,1 0 0,-1 0 0,0 0 16,0 0-16,0 0 15,0-22-15,1 1 0,-1 21 16,0-21-16,0 0 0,0 21 0,-21-21 16,21 0-16,1-1 0,-22 1 15,21 21 1,-21 21-1,0 1-15,0-1 16,0 0-16,0 0 16,21-21-16,0 21 15,0-21-15,0 21 0,1-21 0,-1 0 16,0 0-16,21 0 0,1 0 16,-22 0-16,21 0 0,-21 0 0,22 0 15,-22 0-15,0 0 0,0 0 0,0-21 16,-21 0-16,21 21 15,-21-21-15,0 0 0,0 0 0,0-1 16,0 1-16,0 0 0,0 0 0,0 0 16,0 0-16,-21 21 15,0 0-15,21 21 16,0 0-16,-21-21 0,21 21 0,0 0 16,0 0-16,0 1 0,0-1 0,0 0 15,0 0-15,0 0 0,0 0 16,21-21-16,0 0 15,-21 22-15,21-22 0,1 0 0,-1 0 16,0 0-16,0 0 0,0 0 0,22 0 16,-22 0-16,0 0 0,0 0 0,0-22 15,0 1-15,1 21 0,-22-21 0,0 0 16,0 0-16,0 0 0,0-1 16,0 1-16,0 0 0,0-21 0</inkml:trace>
  <inkml:trace contextRef="#ctx0" brushRef="#br0" timeOffset="35922.43">23347 3260 0,'-21'0'0,"42"0"0,-64 0 0,22 0 0,0 0 16,21-21 0,-21 42 46,0-21-62</inkml:trace>
  <inkml:trace contextRef="#ctx0" brushRef="#br0" timeOffset="36111.32">22140 3387 0,'0'0'0,"-21"0"0,42 0 31,0 0-31,22 0 0,-1 0 16,0-21-16,1 21 0,20 0 16,-20 0-16,-1-22 0,21 22 0,-20 0 15,-22 0-15,21 0 0,-21-21 0,1 21 16,-22-21-16,-22 21 16</inkml:trace>
  <inkml:trace contextRef="#ctx0" brushRef="#br0" timeOffset="36279.29">21590 3281 0,'0'0'0,"-42"0"0,20 0 0,-20 0 15,63 0 17,0 0-32,22 0 0,-22 0 15,0 0-15,21 0 0,-20 0 0,20 0 16,-21 0-16,0-21 0,22 21 0,-1 0 15</inkml:trace>
  <inkml:trace contextRef="#ctx0" brushRef="#br0" timeOffset="38031.56">24405 3725 0,'21'0'0,"-42"0"0,63 0 15,-20 0 1,-22-21-16,21 0 16,-21 0-16,0 0 0,0 0 15,0-1-15,0-20 0,0 21 16,0 0-16,0 0 0,0-22 15,-21 22-15,-1 0 0,1 0 0,0 21 16,0 0-16,-21 0 0,20 0 16,1 0-16,0 0 0,0 21 15,-21 21-15,20-21 0,1 1 0,0 20 16,-21 0-16,21-21 0,-1 22 0,22-1 16,-21-21-16,21 0 0,0 22 0,0-22 15,0 0-15,0 0 0,21 0 16,1 1-16,-1-22 0,21 0 15,-21 0-15,22 0 0,-22 0 0,21 0 16,0-22-16,1 1 0,-1 0 0,0 0 16,-20 0-16,20 0 15,0-1-15,-21-20 0,1 21 0,20-21 16,-21-1-16,0-20 0,0-1 0,-21 22 16,22-22-16,-22 1 0,21-1 0,-21 1 15,0-1-15,0 1 0,0 21 16,0-1-16,0 1 0,0 0 0,-21 20 15,21 1-15,-22 21 0,1 0 16,21 21-16,-21 1 0,0 20 16,21-21-16,0 21 0,0 1 0,-21 20 15,21-20-15,-21 20 0,21 1 0,0-1 16,0 1-16,0-22 0,0 21 0,0-20 16,0 20-16,0-20 15,21-1-15,0-21 0,0 21 0,0-20 16,0 20-16,22-21 0,-22-21 0,21 21 15,-21 0-15,22-21 0,-22 0 0,0 0 16,21 0-16,-20 0 0,-1 0 0,0 0 16,0-21-16,0 0 15,-21 0-15,0 0 0,0 0 16,0-1-16,0-20 0,0 21 0,0 0 16,0 0-16,0-1 0,-21 22 31,0 0-31,0 22 0,21-1 0,-21 0 15,-1 0-15,1 0 0,21 0 16,0 1-16,-21-1 0,21 0 0,0 0 16,0 0-16,0 0 15,21-21 1,0 0-16,1 0 0,-1 0 16,0 0-16,0-21 0,-21 0 15,21 21-15,0-21 0,-21 0 16,22 0-16,-22-1 0,21 1 15,-21 0-15,21 21 0,-21-21 16,0 42 15,0 0-31,0 0 16,0 1-16,0-1 0,0 0 16,0 0-16,0 0 0,21-21 15,0 0 1,0 0-16,1 0 0,-1 0 15,0 0-15,0 0 0,0-21 16,0 0-16,1 0 0,-1 0 16,0-22-16,0 22 0,-21-21 15,21-1-15,0 1 0,1 0 0,-22-22 16,21 1-16,0-1 0,0 1 16,0-1-16,-21 22 0,0-22 0,21 22 15,-21 21-15,0-21 0,0 20 0,0 1 16,-21 42-1,0 1-15,0-1 16,21 0-16,-21 21 0,0 1 0,21-1 16,-22 21-16,22 1 0,0-22 0,0 22 15,-21-22-15,21 22 0,0-22 16,0 0-16,-21 1 0,21-1 0,0 0 16,0-21-16,0 22 0,0-22 0,0 0 15,21 0-15,0 0 0,1-21 16,-1 0-16,0 0 0,0 0 15,0 0-15,22 0 16,-22 0-16,0-21 0,0 21 16,0-21-16,0 0 0,-21 0 15,22 0-15,-22-1 0,21 1 0,-21 0 16,0 0-16,0 0 16,-21 21-1,-1 21-15,1 0 16,0 0-16,0 0 15,21 1-15,0-1 16,-21-21-16,21 21 0,21-21 47,0 0-47,-21-21 0,21 21 16,-21-21-16,21 21 0,-21-22 15,22 22-15,-1-21 0,0 42 31,-21 1-31,0-1 16,21 0-16,-21 0 16,0 0-16,21-21 15,-21 21-15,21-21 16,1 0-16,-1 0 16,0 0-16,0 0 15,-21-21-15,0 0 16,0 0-16,0 0 15</inkml:trace>
  <inkml:trace contextRef="#ctx0" brushRef="#br0" timeOffset="38218.44">25294 3366 0,'0'0'15,"-21"0"-15,0 0 0,0 0 0,-1 0 16,22-22-16,0 1 15,22 21-15,-1 0 16,0 0-16,21 0 0,-21 0 16,1 0-16,-1 0 0,21 0 0,-21 0 15,0-21-15,1 21 0,-1 0 0,21 0 16,-21 0-16</inkml:trace>
  <inkml:trace contextRef="#ctx0" brushRef="#br0" timeOffset="38547.3">26162 2879 0,'0'0'0,"0"21"47,0 0-47,0 0 0,0 0 0,0 1 16,0 20-16,0 0 0,0 1 0,0 20 15,0-21-15,0 22 0,0-1 16,0 1-16,0-1 0,0-20 0,0 20 16,0-20-16,0-1 0,-21 0 0,21-21 15,0 22-15,0-22 0,0 0 16,0 0-16,0 0 0,0 1 0,0-1 16,0-42 15,-21-1-16,21 1-15,-22 0 0,22 0 16</inkml:trace>
  <inkml:trace contextRef="#ctx0" brushRef="#br0" timeOffset="39191.93">25950 3683 0,'0'0'0,"-21"0"0,0 0 16,42 0 15,0 0-31,0 0 0,22 0 15,-22 0-15,21 0 0,1 0 16,-1 0-16,0 0 0,1 0 0,-1-21 16,-21 21-16,21-21 0,-20 21 15,-1 0-15,0-21 0,0 21 0,-21-22 16,0 44 15,-21-1-15,0 0-16,21 0 15,0 0 1,0 0 0,21-21-16,0 0 15,0 0-15,0 0 16,1 0-16,-1 0 16,0-21-16,-21 0 15,21 0-15,0 21 0,-21-21 16,21 0-16,1 21 0,-22-22 0,0 1 15,21 0-15,-21 42 32,0 0-32,-21 1 15,21-1-15,-22 21 0,1-21 16,0 22-16,21-22 0,-21 21 0,0 0 16,0 1-16,21-1 0,0 22 0,-22-22 15,1 0-15,21 22 0,-21-22 0,21 22 16,-21-22-16,21 0 0,0 1 15,0-1-15,-21 0 0,21 1 0,-21-1 16,-1 0-16,22-21 0,0 22 0,-21-22 16,0 21-16,0-21 0,0 1 0,0-1 15,-1 0-15,-20-21 0,21 21 16,0-21-16,0 0 0,-1 0 16,1 0-16,0 0 0,0-21 0,0 0 15,0 21-15,21-21 0,0-1 16,0 1-16,0 0 0,0 0 15,0 0-15,21 0 16,0-1-16,0 22 0,21-42 0,-20 21 16,20 0-16,-21 0 0</inkml:trace>
  <inkml:trace contextRef="#ctx0" brushRef="#br0" timeOffset="39495.76">26797 3725 0,'0'0'15,"0"-21"-15,0 0 0,0 0 0,0 42 32,-21 0-17,21 0-15,-21 22 0,21-22 0,0 21 16,0 1-16,-22-1 0,22 0 0,-21 22 16,21-22-16,0 0 0,0 22 0,-21-22 15,21 1-15,-21-1 0,0 0 0,21-21 16,0 22-16,-21-22 0,-1 0 15,1 21-15,21-20 0,-21-1 16,0 0-16,21 0 16,0-42-1,0 0 1,21 0 0,0-1-16,0 1 0,1 0 0,-1 0 15</inkml:trace>
  <inkml:trace contextRef="#ctx0" brushRef="#br0" timeOffset="39991.48">26776 3874 0,'-21'-22'0,"42"44"0,-64-65 0,43 22 15,0 0-15,0 0 16,22 0 0,-1 21-16,0 0 0,0 0 15,21 0-15,-20 0 0,-1 0 0,0 0 16,0 0-16,0 0 15,0 0-15,-21 21 0,0 0 16,0 0-16,0 0 16,-21-21-16,21 21 15,-21-21-15,0 0 0,21 22 16,-21-22-16,0 21 16,-1-21-16,22 21 15,22-21 1,-1 0-1,0 0-15,0 0 16,0 0-16,0 0 0,1-21 0,-1 21 16,0 0-16,0-21 0,0-1 15,-21 1-15,21 21 0,-21-21 16,0 0 0,-21 21-1,0 21-15,21 0 16,-21-21-16,0 21 0,21 1 0,0-1 15,0 0-15,0 0 16,0 0-16,0 0 0,21-21 16,0 0-1,0 0-15,0 0 0,1 0 16,-1 0-16</inkml:trace>
  <inkml:trace contextRef="#ctx0" brushRef="#br0" timeOffset="41955.47">1799 6308 0,'0'-21'15,"21"21"-15,0 0 32,-21-22-17,0 1 157,0 0-78,0 0-32,0 0 251,0 0-298,22 21-15,-22-22 0,0 1 16,0 0-16,21 0 16,-21 0-16,0 0 0,0-1 0,0 1 15,0 0-15,0 0 16,0 0-16,0 0 16,0 42-1,0 0-15,0 0 16,0 21-16,0 1 0,0-1 15,0 22-15,0-1 0,0 1 0,0-1 16,0 1-16,-21-1 0,21 1 0,0-1 16,0-21-16,0 22 15,-22-22-15,22 1 0,0-22 0,0 21 16,0-21-16,0 0 0,0 1 16,0-1-16,22-21 15,-1-21 1,0-1-1,-21 1-15,0 0 0,0 0 16,21 0-16,0 0 0,0-22 0,-21 22 0,22 0 16,-1 0-16,0 0 0,0-22 15,0 22-15</inkml:trace>
  <inkml:trace contextRef="#ctx0" brushRef="#br0" timeOffset="42310.26">2392 6350 0,'0'0'0,"21"-21"0,0 0 16,0 0-16,0-1 15,-21 44 1,0-1-16,0 21 16,0-21-16,-21 22 0,0-22 15,0 21-15,21 0 0,0-20 0,-21 20 16,21 0-16,0-21 0,0 1 16,0-1-16,0 0 0,0 0 0,21 0 15,0-21-15,0 0 0,22 0 16,-22 0-16,21 0 0,0 0 15,1-21-15,-1 0 0,-21 0 0,22 0 16,-22-1-16,21 1 0,-21-21 0,-21 21 16,0-22-16,0 22 0,0-21 15,0 21-15,-21 0 0,0-1 0,0 1 16,-22 0-16,1 0 0,0 21 0,-1 0 16,1 0-16,0 0 0,-1 0 15,22 0-15,-21 0 0,21 0 0,-22 0 16,22 0-16</inkml:trace>
  <inkml:trace contextRef="#ctx0" brushRef="#br0" timeOffset="42592.61">1757 6223 0,'0'0'0,"-64"0"0,22 0 0,0 0 0,-1 0 15,22 0-15,0 0 0,21-21 16,21 0-16,21 0 0,1 21 16,20-22-16,1 1 0,-1 0 0,1 0 15,20 21-15,1-21 0,0 0 16,-1-1-16,1 1 0,-21 21 16,-1-21-16,1 21 0,-22 0 15,0 0-15,1 0 0,-22 0 0,-42 0 47,-1 0-47,22 21 0,0 0 31,22-21-31,-1 0 0,0 0 0,0 0 16</inkml:trace>
  <inkml:trace contextRef="#ctx0" brushRef="#br0" timeOffset="44177.5">4000 6541 0,'22'-22'47,"-1"1"-32,0 0-15,0 0 16,0 0-16,-21 0 0,21-1 0,1 1 16,-1 0-16,-21 0 0,0-21 0,21 20 15,-21 1-15,0 0 0,0 0 16,0 0-16,0 0 0,0-1 0,0 1 15,-21 21-15,0 0 16,-22 0-16,22 21 0,-21 1 0,21-1 16,-22 21-16,1 0 15,0 1-15,-1-1 0,1 22 0,0-22 0,-1 21 16,22-20-16,0-1 0,21 0 16,0 1-16,0-22 0,0 21 15,21-21-15,0 1 0,0-1 0,22-21 16,-1 0-16,0 0 0,1 0 0,-1 0 15,0-21-15,1 21 0,20-22 16,-20 1-16,-1 0 0,0-21 0,1 21 16,-1-22-16,-21 22 0,21-21 0,-20-1 15,-1 22-15,-21-21 0,0 0 0,0-1 16,0 22-16,0-21 0,0 21 16,0-1-16,0 1 0,0 42 15,-21 1 1,21-1-16,-22 21 0,1-21 15,21 22-15,0-1 0,0 0 16,0-21-16,0 22 0,0-22 0,0 21 16,0-21-16,21 1 0,1-1 0,-1-21 15,0 21-15,21-21 0,-21 0 16,22 0-16,-1 0 0,0 0 0,1-21 16,-1 21-16,22-21 0,-22-1 0,0 1 15,-21 0-15,22 0 0,-22 0 16,21-22-16,-21 22 0,1 0 0,-22-21 15,0 21-15,21-1 0,-21 1 0,-21 42 47,21 1-47,-22-1 0,1 21 0,0-21 16,21 22-16,-21-22 0,21 0 0,-21 21 16,21-21-16,0 1 0,0-1 0,0 0 15,0 0-15,21-42 47,0 0-47,-21 0 0,21-1 16,0 1-16,1-21 0,-1 21 0,0-22 15,-21 22-15,21-21 0,0 0 0,0 20 16,-21 1-16,22 0 0,-22 0 16,21 0-16,0 21 0,-21 21 15,0 0 1,0 0-16,0 22 0,0-22 0,0 21 15,0-21-15,0 22 0,0-22 0,0 0 16,0 21-16,0-21 0,21 1 16,0-1-16,-21 0 0,21-21 15,1 0-15,-1 0 0,21 0 16,-21 0-16,0-21 0,22 0 16,-22 21-16,21-22 0,-21 1 15,22-21-15,-22 21 0,0 0 0,0-1 16,0-20-16,1 21 0,-1 0 15,-21 0-15,21-1 0,-21 1 0,0 42 32,0 1-17,0-1-15,0 21 0,-21-21 16,21 0-16,0 1 0,0-1 0,0 0 16,0 21-16,0-21 15,0 1-15,21-22 0,0 0 0,0 21 16,0-21-16,1 0 0,20 0 0,0 0 15,1 0-15,-22-21 0,21 21 0,0-22 16,1 1-16,-22 21 0,0-21 0,0 0 16,0 0-16,1 0 0,-1-1 15,-21-20-15,0 21 0,0 0 16,0 0-16,0-1 0,0 44 31,-21-1-31,-1 21 16,1 0-16,21-20 0,-21 41 0,21-21 15,0 22-15,-21-22 0,0 22 0,21-1 16,-21 1-16,-1-1 0,1 1 0,21-1 16,-21 22-16,0 0 0,0-1 0,0 1 15,21 0-15,-22-22 0,22 22 0,-21-1 16,21-20-16,0 21 16,-21-22-16,21-21 0,0 22 0,-21-22 0,21-21 15,0 22-15,-21-22 0,21 0 16,-21-21-16,21-21 15,-22 0-15,22 0 0,0-22 16,0 22-16,-21-21 0,21-1 0,-21-20 16,21 21-16,0-22 0,0 1 0,0-1 15,0-21-15,0 22 0,21-22 16,0 1-16,1-1 0,-22 21 0,21-20 16,21 20-16,-21 1 0,0-1 0,1 1 15,20-1-15,-21 22 0,21-22 0,-20 22 16,20 0-16,0-1 0,1 1 15,-1 0-15,0-1 0,1 1 16,20 21-16,1-21 0</inkml:trace>
  <inkml:trace contextRef="#ctx0" brushRef="#br0" timeOffset="45143.27">7514 6371 0,'0'0'0,"-21"0"0,0 0 0,21-21 0,0 0 16,0 0-16,0 0 0,0-1 15,0-20-15,0 21 0,0 0 0,0 0 16,0-1-16,0 1 15,0 0-15,0 42 16,-21 0 0,21 1-16,0-1 0,-22 21 0,1 0 15,21-20-15,-21 20 16,0 21-16,21-20 0,0-1 0,-21 0 0,21-20 16,0 20-16,0 0 0,0-21 15,0 1-15,0-1 0,21 0 0,0-21 16,0 0-16,22 0 0,-22 0 0,21 0 15,0-21-15,1 21 0,-1-21 16,22-22-16,-22 22 0,0 0 0,1 0 16,-1-22-16,-21 22 0,21-21 0,-20 0 15,-22 20-15,0-20 0,0 0 0,0 21 16,-22-22-16,1 1 0,-21 21 0,0 0 16,-1-1-16,1 1 0,0 0 15,-1 21-15,1 0 0,-22 0 16,22 0-16,21 21 0,-21 0 0,20-21 0,1 22 15,0-1-15,21 0 0,0 0 16,0 0-16,21-21 0,0 21 0,22-21 16,-1 0-16,0 0 0,22 0 15,-1 0-15,1 0 0,-1 0 0,1 0 16,21-21-16,-1 0 0,-20 0 0,-1 0 16,22 0-16,-22-1 0,-20 1 0,20-21 15,-20 21-15,-1 0 0,-21-1 0,0-20 16,0 21-16,-21 0 0,0 0 15,0-1-15,0 1 0,0 0 0,-21 21 16,0 0-16,0 0 0,0 0 0,-22 0 16,22 21-16,0 0 0,-21 1 15,-1 20-15,22 0 0,-21 1 0,21-1 16,-22 21-16,22 1 0,-21-1 0,21 1 16,0 21-16,-1-22 0,22 22 15,0-1-15,0 1 0,0 0 0,0-1 16,0 1-16,0 0 0,22 21 0,-22-22 15,21 1-15,0 0 0,-21-1 0,0 1 16,21 0-16,-21-1 0,21 1 0,-21 0 16,0-1-16,0-20 0,0-1 0,0-20 15,0 20-15,0-21 0,0-20 0,0 20 16,-21-21-16,0-21 0,0 0 16,0 0-16,-1 0 0,1 0 0,0 0 15,0-21-15,-21-21 0,-22-22 16,43 22-16,-21-22 0,20 1 15,1-1-15,0 1 0,0-22 0,21 0 16,0 1-16,0-1 0,0 0 0,21 1 16,0-1-16,0 0 0,1 1 0,20 20 15,0-20-15,1 41 0,-1-20 0,0-1 16,22 22-16,-22-22 0,22 22 0,-22 0 16,21-1-16,-20 1 0,20-21 15,1 20-15,-22 1 0,22 21 0,-1-22 16,1 1-16</inkml:trace>
  <inkml:trace contextRef="#ctx0" brushRef="#br0" timeOffset="46059.27">9779 6414 0,'21'0'0,"-42"0"16,63 0-16,-21 0 0,1 0 16,-1-22-16,0 1 0,0 21 0,-21-21 15,21 0-15,-21 0 0,21 0 16,-21-1-16,22 1 0,-22 0 0,0-21 16,0 21-16,21-1 0,-21-20 0,21 21 15,-21 0-15,0 0 0,0-1 0,0 1 16,0 42 15,0 1-31,-21-1 0,0 0 0,21 0 16,-22 21-16,1 1 0,0-22 0,0 21 15,0 1-15,0-1 0,-1-21 0,22 21 16,0-20-16,0-1 0,0 21 0,0-21 16,22 0-1,-1-21-15,0 22 0,21-22 0,-21 0 16,22 0-16,-1-22 0,-21 1 0,22 0 15,-1 21-15,0-21 0,1-21 0,-1 20 16,-21 1-16,21-21 0,-20 21 0,-1-22 16,21 1-16,-21 0 0,0-1 0,1 1 15,-1-21-15,-21 20 0,21-20 0,0-1 16,-21 22-16,0-22 0,21 22 16,-21-21-16,21 20 0,-21 1 0,0 21 15,0 0-15,0-1 0,22 1 0,-22 42 16,0 1-1,0-1-15,0 21 0,-22 0 16,22 1-16,-21 20 0,0-20 16,21 20-16,-21 1 0,0-22 0,21 21 15,0-20-15,-21-1 0,21 0 0,0 1 16,0-1-16,0 0 0,0-20 0,0 20 16,0-21-16,0 0 0,21-21 0,0 21 15,0-21-15,0 0 0,0 0 0,1 0 16,20 0-16,0 0 0,1-21 0,-1 0 15,0 0-15,1 0 16,-1 0-16,0-1 0,1 1 0,-1-21 0,0 21 16,1 0-16,-22-22 0,0 22 15,0-21-15,-21 21 0,0-1 0,0 1 16,0 0-16,-21 21 0,0 0 16,-22 0-16,22 0 0,-21 21 0,0 0 15,20 1-15,-20-1 0,21 0 16,0 0-16,0 0 0,21 0 15,0 1-15,0-1 0,0 0 0,21 0 0,0 0 16,0 0-16,0 1 0,0-1 0,1-21 16,-1 21-16,21 0 0,-21 0 0,-21 0 15,21-21-15,-21 22 0,22-1 0,-22 0 16,-22 0 0,1-21-16,0 0 15,0 0-15,0 0 0,0 0 16,-1 0-16,1 0 0,0 0 15,21-21-15,-21 0 0,0 21 16,0-21-16,21-1 0,-22 22 0,1-21 16</inkml:trace>
  <inkml:trace contextRef="#ctx0" brushRef="#br0" timeOffset="46271.15">10435 5969 0,'0'0'0,"0"-21"0,0 0 0,0 0 15,0-1-15,21 1 16,0 0-16,1 21 0,20-21 0,-21 0 16,21 0-16,-20 21 0,20-22 15,0 1-15,1 0 0,-22 21 0,21-21 16,-21 21-16,22 0 0,-22-21 0,0 0 16,-21-1-1,-21 22 1,0 0-16</inkml:trace>
  <inkml:trace contextRef="#ctx0" brushRef="#br0" timeOffset="46459.04">10181 5736 0,'0'0'0,"-21"0"16,21-21 15,21 21-15,0 0-1,0 0-15</inkml:trace>
  <inkml:trace contextRef="#ctx0" brushRef="#br0" timeOffset="47709.13">13293 6350 0,'0'0'0,"-22"0"0,1 0 0,-21 0 0,21 0 16,0 0-16,-1 0 0,22-21 15,-21 0-15,21 0 0,0-1 16,0 1-16,0 0 0,21 0 16,1-21-16,20-1 0,0 1 0,-21 0 15,22-22-15,20 1 0,-20-1 0,20 1 16,-21-22-16,22 21 0,-1 1 0,-20-22 15,-1 43-15,0-22 0,1 22 0,-22 0 16,0-1-16,-21 22 0,0 0 16,-42 21-16,21 0 0,-22 0 15,22 21-15,-21 22 0,-1-22 16,1 21-16,0 0 0,-1 1 0,22 20 16,-21-20-16,21 20 0,21-21 0,0 22 15,0-22-15,0 22 0,0-22 16,21 0-16,0 22 0,0-22 0,0 1 15,1-1-15,-1-21 0,0 21 0,-21 1 16,0-22-16,0 0 0,0 0 0,0 0 16,0 1-16,0-1 0,-21-21 15,0 21-15,-1-21 0,1 0 0,0 0 16,0 0-16,0-21 0,0 0 0,-1 21 16,1-22-16,0 1 0,0 0 15,0 0-15,0 0 0,21 0 16,-22-1-16,1 22 0,21 22 31,0-1-31,0 0 0,21 0 0,1 21 16,-1-20-16,0-1 0,0 21 0,0-21 15,22 0-15,-22 1 0,21-1 0,0 0 16,1-21-16,-1 0 0,0 0 0,22 0 16,-22 0-16,22-21 0,-22 0 15,22-1-15,20-20 16,-41 21-16,-1 0 0,0 0 0,-21-22 15,1 22-15,20-21 0,-42 21 0,21-22 16,0 22-16,-21-21 0,21-1 0,-21 22 16,0 0-16,0 0 0,0 0 0,0 42 31,0 0-31,0 0 16,-21 22-16,0-22 0,21 21 0,-21-21 15,0 22-15,0-22 0,21 21 0,0-21 16,-22 0-16,22 22 0,-21-22 0,21 0 15,0 0-15,0 0 0,0 1 16,21-22 0,1-22-1,-22 1-15,21 0 0,0 0 0,0 0 16,0 0-16,-21-1 0,21 1 16,1-21-16,-1 21 0,0 0 0,-21-22 15,21 22-15,0 0 0,0 0 0,1 0 16,-1 21-16,0 0 0,0 21 15,-21 0 1,21 0-16,-21 0 0,0 0 0,0 1 16,0-1-16,0 0 0,0 0 0,0 0 15,0 0-15,0 1 0,0-1 16,0 0-16,21-21 16,1 0-1,-1 0-15,0-21 16,0 0-16,0-1 0,0 1 15,1 0-15,-1 0 0,0-21 0,0 20 16,0 1-16,0-21 0,1 21 0,-1 0 16,0-1-16,0 22 0,-21-21 0,21 21 15,0 0-15,-21 21 16,0 1-16,0-1 0,0 0 16,0 0-16,0 0 0,0 0 0,0 1 15,0-1-15,0 0 0,0 0 0,0 0 16,0 0-16,0 1 0,0-1 0,0 0 15,0 0-15,22-21 16,-1 0 0,0 0-16,0 0 0,0 0 0,0 0 15,1-21-15,20 0 0</inkml:trace>
  <inkml:trace contextRef="#ctx0" brushRef="#br0" timeOffset="49318.67">15579 6117 0,'0'-21'0,"0"42"0,0-63 16,0 21-16,0 0 15,0-1-15,0 1 0,0 0 16,0 0-16,0 0 0,0 0 0,-22-1 16,1 22-16,0 0 15,0 0-15,0 0 0,0 22 16,-1-22-16,1 42 0,0-21 0,0 0 15,0 22-15,0-22 0,-1 21 0,1-21 16,0 22-16,0-22 0,21 21 0,0-21 16,0 22-16,0-22 0,0 0 0,0 0 15,0 0-15,21 0 0,0 1 16,22-22-16,-22 0 0,0 0 0,0 0 0,21 0 16,-20 0-16,-1 0 15,21-22-15,-21 1 0,0 21 0,1-21 16,-1 0-16,0 0 0,-21-22 0,0 22 15,21 0-15,-21-21 0,0 21 0,21-1 16,-21-20-16,0 21 0,0 0 0,0 0 16,-21 21-1,0 0-15,0 21 16,21 0-16,-21 0 0,-1 0 0,22 0 16,-21 1-16,21 20 0,0-21 15,0 0-15,0 0 0,0 1 0,0-1 16,0 0-16,21 0 0,1 0 0,20 0 15,-21-21-15,0 0 0,0 0 16,22 0-16,-22 0 0,0 0 0,21 0 16,1 0-16,-22-21 0,0 21 0,21-21 15,-20 0-15,-1 0 0,0 0 0,0-22 16,0 22-16,0-21 0,1 21 0,-22-22 16,21 1-16,0 0 0,0-22 15,-21 22-15,21-1 0,-21 1 0,21-21 16,1 20-16,-22 1 0,0 21 0,21-22 15,-21 22-15,0 0 0,0 42 32,0 0-32,0 1 0,0-1 15,-21 21-15,21 0 0,-22 1 16,22-1-16,0 0 0,0 1 0,0-1 16,0 0-16,0 1 0,0-1 0,0 0 15,0-20-15,0 20 0,0-21 0,0 21 16,22-20-16,-1-1 0,0 0 0,0 0 15,0-21-15,0 0 0,1 0 0,20 0 16,-21 0-16,0 0 0,0 0 0,22 0 16,-22-21-16,0 0 0,21 0 0,-20-1 15,-1 1-15,0-21 0,0 21 16,-21-22-16,21 1 0,0 0 0,1-1 16,-22 1-16,0-21 0,21 20 15,0 1-15,-21 0 0,21-1 0,-21 1 16,0 21-16,0 0 0,0-1 0,0 44 31,0-1-31,0 0 0,0 21 16,0-21-16,-21 22 0,21-1 15,0 0-15,0 1 0,-21-1 0,21 0 16,0 1-16,0-22 0,0 21 0,0-21 16,0 22-16,0-22 0,0 0 0,0 0 15,21 0-15,-21 1 0,21-1 0,21 0 16,-20 0-16,-1-21 0,21 0 15,0 0-15,-20 0 0,20 0 0,0 0 16,-21 0-16,22 0 0,-1-21 0,-21 0 16,22 21-16,-22-21 0,21-1 0,-21 1 15,0 0-15,1 0 0,-1 0 16,-21 0-16,0-1 0,0 1 16,0 0-16,0 0 15,-21 21-15,-1 0 0,1 0 16,0 0-16,21 21 0,-21 0 15,21 0-15,-21 1 0,21-1 16,0 0-16,-21 0 0,21 0 0,0 0 16,0 1-16,0-1 15,0 0-15,0 0 0,0 0 16,21 0-16,0-21 0,-21 22 0,21-22 16,0 0-16,0 0 0,1 0 0,-1 0 15,0 0-15,0 0 0,0 0 0,0 0 16,22 0-16,-22-22 0,0 1 0,0 0 15,0 0-15,1 0 0,-1 0 16,-21-22-16,21 22 0,-21 0 0,21 0 16,-21-22-16,0 22 0,0 0 0,0 0 15,0 0-15,0 0 16,-21 21 15,21 21-31,-21-21 0,21 21 0,0 0 16,0 0-16,0 0 15,21-21 1,0 0-16,0 0 16,0 0-16,1 0 0,-22-21 15,21 21-15,0-21 0,-21 0 16,21 0-16,0 0 16,-21-1-16,0 1 15,0 42 16,0 1-31,0-1 0,0 0 16,-21 0-16,21 0 0,-21 0 16,21 1-16,0-1 0,0 0 15,0 0-15,0 0 0,0 0 0,0 1 16,0-1-16,0 0 0,0 0 16,0 0-16,21-21 15,0 0-15,0 0 0,1 0 16,-1 0-1,-21-21-15,0 0 0,0 0 16,0 0-16,0-1 16,0 1-16,0 0 0</inkml:trace>
  <inkml:trace contextRef="#ctx0" brushRef="#br0" timeOffset="50931.44">18478 5969 0,'0'0'0,"-21"21"16,42-21 31,1 0-47,-1-21 16,-21 0-16,21 21 0,0-21 0,0-22 15,-21 22-15,21 0 0,1-21 0,-1-1 16,0 1-16,-21 0 0,21-1 0,0-20 15,0 21-15,1-22 0,-22 22 0,21-22 16,0 22-16,-21 0 0,0-1 0,21 22 16,-21 0-16,0 0 0,21 21 15,-21 21 1,0 21-16,0 1 0,0-1 16,-21 21-16,0 1 0,21-1 15,-21 22-15,0-21 0,-1 20 0,22 1 16,-21 0-16,0-1 0,0 1 0,0 0 15,0-1-15,-1 22 0,1-21 0,0-1 16,0 22-16,0-21 0,0 0 16,-1-1-16,1 1 0,21 0 0,-21-22 15,21 1-15,-21-1 0,21 1 0,0-1 16,0-21-16,0 1 0,0-1 0,0-21 16,0 0-16,21-21 15,0 0-15,0-21 16,-21 0-16,22-21 0,-1 21 15,0-22-15,-21-20 0,21 20 0,0-20 16,0-1-16,-21 1 0,22-1 0,-22 1 16,21-22-16,-21 22 0,0-22 0,21 0 15,-21 1-15,0-1 0,0 22 0,0-22 16,0 21-16,0-20 0,0 20 0,0 1 16,0-1-16,0 1 0,0-1 0,0 22 15,0-22-15,0 22 0,21 0 16,0-1-16,0 1 0,1 21 0,20-21 15,-21 42-15,21-22 0,1 22 16,-1-21-16,0 21 0,1 0 0,-1 21 16,0 1-16,1-1 0,-22 0 0,21 0 15,-21 21-15,-21-20 0,0 20 0,0 0 16,0-21-16,-21 1 0,0 20 16,0-21-16,0 0 0,-22 0 0,22 1 15,0-1-15,-21-21 0,21 0 0,-1 0 16,1 0-16,0 0 0,0 0 15,0 0-15,0 0 0,-1 0 16,22 21 15,0 0-31,0 0 16,22-21 0,-1 0-16,0 0 0,0 0 0,21 0 15,-20 0-15,20 0 0,-21 0 0,21 0 16,1-21-16,-1 0 0,0 0 0,1 0 15,-1-1-15,0 1 0,1-21 16,-1 21-16,-21-22 0,22 1 0,-22 0 16,21-1-16,-21 1 0,0 0 0,-21-1 15,0 1-15,0 21 0,0 0 0,0 0 16,0-1-16,-21 22 0,0 0 16,0 0-16,0 0 0,0 0 0,21 22 15,-22-1-15,22 0 0,0 0 16,0 0-16,0 22 0,22-22 15,-1 0-15,-21 21 0,21-21 0,0 1 16,0 20-16,0-21 0,-21 21 0,0-20 16,22-1-16,-1 0 0,-21 0 0,0 0 15,0 0-15,21-21 0,0 22 16,0-22-16,0 0 16,1 0-16,-1-22 0,0 22 0,0-21 15,0 0-15,0 0 0,1 0 0,-1 0 16,0-1-16,0 1 0,0 0 15,0 0-15,-21-21 0,0 20 0,22 1 16,-22 0-16,0 0 0,0 42 31,0 0-31,0 0 0,0 1 16,-22-1-16,22 0 0,0 0 0,0 0 16,-21 0-16,21 1 0,-21-1 0,21 0 15,0 0-15,0 0 16,0-42 15,0 0-31,0 0 0</inkml:trace>
  <inkml:trace contextRef="#ctx0" brushRef="#br0" timeOffset="51082.84">20024 5419 0,'0'0'0,"0"-21"0,0-1 0,0 1 15,-22 0-15,22 0 0,-21 0 0,21 0 16,-21 21-1,21 21 1,0 0-16,0 0 16,0 0-16,0 0 0,21-21 15,0 22-15</inkml:trace>
  <inkml:trace contextRef="#ctx0" brushRef="#br0" timeOffset="52911.64">20637 5567 0,'0'0'16,"0"42"0,-21-21-16,0 1 0,0-1 0,0 0 0,0 0 15,-1 0-15,1 0 0,0 1 16,21-1-16,-21 21 0,21-21 0,-21 0 16,21 1-16,0-1 0,0 0 0,0 0 15,0 0 1,21-42-1,0 0 1,-21 0-16,0 0 0,21-1 16,0 1-16,1 0 0,-22 0 15,21-21-15,0 20 0,-21-20 0,21 0 0,0 21 16,0-22-16,1 22 0,-1 0 16,-21 0-16,21 21 0,0 0 0,0 0 15,-21 21-15,0 0 16,0 0-16,21 0 0,-21 22 15,0-22-15,0 21 0,0-21 0,0 22 16,0-22-16,0 0 0,22 21 0,-22-20 16,21-1-16,0-21 0,-21 21 0,21-21 15,0 0-15,0 0 16,1 0-16,-1-21 16,-21 0-16,21-1 0,0 22 0,-21-21 15,21-21-15,0 21 0,1 0 16,-1-1-16,-21-20 0,21 21 0,0-21 15,0 20-15,-21 1 0,21 0 0,-21 0 16,22 21-16,-22 21 16,0 0-16,0 0 15,0 1-15,0-1 0,0 0 0,0 0 16,0 0-16,0 0 0,0 1 16,0-1-16,0 0 0,21 0 0,0 0 15,0-21-15,0 21 0,0-21 16,1 0-16,-1 0 0,21 22 0,-21-22 0,0 0 15,22 0-15,-22 0 0,0-22 16,21 22-16,-20-21 0,-1 21 0,0-21 16,21 0-16,-42 0 0,21 0 0,1-1 15,-1 1-15,-21-21 0,0 21 16,0 0-16,0-22 0,0 22 0,0 0 16,0 0-16,0 42 15,0 0 1,-21 0-16,21 22 0,-22-22 0,22 0 15,0 21-15,0-21 0,0 1 0,0-1 16,0 21-16,0-21 0,0 0 16,0 1-16,0-1 0,22-21 15,-1 0-15,0 21 0,21-21 16,-21 0-16,22 0 0,-1 0 0,0 0 16,22 0-16,-22-21 0,1 21 0,-1-21 15,0-1-15,1 1 0,-1 0 0,0 0 16,1-21-16,-1 20 0,0-20 15,1 0-15,-1-1 0,-21-20 0,0 21 16,22-22-16,-22 22 0,-21-22 16,21 1-16,-21 20 0,0 1 0,0-21 0,0 41 15,0-20-15,0 21 0,0 0 16,0 0-16,0-1 0,-21 22 0,0 0 16,-1 22-16,1-1 15,21 21-15,-21-21 0,0 22 0,0-1 16,21 0-16,0 1 0,-21-1 0,21 0 15,-22 22-15,22-22 0,0 0 0,0 1 16,0 63-16,0-64 0,0 0 16,0-21-16,22 22 0,-1-22 15,0 0-15,0 0 0,0 0 0,0 1 16,1-22-16,-1 0 0,21 0 16,-21 0-16,0 0 0,22 0 0,-22 0 0,0-22 15,0 1-15,0 21 0,1-21 0,-1 0 16,0-21-16,21-1 15,-42 22-15,21 0 0,-21 0 0,0 0 16,0-1-16,-21 44 31,21-1-31,-21 0 16,21 0-16,0 0 0,0 0 0,0 1 16,0-1-16,0 0 0,0 0 15,0 0-15,21-21 0,-21 21 16,21-21-16,1 0 0,-1 0 15,0 0-15,21 0 0,-21 0 0,1 0 16,-1 0-16,0-21 0,0 21 0,0-21 16,0 0-16,1 21 0,-1-21 15,0 0-15,-21-1 0,21-20 0,0 21 16,-21 0-16,21 0 0,-21-1 16,22 22-16,-22 22 31,0-1-31,0 0 0,-22 0 0,22 0 15,-21 0-15,21 1 0,0-1 16,0 0-16,0 0 0,0 0 0,0 0 16,0 1-16,21-22 0,1 0 15,-1 0-15,0 0 0,0 0 16,0 0-16,0 0 0,1 0 16,-1 0-16,0-22 0,21 22 0,-21-21 15,1 0-15,-1 21 0,0-21 0,0 0 16,0 0-16,-21-1 0,21 1 0,1-21 15,-22 21-15,21 0 0,-21-1 16,0 44 15,0-1-31,0 0 0,0 0 16,-21 0-16,21 0 0,0 1 0,0-1 16,0 0-16,0 0 0,0 0 15,21 0-15,0-21 0,21 0 16,-21 0-16,22 0 0,-1 0 15,-21 0-15,22 0 0,-1 0 0,0 0 16,-21 0-16,22 0 0,-22-21 16,0 0-16,0 21 0,0-21 0,1 0 15,-1-22-15,-21 22 0,0 0 0,21-21 16,-21-1-16,0 22 0,0 0 0,0 0 16,0 0-16,0 0 0,-21 21 15,0 21 1,-1 0-16,22 0 0,-21 0 0,21 0 15,0 22-15,0-22 0,0 0 0,0 0 16,0 22-16,0-22 0,0 0 16,0 0-16,0 0 0,21-21 15,1 0-15,-1 21 0,0-21 0,0 0 16,0 0-16,22 0 0,-22 0 0,21 0 16,-21 0-16,22 0 0,-22 0 15,0-21-15,0 21 0,0-21 0,0 0 16,-21 0-16,0 0 0,0-1 15,0 1-15,0-21 0</inkml:trace>
  <inkml:trace contextRef="#ctx0" brushRef="#br0" timeOffset="53103.04">24003 5292 0,'-21'0'16,"42"0"-16,-63 0 0,-1-21 0,22 21 0,0 0 15,0 0-15,21-22 0,-21 22 16,-1 0 31</inkml:trace>
  <inkml:trace contextRef="#ctx0" brushRef="#br0" timeOffset="53302.92">22542 5376 0,'0'0'0,"-42"22"0,-21-22 0,20 0 15,22 21-15,0-21 16,42 0-16,21 0 0,-20 0 16,20 0-16,21 0 0,1 0 0,-1-21 15,1 21-15,-1 0 0,1 0 16,-22-22-16,22 22 0,-22 0 15,0 0-15,-20-21 0,-1 21 0,-21-21 16,-21 21-16</inkml:trace>
  <inkml:trace contextRef="#ctx0" brushRef="#br0" timeOffset="53472.82">21780 5313 0,'0'0'0,"-42"0"0,0 0 0,21 0 0,-1 0 15,1 0-15,21-21 0,21 21 32,1 0-32,-22 21 15,0 0-15,-22-21 0,1 21 16,-21 0-16</inkml:trace>
  <inkml:trace contextRef="#ctx0" brushRef="#br0" timeOffset="55244.73">3979 8615 0,'-21'21'15,"21"0"-15,-21-21 16,42 0 15,0-21-31,0 0 16,1 0-16,-22 0 0,21 21 0,0-43 15,-21 22-15,0 0 0,21 0 0,-21 0 16,0-1-16,0 1 0,0 0 16,0-21-16,0 21 0,-21-1 0,21 1 15,-21 0-15,0 0 0,-22 21 0,22 0 16,-21 0-16,21 0 0,-22 0 15,-20 0-15,20 21 0,1 21 16,-21-20-16,20 20 0,-20 0 0,20 1 16,1 20-16,0-21 0,-1 22 0,1-1 15,21-20-15,0 20 0,21-20 16,0-1-16,0 0 0,0 1 0,0-22 16,21 21-16,21-21 0,-21-21 0,22 0 15,-1 0-15,0 0 0,22 0 0,-22 0 16,1-21-16,20 0 0,1-21 15,-1 20-15,-21-20 0,22 0 0,-1 21 16,-20-43-16,-1 22 0,22-1 0,-22 1 16,0-21-16,1-1 0,-22 22 15,21-22-15,-21 1 0,0-22 16,1 22-16,-1-1 0,-21 1 0,21 20 16,-21-20-16,0 20 0,0 1 0,0 21 15,0-21-15,0 20 0,-21 22 16,0 0-1,-1 22-15,22 20 0,-21 0 0,0 1 16,0-1-16,0 21 0,0 1 16,21-1-16,-22 1 0,1-1 0,21 1 15,-21-1-15,21 1 0,0-1 0,0-20 16,0-1-16,21 22 0,0-43 0,1 21 16,-1 0-16,21-20 0,0-1 15,1 0-15,-1-21 0,0 0 0,22 0 16,-22 0-16,22 0 0,-22 0 15,22-21-15,-22 0 0,21-1 0,-20 1 16,-1 0-16,0 0 0,1 0 0,-22 0 16,21-22-16,-42 22 0,21 0 0,-21-21 15,0 20-15,0 1 0,0 0 16,0 0-16,0 0 0,-21 21 0,0-21 16,0 21-16,0 0 0,0 0 0,-1 0 15,1 0-15,0 21 0,-21 0 0,21 0 16,-1 0-16,1 0 0,0 1 15,0 20-15,21-21 0,0 21 16,-21-20-16,21 20 0,0-21 0,0 0 16,0 0-16,0 1 0,0-1 0,21 0 15,0-21-15,0 0 0,0 0 0,1 0 16,-1 0-16,21 0 0,-21 0 0,22-21 16,-22 21-16,21-21 0,-21-1 15,0 1-15,1 0 0,-1 0 0,-21 0 16,21-22-16,-21 22 0,21 0 0,-21 0 15,0 0-15,0 0 0,0-1 0,0 1 16,0 42 15,0 1-15,0-1-16,0 0 0,0 0 0,0 0 16,0 0-16,0 1 0,0-1 0,21 0 15,-21 0-15,21 0 0,1 0 16,-1-21-16,0 0 0,0 0 15,0 0-15,0 0 0,1 0 0,20-21 16,-21 0-16,21 0 0,1 0 16,-22 0-16,21-1 0,1 1 0,-1 0 0,-21-21 15,21 21-15,-20-22 0,20 22 16,-21-21-16,0-1 0,-21 1 0,21-21 16,1 20-16,-22-20 0,21 20 15,-21-20-15,0 21 0,0-1 0,0 1 16,0 0-16,0 20 0,0-20 0,0 21 15,0 0-15,0 42 16,0 0 0,0 21-16,-21-20 0,21 20 0,0 0 15,0 22-15,0-22 0,0 0 0,0 1 16,0-1-16,0 0 0,0 1 0,0-1 16,0 0-16,0-20 0,0 20 0,0-21 15,0 0-15,21 0 0,-21 1 16,21-1-16,-21 0 0,0 0 15,21-21-15,0 0 16,-21-21 0,0 0-1,0 0-15,0-1 0,0 1 16,0 0-16,-21 0 0,0 0 16,0 0-16,0-1 0</inkml:trace>
  <inkml:trace contextRef="#ctx0" brushRef="#br0" timeOffset="55386.65">5800 8319 0,'-85'-64'16,"212"149"-16,-169-106 0,-64-43 0,63 22 15,43 21-15,0-1 16,22 22-16,-1 0 16,0-21-16,21 0 0,-21 21 0,22 0 15,-22 0-15,21-21 0,1 21 0,-1 0 16,-21 0-16,21 0 0,1-21 16,-22 21-16,21 0 0,-21 0 0,1-21 15,20 21-15,0 0 0,-21 0 0,22 0 16</inkml:trace>
  <inkml:trace contextRef="#ctx0" brushRef="#br0" timeOffset="55946.87">6858 8509 0,'0'21'15,"0"-42"-15,0 63 0,21-63 31,0 21-31,-21-21 16,21 0-16,-21 0 0,0 0 0,22-1 16,-22 1-16,0-21 0,0 21 15,0 0-15,0-22 0,0 22 0,-22-21 16,1 21-16,21-1 0,-42 1 0,21 0 16,0 21-16,-1 0 0,1 0 0,-21 21 15,21 0-15,-22 1 0,22-1 0,-21 21 16,21-21-16,0 22 0,-1-22 15,1 21-15,0 0 0,0-20 16,21 20-16,0-21 0,0 0 0,0 0 16,0 1-16,0-1 0,21 0 0,0-21 15,0 0-15,1 0 0,20 0 0,-21 0 16,21 0-16,-20 0 0,20-21 0,-21 0 16,21 21-16,-20-22 0,-1 1 0,21 0 15,-21 0-15,0 0 0,1-22 16,-1 22-16,-21 0 0,0 0 0,21-21 15,-21 20-15,0 1 0,21 0 0,-21 0 16,0 42 0,0 0-16,0 0 15,0 1-15,0 20 0,0-21 16,0 21-16,0 1 0,0-22 16,0 21-16,0 1 0,0-22 0,0 0 15,0 0-15,21 0 0,0 0 0,1-21 16,-1 0-16,0 0 0,0 0 15,0 0-15,22 0 0,-22-21 0,0 21 16,0-21-16,0 0 0,0 0 0,-21 0 16,22-22-16,-1 22 0,0 0 0</inkml:trace>
  <inkml:trace contextRef="#ctx0" brushRef="#br0" timeOffset="56399.11">8848 7789 0,'0'0'0,"0"-42"0,0 0 0,0-1 15,0 1-15,0-21 0,0 20 0,0 1 16,0 0-16,21 20 0,-21-20 0,0 21 16,-21 21-1,-1 0-15,1 42 0,0-21 0,21 22 16,-21 20-16,0 1 0,0-22 15,21 43-15,0-22 0,-22 1 0,1 20 16,21-20-16,-21 21 0,0-22 0,21 1 16,-21-1-16,21-21 0,-21 22 0,21-22 15,0-21-15,-22 22 0,22-22 16,0 21-16,0-21 0,0 1 16,22-22-1,-22-22 1,0 1-16</inkml:trace>
  <inkml:trace contextRef="#ctx0" brushRef="#br0" timeOffset="57070.48">8318 8340 0,'-21'0'0,"42"0"0,-63 0 0,42 21 16,21-21 0,0 21-1,1-21-15,-1 0 16,21 0-16,0 0 0,1 0 0,-1-21 15,0 21-15,1-21 0,20 0 0,1 21 16,-22-22-16,22 1 0,-22 0 0,0 0 16,1 21-16,-1-21 0,-21 0 0,21 21 15,-20 0-15,-1-22 0,-21 44 16,0-1 0,0 0-16,0 0 15,0 21-15,-21-20 0,21-1 0,0 0 16,0 21-16,-22-21 0,22 1 0,0-1 15,0 0-15,22-21 16,-1 0-16,0 0 16,0 0-16,21 0 0,-20 0 0,-1-21 15,21 21-15,-21-21 0,22-1 0,-22 1 16,0 21-16,21-21 0,-21 0 16,1 0-16,-1 0 0,0-1 0,0-20 15,-21 21-15,0 0 0,21 0 0,-21-1 16,0 1-16,21 21 0,-21 21 31,0 22-31,-21-22 16,0 21-16,21-21 0,-21 22 0,0-1 15,21 0-15,-21 22 0,21-22 16,-22 22-16,1-22 0,21 22 16,0-1-16,-21-21 0,21 22 0,-21-1 15,21 1-15,-21-22 0,21 22 0,0-1 16,0-20-16,0-1 0,0 21 0,0-20 15,0-1-15,0 0 0,0-20 16,-21 20-16,21-21 0,0 0 0,-22 0 16,1-21-16,0 0 0,0 0 0,0 0 15,0 0-15,-22-21 0,22 0 16,-21 21-16,21-21 0,-22 0 0,1 0 16,0-1-16,-1 1 0,22 0 0,-21 0 0,-1 0 15,22 0-15,0-1 0,0 1 16,0 0-16,21 0 0,0 0 0,0 0 15,0-1-15,0 1 0,21 21 16,0-21-16,0 0 0,22 0 0,-1 0 16,21-22-16,-20 22 0,20 0 0</inkml:trace>
  <inkml:trace contextRef="#ctx0" brushRef="#br0" timeOffset="57410.87">10096 8128 0,'0'0'0,"0"-21"0,0-21 16,0 20-16,-21 1 0,0 0 0,0 0 16,0 21-16,0 0 0,-1 0 15,1 21-15,0 0 16,0 22-16,21-1 0,0 0 0,-21 1 16,21 20-16,-21-21 0,21 22 0,-22-1 15,22 1-15,-21 21 0,21-22 0,0 22 16,0-22-16,-21 1 0,0 20 0,21-20 15,-21-1-15,21 1 0,-21-1 0,-1 1 16,22-1-16,-21 1 0,0-22 16,0 1-16,21-1 0,0 0 0,-21 1 15,21-22-15,0 0 0,-21 0 0,21 0 16,0-42 0,0 0-1,0-21-15,21 20 0,-21 1 16,21-21-16,-21 21 0,0-22 0,21 1 15,-21 21-15,21-21 0</inkml:trace>
  <inkml:trace contextRef="#ctx0" brushRef="#br0" timeOffset="57751.62">9864 8509 0,'0'-42'0,"0"84"0,0-105 0,0 20 16,0 1-16,0 21 0,0-22 15,0 22-15,0 0 0,21-21 0,-21 21 16,21-1-16,0 1 0,0 0 0,0 0 15,22 0-15,-1 0 0,-21-1 0,43 1 16,-22 21-16,0 0 0,1 0 0,-1 0 16,0 0-16,1 21 0,-1 1 0,-21 20 15,0-21-15,-21 21 0,0-20 16,0 20-16,0-21 0,-21 21 0,0 1 16,-21-22-16,21 21 0,-22-21 0,22 1 15,-21-1-15,-1 0 0,1 0 0,0 0 16,-1 0-16,1-21 0,0 22 15,21-22-15,-22 0 0,22 0 0,0 0 16,0 0-16,0 0 0,42 0 47,0-22-47,0 22 0,21-21 0,-20 0 16,20 21-16,0-21 0,-21 0 0,22 21 15</inkml:trace>
  <inkml:trace contextRef="#ctx0" brushRef="#br0" timeOffset="58106.58">10626 8382 0,'21'0'0,"0"0"16,0 0-16,0 0 0,0 0 0,1-21 16,-1 21-16,0-21 0,0 0 15,21-1-15,-20 1 0,-1 0 0,21 0 16,-21 0-16,22-22 0,-22 22 0,0 0 15,0-21-15,0 21 0,0-1 0,1 1 16,-22 0-16,0 0 0,0 0 16,-22 21-16,1 0 0,-21 0 15,21 21-15,0-21 0,-22 21 0,22 0 16,-21 22-16,-1-22 0,22 0 16,-21 21-16,21 1 0,0-22 0,-1 21 15,1-21-15,21 22 0,0-22 0,0 0 16,0 21-16,0-21 0,0 1 0,0-1 15,21 0-15,1 0 0,-1 0 0,21 0 16,-21-21-16,0 22 0,22-22 16,-22 0-16,21 0 0,-21 0 0,22 0 15,-22 0-15,0 0 0,0 0 0,22 0 16,-22-22-16,0 1 0,0 0 0,21 0 16</inkml:trace>
  <inkml:trace contextRef="#ctx0" brushRef="#br0" timeOffset="59087.01">12128 7514 0,'-21'0'78,"0"0"-78,0 0 15,21-21 32,21 0-31,0 21-16,-21-21 0,0 0 16,21 21-16,-21-22 15,22 22-15,-22 22 47,0-1-31,0 0-16,0 0 0,0 0 15,-22-21-15,22 21 0,-21 1 16,0-1-16,0 0 0,21 0 16,-21-21-1,21-21 16,0 0-31,21 21 0,-21-21 16,0-1-16,0 1 16,21 0-16,-21 0 0,21 21 15,-21-21-15,21 21 32,-21 21-32,22 0 15,-22 0-15,0 0 16,0 1-16,0-1 0,0 0 0,0 0 15,0 0-15,-22 0 0,1 1 16,0-22-16,21 21 0,-21 0 0,0-21 16,0 21-16</inkml:trace>
  <inkml:trace contextRef="#ctx0" brushRef="#br0" timeOffset="59359.79">12446 7599 0,'0'0'0,"0"-42"15,21 20-15,-21 1 16,0 0-16,21 0 16,-21 0-16,21 21 0,-21-21 0,0 42 31,0 0-16,0 0-15,0 0 0,0 0 16,-21 1-16,21-1 0,-21 0 0,0 0 16,21 0-16,-21 0 15,0-21-15,-1 22 0,1-1 0,0 0 16,-21 0-16,-1 0 0,22 0 0,-21 22 16,0-22-16</inkml:trace>
  <inkml:trace contextRef="#ctx0" brushRef="#br0" timeOffset="70634.98">2773 12467 0,'-21'0'0,"-1"-21"15,1 0-15,0 21 0,21-21 16,-21 0-16,0 21 0,0-22 0,-1-20 16,22 21-16,0 0 0,-21 0 0,21-22 15,-21 1-15,21 21 0,-21-22 16,21 1-16,0 0 0,0 21 0,-21-22 15,21 1-15,0 21 0,0 0 16,-21-1-16,21 1 0,21 42 31,0 22-31,-21-1 0,21 0 16,0 1-16,-21 20 0,0-20 16,21 20-16,-21 1 0,22-22 0,-22 21 15,0 1-15,0-22 0,0 22 0,0-1 16,0 1-16,0-1 0,0 22 0,-22-22 15,22 1-15,-21-1 16,0 1-16,21-22 0,0 22 0,-21-22 0,21 0 16,-21-20-16,21 20 0,0-21 0,0 0 15,-21 0 1,-1-21 0,22-21-16,0 0 0,0 0 15,0 0-15,0 0 0,0-22 0,0 22 16,0-21-16,0-1 0,0 1 15,22 21-15,-1-21 0,0-1 0,21 1 16,1 0-16,-1-1 0,0 22 0,1 0 16,-1 0-16,21 0 0,-20-1 15,-1 22-15,22 0 0,-22 0 0,-21 0 16,21 22-16,-20-1 0,-1 0 16,0 0-16,-21 0 0,0 0 0,0 1 0,0 20 15,-21-21-15,0 21 16,-22-20-16,22-1 0,-21 21 0,-1-21 15,1 0-15,0 1 0,-1-1 0,1 0 16,21 0-16,-21-21 0,-1 21 0,1 0 16,0-21-16,20 0 0,1 0 15,0 22-15,0-22 0,0 0 0,0 0 16,42-22 0,0 22-1,21-21-15,-21 0 0,22 0 0</inkml:trace>
  <inkml:trace contextRef="#ctx0" brushRef="#br0" timeOffset="71247.82">3492 12679 0,'43'-42'16,"-43"63"15,-21 0-16,-1 0-15,22 0 0,0 22 0,-21-22 16,0 21-16,21-21 0,0 0 16,0 22-16,0-22 0,0 0 15,0 0-15,0 0 0,21 1 16,0-22-16,1 0 0,20 0 0,-21 0 16,0 0-16,22-22 0,-22 22 0,21-21 15,-21 0-15,22 0 0,-22 0 16,21 0-16,-21-22 0,0 22 0,1 0 15,-1-21-15,-21 20 0,0 1 0,21-21 16,-21 21-16,21 0 0,-21-1 0,21 1 16,-21 0-16,0 0 0,0 42 31,0 21-15,0-20-16,0 20 0,0-21 15,0 21-15,0 1 0,0 20 0,0-20 16,0 20-16,0 1 0,-21 20 0,21 1 15,0-22-15,0 22 0,-21 21 16,21-21-16,-21-1 0,21 1 0,0 0 16,0-1-16,-21 1 0,-1-22 0,1 22 15,21-21-15,-21-1 0,0 1 0,0-22 16,-22 0-16,22 1 0,0-22 0,-21 0 16,21 0-16,-22-21 0,22 0 15,-21 0-15,21 0 0,-22 0 0,1 0 16,0-21-16,-1 0 0,1 0 15,-22-22-15,22 22 0,0-21 0,-1 21 16,1-22-16,0 1 0,-1 0 0,22 20 16,0-20-16,0 0 0,21-1 15,0 1-15,0 21 0,0-21 0,0-1 16,21 1-16,0 0 0,0-1 0,22-20 16,-1 20-16,0-20 0,1-1 0,-1 22 15</inkml:trace>
  <inkml:trace contextRef="#ctx0" brushRef="#br0" timeOffset="71599.14">4360 12107 0,'0'-21'0,"0"42"0,0-63 16,0 63 0,-21 0-1,21 1-15,0 20 0,0 0 0,0 1 16,0 20-16,-21-21 0,21 22 0,-21-1 16,0 1-16,-1 21 0,22-22 15,-21 1-15,0-1 0,0 1 16,21-1-16,0 1 0,0-22 0,-21 0 15,21 1-15,0-22 0,0 21 0,0-21 16,0 0-16,0 1 0,0-1 0,21-21 31,0 0-31,0-21 0,0-1 16,1 1-16,-1 0 0</inkml:trace>
  <inkml:trace contextRef="#ctx0" brushRef="#br0" timeOffset="72011.91">4657 12912 0,'0'21'16,"21"-21"15,0 0-15,0 0-16,0 0 0,0-21 15,1 0-15,-1 21 0,0-22 0,21 1 16,-21 21-16,1-21 0,-22 0 0,21 0 15,0 0 1,-21-1-16,0 1 0,-21 21 16,0 0-16,-1 21 15,1 1-15,0-22 0,0 42 16,0-21-16,0 0 0,-1 22 0,-20-22 16,21 21-16,21-21 0,-21 22 15,0-22-15,21 21 0,0-21 0,0 0 16,0 1-16,0-1 0,0 0 0,21 0 15,0-21-15,0 0 0,0 0 16,0 0-16,1 0 0,-1 0 0,21 0 16,-21 0-16,0-21 0,22 21 0,-22-21 15,0 21-15,0-21 0,0-1 16,1 22-16,-1-21 0,-21 0 16,0 0-16,21 21 0,-21-21 0,0 0 15,0-1-15,0 1 0,0 0 0,0-21 16</inkml:trace>
  <inkml:trace contextRef="#ctx0" brushRef="#br0" timeOffset="72310.86">4466 12340 0,'-42'0'0,"84"0"0,-105 0 0,63-21 0,0 0 31,42 0-31,-21 21 15,0-21-15,22 21 0,20-22 0,-21 1 0,22 21 16,-1-21-16,1 0 0,-1 21 16,1-21-16,-1 0 0,1 21 15,-22-22-15,22 22 0,-22 0 0,0 0 16,-20-21-16,20 21 0,-21 0 0,0 0 16</inkml:trace>
  <inkml:trace contextRef="#ctx0" brushRef="#br0" timeOffset="72910.7">6879 12954 0,'0'0'16,"-21"21"-16,0-21 0,0 21 0,-1-21 0,1 22 15,21-44 17,0 1-32,21 21 0,1-21 15,-1 0-15,0 0 0,0-22 0,21 22 16,-20-21-16,20 21 0,0-22 0,1 1 16,-22 0-16,21-1 0,0-20 0,-20 21 15,20-1-15,-21-20 0,0 20 0,-21 1 16,0-21-16,0 41 15,0-20-15,0 21 0,0 0 0,-21 21 16,0 0-16,0 0 0,0 21 16,-1 0-16,1 0 0,-21 0 0,21 22 15,0-22-15,-1 21 0,22 1 0,0-1 16,0 0-16,0 1 0,0-1 0,0 0 16,43 1-16,-22-1 0,0 0 15,0-21-15,0 22 0,1-1 0,-1-21 16,0 22-16,0-22 0,-21 0 15,0 21-15,0-21 0,0 1 0,0-1 0,-21 0 16,0-21-16,0 21 0,-1 0 16,-20-21-16,21 0 0,0 0 0,0 0 15,-22 0-15,22 0 0,0 0 0,0 0 16,-22 0-16,22 0 0,0 0 16,0 0-16,21-21 0,-21 21 0,21-21 15,0 0-15,0 0 16,0-1-16,0 1 0,21 0 0,-21 0 15,42 0-15,-21-22 0</inkml:trace>
  <inkml:trace contextRef="#ctx0" brushRef="#br0" timeOffset="73410.59">7683 12002 0,'0'0'0,"0"-43"0,22 22 0,-22 0 16,0 0-16,21 0 0,-21 42 31,0 0-31,-21 0 0,-1 21 16,22 1-16,-21 20 0,21 1 15,0-22-15,-21 22 0,0-1 0,21 1 16,-21-1-16,21 1 0,-21-1 0,-1 1 16,22-22-16,-21 21 0,21-20 0,-21-1 15,21 0-15,0 1 0,0-22 0,-21 0 16,21 0-16,0 0 0,0 1 0,0-1 15,0-42 17,0-1-32,0 1 0,21-21 15,-21 21-15,21-22 0,0 22 0,1-21 16,-1 0-16,0 20 0,21-20 0,-21 21 16,1-21-16,20 20 0,-21 1 0,21 21 15,-20 0-15,-1 0 0,0 0 0,21 0 16,-21 21-16,-21 1 0,22-1 15,-22 0-15,21 21 0,-21-21 16,0 22-16,0-1 0,0-21 0,0 22 16,0-22-16,-21 21 0,21-21 0,-22 0 0,22 1 15,0-1-15,0 0 0,0 0 16,-21-21-16,21 21 0,0 0 16,21-21 15,-21-21-31,22 21 0,-1-21 0,-21 0 15,21 21-15,0-21 0</inkml:trace>
  <inkml:trace contextRef="#ctx0" brushRef="#br0" timeOffset="73798.53">8255 12764 0,'21'-22'0,"-42"44"0,63-65 16,-42 1-16,0 21 0,21 0 0,-21-1 16,22 1-16,-44 42 46,1 1-46,0 20 0,21-21 0,-21 0 16,0 22-16,0-22 0,21 21 0,0 0 16,-22-20-16,22 20 0,0-21 0,0 0 15,0 22-15,0-22 0,0 0 0,22 0 16,-1 0-16,0-21 0,0 0 16,0 0-16,22 0 0,-22 0 15,21 0-15,0-21 0,1 0 0,-1 21 16,0-21-16,1 0 0,-1-22 0,-21 22 15,0 0-15,1-21 0,-22-1 16,0 22-16,0-21 0,0-1 0,-22 1 16,1 0-16,0 21 0,0-1 0,0 1 15,0 0-15,-22 0 0,22 21 0,0 0 16,-21 0-16,20 0 0,1 0 0,0 21 16,-21 0-16,42 0 0,-21 1 15,-1-1-15,22 0 0,-21 0 0,21 0 16,0 0-16,0 1 0,0-1 15,21 0-15,1-21 0,-1 0 0,0 0 16,0 0-16</inkml:trace>
  <inkml:trace contextRef="#ctx0" brushRef="#br0" timeOffset="74203.57">8826 12700 0,'22'21'0,"-44"-42"0,1 0 0,0 0 0,0 21 0,0-21 16,21-1-16,-21 1 0,-1 0 16,22 0-1,22 21 1,-1 0-16,0 0 0,0 0 16,0 21-16,0-21 0,1 21 0,20 0 15,-21 1-15,0 20 0,0-21 0,1 0 16,-1 22-16,-21-22 0,0 21 0,0-21 15,0 0-15,0 22 0,0-22 0,0 0 16,0 0-16,0 0 0,-21 1 16,-1-1-16,1-21 15,21-21 1,0-1-16,0 1 16,0 0-16,0 0 0,0-21 15,0 20-15,0-20 0,0 21 0,21-21 16,1 20-16,-1-20 0,0 21 0,0-21 15,0 20-15,0 1 0,1 0 16,-1 0-16,0 0 0,0 21 16,0-21-16,0-1 0,-21 1 0,22 21 15,-1-21-15</inkml:trace>
  <inkml:trace contextRef="#ctx0" brushRef="#br0" timeOffset="74571.41">9673 12044 0,'0'0'0,"21"-42"0,-21 20 0,0-20 0,21 21 0,-21-21 16,0 20-16,0 1 0,0 0 15,0 0-15,0 0 0,0 42 32,0 0-32,0 21 0,0-20 15,0 20-15,-21 0 0,21 22 16,-21-22-16,0 22 0,0-22 0,0 21 15,-1 1-15,1-22 0,0 22 0,0-1 16,0 1-16,0-22 0,-1 22 0,1-22 16,21 21-16,0-20 0,0-1 0,0 0 15,0 1-15,0-22 0,0 0 0,0 21 16,0-20-16,21-1 16,1-21-16,-1 0 0,0 0 15,0 0-15,0 0 0,0 0 0,1 0 16,20 0-16,-21-21 0,0 21 0,0-22 15,1 1-15,-1 21 0,-21-21 0,21 0 16,-21 0-16,21 0 0,-21-1 0,0 1 16,0 0-16,0 0 0,0 0 0</inkml:trace>
  <inkml:trace contextRef="#ctx0" brushRef="#br0" timeOffset="74850.41">9461 12446 0,'0'0'0,"22"-21"32,-1 21-32,0 0 0,0 0 15,0-21-15,22 21 0,-1 0 0,-21 0 16,21-21-16,1 21 0,-1-22 0,0 22 16,-20 0-16,20 0 0,-21-21 0,21 21 15,-20 0-15,-1 0 0,0 0 16,-21-21-1,-21 21 17,0 0-17</inkml:trace>
  <inkml:trace contextRef="#ctx0" brushRef="#br0" timeOffset="75583.1">11578 12594 0,'0'-21'16,"21"0"-16,-21 0 0,0 0 15,0-1-15,0 1 0,0 0 16,0 0-16,0 0 0,0 0 16,0 42-1,0 0 1,0 0-16,0 21 0,-21 1 0,21-1 16,-21 0-16,21-20 0,0 20 15,0 0-15,0 1 0,0-1 0,0-21 16,0 21-16,-21-20 0,21-1 0,0 0 15,0 0-15,0 0 16,0-42 0,21 0-16,-21 0 15,0 0-15,21-1 0</inkml:trace>
  <inkml:trace contextRef="#ctx0" brushRef="#br0" timeOffset="75902.92">11705 12213 0,'0'-21'0,"0"42"0,0-63 0,0 21 0,-21 21 16,21-21-16,-21 21 0,0 0 16,-1 0-16,1 21 15,21 0 1,21-21 0,1 0-16,-1 0 15,0 0-15,0 0 0,0 0 16,0-21-16,1 21 0,-22-21 0,21 21 15,-21-22-15,21 22 0,-21-21 16,21 21-16,-21-21 0,0 0 16,-21 21-1,0 0 1,0 0-16,-1 21 0,22 0 16,-21 0-16,21 1 0,0-1 15,0 0-15,0 0 0,0 0 0,0 0 16,21 1-16,1-1 0,-1 0 0,0-21 15</inkml:trace>
  <inkml:trace contextRef="#ctx0" brushRef="#br0" timeOffset="76347.55">12298 12446 0,'0'0'0,"21"0"0,-21 21 16,21-21-16,-21 21 0,0 1 15,0-1-15,0 0 0,0 0 16,0 0-16,0 0 15,-21 1-15,0-1 0,21 0 16,-21 0-16,-1 0 0,1-21 0,21 21 16,-21 1-16,0-1 0,0-21 0,0 21 15,-1-21-15,1 0 0,21 21 0,-21-21 16,21-21 0,0 0-1,0 0-15,21-1 16,0 1-16,1-21 0,-1 21 0,21-22 0,-21 22 15,0-21-15,22 21 0,-22-22 16,21 22-16,1 0 0,-22 0 16,21 21-16,-21 0 0,0 0 0,22 0 15,-22 0-15,0 21 0,-21 0 0,21 22 16,-21-22-16,0 21 0,0-21 0,0 22 16,0-22-16,0 21 0,0-21 0,0 22 15,0-22-15,-21 21 0,21-21 0,0 0 16,0 1-16,-21-1 0,21 0 0,0 0 15,21-42 17,-21 0-32,21 21 0,0-21 15,1-1-15,-1-20 0,0 21 16,0 0-16,0-22 0</inkml:trace>
  <inkml:trace contextRef="#ctx0" brushRef="#br0" timeOffset="76638.64">13123 12044 0,'0'0'0,"21"-42"0,1-1 0,-1 1 0,0 0 16,0-1-16,0 22 0,-21 0 0,0 0 16,21 0-16,-21-1 0,0 44 15,0-1 1,0 21-16,0 0 0,0 1 16,-21-1-16,0 0 0,21 22 0,-21-1 0,0-20 15,0 20-15,-1 1 16,1-22-16,0 22 0,0-22 0,0 0 15,0 22-15,21-22 0,0-21 0,-22 22 16,22-1-16,0-21 0,0 0 0,0 0 16,0 1-16,0-1 0,22-21 15,-1 0-15,0 0 16,0 0-16,0 0 0,0-21 0,1-1 16,-1 1-16,0 0 0,0 0 0,-21-21 15,0 20-15,0 1 0,0 0 0,0-21 16</inkml:trace>
  <inkml:trace contextRef="#ctx0" brushRef="#br0" timeOffset="76906.49">12890 12340 0,'0'0'15,"-63"0"1,42 0-16,42 0 16,0 0-16,21-21 15,-20 21-15,20-21 0,0 21 0,22 0 16,-22 0-16,0-21 0,1 21 0,-1 0 15,0 0-15,1 0 0,-1 0 16,-21 0-16,0-21 0,22 21 0,-22 0 16,0 0-1,-42 0 48</inkml:trace>
  <inkml:trace contextRef="#ctx0" brushRef="#br0" timeOffset="78266.96">15557 12764 0,'0'21'16,"0"-42"15,22-1-31,-1 1 16,0 0-16,0 0 15,0 0-15,-21 0 0,21-1 16,1-20-16,-1 21 0,21-21 0,-21-1 16,0 1-16,22 0 0,-22-1 0,21-20 15,-21 20-15,22-20 0,-22-1 0,0 1 16,0 21-16,22-22 0,-22 22 0,-21-22 15,0 22-15,21 21 0,-21-22 0,0 22 16,-21 42 0,0 1-16,-1 20 15,1 0-15,0 1 0,0 20 0,0 1 16,0-1-16,-22 1 16,22 20-16,-21-20 0,21-1 0,-1 1 15,1 20-15,0-20 0,0-22 0,0 22 16,21-22-16,0 0 0,0 1 0,0-1 15,0-21-15,0 22 0,0-22 0,21-21 16,0 21-16,0-21 0,0 0 0,22 0 16,-22 0-16,0 0 0,21-21 0,1 0 15,-22-1-15,21 1 0,-21 0 0,22 0 16,-22-21-16,21 20 0,-21-20 0,1 0 16,-1 21-16,0-1 0,-21-20 15,0 21-15,21 21 0,-21-21 0,0 42 31,0 0-31,-21 0 0,0 0 16,0 1-16,-1-1 0,1 21 0,0-21 16,21 0-16,-21 1 0,0-1 0,21 0 15,0 0-15,0 0 0,0 0 0,0 1 16,21-22 0,0 0-16,0 0 0,0 0 15,1-22-15,20 1 0,-21 21 0,0-21 16,0 0-16,1 0 0,-1 0 0,-21-1 15,0 1-15,0 0 0,0 0 0,0 0 16,0 0-16,0-1 16,-21 22-16,21-21 0,-22 21 0,1 0 0,0 0 15,0 0-15,0 0 16,42 0 15,21 0-31,-21 0 16,1 0-16,-1 0 0,21 0 0,-21 0 15,22 0-15,-22 0 0,21 0 0,-21 0 16,0 0-16,1 0 0,-1 0 0,0 21 16,0 1-16,-21-1 0,21 0 0,-21 0 15,0 0-15,0 0 0,0 1 0,0-1 16,0 0-16,0 0 0,0 0 16,-21 0-16,21 1 0,-21-22 0,21 21 15,0 0-15,-21-21 0,21 21 16,-21-21-16,21-21 31,0 0-31,0 0 0,0-1 16,21-20-16,0 21 0,0 0 15,21-22-15,-20 22 0,-1-21 0,21 0 16,-21 20-16,22 1 0,-1 0 0,0 0 16,-21 0-16,22 21 0,-1 0 0,-21 0 15,22 0-15,-22 0 0,0 0 0,0 21 16,0 0-16,-21 0 0,0 0 15,0 1-15,0-1 0,0 21 0,0-21 16,0 0-16,-21 1 16,0-1-16,21 0 0,-21 0 15,0-21-15,21 21 0,0 0 0,-22-21 16,1 0 0,21-21-1,21 21-15,1-21 16,-1 0-16</inkml:trace>
  <inkml:trace contextRef="#ctx0" brushRef="#br0" timeOffset="78968.56">17716 12679 0,'0'0'0,"22"-21"16,-1 0-16,-21-1 0,21 1 16,-21 0-16,21 0 0,-21 0 15,0 0-15,0-1 0,0 1 0,0 0 16,-21 0-16,0 21 0,0 0 15,-1 0-15,1 0 0,-21 0 0,21 0 16,0 21-16,-22 0 0,22 0 0,0 1 16,0-1-16,-22 0 0,43 0 0,-21 0 15,21 0-15,-21 1 0,21-1 16,0 0-16,0 0 0,21-21 16,0 21-16,22-21 15,-22 0-15,0 0 0,21 0 16,-20 0-16,-1-21 0,21 0 0,-21 21 15,0-21-15,1 0 0,-1-1 0,0 1 16,0 21-16,0-21 0,-21 0 0,21 0 16,-21 0-16,0-1 0,0 1 15,0 42 17,-21 1-32,21-1 15,0 0-15,-21 21 16,21-21-16,-21 1 0,0 20 0,21 0 0,0-21 15,-21 22-15,-1-1 0,22 0 0,-21 22 16,21-22-16,0 1 16,-21 20-16,21-21 0,-21 22 0,21-22 15,0 22-15,0-1 0,0-20 16,0 20-16,0 1 0,0-1 0,0 1 0,0-22 16,0 21-16,0-20 0,0-1 0,0 0 15,0 1-15,0-22 0,0 21 0,-21-21 16,0 1-16,-1-1 0,1 0 0,0-21 15,0 0-15,0 0 0,-22 0 0,22 0 16,0 0-16,-21 0 0,21-21 16,-1 0-16,1-22 0,-21 22 0,21-21 15,0-1-15,-1 1 0,22 0 0,0-1 0,0-84 16,0 85-16,0-21 16,0-1-16,0 1 0,0 20 0,22 1 15,-1 0-15,0-1 0,21 1 0,-21 0 16,22 20-16,-22-20 0,21 21 0,1 0 15,-1-22-15,0 22 0,1 0 0,-1-21 16,43-22-16,-43 43 16,0-21-16,1-1 0,20 22 0,-21-21 15,1 0-15,20-1 0,1 1 16,-22 21-16</inkml:trace>
  <inkml:trace contextRef="#ctx0" brushRef="#br0" timeOffset="81014.37">19071 12107 0,'42'43'16,"-20"-22"-16,-1 0 0,0-21 15,0 0-15,0 0 0,22 0 0,-1 0 16,0 0-16,1 0 0,-1 0 15,0 0-15,22-21 0,-1 0 0,-20 21 16,20-21-16,1-1 0,-22 1 0,21-21 16,-20 21-16,20-22 0,-20 1 0,-1 21 15,0-21-15,-21-1 0,22 1 0,-22 0 16,0-1-16,0 1 0,0 0 0,-21-1 16,0 1-16,0 0 0,0-1 15,0 22-15,0 0 0,-21 0 0,0 0 16,0 21-16,0 0 0,0 0 0,-1 0 15,1 21-15,-21-21 0,21 42 0,0-21 16,-1 22-16,1-1 0,0 0 0,-21 22 16,21-1-16,-1 1 0,1-1 15,0 22-15,0-22 0,0 22 0,21-21 16,-21 20-16,-1-20 0,1 20 0,21 1 16,0-21-16,-21 20 0,0 1 0,21-22 15,-21 22-15,0 0 0,21-22 0,-22 22 16,22-22-16,0 22 0,-21-21 0,21-1 15,0 22-15,0-22 0,0 1 0,0-22 16,0 22-16,0-22 0,0 0 16,21 1-16,-21-22 0,0 0 0,22 0 15,-1 0-15,0-21 0,0 0 0,0 0 16,0 0-16,1-21 0,-1 0 16,21 0-16,-21-22 0,0 22 0,1-21 15,-1 0-15,0-1 0,0-20 0,0 20 16,0-20-16,-21 21 0,0-22 0,0-21 15,0 22-15,0-1 0,0 1 0,-21-22 16,0 22-16,0-22 0,0 22 0,-22-1 16,22 22-16,-21-22 0,21 22 0,-22 21 15,22-22-15,0 22 0,0 0 0,0 21 16,21-21-16,-21 21 0,21-21 0,0 0 16,21 21-16,21-22 15,-21 22-15,22-21 0,-1 0 16,0 0-16,1 0 0,20 0 0,-21-1 15,22 1-15,-1-21 0,22 21 16,-21-22-16,-1 1 0,22 0 0,-22 21 16,1-22-16,-1 1 0,-20 21 15,-1-22-15,0 1 0,-21 21 0,1-21 0,-1 20 16,0-20-16,-21 21 0,0 0 0,0-22 16,0 22-16,0 0 0,0 0 0,-21 0 15,0 0-15,-1-1 0,1 22 0,0 0 16,0 0-16,0 0 0,0 0 0,-22 22 15,22-1-15,-21 21 0,21-21 16,-1 22-16,-20-1 0,21 21 16,0-20-16,0 20 0,-1-20 0,1 20 15,0 1-15,21-22 0,0 21 0,0-20 16,0-1-16,0 0 0,0 1 0,0-1 16,21-21-16,0 22 0,22-22 0,-22 0 15,0 0-15,21-21 0,-20 0 0,20 21 16,-21-21-16,21 0 0,-20 0 0,20 0 15,-21-21-15,21 0 0,-20 21 0,-1-21 16,21 0-16,-21-1 0,0-20 0,1 21 16,-1 0-16,0 0 0,-21-1 15,0 1-15,21 0 0,-21 0 0,0 0 16,0 42 0,-21 0-1,0 0-15,21 0 0,-21 1 0,21-1 16,-22 0-16,22 0 0,0 0 0,0 0 15,0 1-15,0-1 0,0 0 0,0 0 16,22-21-16,-1 21 0,0-21 16,0 0-16,0 21 0,0-21 0,1 0 15,-1 0-15,0 0 0,21 0 0,-21-21 16,1 0-16,-1 21 0,0-21 0,0 0 16,0 0-16,0-1 0,1 1 15,-22 0-15,0-21 0,0 21 0,0-22 16,0 22-16,0-21 0,0 21 0,0-22 15,-22 22-15,22 0 0,-21 0 0,0 0 16,-21 21-16,21 0 0,-1 0 16,-20 0-16,21 0 0,-21 21 0,20-21 15,-20 21-15,21 0 0,-21 21 0,20-20 16,1-1-16,21 21 0,0-21 0,0 0 16,0 22-16,0-22 0,0 0 0,21 21 15,1-20-15,-1-1 0,0 0 0,0-21 16,21 21-16,1 0 0,-22-21 15,21 0-15,1 0 0,-1 0 0,0 0 0,1 0 16,-1 0-16,21 0 0,-20 0 16,-1 0-16,0-21 0,1 0 15,-1 21-15,-21-21 0,0 0 0,1-1 16,-1 1-16,0 0 0,0-21 0,-21 21 16,0-1-16,21 1 0,-21-21 0,0 21 15,0 0-15,-21-1 0,0 22 16,0 0-16,0 0 0,-1 0 0,-20 0 15,21 0-15,0 0 0,-22 22 0,22-1 16,0 0-16,0 0 0,0 0 16,0 0-16,21 1 0,-22 20 0,22-21 15,0 0-15,0 0 0,0 1 0,0-1 16,22-21-16,-1 21 0,0-21 16,0 0-16,0 0 0,0 0 15,1 0-15,-1 0 0,0 0 0,0 0 16,0-21-16,0 21 0,1-21 15,-22-1-15,21 1 0,0 0 0,0 0 16,-21 0-16,0 0 0,21-1 0,0 1 16,-21 0-16,0 0 0,0 0 0,22 21 15,-22-21-15,0 42 16,0 0 0,0 0-16,0 0 0,-22 0 15,22 1-15,0-1 0,0 0 0,0 0 16,0 0-16,22 0 15,-1-21 1,0 0-16,0 0 0,0 0 0,0 0 16,1 0-16,-1 0 0,0 0 0,-21-21 15,21 0-15,0 0 0,0 0 0,-21 0 16,22-1-16,-1 1 0,-21 0 0,21-21 16,-21-1-16,21 1 0,0 0 0,-21-22 15,21 22-15,1 0 0,-1-22 0,-21 22 16,21-1-16,0 1 0,0 0 15,-21-1-15,0 22 0,0-21 0,21 21 16,-21 0-16,0 42 16,-21 0-1,0 0-15,0 21 0,0-20 16,0 20-16,-1 0 0,1 1 0,0-1 16,21 0-16,-21 1 0,0-1 0,0 64 15,21-22-15,0-41 16,0-22-16,0 21 0,0-21 0,0 22 15,0-22-15,0 0 0,21-21 0,0 21 16,0 0-16,0-21 0,22 0 0,-22 0 16,0 0-16,21 0 0,-21 0 0,1 0 15,-1 0-15,0 0 0,0-21 0,0 0 16,-21 0-16,21 0 0,-21 0 16,0-1-16,0 1 15,0 0-15,0-21 0,0 21 0,-21-1 16,0 1-16</inkml:trace>
  <inkml:trace contextRef="#ctx0" brushRef="#br0" timeOffset="81210.77">21971 11811 0,'0'0'0,"-21"0"0,0 0 0,-1 0 15,44 0 17,-1 0-32,0 0 0,21 0 0,-21 0 15,1 0-15,20 0 0,-21 0 0,21 0 16,1 0-16,-1-21 0,-21 21 0,22 0 15,-22 0-15,0 0 0,21-21 16,-21 21-16,1 0 0,-1-21 16,0 21-16,-21-22 0,21 1 15,0 21-15</inkml:trace>
  <inkml:trace contextRef="#ctx0" brushRef="#br0" timeOffset="83128.25">23537 12171 0,'0'0'0,"0"21"0,-42 43 15,63-64 32,-21-22-47,21 22 0,0-21 0,1 0 16,-1 21-16,-21-21 0,21 0 0,0-22 15,-21 22-15,0 0 0,0-21 0,0-1 16,0 22-16,0-21 0,0 0 16,-21 20-16,0-20 0,0 21 15,-1 0-15,-20 0 0,21 21 0,-21 0 16,-1 0-16,1 0 0,0 21 0,-1 0 15,22 0-15,-21 21 0,-1 1 0,22-1 16,-21 0-16,21 1 0,0-1 0,21 0 16,0-20-16,0 20 0,0 0 0,0-21 15,0 1-15,0 20 0,0-21 0,21-21 16,0 21-16,21 0 0,-21-21 0,1 0 16,20 0-16,0 0 0,1 0 0,-22 0 15,21 0-15,0-21 0,-20 21 16,20-21-16,0 0 0,-21-21 15,1 20-15,20-20 0,-21 21 0,0-21 16,0-22-16,1 22 0,-1-22 0,0 22 16,0-22-16,0 1 0,0 21 0,-21-22 15,22 1-15,-1 20 0,-21-20 0,21 20 16,-21 1-16,0 0 0,0 21 0,0-1 16,0 1-16,0 42 15,-21 1-15,0-1 0,-1 21 16,1-21-16,0 43 0,0-22 0,0 0 15,0 22-15,-1-22 0,22 22 0,-21 169 32,21-191-32,0 21 0,0-20 0,0-1 15,0 0-15,21 1 0,-21-1 0,22-21 16,-1 22-16,0-22 0,0 0 0,0 0 16,0-21-16,1 21 0,-1-21 0,21 0 15,-21 0-15,0 0 0,1 0 0,-1 0 16,21 0-16,-21-21 0,0 0 15,1 0-15,-1 21 0,0-43 0,-21 22 16,21 0-16,-21 0 0,21-21 0,-21 20 16,0 1-16,0-21 0,0 21 0,0 0 15,-21 42 1,0-21 0,0 21-16,21 0 0,0 0 15,-21 0-15,21 1 0,0-1 0,-22 0 16,22 0-16,0 0 0,0 0 0,0 1 15,0-1-15,22-21 16,-1 0-16,0 0 0,0 0 0,21 0 16,-20 0-16,-1 0 0,0 0 15,21 0-15,-21 0 0,1-21 0,20-1 16,-21 1-16,0 21 0,0-21 0,1-21 16,-1 21-16,-21-1 0,0-20 0,0 0 15,0 21-15,0-22 0,0 22 0,0-21 16,0 21-16,0-1 0,-21 22 0,-1-21 15,1 21-15,0 0 0,0 0 16,-21 0-16,20 21 0,1 1 0,-21-22 16,21 42-16,0-21 0,-1 0 15,22 0-15,0 1 0,-21-1 0,21 0 16,0 21-16,0-21 0,0 1 16,21-1-16,1 0 0,-1-21 0,0 21 15,0-21-15,21 0 0,-20 0 0,-1 0 16,0 0-16,21 0 0,-21 0 0,1 0 15,20 0-15,-21-21 0,0 0 0,0 21 16,1-21-16,-1-1 0,0 1 16,0 0-16,0 0 0,0 0 0,1 0 15,-22-1-15,0 1 16,21 21-16,-21 21 31,0 1-31,-21-1 0,21 0 16,0 0-16,0 0 0,0 0 15,0 1-15,0-1 16,21-21 0,0 0-16,0 0 0,0 0 0,0 0 15,1 0-15,-1 0 0,0 0 0,0-21 16,21 21-16,-20-22 16,-1 1-16,0 21 0,0-21 0,-21-21 15,21 21-15,0-1 0,1 1 0,-22 0 16,0 0-16,0 42 31,0 0-31,0 0 0,0 1 16,0-1-16,0 0 0,0 0 15,0 0-15,0 0 0,0 1 16,21-22-16,21 0 16,0 0-1,-20 0-15,-1 0 0,0 0 0,0 0 16,0-22-16,0 1 0,1 0 15,-1 0-15,0-21 0,0 20 16,-21 1-16,21-21 0,0 0 0,-21-1 16,22 1-16,-22 0 0,21-1 0,0 1 15,0 0-15,-21-1 0,21 1 0,0 0 16,1-1-16,-1 22 0,0 0 0,-21 0 16,0 0-16,0 42 15,0 0-15,0 0 16,0 0-16,0 22 0,0-22 0,0 21 15,0 0-15,-21 1 0,21-1 0,0 0 16,-21 1-16,21-1 0,-22 0 0,22 1 16,0-22-16,-21 21 0,21 1 15,0-22-15,0 0 0,0 0 0,0 0 16,0 0-16,0 1 0,0-1 0,0-42 47,21-1-32,-21 1-15,22 0 0,-1 0 0,0 0 16,0 0-16,21-1 0,-20 1 16,20-21-16,0 21 0,-21 0 0,22 21 15,-22-22-15,21 22 0,1 0 16,-22 0-16,0 0 0,0 22 0,-21-1 16,0 0-16,0 0 0,0 0 15,-21 0-15,0 1 0,0-1 0,-1 0 16,-20 0-16,21 0 0,-21-21 0,20 21 15,-20 1-15,21-22 0,0 0 16,-22 21-16,22-21 0,0 0 0,0 0 16,0 0-16,0 0 0,-1 0 0,1 0 15,21-21 1,0-1-16,21 1 16,1 21-16,20-21 0,-21 0 0,21 0 15,-20 0-15</inkml:trace>
  <inkml:trace contextRef="#ctx0" brushRef="#br0" timeOffset="83754.12">26247 11663 0,'0'0'0,"21"-42"0,0-1 16,0 22-16,0-21 0,0-1 0,1 22 15,-1 0-15,-21 0 0,21 0 16,0 21-16,-21 21 16,0 0-16,0 0 15,0 0-15,0 22 0,-21-22 0,0 21 16,21 1-16,-21-22 0,-1 21 0,1 0 15,0 1-15,0-1 0,0 0 0,21 1 16,-21-22-16,-1 21 0,22 1 0,-21-1 16,21-21-16,0 21 15,0-20-15,0-1 0,0 0 0,0 0 16,0 0-16,0 0 0,21-21 16,1 22-16,-1-22 0,0 0 15,0 0-15,0-22 0,0 1 16,1 0-16,-1 0 0,0 0 15,-21 0-15,0-1 0,21 1 0,0 0 16,-21 0-16,0 42 63,21 0-63,1-21 0,-1 0 15,0 0-15,0 0 16,0 0-16,0 0 0,1 0 0,-1 0 15,0 0-15,0 0 0,21 0 0,-20-21 16,-1 21-16,0-21 0,0 0 0,0 21 16,0-21-16,1-1 0,-22 1 0,0-21 15,0 21-15,0 0 16,-43 21-16,22 0 16,0 0-16,0 0 0,-22 0 0,22 21 15,0 0-15,0 0 0,0 21 0,0-20 16,-1-1-16,22 0 0,-21 21 0,21-21 15,0 1-15,0-1 0,0 0 16,0 0-16,0 0 0,21 0 0,1-21 16,-1 22-16,0-1 0,21-21 0,-21 0 15,22 21-15,-22-21 0,21 0 0,1 0 16,-22 0-16,21 0 0,-21 0 16,0 0-16,1 0 0,-22-21 0,0 0 15,0-1-15</inkml:trace>
  <inkml:trace contextRef="#ctx0" brushRef="#br0" timeOffset="84994.93">4424 10308 0,'-43'-21'0,"86"42"0,-128-42 0,64 0 0,-21 0 16,20 0-16,1-1 0,0 1 0,0 0 15,0 21-15,21-21 0,0 0 0,-21 21 16,21-21-16,0-1 16,21 22-16,0 0 15,21 0-15,-21 0 0,22 0 0,20-21 16,-20 21-16,20 0 0,22 0 0,-22 0 15,22 0-15,0 0 0,20 0 16,-20 0-16,21 0 0,-21 0 0,20 0 16,1 0-16,21 0 0,0 21 0,0-21 15,0 0-15,21 0 0,1 0 0,20 22 16,0-22-16,1 0 0,-1 0 0,21 0 16,22 0-16,-21 0 0,20 0 15,1 0-15,0 0 0,20 0 0,1 0 16,-21 0-16,21 0 0,0 0 0,-1 0 15,1 21-15,0-21 0,21 0 16,-21 0-16,21 0 0,-21 0 0,21 0 16,-21 0-16,21 0 0,0 0 0,0 0 15,0 0-15,0 0 0,0 0 0,0 0 16,21 0-16,-21 0 0,0 0 0,-21 0 16,21 0-16,0 0 0,0 0 15,0 0-15,-22 0 0,22 0 0,0 0 16,0 0-16,-21 0 0,21 0 0,-21 0 15,21 0-15,-21 0 0,0 0 0,21 0 16,-21 0-16,-1 0 0,22 0 16,0 0-16,-21 0 0,21 0 0,0 0 0,0 0 15,0 21-15,0-21 0,-21 21 16,21-21-16,-21 21 0,21-21 0,-42 21 16,20 1-16,-20-22 0,-21 21 15,-1-21-15,1 21 0,-22-21 0,0 21 16,-42 0-16,0-21 0,0 21 0,-21-21 15,-21 22-15,-1-22 0,1 0 0,-43 0 16,22 0-16,-22 21 0,-21-21 0,1 0 16,-1 0-16,0 0 0,-42 0 31,0 21-31,-22-21 0,1 0 16,-22 0-16,-20 0 0,-1 21 0</inkml:trace>
  <inkml:trace contextRef="#ctx0" brushRef="#br0" timeOffset="86089.33">3852 14817 0,'0'0'0,"-21"21"0,0 0 0,0 0 15,-22 0-15,22 1 0,0-1 16,0 0-16,21 0 0,-21 0 16,21 0-16,0 1 0,0-1 15,21 0-15,0 0 16,0-21-16,22 21 0,-22-21 0,21 0 16,0 0-16,1 0 0,20 0 15,-20 0-15,41 0 0,-20 0 0,20 0 16,22-21-16,-21 0 0,42 0 15,-21 21-15,21-21 0,0-1 0,21 1 16,0 0-16,0 0 0,22 0 0,-1 0 16,21-1-16,1-20 0,-1 21 0,22 0 15,-21-22-15,41 22 0,-20-21 0,21 0 16,0-1-16,0 1 0,21 0 16,0-1-16,21 1 0,0 0 0,0-1 15,0 1-15,0 0 0,22-1 16,-1 1-16,0 0 0,1-1 0,-1 22 0,0-21 15,22-1-15,-22 1 0,22 0 0,-1-22 16,-20 22-16,20 0 0,1-1 0,-22-20 16,21 20-16,1-20 0,-1 21 15,1-1-15,-1-20 0,1 20 0,-1 1 16,1-21-16,-1 20 0,1-20 16,-22 20-16,22 1 0,-22 0 0,0-22 15,1 22-15,-1 0 0,0-1 0,-20 1 16,20 0-16,-21-1 0,0 1 15,-21 0-15,0-1 0,0 22 0,0-21 16,-21-1-16,0 1 0,-21 0 0,20 21 0,-20-22 16,-21 1-16,-1 21 0,1 0 0,-22-22 15,0 22-15,1 0 0,-22 0 16,0 21-16,-21-21 0,0-1 0,0 22 16,-21 0-16,-22 0 0,22-21 15,-21 21-15,-22 0 0,1 0 0,-1 0 16,-20-21-16,-1 21 0,-21 0 0,0-21 15,1 21-15,-1-21 0,-21 0 16,0-1-16,-21 1 0,-1 21 16,1-21-16,0 0 0,-21 0 15,-1 0-15,22-1 0,-21 1 0</inkml:trace>
  <inkml:trace contextRef="#ctx0" brushRef="#br0" timeOffset="86643.01">23601 10054 0,'0'43'15,"21"-22"1,0 0-16,21 0 0,-20 0 0,20 0 16,0 1-16,1 20 0,20 0 15,-21-21-15,22 22 0,-1-1 0,1 0 16,21 1-16,-22-1 0,1 0 16,-1 1-16,22-1 0,-22 0 0,1 1 15,-1-22-15,1 21 0,-1 1 0,1-22 16,-1 21-16,1-21 0,-22 0 0,22 1 15,-22-1-15,0 0 0,1 0 16,-1 0-16,-21-21 0,0 21 0,0-21 16,1 0-16,-1 22 0,0-22 15,-42 0 17,0 0-32,-1 21 0,1-21 0,0 0 15,-21 0-15,21 0 0,-1 0 16,-20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3:45:22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2646 0,'0'21'16,"0"0"-16,0 0 0,0 1 16,0-1-16,0 0 15,0 0-15,0 0 0,0 0 0,0 1 16,0-1-16,0 0 0,0 0 16,0 0-16,0 0 15,21-21 16,-21-21-31,22 21 0,-1-21 16</inkml:trace>
  <inkml:trace contextRef="#ctx0" brushRef="#br0" timeOffset="804.53">2201 1715 0,'0'0'0,"21"0"0,-21-22 0,22 1 16,-22 0-16,21 0 0,-21 0 16,0 0-16,0-1 0,0 1 0,0 0 15,0 0-15,0 0 0,0 0 16,0-1-16,-21 22 31,-1 0-31,1 0 16,0 22-16,0-1 0,0 21 0,0-21 15,-1 22-15,1 20 0,0-21 16,0 22-16,0-1 0,0 1 0,-22-1 16,22 1-16,0-1 0,0 1 15,21 21-15,0-22 0,0 1 0,0-22 16,0 21-16,0 1 0,0-22 16,0 1-16,21-1 0,0 0 15,0 1-15,-21-22 0,21 0 0,1 0 16,-1 0-16,21-21 0,-21 0 15,0 0-15,22 0 0,-22 0 0,21 0 16,-21 0-16,22 0 0,-1-21 16,0 0-16,1 0 0,-1-22 0,0 22 15,-20-21-15,20 0 0,0-1 0,1 1 16,-22 0-16</inkml:trace>
  <inkml:trace contextRef="#ctx0" brushRef="#br0" timeOffset="1139.33">3154 1461 0,'0'0'0,"0"-22"15,0 1-15,0 0 0,0 0 0,0 0 16,-21 21-16,-1 0 16,1 0-16,0 21 15,0 0-15,21 0 0,-21 22 0,0-1 16,-1 0-16,22 22 0,-21-1 15,0 22-15,0-22 0,0 22 0,21-21 16,-21 20-16,-1-20 0,1-1 16,0 22-16,21-22 0,-21 1 0,0-1 15,21 1-15,-21-1 0,21-20 16,0-1-16,0 0 0,-22-20 16,22 20-16,0-21 0,0 0 0,0 0 15,0 1-15,22-22 31,-1 0-31,-21-22 0,21 22 0,0-21 16,0 0-16,0-21 0,1 21 16</inkml:trace>
  <inkml:trace contextRef="#ctx0" brushRef="#br0" timeOffset="2760.02">3768 2455 0,'0'0'0,"21"-21"0,0 21 16,0-21-16,0 21 0,0-21 0,-21 0 15,22 0-15,-1-22 16,-21 22-16,0 0 0,0 0 0,0 0 16,0-22-16,0 22 0,0 0 0,0 0 15,0 0-15,-21-1 0,-1 1 16,1 21-16,0 0 0,0 0 15,-21 0-15,20 0 0,-20 21 0,21 1 16,-21-1-16,-1 0 16,22 21-16,-21-21 0,-1 22 0,22-1 15,0 22-15,-21-22 0,21 0 0,-1 22 16,1-22-16,21 0 0,0 1 16,0-1-16,0-21 0,0 22 0,0-22 15,0 0-15,21 0 0,22-21 16,-22 0-16,21 0 0,-21 0 15,22 0-15,-1-21 0,0 0 0,1 21 16,-22-21-16,21-1 0,-21-20 16,22 21-16,-22-21 0,0 20 0,0-20 15,0 0-15,1-1 0,-1 1 0,-21 0 16,21-1-16,-21 22 0,0-21 16,0 21-16,0 0 0,0-1 15,0 1-15,0 0 0,0 0 16,0 42 15,0 0-31,0 0 0,0 22 16,0-22-16,0 0 0,0 21 15,0 1-15,0-22 0,0 21 0,0 1 16,0-22-16,0 21 0,0 0 0,0-20 16,0-1-16,0 21 15,0-21-15,0 0 0,0 1 0,21-22 0,-21 21 16,21-21-16,0 0 0,1 0 15,-1 0-15,0 0 0,21 0 0,-21 0 16,22-21-16,-22 21 0,21-22 16,1 1-16,-1-21 0,0 21 0,1 0 15,-1-22-15,-21 1 0,21 0 0,1-1 16,-22 22-16,0-21 0,0-1 16,0 22-16,1-21 0,-22 21 0,21 0 15,-21-1-15,0 1 16,-21 21-1,-1 21-15,1-21 16,0 22-16,21-1 0,-21 0 0,21 0 16,-21 0-16,21 0 0,0 22 15,0-22-15,0 0 0,0 0 0,0 0 16,21 1-16,0-1 0,0 0 0,0 0 16,1 0-16,-1-21 15,0 21-15,0 1 0,0-22 0,-21 21 16,21-21-16,1 21 0,-22 0 15,0 0 1,0 0 0,-22-21-16,1 0 15,0 0-15,0 0 16,0 0-16,0 0 0,-1 0 16,1 0-16,0 0 0,0 0 15,0-21-15,0 21 0,21-21 16,-22 21-1,1 0-15,21 21 63,21-21-63,-21 21 0,22-21 16,-1 0-16,-21 22 0,21-1 15,0-21-15,0 0 16,0 0-16,-21 21 0,22-21 0,-1 0 15,0 0-15,0 0 0,0 0 16,0 0-16,1 0 0,-1 0 0,21 0 16,-21 0-16,0-21 0,22 21 0,-22-21 15,21 21-15,-21-22 0,22 1 0,-1 21 16,0-21-16,1 0 0,-1 0 16,0 0-16,1-1 0,-1 1 0,-21 0 15,22-21-15,-1 21 0,0-22 0,-21 22 16,22 0-16,-22 0 0,0-22 15,0 22-15,-21 0 16,21 0-16,-21 0 0,0 0 16,-21 21-1,0 0-15,0 0 16,0 21-16,0 0 0,-1 0 0,1-21 16,0 21-16,0 0 0,0 1 15,0-1-15,-1 0 0,1 0 0,21 0 16,-21 0-16,21 1 0,0-1 0,0 0 15,0 0-15,21-21 16,0 21-16,1-21 0,-1 21 0,0-21 16,0 22-16,0-22 0,0 21 0,1-21 15,-22 21-15,21-21 16,-21 21-16,0 0 16,0 0-1,-21 1-15,-1-22 16,-20 0-16,21 21 0,0-21 15,0 0-15,-22 21 0,22-21 0,0 0 16,0 0-16,-22 0 0,22 21 0,0-21 16,0 0-16,0 0 15,21-21 48,0 0-63,0 0 15,21-1-15,0 22 0,0-21 16,0 0-16,1 0 0,-1 0 0</inkml:trace>
  <inkml:trace contextRef="#ctx0" brushRef="#br0" timeOffset="3604.44">6498 1185 0,'0'0'0,"0"-63"15,21 42-15,-21 0 0,21-1 16,-21 1-16,0 0 16,0 0-16,-21 21 62,0 21-62,21 0 0,-21 0 0,21 1 16,-21 20-16,0-21 0,21 21 15,-22 1-15,1-22 0,0 21 0,21 1 16,-21 20-16,0-21 0,21 22 16,0-1-16,-21 1 0,-1-1 0,1 1 15,21-1-15,-21 1 0,0 21 16,0-22-16,21 1 0,-21-1 0,-1-21 0,-20 22 16,21-1-16,0 1 15,-22-1-15,22 1 0,0-1 0,-21-20 16,-1 20-16,22-20 0,-21-1 0,21 21 15,-22-20-15,22-1 0,-21 0 16,21-20-16,-22 20 0,22 0 0,0 1 16,0-1-16,0-21 0,0 21 0,-1-20 15,1-1-15,21 0 0,0 0 0,0 0 16,0 0-16,-21-21 0,21 22 16,21-22 77,-21-22-61,21 22-17,1 0 1,-22-21 62,0 0-47,0 0-31,21 21 0,-21-21 16,0 0-16,21-1 0,-21 1 0</inkml:trace>
  <inkml:trace contextRef="#ctx0" brushRef="#br0" timeOffset="4651.76">6752 1947 0,'21'0'0,"22"-42"15,-43 21-15,21 0 16,0 0-16,-21-1 0,0 1 16,0 0-16,-21 21 31,0 0-31,-1 21 0,22 0 16,-21 1-16,0 20 0,0 0 0,0 1 15,0-1-15,-1 21 0,1-20 16,21 20-16,0 1 0,-21-1 0,21-20 15,-21 20-15,21 1 0,0-22 0,0 0 16,0 1-16,21-22 0,0 21 16,22-21-16,-22 0 0,21 1 15,-21-22-15,22 0 0,-1 0 0,0 0 16,1 0-16,-1-22 0,0 1 0,1 0 16,-1 0-16,0-21 0,-21-1 15,22 22-15,-22-42 0,21 20 0,-21 1 16,-21-22-16,0 22 0,0-21 0,0-1 15,0 22-15,-21-22 0,0 1 0,0 20 16,0-20-16,-22 21 0,1 20 16,0-20-16,21 21 0,-22 0 0,1 21 15,0 0-15,20 0 0,-20 0 16,21 0-16,-21 21 0,20 0 16,1 0-16,0 0 0,0 1 0,0-1 15,21 0-15,0 0 0,0 0 0,0 0 16,0 1-16,0-1 0,0 0 15,0 0-15,21-21 0,0 0 0,0 21 16,22-21-16,-1 0 0,0 0 0,1 0 16,-1-21-16,0 0 0</inkml:trace>
  <inkml:trace contextRef="#ctx0" brushRef="#br0" timeOffset="5720.35">7683 1418 0,'0'0'0,"0"-21"0,0-21 15,0 21-15,0-1 0,0 1 0,0 0 16,0 0-16,-21 21 16,21 21-1,0 0-15,-21 0 0,21 1 0,-21 20 16,21-21-16,0 43 0,0-22 16,0 21-16,0 1 0,0-1 0,0 1 15,0 21-15,0-22 0,0 22 0,0-22 16,0 1-16,0-1 0,0 22 15,0-43-15,0 22 0,0-22 0,0 22 16,0-22-16,-21-21 0,21 21 0,0-20 16,0-1-16,0 0 0,-21 0 15,21 0-15,0-42 32,0 0-32,0 0 15,-22 0-15,22-22 0,0 22 0,0 0 16,0-21-16,0 20 0,22-20 15,-22 21-15,21-21 0,0 20 0,21 1 16,-21-21-16,1 21 0,20 21 0,-21-21 16,21-1-16,1 22 0,-22 0 0,21 0 15,1 0-15,-22 0 0,21 22 16,-21-1-16,22 0 0,-22 0 16,-21 0-16,0 22 0,21-22 0,-21 0 15,0 21-15,0-21 0,0 22 0,-21-22 16,0 0-16,-1 21 0,-20-20 15,21-1-15,-21 0 0,-1 0 0,22 0 16,-21 0-16,-1 1 0,22-1 0,-21-21 16,21 0-16,0 21 0,-1-21 15,1 0-15,0 0 0,42 0 47,0 0-47,1 0 16,-1 0-16,0 0 0,21 0 0,-21 0 15,22 0-15,-1-21 0,0 21 0,1 0 16,-1-21-16,0-1 0,1 22 0,-1-21 16,0 0-16,1 0 0,-1 0 15,0 0-15,1-22 0,-22 22 0,0 0 16,21-21-16,-20-1 0,-1 22 0,0-21 16,-21 21-16,21-22 0,0 22 0,-21-21 15,0 21-15,0-1 0,0-20 16,21 21-16,-21 0 0,0 0 15,0 42 17,0 0-17,0 0-15,0 0 0,0 0 0,0 22 16,0-22-16,0 21 0,0 1 0,0-1 16,0 0-16,0 1 0,0-1 0,0 21 15,0-20-15,-21-1 0,21 0 16,0 22-16,0-22 0,0 1 0,0-1 15,-21 0-15,21 22 0,0-22 0,-21 22 16,21-1-16,0 1 0,0-1 0,0 1 16,0-1-16,0 1 0,-21-1 15,21-21-15,-21 22 0,21-22 0,0 1 16,0-1-16,-22-21 0,1 21 0,21-20 16,-21-1-16,0-21 0,21 21 15,-21-21-15,0 0 0,-1 0 16,1-21-1,0 21-15,21-21 0,-21-1 16,21 1-16,-21 0 16,0 21-16,21-21 0,-22 0 0,1 0 15,21-1-15,0 1 16,0 0-16,0 0 0,0 0 16,0 0-16,0-1 0,0 1 15,0 0-15,0-21 0,21 21 0,1-22 16,-1 1-16</inkml:trace>
  <inkml:trace contextRef="#ctx0" brushRef="#br0" timeOffset="5963.73">8657 2096 0,'0'0'0,"-21"0"0,0-22 0,0 1 16,-1 21-16,22-21 15,-21 21-15,21-21 0,21 21 63,1 0-63,-1 0 16,-21 21-16,21-21 0,21 21 15,-21-21-15,1 21 0,-1-21 0</inkml:trace>
  <inkml:trace contextRef="#ctx0" brushRef="#br0" timeOffset="6336.38">8996 2371 0,'0'0'0,"0"21"0,0 0 16,0 0-16,21-21 0,0 21 16,0-21-16,0 0 15,1 0-15,20 0 0,-21-21 0,0 0 16,22 21-16,-22-21 0,21 0 0,-21 21 15,0-21-15,1-1 0,-1 1 16,0 0-16,0 0 0,-21-21 16,0 20-16,0 1 0,0 0 0,0 0 15,-21 0-15,0 21 0,0 0 16,-1 0-16,1 0 16,0 0-16,0 0 0,0 21 0,0 0 15,-1 0-15,1 0 0,0 22 0,21-22 16,0 21-16,-21 1 0,21-22 15,0 21-15,0 0 0,0 1 0,0-22 16,0 21-16,0-21 0,0 1 0,0-1 16,21 0-16,-21 0 0,21 0 0,0 0 15,1-21-15,-1 0 16,0 0-16,0 0 0,0 0 0,0 0 16,22 0-16,-22-21 0,0 21 0,21-21 15,-20 21-15,20-21 0</inkml:trace>
  <inkml:trace contextRef="#ctx0" brushRef="#br0" timeOffset="6975.57">10054 2180 0,'0'0'16,"0"-21"-16,21 0 0,-21 0 0,0 0 16,0-1-16,-21 22 31,0 22-31,0-1 0,0 0 15,-1 0-15,1 0 0,21 22 0,-21-22 16,0 21-16,21-21 0,-21 22 16,21-22-16,0 21 0,0 0 0,0-20 15,0 20-15,0-21 0,0 21 0,0-20 16,0-1-16,21 0 0,-21 0 16,42 0-16,-21 0 0,1-21 0,-1 0 15,21 0-15,-21 0 0,22 0 16,-1 0-16,0 0 0,1-21 0,-22 21 15,21-21-15,0 0 0,-20 0 0,20-22 16,-21 22-16,0-21 0,0 0 0,22-1 16,-22-20-16,0 20 0,0-20 15,0-1-15,1 1 0,-1-22 0,0 22 16,0-22-16,0 0 0,0 22 0,-21-1 16,0 1-16,22-1 0,-22 22 15,21 0-15,-21-1 0,0 22 0,0 0 16,0 0-16,0 0 0,0 0 15,-21 21-15,-1 0 16,1 0-16,0 21 16,0 21-16,0-21 0,0 22 0,-1-1 15,1 0-15,0 22 0,21-1 0,-21 1 16,0-1-16,21 1 0,0-1 0,0-20 16,0 20-16,-21 1 0,21-22 15,0 21-15,0-20 0,0-1 0,0 0 16,0 1-16,0-1 0,21 0 0,-21-20 15,0 20-15,21-21 0,-21 0 0,21 0 16,-21 1-16,21-22 0,-21 21 16,21-21-16,1 0 15,-1 0-15,0 0 0,0 0 16,0 0-16,0 0 0,1-21 16,-1-1-16,0 22 0,-21-21 0,21 0 15,-21 0-15,21-21 0,-21 20 16,0 1-16,0 0 0</inkml:trace>
  <inkml:trace contextRef="#ctx0" brushRef="#br0" timeOffset="7213.79">10499 2032 0,'0'0'0,"-22"0"15,22 21-15,43-21 16,-22 0-16,21 0 0,1 0 15,20 0-15,-21 0 0,22 0 0,-22 0 16,22 0-16,-22 0 0,22-21 16,-22 21-16,-21 0 0,21 0 0,-20 0 15,-1-21-15,0 21 0,0 0 16,-21-21-16,0 0 16,0-1-1,0 1-15</inkml:trace>
  <inkml:trace contextRef="#ctx0" brushRef="#br0" timeOffset="8031.74">12785 1291 0,'0'0'0,"0"-21"0,0 0 0,21 21 16,0-21-16,-21 0 16,21-1-16,0 1 0,-21 0 15,0 0-15,21 21 0,-21-21 16,22 0-16,-22-1 0,0 1 15,0 0-15,0 0 0,0 0 16,0 0-16,-22 42 31,1 0-31,0 0 16,0 21-16,0 1 0,0-1 0,-1 0 16,1 1-16,-21 20 0,21 1 15,-22-1-15,1 22 0,0-22 0,-1 22 16,1 0-16,0-1 0,-1 1 0,1-21 15,-21 20-15,-43 64 16,63-84-16,-20-1 0,21-20 16,-1 20-16,1-20 0,0-1 0,20 0 15,-20 1-15,21-22 0,0 0 0,0 0 16,-1 0-16,22 0 0,0-42 47,0 0-47,0 0 15,0 0-15,0 0 16,22 21-16,-1-22 0,0 1 0,-21 0 16,21 21-16,21-21 0,-20-21 15</inkml:trace>
  <inkml:trace contextRef="#ctx0" brushRef="#br0" timeOffset="9731.32">13187 1884 0,'0'0'0,"0"-42"0,21 20 15,0 1-15,-21-21 0,21 21 0,0-22 16,-21 22-16,22-21 0,-22 21 15,21 0-15,-21-1 0,0 1 0,0 0 16,0 42 0,0 0-1,0 1-15,-21 20 0,-1 0 0,1 1 16,0 20-16,21 1 0,-21-1 0,-21 1 16,20-1-16,1 1 0,0-22 0,-21 21 15,21 1-15,-22-22 0,22 22 16,-21-22-16,21 0 0,-1 1 0,-20-22 15,21 21-15,0-21 0,0 1 16,21-1-16,0 0 0,-22-21 0,22-21 31,0 0-15,22-1-16,-22 1 0,0-21 0,21 0 16,0-1-16,0 1 0,-21 21 0,0-22 15,21 1-15,0 0 0,-21 21 16,22-1-16,-22 1 0,0 0 0,0 0 15,21 21-15,0 0 16,-21 21 0,21 0-16,-21 0 0,21 1 15,-21 20-15,0-21 0,0 0 16,21 22-16,1-22 0,-1 21 0,-21-21 16,21 0-16,0 1 0,0 20 0,0-21 15,1-21-15,-1 21 0,21 0 16,-21-21-16,22 0 0,-22 0 0,21 0 15,-21 0-15,22 0 0,-1 0 0,0-21 16,1 21-16,-1-21 0,0 0 0,-21-21 16,22 20-16,-1-20 0,0 21 15,-20-21-15,20-1 0,-21-20 0,0 20 16,0-20-16,1-1 0,-22 1 0,0-1 16,0-20-16,0 20 0,0-20 15,0 20-15,0 1 0,0 20 16,-22-20-16,1 20 0,21 1 0,-21 21 15,0-21-15,0 20 0,0 1 0,-22 21 16,22 0-16,0 0 0,0 0 16,-22 0-16,22 0 0,0 0 0,-21 21 15,21 1-15,-1 20 0,1-21 0,0 21 16,-21 1-16,21-1 0,-1 22 0,22-22 16,-21 21-16,0 1 0,21-22 15,0 22-15,0-22 0,0 22 0,0-22 16,0 0-16,0 1 0,0-1 0,0 0 15,21 1-15,0-22 0,1 21 16,20-21-16,-21 22 0,21-22 16,-20 0-16,20 0 0,-21 0 0,21 0 15,1-21-15,-1 22 0,22-22 0,-22 0 16,0 0-16,22 0 0,-22 0 0,0 0 16,22 0-16,-22 0 0,1-22 15,-1 1-15,-21 0 0,21 21 0,-20-21 16,-1 0-16,0-22 0,0 22 0,21-42 15,-42 42-15,0-22 0,22 22 16,-22 0-16,0-21 0,0 20 16,0 1-16,0 0 0,-22 0 15,1 21 1,0 0-16,0 0 16,0 21-16,21 0 0,-21 0 15,21 1-15,-22-1 0,22 0 0,-21 0 16,21 0-16,0 0 0,0 22 0,0-22 15,0 0-15,0 21 0,0-20 0,0-1 16,0 0-16,0 0 0,21 21 16,1-20-16,-1-1 0,-21 0 15,21-21-15,0 21 0,0-21 0,0 0 16,1 0-16,20 0 0,-21 0 0,0 0 16,22 0-16,-22 0 0,21 0 15,-21-21-15,0 0 0,22 0 0,-22-1 16,0 1-16,21 0 0,-20-21 15,-1 21-15,0-22 0,0 1 0,0 21 16,-21-64-16,0 64 0,0 0 16,0-22-16,0 22 0,-21 0 15,0 21-15,0 0 16,0 0-16,-1 0 0,1 0 0,0 21 16,21 0-16,0 1 0,0-1 15,0 0-15,0 0 16,0 0-16,21 0 0,0 1 0,1-1 15,-22 0-15,0 0 0,21 0 16,-21 0-16,21 1 0,-21-1 0,0 0 16,0 0-16,0 0 0,0 0 15,0 1-15,0-1 0,0 0 16,21 0-16,0-21 16,-21 21-16,21-21 0,1 0 0,-1 0 15,0 0-15,0 0 0,0 0 0,0 0 16,1 0-16,-1 0 0,21-21 15,-21 21-15,0-21 0,1 0 0,-1 0 16,21-1-16,-21 1 0,0-21 0,1 21 16,-1 0-16,0-22 0,0 1 15,-21 21-15,0-22 0,0 22 0,0 0 16,21 0-16,-21 0 0,0 0 0,0 42 31,0 0-15,0 0-16,-21 0 0,21 0 0,0 22 15,0-22-15,-21 0 0,21 21 16,0-20-16,-21-1 0,21 21 0,0-21 16,0 0-16,0 1 0,0-1 15,0 0-15,0 0 16,21-21 15,-21-21-31,21 21 0,-21-21 0,0 0 16,0-1-16,21 1 0,-21 0 0</inkml:trace>
  <inkml:trace contextRef="#ctx0" brushRef="#br0" timeOffset="9944.2">15409 1926 0,'0'0'0,"-21"0"0,21-21 16,-21 21-1,42 0 32,0 0-31,0 0-16,1 21 0,-1 0 16</inkml:trace>
  <inkml:trace contextRef="#ctx0" brushRef="#br0" timeOffset="10707.29">15600 2117 0,'0'0'0,"0"21"16,0 0-1,21 0 1,0 0-16,0 1 0,-21-1 15,0 0-15,21 0 0,-21 0 0,22 0 16,-22 22-16,0-22 0,0 0 0,0 0 16,0 0-16,0 1 0,0 20 15,0-21-15,0 0 0,0 0 16,0 1-16,21-22 16,0 0-1,0 0-15,-21-22 16,21 1-16,0 21 0,1-21 15,-22 0-15,21-21 0,0 20 0,0 1 16,0-21-16,0 21 0,1-22 0,-22 1 16,21 0-16,0 21 0,0-22 0,0 22 15,0 0-15,-21 0 0,22 0 16,-22-1-16,21 22 0,-21-21 16,0 42-1,0 1-15,0-1 16,0 0-16,0 21 0,0-21 15,-21 1-15,21-1 0,-22 21 0,22-21 16,0 0-16,0 22 0,0-22 0,0 0 16,0 0-16,0 0 0,0 1 15,0-1-15,0 0 16,22-21-16,-1 0 0,0 0 0,0 0 16,0 0-16,0 0 0,22 0 0,-22 0 15,21 0-15,1 0 0,-22 0 0,21-21 16,0 0-16,-20-1 0,20 22 15,-21-42-15,21 21 0,-20 0 0,-1 0 16,0-22-16,-21 22 0,21-21 0,-21 21 16,21-22-16,-21 22 0,0 0 15,0 0-15,0 0 0,0-1 16,-21 22 0,0 0-16,0 22 0,0-22 0,21 21 15,-22 0-15,1 21 0,21-21 0,-21 1 16,21 20-16,0-21 0,0 21 0,0-20 15,0 20-15,0-21 0,0 0 16,0 22-16,0-22 0,0 0 0,0 0 16,0 0-16,21 0 0,0-21 15,1 0-15,-1 0 0,0 0 0,0 0 16,0 0-16,0 0 0,22 0 16,-22-21-16,21 0 0,-21 21 15,22-21-15,-22 21 0</inkml:trace>
  <inkml:trace contextRef="#ctx0" brushRef="#br0" timeOffset="11431.88">17505 2180 0,'0'0'16,"0"-21"-16,0 0 0,0 0 0,0 0 15,0-1-15,0 1 16,-21 21-16,-1 0 0,1 0 15,0 0-15,0 21 0,0-21 16,0 22-16,-1-1 0,1 0 0,0 0 16,0 0-16,-21 0 0,20 22 0,1-22 15,0 0-15,0 0 0,21 22 16,0-22-16,-21 0 0,21 21 0,0-21 16,0 1-16,0-1 0,0 0 0,0 0 15,21 0-15,-21 0 0,21-21 16,0 0-16,0 0 0,1 0 15,-1 0-15,0 0 0,0 0 0,0 0 16,22 0-16,-22-21 0,0 0 0,0 0 16,0 0-16,0 0 0,1-1 0,20-20 15,-21 0-15,0-1 0,0 1 16,1 0-16,-1-22 0,21 1 16,-21-1-16,0 1 0,1-22 0,20 22 15,-21-22-15,0 21 0,0 1 0,1-1 16,-1 22-16,-21-21 0,0 20 15,21 1-15,-21 21 0,0-22 0,21 22 16,-21 0-16,0 0 0,0 0 16,-21 42 15,0 0-31,0 0 0,21 0 0,-22 22 16,1-1-16,0 0 0,0 1 15,0 20-15,0 1 0,-1-1 16,1 1-16,0-1 0,0 1 0,0-1 15,0 1-15,-1-1 0,22 1 0,0-22 16,0 0-16,0 1 0,0-1 16,0 0-16,0 1 0,0-22 0,22 21 15,-1-21-15,0 1 0,0-1 0,0 0 16,0-21-16,22 21 0,-22-21 0,21 0 16,-21 0-16,22 0 0,-22 0 15,0 0-15,21 0 0,-20 0 0,-1 0 16,0 0-16,0-21 0,0 21 0,-21-21 15,21 21-15,-21-21 16,0-1 15,0 1-31,-21 21 16,0 0-16,0-21 0</inkml:trace>
  <inkml:trace contextRef="#ctx0" brushRef="#br0" timeOffset="15683.92">19664 953 0,'0'0'0,"0"-22"0,-21 1 15,-1 0-15,22 0 16,0 0-16,0 0 0,-21 21 0,21-22 15,0 1 1,21 0 0,1 21-16,-1 0 0,0 0 0,21-21 15,1 21-15,-1-21 16,0 21-16,1 0 0,20-21 0,1 21 16,-1 0-16,1 0 0,20-22 0,-20 22 15,20 0-15,-20 0 0,21 0 16,-43 0-16,21 0 0,-20 0 0,-1 0 15,0 0-15,-20 0 0,-1 0 0,-42 22 32,-1-22-32,-20 0 15,21 0-15,0 21 0,-22-21 0,1 0 16,0 0-16,-1 21 16</inkml:trace>
  <inkml:trace contextRef="#ctx0" brushRef="#br0" timeOffset="15991.26">20108 783 0,'0'0'0,"0"21"47,21 1-47,-21-1 0,22 0 16,-22 0-16,21 0 0,-21 22 0,0-22 15,0 21-15,0 22 0,0-22 0,0 21 16,0-20-16,0 20 0,0 1 15,-21-1-15,-1 1 0,1-1 0,21 1 16,-21-1-16,0 1 0,0-22 16,21 22-16,-21-22 0,21 0 15,-22 1-15,22-1 0,0 0 0,-21-21 16,21 1-16,0-1 0,-21 0 0,21 0 16,0 0-16,21-42 31,-21 0-31,21 0 15,1 0-15,-22-1 0</inkml:trace>
  <inkml:trace contextRef="#ctx0" brushRef="#br0" timeOffset="16587.97">20510 1630 0,'0'0'0,"22"-21"0,-1 21 15,-21 21 1,0 0-1,0 21-15,0-20 0,0 20 16,0-21-16,-21 21 0,21-20 0,-22 20 16,22-21-16,0 0 0,0 22 0,0-22 15,0 0-15,0 0 0,22 0 16,-1 0-16,0-21 0,0 0 16,0 0-16,0 0 0,22 0 0,-22 0 15,21 0-15,-21 0 16,22-21-16,-1 0 0,-21 0 0,22 21 15,-22-42-15,0 20 0,0 1 0,0 0 16,0 0-16,-21-21 0,22 20 0,-22 1 16,0-21-16,0 21 0,0 0 15,0-1-15,0 1 0,0 0 0,0 42 32,0 22-32,-22-22 15,22 21-15,0-21 0,0 22 0,-21-1 16,21 21-16,0-20 0,-21-1 0,21 0 15,0 1-15,0 20 0,0-20 0,0 20 16,-21 1-16,21-1 16,-21 1-16,21 20 0,0-20 0,0-1 15,-21 1-15,-1 20 0,22-41 0,-21 20 16,21 1-16,0-22 0,0 0 0,0 1 16,-21-22-16,21 21 0,-21-21 0,0 1 15,21-1-15,-21-21 0,-22 21 0,22-21 16,0 0-16,-21 0 0,-1 0 15,22 0-15,-21 0 0,-1 0 0,-20 0 16,21-21-16,-1 0 0,1-1 0,0 1 16,-1 0-16,1-21 0,0 21 0,20-1 15,-20 1-15,21 0 0,0-21 16,0 21-16,21-1 0,0 1 0,0 0 16,0-21-16,0 21 0,21-1 15,0-20-15,0 0 0,0-1 0</inkml:trace>
  <inkml:trace contextRef="#ctx0" brushRef="#br0" timeOffset="16927.77">21336 1757 0,'0'0'0,"21"-21"16,-21 0-16,0-22 0,0 22 0,0 0 15,0 0-15,0 42 31,0 0-15,0 21-16,0 1 0,0 20 0,0-20 16,0 41-16,0-20 0,0-1 0,0 22 15,0 0-15,0-1 0,0 1 0,0 0 16,21-1-16,-21 1 0,0 0 0,21-22 16,-21 22-16,0-22 0,0 1 15,0-1-15,0 1 0,0-1 0,-21-20 16,21-1-16,-21 0 0,0-21 0,21 22 15,0-22-15,0 0 0,-21 0 16,21-42 0,0 0-1,0-21-15,0 20 0,0 1 16,0-21-16,0 0 0</inkml:trace>
  <inkml:trace contextRef="#ctx0" brushRef="#br0" timeOffset="17244.59">21463 2117 0,'0'0'0,"0"-43"16,0 1-16,0 0 0,0-1 0,-21-62 15,21 62-15,0 22 0,0 0 16,0 0-16,0-22 16,21 22-16,21 0 0,-21 21 0,22-21 15,-1 0-15,22 21 0,-1 0 0,1 0 16,-22 0-16,21 0 0,1 0 15,-22 21-15,-21 21 0,22-21 0,-22 22 16,-21-22-16,0 21 0,0-21 0,0 22 16,-21-1-16,-22-21 0,22 0 15,-21 22-15,21-22 0,-22 0 0,1 0 16,0-21-16,21 21 0,-22-21 16,1 22-16,21-22 0,0 0 0,-1 0 0,1 0 15,21-22 16,21 22-31,1-21 0,-1 0 0</inkml:trace>
  <inkml:trace contextRef="#ctx0" brushRef="#br0" timeOffset="17575.4">22161 1820 0,'22'0'0,"-44"0"0,65 0 0,-22-21 16,0 21-16,0 0 0,0-21 15,1 0-15,-1 21 0,0-21 16,0 0-16,0 21 0,0-22 0,1 1 16,-1 0-16,0 0 0,-21 0 15,0 0-15,0-1 16,-21 22 0,0 22-1,-1-1-15,1 0 0,0 0 0,0 21 16,0-20-16,0 20 0,21-21 15,0 21-15,-22-20 0,22 20 0,0-21 16,0 0-16,0 0 0,0 1 0,0-1 16,0 0-16,22-21 15,-1 0-15,0 0 0,0 0 16,0 0-16,22 0 0,-22 0 16,21 0-16,0-21 0,1 21 0,-1-21 15</inkml:trace>
  <inkml:trace contextRef="#ctx0" brushRef="#br0" timeOffset="17827.4">23220 1609 0,'0'0'15,"0"-21"-15,0-1 0,-21 22 0,-1-21 16,1 21-16,0 0 0,0 0 0,21-21 16,-21 21-16,0 0 0,-1 0 0,-20 21 15,21-21-15,0 21 16,0 1-16,-1 20 0,1-21 0,0 21 15,21-20-15,-21 20 0,21 0 0,-21-21 16,21 22-16,0-22 0,0 21 16,0-21-16,0 1 0,0-1 0,0 0 15,21 0-15,0-21 0,0 21 0,0-21 16,1 0-16,20 0 0,-21 0 0,21 0 16,-20 0-16,20 0 0,0 0 15</inkml:trace>
  <inkml:trace contextRef="#ctx0" brushRef="#br0" timeOffset="18567.47">23728 1630 0,'0'0'0,"0"-21"0,0 0 0,-21 21 16,-1-22-16,1 22 0,0 0 16,0 0-16,0 0 0,0 0 0,-1 22 15,1-1-15,0 0 0,0 0 16,0 21-16,0-20 0,-1 20 0,1 0 15,21 1-15,-21-22 0,21 21 0,-21-21 16,21 22-16,0-22 0,0 0 16,0 0-16,0 0 0,0 0 15,21 1-15,0-22 0,0 0 16,1 0-16,-1 0 16,0-22-16,0 1 0,0 0 15,0 0-15,1 0 0,-22 0 0,21-1 16,0-20-16,0 21 0,-21-21 0,0-1 15,0 22-15,21-21 0,-21 21 16,0-1-16,0 1 0,21 21 0,-21 21 31,0 1-31,0-1 0,0 0 0,0 21 16,0-21-16,-21 22 0,21-22 16,0 0-16,0 21 0,0-20 0,0-1 15,0 0-15,0 0 0,0 0 16,21 0-16,1-21 15,-1 0-15,0 0 0,0 0 16,0 0-16,0 0 0,22 0 0,-22-21 16,21 0-16,1 0 0,-1 0 0,0 0 15,1-1-15,-1 1 0,0-21 16,-21 21-16,22-22 0,-22 22 0,0-21 16,0 0-16,-21 20 0,0 1 0,0 0 15,0 0-15,-21 42 31,0 0-31,0 0 0,21 1 0,0 20 16,-21-21-16,21 0 16,0 0-16,0 22 0,0-22 0,0 21 15,0-21-15,0 1 0,0-1 0,0 21 16,0-21-16,21 0 0,-21 1 16,0-1-16,0 0 15,-21-21 1,-1 0-1,1 0-15,0 0 0,0 0 0,0 0 16,0 0-16,-1 0 16,1 0-16,21-21 15,0 0 1,21 21-16,1-22 0,-1 1 16,21 0-16</inkml:trace>
  <inkml:trace contextRef="#ctx0" brushRef="#br0" timeOffset="19483.63">24955 1037 0,'0'0'0,"0"-42"0,0 21 0,0-22 16,0 22-16,0 0 0,0 0 15,-21 21 16,0 21-31,0 0 0,0 0 0,21 1 16,0 20-16,-21 0 0,-1 1 0,1 20 16,21-21-16,-21 22 0,0-22 15,0 22-15,21-1 0,-21 1 0,-1-1 16,1 1-16,0-22 0,21 22 0,0-1 16,0-21-16,0 1 0,0-1 15,0 0-15,0-20 0,0 20 0,0-21 16,0 0-16,21-21 0,0 21 0,1-21 15,-1 0-15,0 0 0,0 0 16,21 0-16,-20-21 0,-1 21 16,21-21-16,-21 0 0,22 0 0,-22 0 15,21-1-15,0-20 0,-20 21 0,-1-21 16,0 20-16,0 1 0,0 0 16,-21 0-16,0 42 31,0 0-31,0 0 15,0 1-15,0-1 0,0 0 0,0 0 16,0 0-16,0 0 0,0 1 0,0-1 16,0 0-16,0 0 0,21-21 15,1 0 1,-1 0-16,0 0 0,0 0 0,0 0 16,0 0-16,1-21 0,-1 21 0,0-21 15,0 0-15,0-1 0,0 1 16,1 0-16,-1-21 0,0-1 0,0 22 15,0-21-15,-21 21 0,0 0 0,21-1 16,-21 1-16,0 42 31,-21 1-31,21-1 0,0 0 0,-21 0 16,0 21-16,21-20 0,0-1 16,-21 21-16,21-21 0,-21 0 0,21 1 15,-22-1-15,22 0 0,0 0 16,0-42 31,0 0-47,0 0 0,0-1 15,0-20-15,0 21 16,22 0-16,-1-22 0,0 22 0,-21-21 16,21 0-16,0 20 0,22-20 0,-22 21 15,0 0-15,0 0 0,0-1 16,0 22-16,1 0 0,-1 0 0,0 0 15,-21 22-15,0-1 16,0 0-16,0 0 0,0 21 16,0-20-16,0-1 0,0 21 15,0-21-15,0 0 0,0 1 0,0-1 16,0 0-16,0 0 0,0 0 0,-21-21 16,21 21-16,21-21 46</inkml:trace>
  <inkml:trace contextRef="#ctx0" brushRef="#br0" timeOffset="20124.25">26289 1588 0,'0'0'0,"0"-22"0,21 1 0,-21 0 0,0 0 15,0 0-15,-21 21 32,0 0-32,0 21 0,-1-21 0,1 21 15,0 0-15,0 0 0,0 22 16,21-22-16,0 0 0,-21 0 0,21 0 16,0 1-16,0-1 0,0 0 15,0 0-15,21-21 31,0 0-31,0 0 0,0 0 16,-21-21-16,21 21 0,1-21 16,-22 0-16,0-1 0,21 1 15,-21 0-15,21 21 0,-21-21 0,0 0 16,0 0 0,0 42-1,0 0-15,0 0 0,0 0 16,-21 0-16,21 22 0,-21-22 15,-1 21-15,1 1 0,21-1 0,-21 0 16,0 1-16,0 20 0,0-21 0,-1 1 16,1 20-16,0-20 0,0 20 15,0 1-15,0-22 0,-22 21 16,22 1-16,21 21 0,-21-22 0,21 1 16,-21-1-16,21 22 0,-21-22 0,21 1 15,0 20-15,0-20 0,-22-1 0,22 1 16,-21-1-16,21 1 0,0-22 15,0 1-15,-21-1 0,0 0 0,0-21 16,21 1-16,-21-1 0,-1 0 0,1-21 16,0 0-16,0 0 0,0 0 0,0 0 15,-1 0-15,1-21 16,0 0-16,0-1 0,21 1 16,-21 21-16,21-21 0,-21 0 0,21 0 15,-22-22-15,22 22 0,0 0 0,0 0 16,0-21-16,0 20 0,0-20 0,0 0 15,0-1-15,0 1 0,0 0 0,0-22 16</inkml:trace>
  <inkml:trace contextRef="#ctx0" brushRef="#br0" timeOffset="20419.09">25612 1016 0,'0'0'0,"0"-21"0,0 0 16,0 0-16,0-1 16,0 44 46,0-1-46,0 0-1,0 0-15,-22 0 16</inkml:trace>
  <inkml:trace contextRef="#ctx0" brushRef="#br0" timeOffset="20630.97">25019 1270 0,'0'0'0,"0"21"0,0 0 31,21-21-31,0 0 0,0 0 16,22 0-16,-22 0 0,0 0 0,0 0 15,22 0-15,-22 22 0,0-22 16,0 0-16,0 0 0,0 0 0,1 0 15,-1 0-15,-21 21 0</inkml:trace>
  <inkml:trace contextRef="#ctx0" brushRef="#br0" timeOffset="22580.37">2074 3217 0,'0'0'0,"-21"0"0,0-21 16,0 21-16,0 0 15,42 21 48,0-21-63,0 22 0,0-22 15,22 0-15,-1 21 0,0-21 0,1 0 16,20 21-16,1-21 0,-1 0 16,22 21-16,-22-21 0,22 0 0,0 0 15,-1 0-15,1 0 0,21 0 16,-22 0-16,22 0 0,0 0 16,0 0-16,0 0 0,0 0 0,-1 0 15,1 0-15,0 0 0,21 0 0,-21 0 16,21 0-16,0 0 0,0 0 15,0-21-15,0 21 0,0 0 0,0 0 16,0 0-16,21-21 0,-21 21 0,0 0 16,0 0-16,0 0 0,0 0 15,0-21-15,0 21 0,0 0 0,0 0 16,0 0-16,0 0 0,0 0 0,0 0 16,-21 0-16,21 0 0,-21 0 15,21 0-15,-21 0 0,21 0 16,0 0-16,0 0 0,-22 0 0,1 0 15,21 0-15,-21 0 0,0 0 0,21 0 16,-21-22-16,0 22 0,21 0 16,-22 0-16,1 0 0,0 0 0,0 0 15,21 0-15,-21-21 0,0 21 0,21 0 16,-22 0-16,22-21 0,-21 21 16,0 0-16,0 0 0,0-21 0,0 21 15,21 0-15,-22 0 0,1 0 0,0-21 16,21 21-16,-21 0 0,0 0 0,0 0 15,-1 0-15,1-21 0,0 21 16,0 0-16,0 0 0,0 0 16,-1 0-16,1 0 0,-21-22 0,21 22 15,0 0-15,-1 0 0,1 0 0,0 0 16,0 0-16,-21 0 0,20 0 0,1-21 16,0 21-16,-21 0 0,-1 0 15,22 0-15,-21 0 0,21 0 0,-22 0 16,22 0-16,-21 0 0,21 0 0,-22 0 15,1 0-15,21 0 0,-21 0 0,-1 0 16,1 0-16,21 0 0,-22 0 16,22 0-16,-21 0 0,21 21 0,0-21 15,-22 0-15,22 0 0,-21 0 0,-1 0 16,22 0-16,-21 22 0,21-22 16,-22 0-16,1 0 0,21 0 15,-21 0-15,-1 21 0,1-21 0,-22 0 16,22 0-16,0 0 0,-22 0 0,22 0 15,-22 0-15,22 0 0,0 0 0,-1 0 16,1 0-16,0 0 0,-1 0 16,1 0-16,0 0 0,-1 0 0,1 0 15,21 0-15,-21 0 0,-1 0 0,1 0 16,21 0-16,-22 0 0,1 0 16,21 0-16,-21 0 0,-1 0 15,1 0-15,0 0 0,20-21 0,-20 21 16,21 0-16,-21 0 0,20-22 0,-20 1 15,21 21-15,0 0 0,-22 0 16,1-21-16,21 21 0,-21 0 0,-1 0 16,22-21-16,0 21 0,-21 0 0,20 0 15,-20 0-15,21-21 0,-21 21 16,20 0-16,-20-21 0,0 21 0,21 0 16,-22 0-16,22 0 0,0 0 0,0-22 15,-22 22-15,22 0 0,0 0 0,-21-21 16,21 21-16,-1 0 0,1 0 15,21 0-15,-21 0 0,0 0 0,0-21 16,0 21-16,-1 0 0,1 0 0,-21 0 16,21 0-16,0 0 15,-22 0-15,22 0 0,0 0 0,0 0 16,-22 0-16,22 0 0,-21 0 0,21 0 16,0 0-16,-22 0 0,22 0 15,0 0-15,0 0 0,0 0 0,-1 0 16,1 0-16,-21 0 0,0 0 0,-1 0 15,1 0-15,0 0 0,-22 0 16,1 0-16,20 0 0,-41 0 0,20 0 16,-21 0-16,1 0 0,-1 0 0,0 0 15,-20 0-15,-1 0 0,-42 0 32,-1 0-17,-20 0-15</inkml:trace>
  <inkml:trace contextRef="#ctx0" brushRef="#br0" timeOffset="27651.34">1651 4128 0,'0'0'0,"21"-22"0,-21 1 0,0-21 16,21 21-16,-21 0 15,0-1-15,0-20 0,0 21 0,0 0 16,0 0-16,0-1 0,0 1 16,0 0-16,-21 21 0,-21 0 0,21 0 15,-22 0-15,1 0 0,0 0 16,-1 21-16,-20 0 0,-1 1 0,22 20 15,-22 21-15,1-20 0,21 20 16,-1 22-16,1-22 0,0 22 0,20-21 16,1 20-16,0 1 0,21 0 15,-21 20-15,21-20 0,0 0 0,0-1 16,0 1-16,21-21 0,0-1 16,0 1-16,1-22 0,20 0 15,-21 1-15,21-22 0,1 0 0,-22 0 16,42 0-16,-20-21 0,-1 0 15,0 0-15,22 0 0,-22 0 0,22-21 16,-22 0-16,22 0 0,-22 0 16,0-22-16,1 22 0,-1-21 0</inkml:trace>
  <inkml:trace contextRef="#ctx0" brushRef="#br0" timeOffset="28027.13">2011 4932 0,'0'0'0,"0"-42"0,21 20 15,-21-20-15,0 21 0,0 0 16,0 0-16,0-1 0,0 1 0,-21 21 31,0 21-31,-1 1 0,22 20 16,-21 0-16,0 1 0,21-1 0,0 0 15,-21 1-15,21 20 0,0-21 16,0 1-16,0-1 0,0 0 0,0-20 16,0 20-16,21-21 0,0 0 0,0 0 15,1-21-15,-1 0 0,21 0 16,-21 0-16,22 0 0,-1 0 0,0 0 15,1-21-15,20 0 0,-21 0 16,1 0-16,-1-22 0,0 22 16,1-21-16,-22 0 0,0-1 0,0 1 15,-21-22-15,0 22 0,0 0 16,-21-1-16,0 1 0,0 0 0,-22 21 16,1-1-16,0 22 0,-1 0 0,-20 0 15,21 0-15,-1 22 0,1 20 16,0-21-16,-1 21 0,1 1 0,0-1 15,20 0-15,1-20 0,0 20 16,21 0-16,0-21 0,0 22 0,0-22 16,21 0-16,22-21 0,-22 0 0</inkml:trace>
  <inkml:trace contextRef="#ctx0" brushRef="#br0" timeOffset="28659.05">3006 4826 0,'0'0'0,"21"-21"0,-21 0 0,21 0 15,0 21-15,-21-22 0,21 22 0,-21 22 32,0-1-32,0 21 15,0-21-15,0 22 0,0-1 0,0 21 16,-21-20-16,21-1 0,-21 0 0,0 1 15,21-1-15,-21 0 16,21-20-16,-22 20 0,22-21 0,-21 0 16,21 0-16,0 1 0,0-44 47,0 1-47,0 0 0,0 0 0,0 0 15,0-22-15,0 22 0,0-21 16,21 0-16,1 20 0,-22-20 0,21 0 15,0-1-15,0 1 0,21 21 16,-20-21-16,-1 20 0,21 22 0,0 0 16,-20 0-16,20 0 0,0 0 0,-21 22 15,22-1-15,-22 0 0,0 0 16,0 21-16,0-20 0,1 20 16,-22 0-16,0-21 0,0 22 0,0-22 15,0 21-15,0-21 0,0 1 0,-22-1 16,22 0-16,-21 0 0,21 0 15,0 0-15,0-42 47,21 0-47</inkml:trace>
  <inkml:trace contextRef="#ctx0" brushRef="#br0" timeOffset="30496.81">3725 4868 0,'0'0'0,"0"-21"0,0 0 0,0 0 15,0 0 1,0 42 0,21 0-1,1 0-15,-1 22 0,0-22 0,0 21 16,0 0-16,0-20 0,-21 20 16,22 0-16,-22 1 0,21-22 0,-21 21 15,0-21-15,0 22 0,0-22 0,0 0 16,0 0-16,0 0 0,0 0 15,21-21 1,0 0-16,0-21 16,0 0-16,-21 0 15,0-21-15,22 20 0,-1 1 16,-21-21-16,21 0 0,-21-1 0,0 1 16,0 0-16,21-1 0,0 1 0,-21 21 15,21-22-15,-21 22 0,0 0 16,0 0-16,22 0 0,-1 21 15,-21 21 1,0 0-16,0 21 0,0-20 0,0 20 16,0 0-16,0-21 0,0 22 15,0-1-15,0 0 0,0-20 0,0 20 16,0-21-16,0 21 0,0-20 16,0-1-16,0 0 15,0 0-15,21-21 0,0 0 16,0 0-16,22 0 0,-22 0 0,0 0 15,21-21-15,1 0 0,-1 0 0,-21-1 16,21 1-16,1-21 0,-22 21 16,0-22-16,21 22 0,-20-21 0,-22 0 15,0 20-15,21-20 0,-21 0 16,0 21-16,0-1 0,0 1 0,0 0 16,0 0-16,0 0 0,-21 21 15,-1 0-15,1 21 16,0 0-16,21 0 0,-21 22 15,21-22-15,0 0 0,-21 21 16,21 1-16,0-22 0,-21 21 0,21-21 16,0 22-16,0-22 0,0 21 0,0-21 15,0 0-15,21-21 0,0 22 16,0-1-16,0-21 0,0 0 0,1 0 16,-1 0-16,0 0 0,0 0 0,21 0 15,-20 0-15,20-21 0,0-1 0,1 22 16,-22-21-16,21 0 0,0-21 15,1 21-15,-22-1 0,0-20 16,0 21-16,0-21 0,1 20 0,-22-20 0,0 21 16,0 0-16,0 0 0,0-1 15,0 1 1,-22 21-16,1 21 16,21 1-16,0-1 15,0 0-15,0 0 16,0 0-16,0 0 0,0 1 0,0-1 15,21 0-15,-21 0 0,0 0 0,0 0 16,0 1-16,22-1 0,-1 0 16,-21 0-16,0 0 0,21 0 15,0 1-15,0-1 0,0-21 16,1 0-16,-1 0 0,0 0 0,21 0 16,-21 0-16,1 0 0,-1 0 15,0 0-15,0 0 0,0 0 16,0-21-16,1-1 0,-1 22 0,0-21 15,0 0-15,0 0 0,0 0 0,-21-22 16,22 22-16,-1-21 0,-21 0 0,0-22 16,21 22-16,0-1 0,-21-20 15,0 21-15,0-22 0,21 1 0,-21 20 16,21 1-16,-21-22 0,0 22 0,0 0 16,0-1-16,0 22 0,0-21 15,0 21-15,0 0 0,0-1 0,-21 22 16,0 0-1,21 22-15,0-1 0,-21 0 16,0 21-16,21 1 0,-21-1 0,21 0 16,0 1-16,0 20 0,-22-21 15,22 22-15,-21-1 0,21 1 0,-21-1 16,21-20-16,0 20 0,0 1 0,0-22 16,0 0-16,0 1 0,21-22 15,0 21-15,1-21 0,-1 1 0,0-1 16,21 0-16,-21-21 0,22 0 0,-1 0 15,0 0-15,1 0 0,-22 0 16,21 0-16,1-21 0,-22 0 0,21-1 16,-21 22-16,0-21 0,1 0 15,-1 0-15,0-21 0,-21 20 0,0 1 16,0-21-16,0 21 0,0 0 0,0-22 16,0 22-16,0 0 0,0 0 15,0 42 1,-21 0-16,0 0 15,21 22-15,0-22 0,0 0 0,0 0 16,0 21-16,0-20 0,0-1 16,0 0-16,0 0 0,0 0 0,21-21 0,0 21 15,0-21-15,0 0 0,0 0 16,1 0-16,20 0 0,-21 0 16,0 0-16,0 0 0,22-21 0,-22 21 15,0-21-15,0 0 0,0 0 0,1 0 16,20-1-16,-42-20 0,0 21 15,21 0-15,-21 0 0,0-1 16,21 1-16,-21 0 0,0 0 16,0 42-1,0 0-15,0 0 16,0 1-16,-21-1 0,21 21 16,-21-21-16,21 0 0,-21 1 0,21-1 15,0 0-15,0 0 0,0 0 16,0 0-16,0 1 0,-21-22 15,21 21-15,0-42 47,0-1-47,21 1 0,0 0 16,-21 0-16,21-21 0,0 20 0,0 1 16,1-21-16,-1 0 0,0 20 0,0 1 15,21-21-15,-20 21 0,20 21 16,-21-21-16,21 21 0,-20 0 15,-1 0-15,0 21 0,0-21 0,0 21 0,-21 21 16,0-21-16,0 1 0,0 20 16,0-21-16,0 0 0,0 0 0,0 22 15,-21-22-15,0 0 0,0 0 16,21 0-16,-21 1 0,-1-22 0,22 21 16,0 0-16,-21-21 0,21 21 15,21-21 1,-21-21-1,43 0-15,-22 21 0</inkml:trace>
  <inkml:trace contextRef="#ctx0" brushRef="#br0" timeOffset="31339.83">7535 4995 0,'0'0'0,"21"0"0,1-21 0,-22 0 15,0 0-15,21 0 0,-21 0 16,0-1-16,0 1 16,0 0-16,0 0 0,0 0 0,-21 21 15,-1 0-15,22-21 0,-21 21 0,0 0 16,0 0-16,0 0 0,0 21 0,-22 0 16,22 0-16,0 21 0,0-20 15,0 20-15,-1-21 0,1 21 0,0-20 16,0-1-16,21 21 0,0-21 0,0 0 15,0 1-15,0-1 0,0 0 16,21-21-16,0 0 0,0 0 16,1 0-16,-1 0 0,21 0 15,-21-21-15,22 21 0,-22-21 0,0-1 16,21 1-16,-21 0 0,1 0 0,20 0 16,-42 0-16,21-1 0,0 1 0,-21 0 15,0 0-15,0 0 0,0 0 16,0-1-16,0 1 0,0 0 0,0 42 31,0 22-15,0-22-16,0 0 0,0 21 0,0 1 15,0-1-15,0 0 16,0 1-16,0-1 0,0 21 0,0-20 16,0-1-16,0 22 0,0-22 0,21 21 15,-21-20-15,0-1 0,22 22 0,-1-1 16,-21-21-16,21 1 0,-21 20 0,0-20 15,21-1-15,-21 0 0,0 22 16,0-22-16,0 0 0,0 1 0,0-1 16,0 0-16,0 1 0,0-1 0,0-21 15,0 22-15,-21-22 0,0 0 0,0 0 16,-1-21-16,1 21 0,0-21 16,0 0-16,0-21 0,0 21 0,-1-21 15,22-21-15,0 20 0,-21-20 16,21 0-16,0-1 0,0 1 15,0-21-15,0-1 0,0 1 0,0-22 16,21 21-16,1-20 0,-1-1 0,21 0 16,-21 1-16,0 20 0,22-20 0,-1 20 15,-21 1-15,22-1 0,-22 22 0,21-22 16,-21 22-16,0 0 0,1-1 16,-22 22-16,0-21 0,0 21 0,0-22 15,0 22-15,-22 0 0,-20 0 0</inkml:trace>
  <inkml:trace contextRef="#ctx0" brushRef="#br0" timeOffset="31571.6">6731 4382 0,'0'0'0,"-21"0"0,21-22 16,21 22-1,0-21-15,0 21 16,0 0 0,-42 0 15,0 0-15,0 0-16,-21 0 0,20 21 0</inkml:trace>
  <inkml:trace contextRef="#ctx0" brushRef="#br0" timeOffset="31793.48">5736 4636 0,'0'0'0,"-21"21"0,0 0 0,42-21 32,0 0-32,21 0 0,1 0 0,-22 0 15,21 0-15,1-21 0,-1 21 16,0-21-16,1 21 0,-1 0 15,0-22-15,-21 1 0,22 21 0,-22 0 16,21 0-16,-21 0 0,1 0 0,-1 0 16,0 0-16,0 0 0,0 0 0,0 0 15,1 0-15,-1 0 0</inkml:trace>
  <inkml:trace contextRef="#ctx0" brushRef="#br0" timeOffset="34447.19">9546 4805 0,'0'0'0,"0"-21"16,0 0 15,-21 21 0,0 0 16,21 21 281,-21-21-312,21 21-16,-22 0 16,44-21 77,-1 0-93,0-21 0,-21 0 0,21 21 16,0-21-16,0-1 0,22 1 0,-22 0 16,0 0-16,21 0 0,-20-22 0,-1 22 15,21-21-15,-21 21 0,0-22 16,1 22-16,-1-21 0,0 0 0,-21-1 16,0 22-16,0-21 0,0 21 0,0-22 15,0 22-15,0 0 0,-21 0 0,0 0 16,21-1-16,-22 1 0,1 21 15,0 0-15,0 21 16,21 22-16,0-22 16,-21 21-16,0 1 0,21 20 0,0 1 15,-22-1-15,1 1 0,21-1 0,-21 22 16,0-22-16,0 22 0,21 0 16,-21-1-16,-1 1 0,1 0 0,21-1 15,-21-20-15,21 20 0,-21 1 0,21 0 16,0-1-16,-21 1 0,21-21 0,-21 20 15,-1 1-15,22-22 0,0 1 0,0 21 16,0-22-16,-21 1 0,21-22 16,0 21-16,0-20 0,0-1 0,0 0 15,0-20-15,0 20 0,0-21 0,21 0 16,1-21-16,-1 0 16,0 0-16,21-21 0,-21 0 15,1 0-15,-1-22 0,21 22 0,0-21 16,-20 0-16,20-1 0,-21 1 0,21 0 15,-20-22-15,20 22 0,-21-22 0,0 1 16,0-1-16,1 1 0,-22-22 0,0 22 16,0-1-16,0-21 0,0 22 0,-22 21 15,1-22-15,-21 22 0,21-1 16,-22 1-16,22 21 0,-21 0 0,0 0 16,20-1-16,-20 22 0,0 0 15,21 0-15,-1 0 0,1 0 0,0 0 0,0 0 16,21-21-1,21 21 1,0 0-16,22-21 0,-22 21 0,21-21 16,22 0-16,-22 0 0,21-1 0,1 1 15,21 0-15,-22-21 0,1 21 0,-1-22 16,1 22-16,-1-21 0,1-1 0,-22 22 16,-21-21-16,21 21 0,-20 0 15,-22-1-15,0 1 0,-22 21 16,1 0-1,-21 0-15,21 21 0,0 1 0,-1-1 16,-20 0-16,21 0 0,0 0 16,21 22-16,0-22 0,-21 0 15,21 21-15,0-21 0,0 1 0,0-1 16,21 0-16,0 0 0,0 0 16,0-21-16,22 0 0,-22 0 0,0 21 15,0-21-15,21 0 0,-20 0 0,-1 0 16,0 0-16,0 0 0,0 0 0,0 0 15,1 0-15,-1 0 0,0-21 16,0 0-16,0 21 0,-21-21 16,21 0-16,1 21 0,-1-21 0,0-1 15,-21 1-15,21 0 0,0 0 0,-21 0 16,21 0-16,-21-1 0,22 1 0,-22 0 16,0 0-16,0 0 0,0 42 46,0 0-46,0 0 0,-22 22 16,22-22-16,0 0 0,-21 0 0,21 21 16,0-20-16,0-1 0,0 0 0,0 0 15,0 0-15,0 0 0,0 1 16,0-1-16,21-21 0,1 0 16,-1 0-16,0 0 0,0 0 15,0 0-15,0 0 0,1-21 16,-1-1-16,0 22 0,0-21 0,0 0 15,0 0-15,1 0 0,-22 0 0,0-1 16,0 1-16,0 0 0,0-21 16,0 21-16,-22-22 0,1 22 0,-21 0 15,21 0-15,0 0 0,-1 21 0,1 0 16,-21-22-16,21 22 0,0 0 0,-1 0 16,44 0 15,-1 0-31,21 0 0,-21 0 15,22 0-15,-1 0 0,0-21 0,1 21 16,-1 0-16,0 0 0,-21 0 0,22 0 16,-1 0-16,0 0 0,-20 0 15,20 0-15,-21 21 0,0 1 0,0-1 16,1 0-16,-22 0 0,0 0 16,0 22-16,0-22 0,0 21 0,0-21 15,0 0-15,0 1 0,0 20 0,-22-21 16,1 0-16,21 0 0,-21-21 0,21 22 15,0-1-15,-21-21 0,0 0 16,21 21-16,-21-21 0,21-21 31,0 0-31,0-1 0,0 1 0,0 0 16,21 0-16,0 0 0,0 0 0,-21-22 16,21 1-16,0 21 0,1-22 15,20 1-15,-21 0 0,0 21 0,22-1 16,-22 1-16,0 0 0,21 0 0,-21 21 15,1 0-15,-1 0 0,0 0 16,0 0-16,0 21 0,0 0 0,-21 0 16,0 1-16,0-1 0,0 21 0,0-21 15,0 22-15,0-22 0,0 21 0,0-21 16,0 0-16,0 1 0,0-1 0,0 0 16,0 0-16,0 0 0,0 0 15,0-42 16,0 0-15,0 0-16,0 0 0,0 0 0,22-22 16,-1 22-16,21-21 0,-21-1 0,0 1 15,22 21-15,-1-21 0,-21-1 0,22 22 16,-1 0-16,0 0 0,1 0 16,-22 21-16,21 0 0,-21 0 0,22 0 15,-22 21-15,0 0 0,-21 0 0,0 0 16,0 22-16,0-22 0,0 21 0,0-21 15,0 22-15,0-22 0,-21 21 16,21-21-16,-21 0 0,21 1 0,-22-1 16,22 0-16,0 0 0,-21 0 0,0-21 15,21 21-15,0-42 32,0 0-32</inkml:trace>
  <inkml:trace contextRef="#ctx0" brushRef="#br0" timeOffset="35812.62">14309 4149 0,'0'0'0,"0"-21"0,0-1 16,0 1-16,0-21 0,0 21 0,0 0 15,0-22-15,0 22 0,0 0 0,0-21 16,0 20-16,0 1 0,0 0 15,-22 0-15,22 0 0,-21 0 16,0 21-16,0 0 0,-21 0 0,20 0 16,-20 0-16,21 0 0,-21 0 0,-1 21 15,1 21-15,0-21 0,-1 22 0,1 20 16,0-21-16,-1 22 0,1-1 0,0 22 16,20-21-16,-20 20 0,21-20 15,21 20-15,0-20 0,-21-1 0,21 1 16,0-1-16,0 1 0,21-22 0,0 1 15,0-1-15,0 0 0,22-21 0,-22 1 16,21-1-16,1 0 0,-1-21 16,0 0-16,22 0 0,-22 0 0,22 0 15,-22 0-15,0-21 0,22 0 16,-1-1-16,-20 1 0,-1 0 0,21-21 16,-20-1-16,-1 1 0,0 0 0,1-1 15,-22 1-15,0-21 0,0-1 0,0 22 16,-21-22-16,0 1 0,0-22 0,0 22 15,0-1-15,-21 1 0,0-1 0,-21 1 16,21 20-16,-22 1 16,-20 0-16,20 20 0,1 1 0,-21 0 15,-1 21-15,1 0 0,20 0 0,-20 0 0,-64 42 16,63 1-16,22-1 16,0 22-16,-1-1 0,1 1 15,21-1-15,0 1 0,21-1 0,0 1 16,0-1-16,0 1 0,21-22 0,0 21 15,21-20-15,1-1 0,-1 0 0,0 1 16,1-1-16,20-21 0,1 0 0,-22 1 16,21-22-16,1 0 0,21 0 0,-22 0 15,-21 0-15,22 0 0,-1 0 16,1-22-16,-22 22 0,22-21 0,-22 0 16,22-21-16,-22 21 0,0-1 15,1 1-15,-1-21 0,-21 21 0,0 0 16,0-22-16,-21 22 0,0 0 15,0 42 1,-21 0 0,21 0-16,-21 1 0,21-1 0,-21 0 15,21 21-15,-21-21 0,21 22 0,-21-22 16,-1 0-16,22 21 0,0-20 0,0-1 16,-21 0-16,21 0 0,-21 0 15,21-42 16,21 21-31,0-21 16,-21 0-16,22 0 0,-1-1 0,0-20 16,-21 21-16,21-21 0,0 20 0,0 1 15,1-21-15,-1 21 0,0 0 0,0-1 16,-21 1-16,21 0 0,0 21 0,1 0 16,-1 0-16,0 0 15,0 21-15,-21 0 0,0 1 16,0-1-16,0 0 0,0 21 15,0-21-15,0 1 0,0-1 0,0 21 16,0-21-16,0 0 0,21-21 0,-21 22 16,21-1-16,1 0 0,-1-21 15,0 0-15,0 0 16,21 0-16,-20 0 0,-1 0 0,0 0 16,21-21-16,-21 0 0,1 21 0,20-22 15,-21 1-15,21 0 0,-20-21 16,-1 21-16,0-1 0,0-20 0,0 21 15,0-21-15,1-1 0,-22 1 0,0 0 16,0 20-16,0-20 0,0 0 0,0 21 16,0-1-16,-22 22 15,1 0-15,0 22 0,0-1 16,0 0-16,0 0 0,-1 21 16,1-20-16,0 20 0,21 0 0,0-21 15,0 22-15,0-1 0,0-21 0,0 22 16,0-22-16,0 0 0,0 0 0,21 0 15,0 0-15,1 1 0,-1-22 0,21 0 16,-21 0-16,0 0 0,1 0 0,20 0 16,-21 0-16,21 0 0,1-22 15,-22 1-15,21 0 0,1 0 0,-1 0 16,0 0-16,22-1 0,-1-20 16</inkml:trace>
  <inkml:trace contextRef="#ctx0" brushRef="#br0" timeOffset="37860.07">17759 4805 0,'-21'21'0,"42"-42"0,-64 42 16,22-42 15,21 0-31,0 0 0,0-1 16,0 1-16,0 0 0,0 0 0,0-21 15,0 20-15,0-20 0,0 0 16,0-1-16,0 1 0,21 0 0,1-22 16,-22 22-16,21 0 0,0-1 0,0 1 15,-21 21-15,21 0 0,0-1 16,-21 1-16,22 21 0,-1 0 16,0 0-16,-21 21 0,0 1 15,0-1-15,0 0 0,21 0 0,-21 0 16,0 0-16,0 1 0,0-1 15,21 0-15,0-21 16,1 0 0,-22-21-1,21 0-15,-21-1 0,0 1 16,0 0-16,0 0 0,0 0 16,-21 0-16,-1 21 0,22-22 15,0 1-15,-21 0 0,0 21 16,0 0-16,0 0 0,0 21 15,-1 0-15,1 22 0,0-1 16,21 0-16,-21 1 0,0-1 0,0 22 16,-1-22-16,1 21 0,0-20 15,21 20-15,0-20 0,0-1 0,0 0 16,0 1-16,0-1 0,0 0 0,0-21 16,21 1-16,0-1 0,1 0 0,20-21 15,-21 0-15,0 0 0,22 0 0,-1 0 16,-21 0-16,21 0 0,1-21 0,20 0 15,-20-1-15,-1-20 0,0 21 16,1-21-16,20 20 0,-21-20 0,1-21 16,-1 20-16,-21-20 0,22-1 15,-1 1-15,-21-1 0,0-20 0,0 20 16,1-21-16,-1 22 0,-21-1 0,21 1 16,-21 21-16,0-22 0,0 22 15,0-1-15,0 22 0,0 0 0,0 0 16,0 0-16,-21 21 0,0 0 0,-1 21 15,1 0-15,21 0 0,-21 22 16,0-1-16,0 0 0,0 22 16,21-1-16,-22 1 0,1-1 0,0 22 15,21-22-15,0 1 0,-21-1 0,21 1 16,0-1-16,0 1 0,0-1 0,0-20 16,0-1-16,21 22 0,-21-22 0,21-21 15,0 21-15,22-20 16,-22-1-16,21 0 0,-21 0 0,22 0 15,-1-21-15,0 0 0,-20 0 0,20 0 16,0 0-16,1 0 0,-1-21 0,0 0 16,1 0-16,-1 0 0,0-1 0,-21 1 15,1 0-15,20-21 0,-21 21 0,-21-22 16,21 1-16,-21 21 0,21-22 0,-21 1 16,0 0-16,0 21 0,0-22 15,0 22-15,-21 0 0,0 21 0,0 0 16,0 0-16,0 0 0,-22 0 0,22 0 15,0 0-15,-21 21 0,20 21 0,-20-20 16,21-1-16,0 21 0,-22-21 16,22 22-16,0-1 0,0-21 15,0 21-15,21-20 0,0 20 0,0-21 16,0 0-16,0 0 0,0 1 0,0-1 16,21-21-16,0 0 0,0 0 0,0 0 15,22 0-15,-22 0 0,0 0 0,21 0 16,-20 0-16,-1-21 0,21-1 0,-21 1 15,0 0-15,1 21 0,-1-42 0,0 21 16,0-1-16,0 1 0,-21-21 16,0 21-16,0-22 0,21 22 15,-21 0-15,0 0 0,0 0 0,0 0 16,-21 42 15,21 0-31,0 0 0,0 0 0,-21 0 16,21 1-16,0-1 0,-21 21 15,21-21-15,0 0 0,0 1 0,0-1 16,0 0-16,0 0 0,0 0 0,0 0 16,21-21-16,0 22 0,0-22 15,1 0-15,-1 0 0,0 0 0,0 0 16,0 0-16,22-22 0,-22 1 0,21 21 16,0-21-16,1 0 0,-1 0 0,0 0 15,1-1-15,-1 1 16,0-21-16,-20 21 0,-1-22 0,0 22 15,0 0-15,0-21 0,-21 21 0,0-1 16,0 1-16,0 0 0,0 0 16,-21 21-16,0 0 0,0 0 15,0 21-15,-1 0 0,22 0 16,0 1-16,0-1 16,0 0-16,0 0 0,0 0 0,0 0 15,0 1-15,0-1 0,22 0 16,-1 0-16,-21 0 0,21 0 0,0 1 0,-21-1 15,21-21-15,0 21 0,-21 0 0,0 0 16,22-21-16,-22 21 16,-22-21-1,1 0-15,0 0 16,0 0-16,0 0 0,0-21 16,-1 0-16,1 21 0,0-21 0,0 21 15,0 0-15,0-21 0,-1 21 16,22 21-1,0 0-15,0 0 16,22-21-16,-1 21 16,0 1-16,0-22 0,0 21 0,0-21 15,1 0-15,-1 0 0,21 0 0,-21 0 16,0 0-16,22 0 0,-22 0 16,21 0-16,1 0 0,-1 0 0,0-21 15,1 21-15,-1-22 0,21 1 0,-20 0 16,-1 0-16,0 0 0,1 0 15,20-43-15,-42 22 0,1 21 0,-1-22 16,-21-20-16,0 42 0,0-1 16,0-20-16,0 21 0,-21 0 15,-1 21-15,1-21 0,0 21 0,0 0 16,0 0-16,0 0 0,-1 0 0,1 21 16,0 0-16,21 0 0,0 0 0,0 0 15,0 1-15,0-1 0,0 0 0,0 0 16,0 21-16,21-20 0,0-1 15,1 0-15,-1 0 0,-21 21 0,21-20 16,0-1-16,-21 0 0,0 0 16,0 0-16,-21 0 31,0-21-31,0 0 0,-1 0 16,1 0-16,0 0 0,0 0 0,0 0 15,0-21-15,-1 0 0,22 0 16,0 0-16,22 0 0,20-1 15</inkml:trace>
  <inkml:trace contextRef="#ctx0" brushRef="#br0" timeOffset="39051.22">22034 3831 0,'0'0'0,"22"-21"0,-1-21 16,0 21-16,0-22 0,-21 22 0,0 0 15,21-21-15,-21 20 0,21 22 0,-21-21 16,0 0-16,22 21 0,-22 21 31,0 0-31,-22 22 16,1-22-16,0 21 0,21 22 0,-21-22 15,0 22-15,0-1 0,-1 1 0,1 20 16,-21-20-16,21 20 0,0-20 16,-1-1-16,1 22 0,0-21 0,21-22 15,-21 21-15,21-20 0,-21 20 0,21-20 16,0-1-16,0-21 0,0 21 0,0-20 16,0-1-16,0 0 0,21-21 0,0 21 15,0-21-15,0 0 0,1 0 16,-1 0-16,0 0 0,21-21 0,-21 0 15,1 21-15,20-21 0,-21-1 16,0 1-16,0 0 0,22-21 0,-22 21 16,0-1-16,0 1 0,-21-21 0,21 21 15,1-22-15,-1 22 0,-21 0 0,0 0 16,0 0-16,21 0 0,-21 42 31,0 0-15,-21 0-16,21 0 0,0 0 0,0 1 15,-21 20-15,21-21 0,-22 0 0,22 0 16,0 1-16,0-1 0,0 0 0,0 0 16,0 0-1,22-21-15,-1 0 16,0 0-16,0 0 0,21 0 0,-20 0 16,-1 0-16,21-21 0,-21 21 0,22-21 15,-22 0-15,0 0 0,21-1 0,-21 22 16,1-42-16,-1 21 0,0 0 0,-21 0 15,0-1-15,21 1 0,-21 0 16,0 0-16,21 0 0,-21 0 0,0-1 16,0 1-16,0 0 15,0 42 79,0 0-94,0 1 0,0-1 16,0 0-16,0 0 15,0 0-15,-21 0 0,21 22 0,-21-22 16,21 21-16,0 1 0,-21-1 0,21 0 16,0 1-16,0-1 0,0 0 0,0 22 15,0-22-15,0 22 0,-21-22 0,21 21 16,0-20-16,0 20 0,0 1 0,0-22 15,0 22-15,0-1 0,0 1 16,-22-22-16,22 21 0,0 1 0,-21-1 16,0-20-16,21-1 0,-21 0 15,0 1-15,0-1 0,-1-21 0,1 0 16,0 1-16,-21-22 0,21 21 0,-22-21 16,22 0-16,-21 0 0,21 0 0,-22 0 15,22 0-15,-21 0 0,21-21 0,-1-1 16,-20 22-16,21-21 0,0 0 0,21 0 15,-21 0-15,-1 0 0,22-1 16,0 1-16,0 0 0,0 0 0,0 0 16,0 0-16,0-1 0,22 1 0,-1-21 15,0 21-15,0 0 0,0-22 16,22 1-16</inkml:trace>
  <inkml:trace contextRef="#ctx0" brushRef="#br0" timeOffset="39435.51">23008 4741 0,'0'0'0,"21"-63"0,0 21 0,-21 20 16,22-20-16,-22 0 0,21 21 0,-21-1 15,0 1-15,21 0 0,-21 0 0,0 0 16,0 42 0,0 0-1,0 0-15,0 0 0,0 22 0,0-1 16,0 0-16,0 1 0,0 20 15,0-20-15,0 20 0,-21 22 0,21-22 16,-21 1-16,-1-1 0,22 1 16,-21 20-16,21-20 0,-21-1 0,0 1 15,21-1-15,-21 1 0,0-1 0,-1-20 16,22 20-16,0-20 0,-21-1 0,21 0 16,-21-21-16,21 22 0,0-22 0,0 0 15,0 0-15,0 0 16,0-42 15,0 0-31,0 0 16,0 0-16,0 0 0,0-1 15,0-20-15,0 21 0,0-21 16,21-1-16,0 1 0,-21-22 0,22 22 16</inkml:trace>
  <inkml:trace contextRef="#ctx0" brushRef="#br0" timeOffset="39719.35">23050 4953 0,'0'0'15,"0"-42"-15,0-1 0,0 1 0,0 0 0,0 21 16,0-22-16,0 22 0,0 0 0,0-21 16,0 20-16,22 1 15,-1 0-15,0 0 0,0 0 0,0 0 16,22 21-16,-22-22 0,21 22 0,-21 0 16,22 0-16,-1 0 0,-21 0 0,0 0 15,0 0-15,1 22 0,-22-1 0,0 0 16,0 21-16,0-21 0,-22 1 15,1 20-15,-21-21 0,21 0 0,-22 22 16,1-22-16,0 0 0,21 0 0,-22 0 16,1-21-16,21 21 0,0 1 0,-1-22 15,1 0-15,0 0 0,42-22 32,0 1-32,22 21 15,-22-21-15,0 0 0,0 21 16,0 0-16</inkml:trace>
  <inkml:trace contextRef="#ctx0" brushRef="#br0" timeOffset="40067.15">23453 4784 0,'0'0'0,"42"-21"15,-21 21-15,0-22 0,-21 1 16,21 21-16,1-21 0,-1 0 0,0 0 16,21 0-16,-21-1 0,1-20 0,20 21 15,-21 0-15,0 0 0,0-22 0,1 22 16,-1 0-16,-21 0 0,-21 21 31,-1 0-31,1 0 0,0 0 16,-21 21-16,21-21 0,-22 21 0,22 0 15,-21 22-15,21-22 0,-1 0 0,1 21 16,0-21-16,0 22 0,21-22 0,0 21 16,0-21-16,0 1 0,0-1 0,0 0 15,21 0-15,0 0 0,0 0 16,1-21-16,-1 0 0,21 22 0,-21-22 15,22 0-15,-22 0 0,21 0 0,-21 0 16,0 0-16,22-22 0,-22 1 0,0 21 16,0-21-16,-21 0 0,21 0 15,-21 0-15,0-1 16,0 1-16,0 0 0,-21 21 16,0-21-16,-21 0 0</inkml:trace>
  <inkml:trace contextRef="#ctx0" brushRef="#br0" timeOffset="40312.01">21780 4403 0,'-63'0'0,"126"0"0,-147 21 0,41-21 16,22 0-16,0 0 0,42 0 15,0 0 1,1 0-16,20-21 0,-21 21 0,21 0 15,1-21-15,-1 21 0,22-22 16,-22 22-16,-21-21 0,21 21 0,1-21 16,-22 21-16,21 0 0,-21-21 0,1 21 15,-1 0-15,0 0 0,0 0 0,0 0 16,-21-21-16,21 21 0,1 0 0,-1 0 16</inkml:trace>
  <inkml:trace contextRef="#ctx0" brushRef="#br0" timeOffset="40743.76">25209 3916 0,'0'0'0,"0"-21"0,0 0 0,0-1 0,0-20 16,0 21-16,0 0 0,0-22 15,0 22-15,0 0 0,0 0 0,0 0 16,0 0-16,0-1 16,0 44-1,0-1-15,0 21 16,0-21-16,0 22 0,-21-1 0,21 21 15,-21 1-15,21-1 0,-21 1 0,21-1 16,-21 22-16,21-21 0,-21 20 0,-1-20 16,22-1-16,0 1 0,0-22 0,0 22 15,-21-1-15,21-21 0,0 1 16,0-1-16,0-21 0,0 0 0,0 22 16,0-22-16,0 0 0,21-21 31,-21-21-16,0 0-15,22 0 0,-1-1 0</inkml:trace>
  <inkml:trace contextRef="#ctx0" brushRef="#br0" timeOffset="41119.08">25358 4572 0,'0'0'0,"21"-42"0,0 21 16,0-64 0,0 64-16,-21 0 0,21 21 0,-21 21 31,0 0-31,0 0 0,0 0 0,-21 22 15,21-22-15,-21 0 0,21 21 0,0-21 16,0 1-16,0 20 0,0-21 0,0 0 16,0 0-16,0 1 0,0-1 15,0 0-15,21-21 0,0 0 16,1 0-16,-1 0 16,0 0-16,0 0 0,21-21 0,-20 0 15,-1-1-15,0 22 0,0-21 0,0-21 16,0 21-16,1 0 0,-22-22 0,0 22 15,0-21-15,0-1 0,0 22 0,0-21 16,-22 21-16,1 0 0,0 21 16,0 0-16,0 0 0,-22 0 15,22 0-15,-21 0 0,0 0 0,20 0 16,1 0-16,-21 21 0,21-21 0,0 0 16,-1 0-16,1 0 0,21 21 0,0-42 46,0 0-46</inkml:trace>
  <inkml:trace contextRef="#ctx0" brushRef="#br0" timeOffset="41375.93">24871 4170 0,'-21'0'15,"42"0"-15,-64-21 0,22 21 0,0-21 0,21-1 16,21 1-16,0 0 0,22 0 15,-1 0-15,0 0 0,22-1 16,-1 1-16,22 0 0,-21 21 0,41-21 16,-20 0-16,0 0 0,21 21 0,-1-22 15,-20 22-15,0 0 0,-1 0 0,-20 0 16,-1 0-16,-20 0 0,-1 0 16,-21 0-16,0 0 0,-42 0 15,0 0 1,0 0-16,-21 0 0,-1 0 0,1 0 15,0 0-15,-22 0 0,1 0 0,-1 0 16</inkml:trace>
  <inkml:trace contextRef="#ctx0" brushRef="#br0" timeOffset="43207.39">1058 7006 0,'0'21'0,"21"-21"47,-21-21-47,22 21 16,-1-21-16,0 0 0,-21 0 0,0 0 15,21-1-15,-21 1 0,0 0 16,0 0-16,0 0 0,0 0 16,-21-1-16,0 1 0,0 0 15,-1 21-15,-20-21 0,21 21 0,-21 0 16,-1 0-16,1 0 0,0 0 16,-1 21-16,1 0 0,0 0 0,-22 1 15,22 20-15,-1 0 0,1 1 16,0 20-16,21-21 0,-1 22 0,1-1 15,21-20-15,0 20 0,0-20 16,0-1-16,21 0 0,1 1 0,-1-22 16,0 0-16,0 0 0,21 0 0,-20-21 15,20 0-15,0 0 16,1 0-16,-1-21 0,-21 0 0,21 0 16,1 0-16,-1-22 0,0 22 15,1-21-15,-1-1 0,0 1 0,1 21 16,-22-21-16,0-1 0,0 1 15,0 21-15,-21-22 0,0 1 0,0 21 16,0-21-16,0 20 0,0 1 16,0 0-16,-21 21 15,21 21-15,-21-21 16,21 43-16,-21-22 0,21 0 0,0 21 16,0 1-16,0-22 0,0 21 15,0 0-15,0-20 0,21-1 16,0 21-16,0-21 0,1 0 0,-1 1 15,0-22-15,21 0 0,-21 0 16,22 0-16,-22 0 0,21 0 0,1 0 16,-22-22-16,21 1 0,-21 21 15,22-21-15,-22 0 0,0 0 0,0 0 16,0-1-16,0-20 0,-21 21 0,0 0 16,0 0-16,0-1 0,0 1 15,0 0-15,0 0 0,-21 21 31,21 21-31,-21-21 0,21 21 16,0 0-16,-21 1 0,21 20 0,-21-21 16,0 0-16,21 22 0,-22-22 15,22 21-15,0-21 0,0 0 0,0 1 16,0-1-16,0 0 0,-21 0 16,42-42 15,-21 0-31,22 0 15,-1-1-15,0 1 0,-21-21 0,21 21 16,0-22-16,0 22 0,1-21 16,-1 21-16,0 0 0,21-22 0,-21 22 15,1 0-15,20 21 0,-21 0 16,0 0-16,22 0 0,-22 0 0,0 0 16,21 21-16,-21 0 0,1 0 15,-1 1-15,0 20 0,-21-21 16,0 21-16,0 1 0,0-22 0,0 21 15,0 1-15,0-22 0,0 21 0,0-21 16,-21 0-16,0 1 0,21-1 16,-22 0-16,22 0 0,0 0 0,0 0 15,-21-21-15,42-21 32,1 0-17,-1 0-15,0 0 0</inkml:trace>
  <inkml:trace contextRef="#ctx0" brushRef="#br0" timeOffset="43667.59">3090 6985 0,'0'0'0,"0"-21"0,0 0 0,-21 21 16,0-21-16,0-1 0,0 1 15,-1 0-15,1 21 0,0 0 16,0 0-16,0 0 0,0 0 0,-1 0 15,1 21-15,0 0 16,0 1-16,0 20 0,0-21 16,21 21-16,0 1 0,-22-1 0,22-21 15,0 22-15,0-1 0,0 0 16,0-21-16,0 22 0,0-22 0,22 0 16,-1 0-16,0-21 0,0 21 0,0-21 15,22 0-15,-22 0 0,21 0 0,-21 0 16,0-21-16,22 21 0,-22-21 15,21 0-15,-21 0 0,1 0 0,-1-22 16,0 22-16,0 0 0,-21-21 16,0-1-16,0 22 0,0-21 0,0-1 15,0 1-15,-21 21 0,-21-21 16,20 20-16,1 1 0,0 0 0,-21 0 16,21 0-16,-22 21 0,1 0 15,0 0-15,-1 21 0,22 0 0,-21-21 16,-1 21-16,22 0 0,-21 1 0,21 20 15,0-21-15,-1 0 0,22 0 16,0 1-16,0-1 0,0 0 16,0 0-16,22-21 0,-1 0 0,0 0 15,0 0-15,21 0 0</inkml:trace>
  <inkml:trace contextRef="#ctx0" brushRef="#br0" timeOffset="44047.92">3662 6371 0,'0'0'0,"0"-21"0,-21 0 0,21 0 16,0 0-16,-22 21 0,22-22 15,-21 22-15,21-21 0,0 0 16,-21 21-16,0 0 16,0 0-16,21 21 0,0 0 15,-21 22-15,21-22 0,-22 42 0,22-20 16,0 20-16,0 1 0,0-1 16,0 1-16,0-1 0,0 1 0,0 20 15,0-20-15,-21-1 0,21 1 0,-21-1 16,21-20-16,0 20 0,-21-20 15,21-1-15,0 0 0,0-21 0,0 1 16,0-1-16,0 0 0,0-42 31,0 0-31,0-1 16</inkml:trace>
  <inkml:trace contextRef="#ctx0" brushRef="#br0" timeOffset="45267.51">3175 7070 0,'0'0'15,"-21"0"-15,0-21 0,-1 21 0,22-22 0,22 1 32,-1 21-32,0 0 15,21-21-15,1 21 0,-1-21 0,21 0 16,-20 21-16,20-21 0,22-1 16,-22 1-16,1 0 0,-1-21 0,1 21 15,-22-1-15,22 1 0,-22-21 16,-21 21-16,22-22 0,-22 22 0,0-21 15,-21 21-15,0-22 0,0 22 16,0 0-16,0-21 0,0 21 0,-21-1 16,0 22-16,-1 0 15,1 0-15,0 0 0,21 22 16,-21-1-16,21 21 0,-21 0 0,21 1 16,-21-1-16,21 0 0,0 1 0,0 20 15,0-20-15,-22 20 0,22-21 0,0 22 16,-21-22-16,21 22 0,0-22 15,0 22-15,0-22 0,0 0 16,-21 1-16,21-22 0,0 21 0,0-21 16,0 22-16,-21-22 0,21 0 15,0 0-15,0-42 32,21 0-32,-21 0 0,21-1 15,0 1-15,-21 0 0,22-21 16,-1 21-16,0-22 0,0 22 0,0 0 15,0-21-15,1 20 0,-22 1 0,21 21 16,0-21-16,0 21 0,0 0 0,0 0 16,1 0-16,-1 21 15,-21 0 1,21 1-16,-21-1 0,21 21 0,-21-21 16,0 0-16,0 1 0,0-1 0,0 0 15,21 0-15,0 0 16,-21 0-16,22-21 0,-1 0 0,-21 22 15,21-22-15,21 0 0,-21 0 0,1 0 16,-1 0-16,21-22 0,-21 22 0,22-21 16,-22 0-16,21 0 0,-21 0 15,22 0-15,-22-1 0,0-20 0,21 21 16,-42-21-16,21 20 0,-21 1 0,22-21 16,-22 21-16,0 0 0,0-1 15,0 1-15,0 0 0,0 0 16,-22 21-16,1 0 15,0 0-15,0 21 16,21 0-16,0 0 0,-21 1 16,21-1-16,0 0 0,0 0 0,0 21 15,0-20-15,0-1 0,0 0 16,0 0-16,0 0 0,0 0 0,0 1 16,0-1-16,0 0 0,21 0 15,0-21-15,0 0 0,0 0 16,1 0-16,-1 0 0,0 0 15,0 0-15,0-21 0,22 21 0,-22-21 16,0 0-16,21-1 0,-21 1 16,1 0-16,20 0 0,-21 0 0,0-22 15,0 22-15,-21-21 0,22 21 0,-1 0 16,-21-22-16,0 22 0,0 0 16,0 0-16,0 0 0,-21 21 31,-1 0-31,22 21 0,-21 0 15,21 0-15,-21 0 0,21 0 16,0 1-16,0-1 16,21-21-16,0 0 0,1 0 15,-1 0-15,0 0 0,0 0 16,0-21-16,0-1 0,1 22 0,-1-21 16,0 21-16,0-21 0,0 21 15,-21-21-15,21 21 0,-21-21 16,0 42-1,0 0-15,-21-21 16,0 42-16,0-20 0,21-1 0,-21 21 16,21-21-16,-21 22 0,21-22 15,0 21-15,0-21 0,0 0 0,0 1 16,0 20-16,0-21 0,0 0 16,0 0-16,21-21 0,0 0 15,0 0-15,0 0 16,0 0-16,1 0 15,-1 0-15,-21-21 0,0 0 0,0 0 16,21 0-16,-21 0 0,0-1 16,21 1-16</inkml:trace>
  <inkml:trace contextRef="#ctx0" brushRef="#br0" timeOffset="47503.4">6667 7176 0,'-21'0'16,"0"0"46,21-22 1,0 1-63,0 0 16,0 0-1,21 0-15,-21 0 0,0-1 0,21 1 16,1 0-16,-1-21 0,0 21 15,-21-22-15,21 22 0,0 0 0,0 0 16,1 0-16,-1-1 0,0 1 16,0 0-16,0 21 0,0 0 15,1 0-15,-22 21 16,0 0-16,0 1 0,0-1 16,0 0-1,0-42 32,0 0-47,0-1 16,0 1-1,0 0-15,0 0 0,0 0 16,0 0 0,-22 21-16,1 0 0,0 0 15,0 21 1,21 0-16,-21 0 0,0 0 15,21 0-15,0 22 0,-22-22 16,22 21-16,-21-21 0,0 22 0,21-1 0,0-21 16,0 22-16,-21-1 0,21-21 15,0 21-15,0 1 0,0-22 16,0 0-16,0 0 0,0 0 0,21 1 16,0-1-16,0-21 0,1 0 0,-1 0 15,0 0-15,0 0 0,21 0 0,-20 0 16,20 0-16,-21-21 0,21 21 0,-20-22 15,20 1-15,-21 0 0,21 0 16,-20 0-16,-1-22 0,0 22 0,0-21 16,0 21-16,0-22 0,1 1 0,-22 21 15,0-21-15,21-1 0,-21-20 0,21 20 16,-21 1-16,0 0 0,0-22 0,0 22 16,0 0-16,0-22 15,0 22-15,0-1 0,0 22 0,0-21 16,0 21-16,0 0 0,0-1 15,-21 22-15,21 22 16,0-1-16,0 0 0,0 21 16,0 1-16,-21-1 0,21 21 0,0 1 15,0-22-15,-22 22 0,22-1 0,0-20 16,0 20-16,0-21 0,0 1 0,0-1 16,22-21-16,-1 22 0,-21-1 0,21-21 15,0 0-15,0 0 0,22 1 16,-22-1-16,0-21 0,21 0 0,-21 0 15,22 0-15,-22 0 0,21 0 16,1 0-16,-22 0 0,21-21 0,0-1 16,1 22-16,-22-21 0,21 0 0,-21 0 15,1 0-15,-1 0 0,0-22 0,-21 22 16,0 0-16,0-21 0,0 20 16,0 1-16,0-21 0,0 21 0,-21-22 15,0 22-15,21 0 0,-22 21 0,1-21 16,0 21-16,0 0 0,0 0 0,0 0 15,-1 21-15,1 0 0,0 0 16,0 1-16,21 20 0,-21-21 16,0 21-16,21-20 0,0-1 15,0 21-15,0-21 0,0 0 0,0 1 16,0 20-16,0-21 0,0 0 16,0 0-16,21 1 15,0-22-15,0 0 0,0 0 16,0 0-16,1-22 0,-1 22 15,0-21-15,0 0 0,0 0 0,0 0 16,1 0-16,-22-1 0,21-20 16,-21 21-16,0 0 0,0-22 0,0 22 15,21 0-15,-21 0 0,0 0 16,0 0-16,0 42 31,0 0-31,0 0 16,0 0-16,0 0 0,0 1 15,0-1-15,0 0 0,0 0 0,0 21 16,0-20-16,0-1 0,0 0 16,0 0-16,0 0 0,21 0 0,-21 1 15,21-22-15,0 21 0,1-21 16,-1 0-16,0 0 0,0 0 0,0 0 16,0 0-16,22-21 0,-22-1 0,21 22 15,1-21-15,-1 0 0,-21 0 0,21 0 16,1 0-16,-22-1 0,21-20 15,-21 21-15,1 0 0,-1-22 16,-21 22-16,0 0 0,0-21 0,0 21 16,0-1-16,-21 22 15,-1 0-15,1 0 0,0 0 16,0 22-16,0-1 0,0 0 0,-1 0 16,22 0-16,0 0 0,0 1 15,0-1-15,0 0 0,0 0 0,0 0 16,0 22-16,0-22 0,22 0 0,-1 0 15,0 0-15,0 0 0,0 1 16,-21-1-16,21 0 0,1-21 16,-44-21 31,1 21-47,21-21 0,-21 21 15,0-22-15,0 1 0,0 21 16,-1 0-16,1 0 15,0 0-15,21 21 16,-21-21-16,21 22 16,0-1-16,0 0 0,0 0 15,21-21-15,0 21 0,0-21 0,1 0 16,-1 0-16,0 0 0,0 0 0,21 0 16,-20 0-16,20 0 0,-21 0 15,21 0-15,1 0 0,-1-21 0,0 0 16,1 21-16,-1-21 0,0 0 0,1-1 15,-22-20-15,21 21 0,-21 0 16,22 0-16,-22-22 0,0 22 0,-21-21 16,0 21-16,21-22 0,-21 22 0,0 0 15,0 0-15,0 0 0,-21 21 0,0 0 16,0 0-16,0 0 0,-1 0 0,-20 0 16,21 21-16,-21-21 0,20 21 0,1 0 15,0 0-15,21 0 0,0 1 16,0-1-16,0 0 0,0 0 0,0 0 15,21 0-15,0 1 0,22-1 16,-22 0-16,0 0 0,0-21 0,0 21 16,1 0-16,-1 1 0,0-1 0,-21 0 15,0 0-15,0 0 16,-21-21-16,0 0 0,-1 0 16,1 21-16,0-21 0,0 0 0,0 0 15,0 0-15,21-21 16,0 0-1,0 0-15,21 0 0,0-22 16,0 22-16</inkml:trace>
  <inkml:trace contextRef="#ctx0" brushRef="#br0" timeOffset="48655.8">10689 6202 0,'0'-21'0,"0"42"0,0-63 16,0 20-16,0 1 0,0-21 15,0 21-15,0 0 0,-21-1 0,21 1 16,-21 21-16,21-21 0,-21 21 16,-1 21-1,22 0-15,-21 22 0,21-1 16,0 0-16,0 1 0,0 20 0,0 1 16,-21-1-16,21 1 0,-21-1 0,21 1 15,0-1-15,-21-20 0,0 20 0,21 1 16,-22-22-16,1 0 0,21 1 15,0-1-15,0 0 0,0-21 0,0 1 16,0 20-16,0-21 0,0 0 16,0 0-16,0-42 31,0 0-15,0 0-16,0 0 0,0 0 0,0-1 15,0 1-15,0 0 0,-21 0 0,0 0 16,0 0-16,0-1 0,-22 1 0,22 0 15,0 21-15,0-21 0,0 0 16,-1 21-16,1 0 0,0 0 16,42 0 15,0 0-31,1 0 0,20 0 0,-21 0 16,0 0-16,22-21 0,-1 21 0,0 0 15,1-22-15,-1 22 0,0-21 0,1 0 16,-1 21-16,21-21 0,-20 21 15,-1-21-15,-21 0 0,22 21 0,-1-22 16,-21 22-16,0 0 0,0-21 0,-21 42 31,0 1-15,0-1-16,-21 0 0,21 0 0,-21 0 16,21 0-16,-21 1 0,21-1 0,-21 21 15,21-21-15,0 0 16,0 1-16,0-1 0,0 0 15,21-21-15,0 0 16,0 0-16,0 0 0,1 0 0,20 0 16,-21 0-16,0 0 0,22-21 0,-1 0 15,-21 21-15,21-22 0,-20 1 0,-1 0 16,21 0-16,-21 0 0,0 0 0,1-1 16,-22 1-16,0 0 0,21 0 0,-21 0 15,0 0-15,0-1 0,-21 22 31,21 22-15,-22-1-16,22 0 16,-21 21-16,0-21 0,21 22 0,-21-22 15,0 21-15,21 1 0,-21-1 0,21 0 16,0 1-16,-22-1 0,22 21 0,-21-20 16,21-1-16,0 22 0,0-22 0,0 21 15,0-20-15,0-1 0,0 22 0,21-22 16,-21 0-16,0 1 0,0-1 0,0 0 15,0-21-15,0 22 0,0-1 16,0-21-16,-21 22 0,0-22 0,0 0 0,0 0 16,0 0-16,-1-21 0,-20 0 0,21 0 15,-21 0-15,20 0 0,-20 0 0,0 0 16,21-21-16,-22 0 0,1 0 16,21 0-16,0-1 0,-22-20 0,22 21 15,0 0-15,0 0 0,0-22 0,21 22 16,0 0-16,0 0 0,0 0 0,0-1 15,0 1-15,21 0 0,0 0 16,0-21-16,0 20 0,22 1 0,-1 0 16,0-21-16,1 21 0,-1-22 0,0 22 15</inkml:trace>
  <inkml:trace contextRef="#ctx0" brushRef="#br0" timeOffset="49003.11">11578 6710 0,'0'-64'16,"0"43"-16,0 0 0,0 0 16,0 42-1,0 0 1,0 22-16,0-22 0,0 21 0,0 0 16,0 1-16,0-1 0,0 22 0,0-22 15,0 21-15,0 1 0,0-22 0,0 22 16,-21-1-16,21 1 0,-21-1 0,21 1 15,0-1-15,0 1 0,-21-1 16,-1 1-16,22-22 0,-21 22 0,21-1 16,-21 1-16,0-1 0,0-21 0,21 22 15,0-22-15,-21 1 0,-1-1 0,22-21 16,0 0-16,0 22 0,0-22 16,0-42-1,0-1-15,0 1 16,0 0-16,0 0 0,0-21 0,22-1 15,-1 1-15,-21 0 0,0-22 0,21 22 16,-21-22-16</inkml:trace>
  <inkml:trace contextRef="#ctx0" brushRef="#br0" timeOffset="49340.05">11430 6858 0,'0'0'0,"0"-42"0,-21 21 15,0-22-15,-1 22 0,22 0 16,0-21-16,-21 20 0,21 1 0,0 0 15,0 0-15,0 0 0,0 0 0,0-1 16,21 1-16,1 21 0,-1-21 0,21 0 16,-21 21-16,22-21 0,-1 21 0,0 0 15,1 0-15,-1 0 0,0 21 0,1 0 16,-22 0-16,0 0 0,0 1 16,-21 20-16,0 0 0,0 1 0,0-22 15,0 21-15,-21 0 0,0-20 16,0 20-16,-1-21 0,-20 0 0,0 22 15,21-22-15,-22 0 0,1 0 0,0-21 16,20 21-16,-20 0 0,21-21 0,0 0 16,0 22-16,-1-22 0,22-22 31,22 1-31,-1 0 0,21 21 16,-21-21-16,0 0 0,22 0 15,-22-1-15,21 1 0,-21 0 0</inkml:trace>
  <inkml:trace contextRef="#ctx0" brushRef="#br0" timeOffset="49745.81">11874 6731 0,'22'0'15,"-22"-21"-15,21 21 0,0 0 16,0-21-16,0 21 16,-21-21-16,21-1 0,1 22 0,-1-21 15,0 0-15,21 0 0,-21 0 16,1 0-16,20-1 0,-21 1 0,0-21 15,0 21-15,22 0 0,-43-1 0,21 1 16,-21 0-16,21 0 0,-21 0 16,0 0-16,-21 21 0,0 0 15,0 0-15,-1 0 0,1 0 16,-21 21-16,21 0 0,-22 0 0,22 0 16,0 22-16,-21-22 0,21 21 15,-1 0-15,1-20 0,21 20 0,0 0 16,0 1-16,0-22 0,0 21 0,0-21 15,0 22-15,0-22 0,0 0 0,21 0 16,1 0-16,-1 0 0,0-21 0,0 22 16,21-22-16,-20 0 0,-1 0 0,0 0 15,21 0-15,-21 0 0,1 0 0,-1 0 16,21-22-16,-21 1 16,0 21-16,1 0 0,-22-21 0,21 21 0,-21-21 15,0 0 1,0 0-1,0-1-15</inkml:trace>
  <inkml:trace contextRef="#ctx0" brushRef="#br0" timeOffset="49931.71">12446 6837 0,'0'21'0,"0"-42"0,0 63 0,-21-42 16,21 21 0,-21-21-1</inkml:trace>
  <inkml:trace contextRef="#ctx0" brushRef="#br0" timeOffset="55311.19">13504 6096 0,'0'-21'172,"0"42"-125,0 0-47,0 0 15,0 1-15,0-1 0,0 0 16,0 0-16,0 0 16,-21 0-1,21 1 1,0-44 15,0 1-15,0 0-16,0 0 15,21 21-15,-21-21 0,0 0 16,0-1-16,21 1 16,-21 42 30,0 1-46,0-1 0,0 0 16,0 0-16,0 0 0,0 0 16,-21 1-16,0-1 0,0 0 15,0 0-15,21 0 0,-21-21 0,21 21 16</inkml:trace>
  <inkml:trace contextRef="#ctx0" brushRef="#br0" timeOffset="55671.98">14055 6096 0,'0'0'0,"0"-21"0,0 0 31,-22 21-16,1 0 1,21-21-16,-21-1 31,21 1-15,0 42 15,0 1-15,0-1-16,0 0 0,-21 0 15,21 0-15,-21 0 0,21 1 16,-21-1-16,-1 0 0,1 0 0,0 0 16,0 0-16,0 1 0,0-1 0,-22 0 15,22-21-15,0 21 0,-21-21 16,20 0-16</inkml:trace>
  <inkml:trace contextRef="#ctx0" brushRef="#br0" timeOffset="56811.96">275 3683 0,'0'0'0,"0"-21"0,0 42 79,-21 0-64,21 0 1,21-21 15,0-21-15,0 0-16,-21 0 15,22 21-15,-22-21 16,0 0 0,-22 21-1,1 21 1,0-21-16,0 21 15,0 0-15,21 0 0,0 0 0,-21-21 16,21 22-16,0-1 0,0 0 16,0 0-16,0 0 0,0 0 15,21-21-15,0 0 16,0 0-16,0 0 0,0 0 0,22 0 16</inkml:trace>
  <inkml:trace contextRef="#ctx0" brushRef="#br0" timeOffset="57163.76">720 3662 0,'21'0'94,"0"0"-94,-21-21 15,21 0-15,-42 21 47,0 0-47,21 21 16,-21 0-16,21 0 0,-22 0 0,22 0 15,0 1-15,0 20 0,0-21 16,0 0-16,0 0 0,0 22 0,0-22 16,0 0-16,22 0 0,-1 0 15,-21 1-15,0-1 0</inkml:trace>
  <inkml:trace contextRef="#ctx0" brushRef="#br0" timeOffset="64109.21">2498 9123 0,'0'0'0,"0"21"0,0-42 125,0 0-125,21 0 16,-21-1-16,0 1 16,0 0-16,0 0 0,0 0 15,0 0-15,0-1 0,0 1 16,0 0-16,0 0 15,0 42 17,0 0-32,0 0 0,0 1 15,-21 20-15,21 0 0,0 1 0,0-1 16,0 0-16,0 1 0,0-1 0,0 0 16,-22 1-16,22-1 0,0 0 15,0 1-15,0-1 0,0 0 0,0 1 16,-21-1-16,21 0 0,0 1 0,0-22 15,0 21-15,0-21 0,0 0 0,0 1 16,0-1-16,0 0 0,0 0 16,0 0-1,21-21 1,-21-21 0,0 0-1,22 0-15,-22 0 0,21 21 16,-21-22-16,0 1 0,21 0 0,0 21 15</inkml:trace>
  <inkml:trace contextRef="#ctx0" brushRef="#br0" timeOffset="65434.96">3365 9398 0,'0'-21'31,"0"0"-15,-21 21-1,0 0 17,21 21-17,0 0 1,-21 0-16,21 0 0,0 1 16,0-1-16,0 0 31,21-42 0,-21 0-15,0-1-16,21 22 0,-21-21 15,21 0-15,-21 0 16,0 0-16,-21 21 31,21 21-15,-21-21-16,21 21 0,-21-21 0,21 21 15,0 0-15,0 1 0,0-1 16,0 0-16,21-21 31,0 0-31,0 0 16,-21-21-16,22 21 16,-22-21-16,21 21 0,-21-22 15,0 1 1,-21 21-1,-1 0 1,1 0 0,21 21-16,0 1 15,21-22 1,1 0 0</inkml:trace>
  <inkml:trace contextRef="#ctx0" brushRef="#br0" timeOffset="66124.27">5101 9229 0,'0'0'0,"-21"0"0,21-21 16,0-1-16,0 1 16,0 0-16,0 0 0,0 0 0,0 0 15,0-1-15,0 1 0,0-21 16,0 21-16,0 0 0,0-22 0,0 22 15,0-21-15,-21 21 0,21-22 16,-21 22-16,21 0 0,-22-21 0,22 20 16,0 1-16,0 0 0,-21 0 15,21 0-15,0 42 32,0 21-32,0-21 0,0 22 15,0 20-15,0-20 0,0 20 0,0 1 16,0 20-16,0-20 0,0-1 0,0 22 15,0-22-15,0 1 0,0-1 0,0 1 16,0-22-16,0 22 0,0-22 16,0 0-16,21-20 0,-21 20 15,22-21-15,-1 0 0,-21 0 0,21-21 16,0 0-16,0 0 0,0 0 0,1 0 16,-1 0-16,0 0 0,21-21 0,-21 0 15,22 0-15,-22 0 0,21 0 0,1-22 16,-1 1-16,-21 0 0,21-1 15,1 1-15,-22-22 0,21 22 0,-21-21 16,1-1-16,-1 1 0,-21 20 0,0-20 16,21-1-16,-21 1 0,0 20 15,0 1-15,0 0 0,0 21 0,0-1 0,0 1 16,0 0-16,0 0 16,-21 21-1,21 21 1,0 0-16,0 0 15,21 1-15,21-22 16</inkml:trace>
  <inkml:trace contextRef="#ctx0" brushRef="#br0" timeOffset="66591.52">6371 9059 0,'-21'0'0,"0"-21"31,21 0-31,0 0 15,-21 21 1,-1 0 0,22 21-16,0 0 0,0 0 15,0 22-15,0-22 0,0 21 16,0 22-16,0-22 0,0 0 0,0 22 16,22-1-16,-22 1 0,0-1 0,0 1 15,0-1-15,0 1 0,0 21 0,0-22 16,-22 1-16,1 20 0,0-20 0,0-1 15,0 1-15,0-1 0,-1 1 0,1-22 16,0 0-16,21 1 0,0-1 0,-21-21 16,21 0-16,0 1 0,0-44 31,0 1-15,0 0-16,0-21 0,0-1 0,0 1 15,0 0-15,0-22 0,0 22 0,0-22 16</inkml:trace>
  <inkml:trace contextRef="#ctx0" brushRef="#br0" timeOffset="66867.48">6117 9229 0,'0'0'0,"0"-43"0,0 22 0,21-42 16,-21 42-16,21-1 16,-21 1-16,22 21 0,-1-21 15,-21 0-15,42 0 0,-21 0 16,0-1-16,1 22 0,20 0 0,-21 0 0,21 0 15,-20 0-15,20 0 0,-21 22 16,0-1-16,0 21 0,1-21 0,-22 22 16,0-1-16,0 0 0,0-21 0,0 22 15,-22-1-15,1-21 0,0 22 16,-21-22-16,21 21 0,-22-21 0,22 0 16,-21 22-16,21-22 0,-22 0 15,22-21-15,0 21 0,21 0 0,21-21 31,0-21-31</inkml:trace>
  <inkml:trace contextRef="#ctx0" brushRef="#br0" timeOffset="67168.53">7218 9059 0,'0'0'0,"0"-21"0,0 0 0,0 0 15,0 0-15,0 0 0,-21-1 16,-1 22-16,22-21 0,-21 0 0,0 21 0,0 0 16,0 0-16,0 0 0,-1 0 15,1 21-15,0 0 0,-21 22 0,21-22 16,-1 21-16,1 1 0,0-1 16,0 0-16,21 1 0,0-1 0,0 21 15,0-20-15,0-1 0,0-21 0,0 22 16,0-22-16,0 21 0,21-21 0,0 0 15,0 1-15,1-22 0,20 21 0,-21-21 16,21 0-16,1 0 0,-1 0 16,0 0-16,1 0 0,20-21 0,-20-1 15,-1 22-15,0-21 0,22 0 0</inkml:trace>
  <inkml:trace contextRef="#ctx0" brushRef="#br0" timeOffset="68971.89">7853 9335 0,'21'-22'0,"-42"44"0,63-65 16,-42 22-16,0 0 0,0 0 0,0 0 15,0-1-15,0 1 0,-21 21 16,0-21-16,0 21 0,-1 0 0,1 0 16,0 0-16,0 0 0,0 21 0,0-21 15,-1 21-15,1 1 0,-21-1 0,21 21 16,0-21-16,-1 0 0,22 22 0,-21-22 16,21 0-16,-21 0 0,21 22 0,0-22 15,0 0-15,0 0 16,0 0-16,21-21 15,0 0-15,1 0 0,-1 0 16,0 0-16,21-21 0,-21 0 0,1 21 16,-1-21-16,0 0 0,0-1 15,0 1-15,0 0 0,1-21 0,-1 21 16,0-1-16,-21 1 0,0 0 0,0 0 16,21 0-16,-21 42 31,0 0-31,0 0 0,0 0 15,0 1-15,0-1 0,0 21 0,0-21 16,0 0-16,0 1 0,0-1 0,0 0 16,0 0-16,0 0 0,0 0 15,21-21-15,-21 22 0,21-22 16,1 0-16,-1 0 0,0 0 0,0-22 16,21 1-16,-20 21 0,-1-21 15,21 0-15,-21 0 0,22 0 0,-22-1 16,21 1-16,-21-21 0,22 21 0,-22-22 15,0 22-15,0-21 0,-21 21 0,0-22 16,21 22-16,-21 0 0,-21 21 16,0 0-1,0 0-15,21 21 0,-21 22 0,-1-22 16,22 0-16,-21 0 0,21 21 16,0-20-16,0-1 0,0 21 0,0-21 15,0 0-15,21 1 0,1-1 0,-1 0 16,-21 0-16,21 0 0,0 0 15,0 1-15,-21-1 0,21-21 16,-42 0 15,0-21-31,0 21 16,0 0-16,0-22 0,-1 22 16,1 0-16,0 0 15,0 0-15,21 22 0,-21-22 16,21 21-16,0 0 0,0 0 15,21-21-15,0 0 16,0 21-16,0-21 0,1 0 0,-1 0 16,21 0-16,-21 0 0,22 0 15,-22-21-15,21 21 0,0-21 0,1 0 16,-1 0-16,0 21 0,1-43 0,-22 22 16,21 0-16,1 0 0,-22-22 15,21 1-15,-21 0 0,0-1 0,1 1 16,-1-21-16,0 20 0,0-20 0,0-1 15,-21-42-15,0 64 0,0 0 16,0-1-16,0 1 0,0 21 0,0 0 16,0 0-16,0 42 15,0 0 1,0 0-16,-21 21 16,21-20-16,-21 20 0,21 0 0,-21 1 15,21-1-15,0 21 0,0-20 0,0-1 16,-21 0-16,21 22 0,0-22 0,0 1 15,0-22-15,0 21 0,0 0 0,0-20 16,0-1-16,0 0 0,0 0 0,0 0 16,0 0-16,0 1 0,21-22 0,0 0 15,0 0-15,0 0 16,0 0-16,1-22 0,-1 1 16,0 0-16,0 0 0,0 0 0,0 0 15,1-1-15,-22 1 0,21 0 16,0 0-16,-21 0 0,21 21 15,0 0-15,-21 21 16,21 0 0,-21 0-16,0 0 15,22 1-15,-22-1 0,21 0 16,0-21-16,-21 21 0,21-21 0,0 0 16,0 21-16,1-21 0,-1 0 15,0 0-15,0 21 0,0-21 0,0 0 16,1 0-16,20 0 0,-21 0 0,0-21 15,0 0-15,1 0 0,-1 21 0,0-21 16,0 0-16,0-1 0,0 1 16,-21 0-16,0 0 0,22 0 15,-22 0-15,0 42 32,-22-21-32,22 21 0,0 0 0,0 0 15,0 0-15,0 1 0,0-1 16,0 0-16,0 0 0,0 0 0,22 0 15,-1-21-15,0 22 16,0-22-16,0 0 0,22 0 0,-22 0 16,21 0-16,-21 0 0,22 0 0,-22 0 15,21 0-15,0-22 0,-20 22 0,20-21 16,0 0-16,-21 0 0,1 0 16,-1 0-16,0-1 0,0-20 15,0 21-15,-21-21 0,0 20 0,0-20 0,0 21 16,0-21-16,0 20 0,0 1 0,-21 0 15,0 0-15,0 21 0,0 0 16,-1 0-16,1 0 0,0 21 0,0 0 16,0 0-16,0 1 0,-1-1 15,1 0-15,0 0 0,21 0 0,0 0 16,0 1-16,0-1 0,0 0 0,0 0 16,0 0-16,21 0 0,0-21 0,-21 22 15,22-1-15,-1-21 0,0 0 16,0 21-16,0-21 0,0 0 15,-21 21 1,0 0 0,0 0-16,0 22 0,0-22 15,-21 21-15,0-21 0,21 43 0,-21-22 16,0 22-16,0-1 0,21 1 0,0-1 16,-22 1-16,22-1 0,-21 1 0,21-1 15,-21 22-15,21-22 0,0 1 0,0-22 16,-21 22-16,21-1 0,0-20 15,-21-1-15,21 0 0,0 1 16,0-22-16,0 21 0,0-21 0,0 0 0,0 1 16,0-1-16,0 0 15,0-42 1,0 0-16,-21-1 16,21 1-16,0 0 0,0 0 0,0-21 15,-22-1-15,22 1 0,0 0 0,0-22 16,-21 1-16</inkml:trace>
  <inkml:trace contextRef="#ctx0" brushRef="#br0" timeOffset="69190.97">9906 8848 0,'0'-21'15,"0"42"-15,-21-64 0,21 22 0,0 0 0,-21 0 16,-1 21-16,22-21 0,-21 0 0,21-1 31,0 44 32,-21-22-63</inkml:trace>
  <inkml:trace contextRef="#ctx0" brushRef="#br0" timeOffset="69407.85">8784 8975 0,'0'0'0,"-21"21"0,0 0 0,42-21 32,21 0-32,-21 0 0,22 0 15,-1 0-15,0 0 0,1-21 16,-1 21-16,0 0 0,-20 0 0,20 0 15,0 0-15,-21 0 0,1 0 0,-1 0 16,0 0-16,-21 21 16,0 0-16,-21 0 0,-22 1 15,22-1-15</inkml:trace>
  <inkml:trace contextRef="#ctx0" brushRef="#br0" timeOffset="70331.92">3069 11790 0,'0'0'15,"-21"21"1,0-21-16,0 0 0,-1 0 0,1 0 15,0 0-15,0 0 16,0 0-16,-22 0 0,22 0 16,-21 0-16,21 0 0,-22 0 0,22 0 15,0-21-15,-21 21 0,21-21 0,-1 0 16,22-1-16,0-20 0,0 21 0,0 0 16,0 0-16,0-22 0,0 22 15,0 0-15,22 0 0,20 21 0,-21-21 16,0 21-16,22 0 0,-22 0 0,21 21 15,-21 0-15,22 0 0,-22 21 0,21 1 16,-21 20-16,0-20 16,1 20-16,-1 1 0,0-1 0,-21 1 0,0-1 15,0 1-15,0-1 0,0-21 16,-21 22-16,0-22 0,-1 22 0,-20-22 16,21 0-16,-21 1 0,-1-1 15,-20-21-15,20 22 0,1-22 0,-21 0 16,20 0-16,1 0 0,-22-21 0,22 0 15,0 0-15,21 0 0,-22 0 0,1-21 16,21 0-16,0-21 0,-22 20 16,22 1-16,21-21 0,-21 0 0,21-1 15,-21 1-15,21 0 0,0 20 0,0-20 16,0 21-16,21-21 0,0 20 16,0 22-16,0-21 0,1 21 0,20 0 15,-21 0-15,21 0 0,1 21 16,-1 1-16,-21-1 0,22 21 0,-22 0 15,21 1-15,-21-22 0,0 21 16,1 1-16,-1-1 0,0-21 0,-21 21 16,0-20-16,21 20 0,-21-21 0,21 0 15,-21 0-15,21 1 0,-21-1 0,0 0 16,22-42 0,-1 21-1,-21-43-15</inkml:trace>
  <inkml:trace contextRef="#ctx0" brushRef="#br0" timeOffset="70491.87">3175 12361 0,'0'0'0,"21"0"0,0-21 0,0 21 31,-21-21-31,0 0 47,0 0-47,22 21 15,-22-21-15,21-1 0</inkml:trace>
  <inkml:trace contextRef="#ctx0" brushRef="#br0" timeOffset="72594.86">5376 11430 0,'-21'-21'0,"42"42"0,-63-63 15,21 21-15,0-1 0,21 1 0,-22 21 16,1-21-16,0 0 0,0 21 16,0 0-16,0 0 0,-1 0 0,1 21 15,0 21-15,0-20 0,0 20 0,0 21 16,-1 1-16,1-1 0,0 1 15,0-1-15,21 22 0,-42 63 16,20-63-16,1-22 0,0 22 0,0-21 16,-21-1-16,20-21 0,-20 22 15,0-22-15,21 1 0,-22-1 0,1-21 16,21 0-16,0 0 0,-1 1 0,1-22 16,0 0-16,21-22 15,0 1-15,0 0 0,0-21 0,0 21 16,0-22-16,0 1 0,21 0 0,-21-1 15,21-20-15,-21 20 0,22 1 0,-22 0 16,0 21-16,21-22 0,0 22 16,-21 0-16,21 21 15,0 0-15,0 0 0,-21 21 16,22 21-16,-1-20 0,0 20 0,-21-21 16,21 21-16,0-20 0,0 20 0,1 0 15,-1-21-15,0 22 0,0-22 0,0 21 16,22-21-16,-22 1 0,0-1 0,21-21 15,1 21-15,-1-21 0,-21 0 16,21 0-16,1 0 0,-1 0 0,0 0 16,1-21-16,-1 21 0,0-21 0,22-1 15,-22-20-15,1 21 0,-1 0 16,0-22-16,-21 1 0,22 0 0,-22-22 16,0 22-16,0-22 0,-21 1 0,0-1 15,0 1-15,0-1 0,0-20 0,0 20 16,0-20-16,-21 20 0,0 1 0,-21-22 15,20 21-15,-20 1 0,21-1 16,-21 22-16,-1 0 0,1-1 0,21 1 16,-22 21-16,1 21 0,21 0 0,-21 0 15,20 21-15,1 0 0,-21 22 0,21-1 16,0 21-16,-1 1 0,1-1 0,0 1 16,0 21-16,21-22 0,-21 1 15,21-1-15,0 22 0,0-22 16,0 1-16,0-22 0,21 22 0,0-22 15,21 21-15,-20-41 0,-1 20 0,21 0 16,-21-21-16,22 1 0,-1-1 0,0 0 16,1-21-16,-22 0 0,21 0 0,0 0 15,1 0-15,-1 0 0,0-21 0,1 0 16,-1-1-16,0 1 0,1 0 16,-1 0-16,0-21 0,-20 20 0,20-20 15,-21 21-15,21-21 0,-20 20 0,-1 1 16,0 21-16,0 0 0,0 0 15,0 0-15,-21 21 0,0 1 0,0-1 16,0 21-16,0-21 0,0 22 16,0-1-16,0-21 0,0 21 0,0 1 15,0-22-15,0 21 0,0-21 0,0 1 16,0 20-16,0-21 0,0 0 0,22-21 16,-1 21-16,0-21 15,0 0-15,0 0 0,0 0 16,1 0-16,-1 0 0,0-21 0,21 0 15,-21 0-15,1 0 0,-1 0 0,21-1 16,-21-20-16,-21 21 0,21-21 0,-21-1 16,0 1-16,0 0 0,0-1 0,0 1 15,0 0-15,-21-1 0,21 1 16,-21 21-16,-21 0 0,21-1 0,-1 1 16,-20 21-16,21 0 0,-21 0 0,20 0 15,-20 21-15,21 1 0,0 20 0,-22-21 16,22 21-16,0-20 0,0 20 15,21 0-15,0-21 0,0 22 0,0-22 16,0 0-16,0 21 0,21-20 0,0-1 16,0 0-16,1-21 0,-1 21 0,21-21 15,0 0-15,-20 0 0,20 0 0,21 0 16,-20 0-16,-1-21 0,0 0 0,1 21 16,-1-21-16,0-1 0,1 1 15,-1 0-15,0 0 0,-20-21 0,20 20 16,-21 1-16,0-21 0,0 21 15,1 0-15,-22-1 0,0 1 0,0 42 32,-22 1-17,22-1-15,0 0 0,-21 21 0,0-21 16,21 22-16,0-22 0,-21 21 0,21-21 16,0 1-16,0-1 0,0 21 15,0-21-15,0 0 0,0 1 0,21-22 16,0 21-16,0-21 0,1 0 15,-1 0-15,0 0 0,0-21 16,0-1-16,0 22 16,22-21-16,-22 0 0,0 0 0,0 0 15,0 0-15,1-1 0,-22-20 16,21 21-16,-21 0 0,21 0 0,-21-1 0,21 1 16,-21 0-16,0 42 31,0 0-31,0 1 0,0-1 0,0 0 15,0 0-15,0 0 0,0 0 16,0 1-16,0-1 0,21 0 16,0-21-16,1 0 15,-1 0-15,0 0 0,21 0 16,1 0-16,-1 0 0,0-21 16,1 0-16,-22 21 0,21-22 0,0 1 15,-20 0-15,-1 0 0,0-21 0,-21 20 16,0 1-16,0 0 0,0-21 0,0 21 15,-21-1-15,0 1 0,-22 0 0,22 0 16,-21 0-16,21 21 0,-22 0 0,22 0 16,0 0-16,0 0 0,21 21 15,42-21 1,-21 0-16,0 0 16,22 0-16,-1 0 0,0 0 0,1 0 15,-22 0-15,21 0 16,1-21-16,-1 21 0,0 0 0,-21 0 15,22-21-15,-1 21 0,-21 0 0,22 0 16,-22 0-16,0 21 0,0-21 0,0 21 16,-21 0-16,0 0 0,0 0 0,0 1 15,0-1-15,0 21 0,0-21 0,0 0 16,-21 22-16,21-22 0,-21 0 0,0 0 16,21 0-16,-21 1 0,-1-1 0,22 0 15,-21 0-15,21 0 0,-21 0 0,0 1 16,21-44 31,21 1-47,0 0 0,-21 0 15,21 0-15,1-22 0,-1 1 0,0 21 16,42-64-16,-41 43 0,-1-22 16,21 43-16,-21-21 0,0 0 0,22 20 15,-22 22-15,21-21 16,-21 21-16,1 21 0,-1 22 0,-21-22 15,0 21-15,0-21 0,0 22 16,0-1-16,0 0 0,0 1 0,-21-1 0,21-21 16,-22 22-16,1-1 0,21-21 15,-21 0-15,0 0 0,21 22 0,-21-43 16,21 21-16,0 0 0,0-42 31,21 0-15</inkml:trace>
  <inkml:trace contextRef="#ctx0" brushRef="#br0" timeOffset="72967.16">9165 11896 0,'0'-21'0,"0"42"0,0-64 16,0 22-16,0 0 0,0 0 0,0 0 15,0 0-15,-21 21 16,0 0-16,-22 0 0,22 0 0,0 0 16,-21 0-16,-1 0 0,22 21 0,-21 0 15,21 0-15,-22 21 0,22 1 0,0-1 16,0 0-16,0 1 0,0-1 15,21 0-15,0 1 0,0-1 0,0 0 16,0-20-16,21 20 0,0-21 0,0 0 16,0 0-16,22 1 0,-1-1 15,0-21-15,1 21 0,20-21 0,-21 21 16,22-21-16,-22 0 0,22 0 0,-22 0 16,22 0-16,-22-21 0,0 0 0,1 0 15,-1-1-15,0 22 0,-21-21 0,1 0 16</inkml:trace>
  <inkml:trace contextRef="#ctx0" brushRef="#br0" timeOffset="74520.66">9694 12234 0,'21'-21'15,"1"-63"1,-22 41-16,-43 191 0,86-338 0,-43 169 0,0-22 16,0 22-16,-22 0 0,22 0 0,-21 0 0,0 21 15,0 0-15,0 0 0,0 0 16,-1 0-16,1 21 0,0 21 16,0-21-16,0 1 0,0 20 15,-1 0-15,22-21 0,0 22 0,0-1 16,-21-21-16,21 22 0,0-22 0,0 0 15,0 0-15,0 0 0,0 0 0,21 1 16,1-22 0,-1 0-16,0 0 0,0 0 15,0-22-15,0 22 0,1-21 0,-22 0 16,21 0-16,0 0 0,0-22 0,0 22 16,0-21-16,1 21 0,-1-22 15,-21 1-15,21 21 0,0-21 0,-21 20 16,21 1-16,-21 0 0,0 42 31,0 0-31,0 1 16,-21-1-16,21 21 0,-21-21 0,21 0 15,-21 1-15,21-1 0,0 21 0,0-21 16,0 0-16,0 1 0,0-1 16,21-21-16,0 0 0,0 0 15,0 0-15,1 0 0,-1 0 0,0 0 16,21 0-16,-21-21 0,1-1 15,20 1-15,-21 21 0,21-42 0,1 21 0,-22 0 16,0-22-16,21 1 0,-42 21 16,22-22-16,-22 1 0,0 0 0,0-1 15,0 22-15,-22 0 0,1 0 0,0 0 16,0 21-16,0 0 0,0 0 0,-1 0 16,1 0-16,21 21 0,-21 0 0,21 0 15,0 22-15,0-22 0,0 21 16,0-21-16,0 22 0,0-22 0,0 21 15,21-21-15,-21 22 0,21-22 0,1 0 16,-22 0-16,0 0 0,0 0 0,21 1 16,-21-1-16,21 0 15,-42-21 17,0 0-32,21-21 0,-22 21 15,1 0-15,0 0 0,0 0 16,0 21-16,21 0 15,0 0-15,0 0 16,21-21-16,0 22 0,0-22 16,0 0-16,1 0 0,-1 0 0,21 0 15,-21 0-15,22 0 0,-1 0 16,-21-22-16,21 1 0,1 0 0,-1 0 16,0 0-16,1 0 0,-22-1 0,21 1 15,1-21-15,-1 0 0,0-1 0,-21-20 16,22 20-16,-1-20 0,-21-1 15,22 22-15,-22-43 0,0 22 0,0-1 16,0 1-16,0-1 0,-21 1 0,0-1 16,0 22-16,0 0 0,0 21 0,0-1 15,0 1-15,0 42 16,-21 1-16,0 20 0,0-21 0,0 43 16,0-22-16,-22 21 0,22-20 0,0 20 15,0 1-15,-22-1 0,22-20 16,21 20-16,-21 1 0,21-1 0,-21-21 15,21 22-15,0-22 0,0 1 0,0-1 16,0-21-16,21 21 0,0-20 16,0-1-16,1-21 0,-1 21 0,0-21 15,0 0-15,0 0 0,22 0 0,-22-21 16,0 21-16,0-21 0,0-1 0,0 1 16,1 0-16,20-21 0,-21 21 0,0-22 15,0 22-15,1-21 0,-1 21 0,-21-1 16,0 1-16,21 0 0,-21 42 31,0 0-31,0 1 0,0-1 0,0 0 16,0 21-16,0-21 0,0 1 0,0-1 15,0 0-15,0 0 0,0 0 0,21 0 16,0 1-16,0-22 0,1 21 16,-1 0-16,21-21 0,0 0 0,-20 21 15,20-21-15,0 0 0,1 0 0,-1 0 16,0 0-16,22 0 0,-22 0 15,0 0-15,1 0 0,-22-21 0,21 21 16,-21 0-16,22-21 0,-22 21 0,21 0 16,-21-21-16,1 21 0,-1-22 0,0 1 15,0 0-15,-21 0 0,21 0 16,-21 0-16,0-1 0,0 1 0,0 0 16,0-21-16,0 21 0,0-1 0,0 1 15,0-21-15,0 21 0,0 0 16,-21 21-16,0 0 0,0 0 15,-22 0-15,22 21 0,0 0 0,-21 0 16,21 0-16,-22 0 0,1 1 0,21-1 16,0 0-16,-1 21 0,-20 1 15,42-22-15,0 0 0,0 0 16,0 0-16,21 0 0,0-21 16,1 22-16,-1-1 0,0-21 15,0 21-15,-21 0 0,0 0 0,21 0 16,-21 1-16,0-1 0,0 21 15,0 0-15,0-20 0,0 20 0,-21 21 0,21-20 16,-21-1-16,0 22 0,0-1 16,-1 22-16,1-22 0,0 22 0,0-22 15,-21 86-15,-1-65 0,22-20 16,0 20-16,-21-20 0,20-1 0,1-20 16,-21 63-16,21-64 0,0 0 15,-1-21-15,22 1 0,0-1 0,0 0 16,0-42-1,0 0-15,0-1 0,0 1 16,22-21-16,-1 0 0,-21-1 0,21 1 16,0-22-16</inkml:trace>
  <inkml:trace contextRef="#ctx0" brushRef="#br0" timeOffset="74740.53">11938 11853 0,'0'0'0,"0"-42"0,21 0 0,0 21 16,-21-22-16,21 22 0,-21 0 0,0 0 16,0 0-16,0 42 47,0 0-32,-21 0-15,0-21 0,0 21 16,0 0-16,0-21 15,-22 0-15,22 22 0</inkml:trace>
  <inkml:trace contextRef="#ctx0" brushRef="#br0" timeOffset="74951.92">11007 11896 0,'-22'0'0,"44"0"0,-65 0 15,22 21-15,42-21 16,22 0-1,-22 0-15,21 0 0,0 0 0,1 0 16,-1 0-16,22 0 0,-22 0 16,0 0-16,1-21 0,-1 21 0,0-21 15,-21 21-15,22 0 0,-22 0 16,0-22-16,0 1 16,-21 0-16,0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3:46:48.6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1058 0,'0'0'0,"0"-21"15,0 0 1,0 0-1,0 0 1,0 0 0,0-1-16,0 1 15,21 0-15,-21 0 16,0 0-16,0 0 16,0-1-16,0 1 0,0 0 15,0 0-15,0 0 16,0 0-1,0 42 32,0 0-47,0 0 16,0 0-16,0 22 16,0-1-16,0-21 0,0 21 0,0 1 15,0-1-15,0 0 0,0 1 0,0 20 16,0-20-16,0-1 0,0 0 15,0 1-15,0-1 0,0 0 0,0 1 16,0-1-16,0 0 0,0 1 16,0 20-16,0-21 0,0 1 0,21-1 15,-21-21-15,21 22 0,-21-1 16,21-21-16,0 0 0,-21 0 0,22 1 16,-1-22-16,0 0 0,0 0 15,21 0-15,-20 0 0,-1 0 16,21-22-16,-21 1 0,22 0 0,-22 21 15,21-42-15,0 21 0,-20-1 16,20-20-16,-21 21 0,0-21 0,0-1 16,22 1-16,-22 0 0,0-1 15,-21 1-15,21 0 0,0-22 0,1 22 16,-22-1-16,21-20 0,-21-1 0,21 22 16,-21-21-16,21-1 0,-21 22 15,0-22-15,0 22 0,0 0 0,0 20 16,0-20-16,0 21 0,0 0 15,0 0-15,0-1 0,0 1 0,0 0 16,-21 21-16,21-21 16,0 42 46,0 0-46,0 0-16</inkml:trace>
  <inkml:trace contextRef="#ctx0" brushRef="#br0" timeOffset="2027.78">3408 868 0,'21'-21'0,"0"0"16,-21-1-16,0 1 15,0 0-15,0 0 16,0 0-16,0 0 16,-21 21-16,0 0 0,21-22 15,-21 22-15,-1 0 16,22 22-16,-21-1 16,21 21-16,0-21 0,0 22 0,0-1 15,0 21-15,0-20 0,-21 20 16,21-20-16,0 20 0,-21 1 15,21-22-15,0 21 0,0 1 16,0-1-16,-21-20 0,21 20 0,-21 1 16,21-1-16,0 1 0,0-22 0,-22 0 15,22 1-15,0-1 0,-21 0 16,21-20-16,0-1 0,0 0 0,0 0 16,-21-42 15,21 0-31,0 0 15,0-1-15,0 1 0,0-21 16,0 0-16,0-1 0</inkml:trace>
  <inkml:trace contextRef="#ctx0" brushRef="#br0" timeOffset="2392.31">3133 1101 0,'0'0'0,"0"-21"0,-22-1 16,22 1-16,0-21 0,0-22 16,0 22-16,0 21 15,22 0-15,-1 0 0,21-1 0,-21 1 16,22 0-16,-1 0 0,0 0 16,22 21-16,-22 0 0,22 0 15,-22 0-15,0 21 0,1 0 0,-22 21 16,21-20-16,-42 20 0,0 0 0,0 1 15,-21-1-15,0 0 0,0 22 16,-22-22-16,1 0 0,-22 1 16,22-22-16,0 21 0,-22-21 0,22 22 15,0-22-15,20 0 0,-20 0 16,21-21-16,0 21 0,0 1 0,21-1 16,21-21 15,0 0-16,0 0-15,0 0 0,0 0 16</inkml:trace>
  <inkml:trace contextRef="#ctx0" brushRef="#br0" timeOffset="3003.47">3641 1947 0,'0'0'0,"0"-21"31,0 0-15,0 0-16,21 0 16,0 0-16,-21-22 0,21 22 0,0-21 15,0-1-15,1 1 0,-1 0 0,0-1 16,0 22-16,0-21 0,0 21 15,1-22-15,-1 22 0,0 21 0,0-21 16,0 21-16,0 0 0,1 0 16,-1 21-16,-21 0 15,0 1-15,0-1 16,0 0-16,0 0 0,0 0 31,0-42 0,0 0-31,0 0 16,0 0-16,21 21 0,-21-22 16,0 1-16,0 0 0,0 0 15,0 0-15,0 0 16,-21 21-16,0 0 16,-1 0-1,1 0-15,0 21 0,21 0 16,-21 0-16,0 21 0,21-20 0,-21-1 0,-1 21 15,22 0-15,-21 1 16,21-1-16,0 0 0,0 1 0,-21-22 16,21 21-16,0-21 0,0 22 0,0-22 15,0 0-15,21 0 0,-21 0 16,21-21-16,1 22 0,-1-22 0,21 0 16,-21 0-16,0 0 0,1 0 0,20 0 15,0 0-15,-21 0 0,22 0 16,-1-22-16,0 22 0,1-21 0,-1 0 15</inkml:trace>
  <inkml:trace contextRef="#ctx0" brushRef="#br0" timeOffset="4940.64">5038 1461 0,'0'0'0,"-22"-22"0,1 22 0,0-21 16,0 0-16,0 21 0,0-21 0,-1 21 15,1 0-15,0-21 0,0 21 16,-21 0-16,20 0 0,1 0 0,0 21 16,0-21-16,-21 21 0,20 0 0,1 0 15,0 1-15,0-1 0,0 21 16,0 0-16,-1-20 0,22 20 0,-21 0 16,21-21-16,-21 22 0,21-22 15,-21 21-15,21-21 0,0 1 16,0-1-16,0 0 0,0 0 0,21 0 15,0-21-15,0 0 0,1 0 0,-1 0 16,0 0-16,0 0 0,21 0 16,-20-21-16,20 21 0,-21-21 0,0 0 15,22 0-15,-22-1 0,21 1 0,-21-21 16,0 21-16,1-22 0,-1 22 16,0-21-16,0 21 0,-21-22 0,0 22 15,0 0-15,0-21 0,0 21 0,0-1 16,0 1-16,0 0 15,0 42 17,0 0-32,0 1 0,-21-1 15,21 0-15,0 0 0,-21 0 0,21 22 16,0-22-16,0 21 0,0-21 0,0 22 16,0-22-16,0 0 0,0 0 15,0 21-15,0-20 0,0-1 16,21 0-16,0-21 0,0 0 0,0 0 15,1 0-15,-1 0 16,0 0-16,0 0 0,0 0 0,22-21 16,-22 0-16,21 21 0,-21-22 0,22 1 15,-22-21-15,21 21 0,0 0 16,-20-22-16,-1 22 0,0 0 16,0-21-16,0 20 0,0-20 0,-21 21 15,0 0-15,22 0 0,-22-1 0,0 1 16,-22 21-1,1 0-15,0 0 16,21 21-16,0 1 0,-21-1 16,21 0-16,0 0 0,0 0 15,0 0-15,0 1 0,0-1 0,0 0 16,21 0-16,-21 0 0,21 0 0,-21 1 16,0-1-16,21-21 0,1 21 15,-22 0-15,21-21 0,-21 21 16,-21-21 31,-1 0-47,1 0 0,0 0 0,21-21 15,-21 0-15,0 21 0,0 0 16,-1-21-16,1 21 16,0 0-16,21 21 15,0 0-15,0 0 16,0 0-16,0 1 15,0-1-15,21-21 0,0 21 0,1-21 16,-1 0-16,0 0 0,0 0 16,0 0-16,22 0 0,-22 0 15,21 0-15,-21 0 0,22 0 0,-1-21 16,-21 21-16,21-21 0,-20-1 0,20 1 16,-21 0-16,0 0 0,22 0 15,-22-22-15,0 1 0,0 21 0,-21-21 16,21-1-16,0-20 0,1 20 0,-1 1 15,-21-21-15,21-1 0,0 22 16,-21-22-16,0 1 0,21-1 0,-21 1 16,0-1-16,0 22 0,0-22 0,0 22 15,0 21-15,0-21 0,0 20 16,0 1-16,0 0 0,-21 21 16,0 0-1,21 21 1,-21 22-16,21-22 0,-21 21 0,21 0 15,0 1-15,0 20 0,-22 1 0,22-22 16,-21 22-16,0-1 0,21-21 16,0 22-16,0-22 0,-21 1 0,21-1 15,0 21-15,-21-20 0,21-1 0,0 0 16,0-20-16,0 20 0,0 0 16,0-21-16,0 1 0,0-1 0,21 0 15,0 0-15,-21 0 0,21-21 0,0 0 16,1 0-16,-1 0 15,0 0-15,0 0 0,0 0 0,0 0 16,1 0-16,-1-21 0,0 0 16,0 0-16,0 21 0,-21-21 0,21-1 15,-21 1-15,22 0 0,-22 0 16,0 0-16,21 0 0,-21-1 0,0 1 16,0 0-16,0 0 0,0 0 15,0 42 16,0 0-31,0 0 16,0 0-16,0 1 0,0-1 0,0 0 16,0 0-16,0 0 0,0 0 15,0 1-15,0-1 0,0 0 16,21 0-16,0-21 0,0 21 16,22-21-16,-22 0 0,0 0 15,0 0-15,0 0 0,22 0 0,-22 0 16,0-21-16,21 0 0,-21 21 0,1-21 15,-1 0-15,0-1 0,0 1 16,-21 0-16,0 0 0,21 0 0,-21-22 16,21 22-16,-21 0 0,0 0 15,0 0-15,-21 42 47,21 0-47,-21-21 0,21 21 0,0 0 16,0 1-16,-21-1 0,21 0 15,0 0-15,0 0 0,0 0 0,-21 1 16,21-1-16,0 0 0,0 0 16,0 0-16,0-42 47,0 0-47,0 0 0,0 0 15,0-1-15,0 1 16,21 0-16,0 0 0,0-21 0,0 20 15,1 1-15,-22 0 0,42-21 0,-21 21 16,0-1-16,0 22 0,1-21 0,20 0 16,-21 21-16,0 0 0,0 0 15,22 0-15,-22 21 0,0 0 0,-21 1 16,21-1-16,-21 0 0,21 0 0,-21 0 16,0 22-16,0-22 0,0 21 15,0-21-15,0 0 0,0 22 0,0-22 16,0 0-16,0 0 0,-21-21 0,21 21 15,0 1-15,-21-1 16,21-42 15,0-1-31,21 22 0,0-21 16</inkml:trace>
  <inkml:trace contextRef="#ctx0" brushRef="#br0" timeOffset="5628.51">7705 1545 0,'0'0'0,"0"-21"0,0-42 15,21 41-15,-21-20 16,0 21-16,0 0 0,0 0 16,0-1-16,0 1 0,-21 21 31,-1 0-31,1 0 0,0 21 0,0 1 15,0-22-15,0 42 0,-1-21 0,1 0 16,0 0-16,0 1 0,0-1 0,0 21 16,-1-21-16,22 0 0,0 22 15,-21-22-15,21 0 0,0 0 0,0 0 16,0 1-16,21-22 16,1 0-16,-1 0 15,0 0-15,0 0 0,21-22 0,-20 1 16,-1 21-16,0-21 0,0 0 0,0 0 15,-21 0-15,21-1 0,-21 1 16,22 0-16,-22 0 0,0 0 16,0 0-16,0-1 0,0 1 15,0 42 17,0 1-32,0-1 15,0 0-15,0 0 0,0 21 0,0-20 16,0 20-16,0-21 0,-22 21 0,22 1 15,0 20-15,0-20 0,0 20 16,0-21-16,0 22 0,0-1 16,0 1-16,0-1 0,0 22 0,22-21 15,-22 20-15,0 1 0,0 0 0,0-1 16,0-20-16,0 20 0,0-20 0,0-1 16,0-20-16,0-1 0,0 0 15,0-20-15,0 20 0,0-21 16,-22 0-16,1-21 0,0 0 0,0 0 15,0 0-15,0 0 0,-1 0 16,1-21-16,0 0 0,0 21 0,0-21 16,0 0-16,21-1 0,0 1 0,0 0 15,0 0-15,0 0 16,0 0-16,0-1 0,0-20 0,0 21 0,21-21 16,0 20-16,0-20 0,0 0 15,-21-1-15,21 1 0,1 0 0,-1-1 16,0-20-16,-21 21 0,0-22 0,0 1 15</inkml:trace>
  <inkml:trace contextRef="#ctx0" brushRef="#br0" timeOffset="5859.96">7345 1058 0,'0'0'0,"-43"-21"15,43 0 17,-21 21 30,0 0-62</inkml:trace>
  <inkml:trace contextRef="#ctx0" brushRef="#br0" timeOffset="6076.44">6075 1355 0,'0'0'0,"-21"0"0,-1 0 16,44 0-1,-1 0-15,21 0 16,0 0-16,1 0 0,-1-21 0,0 21 15,1 0-15,20 0 0,-20 0 16,-1 0-16,0-22 0,1 22 0,-1 0 16,-21 0-16,0 0 0,-21 22 31,-21-22-31,0 21 0</inkml:trace>
  <inkml:trace contextRef="#ctx0" brushRef="#br0" timeOffset="6772.12">2117 2307 0,'-22'0'0,"44"0"0,-86 0 0,43 0 0,0 0 15,0 0 1,21-21-16,21 21 16,0 0-16,0 0 15,0-21-15,22 21 0,-1 0 16,21 0-16,1 0 0,-1 0 0,1 0 15,21 0-15,-1 0 0,22 0 16,-21 0-16,21 0 0,-1 0 0,1 0 16,21 21-16,21-21 0,-21 0 0,22 0 15,-1 21-15,0-21 0,21 21 0,1-21 16,-1 0-16,0 0 16,22 0-16,-1 0 0,-20 0 0,20 0 15,-21 0-15,1 0 0,-1 0 0,0 0 16,-20 0-16,20 0 0,-21 0 15,0 0-15,0 0 0,1 0 0,-22 0 16,21 0-16,-42 0 0,21 0 0,-22-21 16,-20 21-16,0 0 0,-1 0 0,-20 0 15,-1-21-15,1 21 0,-22 0 16,-21 0-16,22 0 0,-22 0 16,0 0-16,-42 0 46,0 0-46,0 0 0,-1 21 16,-20 0-16</inkml:trace>
  <inkml:trace contextRef="#ctx0" brushRef="#br0" timeOffset="8351.39">762 3112 0,'-21'0'109,"0"0"-78,-1 0 16,22-22-31,0 1-1,-21 0 1,0 21 0,21 21 15,-21 0-31,21 1 0,-21-22 0,21 21 16,0 0-16,0 0 0,0 0 15,0 0-15,0 1 16,0-1-16,21-21 31,0 0-31,0-21 16,-21-1-16,21 22 15,-21-21-15,0 0 0,0 0 16,0 0-16,0 0 16,0-1-16,-21 22 31,0 0-31,0 22 15,21-1-15,-21 0 0,21 0 16,0 0-16,0 0 0,0 1 16,-21-1-16,21 0 0,0 0 0,0 0 15,0 0-15,0 1 0,0-1 16,0 0-16,21-21 0,0 0 16,0 0-16,0 21 0,22-21 15</inkml:trace>
  <inkml:trace contextRef="#ctx0" brushRef="#br0" timeOffset="9224.41">1079 3217 0,'0'-21'93,"-21"21"-77,21-21 0,-21 21 31,21 21 15,0-42 1,0 0-63,21 21 15,-21-21 1,0 42 46,0 0-46,0 0 0,21-21 46,1-21-62,-22 0 0,21 21 16,-21-21-16,21 0 0,-21-1 15,0 1 1,-21 21 15,0 0-31,21 21 0,-22-21 0,1 22 16,21-1-16,0 0 0,0 0 15,-21 0-15,21 0 0,0 1 0,0-1 16,0 0-16,0 0 16,21-21-1,0 0-15,1 21 16,-1-21-16,0 0 16,0 0-16</inkml:trace>
  <inkml:trace contextRef="#ctx0" brushRef="#br0" timeOffset="20428.34">2625 2963 0,'0'0'0,"21"0"0,-21-21 15,21 21-15,-21-21 16,0 0 0,0 0-16,0 0 15,0-1-15,0 1 32,0 0-32,-21 21 15,21-21-15,-21 21 16,-1 0-16,1-21 0,0 21 15,0 0-15,0 0 16,0 0-16,-22 0 0,22 0 16,0 0-16,0 0 0,0 21 15,-22-21-15,22 21 0,0 0 0,0 0 16,-22 1-16,22-1 0,0 21 16,0-21-16,0 22 0,21-22 0,-21 21 15,21 0-15,-22 1 16,22-1-16,0 0 0,-21 22 0,21-22 15,0 1-15,0-1 0,0 0 16,0 1-16,0-22 0,21 21 0,-21-21 16,22 22-16,-1-22 0,-21 0 0,21 0 15,0 0-15,0 0 0,-21 1 16,21-1-16,1-21 0,-1 21 0,0 0 16,0-21-16,-21 21 0,21-21 15,0 0-15,1 0 0,-1 21 0,0-21 16,0 0-16,0 0 15,0 0-15,1 0 0,-1 0 0,0-21 16,0 21-16,0-21 0,0 0 16,22 0-16,-1 0 0,-21-1 15,22 22-15</inkml:trace>
  <inkml:trace contextRef="#ctx0" brushRef="#br0" timeOffset="20891.66">3175 3408 0,'0'0'15,"21"-21"-15,-21 0 0,0-1 0,0 1 16,-21 21 31,0 0-47,0 21 0,-1 1 16,1 20-16,21-21 0,-21 0 0,21 0 15,-21 22-15,0-22 0,21 0 16,-21 21-16,21-20 0,0 20 0,0-21 15,0 0-15,0 0 0,0 1 16,0-1-16,0 0 0,0 0 0,21 0 16,-21 0-16,21-21 0,0 0 15,0 0-15,0 0 0,1 0 16,-1 0-16,21 0 0,-21 0 0,0 0 16,22-21-16,-22 0 0,0 21 15,21-21-15,-20 0 0,-1 0 0,0-1 16,0 1-16,0 0 0,-21-21 0,21 21 15,-21-22-15,0 22 16,0-21-16,-21-1 0,0 22 0,0 0 16,-21 0-16,20 0 0,1 0 15,-21 21-15,21 0 0,-22 0 0,22 0 16,0 0-16,-21 21 0,21-21 0,-1 21 16,1 0-16,21 0 0,-21 0 15,21 1-15,0-1 0,0 0 16,0 0-16,0 0 15,21-21 1</inkml:trace>
  <inkml:trace contextRef="#ctx0" brushRef="#br0" timeOffset="21711.36">3916 3323 0,'0'21'47,"0"1"-47,0-1 16,0 21-16,0-21 0,0 22 0,0-1 15,0-21-15,0 21 0,0-20 0,0 20 16,0 0-16,0-21 0,-21 1 15,21-1-15,0 0 0,-22 0 16,22 0-16,0 0 0,0 1 16,-21-44 15,21 1-15,0 0-16,0 0 0,0 0 15,0 0-15,0-22 0,0 22 0,0-21 16,0-1-16,0 22 0,0-21 15,21 0-15,1 20 0,-1-20 0,0 21 16,0 0-16,0 0 0,0-1 0,1 22 16,-1 0-16,21 0 0,-21 0 15,0 0-15,1 22 0,-1-1 16,21 21-16,-21-21 0,-21 22 16,21-22-16,1 21 0,-22 0 0,0-20 15,0 20-15,0-21 0,0 21 0,0-20 16,0-1-16,0 0 0,0 0 15,0 0-15,0 0 0,21-21 47,-21-21-31,21 0-16,0 0 16,0 0-16</inkml:trace>
  <inkml:trace contextRef="#ctx0" brushRef="#br0" timeOffset="23803.4">4508 3493 0,'0'0'0,"0"-22"16,0 1-1,22 21 1,-1 0 0,0 0-16,-21 21 0,21 1 0,0-1 15,-21 0-15,0 0 0,21 0 0,-21 0 16,22 1-16,-22-1 0,0 0 15,0 0-15,0 0 0,0 0 0,0 1 16,0-1-16,0 0 0,0 0 16,21-21-16,-21 21 0,21-21 15,0 0 1,0 0-16,0 0 16,1-21-16,-1 0 15,0 0-15,0 0 0,-21-1 0,21-20 16,0 21-16,1-21 0,-1 20 0,0-20 15,-21 21-15,21 0 0,0 0 16,0-1-16,-21 1 0,0 0 0,0 42 47,0 0-47,0 1 16,0-1-16,0 0 0,0 0 0,0 21 15,0-20-15,0-1 0,0 0 16,0 0-16,0 0 0,0 0 0,0 1 15,0-1-15,0 0 0,22-21 0,-1 21 16,0-21-16,0 0 16,0 0-16,0 0 0,1 0 0,-1 0 15,0 0-15,0 0 0,21 0 0,-20 0 16,-1-21-16,21 0 0,-21 21 16,0-21-16,1-1 0,-1 1 0,0 0 15,0 0-15,-21 0 0,0 0 0,21-1 16,-21 1-16,0 0 15,0 0-15,0 0 0,0 0 0,0-1 16,0 1 0,-21 21-1,0 0-15,21 21 0,-21 1 16,0-1-16,-1 0 0,22 0 16,0 21-16,0-20 0,-21-1 15,21 0-15,0 0 0,0 0 0,0 0 16,0 1-16,0-1 0,0 0 0,0 0 15,21-21-15,-21 21 16,22-21-16,-1 21 0,0-21 0,0 0 16,21 0-16,-20 0 0,-1 0 15,21 0-15,-21 0 0,22 0 16,-1-21-16,0 0 0,1 21 0,-22-21 16,21 0-16,0 0 0,-20-1 0,-1-20 15,21 21-15,-42 0 0,21-22 16,0 22-16,-21 0 0,22 0 0,-22 0 15,0 0-15,0-1 0,-22 22 32,1 0-32,0 0 0,0 22 15,0-22-15,21 21 0,-21-21 0,21 21 16,0 0-16,21-21 31,0 0-31,0 0 16,0 0-16,0-21 0,1 21 15,-22-21-15,21 21 0,0-21 0,-21-1 16,21 1-16,0 21 16,-21-21-16,0 42 47,0 0-47,0 1 15,0-1-15,0 0 0,0 0 0,0 0 16,0 22-16,-21-22 0,21 0 15,0 0-15,0 0 0,0 0 16,0 1-16,0-1 0,0 0 0,0 0 16,0 0-16,21 0 0,0-21 15,1 0-15,-1 0 16,0 0-16,0 0 0,21 0 0,-20 0 16,-1 0-16,21 0 0,-21-21 0,22 0 15,-22 0-15,0 0 0,0 0 16,21-1-16,-20 1 0,-1 0 0,0-21 15,-21-1-15,21 1 0,0 0 16,0-1-16,-21-20 0,22 21 0,-1-22 0,0 22 16,-21-1-16,0-20 15,21 21-15,-21 20 0,0-20 0,0 21 16,0 0-16,0 0 0,0-1 0,0 1 16,-21 21-1,0 0 1,21 21-16,0 1 0,-21 20 0,-1-21 15,22 21-15,-21 1 0,21-1 16,0 0-16,-21 1 0,0 20 0,21-20 16,-21-1-16,21 0 0,0 22 0,0-22 15,0-21-15,0 22 16,0-1-16,0-21 0,21 21 0,0-20 16,0-1-16,0 0 0,1 0 0,-1 0 15,0-21-15,0 21 0,21-21 16,-20 0-16,20 0 0,-21 0 0,21 0 15,1 0-15,-1 0 0,-21 0 0,22 0 16,-1-21-16,-21 0 0,21 0 16,-20 0-16,-1 0 0,0-1 0,0 1 15,-21 0-15,21-21 0,0 21 0,-21-1 16,0 1-16,0 0 0,0 42 47,0 0-47,0 1 0,-21-1 15,21 0-15,0 0 0,0 0 0,0 0 16,0 1-16,0-1 0,0 0 16,0 0-16,21 0 0,1-21 15,-22 21-15,21-21 0,0 0 0,0 0 16,0 0-16,0 0 16,1 0-16,20 0 0,-21 0 0,0 0 15,0-21-15,1 21 0,-1-21 0,0 0 16,0 0-16,0 0 0,0-1 0,1 1 15,-22 0-15,21-21 0,-21 21 16,21-1-16,-21 1 0,0 0 16,21 21-16,-21-21 0,21 0 15,-21 42 1,0 0-16,0 0 16,0 0-16,0 1 0,0-1 0,0 0 15,0 0-15,0 0 0,0 0 0,0 1 16,0-1-16,-21 0 0,21 0 15,-21 0-15,21 0 0,0 1 16,-21-22-16,21-22 47,0 1-47,0 0 16,21 0-16,-21 0 0,21 0 0,0-22 15,0 22-15,1 0 0,20-21 16,-21 20-16,21-20 0,1 21 0,-1 0 15,-21 0-15,22 21 0,-1 0 16,-21 0-16,21 0 0,-20 0 0,-1 0 16,0 21-16,0 0 0,-21 0 0,0 0 15,0 0-15,0 1 0,0-1 16,0 21-16,0-21 0,0 0 0,0 1 0,0-1 16,0 0-16,0 0 15,0 0-15,-21 0 16,21 1-16,-21-22 0,42 0 47,0 0-47,-21-22 0,21 1 0,22 21 15,-22-21-15</inkml:trace>
  <inkml:trace contextRef="#ctx0" brushRef="#br0" timeOffset="24496">8975 3556 0,'0'-21'0,"0"42"0,0-63 0,0 21 16,0-1-16,-22 1 0,22 0 15,-21 0-15,0 21 0,0-21 0,0 21 16,0 0-16,-1 0 0,1 0 16,0 0-16,0 21 0,0-21 0,-22 21 15,22 21-15,0-20 0,0-1 0,0 21 16,-22-21-16,43 22 0,-21-22 15,0 21-15,21-21 0,-21 0 0,21 1 16,0-1-16,0 0 0,0 0 0,0 0 16,21-21-16,0 0 0,0 0 0,1 0 15,-1 0-15,0 0 0,0 0 16,0 0-16,22 0 0,-22-21 16,0 21-16,0-21 0,0 0 0,0 0 15,-21-1-15,22 22 0,-1-21 0,-21 0 16,21 0-16,-21 0 0,0 0 15,21-1-15,-21 1 0,21 0 0,-21 0 16,0 42 15,0 0-31,0 0 16,0 22-16,0-22 0,0 21 0,-21 1 16,21-22-16,-21 21 0,0 22 0,0-22 15,21 21-15,-22 1 16,22-1-16,-21 1 0,21 21 0,0-22 15,0 22-15,-21-1 0,21-20 0,-21 21 16,21-1-16,0 1 0,0-22 0,0 22 16,-21-21-16,21-1 0,0 1 0,0-1 15,0-21-15,0 1 0,0-22 0,0 0 16,0 0-16,0 0 0,0 1 16,-21-22-16,-1 0 15,1-22-15,0 1 0,0 0 16,0-21-16,0 21 0,-1-22 15,22 22-15,-21-21 0,21-1 16,-21 1-16,21-21 0,0 20 16,0 1-16,0-22 0,0 1 0,0 21 15,21-22-15,0 22 0,-21-22 0,22 1 16,-1 20-16,-21-20 0,21-1 0,0 1 16,0-1-16,0 1 0,1-1 0,-22 1 15,0-1-15,21 22 0,-21-21 16,0 20-16,0 1 0</inkml:trace>
  <inkml:trace contextRef="#ctx0" brushRef="#br0" timeOffset="24743.86">8043 3090 0,'0'0'0,"-63"-21"16,63 0 0,-21 21-16,-1 0 0,1 0 62,0 0-46,0 0-16</inkml:trace>
  <inkml:trace contextRef="#ctx0" brushRef="#br0" timeOffset="24978.89">6519 3429 0,'0'0'0,"-42"21"0,21 0 0,-22-21 0,22 22 15,42-22 1,22 0-16,-22-22 15,21 22-15,1-21 0,-1 21 0,0-21 16,1 21-16,20-21 0,-21 21 16,1-21-16,-1 0 0,0 21 15,1 0-15,-1-22 0,-21 22 0,22 0 16,-22-21-16,0 21 0,0 0 16</inkml:trace>
  <inkml:trace contextRef="#ctx0" brushRef="#br0" timeOffset="26823.5">10816 3641 0,'-63'21'16,"41"0"-16,1-21 16,0 0-16,0 0 15,21-21 1,0 0-16,0 0 0,21-22 16,0 22-16,0-21 0,1 21 15,20-22-15,-21-20 0,21 20 0,-20-20 16,20 21-16,0-22 0,1 22 0,-22-1 15,21-20-15,-21 21 0,0-1 0,1 22 16,-22 0-16,0 0 0,0 0 16,0-1-16,-22 22 0,1 0 0,0 0 15,-21 0-15,21 22 0,-22-1 0,22-21 16,-21 21-16,21 0 16,-1 0-16,1 22 0,21-22 0,0 0 15,0 0-15,0 21 0,0-20 0,0-1 16,21 21-16,1-21 0,20 22 0,-21-1 15,21-21-15,-20 21 0,20-20 16,-21-1-16,0 0 0,22 21 0,-22-21 16,-21 1-16,21-1 0,-21 0 15,-21-21 1,0 0-16,-1 0 16,1 0-16,0 0 0,0-21 0,0 21 15,0-21-15,-1 21 0,1-22 16,0 22-16,0-21 0,0 21 15,0 0-15,-1 0 16,22 21 0,0 1-16,0-1 15,0 0-15,22-21 0,-1 21 16,0-21-16,21 21 0,-21-21 0,1 0 16,20 0-16,-21 0 0,21 0 0,1 0 15,-1 0-15,0 0 0,-20 0 16,20 0-16,0-21 0,1 0 0,-22 0 15,21 21-15,-21-43 0,0 22 0,22 0 16,-22-21-16,0 21 0,-21-22 16,21 1-16,-21 0 0,21 20 15,-21-20-15,0 21 0,0-21 0,0 20 16,0 1-16,0 0 0,-21 42 31,21 0-31,-21 1 16,21-1-16,0 0 0,0 21 0,0-21 15,-21 22-15,21-1 0,0-21 0,0 22 16,0-22-16,0 21 0,0-21 16,0 0-16,21 1 0,-21-1 0,21-21 15,0 21-15,1-21 0,-1 0 16,0 0-16,0 0 0,0 0 0,0 0 16,22-21-16,-22 21 0,21-21 15,-21-1-15,1 1 0,-1 0 0,21 0 16,-21-21-16,-21 20 0,21-20 0,-21 21 15,22-21-15,-22 20 0,0-20 0,0 21 16,0 0-16,0 0 0,0-1 16,0 1-16,0 42 31,-22 1-31,22-1 0,-21 0 16,21 21-16,0-21 0,0 22 15,0-1-15,0-21 0,0 22 0,0-1 16,0-21-16,0 21 0,0-20 0,21-1 15,1 0-15,-1 0 0,0 0 16,0 0-16,21-21 0,-20 0 0,20 0 16,-21 0-16,21 0 0,-20 0 0,20 0 15,0-21-15,-21 21 0,1-21 0,20 0 16,-21-21-16,0 20 0,0-20 16,1 0-16,-1-1 0,-21 1 15,21 0-15,-21-22 0,21 22 0,-21-22 0,0 22 16,0-21-16,0 20 0,0 1 15,0-22-15,0 22 0,0 21 0,0-21 16,0 20-16,0 1 0,0 0 16,-21 21-16,0 0 15,21 21-15,-21 22 0,21-22 16,0 21-16,0-21 0,-22 22 0,22-1 16,0 0-16,-21 22 0,21-22 0,0 22 15,0-22-15,0 21 0,0-20 0,0-1 16,0 0-16,0 1 0,0-1 15,0 0-15,0-20 0,0-1 0,0 0 16,0 0-16,0 0 0,21-42 47,-21 0-47,0 0 0,22 0 16,-22-1-16,0 1 0,0-21 15,21 21-15,-21 0 0,21-22 16,-21 22-16,21-21 0,0 21 0,-21-1 15,21 1-15,1 0 0,-1 21 0,0 0 16,0 0-16,0 0 0,0 0 0,1 0 16,-1 0-16,0 21 0,0 0 15,0 1-15,0 20 0,-21-21 0,22 0 16,-22 22-16,0-22 0,0 0 0,0 0 16,0 21-16,0-20 0,0-1 0,-22 0 15,1 0-15,0-21 0,0 21 16,0 0-16,-22-21 0,22 22 0,0-22 15,0 0-15,0 0 0,0 21 16,-1-21-16,1 0 0,0 0 0,21-21 31,0-1-15,21 1-16</inkml:trace>
  <inkml:trace contextRef="#ctx0" brushRef="#br0" timeOffset="29276.02">13568 3408 0,'0'0'0,"0"21"0,0 0 15,21-21 1,0 0-1,-21-21-15,0 0 16,0 0-16,0 0 0,0-1 16,0 1-16,21 0 0,-21 0 0,0 0 15,0-22-15,0 22 0,21-21 16,-21 0-16,22-1 0,-1 22 0,-21-21 16,21-1-16,0 1 0,0 0 0,0-1 15,1 22-15,-1-21 16,0 21-16,0 21 0,0-21 0,0 21 15,1 0-15,-22 21 16,0 0-16,0 0 0,0 0 0,0 0 16,0 1-16,0-1 0,0 0 15,0 0-15,0 0 0,0-42 47,0 0-31,0 0-16,0 0 0,0-1 15,0 1-15,0 0 0,-22 0 16,1 0 0,0 21-16,0 0 0,0 0 15,0 0-15,-1 21 0,22 0 0,-21 0 16,0 0-16,0 1 0,0 20 16,0-21-16,-1 21 0,1-20 0,21 20 15,-21 0-15,21 1 0,-21-22 0,21 21 16,0 0-16,0-20 0,0 20 0,0-21 15,0 21-15,0-20 0,21-1 16,0-21-16,22 21 0,-22 0 0,21-21 16,-21 0-16,22 0 0,-1 0 0,0 0 15,22-21-15,-22 21 0,22-21 16,-22 0-16,0-1 0,1-20 16,-1 21-16,0-21 0,1-1 0,-22 22 15,0-21-15,0-1 0,0 1 0,0-21 16,1 20-16,-22 1 0,0-22 15,0 22-15,0 0 0,0-22 0,0 22 16,0 0-16,0-1 0,0 1 0,0 21 16,0 0-16,0-1 0,0 1 15,-22 21-15,1 0 0,21 21 16,-21 1-16,21-1 0,0 21 0,0-21 16,0 22-16,0-1 0,-21 21 15,21-20-15,0-1 0,0 22 16,0-22-16,0 21 0,0-20 0,0-1 15,0 22-15,0-22 0,0 0 0,0 1 16,21-1-16,0-21 0,0 21 16,-21-20-16,22-1 0,-1 0 0,0 0 15,0-21-15,0 0 0,0 0 0,1 0 16,-1 0-16,0 0 0,0 0 0,0-21 16,0 21-16,1-21 0,-1 0 15,0-1-15,0-20 0,0 21 0,0 0 16,22-22-16,-22 1 0,0 21 0,0-21 15,22 20-15,-22-20 0,0 21 16,21 0-16,-21 0 0,22-1 16,-22 22-16,0 0 0,0 0 0,0 0 15,1 0-15,-1 0 0,0 22 16,-21-1-16,0 0 0,0 0 0,0 0 16,21 0-16,-21 1 0,0-1 15,0 0-15,0 0 0,0 0 0,21 0 16,-21 1-16,21-22 31,1 0-31,-22-22 0,0 1 16,0 0-16,0 0 0,0 0 15,0 0-15,0-1 0,0 1 0,0 0 16,0 0-16,0 0 0,0 0 16,-22-1-16,1 1 0,0 0 15,0 21-15,0 0 0,0 0 16,-1 0-16,1 0 0,-21 0 0,21 0 15,0 21-15,-1 0 0,1 1 16,-21-1-16,21 0 0,0 21 0,-1-21 16,1 1-16,0 20 0,21 0 0,-21-21 15,21 1-15,0 20 0,-21-21 0,21 0 16,0 0-16,0 1 0,0-1 16,21 0-16,0 0 0,0-21 15,0 0-15,22 0 0,-22 0 0,0 0 16,21 0-16,-20 0 0,-1 0 15,21-21-15,-21 0 0,0 0 16,22-1-16,-22 1 0,0-21 0,0 21 16,-21 0-16,21-22 0,-21 1 0,22 21 15,-22-22-15,0 22 0,0-21 0,0 21 16,21 0-16,-21-1 0,0 1 16,0 0-16,0 42 31,0 0-16,-21 1-15,21 20 0,0-21 16,0 0-16,-22 22 0,22-22 0,0 21 16,0-21-16,0 22 0,0-22 0,0 21 15,0-21-15,0 0 0,22 1 16,-1-1-16,0 0 0,0 0 0,0-21 16,0 21-16,22-21 0,-22 0 0,0 0 15,21 0-15,-20 0 0,20 0 0,-21 0 16,21-21-16,-20 0 0,20 0 15,-21 0-15,0-22 0,22 22 0,-22-21 16,21 21-16,-21-22 0,0 1 0,1 0 16,-1 20-16,0-20 0,0 21 15,-21 0-15,0 0 0,0-1 16,0 1-16,0 42 16,-21-21-1,21 22-15,-21-1 0,21 0 16,-21 0-16,21 0 0,0 0 0,0 22 15,0-22-15,0 0 0,0 0 0,21 0 16,0 22-16,0-22 0,-21 0 0,21 0 16,0 0-16,1 1 0,-22-1 15,21 0-15,-21 0 16,-21-21 0,-1 0-1,1-21 1,0 0-16,0 21 0,0-21 0,0-1 15,-1 1-15,1 21 0,21-21 16,-21 21-16,0 0 0,0-21 16,21 42 15,0 0-31,0 0 16,21 1-16,0-1 15,0-21-15,-21 21 0,21-21 16,1 0-16,-1 21 0,0-21 0,0 0 0,0 0 15,0 0-15,1 0 0,-1 0 0,21 0 16,-21 0-16,0 0 16,22 0-16,-22 0 0,21-21 0,-21 21 15,22-21-15,-22 0 0,0-1 0,21 22 16,-20-42-16,-1 21 0,0 0 0,0-22 16,0 22-16,0 0 0,1-21 15,-1 21-15,0-22 0,0 22 0,-21 0 16,21 0-16,-21 0 0,0-1 0,0 1 15,-21 21 1,0 0-16,0 0 16,0 21-16,-1-21 0,22 22 0,0-1 15,0 0-15,0 0 0,0 21 0,0-20 16,0-1-16,0 0 0,0 21 16,22-21-16,-1 1 0,-21-1 15,21 0-15,0 0 0,-21 21 0,21-42 16,-21 22-16,21-1 0,-21 0 0,22 0 15,-22 0-15,0 0 16,0 1-16,-22-22 16,1 0-16,0 21 0,0-21 15,0 0-15,0 0 0,-1 0 0,1 0 16,0 0-16,0 0 0,0 0 16,0 0-1,21-21 1,0-1-1,0 1-15,0 0 0,0 0 16,0 0-16,21 0 0</inkml:trace>
  <inkml:trace contextRef="#ctx0" brushRef="#br0" timeOffset="30040.16">17907 2752 0,'0'0'15,"0"-21"-15,0-1 0,0 1 16,0 0-16,0 0 0,0 0 15,0 0-15,-21 21 16,0-22-16,-1 22 16,1 0-16,0 0 0,0 0 0,0 22 15,-22-22-15,22 21 0,0 0 16,-21 21-16,21-21 0,-1 22 0,1-22 16,0 21-16,0 1 0,0-1 0,0 0 15,-1 1-15,1-1 0,21-21 0,0 21 16,-21 1-16,21-1 15,0 0-15,0-20 0,0 20 0,0-21 16,0 0-16,21 0 0,0 1 0,1-22 16,-1 0-16,21 0 0,-21 0 15,22 0-15,-22 0 0,21 0 0,0-22 16,1 1-16,-22 0 0,21-21 0,1 21 16,-1-22-16,0 22 0,1-21 0,-22-1 15,0 1-15,21 0 0,-42-1 16,0 1-16,0 0 0,0-1 0,0 1 15,0 21-15,-21-21 0,0 20 0,-21 1 16,20 0-16,-20 0 16,21 21-16,-21 0 0,-1 0 0,1 0 15,21 0-15,-22 21 0,1 0 0,21-21 16,-21 21-16,20 1 0,1-1 16,0 0-16,0 0 0,21 0 0,-21 0 15,21 1-15,0-1 0,0 0 0,0 0 16,21 0-16,0-21 0,0 0 15,0 21-15,1-21 0,-1 0 16,21 0-16,-21 0 0,0 0 0,22-21 16,-1 0-16</inkml:trace>
  <inkml:trace contextRef="#ctx0" brushRef="#br0" timeOffset="31083.75">18521 2392 0,'0'0'0,"0"-21"0,0 0 16,0-1-16,0 1 16,-21 21 15,-1 0-31,22 43 16,0-22-16,0 21 0,-21 0 15,21 1-15,-21-1 0,21 22 0,0-22 16,0 21-16,-21-20 0,21 20 15,-21-20-15,21 20 0,-21-21 0,21 1 16,0-1-16,0 0 0,-22 1 16,22-22-16,-21 21 0,21-21 0,0 1 15,0-1-15,0 0 0,-21-21 0,21 21 16,-21-21 0,21-21-16,0 0 15,0 0-15,0-1 0,0 1 16,0 0-16,0 0 0,0 0 15,21 0-15,0-22 0,-21 22 16,21 0-16,1 0 0,20-22 0,-21 22 0,0 0 16,22 0-16,-22 21 0,21-21 15,0 0-15,-20 21 0,20 0 16,-21 0-16,21 0 0,-20 0 0,20 21 16,-21-21-16,0 21 0,0 0 0,-21 0 15,0 0-15,0 1 0,0-1 16,0 0-16,0 0 0,0 0 0,0 0 15,0 1-15,-21 20 0,0-21 0,-21 0 16,21 0-16,-1 1 0,1-22 0,-21 21 16,21 0-16,-22-21 0,22 0 15,-21 0-15,21 21 0,0-21 0,-1 0 16,1 0-16,0 0 0,0 0 0,21-21 16,-21 21-1,21-21-15,-21 21 0,42 0 31,0 0-31,0 0 16,0 0-16,0 0 0,22 0 16,-1 0-16,-21 0 0,22 0 0,-1 0 15,-21-21-15,21 21 0,1-22 0,-1 22 16,0-21-16,1 0 0,-22 21 16,21-21-16,1 0 0,-22 0 0,0-1 15,21 1-15,-21 0 0,1 0 0,-22 0 16,21 0-16,0-1 15,-21 1-15,21 0 0,-21 0 0,0 0 16,0 0-16,0-1 16,0 44-1,0-1 1,0 0-16,-21 0 0,21 0 0,0 22 16,-21-22-16,21 21 0,0 0 0,0 1 15,0-1-15,0 0 0,0 22 16,0-22-16,0 22 0,0-22 0,0 22 15,0-1-15,0 1 0,0-22 16,0 21-16,0 1 0,0-1 0,0 1 0,-21-1 16,21 1-16,-22-1 15,1 1-15,0-22 0,21 22 0,-21-22 16,0 0-16,0 1 0,21-22 0,-22 21 16,22-21-16,0 1 0,-21-22 0,0 21 15,0-21-15,0 0 0,0-21 16,-1-1-1,22 1-15,0 0 16,0 0-16,0 0 0,0 0 0,0-1 16,0 1-16,-21 0 0,21 0 0,0 0 15,0-22-15,0 22 0,0-21 0,0 0 16,0-1-16,0 1 0,0 0 0,0-1 16</inkml:trace>
  <inkml:trace contextRef="#ctx0" brushRef="#br0" timeOffset="31315.61">19177 2413 0,'0'0'16,"0"-21"-16,0 0 0,0-22 15,0 22-15,0 0 16,0 0-1,0 42 17,21 0-17,-21 0-15,21 1 16</inkml:trace>
  <inkml:trace contextRef="#ctx0" brushRef="#br0" timeOffset="31689.4">19664 2836 0,'0'0'0,"21"22"0,-21-1 0,21-21 15,0 0-15,0 0 0,1 0 16,-1 0-16,0 0 0,0 0 16,0 0-16,0-21 0,1-1 0,-1 22 15,0-21-15,0 0 0,0 0 0,0 0 16,-21 0-16,0-1 0,0-20 15,0 21-15,0 0 0,0 0 0,0-1 16,0 1-16,0 0 0,-21 21 0,0 0 16,0 0-16,0 0 15,0 21-15,-1 0 0,1 1 0,0 20 16,0-21-16,0 21 0,0 1 0,-1-1 16,22 0-16,0-20 0,-21 20 15,21 0-15,0-21 0,-21 22 16,21-22-16,0 0 0,0 0 0,0 0 15,0 1-15,21-1 0,0 0 0,1-21 16,-1 21-16,0-21 16,21 0-16,-21 0 0,1 0 0,20 0 15,-21 0-15,21-21 0,-20 0 16</inkml:trace>
  <inkml:trace contextRef="#ctx0" brushRef="#br0" timeOffset="32270.2">20426 2836 0,'0'0'0,"0"-21"0,0 0 0,0 0 16,0 0-16,0 0 0,-21 21 31,-1 0-31,22 21 0,0 0 16,-21 0-16,0 0 0,0 0 16,21 1-16,0 20 0,0-21 0,-21 21 15,21-20-15,0 20 0,-21-21 0,21 0 16,0 22-16,0-22 0,0 0 15,0 0-15,0 0 0,21 0 0,0-21 16,-21 22-16,21-22 0,0 0 0,0 0 16,1 0-16,-1 0 0,21 0 15,-21 0-15,22 0 0,-22 0 0,21-22 16,-21 1-16,0 0 0,22 0 16,-22 0-16,0 0 0,21-22 0,-20 1 15,-1 0-15,0-1 0,21-20 0,-21 20 16,1-20-16,-1-1 0,0-20 0,0 20 15,-21 1-15,21 20 0,-21-20 16,21 21-16,-21 20 0,0 1 0,0-21 16,0 21-16,0 42 31,0 0-31,-21 21 0,0-20 16,21 20-16,-21 0 0,21 22 15,0-22-15,-21 22 0,0-1 16,21-21-16,-22 22 0,22-22 0,0 1 15,0-1-15,0 0 0,-21 1 0,21-1 16,0-21-16,0 21 0,0-20 0,0-1 16,0 0-16,0 0 0,0 0 15,0 0-15,21-21 0,-21 22 16,22-22-16,-1 0 0,0 0 16,0-22-16,0 22 15,-21-21-15,0 0 16,0 0-16,0 0 0,0 0 15,0-1-15,0 1 0,0 0 0,0-21 16</inkml:trace>
  <inkml:trace contextRef="#ctx0" brushRef="#br0" timeOffset="32463.09">20764 2709 0,'0'0'0,"-21"-21"0,42 21 31,1 0-31,20 0 16,-21 0-16,0 0 15,22-21-15,-1 21 0,-21 0 0,21 0 0,1 0 16,-1 0-16,0-21 0,-20 21 16,20 0-16,-21 0 0,0 0 15,0 0-15,1 0 16</inkml:trace>
  <inkml:trace contextRef="#ctx0" brushRef="#br0" timeOffset="33456.12">22564 3175 0,'21'0'0,"21"-42"16,-21 21-16,0 21 0,-21-22 15,22 1-15,-1 0 0,-21 0 0,21 0 16,0 0-16,-21-22 0,21 22 0,0-21 16,1-1-16,-1 1 0,0 0 15,0-1-15,0-20 0,22-1 0,-22 22 16,0-21-16,0-1 0,0 22 0,0-22 16,-21 22-16,0-22 0,22 22 15,-22 21-15,0-21 0,0 20 0,0 1 16,0 0-16,-22 21 15,1 21 1,0 0-16,0 1 0,0 20 16,0-21-16,-1 43 0,1-22 15,0 21-15,0 1 0,0-1 16,0 22-16,-1-21 0,1-1 0,0 1 16,0-1-16,0-21 0,21 22 0,0-22 15,0 1-15,0-1 0,0 0 16,0-21-16,0 22 0,21-22 0,0 0 15,0 0-15,0-21 0,22 21 0,-22-21 16,21 0-16,-21 0 0,22 0 16,-1 0-16,0-21 0,1 21 15,-22-21-15,21 0 0,1 0 0,-22 0 16,21-1-16,-21 1 0,22 0 0,-22 0 0,0-21 16,0 20-16,-21-20 15,21 21-15,-21 0 0,21-22 0,-21 22 16,0 0-16,0 0 0,-21 21 31,0 21-31,0 0 0,21 0 16,0 1-16,-21-1 0,21 21 0,-21-21 15,21 0-15,0 22 0,0-22 0,0 0 16,0 0-16,0 0 0,21 1 16,-21-1-16,21-21 0,0 21 0,0 0 15,0-21-15,1 0 0,-1 0 0,21 0 16,-21 0-16,22 0 0,-22 0 15,21-21-15,-21 21 0,0-21 16,1 0-16,20-1 0,-21 1 0,-21 0 16,21 0-16,-21-21 0,0 20 0,0 1 15,0-21-15,0 21 0,0-22 16,0 22-16,-21 0 0,0 0 0,21 0 16,-42 21-16,20 0 0,1-21 0,0 21 15,0 0-15,0 0 0,-22 0 16,22 21-16,0 0 0,0-21 0,21 21 15,-21-21-15,0 21 0,21 0 16,-22 1 0,44-22 15,-22-22-31</inkml:trace>
  <inkml:trace contextRef="#ctx0" brushRef="#br0" timeOffset="33724.44">22775 2434 0,'0'0'0,"-21"-21"0,-21 21 15,21 0-15,-1 0 0,22-21 16,22 21-16,20-21 16,0 21-16,1 0 0,-1 0 15,0 0-15,22 0 0,-1-21 16,1 21-16,-1 0 0,1 0 0,-1 0 15,1 0-15,-22 0 0,22 0 0,-22 0 16,21 0-16,-20 0 0,-1-22 16,-21 22-16,0 0 0,1 0 0,-1 0 15,0 0-15,-42 0 16,-22 0 0,22 22-16,-42-1 0,20-21 0,-20 21 15</inkml:trace>
  <inkml:trace contextRef="#ctx0" brushRef="#br0" timeOffset="35463.75">11366 4530 0,'22'0'15,"-22"-21"-15,21-1 16,0 1-16,-21 0 0,21 0 16,-21 0-16,21 0 0,-21-1 0,21 1 15,-21-21-15,22 21 0,-22 0 0,0-22 16,0 22-16,0 0 15,0 0-15,-22 0 0,1-1 0,0 1 16,-21 21-16,21 0 0,-22 0 0,22 0 16,-21 21-16,-1 1 0,1-1 0,0 0 15,-1 0-15,1 21 0,21 1 16,-21-22-16,20 21 0,1 1 0,21-1 16,0 0-16,0 1 0,0-22 0,0 21 15,21 0-15,22 1 0,-22-1 0,21 0 16,1-20-16,-22 20 0,21 0 15,0 1-15,-20-1 0,20-21 0,-21 21 16,0-20-16,0 20 0,1-21 16,-22 21-16,0-20 0,0-1 0,0 0 15,-22 0-15,1 0 0,0 0 16,-21 1-16,21-22 0,-22 0 0,1 21 16,0-21-16,-1 0 0,1 0 0,0 0 15,-1 0-15,-20-21 0,20-1 0,22 1 16,-21 0-16,0 0 0,20 0 15,1-22-15,0 1 0,0 0 0,0-1 16,21 1-16,0-21 0,0 20 0,0 1 16,0 0-16,0 20 0,0-20 0,0 21 15,0 0-15,21 21 16,0 0-16,-21 21 16,21 0-16,-21 21 0,0 1 15,21-22-15,-21 21 0,22 1 0,-22-1 16,0 0-16,21 1 0,0-1 15,0 0-15,-21-21 0,21 22 0,0-22 16,1 0-16,-1 21 0,0-20 0,0-22 16,0 21-16,0 0 0,1-21 0,20 0 15,-21 0-15,21 0 0,1 0 16,-22 0-16,21 0 0,1-21 0,-1 0 16,-21-1-16,21 1 0,-20 0 0,20 0 15,-21 0-15,0 0 0,0-1 0,1-20 16,-1 21-16,-21-21 0,0-1 15,0 22-15,0-21 0,0 21 16,0-1-16,0 1 0,0 0 0,0 0 16,0 42-1,0 0-15,0 22 16,0-22-16,-21 0 16,21 21-16,0-21 0,-22 1 0,22 20 15,0-21-15,0 21 0,0-20 0,0-1 16,0 0-16,0 0 0,22-21 0,-1 21 15,0-21-15,0 0 0,0 0 16,0 0-16,1 0 0,20 0 16,-21 0-16,21-21 0,1 0 0,-22 0 15,21 21-15,1-43 0,-22 22 0,0 0 16,21 0-16,-21-21 0,-21 20 16,22-20-16,-22 0 0,21 21 0,-21-22 15,0 22-15,0 0 0,0 0 0,0 0 16,0-1-16,-21 44 31,-1-1-31,22 0 0,0 21 16,-21-21-16,21 1 0,-21 20 0,21-21 15,0 21-15,0-20 0,0-1 0,0 21 16,0-21-16,0 0 0,0 1 16,21-1-16,0 0 0,-21 0 15,22-21-15,-1 21 0,0-21 0,0 0 16,0 0-16,0 0 0,22 0 0,-22 0 15,21 0-15,-21-21 0,22 0 0,-22 0 16,21 21-16,-21-43 0,1 22 16,-1 0-16,21-21 0,-21 21 0,0-22 15,-21 22-15,22-21 0,20-22 16,-42 22-16,0 21 0,21-22 16,-21 22-16,21 0 0,-21 0 0,0 0 0,0 0 15,0 42 16,0 0-31,0 0 0,0 21 16,0 1-16,0-1 0,-21 0 0,21 1 16,-21 20-16,21-20 0,0 20 15,-21 1-15,21-1 0,-21 1 0,-1-1 16,22 22-16,0-22 0,-21 22 0,21-22 16,-21 22-16,21-21 0,0-1 0,0 1 15,0-1-15,-21-21 0,21 22 16,0-43-16,0 21 0,0 1 0,0-22 0,0 0 15,0 0-15,0 0 16,0-42 0,0 0-16,0 0 15,0-21-15,0 20 16,0-20-16,0 21 0,0-21 0,0-22 16,21 22-16,-21-22 0</inkml:trace>
  <inkml:trace contextRef="#ctx0" brushRef="#br0" timeOffset="36451.67">12509 5186 0,'0'0'0,"0"-42"0,0-1 16,0 1-16,0 21 0,0-22 16,0 1-16,0 0 0,0 21 0,0-22 15,0 22-15,0-21 0,22 21 0,-22-1 16,21 1-16,0 0 0,0 0 0,21 21 16,-20 0-16,-1 0 15,21 0-15,-21 0 0,22 0 0,-22 0 16,21 21-16,-21 0 0,-21 22 0,21-22 15,-21 0-15,0 21 0,0-21 0,0 22 16,0-22-16,0 0 0,-21 0 0,21 0 16,-21 1-16,0-1 0,0 0 15,0-21-15,-1 0 0,22 21 0,-21-21 16,0 0-16,0 0 0,0 0 16,0 0-16,-1 0 31,22 21-16,0 0-15,0 1 16,22-22-16,-22 21 0,21-21 0,0 21 16,0-21-16,0 0 0,0 0 0,1 0 15,20 0-15,-21 0 0,0 0 16,22 0-16,-22 0 0,21 0 0,0 0 16,1-21-16,-22 0 0,21-1 0,1 22 15,-22-21-15,0 0 0,21-21 0,-21 21 16,1-1-16,-1-20 0,0 0 15,0 21-15,0-22 0,-21 22 16,0-21-16,21 21 0,-21-1 0,0 1 0,0 0 16,0 0-1,-21 21 1,0 21-16,21 0 0,0 0 16,-21 1-16,21-1 0,-21 0 0,0 21 15,21-21-15,0 22 0,0-22 0,0 21 16,0-21-16,0 1 0,0-1 0,0 0 15,0 0-15,0 0 0,21 0 16,0 1-16,0-22 0,0 0 0,0 0 16,1 0-16,-1 0 0,21 0 15,-21 0-15,0 0 0,1-22 0,-1 22 16,21-21-16,-21 0 0,0 0 0,1 0 16,-1-22-16,0 22 15,0 0-15,-21-21 0,0-1 0,0 22 16,0-21-16,0 0 0,0 20 0,0 1 15,0 0-15,0 0 0,0 0 0,-21 21 16,0 0 0,0 0-16,-1 21 15,22 0-15,0 0 16,22-21 0,-1 0-16,0 0 15,0 0-15,0 0 0,0 0 16,1 0-16,-22-21 0,21 21 15,0 0-15,-21-21 0,21 21 16,0-21-16,-21 42 31,0 0-15,0 21-16,0-20 0,0-1 16,0 21-16,0-21 0,0 22 0,0-22 15,0 21-15,0-21 0,0 0 16,0 22-16,0-22 0,0 0 0,0 0 0,0 0 15,0 1 1,21-22 0,1 0-1,-22-22-15,21 1 16,0 0-16,0 0 0</inkml:trace>
  <inkml:trace contextRef="#ctx0" brushRef="#br0" timeOffset="37634">15219 4805 0,'0'0'0,"21"-21"16,0 0-16,0-1 0,0-20 16,1 21-16,-1 0 0,-21-22 0,21 22 15,0-21-15,-21 0 0,0-1 0,21 1 16,-21 0-16,21-1 0,-21 1 0,0 0 16,22-1-16,-22 1 0,0 0 15,0 20-15,0-20 0,0 21 0,0 0 16,-22 21-16,1 0 15,0 21-15,21 0 0,0 0 16,0 22-16,0-1 0,-21 0 16,21 1-16,0-1 0,-21 21 0,21-20 15,-21 20-15,21-20 0,0 20 0,0-21 16,-22 1-16,22 20 0,0-20 0,0-1 16,0 0-16,0 1 0,0-22 15,0 21-15,0-21 0,22 0 0,-1 1 16,0-22-16,21 21 0,-21-21 0,1 0 15,20 0-15,0 0 0,-21 0 0,22-21 16,-1-1-16,-21 1 0,22 0 0,-22 0 16,21 0-16,-21-22 0,0 22 15,22 0-15,-22-21 0,-21 21 16,21-1-16,-21-20 0,21 21 0,-21 0 16,0 0-16,0-1 0,0 1 0,0 0 15,0 42 16,-21 0-31,21 1 0,0-1 0,-21 0 16,21 21-16,0-21 0,0 1 0,0 20 16,0-21-16,0 0 0,0 0 0,0 1 15,21-1-15,0 0 0,0 0 16,1-21-16,-1 21 0,0-21 16,0 21-16,0-21 0,22 0 0,-22 0 0,21 0 15,-21 0-15,22-21 0,-22 0 16,21 21-16,-21-21 0,0 0 0,22 0 15,-22-1-15,-21 1 0,21-21 16,0 21-16,-21 0 0,21-22 0,-21 22 16,0 0-16,0 0 0,0 0 0,0-1 15,0 1 1,-21 21 0,21 21-16,-21 1 15,21-1-15,0 0 0,0 0 0,0 0 16,0 22-16,0-1 0,0-21 0,0 21 15,0 1-15,0 20 0,0-20 0,0-1 16,0 21-16,0-20 0,0 20 16,0-20-16,0 20 0,0-21 15,0 22-15,-21-22 0,21 22 0,0-22 16,0 0-16,0 22 0,0-22 0,0 1 16,0-1-16,0-21 0,0 21 0,0-20 15,0-1-15,-21 0 0,21 0 0,-21 0 16,-1 0-16,1-21 0,0 22 15,0-22-15,0 0 0,0 0 0,-22 0 16,22 0-16,0 0 0,-21-22 0,20 22 16,-20-21-16,21 21 0,-21-21 15,20 21-15,1-21 0,-21 21 0,21-21 16,0 21-16,-1-21 0,22-1 16,-21 22-16,21-21 0,0 0 15,0 0-15,0 0 0,21 0 16,1-1-16,-1 1 0,0 0 0,21 0 15,-21-21-15</inkml:trace>
  <inkml:trace contextRef="#ctx0" brushRef="#br0" timeOffset="37971.89">16827 4678 0,'0'0'0,"-42"-42"16,21 42-1,21-22-15,-21 22 0,0 0 16,21 22 0,0-1-16,0 0 0,0 21 0,0 1 15,0-1-15,0 0 0,0 1 0,0-1 16,0 21-16,0-20 0,0 20 0,0-20 16,0 20-16,0-21 0,0 22 0,0-22 15,0 22-15,0-22 0,0 22 16,0-22-16,0 21 0,-22-20 0,22-1 15,-21 0-15,0 1 0,0-1 0,21-21 16,0 22-16,0-22 0,-21 0 0,21 0 16,0 0-1,0-42 1,0 0-16,0 0 0,0 0 16,21-1-16,-21 1 0,0-21 0,21 21 15</inkml:trace>
  <inkml:trace contextRef="#ctx0" brushRef="#br0" timeOffset="38316.26">16827 4868 0,'0'-42'15,"0"84"-15,-21-105 0,0 21 0,0 20 16,0 1-16,21 0 0,0 0 0,-21 0 16,21 0-16,0-1 0,0 1 0,0 0 15,21 0-15,-21 0 16,21 0-16,21 21 0,-21-22 0,1 1 15,20 21-15,-21 0 0,21 0 0,1 0 16,-22 0-16,21 0 0,-21 21 0,1-21 16,-1 22-16,-21 20 0,0-21 0,0 21 15,0-20-15,0 20 0,0 0 16,-21-21-16,-1 22 0,1-22 16,0 21-16,0-21 0,-21 1 0,20-1 15,1 0-15,0 0 0,0 0 0,0-21 16,0 0-16,-1 21 0,1-21 15,21-21 17,0 0-32,0 0 0,21 21 15,1-21-15,-1 0 0,0-1 16</inkml:trace>
  <inkml:trace contextRef="#ctx0" brushRef="#br0" timeOffset="38740.01">17187 4805 0,'0'0'0,"21"0"0,1 0 16,-1 0-16,0 0 0,0 0 15,0-21-15,0 0 0,1 21 16,20-22-16,-21 1 0,0 0 0,0 21 16,22-21-16,-22 0 0,0 0 0,0-1 15,22 1-15,-22 0 0,-21 0 0,21 0 16,-21 0-16,21-1 0,-21 1 0,0 0 15,0 0-15,-21 21 16,0 0-16,0 0 0,-1 0 16,1 0-16,-21 0 0,21 21 0,-22 0 15,22 0-15,-21 22 0,21-22 0,0 0 16,-1 21-16,1-20 16,0 20-16,21-21 0,0 0 0,0 22 15,0-22-15,0 21 0,21-21 0,0 0 16,1 1-16,20-1 0,-21 0 0,21 0 15,-20-21-15,-1 21 0,21-21 0,-21 0 16,22 0-16,-22 0 0,0 0 16,21 0-16,-21 0 0,1 0 0,-1-21 15,0 21-15,0-21 0,-21 0 0,21 0 16,-21-1-16,21 1 0,-21 0 16,0 0-16,0-21 0,0 20 0,0 1 15,0 0-15,0 0 0,-21-21 0,0 20 16</inkml:trace>
  <inkml:trace contextRef="#ctx0" brushRef="#br0" timeOffset="39043.83">15388 4297 0,'0'0'0,"-42"21"0,21-21 15,-1 0 1,65 0-16,-22 0 0,42 0 0,-20-21 0,20 0 16,1 21-16,-1-21 15,1 21-15,20-22 0,-20 22 0,21-21 16,84 0-16,-127 0 16,1 21-16,-1 0 0,-21 0 0,-21-21 15,-21 21 1,0 0-1,0 0-15,-1 21 0,1-21 16,21 21-16,21-21 16</inkml:trace>
  <inkml:trace contextRef="#ctx0" brushRef="#br0" timeOffset="39735.44">20024 3958 0,'0'0'0,"-22"21"47,22 1-47,-21-22 16,0 21-16,0-21 0,21 21 15,-21-21-15,21 21 16,-21-21-16,42 0 62,-21-21-62,21 0 0,-21 0 16,21-1-16,0 1 16,-21 0-16,21 21 0,-21-21 15,0 42 16,0 0-31,0 0 0,0 1 16,0-1-16,0 0 0,0 0 0,0 0 16,0 0-16,-21 1 0,21-1 0,-21 0 15,0 0-15,21 0 0,-21 0 16,0-21-16,21 22 16,21-22 15</inkml:trace>
  <inkml:trace contextRef="#ctx0" brushRef="#br0" timeOffset="40099.24">20278 4022 0,'0'0'0,"0"-21"15,0-1 32,0 1-16,0 0-15,21 21 0,0 0-16,-21-21 0,21 21 15,-21 21 16,0 0-15,0 0-16,0 1 0,0-1 0,0 0 16,0 21-16,0-21 0,-21 1 0,0-1 15,21 0-15,0 0 0,-21-21 16,21 21-16,-22 0 0,22 1 16,-21-22-16,21 21 15</inkml:trace>
  <inkml:trace contextRef="#ctx0" brushRef="#br0" timeOffset="48479.63">1672 7281 0,'0'0'15,"0"-21"-15,0 0 0,0 0 0,0 0 16,21 0-16,0-1 0,-21 1 16,0 0-16,22 21 0,-1-21 15,-21 0-15,0 0 0,0-1 0,0 1 16,0 0-16,0 0 31,-21 21 0,-1 21-15,22 21-16,0-20 0,0 20 16,0 0-16,0 1 0,0 20 0,0 1 15,0-1-15,0 1 0,0-1 16,0 1-16,0-1 0,0 1 0,0 20 16,0-20-16,-21 20 0,21 1 0,0 0 15,-21-1-15,21 1 0,0 0 16,-21-1-16,21-20 0,0 21 0,0-1 15,-21 1-15,21-22 0,-21 1 16,21 21-16,0-43 0,0 21 16,0-20-16,0 20 0,0-42 15,0 22-15,0-22 0,0 0 0,0-42 32,0 0-17,0 0-15,0-22 0</inkml:trace>
  <inkml:trace contextRef="#ctx0" brushRef="#br0" timeOffset="49419.84">1863 7260 0,'0'0'0,"0"-21"0,-22 0 15,22 0 1,22 21 0,-1-21-16,0 21 15,0-22-15,0 22 0,22 0 16,20 0-16,-21-21 0,43 21 0,0 0 15,-1-21-15,22 21 0,21-21 16,-21 21-16,21-21 0,21 21 0,-21-21 16,21 21-16,22-22 0,-22 22 15,0-21-15,0 21 0,0-21 0,1 21 16,-1-21-16,0 21 0,0 0 0,-21-21 16,0 21-16,-21 0 0,0-21 15,0 21-15,-1-22 0,-20 22 0,0 0 16,-1 0-16,-20 0 0,-1 0 0,1 0 15,-22 0-15,1-21 16,-22 21-16,0 0 0,0 0 0,0 0 16,-21 21 15,0 1-31,0-1 0,0 0 0,0 0 16,-21 0-16,21 0 0,-21 22 15,21-1-15,-21 0 0,21 22 0,-21-1 16,-1-20-16,22 20 0,-21 1 0,0-1 15,0 1-15,21-1 0,0 1 16,-21-1-16,21 22 0,-21-22 0,21 1 16,0 21-16,0-22 0,0 22 0,0-22 15,0 1-15,0-1 0,0-20 16,0 20-16,0 1 0,0-22 16,0 21-16,0-20 0,0 20 0,21-20 15,-21-1-15,0 0 0,0 1 0,0-1 16,0-21-16,0 21 0,0-20 0,0-1 15,0 21-15,0-21 0,0 0 16,0 1-16,-21-1 0,-1-21 16,22 21-16,-21-21 0,0 21 0,0-21 15,0 0-15,-22 21 0,22-21 16,-21 0-16,0 0 0,-1 21 0,1-21 16,-22 0-16,22 0 0,-21 22 15,-1-22-15,-21 0 0,1 0 0,-22 0 16,21 21-16,-42-21 0,21 0 15,-21 0-15,0 0 0,0 21 0,-21-21 16,0 0-16,0 0 0,21 21 0,-21-21 16,21 0-16,0 0 0,0 21 15,0-21-15,21 0 0,-21 0 0,42 0 16,1 0-16,-1 0 0,21 0 16,22 0-16,0 0 0,21 0 0,-1 0 15,1 0-15,21-21 16,21 21-16,1 0 0,-1 0 15,0-21-15,0 21 0,0 0 0,0 0 16,1 0-16,20 0 0,-21 0 16,0 0-16,0 0 0</inkml:trace>
  <inkml:trace contextRef="#ctx0" brushRef="#br0" timeOffset="50231.77">1439 13229 0,'0'0'0,"0"-21"16,0 0-16,0 0 0,0 0 16,0-1-16,0 1 0,0 0 15,0 0 1,0 42-1,0 0-15,0 0 16,0 1-16,0 20 0,0 0 0,0 22 16,0-22-16,0 22 0,0-1 15,0 22-15,0-22 0,0 1 0,0 20 16,0-20-16,0 21 16,0-22-16,0 22 0,0-22 0,0 22 15,0-22-15,0 1 0,0 21 0,0-22 16,-21-21-16,21 22 0,-21-22 15,21 1-15,0-1 0,0-21 0,0 21 16,0-20-16,0-1 0,0 0 16,0-42-1,0 0 1,0-1-16,0 1 16,0 0-16,0-21 0,0 21 15,0-22-15,0 1 0,21 0 0</inkml:trace>
  <inkml:trace contextRef="#ctx0" brushRef="#br0" timeOffset="51141.62">1820 13123 0,'0'0'0,"0"-21"0,0-21 0,0 21 15,0-22-15,0 22 0,0 0 16,0 0-16,0 0 0,0 0 15,-21-1-15,21 1 16,-21 21-16,21-21 16,0 0-1,21 21 1,0 0-16,22 0 0,-1-21 0,0 21 16,22 0-16,-1-21 0,22-1 15,21 22-15,21-21 0,0 0 0,0 0 16,0 21-16,21-21 0,21 0 0,1-1 15,-22 22-15,21-21 0,0 0 16,-20 0-16,-1 0 0,21 21 0,-21-21 16,0-1-16,-21 22 0,22-21 0,-22 0 15,-22 21-15,1 0 0,0-21 16,0 21-16,0 0 0,-22 0 16,1 0-16,-21-21 0,-1 21 0,1 0 15,-22 0-15,21 0 0,-41 0 0,20 0 16,-21 0-16,21 0 0,-20 0 15,-1 0-15,-21 21 16,0 0 0,0 0-16,0 0 0,-21 1 15,-1-1-15,22 0 0,-21 21 16,0 1-16,21-1 0,-21 0 0,0 1 16,21 20-16,0-21 0,-21 22 15,-1-22-15,1 22 0,21-22 0,-21 22 16,0-22-16,0 0 0,0 22 0,-1-22 0,22 22 15,-21-22-15,21 21 16,-21 1-16,21-22 0,0 22 0,0-22 16,0 0-16,0 1 0,0 20 0,0-20 15,0-22-15,0 21 0,0 0 0,0 1 16,0-22-16,21 0 0,-21 21 0,21-20 16,-21-1-16,0 0 0,22 21 15,-22-21-15,0 1 0,0-1 0,0 0 16,0 0-16,0 0 0,0 0 15,-22-21-15,1 22 0,0-22 0,0 21 16,0-21-16,0 0 0,-1 21 0,1-21 16,-21 0-16,0 21 0,20-21 15,-20 0-15,0 21 0,-22-21 0,22 21 16,-22-21-16,22 22 0,-43-22 16,22 21-16,-22-21 0,1 21 0,-22-21 15,0 21-15,0-21 0,-21 21 0,-21 0 16,21-21-16,-42 22 0,20-22 0,-20 21 15,0-21-15,-1 21 0,-20-21 16,21 0-16,-22 21 0,1-21 0,20 21 16,1-21-16,0 21 0,20-21 15,1 0-15,0 22 0,21-22 0,21 0 16,0 0-16,43 0 0,-22 0 16,43 0-16,0-22 0,20 22 0,1-21 15,21 0-15,0 0 0,0 0 16,21 0-16,1-22 0,-1 1 0,21 0 15,-21-1-15,22 1 0</inkml:trace>
  <inkml:trace contextRef="#ctx0" brushRef="#br0" timeOffset="51495.42">1820 12827 0,'0'0'0,"21"0"47,1 0-47,-1 0 16,0 0-16,0 0 0,21 0 0,-20 0 15,-1 0-15,0-21 0,0 0 0,0 21 16,0-21-16</inkml:trace>
  <inkml:trace contextRef="#ctx0" brushRef="#br0" timeOffset="52227.52">2032 7620 0,'0'0'0,"-21"0"0,0 0 16,21-21-16,21 21 16,0-21-1,21 21-15,1 0 0,20-21 0,1 21 16,20 0-16,-20-22 0,20 1 15,1 21-15,0 0 0,-22 0 0,22 0 16,-22 0-16,-20 0 0,20 0 16,-20 0-16,-22 0 0,0 0 0,0 0 15,-21 21-15,0 1 16,-21-22-16,-21 21 16,20-21-16,1 0 0,-21 0 15,21 0-15,-22 0 0</inkml:trace>
  <inkml:trace contextRef="#ctx0" brushRef="#br0" timeOffset="52507.36">2540 7599 0,'0'21'32,"0"0"-32,0 0 15,0 1-15,21-1 0,-21 21 0,0-21 16,0 22-16,21 20 0,-21-21 0,0 22 15,0-22-15,0 22 16,0-1-16,0 1 0,0-22 0,0 0 16,0 1-16,0-1 0,0 0 15,0 1-15,0-22 0,-21 0 0,21 0 16,0 0-16,0 1 0,0-1 0,21-21 31,0 0-15,1-21-16,-1-1 0,0 1 0,0 0 15</inkml:trace>
  <inkml:trace contextRef="#ctx0" brushRef="#br0" timeOffset="53211.49">2942 8276 0,'0'21'15,"21"-21"1,0 0-16,1 0 15,-1 0-15,0-21 16,0 0-16,0 0 0,0 0 16,1 21-16,-1-21 0,0-22 0,0 22 15,-21 0-15,21 0 0,-21 0 0,0-22 16,0 22-16,0 0 0,0 0 16,0 0-16,0-1 0,-21 22 15,0 0-15,0 0 16,0 0-16,21 22 0,-22-1 0,1 0 0,0 21 15,0-21-15,21 22 0,-21-1 16,21 0-16,-21 1 0,21-1 16,-22-21-16,22 22 0,0-1 0,0-21 15,0 0-15,0 22 0,0-22 0,0 0 16,22 0-16,-1-21 16,0 0-16,0 0 0,0 0 15,0 0-15,22 0 0,-22 0 16,21 0-16,1-21 0,-22 21 0,21-21 15,0 0-15,1-1 0,-1 1 0,0 0 16,1-21-16,-22 21 16,21-22-16,-21 22 0,22-21 0,-22 21 15,-21-1-15,0-20 0,21 21 0,-21 0 16,-21 21 0,0 0-16,0 21 15,-1 0-15,1 0 0,21 0 16,-21 22-16,21-22 0,0 0 15,0 0-15,0 0 0,21 1 0,0-1 16,1 0-16,-1 0 0,0 0 0,0 0 16,0 1-16,0-1 0,1 0 15,-1-21-15,0 21 0,-21 0 16,0 0-16,0 1 16,-21-22-16,-22 0 0,22 21 15,0-21-15,-21 0 0,21 0 0,-22 0 16,1 0-16,21 0 0,0 0 0,-1 0 15,-20 0-15,21 0 16,0 0-16,21-21 16,21-1-1,0 22-15,-21-21 16,21 21-16,0-21 0,1 0 0,-1 21 16,0-21-16</inkml:trace>
  <inkml:trace contextRef="#ctx0" brushRef="#br0" timeOffset="53575.21">4233 7493 0,'0'0'0,"-21"0"46,21 21-46,-21 0 0,0 1 16,21 20-16,0-21 0,0 21 0,0 1 0,-21-1 16,21 0-16,0 22 15,0-22-15,0 22 0,-22-22 0,22 22 16,0-1-16,0-21 0,0 1 0,0-1 16,0 0-16,0 1 0,0-1 15,0-21-15,22 22 0,-22-22 0,0 0 16,21 0-16,-21 0 0,21-21 15,0 0-15,0 0 16,0 0-16,1 0 16,-22-21-16,21 21 0,-21-21 15,21 0-15,-21 0 0,21-1 16,-21 1-16,0 0 0</inkml:trace>
  <inkml:trace contextRef="#ctx0" brushRef="#br0" timeOffset="53844.06">4000 7980 0,'-21'-21'15,"21"0"-15,21 21 16,-21-22-16,43 22 0,-22 0 16,0 0-16,0-21 0,22 21 0,-1 0 15,-21-21-15,21 21 0,-20-21 0,20 21 16,-21 0-16,21 0 15,-20 0-15,-1 0 0,0 0 16,0 0-16,-21 21 31,0 0-15,0 0-16,-21 1 16,21-1-16,-21 0 0,21 0 0</inkml:trace>
  <inkml:trace contextRef="#ctx0" brushRef="#br0" timeOffset="55191.8">2794 13568 0,'0'0'16,"21"-21"-16,-21-22 0,0 22 0,0-21 15,0 21-15,0-22 0,0 22 0,0-21 16,0 21-16,0-22 0,0 22 0,0 0 15,0 0-15,0 0 0,0 0 16,0-1-16,0 44 31,0-1-31,0 0 0,0 21 16,0-21-16,0 22 0,0-1 16,0 0-16,-21 1 0,21-1 0,-21 22 15,0-22-15,21 21 0,-22-20 16,1 20-16,0-20 0,0 20 0,0-21 15,0 1-15,-22-1 0,22 0 0,0 1 16,0-22-16,0 0 0,21 0 16,-22 0-16,22 1 0,-21-22 0,21-22 31,0 1-31,0 0 16,0-21-16,0 21 0,0-22 15,0 22-15,0-21 0,0 21 0,0-22 0,0 1 16,0 0-16,0 20 0,0-20 15,0 21-15,0 0 0,0 0 16,21 21 0,1 21-1,-22 0-15,21 0 0,-21 0 16,0 0-16,0 22 0,21-22 0,-21 0 16,0 21-16,0-20 0,21 20 0,0-21 15,0 0-15,-21 0 0,22 1 16,-1-1-16,-21 0 0,21-21 0,0 0 15,0 0-15,22 0 0,-22 0 0,0 0 16,21 0-16,1-21 0,-22 21 16,21-21-16,0-1 0,-20 1 15,20 0-15,-21 0 0,21-21 0,-20 20 16,-1 1-16,0-21 0,0 0 0,0-1 16,-21 1-16,0 0 0,0-1 15,0-20-15,0 20 0,0-20 0,-21 21 16,0-22-16,0 22 0,0-22 0,-1 22 15,1-22-15,0 22 0,-21 0 16,-1 21-16,22-1 0,-21 1 0,0 21 16,-22 0-16,22 0 0,-1 21 0,1 1 15,0-1-15,-1 0 0,22 21 16,-42 22-16,63-22 0,0-21 16,0 22-16,0-22 0,0 21 15,21-21-15,0 0 0,21 1 16,-20-1-16,20 0 0,-21-21 0,21 21 15,1-21-15,-22 0 0,21 0 0,1 21 16,-1-21-16,0 0 0,-21 0 16,22 0-16,-22 0 0,21 0 0,-21-21 15,1 21-15,20 0 0,-42-21 0,21 21 16</inkml:trace>
  <inkml:trace contextRef="#ctx0" brushRef="#br0" timeOffset="56295.77">3365 13695 0,'0'21'16,"22"-21"15,-1 0-31,0 0 16,-21-21-16,21 21 0,0-21 0,0 0 15,1 21-15,-1-22 0,0 1 16,0 0-16,0 0 0,-21 0 16,21 0-16,-21-1 0,0 1 0,0 0 15,-21 21 1,0 0-16,0 0 15,0 0-15,0 0 0,-1 21 16,1 0-16,0 22 0,21-22 0,-21 0 16,0 0-16,0 22 0,21-22 15,0 0-15,0 21 0,0-21 0,0 1 16,0-1-16,0 0 0,0 0 16,0 0-16,21-21 15,0 0-15,0 0 0,0 0 16,0 0-16,22 0 0,-22 0 0,0 0 15,0-21-15,22 0 0,-22 21 0,0-21 16,0 0-16,0-1 0,0 1 16,1 0-16,-22 0 0,21 0 15,-21 0-15,21 21 0,-21-22 0,0 1 16,0 42 15,0 1-31,0-1 16,0 0-16,0 0 15,-21 0-15,21 0 0,-21 1 0,21-1 16,-22 0-16,22 0 0,0 0 16,0 0-16,-21 1 0,21-1 15,0-42 32,0-1-47,0 1 0,21 0 16,-21 0-16,0 0 0,22 0 0,-22-1 15,21 1-15,0-21 0,-21 21 16,21 0-16,0-1 0,0 1 0,-21 0 16,22 0-16,-1 0 0,0 21 15,0 0-15,0 0 0,0 0 16,1 0-16,-1 0 0,-21 21 0,0 0 16,21-21-16,-21 21 0,0 0 15,0 1-15,0-1 0,0 0 0,0 0 16,0 0-16,0 0 0,0 1 15,0-1-15,0-42 47,0-1-31,0 1-16,21 0 16,-21 0-16,21 0 0,-21 0 15,21-1-15,1 1 0,-22-21 0,21 21 16,0 0-16,0-1 0,0 1 0,0 21 15,1 0-15,-1 0 0,0 0 0,0 0 16,0 21-16,0 1 16,-21-1-16,22 21 0,-22-21 15,0 0-15,0 1 0,0-1 0,0 0 16,0 0-16,0 0 0,0 0 0,0 1 16,0-1-16,-22 0 0,22 0 15,-21 0-15,21 0 16,0-42 15,0 0-15,0 0-16</inkml:trace>
  <inkml:trace contextRef="#ctx0" brushRef="#br0" timeOffset="56739.74">4741 13526 0,'0'-22'16,"0"1"0,0 42-1,-21-21 1,21 22-16,-21-1 0,21 0 0,0 0 16,0 0-16,-21 0 0,21 1 15,0-1-15,-21 21 0,21-21 0,0 0 16,0 1-16,0 20 0,0-21 0,0 0 15,0 0-15,21 1 0,0-1 0,0 0 16,0 0-16,0-21 0,1 0 16,-1 0-16,0 0 0,0 0 15,0 0-15,0 0 0,1 0 0,-1-21 16,0 21-16,0-21 0,0 0 0,0-1 16,-21 1-16,22 0 0,-22 0 15,0 0-15,0-22 0,0 22 0,0-21 16,-22 0-16,1 20 0,0-20 15,0 21-15,0 0 0,21 0 0,-21-1 16,-22 1-16,22 21 0,0 0 0,0 0 16,0 0-16,-1 0 0,1 0 0,-21 0 15,21 0-15,0 0 0,-1 0 0,-20 0 16,21 0-16,0 0 0,0 0 16,-1 0-1,22-21-15,0 0 0,0 0 16,0 0-16</inkml:trace>
  <inkml:trace contextRef="#ctx0" brushRef="#br0" timeOffset="57568.45">3429 9737 0,'0'0'0,"0"-21"0,0-1 15,0 1-15,0 0 16,0 0-1,0 42 17,0 0-17,0 0-15,0 1 0,0 20 0,0 0 16,0 1-16,0-1 0,0 21 16,0-20-16,0 20 0,0 1 0,0-1 15,0 1-15,0 20 0,0 1 0,0-21 16,0 20-16,0 1 0,0 0 15,0-1-15,0-20 0,0 20 16,0 1-16,0 0 0,0-1 0,0 1 16,0 0-16,0-1 0,0-20 15,-21 21-15,21-22 0,-21 1 0,21-1 16,0 1-16,0-22 0,0 0 0,0 22 16,0-43-16,0 21 0,0 1 0,0-22 15,0 0-15,0 0 0,0 0 16,-22-21-16,1-21 31,21 0-31,0 0 0,0 0 16,0-1-16,0 1 0,0 0 15,0 0-15,0 0 0,0-22 0,0 22 16</inkml:trace>
  <inkml:trace contextRef="#ctx0" brushRef="#br0" timeOffset="58315.85">3302 9885 0,'0'0'16,"21"-21"-16,0 21 15,-21-21 1,-21 21 15,0 21-31,21 0 16,-21-21-16,21 21 0,0 21 15,0-20-15,-21 20 0,21-21 0,0 21 16,-22 1-16,1-1 0,21 0 0,0-20 16,-21 20-16,0 0 0,0 1 15,21-1-15,-21-21 0,21 21 0,-22-20 16,22-1-16,-21 0 0,21 0 15,0-42 17,0 0-32,0 0 15,0-1-15,0 1 0,0 0 0,0 0 16,0-21-16,21-1 0,-21 22 16,22-21-16,-1-1 0,-21 1 15,21 0-15,0-1 0,0 1 0,0 0 16,1-1-16,-1 1 0,0 0 0,0-1 15,0 22-15,0 0 0,1-21 16,-22 21-16,21 21 0,0 0 16,0 0-16,-21 21 15,21 0-15,0 0 0,1 21 0,-1 1 16,0-22-16,0 21 0,-21 1 0,21-1 16,0-21-16,1 21 0,-1-20 15,0 20-15,0-21 0,0 0 16,0 0-16,1 1 0,-1-1 0,0 0 15,0 0-15,-21 0 16,21-21-16,-42 0 31,0-21-31,0 0 16</inkml:trace>
  <inkml:trace contextRef="#ctx0" brushRef="#br0" timeOffset="58879.53">1947 9377 0,'-42'-21'16,"21"21"-1,0 0-15,-1 0 0,1 0 16,0 0 0,42 0 15,0 0-31,22 0 0,-1 0 16,22 0-16,-1 0 0,22 0 0,-1-21 15,1 21-15,0 0 0,-1 0 16,-20 0-16,-22 0 0,22 0 0,-22 0 15</inkml:trace>
  <inkml:trace contextRef="#ctx0" brushRef="#br1" timeOffset="80143.84">12001 3852 0,'-21'0'0,"-21"0"16,21 0-16,0 0 0,-1 0 15,1 0-15,0 0 0,0 0 16,0 0-16,0 0 0,-1 0 15,1 0-15,-21 0 0,21 0 0,0 0 16,-1 0-16,1 0 0,0 0 0,0 0 16,0 0-16,0 0 15,-1 0-15,22 22 63,22-22-48,-1 0 1,0 0-16,0 0 0,0 0 16,0 0-16,1 0 15,-1 0-15,21 0 0,-21 0 0,0 0 16,1 0-16,-1 0 0,21 0 16,-21 0-16,0 0 0,1 21 15,20-21-15,-21 0 0,21 0 0,-20 0 16,20 0-16,-21 0 0,21 0 0,1 0 15,-1 0-15,-21 0 0,22 0 0,-1 0 16,-21 0-16,21 0 0,-20 0 16,-1 0-16,21 0 0,-21 0 0,0 0 15,22 0-15,-22-21 0,0 21 0,0 0 16,22 0-16,-22 0 0,0 0 16,21 0-16,-21 0 0,22 0 0,-22 0 15,21 0-15,-21 0 0,22 0 0,-22 0 16,21 0-16,-21 0 0,1 0 15,20 0-15,-21 0 0,0 0 16,0 0-16,1-22 0,20 22 0,-21 0 16,0 0-16,0 0 0,1 0 0,-1 0 15,0 0-15,0 0 0,0 0 16,0 0-16,1 0 0,-1 0 0,0 0 16,21 0-16,-21 0 0,1 0 0,-1 0 15,0 0-15,0 0 0,0 0 0,0 0 16,1 0-16,-1 0 15,0 0-15,0 0 0,0 0 0,0-21 16,22 21-16,-22 0 0,0 0 0,21 0 16,-20 0-16,20 0 0,-21 0 15,21 0-15,1 0 0,-22 0 16,21 0-16,1 0 0,-22 0 0,21 0 16,0 0-16,-20 0 0,20 0 0,-21 0 15,0 0-15,22 0 0,-22 0 16,0 0-16,0 0 0,21 0 0,-20 0 15,-1 0-15,0 0 0,21 0 0,-21 0 16,1 0-16,-1 0 0,21 0 0,-21 0 16,0-21-16,22 21 0,-22 0 15,0 0-15,21 0 0,-20 0 0,20 0 16,0 0-16,-21 0 0,22 0 16,-1 0-16,-21 0 0,22 0 15,-1 0-15,0-21 0,-21 21 0,22 0 16,-1 0-16,0 0 0,-20 0 0,20 0 15,0 0-15,-21 0 0,22 0 0,-1 0 16,-21-21-16,22 21 0,-22 0 16,0 0-16,21 0 0,-21 0 0,1 0 15,20 0-15,-21 0 0,0 0 0,0 0 16,22 0-16,-22 0 0,21 0 16,-21 0-16,1 0 0,20 0 0,0 0 15,-21 0-15,22 0 0,-22 0 0,21 0 16,-21 0-16,22 0 0,-22 0 0,21 0 15,-21 0-15,22 0 16,-22 0-16,0 0 0,21 0 0,-20 0 16,20 0-16,-21 0 0,0 0 0,22 0 15,-22 0-15,0 0 0,21-21 16,-21 21-16,1 0 0,-1 0 0,21 0 16,-21 0-16,0 0 0,1 0 0,-1 0 15,21 0-15,-21 0 0,0 0 0,1 0 16,-1 0-16,21 0 0,-21 0 15,0 0-15,1-22 0,20 22 0,-21 0 16,0 0-16,22 0 0,-22 0 0,21 0 16,-21 0-16,22 0 0,-22 0 15,0 0-15,21 0 0,-21 0 16,1 0-16,-1 0 0,0 0 0,0 0 16,0 0-16,0 0 0,22 0 0,-22 0 15,0 0-15,0 0 0,0-21 16,1 21-16,-1 0 0,0 0 0,0 0 15,0 0-15,0 0 0,1 0 0,-1 0 16,0 0-16,21 0 0,-21 0 16,1 0-16,-1 0 0,0 0 0,0 0 15,0 0-15,0 0 0,1 0 16,20 0-16,-21 0 0,0 0 0,0 0 16,1 0-16,-1 0 0,21 0 15,-21 0-15,0 0 0,1 0 0,-1 0 16,0 0-16,0 0 0,0 0 0,0 0 15,1 0-15,-1 0 0,0 0 16,0 0-16,0 0 0,0 0 16,1 0-16,-1 0 0,0 0 15,0 0-15,0 0 0,0 0 16,1 0-16,-1 0 0,0 0 16,0 0-16,0 0 0,0 0 0,1 0 0,-1 0 15,0 0-15,0 0 16,0 0-16,0 0 0,1 0 15,-1-21-15,0 21 0,0 0 16,0 0-16,0 0 0,1 0 0,-1 0 16,0 0-16,21 0 0,-21 0 15,1 0-15,20 0 0,-21 0 0,0 0 16,22 0-16,-22 0 0,0 0 0,0 0 16,21 0-16,-20 0 0,20 0 15,-21 0-15,21 0 0,-20 0 0,-1 0 16,21 0-16,-21 0 0,0 0 0,1 0 15,-1 0-15,0 0 0,0 0 16,0 0-16,0 0 0,1 0 0,-1 0 16,0 0-16,0 0 15,0 0-15,0 0 0,-21-21 16,22 21-16,-1 0 0,0 0 16,0 0-1,0 0-15,0 0 31,1 0-31,-22-21 125,-22 21-109</inkml:trace>
  <inkml:trace contextRef="#ctx0" brushRef="#br1" timeOffset="94722.95">11345 9652 0,'21'-21'0,"-42"42"0,64-63 0,-43 21 16,21-1-16,0 1 0,-21 0 0,0 0 15,21 0-15,0 0 0,-21-1 0,0 1 16,0 0-16,0 0 16,0 0-1,-21 21 17,0 21-32,0 0 15,21 0-15,-21 0 0,21 22 0,-22-22 16,1 21-16,0 22 0,0-22 15,0 22-15,0-1 0,-1-21 0,1 22 16,0-1-16,0 1 0,0-22 0,-22 22 16,22-1-16,0-20 0,0 20 15,21 1-15,-21-22 0,0 0 16,-1 1-16,1 20 0,0-42 0,0 22 0,0-1 16,0-21-16,-1 21 0,1-20 15,21-1-15,0 0 0,-21-21 16,0 0-16,21-21 15,0 0 1,0-1-16,0 1 0,0-21 0,0 0 16,0-1-16,0 1 0,0 0 0,0-1 15,0 1-15,21 0 0,0-1 0,0 1 16,-21 21-16,22 0 0,-22-22 16,21 22-16,-21 0 0,21 21 15,0-21-15,0 21 0,0 0 16,1 0-16,-22 21 0,21 0 15,0 0-15,-21 0 0,21 1 0,0-1 16,-21 21-16,21-21 0,-21 22 16,22-1-16,-1-21 0,0 21 0,-21-20 15,21 20-15,0-21 0,0 0 0,1 22 16,-1-22-16,0-21 0,21 21 0,-21 0 16,1-21-16,-1 0 0,0 0 0,21 0 15,-21 0-15,1 0 0,-1 0 0,21 0 16,-21-21-16,0 0 0,1 0 15,-1-1-15,21 1 0,-21-21 0,0 21 16,1-22-16,-1 1 0,0 0 16,0-1-16,0-20 0,0 21 0,-21-1 15,22-20-15,-22-1 0,21 1 0,-21-1 16,0 1-16,0-1 0,0 22 16,0-22-16,-21 1 0,-1 21 0,1-22 15,0 22-15,0 21 0,-21-22 0,-1 22 16,22 0-16,-21 0 0,-1 0 15,1 21-15,0 0 0,-22 0 0,22 0 16,-22 21-16,22 0 0,-21 0 0,-1 0 16,22 22-16,-1 20 0,-20-21 0,42 22 15,-22-22-15,22 22 0,21-1 0,0-20 16,0 20-16,0-21 0,21 1 16,1-1-16,-1 0 0,21-20 15,0-1-15,1 21 0,-1-21 0,0 0 16,1 1-16,-1-22 0,0 21 0,1-21 15,-1 0-15,-21 0 0,22 0 0,-1 0 16,-21 0-16,0 0 0,0 0 0,1 0 16,-1 0-16,0 0 31,0 0-15</inkml:trace>
  <inkml:trace contextRef="#ctx0" brushRef="#br1" timeOffset="95931.79">12150 10456 0,'0'-21'16,"21"21"0,-21-21-16,21 0 0,0 21 15,-21-21-15,21 0 0,0-1 16,1 1-16,-1 0 0,0 0 0,-21 0 16,0 0-16,0-1 0,21 22 0,-21-21 15,0 0-15,0 0 16,-21 21-16,0 0 15,0 0-15,-1 0 0,1 0 16,0 21-16,0 0 0,0 0 0,0 1 16,-1-1-16,1 0 0,0 0 15,0 21-15,21-20 0,0 20 0,-21-21 16,21 0-16,0 22 0,0-22 0,0 0 16,0 0-16,0 0 0,21 0 0,0 1 15,0-1-15,0-21 0,1 0 16,-1 21-16,21-21 0,-21 0 0,0 0 15,22 0-15,-22 0 0,0 0 0,21-21 16,-20 21-16,-1-21 0,0 21 0,0-22 16,21 1-16,-42 0 0,22 21 0,-1-21 15,0 0-15,0 0 0,-21-1 0,21-20 16,-21 21-16,21 0 0,-21 0 0,0-1 16,0 1-16,0-21 0,22 21 15,-22 0-15,21-1 16,-21 1-16,0 0 15,0 42 17,0 0-32,0 1 15,0-1-15,0 0 0,0 0 0,0 21 16,0-20-16,0-1 0,0 0 16,0 0-16,-21 21 0,21-20 0,0-1 15,-22 0-15,22 0 0,0 0 16,0 0-16,0 1 0,0-1 31,0-42-15,0-1-1,0 1-15,0 0 16,0 0-16,0 0 0,0 0 0,0-1 16,0 1-16,0-21 0,0 21 0,22 0 15,-22-1-15,21 1 0,0 0 0,-21 0 16,21 0-16,0 0 0,0-1 0,1 22 15,-1-21-15,0 21 0,0 0 0,0 0 16,0 0-16,1 0 0,20 0 0,-21 0 16,0 0-16,0 0 0,1 21 15,-1 1-15,0-1 0,0 0 16,0 0-16,-21 0 0,0 22 16,0-22-16,0 0 0,0 0 0,0 0 15,0 0-15,0 1 0,0-1 16,0 0-16,0 0 0,-21 0 15,0 0-15,0-21 32,21-21-17,0 0-15,0 0 16,0 0-16,0 0 0,0-1 16,0 1-16,21 0 0,0 0 0,0-21 0,0 20 15,1 1-15,-1-21 0,0 21 0,21 0 16,-21-1-16,22 1 0,-22 0 15,21 0-15,1 21 0,-22-21 0,21 21 16,0 0-16,-20 0 0,20 0 0,0 0 16,-21 0-16,1 21 0,-1 0 0,0-21 15,-21 21-15,0 0 0,0 1 16,0-1-16,0 0 0,0 0 0,0 21 16,-21-20-16,0-1 0,-1 0 0,1 0 15,0 0-15,0 0 0,21 1 16,-21-1-16,21 0 0,0 0 31,0-42 0,21 0-31</inkml:trace>
  <inkml:trace contextRef="#ctx0" brushRef="#br1" timeOffset="96465">14118 10139 0,'0'0'0,"0"-21"0,0 0 0,0-1 32,-21 22-1,0 22-31,0-1 0,21 0 15,-22 0-15,1 0 0,21 0 0,-21 1 16,0-1-16,21 0 0,0 21 0,-21-21 16,21 1-16,-21 20 0,21-21 0,-22 0 15,22 0-15,0 1 0,0-1 0,0 0 16,0 0-16,0 0 0,0 0 16,22-21-16,-1 0 15,0 0-15,21 0 0,-21 0 0,1 0 16,20 0-16,-21 0 0,0 0 15,22 0-15,-22-21 0,21 21 0,-21-21 16,0 0-16,1 21 0,-22-21 0,21 0 16,-21-1-16,21 1 0,-21 0 0,0-21 15,0 21-15,0-1 0,0-20 0,0 21 16,0-21-16,0 20 0,0 1 0,0 0 16,-21 0-16,21 0 0,-21 0 0,-1 21 15,1 0-15,0-22 0,0 22 16,0 0-16,0 0 0,-1 0 0,-20 0 15,21 0-15,0 22 0,0-22 0,-1 21 16,1 0-16,0-21 0,0 21 16,21 0-16,0 0 15,0 1-15,0-1 16,21-21 0,0 0-16,0 0 0</inkml:trace>
  <inkml:trace contextRef="#ctx0" brushRef="#br1" timeOffset="97531.85">16150 10181 0,'0'-21'16,"0"0"-1,0 0-15,0 0 16,-21-1-16,0 22 16,0-21-16,-1 21 0,1 0 15,0 0-15,0 0 0,0 0 16,0 0-16,-22 0 0,22 0 0,0 21 15,0 1-15,0-22 0,-1 21 0,1 21 16,0-21-16,0 0 0,0 1 16,0 20-16,21-21 0,0 0 0,-22 22 15,22-22-15,-21 21 0,21-21 16,0 0-16,0 1 0,0-1 0,0 0 16,0 0-16,21 0 0,1-21 15,-1 0-15,0 0 0,0 0 16,0 0-16,0 0 0,1 0 15,-1 0-15,0-21 0,21 0 0,-21 0 16,22 0-16,-22-1 0,21-20 0,-21 21 16,1-21-16,20-1 0,-21 22 0,0-21 15,22-1-15,-22 1 0,0-21 16,0 20-16,0-20 0,0 20 0,1-20 0,-22-1 16,0 1-16,21 21 0,-21-22 15,21 22-15,-21-1 0,0-20 0,0 42 16,0-22-16,0 1 0,0 21 15,0 0-15,0 0 0,0-1 0,0 1 16,-21 21-16,0 0 16,-1 0-16,1 21 15,0 1-15,21-1 0,-21 0 0,0 21 16,0 1-16,21-1 0,-22 21 0,1 1 16,21-22-16,0 22 0,-21-1 0,21 1 15,-21-22-15,21 22 0,0-1 0,0-21 16,0 1-16,0-1 0,0 22 15,0-22-15,0 0 0,0-21 0,0 22 16,21-1-16,0-21 0,-21 22 16,21-22-16,1 0 0,-22 0 0,21 0 15,0 0-15,0-21 0,0 0 0,0 22 16,1-22-16,-1 0 0,0 0 0,21 0 16,-21 0-16,1-22 0,-1 1 0,0 21 15,0-21-15,0 21 0,0-21 0,-21 0 16,22 0-16,-1 21 0,-21-22 15,21 1-15,0 0 0,-21 0 16,21 0-16,0 0 0,1 21 0</inkml:trace>
  <inkml:trace contextRef="#ctx0" brushRef="#br1" timeOffset="97915.14">17653 10033 0,'-21'0'16,"42"0"15,0 0-31,0 0 0,0 0 16,1 0-16,-1 0 0,0 0 15,0 0-15,0 0 0,0 0 0,1 0 16,-1 0-16,0 0 0,0 0 0,0 0 16,0-21-16</inkml:trace>
  <inkml:trace contextRef="#ctx0" brushRef="#br1" timeOffset="98171.99">17738 10181 0,'0'0'0,"0"21"0,-22-21 0,22 22 16,22-22 0,-1 0-1,0 0-15,0 0 16,0 0-16,0 0 0,1 0 16,-1 0-16,-21-22 0,21 22 15,0 0-15,0 0 16,0 0-16,-21-21 31,22 21-31,-22-21 16,21 21-16</inkml:trace>
  <inkml:trace contextRef="#ctx0" brushRef="#br1" timeOffset="99123.49">18838 9800 0,'0'0'0,"0"-63"15,0 42-15,0-1 0,0 1 16,0 0-16,0 0 16,21 21-16,1 0 0,-22-21 15,21 21-15,-21-21 0,21 21 0,0 0 16,0 21-16,0 0 0,-21 0 16,22 0-16,-1 0 0,-21 22 0,0-22 15,0 21-15,0 1 0,21-22 16,-21 21-16,0-21 0,0 22 0,0-22 15,0 21-15,0-21 0,-21 0 16,21 1-16,0-1 0,0 0 0,-21 0 16,21 0-16,-22 0 0,22-42 47,0 0-32,0 0-15,0 0 16,22-22-16,-22 22 0,21 0 0,0-21 15,-21-1-15,21 22 0,0-21 0,0 0 16,1 20-16,-1-20 0,0 21 0,0 0 16,0-22-16,0 22 0,22 0 15,-22 0-15,0 21 0,21 0 0,-20-21 16,-1 21-16,21 0 0,-21 0 16,0 21-16,22 0 0,-22 0 0,0 0 15,0 22-15,0-22 0,-21 21 0,0 1 16,0-22-16,0 21 0,0 22 15,0-22-15,0-21 0,0 21 0,0-20 16,-21-1-16,0 0 0,21 0 16,-21 0-16,21 0 0,0 1 15,-21-22-15,21 21 0,-21-21 16,21-21 31,21 21-47,0-22 0,0 1 0</inkml:trace>
  <inkml:trace contextRef="#ctx0" brushRef="#br1" timeOffset="99564.51">19981 9970 0,'-21'0'0,"42"-22"47,0 1-47,1 21 0,-22-21 15,21 21-15,0-21 0,0 0 0,0 21 16,0-21-16,1-1 0,-22 1 0,21 0 16,-21 0-16,21 21 0,-21-21 0,21 0 15,-21-1-15,0 1 0,0 0 16,-21 21-1,0 0-15,0 0 0,-1 0 0,1 0 16,0 0-16,0 21 16,0 0-16,0 1 0,-1-1 0,22 0 15,-21 21-15,21-21 0,-21 1 0,21 20 16,-21-21-16,21 0 0,0 22 16,0-22-16,0 0 0,0 0 0,0 21 15,0-20-15,0-1 0,0 0 16,0 0-16,0 0 0,0 0 15,21-21-15,-21 22 0,21-22 16,0 0-16,1 0 0,-1 0 16,0 0-16,0 0 0,0 0 0,0-22 15,1 22-15,-1-21 0,0 0 16</inkml:trace>
  <inkml:trace contextRef="#ctx0" brushRef="#br1" timeOffset="100324.81">20764 9758 0,'0'0'0,"0"-21"15,0 0 1,-21 21 0,21 21-16,-21 0 0,21 0 15,0 0-15,-21 0 16,0 1-16,21-1 0,-21 21 0,-1-21 15,22 0-15,0 1 0,-21-1 16,21 0-16,-21 0 0,21 0 0,-21 0 16,21 1-16,0-1 0,0 0 0,0 0 15,21-21 17,0 0-32,0 0 15,1 0-15,-1 0 0,0-21 0,0 0 16,0 0-16,0-1 0,1 22 0,-1-21 15,0 0-15,0 0 0,0 0 0,0 0 16,1-1-16,-22 1 0,21 21 16,0-21-16,-21 42 31,0 0-15,0 1-16,0-1 0,0 0 15,0 0-15,-21 0 0,21 0 16,0 1-16,0-1 0,0 0 15,0 0-15,0 0 16,21-21-16,0 0 16,0 0-16,0 0 15,1 0-15,-1 0 0,0 0 16,0 0-16,0 0 0,0-21 0,1 0 16,-1 21-16,0-21 0,0 0 0,0-1 0,-21 1 15,21 0-15,1-21 0,-22 21 16,0-1-16,21-20 0,-21 21 0,0-21 15,0 20-15,0-20 0,0 21 0,0 0 16,0 0-16,0-1 0,-21 22 16,21-21-16,-22 21 0,1 0 15,21 21 1,21-21 0,1 0-16,-1 0 15,0 0-15,0 0 0,0 0 0,0 0 16,1 0-1,-1 0-15,0 0 0,0 0 16,-21-21 0,0 0 15</inkml:trace>
  <inkml:trace contextRef="#ctx0" brushRef="#br1" timeOffset="101357.22">22733 9081 0,'0'0'0,"0"-22"15,0 1-15,21 21 0,-21-21 0,21 0 16,-21 0-16,0 42 31,-21 0-31,21 0 16,-21 22-16,0-1 0,0 0 0,21 1 16,-22 20-16,-20 1 0,21-22 0,0 21 15,-22 1-15,22-1 0,-21 1 16,0-1-16,-1 1 0,22-1 15,-21 1-15,21-22 0,-22 22 0,22-22 16,0-21-16,0 22 0,0-1 0,-1-21 16,22 0-16,-21-21 0,21 21 0,0 1 15,-21-22-15,21-22 16,0 1-16,0 0 16,21 0-16,0 0 0,1-22 15,-22 22-15,21-21 0,0 0 0,0-1 16,0 1-16,0 0 0,1-1 0,-22 1 15,21 0-15,0 20 0,0 1 0,-21 0 16,21 0-16,0 21 16,-21 21-16,0 0 15,22 0-15,-22 1 0,0 20 16,0-21-16,0 21 0,0-20 0,0 20 16,21 0-16,-21-21 0,21 22 0,-21-22 15,0 0-15,21 0 0,0 0 0,0 1 16,1-1-16,-1 0 0,0-21 0,0 21 15,21-21-15,-20 0 0,20 0 0,0 0 16,1 0-16,-22 0 0,21 0 16,0-21-16,1 21 0,-1-21 0,0 0 15,-20-1-15,20-20 0,-21 21 16,21-21-16,-20-1 0,-1 1 0,0-22 16,0 1-16,0-1 0,0 1 0,-21-1 15,0 1-15,0-1 0,0 1 0,0-1 16,0 1-16,0-1 0,0 22 15,-21-21-15,0-1 0,0 22 0,0-22 16,-22 22-16,1 0 0,21 20 0,-43 1 16,22 0-16,0 0 0,-22 21 0,22 0 15,-22 0-15,22 21 0,-21 0 16,20 22-16,1-1 0,0 0 0,-1 1 16,22 20-16,21 1 0,0-22 0,0 21 15,0-20-15,21 20 0,-21-20 16,43-1-16,-22 21 0,0-20 0,21-1 15,-21-21-15,22 22 0,-1-1 16,-21-21-16,22 0 0,-22 0 0,21 1 16,-21-1-16,0 0 0,1-21 0,-1 0 15,0 21-15,0-21 0,0 0 0,0 0 16,1 0-16,-1 0 0,0 0 16,-21-21-16,21 0 0,0 21 15,0-21-15,1 21 0</inkml:trace>
  <inkml:trace contextRef="#ctx0" brushRef="#br1" timeOffset="102439.74">23453 9779 0,'0'21'0,"0"0"16,21-21-16,0 0 15,0 0-15,0 0 16,0 0-16,1 0 0,-1-21 0,0 21 15,0-21-15,0 0 0,0 21 0,1-21 16,-1 0-16,0-1 0,-21 1 0,0 0 16,21 0-16,-21 0 0,0 0 15,0-1-15,0 1 0,0 0 0,-21 21 16,0 0-16,0 0 16,-1 0-16,1 0 0,0 0 0,0 21 15,0 0-15,0 1 0,-1-1 0,1 21 16,0-21-16,0 22 0,21-22 0,0 21 15,0-21-15,0 0 0,0 22 0,0-22 16,0 0-16,0 0 0,0 0 16,21 1-16,0-22 0,0 21 0,1-21 15,-1 0-15,0 21 0,21-21 0,1 0 16,-22 0-16,21 0 0,0 0 0,1 0 16,-1 0-16,0-21 0,-20 21 0,20-21 15,-21-1-15,21 1 0,-20 0 0,-1 0 16,0 0-16,0 0 0,-21-22 15,0 22-15,21-21 0,-21 21 16,21-1-16,-21-20 0,0 21 0,0 0 16,0 0-16,0-1 0,-21 22 31,21 22-31,-21-1 0,21 21 16,0-21-16,0 0 0,0 1 15,-21-1-15,21 21 0,0-21 0,0 0 16,0 1-16,0-1 0,0 0 0,-21 0 15,21 0-15,0 0 0,0 1 0,0-1 16,-21 0-16,-1-21 47,22-21-31,0 0-16,0-1 0,0 1 15,0-21-15,0 21 0,0 0 0,22-22 16,-1 1-16,-21 21 0,21-22 0,0 1 15,0 21-15,0-21 0,1 20 0,-1 1 16,0 0-16,0 0 0,0 0 16,0 21-16,1 0 0,-1 0 0,0 0 15,0 0-15,0 0 0,0 21 16,1 0-16,-22 0 0,0 22 0,0-22 16,21 0-16,-21 21 0,0-21 0,0 1 15,0 20-15,0-21 0,0 0 0,0 0 16,-21 1-16,21-1 0,-22 0 0,22 0 15,-21-21 1,21-21 15,21 0-15,-21 0-16,22-1 0,-1 1 0,-21 0 16,21-21-16,0 21 0,0-22 0,0 22 15,1-21-15,20 21 0,-21-1 16,0-20-16,0 21 0,22 0 15,-22 21-15,0-21 0,0 21 0,0 0 16,1 0-16,-1 21 16,-21 0-16,0 0 0,0 0 0,0 22 15,0-22-15,0 0 0,0 21 0,0-21 16,0 22-16,-21-22 0,-1 0 16,22 0-16,-21 0 0,21 1 0,0-1 15,-21 0-15,21 0 0,0 0 16,21-42 31,0 21-32,1-21-15,-1 0 0,21 0 16</inkml:trace>
  <inkml:trace contextRef="#ctx0" brushRef="#br1" timeOffset="102877.01">25442 9462 0,'0'0'0,"-21"-22"16,0 22-16,0 0 15,0 0-15,-1 0 0,1 0 16,0 22-16,0-1 0,0 0 16,0 0-16,-1 0 0,1 0 15,0 22-15,0-22 0,0 0 0,0 21 16,21-20-16,-22-1 0,22 21 0,-21-21 15,21 0-15,0 1 0,0-1 0,0 0 16,0 0-16,0 0 0,21 0 16,1 1-16,-1-22 0,0 0 15,0 0-15,0 0 0,0 0 0,1 0 16,-1 0-16,0 0 0,0-22 0,0 22 16,0-21-16,1 0 0,-1 0 15,0 0-15,21 0 0,-21-22 0,1 22 0,-22-21 16,21-1-16,-21 1 0,21 21 15,-21-21-15,0 20 0,0-20 0,0 21 16,0 0-16,-21 0 16,0 21-16,-22 0 0,22 0 0,0 0 15,0 0-15,0 0 0,-22 0 0,22 21 16,0-21-16,21 21 0,-21-21 0,21 21 16,0 0-16,0 0 15,21-21-15,0 0 16,0 0-16,22 0 0</inkml:trace>
  <inkml:trace contextRef="#ctx0" brushRef="#br1" timeOffset="103219.52">26225 9229 0,'0'-21'0,"0"-1"16,-21 22-1,0 0-15,0 0 0,0 0 16,0 0-16,-22 22 0,22-22 16,0 21-16,0 0 0,0 0 0,-1 21 15,1-20-15,0-1 0,0 21 16,0 0-16,0-20 0,-1 20 0,22 0 16,0 1-16,0-1 0,-21 0 0,21-21 15,0 22-15,0-1 0,0-21 16,0 22-16,0-22 0,0 21 0,0-21 15,0 0-15,0 1 0,21-1 0,1 0 16,-1-21-16,0 21 0,0 0 0,21-21 16,-20 0-16,-1 0 0,21 0 0,-21 0 15,22 0-15,-22 0 0,21 0 0,-21 0 16,0 0-16,22-21 0,-22 0 16,0 21-16,21-21 0,-20 0 15</inkml:trace>
  <inkml:trace contextRef="#ctx0" brushRef="#br1" timeOffset="103591.3">26733 9271 0,'0'0'0,"-21"-21"16,21 0-1,21 21 1,1 0-16,-1 21 15,21-21-15,-21 21 0,0 0 16,1 0-16,-1 1 0,0-1 0,0 21 0,-21-21 16,21 22-16,-21-1 0,0-21 15,0 21-15,0 1 0,0-1 16,-21 0-16,0 1 0,21-1 0,-21 0 16,0-20-16,21 20 0,-22-21 0,1 21 15,0-20-15,0-1 0,21 0 0,-21 0 16,0 0-16,-1-21 0,22 21 0,-21-21 15,0 22-15,0-22 16,0 0 0,21-22 15,0 1-31,21 0 16,0 0-16,0 21 0</inkml:trace>
  <inkml:trace contextRef="#ctx0" brushRef="#br1" timeOffset="103969.09">27347 9567 0,'-21'0'16,"42"0"31,0-21-16,-21 0-31,0 0 16,0 0-1,-21 21-15,0 0 16,0 0-1,0 0-15,21 21 0,0 0 16,-21 0 0,21 0-1,21 1 1,0-1 0,0 0-16</inkml:trace>
  <inkml:trace contextRef="#ctx0" brushRef="#br1" timeOffset="104659.69">27368 10075 0,'0'0'0,"0"22"0,-21-22 0,0 0 16,21 21 31,-21 0-32,0-21 1,0 0-16,-1 0 31,22-21 0,0 0-15,0-1 0,0 1-16,22 21 0,-1 0 15,-21-21-15,21 21 0,0 0 16,0 0-16,0 0 16,-21 21-1,0 0 1,0 1-16,-21-22 15,21 21-15,-21-21 0,0 0 16,0 21-16,0-21 16,-1 0 15,22-21-31,0 0 16,0-1-16,0 1 15,22 21-15,-1 0 16,0-21-16,0 21 15,0 0-15,0 0 16,-21 21-16,0 0 16,0 1-16,0-1 0,0 0 15,0 0-15,0 0 0,0 0 16,-21 1-16,0 20 0,-21-21 0,21 0 16,-22 22-16,22-22 0,-21 21 0,-1-21 15,1 22-15,0-22 0,-1 0 0,1 0 16,0 0-16,21 0 15,-1-21-15,1 0 0,21-21 32</inkml:trace>
  <inkml:trace contextRef="#ctx0" brushRef="#br1" timeOffset="105203.4">27305 9525 0,'21'0'47,"-42"0"15,21 21-62,0 0 16,-21-21-16,21 22 0</inkml:trace>
  <inkml:trace contextRef="#ctx0" brushRef="#br1" timeOffset="123160.93">13970 9229 0,'0'0'0,"21"-21"0,0 21 16,0-22-16,1 1 0,-1 21 0,-21-21 16,21 0-16,0 0 0,0 21 0,0-21 15,-21-1-15,22 22 0,-1-21 0,-21 0 16,21 21-16,-21-21 16,21 21-16,-21-21 15,-21 21 32,0 21-47,0-21 16,-22 21-16,22 0 0,0 0 0,0 1 15,-22-1-15,22 0 0,0 0 0,-21 0 16,21 0-16,-22 1 0,22-1 0,-21 0 16,-1 21-16,22-21 0,-21 22 15,21-22-15,-22 21 0,1 1 0,0-1 16,-1 0-16,1 1 0,0-1 15,-22 0-15,22 22 0,-22-22 0,1 22 0,-1-22 16,1 0-16,-1 22 0,1-22 0,-1 0 16,1 1-16,-1 20 0,1-20 15,-1-1-15,22 0 0,-21 1 16,20 20-16,-20-21 0,20 1 0,1-1 16,-21 0-16,20 22 0,1-22 0,0 1 15,-1-1-15,1 0 0,-22 1 0,22-22 16,-21 21-16,20 0 0,1 1 0,-22-1 15,22 0-15,-21 1 0,20-1 0,1 0 16,0 1-16,-1-1 0,1-21 16,0 22-16,20-1 0,-20-21 0,0 21 15,21-20-15,-1-1 0,-20 21 16,21-21-16,0 0 0,0-21 0,21 22 16,0-1-16,-22-21 0,22 21 15,-21-21-15,42 0 31,1-21-31,-1 0 0,-21-1 16,21 1-16,0 0 0,0-21 16</inkml:trace>
  <inkml:trace contextRef="#ctx0" brushRef="#br1" timeOffset="123951.03">11747 7620 0,'0'0'0,"-21"0"15,0-21-15,0 21 0,0 0 0,0 0 16,-1 0-16,1 0 0,0 0 0,0 0 16,0 0-16,0 0 0,-1 0 15,1 0-15,0 0 0,0 0 16,42 0-1,0 0-15,22 0 0,-22 0 16,21 0-16,22 0 0,-22 0 16,21 0-16,1 0 0,21 0 0,-22 0 15,22 0-15,-1 0 0,-20 0 0,21 0 16,-22 0-16,22 0 0,-22 0 0,1 0 16,-1 0-16,-20 0 0,-1 0 15,0 0-15,1-21 0,-22 21 0,0 0 16,-42 0-1,0 0 1,-1 0-16,1 0 16,0 0-16,0 0 0,-21 0 0,20 0 15,1 0-15,0 21 0,0-21 0,0 0 16,0 0-16,-1 0 0,-20 21 0</inkml:trace>
  <inkml:trace contextRef="#ctx0" brushRef="#br1" timeOffset="124331.82">12298 7641 0,'0'0'0,"-21"0"16,21 21 15,0 1-15,0-1-16,0 0 0,0 21 0,0-21 15,0 22-15,0-1 0,0 0 0,0 1 16,-22 20-16,1 1 0,21-22 0,-21 22 16,21-1-16,-21-21 0,0 22 15,21-22-15,0 22 0,-21-22 16,-1 0-16,22-20 0,-21 20 0,21-21 15,0 21-15,0-20 0,0-1 0,0 0 16,-21 0-16,21-42 47,0 0-47,21 21 0,0-21 16</inkml:trace>
  <inkml:trace contextRef="#ctx0" brushRef="#br1" timeOffset="124751.71">12615 8424 0,'0'0'0,"21"-21"47,1 0-32,20 21-15,-21-21 0,0 0 0,0 0 16,22-1-16,-22-20 0,0 21 16,0 0-16,0 0 0,1-22 0,-22 22 15,0 0-15,0-21 0,0 20 0,0 1 16,0 0-16,-22 21 16,1 0-16,0 0 0,0 0 15,0 0-15,0 0 0,-1 21 0,1 0 16,0 1-16,0 20 0,0-21 0,0 21 15,-1-20-15,1 20 0,21 0 0,0 1 16,0-22-16,0 21 0,0-21 16,0 0-16,0 1 0,0 20 0,0-21 15,0 0-15,21 0 0,1-21 16,-1 22-16,0-22 0,0 0 16,0 0-16,0 0 0,1 0 15,-1 0-15,0 0 0,21 0 0,-21 0 16,1-22-16,20 1 0,0 0 15</inkml:trace>
  <inkml:trace contextRef="#ctx0" brushRef="#br1" timeOffset="125183.61">13547 8086 0,'0'0'0,"0"-21"16,21 21-16,-21-22 0,0 1 0,0 0 15,-21 21 1,-1-21-16,1 21 0,0 0 0,0 0 15,0 0-15,0 0 0,-22 0 16,22 21-16,0 0 0,0-21 16,0 21-16,-1 1 0,1-1 0,21 0 15,-21 0-15,21 0 0,0 0 0,0 1 16,0-1-16,0 0 0,21 0 16,0 0-16,1-21 0,20 21 0,-21 1 15,0-22-15,22 21 0,-22-21 0,21 21 16,-21-21-16,22 21 0,-22-21 0,0 0 15,0 21-15,0-21 0,-21 21 16,21 1-16,-21-1 16,0 0-16,-21 0 0,0-21 15,0 21-15,0-21 0,-22 0 0,1 0 16,0 21-16,21-21 0,-22 22 16,1-22-16,0 0 0,-1 0 15,22 0-15,-21 0 0,21 0 0,-1 0 16,1 0-16,0 0 0,0 0 0,21-22 15,0 1 1,21 21-16,0-21 16,0 21-16,1-21 0,20 0 15,-21 0-15,21 21 0</inkml:trace>
  <inkml:trace contextRef="#ctx0" brushRef="#br1" timeOffset="125599.99">14139 7472 0,'0'0'16,"0"-21"-16,0 0 0,0-1 0,0 1 16,0 0-16,0 42 46,0 22-46,0-22 0,0 21 16,0-21-16,-21 22 0,21-1 16,-21 0-16,21 1 0,-21 20 0,0-21 15,-1 1-15,22 20 0,-21-20 16,0 20-16,21-21 0,-21 1 0,21-1 16,0 0-16,0 1 0,0-1 0,0 0 15,0-20-15,0-1 0,0 21 0,0-21 16,0 0-16,0 1 0,0-1 15,21 0-15,0-21 0,0 0 16,1 21-16,-1-21 0,0 0 16,0 0-16,0 0 0,0 0 0,1 0 15,-1-21-15,0 0 0,0 0 16,-21-1-16,0 1 0,0 0 16,0-21-16,0 21 15,21-1-15</inkml:trace>
  <inkml:trace contextRef="#ctx0" brushRef="#br1" timeOffset="125942.82">14012 7811 0,'-21'0'15,"21"-22"1,0 1-16,21 21 15,0-21-15,1 0 0,20 21 0,0-21 16,1 21-16,-1-21 0,0 21 16,1-22-16,-22 22 0,21 0 0,0 0 15,-20-21-15,20 21 0,0-21 16,-21 21-16,1 0 0,-1 0 0,0 0 16,0 0-1,-42-21 63,0 21-62</inkml:trace>
  <inkml:trace contextRef="#ctx0" brushRef="#br1" timeOffset="133562.26">12912 13843 0,'0'0'0,"-64"-21"0,1 21 16,-1 0-16,1 0 0,-1 0 0,1 0 15,-1 0-15,22 0 0,-1 0 0,1 0 16,21 21-16,0-21 16,42 0-1,21 0-15,1 0 0,20 0 0,22-21 16,-1 21-16,1-21 0,21 0 0,21 21 16,-21-22-16,21 22 0,0-21 15,-21 21-15,-1 0 0,1 0 0,-21 0 16,0 0-16,-22 0 0,1 0 0,-1 0 15,-21 0-15,-20 0 0,-1 21 16,0-21-16,-21 22 0,0-1 16,-21 0-16,0-21 0,-1 21 0,-20-21 15,21 21-15,-21-21 0</inkml:trace>
  <inkml:trace contextRef="#ctx0" brushRef="#br1" timeOffset="133832.63">13483 13928 0,'0'0'15,"-21"0"-15,0 0 16,0 0 15,-1 21-31,22 0 0,-21 0 16,21 22-16,0-22 0,-21 21 0,21 0 16,-21 1-16,21-1 0,-21 22 0,21-1 15,0 1-15,0-22 16,-21 21-16,21 1 0,-22-1 0,22 1 15,0-1-15,0-20 0,0-1 0,0 22 16,0-22-16,0-21 0,0 21 0,22-20 16,-1-1-16,0 0 0,0-21 0,0 0 15,22 0-15,-22-21 16,0 0-16,0-1 0,0 1 0,22-21 16</inkml:trace>
  <inkml:trace contextRef="#ctx0" brushRef="#br1" timeOffset="134493.35">13949 14796 0,'0'0'0,"0"21"15,21-21 17,0 0-32,0-21 0,0-1 15,1 22-15,-1-21 0,0 0 0,0 0 16,0-21-16,-21 20 0,0 1 15,0 0-15,0 0 0,0 0 0,0 0 16,0-1-16,0 1 0,-42 21 16,21 0-16,0 0 0,-1 0 0,-20 21 15,21 1-15,-21-1 0,-1 0 0,22 0 16,0 21-16,0-20 16,0 20-16,-1 0 0,22-21 0,-21 22 15,21-22-15,0 21 0,0-21 0,0 1 16,0-1-16,0 21 0,0-21 15,21 0-15,1-21 0,-1 0 0,0 0 16,0 0-16,21 0 0,-20 0 16,20-21-16,0 21 0,1-21 0,20 0 15,-21 0-15,22-22 0,-22 22 0,22 0 16,-22-21-16,0 21 0,22-22 0,-22 1 16,1 21-16,-22-22 0,0 22 15,0 0-15,0 0 0,-21 0 16,0 0-16,0-1 0,-21 22 15,0 0-15,0 22 16,0-1-16,-1-21 0,22 21 0,-21 0 16,0 0-16,21 0 0,-21 1 15,21-1-15,0 0 0,0 0 0,0 0 16,0 0-16,21 1 0,0-1 0,0 0 16,-21 0-16,22-21 0,-1 21 0,-21 0 15,21 1-15,0-1 0,-21 0 16,0 0-16,0 0 15,0 0-15,-21 1 16,0-22-16,-22 21 0,22 0 0,0-21 0,-21 21 16,21-21-16,-1 0 0,-20 0 15,21 21-15,0-21 0,0 0 16,21-21 0,0 0-16,21 0 0,0 0 15,0-1-15,0 1 0,22 0 16,-22 0-16,21-21 0</inkml:trace>
  <inkml:trace contextRef="#ctx0" brushRef="#br1" timeOffset="134779.19">15092 14288 0,'0'0'0,"21"-43"0,0 1 0,0-22 16,0 22-16,1 21 0,-1-21 16,0 20-16,-21 1 0,0 0 0,21 0 15,0 21-15,-21 21 16,0 0-16,0 22 0,0-22 15,-21 21-15,0 0 0,0 1 16,0 20-16,-1 1 0,1-22 0,0 22 16,0-1-16,0-21 0,0 22 0,-1-22 15,1 22-15,21-22 0,0 0 0,0-20 16,0 20-16,0-21 0,0 0 0,0 0 16,0 1-16,21-22 15,1 0-15,-1 0 0,0 0 16,21 0-16,-21 0 0,1 0 0,-1-22 15,0 1-15,0 0 0,0 0 0,0 0 16,-21 0-16,0-22 0,0 22 0</inkml:trace>
  <inkml:trace contextRef="#ctx0" brushRef="#br1" timeOffset="134968.07">14859 14542 0,'0'0'15,"-21"21"1,42-21-16,21 0 15,-21 0-15,22 0 0,-1 0 0,0 0 0,22 0 16,-22-21-16,22-1 0,-1 22 16,-20-21-16,20 21 0,-21-21 0,-20 21 15,20-21-15,-21 21 0,0 0 16,0 0-16,-21-21 0,0 0 0,0-1 16,0 1-16</inkml:trace>
  <inkml:trace contextRef="#ctx0" brushRef="#br1" timeOffset="135655.69">17251 14774 0,'0'0'0,"0"-21"15,0 0 1,0 0-16,21 0 0,-21 0 0,21-1 16,-21 1-16,21 0 0,-21 0 0,0 0 15,0 0-15,0-1 0,0 1 0,0 0 16,-21 21-16,0-21 0,0 21 15,-22 0-15,22 0 0,-21 0 16,0 21-16,-1-21 0,1 21 0,0 0 16,-1 22-16,1-22 0,0 21 0,-1 1 15,22-22-15,0 21 0,0 0 0,0 1 16,21-1-16,0-21 0,0 22 0,0-22 16,0 21-16,0-21 0,21 0 15,0 1-15,0-22 0,21 0 0,1 0 16,-22 0-16,21 0 0,1 0 0,-1 0 15,0 0-15,1-22 0,-1 1 16,0 0-16,1-21 0,-1 21 0,0-1 0,1-20 16,-22 0-16,0-1 0,0 1 15,0 0-15,0-22 0,1 1 16,-22-1-16,21 1 0,-21-1 0,0 1 16,0-1-16,0 1 0,0-1 0,0 1 15,0 20-15,0 1 0,0 0 0,0 21 16,0-1-16,0 1 0,0 42 15,0 22 1,-21-1-16,21 0 0,0 1 0,-22-1 16,22 22-16,0-1 0,0 1 0,0-1 15,0 1-15,0-1 0,0 1 0,22-22 16,-1 21-16,-21-20 0,21-1 16,0 0-16,0-20 0,-21 20 15,21-21-15,1 0 0,-1 0 0,0 1 16,0-22-16,0 0 0,0 0 0,22 0 15,-22 0-15,0 0 0,0 0 0,0-22 16,1 22-16,-1-21 0,21 0 0</inkml:trace>
  <inkml:trace contextRef="#ctx0" brushRef="#br1" timeOffset="135887.54">18584 14478 0,'0'0'0,"0"21"0,-21-21 16,42 0 15,0 0-31,1 0 0,-1 0 0,0 0 16,0 0-16,0 0 0,0 0 0,1 0 15,-1 0-15,-21 21 31,-21-21-31</inkml:trace>
  <inkml:trace contextRef="#ctx0" brushRef="#br1" timeOffset="136035.47">18542 14711 0,'0'0'0,"0"21"0,0 0 16,21 0-1,0-21-15,0 0 16,1 0-16,-1 0 15,21 0-15,-21 0 0,0-21 0,1 0 16,-1 21-16,0-21 0,0 0 0,0 0 16</inkml:trace>
  <inkml:trace contextRef="#ctx0" brushRef="#br1" timeOffset="136643.69">19791 14097 0,'0'0'0,"0"-21"0,-21 21 0,-1-21 15,22 0-15,-21 21 0,21-22 16,-21 22-16,0 0 16,21 22-16,0-1 15,0 0-15,0 21 0,0-21 0,0 22 16,0-1-16,0-21 0,0 22 0,0-1 16,21 0-16,-21 1 0,0-1 15,0 0-15,0 1 0,0-1 0,0-21 16,0 21-16,0-20 0,0-1 0,0 0 15,0 0-15,0-42 32,0 0-17,0 0-15,0-1 0,0-20 16,0 0-16,0-1 0,0 1 0,21 0 16,0-1-16,1 1 0,-1 0 0,0-1 15,0 1-15,0 21 0,0-21 0,22 20 16,-22 1-16,21 21 0,-21 0 0,22 0 15,-22 0-15,21 0 0,1 0 16,-22 21-16,0 1 0,21-1 0,-21 0 16,1 21-16,-22-21 0,0 22 0,0-22 15,0 21-15,0 1 0,0-22 0,0 21 16,0-21-16,-22 0 0,22 22 0,-21-22 16,0 0-16,0 0 0,21 0 15,0 1-15,21-44 31,0 22-31,0-21 16</inkml:trace>
  <inkml:trace contextRef="#ctx0" brushRef="#br1" timeOffset="137487.23">20743 14224 0,'0'-21'0,"0"42"0,21-63 0,-21 21 16,0-1-16,0 1 0,0 0 0,0 0 15,0 0-15,0 0 0,0-1 16,-21 22 0,0 22-16,21-1 0,-21 0 15,0 0-15,0 21 0,-1-20 16,1 20-16,0 0 0,0 1 0,0-1 16,0 0-16,-1 1 0,22-1 15,0 0-15,-21-21 0,21 22 0,0-22 0,0 0 16,0 0-16,0 0 0,21-21 0,1 0 15,-1 0-15,0 0 0,0 0 16,21 0-16,-20 0 0,20 0 16,-21-21-16,21 0 0,-20 0 0,20 0 0,-21-22 15,0 22-15,0-21 0,1 21 16,-1-22-16,0 1 0,-21 0 0,0 21 16,21-22-16,-21 22 0,21 0 0,-21 0 15,0 0-15,0 42 31,0 0-31,0 0 0,0 0 0,0 0 16,0 22-16,0-22 0,-21 21 0,21-21 16,0 22-16,0-22 0,0 21 0,0-21 15,0 22-15,0-22 0,0 0 16,0 0-16,0 0 16,21-21-16,0 0 0,1 0 0,-1 0 0,0 0 15,0 0-15,0 0 0,22 0 16,-22-21-16,0 0 0,21 0 0,-21 21 15,1-42-15,-1 20 0,21 1 0,-21 0 16,0-21-16,1 21 0,-22-1 16,21 1-16,-21 0 0,21 0 0,-21 0 15,0 42 1,0 0-16,-21 0 16,21 0-16,-21 1 0,21 20 15,-22-21-15,22 0 0,-21 0 0,21 1 16,0-1-16,0 0 0,0 0 15,0 0-15,21 0 0,1-21 0,-1 0 16,0 0-16,0 0 0,0 0 16,0 0-16,22 0 0,-1 0 0,-21-21 15,22 0-15,-1 21 0,-21-21 16,21 0-16,-20 0 0,-1-1 0,0 1 16,0-21-16,-21 21 0,0-22 0,0 22 15,0-21-15,0 0 0,0 20 16,-21-20-16,0 21 0,0 0 0,-1 0 15,1-1-15,0 1 0,0 0 0,0 21 0,0 0 16,-1 0-16,65 0 47,-22 0-47,0 0 0,0 0 0,0 0 16,22 0-16,-22 0 0,0-21 0,0 21 15,0 0-15,22-21 0,-22 21 16</inkml:trace>
  <inkml:trace contextRef="#ctx0" brushRef="#br1" timeOffset="139123.95">23707 13504 0,'0'0'0,"-22"-21"0,1 0 0,21 0 16,-21 0-16,0 0 0,0 21 16,0 0-16,-1 0 0,1 0 0,0 0 15,0 21-15,21 0 0,-21 21 0,21 1 16,-21 20-16,-1 1 0,22-1 15,0-21-15,-21 22 0,0-1 0,0 1 16,21-1-16,-21-20 0,0 20 16,-1-20-16,1-1 0,-21 0 0,21 1 15,21-1-15,-21 0 0,-1-21 0,22 1 16,-21-1-16,21 0 0,0-42 31,0 0-31,0-1 16,0-20-16,0 21 0,0-21 0,0 20 15,0-20-15,0 0 0,0 21 16,0-22-16,0 1 0,0 0 0,21 20 16,-21 1-16,22-21 0,-22 21 0,21 21 15,0 21 1,-21 0-16,21 0 0,-21 0 16,0 1-16,21 20 0,-21-21 0,21 21 15,1 1-15,-22-22 0,21 21 0,0-21 16,0 22-16,0-22 0,0 0 0,1 0 15,-1 0-15,0 1 0,21-22 16,-21 0-16,22 21 0,-22-21 0,21 0 16,1 0-16,-1 0 0,0-21 0,1-1 15,-1 1-15,0 0 0,1 0 16,-22 0-16,21-22 0,-21 1 0,22 0 16,-22-1-16,-21 1 0,21-21 0,-21 20 15,21-20-15,-21-1 0,0-20 16,0 20-16,0-21 0,0 22 0,0-22 15,0 22-15,-21-1 0,0 1 0,0-1 16,-22 1-16,1 20 0,21 1 0,-43 21 16,22 0-16,-22 21 0,1 0 15,-1 0-15,1 0 0,-1 21 0,1 0 16,21 21-16,-22 1 0,22-1 0,-1 0 16,22 22-16,0-1 0,0 1 0,21 21 15,0-22-15,0 22 0,0-22 16,21 22-16,0-22 0,22 1 15,-22-1-15,21-20 0,0-1 0,22 0 16,-22 1-16,22-1 0,-22-21 0,22 0 16,-1 1-16,1-1 0,-1-21 0,-21 0 15,22 0-15,-1 0 0,-20 0 0,-1 0 16,0-21-16,1-1 0,-1 1 16,0 0-16,-20 0 0,-1 0 0,0 0 15,0-22-15,0 1 0,-21 21 16,0-22-16,0 1 0,0 21 0,0-21 0,0 20 15,0 1-15,-21 21 16,0 0-16,0 0 0,0 0 16,-1 21-16,22 1 0,0-1 15,-21 21-15,21-21 0,-21 0 0,21 22 16,0-22-16,0 21 0,0-21 0,0 1 16,0-1-16,21 21 0,0-21 0,1-21 15,-1 21-15,0 1 0,21-22 0,-21 0 16,1 21-16,20-21 0,-21 0 15,21 0-15,-20 0 0,-1 0 0,0-21 16,21 21-16,-21-22 0,-21 1 0,22 21 16,-1-21-16,0 0 0,-21 0 0,0 0 15,0-22-15,0 22 0,0 0 0,0 0 16,0 42 15,-21 0-31,21 0 16,0 0-16,-21 1 0,21-1 0,-22 0 15,22 0-15,-21 0 0,21 0 16,0 1-16,0-1 0,0 0 0,-21 0 16,21-42 31,0 0-47,21 0 0,-21-1 15,0 1-15,21 0 0,1 0 0,-1-21 16,0 20-16,-21 1 0,21-21 15,0 21-15,0 0 0,1-1 16,-1 1-16,0 21 0,0-21 0,0 21 16,0 0-16,1 0 0,-1 21 15,-21 0-15,21 1 16,-21-1-16,21 0 0,-21 0 16,0 0-16,0 0 0,0 1 15,0-1-15,0 0 0,0 0 16,0 0-16,0 0 0,0 1 15,-21-22 1,21-22 0,21 22-16,-21-21 15,0 0-15,21 0 16,0 0-16,-21 0 0,22-1 0,-1 1 16,0 0-16,0-21 0,0 21 0,0-1 15,1 1-15,-1 0 0,0 0 0,0 21 16,0 0-16,0 0 0,1 0 15,-22 21-15,0 0 16,0 0-16,0 1 0,0-1 16,0 0-16,0 21 0,0-21 0,-22 1 15,1-1-15,21 0 0,0 0 16,-21-21-16,21 21 0,-21 0 0,21 1 16,21-22-1,0 0 1,22-22-16</inkml:trace>
  <inkml:trace contextRef="#ctx0" brushRef="#br1" timeOffset="139509.2">25950 13885 0,'21'-21'16,"-42"21"-1,0 0-15,0 21 0,0 1 16,0-22-16,-1 21 0,-20 0 15,21 21-15,0-21 0,-22 1 0,22-1 16,0 0-16,0 21 0,21-21 16,-21 1-16,21-1 0,-21 21 0,21-21 15,0 0-15,0 1 0,0-1 16,21 0-16,0-21 0,0 0 0,0 0 16,0 0-16,22 0 0,-22 0 15,21 0-15,-21 0 0,22 0 0,-22-21 16,0 0-16,0-1 0,0 1 0,-21 0 15,0-21-15,22 21 0,-22-1 16,0-20-16,0 21 0,0-21 0,0-1 16,0 22-16,0 0 0,0 0 15,0 0-15,-22-1 0,1 22 0,0-21 16,0 21-16,0 0 0,0 0 16,21 21-16,0 1 15,0-1-15,0 0 16,21-21-16,0 21 15</inkml:trace>
  <inkml:trace contextRef="#ctx0" brushRef="#br1" timeOffset="139809.03">26543 13885 0,'0'-42'15,"0"21"-15,0 0 16,-21 21 15,21 21-31,-21-21 0,-1 21 0,1 0 16,21 0-16,-21 22 0,0-22 0,0 0 15,0 21-15,21-20 0,-22 20 0,22-21 16,-21 21-16,21-20 0,0 20 0,0 0 16,0-21-16,0 22 0,0-22 15,0 0-15,0 21 0,21-20 0,1-1 16,20 0-16,-21 0 0,0-21 15,22 21-15,-22-21 0,0 0 0,21 0 16,-21 0-16,1 0 0,-1 0 0,21 0 16,-21-21-16,0 0 0,1 0 15,-1 21-15,-21-21 0</inkml:trace>
  <inkml:trace contextRef="#ctx0" brushRef="#br1" timeOffset="140095.87">27030 13801 0,'0'0'0,"42"-21"16,-21 21 0,0 0-1,1 21-15,-22 0 0,0 0 16,21 0-16,0 0 0,-21 22 0,0-22 16,0 0-16,0 21 0,0-20 0,0 20 15,0-21-15,0 21 0,-21-20 0,21 20 16,-21-21-16,-1 0 0,1 22 15,0-22-15,0 0 0,0 0 0,21 0 16,-21 0-16,-1 1 0,1-1 0,21 0 16,-21-21-16,0 0 15,42-21 17,0 0-17</inkml:trace>
  <inkml:trace contextRef="#ctx0" brushRef="#br1" timeOffset="140327.73">27580 14161 0,'0'-22'16,"-21"22"62,21 22-78,-21-22 15,21 21 1,0 0-16,-21-21 0,21 21 0</inkml:trace>
  <inkml:trace contextRef="#ctx0" brushRef="#br1" timeOffset="140572.51">27580 14732 0,'0'0'16,"-21"0"-16,0 0 0,21 21 0,0 0 16,-21-21-16,-1 22 15,1-22-15,21 21 0,-21-21 16,0 0-16,21 21 0,-21-21 0,0 21 15,-1-21-15,1 21 0,0-21 0,0 21 16,-21-21-16,20 0 0,-20 22 16,21-22-16,-21 0 0,-1 21 0,1-21 15,0 0-15,-1 0 0,1 0 0,0 0 16,-1 0-16</inkml:trace>
  <inkml:trace contextRef="#ctx0" brushRef="#br1" timeOffset="153495.78">6117 7662 0,'0'0'0,"0"-21"0,0 0 16,0 0-1,-21 21 17,0 21-17,21 0-15,0 0 0,0 1 16,0-1-16,0 21 0,0-21 15,0 0-15,0 22 0,0-22 0,0 0 16,0 21-16,0-20 0,0 20 16,0-21-16,0 21 0,0-20 0,0-1 15,0 0-15,0 21 0,0-21 16,0 1-16,-21-22 16,21 21-16,0-42 31,0-1-31,0 1 0,-22 0 15,22 0-15,0-21 0,0 20 0,0 1 16,0-21-16,0 21 0,0-22 16,0 22-16,0-21 0,0 21 0,0-22 15,0 22-15,0 0 0,0-21 0,22 21 16,-1-1-16,-21 1 16,21 21-16,0-21 0,0 21 15,0 0-15,1 0 0,-1 0 16,0 21-16,0-21 15,-21 21-15,21 1 0,0-1 0,-21 0 16,22 0-16,-22 0 0,0 0 0,0 1 16,0-1-16,0 0 0,0 0 15,0 0-15,0 22 0,0-22 0,0 0 16,0 0-16,0 0 0,0 0 16,-22-21-1,22 22-15,0-44 16,0 1-1,0 0-15,0 0 16,0 0-16,0-22 0,0 22 0,0 0 16,22-21-16,-1 21 0,-21-1 0,21-20 15,-21 21-15,21 0 0,0 0 16,0-1-16,-21 1 0,22 21 0,-1 0 16,0 0-16,0 0 0,0 0 15,-21 21-15,21-21 16,-21 22-16,0-1 0,22 21 0,-22-21 15,0 0-15,0 1 0,0-1 0,0 0 16,0 0-16,0 0 0,0 0 16,0 1-16,0-1 15,0 0-15,-22-21 0,22 21 0,0 0 16,0-42 31,22 0-47,-1 0 0</inkml:trace>
  <inkml:trace contextRef="#ctx0" brushRef="#br1" timeOffset="153892.06">6879 7768 0,'21'-21'16,"0"0"0,1 21-16,-1-21 15,0 21-15,0-21 0,0-1 0,-21 1 16,21 0-16,-21 0 16,-21 21 15,0 0-31,0 21 0,0 0 0,0 0 15,-1 1-15,1-1 16,21 21-16,-21-21 0,0 22 0,0-22 16,21 21-16,0-21 0,0 0 0,0 22 15,0-22-15,0 0 0,0 0 16,0 0-16,21 1 0,0-22 16,0 0-16,0 21 0,1-21 0,-1 0 15,0 0-15,0 0 0,0 0 16,0-21-16,1 21 0,-1-22 0,0 1 15,0 0-15,0 0 0,0 0 0</inkml:trace>
  <inkml:trace contextRef="#ctx0" brushRef="#br1" timeOffset="154171.91">7429 7408 0,'0'0'0,"0"-21"0,-21 21 16,0 0-1,0 0 1,21 21-16,-21 1 0,21-1 0,0 21 16,0-21-16,-21 22 0,21-1 0,0-21 15,-22 21-15,22 1 0,-21-22 16,21 21-16,0 1 0,0-22 16,0 21-16,0-21 0,-21 0 0,21 1 15,0 20-15,0-21 0,0 0 16,0 0-16,21-21 31,-21-21-31,21 21 0,-21-21 16,0 0-16,22-21 0</inkml:trace>
  <inkml:trace contextRef="#ctx0" brushRef="#br1" timeOffset="154664.16">7514 7303 0,'0'-22'0,"0"44"0,0-22 32,0 21-32,0 21 0,0-21 15,0 22-15,0-1 0,0 0 16,0 1-16,-21-1 0,21-21 0,-21 21 16,0 1-16,21-1 0,0-21 0,0 0 15,0 22-15,0-22 0,-22 0 16,22 0-16,0 0 0,0 1 0,0-1 15,0 0 1,0-42 15,0 0-31,0-1 0,0 1 16,22 0-16,-22 0 0,0 0 16,21 0-16,0-1 0,0 22 0,-21-21 15,21 0-15,0 21 0,-21-21 0,22 21 16,-1 0-16,0 0 15,0 0-15,0 21 16,-21 0-16,0 0 16,0 1-16,0-1 0,0 0 15,0 0-15,0 0 0,0 0 0,0 22 16,0-22-16,0 0 0,0 0 16,-21 0-16,21 1 0,0-1 15,21-21 16,0-21-31,1 21 16,-22-22-16,21 1 0,0 0 16,0 0-16</inkml:trace>
  <inkml:trace contextRef="#ctx0" brushRef="#br1" timeOffset="155079.47">8107 7684 0,'-21'0'16,"-1"0"-16,1 0 0,0 0 16,0 21-16,0 0 0,21 0 15,-21 0-15,-1 0 16,22 1-16,-21-1 0,21 0 0,0 0 16,0 0-16,0 0 0,0 1 0,0-1 15,0 0-15,0 0 0,0 0 16,21-21-1,1 0-15,-1 0 0,0 0 16,0 0 0,0 0-16,-21-21 0,21 0 0,1 21 15,-22-21-15,0 0 0,21-1 0,-21 1 16,21 0-16,-21 0 0,0 0 0,0 0 16,0-1-16,0 1 0,0 0 15,-21 0-15,0 21 0,21-21 0,-22 21 16,1 0-16,0 0 0,-21 0 0,21 0 15,-1 0-15,1 0 0,0 21 16,0 0-16,21 0 16,21 0-1,0-21-15,0 22 0,1-22 0,-1 0 16,0 0-16,21 0 0</inkml:trace>
  <inkml:trace contextRef="#ctx0" brushRef="#br1" timeOffset="155975.95">8636 7747 0,'-21'0'0,"42"0"0,-63 0 0,20 0 16,1 0-16,0 0 0,0 0 15,0 0-15,0 0 16,-1 0-16,22 21 0,-21 0 0,0-21 15,21 22-15,-21-1 0,21 0 16,0 0-16,-21 0 0,21 0 0,0 1 16,-21-1-16,21 0 0,0 0 0,0 0 15,0 0 1,21-21 0,0 0-16,0 0 0,0 0 15,0 0-15,1-21 16,-1 0-16,0 21 0,-21-21 0,21 0 15,0 0-15,0-1 0,-21-20 0,22 21 16,-1 0-16,-21-22 0,0 22 16,21-21-16,0 0 0,-21-1 15,0 22-15,0-21 0,0-1 0,0 1 16,0 0-16,0 21 0,0-1 16,0-20-16,0 21 0,0 0 15,0 0-15,-21 21 16,21 21-1,0 0-15,0 0 0,0 0 0,0 0 16,0 22-16,0-22 0,0 21 0,0 1 16,0-22-16,0 21 0,0 0 15,0-20-15,0 20 0,0-21 0,0 21 16,0-20-16,0 20 0,0-21 16,0 0-16,0 0 0,0 1 0,0-1 15,0 0-15,21 0 0,-21 0 16,21-21-16,0 21 0,1-21 15,-1 0-15,0 0 0,0 0 0,0 0 16,0 0-16,1 0 0,20 0 16,-21 0-16,0-21 0,0 0 0,1 0 15,20 21-15,-21-21 0,0 0 0,0-1 16,1 1-16,-1 0 0,-21 0 0,0-21 16,0 20-16,0 1 0,0 0 15,0 0-15,-21 21 31,-1 21-15,1 0-16,0 0 16,21 1-16,0-1 0,0 0 15,0 0-15,0 0 0,21 0 16,0 1-16,1-1 16,-1-21-16,-21 21 0,0 0 15,21-21-15,-21 21 0,21-21 16,-21 21-16,-21-21 31,0 0-31,0 0 16,-1 0-16,1 0 15,0 0-15,0-21 16,0 21-16,0 0 0,-1-21 0,1 0 16,0 21-16,0-21 0,-21 0 0,20 21 15,1-22-15</inkml:trace>
  <inkml:trace contextRef="#ctx0" brushRef="#br1" timeOffset="156375.39">7281 7620 0,'21'0'15,"1"0"1,-1-21-16,21 21 0,-21 0 16,22-21-16,-1 0 0,0 21 0,1 0 15,-22-22-15,21 22 0,0 0 0,-20-21 16,20 21-16,-21 0 0,0-21 15,-21 0 17,0 0-32,-21 21 15,21-21 1,-21 21-16,0 0 16,0 0 15,-1 21-31</inkml:trace>
  <inkml:trace contextRef="#ctx0" brushRef="#br1" timeOffset="169415.31">6519 13610 0,'0'-21'63,"0"0"-63,0 0 15,0 0-15,0-1 16,21 1-16,-21 0 0,22 0 0,-22 0 16,0 0-16,21-1 0,0 1 0,-21-21 15,0 21-15,0-22 0,0 22 0,21-21 16,-21 21-16,0-22 0,0 22 0,0-21 16,0 21-16,0 0 0,0-1 0,0 1 15,-21 0 1,0 21-1,21 21-15,0 0 0,-21 1 0,21-1 16,0 21-16,0 0 0,0-20 16,0 20-16,0 0 0,0 22 0,0-22 15,0 0-15,0 1 0,0-1 0,0 0 16,0 1-16,0-1 0,0 0 16,0 1-16,0-22 0,-22 21 0,22-21 15,0 1-15,0-1 0,0 0 16,0 0-1,0-42 1,0 0-16,0 0 16,22-22-16,-22 22 0,0 0 15,21 0-15,0 0 0,-21-22 16,21 22-16,0 0 0,-21 0 0,21 21 16,1-21-16,-22-1 0,21 22 0,0 0 15,0 0-15,0 22 16,-21-1-16,0 0 0,21 0 15,1 0-15,-22 0 0,21 1 0,-21-1 16,0 0-16,0 0 0,21 0 0,-21 0 16,21 1-16,-21-1 0,0 0 15,21 0-15,0-21 0,1 0 16,-1 0-16,0 0 16,0 0-16,0-21 0,0 0 15,1 0-15,-1-1 0,0 1 0,0 0 16,-21 0-16,0 0 0,21 0 15,-21-1-15,21 1 0,-21 0 0,0 0 16,0 0-16,0 0 0,0 42 31,0 0-31,0 0 16,0 0-16,0 0 0,0 1 0,0-1 16,0 0-16,0 0 0,0 0 0,0 0 15,0 1-15,0-1 16,-21-21-1,21-21 1,-21-1-16,21 1 16,0 0-16</inkml:trace>
  <inkml:trace contextRef="#ctx0" brushRef="#br1" timeOffset="169583.22">7133 13335 0,'0'0'16,"0"-21"-1,0 42 32,21-21-15,0 0-32</inkml:trace>
  <inkml:trace contextRef="#ctx0" brushRef="#br1" timeOffset="171455.51">7408 13716 0,'21'0'0,"-42"0"0,42 21 0,1-21 15,-1 0-15,0 0 0,0 0 16,0 0-1,0-21-15,1 21 0,-22-21 0,21 21 16,0-21-16,-21 0 0,21 21 0,-21-22 16,21 1-16,-21 0 0,0 0 15,0 0-15,0 0 16,0-1-16,0 1 0,-21 21 16,0 0-16,0 0 15,0 0-15,-1 0 0,1 0 0,0 21 16,0 1-16,0-1 0,0 0 15,-1 0-15,1 0 0,21 0 0,0 1 16,0-1-16,0 0 0,0 0 16,0 0-16,0 0 0,0 1 0,0-1 15,21-21-15,1 0 16,-1 0-16,0 21 0,0-21 0,0 0 16,0 0-16,1-21 0,-1 21 15,0-21-15,0-1 0,0 1 0,0 0 16,1 0-16,-22-21 0,21 20 15,-21 1-15,21-21 0,-21 21 0,21-22 16,-21 1-16,0 21 0,0-21 0,0-1 16,0 1-16,0 0 0,0 20 0,0-20 15,-21 21-15,21-21 0,-21 20 16,21 1-16,-21 0 16,21 42-1,0 0-15,-22 1 0,22-1 16,0 21-16,0-21 0,0 22 0,0-1 15,0 0-15,0-21 0,0 22 0,0-1 16,0 0-16,0 1 0,0-22 0,0 21 16,22-21-16,-22 1 0,21-1 15,0 21-15,0-42 0,-21 21 0,21 0 16,0-21-16,1 0 0,20 0 0,-21 0 16,21 0-16,-20 0 0,20 0 0,0 0 15,-21 0-15,22-21 0,-1 0 16,-21 21-16,22-21 0,-22 0 0,-21 0 15,21-1-15,-21 1 0,21 0 0,-21 0 16,0 0-16,0 0 0,0-1 0,0 1 16,-21 0-1,0 21-15,0 0 16,-1 0-16,1 0 0,0 21 0,21 0 16,-21-21-16,0 22 0,0-1 0,21 0 15,0 0-15,-22 0 0,22 22 0,-21-22 16,21 0-16,0 0 0,0 0 0,0 0 15,0 1-15,0-1 16,21-21-16,1 21 0,-1-21 16,0 0-16,0 0 0,0 0 15,-21-21-15,21 21 0,1-21 16,-1-1-16,-21 1 0,21 0 0,0 0 16,0 0-16,-21 0 0,0-1 0,21-20 15,-21 21-15,0-21 0,22-1 0,-22 22 16,0-21-16,0 21 0,0-22 0,0 22 15,0 0-15,0 0 0,0 0 0,0-1 16,0 1-16,0 0 0,-22 21 31,22 21-31,-21 0 16,21 1-16,0-1 0,0 0 0,0 21 16,0-21-16,0 22 0,0-1 15,0-21-15,0 22 0,0-1 0,0-21 16,0 21-16,0-20 0,0 20 0,0-21 15,0 0-15,0 0 0,21 1 0,1-1 16,-1-21 0,0 0-16,0 0 15,0 0-15,0-21 0,-21-1 16,22 22-16,-1-21 0,-21 0 0,21 21 16,-21-21-16,0 0 0,0 0 0,21 21 15,-21-22-15,21 22 16,-21 22-1,0-1 1,0 0-16,0 0 16,0 0-16,21 0 0,-21 1 15,22-1-15,-22 0 0,21-21 16,0 0-16,0 0 16,0 0-16,0 0 15,1 0-15,-1-21 16,0 0-16,-21-1 0,21 22 15,-21-21-15,0 0 0,21 21 16,-21-21-16,21 0 0,-21 0 0,0 42 47,22-21-31,-22 21-16,0 0 0,21-21 15,-21 21-15,21 0 16,0-21-16,0 22 0,0-22 15,1 0-15,20 0 0,-21 0 16,21 0-16,1 0 0,-1 0 0,-21 0 16,22-22-16,-1 1 0,-21 21 0,21-21 15,-20 0-15,20 21 0,-21-21 16,-21 0-16,21-1 0,-21 1 0,21-21 16,-21 21-16,0 0 0,0-1 0,0-20 15,0 21-15,0 0 0,-21 0 16,0-1-16,0 22 15,0 0-15,0 0 0,-1 22 16,1-22-16,21 21 0,-21 0 16,21 0-16,-21 0 0,21 0 15,0 1-15,0-1 0,0 0 16,0 0-16,21-21 16,0 0-16,0 0 0,1 0 15,-1 21 1,0-21-16,-21 21 0,0 1 15,0-1-15,0 0 0,0 0 16,0 0-16,0 0 0,0 1 0,0 20 16,0 0-16,0-21 0,0 22 0,-21-1 15,0-21-15,21 22 0,-22-1 0,1 21 16,21-20-16,0-1 0,-21 0 16,0-20-16,21 20 0,-21 0 0,21-21 15,0 1-15,0 20 0,0-21 0,0 0 16,0 0-16,0 1 15,0-44 17,0 1-32,0 0 15,0 0-15,0 0 0,0 0 16,0-1-16,0 1 0,0-21 0,0 21 16</inkml:trace>
  <inkml:trace contextRef="#ctx0" brushRef="#br1" timeOffset="171699.37">8911 13102 0,'0'0'0,"0"-21"0,-21 0 15,0 0 1,0 21 15,-1 0-31,22 21 16,-21-21-16,21 21 15,-21 0-15,0 0 0,21 1 16,-21-1-16,0 0 0</inkml:trace>
  <inkml:trace contextRef="#ctx0" brushRef="#br1" timeOffset="173304.47">7726 14732 0,'0'0'0,"-21"0"0,-1 0 16,22-21-1,0 0 1,0 0-16,0-1 0,0 1 15,0 0-15,0 0 0,22-21 0,-22 20 16,0 1-16,0-21 0,21 21 0,-21 0 16,0-1-16,0 1 0,-21 0 15,-1 21-15,1 0 0,0 0 16,0 0-16,0 21 0,-22-21 16,22 21-16,-21 1 0,21-1 0,0 0 15,-22 0-15,22 0 0,0 22 16,0-22-16,21 0 0,0 0 0,0 0 15,0 0-15,0 1 0,0-1 0,0 0 16,0 0-16,21 0 0,0 0 0,0 1 16,0-1-16,1 0 0,20 0 0,-21 0 15,0 0-15,22 22 0,-22-22 0,0 0 16,0 0-16,0 0 0,0-21 0,-21 22 16,22-1-16,-22 0 0,0 0 15,0 0-15,-22 0 16,1-21-16,0 0 0,-21 0 15,21 0-15,-1 0 0,-20 0 0,21 0 16,0 0-16,-22 0 0,22 0 0,0-21 16,0 21-16,0-21 0,0 0 0,-1 0 15,1 0-15,0-1 0,0 1 0,21 0 16,0 0-16,0 0 0,-21 0 16,42 42 15,0 0-31,0 0 15,0 0-15,1 0 0,-1 1 16,0-1-16,0 21 0,0-21 0,0 0 16,1-21-16,-1 22 0,0-1 0,0 0 15,0-21-15,0 0 0,1 21 0,-1-21 16,0 0-16,0 0 0,21 0 0,-20 0 16,-1 0-16,0-21 0,21 0 0,-21 0 15,1 21-15,-1-22 0,21 1 0,-21 0 16,0 0-16,1 0 0,-22 0 0,21-1 15,-21 1-15,21 0 0,-21 0 16,0 0-16,0 0 0,0-1 16,0 44-1,0-1 1,0 0-16,0 0 0,0 0 16,0 0-16,0 1 0,0-1 15,0 0-15,0 0 16,21-21-1,0 0-15,0 0 16,1 0-16,-1 0 16,0-21-16,0 21 0,0-21 0,0 0 15,1-1-15,-1 1 0,-21 0 16,0 0-16,21 0 0,-21 0 0,0-1 16,21 22-16,-21-21 0,0 0 0,0 42 46,0 0-46,0 1 0,0-1 0,0 0 16,0 0-16,0 0 0,0 0 16,0 1-16,0-1 0,0 0 15,0 0-15,0 0 0,21-21 16,0 0-16,1 0 16,-1 0-16,0 0 0,0-21 15,0 0-15,0 21 0,1-21 0,-1 0 16,0-1-16,-21-20 0,21 21 0,0 0 15,-21 0-15,0-22 0,0 22 0,0-21 16,0-1-16,0 22 16,0-21-16,0 21 0,0-22 0,0 22 15,0 0-15,0 0 0,0 42 32,0 0-32,0 0 0,-21 1 0,21-1 15,0 0-15,0 21 0,0-21 0,0 22 16,-21-22-16,21 21 0,0-21 0,0 1 15,0-1-15,0 21 0,0-21 0,0 0 16,0 1-16,0-1 0,0 0 16,21-21-1,0 0 1,-21-21 0,0 0-1,0-1-15,21 22 0,-21-21 0,22 0 16,-22 0-16,21 0 0,0 0 15,0 21-15,0 0 16,0 0-16,1 0 0,-1 21 16,0 0-1,-21 0-15,0 0 0,0 0 16,0 1 0,0-1-16,0 0 0,-21-21 0,0 21 15,-1-21-15,22 21 0,-21-21 16,0 0-16,0 21 0,0-21 15,0 0 1,21-21 0,0 0-16,0 0 0,0 0 15,21 21-15</inkml:trace>
  <inkml:trace contextRef="#ctx0" brushRef="#br1" timeOffset="175011.04">9356 14796 0,'0'0'0,"0"-22"15,0 1-15,-22 0 16,22 0-16,-21 21 0,21-21 0,-21 21 16,21-21-16,-21 21 0,0 0 15,0 0-15,-1 0 16,1 0-16,0 0 0,0 21 15,21 0-15,-21 0 0,0 0 0,21 0 16,0 22-16,0-22 0,0 0 0,-22 21 16,22-20-16,0-1 0,0 21 0,0-21 15,0 0-15,22 1 0,-1-1 0,-21 0 16,21 0-16,0-21 0,0 21 16,0-21-16,22 0 0,-22 0 0,0 0 15,0 0-15,0 0 0,22 0 0,-22 0 16,0 0-16,21-21 0,-20 0 0,-1 0 15,21 0-15,-21-1 0,0 1 0,1 0 16,-1 0-16,0-21 0,0 20 16,0-20-16,0 0 0,-21 21 0,0-22 15,0 1-15,0 0 0,0-1 0,0 1 16,0 0-16,0-1 0,0 1 0,-21 21 16,21-22-16,0 22 0,0 0 15,-21 21 1,21 21-16,0 0 0,0 1 0,0 20 15,-21-21-15,21 21 0,0 1 0,0-1 16,0 0-16,0 1 0,0-1 16,0 0-16,0-20 0,0 20 0,0-21 15,0 21-15,0-20 0,0-1 16,0 0-16,0 0 0,0 0 0,21-21 16,0 21-16,-21 1 0,21-22 0,1 0 15,-1 0-15,0 0 0,0 0 0,0 0 16,0 0-16,1 0 0,-1 0 0,0 0 15,0-22-15,0 22 0,0-21 0,1 21 16,-1-21-16,0 0 0,-21 0 16,0 0-16,0-1 0,21 1 0,-21 0 15,0 0-15,0 0 0,0 0 16,0-1-16,-21 22 0,0 0 16,0 0-16,-1 0 15,22 22-15,-21-22 0,21 21 16,0 0-16,-21 0 0,21 0 15,-21 0-15,21 1 0,0-1 0,-21 0 16,21 0-16,0 0 0,0 0 0,0 1 16,0-1-16,0 0 0,21-21 15,0 0-15,0 0 16,0 0-16,1 0 16,-1-21-16,-21 0 0,21-1 15,0 22-15,-21-21 0,0 0 0,0 0 16,0 0-16,0 0 15,0-1-15,0 1 0,0 0 0,0 0 16,0 0-16,0 0 16,0 42-1,0 0 1,0 0-16,0 0 0,0 0 0,0 1 16,0-1-16,0 0 0,0 0 0,0 0 15,0 0-15,0 1 16,21-22-16,0 0 0,1 0 15,-1 0-15,0 0 16,0 0-16,0-22 0,0 22 0,-21-21 16,22 0-16,-1 0 0,0 21 15,-21-21-15,21 0 0,0-22 0,-21 22 16,0 0-16,0 0 0,21 0 0,-21-1 16,0 1-16,0 42 31,0 1-31,0-1 15,0 0-15,0 0 0,0 0 16,0 0-16,0 1 0,0-1 16,0 0-16,0 0 0,0 0 15,0 0-15,22 1 16,-44-22 31,1-22-32,0 22-15,21-21 16,-21 21-16,21 21 31,0 1-15,21-22-16,0 0 16,0 0-16,1 0 15,-1 0-15,0 0 16,0 0-16,0 0 0,0 0 15,1-22-15,-1 1 16,0 21-16,0-21 0,-21 0 0,21 0 16,0 0-16,-21-1 0,0 1 15,0 0-15,0 0 0,0 0 16,0 0-16,0-1 16,0 44-1,0-1-15,0 0 16,0 0-16,0 0 0,0 0 0,0 1 15,0-1-15,0 0 0,0 0 16,0 0-16,0 0 16,0 1-16,0-1 15,-21-21 17,0 0-32,0 0 0,0 0 15,0 0-15,-1-21 16,1 21-16,21-22 0,-21 1 0,0 21 15,21-21-15,-21 21 0</inkml:trace>
  <inkml:trace contextRef="#ctx0" brushRef="#br1" timeOffset="184256.5">5588 12446 0,'-21'0'16,"0"0"-1,-1 0 1,44 0 62,-1 0-62,0 0-16,0 0 0,0 0 0,0 0 15,1 0-15,-1 0 0,0 0 0,0 0 16,0 0-16,0 0 0,1 0 0,-1 0 16,0 0-16,0 0 0,0 0 0,0 0 15,1-21-15,-1 21 0,0 0 0,0-21 16,0 0-16,0 21 0,22-22 15,-22 22-15,0-21 0,0 21 0,0-21 16,1 0-16,-1 0 0,21 21 16,-21-21-16,0-1 0,1 22 0,-1-21 15,0 0-15,0 0 0,21 21 0,-20-21 16,-1 0-16,0-1 0,0 22 0,0-21 16,0 0-16,1 0 0,-1 21 0,0-21 15,0 0-15,-21-1 0,21 22 0,0-21 16,-21 0-16,22 21 0,-22-21 0,21 0 15,0 21-15,-21-21 0,0-1 0,21 1 16,-21 0-16,21 21 0,-21-21 16,0 0-16,21 0 0,1-1 15,-22 1-15,21 0 0,0 0 0,-21 0 16,0 0-16,21-1 0,0 1 0,-21-21 16,0 21-16,21 0 0,-21-1 15,0 1-15,22 0 0,-22 0 0,0-21 16,0 20-16,0 1 0,0 0 0,0-21 15,0 21-15,0-1 0,0-20 0,0 21 16,0 0-16,0-22 0,0 22 0,0-21 16,0 21-16,0 0 0,0-1 15,21-20-15,-21 21 0,0 0 0,0 0 16,21-22-16,-21 22 0,0 0 0,0 0 16,0-22-16,0 22 0,0-21 0,0 0 15,0 20-15,0-20 0,0 0 0,0 21 16,0-22-16,-21 1 0,0 0 0,21-1 15,-22 22-15,1-21 0,21-1 16,-21 22-16,0-21 0,0 0 16,21-1-16,-21 22 0,-1-21 0,1-1 15,0 22-15,0-21 0,0 21 0,0-22 16,-1 22-16,1-21 0,0 0 0,0 20 16,0 1-16,0-21 0,-1 21 0,1-22 15,0 22-15,0 0 0,-21-21 16,20 21-16,1-1 0,0 1 0,21 0 15,-21-21-15,0 21 0,0-1 0,-1 1 16,1 0-16,0-21 0,0 21 0,0-1 16,0 1-16,-22 0 0,22 0 15,0-21-15,0 20 0,0 1 16,-1 0-16,1 21 0,0-21 0,21 0 16,-21 0-16,0-1 0,0 1 0,-1 21 15,22-21-15,-21 0 0,0 0 16,0 0-16,0-1 0,0 1 15,-1 0-15,1 0 0,0 21 16,0-21-16,0 0 0,0 21 0,-1-22 16,1 1-16,0 21 0,0-21 0,0 0 15,0 21-15,-1-21 0,1 21 16,0 0-16,0-21 0,0-1 16,0 1-1,-1 21-15,22-21 16,0 0 15,22 21 63,-1 0-94,0 0 15,0 0-15</inkml:trace>
  <inkml:trace contextRef="#ctx0" brushRef="#br1" timeOffset="187047.4">5905 8446 0,'22'0'0,"-22"-22"15,0 1 1,-22 21 15,1 0-15,0 0-16,0 0 0,-21 0 16,20 0-16,1 0 0,-21 0 0,21 0 15,0 0-15,-22 21 0,22-21 16,-21 0-16,21 0 0,-22 0 0,22 22 15,0-22-15,0 0 0,0 0 0,-1 0 16,1 0-16,21 21 0,-21-21 16,0 0 15,21 21 0,0 0-15,0 0-1,0 0-15,0 1 16,0-1-16,21 0 0,0 0 0,0 21 16,-21-20-16,22-1 0,-1 21 15,0-21-15,0 22 0,0-22 0,0 0 16,1 21-16,-1-21 0,0 1 0,0-1 16,0 0-16,-21 0 0,0 0 0,21 0 15,-21 1-15,22-1 0,-22 0 16,21 0-16,-21 0 0,21 0 15,-21 1-15,0-1 16,0 0 0,0 0-16,-21-21 31,0 0-15,21-21-1,-22 21-15,1-21 16,21 0-16,0-1 0,-21 1 15,21 0-15,-21 0 0,0 0 16,21 0-16,0-1 0,-21-20 0,21 21 16,-22-21-16,1 20 0,21-20 15,0 0-15,0-1 0,-21 22 0,21-21 16,0 0-16,0 20 0,-21 1 16,21-21-16,0 21 0,0 0 0,0-1 15,0 1-15,0 0 0,0 0 0,0 0 16,0 0-1,0-1 1,0 1 15,21 21 1,0 0-32,0-21 0,1 21 15,-1 0-15,0 0 0,0 0 0,0-21 16,22 21-16,-22 0 0,21 0 0,-21 0 15,22-21-15,-1 21 0,-21 0 16,21 0-16,-20 0 0,-1 0 0,0 0 16,0 0-16,0 0 0,0 0 0,1 0 15,-22 21 1,-22-21 0,1 0-16,21 21 15,-21-21-15,0 0 16,0 0-16,0 0 0,-1 0 15,1 0-15,0 21 0,0-21 16,0 0-16,-22 0 0,22 0 0,-21 0 16,21 0-16,-22 0 0,1 0 0,21 0 15,-21 0-15,20 21 0,-20-21 0,21 0 16,0 0-16,0 0 0,-1 0 16,1 0-16,0 0 0,0 0 0,0 0 15,0 0 1,21 22-1,0-1 1,0 0 0,0 0-16,21-21 0,0 21 0,-21 0 15,21 1-15,0-1 0,-21 0 16,21 0-16,1 21 0,-1-20 16,0-1-16,-21 21 0,21-21 0,0 22 15,-21-1-15,0-21 0,21 21 0,-21-20 16,22 20-16,-22-21 0,0 21 0,0-20 15,0-1-15,0 0 0,0 0 16,21 0-16,-21 0 0,0 1 0,0-1 16,0 0-16,0 0 15,0-42 32,0 0-47,0 0 16,0-1-16,0 1 0,0 0 0,0-21 15,0 21-15,0-22 0,0 22 0,0-21 16,0-1-16,0 22 0,0-21 16,0 0-16,0-1 0,0 22 0,-21-21 15,21 21-15,0-22 0,0 22 0,-22 0 16,22 0-16,0 0 0,0-1 0,0 1 16,0 0-1,0 0-15,-21 21 0,21-21 0,-21 21 16,21-21-1,21 21 32,0 0-31,1 0-16,-1 0 0,0 0 0,0 0 16,0-22-16,0 22 0,1 0 15,20 0-15,-21 0 0,21 0 0,-20 0 16,20 0-16,0 0 0,-21 0 0,22 0 15,-22 0-15,0 0 0,21 0 0,-20 0 16,-1 0 0,0 0-1,-42 0 1,0 0 0,-1 0-16,1 0 0,0 0 15,0 0-15,-21 0 0,20 0 0,-20 0 16,21 0-16,-21 0 0,-1 0 0,22 0 15,-21 0-15,21 0 0,-22 22 0,22-22 16,-21 0-16,21 0 0,-1 0 16,1 0-16,0 0 15,0 0-15,21 21 16,-21-21 0,0 21-1,21 0-15,0 0 16,0 0-16,0 1 0,0-1 15,0 0-15,0 0 0,0 0 0,21 0 16,0 1-16,-21-1 0,21 21 16,0-21-16,-21 0 0,21 22 0,1-22 15,-1 21-15,-21-21 0,21 22 0,-21-22 16,21 0-16,-21 0 0,0 22 0,21-22 16,-21 0-16,21 0 15,-21 0-15,0 0 16,0 1-16,-21-22 31,21-22-15,-21 22-16,21-21 0,0 0 15,0 0-15,-21 0 0,21 0 0,0-1 16,-21-20-16,21 21 0,0-21 0,0-1 16,-21 1-16,21 0 0,-22-1 0,22 1 15,-21 21-15,21-22 0,0 1 16,0 0-16,-21 21 0,21-1 0,0-20 15,0 21-15,0 0 0,0 0 0,0-1 16,0 44 47,21-1-48,0-21 1,1 0-16,-1 0 15,0 0-15,0 0 0,0 0 16,0 0-16,22 0 0,-22-21 0,0 21 16,21-22-16,-20 22 0,20-21 15,-21 21-15,21 0 0,-20-21 0,-1 21 16,21 0-16,-21-21 0,0 21 16,1-21-16,-1 21 0,0 0 15,-42 0 16,0 0-31,-1 0 16,1 0-16,0 0 0,0 0 0,0 0 16,-22 0-16,22 0 0,-21 0 15,21 0-15,-22 0 0,22 21 0,-21-21 16,0 0-16,20 0 0,-20 0 0,21 21 16,-21-21-16,20 0 0,1 0 0,0 0 15,0 0 1,21 21-1,0 0-15,0 1 16,0-1-16,0 0 16,0 0-16,0 0 0,0 0 15,0 1-15,0-1 0,0 0 0,0 0 16,0 0-16,21 0 0,-21 1 0,0 20 16,0-21-16,21 0 0,-21 0 0,0 1 15,21 20-15,-21-21 0,0 0 16,0 0-16,0 22 0,0-22 0,22 0 15,-22 0-15,21 0 0,-21 1 16,0-1-16,0 0 0,21-21 31,-21 21-31,0-42 94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3:51:29.4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3302 2053 0,'0'0'0,"-21"0"16,0 0-16,-1 0 0,22-21 0,-21 21 15,21-21-15,0 0 0,0 0 16,0-1-16,0 1 0,0 0 15,0 0-15,0-21 0,0 20 0,21 1 16,-21-21-16,0 21 0,0 0 16,22-22-16,-22 22 0,0 0 15,21-21-15,-21 20 0,0 1 0,0 0 16,0 0-16,0 0 0,0 42 47,0 0-47,0 0 15,0 22-15,0 20 0,0 1 16,0-1-16,0 22 0,0-1 0,0 1 16,0 21-16,0-21 0,0 42 15,0-22-15,0 1 0,0 0 0,0 21 16,0-21-16,0 0 0,0 0 0,0 21 16,0-22-16,0-20 0,0 21 15,0-21-15,0-1 0,0 1 0,0 0 16,0-22-16,0-21 0,0 22 15,0-22-15,21-21 0,-21 22 16,0-22-16,21-21 0,-21 21 0,0-42 16,0 0-1,0 0-15,0-22 0,0 1 16,21 0-16,0-1 0,-21-20 0,22-1 16,-1 1-16,0-22 0,-21 0 0</inkml:trace>
  <inkml:trace contextRef="#ctx0" brushRef="#br0" timeOffset="948.37">3471 1715 0,'0'0'0,"-21"-22"15,0 1-15,0 0 0,0 21 16,21-21-16,0 0 15,0 0 1,21 21-16,0-22 16,21 22-16,22 0 0,-1-21 15,1 21-15,20 0 0,1-21 16,21 21-16,0 0 0,21-21 0,0 0 0,21 21 16,0-21-16,21 21 0,1 0 15,20-22-15,1 22 0,-1 0 16,1 0-16,-1-21 0,22 21 0,-22 0 15,1 0-15,-1 0 0,-20 0 16,-1 0-16,0 0 0,1 0 0,-1 0 16,-21 0-16,-21 0 0,21-21 0,-42 21 15,0 0-15,0 0 0,-21 0 16,-1-21-16,1 21 0,0-21 0,-22 21 16,1 0-16,-22 0 0,0-21 0,1 21 15,-1 0-15,-21 0 0,0 0 16,-21 21-1,0 0-15,0 0 0,0 0 16,-21 0-16,21 22 16,-21-22-16,0 21 0,21 1 0,-21-1 15,-1 21-15,1-20 0,21 20 0,-21 1 16,0-1-16,0 1 0,0 20 16,-1-20-16,22 21 0,-21-1 0,0 1 15,0 0-15,21 20 0,-21-20 16,21 0-16,-21-1 0,21 1 0,-22-21 0,22 20 15,0 1-15,0 0 0,0-1 16,0-20-16,0 20 0,0-20 16,0-1-16,0 1 0,-21-22 0,21 1 0,0-1 15,-21 0-15,21 1 0,-21-1 16,21-21-16,0 0 0,-21 0 16,21 1-16,-21-1 0,21 0 0,-22-21 15,22 21-15,-21-21 16,21 21-16,-21-21 0,0 0 15,0 0 1,0 0-16,-1 0 0,1 0 0,0 0 16,-21 0-16,-1 0 0,-20 0 0,-1 0 15,1 0-15,-22 0 0,1 0 0,-22 0 16,0 0-16,0 0 0,-21 0 16,0 0-16,-21 0 0,-21 0 15,20 0-15,-20 0 0,0 0 0,-22 0 16,22 0-16,-22 0 0,1 21 0,-22-21 15,22 22-15,-43-22 0,21 21 16,22-21-16,-22 21 0,22 0 0,20-21 16,1 21-16,0-21 0,42 21 0,0-21 15,42 0-15,0 0 0,22 0 16,-1 22-16,22-22 0,21 0 0,0 0 16,-1 0-16,44 0 31,-1 0-31,0 0 0,0 0 15,0 0 1,-21-22-16,21 22 16,1-21-16,-1 0 0</inkml:trace>
  <inkml:trace contextRef="#ctx0" brushRef="#br0" timeOffset="1765.42">4318 2498 0,'0'0'0,"0"-21"0,0-1 16,0 1-16,0 0 16,0 0-16,0 0 15,-21 21-15,21 42 16,0-21-16,0 22 16,0 20-16,0 1 0,0-1 15,0 22-15,0-22 0,0 22 0,0 0 16,0-1-16,0 1 0,0 0 0,0-22 15,0 22-15,0-22 0,21 1 16,-21-22-16,0 22 0,21-22 0,-21-21 16,0 21-16,0-20 0,0-1 0,21 0 15,-21 0 1,21-21 0,-21-21-16,0 0 0,0 0 15,0-1-15,0-20 0</inkml:trace>
  <inkml:trace contextRef="#ctx0" brushRef="#br0" timeOffset="2032.26">4297 3069 0,'0'0'0,"-21"-63"0,-22-128 31,22 128-31,21-1 0,-21 1 0,21 20 0,0-20 16,0 21-16,21-22 0,21 22 16,1-1-16,-1 22 0,22 0 0,20 0 15,-20 0-15,20 21 0,1 0 0,-21 0 16,-1 21-16,1 0 0,-22 0 15,0 22-15,-21-1 0,-21 0 16,0 1-16,-21-1 0,0 21 0,-21-20 16,-1 20-16,-20-20 0,21-1 0,-22 0 15,1 1-15,-1-1 0,22 0 16,-1-21-16,1 1 0,0 20 0,21-21 16,-1-21-16,22 21 0,0 0 0,22 1 15,-1-22 1,0 0-16,0 0 0,21 0 0</inkml:trace>
  <inkml:trace contextRef="#ctx0" brushRef="#br0" timeOffset="2811.82">4995 3344 0,'0'22'0,"0"-44"0,0 65 15,21-43 1,22-21-16,-22-1 0,0 22 15,21-21-15,1-21 0,-22 21 16,21 0-16,1-22 0,-22 22 0,21 0 16,-21-21-16,0 20 0,1-20 0,-22 21 15,0-21-15,0 20 0,0 1 16,0 0-16,-22 21 0,1 0 0,-21 0 16,21 0-16,-22 0 0,1 21 15,0-21-15,-1 43 0,22-22 0,-21 0 16,0 21-16,20 1 0,1-1 15,-21 0-15,21 1 0,21-1 0,0 0 16,0 1-16,0-1 0,0-21 0,21 21 16,0-20-16,21-1 0,-20 0 15,20-21-15,0 0 0,1 0 0,20 0 16,-21 0-16,22 0 0,-1 0 0,-20-21 16,20 0-16,1-1 0,-1 1 0,-20 0 15,-1-21-15,0 21 0,1-22 16,-22 1-16,0 0 0,0 20 0,0-20 15,-21 21-15,0-21 0,0 20 16,0 1-16,0 0 16,-21 21-1,21 21-15,0 0 0,-21 1 0,0-1 16,0 21-16,21-21 0,0 22 0,-22-22 16,22 21-16,-21-21 0,21 22 15,0-22-15,-21 0 0,21 0 0,0 0 16,0 0-16,0 1 0,0-1 0,0 0 31,0-42-15,0 0-16,0-1 15,0-20-15,0 21 0,0-21 16,21-1-16,0 1 0,1 0 16,-1-1-16,0 1 0,0 0 0,21 20 15,-20-20-15,20 21 0,0-21 0,1 20 16,-1 22-16,0 0 0,1 0 15,-1 0-15,0 0 0,1 0 0,-1 0 16,-21 22-16,21 20 0,-20-21 0,-1 0 16,0 22-16,-21-1 0,0-21 0,0 21 15,0 1-15,0-22 0,0 21 16,-21-21-16,0 22 0,21-22 0,-22 0 16,1 0-16,21 0 0,0 1 15,-21-1-15,0 0 16,0-21-16,21 21 0,-21-21 31,21 21-31</inkml:trace>
  <inkml:trace contextRef="#ctx0" brushRef="#br0" timeOffset="3587.38">3069 6435 0,'0'-21'16,"0"42"-16,0-64 0,21 43 0,-21-21 16,21 0-16,-21 42 15,0 0-15,0 22 16,0-1-16,0 0 15,0 22-15,0-1 0,0 22 0,0-21 16,0 20-16,0 1 0,-21 21 0,0 0 16,21-22-16,-21 22 0,0 0 15,0 0-15,-1-22 0,1 22 0,21-21 16,-21 0-16,21-1 0,0-20 0,0-1 16,0 1-16,0-1 0,0-20 15,0-1-15,0 0 0,0-21 0,0 1 16,0-1-16,0 0 0,21-21 31,-21-21-31,21 0 0,-21-1 0,0 1 16,0-21-16,0-22 0,0 22 15,22-21-15,-22-1 0</inkml:trace>
  <inkml:trace contextRef="#ctx0" brushRef="#br0" timeOffset="4368.3">3090 6646 0,'0'0'16,"0"-21"-16,0-21 0,0 0 0,0 20 0,0 1 16,0 0-16,0 0 0,21 21 0,1-21 15,20 0-15,0 21 0,1-22 16,20 1-16,1 21 0,20-21 16,1 0-16,21 21 0,0-21 15,21 0-15,0-1 0,21 22 0,0-21 16,21 0-16,1 21 0,20-21 0,1 21 15,-1-21-15,1 21 0,20 0 0,-20-21 16,20 21-16,1-22 0,0 22 16,-22 0-16,1-21 0,-1 21 0,-20 0 15,-1-21-15,-21 21 0,21-21 0,-42 21 16,0-21-16,-21 21 0,0-21 16,-21 21-16,-1 0 0,-20-22 0,-1 22 15,-20 0-15,-1-21 0,-21 21 0,22 0 16,-22 0-16,0 0 15,-21 21 1,0 1-16,0-1 16,0 0-16,0 0 0,0 21 15,-21-20-15,21-1 0,0 21 0,-21 0 16,21 1-16,-22 20 0,22-20 0,0 20 16,-21 1-16,21-1 0,-21 22 15,0-22-15,21 1 0,0 20 0,0-20 16,-21 21-16,21-1 0,-21-20 0,21 20 15,0 1-15,-22-21 0,22-1 0,0 22 16,0-43-16,0 22 0,0-1 16,0-21-16,0 22 0,0-22 15,0 1-15,0-1 0,0 0 0,0-21 16,0 1-16,0 20 0,0-21 0,0 0 16,0 0-16,0 1 0,0-1 15,-21-21-15,0 0 16,0 21-16,0-21 0,0 21 0,-1-21 15,-20 0-15,0 0 0,-1 21 16,1-21-16,-21 0 0,-22 21 0,21-21 16,-41 0-16,20 0 0,-42 0 0,21 0 15,-42 0-15,0 0 0,0 0 16,-22 0-16,-20 0 0,-1 0 0,1 0 16,-22 0-16,0 0 0,-20 0 15,20 22-15,0-22 0,-21 0 0,22 0 16,-1 21-16,22-21 0,-1 0 0,22 21 15,21-21-15,-1 0 0,44 0 0,-1 0 16,42 21-16,1-21 0,20 0 16,22 0-16,42 0 15,1 0-15,20-21 0,0 21 16,22-21-16,-22 0 0,22-1 16,-22 1-16</inkml:trace>
  <inkml:trace contextRef="#ctx0" brushRef="#br0" timeOffset="4707.49">4487 6837 0,'0'0'0,"0"-21"0,-21 21 0,0-21 16,0 21-16,21 21 16,-21 21-16,21-21 15,-22 22-15,22 20 0,-21 1 0,21-1 16,0 1-16,-21 20 0,0-20 16,0-1-16,21 1 0,0-1 0,-21 1 15,21-22-15,-22 0 0,22 1 0,0-22 16,0 21-16,0-21 0,0 1 15,0-1-15,0-42 32,0-1-32,0 1 0,22 0 15</inkml:trace>
  <inkml:trace contextRef="#ctx0" brushRef="#br0" timeOffset="4980.47">4318 7091 0,'0'0'0,"0"-42"16,0-1-16,0 1 0,0 21 15,0-22-15,0 22 0,0-21 0,21 21 16,-21 0-16,21-1 0,22-20 0,-22 21 16,21 21-16,0-21 0,1 0 15,-1 21-15,0 0 0,1 0 0,-1 0 16,0 21-16,-20 0 0,-1 0 0,0 0 16,-21 22-16,0-1 0,0 0 15,0-21-15,-21 22 0,0-1 0,-22 0 16,22-20-16,-21 20 0,-1-21 15,1 21-15,0-20 0,-1-1 16,22 0-16,0 0 0,0 0 0,0-21 16,21 21-16,21-21 15,0 0 1,0 0-16,22 0 0</inkml:trace>
  <inkml:trace contextRef="#ctx0" brushRef="#br0" timeOffset="5451.2">5292 7281 0,'0'0'0,"0"-21"16,-22 0-16,1 0 0,0 0 16,0 0-16,0 21 0,0 0 0,-1-22 15,1 22-15,0 0 0,0 22 16,0-22-16,0 21 0,-1 0 15,1 21-15,0-21 0,0 22 0,0-22 16,0 21-16,-1-21 0,1 22 0,0-22 16,21 21-16,0-21 0,0 1 15,0-1-15,0 0 0,0 0 16,21-21-16,0 0 16,1 0-16,20 0 0,-21-21 15,0 21-15,0-21 0,22 0 16,-22-1-16,0 1 0,0 0 0,0-21 15,1 21-15,-22-1 0,0 1 0,21-21 16,-21 21-16,0 0 0,0-1 16,0 44-1,-21-1-15,21 0 16,-22 0-16,22 21 0,0-20 0,0-1 16,0 0-16,0 21 0,0-21 0,0 1 15,0-1-15,0 0 0,0 0 16,22-21-16,-1 21 0,0-21 15,0 0-15,0 0 0,0 0 0,22 0 16,-22 0-16,21 0 0,-21-21 0,22 21 16,-1-21-16,-21 0 0</inkml:trace>
  <inkml:trace contextRef="#ctx0" brushRef="#br0" timeOffset="5712.56">5884 7091 0,'0'0'0,"-21"0"15,0 0-15,21 21 16,-21 0-16,0 0 0,-1 22 0,22-22 16,-21 21-16,21-21 0,-21 22 15,21-1-15,0 0 0,0 1 0,0-1 16,-21 0-16,21 1 0,-21-1 16,21 0-16,0 1 0,0-1 0,-21 0 15,21 1-15,0-22 0,-22 21 0,22-21 16,0 22-16,0-22 0,0 0 15,22-21 1,-1 0-16,0 0 0,-21-21 16,21 0-16,0 0 0,-21-1 0,21 1 15,-21 0-15</inkml:trace>
  <inkml:trace contextRef="#ctx0" brushRef="#br0" timeOffset="5980.58">5821 7408 0,'0'0'0,"0"-42"0,-21 21 16,-1-21-16,22 20 0,-21-20 0,21 21 15,0 0-15,0 0 0,0-1 0,0 1 16,0 0-16,0 0 0,21 21 16,1-21-16,-1 21 0,21 0 0,-21 0 15,22 0-15,-22 0 0,21 0 0,-21 21 16,22 0-16,-22 0 0,0 0 0,-21 1 16,0-1-16,0 0 0,0 21 0,0-21 15,-21 1-15,0-1 0,-1 21 16,-20-21-16,0 0 0,21 1 15,-22-1-15,22 0 0,-21-21 0,21 21 16,-1 0-16,22 0 16,22-21-1,-1 0-15,0-21 16,21 0-16,-21 0 0</inkml:trace>
  <inkml:trace contextRef="#ctx0" brushRef="#br0" timeOffset="6316.39">6244 7387 0,'21'0'0,"0"-21"15,1 0-15,-1 0 16,0 21-16,0-21 0,0-1 16,0 1-16,1 0 0,-22 0 15,21 0-15,-21 0 0,21-1 0,-21 1 16,0 0-16,-21 21 15,0 0 1,-1 0-16,1 21 0,-21 0 0,21 1 16,0-1-16,-1 0 0,22 21 15,-21-21-15,21 22 0,-21-22 0,21 0 16,0 21-16,0-20 0,0-1 16,0 0-16,0 0 0,0 0 0,21-21 15,0 21-15,1-21 0,-1 0 16,0 0-16,0 0 0,0 0 15,0 0-15,1 0 0,-1 0 0,21-21 16,-21 0-16,0 0 0,1 0 0,-1 0 16</inkml:trace>
  <inkml:trace contextRef="#ctx0" brushRef="#br0" timeOffset="6628.21">6731 7176 0,'0'0'0,"0"-22"0,0 1 15,21 21-15,0 0 0,0 0 16,1 0-1,-1 21-15,0-21 16,-21 22-16,21-1 0,-21 0 0,21 0 16,-21 0-16,0 22 0,21-22 0,1 21 15,-22-21-15,21 0 0,-21 22 0,0-22 16,0 0-16,0 0 0,0 0 0,0 1 16,0-1-16,0 0 0,-21-21 15,-1 0 1,1 0-16,21-21 15,0 0-15,0-22 0,0 22 16,0-21-16,0 21 0,0-22 16,0 1-16,0-22 0,21 22 15,-21 0-15,22-1 0,-1 1 0,-21 0 16,0-1-16,21 22 0,0-21 0,-21 0 16,21 20-16,-21-20 0,0 0 0,0 21 15</inkml:trace>
  <inkml:trace contextRef="#ctx0" brushRef="#br0" timeOffset="7264.36">5651 4530 0,'0'0'0,"0"-43"0,-21-62 15,21 83-15,0-20 16,0 21-16,-21 0 0,21 0 0,0-1 15,0 1-15,-21 21 0,21 21 32,0 22-32,0-1 0,0 0 0,0 22 15,0-1-15,0 1 0,0 21 0,0-1 16,0 22-16,0-21 0,0 21 16,0-22-16,0 22 0,0-21 0,0 21 15,0-22-15,0-20 0,0 20 0,-21-20 16,21-1-16,0 1 0,0-22 0,0 1 15,0-1-15,-21 0 0,21 1 16,0-22-16,0 0 0,0 0 0,0 0 16,0 0-16,-22-21 15,1 0 1,21-21 0,0 0-16,0 0 0,0 0 15,0 0-15,0-22 0,0 1 0</inkml:trace>
  <inkml:trace contextRef="#ctx0" brushRef="#br0" timeOffset="7787.37">5588 4530 0,'0'0'0,"-21"-43"0,21 22 0,-21 0 15,-1 0-15,22 0 16,-21 21-16,0 0 0,0 0 15,0 21-15,0 0 0,21 0 16,-22 0-16,1 1 0,0 20 16,0-21-16,0 21 0,0 1 0,-1-1 15,22 0-15,-21 1 0,0-1 0,0 0 16,0 1-16,21-1 16,0-21-16,0 0 0,-21 1 0,21-1 0,0 0 15,0-42 16,0 0-31,0-1 0,21 1 16,0 0-16,-21-21 0,21-1 16,0 1-16,-21 0 0,21-1 15,1 1-15,-1 0 0,0-1 0,-21 1 16,21 0-16,0 21 0,0-22 0,1 22 16,-1 0-16,0 0 0,0 21 15,0 0-15,0 0 0,1 0 0,-1 21 16,0 0-16,0 0 0,0 22 0,22-22 15,-22 21-15,0-21 0,0 22 16,0-1-16,-21 0 0,21 1 0,1-1 16,-1-21-16,0 21 0,0-20 0,-21 20 15,21-21-15,-21 0 0,21 0 16,-21 1-16,0-1 0,0 0 16,22-21-1,-22-21 16,0 0-31</inkml:trace>
  <inkml:trace contextRef="#ctx0" brushRef="#br0" timeOffset="51691.87">11684 2201 0,'0'0'0,"0"-21"16,0 0-16,0 0 0,0 0 0,0 0 15,0-1-15,0 1 16,0 42 0,0 1-1,0 20-15,0 0 0,0 22 16,0-1-16,21 1 0,-21 20 0,0 1 15,0 0-15,0-1 0,0 1 0,0 0 16,0-1-16,0 1 0,0 0 16,0-1-16,0 1 0,0-21 0,0-1 15,-21 1-15,21-1 0,0-21 16,0 1-16,0-1 0,0-21 0,-21 22 16,21-22-16,0 0 0,-21 0 15,21-42 1,-22 0-1,22 0-15,0-22 0,-21 1 0,21 0 16,0-1-16,0-20 0,0-1 0,0 1 16</inkml:trace>
  <inkml:trace contextRef="#ctx0" brushRef="#br0" timeOffset="52013.68">11324 2413 0,'0'-42'0,"0"84"0,-21-105 0,21 41 15,0-20-15,0 21 0,0 0 16,0-22-16,21 22 0,0-21 0,0 21 16,22-22-16,-1 1 0,0 21 0,1-21 15,20 20-15,22 1 16,-22 21-16,22 0 0,-21 0 0,20 0 0,-20 21 16,-1 22-16,-20-1 0,-1 0 15,-21 22-15,0-1 0,-21 22 0,0-21 16,-21 20-16,0 1 0,0 0 15,-22-22-15,1 1 0,0 20 0,-1-41 16,1 20-16,0-21 0,21 1 0,-22-1 16,22-21-16,-21 22 0,21-22 15,21 0-15,-22-21 0,22 21 0,-21-21 16,42-21 0,1 0-16,-1 0 15,0-1-15,21 1 0</inkml:trace>
  <inkml:trace contextRef="#ctx0" brushRef="#br0" timeOffset="52992.79">12467 3450 0,'0'0'0,"0"21"16,0 1-1,0-44 1,21 1 0,0 0-16,1 0 0,-22 0 15,21-22-15,0 22 0,0 0 16,0-21-16,0 21 0,-21-22 0,0 22 16,0-21-16,0 21 0,0-1 0,0 1 15,0 0-15,0 0 0,-21 21 31,0 0-31,0 0 0,0 21 0,0 21 16,-1-20-16,22 20 0,-21 0 0,0 1 16,0 20-16,21-21 0,0 22 0,0-22 15,0 1-15,0 20 0,0-21 16,0-20-16,0 20 0,0-21 0,0 0 16,21 0-16,0 1 0,0-22 15,1 0-15,20 0 0,-21 0 0,0 0 16,22 0-16,-1-22 0,0 1 0,1 0 15,-1 0-15,0-21 0,1 20 16,-1-20-16,-21 0 0,21 21 16,-20-22-16,20 1 0,-21 0 0,-21-1 15,21 22-15,-21 0 0,0-21 0,0 20 16,0 44 15,0 20-31,0-21 0,0 0 0,0 22 16,-21-1-16,21 0 0,0-21 0,0 22 15,-21-1-15,21-21 0,-21 22 16,21-22-16,0 0 0,0 21 0,0-21 16,-21 1-16,21-1 0,0-42 47,0-1-47,0-20 15,0 21-15,0 0 0,0-22 16,21 1-16,-21 0 0,21-1 0,0 1 15,0 21-15,0-21 0,22-1 0,-22 22 16,21 0-16,-21 0 0,22 21 16,-22 0-16,21 0 0,-21 0 0,22 0 15,-22 21-15,0 0 0,0 0 0,0 0 16,1 1-16,-22 20 0,0-21 0,0 0 16,0 22-16,0-22 0,0 0 0,0 0 15,0 21-15,0-20 0,0-1 16,0 0-16,0 0 15,0 0-15,-22-21 0,22 21 16,-21-21 0,21-21-1,0 0 1,0 0-16,21 0 0,1 0 0,-1-1 16,0-20-16</inkml:trace>
  <inkml:trace contextRef="#ctx0" brushRef="#br0" timeOffset="53456.09">14563 3027 0,'0'-21'0,"0"42"0,0-63 0,0 20 16,0 1-16,0 0 0,0 0 15,21 21 1,-21 21 0,21-21-16,0 21 0,-21 22 15,21-22-15,0 21 0,-21 0 0,0 22 16,0-1-16,22 1 0,-22-1 0,0 1 15,0 21-15,0-22 0,0 22 16,0-1-16,-22 1 0,22 0 0,-21-1 16,21 1-16,0 0 0,0-1 0,-21 1 15,21 0-15,-21-22 0,21 22 0,0-22 16,0 1-16,0-1 0,0 1 0,0-22 16,0 1-16,0-1 0,0 0 0,0-21 15,0 1-15,0-1 0,0-42 31,0-1-31,-21 1 16,21-21-16,-21 0 0,-1-1 0,22-20 16,-21-1-16,0 22 0,0-43 0,21 22 15</inkml:trace>
  <inkml:trace contextRef="#ctx0" brushRef="#br0" timeOffset="53807.61">14414 3239 0,'0'0'16,"0"-43"-16,0 1 0,0 21 0,0-22 0,0 22 16,0-21-16,0 21 0,0-22 0,0 22 15,22 0-15,-1-21 0,0 21 16,0-1-16,0 1 0,0 0 16,1 0-16,20 0 0,0 0 0,-21 21 15,22 0-15,-1 0 0,0 0 0,1 0 16,-1 0-16,0 21 0,-20 21 0,20-21 15,-21 22-15,-21-1 0,0 0 16,0 1-16,0 20 0,-42-21 0,21 22 16,-22-22-16,1 1 0,21 20 0,-22-21 15,22 1-15,-21-22 0,21 21 0,0-21 16,-1 22-16,1-43 0,21 21 16,-21 0-16,21 0 15,21-42 16,0 21-31,1-21 0,-1 0 0,0-22 16,0 22-16,0 0 0</inkml:trace>
  <inkml:trace contextRef="#ctx0" brushRef="#br0" timeOffset="54163.17">16044 3048 0,'0'21'0,"-21"-21"16,21 21-1,21-21 1,0 0-16,1 0 0,20 0 16,-21 0-16,0 0 0,0 0 0,22 0 15,-22 0-15,21 0 0,-21 0 16,1 0-16,20 0 0,-21-21 16,0 21-16,0 0 0,1 0 15,-44 21 16,1-21-31</inkml:trace>
  <inkml:trace contextRef="#ctx0" brushRef="#br0" timeOffset="54356.15">16087 3366 0,'0'42'16,"0"-21"-16,0 0 15,21-21 1,0 0-16,-21 21 15,21-21-15,0 0 0,0 0 0,1 0 16,-1 0-16,0 0 0,21 0 0,-21 0 16,1 0-16,-1-21 0,21 21 15,-21-21-15,0 21 0,1-21 0,-1 0 16,0 21-16,0-21 0</inkml:trace>
  <inkml:trace contextRef="#ctx0" brushRef="#br0" timeOffset="55059.55">17632 2815 0,'0'0'0,"0"-21"15,0 0-15,0 0 0,0 0 16,0-1-16,0 1 0,0 0 15,21 0-15,0 21 0,-21-21 0,21 21 16,0 0-16,1 0 0,-1 0 16,0 0-16,0 21 0,0 0 15,0 0-15,1 22 0,-1-1 0,0 0 16,0 1-16,0-1 0,-21 0 16,0 22-16,0-22 0,0 0 0,0 1 15,0 20-15,0-20 0,0-22 0,0 21 16,0-21-16,0 22 0,0-22 15,0 0-15,-21-21 0,21 21 0,-21-21 16,0 0-16,21-21 16,-21 0-1,21 0-15,0-1 0,0-20 0,0 0 16,0-1-16,0 1 0,21 0 0,-21-22 16,21 1-16,0-1 0,0 22 0,22-22 15,-22 22-15,21 0 0,-21-1 16,22 22-16,-1 21 0,-21 0 15,21 0-15,-20 0 0,-1 21 0,21 22 16,-21-22-16,0 21 0,1 1 0,-1-1 16,0 0-16,-21 1 0,0 20 0,0-21 15,0 1-15,0-22 0,0 21 16,0 1-16,0-22 0,-21 0 0,0 0 16,21 0-16,0 0 0,-22 1 0,1-22 15,21 21-15,-21-21 0,21-21 31,0-1-31,0 1 0,21-21 16,0 21-16,-21 0 0</inkml:trace>
  <inkml:trace contextRef="#ctx0" brushRef="#br0" timeOffset="56035.37">18648 3048 0,'0'0'0,"0"21"16,21-21-1,0 0-15,0 0 16,0 0-16,1-21 0,-1 0 16,0 0-16,0 0 0,0-1 15,0 1-15,1-21 0,-1 21 16,-21 0-16,0-22 0,21 22 0,-21-21 16,0 21-16,0-1 0,0 1 15,0 0-15,-21 21 0,0 21 16,-1 0-1,1 1-15,0 20 0,0 0 0,0 1 16,0-1-16,-1 0 0,1 22 0,0-22 16,21 0-16,0 1 0,0-1 0,-21 0 15,21 1-15,0-22 0,0 0 0,0 21 16,0-20-16,21-1 0,0 0 16,0-21-16,1 0 0,-1 0 15,21 0-15,-21 0 0,0 0 0,22 0 16,-22-21-16,21 0 0,1-1 15,-22 1-15,21 0 0,0-21 16,-20 21-16,20-22 0,-21 1 0,21 0 16,-20-1-16,-1 1 0,0 0 0,0-1 15,0 1-15,-21 21 0,0 0 0,21-1 16,-21 1-16,22 21 0,-22 21 16,0 1-1,0-1-15,0 0 0,0 21 0,0 1 16,0-22-16,-22 21 0,1 0 0,21-20 15,0 20-15,0 0 0,0-21 0,0 1 16,0-1-16,0 0 0,0 0 16,0 0-16,0 0 0,21-21 15,1 0-15,-1 0 16,0 0-16,0-21 0,21 0 16,-20 0-16,-1 0 0,0-22 0,0 22 15,21-21-15,-20 21 0,-1-22 16,0 22-16,-21 0 0,21 0 0,0 0 15,-21 0-15,21 21 16,-21 21-16,0 0 0,0 0 16,0 21-16,0-20 0,0 20 0,0-21 15,0 21-15,-21-20 0,21 20 16,0-21-16,0 0 0,0 22 16,0-22-16,0 0 0,21-21 0,1 21 0,-1-21 15,0 0-15,0 0 0,0 0 16,0 0-16,22 0 0,-22-21 0,21 21 15,-21-21-15,22 0 0,-22-22 0,21 22 16,1-21-16,-22 21 0,21-22 16,-21 1-16,0 0 0,1-1 0,-1 1 15,-21-22-15,21 22 0,-21 0 0,0-1 16,0 1-16,-21 0 0,0 21 0,-22-1 16,22 22-16,0 0 0,-21 0 15,-1 0-15,22 22 0,0-22 16,-21 21-16,20 0 0,1-21 0,21 21 15,0 0-15,0 0 16,21-21-16,1 0 0,-1 0 16,0 0-16,21-21 0,1 21 15,-22-21-15,21 0 0,0 21 0,-20-21 16,20 0-16,-21 21 0,0 0 0,0-22 16,1 22-16</inkml:trace>
  <inkml:trace contextRef="#ctx0" brushRef="#br0" timeOffset="75472.45">21802 2350 0,'0'0'0,"0"-22"0,0 1 16,0 0-16,0-21 0,0 21 0,0-1 16,-22 1-16,22 0 0,0-21 15,0 21-15,0-1 0,0 1 0,0 0 16,0 42 15,0 0-31,0 22 0,0-1 16,0 22-16,-21-1 0,0 22 0,21-22 15,-21 22-15,0 0 0,0-1 0,-1 1 16,1 0-16,0-1 0,0-20 16,0 20-16,0-20 0,21-1 0,0 1 15,-22-1-15,22-20 0,-21-1 0,0 0 16,21-20-16,-21-1 0,21 0 15,0 0-15,-21-21 0,0 0 16,-1 0-16,1 0 0,0-21 16,21 0-16,0-22 0,0 1 15,0 0-15,0-1 0,0 1 16</inkml:trace>
  <inkml:trace contextRef="#ctx0" brushRef="#br0" timeOffset="75791.27">21167 2371 0,'0'0'0,"-22"-43"0,22 22 0,-21-21 16,21 21-16,0-22 0,0 1 15,21 0-15,1-1 0,20 22 16,0-21-16,1 0 0,20 20 0,1 1 16,20 0-16,-20 0 0,20 0 0,-20 21 15,21 0-15,-22 0 0,1 0 16,-1 21-16,1 0 0,-1 21 0,-21 1 15,-20-1-15,20 0 0,-21 1 16,-21-1-16,0 22 0,-21-1 0,0 1 16,0-1-16,-22 1 0,1-22 0,0 21 15,-1-20-15,1-1 0,-22 0 16,22 1-16,0-22 0,-1 0 0,1 0 16,21 0-16,-21 1 0,20-22 15,1 21-15,42-21 31,1 0-31,-1 0 0</inkml:trace>
  <inkml:trace contextRef="#ctx0" brushRef="#br0" timeOffset="76270">22288 3112 0,'22'0'0,"-44"0"16,65 0-16,-22 0 0,0 0 0,0-22 15,0 1-15,1 21 0,-1-21 0,0 0 16,0 0-16,-21 0 0,0-1 16,0 1-16,0 0 0,0 0 0,0 0 15,-21 21-15,0-21 0,0 21 0,-1 0 16,-20 0-16,21 21 0,-21 0 16,-1 0-16,1 0 0,21 22 0,-22-22 15,1 21-15,21 0 0,-21 1 0,20-22 16,1 21-16,0 1 0,21-22 15,0 21-15,0-21 0,0 0 0,0 1 16,21-22 0,0 0-16,1-22 0,-1 1 15,0 0-15,21 0 0,-21 0 16,1 0-16,20-22 0,-21 22 0,0 0 16,64-106-1,-64 106-15,0 21 0,0-21 16,-21 42-1,22 0-15,-22 0 0,0 0 0,0 22 16,0-22-16,0 21 0,0-21 16,0 0-16,0 22 0,0-22 0,0 0 15,0 0-15,0 0 0,0 1 0,21-1 16,0-21-16,0 0 0,0 0 0,0 0 16,1 0-16,-1-21 15,21 21-15,-21-22 0,0 1 0,1-21 16</inkml:trace>
  <inkml:trace contextRef="#ctx0" brushRef="#br0" timeOffset="76547.84">23050 2773 0,'0'0'0,"-21"0"16,0 0-16,0 21 16,21 0-16,-21 22 0,0-22 15,-1 21-15,1 0 0,0 1 0,21-1 16,-21 22-16,0-1 0,0 1 15,21-1-15,-22 1 0,1 20 16,0 1-16,21 0 0,-21-1 0,0 1 16,0 0-16,-1-1 0,1 1 0,0 0 15,0-1-15,0-20 0,21-1 0,0 1 16,-21-1-16,21-20 0,0-1 0,0-21 16,0 21-16,0-20 0,0-1 15,0-42 1,21-1-16,-21 1 0,21-21 15,0 0-15,-21-1 0,21 1 0</inkml:trace>
  <inkml:trace contextRef="#ctx0" brushRef="#br0" timeOffset="76824.19">22712 3175 0,'0'0'0,"0"-63"0,-21 20 15,21 1-15,0 0 0,0-1 0,0 22 16,21 0-16,0 0 0,21 0 15,-21-1-15,22 22 0,-1 0 0,0 0 16,1 0-16,-1 0 0,0 0 0,1 22 16,-22-22-16,0 21 0,-21 21 15,0-21-15,0 22 0,0-22 0,-21 21 16,0 0-16,-22-20 0,22 20 0,-21 0 16,0 1-16,-1-22 0,1 0 15,0 21-15,-1-21 0,22-21 16,0 22-16,0-1 0,0-21 0,21-21 31,21-1-31,0 1 0,0 0 16,0 0-16,22 0 0</inkml:trace>
  <inkml:trace contextRef="#ctx0" brushRef="#br0" timeOffset="77115.59">23199 3154 0,'0'-21'15,"0"42"-15,21-42 0,0 0 0,0-1 0,0 22 16,-21-21-16,21 0 0,22 0 16,-22 0-16,0-22 0,0 22 0,0 0 15,1-21-15,-1 21 0,0-1 16,-21 1-16,0 0 0,-21 21 16,-22 0-16,22 21 15,0-21-15,-21 21 0,21 22 16,-1-22-16,1 0 0,0 0 0,0 22 15,21-22-15,0 0 0,0 21 0,0-21 16,0 1-16,0-1 0,0 0 16,0 0-16,0 0 0,21-21 15,0 0-15,0 0 0,22 0 0,-22 0 16,21 0-16,-21 0 16,22 0-16</inkml:trace>
  <inkml:trace contextRef="#ctx0" brushRef="#br0" timeOffset="77468.14">23664 2985 0,'0'0'16,"0"-22"-16,0 1 0,0 0 0,0 0 16,0 0-16,0 0 0,0-1 15,21 22-15,1-21 16,-1 21-16,0 0 0,0 0 16,21 0-16,-20 0 0,-1 0 15,0 21-15,0-21 0,0 22 0,0-1 16,-21 0-16,22 0 0,-22 0 15,21 22-15,-21-22 0,21 0 0,-21 0 16,0 0-16,0 22 0,0-22 0,0 0 16,0 0-16,0 0 15,0-42 1,0 0-16,21 0 16,-21 0-16,21-1 0,-21 1 15,0 0-15,21-21 0,1 21 0,-1-22 16,-21 22-16,21-21 0,-21 21 15,21-1-15,-21-20 0,0 21 0,21 21 16,-21-21-16,0 0 0,21 21 16,1-22-1,-1 22-15</inkml:trace>
  <inkml:trace contextRef="#ctx0" brushRef="#br0" timeOffset="77760.11">24828 2540 0,'0'-21'0,"0"42"0,0-63 15,0 21-15,0-1 16,-21 22 0,0 0-16,0 0 0,0 22 0,21-1 15,-21 0-15,-1 21 0,1-21 16,0 22-16,0-1 0,0-21 0,21 22 15,0-1-15,-21-21 0,21 21 0,-22 1 16,22-22-16,0 0 0,0 0 16,0 22-16,0-22 0,0 0 0,0 0 15,22-21-15,-1 21 0,0 0 0,0-21 16,0 0-16,22 22 0,-22-22 0,21 0 16,0 0-16,-20 0 0,20 0 15,-21 0-15</inkml:trace>
  <inkml:trace contextRef="#ctx0" brushRef="#br0" timeOffset="78067.95">25294 2455 0,'0'0'0,"0"-21"0,21 0 15,0 21-15,1 0 16,-1 0-16,0 21 15,0-21-15,0 21 0,-21 1 16,0 20-16,21-21 0,-21 0 0,22 22 16,-22-1-16,0-21 0,0 21 15,0 1-15,0-22 0,0 21 0,-22-21 16,1 22-16,0-22 0,21 0 0,-21 0 16,21 0-16,-21 1 0,0-1 0,21 0 15,-22 0-15,1-21 16,21 21-16,-21-21 15,21-21 1</inkml:trace>
  <inkml:trace contextRef="#ctx0" brushRef="#br0" timeOffset="78331.8">26162 2561 0,'0'21'93,"0"1"-77,0-1 0,0 0-16</inkml:trace>
  <inkml:trace contextRef="#ctx0" brushRef="#br0" timeOffset="78601.16">26204 3048 0,'0'21'15,"0"0"-15,0 1 16,21-1-16,-21 0 16,22 0-16,-22 0 15,0 0-15,0 1 0,0-1 0,0 0 16,0 0-16,0 0 0,0 0 0,-22 1 15,1-1-15,0 0 0,0 0 16,-21 21-16,20-20 0,1-1 0,-21 0 16,21 0-16,0-21 0,-22 21 15,22 0-15,0 1 0,-21-22 0,20 21 16,1 0-16</inkml:trace>
  <inkml:trace contextRef="#ctx0" brushRef="#br0" timeOffset="86415.78">3175 11091 0,'0'-21'16,"0"-21"-1,0 21-15,0 0 16,0-1-16,21 22 0,-21-21 0,0 0 16,0 0-16,0 0 0,0 0 15,0-1-15,0 1 31,0 42-15,0 1-16,0 20 16,0-21-16,0 21 0,0 1 0,0-1 15,0 22-15,0-1 0,0 1 16,0 20-16,0-20 0,0 20 16,0 1-16,0 0 0,-21 21 0,21-22 0,-21 22 15,21 0-15,-21-21 0,21 20 16,0 1-16,-22 0 0,22-21 15,-21 21-15,21-1 0,0 1 0,-21-21 16,21 21-16,0-22 0,0 1 0,0-21 16,-21 20-16,21-20 0,0-1 15,-21 1-15,21-22 0,0 22 0,0-43 16,0 21-16,0-21 0,0 0 0,0 1 16,0-44-1,0 1 1,0-21-16,21 0 0,-21-1 0,21 1 15,-21-22-15</inkml:trace>
  <inkml:trace contextRef="#ctx0" brushRef="#br0" timeOffset="87568.03">3365 10922 0,'0'-21'16,"22"21"-1,-1 0-15,0 0 0,21 0 0,-21 0 16,22 21-16,-1-21 0,0 0 0,22 0 15,-1 21-15,1-21 0,-1 0 16,22 0-16,0 0 0,-1 0 0,22 0 16,21 0-16,0 0 0,21 0 0,-21 0 15,22 0-15,20-21 0,0 21 16,22 0-16,-22 0 0,22-21 0,-22 21 16,21 0-16,1 0 0,-22 0 15,1 0-15,-1 0 0,0 0 0,-21 0 16,1 0-16,-1 0 0,0 0 0,-21 0 15,0 0-15,0 0 0,0 0 16,-21-21-16,0 21 0,-1 0 0,-20 0 16,0 0-16,-1 0 0,1 0 0,-21 0 15,-1 0-15,1-21 0,-22 21 0,0 0 16,1 0-16,-1 0 0,0 0 16,-21 0-16,1 0 0,-1 0 15,0 0-15,0 0 0,0 0 0,0 0 16,1 0-16,-22 21 15,0 0-15,0 0 16,0 0-16,0 0 0,0 1 16,0-1-16,-22 21 0,22 0 0,-21 1 15,0-1-15,21 22 0,0-22 0,-21 21 16,0-20-16,0 20 0,21 1 0,0-1 16,-22 1-16,1-1 0,21 1 15,0 20-15,-21-20 0,0 21 0,21-22 16,-21 1-16,21 20 0,0-20 0,0-1 15,0 1-15,0-22 0,0 22 0,0-1 16,0 1-16,0-22 0,0 21 0,0-20 16,21 20-16,-21-20 0,0-1 0,0 21 15,0-20-15,0-22 0,0 21 16,0 1-16,0-22 0,0 21 16,0-21-16,0 0 0,-21 22 0,21-22 15,-21 0-15,-1 0 0,1 0 16,21 1-16,-21-22 0,0 21 0,0-21 15,0 21-15,-1-21 0,1 21 16,0-21-16,0 0 16,21 21-16,-21-21 0,0 0 0,-1 21 15,1-21-15,0 0 0,0 22 16,0-22-16,0 21 0,-1-21 0,-20 21 16,0-21-16,21 0 0,-22 21 0,1-21 15,21 0-15,-22 21 0,1-21 0,-21 0 0,20 0 16,1 0-16,-22 0 0,1 0 15,-22 0-15,22 0 0,-43 0 16,21 0-16,-21 0 0,1 0 0,-1-21 16,-21 21-16,0-21 0,0 21 0,-21 0 15,21 0-15,-22-21 0,22 21 0,-21 0 16,21 0-16,0 0 0,0 0 0,0 0 16,0 0-16,21 0 0,-21 21 15,0-21-15,22 0 0,-22 0 0,0 0 16,0 0-16,21 0 0,-21 0 0,21 0 15,0 0-15,21 0 0,1 0 16,20 0-16,-20 0 0,41 0 0,-20 0 16,20 0-16,1 0 0,0 0 15,-1 0-15,1-21 0,0 21 0,21 0 16,-22 0-16,1 0 0,0 0 0,-1 0 16,22 0-16,0 0 0,-21 0 15,20 0-15,1 0 0,42-21 47,1-1-47,20 1 0,-21 0 16</inkml:trace>
  <inkml:trace contextRef="#ctx0" brushRef="#br0" timeOffset="88375.64">3175 13589 0,'-21'21'0,"42"0"15,0-21-15,0 0 16,0 0-16,22 0 0,-22 0 16,21 0-16,1-21 0,-1 21 0,0 0 15,1-21-15,-1 0 0,0 21 0,1-21 16,-1 21-16,-21-21 0,21 21 0,-20-22 16,-1 22-16,0-21 0</inkml:trace>
  <inkml:trace contextRef="#ctx0" brushRef="#br0" timeOffset="89336.15">3323 13504 0,'-21'0'0,"42"0"31,0 0-31,22 0 0,-22 0 16,0 0-16,21 0 0,1 0 16,-22 0-16,21 0 0,0 0 0,1 0 15,-1 0-15,-21 0 0,22 0 0,-1-21 16,-21 21-16,21 0 0,-20 0 0,-1 0 16,0 0-16,-42 0 31,0 0-31,-1 21 0,-20-21 15,0 22-15,-1-22 0,1 21 16,0-21-16,-1 0 0,-20 21 0,21-21 16,-1 0-16,1 0 0,0 21 15,-1-21-15,1 0 0,21 0 0,0 0 16,-1 0-16,1 0 0,42 0 31,22 0-31,-22 0 0,21 0 16,1 0-16,-1-21 0,0 21 15,1 0-15,20-21 0,-21 21 0,1 0 16,-1-21-16,-21 21 0,22 0 0,-22 0 16,0 0-16,-63 0 15,20 0 1,-20 0-16,0 21 0,-1-21 0,-20 0 16,21 21-16,-1-21 0,1 0 15,-43 21-15,64-21 16,-21 0-16,21 0 0,-1 21 0,1-21 15,0 0-15,42 0 32,0 0-32,1 0 15</inkml:trace>
  <inkml:trace contextRef="#ctx0" brushRef="#br0" timeOffset="89943.81">4657 11790 0,'0'-42'0,"0"84"0,0-106 0,0 22 15,0 21-15,0 0 0,0 0 16,0-1-16,0 1 0,0 0 0,21 21 15,0 42 1,-21-20-16,21 20 16,-21 21-16,0-20 0,21 41 0,-21-20 15,21-1-15,-21 22 0,0-21 0,0 20 16,0-20-16,0-1 0,0 1 16,0-1-16,0-20 0,0-1 0,0 0 15,0 1-15,0-22 0,0 0 16,0 0-16,0 0 0,0 0 0,0-42 31,-21 21-31,21-21 16,0 0-16</inkml:trace>
  <inkml:trace contextRef="#ctx0" brushRef="#br0" timeOffset="90476.51">4572 11811 0,'0'0'0,"0"-42"0,0-1 0,-21 1 15,21 21-15,0-21 0,0-1 16,21 22-16,21-21 0,-21 21 0,22-22 16,-1 22-16,22 0 0,-1 0 15,1 21-15,-1 0 0,1 0 16,20 0-16,-20 21 0,-1 21 0,-20-21 16,20 1-16,-21 20 0,1 0 0,-22 1 15,0-1-15,-21-21 0,0 21 0,0 1 16,0-1-16,-21 0 0,-21 1 15,20-1-15,-20 0 0,0-20 0,-1 20 16,-20-21-16,21 0 0,-1 0 16,1 1-16,21-1 0,-22-21 0,22 0 0,0 0 15,0 0-15,21-21 16,0-1-16,21 1 16,0 0-16,22 0 0,20 21 0,-21-21 0,22 21 15,-1 0-15,22 0 16,-21 0-16,20 0 0,-20 0 0,20 21 15,-20 21-15,-22-21 0,22 1 0,-22 20 16,0 0-16,-20-21 0,-1 22 0,-21-1 16,0 0-16,0-20 0,-21 20 0,-1 0 15,-20-21-15,21 22 0,-43-22 16,22 21-16,-21-21 0,-1 22 0,1-22 16,-1 0-16,-21 0 0,22 0 0,-1 1 15,1-1-15,21 0 0,-22-21 16,22 0-16,-1 0 0,1 0 0,21 0 15,0 0-15,0 0 0,21-21 32,21 21-32,0-21 0,0 21 0,21-22 15,1 1-15,-22 21 0,42-21 16,-20 0-16</inkml:trace>
  <inkml:trace contextRef="#ctx0" brushRef="#br0" timeOffset="91255.61">6519 12150 0,'-21'0'15,"-21"0"1,21 0-16,-1 0 0,-20 21 16,21 0-16,0 0 0,-22 0 0,22 22 15,0-22-15,21 21 0,0-21 0,-21 22 16,21-1-16,0-21 0,0 22 0,0-22 15,0 0-15,0 21 0,0-21 16,0 1-16,21-1 0,-21 0 0,21 0 16,0 0-16,1-21 0,-1 0 15,21 0-15,-21 0 0,22 0 0,-22 0 0,21 0 16,-21 0-16,22 0 16,-22-21-16,0 21 0,-21-21 0,0 0 15,0 0-15,0-1 0,0 1 16,0 0-16,-21 0 0,0 0 0,-1 0 15,-20-22-15,21 22 0,-21-21 0,20-1 16,1 1-16,21 0 0,0-1 16,0 22-16,0-21 0,21 0 0,22 20 15,-22 1-15,21 0 0,22 0 0,-22 0 16,22 21-16,-22 0 0,21 0 0,1 0 16,-22 0-16,22 21 0,-22 0 15,0 0-15,-20 0 0,20 22 0,-21-22 16,0 21-16,0 1 0,-21-22 15,0 21-15,0 0 0,0-20 0,0 20 16,0-21-16,-21 0 0,0 0 0,0 1 16,0-1-16,-22 21 15,22-21-15,0-21 0,0 0 16,21-21 0,21 0-1,0 0-15,0 0 0,1-22 0,20 1 16,-21 0-16,0-1 0,22 1 15,-22-22-15,21 1 0,-21 21 0,22-22 16,-22 22-16,0-22 0,0 43 16,0-21-16,0 21 0,-21-1 0,0 44 31,0-1-31,0 0 0,-21 21 16,0 22-16,0-22 0,0 22 0,21-22 15,-21 21-15,-1 1 0,1-22 0,21 22 16,0-22-16,0 0 0,0 1 0,0-22 15,0 21-15,0-21 0,21 1 0,1-1 16,20 0-16,-21-21 0,0 21 16,22-21-16,-1 0 0,0 0 0,-21 0 15,22 0-15,-1-21 0,0 21 0,-20-21 16,20 0-16,0-1 0,-21 1 16,1 0-16,-1 0 0,0 0 0,0 0 15,-21-1-15</inkml:trace>
  <inkml:trace contextRef="#ctx0" brushRef="#br0" timeOffset="94203.85">3175 11875 0,'0'0'0,"21"0"0,-21 21 16,0 0-16,0 0 15,-21-42 48,0 0-63,0 21 15,-1 0-15,1-21 0,0-1 16,0 22-16,0-21 0,0 21 0,-1-21 16,1 0-16,0 0 15,0 0-15,0 21 0,21-22 0,0 1 16,-21 0-16,-1 0 0,22 0 0,0 0 15,0-1-15,-21 1 0,0 0 16,21 0-16,-21 0 0,21 0 0,0-22 16,-21 22-16,0-21 0,-1-1 15,1 1-15,0 0 0,-21-1 16,-1 1-16,22 0 0,-21 21 0,0-22 16,-1 1-16,-20 0 0,20-22 0,1 22 15,0-1-15,-22 1 0,22-21 16,0 20-16,-1-20 0,1-1 15,-22 1-15,22-1 0,0 1 0,-1-1 16,-20 1-16,21 20 0,-1-20 0,-20-1 16,20 1-16,1-22 0,0 22 0,-1-1 15,1-20-15,0 20 0,-1 1 16,22-22-16,-21 21 0,21-20 0,-22 20 16,22-20-16,0 20 15,0-21-15,21 1 0,-21-1 0,0 22 16,21-22-16,-22 21 0,22-20 15,0 20-15,0-20 0,0-1 0,0 21 16,-21-20-16,21 20 0,0-20 16,0 20-16,0 1 0,-21-1 0,21-21 15,0 22-15,0-1 0,0 1 0,0-1 16,0 1-16,0-1 0,0 1 16,0 21-16,0-22 0,0 1 0,0 20 15,0-20-15,0 20 0,0-20 16,0 21-16,0-22 0,0 22 0,0-22 15,0 22-15,0-22 0,0 1 16,0 21-16,-21-22 0,21 1 16,-21 20-16,21-20 0,0 20 0,0 1 15,-21-21-15,21 20 0,-22-20 16,22 20-16,0-20 0,0 21 0,0-22 16,0 1-16,0 20 0,0-20 15,0 20-15,0-20 0,0 21 0,0-22 16,0 22-16,0-22 0,0 1 15,0 20-15,0-20 0,0-1 0,0 1 16,0-1-16,0 1 0,0 21 16,0-22-16,22 1 0,-22-1 15,21 22-15,-21-22 0,0 1 0,21 20 16,0-20-16,-21-1 0,21 22 16,0-21-16,-21-1 0,22 22 0,-1-22 15,0 22-15,0-22 0,0 22 16,0 0-16,1-22 0,-1 22 0,0 0 15,21-22-15,-21 22 0,22-1 16,-22 1-16,21-21 0,-21 20 0,22 1 16,-1 0-16,0-1 0,-20 1 15,20 0-15,0-1 0,-21 22 0,22 0 16,-1-21-16,0 20 0,1 1 0,-1 0 16,0-21-16,1 21 15,-1-1-15,0 1 0,1 0 0,20 0 16,-20-21-16,-1 20 0,0 1 0,1 0 15,-1 0-15,0 0 0,1 0 16,-22-1-16,21 1 0,-21 0 0,0 0 16,22 0-16,-22 0 0,0-1 0,0 22 15,0-21-15,1 0 0,-1 0 16,0 0-16,0 0 0,0-1 16,0 22-16,-21-21 0,0 0 15,22 21-15,-22-21 16,-22 21 15,1 0-31,0 0 16,0 0-16,0 0 0,-22 0 0,22 0 15,-21 21-15,-22 0 0,22-21 16,-21 0-16,-1 21 0,1-21 0,-1 22 16,22-22-16,-22 0 0,22 21 15,0-21-15,-1 0 0,1 0 0,21 0 16,0 0-16,-1 0 0,22 21 15,-21-21 1,42 0 15,1 21-15,-1-21-16,21 0 16,-21 0-16,22 0 0,-1 0 0,0 0 15,22 0-15,-1 0 0,1-21 16,-1 21-16,1 0 0,-1-21 0,1 0 15,-1 21-15,-20 0 0,-1 0 0,0-22 16,-21 22-16,22 0 0,-22 0 16,0 0-16,-21-21 0,21 21 15,-21 21 32,0 1-47,-21-1 0,0 0 0,0 0 16,0 0-16,-1 22 0,1-1 15,-21-21-15,0 21 0,20 1 16,-20-1-16,0 0 0,21 1 0,-22-1 16,22 0-16,0 1 0,-21-1 0,20 0 15,1 22-15,21-43 16,-21 21-16,21-20 0,0-1 0,-21 0 16,21 0-16,0-42 62,0 0-46,21 0-16,0-1 0,0 1 0,1 0 15,-1 0-15,0 0 0,0-22 0,0 22 16,0-21-16,1 21 0,20-22 16,-21 1-16,0 0 0,0-1 0,1 22 15,-1-21-15,0 0 0,0-1 16,0 1-16,0 21 0,-21 0 0,0-1 15,22 1-15,-22 0 0,0 0 16,0 0-16,0 0 31,-22 21 63,22-22-94,-21 22 16,0 0-16,0 0 0,0 0 15,-22 0-15,22 0 0,-21 0 16,0 0-16,-1 0 0,-20 0 0,-1 0 16,22 0-16,-22 0 0,1 0 15,-1 0-15,22 0 0,0 0 16,-1 0-16,1 0 0,0 0 0,21 0 15,-1 0-15,1 22 0,0-22 16,0 0 0,21 21-1,0 0 1,21-21-16,21 0 16,-20 0-16,20 0 15,0 0-15,1 0 0,20 0 0,1 0 16,20 0-16,-20 0 0,-1-21 15,22 21-15,-22 0 0,1 0 16,-22-21-16,22 21 0,-22 0 0,0-22 16,1 22-16,-22 0 0,0 0 15,0 0-15,0-21 0,1 21 16,-22 21 15,-22 1-31,1-1 16,21 0-16,-21 0 0,0 0 15,0 22-15,0-1 0,-1 0 16,1 1-16,0-1 0,0 0 0,0-21 16,0 22-16,-1-1 0,1 0 15,0-20-15,0-1 0,21 21 0,-21-21 16,21 0-16,-21 1 0,21-1 0,-22 0 16,22 0-16,0 0 15,-21-21-15,21 21 0,-21-21 16,0 22-1,0-22-15,0 0 16,-1 0-16,1 0 16</inkml:trace>
  <inkml:trace contextRef="#ctx0" brushRef="#br0" timeOffset="105811.22">12298 5546 0,'0'-21'15,"0"-1"1,-21 22-16,-1 0 62,22 22-46</inkml:trace>
  <inkml:trace contextRef="#ctx0" brushRef="#br0" timeOffset="108344.32">12277 5567 0,'0'-21'16,"0"0"15,0-1 141,0 1-157,0 0 17,0 0 61,21 21-77,0-21 218,0 21-171,-21-21-48,0-1 1001,0 1-1000,0 0-1,0 0 17,0 42-17,0 0-15,0 0 16,0 1-16,0 20 0,0 21 0,21-20 15,0 20-15,-21 1 0,22 20 0,-1-20 16,-21 21-16,21-1 0,-21 1 16,21 0-16,-21-1 0,0 1 0,0 21 15,0 0-15,0-22 0,0 1 0,0 0 16,0-1-16,0 1 0,0-22 16,0 22-16,0-43 0,0 22 0,0-22 15,0 1-15,0-22 0,0 21 0,0-21 16,0 0-16,0-42 31,0 0-31,0-21 16,0 21-16,-21-22 0,21-20 0,-21 20 15,0-20-15,-1 21 0,22-22 0</inkml:trace>
  <inkml:trace contextRef="#ctx0" brushRef="#br0" timeOffset="108676.12">12023 5906 0,'0'0'0,"-22"-43"16,1 22-16,21-21 0,0-1 15,0 1-15,0 0 0,0-1 0,0 1 16,43 0-16,-22-1 0,21 22 0,-21-21 16,22 21-16,20 0 0,22-22 15,-43 43-15,22 0 0,-22 21 16,21 1-16,-20-1 0,-1 21 0,0 0 15,1 1-15,-22 20 0,0 1 0,0-1 16,-21 22-16,0-22 0,0 1 16,0-1-16,-21 1 0,0-22 15,0 1-15,0 20 0,-1-21 0,1-20 16,0 20-16,0 0 0,0-21 0,0 1 16,-1-1-16,1 0 0,21 0 15,-21 0-15,21-42 31,21 21-31,0 0 0,1 0 16</inkml:trace>
  <inkml:trace contextRef="#ctx0" brushRef="#br0" timeOffset="109391.71">13039 6943 0,'0'0'16,"0"21"-16,21 0 0,0-21 15,0 0-15,0-21 16,0 0-16,1 21 16,-1-43-16,0 22 0,-21 0 0,21 0 15,0-21-15,-21-1 0,0 22 16,0-21-16,0-1 0,0 22 0,0-21 16,0 21-16,0 0 0,-21-1 0,0 22 15,0 0-15,0 22 0,-1-1 0,1 0 16,0 21-16,0 1 0,0-1 15,0 21-15,21-20 0,-22 20 16,22-20-16,-21 20 0,21-21 0,0 22 16,0-22-16,0-21 0,0 22 0,21-22 15,1 0-15,-1 0 0,0 0 0,21-21 16,-21 0-16,22 0 0,-1 0 16,0-21-16,1 0 0,-1-21 0,0 21 15,1-22-15,-1 22 0,0-21 0,43-43 16,-43 43-16,-20-1 0,-1 1 15,0 0-15,0-1 0,-21 1 0,0 0 16,0-1-16,0 22 0,0 0 16,0 42-1,0 0-15,-21 1 0,21 20 16,0 0-16,0 1 0,-21-1 0,21 0 16,0 1-16,0-1 0,0 0 15,0 1-15,0-1 0,0 0 0,0 1 16,0-22-16,0 0 0,0 0 0,0 0 15,0-42 1,21 0-16,-21 0 16,21 0-16,0-1 0,-21-20 0,21 0 15,1-1-15,-22 1 0,21 0 16,0-1-16,0-20 0,0 21 0,0-1 16,1 1-16,-1 0 0,21-1 0,-21 22 15,22 21-15,-22 0 0,0 0 16,0 21-16,0-21 0,0 43 15,1-22-15,-1 21 0,0 0 0,-21 1 16,21-22-16,-21 21 0,0 1 0,0-1 16,0 0-16,0 1 0,0-1 0,0-21 15,0 0-15,0 22 0,0-22 0,0 0 16,21-21-16,-21 21 0,21-21 16,1 0-16,-1 0 15,0-21-15,0 0 0</inkml:trace>
  <inkml:trace contextRef="#ctx0" brushRef="#br0" timeOffset="109733.52">15494 6265 0,'0'0'0,"0"22"31,0-1-31,0 21 0,-21 0 0,21 22 16,-21-1-16,21 1 16,0-1-16,0 1 0,0 21 0,0-22 0,0 1 15,0 20-15,0-20 0,0 20 0,0 1 16,0 0-16,0-1 0,0-20 16,0 21-16,0-1 0,0-20 0,0 20 15,0-20-15,0-1 0,0 1 0,0-22 16,0 1-16,0-1 0,0 0 0,0-21 15,0 1-15,0-1 0,0 0 0,0 0 16,0-42 0,0 0-16,0 0 0,0-22 15,0 1-15,0 0 0,0-22 0,0 22 16,0-22-16,0 1 0</inkml:trace>
  <inkml:trace contextRef="#ctx0" brushRef="#br0" timeOffset="110015.36">15198 6731 0,'-43'-212'16,"86"424"-16,-86-487 0,43 211 0,0 1 0,0 21 16,21-1-16,22 1 0,-22 0 15,21 20-15,22-20 0,-22 21 0,0 21 16,22-21-16,-1 21 0,1 0 0,-22 0 16,22 21-16,-1-21 0,-20 21 0,-1 21 15,0-20-15,-21 20 0,1 0 0,-22 1 16,0 20-16,-22 1 0,1-22 15,0 21-15,-21-20 0,-1 20 16,1-20-16,0-1 0,-1 0 0,-20 1 0,21-22 16,-1 0-16,1 21 0,0-42 15,20 21-15,-20 1 0,21-22 0,0 0 16,21-22 0,0 1-1,21 0-15,-21-21 0,42 21 0</inkml:trace>
  <inkml:trace contextRef="#ctx0" brushRef="#br0" timeOffset="111926.97">17314 6244 0,'-21'0'0,"0"0"15,42 0 48,0 0-63,22 0 0,-1 0 15,0-21-15,1 21 0,-1-21 0,21 21 16,-20-21-16,-1 21 0,22-21 0,-22 21 16,-21 0-16,21 0 0,1-22 15,-22 22-15,0 0 0,-42 0 31,0 0-31,0 0 16,-1 22-16</inkml:trace>
  <inkml:trace contextRef="#ctx0" brushRef="#br0" timeOffset="112105.86">17441 6498 0,'0'0'0,"0"21"0,0 1 16,21-22-16,1 0 15,-1 0-15,0 0 0,21 0 16,-21 0-16,1 0 0,20-22 0,-21 22 16,0-21-16,0 21 0,22-21 0,-22 21 15,0-21-15,0 0 16,0 0-16,1-1 0</inkml:trace>
  <inkml:trace contextRef="#ctx0" brushRef="#br0" timeOffset="112659.57">18754 5969 0,'0'0'0,"-22"0"16,1-21-16,21 0 15,-21 21-15,21-21 0,0-1 0,0 1 16,21 0-16,0 21 15,1 0-15,-1 0 0,21 0 16,-21 0-16,0 0 0,22 21 0,-22 0 16,0 1-16,21 20 0,-20-21 0,-1 21 15,0 1-15,21-1 0,-42 0 16,21 1-16,-21-1 0,22 0 0,-22 1 16,0-1-16,0 0 0,0-20 0,0 20 15,0 0-15,0-21 0,0 1 0,0-1 16,0 0-16,-22 0 15,1-21 1,21-21-16,0 0 16,0 0-16,0-22 0,0 22 0,0-21 15,0-1-15,21 1 0,1 0 0,-1-1 16,0 1-16,0-21 0,0 20 0,0 1 16,22 0-16,-22-1 0,21 1 15,1 0-15,-22 20 0,21 1 0,0 21 16,-20 0-16,20 0 0,-21 0 0,21 21 15,-20 1-15,-1 20 0,0-21 0,0 21 16,0 1-16,-21-1 0,0 0 16,0 22-16,0-22 0,0 1 15,0-1-15,0 0 0,0-21 0,0 22 16,0-22-16,0 0 0,0 21 0,0-20 16,0-1-16,0-42 31,0-1-31,21 1 15</inkml:trace>
  <inkml:trace contextRef="#ctx0" brushRef="#br0" timeOffset="113569.76">20024 6287 0,'0'0'0,"0"21"15,21-21 1,0 0-16,-21-21 15,21 21-15,0-22 0,0 22 0,1-21 16,-1 0-16,0 0 0,0 0 16,0 0-16,0-22 0,1 22 0,-1-21 15,0 21-15,-21-22 0,0 1 0,0 0 16,0 20-16,0 1 0,0 0 0,-21 0 16,0 21-16,-1 0 0,1 21 0,0 0 15,0 0-15,0 22 0,0-1 16,-1 0-16,1 1 0,0-1 0,0 0 15,0 22-15,21-22 0,0 1 0,0-1 16,0 0-16,0 1 0,0-1 16,0-21-16,0 0 0,0 0 0,21 1 15,21-1-15,-21-21 0,1 0 16,20 0-16,-21 0 0,21 0 0,1 0 16,-1-21-16,0 21 0,1-22 0,-1 1 15,0-21-15,-20 21 0,20 0 0,0-22 16,-21 1-16,22 21 0,-22-22 0,0 1 15,0 0-15,0-1 0,-21 22 16,0-21-16,0 21 0,22 0 16,-22 42-1,0 21 1,0-21-16,0 0 0,0 22 16,0-1-16,0-21 0,0 22 0,0-1 15,0-21-15,0 21 0,0-20 0,0-1 16,0 0-16,0 0 0,0 0 0,21-21 15,-21 21-15,21-21 16,0 0-16,0 0 0,-21-21 0,21 0 16,1 21-16,-1-21 0,0 0 15,-21-22-15,21 22 0,0 0 16,0 0-16,-21-21 0,0 20 0,22 1 0,-1 0 16,-21 0-16,0 0 0,21 21 15,-21 21 1,0 0-16,0 0 0,0 0 15,0 22-15,0-22 0,0 0 0,0 21 16,0-20-16,0-1 0,0 0 0,0 0 16,0 0-16,0 0 0,0 1 0,21-22 15,0 0-15,0 0 16,1 0-16,-1 0 0,0 0 16,0-22-16,21 22 0,-20-21 0,-1 0 15,21-21-15,-21 21 0,0-22 16,1 22-16,-1-21 0,0-1 0,0 1 15,-21 0-15,0-1 0,0-20 0,0 21 16,0-1-16,-21 22 0,0 0 16,0 0-16,-1 0 0,1 21 0,0 0 15,0 0-15,0 0 0,0 0 0,21 21 16,21-21 0,0 0-16,0 0 15,0 0-15,0 0 0,22 0 16,-22-21-16,21 21 0,-21-22 0,22 1 15,-22 21-15,0-21 0,21 0 0,-20 21 16,-1-21-16,21 0 0,-21-1 0,22 1 16</inkml:trace>
  <inkml:trace contextRef="#ctx0" brushRef="#br0" timeOffset="115782.98">22585 5546 0,'0'0'15,"21"-21"-15,-21-1 0,0 1 16,0 0 0,0 0-16,0 0 15,-21 21 1,0 0 0,21 42-16,0 0 0,0 1 15,0 20-15,0 1 0,0 20 0,0 1 16,0-21-16,0 20 0,0 1 0,0-22 15,0 22-15,0-21 0,0-1 0,0 1 16,0-1-16,0-21 0,0 22 16,0-22-16,-22-21 0,22 22 0,-21-22 15,21 0-15,0 0 0,-21 0 0,21-42 32,0 0-17,0 0-15,21 0 0,-21-22 0,0 22 16,0-21-16,0 0 0</inkml:trace>
  <inkml:trace contextRef="#ctx0" brushRef="#br0" timeOffset="116285.21">22437 5927 0,'0'-64'15,"0"128"-15,0-276 0,0 170 16,0-1-16,21 1 0,0 0 16,0 21-16,21-1 0,-20 1 0,20-21 15,0 42-15,1-21 0,-1 21 0,21 0 16,-20 0-16,-1 0 0,0 0 0,1 21 15,-1 0-15,0 0 16,-20 22-16,-1-1 0,0 0 0,-21 1 16,0-1-16,0 0 0,0 22 0,-21-22 15,-22 0-15,22 1 0,-21-1 0,-22 0 16,22-20-16,0-1 0,-22 21 16,22-21-16,0 0 0,-1-21 0,1 22 15,0-22-15,20 0 0,1 0 0,21-22 16,21 22-1,1-21-15,20 0 0,0 0 16,1 0-16,-1 0 0,21 21 0,1 0 16,-22 0-16,22 0 0,-22 0 0,0 0 15,1 21-15,-1 0 0,0 0 16,-20 21-16,-1-20 0,0 20 0,0 0 16,-21 1-16,0-1 0,0 0 15,0 22-15,0-22 0,0 0 0,-21 1 16,0-1-16,-22-21 0,22 22 0,-21-22 15,0 21-15,-1-21 0,1 0 0,-22 1 16,22-1-16,-21 0 0,-1 0 0,22 0 16,-22-21-16,22 0 0,0 0 0,-1 0 15,1 0-15,21 0 0,0 0 16,-1 0-16,1-21 0,21 0 16,0 0-16,0 0 0,0-1 15,21 1-15,22 0 0,-22 0 16,21 0-16,1 0 0,-1-1 0,0 1 15</inkml:trace>
  <inkml:trace contextRef="#ctx0" brushRef="#br0" timeOffset="116960.22">23495 6202 0,'42'-21'0,"-84"42"0,127-63 0,-64 42 0,-21-22 16,0 44-1,0-1-15,-21 0 0,-1 21 16,1-21-16,0 22 0,0-1 15,0 0-15,0 1 0,21-1 16,0 0-16,0 1 0,0-22 0,0 21 16,0-21-16,0 1 0,0-1 0,0 0 15,0 0-15,21 0 0,0 0 0,0-21 16,0 0-16,0 0 0,1 0 16,-1 0-1,-21-21-15,0 0 0,0 0 16,0 0-16,0-22 0,0 22 0,0-21 15,0 0-15,0-1 0,0 1 0,21 0 16,-21-22-16,21 22 0,0-1 0,22 1 16,-22 21-16,21-21 15,0 20-15,22 1 0,-22 0 0,22 0 16,-22 21-16,22 0 0,-22 0 0,0 21 16,1-21-16,-1 42 0,-21-20 0,0-1 15,0 21-15,-21-21 0,0 22 0,0-1 16,0 0-16,0-21 0,-21 22 15,0-22-15,0 21 0,0-21 0,0 1 16,-1-1-16,1 0 0,0 0 0,0-21 16,21-21 15,0 0-31,21 0 0,0-22 16,0 22-16,1-21 0,20-1 0,-21 1 15,21-21-15,-20 20 0,20 1 16,0-22-16,-21 22 0,22 0 0,-22 21 15,0-22-15,-21 22 0,0 42 16,-21 22 0,0-22-16,0 21 0,-1 0 15,1 1-15,-21-1 0,21 0 0,0 1 16,21-1-16,-22 0 0,22 1 0,0-22 16,0 21-16,0-21 0,0 1 0,0 20 15,22-21-15,-22 0 16,21-21-16,0 0 0,0 21 0,21-21 15,-20 0-15,-1 0 0,21 0 0,-21 0 16,22 0-16,-22-21 0,0 21 16,21-21-16,-21 0 0,22 0 0,-22-22 15,21 22-15</inkml:trace>
  <inkml:trace contextRef="#ctx0" brushRef="#br0" timeOffset="117204.59">25167 5842 0,'0'0'0,"-42"0"16,21 0-16,-1 0 16,-20 21-16,21 0 0,0 22 0,0-1 15,-1-21-15,1 43 0,0-22 0,0 0 16,0 1-16,21 20 0,0-20 16,-21-1-16,21 0 0,0 1 0,0-1 15,0-21-15,0 21 0,0-20 16,21-1-16,0 0 0,0-21 0,-21 21 15,21 0-15,0-21 0,22 0 0,-22 0 16,0 0-16,0 0 0,0-21 0,1 0 16,20 21-16,-21-21 0,0 0 0</inkml:trace>
  <inkml:trace contextRef="#ctx0" brushRef="#br0" timeOffset="117517.53">25506 5779 0,'0'-22'0,"0"44"0,0-65 0,0 22 0,0 0 16,21 21-16,0 0 15,21 0-15,-20 0 0,20 0 0,-21 21 16,21 0-16,1 22 0,-1-1 16,-21-21-16,22 21 0,-22 1 0,0 20 15,0-20-15,-21-1 0,0 21 0,0-20 16,0-1-16,0 0 0,-21 22 15,0-22-15,0 1 0,-22-22 0,22 21 16,-21 0-16,21-20 0,-22-1 0,22 0 16,0 0-16,0 0 0,0-21 15,-1 21-15,1-21 0,0 0 16,21-21 0,0 0-16,21 0 15,-21 0-15,21 0 0,22-22 0</inkml:trace>
  <inkml:trace contextRef="#ctx0" brushRef="#br0" timeOffset="117739.33">26183 6075 0,'21'0'0,"-21"-21"15,0 42 32,0 0-31,21-21-1,-21 21-15,0 0 16,0 1 0</inkml:trace>
  <inkml:trace contextRef="#ctx0" brushRef="#br0" timeOffset="117951.21">26247 6731 0,'0'0'0,"0"64"15,0-43-15,0 0 16,0 0-16,0 0 0,-22 0 16,1 1-16,21-1 0,-21 0 0,0 21 15,0-21-15,0 1 0,-1-1 16,-20 21-16,21-21 0,-21 0 15,20 22-15,-20-22 0,0 0 0,-1 21 16,-20-20-16,21-1 0,-1 0 0,1 0 16,0 0-16,-1-21 0,1 21 0</inkml:trace>
  <inkml:trace contextRef="#ctx0" brushRef="#br0" timeOffset="123496.05">3471 16743 0,'0'-21'0,"0"42"0,0-85 15,0 43-15,-21-21 0,0 21 0,21-22 16,-21 1-16,21 21 0,-21-64 16,21 64-16,-22-21 15,22 21-15,0-1 0,-21 1 0,21 0 16,0 42-1,0 22 1,0-22-16,0 21 0,21 0 16,1 1-16,-1 20 0,-21 1 15,21-1-15,0 1 0,-21 20 0,0 1 16,21-21-16,-21 20 0,0-20 0,0 20 16,0-20-16,0 21 0,0-22 15,0 1-15,0-1 0,0 1 0,-21-22 16,0 21-16,21-20 0,0-1 15,0 0-15,0-20 0,0-1 16,0 0-16,0 0 0,-21 0 0,0-21 16,-1-21-1,1 0-15,21 0 16,-21-22-16,21 1 0,-21 0 16,0-22-16,21 1 0</inkml:trace>
  <inkml:trace contextRef="#ctx0" brushRef="#br0" timeOffset="124827.09">3175 16425 0,'0'0'16,"-21"-21"-16,21 0 0,0 0 16,0 0-1,21 21-15,0-21 0,0-1 16,22 22-16,-22-21 0,21 21 15,22-21-15,-22 0 0,21 0 0,1 0 16,21 21-16,-22-22 0,22 1 16,-1 0-16,1 0 0,0 0 0,21 21 15,-1-21-15,1-1 0,21 1 0,-21 0 16,21 0-16,0 0 0,0 0 16,0-1-16,21 1 0,-21 0 15,21 21-15,1-21 0,-22 0 0,0 0 16,0-1-16,0 22 0,0-21 0,-22 21 15,22-21-15,-21 21 0,21-21 16,-21 21-16,0 0 0,0 0 0,-22-21 16,22 21-16,-21 0 0,0 0 0,-1 0 15,1 0-15,0 0 0,-1 0 0,-20 0 16,20 0-16,-20 0 0,-1 0 16,1 0-16,-1 0 0,1 0 0,-1 0 15,-20 0-15,-1 0 0,0 0 0,1 0 16,-1 0-16,-21 0 0,22 0 15,-22 0-15,0 0 0,0 21 16,0-21-16,0 0 0,1 0 0,-1 21 16,0-21-16,-21 21 15,21 0-15,0 22 16,-21-22 0,0 0-16,0 0 0,0 22 0,0-22 15,0 0-15,0 21 0,0-21 0,0 22 16,0-1-16,0 0 0,0-20 15,0 20-15,0 0 0,0 1 0,-21-22 16,21 21-16,-21 0 0,21 1 0,0-1 16,0 0-16,0 1 0,-21-1 0,21 0 15,0 1-15,0-1 0,0 0 16,0 1-16,0-1 0,0 0 16,0 1-16,0-1 0,0 0 0,0-20 15,0 20-15,0 0 0,0-21 0,0 22 16,0-22-16,0 21 0,0-21 0,0 1 15,0-1-15,-21 0 0,21 21 16,0-21-16,0 1 0,-22-1 0,22 0 16,-21 0-16,0 0 0,21 0 0,-21-21 15,0 22-15,21-1 0,-21 0 16,-1 0-16,22 0 0,0 0 0,-21 1 16,0-22-16,0 21 0,21 0 15,-21 0-15,21 0 0,-21 0 16,21 1-16,-22-22 0,22 21 15,0 0-15,-21-21 0,0 21 0,0-21 16,0 21-16,0-21 0,-1 21 16,1-21-16,-21 0 0,21 0 0,-22 22 15,22-22-15,-21 0 0,0 0 16,-1 0-16,1 0 0,0 0 0,-1 0 16,1 0-16,-22 0 0,22 0 0,-21 21 15,-1-21-15,1 0 0,-22 0 0,21 0 16,-20 0-16,-22 0 0,21 0 15,-21 0-15,1 0 0,-1 0 0,0 0 16,-21 0-16,0 0 0,21 0 16,-21 0-16,0 0 0,0 0 0,0 21 15,0-21-15,21 0 0,-21 0 16,21 0-16,1 21 0,-22-21 0,21 21 16,0-21-16,21 21 0,-21 1 0,22-22 15,-22 21-15,42 0 0,-20-21 16,20 21-16,-20 0 0,41-21 0,-20 21 15,-1 1-15,22-22 0,0 0 0,-1 0 16,1 0-16,0 0 0,-1 0 16,22 0-16,-21 0 0,21 0 15,-1 0-15,1 0 0,0 0 0,0-22 16,0 1-16,21 0 16,0 0-16,0 0 0,0 0 15,0-1-15,0 1 16,0 0-16,21 21 15,-21-21-15,0 0 0,0 0 16,0-1-16,0 1 0,0 0 0,0 0 16,0 0-16,-21 21 0,21-21 15,0-1-15,0 1 16,-21 21 15,-1 0-15,1 21-16,0-21 15,0 0 1,21-21 0,0 0-16</inkml:trace>
  <inkml:trace contextRef="#ctx0" brushRef="#br0" timeOffset="125475.42">4911 16764 0,'0'0'0,"-22"-21"16,22 0-16,-21 0 0,21-22 0,0 22 15,0 0-15,-21 0 0,21 0 16,0-1-16,-21 1 0,21 42 31,0 1-31,0 20 0,0 0 16,0 22-16,0-1 0,0 1 0,0 20 16,0-20-16,21 21 0,-21-22 0,0 22 15,0-22-15,0 22 0,0-22 16,0 1-16,0-1 0,0-20 0,0 20 15,0-20-15,0-1 0,0-21 16,21 21-16,-21-20 0,0-1 16,0-42-1,0-1-15,0-20 0,0 21 16,0-21-16</inkml:trace>
  <inkml:trace contextRef="#ctx0" brushRef="#br0" timeOffset="125791.85">4699 16849 0,'0'-64'0,"0"128"0,0-170 0,-21 64 0,21 20 16,-21-20-16,21 21 0,0 0 16,0 0-16,0-1 0,21 1 0,0 21 15,0-21-15,0 0 0,22 21 16,-1 0-16,21-21 0,-20 21 16,20 0-16,1 0 0,-1 0 0,1 21 15,-1 0-15,22 0 0,-22 0 0,-20 1 16,20 20-16,-42 0 0,22-21 0,-43 22 15,0-1-15,0-21 0,-21 22 16,-22-1-16,1-21 0,0 21 0,-1 1 16,1-22-16,0 21 0,-1-21 15,1 1-15,21-1 0,-22 0 0,22 0 16,0 0-16,0-21 0,0 0 16,21 21-16,0-42 31,21 0-31,21-21 0,-21 21 15,1-1-15,-1-20 0</inkml:trace>
  <inkml:trace contextRef="#ctx0" brushRef="#br0" timeOffset="126275.57">5905 16468 0,'0'-21'0,"0"42"0,0-64 0,0 22 0,0 0 15,-21 21 1,0 0-16,0 21 31,21 0-31,0 1 0,0 20 16,0 0-16,0-21 0,0 22 0,0-1 15,0 22-15,0-22 0,0 0 16,0 1-16,0 20 0,0-21 0,0 1 16,0-1-16,-21-21 0,21 22 0,0-22 15,0 0-15,0 0 0,0 0 16,0 0-16,0-42 31,0-21-31,0 21 16,21 0-16,0-22 0,-21 1 0,21 0 15,0-1-15,1 1 0,-1 21 0,0-22 16,0 22-16,0-21 0,0 21 16,22 21-16,-22 0 0,0 0 15,0 0-15,0 0 0,1 21 0,-1 0 16,0 21-16,-21-20 0,0 20 0,21-21 15,-21 21-15,0-20 0,0 20 0,0-21 16,0 0-16,0 22 16,0-22-16,0 0 0,0 0 0,0 0 15,0 0-15,0-42 32,21 21-17,-21-21-15,21 0 0,1 0 16,-22 0-16,21-22 0</inkml:trace>
  <inkml:trace contextRef="#ctx0" brushRef="#br0" timeOffset="127063.87">6562 16701 0,'0'-22'0,"0"44"0,0-65 0,-22 43 32,1 0-32,21 21 15,-21 1-15,0-1 0,21 21 0,-21-21 16,21 22-16,0-1 0,0-21 0,0 21 15,0 1-15,0-22 0,0 21 16,0-21-16,0 1 0,0-1 16,21 0-16,0 0 0,0 0 0,0-21 15,1 0-15,-1 0 0,0 0 16,0 0-16,0 0 0,0 0 16,1-21-16,-1 0 0,0 0 15,-21 0-15,0-1 0,0-20 0,0 21 16,-21 0-16,0 0 0,-22-22 0,22 22 15,-21 0-15,21-21 0,-22 20 16,22 22-16,0-21 0,0 0 0,0 21 16,21-21-16,0 0 15,21 0 1,21 21-16,-21-22 0,22 22 16,-1-21-16,0 21 0,1 0 0,-1-21 15,21 21-15,-20 0 0,-1 0 0,0 0 16,1 0-16,-1 21 0,-21 0 0,22 1 15,-22-1-15,0 0 0,0 0 16,-21 0-16,0 22 0,0-22 0,0 21 16,0-21-16,0 0 0,0 22 0,0-22 15,0 0-15,0 0 0,0 0 0,0 1 16,0-1-16,-21 0 0,21 0 16,0 0-16,-21-21 31,21-21-31,0 0 15,0 0-15,0 0 0,0-1 16,0 1-16,0-21 0,21 21 0,0-22 16,-21 1-16,21 0 0,0 21 0,1-22 15,-1 22-15,0 0 0,0-21 0,0 42 16,0-22-16,1 1 0,-1 21 16,21 0-16,-21 0 0,0 0 0,1 0 15,-1 0-15,0 21 0,0 1 0,-21-1 16,0 0-16,0 21 0,0-21 15,0 1-15,0 20 0,0-21 0,0 21 16,0-20-16,0 20 0,0-21 0,0 0 16,0 22-16,0-22 0,0 0 15,-21 0-15,0 0 0,21 0 0,-21 1 16,21-1-16,-22-21 16,1 0-16,21-21 31,0-1-31,0 1 15,0 0-15,21 0 0,1-21 16,-22 20-16,21 1 0,0-21 0</inkml:trace>
  <inkml:trace contextRef="#ctx0" brushRef="#br0" timeOffset="127487.65">7726 16785 0,'21'0'47,"0"0"-47,0 0 0,0 0 16,1 0-16,-1 0 0,0 0 0,0-21 15,0 0-15,22 21 0,-22-21 16,0 0-16,0-1 0,0 1 0,0 0 16,-21 0-16,22 0 15,-22 0-15,0-1 0,0 1 0,0 0 16,0 0-16,-22 21 15,1 0-15,0 0 16,0 0-16,-21 21 0,20 0 0,1 0 16,0 1-16,-21-1 0,21 0 0,-1 21 15,1 1-15,0-22 0,0 21 0,21 0 16,0 1-16,0-1 0,0-21 16,0 22-16,0-1 0,0-21 0,0 0 15,0 22-15,21-22 0,0 0 0,0-21 16,1 21-16,20 0 0,-21-21 0,0 0 15,0 0-15,1 0 0,-1 0 0,0 0 16,0 0-16,0-21 16,0 21-16,1-21 0,-22 0 15,21 0-15,-21-1 0,21 1 16,0 0-16,-21 0 0,0 0 0,0 0 16</inkml:trace>
  <inkml:trace contextRef="#ctx0" brushRef="#br0" timeOffset="129963.83">9059 16489 0,'0'21'16,"-21"-21"-16,0 0 16,0 0-1,21 21-15,-21-21 0,-1 21 16,1-21-16,21 22 16,0-1-16,0 0 15,21-21-15,1 0 16,-1 21-16,0-21 0,0 0 15,0 0-15,22 0 0,-22 0 0,21 0 16,0 0-16,1 0 0,-1 0 0,0 0 16,1 0-16,-1 0 0,0 0 0,1-21 15,-1 21-15,22-21 0,-22 21 16,21-21-16,-20-1 0,20 22 0,1-21 16,-1 0-16,1 0 0,-22 0 15,22 21-15,-1-21 0,-21-1 0,22 1 16,-22 0-16,1 0 0,20 0 0,-42 0 15,22-1-15,-1 1 0,-21 0 0,0 0 16,22 0-16,-22 0 0,0-1 0,0 1 16,0 0-16,0-21 0,1 21 15,-1-1-15,-21-20 0,21 21 0,0-21 16,0-1-16,0 22 0,1-21 0,-1-1 16,0 1-16,0 0 0,0-1 0,0 1 15,1 0-15,-1-1 0,-21 1 0,0-21 16,21 20-16,-21-20 0,21 20 0,-21-20 15,0-1-15,21 1 0,-21-1 16,0 1-16,0-1 0,21-20 16,-21 20-16,22-20 0,-22-1 0,0 0 15,0 1-15,0-1 0,0 21 0,0-20 16,0-1-16,0 0 0,0 1 0,0-1 16,0-21-16,0 22 0,0-1 0,-22 0 15,1 1-15,0-1 0,0-21 0,0 21 16,0 1-16,21-1 0,-22-21 0,1 22 15,0-1-15,21 0 0,0 1 16,-21-1-16,21 0 0,-21 1 0,21-1 16,0 0-16,-21 1 0,21-1 0,0 0 15,0 22-15,0-22 0,0 22 16,0-22-16,0 0 0,0 1 0,-22 20 16,22-21-16,-21 1 0,21 20 0,-21-20 15,21-1-15,-21 0 0,0 1 0,21-1 16,-21 0-16,-1 1 0,1 20 0,0-21 15,21 1-15,-21-1 0,0 0 0,0 22 16,-1-22-16,1 1 0,0-1 16,0 0-16,0 1 0,0-1 0,-1 0 15,1 1-15,0-1 0,0 0 16,0 1-16,21-1 0,-21-21 0,-1 21 16,1-20-16,21 20 0,-21-21 0,0 21 0,0-20 15,0 20-15,21-21 0,-22 21 16,1-20-16,0 20 0,-21 0 0,21 1 15,-22 20-15,22-21 0,-21 1 16,-1 20-16,1-20 0,-21 20 16,20 22-16,1-22 0,0 22 0,-22-22 0,22 22 15,-1 0-15,-147-85 16,148 84-16,20 22 0,-20 0 16,0 0-16,-1 0 0,22 0 15,-21-1-15,21 22 0,-22-21 0,22 21 16,0-21-16,-21 21 0,21-21 0,-1 21 15,1 0-15,0-21 0,0 21 16,0 0-16,0 0 0,-1-21 0,1 21 16,0 0-16,21-22 0,-21 22 0,0-21 15,21 0 1,-21 21 78,-1 0-94,1 0 62,21-21 94,21 21-156,-21-21 16,22 21-16,-1-21 0,0-1 16,0 1-16,0 0 0,0 21 0,22-21 15,-22 0-15,0 0 0,21-1 0,1 1 16,-22 0-16,21 0 0,1 0 16,-22 0-16,21 21 0,-21-22 0,22 1 15,-22 21-15,0-21 0,21 21 16,-21 0-16,1-21 0,-1 21 0,0-21 15,-21 42 32,-21 0-47,-22 0 16,22 0-16,-21 1 0,0-1 0,-22 0 16,22 21-16,-22-21 0,1 22 15,-1-1-15,1-21 0,-1 22 16,22-22-16,0 0 0,-1 0 0,1 0 15,21 0-15,0-21 0,-1 0 16,44 0 47,-1 0-48,0 0-15,0 0 0,-21 22 16,21-22-16,0 21 0,22-21 0,-22 21 15,0 0-15,21 0 0,-20-21 0,20 21 16,-21 1-16,21-1 0,1 0 0,-22 0 16,0 0-16,21 0 0,-20 1 15,-1-1-15,0 0 0,0 0 0,-21 0 16,21 0-16,-21 1 0,21-22 16,-21 21-16,22 0 0,-22 0 31,-22-21 0,1 0-15,0-21-16,0 21 0,0 0 0,0-21 15,-1 21-15,1 0 0,0-21 0,0-1 16,-21 22-16,20-21 0,1 0 0,-21 21 16,21-21-16,0 0 0,-1 0 15,1 21-15,0-22 0,21 1 16,-21 0-16,21 0 15,0 0 17,21 21-17,0 0-15</inkml:trace>
  <inkml:trace contextRef="#ctx0" brushRef="#br0" timeOffset="134375.59">13250 9144 0,'0'-21'0,"21"0"16,1 0-16,-1-1 0,-21 1 0,21-21 15,-21 21-15,21-22 0,-21 22 16,0-21-16,0 21 0,0 0 0,0-1 16,0 1-16,0 0 0,0 42 15,0 0-15,-21 22 0,21-1 16,0 22-16,-21-1 0,21 22 16,0-22-16,0 22 0,0 21 15,-21-22-15,21 22 0,-22-21 0,22 0 16,-21-1-16,21 1 0,-21 0 0,21-22 15,0 1-15,0-22 0,-21 21 0,21-20 16,0-22-16,0 21 0,0-21 0,0 1 16,0-1-16,0-42 31,0-1-31,0-20 0,0 21 16,0 0-16,0-22 0,0 1 0</inkml:trace>
  <inkml:trace contextRef="#ctx0" brushRef="#br0" timeOffset="134652.43">12996 9504 0,'-21'-64'16,"212"636"-16,-361-1080 0,128 360 0,21 84 0,0 1 16,21-1-16,0-20 0,0 20 0,0 1 15,0-1-15,21 22 0,0-1 0,21 1 16,22 0-16,-1-1 0,1 22 0,-1 0 16,22 21-16,0 0 0,-1 0 15,1 0-15,21 21 0,-22 0 0,1 1 16,-21-1-16,-1 21 0,-21 0 0,1 22 15,-22-22-15,-21 1 0,0 20 0,-21-21 16,0 22-16,-22-22 0,1 1 16,-22 20-16,22-21 0,-21-20 0,20 20 15,-20 0-15,20-21 0,1 1 0,21 20 16,-21-21-16,20-21 0,22 21 16,0 0-16,0 1 0,22-22 15,-1 21-15,0 0 0,0-21 16,0 0-16,22 21 0</inkml:trace>
  <inkml:trace contextRef="#ctx0" brushRef="#br0" timeOffset="135341.15">14266 9843 0,'0'0'16,"21"0"-16,1 0 0,-1 0 16,-21-22-1,0 1-15,21 0 0,-21 0 0,0 0 16,0 0-16,0-22 0,0 22 15,0-21-15,0 21 0,0-1 0,-21 1 16,0 21-16,-1 0 0,1 0 16,0 21-16,0 1 0,-21-1 15,20 21-15,-20 0 0,21 1 0,-21-1 16,20 22-16,-20-22 0,21 0 0,0 1 16,0-1-16,21 0 0,0-21 0,0 1 15,0-1-15,0 0 0,0 0 0,21-21 16,0 0-16,0 0 15,0 0-15,22 0 0,-22-21 16,0 0-16,21-22 0,-21 22 16,22 0-16,-22-21 0,0 21 0,0-22 15,0 22-15,-21-21 0,22-1 16,-22 22-16,0 0 0,21 21 0,0 21 16,-21 0-16,0 1 15,0-1-15,0 0 0,0 0 0,21 21 16,-21-20-16,21-1 0,-21 21 15,0-21-15,0 0 0,21 1 0,1-22 16,-1 21-16,-21 0 0,21-21 0,0 0 16,0 0-16,0 0 0,1 0 15,-1 0-15,0-21 0,21 0 0,-21 21 16,22-22-16,-22 1 0,21-21 0,-21 21 16,22-22-16,-22 22 0,0-21 0,0 21 15,-21-22-15,0 1 0,0 21 16,0 0-16,0 0 0,0-1 0,-21 22 15,21 22-15,-21-1 16,0 21-16,21 0 0,-21 1 0,21-1 16,0 22-16,0-22 0,-22 21 0,22 1 15,0 21-15,0-22 0,0 22 0,0-1 16,0 1-16,0 21 0,0-21 0,0-1 16,0 1-16,0 21 0,0-22 15,0 1-15,0 0 0,0-1 16,0-20-16,0-1 0,0 1 0,0-22 15,0 1-15,0-22 0,0 0 0,0-42 16,0 0-16,0-22 16,0 1-16,0-22 0,0 1 0,0-22 15,0 1-15,0-22 0</inkml:trace>
  <inkml:trace contextRef="#ctx0" brushRef="#br0" timeOffset="135619.15">14753 9948 0,'0'-42'0,"0"84"0,0-126 0,-21 41 0,21 1 15,0 0-15,0 21 0,0-22 16,0 22-16,0 0 0,0 0 0,21 0 16,0-1-16,0 1 0,22 0 0,-22 21 15,21 0-15,1 0 0,-1 0 16,0 0-16,1 0 0,-1 21 0,0 0 16,-21 1-16,1-1 0,-22 21 15,0 0-15,0 1 0,0-1 0,-22 0 0,-20 1 16,0-1-16,-1 0 0,1 1 0,0-1 15,-1-21-15,1 22 0,0-22 0,-1 0 16,22 0-16,0 0 0,63-21 31,-20-21-15,-1 21-16,0-21 0,21 0 0,-21 0 16,22-1-16,-22 1 0</inkml:trace>
  <inkml:trace contextRef="#ctx0" brushRef="#br0" timeOffset="135920.57">15388 9885 0,'0'0'0,"42"-21"16,-20 0-1,-1 21-15,0-22 0,0 1 0,0 0 16,0 0-16,1 0 16,-22 0-16,21-1 0,0 1 0,-21 0 15,21 0-15,-21 0 0,-21 21 31,0 21-31,0 21 16,-1-21-16,1 22 0,0-22 0,21 21 16,0 1-16,-21-1 0,21-21 0,0 21 15,0-20-15,0-1 0,0 0 16,0 0-16,21 0 0,0-21 16,0 21-16,1-21 0,-1 0 15,0 0-15,0-21 0,0 0 16,0 0-16,1 0 0,-1 0 0,21-1 15,-21 1-15,0 0 0</inkml:trace>
  <inkml:trace contextRef="#ctx0" brushRef="#br0" timeOffset="136240.62">15917 9779 0,'-42'64'0,"84"-128"0,-42 43 16,-21 21 0,21-21-16,0 0 0,21-1 15,0 22-15,1 0 16,-1 0-16,0 0 0,0 0 0,0 22 15,0-22-15,1 21 0,-1 0 0,0 0 16,0 0-16,0 0 0,0 22 16,-21-22-16,22 0 0,-22 0 15,0 0-15,0 1 0,0-1 0,0 0 16,0 0-16,0-42 31,0 0-31,0 0 16,0-22-16,0 22 0,0-21 0,21 21 15,0-22-15,0 1 0,0 0 0,-21-1 16,21 22-16,1-21 0,-1 21 16,0-1-16,0 1 0,0 21 15,0 0-15,1 0 16,-1 0-16,0 0 0,0 0 0,0 0 16</inkml:trace>
  <inkml:trace contextRef="#ctx0" brushRef="#br0" timeOffset="136587.54">17060 9504 0,'0'0'0,"0"-21"0,-21 0 16,0 21-16,0 0 15,0 0-15,21 21 0,0 0 16,0 21-16,0 1 0,0-1 0,0 0 15,0 1-15,0 20 0,0 1 16,0-22-16,21 43 0,-21-22 0,0 1 16,0 20-16,0 1 0,0 0 15,0 20-15,0-20 0,-21 0 0,21 21 16,-22-22-16,1 22 0,0-21 0,0-1 16,0 1-16,21 0 0,0-22 0,-21 1 15,21-1-15,0-20 0,0-1 0,0 0 16,0-21-16,0 22 0,0-22 0,21-21 31,-21-21-31,21 0 0,0-1 0,-21-20 16,21 0-16,0-1 0,1-20 0,-1 21 15,0-22-15</inkml:trace>
  <inkml:trace contextRef="#ctx0" brushRef="#br0" timeOffset="136839.41">16976 10012 0,'-22'-64'0,"44"128"0,-65-191 15,1 63-15,21 1 0,0 21 0,-1-1 16,22 1-16,0 0 0,0-1 0,0 1 16,22 21-16,20 0 0,-21-1 0,21 1 15,1 21-15,-1 0 0,22 0 0,-22 0 16,21 0-16,1 0 0,-22 0 16,22 43-16,-22-22 0,0 0 0,1 21 15,-1-21-15,-21 22 0,-21-22 16,0 21-16,0 1 0,0-22 0,-21 21 15,-21 0-15,-1-20 0,1 20 0,-21-21 16,20 0-16,-20 0 0,20 1 0,-20-1 16,21 0-16,-1 0 0,1-21 0,21 0 15,0 0-15</inkml:trace>
  <inkml:trace contextRef="#ctx0" brushRef="#br0" timeOffset="137327.69">18457 9356 0,'-21'0'0,"42"0"0,-63 21 16,21-21-16,42 0 47,0 0-47,21 0 0,-20 0 0,-1 0 15,21 0-15,-21 0 0,0-21 16,22 21-16,-22 0 0,0 0 0,21 0 15,-20 0-15,-1 0 0,0 0 16,-42 0 0,0 21-16</inkml:trace>
  <inkml:trace contextRef="#ctx0" brushRef="#br0" timeOffset="137484.6">18457 9525 0,'-21'21'15,"42"-42"-15,-42 63 0,21-20 16,21-22-1,0 0-15,1 0 16,-1 0-16,0 0 0,0 0 16,21 0-16,-20 0 0,-1 0 0,21 0 15,-21 0-15,0-22 0,22 1 16,-22 0-16,0 21 0,21-21 0</inkml:trace>
  <inkml:trace contextRef="#ctx0" brushRef="#br0" timeOffset="139251.1">20151 8954 0,'-22'0'15,"1"0"-15,0 0 16,0 0-16,0 0 15,0 0 1,-1 0 47,22-22-32,-21 22-16,21 22 173,-21-22-172,0 21-1,0-21 16,0 0-15,-1 0 0,22-21-1,0-1 1,0 1-16,0 0 0,0 0 16,22 21-16,-22-21 0,21 0 0,0-1 15,0 1-15,0 21 0,0-21 16,1 21-16,-1 0 15,0 0-15,0 0 0,21 21 16,-20 22-16,20-22 0,-21 42 0,0-20 16,22 20-16,-22-21 0,0 22 0,-21-22 15,0 22-15,0-22 0,0 0 0,0 22 16,0-22-16,0-21 0,0 22 0,0-22 16,0 21-16,-21-42 0,21 21 15,0 1-15,-21-22 16,21-22-16,0 1 15,0 0-15,0 0 0,0 0 0,0-22 16,0 22-16,0-21 0,0 0 0,21-1 16,0 1-16,-21 0 0,21-1 15,0-20-15,0-1 0,22 22 16,-22 0-16,0-1 0,21 1 0,1 21 16,-22 0-16,21 21 0,1 0 0,-22 21 15,21 0-15,0 0 0,-20 21 0,-1 1 16,21-1-16,-42 0 0,21 1 0,-21 20 15,0-20-15,0-1 0,0 0 0,0 1 16,0-1-16,-21-21 0,21 21 16,-21-20-16,21 20 0,0-21 0,0 0 15,0 0-15,0-42 32,21 0-32,0 0 0,0 0 15</inkml:trace>
  <inkml:trace contextRef="#ctx0" brushRef="#br0" timeOffset="140063.81">21124 9250 0,'0'0'0,"21"0"0,1-21 0,-1 21 15,0 0-15,0-21 0,0 21 16,0-22-16,1 22 0,20-21 0,-21 0 16,0 0-16,22 0 0,-22 21 0,0-21 15,0-22-15,0 22 0,0 0 16,-21 0-16,0 0 0,0-1 0,0 1 15,-21 21 1,0 0-16,0 21 0,0 22 16,-22-22-16,22 21 0,0 1 0,0-1 15,0 0-15,0 1 0,-1-1 0,1 0 16,0 1-16,21-1 0,0-21 16,0 0-16,0 22 0,0-22 0,0 0 15,0 0-15,21-21 16,0 0-16,1 0 0,20-21 0,-21 0 15,0 0-15,22-1 0,-22 1 16,0 0-16,21 0 0,-21 0 0,1-22 16,-1 22-16,0-21 0,0 0 0,0 20 15,0-20-15,1 21 0,-1 0 16,-21 0-16,21 21 0,-21 21 16,21 0-16,-21 0 15,0 0-15,0 22 0,0-22 0,0 0 16,0 21-16,0-21 0,0 22 0,0-22 15,0 0-15,0 0 0,0 22 16,0-22-16,0 0 0,21-21 16,0 0-16,1 0 0,-1 0 15,0 0-15,0-21 0,0 0 16,0 21-16,1-22 0,-22 1 0,21 0 16,-21 0-16,21 0 0,-21 0 0,0-1 15,0 1-15,0 0 16,21 0-16,-21 0 0,0 42 31,0 0-31,0 0 0,0 0 16,0 1-16,0-1 0,0 0 0,0 0 15,0 0-15,0 0 16,21-21-16,0 0 16,1 0-16,-1 0 0,0 0 15,0 0-15,0-21 0,0 21 16,1-21-16,-1 0 0,0 0 0,-21 0 15,0-1-15,0 1 16,0-21-16,0 21 0,0 0 0,-21-1 16,0-20-16,21 21 0,-22 0 0,1 0 15,0-1-15,0 22 0,0-21 16,42 21 0,0 0-1,0 0-15,0 0 0,22 0 0,-22 0 16,21 0-16,-21 0 0,22 0 0,-22 0 15,21 0-15,1 0 16,-1-21-16,0 21 0,22-21 0,-22 0 0</inkml:trace>
  <inkml:trace contextRef="#ctx0" brushRef="#br0" timeOffset="140331.66">23855 8361 0,'0'0'0,"-21"0"0,-1 0 16,-62 42 0,41-21-16,22 22 0,0-1 0,0 0 15,0 22-15,0-1 0,-1 1 16,22 21-16,0-22 0,0 22 0,-21-1 0,21-20 16,0-1-16,0 1 0,0 21 15,0-22-15,0-21 0,0 22 0,-21-1 16,21-20-16,0-1 0,0 0 0,0-20 15,0-1-15,0 0 0,0 0 0,21-21 16,0-21 0,-21 0-16,22 0 0,-1-1 0,-21-20 15</inkml:trace>
  <inkml:trace contextRef="#ctx0" brushRef="#br0" timeOffset="140585.47">23495 8932 0,'0'0'0,"-21"-84"0,0 20 0,-1 22 16,1-22-16,21 22 0,0 0 0,0 21 15,21-22-15,1 22 0,20 0 16,0 0-16,1 0 0,20-1 16,-21 1-16,1 21 0,20 0 0,-20 0 15,20 0-15,-42 0 0,22 21 0,-22 1 16,0-1-16,0 0 0,-21 21 0,0-21 16,-21 22-16,0-1 0,0 0 0,-22 22 15,-20-22-15,20 1 0,-20-1 16,-1 0-16,1 1 0,-1-1 0,22-21 15,0 0-15,-1 22 0,22-43 16,21 21-16,43-21 16,-22-21-16,42 21 0,-20-43 15,20 22-15</inkml:trace>
  <inkml:trace contextRef="#ctx0" brushRef="#br0" timeOffset="141261.88">24469 8446 0,'0'0'16,"21"-22"-16,-21 1 0,-21 42 15,-1 1-15,1-1 0,0 0 0,0 21 16,0 1-16,-22-1 0,22 21 0,0 1 16,-21-1-16,21 22 0,-1-21 15,1 20-15,0-20 0,0 20 0,0-20 16,0-1-16,21 1 0,0-1 0,-22-20 16,22-1-16,0 0 0,0 1 15,0-22-15,0 0 0,0 0 0,0 0 16,22-21-16,-1-21 15,0 0-15,0 0 0,0-21 0,0-1 16,1 22-16,20-42 0,-21 20 16,0 1-16,22 0 0,-22-22 0,0 43 15,0-21-15,0 20 0,0 1 0,-21 0 16,22 21-16,-22 21 16,0 0-16,0 1 0,0 20 0,0-21 15,-22 21-15,22 1 0,-21-22 0,21 21 16,-21 1-16,21-22 15,0 21-15,0-21 0,0 0 0,0 1 0,21-22 16,0 21-16,1-21 16,20 0-16,-21-21 0,0 21 15,22-22-15,-22 1 0,21 0 0,0 0 16,-20-21-16,20 20 0,-21-20 0,21 21 16,-20-21-16,-1 20 0,0 1 0,0 0 15,-21 0-15,-21 42 31,0 0-31,21 0 0,-21 1 0,-1-1 16,1 21-16,0-21 0,21 22 0,0-22 16,-21 21-16,21-21 0,0 0 0,0 1 15,0-1-15,21-21 0,0 21 16,0-21-16,1 0 0,-1 0 16,21 0-16,-21 0 0,22-21 0,-22 21 15,21-21-15,-21-1 0,0 1 0,1 0 16,-1 0-16,0-21 0,0 20 0,-21-20 15,0 0-15,0-1 0,0 1 0,0 21 16,0-21-16,-21 20 0,0 1 0,0 21 16,-1 0-16,1 0 0,0 0 15,0 0-15,-21 0 0,20 0 0,1 21 16,0 1-16,21-1 0,-21 0 16,21 0-16,21-21 15</inkml:trace>
  <inkml:trace contextRef="#ctx0" brushRef="#br0" timeOffset="141679.93">25379 9165 0,'-21'21'16,"21"1"-16,0-1 0,-22 0 15,22 0-15,-21 0 0,21 0 0,0 1 16,0 20-16,0-21 0,-21 0 0,21 0 15,0 1-15,0-1 0,0 0 0,0 0 16,0 0 0,-21-21-16,21-21 31,0 0-31,0 0 16,0 0-16,0-1 0,21-20 0,0 21 15,0-21-15,1 20 0,-1-20 0,21 21 16,-21-21-16,22 20 0,-22 22 15,0-21-15,0 21 0,0 0 0,0 0 16,1 0-16,-1 0 0,0 21 0,-21 1 16,0-1-16,0 0 0,0 0 0,0 0 15,0 22-15,0-22 0,-21 0 16,0 0-16,-1 21 0,22-20 0,-21-1 16,0 0-16,0 0 0,0 0 15,0-21-15,21 21 0,-22-21 16,44 0-1,-1-21-15,0 0 0,21 0 16,-21 0-16</inkml:trace>
  <inkml:trace contextRef="#ctx0" brushRef="#br0" timeOffset="142028.22">25844 9250 0,'-21'0'0,"42"0"0,-42 21 15,21 0 1,21-21-1,1 21-15,-1-21 0,0 0 16,0 0-16,21 0 0,-20 0 16,-1 0-16,21-21 0,-21 21 0,0-21 15,1 0-15,-1 21 0,0-21 0,-21 0 16,0-1-16,0 1 0,0 0 16,0 0-16,-21 21 15,0 0-15,-1 0 0,1 0 16,-21 0-16,21 21 0,-22 0 15,22 0-15,-21 1 0,21-1 0,0 21 0,-22-21 16,22 0-16,0 22 0,0-22 16,21 0-16,0 21 0,-21-20 0,21-1 15,0 0-15,0 0 0,0 0 0,0 0 16,21-21 0,0 0-16,21 0 0,-21 0 15,1 0-15,20 0 0,0-21 0,1 0 16,-1 0-16,0 0 0</inkml:trace>
  <inkml:trace contextRef="#ctx0" brushRef="#br0" timeOffset="142280.07">26649 8996 0,'0'0'16,"-21"-21"-16,-1 21 0,1 0 0,0 0 15,0 21-15,0 0 0,0 0 16,-1 0-16,1 1 0,0-1 0,0 21 15,0 0-15,0-20 0,-1 20 0,1 0 16,0 1-16,21-22 0,0 21 16,-21-21-16,21 22 0,-21-22 0,21 0 15,0 0-15,0 21 0,0-20 16,0-1-16,0 0 0,21-21 16,0 0-16,0 0 0,0 0 15,1 0-15,-1 0 0,0 0 0,0-21 16,21 21-16,-20-21 0,20-1 0</inkml:trace>
  <inkml:trace contextRef="#ctx0" brushRef="#br0" timeOffset="142579.9">26860 8996 0,'0'0'0,"-21"-21"0,21 0 15,21 21 1,1 0-16,-1 21 0,0 0 15,0 0-15,-21 0 16,21 0-16,0 1 0,-21-1 0,22 21 16,-22 0-16,0-20 0,0 20 0,0-21 15,0 21-15,-22 1 0,1-22 0,0 21 16,0-21-16,-21 22 0,20-22 0,1 0 16,-21 0-16,21 0 0,0 1 15,-22-1-15,22 0 0,0 0 0,0-21 16,0 21-16,-1-21 15,22-21 1,22 0-16,-1 0 16,0 0-16,21-1 0,1 1 15</inkml:trace>
  <inkml:trace contextRef="#ctx0" brushRef="#br0" timeOffset="142787.81">27390 9229 0,'0'0'0,"-22"0"63,22 21-47,0 0 15,0 0-16,0 0-15</inkml:trace>
  <inkml:trace contextRef="#ctx0" brushRef="#br0" timeOffset="142992.76">27347 9779 0,'0'0'15,"0"21"-15,0 0 0,0 1 0,-21-1 16,21 0-16,-21 21 0,0-21 0,21 1 15,-21-1-15,-1 0 0,1 0 16,0 21-16,21-20 0,-21-1 16,0 0-16,-22 0 0,22 0 0,0 0 15,-21 1-15,21-1 0,-22-21 0,1 21 16,0 0-16,20-21 0,-20 21 0,0-21 16,-1 0-16</inkml:trace>
  <inkml:trace contextRef="#ctx0" brushRef="#br0" timeOffset="154607.09">9165 12002 0,'0'0'0,"-42"0"15,21 0 1,-1 0 0,22 21 15,22-21-31,-1 0 0,0 0 16,21 0-16,-21 0 0,22 0 0,-22 0 15,21 0-15,1 0 0,-1 0 0,21-21 16,-20-1-16,-1 22 0,22-21 0,-22 0 15,21 0-15,1 0 0,-22 0 0,22-1 16,-1 1-16,-20 0 0,20 0 0,-21 0 16,1-22-16,-1 22 0,0 0 0,1 0 15,-1 0-15,-21 0 0,0-1 0,22-20 16,-22 21-16,0 0 0,21-22 16,-20 22-16,-1-21 0,21 0 0,-21 20 0,0-20 15,22 0-15,-22-1 0,0 1 16,21 21-16,-20-21 0,-1-1 0,0 22 15,0-21-15,0-1 0,0 22 0,1-21 16,-1 0-16,0 20 0,0-20 0,-21 0 16,21-1-16,0 22 0,1-21 0,-22 0 15,21-22-15,-21 22 0,0-1 0,21 1 16,0-21-16,0 20 0,-21 1 0,21-22 16,1 22-16,-1 0 0,0-22 0,0 22 15,0-22-15,22 22 0,-22-21 0,0 20 16,0-20-16,0-1 0,0 22 15,22-22-15,-22 22 0,0-21 0,-21 20 16,21-20-16,0 20 0,1-20 0,-1 21 16,-21-22-16,21 22 0,0-22 0,0 22 15,-21 0-15,21-22 0,1 22 0,-1-1 16,0 1-16,0-21 0,0 41 0,0-20 16,22 0-16,-22-1 0,0 1 0,0 0 15,0-1-15,1 22 0,-1-21 0,-21 0 16,0-1-16,21 22 0,-21-21 15,0-1-15,0 1 0,0 21 0,0-21 0,0-1 16,0 22-16,0-21 0,21-1 16,-21 1-16,0 21 0,0-21 0,0-1 0,0 1 15,0 0-15,0 20 0,0-20 16,0 0-16,0-1 0,0 1 0,-21 0 16,21 21-16,-21-22 0,0 1 0,21 0 15,-22-1-15,1 1 0,21 21 0,-21-22 16,0 1-16,0 0 0,21-1 0,-21 22 15,-1-21-15,1 0 0,21 20 0,-21-20 16,0 0-16,21-1 0,-21 22 0,0-21 16,-1 0-16,1-1 0,21 1 0,-21 0 15,0-1-15,0 1 0,0 0 0,-1-1 16,1 22-16,21-21 0,-21-1 16,0 1-16,0 0 0,21-1 0,-21 1 15,21 0-15,-22 21 0,22-22 0,-21 1 16,21 0-16,0-1 0,0 1 0,-21 21 15,0-22-15,21 1 0,-21 0 0,0 21 16,21-22-16,-22 1 0,1 0 0,0-1 16,21 22-16,-21-21 0,0-1 15,0 22-15,21-21 0,-22 0 0,1-1 16,0 22-16,21-21 0,-21-1 0,0 1 16,21 21-16,-21-21 0,-1-1 0,1 1 15,0 0-15,0 20 0,21-20 16,-21 0-16,0 21 0,-22-22 0,22 1 15,0 21-15,0-22 0,0 22 0,-1-21 16,1 21-16,0-22 0,0 22 0,0 0 16,-22-42-16,22 41 0,0-20 15,-21 21-15,-1-21 0,22 20 16,0 1-16,0 0 0,0 21 16,0-21-16,-1 0 0,1 21 0,0-21 15,0 21-15,0-22 0,0 22 0,-1 0 16,22-21-16,-21 0 0,0 0 0,21 0 15,-21 0-15,0-1 16,0 22-16,21-21 16,-22 0-16,1 0 0,0 0 0,0 0 15,0 21-15,0-22 0,-1 1 16,1 0-16,0 21 0,0-21 0,-21 0 16,20 21-16,-20-21 0,0-1 0,-1 22 15,22-21-15,-21 0 0,0 0 0,-1 21 16,1-21-16,0 0 0,20-1 0,-20 22 15,0-21-15,21 0 0,-1 0 0,-20 21 16,21-21-16,0 21 0,0 0 16,-1 0-16,1-21 0,0 21 0,0 0 15,0 0-15,0 0 16,-1 0-16,1-22 16,0 22-1,21-21 63,0 0-31,0 0-31,21 21-16,0-21 0,1 0 15,-1 21-15,0-22 0,0 1 16,0 21-16,22-21 0,-22 0 0,21 0 16,0 0-16,1-1 0,-1 1 0,0 0 15,22 0-15,-1 0 0,1 0 16,-1-1-16,1 1 0,-22 0 0,22 0 16,-22 21-16,0-21 0,-20 21 15,-1 0-15,0 0 0,0 0 0,0 0 16,-42 0 15,0 0-31,0 21 16,0 0-16,-22-21 0,1 21 15,0 0-15,-1-21 0,1 22 0,-22-1 16,22 0-16,-21 0 0,20 0 0,-20 0 16,20 1-16,-20-1 0,21-21 0,-1 21 15,-20-21-15,42 21 0,-22-21 16,22 0-16,0 0 15,0 0-15,21 21 16,0 0 47,0 1-48,21-1-15,0 0 16,0 0-16,0 0 0,22 22 15,-1-1-15,-21-21 0,0 0 0,1 22 16,20-22-16,-21 21 0,21-21 16,1 43-16,-1-22 0,-21-21 15,0 22-15,1-22 0,20 42 16,-21-20-16,-21-22 0,0 0 0,0 0 16,0 0-16,0 0 0,0 1 15,0-1-15,-21-21 31,0 0-15,0-21-16,-1-1 0,1 1 0,21 0 16,-21 0-16,0 0 0,0-22 0,-22 22 15,22-21-15,0 21 0,0-22 16,-21 1-16,20 0 0,1-1 0,0 22 16,0-21-16,0 0 0,0-1 15,21 22-15,-22-21 0,1 21 16,21-1-16,0 1 47,0 0 0,0 0-32,21 0 1,1 21-16,-22-21 15,21 21-15,0-22 0,0 1 0,0 21 16,0-21-16,22 0 0,-22 0 0,21 0 16,1-1-16,-1 1 0,0 21 15,22-21-15,-22 0 0,22 0 0,-1 0 0,1 21 16,-22-22-16,21 22 0,-20 0 16,-1-21-16,0 21 0,-20 0 0,-1 0 15,0 0-15,-42 0 47,0 0-47,-1 0 16,1 21-16,0-21 0,0 0 0,-21 22 15,20-22-15,-20 21 0,0-21 16,21 21-16,-43-21 0,22 21 16,-43 0-16,22-21 0,20 21 0,1-21 15,0 0-15,20 0 0,1 22 0,0-22 16,0 0-16,0 0 0,21 21 15,-21-21-15,21 21 16,0 0 0,0 0-16,0 0 15,21 1-15,0-1 0,-21 0 16,21 0-16,-21 21 0,21-20 0,0 20 16,-21-21-16,22 21 0,-1-20 0,0 20 15,0 0-15,0 1 0,22-1 16,-22 0-16,0 1 0,21-22 0,-21 21 15,1 0-15,20 1 0,-21-22 16,0 21-16,0 1 0,1-22 0,-1 42 16,-21-42-16,21 22 15,-21-22-15,0 0 0,0 0 0,0 0 16,0 1-16,-21-22 31,0-22-31,-1 1 16,1 0-16,0 0 0,21 0 15,-21-22-15,0 22 0,-22-21 0,22 21 16,0-22-16,-21-20 0,21 21 16,-22-43-16,22 43 15,-21-43-15,-1 0 0,22 64 16,0-21-16,0-43 0,21 64 16,-21 0-16,0-22 15,21 22-15,0 0 16,-22 21-16,22 21 15,0 0-15,0 22 16,0-22-16,0 0 0,0 21 16,22-20-16,-1 20 0,-21 0 0,21 1 15,0-1-15,0-21 0,0 21 16,1 1-16,-1-22 0,21 42 16,-21-41-16,-21-1 0,21 0 15,1 0-15,-1-21 0,-21 21 16,0-42-1,0 0-15,-21 0 0,-1 0 16,1-1-16,0-20 0,21 21 16,-21-21-16,0-1 0,0 1 15,-1 0-15,1-1 0,0-20 0,-21-43 16,21 64-16,-22-22 16,43 43-16,-21-21 0,21 63 31,0 0-31,0 0 15,0 0-15,0 0 0,0 1 0,21 20 16,-21 0-16,0-21 0,21 22 16,1-1-16,-1 0 0,-21 1 0,21-1 15,-21 0-15,21 1 0,-21-1 0,21 22 16,0-22-16,1 21 0</inkml:trace>
  <inkml:trace contextRef="#ctx0" brushRef="#br0" timeOffset="163537.84">3260 17018 0,'21'21'16,"0"-21"-1,-21 21 1,21-21 0,0 22-1,0-22 1,-21 21-16,22-21 0,-1 0 15,-21 21 1,21-21-16,0 21 16,-21 0-1,-21 0 95,0-21-95,0 0 1,-1 0-16,1 0 0,0 0 16,0 0-1,0 0-15,0 0 31,-1 0-15,1 0-16,0 0 16,0 0-16,0-21 15,0 21 1,-1 0 15,1 0-31,0 0 31,0 0-31,0 0 0,21-21 16,-21 21-16,-1 0 16,1 0-16,0 0 0,0 0 15,0 0-15,0 0 0,-1 0 16,1 0-16,0 0 0,0 0 0,0 0 16,0 0-16,-1 0 0,1 0 15,0 0-15,0 0 0,0 0 16,0 0-16,-1 0 15,1 0 1,0 0-16,0 0 0,21-21 16,-21 21-16,0 0 0,21-21 0,-22 21 15,1-21-15,0 21 0,0-22 16,0 1-16,0 0 16,-1 21-16,1 0 0,0-21 0,0 21 15,0-21-15,0 21 0,21-21 16,-22 21-16,1-22 0,0 22 0,21-21 15,-21 21-15,0 0 0,0-21 16,-1 0-16,1 21 16,0-21-16,0 0 0,0 21 0,0-22 15,-1 1-15,1 21 0,21-21 16,-21 0-16,21 0 16,-21 21-16,0-21 0,0-1 15,21 1-15,-22 0 0,1 0 16,0 21-16,21-21 0,-21 0 15,0-1-15,0 1 0,-1 0 16,1 0-16,21 0 0,-21 0 16,0-1-16,0 1 0,21 0 0,-21 0 15,-1 0-15,22 0 0,-21-22 16,0 22-16,0 0 0,21 0 0,-21 0 16,0-1-16,21 1 0,0 0 15,-22 0-15,1 21 0,0-21 16,21 0-16,0-1 0,-21 1 0,0 0 15,0 0-15,-1 0 0,22 0 0,-21-1 16,0-20-16,21 21 0,-21 0 16,0-22-16,21 22 0,-21-21 0,21 21 15,0-22-15,-22 22 0,22-21 0,-21 0 16,21-1-16,0 22 16,0-21-16,0-1 0,-21 1 0,21 0 0,0 21 15,-21-22-15,21 1 0,-21 0 16,21-1-16,0 1 0,0 0 15,0 20-15,0-20 0,0 0 0,0-1 16,0 1-16,0 0 0,0-1 0,0 1 16,0 0-16,0-22 0,0 22 15,0 0-15,0-22 0,21 22 0,0-22 16,-21 22-16,21 0 0,-21-22 0,21 22 16,-21-1-16,22-20 0,-22 21 15,0-1-15,21 1 0,0-22 0,-21 22 16,21 0-16,-21-1 0,0 1 15,21-21-15,0 20 0,-21 1 16,22 0-16,-22-22 0,0 22 0,21-22 16,-21 22-16,21-22 0,-21 22 0,0-21 15,0 20-15,21-84 0,-21 85 16,21-22-16,-21 1 0,0 21 16,0-22-16,0 22 0,0-1 0,0-20 15,0 21-15,21-1 0,-21-20 0,0 20 16,0 1-16,0-21 0,0 20 15,0-20-15,0 20 0,0-20 0,0-1 16,0 22-16,0-21 0,0-1 0,0 22 16,0-22-16,0 1 15,0-1-15,22 1 0,-22 20 0,0-20 16,21-1-16,-21 1 0,0-1 0,0 1 16,0-1-16,0 1 0,0-1 15,0 1-15,0-22 0,0 22 0,0-1 16,0-20-16,0 20 0,0-21 0,0 22 15,0-1-15,0 1 0,0-22 16,0 22-16,0-1 0,0 1 0,0-1 16,21 1-16,-21-1 0,21 1 15,0-1-15,0 22 0,-21-22 0,22 22 16,-1-21-16,0 20 0,0-20 0,0 20 16,-21-20-16,21 21 0,1-22 15,-1 22-15,0-22 0,0 1 16,0-1-16,0 1 0,1-1 0,-1 22 15,0-22-15,0 1 0,0 21 16,22-85-16,-22 84 0,0 1 16,0-22-16,0 22 0,0 0 15,1-1-15,20 1 0,-21 0 0,0-1 16,0 1-16,1 0 0,20-1 0,-21 1 16,0 21-16,22-21 0,-22-1 0,21 1 15,0 21-15,-20-22 0,20 22 16,-21-21-16,21 21 0,1-22 0,-22 22 15,21 0-15,-21-21 0,22 21 16,-22-1-16,21 1 0,-21-21 16,1 21-16,20 0 0,-21-1 0,0 1 15,22-21-15,-22 21 0,21-22 16,0 22-16,-20 21 16,-1-21-16,0 0 0,0 21 0,-21-21 15,21 21-15,-21-21 31,0-1 1,-21 22-17,0 0 1,0 0-16,0 0 16,-1 0-16,1 0 0,0 0 0,0 0 15,-21 0-15,20 0 0,-20 22 0,0-22 16,-1 0-16,1 0 0,0 21 15,-22-21-15,22 0 0,0 0 0,20 0 16,-20 0-16,0 21 0,21-21 16,-22 0-16,22 0 0,0 0 0,-21 0 15,20 0-15,1 0 0,21 21 0,-21-21 16,0 0-16,0 0 16,42 0 46,0 0-46,0 0-16,0 0 0,22 0 0,-22 0 15,21 0-15,1 0 0,-1-21 16,0 21-16,1-21 0,-1 21 0,21-21 16,-20 21-16,-1-22 0,22 22 0,-22 0 15,0-21-15,1 21 0,-22-21 16,21 21-16,-21 0 0,0 0 0,1 0 15,-1 0 1,-21 21 15,-21 0-15,21 1-16,-22-1 16,1 0-16,0 0 0,0 0 0,0 22 15,0-1-15,-43 43 16,43-43-16,-21 21 0,-1-20 0,22-1 15,-21 22-15,21-22 0,-22 0 16,22 22-16,-21-22 0,21 0 0,-1 1 16,1-1-16,21 0 0,-21 43 15,0-43-15,21-20 0,0 20 16,0-21-16,0 0 0,0 0 16,0 1-16,0-1 0,0-42 46,0-1-30,0 1-16,0 0 0,0 0 16,0-21-16,0 20 0,0-20 0,0 0 15,0-1-15,0 1 0,0 0 0,0-1 16,0-20-16,21 21 0,-21-1 16,0 1-16,21 0 0,-21-1 15,0 1-15,0 0 0,0-1 0,0 22 16,0 0-16,0 0 0,0 0 15,0-1-15,0 1 0,0 0 0,0 0 16,0 0-16,0 0 16,-21 21-16,21-22 0,-21 1 0,0 21 15,21-21-15,-21 21 0,-1 0 16,1 0-16,0 0 16,0 0-16,-21 0 0,20 0 0,-20 0 15,21 21-15,-21-21 0,20 21 0,-20-21 16,21 22-16,0-22 0,0 0 15,-1 0-15,1 21 0,42-21 63,1 0-63,20 0 16,-21 0-16,21 0 0,-20 0 15,20 0-15,0 0 0,1-21 0,20 21 16,-21-22-16,22 22 0,-1-21 15,-20 21-15,20-21 0,-20 21 16,20-21-16,-21 21 0,1 0 0,-22 0 0,21-21 16,-21 21-16,1 0 15,-1 0-15,-21 21 32,0 0-17,-21 0-15,-1 0 0,22 1 16,-21-1-16,0 21 0,0 0 15,0-20-15,0 20 0,-1 0 0,1 22 16,-42 20-16,42-41 16,-22-1-16,22 22 0,0-22 15,-43 21-15,43-20 0,21-1 16,0-21-16,-21 22 0,21-22 0,-21 0 16,21 21-16,0-21 0,0 1 0,0-1 15,0 0-15,0-42 47,0 0-47,0-1 0,0 1 0,21-21 16,0 0-16,-21-1 0,21 22 15,1-42-15,-22 20 0,21 1 0,0 0 16,0-22-16,-21 22 0,21-1 16,0 1-16,-21 0 0,0-1 0,22 22 15,-22 0-15,21 0 0,-21 0 0,0 42 47,0 0-47,0 0 0,0 0 0,0 22 16,-21-22-16,-1 21 0,22 1 15,-21-22-15,0 21 0,0-21 0,21 0 16,-21 1-16,21-1 0,-21 0 16,21 0-16,-22 0 0,22-42 31,0 0-16,22 0-15,-1 0 0,0-22 16,0 22-16,-21-21 0,21 21 0,-21-22 16,21 1-16,-21 0 15,0 20-15,0 1 0,0 0 0,0 0 16,22 0-16,-22 42 16,0 0-16,0 0 15,0 0-15,0 1 0,-22-1 0,22 21 16,-21-21-16,21 0 0,0 1 15,-21-1-15,21 0 0,0 0 0,21-42 47,0 0-47,-21 0 0,22-1 16,-1-20-16,0 0 0,0 21 16,0-22-16,22-41 15,-43 41-15,21 1 0,-21 21 16,0-22-16,0 22 0,0 0 0,0 0 15,-21 21 1,-1 21-16,1-21 16,0 42-16,0-20 0,0-1 0,0 0 15,-22 42-15,22-41 16,21-1-16,0 0 0,-21 0 0,21 0 16,0-42 15,21 0-31,0-21 0,0 20 15,1 1-15,-1 0 0,0-21 16,0 21-16,0-1 0,-21-20 16,21 21-16,-21 0 15,0 0-15,-21 21 32,0 21-32,0 0 0,0 0 0,0 0 15,-22 0-15,22 1 0,0 20 16,0-21-16,-22 21 0,43-20 15</inkml:trace>
  <inkml:trace contextRef="#ctx0" brushRef="#br0" timeOffset="211035.76">3323 17103 0,'21'0'0,"0"0"16,-21 21 30,0 0-30,0 0 0,0 0-16,-21 1 15,21-1-15,-21 0 0,0 0 16,0 0-16,0-21 0,21 21 0,-22 1 16,1-22-16,0 21 0,21 0 15,-21-21-15,0 21 0,0-21 0,-1 21 16,1-21-16,0 0 0,0 21 0,0-21 15,0 0-15,21 22 0,-22-22 16,1 0-16,0 21 0,0-21 0,0 0 16,0 21-16,-1-21 0,1 21 0,0-21 15,0 0-15,0 21 16,0-21-16,-1 0 0,1 0 0,0 0 16,0 0-16,0 0 0,0 0 15,-1 0-15,1 0 0,0 0 0,0 21 16,0-21-16,0 0 0,-1 0 15,1 0-15,0 0 0,0 0 0,0 0 16,0 0-16,-1 0 0,1 0 0,0 0 16,0 0-1,0 0-15,0 0 0,-1 0 16,1 0-16,0 0 31,0 0-31,21-21 0,-21 21 0,0 0 31,-1 0-31,1 0 16,21-21-16,-21 21 16,0 0-1,0 0 1,0-21 31,-1 21-16,1-21 47,0 21 47,0 0-78,0 0-31,0 0 15,21-21-31,-22 21 16,1 0-16,0-22 15,0 22-15,0 0 0,21-21 16,-21 21-16,-1-21 0,1 21 15,0 0-15,0-21 0,0 21 16,0 0-16,-1-21 0,1 21 16,0 0-16,0-21 0,0 21 15,0-22-15,-1 22 0,1-21 16,0 21-16,0-21 0,0 0 16,0 21-16,-22-21 0,22 0 0,0-1 15,-21 1-15,20 0 0,-20 0 16,21 0-16,0 0 0,0-1 0,-22 1 15,22 0-15,0 0 0,0 0 16,0 0-16,-1-22 0,1 22 16,0 0-16,0 0 0,0 0 0,0-1 15,-1 1-15,1 0 0,0 0 16,0 0-16,0-22 0,0 22 0,-1 0 16,-20-21-16,21 21 0,0-22 15,-22 22-15,22 0 0,-21 0 0,21-22 16,-22 22-16,22 0 0,-21 0 0,21-21 15,0 20-15,-22 1 0,22 0 16,-21-21-16,21 21 0,-1-1 16,-20-20-16,21 21 0,0-21 0,-22 20 15,22-20-15,0 21 0,0-21 16,21 20-16,0 1 0,0-21 16,0 21-16,0 0 0,0-1 0,0-20 15,0 21-15,0 0 0,0 0 0,0-1 16,0-20-16,0 21 0,0-21 15,0 20-15,0-20 0,0 21 0,0-21 16,0 20-16,0-20 0,0 21 16,0-21-16,0 20 0,0-20 0,0 21 15,0-21-15,0 20 0,0 1 0,0 0 16,0-21-16,0 21 0,0-1 16,0 1-16,0 0 0,0 0 0,0-21 15,0 20-15,0 1 0,0-21 16,0 21-16,0 0 0,0-22 15,0 22-15,0 0 0,0-21 0,0 20 16,0 1-16,0 0 0,0 0 0,0 0 16,0 0-16,0-22 0,0 22 15,0 0-15,0 0 0,0 0 0,0-1 16,0 1-16,0-21 0,0 21 16,0 0-16,0-22 0,0 22 0,0 0 15,0-21-15,0 20 0,0 1 0,0 0 16,0 0-16,0 0 0,0 0 15,0-1-15,0 1 0,0 0 16,0 0-16,0 0 0,0 0 16,0-1-16,0 1 0,0 0 0,0-21 15,0 21-15,0-1 0,0-20 16,0 0-16,0 21 0,0-22 0,0 1 16,0 21-16,21-22 0,0 22 15,22 0-15,-1 0 0,-21 0 0,0 0 16,0-1-16,1 1 0,-1 0 15,0 21-15,0-21 0,0 0 0,0 0 16,1-1-16,-1 1 0,0 0 16,0 0-16,21 0 0,-20 0 0,20-22 15,-21 22-15,21-21 16,1 21-16,-1-22 0,-21 22 0,22-21 16,-1 21-16,0-1 0,-21-20 15,22 21-15,-22 0 0,21 0 0,-21-1 16,1 1-16,20 21 0,-21-21 15,0 0-15,0 21 0,1-21 0,-1 0 16,0-1-16,0 22 0,21-21 16,-20 0-16,-1 0 0,21 21 0,-21-21 15,22 0-15,-1-1 0,-21 1 16,21 0-16,1 0 0,-1 0 16,-21 21-16,22-21 0,20-22 0,-21 22 15,-20 21-15,20-21 16,-21 21-16,0-21 0,22 21 0,-22-21 15,0 21-15,0 0 0,0-22 16,0 22-16,1-21 0,-1 21 16,0 0-16,0-21 0,0 21 0,0-21 15,1 0-15,-1 21 16,0-21-16,0 21 0,0-22 16,0 22-16,1 0 0,-1-21 0,0 0 15,0 21-15,0-21 16,0 21-16,1 0 15,-22-21-15,21 21 16,0 0-16,-21-21 31,-21 21 16,0 0-47,-1-22 0,1 22 16,0 0-16,-21 0 0,21 0 15,-22 0-15,1 0 0,0 0 0,-1 0 16,1 0-16,0 0 0,-1 0 16,1 0-16,0 0 0,-1 0 0,1 0 15,0 0-15,-1 0 0,1 0 16,21 0-16,-22 0 0,22 0 0,0 0 16,0 0-16,0 0 0,42 0 62,0 0-62,0 0 16,0 0-16,1 0 0,20 0 15,-21 0-15,21 0 0,1 0 0,-1 0 16,0-21-16,1 21 0,20 0 16,-20-21-16,20 0 0,1 21 15,-1 0-15,-21-21 0,22 21 16,-1 0-16,-20 0 0,-1-21 0,0 21 15,1 0-15,-22 0 0,21 0 0,-21 0 16,1 0-16,-1 0 16,0 0-1,-21 21-15,0 0 16,0 0-16,0 0 16,0 0-16,-21 22 0,0-22 15,21 21-15,-22 1 0,1-1 0,0 0 16,0 22-16,0-22 0,0 22 15,-43 20-15,43-20 0,-21 42 16,20-64-16,1 0 16,0 1-16,0-1 0,21 0 0,0 1 15,-21-22-15,21 21 0,-21-21 16,21 0-16,0 1 0,0-1 0,0 0 16,0-42 15,0 0-31,0-1 0,0 1 15,0-21-15,21 21 0,0-22 16,-21 1-16,21 0 0,0-1 0,0-20 16,22 21-16,-22-1 0,0 1 15,21 0-15,-20-1 0,20-20 16,-21 20-16,0 1 0,22 21 0,-22-21 16,0-1-16,0 22 0,0-21 0,0 21 15,-21-1-15,0 1 0,0 0 16,0 0-16,0 0 0,0 0 15,-21-1 1,0 22-16,0 0 0,0 0 16,0 0-16,-1 0 0,1 0 0,-21 0 15,21 0-15,-22 0 0,1 0 16,0 0-16,-1 0 0,1 0 0,0 0 16,-1 22-16,-20-22 15,21 0-15,-1 0 0,1 21 0,-22-21 16,22 0-16,0 0 0,-1 21 0,1-21 15,-21 21-15,41-21 0,-20 0 16,0 21-16,21-21 0,-1 0 0,-20 0 16,21 0-16,0 0 15,42 0 32,21 0-47,-21 0 16,22 0-16,-22 0 0,21 0 15,1 0-15,20 0 0,-21 0 16,22-21-16,-22 0 0,43 21 0,-22-21 16,1 0-16,21 21 0,-1-22 0,-20 1 15,20 0-15,-20 21 0,-1-21 16,1 21-16,-22 0 0,1 0 0,-22 0 16,0 0-16,0 0 0,0 0 15,-21 21-15,0 0 16,0 0-16,0 22 0,0-22 0,-21 21 15,0 1-15,21-1 0,-21 0 16,0 22-16,-1-22 0,1 22 0,21-22 16,-21 21-16,0-20 0,21 20 0,-21 1 15,21-1-15,-21 1 0,-1-1 16,22 1-16,-21-22 0,0 22 16,0-22-16,0 43 0,0-43 15,-1-21-15,22 0 0,0 0 16,0 1-16,-21-22 15,21-22 1,0 1 0,0-21-16,0 21 0,0-22 0,0 1 15,21 0-15,1-1 0,-1 1 16,0-21-16,0-1 0,21-63 16,22 0-16,-43 64 15,21-1-15,-20 1 0,-1-1 16,42-63-16,-42 85 0,1-43 15,-22 43-15,0 21 16,0-1-16,0 1 0,-22 21 16,1-21-16,0 21 15,0 0-15,0 0 16,0 0-16,-1 0 0,1 0 0,0 0 16,-21 0-16,21 21 0,-1-21 0,-20 0 15,0 21-15,21-21 16,-22 0-16,1 0 0,0 22 0,-1-22 0,1 0 15,-22 21-15,22-21 16,0 21-16,-1-21 0,-20 0 0,21 0 16,-1 0-16,1 0 0,0 0 15,-1 0-15,1 0 0,21 0 0,-22 0 16,22 21-16,0-21 0,0 0 16,21 21-1,21 0 1,0-21-1,0 0-15,22 0 0,-22 0 0,0 0 16,21 0-16,-20 0 0,20 0 16,0 0-16,1 0 0,-1-21 0,0 0 15,22 21-15,-1-21 0,1 21 16,-1-21-16,85 0 16,-84-1-16,-1 22 0,1 0 0,-1-21 15,-20 21-15,20 0 0,-20 0 16,-22 0-16,21 0 0,-21 0 0,0 0 15,1 0-15,-22 21 16,0 1-16,0-1 16,0 0-16,-22 0 0,1 21 0,0-20 15,0 20-15,-21 0 0,20 1 0,1-1 16,-21 21-16,21-20 16,-43 63-16,43-43 0,-42 64 15,41-63-15,-41 126 16,42-126-16,-22 20 15,22-41-15,21-22 16,0 21-16,0-21 0,0 0 0,-21-21 16,21 22-16,0-44 15,0 1 1,21 21-16,-21-42 0,21 21 16,1 0-16,-1-22 0,0 1 15,0 21-15,0-43 0,22-20 16,-22 20-16,0 22 0,0-22 15,0 22-15,43-85 0,-43 63 16,0-41-16,0 62 0,-21-20 16,21 20-16,-21 1 0,0-21 15,0 20-15,0 22 0,0 0 16,0 0 0,0 42 15,0 0-31,0 21 15,-21 1-15,21-1 0,-21 0 0,0 22 16,0-22-16,0 22 0,-1-1 16,1 1-16,0-1 0,-42 64 15,41-84-15,-20 62 16,21-62-16,0 20 0,21-42 16,-21 1-16,21-1 0,-22-21 15,22-21 16,0-1-31,0-20 0,22 0 0,-22-1 16,21 1-16,0 0 0,0-22 0,0 22 16,-21-22-16,21 22 0,1-21 15,-1-1-15,0 22 0,0-22 16,-21 22-16,0 0 0,21-22 0,-21 22 16,21 21-16,-21-22 0,0 22 15,0 0-15,0 0 0,0 0 0,0 42 31,0 21-15,0-21-16,-21 22 0,0 20 0,0-21 16,0 22-16,0-1 0,-22 64 15,-20 22 1,20-22-16,22-64 0,0-21 16,0 1-16,0-1 0,21 0 15,0-63 1,0 0-1,0 0-15,0-21 0,0-1 16,0 1-16,21-22 0,0 22 0,-21-21 16,21-1-16,0 22 0,1-22 15,20 1-15,-21 20 0,43-62 16,-43 62-16,42-20 16,-42 20-16,-21 22 0,22 0 15,-22 0-15,0 42 31,0 0-31,0 22 0,-22-1 0,1 0 16,0 22-16,0-22 0,0 22 16,0-1-16,-1 22 0,-20-22 15,0 107-15,21-107 16,-22 1-16,22-1 0,21 1 0,-21-22 16,21-21-16,-21 21 0,21-20 15,0-44-15,0 1 16,21 0-16,0-21 0,-21-1 15,21 1-15,0-21 0,1-1 0,-1 1 16,0-1-16,0 1 0,0-1 16,0 1-16,1-1 0,-1 1 15,21-43-15,-21 85 0,0-22 16,-21 22-16,0 42 16,0 0-16,-21 1 0,0-1 15,0 21-15,0 0 0,0 1 16,-22-1-16,22 0 0,-21 1 15,21 20-15,-1-20 0,-41 62 16,42-62-16,0-1 16,-1 22-16,22-43 0,0-42 31,0-1-31,0-20 0,0 0 16,22-1-16,-1 1 0,0-21 0,0 20 15,21-20-15,-20-1 0,-1 22 16,0-22-16,42 1 15,-20 21-15,-1 84 16,-42 0 0,0 22-16,-21-22 0,0 22 0,0 20 15,-64 64-15,64-63 16,-22-21-16,-20 84 0,-1-42 16,64-64-16,0-21 15,0 21-15,22-20 0,-1-22 16,0 0-16,0 0 0,0-22 0,0 22 15</inkml:trace>
  <inkml:trace contextRef="#ctx0" brushRef="#br0" timeOffset="213879.82">13208 12488 0,'0'0'0,"21"-21"0,0 0 16,0 0-16,1-21 0,-1 20 0,0 1 16,-21 0-16,0 0 0,0 0 0,21 21 15,-21 42 1,0-21 0,0 22-16,0 20 0,0 1 0,0-1 15,0 22-15,-21-1 0,0 22 16,21-21-16,-21 0 0,21 20 0,-22-20 15,22 0-15,0-1 0,0-20 16,0 21-16,0-22 0,0 22 0,0-43 16,0 22-16,0-22 0,0 0 0,0 1 15,0-22-15,0 0 0,0 0 0,22 0 16,-22-42 0,0 0-16,0 0 0,0-22 0,0 1 15</inkml:trace>
  <inkml:trace contextRef="#ctx0" brushRef="#br0" timeOffset="214377.03">12933 12806 0,'-43'-42'0,"86"84"0,-107-106 0,43 22 0,0 0 16,21-1-16,0 1 0,0 21 16,0-21-16,21-1 0,0 22 0,22-21 15,-1 21-15,0-1 0,22 1 0,-1 0 16,22 0-16,-22 21 0,1 0 15,21 21-15,-22 0 0,1 0 0,-1 22 16,1-1-16,-22 0 0,0 1 0,-21 20 16,-21 1-16,0-1 0,0 1 15,-21 20-15,-21-20 0,21-1 0,-22-20 16,1 20-16,0-20 0,-1-1 16,1-21-16,0 0 0,21 0 0,-1 1 15,-20-22-15,21 0 0,21-22 16,0 1-16,0 0 0,0 0 15,0-21-15,21 20 0,0 1 0,22-21 16,-1 21-16,0 21 0,22 0 0,-22 0 16,22 0-16,20 0 0,-20 21 15,-1 0-15,22 21 0,-22 1 0,-20-22 16,-1 42-16,0-20 0,-20-1 0,-22 22 16,0-1-16,0 1 0,-43-1 0,22 1 15,-42-1-15,20 1 16,-20-1-16,-22-21 0,22 1 0,-1-1 15,1 0-15,-1-20 0,22-1 0,-22 0 16,22 0-16,0-21 0,-1 0 0,1 0 16,21 0-16,-22 0 0,22-21 15,21 0-15,0 0 0,0-1 16,43 1-16,-22 0 0,21 0 16,0 0-16,1-22 0,-1 22 0</inkml:trace>
  <inkml:trace contextRef="#ctx0" brushRef="#br0" timeOffset="-214500.61">14626 13208 0,'21'0'0,"-42"0"0,63 0 15,-63 42 1,0-20-16,0-1 16,0 21-16,0 0 0,-1 1 0,1-1 15,0 0-15,0 1 0,0-1 0,0 0 16,21 1-16,0-22 0,0 21 15,0-21-15,0 1 0,21-1 0,0-21 16,0 0-16,0 0 0,0 0 0,1 0 16,-1-21-16,21-1 0,-21-20 0,0 21 15,1-21-15,-1-1 0,0 1 16,-21 0-16,21-1 0,-21 1 16,0 0-16,0-1 0,0 1 0,-21 21 15,0-22-15,0 22 0,21 0 0,0 0 16,0 0-16,0 0 0,21 21 15,0 0 1,21 0-16,1 0 0,-1 21 0,0 0 16,1 0-16,-1 0 0,0 0 0,1 1 15,-22 20-15,0-21 0,0 21 16,-21-20-16,0 20 0,0 0 0,-21 1 16,21-22-16,-21 21 0,0-21 15,-1 0-15,1 1 0,0-1 0,21 0 16,-21-21-16,21-21 15,21 0-15,0-22 0,0 22 16,1-21-16,-1-1 0,0 1 16,0-21-16,21 20 0,-20 1 0,-1-22 15,0 22-15,0 0 0,0 21 0,0-1 16,-21 1-16,0 0 0,0 42 16,0 0-16,0 1 0,-21-1 15,0 21-15,21 0 0,-21 1 16,0-1-16,21 22 0,0-22 0,-21 21 15,21-20-15,0 20 0,0-20 0,0-1 16,0 0-16,0-21 0,21 22 16,0-22-16,0-21 0,0 21 0,0-21 15,22 0-15,-22 0 0,21-21 16,1 0-16,-1 0 0,0-22 0,1 1 16,20 0-16,-21-1 0</inkml:trace>
  <inkml:trace contextRef="#ctx0" brushRef="#br0" timeOffset="-214033.37">17166 12107 0,'0'0'0,"0"22"16,0-1-1,0 21-15,-21 22 0,21-22 16,-21 43-16,0-22 0,21 22 0,-22-1 15,1 22-15,0-21 0,0 0 0,21-1 16,-21 1-16,0-22 0,21 1 0,-22-1 16,22-20-16,0 20 0,0-42 0,0 22 15,0-22-15,0 0 0,0 0 16,22-21-16,-1 0 16,-21-21-16,21-21 0,0 21 15,0-22-15,-21 1 0,21-22 0,1 1 16,-1-1-16,0 1 0,0-22 15,21 22-15,-20-1 0,20 22 0,0 0 16,1-1-16,-1 22 0,0 21 16,1 0-16,-22 0 0,21 21 0,0 0 15,-20 1-15,20 20 0,-21 0 0,0 22 16,0-22-16,-21 0 0,0 22 0,0-22 16,-21 22-16,0-22 0,-21 0 0,-1 22 15,1-22-15,0 1 0,-1-1 16,-20 0-16,-1 1 0,22-1 15,-21-21-15,20 0 0,1 0 0,-43 1 16,64-22-16,0 0 0,21-43 16,0 22-16,0-21 0,21-1 15,21-20-15,1 21 0</inkml:trace>
  <inkml:trace contextRef="#ctx0" brushRef="#br0" timeOffset="-213845.69">18478 12912 0,'22'0'16,"-44"0"-16,65 0 0,-22 0 15,0 0-15,0 0 0,0-21 16,1 21-16,-1-22 0,21 22 0,-21 0 16,22 0-16,-22-21 0,21 21 0,-21 0 15,0 0-15</inkml:trace>
  <inkml:trace contextRef="#ctx0" brushRef="#br0" timeOffset="-213719.76">18521 13102 0,'0'0'15,"21"0"1,0 0-16,0 0 0,22 0 0,-22-21 16,21 21-16,-21-21 0,22 0 15,-1 0-15,-21-1 0,21 1 16,1 0-16,-1 0 0</inkml:trace>
  <inkml:trace contextRef="#ctx0" brushRef="#br0" timeOffset="-212636.65">20045 12361 0,'-21'0'15,"-1"22"1,22-1-16,0 21 0,0 0 0,-21 1 15,21-1-15,0 0 0,0 22 16,0-22-16,0 22 0,-21-22 0,21 22 16,0-22-16,0 0 0,0 1 0,-21-22 15,21 21-15,0-21 0,-21 0 16,21 1-16,-21-22 16,21-22-1,0 1-15,0 0 0,0-21 0,0 21 16,21-22-16,0-20 0,0 20 0,0-20 15,0-1-15,1 22 0,-1 0 16,0-1-16,0 1 0,0 21 0,0 21 16,1 0-16,-1 21 15,-21 21-15,0-20 0,0 20 16,0 0-16,0-21 0,21 22 0,-21-1 16,21 0-16,0-20 0,-21 20 0,21-21 15,1 0-15,-1 0 0,21 1 16,-21-22-16,22 0 0,-22 0 0,21 0 15,0 0-15,22 0 0,-22 0 0,1-22 16,20 1-16,-21-21 0,1 21 0,-1-22 16,0 22-16,1-21 0,-1 0 0,0-22 15,1 22-15,-22-22 0,21 22 0,-21-22 16,1 22-16,-1 0 16,-21-1-16,0 22 0,0 0 0,0 42 15,-21 0 1,-1 1-16,1 20 0,-21 0 0,21 22 15,0-22-15,-1 22 0,1-22 0,0 21 16,0-20-16,21-1 0,-21 0 16,21 1-16,0-22 0,0 21 0,21-42 15,-21 21-15,21 1 0,21-22 0,-20 0 16,-1 0-16,21 0 0,-21-22 0,22 1 16,-1 0-16,0 0 0,1 0 0,-1-22 15,0 1-15,-21 0 0,22-1 16,-1 1-16,0 0 0,1-1 15,-22 1-15,21 0 0,-21 21 0,1-1 16,-1 1-16,-21 42 16,0 1-16,0-1 0,0 0 15,0 0-15,-21 0 0,-1 22 0,1-22 16,0 0-16,21 21 0,0-21 16,0 1-16,-21-1 0,21 0 15,0 0-15,21-21 16,0 0-16,0 0 0,1-21 15,-1 0-15,0 21 0,0-21 0,0-1 16,0 1-16,22-21 0,-22 21 16,0 0-16,0-1 0,0 1 15,1 0-15,-1 21 16,-21 21-16,0 0 16,0 1-16,0 20 0,0-21 0,0 0 15,0 22-15,0-22 0,-21 0 16,21 0-16,0 0 0,0 0 0,0 1 15,0-1-15,21-21 0,0 0 0,0 0 16,0 0-16,0 0 0,22 0 0,-22 0 16,21 0-16,-21-21 0,22 21 0,-22-22 15,0 1-15,0-21 0,0 21 0,-21 0 16,0-22-16,0 1 0,0 0 16,0 20-16,0-20 0,-21 0 15,0-1-15,0 22 0,21 0 0,0 0 16,-21 0-16,21 0 0,-21 21 0,21 21 47,21-21-47,0 0 0,0 0 0,0 0 15,0 0-15,1 0 0,-1 0 0,0 0 16,0 0-16,21-21 0,-20-1 0</inkml:trace>
  <inkml:trace contextRef="#ctx0" brushRef="#br0" timeOffset="-212335.82">23855 11663 0,'0'-21'16,"0"42"0,0 0-1,-21 0-15,21 0 0,-22 22 0,1 20 16,0-20-16,0 41 0,0-20 0,0 20 15,-1 1-15,1-21 0,0 20 16,-21 1-16,21-22 0,-1 1 16,1-1-16,0 1 0,21-22 0,0 1 0,0-1 15,0 0-15,0-21 0,0 1 16,0-1-16,0 0 0,21-21 16,0-21-1,-21 0-15,0-1 0,0-20 16,0 21-16,0-21 0,0-22 0,0 22 15</inkml:trace>
  <inkml:trace contextRef="#ctx0" brushRef="#br0" timeOffset="-212104.95">23516 12023 0,'0'0'0,"0"-106"0,0 42 0,21-20 15,0 20-15,1 22 0,-1 0 16,0-1-16,21 22 0,1 0 0,-1 21 0,0 0 16,22 0-16,-1 0 0,1 21 0,-22 0 15,22 0-15,-1 1 16,-21-1-16,1 21 0,-22-21 0,0 22 15,-21-1-15,0 21 0,0-20 0,-21-1 16,-21 22-16,-1-22 0,1 21 0,-22-20 16,1-1-16,21-21 0,-22 22 15,1-1-15,20-21 0,1 0 0,0 0 16,20-21-16,1 22 0,42-22 16,1 0-16,20 0 0,0-22 15,22 1-15,-1 0 0,1 0 0</inkml:trace>
  <inkml:trace contextRef="#ctx0" brushRef="#br0" timeOffset="-210892.33">24977 11536 0,'-22'0'16,"1"21"-16,0 0 0,-21 22 0,21-1 16,-22 21-16,22-20 0,-21 41 0,21-20 15,-22-1-15,1 22 0,21-21 0,-22-1 16,22 1-16,0-1 0,0 1 0,21-22 15,0 0-15,0-21 0,0 22 16,0-22-16,0 0 0,0 0 16,21-21-16,0 0 0,0 0 15,1 0-15,-1 0 0,0-21 16,0-21-16,21 21 0,-20-22 0,-1 1 16,21 0-16,-21-1 0,0 1 15,1 21-15,-1-22 0,0 22 0,-21 0 16,0 63-1,0-20-15,0-1 0,0 21 0,0-21 16,0 22-16,0-1 0,0-21 16,0 0-16,0 22 0,0-22 0,0 0 15,0 0-15,0 0 0,21-21 0,0 21 16,0-21-16,1 0 0,-1 0 0,0 0 16,21 0-16,-21 0 0,1-21 15,20 0-15,-21 21 0,21-21 16,-20 0-16,20-22 0,-21 22 0,21-21 15,-20 0-15,-1-1 0,21 22 0,-21 0 16,-21 0-16,21 0 0,-21 42 16,0 0-1,0 21-15,-21-21 0,0 22 0,21-1 16,-21-21-16,0 22 0,21-22 0,-21 21 16,21-21-16,0 22 0,0-22 0,0 0 15,0 0-15,0 0 0,21-21 16,0 21-16,0-21 0,0 0 15,0 0-15,1-21 0,-22 0 16,21 21-16,-21-21 0,21-21 16,-21 20-16,0 1 0,0-21 0,0 0 15,0-1-15,0 1 0,0 0 16,0-1-16,0 22 0,0-21 0,0 21 16,0-1-16,0 1 0,0 0 0,21 21 46,0 0-46,22 0 16,-22-21-16,0 21 0,0 0 0,21 0 16,-20-21-16,-1 21 0,0 0 0,21 0 15,-21 0-15,1 0 0,-1 0 16,0 21 0,-21 0-16,0 21 0,0-20 15,0-1-15,0 21 0,-21-21 0,0 0 16,21 1-16,-22 20 0,22-21 0,-21 0 15,21 0-15,-21 1 0,21-1 16,0 0-16,-21-21 16,21-21 15,21 0-31,0-1 16,0 1-16,1-21 0,-1 21 0,21-22 15,-21 22-15,22-21 0,-22 21 16,42-22-16,-42 43 0,1 0 15,-1 0-15,-21 22 16,0 20-16,0-21 16,0 0-16,-21 22 0,21-22 0,0 0 15,-22 21-15,22-21 0,0 1 0,0-1 16,0 0-16,0 0 0,0 0 16,22-21-16,-1 0 0,0 0 15,0 0-15,0 0 0,0 0 16,22 0-16,-22 0 0,0-21 0,21 0 15,-20 0-15,-1 0 0,0-1 16,0-20-16,0 0 0,0 21 16,1-22-16,-22 1 0,0 0 0,21 20 15,-21 1-15,0 0 0,0 42 16,-21 0 0,-1 1-16,22-1 0,-21 21 0,0-21 15,21 22-15,-21-22 0,21 0 16,0 21-16,0-21 0,-21 1 0,21-1 15,0 0-15,0 0 0,0 0 16,0 0-16,21-21 16,0 0-1,0-21-15,-21 0 0,21 0 16,1 0-16</inkml:trace>
  <inkml:trace contextRef="#ctx0" brushRef="#br0" timeOffset="-210661.28">27030 12044 0,'0'0'0,"0"-21"16,0 0 0,0 42-1,-21 0-15,-1 0 0,22 0 0,-21 0 16,0 22-16,21-22 0,-21 21 0,0 1 16,0-22-16,21 21 0,-22-21 15,1 22-15,21-22 0,-21 21 0,21-21 16,0 0-16,0 1 0,0-1 15,0 0-15,0 0 0,21-21 16,0 0-16,1 0 16,-1 0-16,0 0 0,0 0 15,0 0-15</inkml:trace>
  <inkml:trace contextRef="#ctx0" brushRef="#br0" timeOffset="-210395.44">27347 12044 0,'0'0'16,"0"-42"-16,21 20 0,-21 1 0,22 0 15,-1 21-15,0 0 0,0 0 16,0 0-16,0 21 0,-21 0 16,22 1-16,-1-1 0,0 0 15,-21 21-15,0 1 0,21-1 16,-21 0-16,0 1 0,0-1 0,0 0 16,-21 1-16,0-1 0,0 0 0,-22 1 15,22-1-15,-21-21 0,21 21 0,-22-20 16,1 20-16,21-21 0,0 0 15,-22 0-15,22 1 0,0-1 0,0-21 16,21 21-16,-21-21 16,21-21-1,0 0-15,21 21 0,0-22 0,0 1 16</inkml:trace>
  <inkml:trace contextRef="#ctx0" brushRef="#br0" timeOffset="-210184.56">27644 12594 0,'-22'0'0,"1"0"16,0 0 0,21 21-1,0 1 1,-21-22-16,21 21 0,-21 0 15,0 0 1,21 0-16,-22 0 0,1 1 0</inkml:trace>
  <inkml:trace contextRef="#ctx0" brushRef="#br0" timeOffset="-210001.15">27263 13102 0,'0'21'0,"0"-42"0,-22 64 15,22-22-15,0 0 0,0 0 16,0 0-16,0 0 0,0 22 15,0-22-15,0 0 0,0 21 0,-21-20 16,21 20-16,-21 0 0,0 1 0,0-1 16,0 0-16,-1 1 0,-20-1 0,21 0 15,-21 1-15,-1-22 0,1 21 16,-22-21-16,1 0 0,-1 1 0,1-1 16,-22 0-16,1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4:03:19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5821 2074 0,'0'22'31,"0"-1"-15,0 0-16,0 0 16,0 21-16,0-20 0,0 20 0,0-21 15,0 21-15,0 1 0,0-22 16,0 21-16,0 1 0,0-22 0,0 21 16,0-21-16,-21 0 0,21 1 15,0-1-15,0 0 0,0 0 0,-22-21 16,22 21-16,-21-21 31,21-21-31,0 0 0,0 0 0,0 0 16,0-1-16,0-20 0</inkml:trace>
  <inkml:trace contextRef="#ctx0" brushRef="#br0" timeOffset="612.16">5884 1736 0,'0'-21'0,"0"42"0,-21-64 0,21 22 0,0 0 16,-21 0-16,21 0 0,0 0 15,0-1-15,0 1 16,0 0-16,0 42 47,0 0-47,0 22 0,0-1 0,0 0 16,0 22-16,21-1 0,-21 1 15,0 21-15,0-22 0,0 22 0,-21-1 16,21 1-16,-21 0 0,0 21 0,-22-22 15,22 1-15,0 0 0,0-22 16,0 1-16,-1 20 0,1-41 0,0 20 16,0 1-16,21-22 0,0 0 0,0 1 15,0-22-15,-21 21 16,21-21-16,0 0 0,0 1 16,-21-22-1,21-22-15,0 1 16,0 0-16,0-21 0,0 21 0,0-22 15,0 1-15,21 0 0,-21-22 0,21 22 16,0-22-16,0 1 0</inkml:trace>
  <inkml:trace contextRef="#ctx0" brushRef="#br0" timeOffset="1547.8">5800 1820 0,'0'0'0,"0"-42"0,-22 21 0,22 0 16,0 0-16,0-1 0,0 1 16,0 0-1,0 0-15,22 21 16,-1 0-16,0 0 0,21-21 16,1 21-16,20 0 0,-21 0 0,22-21 15,-1 21-15,22 0 0,21 0 0,0-22 16,0 22-16,21 0 0,0-21 15,0 21-15,21-21 0,-21 21 0,42-21 16,-21 21-16,0-21 0,22 21 16,-22-21-16,0 21 0,-21 0 15,21-22-15,0 1 0,-21 21 0,0 0 16,-21-21-16,0 21 0,-21 0 0,-1 0 16,-20-21-16,-1 21 0,-20 0 15,-1 0-15,0 0 0,1 0 0,-22 0 16,0 0-16,0 0 0,0 0 15,1 0-15,-1 0 16,0 21-16,0 0 16,-21 22-16,0-22 15,0 21-15,21 0 0,-21 1 0,0-1 16,0 22-16,0-22 0,0 21 16,0 1-16,0-22 0,0 22 0,0-22 15,-21 22-15,21-1 0,0 1 16,-21-22-16,21 21 0,-21 1 15,0-1-15,21 1 0,0-22 0,-22 22 0,22-22 16,-21 22-16,21-22 0,0-21 16,0 21-16,0 1 0,0-1 0,0-21 15,0 0-15,0 1 0,0 20 0,0-21 16,0 0-16,0 0 16,0 1-16,-21-22 0,21 21 0,0 0 15,-21-21-15,21 21 0,0 0 16,-21-21-1,21 21-15,-21-21 0,-1 0 0,22 22 16,-21-22-16,0 0 16,0 0-16,0 0 0,0 21 0,-1-21 15,-20 0-15,21 0 0,-21 0 0,20 0 16,-20 21-16,-21-21 0,20 0 16,-20 0-16,20 21 0,-20-21 0,-22 0 15,22 0-15,-1 21 0,-20-21 0,20 0 16,-21 0-16,1 21 0,-1-21 15,-21 0-15,22 0 0,-22 22 0,-21-22 16,21 0-16,0 0 0,-21 21 16,0 0-16,21-21 0,-21 0 0,0 21 15,-21-21-15,21 0 0,21 0 16,-21 21-16,0-21 0,21 0 0,1 0 16,20 0-16,0 0 0,1 0 0,-1 0 15,21 0-15,1 0 0,21 0 16,-1 0-16,1 0 0,0 0 0,20 0 15,1 0-15,0 0 0,0 0 0,42 0 47,0 21-31,0-21-16,1 0 0,-1 0 16,0 0-16,0 22 0</inkml:trace>
  <inkml:trace contextRef="#ctx0" brushRef="#br0" timeOffset="2725.02">6202 5292 0,'0'0'0,"-21"-21"0,-1-22 16,1 43-16,0 0 16,0 0-16,0 0 15,21 21-15,0 1 16,0-1-16,0 0 0,0 21 16,0-21-16,0 22 0,0 20 0,21-20 15,-21 20-15,0 1 0,21-1 16,0 22-16,-21-22 0,21 22 0,-21 0 15,0-1-15,0 1 0,0 0 0,0-1 16,0 1-16,0 0 0,0-1 0,0-20 16,-21-1-16,21 1 0,-21-1 0,0-20 15,21 20-15,-21-21 0,21-20 16,0 20-16,0-21 0,0 0 16,0 0-16,0 1 0,21-44 31,-21 1-31,0 0 15,21 0-15,-21 0 0,0 0 0,0-22 16</inkml:trace>
  <inkml:trace contextRef="#ctx0" brushRef="#br0" timeOffset="3661.58">6138 5440 0,'0'-21'0,"0"42"0,-21-63 16,0 20-16,0 1 0,0 0 15,21 0-15,0 0 0,-22 21 0,22-21 16,0-1-16,0 1 16,22 21-16,-1 0 15,0 0-15,0 0 0,21 0 16,-20 0-16,20 0 0,-21 0 0,43 0 15,-22 0-15,21 0 0,1 0 0,21 0 16,-1 0-16,1 0 0,21 0 16,0 0-16,-1 0 0,1 0 15,21 0-15,0 0 0,0 0 0,0 0 16,21 0-16,-21 0 0,22 0 0,-1 0 16,0 0-16,-21 0 0,21 0 15,0 0-15,-21 0 0,21 0 0,-21 0 16,0 0-16,-21 0 0,21 0 0,-21 0 15,21 0-15,-42 0 0,21 0 0,-22 0 16,-20 0-16,-1 0 0,1 0 16,-22 0-16,0 0 0,1 0 15,-22 0-15,0 0 0,0 0 16,-21 21-16,0 1 16,0-1-16,0 0 15,0 0-15,0 0 16,0 0-16,0 1 0,0-1 0,0 0 15,0 0-15,-21 0 0,21 22 0,-21-22 16,0 21-16,21 0 0,-21 1 0,-1-1 16,1 0-16,0 22 0,21-22 0,-21 22 15,0-22-15,0 22 0,-1-22 16,22 0-16,-21 22 0,21-1 0,-21-20 16,21 20-16,0 1 0,-21-22 0,21 21 15,-21 1-15,21-22 0,-21 1 0,21 20 16,0-21-16,0 1 0,-22-1 0,22 0 15,0 1-15,-21-1 0,21 0 0,0-20 16,0 20-16,0-21 0,0 0 16,-21 0-16,21 1 0,0-1 0,-21 0 15,21 0-15,-21-21 16,21 21-16,-21-21 0,-1 0 16,1 0-16,0 0 0,0 0 0,0 0 15,-22 0-15,1 0 0,0 0 0,-1 0 16,-20 0-16,-1 0 0,1-21 15,-1 21-15,-20 0 0,-1-21 0,-21 21 16,0 0-16,1-21 0,-1 21 0,0 0 16,-21-21-16,21-1 0,-21 22 15,0 0-15,0 0 0,0-21 0,0 21 16,0 0-16,0-21 0,0 21 0,21 0 16,-21-21-16,21 21 0,1 0 0,-1 0 15,21-21-15,0 21 0,1 0 0,-1 0 16,22 0-16,-1 0 0,1 0 15,20 0-15,1 0 0,0 0 0,20 0 16,1 0-16,-21 0 0,21 0 16,42 0-1,21 0 1,-21 0-16,22 0 0,20 0 16</inkml:trace>
  <inkml:trace contextRef="#ctx0" brushRef="#br0" timeOffset="4300.2">6456 8996 0,'-21'-21'0,"42"42"0,-64-63 16,22 20-16,-21-20 0,21 42 15,21-21-15,-21 21 0,-1 0 16,1 0-16,21 21 15,0 0-15,0 0 0,0 1 0,0 20 16,0 0-16,0 22 0,0-22 0,0 22 16,0-1-16,0 22 0,0-22 0,0 1 15,21 20-15,-21-20 0,22-1 16,-22 22-16,0-21 0,0-1 16,0 1-16,0-1 0,21 1 0,-21-1 0,0 1 15,0-1-15,0-21 0,0 22 16,0-22-16,0 1 0,0-1 0,0 0 15,0-21-15,0 22 0,0-22 0,0 0 16,0 0-16,0 0 16,0-42-1,0 0-15,0 0 16,0 0-16,0 0 0,0-22 0,0 1 16,0 0-16,0-1 0,0-20 0</inkml:trace>
  <inkml:trace contextRef="#ctx0" brushRef="#br0" timeOffset="5132.43">6413 8869 0,'0'0'16,"22"-42"-16,-22-1 0,0 22 0,0 0 0,0-21 16,0 20-16,0 1 0,21 0 15,0 21-15,0 0 16,0-21-16,0 21 0,1 0 15,20 0-15,0 0 0,1 0 0,-1 0 16,43 0-16,-22 0 0,22 0 0,-1 0 16,1 0-16,21 0 0,21 0 0,-21 0 15,21 0-15,21 21 0,-21-21 0,21 21 16,-21-21-16,21 21 0,0-21 16,1 22-16,-1-22 0,0 21 0,-21-21 15,0 0-15,21 0 0,-21 21 16,-21 0-16,21-21 0,-21 0 0,0 21 15,-1-21-15,-20 0 0,0 0 16,-1 21-16,-20-21 0,-1 0 0,-20 0 0,-1 0 16,0 22-16,1-22 0,-22 0 0,0 0 15,0 21-15,0-21 0,1 0 0,-1 21 16,0-21-16,-21 21 16,0 0-16,21-21 0,-21 21 15,0 1-15,0-1 0,0 0 16,0 0-16,0 0 0,0 0 0,0 22 15,0-22-15,0 21 0,0 1 0,0-1 16,-21 0-16,21 1 0,0-1 0,0 0 16,0 1-16,0 20 0,0-21 0,0 1 15,0 20-15,-21-20 0,21 20 16,-21-21-16,21 1 0,-22 20 0,22-20 16,0 20-16,0-21 0,0 1 0,-21-1 15,21 22-15,0-22 0,0 0 0,-21 1 16,21-1-16,0 0 0,0 1 0,0-1 15,0 0-15,0 22 16,0-43-16,0 0 0,-21 0 0,21 0 16,-21 1-16,21-1 0,-21-21 0,-1 21 15,1-21-15,0 0 0,0 0 16,0 0-16,0 0 0,-22 0 0,1 0 16,0 0-16,-22 0 0,1-21 0,-1 0 15,-21 21-15,1-22 0,-22 1 0,0 0 16,0 0-16,-21 0 0,0 0 0,-21-1 15,0 22-15,21-21 0,-21 21 0,0 0 16,-1 0-16,22 0 0,0 0 0,0 0 16,0 0-16,22 0 0,-1 0 15,0 21-15,21-21 0,-21 0 0,22 22 16,-1-22-16,22 0 0,-22 21 0,21-21 16,1 0-16,-1 21 0,1-21 15,21 0-15,-22 0 0,22 21 0,-1-21 16,1 0-16,0 0 0,21 0 0,-1 0 15,-20 0-15,21 0 0,0 0 0,0 0 16,-1 0-16,1 0 0,0-21 16,0 21-16,21-21 0,0 0 0,0-1 15</inkml:trace>
  <inkml:trace contextRef="#ctx0" brushRef="#br0" timeOffset="6632.08">6689 2074 0,'0'0'0,"-22"0"0,44 22 63,20-22-47,-21 0-16,21 0 0,-20 0 15,20 0-15,0 0 0,22 0 16,-22 0-16,22 0 0,-22 0 0,0 0 15,22 0-15,-22-22 0,0 22 0,22 0 16,-1-21-16,1 21 0,-22 0 16,22 0-16,-1 0 0,1 0 0,-22 0 15,22 0-15,-22 0 0,-21 0 16,0 0-16,0 0 0,1 0 16,-1 0-16,-42 0 46,-1 0-46,1 0 16,0 0-16,0 0 16,-21 0-16,20 0 0,1 0 0,-21 21 15</inkml:trace>
  <inkml:trace contextRef="#ctx0" brushRef="#br0" timeOffset="7052.07">6837 2371 0,'21'0'31,"0"0"-16,0 0-15,22 0 0,-22 0 16,21 0-16,0-21 0,1 21 0,-1-22 16,0 22-16,22 0 0,-22 0 15,1-21-15,20 21 0,-21 0 0,22 0 16,-1-21-16,-20 21 0,-1 0 0,22 0 16,-22 0-16,-21 0 0,21 0 15,-20-21-15,20 21 0,-21 0 0,0 0 16,-42 0 46,0 0-62,0 0 16,0 0-16,-1 0 0,1 0 0,0 0 16,0 21-16,-21-21 0,20 21 0,-20-21 15</inkml:trace>
  <inkml:trace contextRef="#ctx0" brushRef="#br0" timeOffset="7452.84">6773 2667 0,'0'0'0,"0"21"0,21-21 15,1 0 1,-1 0-16,21 0 0,-21 0 16,22 0-16,-1-21 0,0 21 0,22 0 15,-22 0-15,0-21 0,1 21 0,20 0 16,-20 0-16,20-21 0,-21 21 16,1 0-16,20 0 0,-20 0 0,-1 0 15,0 0-15,1-21 0,-1 21 0,-21 0 16,21 0-16,-20 0 0,-1 0 15,0 0-15,0 0 0,0 0 16,-42 0 31,0 0-31,0 0-16,0 0 0,-1 0 0,1 0 15,0 21-15,0-21 0,-21 0 0,20 0 16,-20 21-16,21-21 0</inkml:trace>
  <inkml:trace contextRef="#ctx0" brushRef="#br0" timeOffset="7828.63">6921 2879 0,'0'0'0,"-21"0"0,21 21 0,0 0 16,21-21-1,1 0 1,20 0-16,-21 0 0,21 0 16,1 0-16,-1 0 0,0 0 0,1 0 15,-1-21-15,22 21 0,-22 0 0,0 0 16,22-21-16,-22 21 0,22 0 16,-22 0-16,0 0 0,22-21 15,-22 21-15,0 0 0,1 0 0,-1 0 16,-21 0-16,22 0 0,-22 0 0,0-22 15,0 22-15,0 0 0,-42 0 63,0 0-47,0 0-16,0 0 0,-22 0 0,22 0 15,0 0-15,-21 22 0,-1-22 16,1 0-16,0 0 0</inkml:trace>
  <inkml:trace contextRef="#ctx0" brushRef="#br0" timeOffset="8171.94">6985 3069 0,'0'0'0,"0"21"16,21-21-1,0 0-15,0 0 0,1 0 16,20 0-16,-21 0 0,21 0 0,-20 0 16,20 0-16,0 0 0,1 0 15,-1 0-15,0 0 0,1 0 0,-1 0 16,0-21-16,1 21 0,-1 0 16,0 0-16,-21 0 0,22 0 0,-22 0 15,0 0-15,0 0 0,0 0 31,-42 0 1,0 0-17,0 0-15,0 0 0,0 0 0,-1 0 16,1 0-16,-21 21 0,21-21 16,-22 0-16,1 0 0,0 0 0</inkml:trace>
  <inkml:trace contextRef="#ctx0" brushRef="#br0" timeOffset="8655.66">6858 3239 0,'21'0'16,"0"0"0,0 0-16,1 0 0,20 0 15,0 0-15,-21 0 0,22 0 0,-1 0 16,22 0-16,-22 0 0,0 0 0,1 0 15,-1 0-15,-21 0 0,21 0 16,1-22-16,-1 22 0,-21 0 16,22 0-16,-22 0 0,21 0 0,-21 0 15,0-21-15,1 21 0,-1 0 16,0 0-16,0 0 16,0 0-16,-21-21 187,-21 21-156,0 0-31,0 0 0,0 0 0,-1 0 16,1 0-16</inkml:trace>
  <inkml:trace contextRef="#ctx0" brushRef="#br0" timeOffset="16728.21">6371 9779 0,'21'0'16,"0"0"-16,1 0 15,-1 0 1,-21 21-1,0 0 17,0 1-17,0-1 17,-21-21-32,-1 21 15,22 0 1,-21-21-16,0 21 0,0-21 0,21 21 15,-21 1-15,0-22 16,-1 0-16,22 21 0,-21-21 0,0 21 16,0-21-16,0 0 15,0 21-15,-1-21 0,22 21 16,-21-21-16,0 0 16,0 0-16,21 21 0,-21-21 0,0 0 15,-1 0-15,22 22 0,-21-22 16,0 0-16,0 0 0,21 21 0,-21-21 15,0 0-15,-1 0 0,1 0 16,0 21-16,0-21 0,0 0 0,0 0 16,-1 0-16,1 21 0,0-21 15,0 0-15,0 0 0,0 0 16,-1 0-16,1 21 0,0-21 16,0 0-16,0 0 0,0 0 0,-1 0 15,1 0-15,0 21 0,-21-21 0,21 0 16,-22 0-16,1 0 0,21 0 0,-22 0 15,1 0-15,0 0 0,-1 0 0,1 0 16,21 0-16,-21 0 0,-1 0 0,1 0 16,21 0-16,-22 0 0,1 0 0,21 0 15,-21-21-15,20 21 0,-20 0 16,21 0-16,-21 0 0,20-21 0,-20 21 16,21 0-16,-21 0 0,20-21 0,-20 21 15,21 0-15,-21 0 0,20-21 16,1 21-16,-21 0 0,21-21 0,0 21 15,-22-22-15,22 22 0,0 0 0,0 0 16,0-21-16,-22 21 0,22 0 0,0-21 16,0 21-16,0-21 0,-22 21 15,22-21-15,0 21 0,-21-21 0,20 21 16,-20-22-16,21 22 0,-21-21 0,20 0 16,-20 21-16,21-21 0,-21 21 0,-1-21 15,22 0-15,0 21 0,-21-22 0,20 1 16,-20 0-16,21 0 15,-21 21-15,20-21 0,1 0 0,-21-1 16,21 1-16,0 0 0,-22 0 0,22 0 16,-21 0-16,21-1 0,-22 1 0,22 0 15,-21 0-15,21 0 0,-1 0 0,-20-1 16,21-20-16,-21 21 0,20 0 16,1 0-16,-21-1 0,21-20 0,-22 21 15,22 0-15,0-22 0,0 22 0,-21 0 16,20-21-16,1 21 0,0-1 0,0-20 15,0 21-15,-22-21 0,22 20 16,0-20-16,0 21 0,0-21 0,0 20 16,-1-20-16,1 21 0,0-21 0,0 20 15,0-20-15,0 21 0,-1 0 16,1-22-16,0 22 0,21-21 16,-21 0-16,0 20 0,21-20 0,0 21 15,-21-21-15,-1-1 0,1 22 0,21-21 16,0-1-16,-21 1 0,21 21 15,-21-21-15,21-1 0,-21 1 0,21 0 16,0 20-16,0-20 0,-21 0 0,21-1 16,0 1-16,-22 0 0,22 21 15,-21-22-15,21 1 0,0 0 16,0-1-16,0 1 0,-21 0 0,21-1 0,-21-20 16,21 20-16,0 1 0,0 0 15,-21 21-15,21-22 0,-21 1 16,21 0-16,-22-1 0,22 1 0,0 0 15,0 20-15,0-20 0,0 0 0,0-1 16,-21 1-16,21 0 0,0-1 16,0 1-16,0 0 0,-21-1 0,21 1 15,0 0-15,0-1 0,0 1 0,0 0 16,0-1-16,0 22 0,0-21 16,0 0-16,0-1 0,0 1 0,0 0 15,0-1-15,0 1 0,0 0 0,0-1 16,0 1-16,0 0 0,0-1 15,0 1-15,0 0 0,0-1 16,0 1-16,0 0 0,0-1 0,0 22 16,0-21-16,0-1 0,0 1 15,21 0-15,-21-1 0,0 1 0,21 0 16,-21-1-16,22 1 0,-22 0 0,0-1 16,0 22-16,21-21 0,0 0 15,-21-1-15,0 1 0,0 0 0,21 20 16,0-20-16,-21 0 0,21 21 0,-21-22 15,0 22-15,22-21 0,-1 21 16,-21-22-16,21 22 0,-21-21 0,0 21 16,21-22-16,0 22 0,-21 0 0,0-21 15,21 20-15,1-20 0,-22 21 16,0-21-16,21 20 0,0-20 16,0 21-16,-21 0 0,21-22 0,0 22 15,1 0-15,-22 0 0,21-21 0,0 20 16,0 1-16,0 0 0,-21 0 15,21 0-15,1 0 0,-1-1 0,21 1 16,-21-21-16,0 21 0,1 0 0,-1-1 16,21 1-16,-21 0 0,0 0 15,22 0-15,-22-22 0,0 22 16,21 0-16,-20 0 0,-1 0 0,21 0 16,-21-1-16,0 1 0,1 0 0,20 0 15,-21-21-15,0 20 0,22 1 16,-22 0-16,0 0 0,0 21 0,21-21 15,-20 0-15,-1-1 0,0 1 0,21 0 16,-21 0-16,1 0 0,-1 21 0,21-21 16,-21-1-16,0 1 0,1 21 15,-1-21-15,0 21 0,21-21 0,-21 21 16,1-21-16,-1 21 0,0 0 0,0-21 16,0 21-16,0-22 0,1 22 0,20 0 15,-21 0-15,0-21 0,22 21 16,-22 0-16,21-21 0,0 21 15,1 0-15,-1-21 0,-21 21 0,43-21 16,-22 21-16,0-21 0,1 21 0,-1 0 16,22-22-16,-22 22 0,21-21 15,-20 21-15,20-21 0,-20 0 0,20 21 16,-21-21-16,22 21 0,-1-21 0,-20-1 16,20 22-16,-20-21 0,-1 21 0,0-21 15,1 21-15,-1 0 0,0-21 16,1 21-16,-1 0 0,0-21 0,-21 21 15,22-21-15,-22 21 0,21 0 0,-21 0 16,1-22-16,-1 22 0,0 0 0,0 0 16,0-21-1,0 21 1,-21-21 0,-21 0 62,0 21-78,0 0 0,0 0 15,0-21-15,-1 21 0,1 0 16,0-21-16,0 21 0,0-22 0,0 22 16,-1 0-16,1 0 0,0-21 15,-21 0-15,21 21 0,-1-21 0,1 21 16,0-21-16,0 21 0,0-21 15,0-1-15,-1 22 0,1 0 0,0 0 16,0-21-16,0 0 0,0 21 16,-1-21-16,1 0 31,42 21 31,1 21-46,-1-21-16,0 21 16,0-21-16,0 0 15,0 21-15,1-21 0,20 0 0,-21 21 16,0-21-16,22 22 0,-22-22 0,0 0 16,21 21-16,-21-21 0,1 0 0,20 21 15,-21-21-15,0 0 0,0 0 16,22 21-16,-22-21 0,0 21 0,21-21 15,-20 0-15,-1 21 0,21-21 0,-21 0 16,0 0-16,22 0 0,-22 0 0,0 22 16,0-22-16,0 0 0,22 0 15,-22 0-15,0 0 16,0 0-16,-21 21 47,0 0-32,0 0-15,0 0 16,-21-21-16,0 21 0,0 1 0,0-22 16,-1 21-16,1 0 0,-21 0 15,21 0-15,-22 0 0,22-21 16,-21 22-16,21-1 0,-22 0 0,22 0 16,-21 0-16,21 0 0,-43 22 15,43-22-15,0 0 0,0-21 0,0 21 16,-22 0-16,22 1 0,0-22 15,-21 42-15,20-42 16,-20 42-16,21-42 0,0 21 0,0-21 16,-1 0-16,22 22 0,-21-1 15,42-21 48,1-21-63,-1-1 0,0 22 15,0-21-15,21 0 0,-20 0 0,20 0 16,21-22-16,-20 1 16,-1 21-16,43-43 0,-43 22 15,0 0-15,1 21 0,-22-22 16,21 22-16,1 0 0,20-43 16,-42 43-16,22 0 0,-22 0 15,0 0-15,0 21 0,-21-21 16,0-1-1,-21 22 17,0 0-17,0 0-15,-1 0 0,1 0 16,0 22-16,0-22 16,0 0-16,0 0 0,-1 0 0,1 0 15,0 0-15,0 0 0,-21 0 0,20 0 16,1 0-16,0 0 0,0 0 0,0 0 15,0 0-15,-1 0 0,1 0 16,0 0-16,0 0 0,0 0 0,21-22 16,-21 22-16,-1 0 15,1-21-15,0 21 47,0 0-31,21-21-16,21 21 78,0 0-78,0 21 16,1-21-16,-1 0 0,0 21 0,0-21 15,21 22-15,1-1 0,-22-21 16,21 21-16,1-21 0,-1 21 0,0-21 15,1 21-15,-1-21 0,-21 21 16,21-21-16,-20 0 0,-1 0 0,0 22 16,0-22-16,-42 0 47,0 21-47,0-21 0,-1 0 15,1 0-15,0 21 0,-21-21 0,21 21 16,-1-21-16,-20 21 0,21-21 15,-21 21-15,-1 1 0,22-22 16,-21 21-16,21 0 0,-22 0 0,22 0 16,0-21-16,-21 21 0,20 1 0,-20-1 15,42 0-15,-21-21 0,0 21 16,0-21-16,21 21 16,-22-21 15,44-21 16,-1 0-32,0 21-15,0-21 0,0 0 16,0-1-16,22 1 0,-1-42 16,0 42-16,43-22 15,-64 22-15,64-42 0,-64 41 16,43 1-16,-43 0 0,0 0 15,0 21 1,-42 0 15,0 21-31,0-21 16,-1 21-16,1 0 0,0 1 16,-64 20-16,22 21 0,21-41 15,-1-1-15,22 0 0,-21 0 16,-1 21-16,1-42 15,42 22-15,-21-22 0,0 0 16,21 21-16,21-21 16,0-21-1,0 21-15,0-22 0,1 1 16,-1 0-16,0 0 0,42-21 16,-20-1-16,-22 22 0,42-42 15,-41 41-15,-1 1 0,21-21 16,-21 42-16,-42 21 31,0 0-31,0 0 0,-22 1 16,22-1-16,-21 21 0,21-21 0,-43 22 15,43-22-15,0 0 16,-21 21-16,42-21 16,-22 22-16,22-22 0,0 0 15,22-21 16,-1 0-31,0-21 16,0 21-16,-21-21 0,21 21 16,-21-21-1,-21 21 17,0 0-17,0 21-15,0-21 0,21 21 16,-22-21-16</inkml:trace>
  <inkml:trace contextRef="#ctx0" brushRef="#br0" timeOffset="21125.05">7578 9377 0,'0'0'0,"-22"0"0,1 0 0,-21 0 0,21 0 16,0 0-16,-1 0 0,1 0 0,42 0 47,22 0-47,-1 0 0,0 0 15,1 0-15,20 0 0,1 0 0,-1 0 16,22 0-16,-22 0 0,22 0 0,-21 0 16,20 0-16,-20 0 0,-1 0 0,22 0 15,-22 0-15,1 0 0,-1 0 16,43 0-16,-63 0 0,-22 0 16,21 0-16,-21 0 0,-21 21 31,-21 0-16,0-21-15,0 0 0,0 21 0,-1-21 16,1 22-16,0-22 0,-21 0 0,21 21 16,-22-21-16,22 21 0</inkml:trace>
  <inkml:trace contextRef="#ctx0" brushRef="#br0" timeOffset="21475.85">7662 9758 0,'-21'21'16,"42"-42"-16,-63 42 0,63-21 31,0 0-31,0 0 0,1 0 16,20 0-16,0 0 0,1 0 0,20 0 15,1 0-15,-22 0 0,21 0 0,1 0 16,-1 0-16,-20 0 0,20 0 0,1 0 15,-22 0-15,0 0 0,22 0 0,-22 0 16,1 0-16,-22 0 16,21 0-16,-21 0 0,0 0 0,1 0 15,-1 0-15,0 0 0,-42 21 32,0-21-32,-1 0 15,1 0-15,0 21 0,0-21 0,0 22 16,0-22-16,-1 0 0,1 0 15,-21 21-15,21 0 0,-22-21 0,22 21 16</inkml:trace>
  <inkml:trace contextRef="#ctx0" brushRef="#br0" timeOffset="21828.16">7578 10097 0,'0'0'0,"-22"0"0,1 0 0,0 21 0,42-21 31,0 0-15,1 0-16,20 0 0,-21 0 0,21 0 15,22 0-15,-22 0 0,22 0 0,-1 0 16,1 0-16,-1 0 16,1-21-16,-1 21 0,-20 0 0,20 0 15,1 0-15,-1 0 0,-21-22 0,22 22 16,-22 0-16,1 0 0,-1 0 0,0 0 15,-21 0-15,22 0 0,-22 0 0,0 0 16,0 0-16,-42 0 47,0 22-47,0-22 16,0 0-16,-1 21 0,-20-21 0,21 0 15,0 21-15,-22 0 0,1-21 0,21 0 16,-21 21-16,-1-21 0</inkml:trace>
  <inkml:trace contextRef="#ctx0" brushRef="#br0" timeOffset="22088.17">7726 10329 0,'0'0'16,"-43"0"-16,22 22 0,0-22 0,0 0 0,0 0 16,42 0-1,0 0 1,0 0-16,22 0 0,-22 0 0,21 0 15,0 0-15,22-22 0,-22 22 0,1-21 16,20 21-16,-21 0 0,1-21 0,-1 21 16,0 0-16,1 0 0,-22-21 0,21 21 15,-21 0-15,1 0 0,-1 0 16,0-21-16,-21 0 47,0-1-32</inkml:trace>
  <inkml:trace contextRef="#ctx0" brushRef="#br0" timeOffset="30272.36">2476 4741 0,'0'0'16,"0"-21"-16,0 0 0,-21 0 0,0 0 15,0 0-15,21-1 0,0 1 0,0 0 16,-21 0-16,21 0 0,-21 0 0,21-1 16,0 1-16,-22 0 0,22 0 15,-21 21 16,21 21-15,-21 0-16,21 0 0,0 1 0,0-1 16,0 21-16,0-21 15,0 22-15,0-1 0,0 0 0,0 1 16,0-1-16,0 0 0,0 1 16,0 20-16,0-21 0,0 1 0,0-22 15,0 21-15,0-21 0,0 22 0,0-22 16,21 0-16,0 0 0,1-21 15,-1 0-15,0 0 0,0 0 0,0 0 16,22 0-16,-22 0 0,0-21 0,21 0 16,1 0-16,-22 0 0,21-22 15,0 22-15,-20-21 0,-1-1 16,21 1-16,-21 0 0,0 21 0,1-22 16,-1 1-16,-21 0 0,0-1 15,21 22-15,-21-21 0,0 21 0,0-1 16,0 1-16,0 0 0,0 42 47,0 0-32,21 1-15,-21-1 0</inkml:trace>
  <inkml:trace contextRef="#ctx0" brushRef="#br0" timeOffset="30600.17">3175 4699 0,'-21'0'15,"0"0"-15,21 21 16,0 0-16,-22 1 16,22-1-16,0 21 0,0 0 15,0 1-15,0-1 0,0 22 0,0-22 16,0 21-16,0 1 0,0-1 0,0 1 15,0-1-15,-21 1 16,21-1-16,-21 22 0,0-21 0,21-1 0,0 1 16,-21-1-16,21-21 0,-21 22 0,21-22 15,0 1-15,0-1 0,0-21 16,0 21-16,0-20 0,0-1 16,0 0-16,0-42 31,21 0-16,0-22-15,-21 22 0,21-21 0,-21 21 16</inkml:trace>
  <inkml:trace contextRef="#ctx0" brushRef="#br0" timeOffset="30899.36">3090 5059 0,'0'0'0,"0"-64"15,0 22-15,0-64 16,0 64-16,0 0 0,0 20 0,21-20 15,1 21-15,-1 0 0,21 0 0,-21-1 16,22 1-16,20 21 0,-21 0 16,22 0-16,-22 0 0,1 0 0,-1 0 15,0 0-15,-21 21 0,1 1 0,-22-1 16,0 0-16,0 0 0,0 21 16,-22-20-16,1 20 0,-21-21 0,0 21 15,-1-20-15,1-1 0,0 21 0,-1-21 16,-20 0-16,42 1 15,-22-1-15,1 0 0,21 0 0,0-21 16,-1 21-16,44-21 31,20 0-31,-21 0 0,21-21 16,1 0-16</inkml:trace>
  <inkml:trace contextRef="#ctx0" brushRef="#br0" timeOffset="31172.21">4191 4636 0,'0'0'16,"0"-22"-16,0 1 0,-21 21 31,0 0-31,-1 0 0,1 0 0,0 0 16,0 0-16,0 0 0,0 21 0,-22 1 15,22-1-15,0 0 0,-21 0 16,20 0-16,1 22 0,0-1 0,0-21 15,0 21-15,0-20 0,21 20 0,0-21 16,0 0-16,0 22 0,0-22 16,0 0-16,21 0 0,0 0 15,0-21-15,0 0 0,0 0 0,22 0 16,-1 0-16,0 0 0,-20 0 16,20 0-16,0-21 0</inkml:trace>
  <inkml:trace contextRef="#ctx0" brushRef="#br0" timeOffset="31944.85">4678 4805 0,'0'-21'0,"0"42"0,0-63 0,0 20 15,-21 1-15,-1 21 0,1-21 0,0 21 16,0 0-16,0-21 0,0 21 0,-1 0 16,1 0-16,0 0 0,0 21 15,0-21-15,0 21 0,21 0 0,-22 1 16,1-1-16,0 0 0,21 21 0,0-21 15,0 22-15,0-22 0,0 0 16,0 0-16,0 0 0,0 1 16,0-1-16,0 0 0,0 0 0,0 0 15,21-21-15,0 0 16,1 0-16,-1 0 0,0 0 16,0 0-16,0 0 0,0-21 0,1 0 15,-1 21-15,-21-21 0,21 0 0,0-1 16,-21 1-16,21 0 0,-21 0 15,21 0-15,1-22 0,-22 22 0,0 0 16,0-21-16,0 21 0,21-1 16,-21 1-16,0 42 31,0 1-31,-21-1 0,-1 0 16,22 0-16,0 0 0,-21 0 0,21 22 15,-21-22-15,21 0 0,0 0 16,0 0-16,0 1 0,0-1 0,0 0 15,21-21-15,-21 21 0,21-21 0,1 0 16,-1 21-16,0-21 0,0 0 0,0 0 16,0 0-16,1 0 0,-1 0 15,21 0-15,-21-21 0,0 0 0,1 21 16,-1-21-16,0 0 0,0-1 0,0-20 16,-21 21-16,21 0 0,-21 0 15,0-1-15,0 1 16,0 0-16,0 0 0,0 0 0,-21 42 47,0 0-47,21 0 15,0 0-15,0 1 0,0-1 0,0 0 16,0 0-16,0 0 0,21 0 16,0 1-1,-21-1-15,22-21 16,-22 21-16,0 0 15,-22 0 1,1-21-16,0 0 16,-21 0-16,21 21 0,-1-21 15,1 0-15,0 0 0,0 0 0,42-21 47,0 0-47,0 0 0,1 21 16,-1-42-16</inkml:trace>
  <inkml:trace contextRef="#ctx0" brushRef="#br0" timeOffset="33104.46">5609 4403 0,'0'0'0,"-21"-21"0,0-1 15,21 1-15,-21 0 0,21 0 0,-22 21 16,1-21-16,0 21 15,0 21 1,21 0-16,-21 0 0,21 22 16,0-22-16,0 21 0,-21-21 0,21 22 15,-22-1-15,22 0 0,-21 1 16,21-1-16,0 0 0,0 1 16,-21-1-16,21 0 0,-21-21 0,21 22 15,0-22-15,0 0 0,0 21 0,0-20 16,0-1-16,0 0 15,0-42 17,21 21-32,0-21 15,0-1-15,1 1 0,-1 0 16,0 0-16,0 0 0,0 0 0,0-1 16,1 22-16,-1-21 0,0 21 15,0 0 1,-21 21-16,0 1 15,0-1-15,0 0 0,0 0 16,0 0-16,0 0 0,0 1 16,0-1-16,0 0 15,21-21 1,0 0-16,1 0 16,-1 0-16,0 0 15,0 0-15,0 0 0,-21-21 16,21 21-16,1-21 0,-1 21 0,0-22 15,-21 1-15,21 21 0,0-21 0,0 21 16,-21-21-16,22 21 16,-1 0-1,-21 21 1,0 0 0,0 0-16,0 1 15,21-1-15,0-21 0,0 21 16,0-21-16,1 0 0,-1 0 15,21 21-15,-21-21 0,0 0 16,1 0-16,-1 0 0,21 0 16,-21 0-16,0 0 0,22 0 0,-22-21 15,0 21-15,0-21 0,0 21 16,1-21-16,-22-1 0,21 1 0,-21 0 0,21 0 16,-21 0-16,0 0 15,0-22-15,0 22 0,0 0 0,0 0 16,0 0-16,0-1 0,-21 22 0,0 0 15,-1 0-15,1 0 0,0 0 16,0 0-16,0 0 0,0 22 16,21-1-16,-22 0 0,22 0 15,0 0-15,0 0 0,0 1 16,0-1-16,0 0 16,22-21-16,-1 21 15,0-21-15,0 0 16,-21 21-16,21-21 0,0 0 15,1 0 1,-22 21-16,0 1 0,0-1 16,0 0-1,0 0-15,0 0 0,0 22 0,0-22 16,0 0-16,0 21 0,-22 1 0,1-22 16,0 21-16,21 0 0,-21 1 0,0-1 15,-22 0-15,22 22 0,0-22 0,0 1 16,21-1-16,-21 0 0,0 1 15,-1-1-15,22 0 0,-21 1 0,21-22 16,0 21-16,0-21 0,0 22 0,0-22 16,0 0-16,0 0 0,0 0 15,0 0-15,-21-21 0,0 22 16,0-22 0,0 0-1,21-22-15,0 1 16,0 0-16,0 0 0,0 0 15,0 0-15,0-22 0,0 22 0,0-21 16,0-1-16</inkml:trace>
  <inkml:trace contextRef="#ctx0" brushRef="#br0" timeOffset="33380.33">6075 4360 0,'0'0'0,"0"-21"0,0 0 16,0 0-16,0 0 15,21 21-15,-21-21 32,0 42 46,-21-21-63</inkml:trace>
  <inkml:trace contextRef="#ctx0" brushRef="#br0" timeOffset="33648.18">5249 4487 0,'-42'22'15,"84"-44"1,-84 65-16,63-43 16,21 0-16,-20 0 0,20 21 15,0-21-15,1 0 0,20 0 0,-21 0 16,22 0-16,-1 0 0,1 0 16,-1 0-16,1 0 0,-22 0 0,22 0 15,-22 0-15,-21 0 0,0 0 0,1 0 16,-1 0-16,0 0 0,-21 21 47,0 0-47,0 0 15,0 1-15</inkml:trace>
  <inkml:trace contextRef="#ctx0" brushRef="#br0" timeOffset="37004.19">8149 6011 0,'0'0'0,"-85"0"15,64 0 1,0 0-16,21 22 16,21-22-1,0 21-15,22-21 0,-22 0 16,21 0-16,1 21 0,-22-21 16,21 0-16,0 0 0,1 0 0,-22 0 15,21 0-15,-21 0 0,22 0 0,-22 0 16,0 0-16,0 0 0,0 0 15,-42 0 17,0 0-32,0 0 0,0 0 15</inkml:trace>
  <inkml:trace contextRef="#ctx0" brushRef="#br0" timeOffset="37224.07">8043 6329 0,'0'0'0,"0"21"0,21-21 32,1 0-32,-1 0 0,0 0 0,0 0 15,21-21-15,-20 21 0,20 0 0,-21 0 16,21 0-16,1 0 0,-1 0 0,-21 0 16,22 0-16,-1 0 15,-21 0-15,0 0 0,0 0 0,1 0 16,-22 21-16,21-21 0,-21 21 15,0 0-15,-21-21 0,-1 0 0,1 22 16</inkml:trace>
  <inkml:trace contextRef="#ctx0" brushRef="#br0" timeOffset="37420.94">8086 6583 0,'0'0'15,"21"21"1,0-21-1,21 0-15,-21 0 0,1 0 0,20 0 16,-21 0-16,21 21 0,1-21 16,-22 0-16,21 0 0,-21 0 0,1 0 15,-1 0-15,0 21 0,0-21 16,-21 22-16,-21-22 16,0 0-16</inkml:trace>
  <inkml:trace contextRef="#ctx0" brushRef="#br0" timeOffset="37591.96">7916 6900 0,'0'0'0,"0"22"16,0-1-1,21 0-15,1-21 16,-1 0-16,0 0 0,21 0 0,-21 0 16,22 0-16,-22 0 0,21 0 15,1 0-15,-1 0 0,-21-21 0,21 0 16,1 21-16,-22-22 0,21 22 0,1-21 15,-22 21-15,21-21 0</inkml:trace>
  <inkml:trace contextRef="#ctx0" brushRef="#br0" timeOffset="38208.23">8361 5969 0,'0'0'15,"0"-21"1,0 42 15,0 0-31,0 22 16,21-22-16,0 21 0,0 0 0,0 1 16,22 20-16,-1-20 0,0 20 0,1 1 15,20-1-15,-20 1 0,20-1 0,-21-21 16,1 22-16,20-1 0,-20-20 0,-1-1 15,-21 0-15,21 1 0,1-1 16,-22 0-16,0-20 0,0-1 0,-21 0 16,0 0-16,21 0 0,-21 0 0,0 1 15,0-44 17,-21 1-32,21 0 15,-21 0-15,0 0 16,0 0-16,21-1 0,0-20 0,-21 21 15</inkml:trace>
  <inkml:trace contextRef="#ctx0" brushRef="#br0" timeOffset="38521.05">9229 6054 0,'0'0'0,"0"-21"16,0-1-16,0 1 0,-22 21 15,1 0 1,0 21-16,0-21 0,0 43 16,0-22-16,-22 21 0,1 1 0,21-1 15,-43 21-15,22-20 0,0 20 16,-22 1-16,22-1 0,-22 1 0,22-1 16,-22 1-16,1-1 0,-1 1 0,1-1 15,-1-20-15,1 20 0,-1-21 0,22 1 16,0-1-16,-1 0 0,1 1 0,0-22 15,21 21-15,-1-21 0,22 1 0,0-1 16,0 0-16,22-21 31,-1 0-31,0 0 0,21 0 16</inkml:trace>
  <inkml:trace contextRef="#ctx0" brushRef="#br0" timeOffset="39211.65">9504 9673 0,'0'0'16,"0"-21"-16,0 0 0,0-21 0,-21 20 0,21 1 15,-22 0-15,22 0 0,0 0 0,-21 0 16,21-1-16,-21 1 0,21 0 0,-21 0 15,21 42 17,0 0-32,0 0 15,0 1-15,0 20 0,0-21 0,21 21 16,0-20-16,0 20 0,1 0 0,-1 1 16,0-1-16,21 0 0,-21 1 15,1-1-15,20 0 0,-21 1 0,21-1 16,-20 0-16,-1 1 0,0-1 0,0 0 15,0 1-15,0-22 0,1 0 0,-1 21 16,-21-21-16,21-21 0,-21 22 0,0-1 16,0-42 15,0-1-15,0 1-16,0 0 15,0 0-15,0 0 0,-21 0 0,21-22 16,0 22-16,0 0 0,0-21 0,0 20 15,0-20-15</inkml:trace>
  <inkml:trace contextRef="#ctx0" brushRef="#br0" timeOffset="39544.46">10118 9419 0,'0'0'0,"0"-21"0,0 0 16,0 0-16,-22 42 31,1 0-31,0 0 15,-21 0-15,21 22 0,-22-1 16,1 0-16,0 1 0,20-1 0,-20 22 16,0-22-16,-1 0 0,1 22 0,0-22 15,-1 0-15,1 22 0,0-22 16,-1 1-16,1-1 0,0-21 0,-1 21 0,22-20 16,-21 20-16,21-21 0,0 0 15,21 0-15,0 1 0,-22-1 0,22 0 0,-21 0 16,21-42 46,0 0-46,0 0-16,0-1 16,0 1-16,0 0 0</inkml:trace>
  <inkml:trace contextRef="#ctx0" brushRef="#br0" timeOffset="49211.52">9652 2053 0,'-21'0'31,"0"0"-31,63 0 47,0 0-47,1 0 0,20 0 16,1 0-16,20 0 0,22 0 0,0 0 15,0 0-15,0-21 0,-1 21 16,22 0-16,-21 0 0,21 0 0,-21 0 15,0 0-15,-21 0 0,-1 0 0,-20 0 16,-1 0-16,-20 0 0,-1 0 0,-21 0 16,0 0-16,0-21 0,-21 0 31,-21 21 0,0 0-15,0 0-16,0 0 0,0 0 0,-1 0 15,1 0-15</inkml:trace>
  <inkml:trace contextRef="#ctx0" brushRef="#br0" timeOffset="53404.32">4784 2074 0,'-22'0'0,"-20"-21"16,21 21-16,21-21 16,-21 21-16,0 0 15,21-21 1,21 21 46,0 21-62,21-21 16,-21 21-16,1-21 0,20 21 16,0-21-16,1 22 0,-1-22 0,0 21 15,1-21-15,-1 21 0,21-21 0,-20 21 16,-1-21-16,22 21 0,-22-21 16,0 21-16,1-21 0,20 22 0,-21-22 15,1 21-15,-1-21 0,-21 0 0,22 21 16,-22-21-16,0 0 0,0 21 15,0-21 1,-21 21 0,0 0-1,-21-21-15,0 0 16,0 22-16,21-1 0,-21-21 0,-1 21 16,-20-21-16,21 21 0,0 0 0,-22 0 15,1 1-15,0-1 0,-1 0 16,1 21-16,0-21 0,-1 22 15,-20-1-15,21-21 0,-1 22 0,-20-1 16,20-21-16,1 21 0,0 1 0,-1-22 0,-20 21 16,21-21-16,20 1 15,-20 20-15,0-21 0,21 0 0,-22 0 16,22 1-16,-21-1 0,21 0 0,-1 0 16,1 0-16,21 0 0,-21-21 15,0 0 1,42 0-1,0-21 1,0 0-16,1 21 0,-1-21 0,21 0 16,0 0-16,1-1 0,-1 1 15,0-21-15,22 21 0,-22 0 0,22-22 16,-1 1-16,1 21 0,-22-22 16,22 1-16,-1 0 0,1-1 15,-22 1-15,21 0 0,-20-1 0,-1 22 16,0 0-16,-20-21 0,20 21 0,-21 21 15,0-22-15,0 1 16,-42 42 0,21 1-1,-21-1-15,-21 0 0,21 21 0,-1-21 16,-20 22-16,21-22 0,-21 21 16,-1 1-16,1-22 0,0 21 0,-22-21 15,22 22-15,-1-22 0,1 0 0,-21 0 16,20 0-16,22 0 0,-21 1 0,-1-1 15,22-21-15,0 0 16,21 21-16,21-42 31,0 0-31,1 21 16,20-22-16,0 1 0,1 0 16,-1 0-16,0 0 0,1-22 15,-1 22-15,21 0 0,-20 0 0,-1-21 0,0 20 16,1 1-16,-1 0 0,-21-21 15,22 42-15,-22-21 0,0-1 0,-42 44 32,-22-1-17,22 0-15,0 0 16,-21 21-16,-1-20 0,1 20 0,0-21 16,-22 0-16,22 22 0,0-22 0,-64 42 15,63-42-15,1 1 0,0-1 16,21 0-16,-22 0 0,22-21 15,0 21-15,0-21 0,42-21 32,0 21-32,21-21 15,-20 0-15,20 0 0,0-1 16,-21-20-16,22 21 0,-1-21 0,0 20 16,1-20-16,-1 0 0,0-1 0,1 22 15,-1-21-15,0 21 16,-20 0-16,20-1 0,-21 1 0,0 21 15,-21 21 1,0 1-16,-21-1 0,0 0 16,-21 0-16,20 21 0,-20-20 15,0-1-15,-1 21 0,1-21 16,0 0-16,-1 22 0,1-22 0,0 0 0,21 0 16,-22 0-16,22 1 0,0-22 15,21 21-15,-21-21 0,42 0 47,0 0-31,-21-21-16,-21-1 31</inkml:trace>
  <inkml:trace contextRef="#ctx0" brushRef="#br0" timeOffset="56420.81">4784 2011 0,'0'0'0,"-22"0"0,-20 0 15,21 0-15,-21-21 0,20 21 0,-20 0 16,21-21-16,-21-1 0,20 22 0,1 0 15,0 0-15,0 0 0,0 0 0,0 0 16,63 0 15,-21 22-15,21-22-16,1 21 0,20-21 16,-20 21-16,20-21 0,1 21 0,-1 0 15,1-21-15,-1 21 0,1 1 0,-1-1 16,-21-21-16,1 21 0,-1 0 0,0-21 15,1 21-15,-1-21 0,0 21 16,-20-21-16,20 22 0,-21-22 16,0 0-16,0 21 0,1-21 15,-44 21 17,1-21-32,0 0 15,0 0-15,0 0 0,0 21 16,-1-21-16,1 21 0,-21-21 0,21 21 15,-22-21-15,22 22 0,-21-1 16,0-21-16,-1 21 0,1 0 0,0-21 16,-1 21-16,22-21 0,-21 0 0,21 21 15,-1-21-15,1 0 16,42-21 15,1 0-31,20 21 0,0-21 0,1 21 16,-1 0-16,0-21 0,22 21 15,-22 0-15,0-21 0,22 21 16,-22-22-16,1 22 0,-1 0 0,-21 0 16,21 0-16,-20-21 0,-1 21 0,0 0 15,0 0-15,-42 0 32,0 0-32,0 0 0,-1 0 15,1 0-15,0 0 0,0 0 0,0 0 16,0 0-16,21 21 0,-22-21 0,1 0 15,21 22 32,21-22-31,-21 21 0,22 0-16</inkml:trace>
  <inkml:trace contextRef="#ctx0" brushRef="#br0" timeOffset="56868.06">5440 2540 0,'-21'21'31,"-1"-21"-15,1 21-16,0-21 0,0 22 0,0-1 15,0 0-15,-22 0 0,1 0 0,0 0 16,-1 22-16,1-22 0,0 0 0,-22 21 16,22-20-16,-1 20 0,1-21 15,-21 21-15,41-20 0,-20-1 0,0 0 16,21 0-16,-1 0 0,1 0 0,21 1 16,21-22-1,1 0 1,-1-22-16,21 1 0,-21 0 15,22 0-15,20 0 0,-21 0 0,1-1 16,20 1-16,-20-21 0,20 21 0,-21 0 16,1-22-16,-1 22 0,0 0 0,1 0 15,-22 21-15,0-21 0,0 21 16,-21-22-16,0 44 16,0-1-16,-21 0 15,0 0-15,0 0 0,-22-21 0,22 21 16,0 1-16,0-1 0,0 0 15,0 0-15,21 0 0,-22-21 0,22 21 16,0 1-16,22-1 16</inkml:trace>
  <inkml:trace contextRef="#ctx0" brushRef="#br0" timeOffset="58363.2">7387 9462 0,'-21'0'16,"42"0"-16,-42-22 0,0 22 0,21-21 15,-21 21-15,-1 0 0,22-21 16,-21 21-16,0 0 0,0-21 16,0 21-1,0 0-15,21-21 16,-22 21-16,1 0 0,0 0 16,0 0-16,0 0 0,0-21 15,-1 21-15,1 0 16,21-22 15,43 22-15,-22 0-16,21 0 0,22 0 15,-1 0-15,1 0 0,20 0 0,1 0 16,21 0-16,0 0 0,21 0 0,0 0 16,0 0-16,21 0 0,-21 0 15,21 0-15,106 0 16,-127 0-16,-42 0 0,20 0 0,-41 0 15,-1 0-15,1 0 0,-43 0 0,21 0 16,-20 0-16,-22 22 16,-22-22-16,-20 0 15,21 0-15,0 0 0,-22 0 16,22 0-16,0 0 0,0 0 0,0 21 16,0-21-16,-1 0 15,22 21-15,-21 0 0,0-21 0,0 21 16,21 0-16,-21 1 15,0-22-15,-1 21 0,22 0 16,-21-21-16,-21 21 0,21-21 16</inkml:trace>
  <inkml:trace contextRef="#ctx0" brushRef="#br0" timeOffset="58688.02">8318 9589 0,'0'0'0,"-84"0"0,20 0 16,-20 0-16,-1 21 0,21-21 0,1 0 15,-22 0-15,43 0 0,-22 21 0,22-21 16,0 0-16,21 0 0,-1 0 0,22 21 15,22-21 1,-1 0-16,21 0 0,0 0 16,22 0-16,-1 0 0,22 0 0,0 0 0,-1 0 15,1 21-15,0-21 0,-1 0 16,1 0-16,0 0 0,-1 0 0,-20 21 16,21-21-16,-43 0 0,21 0 0,-20 0 15,-1 0-15,0 0 0,-20 0 16,-1 0-16,-64 0 15,22 0 1,-21 0-16,0 0 0,20 22 0,-20-22 16,0 0-16,-22 0 0,22 0 0,0 0 15,-1 0-15,1 0 0,0 0 0,-1 21 16,1-21-16,0 0 0,20 21 0,-20-21 16,0 21-16,-1-21 15,1 0-15,21 21 0,-21-21 0</inkml:trace>
  <inkml:trace contextRef="#ctx0" brushRef="#br0" timeOffset="59171.89">7853 9885 0,'-21'0'0,"42"0"0,-64 0 16,22 0-16,0 21 0,21 0 16,21-21-16,0 0 15,22 0-15,-22 0 0,42 0 16,-20 0-16,-1 0 0,22 0 0,-1 0 16,1 0-16,-1 0 0,1 0 0,20 0 15,-20 0-15,-1 0 0,1 0 0,20 0 16,-41 0-16,20 0 0,1 0 0,-22 0 15,0 0-15,1 0 0,-22 0 16,0 0-16,0 0 0,0 0 16,-21 21-16,-21-21 15,0 0-15,0 22 0,-21-22 16,-1 0-16,22 0 0,-42 0 0,20 21 16,-20-21-16,20 0 0,-20 0 0,-1 21 15,-20-21-15,20 0 0,-20 21 0,-1-21 16,21 21-16,-20-21 0,-1 21 0,0-21 15,22 22-15,-1-1 0,-20-21 0,41 21 16,-20-21-16,21 21 0,-1-21 16,1 21-16,21-21 0,0 0 0,21 21 15,21-21 1,21 22-16,0-22 0,1 0 0,20 0 16,1 0-16,20 0 0,1 0 0,21 0 15,-21 0-15,-1 0 0,22 0 0,-21 0 16,-1 0-16,1 0 0,0 0 0,-1 0 15,-20 0-15,-22-22 0,22 22 0,-22 0 16,0 0-16,-20-21 0,-1 21 16,0 0-16,-21-21 0,0 0 15,0 0-15,0 0 16,0-1-16,-21 1 0,21 0 16,0 0-16,0 0 0</inkml:trace>
  <inkml:trace contextRef="#ctx0" brushRef="#br0" timeOffset="60243.78">10245 8530 0,'0'0'0,"0"-21"0,21 0 0,-21-21 0,21 20 15,0 22-15,-21-21 16,0 0-16,0 0 0,21 21 0,0-21 15,1 21 1,-22 21 15,0 0-31,0 0 0,0 0 0,0 22 16,0-22-16,-22 21 0,1 1 16,0-22-16,21 21 0,-21 0 0,0 1 15,0-1-15,21 0 0,-22 1 0,1-1 16,21 0-16,0-20 0,-21 20 15,21-21-15,-21 0 0,21 0 0,0 1 0,0-1 16,0 0-16,0-42 47,0 0-47,0-1 16,0 1-16,21 0 0,0 0 0,0-21 15,-21 20-15,22-20 0,-1 0 0,0-1 16,0 1-16,0 0 0,-21-1 15,21 1-15,1 0 0,-1-1 0,0 1 0,0 0 16,0-1-16,0 1 0,1 0 16,-1-1-16,21 1 0,-21 21 15,0-21-15,1 20 0,-1 22 0,0-21 0,0 21 16,0 0-16,0 0 16,1 21-16,-22 1 0,0 20 0,21-21 15,-21 21-15,21 1 0,-21-1 0,0 0 16,0 22-16,0-22 0,0 1 0,0-1 15,0 0-15,0 22 0,0-22 16,0 0-16,0 1 0,0-22 0,0 21 16,0 1-16,0-22 0,0 0 0,0 21 15,0-21-15,0 1 0,0-1 0,0 0 16,21 0-16,-21 0 0,21 0 16,-21-42 30,0 0-46,0 0 16,-21 0-16,21 0 0,-21-1 16,0 1-16</inkml:trace>
  <inkml:trace contextRef="#ctx0" brushRef="#br0" timeOffset="60522.67">10329 8827 0,'-21'0'15,"42"0"-15,-84 0 0,20 0 0,22 0 0,0 0 16,42 0 15,0 0-31,22 0 0,-1 0 16,0 0-16,1 0 0,-1 0 0,0 0 15,22 0-15,-22 0 0,22 0 0,-22 0 16,22 0-16,-22-22 0,0 22 0,1 0 16,-22 0-16,21 0 0,-21 0 15,-42 0 1,21-21-16,-21 21 15,0 0-15,0 0 0,-22-21 16,22 21-16,0 0 0,0-21 0,-22 21 16,22-21-16,0 21 0,-21-21 15,21-1-15,-22 22 0,22-21 0,0 21 16</inkml:trace>
  <inkml:trace contextRef="#ctx0" brushRef="#br0" timeOffset="61140.82">10520 8382 0,'0'0'0,"0"-21"16,0 0-16,0 0 0,-21-43 15,-1 43-15,1 21 16,0 0-16,0 0 0,0 0 16,0 21-16,-1 0 15,22 0-15,-21 22 0,0-22 16,0 21-16,21 22 0,-21-22 0,0 22 15,-1-22-15,22 21 0,-21 1 0,0-1 16,0 1-16,0-1 0,0-20 0,-1 20 16,1-20-16,0-1 0,21 0 0,-21 1 15,0-1-15,21-21 0,-21 21 0,21-20 16,0-1-16,0 0 0,0 0 16,-22-21-16,44 0 31,-1-21-31,-21 0 0,21-22 15,0 22-15,0-21 0,0 21 0,1-22 16,-1 1-16,0-21 0,0 20 16,21-20-16,-20-1 0,-1 22 0,21-22 15,-21 1-15,22-1 0,-1 1 16,-21 21-16,21-22 0,-20 22 0,20-1 16,-21 22-16,21-21 0,-20 21 0,-1 21 15,21-21-15,-21 21 0,0 0 0,1 0 16,-22 21-16,21 0 0,0 0 0,-21 21 15,0 1-15,0-1 0,0 0 0,0 1 16,0-1-16,0 22 0,0-22 16,0 21-16,0-20 0,0 20 0,0-20 15,0-1-15,0 0 0,0 1 16,0-1-16,0-21 0,0 21 0,0-20 16,0 20-16,0-21 0,0 0 0,0 0 15,0 1-15,0-1 0,0 0 16,-21-21-1,21-21 1,0 0 0,-21-1-16,-1 1 0,1 0 0,21 0 15,-21 0-15,0-22 0</inkml:trace>
  <inkml:trace contextRef="#ctx0" brushRef="#br0" timeOffset="61423.66">10223 8996 0,'-21'0'0,"42"0"0,-63 0 15,21 0-15,42 0 16,0 0 0,0 0-16,22 0 0,-22-21 0,21 21 15,22 0-15,-22 0 0,22-21 0,-1 21 16,1 0-16,20 0 0,-20 0 0,-1 0 16,22-22-16,-22 22 0,1 0 0,-22 0 15,22 0-15,-43 0 0,21 0 0,-21 0 16,1 0-16,-22-21 31,-22 21-31,1 0 16,0 0-16,0 0 0,0 0 15,0 0-15,-1 0 0,1 21 0,0-21 16,0 22-16,0-22 0,0 0 0,-1 0 16,-20 21-16,21-21 0,0 0 0</inkml:trace>
  <inkml:trace contextRef="#ctx0" brushRef="#br0" timeOffset="64604.25">9779 9800 0,'-21'0'0,"42"0"0,-63 0 0,20 0 16,1 0-16,0-21 0,0 21 0,0 0 16,0 0-16,-1 0 0,1 0 0,0 0 15,0-21-15,0 21 0,42 0 32,0 0-32,21 0 15,1 0-15,20 0 0,1 0 0,20 0 16,1 0-16,21 21 0,21 0 0,-21-21 15,21 21-15,0-21 0,21 22 0,-21-22 16,0 0-16,0 21 0,-21-21 16,0 0-16,-22 0 0,-20 0 0,20 0 0,-41 0 15,-1 0-15,0 0 16,1 0-16,-22 0 0,0 0 0,0 0 16,-63 21 15,21-21-31,0 0 0,-22 0 15,22 21-15,-21-21 0,-1 0 0,22 0 16,-21 21-16</inkml:trace>
  <inkml:trace contextRef="#ctx0" brushRef="#br0" timeOffset="64956.49">9864 10160 0,'0'0'0,"-64"0"0,22 0 0,-22 21 0,22-21 16,21 0-16,0 0 0,-1 0 0,44 0 31,-1 0-31,21 0 0,22 0 16,-1 0-16,1 0 0,20 0 0,1 0 16,21 0-16,0 0 0,-22 0 0,22 0 15,0 0-15,0 0 0,0 0 0,-1 0 16,-20 0-16,21 0 0,-21 0 0,-1 0 15,1 0-15,-22 0 0,1 0 0,-1 0 16,1 0-16,-22 0 0,-21 0 16,22 0-16,-22 0 15,-21 21-15,-21-21 16,0 0-16,-1 0 0,-20 0 0,0 22 16,-1-22-16,1 0 0,-21 0 0,20 21 15,-20-21-15,-1 0 0,22 21 16,-22-21-16,1 21 0,21-21 0</inkml:trace>
  <inkml:trace contextRef="#ctx0" brushRef="#br0" timeOffset="65260.36">9737 10541 0,'0'0'0,"-22"0"0,22 21 0,0 0 15,22-21-15,-1 0 0,21 0 16,0 0-16,1 0 0,20 0 0,1 0 15,-1 0-15,1 0 0,20 0 0,-20 0 16,21 0-16,-1 0 0,-20 0 0,20 0 16,1 0-16,-21 0 0,-1 0 15,1-21-15,-1 21 0,1 0 0,-22 0 16,21-21-16,-20 21 0,-22 0 0,21 0 16,-21-21-16,1 21 0,-1 0 15,0 0-15,0 0 0,0 0 0,0 0 16,-42 0 15,0 21-31,0-21 0,0 21 16,0-21-16,-22 0 0,22 21 0,-21-21 15,-1 22-15</inkml:trace>
  <inkml:trace contextRef="#ctx0" brushRef="#br0" timeOffset="65575.46">9864 10986 0,'0'0'0,"-22"21"0,22 0 16,0 0-16,22-21 15,20 21-15,-21-21 0,21 0 16,1 0-16,20 0 0,-20 0 0,20 0 16,1 0-16,-1 0 0,1 0 0,-1-21 15,1 21-15,-1 0 0,22 0 0,-22 0 16,1 0-16,-1 0 0,-20-21 0,20 21 15,-21 0-15,22 0 0,-22 0 0,1 0 16,-1 0-16,0 0 0,1 0 0,-1 0 16,-21 0-16,0 0 0,0 0 0,1 0 15,-44 0 17,1 0-32,0 0 0,0 0 0,-21 0 15,20 0-15,-20 0 0,0 21 0,-1-21 16,1 0-16,0 21 0</inkml:trace>
  <inkml:trace contextRef="#ctx0" brushRef="#br0" timeOffset="65852.3">9927 11324 0,'0'0'0,"-42"0"0,-1 21 0,1 1 16,21-1-16,0-21 0,21 21 15,21 0 1,0-21-16,0 0 0,22 0 0,-1 0 15,0 0-15,1 0 0,20 0 0,1 0 16,-1-21-16,-21 21 0,43 0 0,-21-21 16,-1 21-16,1 0 0,-1 0 0,1 0 15,-22-21-15,21 21 0,1 0 0,-22 0 16,22 0-16,-22 0 0,0-22 0,-20 22 16,20 0-16,-21 0 0,21 0 15,-20 0-15,-22-21 16,0 0-16,-22 0 15,1 21 1,0 0-16</inkml:trace>
  <inkml:trace contextRef="#ctx0" brushRef="#br0" timeOffset="70939.46">6435 9716 0,'-22'0'78,"22"21"-78,-21-21 0,0 21 16,0-21-16,0 0 0,21 21 0,-21-21 15,-1 21-15,1-21 0,0 21 0,0-21 16,0 22-16,0-22 0,-1 21 0,1-21 16,0 0-16,-21 21 0,21-21 0,-1 21 15,1-21-15,0 0 0,-21 0 16,21 21-16,-1-21 0,-20 0 15,21 0-15,0 0 0,-22 0 0,22 0 16,-21 0-16,21 0 0,-22 0 0,1 21 16,21-21-16,-21 0 0,-1 0 0,1 0 15,0 0-15,-22 0 0,22 0 0,-22 0 16,1 0-16,20 0 0,-20 0 0,-1 0 16,1 0-16,-1-21 0,1 21 0,-1-21 15,1 21-15,-1 0 0,1-21 0,21 21 16,-22-21-16,1 21 0,-1-21 0,22-1 15,-22 22-15,22-21 0,-22 21 16,1-21-16,21 0 0,-22 0 0,1 21 16,-1-21-16,1-1 0,-1 1 0,1 0 15,20 0-15,-20 0 0,-1 0 16,1-1-16,20 1 0,-20 0 0,21 0 16,-22 0-16,22 0 0,-1-1 0,1 1 15,0 0-15,-1-21 0,-20 21 16,21-1-16,-1-20 0,1 21 0,0-21 15,-1 20-15,1-20 0,0 21 0,20-21 16,-20-1-16,0 22 0,-1-21 0,22-1 16,-21 1-16,21 0 0,0 21 15,-22-22-15,22 1 0,0 0 0,-21-1 16,20 22-16,1-21 0,0-1 16,0 1-16,0 0 0,0-1 0,-1 1 15,1 0-15,0-22 0,0 22 0,0 0 16,0-22-16,-1 22 0,1-22 15,0 22-15,0 0 0,0-22 0,21 22 16,0-22-16,-21 22 0,-1 0 0,22-22 16,-21 22-16,21-22 0,0 1 15,0 20-15,0-20 0,0-1 0,-21 22 16,21-21-16,0 20 0,0-20 0,0 20 16,0-20-16,0 21 15,-21-22-15,21 22 0,0-1 0,0-20 0,0 21 16,0-22-16,0 22 0,0-22 15,0 22-15,0-22 0,0 22 16,0 0-16,0-22 0,0 22 0,0-22 16,0 22-16,0-21 0,0 20 0,0-20 15,0 20-15,0-20 0,0 21 16,0-1-16,21-20 0,-21 20 0,21 1 16,-21 0-16,0-1 0,0 1 0,21 0 15,1-1-15,-1 1 0,-21 0 16,21-1-16,-21 1 0,21 0 0,0-1 15,-21 1-15,21 0 0,1-1 0,-1 1 16,-21 0-16,21-1 0,0 1 16,0-21-16,0 20 0,-21 1 15,22 0-15,-1-1 0,0 1 0,0 0 16,0-1-16,0 1 0,1 0 0,-1-1 16,0 1-16,21 0 0,-21-1 15,1 1-15,-1 0 0,21-1 0,-21 1 16,22 21-16,-1-22 0,-21 1 0,21 0 15,1 21-15,-22-22 0,21 22 16,1-21-16,41-22 0,-63 43 16,22-21-16,-1 21 0,0-1 0,1-20 15,-1 21-15,0-21 0,1 20 16,-1 1-16,0-21 0,1 21 0,-1 0 16,0-22-16,1 22 0,20 0 15,-20-21-15,-1 20 0,0 1 0,1-21 16,20 21-16,-21 0 0,1-22 0,20 22 15,-20 0-15,-1 0 0,0 0 16,22-1-16,-22 1 0,0 0 0,1 0 16,20 0-16,-20 0 0,-1-1 15,21 1-15,-20 21 0,63-42 0,-64 21 16,0 0-16,-21 21 0,22-22 16,-1 1-16,-21 21 0,0-21 0,1 0 15,-1 0-15,0 21 0,0-21 16,0 21-16,0-22 0,1 22 0,-22-21 15,21 21-15,0-21 0,0 21 16,0-21 0,0 21-1,-21-21 32,-21 21-47,0 0 0</inkml:trace>
  <inkml:trace contextRef="#ctx0" brushRef="#br0" timeOffset="71573.14">4445 2053 0,'0'-21'16,"0"42"15,0 0-31,21 1 0,0-1 16,0 0-16,1 0 0,20 0 15,0 0-15,-21 1 0,43-1 0,-22 21 16,1-21-16,20 0 0,-21 22 16,22-22-16,-1 0 0,-20 0 0,20 22 15,1-22-15,-22 0 0,0 0 0,22 0 16,-22 0-16,1-21 0,-22 22 0,21-1 16,0-21-16,-20 0 0,20 0 15,-21 0-15,0 0 0,0 0 0,-21 21 16,22-21-16,-44 21 31,1 0-15,0-21-16,0 21 0,0-21 15,0 22-15,-22-1 0,22 0 0,-21 0 16,-1 0-16,1 0 0,-21 1 16,20-1-16,-20 21 0,-1-21 0,1 0 15,-1 1-15,1 20 0,20-21 0,-20 0 16,21 0-16,-1 22 0,22-22 15,-21 0-15,21 0 0,-1 0 0,22 1 16,-21-1-16,21 0 16,0 0-16,-21-21 0,21 21 15,21-21 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4:09:46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529 0,'0'0'0,"21"-21"0,-21 0 0,21 0 0,-21 0 16,21-1-16,0 1 0,-21 0 15,22 0-15,-22 0 0,21 0 0,-21-1 16,21 1-16,-21 0 0,0 0 16,0 0-16,21 21 15,-21 21 1,0 21-1,0 1-15,0-1 0,0 0 0,-21 22 16,0-1-16,21 22 0,-21-22 16,-1 22-16,1 0 0,-21-1 0,21 1 15,0 0-15,-1-1 0,-20 1 16,21 0-16,0-22 0,-22 22 0,22-22 16,-21 22-16,21-21 0,-22-1 15,1 1-15,21-22 0,0 21 0,-22-20 16,22-1-16,0 0 0,0 1 15,0-22-15,0 0 0,21 0 16,0 0-16,0-42 16,0-21-1,0 21-15,21-22 0,0-20 0,0-1 16,0 1-16,0-1 0,1 1 16,-1-22-16,0 22 0,0-1 0,0 22 15,0-22-15,-21 22 0,0 21 16,0 0-16,22 0 0,-1 21 15,0 21-15,-21 0 16,21 21-16,0 1 0,-21-1 16,21 0-16,-21 22 0,0-1 15,22 1-15,-1-1 0,-21-20 0,21 20 16,0 1-16,-21-22 0,21 0 0,0 1 16,1-1-16,-1-21 0,21 21 15,-21-42-15,22 22 0,-1-22 0,0 0 16,1 0-16,-1-22 0,0 22 15,22-21-15,-22-21 0,0 21 0,22-22 16,-22 1-16,1-21 0,20-1 0,-21 1 16,1-1-16,-22-21 0,21 22 15,-21-22-15,1 1 0,-22 20 0,0-21 16,0 1-16,0-22 0,0 21 16,-22 22-16,-20-22 0,21 0 15,-21 22-15,20-1 0,-20 1 0,0 21 16,-1-22-16,1 22 0,0 21 15,-1-22-15,-20 22 0,21 0 0,-1 21 16,-20 0-16,-1 0 0,1 21 16,-1 21-16,1-20 0,20 20 0,-20 21 15,-1 1-15,22-1 0,0 22 16,21 0-16,-1-1 0,22-20 0,0 21 16,0-22-16,22 1 0,20-1 15,0-21-15,1 1 0,-1-22 16,21 21-16,-20-21 0,20 1 0,-20-22 15,20 0-15,1 0 0,-22 0 16,21 0-16,1 0 0,-22 0 0,22-22 16,-1 1-16,-20 0 0,20 0 15</inkml:trace>
  <inkml:trace contextRef="#ctx0" brushRef="#br0" timeOffset="705.59">2900 1461 0,'0'-22'0,"-21"22"0,21-21 16,-22 21-16,1 0 0,21-21 16,-21 21-16,0 0 0,0 0 15,0 0-15,-1 21 0,1 0 16,0 1-16,21 20 16,-21 0-16,0-21 0,21 43 0,-21-22 0,21 1 15,-22 20-15,22-21 0,-21 22 16,21-22-16,0 1 0,0-1 15,0 0-15,0-21 0,21 1 16,1-1-16,-1 0 0,0 0 0,21-21 16,-21 0-16,1 0 0,20 0 0,-21 0 15,0-21-15,22 0 0,-22 0 16,21-1-16,-21 1 0,22-21 0,-22 0 16,0-1-16,0 1 0,0 0 0,-21-22 15,0 22-15,0-22 0,0 22 16,0 0-16,0-1 0,-21 1 0,0 0 15,0 20-15,-22 1 0,22 0 16,-21 21-16,21 0 0,-22 0 16,22 0-16,-21 0 0,21 21 0,-22 0 15,22 1-15,0 20 0,0-21 16,0 21-16,21 1 0,0-1 0,0-21 16,0 22-16,0-1 0,0 0 15,0-21-15,0 22 0,21-22 0,0 0 16,0 0-16,0 0 0,1 1 0,20-22 15</inkml:trace>
  <inkml:trace contextRef="#ctx0" brushRef="#br0" timeOffset="1745.39">3535 1461 0,'0'0'15,"0"-22"-15,21 1 0,-21 0 0,0 0 16,0 42-1,0 0 1,-21 0-16,0 1 0,21 20 0,0 0 16,-22 1-16,1-1 0,21 0 15,-21 1-15,21-1 0,0 0 0,-21 22 16,21-43-16,0 21 0,0 1 0,0-22 16,0 0-16,0 0 0,0 0 15,0 0-15,21-21 0,0 0 0,0 0 16,1 0-16,-1 0 0,21 0 15,-21-21-15,0 0 16,1 0-16,-1 0 0,0 0 0,0-22 16,0 1-16,0 21 0,1-22 0,-1 1 15,-21 0-15,0 21 0,21-22 16,-21 22-16,21 0 0,-21 0 0,0 0 16,0 42-1,0 0-15,0 0 16,0 0-16,0 22 0,0-22 0,0 21 15,0 0-15,-21 1 0,21-22 0,0 21 16,0-21-16,0 1 0,0-1 16,0 0-16,21 0 0,0-21 15,0 0-15,1 21 0,-1-21 0,0 0 16,21 0-16,-21 0 0,22-21 16,-1 21-16,-21-21 0,22 0 0,-22 0 15,21-1-15,-21 1 0,0 0 0,1-21 16,-1 21-16,-21-22 0,0 1 15,0 0-15,0 20 0,0-20 0,-21 21 16,-1-21-16,1 20 0,0 1 0,0 0 16,0 21-16,0-21 0,-1 21 15,1-21-15,21 0 16,21 21 0,1 0-1,-1 0-15,21-22 0,-21 22 0,22 0 16,-22 0-16,21 0 0,0 0 0,-20 0 15,20 0-15,0 0 0,-21 0 16,22 0-16,-22 0 0,0 22 0,21-22 16,-20 21-16,-22 0 0,21 21 0,-21-21 15,21 1-15,-21 20 16,0-21-16,0 21 0,0-20 0,0 20 0,0 0 16,-21-21-16,0 22 0,21-1 0,-22-21 15,1 22-15,0-22 0,0 0 16,21 0-16,-21 0 0,0 0 15,21 1-15,-22-1 0,22-42 32,0-1-17,22 1-15,-22-21 0,21 21 16,0-22-16,21 1 0,-21 0 0,1-22 16,20 22-16,-21-22 0,21 22 15,1 0-15,-1-1 0,0 22 16,1-21-16,-1 21 0,0 0 0,-20-1 0,20 22 15,0 0-15,1 0 16,-22 0-16,21 22 0,-21-1 0,0 21 0,-21-21 16,0 22-16,0-1 0,0-21 15,0 21-15,0 1 0,0-1 0,0 0 16,-21 1-16,0-22 0,0 21 16,21-21-16,0 1 0,-21-1 0,21 0 15,-21 0-15,21 0 0,21-21 47,0 0-47,0-21 0,0 0 16,22 0-16,-22 0 0</inkml:trace>
  <inkml:trace contextRef="#ctx0" brushRef="#br0" timeOffset="2044.27">5948 1397 0,'0'0'0,"21"-42"0,-21-43 15,0 64-15,0 0 16,-21 0-16,0 21 16,-1 0-16,1 0 0,0 21 15,0-21-15,0 42 0,-22-21 0,22 22 16,0-22-16,0 21 0,0 22 0,0-22 16,-1 0-16,1 1 0,0 20 0,21-21 15,0 1-15,0-1 0,0 0 16,0 1-16,0-22 0,0 21 15,0-21-15,0 1 0,21-1 0,0-21 16,1 21-16,20-21 0,-21 0 0,21 0 16,-20 0-16,20 0 0,0 0 15,1 0-15,-1 0 0,0-21 0,1 0 16,-22-1-16,21 22 0,0-42 0,-20 21 16,20 0-16,-21 0 0</inkml:trace>
  <inkml:trace contextRef="#ctx0" brushRef="#br0" timeOffset="2832.68">6456 1545 0,'0'0'15,"21"-42"-15,-21 21 0,0-22 0,0 22 16,0 0-16,0 0 0,0 0 16,-21 21-1,0 0-15,-1 21 16,1 0-16,0 0 0,0 22 16,0-22-16,21 21 0,-21 0 0,-1 1 15,1-1-15,0-21 0,21 22 0,-21-1 16,21 0-16,-21-21 0,21 1 0,0 20 15,0-21-15,0 0 16,0 0-16,21-21 0,0 0 16,0 0-16,0 0 0,1 0 0,-1-21 15,0 0-15,0 0 0,0 0 16,0 0-16,1-22 0,-1 22 16,-21-21-16,21 21 0,-21-22 0,21 1 15,-21 0-15,0 20 0,0-20 0,0 21 16,0 0-16,0 0 0,0-1 15,0 44 1,0-1-16,0 0 16,0 0-16,0 0 0,0 22 0,0-22 15,0 21-15,-21 0 0,21-20 16,0 20-16,0-21 0,0 21 0,0-20 16,0-1-16,0 0 0,0 0 0,0 0 15,0 0-15,0 1 16,21-22-16,0 0 0,0 0 15,22 0-15,-22 0 0,0-22 16,21 22-16,-20-21 0,20 0 0,0 0 16,-21-21-16,22 20 0,-1-20 15,0 21-15,1-21 0,-22-1 0,21 1 16,1 0-16,-22-1 0,0 22 0,0-21 16,0 21-16,0-22 0,-21 22 0,0 0 15,0 0-15,0 0 16,-21 21-16,0 0 15,0 0-15,0 0 0,0 21 16,21 0-16,-22 0 0,22 0 16,-21 0-16,21 1 0,0-1 0,0 0 15,0 21-15,0-21 0,21 1 0,-21-1 16,22 0-16,-1 0 0,-21 0 0,21 0 16,0 1-16,-21-1 0,0 0 15,0 0-15,21 0 0,-21 0 0,0 1 16,0-1-16,0 0 0,-21 0 15,0-21-15,0 21 0,0-21 16,-1 0-16,1 0 0,-21 0 16,21 0-16,-22 0 0,22 0 0,-21 0 15,21 0-15,0 0 0,-22 0 16,22 0-16,0 0 0,21-21 16,0 0-1,0 0-15,21 0 16,0 21-16,0-22 0,1 1 0,20 0 15,0-21-15</inkml:trace>
  <inkml:trace contextRef="#ctx0" brushRef="#br0" timeOffset="3781.02">7641 402 0,'0'-21'0,"0"42"0,-21-42 16,0 21-16,0 0 0,-1 0 0,22 21 15,-21 0-15,0 1 0,0-1 16,0 21-16,21 0 0,-21 1 0,-1-1 16,1 22-16,0-1 0,21 1 15,-21-1-15,0 22 0,21-22 0,0 1 16,-21-1-16,21 1 0,-22-1 0,22 1 15,-21-1-15,21-20 0,0 20 0,0-21 16,0 1-16,0-1 0,0-21 16,0 22-16,0-22 0,21 0 15,1 0-15,-1 0 0,-21 0 0,21-21 16,0 0-16,0 0 0,22 0 0,-22 0 16,0 0-16,0-21 0,0 0 15,22 0-15,-22 0 0,0 0 0,0-1 16,0-20-16,0 21 0,1-21 0,-22 20 15,0-20-15,21 21 0,-21 0 0,21 0 16,-21-1-16,0 44 31,-21-1-31,21 0 0,-21 21 16,21-21-16,-22 1 0,22 20 16,0-21-16,0 0 0,0 22 15,0-22-15,0 0 0,0 0 0,0 0 16,0 0-16,22 1 0,-1-22 15,0 0-15,0 0 0,0 0 16,0 0-16,1 0 0,20-22 0,-21 22 16,0-21-16,0 0 0,1 0 0,-1 0 15,0 0-15,0-1 0,0-20 16,0 21-16,-21 0 0,22-22 0,-1 22 16,-21 0-16,0 0 0,21 21 15,-21 21 1,0 0-1,0 0-15,0 1 16,0-1-16,0 0 0,0 0 0,0 0 16,-21 0-16,21 1 0,0-1 0,0 0 15,-21 0-15,-1 0 0,22 0 16,-21-21 0,0 0-1,21-21-15,0 0 16,0 0-16,0 0 0,21-22 15,0 22-15,1 0 16,-1-21-16,0 21 0,0-22 0,21 1 16,-20 21-16,20-22 0,-21 22 0,21 0 15,1 21-15,-1 0 0,0 0 16,1 0-16,-22 0 0,21 21 0,-21 0 16,1 1-16,-1-1 0,0 21 0,-21 0 15,0-20-15,0 20 0,0-21 0,0 21 16,0 1-16,0-22 0,0 21 0,0-21 15,0 1-15,0-1 0,0 0 16,0 0-16,-21 0 0,21 0 16,-21-21-16,42 0 47</inkml:trace>
  <inkml:trace contextRef="#ctx0" brushRef="#br0" timeOffset="4512.1">9567 1588 0,'0'0'0,"0"-22"0,0 1 16,-42-42 0,42 42-16,-21-1 0,0 22 0,-1-21 0,1 0 15,0 21-15,0 0 0,0 0 0,0 0 16,-1 0-16,1 0 15,0 21-15,0 0 0,0 1 0,0 20 16,-1-21-16,1 21 0,0-20 0,0 20 16,0-21-16,21 21 0,-21-20 0,21 20 15,0-21-15,0 0 0,0 0 16,21 1-16,0-1 0,0-21 0,0 0 16,0 21-16,1-21 0,-1 0 0,0 0 15,21 0-15,-21 0 0,1-21 0,-1 0 16,0 21-16,0-22 0,-21 1 15,21 0-15,0 0 0,-21 0 0,0 0 16,22-22-16,-22 22 0,21 0 0,-21 0 16,0 0-16,0-1 0,0 1 15,21 21-15,-21 21 32,0 1-32,0-1 0,-21 21 15,21-21-15,-21 22 0,-1-1 0,1 21 16,0-20-16,0 20 0,0 1 15,0-1-15,-1 1 0,1-1 0,0 1 16,21 20-16,0-20 0,0 21 0,0-1 16,0-20-16,0 20 0,0-20 0,0 21 15,0-22-15,0 1 0,0 20 16,0-20-16,0-1 0,0 1 0,0-1 16,0 1-16,0-1 0,0-20 15,-21 20-15,0-21 0,0 1 0,21-1 16,-22 0-16,1-20 0,0-1 0,0 21 15,0-21-15,-22-21 0,22 21 0,-21-21 16,0 0-16,-1 0 0,22 0 0,-21 0 16,-1-21-16,1 0 0,21 0 0,0 0 15,-22 0-15,43-22 0,0 1 16,-21 0-16,21-1 0,0-20 0,0-1 16,21-20-16,1 20 0,-1-21 0,21 1 15,0-1-15,-20 0 0,20 1 16,0-1-16,1 0 0,-1 1 0,0-1 15,1 22-15,-1-1 0,-21 1 16,21 20-16,-20 1 0,-1 0 0,-21-1 16,21 1-16,-21 21 0,0-22 0,0 1 15,0 0-15,0-1 0,0 22 0</inkml:trace>
  <inkml:trace contextRef="#ctx0" brushRef="#br0" timeOffset="4759.96">8551 1101 0,'0'0'0,"-21"0"0,0 0 15,0 0-15,0 0 16,-1 0-1,22-21-15</inkml:trace>
  <inkml:trace contextRef="#ctx0" brushRef="#br0" timeOffset="5008.82">7302 1228 0,'0'0'0,"-21"21"0,0-21 16,42 0-1,0 0-15,1 0 16,20 0-16,0 0 0,1 0 0,20-21 16,-21 21-16,22-21 0,-22 21 0,22-22 15,-1 22-15,-20 0 0,-1-21 16,21 21-16,-20 0 0,-22 0 15,21 0-15,1 0 0,-22 0 0,0 0 16,0 0-16,0 21 0,-21 1 16,0-1-16,-42 0 15,21-21-15,0 21 0</inkml:trace>
  <inkml:trace contextRef="#ctx0" brushRef="#br0" timeOffset="5880.39">1164 2646 0,'0'0'15,"-42"0"-15,-1 0 0,1 0 0,0 0 0,21 0 16,-22-21-16,22 21 0,0 0 16,-21 0-16,20 0 0,1 0 0,0 0 15,0 0-15,0 0 0,0 0 16,-1-21-16,1 21 0,0 0 0,0 0 15,0 0-15,0 0 16,42 0 15,0 0-31,0 0 16,0 0-16,22 0 0,-1 0 0,0 0 16,1 0-16,-1 0 0,21 21 15,1-21-15,21 0 0,-1 0 0,1 0 16,21 0-16,-22 0 0,22 0 0,21 0 15,-21 0-15,21 0 0,0 0 16,21 0-16,0 0 0,1 0 16,-1 0-16,0 0 0,0-21 0,21 21 15,1 0-15,-1 0 0,0-22 0,1 22 16,20 0-16,-20 0 0,41-21 16,-20 21-16,-1 0 0,1 0 0,20 0 15,-20 0-15,-1 0 0,1 0 0,-1 0 16,1-21-16,-1 21 0,1 0 0,-1 0 15,1 0-15,-22 0 0,22 0 16,-22 0-16,0 0 0,1 0 0,-1 0 16,0 0-16,-20 0 0,-1 0 0,0 0 15,0 0-15,-21 0 0,21 0 0,-42 0 16,21 21-16,-21-21 0,0 0 16,-22 0-16,22 21 0,-21-21 15,-22 0-15,22 0 0,-21 22 0,-22-22 16,21 0-16,-20 0 0,-22 0 0,21 21 15,-21-21-15,-42 0 32,0 0-32,-21 0 0,21 0 15,-22 0-15</inkml:trace>
  <inkml:trace contextRef="#ctx0" brushRef="#br0" timeOffset="6012.31">9927 2709 0,'0'0'0,"0"22"0,-21-22 15,0 0-15</inkml:trace>
  <inkml:trace contextRef="#ctx0" brushRef="#br0" timeOffset="8893.51">3704 11113 0,'0'-22'47,"21"22"31,0 22-62,1-1-16,-1 0 16,0 0-16,0 0 0,0 0 15,0 1-15,1-1 0,-1 0 16,21-21-16,-21 21 0,0 0 16,1-21-16,20 21 0,-21-21 0,21 22 15,-20-22-15,20 0 0,0 21 16,-21-21-16,22 21 0,-1-21 0,0 0 15,1 21-15,-1-21 0,22 0 0,-22 21 16,0-21-16,22 0 0,-22 0 0,22 0 16,-22 0-16,21 0 0,-20 0 0,20 0 15,1 0-15,-22-21 0,22 21 0,-1 0 16,1-21-16,-1 0 0,1 21 16,-1-21-16,1-1 0,-1 22 15,1-21-15,-1 0 0,1 0 0,20 21 0,-20-21 16,-1 0-16,1-1 0,-1 22 15,1-21-15,-1 21 0,22-21 0,-22 21 16,1-21-16,-1 21 0,1 0 0,-1 0 16,1 0-16,-1 0 0,1 0 0,-1 0 15,-20 0-15,20 21 0,-20-21 16,20 21-16,-21 0 0,1-21 0,20 22 16,-20-1-16,-1-21 0,0 21 0,1 0 15,-1 0-15,0-21 0,1 21 0,-1-21 16,0 22-16,1-22 0,-1 0 0,0 21 15,1-21-15,-1 21 0,0-21 0,1 0 16,-1 0-16,21 0 0,-20 0 0,-1 0 16,22 0-16,-22 0 0,21 0 15,-20-21-15,20 0 0,1 21 0,-1-22 16,-20 1-16,41 0 0,-20 21 0,-1-21 16,1 0-16,20 0 0,-20-1 15,-1 1-15,22 0 0,-21 21 0,20-21 16,-20 21-16,-1 0 0,22 0 0,-22 0 15,1 0-15,21 0 0,-22 0 0,1 0 16,-1 21-16,1-21 0,-1 21 0,-21-21 16,22 21-16,-22 1 0,22-22 15,-22 21-15,0-21 0,1 21 0,-1 0 0,-21-21 16,22 0-16,-1 0 0,0 21 16,1-21-16,-1 0 0,0 0 0,1 0 15,-1 0-15,21 0 0,-20 0 0,-1 0 16,22 0-16,-22 0 0,21 0 0,-20 0 15,20 0-15,1 0 0,-22-21 0,22 21 16,-22 0-16,21-21 0,-20 0 0,20 21 16,-20-21-16,20-1 0,-21 22 0,22-21 15,-22 21-15,22 0 0,-1-21 0,-20 21 16,20 0-16,1 0 16,-22 0-16,21 0 0,-20 21 0,20-21 0,-20 21 15,20 1-15,-21-22 0,1 21 16,-1 0-16,0-21 0,1 21 0,-22-21 15,21 21-15,-21-21 0,22 0 0,-22 21 16,21-21-16,-21 0 0,22 0 0,-22 0 16,0 0-16,21 0 0,-20 0 0,20 0 15,-21 0-15,21 0 0,1 0 0,-22 0 16,21 0-16,1 0 0,-1 0 0,0 0 16,22 0-16,-22-21 0,0 21 0,1-21 15,20 0-15,-20 21 0,-1-21 0,21 0 16,-20 21-16,20-22 0,-20 1 0,-1 21 15,21-21-15,1 21 0,-22 0 0,1 0 16,20 0-16,-21 0 0,22 0 16,-22 0-16,1 0 0,-1 0 0,0 0 15,1 0-15,-1 0 0,0 0 0,1 0 16,-1 21-16,0-21 0,1 21 0,-1 1 16,0-22-16,-21 21 0,22-21 0,-1 21 15,-21 0-15,22-21 0,-1 21 0,0-21 16,1 21-16,-1-21 0,0 22 0,1-22 15,20 21-15,-21-21 0,22 0 0,-22 0 16,1 21-16,20-21 0,-21 0 0,1 0 16,-1 0-16,0 0 0,22 0 15,-22 0-15,1 0 0,-1 0 0,0 0 16,1 0-16,20-21 0,-21 0 0,1 21 16,-1-22-16,0 1 0,1 0 15,-1 0-15,0 0 0,1 0 0,-1-1 16,-21 1-16,22 21 0,-1-21 0,-21 0 15,0 0-15,22 21 0,-22 0 0,0-21 16,0 21-16,-42 21 31,0-21-31,-22 21 0,1 0 0,0-21 16</inkml:trace>
  <inkml:trace contextRef="#ctx0" brushRef="#br0" timeOffset="9696.09">8276 12086 0,'0'-21'0,"0"42"0,-21-63 0,21 21 0,-21 0 16,21-1-16,0 1 0,-21 0 15,21 0-15,-22 21 0,22 21 31,0 0-31,0 22 0,0-1 16,0 0-16,0 1 0,0-1 0,0 21 16,0-20-16,-21 20 0,0-20 0,21 20 15,-21-21-15,0 22 0,0-1 0,-1-20 16,1 20-16,0-20 0,21 20 16,-21-21-16,0 1 0,0-1 0,21 0 0,0 1 15,-22-22-15,22 21 16,-21-21-16,21 1 0,0-1 0,0 0 15,0-42 1,-21 21 0,21-21-16,0-1 0,0-20 0,0 21 15,-21-21-15,21 20 0,0-20 0,0 21 16,0-21-16,0-1 0,0 1 0,0 0 16,21 20-16,0-20 0,-21 21 0,21 0 15,1 0-15,-1 21 0,0 0 16,0 0-16,21 0 0,-20 0 15,-1 21-15,0-21 0,0 21 16,21 0-16,-20 0 0,-1 22 0,0-22 16,0 0-16,0 0 0,0 0 0,-21 0 15,22 1-15,-1-1 0,0 0 0,0 0 16,0 0-16,0-21 0,1 21 0,-1 1 16,21-22-16,-21 0 0,0 0 0,22 0 15,-22 0-15,21 0 0,-21 0 16,22 0-16,-22-22 0</inkml:trace>
  <inkml:trace contextRef="#ctx0" brushRef="#br0" timeOffset="10576">9292 12658 0,'0'-43'0,"0"86"0,0-107 16,0 43-16,0 0 0,0 0 0,-21 0 15,0-1-15,0 1 0,-1 21 16,-20 0-16,21 0 0,0 0 0,-22 0 0,1 0 15,0 0-15,21 21 0,-22 1 0,1-1 16,0 0-16,20 0 0,-20 21 0,21-20 16,0-1-16,0 21 0,-1-21 15,22 22-15,0-22 0,0 21 0,0-21 16,0 0-16,0 1 0,22-22 0,-22 21 16,21 0-16,21-21 0,-21 0 15,0 0-15,22 0 0,-22 0 0,21 0 0,-21 0 16,22-21-16,-1 0 0,0 21 15,-20-22-15,20 1 0,-21-21 0,21 21 16,-20 0-16,-1-22 0,0 22 0,0-21 16,0 21-16,-21-22 0,21 22 0,-21 0 15,22 21-15,-22-21 0,0 42 32,0 0-32,0 0 0,0 0 15,0 1-15,0-1 0,0 21 0,-22-21 16,22 0-16,0 1 0,0-1 0,0 0 15,0 0-15,0 0 0,22-21 0,-22 21 16,21 1-16,0-22 0,0 0 16,0 0-16,0 0 0,1 0 0,20 0 15,-21 0-15,21 0 0,1-22 0,-22 22 16,21-21-16,1 0 0,-22 21 0,21-21 16,-21 0-16,22 0 0,-22-1 15,0-20-15,-21 21 0,21 0 0,-21 0 16,21-1-16,-21 1 0,0 0 0,0 0 15,-21 21 1,0 0-16,21 21 16,0 0-16,-21 0 0,21 1 15,0-1-15,0 0 0,-21 0 0,21 0 16,0 0-16,0 1 0,0 20 16,0-21-16,0 0 0,0 0 0,0 1 15,0-1-15,0 0 16,0 0-16,0 0 15,0-42 17,0 0-32,0 0 0,0 0 15,21-1-15,-21 1 0,21 0 0,-21 0 16,21-21-16,0 20 0,-21-20 0,21 21 16,1 0-16,-1-22 0,0 22 15,0 21-15,21-21 0,-20 21 0,-1 0 16,0 0-16,0 0 0,0 0 0,0 0 15,1 21-15,-1 0 0,0 1 0,0-1 16,0 0-16,-21 0 0,0 0 16,0 22-16,0-22 0,0 0 0,0 0 15,0 0-15,0 0 0,0 1 0,0-1 16,0 0-16,0 0 0,0 0 16,-21-21-16,42 0 31,0-21-31</inkml:trace>
  <inkml:trace contextRef="#ctx0" brushRef="#br0" timeOffset="11190.41">11261 12827 0,'21'-21'15,"-42"42"-15,63-63 0,-42 21 0,0-1 0,0 1 16,0 0-16,0 0 0,0 0 0,0 0 15,-21-1-15,0 1 0,-1 0 0,1 0 16,0 0-16,-21 21 0,21 0 16,-1 0-16,1 0 0,0 0 15,-21 0-15,21 21 0,-1 0 0,-20 0 16,21 0-16,-21 1 0,20-1 16,1 21-16,0-21 0,-21 0 0,21 22 15,21-22-15,-22 21 0,22-21 0,0 1 16,0-1-16,0 0 0,0 0 0,0 0 15,22 0-15,-22 1 0,21-22 0,0 21 16,0-21-16,21 0 0,-20 0 16,-1 0-16,0 0 0,21 0 0,-21 0 0,1 0 15,20-21-15,-21-1 0,0 1 0,0 21 16,1-42-16,-1 21 0,0 0 16,0-22-16,0 22 0,0-21 0,-21-1 0,22 1 15,-1-21-15,0 20 0,0-20 16,0 20-16,0-20 0,-21-1 0,22 22 15,-1-21-15,0 20 0,0 1 16,-21 0-16,0-1 0,0 22 0,21 0 16,-21 0-16,0 0 0,0-1 0,-21 22 15,0 22 1,0-1-16,0 0 0,-1 0 0,1 21 16,0 1-16,21 20 0,-21-20 0,0 20 15,0-21-15,-1 22 0,1-22 16,21 22-16,0-22 0,0 22 0,0-22 0,0 21 15,0-20-15,0-1 0,21-21 16,1 22-16,20-22 0,-21 21 0,21-21 16,1 0-16,-22-21 0,21 22 0,22-22 15,-22 0-15,0 0 0,1 0 0,-22 0 16,21 0-16,1-22 0,-22 22 0,0-21 16,21 0-16,-21-21 0,1 21 15,-1-22-15,0 22 0,0-21 0,43-64 16</inkml:trace>
  <inkml:trace contextRef="#ctx0" brushRef="#br0" timeOffset="13920.04">4657 10943 0,'-22'0'16,"1"0"-1,21 21-15,0-42 47,21 21-31,1-21-1,-1 0-15,0 0 0,0 21 0,0-21 16,0 21-16,1-22 0,20 22 0,-21-21 16,0 21-16,0-21 0,1 0 15,-1 21-15,21-21 0,-21 21 0,0-21 16,1-1-16,-1 22 0,0-21 16,0 0-16,0 0 0,0 0 15,1 0-15,-1 21 0,0-22 0,0 1 16,-21 0-16,21 0 0,0 0 0,1 0 15,-1-1-15,0 1 0,21 0 0,-21 0 16,22 0-16,-1-22 0,-21 22 0,22 0 16,-1 0-16,0-21 0,1 20 0,-1 1 15,21 0-15,-20 0 0,-1-21 16,0 20-16,1 1 0,-22 0 16,21-21-16,1 21 0,-22-22 0,21 22 15,-21 0-15,22-21 0,-22 20 0,21-20 16,-21 0-16,22 21 0,-22-22 0,21 22 15,0-21-15,1-1 0,-1 22 0,0-21 16,1 0-16,20 20 0,-20-20 0,-1 0 16,0 21-16,1-22 0,-1 22 15,0-21-15,-21-1 0,22 22 0,-1-21 16,0 0-16,1 20 0,-22-20 0,21 0 16,1 21-16,-1-22 0,0 1 15,1 0-15,-1-1 0,0 22 0,1-21 0,-1-1 16,0 1-16,1 0 0,20-1 15,-21 22-15,1-21 0,20 0 0,-20-1 16,-1 1-16,0 0 0,1-1 16,-1 1-16,0 0 0,-21-1 0,22 1 15,-1 0-15,-21-1 0,22-20 0,-22 20 16,21 1-16,-21 0 0,22-1 0,-22 1 16,21 0-16,-21-1 0,22 1 0,-22 0 15,21-1-15,-21 1 0,22 0 0,-22-1 16,21 1-16,-21 0 0,22-1 0,-22 1 15,0 21-15,21-21 0,-21-1 16,1 1-16,20 0 0,-21 20 16,0-20-16,0 0 0,22-1 0,-22 1 15,0 21-15,21-21 0,-20-1 0,20 1 16,-21 0-16,21 20 0,-20-20 0,-1 0 16,21-1-16,-21 22 0,22-21 0,-22 0 15,0 20-15,21-20 0,-21 21 0,1-21 16,20 20-16,0-20 15,-21 21-15,22-21 0,-1 20 0,-21 1 16,22-21-16,-1 21 0,0-22 0,1 22 16,-1 0-16,0-21 0,1 21 0,62-43 15,-62 43-15,-1-21 0,0 20 16,22-41-16,-22 42 0,1 0 16,-1-1-16,0-20 0,-21 21 15,22 0-15,-1 0 0,85-43 16,-85 43-16,1 0 15,-1 0-15,0-1 0,1 1 0,-1 0 16,43 0-16,-43 0 0,0 0 16,1-1-16,-22 1 0,21 21 0,43-42 15,-43 21-15,-21 0 0,22 21 16,-1-22-16,0 1 0,1 21 0,-22-21 16,21 0-16,1 21 0,-1-21 0,-21 21 15,21 0-15,1-21 0,-22 21 0,21 0 16,-21-22-16,22 22 0,-22 0 15,0 0-15,21 0 0,-20 0 0,-1 0 16,21 0-16,-21 0 0,22 0 16,-22 0-16,21 0 0,-21 0 0,22 0 15,-22 0-15,21 0 0,-21 0 0,22 22 16,-22-22-16,0 0 0,0 21 0,0 0 16,0-21-16,1 21 0,-1-21 0,0 21 15,0 0-15,0-21 0,0 22 0,1-1 16,-1 0-16,0 0 0,0 0 15,0-21-15,0 21 0,1 1 16,-1-1-16,0 0 0,0 0 0,0 0 16,0 0-16,-21 1 0,0-1 15,22 0-15,-22 0 0,21 0 0,0 0 16,-21 1-16,21-1 0,0 0 0,0 0 16,1 0-16,-1 22 0,0-22 0,0 0 15,0 0-15,0 0 0,1 22 16,41-1-16,-42 0 0,0-21 15,1 1-15,-1-1 0,0 21 16,0-21-16,21 43 16,1-1-16,-22-42 0,0 1 15,0-1-15,0 0 0,1 21 0,-1-21 16,21 22-16,-21-1 0,22-21 16,-22 22-16,0-22 0,21 42 15,-21-20-15,1-22 0,-1 0 0,0 21 16,-21-21-16,21 22 0,0-22 15,0 0-15,-21 21 0,0-20 0,22 20 16,-1-21-16,-21 0 0,21 22 0,-21-22 16,21 0-16,0 21 0,-21-21 0,21 22 15,1-1-15,-22-21 0,21 22 0,0-1 16,0-21-16,0 21 0,0 1 0,1-1 16,-1-21-16,0 22 0,0-1 15,0 0-15,0-21 0,1 22 0,-1 20 16,0-20-16,0-22 0,21 42 15,-42-20-15,22-1 0,-1-21 16,0 21-16,0-20 0,0 20 16,22 43-16,-22-64 0,42 63 15,-42-41-15,1-22 0,20 64 16,-21-64-16,0 21 0,0-21 16,22 64-16,-22-64 0,0 21 15,0-20-15,22 20 0,-1 21 16,-21-41-16,21 62 15,-20-63-15,20 22 0,0 20 16,-21-20-16,22-1 0,-1 21 16,0-20-16,-20-1 0,41 22 15,-42-22-15,0-21 0,43 43 16,-43-22-16,0 0 0,43 22 16,-22 20-16,0-62 0,-20 20 15,-1 0-15,21 1 0,0 20 16,1-21-16,-1 1 0,22 20 15,-22-20-15,21 20 0,-20-21 16,-1-20-16,-21 20 0,22-21 16,41 43-16,-41-22 0,-1-21 15,43 43-15,-43-22 0,0-21 16,1 0-16,20 43 0,-21-43 16,1 0-16,20 43 0,-20-43 15,-22 0-15,21 0 0,-21 0 16,43 43-16,-22-43 0,-21 0 15,43 0-15,-22 22 0,-21-22 16,0 0-16,1-21 0,20 21 16,-42 0-16,21-21 0,0 0 15</inkml:trace>
  <inkml:trace contextRef="#ctx0" brushRef="#br0" timeOffset="14543.73">16404 11324 0,'-21'0'0,"0"0"15,21-21 1,0 0 15,21 21-15,0 0-16,0 0 15,0 0-15,1 0 0,20 0 0,-21 0 16,21 0-16,1 0 0,20 0 0,-20 0 16,-1 0-16,21 0 0,1 0 15,-1 0-15,-20 0 0,20 21 0,1-21 16,-1 0-16,1 0 0,-1 0 0,1 0 16,-1 0-16,1 0 0,-1 0 0,1 0 15,-22 0-15,22 0 0,-22 0 0,0 0 16,1 0-16,-1 0 0,0 0 15,-21 0-15,1 0 0,-1 0 0,0 0 16,0 0-16,-42 0 63,0 0-63,0 0 0</inkml:trace>
  <inkml:trace contextRef="#ctx0" brushRef="#br0" timeOffset="14696.65">18013 11388 0,'0'0'0,"0"21"15,-21-21 17,-1 0-32,1 0 15,0 0-15,0 0 16,0 0-16,0-21 0</inkml:trace>
  <inkml:trace contextRef="#ctx0" brushRef="#br0" timeOffset="18191.96">11366 3937 0,'-21'0'15,"0"0"1,0 0 15,21 21-15,21-21 31,0 0-47,0 0 0,1 0 15,-1 21-15,0-21 0,0 0 16,0 0-16,0 0 0,1 0 16,-1 0-16,0 0 0,0 0 15,0 0-15,22 0 0,-22 0 0,0 0 16,0 0-16,0 0 0,22 0 0,-22 0 16,21 0-16,-21 0 0,0 0 0,22 0 15,-22 0-15,21 0 0,-21 0 16,1 0-16,20 0 0,-21 0 0,0 0 15,0 0-15,1 0 0,-1 0 16,0 0-16,0 0 0,0-21 16,0 21-1,1 0-15,-1 0 16,-21-21 0,21 21-16,-21-21 31,-21 21 0,0 0-31,21-21 0,-22 21 16,1 0-16,0 0 0,0 0 0,0 0 15,0-21-15,-1 21 0,-20 0 0,21 0 16,-21 0-16,20 0 0,-20-22 16,0 22-16,-1 0 0,22 0 0,-21 0 15,0 0-15,-1 0 0,22 0 0,-21 0 16,-1 0-16,22 0 0,0 0 0,-21 0 15,21 0-15,-1 0 16,1 0-16,0 0 0,0 0 0,0 0 16,0 0-16,-1 0 0,1 0 15,21 22-15,-21-22 0,21 21 16,0 0 0,0 0-16,0 0 15,0 0 1</inkml:trace>
  <inkml:trace contextRef="#ctx0" brushRef="#br0" timeOffset="18972.11">11282 4043 0,'0'21'31,"0"0"-31,21-21 0,-21 21 0,21 1 16,-21-1-16,0 0 16,0 0-16,0 0 0,0 0 15,0 1-15,0-1 0,0 0 0,0 0 16,0 0-16,0 0 0,0 1 0,0-1 16,-21 0-16,21 0 0,0 0 15,0 0-15,0 1 16,0-1-1,21-21 1,0 0 0,0 0-16,1 0 15,-1 0-15,0 0 0,0 0 0,0 0 16,22 0-16,-22 0 0,21 0 0,-21 0 16,22 0-16,-1 0 0,0 0 15,1 0-15,-1 0 0,0 0 0,1 0 16,-1 0-16,0 0 0,1 0 0,-1 0 15,0 0-15,-21 0 0,22 0 0,-22 0 16,0 0-16,21 0 16,-20 0-16,-1 0 0,0 0 15,-21-21 48,21 21-48,-21-22 1,0 1 0,21 21-1,-21-21-15,0 0 0,21 0 16,-21 0-16,0-1 0,0 1 16,0 0-16,0 0 15,0-21-15,0 20 0,0-20 0,0 21 16,0-21-16,0 20 0,0-20 0,0 21 15,0 0-15,0 0 0,0-1 0,0 1 16,0 42 15,0 22-31,0-22 0,0 21 16,0 1-16,0-1 0,0-21 0,0 21 16,0 1-16,0-1 0,0 0 15,0-20-15,0 20 0,0-21 16,-21 0-16,21 0 0,0 1 0,0-1 0</inkml:trace>
  <inkml:trace contextRef="#ctx0" brushRef="#br0" timeOffset="19764.71">11726 3704 0,'0'21'16,"0"1"-1,0-1 1,21-21-16,1 0 16,-1 0-16,0 0 0,0 0 15,0 0-15,0 0 0,1 0 0,-1 0 16,0 0-16,0 0 0,0-21 16,0 21-16,-21-22 0,22 22 15,-22-21-15,21 21 0,-21-21 0,0 0 16,0 0-16,0 0 15,0-1 1,-21 22-16,-1 0 0,1-21 0,0 21 16,21-21-16,-21 21 0,21-21 15,-21 21-15,21-21 16,0 0 0,0-1-1,0 1 1,0 0-16,0 0 15,0 0-15,21 0 0,-21-1 16,0 1-16,0 0 0,0 0 16,0 0-16,0 0 15,0-1-15,21 1 0,-21 0 16,21 21-16,-21-21 0,0 0 0,21 21 16,1-21-16,-1 21 0,0-22 15,0 1-15,0 21 0,0-21 0,22 0 16,-22 21-16,0-21 0,21 21 0,-20-21 15,-1 21-15,0 0 0,0-22 16,0 22-16,0 0 16,1 0-16,-1 0 15,0 0-15</inkml:trace>
  <inkml:trace contextRef="#ctx0" brushRef="#br0" timeOffset="21259.87">12382 4149 0,'0'0'0,"0"-21"16,0-1-1,0 1 1,22 0-16,-1 0 16,-21 0-16,21 21 0,0-21 0,-21-1 15,21 22-15,0-21 0,-21 0 16,22 21-16,-1-21 0,0 21 0,0 0 16,0-21-16,0 21 0,1 0 0,-1-21 15,0 21-15,0-22 0,0 22 16,0 0-16,1 0 15,-1 0-15,0 0 16,0 22 0,-21-1-16,0 0 15,0 0-15,0 0 16,0 22-16,0-22 0,0 0 0,0 0 16,-21 0-16,21 22 0,0-22 0,-21 0 15,21 21-15,0-21 0,0 1 16,0-1-16,-21 21 0,21-21 0,0 0 15,-22 1-15,22-1 0,0 0 16,-21 0-16,21 0 0,0 0 16,-21 1-1,0-22-15,0 0 16,0 0-16,-1 0 16,1 0-16,0 0 0,0 0 0,0-22 15,21 1-15,-21 21 0,-1-21 16,22 0-16,0-21 0,0 20 0,-21 1 15,21-21-15,0 21 0,0-22 0,0 22 16,0-21-16,0 21 0,0 0 0,0-1 16,0 1-16</inkml:trace>
  <inkml:trace contextRef="#ctx0" brushRef="#br0" timeOffset="29060.02">11261 4699 0,'0'0'0,"0"-21"15,0 0-15,0 0 16,0-1-16,0 1 16,-22 21 15,22 21-31,0 1 0,0-1 16,0 0-16,0 0 0,0 0 15,0 22-15,0-22 0,0 21 16,-21-21-16,21 22 0,0-1 0,-21-21 15,21 21-15,0-20 0,-21-1 0,21 0 16,0 0-16,0 0 0,0 0 16,0 1-16,0-1 0,0-42 62,0-1-62,0 1 0</inkml:trace>
  <inkml:trace contextRef="#ctx0" brushRef="#br0" timeOffset="29571.74">11261 4657 0,'21'0'16,"0"0"-16,0 0 15,0 0-15,0 0 0,1 0 0,-1 0 16,21 0-16,0 0 0,1 0 16,-1 0-16,0 0 0,22 0 0,-1 0 15,1 0-15,-1-21 0,22 21 0,-21 0 16,20 0-16,-20 0 0,-1 0 16,1 0-16,-1 0 0,1 0 15,-1 0-15,-20 0 0,-1 0 0,0 0 16,1 0-16,-22 0 0,21 0 0,-21 0 15,-21 21 1,0 0 0,0 0-16,0 0 15,0 0-15,0 1 0,0-1 16,0 21-16,0-21 0,0 0 0,-21 1 16,21-1-16,-21 0 0,21 0 15,0 0-15,0 0 0,0 1 16,0-1-16,-21 0 0,21 0 15,0 0 1,-21-21-16,21 21 16,-22-21 31,22-21-47,-21 21 15,0 0-15,21-21 0,-21 21 0,0-21 16</inkml:trace>
  <inkml:trace contextRef="#ctx0" brushRef="#br0" timeOffset="30305.28">11642 4847 0,'0'21'31,"0"1"-31,0-1 16,0 0-16,0 0 0,0 0 15,0 0-15,0 1 16,0-1-16,0 0 0,0 0 15,0 0-15,0 0 16,0-42 31,0 0-47,0 0 16,0 0-16,0 0 15,0-1-15,0 1 0,0 0 16,0 0-16,0 0 0,0 0 15,21-1 1,0 22 0,0 0-16,0 0 0,-21-21 0,21 21 15,1 0-15,-1 0 0,0 0 0,0 0 16,0 0-16,0 0 0,1 0 16,20 0-16,-21 0 0,0 0 0,0 0 15,1 0-15,20 0 0,-21 0 0,0 0 16,0 0-16,1 0 0,-1 0 15,-21 21-15,21-21 16,-21 22-16,21-22 16,-21 21-16,21 0 0,0 0 15,-21 0-15,22-21 16,-22 21-16,0 1 16,0-1-16,0 0 0,0 0 15,0 0-15,0 0 16,0 1-1,-22-1-15,1-21 16,0 0-16,0 21 16,0-21-16,0 0 0,-1 0 15,1 0-15,0 0 0,0 0 16,0 0-16,0 0 0,-1 0 0,1 0 16,0 0-16,0-21 0,0 0 0,0 21 15,-1-22-15</inkml:trace>
  <inkml:trace contextRef="#ctx0" brushRef="#br0" timeOffset="30824.49">11663 4953 0,'21'0'16,"0"0"-1,0 0-15,0-21 16,1 21-16,-1 0 0,0 0 0,0 0 15,21-21-15,-20 21 0,-1 0 16,0 0-16,0 0 0,0 0 0,0 0 16,1 0-16,-44 21 31,1-21-31,0 21 16,-21 0-16,21-21 0,-22 21 0,22-21 15,-21 22-15,-1-1 0,22-21 0,0 21 16,-21-21-16,21 21 15,-1-21-15,44 0 16,-1 0 0,0 0-16,0 0 0,0 0 15,22 0-15,-22 0 0,21 0 16,-21 0-16,22 0 0,-22 0 0,21 0 16,-21 0-16,0 0 0,1 0 0,-65 0 46,22 21-46,0-21 0,0 0 0,0 21 16,-1-21-16,-20 0 0,21 22 0,0-22 16,42 0 15,0 0-15,0 0-16,0 0 15,22 0-15,-22 0 0,0-22 0,21 1 16,1 0-16,-1 0 0</inkml:trace>
  <inkml:trace contextRef="#ctx0" brushRef="#br0" timeOffset="38201.49">3514 9885 0,'-22'0'0,"1"0"15,0 0 1,0 0-1,0 0-15,21 21 16,-21-21 0,21 21-16,-22-21 15,22 21 1,-21-21-16,0 22 0,0-22 16,0 21-16,0-21 15,-1 0-15,1 21 16,0-21 15,42 0 32,0-21-63,1 21 15,-22-21-15,21 21 0,0-22 16,0 1-16,0 21 0,-21-21 15,21 21-15,1-21 0,-22 0 16,21 21-16,0-21 0,0 21 0,-21-22 16,21 22-16,0-21 0,1 0 0,-1 0 15,0 21-15,0-21 0,0 0 16,0-1-16,1 1 0,20 0 0,-21 0 0,0 0 16,22 0-16,-22 21 15,0-22-15,21 1 0,-21 0 0,1 0 16,-1 0-16,0 21 0,0-21 0,0-1 15,0 1-15,1 21 0,-1-21 0,-21 0 16,21 0-16,0 0 0,0-1 0,0 22 16,1-21-16,-22 0 0,21 0 15,0 0-15,0 0 0,0-1 0,0 1 16,1 0-16,-1 0 0,21 0 0,-21 0 16,0-1-16,1 1 0,-1 0 0,0 0 15,0 0-15,0 21 0,0-21 16,1-1-16,-1 1 0,0 0 0,0 0 15,21 0-15,-20 0 0,-1-1 0,0 1 16,21 0-16,-21 0 0,1 0 16,20 0-16,-21-1 0,21 1 0,-20 0 15,20 0-15,-21 0 0,21 0 0,-20-1 16,20 1-16,-21-21 0,0 21 16,22 0-16,-22-1 0,21 1 0,-21 0 15,0 0-15,22 0 0,-1-22 16,0 1-16,-20 21 0,20 0 15,-21 0-15,21-22 0,-20 22 0,20 0 0,0 0 16,-21-22-16,22 22 0,-22 0 16,21 0-16,-21 0 0,22 0 0,-22-1 15,0 1-15,21 0 0,-20 0 0,-1 0 16,0 0-16,0-1 0,0 1 16,0 0-16,1 0 0,-1 0 0,0 0 15,0-1-15,0 1 0,0 0 16,22 0-16,-22 0 0,0 0 0,0-1 15,0 1-15,1 0 0,-1 0 0,0 21 16,0-21-16,-21 0 0,21-1 0,0 1 16,1 0-16,-1 0 0,0 0 15,0 0-15,0-1 0,0 1 0,1 0 16,20 0-16,-21 0 0,0 0 16,22-1-16,-22 1 0,21 0 0,-21 0 15,22 0-15,-22 0 0,21-1 0,-21 1 16,0 0-16,22 21 0,-22-21 0,0 0 15,21 0-15,-20 21 0,-1-22 0,0 1 16,0 0-16,0 0 0,0 21 16,1-21-16,-1 0 0,0-1 0,0 1 15,0 21-15,0-21 0,1 0 0,-1 0 16,0 0-16,0-1 0,0 1 0,0 0 16,1 0-16,-1 0 0,21 21 15,-21-21-15,0-1 0,22 1 0,-22 0 16,21 0-16,-21 0 0,22 0 15,-22-1-15,21 1 0,1 0 0,-22 0 16,21 0-16,-21 0 0,22-1 0,-22 1 16,21 0-16,0 21 0,-20-21 15,20 0-15,-21 0 0,0-1 0,22 1 16,-22 0-16,21 0 0,-21 0 0,22 0 16,-22-1-16,21 1 0,22-21 15,-43 21-15,21 0 0,-21-1 0,22 1 16,-22 0-16,42-42 15,-20 41-15,-22 1 0,21 0 16,-21 0-16,0 0 0,22 0 0,-22-1 16,0 1-16,43 0 0,-43 0 0,0 0 15,0 21-15,0-21 0,0-1 16,1 1-16,-1 0 16,0 21-16,0-21 0,0 0 0,0 21 15,-21-21-15,22-1 0,-1 22 0,0-21 16,0 0-16,21 0 0,-20 0 15,-1 21-15,0-21 0,0-1 16,0 22-16,-21-21 0,21 21 16,1-21-16,-1 21 0,-21-21 15,0 0-15,21 21 0,0-21 16,0-1-16,0 22 16,-21-21-16,22 21 0,-22-21 0,21 21 15,0-21-15,0 21 0,0-21 16,0 21-1,-21-21 1,22 21-16,-1 0 0,-21-22 16,21 22-16,0 0 0,0-21 15,-21 0-15,21 21 0,1 0 0,-22-21 16,21 21-16,0-21 0,0 21 16,-21-21-1,21 21-15,-21-22 16,-21 22 31,0 0-47,-21 0 15,20 0-15,1 0 0,0 0 0,-21 0 16,-1 0-16,22 0 0,-21 0 0,0 0 16,20 0-16,-20 0 0,21 0 15,-21 0-15,20 0 0,-20 0 0,21 0 16,0 0-16,0 0 0,-1 0 0,1 0 31,42 0 16,1 0-47,-1 0 0,0 0 16,0 0-16,0 0 0,22 0 15,-1 0-15,-21 0 0,21 0 0,1 0 16,-1-21-16,0 21 0,1-21 0,-1 21 15,0 0-15,-20-21 0,20 21 0,-21 0 16,21-21-16,-20 21 0,-1-21 16,0 21-16,-21-22 15,21 22-15,-21-21 16,-21 42 31,0 1-32,21-1-15,-21 0 0,21 0 16,-22 0-16,1 0 0,0 22 16,21-22-16,-21 21 0,0-21 0,0 22 15,-1-1-15,1-21 0,0 22 0,0-22 16,0 21-16,0 0 0,-1-20 0,22 20 16,-21-21-16,0 0 0,21 0 15,0 22-15,-21-22 0,21 0 0,-21 0 16,21 0-16,-21 1 0,21-1 15,0 0-15,0 0 0,0 0 16,-22-21-16,22 21 16,-21-21 46,0 0-46,0-21-16,0 21 0</inkml:trace>
  <inkml:trace contextRef="#ctx0" brushRef="#br0" timeOffset="40147.93">1884 6371 0,'0'0'0,"0"-21"0,0 0 0,0 0 16,0 0-16,0-1 15,0 1-15,0 0 0,0 0 0,0 0 16,0 0-16,0-1 0,0 1 0,0 0 15,0 0 1,0 42 0,0 0-16,0 0 15,0 1-15,-21 20 0,21-21 0,-22 21 16,1 1-16,21-1 0,0 0 0,-21-20 16,21 20-16,-21 0 0,21 1 15,0-22-15,0 21 0,0-21 0,0 0 16,0 1-16,21-1 15,0 0-15,0-21 0,1 0 0,-1 0 16,0 0-16,21 0 0,-21 0 0,22 0 16,-22-21-16,21 0 0,1 21 15,-22-22-15,21 1 0,0 0 0,-20-21 16,20 21-16,-21-1 0,0-20 0,-21 21 16,0 0-16,21-22 0,-21 22 15,0 0-15,0 0 0,0 0 0,0 0 16,0-1-16,-21 22 31,21 22-15,0-1 15</inkml:trace>
  <inkml:trace contextRef="#ctx0" brushRef="#br0" timeOffset="40482.25">2625 6181 0,'0'21'47,"0"0"-47,-22 0 16,22 22-16,-21-22 0,0 21 15,21 0-15,-21 1 0,0-1 0,0 22 16,21-22-16,-22 0 0,1 22 0,0-1 15,0-20-15,21 20 0,-21 1 16,0-1-16,21 1 0,-22-1 16,22 1-16,0 20 0,-21-20 0,21-1 0,-21 1 15,21-1-15,0-20 0,0-1 16,0 0-16,0 1 0,0-22 0,0 0 16,0 0-16,0 0 0,21-21 15,0 0-15,-21-21 16,22 0-1,-22 0-15,21 0 0,-21-22 0,0 22 16,0-21-16,21-1 0,0-20 0</inkml:trace>
  <inkml:trace contextRef="#ctx0" brushRef="#br0" timeOffset="40801.06">2582 6646 0,'0'0'0,"0"-127"15,0 85-15,0 0 16,21 21-16,-21-1 0,0-20 0,22 21 15,-1 0-15,-21 0 0,21-1 16,0 1-16,0 0 0,0 0 0,22 21 16,-22-21-16,21 21 0,-21 0 15,22 0-15,-22 0 0,21 0 16,-21 0-16,1 21 0,-1 0 0,-21 0 16,0 0-16,0 1 0,0-1 0,0 21 15,-21-21-15,-1 0 0,-20 22 16,21-22-16,-21 0 0,-1 0 0,1 0 15,21 1-15,-22-1 0,1 0 0,21 0 16,-21-21-16,20 21 0,1-21 16,0 0-16,21 21 0,-21-21 15,42 0 17,0 0-32,0 0 15,1-21-15</inkml:trace>
  <inkml:trace contextRef="#ctx0" brushRef="#br0" timeOffset="41088.9">3344 6202 0,'0'0'16,"21"-21"0,-21 0-16,0-1 0,-21 22 15,0 0-15,-21 0 0,21 0 0,-1 0 16,1 22-16,-21-1 0,21 0 15,-22-21-15,22 21 0,0 0 0,-21 22 16,21-22-16,-1 0 0,22 0 16,-21 21-16,21-20 0,0-1 0,-21 21 15,21-21-15,0 0 0,0 1 0,0-1 16,0 0-16,0 0 0,21-21 16,0 21-16,1-21 0,-1 21 15,0-21-15,0 0 0,0 0 0,0 0 16,22 0-16,-22-21 0,0 21 15,21-21-15,-20 0 0</inkml:trace>
  <inkml:trace contextRef="#ctx0" brushRef="#br0" timeOffset="41858.23">3556 6350 0,'0'0'0,"21"-21"0,-21 0 16,0 0-16,0-1 0,0 1 15,0 0-15,0 0 16,-21 21-16,0 0 15,0 0-15,-1 0 0,-20 21 16,21 0-16,0-21 0,0 21 0,-1 1 16,1 20-16,0-21 0,0 0 15,21 0-15,0 1 0,-21 20 0,21-21 16,0 0-16,0 0 0,0 1 0,0-1 16,21-21-1,0 0-15,0 0 16,0 0-16,1 0 0,20 0 15,-21-21-15,0 21 0,0-22 0,1 1 16,-22 0-16,21 21 0,0-21 16,-21 0-16,21 0 0,-21-1 0,0 1 15,0 0-15,0 0 0,0 0 16,0 42 15,0 0-31,0 0 16,-21 0-16,21 1 0,-21-1 0,21 0 15,0 21-15,0-21 0,0 1 16,0-1-16,0 0 0,0 0 16,0 0-16,21 0 0,0-21 15,0 0-15,0 0 0,1 0 16,-1 0-16,0 0 0,21 0 16,-21-21-16,22 0 0,-22 0 0,21 21 15,1-21-15,-1 0 0,-21-22 0,21 22 16,1 0-16,-22 0 0,0-22 0,0 22 15,0 0-15,1-21 0,-22 21 16,0-1-16,0 1 16,-22 21-1,1 0-15,0 0 0,0 0 0,0 21 16,0 1-16,-1-1 0,1 0 16,0 0-16,21 0 0,0 0 0,0 1 15,0-1-15,0 0 0,0 0 16,21 0-16,0-21 0,1 21 0,-1 1 15,0-22-15,0 21 0,0-21 16,0 21-16,1-21 0,-22 21 0,21-21 16,0 21-16,-21 0 15,-21-21-15,0 0 16,-1 0-16,1 22 0,0-22 16,0 0-16,0 0 0,-22 0 15,22 0-15,0 0 0,0 0 0,0 0 16,0 0-16,-1 0 0,44-22 31,-1 1-31,21 0 0</inkml:trace>
  <inkml:trace contextRef="#ctx0" brushRef="#br0" timeOffset="42824.75">4466 5884 0,'0'-21'0,"0"42"0,0-63 0,0 21 0,0 0 15,0 0-15,0-1 0,21 1 0,0 0 16,1 21-1,-22 21 1,0 0-16,0 1 16,0-1-16,0 21 0,-22 0 15,1-20-15,0 20 0,21 0 16,-21 1-16,0-1 0,0 0 0,-1 1 16,1-1-16,21 0 0,-21-21 0,21 22 15,-21-22-15,21 21 0,0-21 0,0 1 16,0 20-16,0-21 0,0 0 15,21 0-15,0-21 0,0 0 16,1 0-16,-1 0 0,21 0 0,-21 0 16,0 0-16,22-21 0,-22 21 0,21-21 15,-21 0-15,1 21 0,-1-21 16,0 0-16,0-1 0,0 1 0,0 0 16,1 0-16,-22 0 0,0 0 15,0-1-15,-22 44 31,1-1-15,0 0-16,21 0 0,0 0 16,-21 0-16,21 1 0,0-1 15,0 0-15,0 0 16,21-21-16,0 0 16,0 0-16,1 0 0,-1 0 0,0 0 15,0-21-15,0 0 0,0 21 16,1-21-16,-22-1 0,21 22 0,0-21 0,-21 0 15,21 0-15,-21 0 16,0 42 15,-21 0-15,21 0-16,-21 0 0,0 1 16,-1-1-16,22 0 0,-21 0 15,21 0-15,-21-21 0,21 21 16,0 1-1,0-44 17,0 1-32,21 0 0,0 0 15,1 0-15,-22 0 0,21-1 16,0 1-16,0 0 0,0 0 0,0 0 16,1 0-16,-1-1 0,0 1 15,0 21-15,0 0 0,0 0 0,1 0 16,-1 21-16,-21 1 15,0-1-15,0 0 16,0 0-16,0 0 0,0 0 16,0 1-16,0-1 0,0 0 0,0 0 15,-21 0-15,21 0 0,-22-21 16,1 22-16,0-22 16,21 21-16,21-21 31</inkml:trace>
  <inkml:trace contextRef="#ctx0" brushRef="#br0" timeOffset="43500.05">5630 6329 0,'0'0'0,"0"-21"0,0 0 16,0-1-16,0 1 15,0 0-15,-21 0 16,0 21-16,0 0 16,0 0-16,-1 0 0,1 0 15,0 0-15,21 21 0,-21 0 0,0-21 16,0 21-16,21 1 0,-22-1 16,22 21-16,-21-21 0,21 0 0,0 1 15,0-1-15,0 0 0,0 0 0,0 0 16,21-21-16,1 0 15,-1 0-15,0 0 0,0 0 0,0 0 16,0 0-16,1-21 16,-22 0-16,21 21 15,-21-21-15,21 0 0,-21-1 16,21 1-16,-21 0 0,0 0 16,0 42 30,0 0-46,0 0 0,0 1 0,0-1 16,-21 0-16,21 0 0,-21 21 0,0-20 16,21 20-16,-22-21 0,1 21 15,21-20-15,-21 20 0,0 0 0,0 1 0,0-1 16,-1 0-16,1 1 0,21-1 16,-21 21-16,0-20 0,0-1 15,21 22-15,0-22 0,0 0 0,0 1 16,-21-1-16,21 0 0,-22-21 0,22 22 15,0-22-15,0 0 0,-21 0 0,21 0 16,-21-21-16,21 22 0,-21-22 16,0 0-16,0 0 15,21-22-15,0 1 16,-22 0-16,1 0 16,21 0-16,0 0 0,-21 21 0,21-22 15,0 1-15,0 0 0,0 0 16,0 0-16,0 0 0,0-1 15,0 1-15,0 0 0,21 0 16,-21 0-16,21 0 0,-21-22 0,0 22 16,0 0-16,0-21 0,0 20 15</inkml:trace>
  <inkml:trace contextRef="#ctx0" brushRef="#br0" timeOffset="43759.93">5143 5884 0,'0'0'0,"-21"-21"16,0 21-16,0 0 31,0 0-16,0 0 1,-1 0-16,22 21 16,-21-21-1,0 0-15</inkml:trace>
  <inkml:trace contextRef="#ctx0" brushRef="#br0" timeOffset="44112.72">4000 6138 0,'-21'22'16,"42"-22"-1,1 0-15,-1 0 16,0 0-16,21 0 0,-21 0 16,1 0-16,-1 0 0,21 0 0,-21-22 15,0 22-15,22 0 0,-22 0 16,0 0-16,0 0 16,-42 0 15,0 0-16,0 22 1,21-1-16</inkml:trace>
  <inkml:trace contextRef="#ctx0" brushRef="#br0" timeOffset="47540.23">18330 10710 0,'0'-21'0,"0"0"16,-21 0-16,21 0 0,0 0 0,-21-1 15,21 1-15,0 0 0,0 0 0,0 0 16,0 0-16,0-1 0,0-20 15,0 21-15,0 0 0,0 0 0,0-1 16,21 22-16,0 0 16,-21 22-16,21-1 15,1 0-15,-22 21 0,0 1 0,0-1 16,21 0-16,-21 1 0,0-1 0,0 21 16,0-20-16,0-1 0,0 22 0,0-22 15,0 0-15,0 1 0,-21-1 16,21 0-16,0-21 0,0 22 0,-22-22 15,22 21-15,-21-21 0,21 1 0,0-1 16,0 0-16,0-42 47,0 0-47,0-22 16,0 22-16,0 0 0</inkml:trace>
  <inkml:trace contextRef="#ctx0" brushRef="#br0" timeOffset="48144.11">18500 10520 0,'0'0'0,"0"-42"16,0 20 0,21 22-1,0 0-15,0 0 0,21 0 16,1 0-16,-1 0 0,0 0 15,1 0-15,20 0 0,1 0 0,-1 0 16,22 0-16,-22 0 0,22 0 0,0 0 16,-22 0-16,22 0 0,0 0 0,-1 0 15,1 0-15,0 0 0,-22 0 0,1 0 16,-1 0-16,1 0 0,-22 0 16,0 0-16,-21 0 0,1 0 0,-1 0 15,0 0-15,0 0 16,-21 22-16,0-1 15,0 0-15,0 0 0,0 0 16,0 22-16,-21-22 0,21 0 0,-21 0 16,0 21-16,21-20 0,0-1 0,0 0 15,-22 0-15,22 21 0,0-20 0,0-1 16,0 0-16,0 0 0,0 0 0,0 0 16,0 1-16,0-1 0,0 0 0,0 0 15,0 0-15,22-21 16,-22 21-16,0 1 0,0-1 0,21 0 15,-21 0-15,21-21 0,-21 21 0,0 0 16,0 1-16,-21-1 16,0 0-16,-1-21 0,-20 0 0,0 21 15,-1-21-15,-20 0 0,-1 0 0,1 21 16,-22-21-16,1 0 0,-1 0 0,0 0 16,1 0-16,-1 0 0,-21 0 0,21 0 15,1 0-15,-1 0 0,0 0 0,22 0 16,-1 0-16,-20 0 0,41 0 0,-20 0 15,21 0-15,-1 0 0,1 0 0,21 0 16,0-21-16,-1 21 16,22-21-16,0 0 0,0 0 15,0-1-15,0 1 0,0 0 16,22 0-16</inkml:trace>
  <inkml:trace contextRef="#ctx0" brushRef="#br0" timeOffset="48504.91">19156 9948 0,'0'0'0,"21"-21"0,-21 0 16,-21 42 15,0 0-31,21 1 0,-22-1 16,1 21-16,-21-21 0,21 0 0,0 1 15,-22 20-15,22-21 0,-21 0 0,-1 0 16,22 22-16,-21-22 0,0 0 16,-1 0-16,22 0 0,-21 1 0,-1-1 0,22 0 15,0-21-15,0 21 0,0-21 16,21 21-16,21-21 31,0-21-31,21 0 0,-20 0 16,20 0-16,0-1 0,1 1 0,-1 0 15,0 0-15</inkml:trace>
  <inkml:trace contextRef="#ctx0" brushRef="#br0" timeOffset="48736.77">19240 9991 0,'22'-21'0,"-44"42"0,65-64 0,-22 22 0,0 0 16,0 0-16,0 21 0,-21-21 0,22 21 15,-1 0-15,0 0 16,0 21-16,0 0 0,0 0 16,1 22-16,-22-22 0,42 0 15,-21 21-15,0 1 0,0-22 0,1 21 16,-1-21-16,0 0 0,0 22 16,0-22-16,0 0 0,-21 0 0,22 22 15,-1-22-15,-21 0 0,21 0 16,-21 0-16,0-42 47</inkml:trace>
  <inkml:trace contextRef="#ctx0" brushRef="#br0" timeOffset="49368.6">20743 10033 0,'0'0'16,"0"21"-16,21 0 0,-21 1 0,0 20 0,0 0 15,22 1-15,-22-1 0,21 0 0,-21 22 16,0-22-16,0 22 0,21-22 16,-21 21-16,0-20 0,0-1 0,0 0 15,0 1-15,0-1 0,0 0 16,0-20-16,0 20 0,0-21 0,-21 0 16,21 22-16,0-22 0,0 0 0,-21-21 0,21 21 15,-22 0-15,22 0 16,0-42-1,0 0 1,0 0-16,0 0 0,22 0 16,-1-1-16</inkml:trace>
  <inkml:trace contextRef="#ctx0" brushRef="#br0" timeOffset="49924.29">20976 10245 0,'0'0'0,"0"-21"0,0-1 15,21 22 17,0 0-32,1 0 0,-1 0 0,21 0 15,-21 0-15,22 0 0,20 0 0,-21 0 16,22 0-16,-1 0 0,22 0 16,-21 0-16,20 0 0,1 0 0,-22 0 15,22 0-15,0 0 0,-22 0 0,22 0 16,-22 0-16,1 0 0,-1 0 0,1 0 15,-1 0-15,-20 0 0,-1 0 0,0 0 16,-20 0-16,-1 0 0,0 0 16,0 0-16,-21 22 0,0-1 15,0 0-15,0 0 0,0 0 16,0 0-16,-21 22 0,0-22 0,21 21 16,-21 1-16,21-1 0,0 0 0,-22 1 15,22-1-15,-21-21 0,21 21 0,0 1 16,0-1-16,0-21 0,0 22 15,0-22-15,0 0 0,0 21 0,0-21 16,21 1-16,1-1 0,-22 0 0,21 0 16,0 0-16,0 0 0,0 1 0,-21-1 15,21 0-15,1 0 0,-22 0 16,0 0-16,0 1 0,-22-1 16,1-21-1,-21 0-15,0 21 0,-1-21 16,1 0-16,-22 21 0,1-21 0,-22 0 15,22 0-15,-22 0 0,0 0 0,1 21 16,-1-21-16,0 0 0,1 0 0,-1 0 16,22 0-16,-22 0 0,21 0 0,1-21 15,-1 21-15,1 0 0,-1-21 0,22 0 16,0 21-16,-22-21 0,22-1 0,21 1 16,-22 0-16,22 0 0,0 0 0,0-22 15</inkml:trace>
  <inkml:trace contextRef="#ctx0" brushRef="#br0" timeOffset="50297.49">21696 9716 0,'0'0'0,"21"0"16,0-22-16,-21-20 16,-21 42-1,0 0-15,-22 21 0,22 0 16,-21 1-16,-22-1 0,22 21 16,0-21-16,-22 22 0,22-22 0,-22 21 15,22 0-15,-21-20 0,-1 20 0,22-21 16,-1 21-16,-20-20 0,21-1 15,-1 0-15,1 0 0,0 0 0,20-21 0,-20 21 16,21-21-16,0 0 0,42 0 31,0 0-31,21-21 16,-20 0-16,20 0 0,0-21 16,1 20-16,20-20 0,-21 21 0,22-21 15</inkml:trace>
  <inkml:trace contextRef="#ctx0" brushRef="#br0" timeOffset="50528.43">21421 9716 0,'63'-43'0,"-296"213"0,403-297 0,-65 42 15,-41 64-15,-22-22 0,-21 22 0,22 0 16,-1 21-16,-21 0 0,0-21 16,1 21-16,-1 21 0,-21 0 15,21 0-15,-21 1 0,21-1 0,0 21 16,-21-21-16,21 22 0,-21-1 0,22-21 16,-22 21-16,0-20 0,21 20 15,-21 0-15,21-21 0,-21 1 0,21-1 16,-21 21-16,21-21 0,-21 0 15,0 1-15,21-1 0,1 0 16,-22 0-16,0 0 0,21-21 16,-21 21-16,21-21 15,-21 22-15,0-1 16,0 0-16</inkml:trace>
  <inkml:trace contextRef="#ctx0" brushRef="#br0" timeOffset="64264.72">14118 4149 0,'0'-21'16,"21"21"62,0 0-78,1 21 15,-1 0-15,0-21 0,0 21 16,0-21-16,0 21 0,1 0 0,-1-21 16,0 22-16,0-1 0,0 0 15,0 0-15,1-21 0,-1 21 0,0 0 16,0 1-16,0-1 0,0 0 0,-21 0 15,43 21-15,-22-20 0,0 20 16,-21-21-16,21 0 0,0 0 16,1 1-16,-1-1 0,0 21 15,-21-21-15,21 22 0,0-22 0,0 21 16,1-21-16,-1 22 0,0-22 16,0 21-16,0 0 0,0 1 0,1-22 0,-1 21 15,0 1-15,0-22 0,0 21 16,0-21-16,1 22 0,-1-1 0,0-21 15,0 21-15,0-20 0,0 20 0,1-21 16,-1 21-16,0-20 0,0 20 0,0-21 16,-21 21-16,21-20 0,1 20 0,-1-21 15,0 21-15,0 1 16,0-22-16,0 21 0,-21 1 0,43-22 16,-22 21-16,0-21 0,0 22 0,0-1 15,22-21-15,-22 21 0,0-20 0,21 20 16,-20 0-16,-1 1 0,0-22 0,21 21 15,-21 0-15,1 22 0,20-22 16,-21 1-16,0-1 0,0 0 0,22 1 16,-22-1-16,21 0 0,-21 1 0,22-1 15,-22 0-15,21 1 0,1-1 16,-22 21-16,21-20 0,0-1 0,1 0 0,-1 1 16,-21 20-16,64 22 15,-43-22-15,-21-20 0,22-1 0,-1 22 16,0-22-16,-20 0 0,20 1 0,0-1 15,-21 21-15,22-20 0,-1-1 16,0 22-16,1-22 0,-1 0 0,-21 22 16,22-22-16,-1 22 0,21-22 0,-20 0 15,-1 22-15,0-22 0,1 0 0,-1 22 16,0-22-16,1 1 0,-1 20 0,0-21 16,1 1-16,-1-1 0,43 64 15,-64-64-15,21 1 0,1 20 0,-22-21 16,21 1-16,-21-1 0,22 0 0,-22 1 15,21-1-15,-21 0 0,22 1 16,20 41-16,-42-41 0,22-1 0,-22 0 16,21 1-16,-21-1 0,22 0 15,-22-20-15,21 20 0,-21 0 16,0-21-16,1 1 0,-1 20 0,21-21 16,-21 0-16,0 0 0,-21 1 0,22-1 15,-1 0-15,0-21 0,-21 21 16,0 0-16,21-21 0,-21 21 15,-21-21 17,0 0-32,0 0 0,-1 0 15,1-21-15,0 21 0,0-21 0</inkml:trace>
  <inkml:trace contextRef="#ctx0" brushRef="#br0" timeOffset="64677.08">17738 9737 0,'-22'-21'16,"22"-1"-16,0 1 15,22 0 1,-1 21-16,0 0 15,0 0-15,0 0 0,0 0 0,1 0 16,20 0-16,-21 21 0,0 0 0,22-21 16,-1 22-16,-21-1 0,21 0 0,1-21 15,-1 21-15,0 0 0,1 0 0,-1 1 16,0-1-16,-20 0 0,20 0 0,0 0 16,-21 0-16,22-21 0,-22 22 0,0-1 15,0-21-15,0 21 0,1-21 0,-1 0 16,-21 21-16,21-21 0,0 0 15,0 21-15,0-21 16,1 0 15,-22-21-15,0 0 0,0 0-16,0 0 0,0-1 15,0 1-15</inkml:trace>
  <inkml:trace contextRef="#ctx0" brushRef="#br0" timeOffset="64965.92">18965 9335 0,'0'0'16,"21"-22"0,-21 44 15,0-1-31,-21 21 0,0-21 15,21 0-15,0 22 0,-21-22 0,0 21 16,0-21-16,21 22 0,-22-1 16,22-21-16,0 22 0,-21-1 0,21-21 15,-21 21-15,21-20 0,0-1 0,0 0 16,0 0-16,0 0 0,0 0 0,0 1 16,0-1-16,21-21 31,0-21-31,-21-1 15,0 1-15,0 0 0,0 0 0</inkml:trace>
  <inkml:trace contextRef="#ctx0" brushRef="#br0" timeOffset="65799.95">17568 6244 0,'0'0'0,"21"21"0,1-21 0,-1 0 16,-21 22-16,21-22 0,0 0 0,0 0 15,0 0-15,1 0 16,-1 0-16,-21-22 15,0 1-15,0 0 16,0 0-16,-21 0 0,-1 0 16,1 21-16,0-22 0,0 1 0,0 0 15,-22 21-15,22 0 0,-21-21 0,21 21 16,-22 0-16,1 0 0,21 21 16,-21-21-16,-1 21 0,1 22 0,0-22 15,20 21-15,-20 0 0,21 1 0,-21 20 16,20-20-16,1 20 0,0-21 15,0 22-15,21-22 0,0 1 0,0-1 16,0-21-16,0 21 0,21-20 0,0-1 16,0 0-16,22 0 0,-22-21 0,21 0 15,1 0-15,-1 0 0,0 0 16,22 0-16,-22 0 0,22 0 0,-22-21 16,21 0-16,-20-22 0,-1 22 0,22-21 15,-22 0-15,0-22 0,1 1 0,-22 20 16,21-20-16,0-22 0,-20 22 0,20-1 15,-21 1-15,0-1 0,0 1 16,1-1-16,-22-21 0,0 22 0,0 21 16,0-22-16,0 22 0,0-1 15,0 22-15,0-21 0,0 21 16,-22 21-16,1 21 0,0 0 16,0 0-16,0 22 0,0-1 15,-1 0-15,1 22 0,21-22 0,-21 22 16,0-1-16,0 1 0,21-22 0,0 21 15,0 1-15,-21-22 0,21 1 0,0 20 16,0-21-16,0 1 0,0-1 0,0-21 16,0 22-16,0-22 0,0 0 15,21 0-15,0 0 0,0 0 0,-21 1 16,21-22-16,22 0 0,-22 0 16,0 0-16,21 0 0,-21 0 0,22 0 15,-22-22-15</inkml:trace>
  <inkml:trace contextRef="#ctx0" brushRef="#br0" timeOffset="66175.99">18627 6350 0,'0'0'0,"21"-21"0,-21 0 16,0 0-16,0-1 0,-21 22 31,-1 22-31,1-22 16,0 21-16,0 0 0,0 21 0,-22-21 15,22 1-15,0 20 0,0-21 16,21 0-16,-21 22 0,21-22 0,-21 0 15,21 0-15,0 0 0,0 0 0,0 1 16,0-1-16,21-21 16,0 0-16,0 0 0,0 0 0,0 0 15,1 0-15,20 0 0,-21 0 0,21-21 16,-20-1-16,-1 1 0,0 0 0,0 0 16,0 0-16,-21-22 0,21 22 0,-21-21 15,0 0-15,0 20 0,0-20 0,-21 21 16,0 0-16,0 0 0,0-1 15,0 22-15,-1 0 0,1 0 0,-21 0 16,21 0-16,0 0 0,-22 0 0,22 0 16,0 0-16,0 22 0,0-1 15,21 0-15,0 0 0,0 0 16,0 0-16,21-21 16,0 0-16,21 22 0,-21-22 15,22 0-15</inkml:trace>
  <inkml:trace contextRef="#ctx0" brushRef="#br0" timeOffset="67099.99">19050 6265 0,'0'0'0,"21"0"0,0-21 0,-21 42 47,0 1-47,-21-1 0,0 0 15,0 21-15,0-21 0,21 1 0,-22 20 16,1-21-16,21 0 0,0 22 0,-21-22 15,21 0-15,-21 0 0,21 0 16,0 0-16,0 1 16,21-22-16,0 0 15,0 0-15,1-22 0,-1 1 16,0 21-16,0-21 0,-21 0 0,21 0 16,0 0-16,1-1 0,-22 1 0,21 0 15,0 0-15,-21 0 0,21 0 0,-21-1 16,0 1-16,0 42 31,0 1-31,0-1 16,0 0-16,0 0 0,0 0 0,0 0 15,0 1-15,0-1 0,0 0 0,0 0 16,0 0-16,0 0 0,21-21 16,0 0-16,1 0 0,-1 0 15,0 0-15,0 0 16,0 0-16,0 0 0,1-21 0,-1 0 15,0 21-15,-21-21 0,0 0 0,0 0 16,0-22-16,0 22 0,0 0 0,0-21 16,0 20-16,-21 1 0,21 0 15,-21 0-15,21 0 0,-22 0 16,22-1 0,0 1-1,22 21-15,-1 0 0,0 0 0,0 0 16,0 0-16,0 0 0,22 0 0,-22 0 15,0 0-15,0 0 0,0 0 0,22 0 16,-22 0-16,0 0 0,0 21 16,-21 1-16,0-1 15,0 0-15,0 0 0,0 0 16,0 0-16,0 1 0,0-1 0,0 0 16,0 0-16,-21 0 0,21 0 0,-21 1 15,0-1-15,21 0 0,0 0 0,0 0 16,-21 0-16,-1 1 0,22-44 62,0 1-62,0 0 0,0 0 16,0 0-16,0 0 0,22-1 0,-1 1 16,0-21-16,0 21 0,0-22 15,0 22-15,1 0 0,-1-21 16,0 21-16,0 21 0,21-22 0,-20 1 15,-1 21-15,0 0 0,0 0 16,0 21-16,-21 1 0,0 20 16,0-21-16,0 0 0,0 0 15,0 22-15,0-22 0,0 0 16,0 21-16,0-20 0,0-1 0,0 0 16,0 0-16,0 0 0,0 0 15,0 1-15,21-44 47</inkml:trace>
  <inkml:trace contextRef="#ctx0" brushRef="#br0" timeOffset="67380.21">20468 6308 0,'0'0'0,"21"-21"0,-21-1 0,21 1 0,-21 0 16,0 0-16,0 0 0,0 0 15,-21-1 1,0 22-16,0 0 0,0 0 16,0 0-16,-1 0 0,1 22 0,0-1 15,0 0-15,0 0 0,0 0 16,-1 0-16,1 22 0,21-22 0,-21 21 16,0-21-16,21 22 0,-21-22 0,21 0 15,0 0-15,0 22 0,0-22 16,0 0-16,0 0 0,0 0 15,21-21-15,0 21 0,0-21 16,0 0-16,22 0 0,-22 0 0,21 0 16,1 0-16,-1 0 0,21-21 0,-20 21 15,20-21-15</inkml:trace>
  <inkml:trace contextRef="#ctx0" brushRef="#br0" timeOffset="69196.85">20997 6392 0,'0'-21'0,"0"42"0,0-63 0,0 21 16,0 0-16,0 0 0,0-1 15,0 1-15,-21 21 0,0 0 0,0 0 16,0 0-16,-1 0 0,1 0 0,0 21 16,-21 1-16,21-22 0,-1 21 15,-20 21-15,21-21 0,0 0 0,0 22 16,-1-22-16,1 0 0,0 0 0,21 22 16,-21-22-16,21 0 0,0 0 0,0 0 15,0 0-15,21 1 16,0-22-16,0 0 15,1 0-15,-1 0 0,0 0 0,0 0 16,0-22-16,0 22 0,1-21 16,-1 0-16,-21 0 0,21 0 0,0-22 15,0 22-15,0-21 0,1 21 0,-1-22 16,-21 22-16,21 0 0,-21 0 0,21 0 16,-21 0-16,0 42 31,-21 0-31,0 0 0,0 0 0,21 0 15,-22 1-15,1-1 0,21 0 0,-21 0 16,21 0-16,0 0 0,0 1 0,0-1 16,0 0-16,0 0 0,21 0 15,0-21-15,1 0 16,-1 0-16,0 0 0,0 0 0,0 0 16,0 0-16,1 0 0,20-21 15,-21 21-15,21-21 0,1 0 0,-1 0 16,-21-1-16,22 1 0,-22 0 0,0-21 15,0 21-15,0-1 0,0-20 16,1 21-16,-22 0 0,21 0 0,-42 21 31,-1 0-31,1 21 16,21 0-16,0 0 0,0 0 0,0 0 16,0 1-16,0 20 0,0-21 0,0 0 15,0 0-15,0 1 16,0-1-16,0 0 0,0 0 0,21 0 15,1-21-15,-1 21 0,0 1 0,-42-22 47,0-22-47,-1 1 16,1 21-16,0-21 0,0 21 0,0 0 16,0 0-16,-1-21 0,1 21 15,0 0-15,21 21 16,0 0-1,0 0-15,21 1 16,0-22-16,1 21 0,-1-21 0,21 0 16,-21 0-16,0 0 0,22 0 15,-22 0-15,21 0 0,1 0 16,-1-21-16,0 21 0,22-22 0,-22 1 16,-21 0-16,22 0 0,-1-21 0,-21 20 15,21-20-15,-20 0 0,-1-22 16,21 22-16,-21 0 0,0-22 0,1 22 0,-1-22 15,-21 22-15,21 0 0,-21-1 16,21 1-16,-21 0 0,0 20 0,0 1 16,0 0-16,-21 21 15,0 21-15,0 0 16,-1 1-16,22 20 0,-42-21 16,21 21-16,0 1 0,21-22 15,-21 21-15,-1 1 0,1-1 0,21 0 16,0 1-16,0-1 0,0 0 0,0 1 15,0-22-15,0 21 0,0-21 0,0 22 16,0-22-16,0 0 0,0 0 16,0 0-16,21-21 0,1 0 15,-1 0-15,0 0 0,0 0 16,0 0-16,0-21 0,1 0 16,-22 0-16,21 21 0,0-21 0,-21-1 15,21 1 1,0 21-16,-21 21 47,21-21-32,1 0-15,-1 0 16,0 0 0,0 0-16,0 0 15,0 0-15,1 0 16,-1 0-16,0 0 15,0 0-15,0 0 16,0 0-16,1 0 16,-1 0-16,0 0 0,0 0 15,0 0-15,0 0 0,1-21 16,-1 0-16,0 21 16,0-21-16,0 21 15,0 0 1,1 0-1,-1 0-15,0 0 16,0 0-16,-21 21 0,42-21 0,-20 0 16,20 0-16,-21 0 0,21 0 0,1 0 15,-22 0-15,21 0 0,-21 0 16,22 0-16,-22-21 0,21 0 16,-21 0-16,1-1 0,-1 1 0,0 0 15,-21 0-15,0-21 0,0 20 0,0 1 16,0 0-16,0 0 0,0 0 0,0 0 15,-21 21-15,0 0 0,-22-22 16,22 22-16,0 0 0,-21 0 0,20 0 16,-20 22-16,21-1 0,-21-21 0,20 21 15,1 0-15,0 0 0,0 0 16,21 1-16,0-1 0,0 0 0,0 0 16,21 0-16,0-21 15,0 21-15,1-21 16,-1 22-16,0-22 0,0 0 15,0 0-15,0 0 0,-21 21 16,0 0 0,0 0-1,0 0-15,0 0 0,-21 1 0,0 20 16,0-21-16,0 21 0,0 1 0,-1-1 16,1 0-16,0 1 0,0-1 0,-21 0 15,20 22-15,1-22 0,0 1 0,21 20 16,0-21-16,-21 22 0,21-1 0,0-20 15,0 20-15,0 1 0,0-22 0,0 0 16,0 22-16,0-22 16,0 1-16,21-22 0,-21 21 0,0 0 15,21-20-15,-21-1 0,0 0 0,21-21 16,-21 21-16,0-42 31,0 0-31,0 0 0,0-1 0,0-20 16,0 21-16,0-21 0</inkml:trace>
  <inkml:trace contextRef="#ctx0" brushRef="#br0" timeOffset="69451.7">22902 5969 0,'0'0'0,"0"-21"0,-21 0 0,0 0 16,21-1-1,-21 22 32,0 0-31,-1 0-16,1 0 15</inkml:trace>
  <inkml:trace contextRef="#ctx0" brushRef="#br0" timeOffset="69703.91">21929 6054 0,'0'0'0,"-22"0"0,1 21 16,42-21-1,1 0-15,20 0 16,-21 0-16,21 0 0,1 0 16,-22 0-16,42 0 0,-20 0 0,-1 0 15,0 0-15,1 0 0,-1 0 0,0 0 16,1 0-16,-22 0 0,0-21 16,0 21-16,0 0 0,-42 0 31,-21 0-31,21 0 0,-43 0 15</inkml:trace>
  <inkml:trace contextRef="#ctx0" brushRef="#br0" timeOffset="82213.53">1545 14436 0,'0'0'0,"-21"0"16,0-21-1,21-1-15,0 1 16,0 0-16,0 0 0,-21-21 0,21 20 16,0 1-16,0 0 0,0-21 0,0 21 15,0-1-15,0 1 0,0 0 16,0 0-16,0 42 16,0 0-1,0 0-15,0 22 0,0-22 16,0 21-16,0 1 0,0-1 0,0 0 15,0 22-15,0-22 0,-22 22 0,22-1 16,0 1-16,-21-1 0,0-21 16,0 22-16,0-22 0,21 22 15,-21-22-15,21 0 0,-22 1 0,22-22 16,0 21-16,0-21 0,-21 1 16,21-1-16,0 0 0,0-42 31,0 0-16,0-1-15,0-20 0</inkml:trace>
  <inkml:trace contextRef="#ctx0" brushRef="#br0" timeOffset="82649.87">1460 14351 0,'0'-21'15,"0"42"-15,0-84 0,0 41 0,0 1 16,0 0-16,0 0 0,22 0 0,-22 0 15,21 21-15,0 0 16,0 0-16,0 0 0,0 0 16,1 21-16,-1 0 0,21 21 0,-21-21 15,22 22-15,-1-1 0,-21 0 0,21 1 16,-20 20-16,-1-20 0,21-1 16,-21 0-16,0 1 0,1-1 15,-22 0-15,21 1 0,-21-1 0,21-21 0,-21 21 16,0-20-16,0-1 15,0 0-15,0 0 0,0 0 16,0-42 0,0 0-1,0 0-15,0-22 0,0 22 0,0-21 16,21 0-16,-21-22 0,21 1 0,-21 20 16,21-41-16,-21 20 0,22 1 0,-1-1 15,0 1-15,-21-1 0,21 1 16,0 20-16,0 1 0,1 0 0,-1 20 15,-21 1-15,21 0 0,0 21 16,-21 21 0,0 0-16,0 1 15,0-1-15,0 0 0,0 0 16,0 0-16,0 0 0</inkml:trace>
  <inkml:trace contextRef="#ctx0" brushRef="#br0" timeOffset="83120.16">2836 14520 0,'0'0'0,"-42"-21"16,21 21-16,21-21 0,-21 21 0,-1 0 15,1 0-15,0 0 0,0 0 16,0 21-16,0 0 0,-22 1 16,22-1-16,0 21 0,0-21 0,0 22 15,21-1-15,-22-21 0,22 21 0,0 1 16,0-22-16,0 21 0,0-21 0,0 22 16,0-22-16,0 0 0,22-21 15,-1 21-15,0-21 0,0 0 0,0 0 16,22 0-16,-22 0 0,21-21 0,0 21 15,-20-21-15,20 0 0,-21 0 16,21-1-16,-20 1 0,-1 0 16,-21-21-16,0 21 0,0-22 0,0 22 15,0-21-15,0 21 0,-21-22 0,-1 22 16,1 0-16,0 0 0,-21 0 0,21-1 16,-1 22-16,-20 0 0,21 0 15,0 0-15,-22 0 0,22 22 0,0-1 16,-21-21-16,21 21 0,-1 0 0,22 0 15,0 0-15,0 1 0,0-1 16,22-21 0,20 0-16,-21 0 0</inkml:trace>
  <inkml:trace contextRef="#ctx0" brushRef="#br0" timeOffset="83460.48">3471 14118 0,'0'0'0,"0"-21"0,-21-21 16,21 21-16,-21 21 16,0 0-16,0 0 15,21 21-15,0 0 16,0 0-16,0 21 0,0 1 0,0-1 15,0 22-15,0-22 0,0 21 0,0-20 16,0 20-16,0-20 0,0 20 0,0-21 16,0 1-16,0-1 0,0 0 0,0 1 15,0-1-15,-22-21 0,22 0 16,0 1-16,0-1 0,0 0 0,0 0 16,22-21-1,-1 0-15,0-21 16,0 0-16,0 0 0,-21-1 15</inkml:trace>
  <inkml:trace contextRef="#ctx0" brushRef="#br0" timeOffset="83868.24">3704 14774 0,'0'0'0,"0"22"0,0-1 15,21-21 1,0 0-1,1 0-15,-1 0 0,0 0 16,0 0-16,0-21 0,0-1 0,22 22 16,-22-21-16,0 0 0,0 0 0,0 0 15,1 0-15,-1-1 0,-21 1 16,0-21-16,0 21 0,21 0 16,-21-1-16,0 1 0,0 0 0,-21 0 15,0 21-15,-1 0 0,1 0 16,0 21-16,0-21 0,0 21 0,-22 0 15,22 1-15,0 20 0,-21-21 0,21 21 16,-1 1-16,1-22 0,0 21 16,0 1-16,0-1 0,21-21 0,0 21 15,0-20-15,0-1 0,0 0 0,0 0 16,0 0-16,21 0 0,0 1 16,0-1-16,0-21 0,1 0 0,20 21 15,-21-21-15,21 0 0,-20 0 0,20 0 16,0 0-16,-21 0 0,1-21 15,20 21-15,-21-21 0,0 21 0,0-22 16,-21 1-16,22 21 0,-22-21 0,21 0 16,-21 0-16,0-22 0</inkml:trace>
  <inkml:trace contextRef="#ctx0" brushRef="#br0" timeOffset="84164.06">3492 14288 0,'0'0'16,"-42"0"-16,21 21 0,0-21 0,42 0 31,21 0-31,-21 0 0,22 0 16,-1 0-16,0-21 0,22-1 0,-1 22 15,1-21-15,-1 0 0,-20 0 0,20 21 16,1-21-16,-22 0 0,22 21 0,-22-22 15,-21 22-15,21 0 0,-20 0 16,-44 0 15,1 0-15</inkml:trace>
  <inkml:trace contextRef="#ctx0" brushRef="#br0" timeOffset="84669.78">5757 14690 0,'0'-21'15,"-21"21"-15,0 0 16,0 0-1,0 0-15,-1 0 16,22 21-16,-21-21 0,0 21 16,21-42 62,-21 21-47,21 21-15,0 0-1,0 0 1,0 0-16,0 1 16,21-22-16,-21 21 0</inkml:trace>
  <inkml:trace contextRef="#ctx0" brushRef="#br0" timeOffset="84980.6">5694 15113 0,'0'0'0,"0"21"0,0 0 16,0-42 31,0 0-47,0 0 15,0 0 1,-21 21-16,-1 0 16,1 0-16,0 0 0,0 21 15,0-21-15,21 21 0,-21 0 0,21 0 16,-22 1-16,22-1 0,0 0 16,0 0-16,0 0 15,22-21-15,-1 0 16,0 0-1,0 0-15,-21-21 0,0 0 16,21 0-16,0 0 0,-21-1 0</inkml:trace>
  <inkml:trace contextRef="#ctx0" brushRef="#br0" timeOffset="86672.57">8424 14584 0,'21'-21'0,"-42"42"0,42-63 0,-21-1 16,22 22-16,-1-21 0,0 21 0,-21-22 15,21 22-15,0-21 0,-21 21 16,21-1-16,1 22 0,-1-21 0,0 21 16,0 0-16,-21 21 0,21 1 0,-21-1 15,21 21-15,-21 22 0,0-22 0,0 21 16,0 1-16,0 21 0,0-22 15,-21 1-15,0-1 0,21 1 16,-21-22-16,21 21 0,0-20 0,0-1 16,0 0-16,0-20 0,0 20 0,21-42 15,0 21-15,0-21 0,1 0 16,20 0-16,-21-21 0,21 0 0,-20-22 16,20 22-16,0-21 0,1 0 0,-1-1 15,0-20-15,1 20 0,-22-20 0,21 21 16,-21-22-16,0 1 0,-21-1 15,0 22-15,0-1 0,0 1 0,0 0 16,0 21-16,-21-22 0,0 43 16,0 0-16,0 0 0,0 0 0,-1 0 15,22 21-15,-21 1 0,0-1 0,21 0 16,-21 0-16,21 0 0,0 0 16,0 1-16,0-1 0,0 0 0,21-21 15</inkml:trace>
  <inkml:trace contextRef="#ctx0" brushRef="#br0" timeOffset="86972.4">9546 14542 0,'0'0'0,"21"0"0,0-22 0,1 22 15,-22-21-15,21 21 16,-21 21-16,0 1 16,0-1-16,0 21 0,0 0 15,21 1-15,-21-1 0,0 0 16,0 22-16,0-1 0,0 1 0,0-1 15,0 22-15,-21 0 0,21-1 0,-21 1 16,-1 0-16,22-1 0,0 22 0,-21-21 16,0 21-16,0 0 0,21-1 0,-21-20 15,0 21-15,21-21 0,0-1 16,0 1-16,-22-22 0,22 1 0,0-22 16,0 1-16,0-1 0,0-21 0,0 0 15,22-21-15,-1-21 16,0 0-16,-21-21 0,21-1 0,-21 1 15,0 0-15,21-22 0,0 1 16,-21-1-16</inkml:trace>
  <inkml:trace contextRef="#ctx0" brushRef="#br0" timeOffset="87251.76">9610 15092 0,'0'0'0,"0"-42"0,-22-1 0,1 1 0,0 0 16,21-1-16,0 1 0,0 0 0,0-1 15,0 1-15,0 21 0,0 0 0,21-22 16,0 22-16,1 0 0,20 21 16,-21 0-16,21 0 0,1 0 15,-1 0-15,0 0 0,1 21 0,-22 0 16,0 22-16,0-22 0,-21 21 0,0 0 16,0 1-16,-21-1 0,-21 0 0,21 1 15,-22-1-15,1-21 0,21 22 16,-22-1-16,1 0 0,0-21 0,21 1 15,-22-1-15,22 0 0,21 0 16,21-42 0,0 0-16,1 0 0,20-1 15</inkml:trace>
  <inkml:trace contextRef="#ctx0" brushRef="#br0" timeOffset="87503.77">10816 14626 0,'0'0'0,"0"-21"0,0 0 0,0 0 0,-21 21 16,0-21-16,0 21 0,-1-22 0,-20 22 15,21 0-15,-21 0 0,-1 22 0,22-1 16,-21 0-16,21 0 0,-22 21 16,22-20-16,-21 20 0,21 0 0,-1-21 15,1 22-15,21-1 0,0-21 0,-21 22 16,21-22-16,0 21 0,0-21 15,0 0-15,0 1 0,21-1 0,0 0 16,1 0-16,-1-21 0,21 0 16,0 0-16,1 0 0,-1 0 0,22 0 15,-1 0-15</inkml:trace>
  <inkml:trace contextRef="#ctx0" brushRef="#br0" timeOffset="88211.99">11388 14859 0,'0'0'0,"21"-21"16,0-21-16,-21 20 0,0 1 0,0 0 15,0 0-15,0 0 0,0 0 16,-21-1-16,0 22 0,-22 0 16,22 0-16,0 22 0,-21-22 0,20 21 15,-20 0-15,21 21 0,-21-21 16,20 22-16,1-22 0,-21 21 0,21 1 16,0-1-16,21-21 0,0 21 15,0-20-15,0 20 0,0-21 0,0 0 16,0 0-16,0 1 0,21-22 0,0 0 15,21 0-15,-21 0 0,1 0 0,20 0 16,-21-22-16,21 22 0,-20-21 16,-1 0-16,21 0 0,-21-21 0,0 20 15,1 1-15,-1 0 0,-21 0 16,0-21-16,0 20 0,0 1 0,0-21 0,0 21 16,0 0-16,0-1 0,0 44 31,0-1-16,-21 21-15,21-21 0,-22 22 0,22-22 16,0 21-16,0-21 0,0 22 0,0-22 16,0 21-16,0-21 0,0 0 0,22 1 15,-1-22-15,0 21 0,0-21 16,0 0-16,0 0 0,22 0 0,-22 0 16,0-21-16,21 21 0,1-22 0,-1 1 15,0 0-15,1-21 0,-1 21 16,0-22-16,1 22 0,-1-21 0,0 21 15,-20-22-15,-1 22 0,0-21 0,-21-1 16,0 22-16,0-21 0,0 21 16,0 0-16,0-1 0,-21 22 15,0 0-15,-1 0 0,1 22 16,0-1-16,0 0 0,0 0 0,0 0 16,21 0-16,0 1 0,0-1 0,0 0 15,0 0-15,21 0 0,0 0 0,0 1 16,21-1-16,-20-21 0,-1 21 15,0 0-15,21-21 0,-21 21 0,1 0 16,-1 1-16,0-22 0,-21 21 16,0 0-16,0 0 15,-21-21-15,0 0 0,-22 21 0,22-21 16,-21 21-16,-1-21 0,1 0 0,21 22 16,-21-22-16,20 0 0,1 0 15,0 0-15,0 0 0,21-22 31,21 1-31,0 21 0</inkml:trace>
  <inkml:trace contextRef="#ctx0" brushRef="#br0" timeOffset="89504.28">13081 14076 0,'0'0'16,"0"-21"-16,0-22 0,0 22 0,-21 0 15,0 21-15,21-21 0,-22 21 0,22-21 16,-21 21-16,0 0 0,21 21 0,-21 0 15,0 0-15,21 22 0,-21-1 16,-1 0-16,1 22 0,21-1 0,-21 1 16,0-1-16,0 1 0,0-1 0,-1 1 15,1-1-15,21 1 0,0-1 0,-21-20 16,21-1-16,0 0 0,0 1 16,0-1-16,0-21 0,0 21 0,21-20 15,-21-1-15,21-21 0,1 21 0,-1-21 16,0 0-16,0 0 0,0 0 0,0 0 15,1 0-15,-1-21 0,0 21 16,0-21-16,0-1 0,0 1 16,1 0-16,-1 0 0,-21 0 0,0 0 15,21-1-15,-21 1 0,21 0 16,-21 0-16,0 0 0,0 42 31,0 0-31,0 0 16,0 0-16,21 22 0,-21-22 0,0 0 15,21 0-15,22 43 16,-22-43 0,0-21-16,0 0 0,0 0 0,1 0 15,-1 0-15,21 0 0,-21 0 16,0-21-16,1 21 0,20-21 0,-21-1 16,0 1-16,0 21 0,1-21 15,-1-21-15,0 21 0,-21-1 0,0 1 16,21 21-16,-21-21 0,21 0 0,-21 42 31,0 0-15,-21-21-16,21 21 0,-21 1 0,21-1 15,0 0-15,-21-21 0,21 21 16,-21 0-16,-1 0 0,44-21 47,-1 0-47,-21-21 0,21 0 15,0 21-15,0-21 0,0 0 16,1 0-16,-22-1 0,21 22 16,0-21-16,0 0 0,-21 0 0,21 21 15,0 0-15,1 0 16,-22 21 0,0 0-16,0 0 0,21 1 0,-21-1 15,0 0-15,21 0 0,0 0 16,0-21-16,0 21 0,1-21 15,-1 0-15,0 22 0,0-22 0,21 0 16,1 0-16,-22 0 0,21 0 16,22 0-16,-22 0 0,0-22 0,1 1 15,20 21-15,-20-21 0,-1 0 0,-21 21 16,21-21-16,-20 0 0,-1-1 0,0-20 16,0 21-16,-21 0 0,0 0 15,0-22-15,0 22 0,0-21 0,-21 21 16,0-22-16,0 22 0,-22 0 15,22 21-15,0-21 0,-21 21 0,20 0 0,-20 0 16,21 0-16,0 21 0,-22 0 0,22 0 16,0 0-16,0 1 0,21-1 15,0 0-15,0 0 0,0 0 0,0 0 16,0 22-16,0-22 0,21 0 16,0 0-16,0 0 0,1 1 0,-1-1 15,0 0-15,0 0 0,0 21 0,-21-20 16,0 20-16,21-21 0,-21 21 0,0 1 15,0-1-15,0 0 0,0 1 16,-21 20-16,0-20 0,0 20 0,0 1 16,-22-22-16,22 21 0,-21 1 15,21-1-15,-22 1 0,22-1 0,-21 1 16,21-1-16,0 1 0,-1-22 0,22 1 0,0-1 16,0 0-16,0-21 0,0 1 15,0-1-15,0 0 0,0 0 0,0 0 16,0-42 15,0 0-15,0 0-16,0 0 0,0-22 0,0 22 15,0-21-15</inkml:trace>
  <inkml:trace contextRef="#ctx0" brushRef="#br0" timeOffset="89772.64">14055 14415 0,'0'0'0,"0"-22"0,0-20 0,0 21 0,0 0 15,0 0-15,21-1 0,0 1 0,-21 0 16,21 0-16,0 0 16,-21 0-16,0-1 15,0 1 1,-21 21-1,0 21 1,0 1-16,0-22 0,21 21 0,-22-21 16,1 21-16,0 0 0,0-21 0,21 21 15,-21 0-15,0-21 0,-1 22 16,1-22-16</inkml:trace>
  <inkml:trace contextRef="#ctx0" brushRef="#br0" timeOffset="89996.02">12742 14753 0,'0'0'0,"-21"21"0,21 1 16,21-22 0,0 0-16,22 0 0,-1 0 15,0 0-15,22 0 0,-22-22 0,22 1 16,-1 21-16,-20-21 0,-1 21 15,21-21-15,-20 21 0,-22 0 0,0 0 0,0-21 16,0 21-16,1 0 0,-22-21 16,21 21-16,-21-22 0</inkml:trace>
  <inkml:trace contextRef="#ctx0" brushRef="#br0" timeOffset="90410.3">15790 14499 0,'0'0'0,"0"-21"0,-21 0 0,21 0 15,0 0-15,0-1 0,0 1 0,0 0 16,0 0-16,0 0 0,21 21 16,0 0-16,-21 21 15,22 0-15,-22 21 0,0-20 0,0 20 16,0-21-16,0 21 0,0 1 15,0-1-15,0 0 0,0-20 0,-22 20 16,22-21-16,-21 21 0,21-20 0,-21-1 16,21 0-16,0 0 0,0 0 15,0-42 1,21 0 0</inkml:trace>
  <inkml:trace contextRef="#ctx0" brushRef="#br0" timeOffset="90729.12">16425 14478 0,'0'0'0,"43"-21"0,-1 0 0,0 0 0,-21 21 16,1-22-16,-44 22 15,-20 22 1,21-1-16,0-21 0,-22 21 0,1 0 16,21 0-16,-21 0 0,20 1 0,1-1 15,0-21-15,21 21 0,0 0 0,0 0 16,21-21-16,0 21 15,22-21-15,-22 0 0,21 22 16,-21-22-16,22 21 0,-22-21 16,21 21-16,-21-21 0,1 21 0,-1 0 15,0-21-15,-21 21 0,0 1 0,0-1 16,-21-21-16,0 21 0,-22-21 16,22 21-16,-21-21 0,-1 0 0,1 0 15,0 0-15,-1 0 0,1 0 16,0 0-16,-1 0 0,1 0 0,21 0 15,0 0-15,0-21 0,-1 0 0,1 0 16,0-1-16,21 1 0</inkml:trace>
  <inkml:trace contextRef="#ctx0" brushRef="#br0" timeOffset="90888.55">16235 13970 0,'21'0'31,"0"0"0,0-21-31,0 0 0</inkml:trace>
  <inkml:trace contextRef="#ctx0" brushRef="#br0" timeOffset="91659.99">18584 14224 0,'0'0'0,"-21"0"0,0 0 15,0 0-15,-22 0 0,22 0 16,0-21-16,-21 0 0,21 0 0,-22-1 15,22 22-15,0-21 0,-21 0 0,20 21 16,-20 0-16,21 0 0,0 0 16,0 0-16,-1 21 0,1 0 0,0 1 15,21-1-15,0 21 0,0 0 0,-21 1 0,21-1 16,0 22-16,0-22 0,0 0 16,0 1-16,0-1 0,0 0 15,0 1-15,0-22 0,0 21 0,0-21 16,0 0-16,0 1 0,0-1 15,21-21-15,0-21 16,0-1-16,-21 1 16,22 0-16,-22 0 0,21-21 15,-21-1-15,21 22 0,0-21 0,-21-22 16,21 22-16,-21 0 0,0-22 16,21 22-16,1-1 0,-1 1 0,-21 21 15,0 0-15,21 0 0,0-1 0,0 22 16,0 22-16,-21-1 15,22 0-15,-22 0 0,21 21 0,0 1 16,-21-1-16,21-21 0,-21 22 16,0-1-16,21 0 0,-21 1 0,21-22 15,-21 21-15,0-21 0,22 0 0,-22 1 16,21-1-16,-21 0 0,0 0 0,21-21 16,0 0-16,0 0 0,0 0 15,1 0-15,-1-21 0,-21 0 0,21 0 16,0-1-16,0-20 0,0 21 15,1-21-15,-1-1 0,0 1 16,0 0-16,0-1 0,0 1 0,1 0 16,-1-1-16,0 1 0,0 21 0,0 0 15,-21-1-15,21 1 0,1 21 0,-22 21 16,21 22-16,-21-22 16,0 0-16,0 21 0,0-20 0,0 20 15,21-21-15,-21 21 0,0-20 16,0 20-16,0-21 0,0 0 0,0 0 15,0 1-15,0-1 0,21 0 0,0 0 16,-21 0 0,21-21-1,1 0 1,-1 0 0,0 0-16</inkml:trace>
  <inkml:trace contextRef="#ctx0" brushRef="#br0" timeOffset="93288.28">19748 14330 0,'0'0'0,"22"-42"0,-22 20 15,21-20-15,-21 0 0,0 21 0,0-22 16,0 22-16,0 0 0,0 0 16,-21 21-16,-1 0 0,1 0 0,0 0 15,0 0-15,0 21 0,0 0 0,-22 0 16,22 0-16,0 22 0,-21-1 15,20 0-15,1-20 0,0 20 0,0 0 16,0 1-16,0-1 0,21 0 0,0 1 16,0-22-16,0 0 0,0 21 0,0-21 15,0 1-15,0-1 0,21-21 16,0 0-16,0 0 0,0 0 0,0 0 16,1-21-16,-1-1 0,0 22 15,0-21-15,0 0 0,0 0 0,1-21 16,-1 20-16,0-20 0,0 21 15,0-21-15,-21-1 0,0 1 0,21 21 16,-21 0-16,22-1 0,-22 1 0,0 0 16,0 42-1,0 0-15,0 1 16,0-1-16,0 0 0,0 21 0,0-21 16,0 1-16,0 20 0,0-21 0,0 0 15,21 0-15,-21 1 0,21-1 0,0 0 16,0 0-16,0-21 0,1 0 0,-1 0 15,0 0-15,0 0 0,0 0 16,22 0-16,-22 0 0,0 0 16,21-21-16,-21 0 0,22 21 0,-22-21 15,0-1-15,0 1 0,0 0 0,-21-21 16,0 21-16,22-1 0,-22 1 0,0-21 16,0 21-16,0 0 0,0 42 31,0 0-31,0 21 15,-22-21-15,22 1 0,0-1 0,0 21 16,0-21-16,0 0 0,-21 1 0,21-1 16,0 0-16,0 0 0,-21 0 0,21 0 15,0 1-15,21-44 47,0 1-47,-21 0 0,0 0 0,22 0 16,-1 0-16,0-1 0,-21 1 0,21 0 15,0 0-15,0 0 0,1 0 0,-22-1 16,21 22-16,0 0 0,0 0 16,0 0-16,-21 22 0,0-1 15,21 0-15,1 0 0,-1 0 16,0 0-16,-21 1 0,21-1 0,21 0 16,-20 0-16,-1 0 0,0 0 0,21-21 15,1 22-15,-22-1 0,21-21 0,22 0 16,-22 0-16,0 0 0,1 0 15,20 0-15,-21 0 0,1 0 0,-22-21 16,21 21-16,-21-22 0,22 1 16,-22 0-16,-21 0 0,21 0 0,-21 0 15,21-1-15,-21-20 0,0 0 0,0 21 16,0-22-16,0 22 0,0 0 0,-21 0 16,0 21-16,0 0 0,0 0 0,-1 0 15,1 0-15,0 21 0,0 0 0,0 0 16,0 0-16,-1 1 0,22 20 15,-21-21-15,21 0 0,-21 22 0,21-22 16,0 0-16,0 0 0,0 0 0,0 0 16,21 1-16,0-22 0,1 0 15,-1 21-15,0-21 0,0 0 0,0 0 16,0 0-16,1 0 0,-1-21 16,0-1-16,0 1 0,0 0 0,0 0 15,1 0-15,-1-22 0,-21 1 16,21 0-16,-21-1 0,21-20 0,-21 21 15,0-22-15,21 1 0,0-1 0,-21 1 16,22-1-16,-1-21 0,-21 22 0,0-1 0,21 1 16,-21-1-16,21 22 0,-21 21 15,0 0-15,0 0 0,0 42 16,-21 0-16,0 0 0,0 21 16,-1 1-16,1 20 0,0-20 15,0 20-15,0 1 0,0-22 0,21 21 16,0 1-16,0-22 0,0 22 15,0-22-15,0 22 0,21-22 0,0 21 16,0-20-16,0-1 0,22 0 0,-22-20 16,21 20-16,0-21 0,22 0 15,21 22-15,-22-22 0,-21-21 0,22 0 16,-22 0-16,1 0 0,-1 0 16,0 0-16,1 0 0,-22-21 0,0-1 15,0 1-15,0 0 0,-21-21 16,0 21-16,0-22 0,0 22 0,0-21 15,0-1-15,0 22 0,-21-21 0,0 21 16,0 21-16,0 0 0,-1 0 16,1 0-16,0 0 0,0 21 0,0 0 15,-22 0-15,22 0 0,0 1 0,0 20 16,0-21-16,21 0 0,0 22 0,-21-22 16,21 0-16,0 0 0,0 0 0,0 0 15,0 1-15,21-22 0,0 21 16,0-21-16,0 0 0,0 0 15,1 0-15,-1-21 0,0-1 16,0 1-16,0 0 0,0 0 16,1 0-16,-1-43 0,0 43 15,0-42-15,0 20 16,-21 22-16,21 0 0,-21 0 0,22 0 16,-22 42-1,0 0-15,0 0 0,0 21 16,0-20-16,0 20 0,0-21 0,0 0 15,0 22-15,0-22 0,21 0 0,0 0 16,-21 0-16,21 0 0,0 1 16,0-22-16,1 21 0,-1-21 15,0 0-15,-21-21 16,21-1-16,0 1 0,-21-21 16,21 21-16</inkml:trace>
  <inkml:trace contextRef="#ctx0" brushRef="#br0" timeOffset="93927.16">22860 13631 0,'21'-42'0,"-42"84"0,42-147 15,-21 62-15,0 22 0,0-21 0,0 21 16,0-1-16,0 44 16,0 20-1,0-21-15,-21 21 0,21 22 16,-21-22-16,0 22 0,21-1 15,0 1-15,0-22 0,0 22 0,-22-1 16,22 1-16,0-22 0,-21 21 0,21 1 16,0-22-16,0 22 0,0-22 0,0 0 15,0 1-15,0-22 0,0 21 16,0-21-16,0 1 0,0-1 0,0 0 16,0 0-16,21-21 15,1 0-15,-1-21 16,0 21-16,0-21 0,21 0 0,-20-1 15,20 1-15,-21 0 0,21-21 16,-20 21-16,-1-1 0,0 1 16,0-21-16,0 42 0,-21-21 0,0 0 0,0 42 31,-21 0-15,21 0-16,-21 0 15,21 0-15,0 1 0,-21-1 0,21 0 16,0 0-16,0 0 15,21-21-15,0 0 0,0 0 16,0 0-16,1 0 0,-1 0 16,0 0-16,0-21 0,0 21 15,0-21-15,1 0 0,-22 0 0,21-22 16,0 22-16,-21 0 0,0-21 0,0-1 16,0 22-16,0-21 0,0 21 15,0-1-15,0 1 0,0 0 0,-21 21 16,0 0-1,-1 21-15,1-21 0,0 21 16,0 1-16,0-1 0,21 0 0,0 0 16,-21-21-16,21 21 0,0 0 0,0 1 15,0-1-15,21-21 16,0 21-16,0-21 0,0 0 16,0 0-16,22 0 0,-1 0 0,0 0 15</inkml:trace>
  <inkml:trace contextRef="#ctx0" brushRef="#br0" timeOffset="94292.58">23812 14330 0,'0'0'16,"22"0"-16,-1-21 0,0 0 16,-21-1-16,21 22 0,-21-21 0,0 0 15,0 0-15,0 0 0,0 0 16,0-1-16,21 22 0,-21-21 16,21 21-16,1 21 15,-1 1 1,0-1-16,-21 0 0,21 0 0,-21 0 15,0 0-15,0 22 0,0-22 0,0 21 16,0-21-16,0 22 0,0-22 16,0 0-16,0 0 0,0 0 0,0 1 15,0-1-15,0 0 0,0 0 16,-21-21 0,21-21-1,0 0-15,0 0 0,0-1 16,0 1-16,0 0 0,21-21 15,0 21-15,-21-22 0,21 1 0,1 21 16,-1-22-16,-21 22 0,21 0 16,0 0-16,0 0 0,-21 0 0,21 21 0,1 0 15,-22-22-15,21 22 0,0 0 16,-21 22 0,21-22-16,-21 21 0</inkml:trace>
  <inkml:trace contextRef="#ctx0" brushRef="#br0" timeOffset="94872.02">24447 14351 0,'0'0'0,"22"21"16,-22 0-1,0 1 1,0-1-16,0 0 16,-22-21-16,22 21 0,-21-21 15,21 21 1,21-21-1,1 0-15,-1 0 16,0 0-16,0 0 16,0 0-16,0-21 0,1 21 15,-1-21-15,-21 0 0,21 21 0,0-21 16,-21-1-16,21 1 0,0 0 16,-21 0-16,22 0 0,-22 0 0,21-1 15,-21 1-15,21 0 0,0 21 16,-21 21-1,0 0 1,0 22-16,0-22 16,0 0-16,-21 21 0,21 1 15,-21-1-15,21 0 0,-21 1 0,21-1 16,0 0-16,-22 1 0,1-1 0,21 22 16,0-22-16,-21 0 0,0 22 0,0-22 15,21 22-15,-21-1 0,-1-21 16,1 22-16,0-1 0,0-20 0,21 20 15,-21 1-15,0-22 0,21 22 16,-22-22-16,22 21 0,0-20 0,0-1 0,0 0 16,0 1-16,0-1 0,22 0 0,-22-20 15,21-1-15,-21 0 0,0 0 0,0-42 47,0 0-47,0 0 0,0-1 16,-21 1-16,21 0 0,-22 0 15,22 0-15,-21 0 0,21-1 0,-21 22 16,21-21-16,-21-21 0,0 21 0,0 0 16,21-1-16,-22-20 0,1 21 0</inkml:trace>
  <inkml:trace contextRef="#ctx0" brushRef="#br0" timeOffset="95188.92">23347 14245 0,'0'0'0,"-21"0"0,-1-21 0,1 21 0,0-21 16,21 0-16,0 0 16,21 21-16,0 0 15,1-22-15,20 22 0,-21-21 0,21 21 16,1-21-16,-1 21 0,0-21 0,1 21 15,-1-21-15,0 21 0,1 0 0,-1-21 16,0 21-16,-20 0 0,-1-22 16,0 22-16,-21-21 0,21 21 15,-21-21-15,-21 0 16,0 21-16,0 0 0,-1-21 16,-20 21-16,21 0 0,-21-21 0,20-1 15,1 22-15,-21 0 0,0-21 16</inkml:trace>
  <inkml:trace contextRef="#ctx0" brushRef="#br0" timeOffset="118906.43">18859 9102 0,'0'-21'0,"22"21"15,-22-22-15,0 1 16,0 0 0,0 42 31,0 0-47,0 1 15,0-1-15,0 21 0,21-21 0,-21 22 16,0-1-16,0 0 0,0 1 0,0-1 15,0 0-15,0 22 0,0-22 16,0 22-16,0-22 0,0 0 16,0 22-16,0-22 0,-21 0 0,21 1 15,-22-1-15,22-21 0,0 22 0,0-22 16,0 0-16,-21 0 0,21 0 0,0 0 16,0 1-16,0-1 0,-21-21 15,21 21-15,-21-21 47,0 0-47,0-21 0,-1 21 0,1-21 16,0-1-16,0 22 0,-21-21 0,-1 0 15,1 0-15,0 0 0,-1 0 0,-20-1 16,20-20-16,-20 21 0,-1 0 16,1 0-16,-1-1 0,1-20 0,-1 42 15,1-21-15,21 0 0,-22 21 0,22 0 16,-1-21-16,1 21 0,21 0 0,-21 0 15,20 0-15,1 0 0,0-22 0,0 22 16,42 0 15,0 0-31,0 0 0,22 0 0,-1 0 16,-21 0-16,22 0 0,20 22 0</inkml:trace>
  <inkml:trace contextRef="#ctx0" brushRef="#br0" timeOffset="120176.41">18584 10943 0,'0'0'0,"21"0"0,1 0 16,-22-21 15,-22 21-31,1 0 0,0 0 16,0-21-16,-21 21 0,-1 0 0,1 0 15,0 0-15,-22 0 0,22 0 0,-1 0 16,-20 0-16,21 0 0,-22 0 0,22 0 15,-1 0-15,1 21 0,0-21 0,-1 21 16,22-21-16,0 21 0,-21-21 16,21 22-16,-1-22 0,22-22 47,22 22-32</inkml:trace>
  <inkml:trace contextRef="#ctx0" brushRef="#br0" timeOffset="120500.78">17992 10795 0,'0'-21'0,"0"42"0,0-63 15,0 21 1,0-1-16,0 1 0,-22 21 15,1 0-15,0 0 0,0 0 16,0 0-16,-22 0 0,22 0 16,0 21-16,0 1 0,0-22 0,-22 21 15,22 0-15,0 0 0,-42 21 16,41-20-16,22-1 16,0 0-16,0 0 0,0 0 15,22-21-15,-1 21 0,0-21 0,21 22 16,-21-22-16,22 0 0,-22 0 15,21 21-15,1-21 0,-1 0 0,-21 0 16,21 0-16,1 0 0,-22 0 0,21 0 16,-21 0-16,1 0 0,-1 0 0,0 0 15</inkml:trace>
  <inkml:trace contextRef="#ctx0" brushRef="#br0" timeOffset="120972.51">17357 10520 0,'0'0'0,"-22"0"0,22-21 15,-21 21-15,0 0 16,0 0-16,0 0 15,21 21-15,0 0 0,-21 0 16,-1 22-16,22-22 0,-21 21 0,21 0 16,0-20-16,0 20 0,0 0 0,-21-21 15,21 1-15,0 20 0,0-21 0,-21 0 16,21 22-16,0-22 0,0 0 0,0 0 16,0 0-16,0 0 0,-21-21 15,21 22-15,0-44 31,0 1-31,0 0 16,0 0-16</inkml:trace>
  <inkml:trace contextRef="#ctx0" brushRef="#br0" timeOffset="121332.3">17293 10435 0,'0'-21'47,"21"21"-47,0 0 16,1-21-16,-1 21 0,0 0 0,21 0 15,-21-21-15,1 21 0,-1 0 16,21 0-16,-21 0 0,0 0 0,1 0 16,-22 21-1,0 0-15,0 0 0,0 0 0,0 1 16,-22-1-16,22 0 0,-21 0 0,0 21 15,21-20-15,-21-1 0,21 0 0,-21 21 16,21-21-16,0 22 0,-21-22 0,21 21 16,0-21-16,-22 22 0,22-1 15,0-21-15,0 43 16,0-22-16,-21 0 0,0-20 0,0 20 0,0-21 16,0 21-16,-1-20 0,-20-1 0,0 21 15,-1-21-15,-20 0 0,21 22 16,-22-22-16,1 0 0,-1 0 0,-21 0 15,22 1-15</inkml:trace>
  <inkml:trace contextRef="#ctx0" brushRef="#br0" timeOffset="131096.43">18648 10837 0,'0'0'0,"21"0"0,0 0 16,0-21-1,-21 0 17,-21 21-32,0 0 15,0 0-15,0 0 0,-1 0 0,-20 0 16,0 0-16,21 0 0,-22 0 0,-20 0 15,20 0-15,1 0 16,-21 0-16,20 0 0,1 0 0,-22 21 16,22-21-16,0 0 0,-22 21 0,43-21 15,-21 0-15,-1 22 0,22-22 0,0 21 16,0-21-16,0 0 0,0 0 0,21 21 16,21-21 15,0 0-31,0 0 0,0 0 0,0 0 15,22 0-15,-1 0 0,0 0 0,1 0 16</inkml:trace>
  <inkml:trace contextRef="#ctx0" brushRef="#br0" timeOffset="131452.22">18881 10943 0,'0'-21'16,"-22"21"-16,1-21 16,0 21-16,0 0 0,-21 0 0,20 0 15,-20 0-15,0 0 0,-1 0 0,1 0 16,0 0-16,-22 0 0,22 0 0,0 0 16,-22 0-16,22 0 0,-22 0 0,22 0 15,-22 0-15,22 0 0,-21 0 16,20 0-16,1 0 0,-22 0 0,22 21 15,21-21-15,-21 0 0,20 0 0,1 0 16,0 21-16,0-21 0,21 21 0,-21-21 16,42 0 15,0 0-31,0 22 0,22-22 0,-22 0 16,21 0-16,-21 0 0,22 0 15,-1 0-15,-21 0 0,21 0 0,1 0 16,-1 0-16,0 0 0,1 0 15</inkml:trace>
  <inkml:trace contextRef="#ctx0" brushRef="#br0" timeOffset="131751.96">18881 10964 0,'0'0'0,"-22"0"16,1-21-1,0 21-15,-21 0 0,21 0 16,-22 0-16,22 0 0,-21 0 0,-1-21 16,1 21-16,0 0 0,-22 0 15,22 0-15,0 0 0,-22 0 0,22 0 16,-22 0-16,22 0 0,0 0 0,-1 0 16,-20 0-16,20 0 0,22 0 0,-21 0 15,21 0-15,-22 0 0,22 0 0,0 0 16,0 0-16,42 0 47,0 0-47,0-21 0,1 21 0,-1 0 15</inkml:trace>
  <inkml:trace contextRef="#ctx0" brushRef="#br0" timeOffset="132211.99">18457 10710 0,'0'0'0,"21"-21"16,1 21-16,-44 0 31,1 0-31,0 21 0,0 1 16,0-22-16,0 21 0,-22 0 0,22 0 15,-21-21-15,21 21 0,-22 0 16,1-21-16,0 22 0,-1-1 0,1-21 0,0 21 15,-22-21-15,22 21 0,-1-21 16,1 0-16,21 21 0,-21-21 0,-1 0 16,22 0-16,0 0 0,0 21 0,0-21 15,-1 0-15,22 22 16,0-1 0,0 0-16,22 0 0,-1-21 15,21 21-15,0 0 0,22 1 0,-22-1 16,22 21-16,-1-21 0,-20 0 0,20 1 15,1-1-15,-22 0 0,21-21 16,-20 21-16,-1 0 0,0 0 0,1-21 16,-22 22-16,21-1 0,-21-21 0,22 21 15,-22 0-15,0-21 0,0 0 0,-21 21 16,-21-21 31,21-21-47,-21 21 0,21-21 0,0 0 15</inkml:trace>
  <inkml:trace contextRef="#ctx0" brushRef="#br0" timeOffset="136704.81">11282 16425 0,'0'22'15,"0"-44"17,21 1-32,0 0 15,-21 0-15,0 0 0,0 0 16,0-1-16,-21 1 15,0 21-15,0-21 0,-22 21 0,22 0 16,-21 0-16,21 0 0,-22 0 16,1 0-16,-22 21 0,22 0 15,0 1-15,-1-1 0,1 0 0,0 21 16,21-21-16,-22 22 0,22-1 0,0-21 16,0 22-16,21-1 0,0-21 0,0 21 15,0 1-15,0-22 0,0 0 16,21 0-16,0 0 0,0 1 0,0-1 15,22-21-15,-22 0 0,21 0 0,-21 0 16,22 0-16,-1 0 0,0 0 0,1 0 16,-1-21-16,0-1 0,1-20 15,20 21-15,-20-21 0,-1 20 0,0-20 16,1 0-16,20-1 0,-42-20 16,22 21-16,-1-1 0,-21-20 0,21-1 15,-20 22-15,-22-22 0,21 22 0,-21-21 16,0-1-16,0 22 0,0-1 0,0 1 15,0 0-15,0-1 0,-21 22 0,21 0 16,0 0-16,-22 0 0,1 21 16,0 0-16,21 21 0,-21 21 15,0-21-15,0 22 0,21 20 0,-22-20 16,1 20-16,0-21 0,21 22 0,-21-1 16,21 1-16,-21-1 0,21-20 0,0 20 15,0-20-15,-21-1 0,21 0 0,0 1 16,0-1-16,0-21 0,21 21 15,0-20-15,0-1 0,0 0 16,0 0-16,22 0 0,-22-21 0,21 0 16,-21 0-16,22 0 0,-1 0 0,0 0 15,1 0-15,-22-21 0,21 0 0,1 0 16,-1 0-16,-21-1 0,21 1 0,-20 0 16,-1-21-16,0 21 0,0-1 15,0 1-15,-21 0 0,0 0 16,0 0-16,0 42 15,-21 0 1,0 0-16,0 0 0,21 1 0,0-1 16,-21 21-16,21-21 0,-22 0 0,22 22 15,0-22-15,0 0 16,0 0-16,0 0 0,22-21 16,-22 22-16,21-22 0,0 0 15,0 0-15,0 0 0,0 0 0,22-22 16,-22 1-16,0 21 0,0-21 0,0 0 15,1 0-15,-1 0 0,-21-22 0,0 22 16,0 0-16,0 0 0,0-22 16,0 22-16,-21-21 0,-1 21 0,-20 0 15,21-22-15,0 43 0,-22-21 0,22 0 16,0 21-16,-21 0 0,21 0 16,-1 21-16,1 0 0,0 0 0,0 1 15,21-1-15,0 0 0,0 0 0,0 0 16,0 22-16,0-22 0,0 0 15,21 0-15,0 0 0,0-21 16,22 0-16,-22 0 0,21 0 0,-21 0 16,22 0-16,-1 0 0,-21 0 0,22-21 15,-1 21-15,-21-21 0,0 0 0,22 21 16,-22-21-16,-21-1 0,21 1 0,0 21 16,-21-21-16,0 0 0,0 42 31,0 0-16,0 0-15,0 1 0,0-1 16,0 0-16,0 0 0,0 0 0,0 0 16,0 1-16,0-1 0,0 0 15,0 0-15,0 0 16,21-21 0,0 0-16,1 0 0,-1 0 0,-21-21 15,21 0-15,0 21 0,0-21 0,0 0 16,1 21-16,-1-22 0,-21 1 0,0 0 15,21 0-15,0 21 0,-21-21 0,0 0 16,0 42 15,0 0-31,0 0 16,0 0-16,-21 0 0,21 22 0,-21-22 16,21 0-16,0 0 0,0 0 15,0 1-15,21-22 16,0 0-16,0 0 15,0 0-15,1 0 0,-1-22 16,0 1-16,0 21 0,0-21 0,22-21 16,-22 21-16,-21-1 0,21 1 0,-21-21 15,0 21-15,0 0 0,0-1 0,0 1 16,0 0-16,0 0 0,-21 21 16,21 21 30,21-21-46,0 0 16,0 0-16,0 0 0,1 0 0,20 0 16,-21 0-16,0 0 0,0 0 0,1 0 15,20 0-15,-21 0 0,0 0 0,0 0 16,1 0-16,20 64 16,-21-64-16,-21 21 15,0 0-15,0 0 0,0 0 0,0 0 0,0 1 16,0-1-16,0 0 0,0 0 15,0 0-15,-21 0 0,0 1 16,21-1-16,-21-21 16,21-21 15,0-1-31,0 1 0,21 0 0,0 0 16,-21 0-16,21-22 0,0 22 15,0 0-15,22-21 0,-22 21 0,0-1 16,0 1-16,0 0 0,22 0 15,-22 21-15,0 0 0,0 0 0,0 21 16,-21 0-16,22 0 0,-22 1 16,21-1-16,-21 0 0,0 21 0,0-21 15,0 1-15,0 20 0,0-21 0,0 0 16,-21 0-16,21 1 0,-22-1 0,22 0 16,0 0-16,-21-21 0,21-21 31,21 0-16</inkml:trace>
  <inkml:trace contextRef="#ctx0" brushRef="#br0" timeOffset="137016.63">14478 16447 0,'0'-22'15,"-21"22"-15,21-21 0,-21 21 0,21-21 16,-22 0-16,1 21 16,0-21-16,0 21 0,0 0 0,0 0 15,-1 0-15,1 0 0,-21 21 0,21 0 16,0 0-16,-22 0 0,22 22 0,0-22 16,0 21-16,0 1 0,21-1 0,0-21 15,0 21-15,-22 1 0,22-22 0,0 21 16,0-21-16,0 1 15,0-1-15,0 0 0,22 0 0,-22 0 16,21-21-16,21 21 0,-21-21 0,0 0 16,22 0-16,41 0 0,-41 0 15,20 0-15,-20-21 0,20 21 0,-21-21 16</inkml:trace>
  <inkml:trace contextRef="#ctx0" brushRef="#br0" timeOffset="137716.49">15049 16637 0,'0'0'0,"0"-21"0,0 0 0,0 0 0,-21-1 16,0 1-16,0 21 0,21-21 0,-21 21 16,0 0-16,-1 0 0,1 0 15,0 0-15,0 0 0,-21 21 0,20-21 16,1 21-16,0 1 0,0-1 0,0 0 16,0 21-16,21-21 0,0 1 15,0 20-15,-22-21 0,22 0 0,0 0 16,0 1-16,0-1 0,0 0 0,22-21 15,-1 21-15,0-21 0,0 0 16,0 0-16,0 0 0,1 0 0,-1 0 16,0-21-16,0 21 0,0-21 15,0 0-15,1-1 0,-1 1 0,0 0 16,0-21-16,0 21 0,0-1 0,-21-20 16,0 21-16,22 0 0,-1 0 15,-21-1-15,0 1 0,0 42 31,0 1-31,0-1 0,0 0 16,0 0-16,0 21 0,0-20 16,0-1-16,0 0 0,0 0 0,0 0 15,0 0-15,0 1 16,21-22-16,0 0 0,0 0 16,0 0-16,1 0 0,-1 0 0,0 0 15,0-22-15,21 1 0,-20 21 0,-1-21 16,0 0-16,0 0 0,0-22 15,0 22-15,1 0 0,-1 0 16,0-21-16,-21 20 0,0 1 0,0 0 16,0 0-16,0 0 0,-21 21 15,0 0-15,-1 0 16,22 21-16,0 0 0,0 0 16,0 0-16,0 22 0,0-22 15,0 0-15,0 0 0,0 22 0,0-22 16,22 0-16,-1 0 0,-21 0 0,0 0 15,0 1-15,21-1 0,-21 0 0,0 0 16,0 0-16,-21 0 16,0-21-16,-1 0 15,1 0-15,0 0 0,0 0 16,0-21-16,0 21 0,-1-21 0,1 0 16,0 21-16,0-21 0,0 21 0,21-21 15,0-1-15,0 1 16,21 0-16,-21 0 0,42 21 15,-21-21-15,22 0 0,-22-1 0</inkml:trace>
  <inkml:trace contextRef="#ctx0" brushRef="#br0" timeOffset="138748.1">15981 16002 0,'0'0'0,"0"-42"0,0 21 16,0-1-16,0 1 0,-21 0 0,-1 0 15,1 21-15,0 0 16,0 21-16,21 0 0,-21 0 16,21 22-16,-21-1 0,21 0 0,-22 1 15,22 20-15,0-20 0,0 20 0,0-21 16,0 22-16,0-22 0,-21 22 16,21-22-16,0 0 0,-21 1 0,21-1 15,0 0-15,-21-20 0,21 20 0,0-21 16,0 21-16,0-20 0,0-1 0,0 0 15,0 0-15,21-42 47,-21 0-47,21 0 0,0-1 0,-21 1 16,22 0-16,-1 0 0,0-21 0,0 20 16,0 1-16,0 0 0,1 0 0,-22 0 15,21 21-15,0 0 0,-21 21 16,21-21-1,-21 21-15,0 0 16,0 0-16,0 1 0,0-1 0,0 0 0,0 0 16,0 0-16,0 0 15,0 1-15,21-22 32,0 0-32,-21-22 0,22 1 15,-1 21-15,-21-21 0,21 0 16,0 0-16,0 0 0,0-1 0,1 1 15,-1 0-15,0 0 0,-21 0 0,21 21 16,0 0-16,-21 21 16,0 0-1,0 0-15,0 0 16,0 1-16,0-1 0,0 0 0,21 0 0,-21 0 16,22-21-16,-1 21 15,0 1-15,0-22 0,0 21 0,0-21 16,1 0-16,20 0 0,0 0 0,1 0 15,-1 0-15,0 0 0,1 0 0,20 0 16,-21 0-16,1-21 0,20-1 0,-20 1 16,-1 0-16,0 0 0,1 0 0,-22 0 15,0-22-15,0 22 0,0 0 0,-21-21 16,0 20-16,0-20 0,0 21 16,0-21-16,0 20 0,-21 1 0,0 0 15,0 21-15,0 0 0,-22 0 0,22 0 16,0 0-16,0 0 0,-22 21 0,22 0 15,0 1-15,0-1 0,0 0 16,0 0-16,21 0 0,0 0 0,0 1 16,0-1-16,0 0 15,0 0-15,0 0 0,21-21 0,-21 21 16,21-21-16,0 0 0,0 0 0,0 0 16,1 0-16,-1 22 0,0-22 0,0 0 15,-21 21 1,0 0-16,0 0 0,0 0 15,0 22-15,0-22 0,0 21 0,-21 0 16,0 1-16,0-1 16,-1 0-16,1 1 0,0-1 0,0 22 15,0-22-15,0 21 0,-1-20 0,1 20 16,0-20-16,0 20 0,0-21 0,0 1 16,21 20-16,-22-20 0,22-22 0,0 21 15,0-21-15,0 22 0,0-22 16,-21-21-16,21 21 0,0-42 31,0 0-31,0-1 0,0 1 0,21 0 16,-21-21-16,0 21 0,22-22 0</inkml:trace>
  <inkml:trace contextRef="#ctx0" brushRef="#br0" timeOffset="138989.48">16827 16129 0,'-21'0'78,"0"0"-62,0 0-16,0 21 0,-22-21 0,22 0 16,-21 0-16</inkml:trace>
  <inkml:trace contextRef="#ctx0" brushRef="#br0" timeOffset="139200.35">15579 16235 0,'0'0'0,"-22"0"0,1 21 0,21 0 16,0 0-16,21-21 16,22 0-16,-22 0 0,21 0 0,1 0 15,-1 0-15,0 0 0,22 0 16,-22 0-16,22 0 0,-22 0 0,21 0 16,-20 0-16,-1 0 0,0 0 0,1 0 15,-22 0-15,21 0 0,-21 0 0,1 0 16,-1 0-16,0-21 0,0 21 0</inkml:trace>
  <inkml:trace contextRef="#ctx0" brushRef="#br0" timeOffset="139840.99">18478 16679 0,'-42'22'0,"84"-44"0,-105 44 0,21-1 0,-1 0 15,22-21-15,0 0 0,0 0 0,0 0 16,42-21 15,0 0-31,0 21 0,21-22 16,1 1-16,-1 0 0,0 0 0,22 0 15,-1 0-15,1-1 0,-1-20 0,1 21 16,21-21-16,-22-1 0,22 22 0,-22-21 16,1-1-16,-1 22 0,-20 0 15,-1-21-15,0 21 0,-21 21 0,1-22 16,-22 1-16,-43 0 15,22 21-15,0 0 16,-21 0-16,-1 0 0,22 0 0,-21 0 0,-1 0 16,22 0-16,-21 0 0,21 0 0,0 0 15,42 0 17,0 0-32,0 0 15,0 0-15,22 0 0,-22 0 0,21 0 16,-21 0-16,22 0 0,-22 0 0,0 0 15,0 0-15,0 21 0,0 22 16,-21-22-16,0 0 0,0 21 0,0-21 16,0 22-16,0-22 0,-21 21 0,0-21 15,21 1-15,-21 20 0,0-21 0,0 0 16,-1 0-16,1 22 0,-21-22 0,21 0 16,0-21-16,21 21 0,-22 0 15,1-21-15,21-21 31,21 0-31,1 0 0</inkml:trace>
  <inkml:trace contextRef="#ctx0" brushRef="#br0" timeOffset="140524.6">19960 15431 0,'0'-22'0,"0"-20"16,0 21-1,0 0-15,21 0 0,0-1 16,-21 1-16,0 42 31,0 1-31,0 20 0,0-21 16,0 21-16,0 1 0,0-1 0,0 0 15,-21 22-15,0-22 0,21 1 0,0-22 16,-21 21-16,0 0 0,0-20 0,21 20 16,-22-21-16,22 0 0,0 0 0,-21 1 15,0-1 1,21-42 0,0-1-16,0 1 15,0 0-15,0 0 0,21-21 0,0 20 16,-21-20-16,22 0 0,-1-1 0,0 1 15,-21-21-15,21 20 0,0-20 0,0 20 16,22-20-16,-22 21 0,0-22 16,0 22-16,0-1 0,1 22 0,-1 0 15,0 0-15,0 21 0,0 0 0,0 21 16,-21 21-16,22 1 0,-22-1 16,21 0-16,-21 22 0,0-22 15,0 22-15,0-22 0,0 22 0,0-22 16,0 0-16,0 1 0,0-1 15,0 0-15,0-21 0,0 1 0,0 20 16,0-21-16,0 0 0,0 0 0,-21 1 16,-1-22-16,1 0 15,0 0-15,0-22 16,0 1-16,0 0 0</inkml:trace>
  <inkml:trace contextRef="#ctx0" brushRef="#br0" timeOffset="140692.51">19897 15621 0,'0'0'0,"21"0"16,0 0 0,0 0-16,0 0 15,0 0-15,1 0 0,20 0 16,-21 0-16,0 0 0,22 0 0,-22 0 16,21-21-16,0 21 0,-20 0 0,20 0 15,0-21-15,-21 0 0,22 21 0,-1-22 16,-21 22-16</inkml:trace>
  <inkml:trace contextRef="#ctx0" brushRef="#br0" timeOffset="140916.57">20764 15473 0,'0'-21'0,"0"42"0,-21-21 47,0 0-47,21 21 0,-21 0 0,0 0 15,21 1-15,-21-1 16,-1 0-16,22 0 0,-21 0 0,21 0 15,0 1-15,0-1 0,-21 0 0,21 0 16,0 0-16,0 0 0,21-21 16,0 0-16,-21 22 0,22-22 15,-1 0-15,21 0 0,-21 0 0,0 0 16,1-22-16,20 22 0,-21-21 16,0 0-16,22 21 0</inkml:trace>
  <inkml:trace contextRef="#ctx0" brushRef="#br0" timeOffset="141132.5">21145 15536 0,'0'0'0,"0"-21"0,22 0 0,-22 0 16,0 0-16,0 0 0,-22 21 47,1 21-47,21 0 0,-21 0 0,0 0 16,21 22-16,-21-22 0,21 0 0,-21 21 15,21-21-15,-22 1 0,22-1 0,0 0 16,0 0-16,0 0 0,0 0 15,22-21 1,-1 0-16,0 0 0,0 0 16,0 0-16,0 0 0,1 0 0,-1 0 15,21-21-15,-21 0 0</inkml:trace>
  <inkml:trace contextRef="#ctx0" brushRef="#br0" timeOffset="141964.07">21569 15579 0,'-21'0'32,"21"-21"-1,21 21-31,0 0 0,-21-22 16,0 1-16,21 21 0,-21-21 0,21 21 15,-21-21-15,0 0 16,0 0-16,-21 21 15,0 0 1,0 21-16,0-21 0,21 21 0,-22 0 16,1 0-16,0 0 0,0 1 15,0 20-15,21-21 0,0 0 0,-21 0 16,21 1-16,0-1 0,0 0 16,0 0-16,21 0 15,0-21-15,0 0 0,0 0 0,0 0 16,1 0-16,-1 0 0,21-21 15,-21 0-15,0 21 0,22-21 0,-22 0 16,0 21-16,0-22 0,0 1 16,-21 0-16,22 0 0,-22 0 0,21 0 15,-21-1-15,21 1 0,-21 0 0,0 0 16,-21 21 0,0 0-16,-1 21 0,22 0 15,0 0-15,-21 1 16,21-1-16,0 0 0,0 0 15,0 0-15,0 0 0,0 1 0,0-1 16,0 0-16,0 0 16,0 0-1,-21-21-15,0 0 0,0 0 16,0 0-16,-1 0 0,1 0 16,0 0-16,0 0 0,0 0 15,21-21-15,-21 21 0,-1 0 16,44 0 15,-1 0-31,0 0 0,0 0 0,21 0 16,-20 0-16,-1 0 0,21 0 0,-21 0 15,22-21-15,-22 21 0,0 0 16,21-21-16,-21 0 0,1 21 0,-1-22 16,0 22-16,0-21 0,-21 0 0,0 0 15,21 0-15,-21 0 0,0-1 16,0 1-16,0 0 0,0 0 15,-21 42 17,21 0-32,0 0 0,0 22 15,0-22-15,-21 0 0,21 0 0,0 0 16,0 1-16,-21-1 0,21 0 0,0 0 16,0 0-16,-21-21 0,-1 0 31,22-21-16,0 0-15,0 0 0</inkml:trace>
  <inkml:trace contextRef="#ctx0" brushRef="#br0" timeOffset="142383.78">23495 15388 0,'-21'21'63,"0"1"-63,-1-1 0,1 0 0,0 0 15,0 0-15,21 0 0,-21 1 0,0-1 16,-1 0-16,22 0 0,0 0 0,0 0 15,22-21 17,-1 0-32,0 0 15,0-21-15,0 0 0,0 0 0,1 0 16,-1 0-16,0-1 0,0 1 16,0 0-16,0-21 0,1 21 0,-22-1 15,0-20-15,21 21 0,-21 0 16,21 0-16,-21-1 0,0 1 0,0 0 15,0 42 17,0 0-32,0 1 15,21-22-15</inkml:trace>
  <inkml:trace contextRef="#ctx0" brushRef="#br0" timeOffset="142916.47">23918 15346 0,'21'0'0,"-42"0"0,64 0 15,-43 21 17,0 0-32,0 0 0,0 1 0,0 20 15,0-21-15,-22 21 0,1 1 0,21-1 16,0 0-16,-21 1 0,21-1 0,-21 0 16,21 1-16,0 20 0,0-20 0,0-1 15,-21 21-15,21-20 0,0-1 0,0 22 16,0-22-16,0 0 0,0 1 15,0-1-15,0 0 0,0 1 0,0-22 16,0 0-16,0 0 0,0 0 0,0 0 16,0-42 15,0-21-31,0 21 0,0 0 16,0-22-16,21 1 0,-21 0 15,0-22-15,0 22 0,21-22 0,-21 1 16,0-1-16,21 1 0,0-1 0,-21 1 15,22-1-15,-1 1 0,0-1 0,0 1 16,0 20-16,0-20 0,22 21 0,-22-1 16,0 22-16,21 0 0,-20 0 15,-1 0-15,0 21 0,0 0 0,0 0 16,0 0-16,1 21 0,-1 0 0,-21 0 16,0 0-16,0 22 0,0-22 15,0 21-15,0-21 0,-21 22 0,-1-22 16,1 21-16,0-21 0,0 0 0,-21-21 15,20 22-15,1-1 0,-21-21 16,21 0-16,0 21 0,-1-21 0,1 0 16,0 0-16,0 0 0,21-21 15,21 0 1,0 21-16,0-22 0,1 1 0,20 21 16,0-21-16,1 21 0</inkml:trace>
  <inkml:trace contextRef="#ctx0" brushRef="#br0" timeOffset="143717.01">24744 15409 0,'21'-21'16,"-42"42"-16,84-63 0,-42 42 0,-21-21 0,0 0 16,0 0-1,-21 21-15,0 0 0,0 0 16,0 21-16,0-21 0,-22 21 0,22 0 16,0 0-16,-21 0 0,20 1 0,1-1 15,-21 21-15,21-21 0,21 0 16,0 1-16,-21 20 0,21-21 0,0 0 0,0 0 15,0 1-15,21-1 0,0-21 16,0 21-16,0-21 0,0 0 16,22 21-16,-22-21 0,21 0 0,-21 0 15,22 0-15,-22 0 0,0 0 0,21-21 16,-20 0-16,20 21 0,-21-21 0,0-1 16,0 1-16,1 0 0,-1 0 15,-21 0-15,0 0 0,21-1 0,-21 1 16,0 0-16,-21 21 15,0 0 1,-1 0-16,1 21 0,0 0 0,0 1 16,0-1-16,-22 0 0,43 0 15,-21 0-15,21 0 0,-21 1 0,21-1 16,0 0-16,0 0 16,21-21 15,0 0-31,1-21 0,-1 0 15,0 21-15,-21-21 0,21-1 16,0 1-16,0 0 0,-21 0 0,22 0 16,-22 0-16,21-1 0,-21 44 31,0-1-31,0 0 16,0 0-16,-21 0 0,21 0 15,0 1-15,-22-1 0,22 0 16,0 0-16,0 0 15,22-21-15,-1 0 0,0 0 16,0 0-16,0 0 16,0-21-16,1 0 15,-1 0-15,0 0 0,-21-1 16,21 1-16,0 0 0,0 0 0,-21 0 16,0 0-16,22-22 0,-22 22 0,21 0 15,-21 0-15,0 42 16,0 0-1,0 0-15,0 0 0,0 22 16,0-22-16,-21 0 0,21 0 0,0 0 16,-22 1-16,22-1 0,-21 0 15,21 0-15,0 0 0,-21 0 0,0-21 16,21-21 31,0 0-47,0 0 0,0 0 15,0 0-15,0-1 0,21-20 0</inkml:trace>
  <inkml:trace contextRef="#ctx0" brushRef="#br0" timeOffset="144524.57">25485 15198 0,'21'-43'16,"-42"86"-16,63-128 0,-21 64 0,-21 0 0,21 21 16,-21 21-1,0 0 1,0 0-16,0 22 0,-21-1 15,0 0-15,21 1 0,-21-1 0,0 0 16,21 1-16,0-1 0,0 0 0,-22-21 16,22 22-16,0-22 0,0 0 0,0 0 15,0 0-15,0 1 0,0-1 0,0 0 16,22-21 15,-22-21-31,21 21 0,0-21 16,-21-1-16,21 1 0,0 21 15,0-21-15,1 0 0,-22 0 0,21 0 16,0 21-16,0-22 0,-21 44 31,0-1-31,0 0 16,0 0-16,0 0 0,0 0 16,0 1-16,0-1 0,0 0 15,21-21-15,0 21 16,1-21-16,-1 0 0,0 0 0,0 0 15,0 0-15,0 0 0,1 0 16,-1 0-16,0 0 0,0-21 0,0 0 16,0 21-16,1-21 0,-1-1 15,0 22-15,0-21 0,0 0 0,0 0 16,1 0-16,-1 0 0,-21-1 0,21 1 16,-21 0-16,0 0 0,0 0 15,-21 21 1,0 0-16,-1 0 0,-20 0 0,21 21 15,0 0-15,0 0 0,-1 0 0,1 1 16,0-1-16,0 0 0,0 0 16,21 0-16,0 0 15,0 1-15,21-22 16,0 0 0,0 0-16,0 0 0,1 0 0,-22-22 15,21 22-15,0 0 0,-21-21 16,21 21-16,-21-21 0,21 21 15,-21 21 1,0 0-16,-21 1 16,0-1-16,21 21 0,-21-21 0,0 0 15,-1 22-15,22-22 0,-21 21 0,0-21 16,21 22-16,0-22 0,0 21 16,0-21-16,0 22 0,0-22 0,0 0 15,0 0-15,0 0 0,0 1 0,0-1 16,0 0-16,0-42 47,0 0-47,0-1 15,0 1-15,0-21 0,21 21 0,-21-22 16,21 22-16,-21-21 0</inkml:trace>
  <inkml:trace contextRef="#ctx0" brushRef="#br0" timeOffset="144732.41">26204 15304 0,'0'0'0,"0"-22"0,0 1 0,0 0 16,0 0-16,0 0 15,0 0 32,-21 21-31,0 0-1,0 0-15,-22 0 16,22 0-16,0 0 0,-21 0 0</inkml:trace>
  <inkml:trace contextRef="#ctx0" brushRef="#br0" timeOffset="144936.31">25421 15261 0,'0'0'0,"-21"0"0,42 0 31,0 0-31,0 0 0,1 0 16,20 21-16,-21-21 0,0 0 0,22 0 16,-22 0-16,21 0 0,-21 0 0,22 0 15,-22 22-15,0-22 0,0 0 0,-21 21 32,-21-21-32,0 0 0,0 21 15,-22-21-15,22 0 0,-21 21 16</inkml:trace>
  <inkml:trace contextRef="#ctx0" brushRef="#br0" timeOffset="145445.54">23939 15706 0,'0'0'0,"-21"-21"0,0 21 0,0 0 0,0 0 15,0 0-15,-1-22 0,-20 22 0,21 0 16,0 0-16,0 0 0,-1 0 0,44 0 47,-1 0-47,21 0 0,22 0 0,-1 0 15,22 0-15,-1 0 0,1 0 0,21 0 16,0 0-16,21 0 0,0 0 0,-21 0 16,21 0-16,0 22 15,-22-22-15,1 0 0,0 0 0,-21 0 16,-1 0-16,1 0 0,-21 0 0,-1 0 15,-21 0-15,1 0 0,-22 0 0,0 0 16,0 0-16,-21-22 0,-21 22 31,-21 0-31,21 0 0,-1 0 0,-20 0 16,21 0-16,-21 0 0,-1 0 0,1 0 16,0 0-16,-22 22 0,1-22 15,20 0-15,-41 0 0,20 21 0,1-21 0,-22 21 16,21-21-16</inkml:trace>
  <inkml:trace contextRef="#ctx0" brushRef="#br0" timeOffset="145757.37">24151 15833 0,'-42'0'0,"84"0"0,-127 0 0,43 0 16,21 0-16,-21 0 0,20 0 0,1 0 16,21-21-16,21-1 15,22 22-15,-22-21 0,42 21 16,-20-21-16,41 0 0,-20 21 0,21-21 15,20 0-15,1 21 0,0-22 0,0 1 16,0 21-16,0 0 0,-1-21 0,1 21 16,-21 0-16,0 0 15,-22 0-15,22 0 0,-43 0 0,22-21 16,-22 21-16,0 0 0,-21 0 0,1 0 16,-22-21-16,0 0 15,-22-1-15,1 22 0,0-21 0,-21 0 16,-1 21-16,-20-21 0,-1 0 15,1 0-15,-22-1 0,22 1 0,-22 0 16,0 21-16,-20-21 0,20 21 0,0 0 16,-21-21-16,22 21 0,-1 0 0,0 0 15,1 0-15</inkml:trace>
  <inkml:trace contextRef="#ctx0" brushRef="#br0" timeOffset="145941.38">24024 15346 0,'-127'63'31,"254"-126"-31,-254 148 0,127-64 16,21-21-16,22 0 0,-1 0 0,21 21 15,-20-21-15,41 0 0,-20 0 0,21 0 16,20 0-16,1 21 0,0-21 16,0 0-16,0 0 0,0 21 0,-1-21 15,-20 0-15,0 0 0,-1 0 0,-20 0 16,-1 0-16,-20 0 0,-22 0 0,21 0 16,-42-21-16,0 0 15,0 0-15,0 0 0,0-1 0,0 1 16</inkml:trace>
  <inkml:trace contextRef="#ctx0" brushRef="#br0" timeOffset="146831.9">24045 14965 0,'21'0'31,"1"-21"-31,-22 0 0,21 21 0,-21-22 16,21 1-16,-21 0 0,0 0 15,0 0-15,0 0 0,-21-1 16,21 1-16,-21 0 0,-22 0 15,22 21-15,0-21 0,-21 21 0,-1 0 0,22 0 16,-21 0-16,-1 0 16,22 0-16,0 0 0,0 21 0,0 0 15,0 0-15,21 0 0,0 1 16,0-1-16,21 0 0,0 0 16,0 0-16,21 0 0,-20 1 0,-1-1 15,0 0-15,0 0 0,21-21 0,-20 21 16,-22 0-16,21 1 0,-21-1 15,0 0-15,-21-21 16,-1 0 0,1 0-16,0 0 0,0 0 0,-21 0 15,20 0-15,-20 0 0,21 0 0,0 0 16,0 0-16,-1 0 0,1 0 0,21-21 16,0 0-1,21 21 1,1-22-16,-1 1 0,21 21 0,-21-21 15,22 21-15</inkml:trace>
  <inkml:trace contextRef="#ctx0" brushRef="#br0" timeOffset="147199.87">24320 14880 0,'22'0'16,"-44"0"-16,65 0 0,-43 21 16,0 1-1,0-1-15,0 0 0,-21-21 16,21 21-16,0 0 0,0 0 15,-22 1-15,22-1 0,-21 0 16,21 0-16,21-21 47,1 0-47,-22-21 0,21 21 0,-21-21 16,21 21-16,0-21 0,0-1 0,-21 1 15,21 21-15,1-21 0,-22 0 0,21 0 16,-21 0-16,21 21 0,-21-22 0,0 44 31,0-1-15,0 0-16,0 0 15,0 0-15,0 0 0,0 1 16,0-1-16,0 0 0,0 0 16,21-21-16,0 0 0,0 0 15,1 0-15,-1 0 16,0 0-16,0-21 0,0 21 0</inkml:trace>
  <inkml:trace contextRef="#ctx0" brushRef="#br0" timeOffset="147642.6">24934 14753 0,'0'-21'16,"0"42"-16,21-63 0,-21 0 0,0 20 16,22 1-16,-22-21 0,21 42 0,-21-21 15,0 42 1,0 0-1,-21 21-15,-1-20 0,1-1 0,21 21 16,0 0-16,-21-20 0,21 20 0,-21-21 16,21 21-16,0-20 0,0-1 15,0 0-15,-21 0 0,21 0 0,0 0 0,0 1 16,-21-22-16,21 21 0,0-42 47,0-1-47,0 1 15,21 0-15,0 0 0,0 0 0,-21 0 16,21-1-16,0 1 0,22 21 0,-22-21 16,0 0-16,0 21 0,0 0 15,1 0-15,-22 21 16,0 0 0,0 0-16,0 1 0,-22-1 15,1-21-15,0 21 0,0 0 0,0-21 16,21 21-16,-21-21 0,-1 21 0,1-21 15,0 0-15,21 22 0,-21-22 16,42-22 15,0 22-31,0-21 16</inkml:trace>
  <inkml:trace contextRef="#ctx0" brushRef="#br0" timeOffset="147885.48">25421 14774 0,'0'0'15,"21"-21"-15,-21 0 0,0 0 16,0 42 0,0 0-1,-21 0-15,0-21 0,0 43 0,0-22 16,21 0-16,-22 0 0,1 0 0,0 1 16,21-1-16,0 21 0,-21-21 15,21 0-15,0 1 0,0-1 16,0 0-16,21-21 0,-21 21 15,21 0-15,22-21 0,-22 0 0,0 0 16,0 0-16,0 0 0,22 0 0,-22 0 16,0-21-16,21 0 0,-21 0 0,1 0 15,20-1-15,-21 1 0</inkml:trace>
  <inkml:trace contextRef="#ctx0" brushRef="#br0" timeOffset="148928.57">25929 14563 0,'0'-43'0,"0"86"0,21-128 0,-21 64 0,21-21 15,-21 20-15,0 1 0,0 0 0,0 42 32,0 0-32,0 22 0,0-22 15,0 21-15,-21 1 0,0-22 16,0 21-16,21 0 0,0 1 0,-21-1 16,0-21-16,21 22 0,-22-1 0,22-21 15,0 0-15,-21 0 0,0 1 0,21-1 16,0 0-16,0 0 0,0 0 0,0 0 15,21-21 17,0 0-32,1 0 15,-1 0-15,0 0 0,0-21 16,0 0-16,0 21 0,1-21 0,-1 0 16,0 21-16,0-21 0,0-1 0,0 1 15,1 0-15,-1 0 0,-21 0 16,0 0-16,0-1 0,21 22 0,-42 0 31,0 0-31,-1 22 0,1-1 0,0 0 16,0 0-16,0 0 0,0 0 0,-1 1 15,22-1-15,-21 0 0,21 0 16,-21 0-16,21 0 16,21-21-1,0 0 1,1 0-16,-1-21 0,0 0 15,0 0-15,0 21 0,-21-21 16,21 0-16,1-1 0,-1 1 16,0 0-16,-21 0 0,21 21 15,-21 21 17,0 0-32,-21-21 0,21 21 0,0 1 15,-21-22-15,21 21 0,0 0 16,0 0-1,21-21 1,0 0-16,0 0 0,0 0 0,1 0 16,-1 0-16,0 0 0,0 0 0,0-21 15,0 21-15,1-21 0,-1 0 0,0 21 16,0-22-16,0 1 0,0 0 16,1 0-16,-22 0 0,21 0 0,0-1 15,-21 44 16,-21-1-15,21 0-16,-21 0 0,21 0 16,0 0-16,0 1 15,0-1-15,0 0 32,21-42-1,-21 0-16,0-1-15,0 1 16,21 0-16,-21 0 0,21 0 16,-21 0-16,21-1 0,-21 1 0,21 0 15,1 0-15,-22 0 0,21 0 0,0 21 16,0 0-16,0 21 31,0 0-31,-21 0 0,22 0 16,-22 0-16,0 1 0,21-1 15,-21 0-15,21 0 0,-21 0 16,0 0 0,-21-21-1,0 0-15,-1 0 0,1 0 16,0 0-16,0 0 0,-21 0 0,20 22 16,-20-22-16,21 21 0,-21-21 0,-1 0 15,-20 21-15</inkml:trace>
  <inkml:trace contextRef="#ctx0" brushRef="#br0" timeOffset="150081.03">20299 16743 0,'21'-21'0,"0"0"16,0 21-1,0-22-15,-21 1 16,22 21-16,-1 0 0,-21-21 16,0 0-16,0 0 15,-21 0 1,-1 21-16,1 0 0,0-22 16,0 22-16,0 0 15,0 0-15,-1 0 0,1 22 16,0-1-16,0 0 15,21 0-15,-21 0 0,21 0 0,0 1 16,0-1-16,0 0 0,0 0 16,21 0-16,0 0 0,0 1 0,0-1 15,1 0-15,-1 0 0,21-21 16,-21 21-16,0 0 0,1-21 16,-1 22-16,0-22 0,-21 21 0,0 0 15,-21 0 1,0-21-16,-1 0 0,-20 0 0,21 21 15,0-21-15,-22 0 0,22 0 16,-21 0-16,21 0 0,0 0 16,-22 0-16,22 0 0,0 0 0,0 0 15,0 0-15,-1 0 0,1 0 16,42 0 15,1 0-31,20 0 0,-21 0 16,0 0-16,22 0 0,-22 0 0,21 0 15</inkml:trace>
  <inkml:trace contextRef="#ctx0" brushRef="#br0" timeOffset="151192.47">20722 16870 0,'0'0'15,"21"0"-15,-21-21 63,21 21 15,-21-21-63,22 21-15,-22-22 16,21 22-16,-21-21 0,21 21 0,-21-21 16,21 21-1,-21 21 32,-21 0-47,21 1 0,-21-22 16,21 21-16,0 0 0,0 0 15,-21 0-15,21 0 0,0 1 16,0-1-16,0 0 31,21-21-15,0 0-16,0 0 0,0 0 16,0 0-16,1-21 0,-1 0 15,0 21-15,0-22 0,0 1 16,0 0-16,-21 0 0,0 0 15,22 0-15,-22-1 0,21 1 16,-21 0-16,0 0 16,0 42 15,0 0-31,0 0 16,0 1-16,0-1 0,-21 0 15,21 0-15,0 0 0,0 0 0,0 1 16,0-1-16,21 0 15,0-21-15,0 0 16,0 0-16,22 0 0,-22 0 16,0 0-16,21-21 0,1 21 0,-1-21 15,-21-1-15,21 1 0,1 0 0,-22 0 16,0 0-16,0 0 0,22-1 0,-43 1 16,21-21-16,0 21 0,0-22 15,-21 22-15,0 0 0,0-21 16,21 21-16,-21-1 0,0 1 0,0 0 15,0 42 17,-21 0-32,21 1 0,0-1 0,0 0 15,-21 0-15,21 21 0,0-20 0,-21 20 16,21-21-16,0 0 0,0 22 16,0-22-16,0 0 0,0 0 0,-21 0 15,21 0-15,0 1 0,0-1 16,0 0-16,-22-21 15,22 21-15,0-42 32,0 0-17,0 0-15,22 21 0,-1-22 0,0 1 16,0 21-16,0-21 0,0 0 0,1 21 16,-1 0-16,0-21 0,0 21 0,0 0 15,0 0-15,1 0 0,-1 0 0,-21 21 16,21 0-16,-21 0 15,21-21-15,-21 21 0,0 1 0,0-1 16,0 0-16,-21 0 16,0-21-16,0 21 0,-1-21 0,1 21 15,0 1-15,-21-22 0,21 21 16,-1-21-16,1 0 0,0 0 16,21-21-1,21-1 1,22 1-16</inkml:trace>
  <inkml:trace contextRef="#ctx0" brushRef="#br0" timeOffset="152883.71">22479 16912 0,'21'-21'0,"0"21"15,-21-21-15,21 21 16,1 0-16,-22-21 0,0 0 16,0-1-16,-22 22 31,1 0-31,0 0 0,0 0 15,0 22-15,0-1 0,-1 0 16,1 0-16,21 0 0,0 0 0,-21 1 16,21 20-16,0-21 0,0 0 0,0 0 15,0 1-15,0-1 16,0 0-16,0 0 0,21-21 0,0 21 16,1-21-16,-1 21 0,0-21 0,0 0 15,21 0-15,-20 0 0,20 0 0,0 0 16,-21-21-16,22 0 0,-1 21 0,-21-21 15,22 0-15,-1 0 0,-21-1 16,21 1-16,-20 0 0,-1-21 0,0 21 16,0-22-16,0 22 0,0-21 0,-21-1 15,0 1-15,0 21 0,0-21 0,0 20 16,0-20-16,0 21 0,0 0 16,0 0-16,0 42 15,0 0 1,-21 21-16,21-21 0,-21 22 15,21-1-15,0-21 0,0 64 16,0-43-16,0-21 0,-21 22 16,21-22-16,0 21 0,0-21 0,0 1 15,0-1-15,0 0 0,21 0 0,-21 0 16,21 0-16,0-21 0,1 0 16,-1 22-16,0-22 0,21 0 0,43 0 15,-64 0 1,21-22-16,-20 1 0,-1 0 0,0 0 15,0 0-15,0 0 0,0-1 0,1 1 16,-1 0-16,-21-21 0,0 21 0,0-1 16,0 1-16,0 0 15,-21 21 1,-1 0-16,1 0 0,0 21 0,0 0 16,21 1-16,-21-1 0,0 0 0,-1 0 15,22 0-15,-21-21 0,21 21 0,0 1 16,0-1-16,0 0 0,0 0 15,21-21 1,1 0 0,-1 0-16,0 0 15,0 0-15,-21-21 0,21 21 16,0-21-16,-21 0 0,22 21 0,-1-22 16,-21 1-16,21 0 0,-21 0 0,0 0 15,21 0-15,-21-1 0,0 44 47,-21-1-47,21 0 0,-21-21 0,21 21 16,0 0-16,0 0 0,0 1 0,0-1 15,0 0 1,21-21-16,0 0 16,0 0-16,0 0 0,1 0 15,-1 0-15,0 0 0,0-21 0,0 21 16,22-21-16,-22-1 0,0 1 0,0 21 15,0-21-15,0 0 0,1 0 0,-1-22 16,-21 22-16,0 0 0,21 0 16,-21 0-16,0 0 0,-21 21 15,0 0 1,-1 21-16,1 0 16,21 0-16,-21 0 0,21 0 0,0 1 0,0-1 15,0 0-15,0 0 0,0 0 16,0 0-16,0 1 15,0-1-15,0 0 0,0-42 63,-21 0-63,0-1 0,0 22 16,21-21-16,21 21 31,0 0-16,0 0-15,0 0 0,0 0 0,22 0 16,-22 0-16,0 0 0,21 0 0,-20 0 16,-1 0-16,21 0 0,0 0 15,-20 0-15,-1 0 0,21 0 0,-21-21 16,0 21-16,1-21 0,-22 0 16,21 0-16,-21-1 0,21 1 0,-21 0 15,0 0-15,0 0 0,0 0 0,0-1 16,0 1-16,0 0 0,0 0 0,0 0 15,-21 21 1,21 21 0,0 0-16,0 0 0,0 0 0,0 1 15,0-1-15,0 21 0,0-21 0,0 0 16,0 22-16,0-22 0,0 0 16,0 0-16,-21 0 0,-1 22 15,1-22-15,0 0 0,0-21 0,0 21 16,-22 0-16,1-21 0,21 22 0,-21-22 15,-1 0-15,1 0 0,0 0 0,-1 0 16,1 0-16,0 0 0,-1-22 0,1 22 16,-22-21-16,1 21 0,21-21 15,-43 0-15,21 0 0</inkml:trace>
  <inkml:trace contextRef="#ctx0" brushRef="#br0" timeOffset="153727.74">11070 16870 0,'0'0'0,"-42"0"0,21-21 15,-22 21-15,22 0 0,-21-21 0,21 21 0,-22 0 16,22 0-16,-21 0 0,21 0 15,-22 0-15,22 0 0,0 0 0,0 0 16,0 0-16,21 21 16,0 0-16,0 0 15,42-21-15,-21 21 0,21-21 16,22 0-16,-1 21 0,1-21 0,21 22 16,-1-22-16,22 0 0,0 21 0,0-21 15,21 21-15,0-21 0,0 0 0,0 0 16,21 21-16,-21-21 0,0 0 15,21 0-15,-21 0 0,0 0 0,0 0 16,0 0-16,0 0 0,-21 0 0,0 0 16,-22 0-16,22 0 0,-21 0 15,-22 0-15,22 0 0,-21-21 0,-22 21 16,0 0-16,1 0 0,-1-21 0,-21 21 16,0 0-16,0 0 0,1 0 15,-65 0 1,22 0-1,0 0-15,-21 0 0,20 0 0,-20 0 16,-21 0-16,20 0 0</inkml:trace>
  <inkml:trace contextRef="#ctx0" brushRef="#br0" timeOffset="154080.59">11303 17145 0,'0'0'0,"-64"0"0,1 21 0,21-21 0,-1 0 16,22 21-16,0-21 0,42 22 16,21-22-1,1 0-15,20 21 0,1-21 0,20 0 16,1 0-16,21 21 0,0-21 0,21 21 16,0-21-16,21 0 0,-21 0 0,0 0 15,21 0-15,-21 0 0,0 0 0,0 0 16,0 0-16,0 0 15,0 0-15,-21-21 0,-21 21 0,20 0 0,-41 0 16,21 0-16,-43 0 0,21 0 16,-41 0-16,20 0 0,-21 0 0,-21-21 47,-21 21-47,0 0 0,0 0 0,-1-21 15,1-1-15,0 22 0,-21-21 16,-1 0-16,22 0 0,-21 0 15,0 0-15</inkml:trace>
  <inkml:trace contextRef="#ctx0" brushRef="#br0" timeOffset="159068.21">18923 7557 0,'0'0'0,"-21"0"0,0 0 0,-1 0 0,1-22 15,0 22-15,0 0 16,0 0-16,0 0 0,-1-21 0,1 21 16,-21 0-16,21 0 0,0 0 0,-22 0 15,22 0-15,-21 0 0,21 0 0,-22 0 16,1 0-16,21 0 0,-22 0 15,22 0-15,-21 0 0,21 0 0,0 0 16,-1 0-16,1 0 0,0 0 16,42 0 31,0 0-47,1 0 15,20 0-15,0 0 0,22 0 0,20 0 16,-20 0-16,42 0 0,-22 0 0,43 21 15,-21-21-15,21 0 0,21 0 16,1 0-16,-1 0 0,0 0 0,0 0 16,0 0-16,22 0 0,-22 0 0,0 0 15,0 0-15,0 0 0,-21 0 0,-21-21 16,21 21-16,-21-21 0,0 21 16,-22-21-16,22 0 0,-21 21 0,0-21 15,-22 21-15,22 0 0,-43 0 0,22-22 16,-22 22-16,0 0 0,1 0 15,-1 0-15,-21 0 0,0 0 16,0 0-16,1 0 0,-44 22 31,-20-22-31,21 0 0,-21 21 16,-1-21-16,1 0 0,0 21 16,-22 0-16,1-21 0,-1 21 0,1-21 15,20 21-15,-20-21 0,-1 0 0,1 22 16,-1-22-16</inkml:trace>
  <inkml:trace contextRef="#ctx0" brushRef="#br0" timeOffset="159543.31">19113 7874 0,'0'0'16,"-21"21"-16,0-21 0,0 0 0,0 0 16,42 0 15,21 0-31,-21 0 0,1 0 16,20 0-16,21 0 0,1 0 0,-1 0 15,22 0-15,21 0 0,0 0 16,0 0-16,-1 0 0,1 0 0,21 0 15,0 0-15,21 0 0,-21 0 0,22 0 16,-22 0-16,0 0 0,0 0 0,0 0 16,0 0-16,-22 0 0,1 21 15,0-21-15,-21 0 0,-22 0 0,1 0 16,-1 0-16,-20 0 0,-1 0 0,-21 0 16,0 0-16,0 0 0,1 0 15,-44 0 79,1 0-78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4:05:40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6054 2815 0,'0'-21'16,"0"0"-16,0 0 15,0 0-15,0-1 0,0 1 0,0 0 16,0 0-16,0 0 0,0 0 16,0-1-16,0 1 0,0 0 15,0 0-15,-22 21 16,22-21 0,-21 21-16,21 21 46,0 0-46,0 0 16,0 22-16,0-22 0,0 21 16,0 0-16,0 1 0,0-1 15,0 0-15,0 1 0,0-1 0,0 22 16,0-22-16,0 21 0,0 1 16,0-1-16,0 1 0,0-1 0,0 1 15,0-22-15,0 22 0,0-22 0,0 22 16,0-22-16,0 0 0,0 1 15,0-22-15,0 21 0,0-21 0,0 0 16,0 1-16,0 20 0,0-21 16,0 0-16,0 0 0,0 1 31,0-44 0,0 1-31,0 0 0,0 0 16,0 0-16,0 0 0,0-1 0,0 1 15</inkml:trace>
  <inkml:trace contextRef="#ctx0" brushRef="#br0" timeOffset="1313.24">6159 2858 0,'0'0'0,"-21"-22"16,21 1-1,-21 0-15,21 0 32,21 21-1,-21-21-31,21 21 0,1 0 15,-1 0-15,0 0 0,21 0 0,-21-21 16,22 21-16,-1 0 0,0 0 16,1-22-16,20 22 0,1 0 0,20-21 15,-20 21-15,21 0 0,-1-21 16,1 0-16,0 21 0,-1 0 16,22-21-16,-21 21 0,21 0 0,21 0 15,-22-21-15,22 21 0,-21 0 0,21 0 16,-21 0-16,21 0 0,-21 0 15,21 0-15,0 0 0,0 0 0,0 0 16,0 0-16,0 0 0,-21 0 16,0 0-16,21 0 0,-22 0 0,22 0 15,-21 21-15,0-21 0,0 0 0,-21 0 16,-1 0-16,1 0 0,0 0 16,-1 0-16,-20 0 0,-1 0 0,1 0 15,-1 0-15,1 0 0,-22 0 16,22 0-16,-22 0 0,0 0 15,-21 0-15,22 0 0,-22 0 0,0 0 16,0 0-16,0 0 0,1 0 0,-1 21 31,-21 0-31,0 0 0,21-21 16,-21 21-16,0 1 0,0-1 0,0 0 16,0 0-16,0 0 0,0 22 15,0-22-15,0 21 0,0-21 0,-21 22 16,21-1-16,-21 0 0,-1 1 0,22-1 15,0 0-15,-21 22 0,0-22 16,21 22-16,-21-22 0,21 21 16,0 1-16,0-22 0,0 22 0,0-1 15,0-20-15,0 20 0,0 1 0,0-22 16,0 21-16,0 1 0,0-1 16,0-20-16,0 20 0,0-20 0,0 20 15,0-21-15,0 1 0,0-1 0,0 0 16,0 1-16,21-1 0,-21 0 0,0 1 15,0-22-15,21 21 0,-21-21 16,0 1-16,0-1 0,0 0 0,0 0 16,0 0-16,0 0 0,0 1 0,0-1 15,0 0-15,-21 0 0,0-21 16,21 21 0,-21-21-16,0 0 0,21 21 0,-22-21 15,1 0-15,0 0 0,0 22 0,0-22 16,0 0-16,-1 0 0,1 21 0,0-21 15,0 0-15,-21 0 0,-1 0 0,22 21 16,-21-21-16,-22 0 0,22 0 16,-22 0-16,1 0 0,-22 0 0,22 0 15,-22 21-15,0-21 0,1 0 0,-1 0 16,0 0-16,1 0 0,-1 0 0,22 0 16,-22 0-16,0 0 0,22 0 15,-22 0-15,0 0 0,1 0 16,-1 0-16,0 0 0,-20 0 0,20 0 15,0 0-15,-21-21 0,22 21 0,-22 0 16,21 0-16,-21-21 0,22 21 16,-1 0-16,-21 0 0,22 0 0,-1-21 15,21 21-15,-20 0 0,20 0 0,1-22 16,-1 22-16,-20 0 0,20 0 0,1 0 16,-1-21-16,1 21 0,-1 0 15,1-21-15,-22 21 0,21 0 0,1 0 16,-1-21-16,1 21 0,21 0 0,-22 0 15,22-21-15,21 21 0,-22 0 16,1-21-16,21 21 0,0 0 0,-22-22 16,22 22-16,0-21 0,0 21 15,0 0-15,-1 0 16,22-21-16,-21 21 0,0 0 16,21-21-16,-21 21 0,21-21 15,-21 21 1,0 0-16,-1-21 0,1 21 15,0 0-15,21-22 0,-21 22 16,0 0-16,21-21 0,-21 21 16,21-21-16,0 0 15,0 0-15,0 0 0,0-1 0,0 1 16</inkml:trace>
  <inkml:trace contextRef="#ctx0" brushRef="#br0" timeOffset="1926.4">6223 2815 0,'-21'0'16,"0"0"15,21 21-15,0 1-16,0-1 15,0 0-15,-22 21 0,22-21 0,0 22 16,-21-1-16,21 0 0,0 22 0,0-1 16,0 1-16,0-1 0,-21 22 15,21-21-15,-21-1 0,21 22 0,0-22 16,0 22-16,-21 0 0,21-22 0,-21 22 15,21-1-15,0 1 0,0-21 16,-22 20-16,22-20 0,-21-1 0,21-20 16,0 20-16,0 1 0,0-22 15,0 0-15,0 22 0,0-22 0,0-21 16,0 22-16,0-1 0,0-21 16,0 0-16,0 0 0,0 1 0,21-22 15,-21 21-15,0-42 47,0-1-47,0 1 0,0 0 0,0 0 16,0 0-16,0-22 0,22-20 15</inkml:trace>
  <inkml:trace contextRef="#ctx0" brushRef="#br0" timeOffset="2857.38">9927 2963 0,'0'0'0,"21"-21"16,-21 0 0,0 42 15,0 0-31,0 1 15,0 20-15,0-21 0,0 21 16,0-20-16,-21 20 0,0 0 0,21 1 16,-21-1-16,0 0 0,-1 1 0,22-1 15,-21 0-15,0 1 0,0-22 16,21 21-16,0-21 0,-21 0 0,21 1 16,-21-1-16,21 0 0,-22 0 0,22 0 15,-21-21 16,21-21-31,0 0 16,0 0-16,0 0 0,0-1 16,0-20-16,0 21 0,21-21 0,1-1 15,-22 1-15,21-22 0,0 22 16,-21-21-16,21 20 0,0 1 0,0 0 16,1-1-16,-22 1 0,21 0 0,0 20 15,0-20-15,0 21 0,-21 0 16,21 21-16,1-21 0,-1-1 0,21 22 15,-21 0-15,0 0 0,1 0 0,-1 0 16,0 0-16,0 22 16,0-1-16,0 0 0,1 21 0,-1-21 15,0 22-15,-21-22 0,21 21 0,-21 1 16,0-1-16,0 0 0,0 1 16,0-22-16,0 21 0,0 0 0,0 1 15,0-22-15,0 21 0,0-21 0,0 22 16,0-22-16,0 0 0,0 0 15,-21 0-15,21 1 0,0-1 16,0 0-16,0 0 16,-21-21 31,21-21-47,0 0 15,-21 21-15,21-21 0,-22-1 0,1 22 16</inkml:trace>
  <inkml:trace contextRef="#ctx0" brushRef="#br0" timeOffset="3077.25">9779 3408 0,'-21'0'16,"42"0"-16,0 0 0,0 0 15,22-21-15,-22 21 0,21 0 16,0 0-16,1 0 0,-1-21 0,0 21 15,1 0-15,-22 0 0,0 0 16,0 0-16,0-22 0,1 22 16</inkml:trace>
  <inkml:trace contextRef="#ctx0" brushRef="#br0" timeOffset="7213.31">6329 9292 0,'0'-21'15,"0"0"-15,0 0 0,0 0 16,0-1-16,0 1 0,0 0 16,0 0-16,0 0 15,0 0-15,0-1 16,0 1-16,0 42 31,0 1-31,0-1 16,0 0-16,0 0 0,0 21 15,0-20-15,0 20 0,0 0 16,0 1-16,0-1 0,0 0 0,0 22 16,0-1-16,0 1 0,0-1 0,0 1 15,-21 20-15,21 1 0,-22-21 0,1 20 16,21 1-16,-21 0 0,0-1 16,0 1-16,21 0 0,-21-1 0,21-20 15,-22 20-15,22-20 0,0-1 0,0-20 16,0 20-16,0-20 0,0-1 0,0 0 15,0 1-15,0-22 0,0 21 0,0-21 16,22 0-16,-1-21 16,0-21-1,-21 0-15,0 0 0,21 0 16,-21 0-16,0-22 0,0 22 0,0-21 16,0-1-16,21 1 0,-21 0 0</inkml:trace>
  <inkml:trace contextRef="#ctx0" brushRef="#br0" timeOffset="8373.17">6392 9229 0,'0'0'0,"-21"-21"0,0 21 0,21-22 15,0 1-15,-21 21 0,21-21 16,0 0 0,21 21-1,0 0-15,0 0 0,0 0 0,22 0 16,-1 0-16,0 0 0,1 0 16,-1-21-16,22 21 0,-1 0 15,1 0-15,-1 0 0,22 0 0,-22 0 0,22 0 16,21 0-16,-22-21 15,43 21-15,-21 0 0,21 0 0,0 0 16,0 0-16,21 0 0,-21 0 0,0-22 16,22 22-16,-1 0 0,-21 0 0,21 0 15,0 0-15,-21 0 0,21 0 16,-21 0-16,43 0 0,-22 0 0,0 0 16,0 0-16,0 0 0,0 0 0,1 0 15,-1 0-15,21 0 0,-21 0 16,0 0-16,1 0 0,-1 22 0,-21-22 15,21 0-15,-21 21 0,0-21 16,-21 0-16,21 0 0,-21 0 0,-22 0 16,1 0-16,0 0 0,-22 0 0,-21 0 15,22 0-15,-43 0 0,21 0 16,-20 0-16,-1 0 0,-21 21 16,0 0-1,0 0 1,0 0-1,-21 1-15,-1-22 0,22 21 0,-21 0 16,0 0-16,0 0 0,21 22 16,-21-22-16,0 0 0,21 21 0,-22 1 15,1-1-15,0 0 0,21 1 16,-21-1-16,0 21 0,0-20 16,-1 20-16,22-20 0,0 20 0,-21 1 15,21-1-15,-21 1 0,21-1 0,0 1 16,0-1-16,0 1 0,-21-1 0,21 1 15,0-1-15,0-21 0,0 22 0,0-1 16,-21-20-16,21 20 0,0-20 16,-21-1-16,21 0 0,0 22 0,0-22 15,0 0-15,-22 1 0,22-1 0,0 0 16,0-20-16,-21 20 0,21 0 0,-21-21 16,21 1-16,0-1 0,-21 21 0,21-21 15,-21-21-15,0 21 0,-1 1 16,1-1-16,0-21 0,0 21 0,0-21 15,0 21-15,-1-21 0,-20 0 0,21 21 16,-21-21-16,20 0 0,-20 0 0,0 21 16,-1-21-16,1 0 0,0 0 15,-22 0-15,22 0 0,-22 0 0,22 0 16,-21 0-16,-1 0 0,1 0 0,-22 0 16,21 0-16,-20 0 0,20 0 0,-20 0 15,-1 0-15,-21 0 0,21 0 0,-20 0 16,-1 0-16,0 0 0,-21 0 0,21 0 15,-21 0-15,0 0 0,0 0 16,0-21-16,-21 21 0,21 0 0,0 0 16,0 0-16,0 0 0,0 0 15,0 0-15,0 0 0,0 0 0,0-21 16,0 21-16,-21 0 0,21 0 0,-21 0 16,-1 0-16,22 0 0,-21-21 0,21 21 15,0 0-15,0 0 0,21 0 0,1 0 16,20 0-16,0 0 0,22 0 15,-1 0-15,1 0 0,20 0 0,1 0 16,0 0-16,-1 0 0,1 0 0,0 0 16,-1 0-16,22-21 0,-21 21 0,0 0 15,-1 0-15,22 0 0,-21 0 16,21 0-16,-1 0 0,1 0 16,0 0-16,42-21 15,0 21-15,1-22 16,20 1-16,0 21 0,1-21 0,20-21 15</inkml:trace>
  <inkml:trace contextRef="#ctx0" brushRef="#br0" timeOffset="8883.39">10626 9567 0,'0'0'0,"0"-21"0,21 0 0,-21 0 16,0 0-16,21 21 0,-21-21 0,0 42 31,0 0-31,0 21 16,0 1-16,0-1 0,0 0 15,0 1-15,0 20 0,0-21 0,0 22 16,-21-22-16,21 22 0,-21-22 0,-1 0 16,22 1-16,-21-1 0,21 0 0,0-20 15,-21-1-15,21 21 0,-21-21 16,21 0-16,0 1 0,0-1 16,0-42 15,0-1-31,0 1 0,0 0 15,0-21-15,0 21 0</inkml:trace>
  <inkml:trace contextRef="#ctx0" brushRef="#br0" timeOffset="9525.02">10604 9673 0,'-21'-63'15,"0"42"-15,21-1 0,0 1 16,0 0-16,0 0 15,0 0-15,21 21 16,0 0-16,1-21 0,20 21 0,-21-22 16,21 22-16,1 0 0,-1 0 0,0 0 15,1 0-15,20 0 0,-20 0 16,-1 0-16,0 22 0,-21-1 0,22 0 16,-22 0-16,0 0 0,0 22 0,-21-22 15,0 0-15,0 21 0,0-21 0,-21 1 16,-21 20-16,21-21 0,-22 0 15,1 0-15,0 1 0,-1-1 16,1 0-16,0 0 0,-43 21 16,43-42-16,-1 22 0,22-22 0,0 0 15,0 0-15,0 0 0,-1 0 16,44-22 0,-1 22-1,0 0-15,0-21 0,0 21 0,22 0 16,-1 0-16,0-21 0,1 21 15,-1 0-15,0 0 0,1 0 0,-1 0 0,0 0 16,1 0-16,-1 0 0,0 0 16,1 21-16,-22 0 0,21-21 0,-21 22 15,0-1-15,1-21 0,-22 21 16,0 0-16,0 0 0,0 0 0,0 1 16,0-1-16,0 0 0,0 0 0,-22 0 15,1 0-15,0 1 0,0-1 0,-21-21 16,-1 21-16,1 0 0,0 0 15,-1 0-15,1-21 0,-22 22 0,22-22 16,0 21-16,-1-21 0,1 0 0,0 0 16,-1 21-16,22-21 0,-21 0 0,21 0 15,0 0-15,-1 0 0,1 0 0,0 0 16,0 0-16,0 0 31,0 0 16,-1 0-47</inkml:trace>
  <inkml:trace contextRef="#ctx0" brushRef="#br0" timeOffset="12725.97">6604 15155 0,'0'0'0,"-21"-21"16,0 0-16,21 0 0,0 0 15,-22-22-15,22 22 0,-21 0 0,21-21 16,0 21-16,0-1 0,0 1 0,-21-21 16,21 21-16,0 0 0,0-1 0,0 1 15,0 0-15,0 0 32,0 42-17,0 0-15,0 0 0,0 1 16,0-1-16,0 21 0,0-21 0,0 22 15,0-1-15,0 21 0,-21-20 0,21 20 16,0-20-16,0 20 0,-21 1 16,21-1-16,0-21 0,0 22 0,0-1 15,0 1-15,0-1 0,0 22 0,0-21 16,0-1-16,0 22 0,0-22 0,0 22 16,0-22-16,-21 1 0,21-1 0,0 1 15,-22-22-15,22 22 0,0-22 0,0 0 16,0-20-16,0 20 0,0-21 15,0 21-15,0-20 0,0-1 16,0 0-16,0-42 31,0 0-31,0-1 0,0 1 16,0-21-16,0 21 0,0 0 0,0-22 16,0 22-16,0-21 0,0-1 15,0-20-15,0 21 0</inkml:trace>
  <inkml:trace contextRef="#ctx0" brushRef="#br0" timeOffset="13933.57">6646 14711 0,'0'0'0,"-21"0"0,0-21 0,0 0 16,0 21-16,21-22 0,-22 1 0,1 21 15,0 0-15,21-21 0,-21 21 0,21-21 32,21 21-17,0 0 1,0 0-16,1 0 0,20 0 0,0 0 0,1 0 16,20 0-16,-21 0 0,22 0 0,-1 0 15,1 0-15,21 0 0,-22 0 16,22 0-16,-22 0 0,22 0 15,21 0-15,-22 0 0,22 0 0,0 0 16,0 0-16,21 0 0,-21 0 0,21 0 16,21-21-16,-21 21 0,21 0 0,0 0 15,22 0-15,-22 0 0,0 0 0,21 0 16,1 0-16,-1 0 0,-21 0 16,21 0-16,1 0 0,-22 21 0,21-21 15,1 0-15,-22 0 0,0 21 0,21-21 16,-42 0-16,21 0 0,1 21 0,-22-21 15,21 0-15,-21 0 0,0 0 0,0 0 16,-21 0-16,-1 0 16,22 0-16,-21 0 0,-21 0 0,21 0 15,0 0-15,-22 0 0,1 0 0,0 0 16,-22 0-16,22 0 0,-43 0 0,0 0 16,1 0-16,-22 0 0,0 0 0,0 0 15,0 0-15,-21 21 16,0 1-1,0-1-15,0 0 16,0 0-16,0 0 16,0 0-16,0 1 0,0 20 0,-21-21 15,0 21-15,0 1 0,0-1 16,21 0-16,-21 1 0,-1-1 0,1 22 16,0-22-16,0 21 0,0-20 15,0 20-15,-1 1 0,1-22 0,0 22 16,0-22-16,0 21 0,0 1 0,-1-22 15,1 22-15,21-1 0,-21 1 0,0-22 16,21 22-16,-21-1 0,21-21 0,0 1 16,-21 20-16,21-20 0,-22-1 15,22 21-15,0-20 0,0-1 0,0 0 16,0 1-16,-21-1 0,21 0 0,0 1 16,0-22-16,0 21 0,0 1 15,-21-1-15,21-21 0,0 21 0,0-20 16,0 20-16,0-21 0,0 0 0,-21 0 15,21 1-15,-21-1 0,21 0 0,-21 0 16,-1-21-16,22 21 0,-21 0 16,0-21-16,0 0 0,0 22 0,0-22 15,-1 0-15,1 21 0,-21-21 0,21 0 16,-22 0-16,22 0 0,-21 21 0,0-21 16,-1 0-16,-20 0 0,20 0 0,-20 0 15,-1 0-15,-20 0 0,20 0 0,-20 0 16,-1-21-16,-21 21 0,21-21 15,-20 21-15,-1 0 0,0-22 16,0 22-16,-21 0 0,0 0 0,21-21 16,-21 21-16,0 0 0,-21 0 0,21-21 15,0 21-15,-21 0 0,21 0 0,0-21 16,-21 21-16,21-21 0,0 21 0,0 0 16,-21 0-16,21 0 0,0-21 15,-22 21-15,22 0 0,0 0 0,0 0 16,0 0-16,22 0 0,-22 0 0,21 0 15,0 0-15,-21 0 0,42 0 0,-21 0 16,1 0-16,20-22 0,-21 22 0,21 0 16,1 0-16,20 0 0,-20 0 15,20 0-15,-21 0 0,22 0 0,21 0 16,-22-21-16,22 21 0,-22 0 0,43 0 16,-21 0-16,21 0 0,-1-21 15,1 21-15,0 0 0,0 0 16,21-21 15,21 21-15,0 0-16,0-21 0,22 0 0,-22 21 15,21-22-15,22 1 0,-22 0 0</inkml:trace>
  <inkml:trace contextRef="#ctx0" brushRef="#br0" timeOffset="14573.31">12721 15113 0,'0'0'0,"21"0"0,0 0 15,-21-21-15,0 0 0,22 21 0,-22-21 16,21 21-16,-21-22 0,0 1 16,0 0-16,0 0 15,0 0-15,-21 21 16,-1 0-16,1 0 0,-21 0 15,21 0-15,-22 0 0,22 21 0,-21 0 16,0 0-16,-1 22 0,1-22 0,-22 21 16,22 0-16,0 1 0,-1-1 0,1 0 15,0 22-15,21-22 0,-1 1 0,1-1 16,0 0-16,21 1 0,0-1 16,0-21-16,0 21 0,21-20 0,0-1 15,1 21-15,20-21 0,0 0 16,1-21-16,-1 22 0,21-1 0,-20-21 15,20 0-15,-20 0 0,20 0 0,-21 0 16,1 0-16,20 0 0,-42 0 0,22 0 16,-1-21-16,-21-1 0,0 22 0,1 0 15,-22-21-15,0 0 0,0 0 16,0 0-16</inkml:trace>
  <inkml:trace contextRef="#ctx0" brushRef="#br0" timeOffset="27381.32">7260 4128 0,'0'-22'0,"21"22"16,-21-21-16,0 0 15,0 0-15,0 0 16,0 0-16,0-1 15,-21 1-15,0 0 0,0 0 16,0 21-16,-1 0 0,1 0 16,0 0-16,0 0 15,0 21-15,0 0 0,-1 22 16,1-22-16,0 21 0,0-21 0,0 22 16,21-1-16,-21-21 0,-1 21 15,22-20-15,-21 20 0,21-21 0,0 0 16,0 0-16,0 1 0,0-1 0,0 0 15,21-21 1,1 0-16,-1 0 0,0 0 16,0 0-16,0 0 0,0 0 15,1-21-15,-1 21 0,0-21 16,0-1-16,-21 1 0,21 0 0,0 0 16,1 0-16,-22 0 0,21-22 0,-21 22 15,21 0-15,-21-21 0,21 20 16,-21 1-16,0 0 0,0 0 0,0 42 31,0 0-31,0 0 16,0 1-16,0 20 0,0-21 0,-21 43 15,21-43-15,0 0 0,0 0 16,0 0-16,0 0 16,0 1-16,0-1 0,0 0 0,0 0 15,21-21-15,0 0 0,0 0 16,1 0-16,-1 0 15,21 0-15</inkml:trace>
  <inkml:trace contextRef="#ctx0" brushRef="#br0" timeOffset="27673.17">7916 3874 0,'0'0'0,"0"-22"15,-21 22 1,0 0-16,0 22 16,0-1-16,21 0 0,-22 0 15,1 0-15,21 22 0,-21-1 0,21-21 16,0 21-16,-21 1 0,21-22 16,-21 21-16,21-21 0,0 22 0,0-22 15,0 0-15,0 0 0,0 0 0,0 1 16,0-1-16,0 0 0,21-21 15,0 21-15,0-21 0,0 0 16,1 0-16,-1 0 0,0 0 0,0 0 16,0 0-16,0-21 0,1 0 15</inkml:trace>
  <inkml:trace contextRef="#ctx0" brushRef="#br0" timeOffset="27921.03">8318 3895 0,'0'0'16,"0"-21"-16,22 21 16,-1 0-16,0 0 15,0 0-15,0 0 16,0 0-16,-21 21 0,22 0 0,-1-21 0,-21 42 16,0-21-16,0 1 0,21 20 15,-21 0-15,0-21 0,0 22 16,0-1-16,0-21 0,0 22 0,-21-22 15,0 21-15,-1-21 0,1 0 0,0 1 16,0-1-16,0 0 0,0 0 0,-1 0 16,1 0-16,0 1 0</inkml:trace>
  <inkml:trace contextRef="#ctx0" brushRef="#br0" timeOffset="28961.11">6985 10541 0,'0'0'0,"0"-21"0,0 0 16,0 0-16,0-1 0,0 1 16,0 0-16,0 0 0,0 0 0,0 0 15,0-1-15,0 1 16,0 42 0,0 1-16,0-1 15,-21 0-15,21 0 0,-21 21 0,21 1 16,-22-1-16,22-21 0,0 22 15,0-1-15,0 0 0,0 1 0,0-1 16,0 0-16,0-21 0,0 22 0,0-22 16,0 21-16,0-21 0,0 1 15,0-1-15,0 0 0,0 0 0,0 0 16,0 0-16,0-42 47,0 0-47,0 0 0,0 0 15,22 0-15,-1-1 0,-21 1 16,21 0-16,0 21 0,0-21 16,-21 0-16,21 0 0,1 21 0,-1 0 0,0-22 15,0 22-15,0 0 0,0 0 16,1 0-16,-1 0 0,-21 22 0,21-22 16,-21 21-16,0 0 15,0 0-15,0 0 0,0 0 16,-21-21-16,0 22 0,-22-1 0,22-21 15,-21 21-15,21 0 0,-22-21 0,22 21 16,0-21-16,-21 0 0,20 21 16,1-21-16,42 0 31,1-21-31,-1 21 16,0-21-16,0 0 0</inkml:trace>
  <inkml:trace contextRef="#ctx0" brushRef="#br0" timeOffset="29265.11">7810 10647 0,'0'-21'16,"0"42"-16,0-63 0,0 20 0,-21 22 16,21-21-16,-21 21 0,0 0 15,0 0 1,0 21-16,-1-21 0,22 22 0,-21-1 15,0 0-15,0 21 0,21-21 16,0 1-16,-21-1 0,21 0 0,-21 21 16,21-21-16,0 1 0,0-1 15,0 0-15,0 0 0,0 0 0,0 0 16,0 1-16,0-1 0,0 0 16,21-21-16,-21 21 0,21-21 0,0 0 15,0 21-15,0-21 0,1 0 16,-1 0-16,0 0 0,0-21 15,0 21-15,0-21 0,1 21 16</inkml:trace>
  <inkml:trace contextRef="#ctx0" brushRef="#br0" timeOffset="29493.98">8234 10626 0,'21'-21'0,"-42"42"0,42-64 16,0 43-16,0 0 15,0 0-15,1 0 16,-1 0-16,-21 22 0,21-1 16,-21 0-16,21 0 15,-21 0-15,0 0 0,0 22 0,0-22 16,0 0-16,0 0 0,0 22 0,0-22 16,-21 0-16,21 0 0,-21 0 15,-22 0-15,22 1 0,-21-1 0,21 0 16,0 0-16,-22 0 0,22 0 0</inkml:trace>
  <inkml:trace contextRef="#ctx0" brushRef="#br0" timeOffset="30329.5">7768 15833 0,'0'0'0,"21"0"15,-21-21 1,0-1 0,-21 22-1,0 0 1,0 0-16,0 0 0,-1 0 16,1 22-16,0-22 0,0 21 0,0 0 15,0 0-15,-1 0 0,1 0 0,0 1 16,0-1-16,21 21 0,-21-21 15,21 0-15,0 1 0,0-1 16,0 0-16,21 0 0,0-21 0,0 21 16,0 0-16,1-21 0,20 0 15,0 0-15,-21 0 0,22 0 0,-22 0 0,21 0 16,-21 0-16,22 0 0,-1 0 16,0-21-16</inkml:trace>
  <inkml:trace contextRef="#ctx0" brushRef="#br0" timeOffset="30641.32">8467 15790 0,'0'0'0,"0"-42"16,0 21-16,0 0 0,-22 21 31,1 0-31,0 0 0,0 21 15,21 0-15,-21 0 0,0 0 16,-1 1-16,22-1 0,-21 21 0,0-21 16,21 0-16,-21 1 0,0 20 0,21-21 15,-21 0-15,21 22 0,0-22 0,0 0 16,0 0-16,0 0 0,0 0 0,0 1 16,0-1-16,21-21 0,0 21 0,0-21 15,0 0-15,0 0 0,1 0 16,20 0-16,-21 0 0,21 0 15,-20 0-15,-1 0 0,21-21 0,-21 21 0,22-21 16</inkml:trace>
  <inkml:trace contextRef="#ctx0" brushRef="#br0" timeOffset="30893.68">8911 15769 0,'0'0'0,"0"-21"0,0 0 0,21 0 16,-21 0-16,21 21 0,1-22 15,-1 22-15,0 0 16,0 0-16,0 22 0,0-22 16,1 21-16,-1 0 0,0-21 15,-21 21-15,0 21 0,21-20 0,-21-1 16,0 0-16,0 21 0,0-21 0,0 22 16,0-22-16,-21 0 0,0 0 15,0 0-15,-1 22 0,1-22 0,0 0 16,0-21-16,0 21 0,0 0 0,-1 1 15,1-22-15,0 0 0,0 21 0,0-21 16</inkml:trace>
  <inkml:trace contextRef="#ctx0" brushRef="#br0" timeOffset="50508.92">6413 15621 0,'22'0'0,"-22"21"78,0 0-46,0 1-17,-22-22-15,1 0 0,21 21 16,-21-21-16,21 21 15,-21 0-15,0-21 0,0 21 16,-1-21-16,1 0 0,0 21 16,0-21-16,0 22 15,0-22-15,-1 0 0,22 21 16,-21-21-16,0 21 0,0-21 0,0 0 16,0 21-16,-1-21 15,1 0-15,0 0 0,0 21 16,0-21-16,0 0 0,-1 0 0,1 0 15,0 0-15,0 0 0,0 0 0,0 0 16,-1 0-16,1 0 0,0 0 0,0 0 16,-21 0-16,20 0 0,1 0 0,0 0 15,0 0-15,0 0 0,0 0 16,-1 0-16,1 0 0,-21 0 16,21 0-16,0 0 0,-1 0 0,1 0 15,0 0-15,0 0 0,0 0 0,0 0 16,-1 0-16,1 0 0,0 0 0,0 0 15,0 0-15,0 0 0,-1 0 0,1-21 16,0 21-16,0-21 0,0 21 0,0 0 16,-1-21-16,1 21 0,-21 0 15,21-21-15,-22 21 0,22-22 0,-21 22 16,21-21-16,-22 21 0,1-21 0,21 21 16,-21-21-16,-1 0 0,1 21 15,21-21-15,-22-1 0,1 22 0,0-21 16,21 0-16,-22 21 0,1-21 0,0 0 15,20 0-15,-20 21 0,0-22 16,21 1-16,-22 0 0,22 0 0,-21 0 16,21 0-16,-22-1 0,22 1 0,-21 0 15,21-21-15,-22 21 0,22-1 0,-21 1 16,21 0-16,-22-21 0,22 21 0,0-1 16,-21-20-16,20 21 0,-20 0 15,21-22-15,0 22 0,-22-21 0,22 21 16,0 0-16,-21-22 0,21 22 0,-1-21 15,1 21-15,-21-22 0,21 22 16,0-21-16,-1 21 0,1-22 0,-21 1 16,21 21-16,0-22 0,-1 1 15,1 0-15,0 21 0,0-22 0,0 1 16,0 0-16,-1 20 0,1-20 0,0 0 16,0 21-16,21-22 0,-21 1 0,0 0 15,-1-1-15,1 22 0,0-21 16,21-1-16,-21 1 0,0 0 0,0-1 15,-1 1-15,22 0 0,-21-1 0,0 1 16,0 0-16,21-1 0,-21 1 0,0 0 16,21-1-16,-22 1 0,1 0 15,21-1-15,0 1 0,-21 0 0,0-1 16,21 1-16,-21 0 0,21-22 16,-21 22-16,21 0 0,0-1 0,-22 1 15,22 0-15,-21-1 0,21 1 0,-21-22 16,21 43-16,0-21 0,-21 0 15,0-1-15,21 1 0,-21 0 0,21-1 16,0 1-16,-22 0 0,1-1 0,21 1 16,0 0-16,0-1 0,-21 1 0,21 0 15,0-1-15,-21 1 0,21 0 16,0-1-16,0 1 0,0 0 0,0-1 16,-21 22-16,21-21 0,0-1 0,-21 1 15,21 21-15,0-21 0,0-1 16,0 1-16,-22 0 0,22 20 0,0-20 15,-21 0-15,21-1 0,0 22 16,0-21-16,0 0 0,0 20 0,0-20 16,-21 21-16,21-21 0,0-1 0,0 22 15,0-21-15,0 21 0,0-22 16,0 22-16,0-21 0,0 21 0,0-22 16,0 22-16,0-21 0,0-1 0,0 22 15,0-21-15,0 0 0,0 20 16,0-20-16,0 0 0,0 21 0,0-22 15,0 1-15,0 21 0,0-22 16,0 22-16,0-21 0,0 0 0,0 20 16,0-20-16,0 0 0,0-1 15,0 1-15,0 0 0,0-1 0,0 1 16,0 0-16,0-1 0,0 1 0,0 0 16,0-1-16,0 1 0,0-21 15,0 20-15,0 1 0,0 0 0,0-1 16,0-20-16,0 20 0,0 1 0,0-21 15,0 20-15,0 1 0,0-22 0,0 22 16,0-21-16,0 20 0,0 1 16,0-22-16,0 22 0,0 0 15,0-1-15,0-20 0,0 21 0,0-1 16,0 1-16,0-22 0,0 22 16,21 0-16,-21-1 0,0-20 0,21 21 15,-21-1-15,22 1 0,-22 0 0,0-1 16,21 1-16,0 0 0,0-1 0,-21 1 15,0 0-15,21-1 0,0 1 16,1 0-16,-22 20 0,21-20 0,0 0 16,-21-1-16,21 1 0,0 0 0,0-1 15,1 1-15,-1 21 0,0-21 16,0-1-16,0 22 0,0-21 16,1 21-16,-1-22 0,0 1 0,0 21 15,0-22-15,0 22 0,1-21 0,-1 21 16,21-22-16,-21 22 0,0-21 15,1 21-15,20-22 0,-21 1 0,0 21 16,22-21-16,-22-1 0,21 22 0,-21-21 16,0-1-16,22 22 0,-22-21 15,21 21-15,-21-22 0,22 1 0,-22 21 16,21-21-16,-21 20 0,1-20 0,20 21 16,-21 0-16,0-22 0,22 22 0,-22-21 15,0 21-15,0-22 0,0 22 16,22-21-16,-22 21 0,0-22 15,0 22-15,0 0 0,0-21 0,22 21 16,-22-22-16,0 22 0,0-21 0,0 21 16,22-1-16,-22-20 0,0 21 15,21 0-15,-20 0 0,-1-1 0,0-20 16,21 21-16,-21 0 0,1 0 0,-1-1 16,0 1-16,42-21 0,-41 21 15,-1 0-15,21-1 0,-21 1 16,0 0-16,43-21 0,-43 21 15,21-1-15,-20 1 0,-1 0 16,0 0-16,21 0 0,-21 0 0,1-1 16,20 1-16,-21 0 0,21 21 15,-20-21-15,20 0 0,-21 0 0,21-1 16,-20 1-16,-1 0 0,21 21 0,-21-21 16,0 0-16,1 0 0,-1 21 0,0-22 15,21 1-15,-21 0 0,22 0 16,-22 21-16,-21-21 15,21 0-15,0 21 0,0-22 0,1 22 16,-22-21-16,21 21 0,0 0 0,-21-21 16,21 21-16,0-21 0,0 21 15,-21-21-15,22 0 16,-1 21-16,0-22 0,0 1 16,0 21-16,-21-21 15,21 0-15,1 21 16,-22-21-16,21 21 15,0 0-15,-21-21 16,21 21-16,-21-22 16,21 22-16,0-21 0,1 21 15,-22-21-15,21 21 0,0 0 16,0-21 0,-21 0 30,-21 21-46,0 0 16,0 0-16,-1 0 0,1 0 16,0 0-16,0 0 0,0 0 0,0 0 15,-22 0-15,22 0 0,0 0 0,-21 0 16,20 0-16,-20 0 0,0 0 16,21 0-16,-22 0 0,22 0 0,-21 0 15,21 0-15,-1 0 0,1-21 0,0 21 16,0 0-16,0 0 0,0 0 15,-1 0-15,1 0 16,42 21 62,1-21-78,-1 0 0,0 0 0,0 0 16,0 21-16,0-21 0,22 0 0,-22 0 15,21 0-15,1 0 0,-1 0 16,-21 0-16,21 0 0,1 0 0,-1 0 16,-21 0-16,22 0 0,-22 0 0,21 0 15,-21 0-15,22 0 0,-22 0 0,0 0 16,0 0-16,0-21 16,0 21-16,-21 21 78,-21 0-78,0 0 0,21 0 15,-21 1-15,0-1 0,0 0 0,-1 0 16,1 21-16,0-20 0,-21 20 16,21-21-16,-1 21 0,1-20 0,0-1 15,21 21-15,-21-21 0,0 22 0,0-1 16,-1-21-16,22 21 15,-21-20-15,0-1 0,21 0 16,0 0-16,0 0 0,-21 0 0,21 1 16,-21-22-16,21 21 0,0 0 15,0-42 32,0 0-31,0-1-16,21 1 0,0 0 15,0-21-15,-21 21 0,21-22 16,1 1-16,20 21 0,-21-22 16,0 1-16,43-64 0,-1 22 15,-20 41-15,-22 1 0,0 0 16,0 20-16,21-41 0,-20 42 16,-1 0-16,-21-1 0,0 1 15,21 0-15,-21 42 47,0 0-31,-21 1-16,21-1 0,0 0 15,-21-21-15,21 21 0,-22-21 16,22 21-16,-21 0 16,21 1 15</inkml:trace>
  <inkml:trace contextRef="#ctx0" brushRef="#br0" timeOffset="64409.24">1249 5757 0,'0'0'0,"-21"-21"15,-1 0-15,1 21 0,0-21 16,0 0-16,0 21 0,0-21 16,-1-1-16,22 44 46,22 20-46,-1-21 0,-21 0 16,21 22-16,0-1 0,0 0 16,-21 1-16,21-1 0,-21-21 15,22 21-15,-1 1 0,-21-22 0,21 0 16,0 21-16,0-20 0,0-22 16,-21 21-16,22-21 0,-1 0 0,0 0 15,0 0-15,21 0 0,-20 0 16,-1 0-16,21-21 0,-21-1 0,0 1 15,22 0-15,-22 0 0,0-21 16,0 20-16,0-20 0,-21 0 0,0-1 16,0 1-16,0 0 0,0-1 15,0 1-15,0 21 0,0-21 16,0 20-16,0 1 0,0 0 16,0 0-16,-21 21 31,21 21-31,0 0 15,0 0-15,0 1 0,0-1 16,21-21 0</inkml:trace>
  <inkml:trace contextRef="#ctx0" brushRef="#br0" timeOffset="64693.08">1968 5503 0,'0'0'0,"0"-21"15,0 42 17,0 1-32,0 20 0,22-21 15,-22 21-15,21 1 0,0-1 16,-21 0-16,0 22 0,0-22 0,0 22 16,0-22-16,0 22 0,0-22 15,0 21-15,0-20 0,0 20 0,0 1 16,0-22-16,0 0 0,0 1 0,0-1 15,0 0-15,0-20 0,0-1 16,0 0-16,0 0 0,0-42 31,0 0-31,21-22 16,-21 22-16,21-21 0</inkml:trace>
  <inkml:trace contextRef="#ctx0" brushRef="#br0" timeOffset="64976.92">2053 5800 0,'0'0'0,"0"-43"0,-21 1 16,0 21-16,0 0 0,-1 0 16,22-1-16,0 1 0,0 0 15,0 0-15,0 0 0,0 0 0,22-1 16,-22 1-16,21 21 16,0 0-16,21 0 0,-21 0 0,1 0 15,20 0-15,-21 21 0,0 1 16,0-1-16,1 0 0,-22 0 0,0 21 15,0 1-15,0-22 0,0 21 16,-22 1-16,1-22 0,0 21 0,0-21 16,0 0-16,21 1 0,-21-1 15,-1 0-15,22 0 0,0 0 16,0-42 0,0 0-1,0 0-15,22 0 0</inkml:trace>
  <inkml:trace contextRef="#ctx0" brushRef="#br0" timeOffset="65284.75">2603 5334 0,'0'-21'0,"0"42"0,0-63 0,0 21 15,-21 21 1,0 0-1,0 0-15,0 21 16,0 0-16,-1 0 0,1 0 0,21 0 16,-21 22-16,0-22 0,21 21 15,-21-21-15,21 22 0,0-22 0,0 21 16,0-21-16,0 22 0,0-22 16,0 0-16,0 0 0,0 0 0,21 1 15,0-1-15,0-21 0,-21 21 16,21-21-16,1 0 0,-1 0 0,0 0 15,0 0-15,0 0 0,0 0 0,1-21 16,-1 0-16,21 21 0,-21-22 16,0 1-16</inkml:trace>
  <inkml:trace contextRef="#ctx0" brushRef="#br0" timeOffset="66000.85">2921 5419 0,'0'0'15,"0"-21"-15,0-1 0,0 1 0,0 0 16,0 0-16,0 0 15,-21 21 1,0 21-16,21 0 16,0 0-16,-22 0 0,22 1 15,-21-1-15,21 21 16,0-21-16,0 0 0,0 1 0,0-1 0,0 21 16,0-21-16,0 0 15,0 1-15,0-1 16,21-21-16,1 0 0,-1 0 15,0-21 1,-21-1-16,21 22 0,0-21 0,-21 0 16,0 0-16,0-21 0,0 20 15,0 1-15,0 0 0,0-21 0,0 21 16,0-1-16,0 1 0,0 0 0,0 0 16,0 42 15,0 0-31,0 0 15,0 1-15,0-1 0,0 0 0,0 0 16,0 0-16,0 0 16,21 1-16,-21-1 0,0 0 15,22-21-15,-22 21 0,21-21 16,0 0-16,0 0 16,0 0-16,-21-21 0,21 0 0,1 0 15,-1-1-15,0 1 0,0 0 16,0 0-16,-21 0 0,21 0 0,1-22 15,-1 22-15,-21 0 0,21-21 0,-21 20 16,0 1-16,0 0 0,0 0 16,-21 42 15,21 0-31,-21 0 0,21 1 16,0-1-16,0 0 0,0 0 15,0 0-15,0 0 0,21 1 16,0-1-16,-21 0 15,21-21-15,-21 21 0,21 0 16,-21 0-16,0 1 31,-21-22-15,0 0-16,0 0 16,0-22-1,21 1-15,0 0 16,0 0-16,0 0 0,0 0 0,0-22 15,21 22-15</inkml:trace>
  <inkml:trace contextRef="#ctx0" brushRef="#br0" timeOffset="66829.5">3556 4805 0,'0'0'0,"0"-21"0,21 0 16,0-1-16,0 44 31,-21-1-31,0 0 15,22 0-15,-22 21 16,0 1-16,0-22 0,0 21 0,0 1 16,0 20-16,0-21 0,-22-20 0,1 20 15,21 0-15,0 1 0,0-22 16,0 0-16,0 0 0,0 0 0,0 0 16,0 1-16,21-22 31,1 0-31,-1-22 15,0 1-15,-21 0 0,21 0 16,-21 0-16,21 0 0,-21-1 0,21 1 16,-21 0-16,22 0 15,-1 21-15,-21-21 16,21 21-16,0 21 16,-21 0-16,21-21 15,-21 21-15,0 0 0,0 1 0,21-22 16,-21 21-16,22 0 0,-22 0 15,21-21-15,-21 21 16,21-21-16,0 0 0,0 0 16,0 0-16,1 0 0,-1 0 15,0 0-15,0 0 0,21-42 16,-20 21 0,-1 21-16,0-21 0,0-1 0,0 1 15,-21 0-15,0 0 0,0 0 16,0 0-16,0-22 0,0 22 0,0 0 15,0 0-15,0 0 0,0-1 16,-21 22-16,0 0 16,0 0-16,0 22 15,-1-1-15,22 0 16,0 0-16,0 0 31,22-21-15,-1 0-1,-21 21-15,21 1 16,-21-1-16,0 0 16,0 0-16,0 0 0,0 0 0,0 1 15,0 20-15,0-21 0,0 21 16,0 1-16,0-1 0,0 0 0,0 1 16,0-1-16,0 0 0,0 1 15,0-1-15,0 0 0,0-20 0,0-1 16,0 21-16,0-21 0,0 0 0,0 1 15,21-44 32,-21 1-47,0 0 0,21-21 16,-21 21-16,0-22 0,0 1 16,21 0-16</inkml:trace>
  <inkml:trace contextRef="#ctx0" brushRef="#br0" timeOffset="67037.39">4106 4763 0,'0'0'0,"-21"0"16</inkml:trace>
  <inkml:trace contextRef="#ctx0" brushRef="#br0" timeOffset="67261.67">3196 5080 0,'-21'21'0,"42"-42"0,-21 42 31,21-21-31,0 0 0,1-21 0,20 21 16,-21-21-16,21 21 0,1-21 16,-1 21-16,-21 0 0,22 0 0,-22-21 15,21 21-15,-21 0 0,0 0 16,1 0-16,-1 0 0,0-22 0,0 22 15,0 0-15,0-21 0,1 0 0</inkml:trace>
  <inkml:trace contextRef="#ctx0" brushRef="#br0" timeOffset="69197.27">11493 3768 0,'0'-21'47,"22"21"-47,-1 0 0,0 0 15,0 0-15,0 0 0,0 0 16,1 0-16,20 0 0,-21 0 0,21 0 15,-20 0-15,20 0 0,21 0 16,1 0-16,-1 0 0,1 0 0,21 0 16,-22 0-16,22 0 0,-1 0 0,-20 21 15,-1-21-15,22 21 0,-21-21 16,20 21-16,1 0 0,0-21 0,-1 21 16,22 1-16,-21-22 0,21 21 0,-22 0 15,22 0-15,-21 0 0,21 0 0,-1 22 16,1-22-16,0 0 15,21 21-15,-21-20 0,21 20 0,-21 0 16,0 1-16,21-22 0,-22 21 0,1 0 16,21 1-16,-21-1 0,21 0 0,-21 1 15,21-1-15,-21 0 0,0 22 16,-1-22-16,1 22 0,0-22 0,0 22 16,21-1-16,-21 1 0,0-1 0,-1 22 15,1-22-15,-21 1 0,21-1 16,-22 1-16,22 20 0,-21-20 0,21 21 15,0-22-15,-22 22 0,22-1 16,-21-20-16,-1 21 0,1-1 0,0 1 16,-22 0-16,22-1 0,-22 1 0,22 21 15,-21-22-15,-1 1 0,22 21 16,-22 0-16,1-22 0,-1 22 0,1 0 16,-22 0-16,22 0 0,-22 0 0,0-1 15,22 1-15,-43 0 0,21 0 0,1 0 16,-1 0-16,-21-1 0,21 22 0,-20-21 15,20 0-15,-21 21 0,21-21 16,-20 0-16,-1 0 0,21-1 0,-21 22 16,0-21-16,1 0 0,-1 21 15,-21-21-15,0 0 0,0 0 0,21 105 16,-21-105-16,0 0 0,0 0 16,0 0-16,-21-1 0,21 1 0,-21 0 15,-1 0-15,1 0 0,0 0 0,0-1 16,0 1-16,0 0 0,-1-21 15,-20 21-15,21-1 0,-21-20 0,20 21 16,-20 0-16,0-22 0,-1 1 0,1 21 16,-43 63-16,43-63 0,0-21 15,-22-1-15,1 1 0,20 0 0,-20-1 16,-1-20-16,1 21 0,-1-1 0,1-20 16,-1 20-16,1 1 0,-1-21 0,1 20 15,-1-20-15,1 20 16,-1-20-16,-20-1 0,20 22 0,1-21 15,-22-1-15,0 1 0,22-1 0,-22 22 16,1-22-16,20-20 0,-21 20 0,1 1 16,-1-1-16,0-21 0,1 22 0,-1-1 15,0-20-15,1 20 0,-1-20 0,-21-1 16,22 21-16,-1-20 0,0-1 0,1 0 16,-1 1-16,0-1 0,1 0 15,-1 1-15,0-1 0,-21 0 16,22 1-16,-1-1 0,0 0 0,22 1 0,-22-22 15,1 21-15,-1 1 0,21-1 16,-20-21-16,20 21 0,1 1 0,-22-22 16,22 21-16,-1-21 0,1 22 0,-22-22 15,43 21-15,-22-21 0,1 1 0,-1-1 16,22 0-16,-22 0 0,22 0 0,0 0 16,-1 1-16,1-1 0,0 0 15,-1-21-15,22 21 0,-21-21 0,-1 21 16,22-21-16,-21 0 0,21 0 0,0 21 15,-1-21-15,1 0 0,0 0 0,42-21 47,0 0-47,1 0 16,-1 21-16,21-21 0,-21 0 16,22-1-16,-1 1 0,-21 0 0,21 0 15,1 0-15,-1-22 0,-21 22 0,22 0 16,-22-21-16,21 21 0,-21-1 15,0 1-15,1 0 0,-22 0 0,21 0 0,-21 0 16,21 21-16,-21-22 0,0 44 31,-21-22-31,0 21 16,-1-21-16,1 21 0,-21 0 0,21-21 16,0 21-16,-22 0 0,22 1 0,-21-1 15,-1 0-15,22 0 0,-21 0 16,0-21-16,20 21 0,1 1 15,-21-22-15,21 21 0,0-21 0,-1 21 16,44 0 15,-1-21-31,0 21 0,0-21 0,0 21 16,0-21-16,22 22 0,-1-1 0,-21-21 16,22 21-16,-1 0 0,0 0 0,1 0 15,-1-21-15,21 22 0,-20-1 0,-1 0 16,0-21-16,1 21 0,-1 0 15,-21-21-15,22 0 0,-1 0 0,-21 0 16,0 0-16,0 0 0,1 0 16,-1 0-16,0 0 0,-21-21 0,21 21 15,0-21-15,0 0 0,-21-22 0,22 22 16,-1-21-16,0 0 0,0-1 0</inkml:trace>
  <inkml:trace contextRef="#ctx0" brushRef="#br0" timeOffset="70053.3">15579 10308 0,'0'0'0,"-22"21"0,1-21 15,21 22-15,-21-22 0,0 0 16,21-22 15,21 1-31,0 0 16,-21 0-16,0 0 0,0 0 15,0-1-15,0 1 0,0 0 16,0 0-16,-21 0 0,0 0 16,0 21-16,0 0 0,-1 0 15,1 0-15,0 21 0,-21-21 0,21 21 16,-22 21-16,22-21 0,-21 22 0,21-1 16,-22 0-16,22 1 0,0-1 0,0 22 15,0-22-15,-1 0 0,1 1 0,21-1 16,0 0-16,0-21 0,0 22 15,0-22-15,0 0 0,0 0 0,21 0 16,1 1-16,-1-22 0,0 0 0,0 0 16,0 0-16,22 0 0,-22 0 0,21-22 15,-21 1-15,22 0 0,-1 0 0,-21-21 16,21-1-16,-20 22 0,20-21 16,-21-22-16,0 22 0,22-22 0,-22 1 15,0 21-15,0-22 0,0 1 0,0-1 16,1 1-16,-1-1 0,0 1 15,-21 20-15,21-20 0,-21 20 0,21 1 16,-21 0-16,0 21 0,0-1 0,0 1 16,0 42-1,0 22-15,0-22 0,0 21 0,0 1 16,-21 20-16,0 22 16,0-22-16,0-20 0,-1 20 0,1-21 15,21 22-15,-21-22 0,0 1 16,0-1-16,21 0 0,0 1 0,0-22 15,0 21-15,-21-21 0,21 0 0,0 1 16,0-1-16,0 0 16,21-21-16,0 0 0,0 0 15,0-21-15,0 0 0</inkml:trace>
  <inkml:trace contextRef="#ctx0" brushRef="#br0" timeOffset="70422.09">16171 10329 0,'0'0'0,"0"-21"0,0 0 15,-21 42 17,0 0-32,0 1 0,0-1 15,-1 21-15,1-21 0,0 22 0,0-22 16,0 0-16,0 21 0,21-21 0,0 1 16,-22-1-16,22 0 0,0 0 15,0 0-15,22-21 16,-1 0-16,0 0 0,0 0 15,0 0-15,0 0 0,1-21 0,-1 21 16,0-21-16,0 0 0,0 0 0,-21-1 16,21-20-16,-21 21 0,22-21 15,-22 20-15,0-20 0,0 21 0,0 0 0,0 0 16,0-1-16,0 1 0,-22 21 16,1 0-16,0 0 0,0 0 0,-21 0 15,20 21-15,1-21 0,0 22 16,0-1-16,21 0 0,-21 0 15,21 0-15,-21 0 0,21 1 0,0-1 16,0 0-16,21-21 16,0 0-16,21 0 0,-21 0 0,22 0 15</inkml:trace>
  <inkml:trace contextRef="#ctx0" brushRef="#br0" timeOffset="70940.78">16510 10435 0,'0'0'0,"21"-21"0,0 0 0,-21 0 0,21 21 16,-21-21-16,22-1 0,-22 1 15,0 42 1,0 1 0,0-1-16,-22 0 0,22 0 0,-21 0 15,0 0-15,21 1 0,-21-1 0,0 0 16,21 0-16,0 0 0,0 0 0,-21 1 16,21-1-16,0 0 0,0 0 15,21-21 1,0 0-1,0 0-15,0-21 16,0 21-16,1-21 0,-1 0 0,-21-1 16,21 1-16,0 0 0,-21 0 0,0 0 15,21 0-15,0-1 0,-21 1 0,22 21 16,-22-21-16,0 42 16,0 0-16,0 1 15,0-1-15,0 0 16,0 0-16,0 0 0,0 0 0,0 1 15,0-1-15,21 0 16,0-21-16,0 0 16,0 0-16,0 0 0,-21-21 15,22 0-15,-1 21 0,-21-22 16,21 1-16,-21 0 0,0 0 16,21 0-16,-21 0 0,0-1 0,0 1 15,0 0-15,0 0 0,0 0 16,0 0-16,-21 21 15,0 0-15,21 21 32,21-21-17,0 0-15,0 0 16</inkml:trace>
  <inkml:trace contextRef="#ctx0" brushRef="#br0" timeOffset="71379.07">17081 10372 0,'22'-21'0,"-44"42"0,65-42 16,-22-1-16,-21 44 47,0-1-47,0 0 15,0 0-15,0 0 0,0 0 16,0 1-16,0-1 0,0 0 0,0 0 16,0 0-16,0 0 15,-21-21-15,21 22 0,-21-1 16,21 0-16,-22-21 31,22-21-15,0 0-16,0-1 15,0 1-15,0 0 0,0 0 0,22 0 16,-1-22-16,-21 22 0,21 0 0,0-21 16,0 21-16,0-1 0,1 1 0,20 0 15,-21 21-15,0 0 0,22 0 16,-22 0-16,21 0 0,-21 0 0,0 0 15,1 21-15,-1 0 0,-21 1 0,0 20 16,0-21-16,0 0 0,0 0 0,0 22 16,0-22-16,0 0 0,0 0 0,-21 0 15,-1-21-15,1 22 0,21-1 0,-21-21 16,0 0-16,21 21 16,-21-21-16,21-21 31,21 0-31,0 21 0,0-22 15,0 1-15</inkml:trace>
  <inkml:trace contextRef="#ctx0" brushRef="#br0" timeOffset="71630.53">17801 10329 0,'42'-84'0,"-84"168"0,127-232 16,-85 127 0,21 21-16,-21-21 0,-21 21 31,0 21-16,-1 0-15,1-21 0,0 21 0,0 22 16,-21-22-16,20 0 0,1 0 0,0 0 16,0 1-16,0 20 0,21-21 0,0 0 15,-21 0-15,21 1 0,0-1 0,0 0 16,0 0-16,0 0 0,21-21 16,0 21-16,0-21 0,0 0 15,0 0 1,1 0-16,-1 0 0,21 0 0,-21 0 0,22-21 15,-22 21-15</inkml:trace>
  <inkml:trace contextRef="#ctx0" brushRef="#br0" timeOffset="72287.16">18203 10308 0,'0'0'0,"0"-21"16,0 0-16,0 0 0,0 0 16,-21 21-16,0 0 15,0 0-15,0 0 0,-1 0 16,1 0-16,0 21 0,0 0 0,21 0 15,-21 0-15,0 0 0,-1 1 16,1-1-16,0 0 0,21 0 16,0 21-16,0-20 0,-21-22 0,21 21 0,0 0 15,0 0-15,0 0 16,21-21 0,0 0-16,0 0 0,1 0 15,-1 0-15,0-21 0,0 0 16,0 0-16,0 0 0,1-1 15,-22 1-15,21-21 0,-21 21 0,21 0 16,-21-1-16,0 1 16,0 42-1,0 1 1,-21-1-16,0 0 0,-1 0 16,22 0-16,-21 0 0,21 1 0,0-1 15,0 0-15,0 0 0,0 0 16,21 0-1,1-21-15,-1 0 16,0 0-16,0 0 0,0 0 0,0 0 16,1 0-16,20-21 0,-21 21 15,0-21-15,22 21 0,-22-21 0,21 0 16,-21 0-16,0-1 0,1 1 0,-1 0 16,-21 0-16,21 0 0,-21 0 0,0-1 15,0 1-15,-21 21 16,0 0-16,-1 0 0,1 0 15,21 21-15,0 1 0,-21-22 0,21 21 0,0 0 16,0 0-16,0 0 0,0 0 16,0 1-16,0-1 0,0 0 15,0 0-15,0 0 0,0 0 16,21 1-16,-21-1 0,21 0 16,-42-21-1,0 0-15,0 0 16,0 0-16,0 0 0,-1 0 15,22-21-15,0 0 16,0-1-16,22 1 16,-1 0-16</inkml:trace>
  <inkml:trace contextRef="#ctx0" brushRef="#br0" timeOffset="73113.31">18902 10160 0,'0'0'0,"21"-106"16,-21 85-16,0 0 0,0 0 15,0 0-15,0 42 32,-21-21-32,0 21 0,21 0 15,-22 21-15,1-20 0,0-1 0,0 21 16,0-21-16,21 0 0,-21 22 0,-1-22 16,1 21-16,21-21 0,0 1 15,-21-1-15,21 0 0,0 0 16,0 0-16,0 0 0,0 1 0,0-1 15,21-21 1,0 0 0,-21-21-16,22 21 0,-1-22 0,-21 1 15,21 21-15,0-21 0,-21 0 0,21 21 16,-21-21-16,21 21 0,1 0 16,-22-21-16,21 21 15,-21 21 1,0 0-16,0 0 15,0 0-15,0 0 16,0 1-16,21-22 16,-21 21-16,21-21 0,0 0 15,0 21-15,1-21 16,-1 21-16,21-21 0,-21 21 0,22-21 16,-1 0-16,0 21 0,-21-21 0,22 0 15,-22 0-15,21 0 0,-21 0 0,1 0 16,-1 0-16,0 0 0,0-21 0,0 0 15,-21 0-15,21 0 0,1 0 0,-22-1 16,0 1-16,21-21 0,-21 21 0,21 0 16,-21-1-16,0 1 0,0 0 15,0 0-15,0 0 0,0 0 16,-21 21 0,0 0-16,-1 0 0,1 0 0,0 21 15,0-21-15,0 21 0,0 0 0,-1 0 16,22 0-16,-21 1 0,21-1 15,0 0-15,0 0 0,0 0 16,0 0-16,21 1 0,1-1 16,-22 0-16,0 0 15,0 0-15,0 0 0,0 1 16,0-1-16,0 21 0,0-21 0,0 0 16,0 22-16,0-1 0,-22-21 0,22 22 15,-21-1-15,0 0 0,21 1 0,-21 20 16,0-21-16,21 1 15,-21-1-15,-1 0 0,22 1 0,0-1 0,-21 0 16,21-20-16,-21 20 0,21-21 0,-21 0 16,21 0-16,0 1 0,0-44 47,0 1-47,21 0 0,0 0 15,0 0-15,1-22 0,-22 22 0,21-21 16,0 0-16</inkml:trace>
  <inkml:trace contextRef="#ctx0" brushRef="#br0" timeOffset="73337.28">19600 9927 0,'-21'-21'15,"42"42"-15,-63-63 0,21 21 0,0 21 16,21-21-16,0-1 0,-22 22 0,1 0 15,21 22 48,0-1-63,0 0 16</inkml:trace>
  <inkml:trace contextRef="#ctx0" brushRef="#br0" timeOffset="73541.22">18669 10097 0,'0'0'15,"-42"21"-15,20-21 0,22 21 16,22-21 0,-1 0-16,21 0 0,-21 0 0,22 0 15,-1 0-15,0 0 0,1 0 0,-22 0 16,21 0-16,-21 0 0,22 0 15,-22 0-15,-42 0 32,-1 0-32,1 0 0,0 0 0</inkml:trace>
  <inkml:trace contextRef="#ctx0" brushRef="#br0" timeOffset="80654.86">15409 4593 0,'-21'0'16,"0"0"-16,0 0 16,0 0-1,42 0 17,0 0-17,21 0-15,-21 0 0,22 0 0,-1 0 16,0 0-16,1 0 0,20 0 15,-20 0-15,20 0 0,-21 0 0,1 0 16,20 0-16,-20 0 0,-22 0 16,0 21-16,0 1 0,-21-1 15,-21 0-15,0 0 0,-22 0 16,1 0-16,0 1 0,-22-1 0,1 0 16,-1 21-16,1-21 0,-22 1 15,43-1-15,-22 21 0,22-21 0,21 0 16,0 1-16,21-1 15,0 0-15,21-21 0,0 0 0,21 21 16,22-21-16,-1 0 0,1 0 0,-1 0 16,1 0-16,20 0 0,1 0 15,-21 0-15,20 21 0,1-21 0,-22 0 16,1 21-16,21-21 0,-43 22 16,0-22-16,1 21 0,-1-21 0,-21 21 15,-21 0-15,-21 0 0,0 0 16,-22-21-16,1 22 0,-21-1 0,-1-21 15,1 21-15,-1 0 0,1-21 16,-1 21-16,22 0 0,-22-21 0,43 22 16,-21-22-16,42 21 0,0 0 15,42 0 1,0-21-16,22 0 0,21 0 0,-1 0 16,22 0-16,0 0 0,0 21 15,0-21-15,21 0 0,0 21 0,-22 1 16,1-22-16,0 21 0,-21-21 0,-1 21 15,-20 0-15,-22-21 0,1 21 0,-22 0 16,-21 1-16,0-1 16,-43 0-16,22-21 0,-21 21 0,0 0 15,-1 0-15,-20-21 0,20 22 0,1-1 16,-21-21-16,41 21 0,-20 0 0,21 0 16,0-21-16,0 21 15,21 1-15,21-1 16,0-21-16,42 21 0,1-21 0,21 0 15,-1 21-15,22-21 0,0 21 0,21-21 16,-21 21-16,21-21 0,-21 22 0,21-1 16,-43 0-16,22-21 15,-21 21-15,-22 0 0,-20 0 0,-22 1 0,0-22 16,-21 21-16,-21 0 0,0-21 0,-22 21 16,-20 0-16,20 0 0,-20-21 0,-1 22 15,1-1-15,21 0 0,-22 0 0,22 0 16,-1 22-16,1-22 0,21 21 15,0-21-15,21 22 0,0-1 16,21 21-16,21-41 0,1 20 16</inkml:trace>
  <inkml:trace contextRef="#ctx0" brushRef="#br0" timeOffset="82949.47">9800 16447 0,'0'0'0,"-21"0"0,0 0 16,0 0-16,-1 0 15,44 0 17,-1 0-32,0 0 0,0 0 0,0 0 15,22 0-15,-22 0 0,21 0 16,-21 0-16,22 0 0,-22 0 0,21 0 15,-21 0-15,0 0 0,22 0 0,-22 0 16,0 0-16,0 21 0,0-21 16,-21 21-16,0 0 15,-21-21 1,0 0-16,0 21 0,0-21 0</inkml:trace>
  <inkml:trace contextRef="#ctx0" brushRef="#br0" timeOffset="83181.33">9631 16743 0,'0'0'0,"0"21"0,-21-21 16,21 21-16,21-21 31,0 0-31,0 0 0,21 0 16,-20 0-16,20 0 0,-21 0 0,21 0 15,-20 0-15,20 0 0,-21 0 0,0 0 16,22 0-16,-22 0 0,0 0 0,0 0 15,0 0 1,-21 21 0,-21-21-16,0 22 15,0-22-15,0 21 0</inkml:trace>
  <inkml:trace contextRef="#ctx0" brushRef="#br0" timeOffset="83381.22">9588 16976 0,'-21'21'0,"42"-42"0,-42 63 15,21-21-15,21-21 16,1 0 0,-1 0-16,0 0 0,21 0 15,-21 0-15,1 0 0,20 0 0,-21 0 16,0 0-16,22 0 0,-22 0 0,0 0 16,0 0-16,0-21 0,0 21 15,1 0-15,-1 0 0,-42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3:10:55.4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2307 2519 0,'0'-21'0,"0"0"16,21-1-16,0 1 15,1 21-15,-1 0 16,-21-21-16,21 21 0,-21-21 16,21 21 124,0 0-140,0 0 16,1 0-16,-1 0 16,0 0-16,0 0 0</inkml:trace>
  <inkml:trace contextRef="#ctx0" brushRef="#br0" timeOffset="3256.15">3429 1651 0,'0'-21'0,"21"21"78,0 0-62,0-21-16,1 0 0,-1 21 15,0-22-15,21 1 0,-21 21 0,1-21 16,20 0-16,0 0 0,-21 0 0,1-1 16,20 1-16,-21 0 0,0 0 15,-21 0-15,0 0 0,0-1 0,0 1 16,0 0-16,0 0 16,-42 21-16,21 0 0,-22 0 15,1 0-15,0 0 0,-22 0 0,22 21 16,-22 0-16,1 0 0,-1 1 15,1-1-15,-1 21 0,22 0 0,-21-20 16,20 20-16,-20 0 0,20 1 16,22-1-16,-21 0 0,21-21 0,0 22 15,21-1-15,0-21 0,0 22 16,0-22-16,0 0 0,0 0 0,21 0 16,0 0-16,0 1 0,21-22 15,-20 21-15,20 0 0,0 0 16,-21-21-16,22 21 0,20 0 0,-20-21 15,-1 22-15,0-1 0,1 0 16,-1 0-16,0 0 0,-21 0 0,22 1 16,-22-1-16,-21 0 0,0 0 0,0 0 15,0 0-15,0 22 0,-42-22 16,20 0-16,-20 21 0,0-20 0,-1-1 16,-20 0-16,21 0 0,-1 0 0,1 0 15,0-21-15,-1 0 0,1 0 16,0 0-16,-1 0 0,1 0 15,0-21-15,-1 0 0,1 0 16,0-21-16,-1 20 0,22-20 0,-21 0 16,-1 21-16,22-22 0,0 22 0,0 0 15,0-21-15,0 42 0,21-22 16,0 1-16,21 42 31,-21 1-31,21-1 0,0 0 0,0 0 16,0 0-16,22 22 0,-22-22 15,0 0-15,0 21 0,22-21 16,-22 1-16,21-1 0,-21 0 0,22 0 16,-22 0-16,21 0 0,0 1 15,-20-22-15,20 0 0,0 0 0,1 0 16,20 0-16,-21 0 0,22-22 0,-22 1 16,22 0-16,-1-21 0,-20 21 15,20-1-15,-21-20 0,1 21 0,-1-21 16,0 20-16,-20 1 0,-1-21 15,0 21-15,0 0 0,0-1 0,-21 1 16,21 0-16,-21 0 0,0 0 0,0 42 47,0 0-47,0 0 0,0 0 16,-21 22-16,21-22 15,0 0-15,0 0 0,0 0 0,0 1 16,0-1-16,0 0 0,21 0 0,-21 0 15,22 0-15,-1-21 0,0 0 16,21 0-16,-21 0 0,1 0 0,20 0 16,-21 0-16,21-21 0,-20 21 0,20-21 15,-21 0-15,21 0 0,-20 0 16,-1-1-16,0-20 0,0 21 0,-21 0 16,0 0-16,21-1 0,-21 1 0,0 0 15,0 0-15,21 21 0,-21-21 16,0 0-16,0 42 31,0 0-15,0 0-16,0 0 0,0 22 0,-21-22 15,21 21-15,-21 22 0,21-22 0,-21 21 16,21 1-16,0-1 0,0 22 16,0-21-16,0 20 0,0 1 0,0 0 15,0-1-15,0 1 0,0 0 0,0-1 16,0 1-16,0 0 0,-21-22 15,21 22-15,0-22 0,0 22 0,0-22 16,0 1-16,0-1 0,0 22 16,0-21-16,0-1 0,0-21 0,-21 22 15,21-22-15,-22 1 0,1-1 0,0 0 16,-21 1-16,21-22 0,-1 0 16,-20 0-16,0-21 0,-1 0 0,1 0 15,-21 0-15,-1 0 0,1 0 0,-1 0 16,-21-21-16,1 0 0,20-22 15,-20 22-15,20-21 0,1 0 0,20-1 16,22 1-16,-21 0 0,42-1 0,0-20 16,0 20-16,0 1 0,21-21 15,0 20-15,21 1 0,-20-22 0,20 22 16,0 0-16,22-22 0,-22 22 16,0-22-16,1 22 0,20-21 15,-20-1-15</inkml:trace>
  <inkml:trace contextRef="#ctx0" brushRef="#br0" timeOffset="4055.52">4678 2159 0,'0'0'15,"0"-21"-15,-21 21 0,-1 0 16,1 0-1,21 21-15,-21 0 16,21 22-16,0-22 0,0 0 16,0 21-16,0-21 0,0 22 0,0-1 15,0-21-15,-21 22 0,21-22 0,0 0 16,0 0-16,0 0 0,0 0 16,0-42-1,21 0 1,-21 0-16,21 0 15,-21-22-15,0 22 0,21 0 16,1-21-16,-22 21 0,0-1 0,21-20 0,0 21 16,0 0-16,0 0 15,0-1-15,1 22 16,-1 0-16,0 0 0,0 0 16,-21 22-16,0-1 0,21 0 15,-21 0-15,21 0 0,-21 0 0,0 22 16,0-22-16,0 21 0,0-21 0,0 1 15,22 20-15,-22-21 0,21-21 16,0 21-16,-21 0 0,21-21 0,0 0 16,0 0-16,1 0 0,-1 0 0,0 0 15,0 0-15,0 0 0,22-21 16,-22 0-16,21 0 0,-21 0 0,0-22 16,1 22-16,20-21 0,-21 0 15,0 20-15,0-20 0,-21-21 16,22 20-16,-22 1 0,21-22 0,-21 22 15,0-21-15,21 20 0,-21 1 0,21 0 16,-21-1-16,0 22 0,0-21 16,0 21-16,0-1 0,0 1 15,0 42 1,0 1-16,0-1 16,0 21-16,0 0 0,-21-20 0,0 20 15,21 21-15,-21-20 0,21-1 0,0 0 16,-22 1-16,22-1 0,-21 22 15,21-22-15,0 0 0,0-21 0,0 22 16,0-1-16,0-21 0,0 22 16,21-22-16,-21 0 0,22 0 15,-1 0-15,0 0 0,0-21 16,0 0-16,0 0 0,1 0 0,-1 0 16,0 0-16,0 0 15,0-21-15,0 0 0,1 0 16,-1 0-16,-21 0 0,0-1 0,0 1 15,21 0-15,-21 0 0,0 0 16,0 0-16</inkml:trace>
  <inkml:trace contextRef="#ctx0" brushRef="#br0" timeOffset="4279.39">5397 2201 0,'0'0'16,"-21"0"-16,-21 0 0,-22 0 15,64-21 1,22 21-1,-1-21-15,0 21 0,21-21 16,1 21-16,-22 0 0,21-21 0,0 21 16,-20 0-16,20-21 0,0 21 15,-21 0-15,1 0 0,-1-22 0,0 22 16,-21 22 31,0-1-47</inkml:trace>
  <inkml:trace contextRef="#ctx0" brushRef="#br0" timeOffset="5395.6">6329 2265 0,'0'-21'0,"0"42"0,0-63 0,0 20 15,0 1-15,0 0 0,0 0 16,0 0-16,-21 21 16,21-21-16,-22 21 15,1 0-15,0 0 16,0 0-16,0 21 0,0 0 16,-1 0-16,1 0 0,0 0 15,0 22-15,-21-22 0,20 21 0,22-21 16,-21 22-16,21-22 0,-21 21 0,21-21 15,0 1-15,0-1 16,0 0-16,0 0 0,21 0 0,0-21 16,1 0-16,-1 0 0,0 0 0,21 0 15,-21 0-15,1 0 0,-1-21 16,0 0-16,0 0 0,21 0 16,-42-1-16,22 1 0,-1 0 0,-21 0 15,21-21-15,-21 20 0,0 1 0,0 0 16,0 0-16,0 0 0,0 0 15,0-1-15,0 1 16,0 42 0,-21-21-16,21 22 15,0-1-15,0 0 0,0 0 0,0 0 16,0 22-16,0-22 0,0 0 0,21 0 16,-21 0-16,21 0 15,-21 1-15,21-1 0,0 0 0,-21 0 16,22-21-16,-22 21 0,21-21 15,0 0-15,0 0 16,0 0-16,0 0 16,1-21-16,-1 0 0,-21 0 15,21 0-15,0-1 0,0-20 0,0 21 16,1 0-16,-1-22 0,0 22 16,0 0-16,0-21 0,0 21 0,1-1 15,-1 1-15,21 21 0,-21-21 0,0 0 16,22 21-16,-22 0 0,0 0 15,0 0-15,0 0 0,1 0 16,-1 21-16,0 0 0,0 0 0,-21 1 16,0-1-16,21 0 0,-21 0 0,0 0 15,0 22-15,0-22 0,0 0 16,0 0-16,0 21 0,-21-20 0,0-1 16,0 0-16,0 0 0,-1 0 15,22 0 1,-21-21-16,21-21 31,21 0-31,1 0 16,-1 0-16,-21-22 0,21 22 15,0 0-15,0 0 0,0-21 16,-21 20-16,22-20 0,-1 21 0,0 0 16,0-22-16,-21 22 0,21 0 15,0 0-15,-21 0 0,0 0 0,22-1 16,-22 1-16,21 0 0,-21 0 15,21 21-15,-21 21 32,0 0-32,0 0 0,-21 1 15,0 20-15,21-21 0,-22 0 16,22 22-16,0-22 0,0 21 0,0-21 16,0 22-16,0-22 0,0 21 0,0-21 15,0 0-15,0 1 0,0-1 16,0 0-16,22 0 0,-22 0 15,21-21-15,0 21 0,0-21 0,0 0 16,0 0-16,1 0 0,20 0 0,-21 0 16,0 0-16,0 0 0,1 0 15,-1-21-15,0 0 0,0 21 0,0 0 16,-21-21-16,0 0 0,0 0 16,0-1-1,-21 22-15,0 0 0,0 0 16</inkml:trace>
  <inkml:trace contextRef="#ctx0" brushRef="#br0" timeOffset="6111.7">3641 3006 0,'0'0'0,"-22"0"0,1 0 16,-21 0-16,21 0 0,0 0 0,-1 0 0,-20 0 15,21 0-15,0 0 0,-22 0 16,22 0-16,0 0 0,-21 0 15,21 0-15,-1 21 0,1-21 0,0 0 16,0 0-16,21 21 16,21-21-1,0 0-15,22 0 0,-22 0 16,42 0-16,1 0 0,-1 0 0,1 0 16,20 0-16,1 0 0,0 0 15,21-21-15,-22 21 0,22 0 0,0-21 16,21 21-16,0-21 0,21-1 15,0 22-15,-21-21 0,21 21 0,1-21 16,-1 21-16,0 0 0,-21-21 16,21 21-16,-21-21 0,0 21 0,0-21 15,0 21-15,-21 0 0,0-22 16,0 22-16,-1 0 0,-20-21 0,0 21 16,-22 0-16,1-21 0,-1 21 15,-20 0-15,-1 0 0,0-21 0,1 21 16,-22 0-16,0 0 0,0 0 0,-42 0 62,0 0-62,0 0 0,-1 0 16,1 0-16,-21 0 0,0 0 0,-22 0 16</inkml:trace>
  <inkml:trace contextRef="#ctx0" brushRef="#br0" timeOffset="6779.65">3535 3175 0,'0'0'0,"-21"0"0,-1 21 0,1-21 15,0 0-15,0 0 16,42 0 31,0 0-32,0 0-15,1 0 0,-1 0 16,21 0-16,-21 0 0,22 0 16,20 0-16,-21 0 0,1 0 0,20 0 15,1 0-15,-1 0 0,1 0 16,-1 0-16,22 0 0,0-21 0,20 21 16,1-21-16,0 21 0,21 0 0,-21-21 15,21 21-15,0 0 0,-21-21 16,21 21-16,0 0 0,0-22 0,0 22 15,-21-21-15,21 21 0,-22 0 0,1-21 16,0 21-16,0 0 0,0 0 16,0-21-16,-22 21 0,1 0 0,0 0 15,-1-21-15,1 21 0,-22-21 0,1 21 16,-1 0-16,-20 0 0,-1 0 16,0-22-16,1 22 0,-1 0 15,-21 0-15,22 0 0,-22 0 0,0 0 16,0 0-16,-21-21 0,21 21 15,0 0 48,1 0-32,-22-21-15</inkml:trace>
  <inkml:trace contextRef="#ctx0" brushRef="#br0" timeOffset="9323.7">8043 4763 0,'43'-43'15,"-22"22"-15,0 0 16,0 21-16,-21-21 16,0 0-16,21 21 0,0-22 0,-21 1 0,0 0 15,0 0-15,0 0 16,0 0-16,0-1 16,-21 22-1,0 0-15,0 0 0,0 0 0,-22 0 16,22 22-16,-21-1 0,0 0 15,-1 0-15,1 0 0,0 22 0,20-22 16,-20 21-16,0 0 0,21 22 0,-1-22 16,1 22-16,0-22 0,21 22 15,0-22-15,0 0 0,0 22 0,0-22 16,21 0-16,0-20 0,1 20 0,-1 0 16,0-21-16,0 1 15,21-1-15,-20 0 0,20 0 0,-21 0 16,0 0-16,22-21 0,-1 0 0,-21 0 15,21 0-15,-20 0 0,-1 0 16,21 0-16,-21-21 0,22 0 0,-22 0 16,21 0-16,-21-22 0</inkml:trace>
  <inkml:trace contextRef="#ctx0" brushRef="#br0" timeOffset="9644.87">8890 4276 0,'0'0'0,"0"-21"0,0-22 0,0 22 0,0 0 16,0 0-16,0 0 0,0-1 0,0 44 31,0-1-31,-21 21 16,21-21-16,0 22 0,-21-1 0,-1 0 15,1 22-15,21-22 0,0 22 16,-21-22-16,0 21 0,0 1 0,21-22 15,0 22-15,-21-1 0,21 1 16,-22-22-16,22 0 0,0 1 0,0-1 16,0 0-16,0 1 0,0-22 15,0 0-15,0 0 0,0 0 0,0 1 16,0-1-16,22-21 31,-1 0-31,0-21 0,0-1 16</inkml:trace>
  <inkml:trace contextRef="#ctx0" brushRef="#br0" timeOffset="10927.77">9440 4932 0,'0'0'0,"21"-21"0,-21 0 0,22 21 15,-22-22-15,21 1 0,-21 0 0,0 0 16,0 0-16,0-22 0,0 22 0,0 0 15,0 0-15,0 0 0,-21 0 16,-1 21-16,1-22 0,0 22 16,0 0-16,0 0 0,0 0 0,-1 22 15,1-22-15,-21 42 0,21-21 16,0 0-16,-1 22 0,-20-1 0,21 0 16,0 22-16,0-22 0,-1 0 0,1 1 15,21-1-15,0 0 0,0-20 0,-21 20 16,21-21-16,0 0 0,0 0 15,0 1-15,21-1 0,0-21 16,1 0-16,-1 0 0,0 0 0,0 0 16,0 0-16,22 0 0,-22-21 0,0-1 15,0 22-15,0-21 0,0 0 16,1-21-16,-1 21 0,0-22 0,0 1 16,-21 0-16,0-1 0,21 1 0,-21 0 15,21-1-15,-21 1 0,0 21 16,0-22-16,0 22 0,0 0 0,22 0 15,-22 0-15,0 42 32,0 0-32,0 21 15,0-20-15,0 20 0,0 0 16,0-21-16,0 22 0,0-1 0,0 0 16,0 1-16,0-1 0,0-21 15,0 22-15,0-22 0,0 0 0,0 21 16,0-21-16,21 1 0,0-22 15,0 0-15,0 0 0,0 0 16,1 0-16,20 0 0,0 0 16,-21-22-16,22 1 0,-1 0 0,0 0 15,22-21-15,-22 20 0,1-20 16,-1 0-16,21-1 0,-20 1 0,-22 0 0,21-1 16,-21 1-16,1 21 15,-1-21-15,-21 20 0,0 1 0,0 0 16,-21 21-1,-1 0-15,-20 21 0,21 0 16,0-21-16,0 43 0,-1-22 0,22 0 16,0 0-16,0 22 0,0-22 0,0 0 15,0 21-15,22-21 0,-1 1 0,0-1 16,-21 0-16,21 0 0,0 0 16,0 0-16,1-21 0,-1 22 0,-21-1 15,0 0-15,0 0 16,-21-21-1,-1 0 1,1 0-16,0 0 16,0-21-16,0 21 0,21-21 15,-21 21-15,21-21 0,-22 21 16,1-22-16,0 22 31,21 22-15,0-1-16,0 0 15,0 0-15,0 0 16,0 0-16,21-21 0,0 0 0,-21 22 16,22-22-16,-1 0 0,0 0 15,0 0-15,0 0 0,0 0 16,1 0-16,20 0 0,-21 0 0,21-22 16,1 22-16,-1-21 0,22 0 0,-22 0 15,0 0-15,1 0 0,20-22 0,-21 22 16,1-21-16,-1 21 0,0-22 15,-20 1-15,20 0 0,-21 20 0,0-20 16,-21 21-16,0 0 0,0 0 0,0-1 16,-21 1-1,0 21-15,0 0 0,-22 0 16,22 0-16,-21 21 0,21-21 0,0 22 0,21-1 16,0 0-16,0 0 0,0 21 15,0-20-15,21-1 0,0 21 0,0-21 16,0 0-16,0 1 0,22-1 15,-22 0-15,0 0 0,0 0 0,0 0 16,1 1-16,-22-1 0,0 0 0,0 0 16,0 0-16,-22 0 15,1-21-15,0 0 0,0 0 16,0 22-16,0-22 0,-1 0 0,1 0 16,0 0-16,0 0 0,0 0 15,0 0 1,21-22-16,0 1 15,0 0-15,21 0 16,0 0-16</inkml:trace>
  <inkml:trace contextRef="#ctx0" brushRef="#br0" timeOffset="11536.38">12785 3916 0,'0'0'0,"0"-21"0,0 0 16,0-1-16,0 1 0,-22 0 0,1 0 15,21 0-15,-21 21 16,21-21-16,-21 21 16,21 21-1,0 0-15,0 21 0,0 1 16,0 20-16,0 1 0,0-1 0,0 1 16,0 20-16,-21-20 0,21 20 0,0-20 15,0 21-15,-21-22 0,21 22 0,-22-22 16,22 1-16,0-1 0,-21-20 15,0 20-15,0-21 0,21 1 16,-21-1-16,21 0 0,0 1 0,-21-22 16,-1 0-16,22 0 0,-21 0 0,21 1 15,0-44 17,0 1-17,0 0-15,0 0 0,0-21 0,0 20 16,0-20-16,0 0 0,0-1 0,21-20 15</inkml:trace>
  <inkml:trace contextRef="#ctx0" brushRef="#br0" timeOffset="11899.18">12509 4128 0,'0'0'0,"-21"-22"0,0 1 15,0 21-15,0-21 0,0 0 16,21-21-16,0 20 0,0 1 0,0 0 15,0 0-15,0 0 0,21 0 0,21-1 16,-21 22-16,22-21 0,-1 0 16,0 0-16,1 21 0,20-21 0,-21 21 15,22 0-15,-1 0 0,1 0 0,-1 0 16,-20 21-16,-1-21 0,0 21 16,1 21-16,-22-20 0,-21 20 15,0 0-15,0 1 0,-21-1 0,0 0 0,-22 1 16,1 20-16,0-21 0,-22 1 15,22-1-15,-22 0 0,22-20 16,0 20-16,-22-21 0,22 21 0,-1-20 16,22-1-16,0 0 0,0 0 0,0-21 15,21 21-15,0 0 0,21-21 32,0 0-32,0 0 0,0 0 15,22 0-15,-22 0 0,21 0 0,1 0 16,-1-21-16</inkml:trace>
  <inkml:trace contextRef="#ctx0" brushRef="#br0" timeOffset="14055.32">13483 4847 0,'0'0'0,"42"0"15,-42-21-15,0 0 0,22 21 0,-1-21 16,-21 0-16,0-1 0,0 1 0,0 0 16,0 0-16,0 0 15,0-22-15,0 22 0,0 0 0,0 0 16,0 0-16,0 0 0,0-1 16,-21 22-16,-1 0 0,1 0 0,0 0 15,0 0-15,0 22 0,0-1 16,-22 0-16,22 0 0,0 0 0,-21 0 15,20 22-15,1-1 0,0 0 0,0 1 16,0-22-16,0 21 0,-1 1 16,22-1-16,0-21 0,0 21 0,0-20 15,0-1-15,0 0 0,0 0 0,0 0 16,22 0-16,-1-21 0,21 0 16,-21 0-16,0 0 15,1 0-15,-1 0 0,0-21 0,0 21 16,21-21-16,-20 0 0,-1 0 0,0 0 15,0-22-15,-21 22 0,21-21 0,0 21 16,-21-22-16,22 1 0,-1 0 16,-21 20-16,21-20 0,-21 21 0,0 0 15,21 0-15,-21-1 0,21 22 0,-21-21 16,0 0-16,0 42 31,0 0-31,0 1 16,0-1-16,0 0 0,0 0 0,0 0 15,0 22-15,0-22 0,0 0 16,0 21-16,0-21 0,0 22 16,0-22-16,0 0 0,0 0 0,0 0 15,0 1-15,0-1 0,0 0 0,21 0 16,1-21 0,-1 0-16,0 0 15,0 0-15,0 0 0,0-21 0,1 0 16,20 0-16,-21-1 0,21 1 0,-20 0 15,20-21-15,-21 21 0,21-22 16,-20 1-16,-1 21 0,0-22 16,0 22-16,0 0 0,-21 0 0,0 0 15,0 0-15,0-1 16,-21 22 0,0 0-1,21 22 1,21-22-1,0 0-15,0 0 16,1 0-16,-1 0 0,0 0 0,0 0 16,0-22-16,0 22 0,1 0 15,-1-21-15,0 21 0,0 0 16,0 0 0,-21 21-1,0 1 1,-21-1-16,0 0 0,0 0 15,21 0-15,-21 0 0,-1 1 16,22-1-16,-21 21 0,21-21 0,0 0 16,0 1-16,0-1 0,0 0 0,0 0 15,0 0-15,0 0 0,0 1 16,21-22-16,1 21 0,-1-21 16,21 0-16,-21 0 0,0 0 0,22 0 15,-22 0-15,21 0 0,1 0 0,-22-21 16,21 21-16,0-22 0,-20 22 0,20-21 15,-21 0-15,21 0 16,-20 0-16,-1 0 0,0-1 0,0 1 16,0-21-16,0 21 0,-21 0 0,0-22 15,0 22-15,0 0 0,0-21 0,0 20 16,0 1-16,0 0 16,-21 21-1,0 0 1,21 21-16,0 0 0,-21-21 0,0 22 15,21-1-15,-21 21 0,21-21 16,0 0-16,0 1 0,0 20 16,0-21-16,0 0 0,0 0 0,0 1 15,0-1-15,0 0 0,0 0 0,0 0 16,21-21-16,0 21 0,0-21 16,0 0-16,22 0 0,-22 0 15,0 0-15,0 0 0,21 0 0,-20-21 16,-1 0-16,21 21 0,-21-21 0,0 0 15,1 0-15,-1-22 0,0 22 16,0 0-16,0 0 0,-21-22 16,0 22-16,21 0 0,-21 0 0,0 0 0,0 0 15,0-1-15,0 44 32,0-1-17,0 0-15,-21-21 0,21 21 16,-21 21-16,21-20 0,-21-1 0,21 0 15,0 0-15,0 0 0,-21 22 16,21-22-16,0 0 0,-21 0 0,21 0 16,0 0-16,0 1 15,-22-22 17,22-22-17,0 1-15,0 0 0,0 0 16,22 0-16,-22 0 0,21-22 0,0 22 15,0 0-15,0-21 16,0 20-16,1-20 0,-1 21 0,21 0 16,-21 0-16,0-1 0,22 1 0,-22 0 15,21 21-15,-21 0 0,1 0 0,20 0 16,-21 0-16,0 0 0,0 0 16,-21 21-16,0 0 0,0 1 15,0-1-15,0 0 0,0 0 0,0 0 16,0 0-16,0 22 0,-21-22 0,21 0 15,-21 21-15,0-20 0,21-1 16,0 0-16,0 0 0,0 0 0,0 0 16,0 1-16,0-1 15,21-21-15,0 0 0,0 0 16,1 0-16,-1 0 0,0 0 16,0 0-16,0 0 0,0 0 0,-21-21 15,22 21-15,-1-22 0,0 1 0,-21 0 16,21 0-16,0 0 0,-21-22 0,0 22 15,21-21-15,1 0 0,-22-1 16,21 1-16,-21 0 0,21-22 0,0 22 16,0-22-16,-21 1 0,21-1 0,-21 1 15,22-1-15,-22 22 0,0-22 0,0 22 16,0 0-16,0-1 0,0 22 16,0-21-16,0 21 0,0 0 15,0-1-15,0 1 0,0 42 31,0 1-31,0-1 16,0 0-16,0 21 0,0 1 0,0-1 16,0 0-16,0 22 0,0-22 0,0 22 15,-22-22-15,22 0 0,-21 22 16,21-22-16,0 0 0,0 22 0,-21-22 16,21 1-16,-21-1 0,21 0 0,-21 1 15,21-1-15,0-21 0,0 21 0,0 1 16,0-22-16,0 0 0,0 0 15,0 0-15,0 1 0,0-1 16,21-21-16,0 0 16,0 0-16,0 0 0,1 0 15,-1 0-15,0 0 16,0 0-16,0-21 16,0 21-16,-21-22 0,22 1 15,-22 0-15,0 0 16,21 0-16,-21 0 0,0-1 15,0 1-15,21 0 0,-21 0 16</inkml:trace>
  <inkml:trace contextRef="#ctx0" brushRef="#br0" timeOffset="14443.1">15811 4487 0,'-21'0'0,"42"0"0,-21 0 32,22 0-32,20 0 15,-21 0-15,0 0 0,0 0 16,22 0-16,-22 0 0,21 0 16,-21-21-16,1 21 0,-1 0 0,0 0 15,0 0-15,0 0 0,-21-21 0,21 21 16</inkml:trace>
  <inkml:trace contextRef="#ctx0" brushRef="#br0" timeOffset="21129.03">10477 6054 0,'0'0'0,"22"0"16,-1 0 0,-21-21-16,21 21 15,-21-22-15,21 22 16,0 0-16,-21-21 16,0 0-16,21 21 15,-21-21-15,0 0 16,0 0-1,-21 21 1,0 0 0,0 0-16,0 0 15,0 0-15,-1 0 0,1 21 16,0-21-16,0 0 0,0 21 16,21 0-16,-21-21 0,-1 0 15,22 21-15,0 0 31,22-21 1,-1 22-17,0-22-15,0 0 0,0 0 16,0 0-16,-21 21 0,22-21 0,-1 0 16,0 0-16,0 21 0,-21 0 15,21 0-15,-21 0 16,0 1-16,0-1 15,0 0-15,-21 0 0,21 0 16,-21-21-16,0 21 0,-22 1 16,22-1-16,0-21 0,0 21 0,-21 0 15,20 0-15,-20-21 0,21 21 16,0 1-16,0-22 0,-1 0 0,1 21 16,0-21-16,0 0 0,21-21 46,21 21-30,0 0-16,0-22 0,1 22 16,-1 0-16,0 0 15,0 0-15,0 0 0,0 0 0,1 0 16,-1 0 0,-21 22-16,0-1 15,0 0-15,0 0 0,0 0 0,0 0 16,0 1-16,-21-1 0,-1 0 15,1 0-15,0 21 0,0-20 0,0 20 16,0-21-16,-1 21 0,1 1 0,-21-22 16,21 21-16,21-21 0,-21 1 15,-1 20-15,22-21 0,-21 0 0,21 0 16,0 1-16,0-1 0,0 0 16,0 0-16,0 0 0,21-21 15,1 21-15,-1-21 0,0 0 16,0 0-16,0 0 15,0 0-15,1 0 0,-1 0 16,0 0-16,-21-21 0,21 21 16,-21-21-16,21 21 0,-21-21 15,21 21-15,1 0 16,-22-21-16,0 0 16,0-1 109,21 22-79,-21-21-14,0 0 1999,21 21-1640,0 0 468,0 0-797,-21-21-62,21 21 16,-21-21 62</inkml:trace>
  <inkml:trace contextRef="#ctx0" brushRef="#br0" timeOffset="23551.69">11959 7916 0,'0'0'0,"0"-21"0,21 0 16,-21 0-16,21 0 0,-21 0 16,0 42-1,0 0 1,0 0-16,-21 21 0,0-20 15,0 20-15,0 0 0,0 22 16,-1-22-16,1 0 0,-21 22 0,21-22 16,0 1-16,-22 20 0,22-21 0,0 1 15,-21-1-15,20-21 0,1 22 0,0-22 16,21 21-16,0-21 0,-21 0 0,21 1 16,21-44 15,0 1-31,0 0 15,1 0-15,-1-21 0,0 20 16,0-20-16</inkml:trace>
  <inkml:trace contextRef="#ctx0" brushRef="#br0" timeOffset="23823.43">12319 7768 0,'0'0'0,"21"0"0,-21 21 31,-21 1-31,0 20 0,0-21 16,-1 43-16,1-22 0,0 0 0,0 22 16,0-1-16,-22-20 0,22 20 15,-21-21-15,0 22 0,20-22 0,-20 1 16,21-1-16,-21 0 0,20 1 16,1-22-16,0 0 0,0 21 0,21-21 15,-21-21-15,21 22 0,0-1 0,21-42 47,0-1-47,0 22 0,0-21 0,1 0 16,-1 0-16,0 0 0</inkml:trace>
  <inkml:trace contextRef="#ctx0" brushRef="#br0" timeOffset="24492.69">12552 8276 0,'-21'0'15,"-1"21"1,22 1-16,-21-1 0,21 0 16,0 0-16,0 0 0,-21 0 0,21 1 15,-21-1-15,21 0 0,0 0 0,-21 0 16,21 0-16,-21 1 0,-1-1 15,22-42 32,0-1-47,0 1 16,0 0-16,0 0 0,0 0 0,0-22 16,22 22-16,-22-21 0,21 21 0,0-22 15,0 1-15,0 21 0,0-21 16,22 20-16,-22 1 0,0 0 0,21 21 15,-20 0-15,20 0 0,-21 0 0,21 0 16,-20 0-16,-1 21 0,0 22 0,0-22 16,0 0-16,-21 21 0,0-21 0,21 1 15,-21 20-15,0-21 0,0 21 16,0-20-16,0-1 0,0 0 0,-21 0 16,0 0-16,21 0 0,-21-21 15,0 0-15,21-21 31,0 0-31,0 0 0,0 0 16,21 0-16,0-22 0,0 22 0,0-21 16,1 21-16,-1-22 0,21 1 15,-21 0-15,22 20 0,-22-20 0,21 21 16,-21 0-16,22 21 0,-22 0 0,0 0 16,21 0-16,-42 21 0,21-21 0,-21 42 15,22-21-15,-22 1 0,0 20 0,0-21 16,0 21-16,0-20 0,-22 20 15,1-21-15,0 0 0,0 22 0,21-22 16,-21 0-16,0-21 0,-1 21 16,22 0-16,0 0 15,0-42 1,0 0 0,22 21-16</inkml:trace>
  <inkml:trace contextRef="#ctx0" brushRef="#br0" timeOffset="24835.5">13483 8319 0,'0'0'0,"21"0"16,0 0-16,1 0 15,-1-22-15,0 1 0,0 21 16,0-21-16,0 0 0,-21 0 0,22 0 15,-1-1-15,-21 1 0,0 0 0,0 0 16,0 0-16,0 0 0,0-1 0,0 1 16,0 0-16,-21 21 15,-1 0-15,1 21 0,-21 0 16,21 22-16,0-22 0,-1 21 16,1-21-16,0 22 0,21-1 0,0-21 0,-21 22 15,21-22-15,0 21 0,0-21 16,0 0-16,0 1 0,0-1 0,21-21 15,-21 21-15,21-21 0,0 0 16,1 0-16,-1 0 0,0 0 0,21 0 16,-21 0-16,22 0 0,-1-21 0,-21 21 15,22-21-15</inkml:trace>
  <inkml:trace contextRef="#ctx0" brushRef="#br0" timeOffset="25467.64">14182 8065 0,'0'0'0,"-22"0"0,1 0 0,0 0 0,0 0 16,0 0-16,0 21 16,21 0-16,0 0 0,-22 0 15,22 22-15,0-22 0,-21 0 16,21 0-16,0 21 0,0-20 0,0-1 16,0 0-16,0 0 0,0 0 0,0 0 15,0 1-15,0-1 0,0-42 47,0-1-47,0 1 16,0 0-16,0 0 15,0 0-15,0 0 0,0-22 0,0 22 16,0-21-16,0-1 0,21 22 0,1-21 16,-1 0-16,0 20 0,0 1 0,21 0 15,-20 0-15,20 0 0,-21 21 0,21 0 16,-20 0-16,20 21 0,-21 0 0,21 0 15,-20 22-15,-1-22 0,0 21 16,0-21-16,-21 22 0,0-22 0,0 21 16,0-21-16,0 22 0,0-22 0,0 0 15,0 0-15,-42 0 0,42 0 16,-21-21-16,-1 0 0,1 0 16,21-21-1,0 0-15,0 0 16,0 0-16,0 0 0,0-1 0,21 1 15,-21-21-15,22 21 0,-1-22 0,0 1 16,0 21-16,21-21 0,-20 20 0,-1 1 16,0 0-16,21 0 0,-21 21 0,1 0 15,-1 0-15,21 0 0,-42 21 0,21 0 16,0 0-16,1 1 0,-22-1 16,0 21-16,0-21 0,0 22 0,0-22 15,0 0-15,0 21 0,0-21 0,0 1 16,0-1-16,0 0 0,-22 0 15,1 0-15,21 0 16,0-42 15,0 0-31,0 0 0</inkml:trace>
  <inkml:trace contextRef="#ctx0" brushRef="#br0" timeOffset="25975.44">15198 7641 0,'0'0'0,"0"-21"0,0 0 0,-22 21 31,22 21-15,-21 0-16,21 22 0,-21-22 0,21 21 16,0 0-16,0 1 0,0-1 0,0 22 15,0-22-15,0 0 0,0 22 0,0-22 16,0 0-16,0 1 0,0-1 15,0-21-15,0 22 0,-21-22 0,21 0 16,0 0-16,-21 0 0,21-42 47,0 0-47,0 0 0,0 0 0,0-1 16,0 1-16,0-21 0,21 21 15,0 0-15,-21-22 0,21 22 16,0-21-16,1 21 0,20-1 0,-21 1 15,0 21-15,22-21 0,-22 21 0,21 0 16,-21 0-16,0 0 0,1 21 0,-1 0 16,0 1-16,0-1 0,0 0 0,-21 42 15,0-41-15,0 20 0,0-21 16,-21 0-16,0 0 0,0 1 16,0-1-16,-22 0 0,22 0 0,-21 0 15,21-21-15,-22 21 0,22-21 0,0 0 16,0 0-16,0 0 0,-1 0 0,1 0 15,0 0-15,0 0 0,21-21 32,0 0-32,21 0 15,0 21-15,0-21 0,1 21 0,-1 0 16</inkml:trace>
  <inkml:trace contextRef="#ctx0" brushRef="#br0" timeOffset="27147.97">15600 8382 0,'0'0'0,"0"21"16,21-21 15,0 0-31,0 0 0,0 0 16,1 0-16,-1-21 0,0 0 15,0 21-15,0-21 0,0 0 0,1 21 16,-22-22-16,21 1 0,-21-21 0,21 21 15,-21 0-15,0-22 0,21 22 16,-21 0-16,0-21 0,0 20 0,0 1 16,0 0-16,-21 21 15,0 0-15,0 0 16,-1 0-16,22 21 16,0 0-16,-21 1 15,21-1-15,0 0 0,0 0 16,0 0-16,-21-21 0,21 21 0,0 1 15,0-1-15,0 0 0,0 0 16,0 0-16,0 0 0,0 1 16,21-22-16,0 0 15,-21 21-15,22-21 16,-1 0-16,-21 21 0,21-21 16,0 0-16,0 0 0,0 0 15,1 0 1,-1 0-16,0 0 15,-21-21-15,0 0 0,21 21 16,0-22-16,0 1 16,-21 0-16,22 0 0,-1 0 15,0 0-15,-21-22 0,21 22 0,0-21 16,0 21-16,1-22 0,-1 22 0,0 0 16,0 0-16,0 0 0,0-1 15,1 1-15,-1 0 0,0 0 0,0 21 16,-42 0 15,21 21-15,-21-21-16,0 21 0,21 0 15,0 1-15,-22-22 16,22 21-16,0 0 16,0 0-1,0 0 1,22-21-16,-22 21 0,0 1 15,21-1 1,-21 0-16,0 0 0,0 0 16,0 0-16,0 1 15,0-1-15,-21 0 0,21 0 16,0 0-16,0 0 16,0 1-16,21-22 31,0 0-31,21 0 15,-21 0-15,1 0 0,-1 0 16,21 0-16,-21 0 0,22-22 0,-22 22 16,21-21-16,0 0 0,-20 0 0,20 0 15,-21-22-15,21 22 0,-20-21 0,20 21 16,-21-22-16,21 1 0,-20 0 0,-1-1 16,0 22-16,-21-21 0,21 21 0,-21 0 15,0-1-15,0 1 0,-21 21 31,0 0-31,0 0 16,21 21-16,-22 1 0,1-1 0,21 0 16,-21 21-16,21-21 0,0 1 0,0-1 15,0 21-15,0-21 0,0 0 0,0 1 16,0-1-16,0 0 0,21-21 16,0 21-16,-21 0 0,0 0 0,22-21 15,-1 22-15,-21-1 0,21-21 0,-21 21 16,0 0-16,0 0 0,0 0 15,0 1 1,-21-22-16,0 0 0,-1 21 0,1-21 16,-21 21-1,21-21-15,0 0 0,-1 0 0,1 21 16,0-21-16,0 0 0,0 21 16,0-21-16,-1 0 0,1 0 0,0 21 15,0-21-15,-21 22 0,20-22 0,-20 21 16,0-21-16</inkml:trace>
  <inkml:trace contextRef="#ctx0" brushRef="#br0" timeOffset="28216.55">10012 9483 0,'0'0'0,"-21"21"16,21-42 15,0 0-15,21 21-16,0-22 16,0 22-16,0-21 0,22 21 0,-22-21 15,21 21-15,0-21 0,-20 21 16,20 0-16,-21 0 0,0 0 0,0 0 15,-21 21-15,0 0 16,0 0-16,0 1 0,-21-1 0,0 0 16,-21 21-16,-1 1 0,1-22 15,-21 21-15,20 0 0,-20-20 0,20 20 16,1-21-16,0 21 0,21-20 0,-22-1 16,22 0-16,21 0 0,0 0 0,0 0 15,21-21 1,0 0-16,22 0 0,-22 0 0,21 0 15,1 0-15,-1 0 0,0 0 0,1 0 16,-1 0-16,0-21 0,-21 21 16,1 0-16,-1 0 0,-42 21 31,-1-21-31,1 22 16,0-1-16,0-21 0,0 21 0,0 0 15,-1 0-15,1 0 0,21 1 0,0-1 16,-21 21-16,21-21 0,0 0 0,0 1 15,0 20-15,0-21 0,21 0 16,0 0-16,1 22 0,-22-22 0,0 0 16,0 0-16,0 0 0,21 1 15,-21-1-15,0 0 0,0 0 16,-21 0-16,-1-21 0,1 21 16,0 1-16,0-22 0,0 0 0,0 21 15,-1-21-15,1 0 0,-21 0 16,21 0-16,0 0 0,-1 0 15,22-21 17,22-1-32,-1 22 15,-21-21-15</inkml:trace>
  <inkml:trace contextRef="#ctx0" brushRef="#br0" timeOffset="29168.01">5186 11494 0,'0'-22'31,"0"1"-31,21 0 0,-21 0 16,0 0 0,0 0-1,-21 21-15,0 0 16,-1 0-16,1 0 16,0 0-16,0 21 0,0 0 0,-22 0 15,22 0-15,-21 22 0,21-22 0,0 21 16,-22 0-16,43 1 0,-21-1 15,21 22-15,0-22 0,0 21 0,0-20 16,0 20-16,0-20 0,21-1 16,-21 0-16,21 1 0,1-1 0,-1 0 15,0-21-15,0 1 0,21-1 16,-20 0-16,-1 0 0,0-21 0,0 0 16,0 21-16,0-21 0,1 0 0,-1 0 15,0 0-15,0 0 0,0-21 16,0 21-16,1-21 0,20 0 0,-21 0 15,0-1-15,22-20 0</inkml:trace>
  <inkml:trace contextRef="#ctx0" brushRef="#br0" timeOffset="29443.85">5990 11409 0,'0'0'0,"0"-21"15,0-22-15,0 22 0,0-21 16,0 21-16,0 0 0,0-1 0,-21 22 15,0 22 1,21 20-16,0-21 16,0 21-16,0 22 0,0-22 0,0 22 15,0-1-15,-21 1 0,21-1 0,-22 1 16,22-22-16,0 22 0,-21-1 16,0 1-16,21-22 0,-21 0 0,21 1 15,0-1-15,0 0 0,0-21 0,0 1 16,0-1-16,0 0 0,21-21 31,0 0-31,0-21 16,1 21-16</inkml:trace>
  <inkml:trace contextRef="#ctx0" brushRef="#br0" timeOffset="30639.43">6816 12002 0,'0'0'0,"21"-64"16,0 64 0,-21-21-16,0 0 0,0 0 0,0-1 15,0 1-15,0-21 0,0 21 16,0 0-16,0-1 0,-21 1 0,0-21 16,21 21-16,-22 21 0,1-21 0,0 21 15,0 0-15,0 0 0,0 0 16,-1 21-16,1 0 0,-21 0 0,21 0 15,0 22-15,-1-1 0,-20 21 0,21-20 16,0 20-16,0-20 0,-1-1 16,22 21-16,0-20 0,0-1 0,0-21 15,0 22-15,0-22 0,0 0 16,22-21-16,-1 0 0,0 0 0,0 0 16,0 0-16,0-21 0,22 0 15,-22-1-15,0 1 0,21 0 16,-20 0-16,-1-21 0,0 20 0,0-20 15,0 0-15,-21-1 0,0 1 0,21 21 16,-21-21-16,0-1 0,0 22 0,0-21 16,0 21-16,0-1 0,0 1 15,0 42 17,0 1-32,0 20 0,0-21 0,0 21 15,0 1-15,0-1 0,0 0 16,0 1-16,0-1 0,0-21 15,0 22-15,0-1 0,0-21 0,22 0 16,-22 0-16,21 1 0,0-1 0,21-21 0,-21 0 16,1 0-16,20 0 15,0 0-15,-21-21 0,22-1 0,-1 22 16,0-21-16,1-21 0,-22 21 0,21-22 16,1 22-16,-22-21 0,21 0 15,-21-1-15,0 1 0,1 0 0,-1-1 16,-21 22-16,0-21 0,0-1 0,0 22 15,0 0-15,0 0 0,0 0 0,-21 21 16,-1 0-16,22 21 16,-21 0-16,21 0 0,-21 0 15,21 1-15,0 20 0,0-21 16,0 21-16,0-20 0,21 20 0,0-21 16,-21 21-16,0-20 0,22-1 0,20 63 15,-42-62-15,21-22 16,-21 21-16,21-21 0,-21 21 15,0-42 17,-21 21-32,0-21 0,0 21 0,0-22 15,-1 1-15,1 21 0,21-21 0,-21 21 16,0 0-16,0 0 0,0 0 16,-1 0-1,22 21 1,0 0-16,0 1 0,0-1 15,0 0-15,22 0 0,-1-21 16,-21 21-16,21 0 0,0-21 0,0 0 16,0 22-16,1-22 0,-1 0 0,0 0 15,21 0-15,-21 0 0,22-22 0,-1 22 16,0-21-16,1 0 0,20 0 0,-20 0 16,-1 0-16,0-1 0,1 1 15,-22 0-15,21 0 0,-21-21 16,22 20-16,-22 1 0,-21-21 0,0 21 15,21 0-15,-21-1 0,0 1 0,-21 21 32,0 0-32,-1 0 0,1 21 15,21 1-15,0-1 16,0 0-16,0 0 0,21 0 0,1 0 16,-1 1-16,0-1 0,-21 0 15,21 0-15,0 0 0,0 0 0,-21 1 16,0-1-16,0 0 0,0 0 15,0 0-15,0 0 0,-21-21 16,0 22-16,-21-22 0,21 0 0,-22 21 16,22-21-16,0 0 0,0 0 0,0 0 15,-1 0-15,1 0 16,42-21 0,1 21-16,-1-22 15,0 1-15,0 0 0,21 0 0</inkml:trace>
  <inkml:trace contextRef="#ctx0" brushRef="#br0" timeOffset="31244.61">10774 11515 0,'21'-21'0,"0"21"0,-21-22 0,21 1 15,-21 0-15,21 0 0,-21 0 16,0 0-16,0-22 16,0 22-16,-21 0 0,0 0 0,0 21 15,0 0-15,0 0 0,-1 0 16,-20 0-16,21 21 0,-21 21 0,-1-21 16,22 22-16,-21-1 0,21 0 15,-1 22-15,-20-22 0,21 22 0,0-1 16,0 1-16,21-22 0,0 22 0,0-1 15,0-21-15,0 1 0,0-1 0,21 0 16,0-20-16,0-1 0,21 0 16,1 0-16,-1 0 0,0-21 0,22 0 15,-22 0-15,22 0 0,-1-21 0,-20 0 16,20 0-16,-21 0 0,22-1 0,-22-20 16,1 21-16</inkml:trace>
  <inkml:trace contextRef="#ctx0" brushRef="#br0" timeOffset="31887.27">11451 11345 0,'0'0'0,"0"-42"0,0 0 16,0-1-16,0 1 0,0 21 0,0 0 15,0 0-15,0 42 16,0 21-16,0 0 16,0 1-16,0-1 0,0 0 15,0 22-15,0-1 0,-21-20 0,0 20 16,0-20-16,-1 20 0,22-21 0,-21 1 15,0 20-15,0-20 0,0-1 0,0 0 16,-1-21-16,22 22 0,-21-22 16,21 0-16,-21 0 0,21-42 47,0 0-47,21-21 0,0 20 0,1 1 15,-1-21-15,0 21 0,0-22 0,0 22 16,0-21-16,1 21 0,-1 0 15,21-1-15,-21 1 0,0 21 0,1 0 16,-1 0-16,0 0 0,0 0 0,0 0 16,0 0-16,-21 21 0,0 22 15,22-22-15,-22 0 0,0 21 0,0-20 16,0 20-16,0 0 0,0-21 0,0 22 16,0-22-16,0 0 0,0 0 15,21 0-15,-21 1 0,21-22 0,0 0 16,0 0-16,0 0 0,1 0 0,-1 0 15,0 0-15,0-22 0,21 1 0,-20 0 16,20 0-16,-21-21 0,0 20 0,0 1 16,1-21-16,-1 21 0,0-22 15,0 22-15,-21 0 0,0-21 0,0 21 16,21-1-16,-21 1 0,0 42 31,0 1-31,0-1 16,0 0-16,0 0 0,-21 21 0,21-20 15,0 20-15,-21-21 0,21 21 0,0-20 16,0-1-16,0 0 0,0 0 16,0 0-16,0 0 0,21-21 31,0 0-31,0-21 0,1 0 16,-1 0-16,0 0 0,0 0 15,-21-22-15,21 22 0</inkml:trace>
  <inkml:trace contextRef="#ctx0" brushRef="#br0" timeOffset="32195.35">12319 11536 0,'0'0'0,"-21"-21"15,0 21-15,-1 0 16,22 21-16,-21-21 16,21 21-16,21-21 31,1 0-31,-1 0 0,0 0 0,0-21 15,0 21-15,0-21 0,1 0 0,-22-1 16,0 1-16,0 0 16,0 0-16,0 0 0,0 0 0,-22 21 15,1-22-15,0 22 16,0 0-16,-21 0 0,20 0 16,1 22-16,0-1 0,0 0 0,0 0 15,0 0-15,-1 0 0,22 1 0,-21-1 16,21 0-16,0 0 0,0 0 0,21 0 15,1 1-15,-1-22 0,0 0 16,0 0-16,21 0 0,-20 0 16,-1 0-16</inkml:trace>
  <inkml:trace contextRef="#ctx0" brushRef="#br0" timeOffset="32503.31">12912 11282 0,'0'0'0,"0"-42"0,0 20 15,0 1-15,0 0 0,0 0 0,-22 21 16,22-21-16,-21 0 0,0 21 16,0 0-16,21 21 15,-21 0-15,21 21 0,0-21 16,0 22-16,0-1 0,0 0 0,0 22 16,0-22-16,0 22 0,0-22 0,0 0 15,0 22-15,0-22 0,0 1 0,0 20 16,0-21-16,0 1 0,-21-1 0,21 0 15,-22 1-15,22-1 0,0 0 16,0-20-16,0-1 0,0 0 16,0 0-16,0 0 0,0 0 15,22-42 1,-1 21-16,0-21 16,-21 0-16,21 0 0,21 0 0,-20-1 15</inkml:trace>
  <inkml:trace contextRef="#ctx0" brushRef="#br0" timeOffset="33130.69">13695 11917 0,'21'-21'16,"-42"42"-16,42-63 0,0 20 0,-21 1 16,0 0-16,0 0 0,0 0 15,0 0-15,0-1 0,0 1 16,0 0-16,0 0 0,-21 0 15,0 21-15,0 0 0,-1 0 16,1 0-16,0 0 0,0 21 0,0-21 16,0 21-16,-22 0 0,22 22 0,-21-22 15,21 0-15,-1 21 0,-20-21 0,21 22 16,0-1-16,21 0 0,0-20 16,-21 20-16,21-21 0,0 0 15,0 22-15,0-22 0,21-21 0,-21 21 16,21 0-16,0-21 0,21 0 0,-20 0 15,20 0-15,-21 0 0,21 0 0,-20-21 16,20 0-16,0 0 0,-21-1 0,1 1 16,20 0-16,-21 0 0,0-21 0,0 20 15,1-20-15,-1 0 0,0-1 16,0 1-16,0-21 0,0-1 0,1 1 16,-1-1-16,0 1 0,0-1 15,-21-21-15,21 22 0,-21-1 0,21 1 0,-21 21 16,0-1-16,0 1 0,0 0 15,0 20-15,0 1 0,0 0 0,-21 21 32,0 42-32,0-20 15,0 20-15,21 0 0,-21 1 0,-1 20 16,1 1-16,21-1 0,-21 1 0,21-1 16,0 1-16,0-1 0,0 1 0,0-1 15,0 1-15,0-1 0,0 1 0,0-22 16,0 21-16,0-20 0,21-1 0,0 0 15,-21-20-15,22 20 0,-1-21 0,0 0 16,0-21-16,0 21 0,0-21 16,1 0-16,-1 0 0,0 0 15,0 0-15,0-21 0,22 0 0,-22 0 16,0 0-16,0 0 0,21-1 0,-20 1 16,-1 0-16,21-21 0,-21 21 0,0-22 15,1 22-15</inkml:trace>
  <inkml:trace contextRef="#ctx0" brushRef="#br0" timeOffset="34525.23">16150 11790 0,'0'0'0,"0"21"16,-21-21 0,21 21-16,21-42 46,0 0-46,0 21 16,1-21-16,-1 0 0,21-1 0,-21 1 16,22 0-16,-1 0 0,0 0 15,1 0-15,-1-22 0,-21 22 16,21-21-16,-20 21 0,-1-22 0,0 1 16,-21 21-16,0-22 0,0 1 0,0 21 15,0 0-15,-21 0 0,21-1 0,-21 22 16,-43 0-16,43 0 0,-21 0 15,20 0-15,1 22 0,-21-1 16,21 0-16,0 21 0,-1 1 0,22-1 16,0 0-16,-21 1 0,21-1 0,0 0 15,0 1-15,0-1 0,0 0 0,0-21 16,0 22-16,21-22 0,1 21 0,-1-21 16,0 1-16,0-1 15,0-21-15,0 21 0,1-21 0,-1 0 16,0 0-16,0 0 0,0 0 0,0 0 15,1-21-15,-1 0 0,0 21 0,0-22 16,0 1-16,0 0 0,1 0 0,-1-21 16,0 20-16,0 1 0,0-21 15,0 21-15,22-43 0,-1 22 16,-21 21-16,0 0 0,22-22 16,-22 22-16,21 21 0,1-21 0,-1 21 0,-21-21 15,21 21-15,-20 0 0,20 21 0,-21 0 16,0 0-16,-21 0 0,0 1 15,0-1-15,0 21 0,0-21 0,0 22 16,0-22-16,-21 21 0,0-21 16,0 0-16,0 22 0,-1-22 0,1 0 15,0 0-15,0 0 0,0-21 0,0 22 16,-1-22-16,22-22 31,0 1-31,22 21 0,-22-21 0,21 0 16,0 0-16,0 0 0,0-22 15,0 22-15,1-21 0,-1 21 16,0-22-16,21 1 0,1-22 0,-22 43 16,0 0-16,-21 0 0,0 0 15,0 42 1,-21 0 0,0 0-16,21 0 0,-22 22 15,1-22-15,0 21 0,21 1 0,0-22 16,-21 21-16,21-21 0,0 22 0,0-22 15,0 21-15,0-21 0,0 0 0,21 1 16,-21-1-16,21 0 0,0 0 0,22-21 16,-22 0-16,0 0 0,21 0 0,-20 0 15,20 0-15,-21 0 0,21 0 16,-20-21-16,20 0 0,-21 0 16,21-1-16,-20 1 0,20-21 0,-21 21 15,0-22-15,0 22 0,1-21 0,-1 0 16,0-22-16,0 22 0,-21-22 0,21 22 15,0-22-15,-21 1 0,22-1 0,-22 22 16,21 0-16,-21-1 0,0 1 0,0 21 16,21-21-16,-21 20 15,0 44 1,0-1-16,-21 0 0,21 0 0,-21 21 16,21 22-16,0-22 0,-22 22 0,22-22 15,-21 22-15,21-1 0,0-21 0,0 22 16,0-22-16,0 1 0,0-1 15,0 0-15,0 1 0,0-1 0,0-21 16,0 0-16,0 0 0,0 1 16,0-1-16,21 0 0,1-21 0,-1 0 15,0 0-15,0 0 0,0 0 16,0-21-16,1 0 0,-1 21 0,-21-22 16,21 1-16,0 0 0,-21 0 0,21 0 15,-21 0-15,21-1 0,-21 1 16,0-21-16,0 21 0</inkml:trace>
  <inkml:trace contextRef="#ctx0" brushRef="#br0" timeOffset="34691.68">17949 11430 0,'-21'0'0,"42"0"0,-63 0 16,21 0-16,42 0 31,0 0-31,0 0 0,0 0 0,22 0 16,-22 0-16,0-21 0,21 21 0,-20-21 15,20 21-15,-21 0 0,0 0 0,0-21 16,22 21-16,-22 0 0,0 0 0,21 0 16</inkml:trace>
  <inkml:trace contextRef="#ctx0" brushRef="#br0" timeOffset="35495.73">18394 11621 0,'0'21'0,"0"-42"0,-21 63 0,-1-21 15,44-21 1,-1 0-16,0 0 16,0 0-16,0 0 0,22 0 0,-1 0 15,0-21-15,1 0 0,-22 21 0,21-21 16,-21-1-16,22 1 0,-22 0 16,-21 0-16,21 0 0,-21 0 0,0-1 15,0 1-15,0 0 0,0 0 0,0 0 16,-21 21-16,0-21 0,-1 21 15,-20 0-15,21 0 0,0 0 0,0 21 16,-1 0-16,1 0 0,0 0 16,0 0-16,0 22 0,21-22 15,0 21-15,0-21 0,0 22 0,0-22 16,0 21-16,0-21 0,0 1 0,0 20 16,0-21-16,21 0 0,0 0 0,0 1 15,0-22-15,1 21 0,-1-21 0,21 0 16,-21 0-16,22 0 0,-1 0 0,-21 0 15,21-21-15,-20 21 0,20-22 0,-21 1 16,0 0-16,22 21 0,-22-21 16,0 0-16,0-22 0,0 22 0,0 0 15,1-21-15,-1 21 0,-21-1 16,0-20-16,0 21 0,0 0 0,0 0 16,0 42 15,0 0-31,0 0 0,-21 0 0,21 0 15,0 1-15,0-1 0,-22 21 16,22-21-16,-21 0 0,21 1 0,-21 20 16,21-21-16,0 0 0,0 0 0,0 1 15,-21-1-15,21 0 0,0-42 47,0 0-47,0-1 16,21 1-16,-21 0 0,21 0 15,0 0-15,1 0 0,-1-22 0,0 1 16,0 21-16,21-22 0,-20 1 0,20 0 16,0 21-16,22-1 0,-22-20 0,0 42 15,22-21-15,-22 21 0,22 0 0,-22 0 16,0 21-16,1 0 0,-1 0 0,-21 1 16,0 20-16,1-21 0,-22 21 15,0-20-15,0 20 0,0 0 0,0-21 16,-22 1-16,1 20 0,0-21 0,0 0 15,-21 0-15,20 1 0,1-22 16,0 21-16,21 0 0,-21-21 16,21-21 15,21 0-31,0 21 0,0-22 16,1 1-16</inkml:trace>
  <inkml:trace contextRef="#ctx0" brushRef="#br0" timeOffset="36379.07">20362 11621 0,'0'-43'15,"0"22"-15,0 0 0,0 0 16,0 0-16,0-1 0,0 1 0,0 0 16,-21 0-16,21 0 0,-21 21 0,0 0 15,0 0-15,-1 0 0,1 0 0,-21 0 16,21 21-16,0 0 0,-22 0 0,22 0 15,0 1-15,0 20 0,0-21 0,-22 21 16,22 1-16,21-22 0,-21 21 16,21-21-16,0 1 0,0-1 0,0 0 15,0 0-15,0 0 0,0 0 0,21-21 16,0 22-16,0-22 0,1 0 16,20 0-16,-21 0 0,0 0 0,0 0 15,1-22-15,-1 1 0,0 21 16,0-21-16,0 0 0,0 0 0,1 0 15,-1-1-15,0-20 0,0 0 0,0-1 16,0 1-16,1 0 0,-1-22 16,0 1-16,-21-1 0,21 1 0,0-1 15,0 1-15,1-1 0,-22 22 0,21-22 16,-21 22-16,21 21 0,-21-21 0,0 20 16,0 1-16,0 0 0,0 42 31,-21 0-31,21 22 15,-21-22-15,21 21 0,-22 1 0,22-1 16,-21 0-16,0 22 0,21-22 16,-21 22-16,0-1 0,0 1 0,21-22 15,-22 21-15,1-20 0,21 20 16,0-20-16,-21-22 0,21 21 0,0 0 16,0-20-16,0-1 0,0 0 0,0 0 15,0 0-15,21 0 0,0-21 0,1 0 16,-1 22-16,0-22 0,0 0 0,21 0 15,1 0-15,-22 0 0,21-22 0,1 22 16,-1-21-16,0 0 0,1 21 16,-1-21-16,0 0 0,1-22 0,-1 22 15,-21 0-15,21-21 0,1 21 16,-22-22-16,0 1 0,0 0 0,0 20 16,1-20-16,-22 21 0,0-21 0,0 20 15,0 1-15,-22 21 16,1 0-16,0 0 0,0 0 0,0 21 15,0-21-15,-1 22 0,1-1 16,0 0-16,21 0 0,0 21 0,0-20 16,0-1-16,0 0 0,0 0 0,0 0 15,0 22-15,21-43 0,0 21 0,-21 0 16,22 0-16,-1 0 0,0 0 0,-21 1 16,21-22-16,0 21 0,-21 0 0,0 0 15,0 0 1,0 0-16,-21-21 15,21 22-15,-21-22 0,0 0 0,0 21 16,-1-21-16,1 0 0,0 0 0,0 0 16,0 0-16,0 0 0,-1 0 15,22 21-15,-21-21 0,21-21 32</inkml:trace>
  <inkml:trace contextRef="#ctx0" brushRef="#br0" timeOffset="37328.06">16277 12531 0,'0'0'0,"-63"0"0,-1 0 0,1 0 0,20 0 16,-20-21-16,20 21 0,1 0 0,0 0 16,-1 0-16,22 0 0,0 0 15,0 0-15,0 0 0,0 0 16,42 0 0,0 0-16,0 0 0,21 21 15,-20-21-15,20 0 0,0 0 0,1 21 16,-1-21-16,21 0 0,1 0 0,-22 21 15,22-21-15,-1 0 16,22 0-16,-22 0 0,1 0 0,21 21 16,-22-21-16,22 0 0,-22 0 0,22 0 15,0 0-15,-1 0 0,1 0 0,0 0 16,-1 0-16,1 0 0,21 0 0,-22 0 16,1 0-16,21 0 0,-21 0 0,20 0 15,1 0-15,0 0 0,0 0 16,0 0-16,0 0 0,-1 0 0,1 0 15,21 0-15,-21 0 0,0 0 0,21 0 16,-21 0-16,21 21 0,-21-21 0,21 0 16,-22 0-16,1 0 0,-21 0 15,21 0-15,0 0 0,-22 0 0,22 0 16,-21 0-16,21 0 0,-22 0 16,1 0-16,-22 0 0,22 0 0,-21 0 15,-1 0-15,1 0 0,-22 0 0,21 0 16,-20 0-16,-1 0 0,0 0 0,-20 0 15,20 0-15,-21 0 0,21 0 0,-20 0 16,20 0-16,-21 0 0,0 0 0,0 0 16,1 0-16,-1 0 0,0 0 15,0 0-15,0 0 0,0-21 16,1 21 0,-22-21 46,-22 21-46,22-21-16,0 0 0</inkml:trace>
  <inkml:trace contextRef="#ctx0" brushRef="#br0" timeOffset="37907.24">23262 10583 0,'0'0'0,"-21"-21"0,0 0 0,21 0 15,-21 21-15,-1 0 16,1 0-16,0 21 0,21 21 16,-21-20-16,21 20 0,0 21 15,-21-20-15,21 20 0,-21 1 0,21-1 16,-22 1-16,22-1 0,0 1 0,0 20 15,-21-20-15,21-1 0,-21 1 16,21-1-16,0 1 0,0-22 0,-21 22 16,21-22-16,-21 0 0,21-20 0,0 20 15,0-21-15,0 21 0,0-20 0,-21-1 16,21 0-16,0-42 31,-22 0-31,22-1 0,0 1 16,0 0-16,-21 0 0,21-21 15</inkml:trace>
  <inkml:trace contextRef="#ctx0" brushRef="#br0" timeOffset="38229.31">22691 11049 0,'0'0'0,"-22"-63"0,22 41 0,0-20 0,-21 0 16,21-1-16,0 1 0,0 21 0,0-21 15,0 20-15,21 1 0,22-21 16,-22 21-16,42 0 0,-20-22 15,20 22-15,1 0 0,-1 0 0,22 0 16,-22 21-16,22 0 0,-21 0 0,-1 21 0,1 0 16,-22 0-16,21 21 15,-41 1-15,-1-1 0,0 0 0,-21 22 16,0-22-16,0 1 0,-21-1 0,0 0 16,-1 1-16,-20-22 0,21 21 0,-21 0 15,-1-20-15,1-1 0,21 0 0,-22 0 16,22 0-16,0 0 0,0-21 15,0 22-15,0-22 0,21 21 16,21-21 0,0 21-1,0-21-15,0 0 0,22 0 0,-22 0 16,0 0-16</inkml:trace>
  <inkml:trace contextRef="#ctx0" brushRef="#br0" timeOffset="40035.26">23961 11515 0,'21'0'16,"-42"0"-16,63 0 0,-21 0 15,-21-21-15,0-1 16,0 1-16,0 0 0,0 0 16,0 0-16,0 0 0,0-22 0,-21 22 0,21 0 15,-21-21-15,0 20 0,-1-20 16,1 21-16,0 21 0,-21-21 0,21 21 15,-1 0-15,1 0 0,-21 21 16,0 0-16,20 0 0,-20 22 0,21-1 0,-21 0 16,20 1-16,-20-1 0,21 0 15,0 1-15,0-1 0,21 0 16,0 1-16,0-22 0,0 0 0,0 21 16,0-21-16,21 1 0,0-1 15,21-21-15,-21 0 0,22 0 0,-1 0 16,-21 0-16,22-21 0,-1-1 0,-21 22 15,21-21-15,1 0 0,-22 0 0,0 0 16,21 0-16,-20-22 0,-1 22 16,-21-21-16,21-1 0,0 1 15,0 0-15,-21-1 0,0 1 0,21 0 16,1 21-16,-22-22 0,0 22 0,0 0 16,0 0-16,21 21 0,-21 21 31,0 0-31,0 21 15,0-20-15,0 20 0,-21-21 0,21 21 16,-22 1-16,22-22 0,0 21 0,0-21 16,0 22-16,-21-22 0,21 0 0,0 0 15,0 22-15,0-22 16,0 0-16,21-21 0,1 0 16,-1 0-16,0 0 15,0 0-15,0 0 0,0 0 0,1-21 16,20 0-16,-21 21 0,0-22 0,22 1 15,-1-21-15,-21 21 0,21 0 0,-20-22 16,-1 1-16,0 21 0,0-22 16,-21 1-16,0 21 0,0 0 0,0 0 15,0-1-15,0 1 0,-21 21 0,0 0 16,0 0-16,-1 0 0,1 0 0,0 0 16,0 21-16,21 1 0,0-1 15,0 0-15,21 0 16,0 0-16,0 0 0,1 1 0,-1-1 15,0 0-15,0 0 0,-21 0 16,0 0-16,0 1 0,0-1 16,0 0-16,0 0 0,0 0 0,0 0 15,0 1-15,-21-22 0,21 21 0,0 0 16,0 0-16,21-21 16,0 21-16,0-21 15,22 0-15,-1 0 0,0 0 0,1 0 16,-1 0-16,0 0 0,1 0 0,-1-21 15,0 0-15,-20 21 0,20-21 0,-21 0 16,21-1-16,-20 1 0,-1-21 0,0 21 16,0-22-16,-21 22 15,0-21-15,21 0 0,-21 20 0,0 1 16,0 0-16,0 0 0,0 0 0,-21 21 16,0 0-1,0 21-15,0 0 0,-1-21 0,1 21 16,0 22-16,0-22 0,0 0 15,0 0-15,-1 21 0,22-20 0,0-1 16,0 21-16,0-21 0,0 0 0,0 1 16,0-1-16,22 0 0,-1 0 15,0-21-15,0 0 0,0 0 0,22 0 16,-1 0-16,-21 0 0,21 0 0,1 0 16,-1 0-16,-21 0 0,22 0 15,-1-21-15,-21 0 0,0 0 16,22 21-16,-22-22 0,0-20 0,0 21 15,0 0-15,0-22 0,1 22 0,-22 0 16,0 0-16,21 0 0,-21 0 0,0-1 16,0 44 15,-21-1-31,-1 0 0,22 0 0,-21 0 16,21 0-16,0 1 0,-21-1 0,0 42 15,21-42-15,0 1 16,0-1-16,0 0 0,0 0 15,21-21 17,0-21-32,-21 0 15,21 21-15,-21-21 0,22-1 0,-22 1 16,21 0-16,0 0 0,-21-21 0,21-1 16,0 22-16,0-21 0,22-1 0,-22 22 15,0 0-15,0 0 0,22 0 16,-22 0-16,0-1 0,0 22 0,0 0 15,0 0-15,1 0 0,-1 22 16,-21-1-16,0 0 0,0 0 0,0 0 16,0 0-16,0 1 0,0 20 15,0-21-15,0 0 0,0 22 0,0-22 16,0 0-16,0 0 0,0 0 16,0 0-16,0 1 0,0-1 0,21-21 15,0 21-15,0-21 0,0 0 16,1 0-16,-1 0 0,0 0 15,0 0-15,0-21 0,0 0 16,-21-1-16,0 1 16,22 0-16,-1 0 0,0-21 0,-21-1 15,21 1-15,0 0 0,0-22 0,1 22 16,-1-22-16,0 1 0,0 20 0,0-20 16,0 21-16,1-22 0,-1 22 15,0-1-15,-21 22 0,0 0 16,0 0-16,0 0 0,0 0 0,21 21 15,-21 21 1,-21 0 0,21 0-16,-21 0 0,21 22 0,0-1 15,-21-21-15,-1 21 0,22 1 16,-21-1-16,21 22 0,0-22 0,-21 0 16,0 1-16,21 20 0,-21-21 0,21 1 15,0-1-15,0-21 0,-21 22 0,21-22 16,0 21-16,0-21 0,0 0 15,0 1-15,0-1 0,0 0 0,21-21 16,-21 21-16,21-21 16,0 0-16,0 0 15,0 0-15,1 0 0,-22-21 16,21 21-16,0 0 0,-21-21 0,0 0 16,21 21-16,0-22 0,0 1 15,-21 0-15,22 0 16,-1 0-16,-21 0 0,0-1 15</inkml:trace>
  <inkml:trace contextRef="#ctx0" brushRef="#br0" timeOffset="40267.14">26374 11113 0,'0'0'0,"-43"0"0,22 0 0,0-22 16,-21 22-1,63 0 1,0 0-16,0 0 0,21 0 0,-20 0 15,20 0-15,0 0 0,22 0 0,-22 0 16,0 0-16,22 0 0,-22-21 0,1 21 16,-1 0-16,0 0 0,-21 0 0,22 0 15,-43-21-15,21 21 16,-42 0 0,0 0-16,-1 0 15,-20 0-15,21 0 0,-21 0 16</inkml:trace>
  <inkml:trace contextRef="#ctx0" brushRef="#br0" timeOffset="41592.16">10329 13293 0,'0'0'0,"21"0"0,-21-21 0,0-1 32,0 1-32,0 0 15,0 0 1,-21 21-16,0 0 15,0 0-15,0 0 16,0 0-16,-1 0 0,1 0 0,0 0 16,0 0-16,0 0 0,0 0 15,-1 0-15,22 21 16,0 0 0,0 0-1,22-21-15,-1 22 16,21-22-16,-21 21 0,0 0 0,1-21 15,20 21-15,-21 0 0,0 0 16,0 1-16,-21-1 0,0 21 0,0-21 16,0 22-16,0-22 0,0 21 0,0-21 15,-42 22-15,21-22 0,-21 0 16,-1 21-16,1-21 0,0 1 0,-22-1 16,22 0-16,-1-21 0,1 21 0,0-21 15,21 0-15,-1 0 0,1 0 16,0 0-16,21-21 15,21 0-15,0 0 16,1-1-16,20 1 0,0 0 0,1 21 16,-1-21-16,0 0 0,1 21 0,-1 0 15,0 0-15,1 0 0,-1 0 0,-21 0 16,0 21-16,-21 0 0,0 0 16,0 0-16,0 22 0,0-22 0,0 0 15,-42 21-15,21 1 0,0-22 0,-22 21 16,1 1-16,21-22 0,-22 0 15,1 21-15,21-21 0,0 1 0,0-1 0,-1 0 16,22 0 0,22-21-1,-1 0-15,0 0 0,0 0 16,0 0-16,0-21 0,1 21 0,-1 0 16,0-21-16,0 21 0,0-21 15,-21-1-15,21 22 0,-21-21 31</inkml:trace>
  <inkml:trace contextRef="#ctx0" brushRef="#br0" timeOffset="42102.78">11938 14690 0,'0'0'16,"0"-21"-16,0-1 0,0 1 0,21 0 16,0 0-16,0 0 0,22-22 15,-22 22-15,21-21 0,1 0 0,-22 20 16,21-20-16,0 21 0,-20 0 0,-1 0 15,0 21-15,-21-22 0,-21 44 32,0-1-32,-1 0 0,-20 21 15,0-21-15,21 43 0,-22-22 16,1 1-16,0 20 0,-1 1 0,1-22 16,0 21-16,-1 1 0,-20-22 0,20 1 15,1 20-15,0-21 0,21 1 0,-22-1 16,1 0-16,21 1 0,-22-22 15,22 0-15,0 0 0,21 0 16,0-42 0,21 0-16,0 0 0,22 0 15,-22 0-15,0-22 0,21 22 16,1-21-16,-1-1 0</inkml:trace>
  <inkml:trace contextRef="#ctx0" brushRef="#br0" timeOffset="42335.65">12319 14520 0,'21'-21'0,"-42"42"0,84-63 0,-41 21 16,-1 0-16,-21 0 0,0 42 16,0 0-1,0 21-15,-21-21 0,-1 22 0,1-1 16,0 0-16,-21 1 0,21 20 16,-22-20-16,1-1 0,0 21 0,-1-20 0,1-1 15,0 22-15,-1-22 16,1 0-16,21-21 0,-22 22 0,22-1 15,0-21-15,0 0 0,0 1 0,21-1 16,-21-21-16,21 21 0,21-21 16,0 0-16,0 0 15,21-21-15</inkml:trace>
  <inkml:trace contextRef="#ctx0" brushRef="#br0" timeOffset="43955.57">12636 14901 0,'0'0'0,"0"-21"0,0 0 15,0 0-15,0 0 16,0 42-1,0 0-15,0 21 16,0-20-16,0-1 0,0 21 16,0-21-16,0 22 0,0-22 0,0 0 15,0 21-15,0-21 0,0 1 16,0-1-16,-21 0 0,0-21 0,21 21 16,-21-21-16,21-21 15,0 0 1,0 0-16,0-1 0,0 1 15,0 0-15,0-21 0,0 21 0,0-22 16,21 22-16,0-21 0,0 21 0,1-22 16,-1 22-16,21 0 0,-21 0 0,22 0 15,-1 21-15,-21 0 0,21 0 16,-20 0-16,20 21 0,-21-21 0,0 21 16,0 21-16,1-21 0,-1 1 0,-21-1 15,0 21-15,0-21 0,0 22 0,0-22 16,0 21-16,0-21 15,0 0-15,0 1 0,0-1 0,0 0 16,0-42 15,0 0-31,21-1 0,0 1 16,0 0-16,0-21 0,1 21 0,-1-1 16,0-20-16,0 21 0,0-21 0,0-1 15,1 22-15,-1 0 0,0 0 0,0 0 16,0-1-16,0 22 0,1 0 15,-1 22 1,-21-1-16,0 0 0,0 0 16,0 0-16,0 0 0,0 1 15,0 20-15,0-21 0,0 0 0,0 22 16,0-22-16,0 21 0,0-21 16,0 0-16,0 1 0,0-1 0,0 0 15,21-21-15,0 21 0,21-21 16,-20 0-16,-1 0 0,0 0 0,0-21 15,0 21-15,22-21 0,-22 0 16,0-1-16,21 1 0,-21 0 0,1-21 16,20 21-16,-21-1 0,-21-20 15,21 21-15,-21-21 0,0 20 0,0 1 0,0-21 16,0 21-16,0 0 0,0-1 16,-21 22-16,0 0 0,0 0 15,0 0-15,-1 0 0,1 0 16,0 22-16,21-1 0,0 21 0,-21-21 15,21 0-15,0 22 0,0-22 0,0 0 16,0 21-16,0-20 0,0-1 16,21 0-16,0 0 0,0 0 0,1-21 15,20 0-15,-21 0 0,21 0 0,1 0 16,-1 0-16,0 0 0,1-21 0,-1 0 16,0 0-16,1 0 0,-1-1 15,0 1-15,1 0 0,-22 0 0,0 0 16,0 0-16,0-22 0,-21 22 15,0 0-15,0 0 0,0 0 0,0 42 47,0 0-47,0 0 0,0 0 0,-21 0 16,21 1-16,-21 20 0,21-21 0,-21 0 16,21 0-16,0 1 0,0-1 15,-21 0-15,21 0 0,0 0 0,0 0 16,0-42 15,0 0-31,0 0 0,0 0 0,0 0 16,21-22-16,-21 22 0,0 0 15,21 0-15,0-22 16,-21 22-16,21 0 0,1-21 0,-1 21 16,0-1-16,0 1 0,0 21 0,0 0 15,22 0-15,-22 0 0,0 0 0,0 0 16,0 0-16,1 21 0,-1 1 0,-21-1 15,21 21-15,-21-21 0,21 0 16,-21 22-16,0-22 0,21 0 0,-21 21 16,0-20-16,21-1 0,-21 21 0,0-21 15,0 0-15,0-42 32,0 0-17,0 0-15,22 0 0,-22 0 16,0-22-16,21 22 0,-21 0 0,21 0 15,-21-22-15,21 22 0,0-21 0,0 21 16,1 0-16,-1-1 0,21 1 0,-21 21 16,0 0-16,1 0 0,-1 0 15,0 0-15,0 0 0,0 21 0,-21 1 16,0-1-16,0 21 0,0-21 0,0 0 16,0 22-16,0-22 0,0 21 0,0-21 15,0 1-15,-21 20 0,21-21 16,0 0-16,-21 0 0,21 1 15,-21-22-15,21 21 0,0-42 32,21-1-32,-21 1 0,21 21 15</inkml:trace>
  <inkml:trace contextRef="#ctx0" brushRef="#br0" timeOffset="45707.36">15557 14415 0,'0'0'0,"0"-64"16,0 43-16,0 42 31,-21 0-31,21 0 0,-21 22 0,21-1 16,-21-21-16,21 22 0,0 20 16,0-21-16,-21 1 0,21-1 0,0 0 15,-21 1-15,21-1 0,0 0 0,0-20 16,0 20-16,0 0 0,0-21 0,0 1 15,0-1-15,0 0 0,0 0 0,0-42 47,0 0-47,0 0 0,21-1 16,-21 1-16,21-21 0,0 21 0,-21 0 16,21-1-16,0 1 0,1-21 15,-1 42-15,0-21 0,0 0 16,0 21-16,0 0 0,1 0 15,-1 0-15,0 0 0,0 0 0,0 0 16,-21 21-16,0 0 0,21-21 0,-21 21 16,0 0-16,0 0 0,0 1 15,0-1-15,0 0 0,0 0 0,-21 0 16,0 0-16,0-21 0,0 22 0,0-22 16,-1 0-16,1 0 0,0 0 15,0 0-15,0 0 16,0 0-16,21-22 15,-22 22-15,22-21 16,-21 21-16,21 21 16,0 1-1,0-1-15,0 0 0,0 0 16,21-21-16,1 21 0,-1 0 0,0 1 16,0-22-16,0 21 0,0-21 15,1 0-15,20 0 0,0 0 0,1 0 16,-1 0-16,0 0 0,22 0 0,-22-21 15,0 21-15,22-22 0,-22 1 0,1 21 16,-1-21-16,-21 0 0,21-21 0,-20 20 16,-1 1-16,0 0 15,0-21-15,-21 21 0,0-22 0,0 22 0,0 0 16,0-21-16,0 20 0,0 1 16,-21 21-16,0 0 0,0 0 15,-1 0-15,22 21 16,-21 1-16,21-1 0,-21 0 15,21 0-15,0 0 0,0 0 0,0 1 16,0 41-16,0-42 0,21-21 16,0 21-16,1 1 0,-22-1 0,21-21 15,0 0-15,-21 21 0,21-21 16,0 0-16,0 0 16,-21 21 46,0 0-62,-21 0 16,21 1-16,0-1 15,0 0-15,21-21 16,1 0 0,-1 0-16,0 0 0,0 0 15,0 0-15,0 0 0,1 0 16,-1-21-16,0 21 0,-21-21 15,21-1-15,0 1 0,0 21 0,-21-21 16,22 0-16,-1 0 0,-21-22 0,21 22 16,-21 0-16,21 0 0,-21-21 0,21 20 15,0 1-15,-21 0 0,0 0 16,0 0-16,0 0 0,22-1 16,-22 44 62,0-1-63,0 0 1,0 0-16,0 0 16,0 0-1,0 1-15,0-1 0,0 0 16,0 0-1,0 0 17,21-21 15,0 0-16,0 0-16,-21 21-15,0 1 16,0-1-16,0 0 16,0 0-16,0 0 15,0 0-15,0 1 16,0-1-16,0 0 16,21-21 15,0 0-31,1 0 0,-1 0 15,0 0-15,0-21 0,21 21 16,-20-21-16,-1 21 0,0-22 16,21 1-16,-21 21 0,22-21 0,-22 0 15,21 0-15,-21 0 0,1-1 0,-1 1 16,0-21-16,0 21 0,-21 0 0,0-1 16,0 1-16,0 0 0,0 0 15,-21 21-15,0 0 16,0 0-16,-1 0 0,1 21 0,0-21 15,21 21-15,0 0 0,-21 1 0,21-1 16,0 0-16,0 21 0,0-21 0,0 1 16,0-1-16,0 0 0,21 0 0,0 0 15,-21 0-15,0 1 16,21-22-16,-21 21 0,0 0 16,0 0-1,-21-21-15,0 21 16,0-21-16,0 0 0,0 0 15,21 21-15,-22-21 0,1 22 16,0-22 0,0 0-16,0 0 0,-22 21 0,1-21 15</inkml:trace>
  <inkml:trace contextRef="#ctx0" brushRef="#br0" timeOffset="46746.76">9440 16552 0,'0'22'16,"-21"-1"-16,0-21 0,0 0 15,0 0-15,-1 0 16,22-21 0,0-1-1,22 22 1,-1-21-1,0 21 1,-21 21-16,0 1 16,0-1-16,-21 0 15,21 21-15,-21-21 0,-1 22 0,1-22 16,0 21-16,21-21 0,-21 22 0,0-1 16,21-21-16,0 0 0,0 22 0,0-22 15,0 0-15,0 0 0,0 0 16,0 1-16,0-1 0,0 0 15,21-21-15,0 0 0,21 0 16,-20 21-16,-1-21 0,21 0 0,0 0 16,-20 0-16,20 0 0,0 0 0,-21 0 15,22 0-15,-22 0 0,0 0 16,-21 21-16,0 0 16,-21-21-16,0 22 0,0-22 15,-1 21-15,-20 0 0,21-21 0,-21 21 16,20 0-16,-20 0 0,21 1 0,-21-1 15,20 0-15,1 21 0,0-21 16,0 1-16,21-1 0,0 0 0,0 0 16,0 0-16,0 0 0,0 1 15,21-22 1,0 0-16,-42 0 125,0 0-109</inkml:trace>
  <inkml:trace contextRef="#ctx0" brushRef="#br0" timeOffset="46983.14">9525 17674 0,'0'0'0,"0"21"16,0 1 0,21-22-16</inkml:trace>
  <inkml:trace contextRef="#ctx0" brushRef="#br0" timeOffset="48435.21">19875 4233 0,'0'-21'31,"-21"21"-15</inkml:trace>
  <inkml:trace contextRef="#ctx0" brushRef="#br1" timeOffset="56295.65">18859 4657 0,'-21'0'16,"0"0"0,0 0-1,0 0-15,0 0 16,-1 0 0,44 0 46,-1 0-62,0 0 16,0 0-16,21 0 0,1 0 15,-1 0-15,0 0 0,1 0 0,20 0 16,1 0-16,-1 0 0,22 0 0,0 0 16,20 0-16,-20 0 15,0 0-15,-1 0 0,1 0 0,0 0 16,-1 0-16,-20 0 0,-1 0 0,1 0 15,-1 0-15,1 0 0,-22 0 0,1 0 16,-1 0-16,-21 0 0,0 0 16,22 0-16,-43-21 0,21 21 0,0 0 15,-42 21 32,0 0-31,21 0-1,0 0-15,-22 0 16,22 1-16,0-1 0,-21 0 0,21 21 16,0-21-16,0 1 0,0 20 0,0-21 15,0 21-15,-21 1 0,21-22 16,-21 21-16,21 1 0,0-1 0,0 0 16,-21 1-16,0-1 0,-1 0 0,22 22 15,0-22-15,-21 22 0,0-22 16,21 21-16,-21 1 0,21-1 15,0-20-15,0 20 0,0 1 0,0-22 0,0 22 16,0-22-16,0 21 0,0-20 16,0 20-16,0-20 0,0 20 0,0-21 15,0 22-15,0-1 0,0-20 16,0 20-16,-21-20 0,21 20 0,-21-21 16,21 1-16,0-1 0,-22 22 0,1-22 15,21 0-15,-21 1 0,21-1 0,0-21 16,0 21-16,0 1 0,-21-22 15,21 21-15,0-21 0,0 22 0,-21-22 16,21 0-16,0 21 0,0-20 0,0-1 16,0 0-16,0 0 0,0 0 0,0 0 15,0 1-15,0-1 0,0 0 16,0 0-16,0 0 16,0 0-16,0 1 15,0-1 1,0 0-1,0 0 1,0 0 31,0 0-31,-21 1-1,21-1-15,0 0 16,0 0-16,0 0 15,0 0-15,0 1 16,0-1-16,0 0 0,0 0 0,0 0 16,0 0-16,0 1 0,0-1 15,0 0-15,0 0 0,0 0 0,21 0 16,-21 1-16,0-1 0,0 0 16,0 0-16,0 0 0,0 0 15,0 1-15,0-1 0,-21 0 0,-1 0 16,22 0-16,0 0 0,0 1 15,0-1-15,0 0 0,0 0 16,0 0-16,0 0 0,-21 1 0,21-1 16,0 0-16,0 0 15,0 0-15,0 0 0,0 1 16,0-1-16,0 0 16,0 0-16,-21 0 15,21 0-15,0 1 31,0-1-15,-21-21-16,0 0 16,0 21-16,-1-21 15,1 0-15,0 21 0,0 0 0,0-21 16,-22 0-16,22 21 0,0-21 0,-21 0 16,-1 0-16,1 22 0,-21-22 0,20 0 15,-20 0-15,-1 0 0,-20 0 16,20 0-16,-21 0 0,22 0 0,-1 0 15,1 0-15,-1 21 0,22-21 0,-21 0 16,41 0-16,-20 0 0,0 0 0,21 0 16,-1 0-16,1 0 0,0 0 15,21-21 17,21-1-17,-21 1-15,21 21 0,1-21 0,-1 21 16,-21-21-16,21 0 0,0 0 15,0-1-15,0 1 0,22 0 0,-22 0 16,0 0-16,0 0 0,0-1 16,22 1-16,-22 0 0,-21 0 0,21 0 15,0 21-15,-21-21 0,0-1 0,21 22 16,-21-21-16,-21 21 31,0 0-31,0 21 0,0 1 0,0-1 16,-1 0-16,1-21 15,0 21-15,21 0 0,-21 0 0,0 1 16,-22-1-16,22 0 0,0 0 16,-21 0-16,21 0 0,-1 1 0,-20-1 15,21 0-15,-21 0 0,20 0 0,1-21 16,0 0-16,0 21 0,0-21 16,21 22 15,21-22-31,0 21 0,-21 0 15,42-21-15,-20 21 0,-1 0 0,0 0 16,21 1-16,-21-1 0,1 0 16,20-21-16,-21 21 0,0 0 0,0 0 0,1 1 15,-1-1-15,0-21 0,0 21 0,0-21 16,-21 21 0,21-21-16,-21-21 31,0 0-31,0 0 15,0-1-15,0-20 0,22 21 0</inkml:trace>
  <inkml:trace contextRef="#ctx0" brushRef="#br1" timeOffset="57172.16">18711 4466 0,'0'0'0,"-42"21"16,42 1-16,-21-22 15,21 21-15,21-21 31,0 0-31,0-21 16,0-1-16,22 22 0,-1-21 0,0 0 16,1 0-16,-1 0 0,0 0 0,22 21 15,-22-22-15,1 1 0,-1 0 16,-21 0-16,21 0 0,-20 21 0,-22-21 16,-22 21-1,-20 0 1,21 0-16,0 0 0,-22 21 15,22-21-15,-21 21 0,21-21 0,0 0 0,-1 21 16,1-21-16,0 0 16,0 21-16,0-21 0,0 0 0,-1 21 15,1-21 1,21 22-16,0-1 16,0 0-16,0 0 0,0 0 15,0 0-15,0 1 0,0-1 16,21 0-16,1 0 0,-22 0 15,21 0-15,0-21 0,-21 22 16,21-1-16,-21 0 0,21 0 0,-21 0 16,21 0-16,-21 22 0,0-22 15,0 0-15,0 0 0,0 0 16,22 1-16,-22-1 0,0 0 16,0 0-16,0 0 0,21-21 15,-21 21-15,21-21 31</inkml:trace>
  <inkml:trace contextRef="#ctx0" brushRef="#br1" timeOffset="57855.77">21738 6414 0,'0'0'0,"21"-22"0,0 22 0,1-21 0,-1 0 15,0 0-15,0 0 0,0 0 16,0 21-16,1-22 0,-1 1 15,-21 0-15,0 0 0,0 0 16,0 0-16,-21-1 0,-22 22 16,1-21-16,0 21 0,-1 0 15,1 0-15,-22 0 0,22 0 16,-21 0-16,20 21 0,1 1 0,0-22 16,-1 21-16,22 0 0,21 0 0,0 0 15,0 0-15,21 22 0,0-22 16,22 0-16,-1 0 0,0 22 15,1-22-15,20 21 0,-20 0 0,20-20 16,-21 20-16,1-21 0,-1 21 0,-21-20 16,0 20-16,1-21 0,-22 21 0,0-20 15,0-1-15,-22 0 0,1 0 16,-21 0-16,0 0 0,-22 1 0,1-22 16,-1 21-16,-21-21 0,22 0 15,-1 0-15,1 0 0,21 0 0,-1 0 16,1 0-16,0 0 0,20 0 0,1-21 15,21-1-15,0 1 16,0 0-16,0 0 0,43 21 16,-22-21-16,0 0 0,21-1 0,1 22 15,-1-21-15,0 0 0,1 21 0,-1-21 16,0 21-16,22 0 0</inkml:trace>
  <inkml:trace contextRef="#ctx0" brushRef="#br1" timeOffset="58191.26">22034 6646 0,'0'-21'16,"0"42"15,0 1-31,0-1 16,-21 0-16,21 21 0,0-21 0,-21 1 16,21-1-16,0 0 0,0 0 0,0 0 15,0 0-15,0 1 0,0-1 16,21 0-16,0-21 0,1 21 15,-1-21-15,0 0 0,0 0 16,0 0-16,0 0 0,1-21 0,20 21 0,-42-21 16,21 0-16,0-1 0,0 1 0,-21 0 15,0 0-15,0 0 16,0 0-16,0-1 0,0 1 0,0-21 16,0 21-16,0 0 0,0-1 0,0 1 15,-21 21 16,21 21-31,0 1 16,0-1-16,0 0 0,21-21 16</inkml:trace>
  <inkml:trace contextRef="#ctx0" brushRef="#br1" timeOffset="58499.23">22691 6668 0,'0'0'16,"0"-43"-16,0 22 15,-22 21-15,1 0 16,0 0-16,21 21 16,0 0-16,0 1 0,-21-1 0,0 21 15,21 0-15,-21 1 0,21-1 0,0 0 16,-22 1-16,22-1 0,-21 22 0,21-1 16,0-21-16,0 22 0,0-1 15,0 1-15,0-1 0,0-20 0,0 20 16,0-20-16,0-1 0,-21 0 15,21-21-15,0 1 0,-21 20 0,21-21 16,0 0-16,0-42 16,0 0-1,0 0-15,0 0 0,0-1 16,0 1-16,21-21 0,-21 0 16,21-1-16,-21 1 0,0 0 0</inkml:trace>
  <inkml:trace contextRef="#ctx0" brushRef="#br1" timeOffset="58751.22">22564 7006 0,'0'0'0,"0"-42"15,0 0-15,0-1 0,0 1 16,0 0-16,0 20 0,0-20 0,0 21 16,0 0-16,0 0 0,21 21 15,21-22-15,-21 1 0,0 21 0,22 0 16,-22 0-16,21 0 0,-21 0 16,22 0-16,-22 0 0,0 0 0,0 21 15,-21 1-15,0-1 0,0 0 0,0 21 16,-21-21-16,0 1 0,0-1 0,0 0 15,-22 0-15,1 0 0,0 0 16,20-21-16,-20 22 0,21-1 0,0-21 16,0 0-16,-1 21 0,44-21 31,-1 0-31,0 0 16,0-21-16,21 0 0,-20 21 15</inkml:trace>
  <inkml:trace contextRef="#ctx0" brushRef="#br1" timeOffset="59075.76">23135 6646 0,'0'0'0,"0"-21"15,0 0 1,-21 21-16,0 0 16,21-21-16,0 42 46,0 0-30,0 0-16,0 1 16,0-1-16,0 0 0,-21 0 15,21 0-15,-22 0 0,1 1 0,21-1 16,-21 0-16,21 0 0,0 0 0,0 0 16,0 1-16,21-1 15,0-21-15,1 0 0,-1 0 16,0 0-16,0 0 0,0 0 15,0 0-15,1 0 0,-1 0 16,0-21-16,0 21 0,0-22 0,0 1 16,1 0-16</inkml:trace>
  <inkml:trace contextRef="#ctx0" brushRef="#br1" timeOffset="59431.58">23410 6710 0,'0'0'0,"0"-21"0,-21 21 16,21-21-16,-21 21 15,21-22-15,0 1 16,21 21 0,0 0-16,0 0 0,1 0 0,-1 21 15,0 1-15,-21-1 0,0 0 16,21 0-16,-21 0 0,0 0 16,0 1-16,0-1 0,0 0 0,0 0 15,0 0-15,-21 0 0,21 1 0,-21-1 16,21 0-16,-21-21 0,-1 0 15,22-21 17,0 0-32,0-1 15,22 1-15,-22 0 0,0 0 16,21-21-16,0 20 0,-21 1 0,21-21 16,0 21-16,0 0 0,-21-1 15,22 1-15,-1 0 0,0 21 16,0 0-1,0 0-15,0 21 16,1-21-16</inkml:trace>
  <inkml:trace contextRef="#ctx0" brushRef="#br1" timeOffset="59727.93">24193 6668 0,'0'0'0,"0"-22"0,0 1 0,0 0 15,0 0-15,-21 0 0,0 0 16,0-1-16,0 22 0,0 0 16,-1 0-16,1 0 15,0 22-15,0-22 0,0 21 0,21 21 16,-21-21-16,-1 22 0,1-22 16,0 21-16,0-21 0,21 22 0,-21-22 15,21 0-15,0 21 0,0-21 0,0 1 16,0-1-16,0 0 0,0 0 0,21 0 15,0 0-15,0-21 0,0 22 16,1-22-16,-1 0 0,0 0 0,0 0 16,0 0-16,22 0 0,-22 0 0,0 0 15,0 0-15,0 0 0,0-22 0,1 1 16,-1 21-16</inkml:trace>
  <inkml:trace contextRef="#ctx0" brushRef="#br1" timeOffset="60007.76">24701 6244 0,'0'0'16,"0"-21"-16,0-21 0,0 21 0,0-1 0,-21 1 15,0 21-15,0 0 16,0 0-16,21 21 16,0 1-16,0-1 0,0 21 0,0-21 15,0 22-15,0-1 0,0 21 0,0-20 16,0 20-16,0-20 0,0-1 15,0 21-15,0-20 0,0-1 16,0 0-16,0-20 0,0 20 0,0-21 16,0 21-16,-21-20 0,-1-1 0,22 0 15,-21 0-15,21 0 0,0 0 16,21-21 15,1 0-31</inkml:trace>
  <inkml:trace contextRef="#ctx0" brushRef="#br1" timeOffset="61047.18">25125 6858 0,'0'0'0,"21"-21"0,-21 0 0,0 0 15,21-1-15,-21 1 0,0 0 16,0 0-16,0-21 0,0 20 0,0 1 16,0 0-16,-21 21 0,21-21 15,-21 0-15,0 21 0,-1 0 0,1 0 16,0 0-16,0 21 0,0 0 0,0 0 15,-22 0-15,22 1 0,0 20 0,0-21 16,0 21-16,-1-20 0,1 20 16,21-21-16,0 0 0,0 0 0,0 1 15,0-1-15,0 0 0,0 0 0,0 0 16,21-21-16,1 0 0,-1 0 16,0 0-16,0 0 0,0 0 15,0 0-15,1 0 0,-1-21 16,0 21-16,0-21 0,0 0 0,0 21 15,-21-21-15,22-1 0,-22 1 0,21-21 16,0 21-16,-21 0 0,0-22 0,21 22 16,-21 0-16,21 0 0,-21 0 15,0 42 1,-21 0 0,0 0-16,0 0 0,0 0 0,21 1 15,-22 20-15,1-21 0,0 0 16,21 0-16,0 1 0,0-1 15,0 0-15,0 0 0,0 0 0,0 0 16,21-21-16,0 0 16,1 0-16,-1 0 0,0 0 15,0 0-15,0 0 0,0 0 0,1-21 16,20 21-16,-21-21 0,0 0 0,0 21 16,1-21-16,-1 0 0,21-1 0,-21-20 15,22 21-15,-22 0 0,0-22 16,21 22-16,-21 0 0,1-21 0,-1 42 15,-21-21-15,0-1 0,-21 44 16,-1-1 0,22 0-16,-21 0 0,21 0 15,-21 0-15,21 1 0,0-1 16,0 0-16,0 0 0,0 0 0,0 0 16,0 1-16,21-1 0,-21 0 0,0 0 15,0 0-15,-21-21 31,0 0-31,0 0 16,0 0-16,-1 0 0,1 0 16,0 0-16,0 0 15,42 0 17,0 21-32,0-21 15,1 0-15,-1 0 0,0 0 0,0 0 16,0 0-16,0 0 0,1 0 15,-1 0-15,0 0 0,21 0 16,-21 0-16,1 0 0,-1 0 0,21-21 16,-21 21-16,0-21 0,1 21 0,-1-21 15,0 0-15,0 21 0,0-21 0,-21-1 16,21 1-16,-21 0 0,22 0 16,-22 0-16,0 0 0,0-1 15,0 44 16,0-1-31,0 0 0,0 0 0,0 0 16,0 0-16,0 1 0,0-1 16,0 0-16,0 0 0,0 0 0,0 0 15,0 1-15,0-1 0,-22 0 16,1-21-16,0 21 0,0 0 16,0-21-16,0 21 0,-1-21 15,1 0-15,21 22 0,-21-22 16,0 0-16,0 0 15,0 0-15</inkml:trace>
  <inkml:trace contextRef="#ctx0" brushRef="#br1" timeOffset="63139.82">20129 13822 0,'0'0'0,"-21"-21"0,-21 21 0,0-21 0,20 21 15,-20-22-15,21 22 0,-21 0 16,20-21-16,22 0 16,0 0-16,22 0 0,-1 0 15,21 21-15,0-22 0,22 1 16,-1 0-16,1 0 0,21 0 16,-1 21-16,1-21 0,0-1 0,-1 22 0,1 0 15,-22-21-15,22 21 0,-21 0 0,-1 0 16,-21 0-16,1 0 15,-1 0-15,0 0 0,-20 0 0,-1 0 16,-21 21-16,0 1 16,0 20-16,0-21 0,0 0 15,-21 22-15,-1-1 0,22 0 0,-21 1 16,0 20-16,21-21 0,-21 22 0,21-1 16,-21 1-16,21-1 0,0 22 0,0 0 15,-21-1-15,21 1 0,0 0 16,0-22-16,0 22 0,0 0 15,0-1-15,0 1 0,0 0 0,0-1 16,21 1-16,-21 21 0,21-43 0,0 22 16,-21 0-16,21-1 0,0 1 15,1 0-15,-1-1 0,0 1 0,-21 0 16,21-1-16,0-20 0,0 20 0,1-20 16,-1-1-16,0 1 0,0-1 15,0 1-15,-21-1 0,0 1 0,21-1 16,1-20-16,-22 63 0,0-85 15,0 21-15,0-21 0,0 0 16,0 1-16,0-1 0,-22-21 16,1 0-16,21 21 15,-42-21-15,21 0 0,0 0 0,-22 0 16,1 0-16,0 0 0,-1 0 16,-20 0-16,-1 0 0,1 0 0,-22 0 15,0 0-15,1 0 0,-22 0 0,21 0 16,-21 0-16,1 0 0,20 0 15,-21 0-15,21 0 0,1 0 0,-1 0 16,0 0-16,1 0 0,-1 0 0,22 0 16,-1 0-16,22 0 0,-22 0 15,22 0-15,0 0 0,20 0 0,-20 0 16,21 0-16,0 0 0,0 0 16,21-21-16,0 0 15,0-1 1,21 1-16,0 0 0,0 0 0,0 0 15,0 0-15,22-1 0,-22 1 0,21-21 16,1 21-16,-1 0 0,0-22 16,-21 22-16,22-21 0,-1 21 15,-21-1-15,0 1 0,1 0 0,-1 0 0,0 21 16,0-21-16,-21 42 31,0 0-31,0 0 0,-21 0 16,0 22-16,21-22 0,-21 0 0,-1 0 15,-20 0-15,21 22 16,0-22-16,-22 0 0,22 0 0,-21 0 16,21 1-16,-22-22 0,1 21 0,21 0 15,-21-21-15,20 0 0,1 0 16,0 0-16,0 0 0,0 0 0,0 0 16,21 21-1,21-21 1,0 21-16,21-21 0,-21 21 0,22 1 15,-1-1-15,0 0 0,22 0 0,-22 0 16,1 0-16,-1 1 0,21-1 16,-20 0-16,-1 0 0,0 0 15,1 0-15,-22-21 0,21 22 0,-21-22 16,1 0-16,-1 0 0,0 0 16,0 0-16,-21-22 0,21 22 15,-21-21-15,0 0 0,21-21 0</inkml:trace>
  <inkml:trace contextRef="#ctx0" brushRef="#br1" timeOffset="64048.81">19791 13695 0,'0'0'0,"-21"21"16,42-21 15,0 0-15,0 0-16,-21-21 0,21 21 0,0-21 15,1 21-15,-1-21 0,21-1 0,-21 1 16,0 0-16,22 0 0,-1 0 0,0 0 16,1-1-16,-1-20 15,0 21-15,1 0 0,-1 0 0,0-1 16,1 22-16,-1-21 0,-21 0 0,0 21 15,1 0-15,-44 0 32,1 21-32,0-21 15,-21 21-15,-1-21 0,1 22 0,0-22 16,-1 21-16,1-21 0,0 21 16,-1-21-16,1 21 0,0-21 0,21 21 15,-22-21-15,22 0 0,0 21 16,0-21-16,0 22 0,-1-22 0,22 21 0,0 0 15,0 0 1,0 21-16,0-20 0,22-1 16,-1 0-16,21 21 0,-21-21 0,0 1 15,22 20-15,-1-21 0,-21 0 16,22 0-16,-22 1 0,0-1 0,21 0 16,-21 0-16,1 0 0,-22 0 15,21 1-15,-21-1 16</inkml:trace>
  <inkml:trace contextRef="#ctx0" brushRef="#br1" timeOffset="65539.99">23326 14393 0,'0'0'0,"0"-21"0,21 0 0,0 0 0,0 0 15,0-22-15,0 22 0,1 0 16,-22-21-16,21 21 0,-21-1 0,0 1 16,0 0-16,0 0 0,-21 21 0,-1 0 15,-20 0-15,0 0 0,-1 0 0,1 0 16,0 0-16,-1 21 15,1 0-15,0 22 0,21-22 0,-22 21 16,22-21-16,21 22 0,0-1 0,0 0 16,0 1-16,21-22 0,0 21 15,22 0-15,-1 1 0,0-1 0,1 0 16,-1-20-16,0 20 0,22 0 0,-22-21 16,-21 22-16,22-22 0,-22 21 0,0-21 15,-21 1-15,0 20 0,0-21 16,-21-21-16,0 21 0,0 0 0,-22-21 15,1 0-15,-22 22 0,1-22 0,21 0 16,-22 0-16,22 0 0,-22 0 0,1 0 16,20-22-16,1 1 15,0 21-15,21-21 0,-22 21 0,22-21 16,21 0-16,21 21 16,22 0-1,-22 0-15,21 0 0,0 0 16,-20 21-16,20 0 0,0-21 0,1 21 15,-1-21-15,0 21 0,1-21 0,-1 0 16,0 0-16,1 0 0,-1 0 0,0 0 16,-21 0-16,22 0 0,-1 0 15,0 0-15,1-21 0,-1 0 0,-21 0 16,22 21-16,-22-21 0,0 0 0,21-1 16,-21-20-16,-21 21 0,22 0 15,-1-22-15,-21 1 0,0 21 16,0-21-16,0 20 0,21 1 0,-21 0 15,0 0-15,0 0 0,0 42 16,0 0 0,0 0-16,0 0 0,-21 22 0,21-22 15,0 21-15,0-21 0,-21 1 0,21-1 16,0 21-16,0-21 0,0 0 0,0 1 16,0-1-16,21-21 15,0 0-15,0 0 0,0 0 0,0 0 16,1 0-16,-1 0 0,0 0 0,0 0 15,21 0-15,-20-21 0,-1-1 16,0 22-16,-21-21 0,21 0 16,0 0-16,-21-21 0,0 20 0,21 1 15,-21-21-15,22 21 0,-22 0 0,0-1 16,0 44 15,0 20-31,-22-21 0,22 0 16,0 0-16,0 1 0,0 20 0,0-21 15,0 0-15,0 0 0,0 1 16,0-1-16,0 0 0,22-21 16,20 21-16,-21-21 0,0 0 15,22 0-15,-22 0 0,21 0 0,-21-21 0,22 0 16,-1 21-16,-21-21 0,21-1 16,-20 1-16,-1 0 0,0 0 15,0-21-15,-21-1 0,21 22 0,-21-42 16,21 20-16,-21 1 0,22-22 0,-1 1 15,-21-1-15,21 22 0,0-21 16,-21 20-16,21 22 0,-21-21 0,0 21 16,0 42-1,0 0-15,0 21 0,0 1 16,0-1-16,0 0 0,0 22 16,0-22-16,-21 0 0,0 1 15,21 20-15,-21-20 0,0-1 0,21-21 16,-22 21-16,22-20 0,-21 20 15,0-21-15,21 0 0,0 0 16,0-42 15,0 0-31,21 0 0,0 0 16,1 0-16,20-1 0,-21-20 16,21 21-16,1 0 0,-1 0 15,0-1-15,-20 22 0,20 0 0,0 0 0,-21 0 16,22 0-16,-22 0 15,21 0-15,-21 22 0,1-1 0,-22 0 16,0 0-16,0 0 0,0 0 0,0 1 16,-43-1-16,22 0 0,0 0 0,-21 0 15,-1-21-15,1 21 0,0 1 16,-1-22-16,22 21 0,-21-21 0,-1 0 16,22 21-16,-21-21 0,21 0 0,0 0 15,63-21 1,-21 0-1,21 21-15</inkml:trace>
  <inkml:trace contextRef="#ctx0" brushRef="#br1" timeOffset="65823.85">26098 14457 0,'0'0'0,"0"-21"0,0 0 16,-21 21-16,0-22 15,0 22-15,0 0 0,0 0 16,-22 22-16,22-22 0,-21 21 0,21 21 16,-22-21-16,22 0 0,0 22 0,-21-22 15,20 21-15,22 1 0,-21-22 16,21 21-16,0-21 0,0 22 0,0-22 16,21 0-16,1 0 0,-1 0 0,0 0 15,21 1-15,1-1 0,-1-21 16,0 0-16,1 21 0,20-21 15,-21 0-15,1 0 0,-1 0 0,-21 0 16,22-21-16,-22 0 0,0-1 0,0 22 16,0-21-16,-21-21 0</inkml:trace>
  <inkml:trace contextRef="#ctx0" brushRef="#br1" timeOffset="66105.69">26628 14139 0,'0'-42'0,"0"84"0,0-105 16,0 21-16,0 20 0,-22 44 31,22-1-15,-21 0-16,21 21 0,-21 1 0,21-1 15,0 0-15,0 22 0,0-22 16,0 22-16,0-22 0,21 21 0,-21-20 16,21 20-16,-21-20 0,0-1 0,0-21 15,0 21-15,0 1 0,22-22 0,-22 0 16,0 0-16,0 0 0,0 1 15,0-1-15,21-21 16,0 0-16,0 0 16,0 0-16,22 0 0,-22 0 15,0-21-15,21-1 16,1 22-16,-1-21 0</inkml:trace>
  <inkml:trace contextRef="#ctx0" brushRef="#br1" timeOffset="67097.78">27263 14732 0,'42'-42'0,"-84"84"0,126-105 16,-41 20-16,-22 22 0,0-21 0,0-1 15,-21 22-15,0 0 0,0 0 0,0 0 16,0 0-16,-21 21 0,0 0 0,0 0 16,-22 0-16,1 21 0,21 0 15,-22 0-15,1 0 0,0 22 0,-1-22 16,1 21-16,21-21 0,-21 22 0,20-22 16,22 0-16,0 21 0,0-21 15,0 1-15,0-1 0,0 0 16,22-21-16,-1 21 0,21-21 0,-21 0 15,0 0-15,1 0 0,20 0 0,-21 0 16,0 0-16,0-21 0,1 0 16,-1 21-16,0-21 0,0-1 0,-21-20 15,21 21-15,0-21 0,-21 20 0,22-20 16,-1 21-16,-21-21 0,0 20 0,0 1 16,0 42 15,-21 22-31,21-22 0,-22 0 0,1 21 15,21-20-15,0-1 0,-21 21 16,21-21-16,0 0 0,0 1 16,0-1-16,0 0 0,0 0 0,21-21 15,0 0-15,1 0 0,-1 21 0,0-21 16,21 0-16,-21 0 0,22 0 16,-1 0-16,-21-21 0,22 0 0,-1 0 15,-21 21-15,21-21 0,-20-22 0,20 22 16,-21 0-16,21-21 0,-20 20 0,20-20 15,-21 0-15,0-1 0,0 1 16,-21 21-16,0 0 0,0-22 0,0 22 16,0 0-16,-21 21 31,21 21-31,-21 0 0,21 1 16,0-1-16,0 21 0,0-21 15,0 0-15,21 1 0,0 20 0,-21-21 16,22 0-16,-22 0 0,0 1 15,0-1-15,21 0 0,-21 0 16,0 0 0,-21-21-16,-1 0 0,1 0 15,0 0-15,0 0 0,0 0 16,0 0-16,-1 0 0,1 0 16,0-21-16,42 21 31,0 21-16,22-21-15,-22 0 0,0 0 0,21 0 16,-20 0-16,20 0 0,0 0 0,22 0 16,-22 0-16,22 0 0,-22 0 15,21 0-15,-20 0 0,20 0 0,-20-21 16,-1 0-16,0 0 0,-21 0 0,22-1 16,-22 1-16,21-21 0,-42 21 15,21 0-15,-21-22 0,0 22 0,0 0 16,0 0-16,-21 21 15,0 0-15,0 0 0,0 0 0,0 0 16,-1 21-16,22 0 16,0 0-16,0 0 0,0 1 0,0-1 15,0 0-15,0 0 0,0 21 0,22-20 16,-22-1-16,21 0 0,0 0 16,-21 0-16,0 0 0,21 1 0,-21-1 15,0 0-15,0 0 0,0 0 0,-21-21 16,0 21-16,0-21 0,-1 0 0,1 22 15,0-22-15,0 0 0,0 21 16,0-21-16,-1 0 16,1 0-16,21-21 15,0-1-15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4:07:21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656 0,'21'-21'0,"-21"0"16,21 0-16,-21 0 0,0-1 0,21 1 15,-21 0-15,21 21 0,0-21 0,-21 0 16,0 0-16,22 21 15,-22-22-15,0 44 32,0-1-32,-22 0 15,1 21-15,0 1 0,0-1 16,0 0-16,0 22 0,-1-1 0,1 1 16,0-1-16,0 22 0,0-22 15,-22 1-15,22 21 0,-21-22 0,21 1 16,-22-1-16,22 1 0,0-22 15,0 21-15,0-20 0,21-1 0,0 0 16,0-20-16,0-1 0,0 0 0,0 0 16,0-42-1,0 0-15,21-22 16,0 1-16,-21 0 0,21-1 16,0 1-16,1 0 0,-1-22 15,0 1-15,0-1 0,0-20 16,0 20-16,1-21 0,20 1 0,-21 20 15,0-20-15,0 20 0,22 1 16,-22 20-16,0-20 0,0 20 0,0 22 16,1-21-16,-1 21 0,-21 0 15,0-1-15,21 22 0,0 0 0,0 22 16,-21-1-16,0 0 0,0 21 16,0 1-16,0 20 15,0 1-15,0-1 0,0 22 0,-21-1 16,0-20-16,21 21 0,-21-22 15,0 22-15,-1-22 0,22 1 0,-21-1 16,21-20-16,-21 20 0,21-21 16,0 1-16,0-1 0,0 0 0,0 1 15,0-22-15,0 0 0,0 0 0,0 0 16,0 1-16,0-44 16,0 1-1,0 0-15,0 0 0,0 0 16</inkml:trace>
  <inkml:trace contextRef="#ctx0" brushRef="#br0" timeOffset="187.93">1778 1461 0,'21'-22'16,"21"1"-1,-20 21-15,20-21 0,-21 0 0,21 21 16,1-21-16,-1 0 0,0 21 0,22-22 15,-22 22-15,1-21 0,-1 21 16,0 0-16,-21-21 0,22 21 0,-22-21 16,0 21-16,0 0 0</inkml:trace>
  <inkml:trace contextRef="#ctx0" brushRef="#br0" timeOffset="668.17">2921 1312 0,'0'0'16,"21"0"-16,43-21 15,-43 0-15,0 0 0,-21 0 0,21 0 16,-21-1-16,0 1 0,0 0 16,0 0-16,-21 21 15,0 0-15,0 0 0,-22 0 0,22 0 16,-21 21-16,-1-21 0,22 21 15,-21 0-15,21 1 0,-22 20 16,22-21-16,0 0 0,0 0 0,0 1 16,21-1-16,0 0 0,0 0 15,21 0-15,0 0 0,0-21 16,22 22-16,-22-1 0,21-21 0,0 21 16,-20 0-16,20 0 0,0-21 15,1 21-15,-22 1 0,0-1 0,21-21 16,-42 21-16,0 0 15,0 0-15,0 0 0,0 1 0,-21-1 16,0 0-16,-21-21 0,-1 21 16,1-21-16,0 0 0,-22 21 15,22-21-15,-1 0 0,-20 0 0,21 0 16,-1 0-16,1 0 0,21-21 0,0 21 16,-22 0-16,43-21 0,-21 21 15,21-21-15,0 0 0,0-1 16,21 22-16,0-21 15,22 21-15,-22-21 0,21 21 0,1-21 16,-1 0-16,0 21 0,1-21 0</inkml:trace>
  <inkml:trace contextRef="#ctx0" brushRef="#br0" timeOffset="1124.42">3598 1291 0,'0'0'16,"43"-21"-16,-1 0 0,0 0 0,-21 0 0,1-1 15,-1 1-15,0 0 0,0 0 16,-21 0-16,0 0 16,-21 21-16,-21 0 0,20 0 15,-20 21-15,0 0 0,21 0 16,-22 0-16,1 0 0,0 1 0,-1-1 16,22 0-16,-21 0 15,21 21-15,-1-20 0,1-1 0,0 0 16,21 0-16,0 0 0,21 0 15,0 1-15,1-22 16,20 21-16,-21-21 0,21 21 0,1-21 16,-1 21-16,-21-21 0,22 21 0,-22 0 15,21-21-15,-21 22 0,0-22 16,1 21-16,-22 0 0,0 0 16,0 0-16,-43 0 0,22 1 15,-21-1-15,-1 0 0,-20-21 16,21 21-16,-22 0 0,22-21 0,-22 0 15,22 21-15,0-21 0,-1 0 16,1 0-16,21 0 0,0 0 16,-1 0-16,1 0 0,0 0 15,21-21 1,21 21-16,0-21 16,1 0-16,20 21 0,0-21 0,-21 0 15,22-1-15,-1 22 0,0-21 16</inkml:trace>
  <inkml:trace contextRef="#ctx0" brushRef="#br0" timeOffset="1373.79">3979 1355 0,'21'-21'0,"-21"42"31,0 0-31,0 0 16,0 0-16,0 0 0,0 1 0,0-1 15,-21 21-15,0-21 0,21 22 16,0-22-16,0 0 0,-21 21 0,21-21 16,-21 1-16,21-1 0,-21 0 0,21 0 15,0-42 17,0 0-17,21 0-15,0-22 16</inkml:trace>
  <inkml:trace contextRef="#ctx0" brushRef="#br0" timeOffset="1551.93">4127 1058 0,'0'0'16,"0"-21"-16,0 0 0,0 0 0,-21 21 16,21-21-16,0 0 0,-21 21 0,21-22 15,0 44 32,21-22-31,0 0-16</inkml:trace>
  <inkml:trace contextRef="#ctx0" brushRef="#br0" timeOffset="2516.37">4318 1461 0,'0'0'0,"42"-22"15,-21 1-15,1 21 0,-1-21 16,0 21-16,21-21 0,-21 21 0,1-21 16,-1 0-16,42-1 0,-42 1 15,1 0-15,-1 21 0,-21-21 16,0 0-16,0 0 0,-21 21 31,-1 0-31,1 0 0,0 21 0,-21 0 16,21 0-16,-22 0 0,1 0 0,21 22 15,-22-22-15,1 0 16,21 21-16,-21-20 0,20-1 0,1 21 16,21-21-16,0 0 0,0 1 0,0-1 15,0 0 1,21-21-16,1 0 0,20 0 16,-21-21-16,21 0 0,-20-1 15,20 22-15,0-21 0,-21 0 0,22 0 16,-22 0-16,0 0 0,0 21 0,0-22 15,1 1-15,-1 0 16,-21 0-16,0 42 47,0 21-47,0-20 0,0-1 0,0 21 16,0 0-16,0 1 0,0-1 15,0 0-15,0 22 0,-21-1 16,21-20-16,-22 20 0,22 1 0,0-1 15,0 1-15,-21-1 0,21 1 0,-21 20 16,21-20-16,-21 21 0,21-1 16,0-20-16,0 20 0,-21-20 0,21-1 15,0 1-15,-21-1 0,21 1 0,0-22 16,-22 1-16,22-1 0,-21 0 0,0 1 16,0-22-16,0 21 15,0-21-15,-22 0 0,22-21 0,-21 0 16,-1 0-16,22 0 0,-21-21 0,0 0 15,-1 0-15,22-21 0,-21 20 16,-1-20-16,1 0 0,0-1 0,21-20 16,-1 21-16,1-22 0,0 22 0,21-22 15,0 1-15,0 20 0,0-20 16,0-1-16,21 1 0,0 21 0,1-22 16,20 22-16,-21-22 0,21 22 0,1 0 15,-1-22-15,0 22 0,22-22 16,-22 22-16,22-22 0,-1 22 0,-20-21 15</inkml:trace>
  <inkml:trace contextRef="#ctx0" brushRef="#br0" timeOffset="3003.88">5059 1355 0,'0'0'0,"0"-21"15,0-1-15,0 1 16,0 42 15,0 1-31,0-1 16,0 0-16,0 0 0,0 21 0,-21-20 15,21 20-15,0 0 0,0-21 0,0 22 16,0-1-16,0-21 16,0 0-16,0 1 0,0-1 0,-22 0 15,22 0-15,0-42 31,0 0-31,0 0 0,0-1 16,0 1-16,0 0 0,0-21 0,0 21 16,0-22-16,0 22 0,0-21 15,0 21-15,22-22 0,-1 22 0,-21 0 16,21 0-16,0 0 0,0-1 0,0 1 16,1 21-16,-1 0 0,0 0 15,0 0-15,0 0 0,0 0 0,1 21 16,-1 1-16,0-1 0,-21 0 15,0 0-15,0 0 0,0 0 16,0 1-16,0 20 0,0-21 0,0 0 16,0 0-16,0 1 0,-21-1 0,21 0 15,-21 0-15,21 0 0,0 0 16,0 1-16,21-22 31,-21-22-15,21 1-16</inkml:trace>
  <inkml:trace contextRef="#ctx0" brushRef="#br0" timeOffset="3719.6">5567 1355 0,'0'-21'16,"0"42"-16,0-64 16,0 65 30,0-1-46,0 0 0,0 21 0,0-21 16,0 1-16,0-1 0,0 21 0,0-21 16,0 22-16,0-22 0,-21 21 15,21-21-15,0 0 0,-22 1 0,22-1 16,0 0-16,0 0 16,0-42 15,0 0-31,0 0 0,0-1 0,0 1 15,0 0-15,0-21 0,0 21 16,0-1-16,0-20 0,0 21 0,0-21 16,22 20-16,-1-20 0,0 21 0,0 0 15,0 0-15,0-1 0,1 1 16,-1 21-16,0 0 0,21 0 0,-21 0 16,1 0-16,-1 21 0,0-21 0,0 22 15,0-1-15,0 0 0,-21 0 16,0 21-16,22-20 0,-22-1 0,21 0 15,-21 21-15,0-21 0,0 1 16,0 20-16,0-21 0,0 0 16,0 0-16,0 1 0,-21-22 31,21-22-15,0 1-16,0 0 15,0 0-15,0 0 0,0-22 0,0 22 16,0 0-16,0-21 0,21 21 15,0-22-15,0 22 0,0-21 16,0 21-16,22-22 0,-22 22 0,21 21 16,-21-21-16,22 21 0,-22 0 15,0 0-15,21 0 0,-20 0 0,-1 21 16,0 0-16,0 0 0,-21 1 0,0-1 16,0 0-16,0 21 0,0-21 15,0 22-15,-21-22 0,21 21 0,-21-21 16,0 1-16,-1-1 0,22 21 0,0-21 15,-21 0-15,21 1 16,-21-22-16,21 21 0,21-42 31,0 21-31,-21-22 16,22 1-16,-1 0 0,21 0 16</inkml:trace>
  <inkml:trace contextRef="#ctx0" brushRef="#br0" timeOffset="4083.39">6646 1482 0,'21'0'15,"1"0"1,-1-21-16,0 21 0,0-22 16,0 1-16,0 21 0,1-21 0,-1 0 15,0 21-15,0-21 0,0 0 16,0-1-16,1 1 0,-22 0 0,0 0 15,0 0-15,0 0 0,0-1 16,-22 22 0,-20 0-16,21 0 0,0 22 15,0-22-15,-22 21 0,22 21 0,0-21 16,-21 0-16,20 1 16,1 20-16,0-21 0,21 21 0,0-20 0,0-1 15,0 0-15,0 0 0,0 0 0,0 0 16,0 1-16,0-1 0,21 0 15,-21 0-15,21-21 0,1 0 16,-1 21-16,0-21 0,21 0 0,-21 0 16,1 0-16,20 0 0,0 0 15,-21-21-15,22 0 0,-1 0 0,0 21 16,-20-21-16,20-1 0</inkml:trace>
  <inkml:trace contextRef="#ctx0" brushRef="#br0" timeOffset="4935.43">7366 1270 0,'0'-21'15,"0"42"-15,0-63 0,0 21 0,0-1 16,-21 44 15,21-1-31,0 0 16,0 21-16,-21-21 0,21 1 16,0-1-16,-22 21 0,22-21 0,0 22 15,0-22-15,0 21 0,-21-21 16,21 0-16,0 22 0,-21-22 0,21 0 15,0 0-15,0 0 0,0 1 0,0-1 16,-21-21-16,21 21 0,0-42 31,0 0-31,0-1 16,0 1-16,0 0 0,0 0 0,0-21 16,21 20-16,-21-20 0,0 21 15,21-21-15,0-1 0,1 22 0,-1-21 16,0-1-16,0 22 0,0 0 15,0-21-15,22 42 0,-22-21 16,0-1-16,21 22 0,-20 0 0,-1 0 16,0 0-16,-21 22 0,21-1 0,-21 0 15,0 0-15,21 0 0,-21 22 16,0-22-16,0 21 0,0-21 0,0 0 16,0 22-16,-21-22 0,21 21 0,-21-21 15,21 1-15,0-1 0,0 21 16,0-21-16,0 0 0,0 1 15,21-22 1,0 0-16,0 0 0,22 0 0,-22 0 16,21 0-16,-21 0 0,22-22 15,-22 1-15,21 0 0,-21 0 0,22 0 16,-22 0-16,21-1 0,-21-20 0,22 0 16,-22 21-16,0-22 0,0 1 15,0-22-15,1 22 0,-1-21 0,-21 20 16,0-20-16,21-1 0,-21 22 0,21-22 15,-21 22-15,0 0 0,0 21 16,0-22-16,0 22 0,0 0 0,0 0 16,0 0-16,-21 42 31,21 0-31,-21 0 0,21 0 0,-21 0 16,21 22-16,0-1 0,-22 0 15,22 1-15,-21 20 0,0-20 16,21-1-16,-21 21 0,21-20 0,0-1 15,-21 22-15,21-22 0,-21 0 0,21-21 16,-22 22-16,22-1 0,0 0 16,0-20-16,0 20 0,0-21 0,0 0 15,0 0-15,0 1 0,22-22 0,-1 21 16,0-21-16,0 0 16,0 0-16,0 0 0,1 0 15,-1 0-15,0 0 0,-21-21 16,21 21-16,0-22 0,0 1 0,-21 0 15,22 0-15,-1 0 16,-21 0-16,0-1 0,0 1 0,0 0 16,0 0-16,0 0 0,0 0 0</inkml:trace>
  <inkml:trace contextRef="#ctx0" brushRef="#br0" timeOffset="5219.79">8043 1185 0,'0'0'0,"21"0"32,1 0-17,-1 0-15,0-21 0,21 21 0,1 0 16,-1 0-16,0-21 0,1 0 16,-1 21-16,0 0 0,1-21 0,-22 21 15,21 0-15,-21 0 0,0 0 0,1-21 16,-1 21-16,0 0 62,0 0-46</inkml:trace>
  <inkml:trace contextRef="#ctx0" brushRef="#br0" timeOffset="6755.18">10414 783 0,'0'0'0,"21"-21"0,-21 0 15,0-21-15,21 20 0,0-20 16,-21 21-16,0-21 0,0 20 0,0-20 15,0 21-15,0-21 0,0 20 0,0 1 16,0 0-16,0 0 0,0 0 16,0 0-16,0 42 15,0 0 1,-21 21-16,0 1 0,21-1 0,-21 21 16,21 1-16,-21-1 0,0 22 0,21-21 15,-22 20-15,22 1 0,-21-22 16,21 22-16,-21-21 0,21-1 0,-21 1 15,21-22-15,0 21 0,0-20 16,0-1-16,0 0 0,21-20 0,0 20 16,0-21-16,1 0 0,-1-21 15,21 0-15,0 0 0,-20 0 0,20 0 16,0-21-16,22 0 0,-22-21 0,0 20 16,1-20-16,-1 0 0,0-1 15,1 1-15,-22-21 0,21-1 0,-21 1 16,1-22-16,-1 0 0,0 22 0,-21-22 15,21 22-15,-21-1 0,0 1 16,0 20-16,0 1 0,0 0 0,0 20 16,0 1-16,0 0 0,0 42 31,0 0-15,0 1-16,0 20 0,0-21 0,0 21 15,0-20-15,0 20 0,0 0 16,0 1-16,0-1 0</inkml:trace>
  <inkml:trace contextRef="#ctx0" brushRef="#br0" timeOffset="7064.01">11388 1080 0,'21'0'16,"-21"21"-16,0 0 15,0 0-15,0 0 0,-21 0 16,21 22-16,0-22 0,0 21 0,0 1 15,-22-1-15,22 21 0,0-20 0,0 20 16,0 22-16,0-22 0,0 1 16,-21 21-16,0-1 0,21 1 0,-21-22 15,0 22-15,0 0 0,-1-1 0,1 1 16,0-21-16,0-1 0,0 1 0,0-22 16,21 21-16,0-41 0,0 20 15,0-21-15,0 0 0,0 0 0,0-42 31,0 0-31,0 0 0,0-21 16,21 20-16,-21-20 0,21-21 16,-21 20-16,0-20 0,21-1 15,0 1-15</inkml:trace>
  <inkml:trace contextRef="#ctx0" brushRef="#br0" timeOffset="7327.86">11345 1482 0,'0'0'0,"0"-64"0,0 22 0,0 0 16,0-1-16,0 1 0,0 21 15,0-22-15,0 1 0,21 21 0,1 0 16,-1 0-16,21-1 0,-21 1 16,0 0-16,22 21 0,-22 0 0,0 0 15,21 0-15,-20 21 0,-1 0 0,0 1 16,0 20-16,-21-21 0,0 21 16,0-20-16,0 20 0,-21 0 15,0-21-15,-22 1 0,22 20 0,-21-21 16,21 0-16,-22 0 0,22 1 0,0-1 15,0 0-15,-21-21 0,20 21 16,1-21 0,42-21-1,1 0-15,-1 21 0,21-21 16</inkml:trace>
  <inkml:trace contextRef="#ctx0" brushRef="#br0" timeOffset="7591.7">12107 1037 0,'0'0'16,"21"-21"-16,-21 0 0,0 0 0,0 0 16,0-1-16,0 1 0,-21 21 15,0 0-15,0 0 16,-21 0-16,20 21 0,1 1 16,0-1-16,-21 21 0,21-21 0,-1 22 15,1-1-15,0 0 0,0-21 0,0 22 16,21-1-16,-21-21 0,21 22 15,0-22-15,0 0 0,0 0 0,0 0 16,21 0-16,0 1 0,0-22 0,0 21 16,0-21-16,22 0 15,-22 0-15,21 0 0,1 0 0,-1 0 16,0 0-16,1 0 0,-1-21 0,0 21 16</inkml:trace>
  <inkml:trace contextRef="#ctx0" brushRef="#br0" timeOffset="8045.04">12615 1143 0,'0'0'0,"0"-21"0,0-64 16,0 64 0,0 0-16,-21 21 0,0 0 15,0 0-15,0 0 16,-1 21-16,1 0 0,-21 0 0,21 22 0,0-22 16,-1 21-16,1-21 15,0 22-15,0-22 0,0 21 0,21-21 16,0 22-16,0-22 0,0 0 0,0 0 15,0 0-15,0 1 0,21-1 16,0-21-16,0 0 16,22 0-16,-22 0 0,0 0 0,0-21 15,21-1-15,-20 22 0,-1-21 0,0 0 16,0 0-16,-21 0 0,21-22 16,0 22-16,-21-21 0,22 21 0,-22-22 15,0 22-15,0 0 0,21 0 16,-21 0-16,0 0 0,0-1 15,-21 44 1,-1-1-16,22 21 16,0-21-16,-21 0 0,21 1 15,-21 20-15,21-21 0,-21 0 0,21 0 16,0 1-16,0-1 0,0 0 0,0 0 16,0 0-16,21 0 15,0-21-15,0 0 16,1 0-16,-1 0 0,0 0 15,0 0-15,0-21 0,22 0 0,-22 0 16,21 0-16,-21 0 16</inkml:trace>
  <inkml:trace contextRef="#ctx0" brushRef="#br0" timeOffset="8389.18">13250 995 0,'0'0'0,"0"-21"0,0 0 15,-21 21-15,0-22 16,0 22-16,0 0 0,-1 0 15,1 22-15,0-1 0,0 0 16,21 0-16,0 0 0,0 0 16,0 1-16,0-1 0,21 0 0,0-21 15,-21 21-15,21 0 0,1 0 16,-1 1-16,0-22 0,0 21 16,0 0-16,0 0 0,1-21 0,-1 21 15,-21 0-15,0 1 0,0-1 16,0 0-16,0 0 15,-21-21-15,-22 21 0,22-21 0,0 0 16,-21 0-16,-1 21 0,22-21 0,-21 0 16,-1 0-16,22 0 0,-21 0 15,21 0-15,-22 0 0,22 0 0,0 0 16,0 0-16,42 0 31,0 0-31,0-21 16,1 0-16,20 21 0,0-21 0,-21 0 15</inkml:trace>
  <inkml:trace contextRef="#ctx0" brushRef="#br0" timeOffset="9308.2">13864 445 0,'0'0'0,"0"-22"0,0 1 0,-21 0 16,21 0-16,-21 21 0,21-21 15,-21 21-15,-1 0 0,1 21 16,21 0-16,0 0 16,-21 22-16,0-22 0,21 21 0,-21 0 15,21 1-15,-21-1 0,-1 22 16,1-22-16,0 21 0,21 1 0,-21-1 16,0 1-16,21-1 0,0-20 0,-21-1 15,21 22-15,0-43 0,0 21 0,0 0 16,0-20-16,0-1 0,21 0 15,-21 0-15,21-21 0,0 0 0,0 21 16,0-21-16,1 0 0,-1 0 0,0 0 16,21-21-16,-21 21 0,1-21 15,-1 0-15,0 0 0,0-1 0,0 1 16,0 0-16,1 0 0,-1 0 16,-21-22-16,21 22 0,-21 0 0,0 0 15,-21 42 16,0 0-15,21 0-16,-22 1 0,22-1 16,0 0-16,0 0 0,0 0 15,0 0-15,0 1 0,22-22 16,-1 0-16,0 0 0,0 21 16,0-21-16,0 0 0,22 0 15,-22 0-15,0 0 0,21-21 0,-20 21 16,-1-22-16,0 1 0,0 0 15,0 0-15,-21 0 0,0 0 16,21-22-16,-21 22 0,22 0 0,-22-21 16,0 20-16,0 1 0,0 0 15,0 42 1,-22 0 0,22 1-16,-21 20 0,21-21 15,0 0-15,0 0 0,-21 1 0,21-1 16,-21 21-16,21-21 0,0 0 15,-21 1-15,21-1 0,0 0 16,-21-21-16,21 21 0,0-42 47,0 0-47,0 0 16,0-1-16,21 1 0,0 0 0,-21-21 15,21 21-15,0-22 0,22 1 16,-22 21-16,21-22 0,-21 22 0,22 0 15,-22 0-15,21 0 0,0 21 0,-20 0 16,-1 0-16,21 0 0,-21 0 16,-21 21-16,21 0 0,1 0 0,-22 0 15,0 22-15,0-22 0,0 0 0,0 21 16,0-20-16,0-1 0,0 0 16,0 0-16,0 0 0,0 0 15,-22 1-15,1-22 0,21 21 0,-21 0 16,42-21 31,0-21-47,1 21 0</inkml:trace>
  <inkml:trace contextRef="#ctx0" brushRef="#br0" timeOffset="9980.2">15346 995 0,'0'0'16,"0"-85"-16,0 64 16,-21 0-16,-1 0 0,1 21 0,0 0 15,0 0-15,0 0 0,0 0 16,-22 21-16,22 0 0,0 0 16,-21 0-16,20 22 0,1-22 0,-21 21 0,21-21 15,21 22-15,-21-1 0,21-21 16,0 0-16,0 22 0,0-22 0,0 0 15,0 0-15,21-21 0,0 21 0,0-21 16,0 0-16,0 0 0,1 0 0,20 0 16,-21 0-16,0 0 15,22-21-15,-22 0 0,0 21 0,0-21 16,0 0-16,0 0 0,1-1 0,-1 1 16,-21-21-16,21 21 0,0 0 15,-21-1-15,0 1 0,0 0 0,21 21 16,-21-21-16,0 42 31,-21 0-31,0 0 0,21 22 0,-21-22 16,0 21-16,-1 1 0,1-1 0,0 21 15,-21-20-15,21-1 0,-1 22 0,1-1 16,0 1-16,21-1 16,0 22-16,0-22 0,0 1 0,0 20 15,0-20-15,0-1 0,0 1 0,0-1 16,0 1-16,0-1 0,0 1 0,0 21 15,0-43-15,0 21 0,-21 1 16,21-22-16,-21 1 0,0-22 0,21 0 16,-22 0-16,1 0 0,0 0 0,0-21 15,0 0-15,21-21 16,-21 0-16,21 0 0,0 0 0,0-22 16,-22 1-16,22 0 0,-21-1 15,21-20-15,0 21 0,0-22 16,0 22-16,21-22 0,-21 1 0,22-1 15,20 1-15,-21-22 0,0 22 0,22-1 16,-22-21-16,21 22 0,0-1 16,-20 22-16,20-21 0,0 20 0,-21 1 15,22 0-15,-22-1 0,0 22 0,0 0 16,0-21-16,1 20 0,-22 1 0,21 0 16,-21-21-16,0 21 0</inkml:trace>
  <inkml:trace contextRef="#ctx0" brushRef="#br0" timeOffset="10215.68">14711 423 0,'0'-21'15,"-21"21"-15,-1 0 16,22-21-1,-21 21 17,0 0-17,-64 0 1,64 21-16</inkml:trace>
  <inkml:trace contextRef="#ctx0" brushRef="#br0" timeOffset="10428.14">13652 614 0,'0'0'0,"-21"21"0,0-21 16,0 21-16,42-21 15,0 0 1,22 0-16,-22 0 0,21 0 0,0 0 16,1 0-16,20 0 0,-20 0 15,-1 0-15,0 0 0,1 0 16,-1 0-16,-21 0 0,0 0 0,0 0 15,1 0-15,-22 21 16,-22-21-16,-20 22 16,21-1-16,-43-21 0</inkml:trace>
  <inkml:trace contextRef="#ctx0" brushRef="#br0" timeOffset="11235.71">2498 1863 0,'0'0'16,"-43"0"-16,1 21 0,21-21 0,-22 0 15,22 0-15,0 21 0,0-21 0,0 0 16,0 0-16,-1 21 0,22 0 16,0 1-1,0-1-15,22-21 0,-1 0 16,21 21-16,22-21 0,-1 0 15,1 0-15,20 0 0,22 0 16,0 0-16,0 0 0,21 0 0,21 0 16,-21-21-16,21 21 0,21-21 15,-20 21-15,-1 0 0,21-22 0,-21 1 16,22 21-16,-22 0 0,21-21 0,-21 21 16,0 0-16,1 0 0,-22-21 15,21 21-15,-21-21 0,-21 21 0,21 0 16,-22 0-16,-20 0 0,0-21 0,-22 21 15,1 0-15,-1 0 0,-20 0 16,-22 0-16,0 0 0,0 0 0,0 0 16,0 0 15,-21-22-15,22 22-16,-1 0 15,0-21-15</inkml:trace>
  <inkml:trace contextRef="#ctx0" brushRef="#br0" timeOffset="11940.3">9821 1969 0,'21'0'62,"1"0"-46,-1 0-16,0 0 0,0 0 0,21 0 15,1 0-15,-1 0 0,0 0 16,43 0-16,-21 0 0,20 0 16,1 0-16,21 0 0,21 0 0,0 0 15,21 0-15,0 0 0,0 0 0,0 0 16,22-22-16,20 22 0,-20 0 0,-1 0 15,21 0-15,-20 0 0,20 0 16,-20 0-16,-1 0 0,0 0 0,-21 0 16,1 0-16,-1 0 0,0 0 0,0 0 15,-21 22-15,0-22 0,0 0 16,-21 0-16,0 21 0,-22-21 0,-20 0 16,-1 0-16,1 0 0,-22 0 0,1 0 15,-22 0-15,0 0 0,0 0 16,-21-21-1,-21 21 1,0-22-16,0 22 0,-1 0 0,-20 0 16,21 0-16,-21 0 0,-1 0 15,1 0-15</inkml:trace>
  <inkml:trace contextRef="#ctx0" brushRef="#br0" timeOffset="13187.78">1397 4403 0,'0'-21'0,"0"-1"16,0 1 0,0 0-16,0 0 15,0 42 32,0 0-31,0 0-16,-21 1 15,21-1-15,0 0 0,0 21 0,-21-21 16,21 22-16,-22-1 0,22-21 16,0 43-16,0-22 0,-21 0 0,21 22 15,-21-22-15,21 22 0,-21-1 16,21-20-16,0 20 0,0 1 16,0-1-16,-21 1 0,21-1 0,-21 1 15,21-1-15,-22 1 0,22-1 16,0 22-16,-21-22 0,0 22 15,21-22-15,0 1 0,-21-1 0,0 1 16,0-1-16,21 1 0,-22-1 0,22 1 16,0-22-16,0 22 15,-21-1-15,21-20 0,0-1 0,0 21 16,0-20-16,-21-1 0,21 0 0,0-20 16,0 20-16,0 0 0,0-21 15,0 1-15,0-1 0,0 0 0,0 0 16,0-42 15,0 0-31,0 0 16,0-1-16,0 1 0,0-21 0,0 0 15</inkml:trace>
  <inkml:trace contextRef="#ctx0" brushRef="#br0" timeOffset="14491.85">1566 4572 0,'0'0'16,"0"-21"-16,-21 21 16,0-21-16,0 21 15,21-21 1,42 21 15,-21-22-31,0 22 0,1 0 16,-1 0-16,21 0 0,-21 0 0,22-21 15,-1 21-15,21 0 0,-20 0 16,41 0-16,-20-21 0,42 21 16,-22-21-16,43 21 0,-21 0 0,21 0 15,-21 0-15,21-21 0,0 21 16,0 0-16,-21 0 0,21 0 0,0 0 15,0 0-15,-21 0 0,0 0 0,-1 0 16,-20 0-16,21 0 0,-21 0 16,20 0-16,1 0 0,-21 0 0,21-21 15,-22 21-15,22 0 16,-21 0-16,-22 0 0,22 0 0,-21 0 0,-22 0 16,0-22-16,1 22 0,-1 0 15,-21 0-15,0-21 0,0 21 16,1 0-16,-1 0 0,-21 21 47,21-21-47,-21 22 0,0-1 0,0 21 15,0-21-15,0 0 0,0 1 16,0 20-16,0 0 0,0-21 0,-21 22 16,0-1-16,21 22 0,-22-22 0,1 21 15,21 1-15,-21-1 0,0 1 16,21-1-16,0 1 0,-21-1 15,21 1-15,-21 21 0,21-22 0,0 22 16,0-22-16,0 22 0,0-22 16,0 1-16,0 21 0,0-22 0,0 1 15,0-1-15,0 1 0,21-22 0,-21 21 16,0 1-16,0-1 0,0-20 16,0 20-16,21-20 0,-21-1 15,0 0-15,0 1 0,0-1 0,0 0 0,0-21 16,0 22-16,0-22 0,0 21 15,0-21-15,0 1 0,0-1 16,0 0-16,0 0 0,-21 0 0,0 0 16,21 1-16,-22-22 0,22 21 15,-21 0-15,0-21 0,0 0 16,21 21-16,-21-21 0,0 0 0,-1 0 16,1 21-16,0-21 0,0 0 0,0 0 15,0 0-15,-22 0 0,22 0 0,-21 0 16,21 0-16,-22 0 0,-20 0 15,20 0-15,-20 0 0,-1 0 0,1 0 16,-1 0-16,1 0 0,-1 0 0,1 0 16,-1 0-16,-20 0 0,20 0 15,-20 0-15,-1 0 0,0 0 16,1 0-16,-1 0 0,0 0 0,1 0 16,-1 0-16,0 0 0,1 0 15,20 0-15,-21 0 0,1 21 0,-1-21 16,0 0-16,1 0 0,-1 22 15,0-22-15,1 0 0,-1 0 0,22 21 16,-1-21-16,1 0 0,-1 0 0,22 0 16,-1 0-16,1 0 0,0 0 15,21 0-15,-22 0 0,22 0 16,-21 0-16,-1 0 0,1 0 0,0 0 16,-22 0-16,22 0 0,-22 0 0,22 0 15,-21 0-15,20 21 16,-20-21-16,20 0 0,1 0 0,0 0 15,-1 0-15,22 0 0,-21 0 16,21 0-16,0 0 0,-1 0 0,1 0 16,0 0-1,42 0 32</inkml:trace>
  <inkml:trace contextRef="#ctx0" brushRef="#br0" timeOffset="15299.4">1164 9927 0,'0'0'0,"0"-21"16,0 42 30,0 0-46,0 1 0,0-1 16,0 21-16,0-21 16,0 22-16,0-1 0,0 0 0,0 22 0,-21-22 15,21 22-15,0 20 16,-21-20-16,21-1 0,0 1 0,0 20 16,-21-20-16,21-1 0,-22 22 15,1-21-15,21 20 0,0-20 0,-21 20 16,21 1-16,-21-21 0,0 20 15,21 1-15,0-22 0,0 22 0,0-21 16,0 20-16,0-20 0,0-1 0,0 22 16,0-22-16,0 1 0,0-1 15,0 1-15,0-1 0,0-20 16,0 20-16,0-20 0,0-1 16,0 0-16,0 1 0,0-22 0,0 21 15,-21-21-15,21 0 0,-22-21 0,22 22 16,-21-22-16,0 0 15,0 0-15,21-22 0,-21 1 0,0 0 16,-1 0-16,1 0 0,21-22 16,-21 1-16</inkml:trace>
  <inkml:trace contextRef="#ctx0" brushRef="#br0" timeOffset="16443.74">1397 10181 0,'-21'0'15,"0"0"-15,42 0 78,21 0-78,-21 0 0,22 0 0,-1 0 16,0 0-16,22 0 0,-1 0 0,1 0 16,-1 0-16,22 0 0,21-21 15,0 21-15,21-21 0,0 21 0,21 0 16,-21 0-16,0-21 16,21 21-16,0 0 0,0 0 0,0-21 15,1 21-15,-22 0 0,21 0 0,-21 0 16,0-22-16,0 22 0,-21 0 15,21 0-15,-22-21 0,-20 21 0,21 0 16,-43 0-16,22-21 0,-21 21 0,-22 0 16,21 0-16,-20-21 0,-1 21 15,-21 0-15,0 0 0,22 0 0,-22 0 16,0 0-16,0 0 16,-21 21-1,0 0 1,0 0-16,0 1 15,0-1-15,0 21 0,0-21 16,0 0-16,0 22 0,0-1 0,0 0 16,0 1-16,0 20 0,0-20 0,0 20 15,-21-21-15,0 22 0,21-1 0,-21 1 16,0-22-16,-1 22 0,22 20 16,-21-20-16,0-1 0,21 22 0,0-21 15,0-1-15,-21 1 0,21 20 0,0-20 16,0-1-16,0 1 0,0-1 15,0 1-15,0-1 0,0 1 0,0-1 16,0 1-16,0-1 0,0 1 16,0-1-16,0 1 0,0-1 0,21 1 15,-21-22-15,0 22 0,0-22 0,0 0 16,0 1-16,0-1 0,0 0 16,0 1-16,0-22 0,0 0 0,0 0 15,0 0-15,-21-21 0,0 0 0,0 21 16,-1-21-16,1 0 0,-21 0 15,21 0-15,-22 0 0,22 0 16,-21 0-16,0 0 0,-22 0 0,22 0 16,-22 0-16,1 0 0,-1 0 0,1 0 15,-22 0-15,22-21 0,-1 21 16,-21 0-16,1 0 0,-1-21 16,0 21-16,-20 0 0,-1 0 0,21-21 15,-21 21-15,0 0 0,1 0 0,-1 0 16,-21 0-16,21 0 0,-21 0 15,21 0-15,-21 0 0,21 21 0,0-21 16,-21 0-16,22 21 0,20-21 0,-21 0 16,0 21-16,22-21 0,-22 0 15,21 0-15,0 0 0,22 0 0,-1 0 16,1 0-16,21 0 16,-22 0-16,43 0 0,-21 0 0,20 0 0,1 0 15,0 0-15,0 0 0,21-21 47,0 0-47,0 0 16,0 0-16,0 0 0,21-1 15,0 1-15,-21-21 0</inkml:trace>
  <inkml:trace contextRef="#ctx0" brushRef="#br0" timeOffset="17799.39">3831 4890 0,'0'0'0,"21"0"0,-21-22 0,0 1 15,0 0-15,0 0 16,0 42 15,-21 0-31,21 0 16,-21 22-16,0-22 0,21 21 0,-21 1 15,-1-1-15,22 0 0,-21 1 0,0-1 16,21 0-16,-21 22 0,0-22 16,21 0-16,-21 1 0,-1-1 0,22 0 15,0 1-15,-21-1 0,0 0 16,0-20-16,21-1 0,0 0 15,0 0-15,-21 0 0,21 0 0,0-42 32,0 0-17,21 0-15,0 0 0,-21-22 16,0 22-16,21-21 0,0 21 16,-21-22-16,22 1 0,-22 0 0,21-1 15,0 1-15,-21 0 0,21-22 0,0 22 16,-21 0-16,21-22 0,1 22 15,-22-1-15,21 1 0,0 0 16,-21-1-16,21 1 0,0 21 0,-21 0 16,21 0-16,-21-1 0,22 1 15,-1 21-15,0 0 16,0 0-16,-21 21 0,0 1 16,21-1-16,-21 21 0,21 0 15,-21 1-15,0-1 0,0 0 0,0 1 16,0-1-16,0 0 0,0 1 15,0-1-15,0 0 0,0 1 0,22-1 16,-22-21-16,0 22 0,0-22 0,0 0 16,21 0-16,-21 0 0,0 0 15,0 1-15,0-1 0,0 0 16,0-42 62,-21 0-78,-1 21 0,1-22 16,0 1-16</inkml:trace>
  <inkml:trace contextRef="#ctx0" brushRef="#br0" timeOffset="18051.24">3577 5398 0,'21'0'31,"22"0"-31,-22 0 16,0 0-16,21 0 0,1-22 15,-22 22-15,21 0 0,0 0 0,1-21 16,-22 21-16,21 0 0,1 0 0,-22-21 16,0 21-16,0 0 0,0 0 15,-21 21 16,0 0-15,0 1-16,0-1 16,0 21-16</inkml:trace>
  <inkml:trace contextRef="#ctx0" brushRef="#br0" timeOffset="18812.32">3873 10943 0,'0'0'0,"0"-21"0,22 0 0,-22 0 16,0 0-16,0-1 0,0 1 15,0 42 16,0 1-31,0-1 16,0 21-16,0-21 0,0 22 16,0-1-16,0 0 0,-22 1 0,22-1 15,-21 0-15,21 1 0,0-1 16,0 0-16,-21 1 0,21-1 16,-21-21-16,21 21 0,-21-20 0,21 20 15,0-21-15,0 0 0,0 0 16,0 1-16,0-44 31,0 1-15,-21 0-16,21 0 0,0 0 0,0 0 15</inkml:trace>
  <inkml:trace contextRef="#ctx0" brushRef="#br0" timeOffset="19403.98">3810 11007 0,'0'0'0,"0"-21"0,0-1 15,0 1-15,0 0 0,0 0 0,0 0 16,0 0-16,0-1 0,21 1 16,0 21-16,0-21 0,1 0 15,-1 21-15,0-21 0,0 0 0,21 21 16,-20 0-16,20-22 0,0 22 0,-21 0 16,22 0-16,-22 0 0,0 0 15,0 22-15,0-1 0,-21 0 0,0 0 16,0 0-16,0 0 0,0 22 15,-21-22-15,0 0 0,0 0 0,-21 22 0,20-22 16,-20 0-16,21 0 16,-21 0-16,20 22 0,-20-22 0,21-21 15,0 21-15,0 0 0,-1-21 0,1 0 16,42 0 15,1 0-31,-1-21 0,0 21 16,0-21-16,0 21 0,22 0 15,-22-21-15,21 21 0,-21 0 0,0 0 16,22 0-16,-1 0 0,-21 0 0,22 0 16,-22 0-16,21 0 0,-21 0 15,22 21-15,-22-21 0,0 21 0,21 0 16,-42 0-16,21 0 0,1 1 16,-22-1-16,21 0 0,-21 0 0,0 0 15,0 22-15,0-22 0,0 0 16,-43 0-16,22 0 0,0 22 0,0-22 15,-21 0-15,20 0 0,-20 0 0,0-21 16,-1 21-16,1 1 0,0-1 0,-1-21 16,22 21-16,-21-21 0,0 0 15,-1 0-15,1 0 0,21 21 0,-22-21 16,22 0-16,0 0 0,0 0 16,0 0-16,0 0 0,-1 0 15,1-21 1,21 0-16,0 0 15,0-1-15,0 1 0,0 0 16</inkml:trace>
  <inkml:trace contextRef="#ctx0" brushRef="#br0" timeOffset="20244.11">2963 7345 0,'0'0'0,"21"-21"15,-21 0 1,0-1-16,22 22 0,-22 22 31,0-1-15,0 0-16,0 21 0,0-21 16,0 22-16,0-1 0,0 0 0,0 1 15,0 20-15,0-20 0,0-1 16,0 21-16,0-20 0,0 20 0,0 1 15,0-1-15,0 1 0,0-1 0,0 1 16,0-1-16,0 1 16,0-1-16,0 1 0,-22-1 0,22 1 15,0 20-15,0-20 0,-21-1 0,21 1 16,0-1-16,0 1 0,0-1 16,-21 1-16,21-22 0,-21 22 0,0-22 15,21 0-15,0 22 0,-21-22 0,21 1 16,-22-22-16,22 21 0,0-21 15,0 22-15,0-22 0,0 0 0,-21-21 16,21 21-16,0-42 31,0 0-15,0 0-16,0-1 16,0 1-16,0 0 0,0 0 15,0-21-15,0 20 0,0-20 0</inkml:trace>
  <inkml:trace contextRef="#ctx0" brushRef="#br0" timeOffset="21006.47">2984 7260 0,'0'0'15,"0"-21"1,22 21-16,-22 21 47,-22 0-47,22 1 15,-21 20-15,0-21 0,0 0 0,21 22 16,-21-1-16,0 0 0,-1 1 16,1-22-16,-21 21 0,21 0 0,0 1 15,-1-1-15,-20-21 0,21 22 16,0-22-16,0 0 0,-1 0 0,22 21 15,-21-20-15,21-1 0,-21-21 16,21-21 31,0-1-47,21 1 0,0 0 16,1 0-16,-1 0 0,0 0 0,0-22 15,0 22-15,0-21 0,1 21 16,20-22-16,-21 1 0,0 21 0,0-22 15,1 22-15,-1-21 0,0 21 16,0 0-16,0-1 0,-21 1 0,0 0 16,21 0-16,1 21 0,-1-21 15,0 21 1,-21 21-16,21 0 0,-21 0 16,21 0-16,-21 22 0,0-22 15,21 21-15,-21 1 0,22-1 16,-22 0-16,21 1 0,-21-22 0,21 21 15,-21 0-15,21-20 0,0 20 16,-21-21-16,21 21 0,1-20 0,-22-1 16,0 0-16,21 0 0,-21 0 0,21 0 15,0 1-15,-21-1 16,21-21 0,0 0-16,-21 21 15,0 0 1,0 0-16</inkml:trace>
  <inkml:trace contextRef="#ctx0" brushRef="#br0" timeOffset="21647.45">2815 9673 0,'0'21'16,"0"1"-16,21-1 15,-21 0-15,0 0 0,0 0 16,0 0-16,0 1 0,0-1 16,0 21-16,0-21 0,0 0 15,0 1-15,0-1 0,0 0 16,0 0 0</inkml:trace>
  <inkml:trace contextRef="#ctx0" brushRef="#br0" timeOffset="24519.2">10393 3895 0,'0'-21'0,"21"-1"16,0 1-1,-21 0-15,0 0 16,0 0 0,0 42 30,0 0-30,21 0-16,-21 0 0,0 22 16,0-1-16,0 22 0,0-22 0,0 21 15,0 22-15,0-21 0,0-1 0,0 1 16,0 20-16,-21-20 0,21-1 16,-21 22-16,0 0 0,21-22 0,-21 1 15,21 20-15,-22-20 0,1-22 16,21 22-16,0-22 0,0 21 0,0-20 15,-21-1-15,21 0 0,0-20 0,0 20 16,0-21-16,0 21 0,0-20 16,0-1-16,0 0 0,0 0 15,0 0-15,0-42 32,0 0-17,0 0-15,0 0 0,0-1 16,0-20-16,0 21 0,21-21 0,-21 20 15,0-20-15</inkml:trace>
  <inkml:trace contextRef="#ctx0" brushRef="#br0" timeOffset="25559.84">10477 3831 0,'0'0'0,"0"-21"15,0 0 1,0 0-16,22 21 16,-1-21-1,0 21-15,0 0 16,0 0-16,0 0 0,22 0 15,-22-22-15,21 22 0,1 0 16,-1 0-16,0 0 0,22-21 0,-1 21 16,1 0-16,20 0 0,1-21 0,0 21 15,-1 0-15,22-21 0,0 21 16,21-21-16,0 21 0,0 0 0,0 0 16,-21-21-16,21 21 0,0 0 0,0 0 15,-21 0-15,21 0 0,-21-22 16,21 22-16,-22 0 0,-20 0 15,0 0-15,-1 0 0,1 0 0,-21 0 16,-1 0-16,1 0 0,-1 0 16,-21 0-16,1 0 0,-1 0 0,-21 0 15,0 0-15,1 0 0,-1 0 0,0 0 16,-21 22 0,0-1-1,0 0-15,0 0 0,0 0 16,0 0-16,0 1 0,0-1 15,0 21-15,0 0 0,0-20 0,0 20 16,0 21-16,0-20 0,0 20 0,0 1 16,0-22-16,0 22 0,0-1 15,0 1-15,0-22 0,0 21 0,0 1 16,0-22-16,-21 22 0,21-1 16,0-20-16,-21 20 0,21 1 0,0-22 15,0 0-15,0 22 0,-22-22 0,22 0 16,0-20-16,-21 20 0,21 0 0,0-21 15,0 1-15,0 20 0,-21-21 16,21 0-16,-21 0 0,21 1 0,-21-22 16,21 21-16,0 0 0,-21 0 15,21 0-15,-22-21 0,1 21 16,0-21-16,21 22 16,-21-22-16,0 0 15,0 21-15,-1-21 0,1 0 16,0 0-16,0 0 0,0 0 15,0 0-15,-22 0 0,22 0 16,0 0-16,-21 0 0,-1 0 16,1 0-16,0 0 0,-22 0 0,1 0 15,-1 0-15,1 0 0,-22 0 16,21 0-16,-20 0 0,-1 0 0,0 0 0,22 0 16,-22 0-16,-21 0 0,22 0 15,-1 0-15,-21 0 0,0 0 16,22 0-16,-22 0 0,21 0 0,-21 0 15,1 0-15,-1 0 0,21 0 0,-21 0 16,0 0-16,22 0 0,-1 0 0,0 0 16,22 0-16,-1 0 0,1 0 15,-1 0-15,22 0 0,0 0 0,-1 0 16,1 0-16,21-21 0,0 21 0,-22 0 16,22 0-16,0 0 0,0 0 15,0 0-15,0 0 16,42 0 15,21-22-31,-21 22 16,0-21-16,1 21 0,20-21 0,0 0 15</inkml:trace>
  <inkml:trace contextRef="#ctx0" brushRef="#br0" timeOffset="26255.44">12763 4170 0,'0'0'0,"0"21"16,0 0-16,-21 0 0,21 1 16,0-1-16,-21 21 0,0-21 0,21 22 15,-21-1-15,21 0 0,-21 1 0,21-1 16,-22 0-16,1 1 0,0-1 16,21 0-16,0 1 0,-21-1 15,21-21-15,-21 21 0,21-20 0,-21 20 16,21-21-16,0 0 0,0 0 15,-22-21-15,22-21 32,0 0-32,22 0 15,-22-21-15,0 20 0,21-20 0,0 21 16,-21-21-16,21-1 0,0 1 16,0 0-16,-21-1 0,22 1 0,-1 0 15,0-1-15,0-20 0,0 20 0,0 1 16,1 0-16,-1-1 0,0 22 15,0 0-15,-21-21 0,21 42 0,-21-21 16,21-1-16,1 22 16,-1 0-16,-21 22 0,21-1 15,-21 21-15,0-21 0,0 22 16,0-22-16,21 21 0,-21 0 0,0 1 16,0-1-16,0 0 0,0 1 0,21-1 15,-21 0-15,0 1 0,0-1 16,0 0-16,0-20 0,0 20 0,0 0 15,0-21-15,0 1 0,0-1 0,0 0 16,0 0-16,0 0 0,0 0 16,0-42 31,0 0-47,-21 21 0,21-21 15,-21 0-15,0 0 0,21-1 16,-21 1-16</inkml:trace>
  <inkml:trace contextRef="#ctx0" brushRef="#br0" timeOffset="26463.32">12552 4720 0,'0'0'0,"0"-21"32,21 21-32,0 0 0,0 0 0,0-21 15,22 21-15,-1 0 0,0-21 16,1 21-16,-1 0 0,0 0 0,1-21 15,-1 21-15,-21 0 0,22 0 16,-22 0-16,0-22 0,0 22 0,-21 22 31,-21-22-15,0 21-16,0 0 0,-1 0 0</inkml:trace>
  <inkml:trace contextRef="#ctx0" brushRef="#br0" timeOffset="27231.81">10350 7493 0,'0'0'16,"0"-21"-16,22 0 0,-22 0 0,0-1 15,21 22-15,-21-21 0,21 21 16,-21-21-1,0 42 1,0 0-16,0 22 16,0-1-16,0 0 0,0 1 0,0 20 15,-21 1-15,21-1 0,-21 1 16,-1 20-16,22-20 0,-21 21 0,21-1 16,-21-20-16,0-1 0,21 1 0,0-1 15,0 1-15,0-1 0,0-20 0,-21 20 16,21-21-16,0 1 0,0-1 0,0 0 15,0 1-15,0-22 0,0 21 16,0-21-16,0 1 0,0-1 16,0 0-16,-21-21 15,21-21 1,0 0-16,0-1 0,0 1 16,0 0-16,0-21 0,0 21 15</inkml:trace>
  <inkml:trace contextRef="#ctx0" brushRef="#br0" timeOffset="28157.37">10477 7684 0,'0'0'0,"22"-22"0,-22 1 16,21 0-16,-21 0 0,0 0 0,0 0 15,0-1-15,21 1 0,-21 0 0,21 21 16,0 0-1,-21-21-15,21 21 16,1 0-16,-1 0 0,0 0 0,0 0 16,21 0-16,1 0 0,-1 0 0,0 0 15,22 0-15,-1 0 0,22 0 16,0 0-16,-1 0 0,1 0 0,21 0 16,0-21-16,0 21 0,-1 0 0,22 0 15,-21-21-15,21 21 0,0 0 0,-21 0 16,21-22-16,0 22 0,0 0 15,0 0-15,0 0 0,-21-21 0,21 21 16,-21 0-16,-22 0 0,1 0 16,0 0-16,-22-21 0,1 21 0,-1 0 15,-20 0-15,-1 0 0,0 0 16,-21 0-16,1 0 0,-1 0 0,0 0 16,0 0-16,0 0 0,-21 21 15,0 0-15,0 1 0,0-1 16,0 0-1,0 0-15,0 0 0,0 0 0,0 1 16,0-1-16,0 21 0,0-21 16,0 0-16,0 22 0,0-1 0,0-21 15,0 22-15,0-1 0,0 21 0,0-20 16,0 20-16,0-20 0,0 20 16,0 1-16,0-1 0,0-21 15,0 22-15,0-22 0,0 22 0,0-22 16,0 22-16,0-22 0,0 21 0,0-20 15,0-1-15,0 22 0,0-22 0,0 0 16,0 1-16,0-1 0,0-21 0,0 21 16,0-20-16,0 20 0,0-21 0,0 0 15,0 0-15,0 1 0,0-1 16,-21 0-16,0-21 0,0 21 16,0-21-16,-1 0 15,-20 0-15,21 0 0,-21 0 0,-1 0 16,-20 0-16,20 0 0,-20 0 0,-22 0 15,22 0-15,-43 0 0,21 0 0,1 0 16,-22 0-16,0 0 0,0 0 0,0 0 16,22 0-16,-22 0 0,0 0 0,0 0 15,-21 0-15,21 0 0,0 0 16,-21 0-16,22 0 0,-22 0 0,21 0 16,-21 0-16,0 0 0,0 0 0,21 0 15,-21 0-15,21 0 0,21 0 0,1 0 16,-1 0-16,22 0 0,-1 0 0,22 0 15,-22 0-15,22 0 0,0 0 16,20-21-16,1 21 0,0 0 16,0 0-16,0 0 0,21-21 31,21 21 0,0-21-31,0 21 16,0 0-16,1-22 0,-1 22 0,21-21 15,-21 0-15,22 0 0,-1 0 0,21 0 16</inkml:trace>
  <inkml:trace contextRef="#ctx0" brushRef="#br0" timeOffset="28508.17">12636 7789 0,'0'0'0,"0"-21"0,22 0 15,-22 0-15,0 42 32,0 0-32,0 0 15,0 1-15,0 20 0,0-21 16,0 21-16,-22 1 0,22 20 0,-21-20 15,21-1-15,-21 21 0,21-20 0,0-1 16,-21 0-16,0 1 0,21-22 0,-21 21 16,21 1-16,-22-22 0,22 0 0,0 0 15,0 0-15,0 0 0,-21-21 16,21 22-16,0-44 31,0 1-15,0-21-16</inkml:trace>
  <inkml:trace contextRef="#ctx0" brushRef="#br0" timeOffset="29099.6">12615 7959 0,'0'0'0,"0"-21"0,0-1 0,0 1 16,0 0-16,0 0 0,0 0 15,0 0-15,21-1 0,1 1 16,20 21-16,-21 0 0,21-21 15,-20 21-15,20 0 0,0-21 16,1 21-16,-1 0 0,0 0 0,1 0 16,-1 0-16,0 0 0,1 21 15,-22 0-15,0 0 0,0 1 0,-21-1 0,0 0 16,0 0-16,0 21 0,-42-20 0,21 20 16,-22-21-16,22 21 15,-21-20-15,-22 20 0,22-21 0,0 0 16,-1 0-16,1 1 0,0-1 0,-1 0 15,1 0-15,21-21 0,0 0 0,-1 0 16,22-21 15,22 21-31,20 0 0,-21-21 16,0 21-16,0 0 0,22 0 0,-1-21 16,-21 21-16,22 0 0,-22 0 15,21 0-15,0 0 0,-20 0 0,20 21 0,-21-21 16,0 21-16,22-21 15,-22 21-15,0 0 0,0-21 0,0 21 16,-21 1-16,0-1 0,21 0 0,-21 0 16,0 0-16,0 0 0,0 1 15,0-1-15,-21 0 0,0 0 0,-21 0 16,21-21-16,-22 21 0,1 1 0,0-1 16,-1 0-16,1-21 0,-22 21 15,22 0-15,-21-21 0,20 21 0,1-21 16,-22 0-16,22 0 0,21 22 0,-21-22 15,-1 0-15,22 0 0,0 0 16,0 0-16,0 0 0,-1 0 0,1 0 16,0 0-1,21 21-15</inkml:trace>
  <inkml:trace contextRef="#ctx0" brushRef="#br0" timeOffset="29853.81">10604 11261 0,'0'0'15,"0"-21"-15,-21 21 0,21-22 0,-21 22 0,0 0 16,21-21-16,-21 21 0,0 0 0,-1 0 15,1 21-15,0 1 16,0 20-16,0 0 0,21 1 0,0-1 16,-21 21-16,21 1 0,0-1 0,0 1 15,0 21-15,0-22 0,0 22 0,0-1 16,0-20-16,0 21 16,0-1-16,0-20 0,0 20 0,0-20 15,0 21-15,0-22 0,0 22 0,0-22 16,0 1-16,0-1 0,0 1 0,0-1 15,0-20-15,0-1 0,0 0 0,0 1 16,0-22-16,0 0 0,0 0 16,0 0-16,-22-21 15,22-21 1,0 0-16,0-21 0,-21 20 16,21-20-16,0 0 0,-21-1 0</inkml:trace>
  <inkml:trace contextRef="#ctx0" brushRef="#br0" timeOffset="30735.66">10456 11663 0,'0'0'0,"0"-21"0,21-22 16,-21 1-16,22 21 0,-22 0 0,21 0 16,-21-1-16,21 1 0,0 0 15,0 0-15,0 21 0,1-21 0,-1 21 16,0 0-16,0 0 0,21 0 0,-20 0 15,20 0-15,21 0 0,-20 0 16,20 0-16,1 0 0,20 0 0,1 0 16,0 0-16,-1 0 0,22-21 15,0 21-15,21 0 0,0 0 0,21 0 16,-21 0-16,21 0 0,1 0 0,-1 0 16,0 0-16,0 0 0,0 0 15,0 0-15,-21 0 0,0 0 0,-21 0 16,21 0-16,-21 21 0,0-21 0,-21 0 15,-1 0-15,1 0 0,0 0 0,-43 0 16,21 0-16,-20 0 0,-1 0 0,-21 0 16,0 0-16,-21 21 15,22-21-15,-22 21 16,0 0-16,0 0 0,0 1 16,0-1-16,0 0 0,0 0 15,0 0-15,-22 0 0,22 1 0,0 20 16,0-21-16,0 21 0,0-20 15,0 20-15,-21 0 0,21 1 0,0-1 16,-21 0-16,21 1 0,0 20 0,0-21 16,0 22-16,0-22 0,0 22 0,-21-1 15,21-20-15,0 20 0,0-21 16,0 22-16,-21-22 0,21 22 0,0-22 0,0 22 16,0-22-16,0 21 15,0-20-15,0-1 0,0 0 0,0 1 16,0-1-16,0 0 0,0 1 0,0-22 15,0 0-15,0 21 0,0-20 0,0-1 16,0 0-16,0 0 0,0 0 0,0 0 16,0 1-16,0-1 0,0 0 15,-21 0-15,-1-21 0,1 0 16,21 21-16,-21-21 0,0 0 0,0 21 16,-22-21-16,22 0 0,-21 0 0,21 22 15,-22-22-15,1 0 0,0 0 0,-1 21 16,-20-21-16,-1 0 0,22 0 0,-43 0 15,22 0-15,-1 0 0,-20 0 0,-1 21 16,-21-21-16,22 0 0,-22 0 16,0 0-16,0 0 0,0 0 15,0 0-15,-21 0 0,22 0 0,-22 0 16,-22 0-16,22 0 0,0 0 0,-21 0 16,21 0-16,-21 21 0,0-21 0,21 0 15,-21 0-15,0 0 0,21 0 0,0 0 16,0 0-16,21 0 0,0 0 15,0 0-15,43 0 0,-1 0 0,1 0 16,20 0-16,22 0 0,0 0 0,42 0 31,0-21-31,0 21 0,1-21 16,20 21-16,0-21 0,-21 21 0,22-22 16,-1 1-16,-21 0 0,22 0 15,-1 0-15</inkml:trace>
  <inkml:trace contextRef="#ctx0" brushRef="#br0" timeOffset="31315.37">13525 11875 0,'0'-22'0,"0"44"0,22-44 16,-22 1-16,0 0 15,0 0 1,-22 21 15,1 0-31,0 0 0,0 0 16,0 0-16,-22 21 0,22 0 15,0-21-15,-21 43 0,-1-22 0,22 0 16,-21 21-16,0 1 0,-1-1 0,1 0 16,21 1-16,0-22 0,-22 21 15,22 0-15,0 1 0,0-1 0,21-21 16,0 22-16,0-22 0,0 0 0,0 0 15,21 0-15,0 0 0,21 1 0,-20-1 16,20 0-16,0-21 0,1 0 0,-1 21 16,0-21-16,1 0 0,-1 0 15,21 0-15,-41 0 0,20 0 16,0 0-16,1 0 0,-22-21 0,0 0 16,0 21-16,0 0 0,0 0 0,1-21 15,-1 21-15,-21-22 16,21 22-1,-21-21 17,-21 21-17,0 0-15</inkml:trace>
  <inkml:trace contextRef="#ctx0" brushRef="#br0" timeOffset="34804.22">10245 12531 0,'21'21'0,"-21"0"31,0 0 0,-21-21-15,21 21-16,0 1 16,-22-22-16,1 0 15,21 21-15,-21-21 16,21 21-16,-21-21 0,21 21 15,-21-21-15,0 0 16,-1 21-16,1-21 16,0 0-16,0 21 0,0-21 15,0 0-15,-1 0 16,1 0-16,0 0 0,0 0 0,0 0 16,0 0-16,-1 0 0,1 0 0,0 0 15,0 0-15,0 0 0,0 0 16,-1 0-16,1 0 0,0 0 0,0 0 15,-21 0-15,20 0 0,1-21 0,-21 21 16,21 0-16,0 0 0,-22-21 0,22 21 16,0 0-16,-21 0 0,20-21 0,1 21 15,-21 0-15,21 0 0,0-21 16,-1 21-16,1-21 0,0 21 0,0 0 16,0 0-16,0-22 0,-1 22 0,1 0 15,0-21-15,0 21 0,21-21 16,-21 21-16,0-21 0,-1 21 0,1 0 15,0-21-15,0 21 0,0-21 16,-22-1-16,22 1 16,0 21-16,0-21 0,0 21 0,21-21 15,-21 21-15,-1-21 0,22 0 0,-21 21 16,0-22-16,0 1 16,0 0-16,0 0 0,-1 0 15,22 0-15,-21 21 0,0-22 0,0 1 16,0 0-16,21 0 0,-21 21 0,-1-21 15,1 0-15,0-1 0,-21 1 16,21 0-16,-1 0 0,1 0 16,0 0-16,0-1 0,-21 1 0,20 0 15,1 0-15,0 0 0,-21 0 0,21-1 16,-1 1-16,1 0 0,-21 0 0,21 0 16,0 0-16,-1-1 0,1 1 15,-21 0-15,21-21 0,0 21 0,-1-1 16,1 1-16,0 0 0,0-21 0,21 21 15,-21-1-15,0-20 0,-1 21 16,1 0-16,0-22 0,21 22 0,-21 0 16,0-21-16,21 21 0,0-22 0,-21 22 15,-1-21-15,22 21 0,-21-1 16,21 1-16,-21-21 0,21 21 16,0 0-16,0-1 0,-21 1 0,21-21 15,-21 21-15,21 0 0,-21-1 0,21-20 16,0 21-16,0 0 0,-22-22 0,22 22 15,-21 0-15,21 0 0,-21-21 16,21 20-16,0-20 0,0 21 0,0 0 16,0-22-16,0 22 0,0 0 0,0-21 15,0 21-15,0-1 0,0-20 16,0 21-16,0 0 0,0 0 16,0-22-16,0 22 0,0 0 0,0 0 0,0 0 15,0-1-15,0 1 0,0 0 16,0 0-16,0-21 0,0 20 15,0 1-15,21 0 0,0 0 0,-21-21 16,22 20-16,-1 1 0,0 0 0,-21-21 16,21 21-16,0-1 0,0 1 0,1-21 15,-1 21-15,0 0 0,0-1 16,0 1-16,0 0 0,1 0 0,-1 0 16,0 0-16,0-1 0,0 22 0,0-21 15,1 0-15,20 0 0,-21 21 16,0-21-16,0 0 0,1-1 0,-1 1 15,0 0-15,0 21 0,0-21 16,0 0-16,1 0 0,-1 21 16,-21-22-16,21 1 0,0 0 15,0 21-15,0-21 0,1 0 0,-22 0 16,21 21-16,0-22 0,0 1 0,0 21 16,0-21-16,1 0 15,-1 0-15,0 21 0,0-21 0,0 21 16,0-22-16,22 1 0,-22 21 0,0-21 15,0 21-15,0-21 0,1 0 16,20 21-16,-21-21 0,0 21 0,0-22 16,22 22-16,-22-21 0,0 21 0,0-21 15,22 21-15,-22-21 0,0 21 0,21 0 16,-21-21-16,1 21 16,-1 0-16,0-21 0,0-1 0,0 22 15,22 0-15,-22-21 0,0 21 0,0 0 16,0-21-16,0 21 0,22 0 0,-22 0 15,0-21-15,0 21 0,0-21 16,1 21-16,-1 0 0,0-21 16,0 21-16,0 0 0,0 0 15,1 0-15,-22-22 0,21 22 0,0 0 16,0 0-16,0 0 16,0 0-16,-21-21 0,22 21 0,-1 0 15,0 0-15,0 0 16,0 0-16,0 0 0,1 0 15,-1-21-15,0 21 16,0 0-16,0 0 0,0 0 16,1 0-16,-1 0 0,0 0 15,-21-21-15,21 21 0,0 0 0,0 0 16,1 0 0,-1 0-16,0-21 15,0 21 1,0 0-16,0 0 15,1-21-15,-1 21 16,0 0 0,-21-22 62,-21 22-63,0-21 1,-1 21-16,1 0 16,0 0-16,0 0 0,0 0 15,0-21-15,-1 21 0,1 0 0,0 0 16,0 0-16,0 0 0,0-21 16,-1 21-16,1 0 0,0 0 15,0 0-15,0-21 0,0 21 0,-1 0 16,1 0-16,0 0 0,0 0 0,0 0 15,0-21-15,-1 21 0,1 0 16,0 0-16,0 0 0,0 0 16,0 0-16,-1 0 31,1-22-15,0 22 15,0 0-16,42 0 79,0 0-94,0 0 16,1 0-16,-1 0 0,0 0 15,0 0-15,0 22 0,22-22 16,-22 0-16,0 0 0,21 0 0,-21 0 16,22 21-16,-22-21 0,0 0 0,0 0 15,22 0-15,-22 0 0,0 0 16,0 0-16,0 0 0,0 0 0,1 0 16,-1 0-16,0 0 0,0 0 15,0 0-15,0 0 16,1 0-16,-1 0 47,-21 21-16,0 0-15,0 0-1,0 0 1,-21-21-16,21 22 0,-22-22 15,1 21-15,0-21 0,21 21 16,-21-21-16,0 21 0,0-21 0,21 21 16,-22 0-16,1-21 0,0 22 0,0-1 15,0-21-15,0 21 0,-1 0 16,1 0-16,-21-21 0,21 21 16,0 1-16,-1-1 0,-20 0 0,21-21 15,0 21-15,0 0 0,-1 0 0,1-21 16,0 22-16,21-1 0,-21-21 15,21 21-15,-21-21 0,21 21 16,-21-21-16,21-21 63,21 21-63,0-21 15,0 21-15,-21-21 0,21-1 16,0 22-16,1-21 0,-1 0 15,21 0-15,-21 0 0,0 0 0,22 21 16,-22-22-16,0 1 0,21 0 0,-20 0 16,-1 21-16,42-42 0,-42 42 15,1-22-15,-1 1 0,0 0 16,0 21-16,0 0 0,-21-21 16,21 21-16,-21-21 0,22 0 15,-1-1 1,0 22-1,-21-21-15,-21 21 94,21 21-94,-21-21 16,-1 0 15,1 0-31,0 0 16</inkml:trace>
  <inkml:trace contextRef="#ctx0" brushRef="#br0" timeOffset="38491.69">10414 7895 0,'0'21'15,"-21"-21"48,0 0-48,-1 0 1,1 0-16,0 0 0,0 0 16,0 0-1,0 0-15,-1 0 0,1 0 16,0 0-16,0 0 0,0 0 15,0 0-15,-1 0 0,1 0 16,0 0-16,0-21 0,0 21 0,0 0 16,-22 0-16,22 0 0,0 0 15,0-21-15,-22 21 0,22 0 0,0 0 16,0-21-16,-21 21 0,20 0 16,1 0-16,0-21 0,0 21 0,0 0 15,0 0-15,-1-21 0,1 21 16,0 0-16,21-22 0,-21 22 0,0 0 15,0 0-15,21-21 0,-22 0 0,1 21 16,0 0-16,0-21 0,0 21 16,21-21-16,-21 21 0,-1 0 15,1-21-15,21-1 16,-21 22-16,0-21 16,0 21-16,21-21 15,-21 21-15,-1 0 16,22-21-16,-21 21 15,0-21-15,0 21 0,0-21 16,0 21-16,21-22 0,-22 22 16,22-21-16,-21 0 0,0 21 15,21-21-15,-21 21 0,21-21 16,-21 21-16,0-21 0,-1-1 16,22 1-16,-21 21 0,0-21 15,0 0-15,21 0 0,-21 21 16,0-21-16,21-1 0,-22 1 15,22 0-15,-21 21 16,21-21-16,-21 21 0,21-21 0,0 0 16,-21-1-16,21 1 0,-21 21 15,21-21-15,-21 0 0,21 0 16,-22 0-16,22-1 16,-21 22-16,21-21 0,-21 0 0,21 0 15,0 0-15,0 0 0,-21-1 16,0 1-16,21 0 0,-21 0 0,21 0 15,0 0-15,-22-1 0,1 1 0,21 0 16,-21-21-16,21 21 0,0-1 16,-21 1-16,21-21 0,-21 21 0,21 0 15,0-22-15,0 22 0,0-21 0,-21 21 16,21-1-16,0 1 0,0 0 0,0-21 16,0 21-16,0-1 15,0 1-15,0 0 0,0 0 0,0 0 16,0 0-16,0-1 0,0 1 0,0 0 15,0 0-15,0 0 0,0 0 0,0-1 16,0 1-16,21 21 0,-21-21 16,21 0-16,-21 0 0,0 0 0,21-1 15,-21 1-15,0 0 0,0 0 0,21 0 16,-21 0-16,21-1 0,-21 1 16,0 0-16,22 0 0,-22 0 0,21-22 15,0 22-15,-21 0 0,0 0 16,0 0-16,21 0 0,0 21 15,-21-22-15,21 1 0,-21 0 0,0 0 16,22 0-16,-1 0 0,-21-1 0,21 22 16,0-21-16,0 0 0,-21 0 0,21 0 15,1 0-15,-22-1 0,21 22 16,0-21-16,0 0 0,0 0 0,-21 0 16,21 0-16,1 21 0,-1-22 0,0 1 15,0 0-15,0 0 16,0 0-16,1 0 0,-1-1 15,0 1-15,0 21 0,-21-21 0,21 0 16,0 21-16,1-21 0,-1 21 16,-21-21-16,21-1 0,0 22 15,0-21-15,0 0 0,1 21 16,-1-21-16,0 21 0,0 0 16,0-21-16,0 0 0,1 21 15,-1-22-15,0 22 0,0 0 0,0 0 16,0-21-16,1 21 0,-1 0 15,0 0-15,0 0 0,0-21 0,0 21 16,1 0-16,-1 0 0,0 0 0,0-21 16,21 21-16,-20 0 0,-1 0 0,0 0 15,21 0-15,-21 0 0,1 0 16,-1-21-16,0 21 0,0 0 16,0 0-16,22 0 0,-22 0 0,0 0 15,0 0-15,0 0 0,0 0 16,1 0-16,-1-21 0,0 21 15,0 0-15,0 0 16,0 0-16,1 0 16,-22-22 31,-22 22-32,1 0 1,0 0-16,21-21 15,-21 21-15,0 0 0,0 0 16,21-21-16,-22 21 0,1 0 0,0 0 16,-21-21-16,21 21 0,-1 0 15,-20-21-15,21 0 0,-21 21 0,20 0 16,-20-22-16,21 22 0,-21 0 0,-1-21 16,22 0-16,-21 21 0,21 0 15,-1 0-15,1-21 0,0 21 0,0 0 16,0 0-16,0 0 15,42 0 64,0 0-79,0 0 0,0 0 15,0 21-15,22-21 0,-22 0 16,0 0-16,21 21 0,1-21 0,-22 0 15,21 0-15,1 21 0,-1-21 0,0 0 16,1 0-16,-1 22 0,-21-22 0,21 21 16,1-21-16,-22 0 0,0 0 15,21 0-15,-20 21 0,-1-21 16,0 0-16,0 0 16,-21 21 30,-21 0-46,0-21 16,0 21-16,-1-21 0,1 22 16,0-1-16,0-21 0,0 21 0,0 0 15,-1 21-15,1-20 0,-21-1 0,21 21 16,0-21-16,-22 22 0,22-22 16,-21 21-16,21 0 0,-1-20 15,1 20-15,0-21 0,-21 43 16,21-43-16,21 0 0,0 0 0,-22 0 15,22 0-15,-21 1 0,21-1 16,-21 0-16,21 0 16,0 0-1,21-21 32,0 0-47,1 0 0</inkml:trace>
  <inkml:trace contextRef="#ctx0" brushRef="#br0" timeOffset="39227.26">12128 5715 0,'0'0'0,"0"-21"15,0 0-15,0 0 0,0-1 16,-21 44 15,21-1-31,-21 0 16,21 21-16,0-21 0,0 22 0,-21-1 15,21 0-15,-21 1 0,21-1 16,-21 0-16,21 22 0,-22-22 16,1 22-16,21-22 0,0 22 0,-21-1 15,0 1-15,0-1 0,21 1 0,0-22 16,-21 21-16,21-20 0,-22-1 0,22 22 16,-21-22-16,21-21 0,0 21 15,0-20-15,0 20 0,-21-21 0,21 0 16,0 0-16,0 1 0,-21-22 15,21-22 17,-21 1-17,21 0 1,0 0-16,0 0 0,0 0 0,-21-22 16,21 22-16,0-21 0,0-1 0</inkml:trace>
  <inkml:trace contextRef="#ctx0" brushRef="#br0" timeOffset="39779.94">12044 5757 0,'0'0'15,"21"0"-15,-21-21 0,-21 21 47,0 21-47,-1 1 0,1-1 16,0 0-16,0 21 0,0-21 15,0 1-15,-1 20 0,-20-21 0,21 0 16,0 0-16,0 1 0,21-1 0,-22 0 16,22 0-16,-21-21 0,21 21 0,-21-21 15,42 0 16,0 0-15,1-21-16,-1 0 16,0 21-16,0-21 0,0 0 0,0-1 15,1 1-15,-1 0 0,0-21 0,21 21 16,-21-1-16,1-20 0,20 21 0,-21-21 16,0 20-16,0 1 0,1 0 15,-1 0-15,-21 0 0,21 21 16,0 0-16,0 21 15,0 0 1,-21 0-16,22 0 0,-22 1 0,0-1 16,21 0-16,0 0 0,-21 0 0,21 0 15,-21 1-15,0-1 16,0 0-16,21-21 0,-21 21 16,0 0-16,0 0 15,21-21-15,-21 22 0,0-1 16,0 0-16,0 0 15,0 0 1</inkml:trace>
  <inkml:trace contextRef="#ctx0" brushRef="#br0" timeOffset="40571.49">12255 9673 0,'0'0'16,"22"-21"-16,-22 0 0,21 0 0,-21 0 15,0-1-15,21 1 0,0 0 0,-21 0 16,0 0-16,21 21 0,-21-21 16,0 42 15,0 0-31,0 21 0,0 1 0,0-1 16,0 0-16,0 1 0,0 20 0,-21 1 15,21-1-15,-21 1 0,21-1 16,-21 1-16,21-1 0,-21 22 0,-1-22 15,1 22-15,21-22 0,-21 22 16,0-21-16,0 20 0,21-20 0,0-1 16,-21-20-16,21 20 0,-22-21 0,22 1 15,0-1-15,0 0 0,0 1 0,0-22 16,0 0-16,0 21 0,0-20 0,0-1 16,0 0-16,0-42 31,0 0-16,0-1-15,0 1 0,0 0 16,0 0-16,0 0 0,0 0 16,0-1-16,-21-20 0,21 21 0,0-21 15,0 20-15,0-20 0,0 0 0</inkml:trace>
  <inkml:trace contextRef="#ctx0" brushRef="#br0" timeOffset="41167.15">12319 9779 0,'0'0'0,"0"-21"0,0 0 15,0 0-15,0-1 0,-21 22 32,0 0-17,21 22-15,-22-22 0,1 21 16,0 21-16,0-21 0,0 0 0,0 1 15,-22 20-15,22-21 0,-21 0 0,21 22 16,-1-22-16,-20 0 0,21 0 0,0 0 16,0 0-16,-1 1 0,22-1 15,-21-21-15,42 0 47,1-21-47,-1 21 16,0-22-16,0 1 0,0 0 0,22 0 15,-22 0-15,0 0 0,21-1 0,1 1 16,-22 0-16,0 0 0,21-21 0,-21 20 16,1 1-16,-1-21 0,0 21 15,0 0-15,-21-1 0,0 1 0,0 0 16,21 0-16,-21 0 0,0 0 16,21 21-16,-21-22 0,22 44 31,-1-1-31,-21 21 15,0-21-15,21 22 0,0-1 0,-21 0 16,21 1-16,-21-1 0,21-21 16,1 21-16,-22 1 0,0-1 0,21 0 15,0-20-15,-21-1 0,0 21 16,0-21-16,21 0 0,-21 1 0,21-1 16,-21 0-16,0 0 0,21-21 0,-21 21 15,0 0-15,0 1 16,0-1 15,-21 0-31,0-21 0</inkml:trace>
  <inkml:trace contextRef="#ctx0" brushRef="#br0" timeOffset="46583.38">17992 3175 0,'0'0'0,"21"0"15,-21-21-15,21 21 16,-21-21-16,0 0 15,21 21-15,-21-22 0,0 1 32,-21 42-17,21 1 1,-21-1-16,21 0 0,0 21 16,0-21-16,0 22 0,-21-1 15,21 0-15,0 1 0,0-1 16,0 0-16,0 22 0,-22-22 0,22 22 15,-21-22-15,21 22 0,0-1 0,0-21 16,-21 22-16,0 21 0,21-22 16,-21 1-16,21-1 0,0 1 0,-21-1 15,21 1-15,-22-1 0,22 1 0,-21-1 16,21 1-16,0-22 0,0 21 0,0-20 16,0 20-16,0-20 0,0-22 15,0 21-15,0-21 0,0 0 0,0 1 16,0-1-16,0-42 31,0-1-15,0 1-16,0 0 15,0-21-15,0 21 0,0-1 0,0-20 16,0 0-16,0-1 0</inkml:trace>
  <inkml:trace contextRef="#ctx0" brushRef="#br0" timeOffset="47487.62">18034 3112 0,'0'0'0,"0"-22"15,21 22 17,0 0-32,0 0 0,1 0 0,20-21 15,0 21-15,1 0 0,20 0 16,1 0-16,-1 0 0,1-21 0,-1 21 16,22 0-16,-22 0 0,22-21 0,0 21 15,-1 0-15,22-21 16,0 21-16,21 0 0,-21 0 0,21 0 15,-21-21-15,-1 21 0,1 0 0,0 0 16,0 0-16,0 0 0,0 0 16,-22 0-16,22 0 0,-21 0 0,-1 0 15,1 0-15,-21 0 0,-1 0 0,-21 0 16,22 0-16,-43 0 0,21 0 16,-20 0-16,-1 0 0,0 0 0,0 0 15,0 0 1,-21 21-1,21-21-15,-21 21 0,0 0 0,0 0 16,0 0-16,0 1 0,0-1 16,0 0-16,0 21 0,0-21 15,0 22-15,0-1 0,0 0 0,0 22 16,0-22-16,0 1 0,0 20 0,0-21 16,0 22-16,-21-22 0,21 22 15,0-22-15,0 22 0,0-1 0,0 1 16,0-1-16,0-21 0,0 22 0,0-1 15,0-20-15,0-1 0,0 0 0,0 1 16,0-1-16,0 0 0,0-20 16,0 20-16,-21-21 0,21 0 0,0 0 15,0 1-15,0-1 0,0 0 0,0 0 16,0 0-16,0 0 0,-21 1 16,21-1-16,0 0 0,-21-21 0,21 21 15,0 0-15,-21 0 16,-1-21-16,1 0 0,0 22 0,0-22 15,0 21-15,0-21 0,-22 0 0,1 0 16,0 0-16,-1 0 0,-20 0 0,20 21 16,-41-21-16,20 0 0,-20 0 15,-1 0-15,-21 0 0,21 0 0,-20 0 16,-1 0-16,-21 0 0,0 0 0,0 0 16,0 0-16,0 0 0,0 0 0,0 0 15,21 0-15,-21 0 0,21 0 16,0 0-16,0 0 0,22 0 0,-1 0 15,22 0-15,20 0 0,1 0 16,0 0-16,20 0 0,1 0 0,0 0 16,42-21 15,0 21-15,-21-21-16,22-1 0,-1 1 15,0 0-15</inkml:trace>
  <inkml:trace contextRef="#ctx0" brushRef="#br0" timeOffset="48123.91">19304 3725 0,'0'0'0,"-21"0"16,0 0-16,-1 0 15,1 0-15,21 22 0,0-1 0,-21 0 16,21 0-16,-21 21 0,21 1 16,-21-1-16,21 0 0,-21 1 15,21-1-15,0 0 0,0 22 0,-22-22 16,22 1-16,-21-22 0,21 21 0,0-21 15,-21 22-15,21-22 0,-21 0 0,21 0 16,0 0-16,0-42 31,0 0-15,0 0-16,0 0 0,0-1 16,0-20-16,0 0 0,0 21 0,21-22 15,0-20-15,-21 20 0,21 1 16,1 0-16,-1-22 0,0 22 0,0 0 15,0-1-15,0 1 0,1 0 16,-1 20-16,0-20 0,21 21 0,-21 0 16,1 0-16,-1-1 0,0 22 0,0 0 15,0 0-15,0 0 0,1 0 16,-1 0-16,21 22 0,-42-1 0,21 0 16,0 0-16,1 21 0,-22-20 0,0 20 15,0 0-15,0 1 0,0-1 16,0 0-16,0 1 0,0-1 0,0 0 15,0 1-15,0-22 0,0 21 0,0-21 16,0 22-16,0-22 0,0 0 16,0 0-16,0 0 15,0 0-15,-22-21 32,1 0-17,0 0-15,0-21 0,0 21 16</inkml:trace>
  <inkml:trace contextRef="#ctx0" brushRef="#br0" timeOffset="48347.8">19156 4128 0,'0'0'0,"0"-22"16,0 1 0,21 0-16,21 21 0,-21-21 15,1 21-15,20-21 0,0 0 0,1 21 16,-1-22-16,0 22 0,-21-21 15,22 21-15,-1 0 0,-21 0 0,22-21 16,-22 21-16,0 0 0,0 0 0,-21 21 31,0 0-15,-21-21-16,21 22 16,-21-1-16,0 0 0</inkml:trace>
  <inkml:trace contextRef="#ctx0" brushRef="#br0" timeOffset="49043.53">18478 6922 0,'0'0'0,"0"-22"0,0-20 16,0 21-16,0 0 0,0 0 0,0-1 16,-21-20-16,21 21 0,0 0 15,0 0-15,0 42 32,0 0-32,0 0 0,0 21 0,0-20 15,0 41-15,0-21 0,-21 1 16,21 20-16,0 1 0,0-1 0,-21 1 15,0-1-15,21 1 0,-21 20 16,-1-20-16,22-1 0,-21 1 0,0-1 16,0-20-16,21 20 0,-21 1 0,0-1 15,-1-20-15,22 20 0,0-21 0,0 1 16,-21-22-16,21 21 0,0-21 0,0 1 16,0-1-16,0 0 0,0 0 15,0-42 1,21 21-16,-21-21 15,0 0-15,0-1 0,0 1 16,0-21-16,0 0 0,0-1 16</inkml:trace>
  <inkml:trace contextRef="#ctx0" brushRef="#br0" timeOffset="49788.62">18436 6879 0,'0'0'0,"0"-42"0,0 21 0,0-22 15,0-20 1,0 42-16,0 0 0,0-1 16,21 1-16,0 21 0,1-21 0,-1 21 15,21 0-15,-21-21 0,22 21 16,-1 0-16,0 0 0,1-21 0,20 21 16,1 0-16,20 0 0,1 0 15,21-21-15,0 21 0,-1 0 0,22 0 16,0 0-16,-21 0 0,21 0 0,0-22 15,0 22-15,0 0 0,-21 0 0,21 0 16,-21 0-16,-21 0 0,20-21 16,-20 21-16,-21 0 0,-1 0 0,1-21 15,-22 21-15,0-21 0,1 21 0,-22 0 16,0 0-16,21 0 0,-42-21 16,21 21-16,-21 21 15,0 0 1,0 0-16,0 0 0,0 1 15,0 20-15,0-21 0,0 21 0,0 1 16,0-1-16,0 0 0,0 1 16,0-1-16,-21 22 0,21-22 0,-21 21 15,21 1-15,-21-1 0,21 1 0,0-1 16,-21 1-16,0-1 0,21 1 0,0-1 16,0 1-16,0-1 0,-22-20 0,22 20 15,0 1-15,-21-22 0,21 22 16,0-22-16,0 21 0,0-20 0,0-1 15,0 0-15,0 1 0,0-1 0,0 0 16,0-20-16,0 20 0,0-21 0,0 0 16,0 0-16,0 1 0,0-1 15,0 0-15,-21 0 0,0-21 0,0 21 16,0-21-16,-1 21 0,1-21 0,-21 0 16,0 22-16,-22-22 0,22 0 15,-43 0-15,0 21 0,1-21 0,-1 0 16,-21 0-16,0 0 0,1 0 0,-22 0 15,0-21-15,0 21 0,0 0 0,-22-22 16,22 22-16,-21 0 0,21-21 0,0 0 16,-21 21-16,42 0 0,-21 0 0,21-21 15,22 21-15,-1 0 0,0 0 0,22-21 16,21 21-16,-1 0 0,22 0 0,0-21 16,0 21-16,21-22 15,21 1 1,0 21-1,0-21-15,22 21 0,-22-21 0,0 0 16,21 21-16,1-21 0</inkml:trace>
  <inkml:trace contextRef="#ctx0" brushRef="#br0" timeOffset="50103.44">19389 7303 0,'0'0'0,"0"-22"15,-22 22 1,22 22-16,-21-1 16,0 0-16,21 21 0,0-21 15,0 22-15,-21-1 0,21 0 0,-21 1 16,21-1-16,0 0 0,-21 1 0,21-1 15,0 0-15,0 1 0,0-1 16,0 0-16,-22 1 0,22-1 0,-21-21 16,21 22-16,0-22 0,0 0 0,-21 0 15,21 0-15,0 0 0,0 1 16,0-44 0,0 1-16</inkml:trace>
  <inkml:trace contextRef="#ctx0" brushRef="#br0" timeOffset="50707.29">19262 7514 0,'0'0'0,"0"-21"16,0 0-16,0 0 0,0 0 0,0-1 16,0 1-16,21 0 0,0 0 15,0 0-15,0 0 0,0-1 0,22 1 16,-22 0-16,21 21 0,-21-21 0,22 21 15,-22 0-15,21 0 0,-21 0 0,1 0 16,-1 0-16,0 21 0,0 0 16,0 0-16,-21 1 0,0 20 0,0-21 15,0 0-15,0 22 0,0-22 0,-21 21 16,0-21-16,-21 0 0,20 22 16,-20-22-16,0 0 0,-1 0 0,1 0 0,0 1 15,-1-22-15,1 21 0,21 0 16,-21-21-16,20 0 0,1 0 15,0 0-15,42 0 32,22-21-32,-22 21 15,0 0-15,21-21 0,-21 21 0,22 0 16,-1 0-16,0 0 0,1 0 16,-1 0-16,0 0 0,-20 0 0,20 0 15,0 0-15,1 21 0,-22-21 0,21 21 16,-21 0-16,0 0 0,1-21 0,-1 21 15,0 1-15,-21-1 0,0 0 16,0 0-16,0 0 0,0 0 16,0 1-16,0-1 0,-21 0 15,0 0-15,-1 0 0,1 0 0,0 1 16,-21-1-16,-1 0 0,1-21 0,0 21 16,-1 0-16,1-21 0,0 0 0,-1 21 15,1-21-15,21 0 0,-21 0 0,-1 0 16,22 22-16,-21-22 0,21 0 0,-1 0 15,1 0-15,0 0 16,0 0-16,21 21 16,0 0-16,0 0 15,0 0 1</inkml:trace>
  <inkml:trace contextRef="#ctx0" brushRef="#br0" timeOffset="51395.41">18796 10266 0,'0'0'0,"0"-21"0,0-22 16,0 22-16,0 0 0,0 0 0,0 0 16,0 0-16,0-1 0,0 1 15,0 42 1,0 1-16,-21 20 0,21 0 16,0 1-16,0 20 15,0 1-15,-21-1 0,21 1 0,0 20 16,-22-20-16,22 20 0,-21-20 0,21-1 15,-21 1-15,0-1 0,21 1 0,-21-1 16,21 1-16,0-1 0,-21 1 0,21-22 16,-22 1-16,22-1 0,0 0 0,0-21 15,0 22-15,0-22 0,0 0 16,0 0-16,0 0 16,0-42-1,0 0-15,0 0 16,0-21-16,0 20 0,0-20 15,0 21-15,0-21 0</inkml:trace>
  <inkml:trace contextRef="#ctx0" brushRef="#br0" timeOffset="52168.97">18711 10181 0,'0'0'16,"0"-21"-16,0 0 0,0-21 15,21 42-15,1-22 16,-1 22-16,0 0 0,0 0 0,21-21 16,-20 21-16,41 0 0,-21 0 15,22-21-15,-1 21 0,22 0 0,0 0 16,-1-21-16,1 21 0,21-21 0,-21 21 16,20 0-16,1 0 0,0 0 0,21-21 15,0 21-15,21 0 0,-21 0 16,0 0-16,0 0 0,-21 0 0,21 0 15,-21 0-15,0 0 0,0 0 0,-22 0 16,1 0-16,-22 0 0,1 0 0,-22 0 16,22 0-16,-43 0 0,0 0 15,21 0-15,-20 0 16,-1 21-16,-21 0 16,0 0-16,0 0 15,0 0-15,0 1 0,0-1 0,0 21 16,0 0-16,0-20 0,0 41 15,0-21-15,0 1 0,0 20 0,0 1 16,0-1-16,0-20 0,0 20 0,0 1 16,0-22-16,0 21 0,-21-20 0,21 20 15,0 1-15,-22-22 0,22 22 0,0-22 16,0 21-16,0-20 0,0 20 0,0-20 16,0-1-16,0 0 0,0 1 15,0-1-15,0 0 0,0-21 16,0 22-16,-21-22 0,21 0 0,-21 0 15,21 22-15,-21-43 0,21 21 0,0 0 16,0 0-16,-21-21 0,0 21 0,-1 0 16,1-21-16,0 0 15,0 0-15,0 0 0,0 0 0,-22 0 16,22 0-16,-21 0 0,-1 0 0,-20 0 16,-1 0-16,1 0 0,-1 0 15,-20 0-15,-1 0 0,0 0 0,-20-21 16,-1 21-16,-21 0 0,21-21 0,-21 21 15,21 0-15,-21-21 0,0 21 0,0-21 16,0 21-16,0-21 0,0 21 16,0-22-16,21 22 0,-21-21 0,21 21 15,1 0-15,-1-21 0,0 21 0,21 0 16,1 0-16,20 0 0,1 0 0,20 0 16,1-21-16,21 21 0,-22 0 15,43-21 1,22 21-1,-1 0-15,0 0 0,0-21 0,21 21 16,-20-22-16,20 1 0,-21 21 0</inkml:trace>
  <inkml:trace contextRef="#ctx0" brushRef="#br0" timeOffset="52571.73">20489 10732 0,'0'0'0,"0"-22"0,0 1 16,0 0-16,0 0 0,0 0 0,0 0 16,-21 21-16,0-22 0,0 22 0,0 0 15,-1 0-15,1 0 0,-21 0 16,21 22-16,0-1 0,-22 0 15,22 0-15,-21 0 0,21 22 0,-1-22 16,1 21-16,0 0 0,0 1 0,21-22 16,0 21-16,0 1 0,0-22 0,0 21 15,0-21-15,21 0 0,0 22 16,0-22-16,22 0 0,-22-21 0,21 21 16,1 0-16,-1-21 0,-21 0 0,21 0 15,1 22-15,-1-22 0,0 0 0,1 0 16,-1 0-16,0 0 0,-20-22 0,-1 22 15,0-21-15,0 21 0,0 0 16,-21-21-16,21 21 0,-42 0 31</inkml:trace>
  <inkml:trace contextRef="#ctx0" brushRef="#br0" timeOffset="53287.9">18415 14118 0,'0'0'0,"0"-21"0,0 0 0,0 0 0,0 0 15,0-1 1,0 44 0,0-1-1,0 21-15,0 0 0,0 1 0,0 20 16,0-20-16,-21 20 0,21 1 0,-21-1 15,21 1-15,0-1 0,0 1 0,-22-1 16,22 1-16,-21-1 0,21 1 16,0-22-16,0 21 0,-21-20 0,21-1 15,-21 0-15,21 22 0,0-43 16,0 21-16,-21 1 0,21-22 0,-21 0 16,21 21-16,-22-20 0,1-1 15,21 0-15,-21-21 16,0-21-1,21 0 1,0-22-16,0 22 0</inkml:trace>
  <inkml:trace contextRef="#ctx0" brushRef="#br0" timeOffset="54095.97">18584 14139 0,'0'0'15,"21"-63"1,1 42-16,-22 0 0,0-1 16,21 22-16,0-21 0,0 21 0,0-21 15,0 21-15,1 0 0,-1 0 16,21-21-16,-21 21 0,22 0 16,-1 0-16,0-21 0,22 21 0,-1 0 15,1 0-15,20 0 0,1-21 0,21 21 16,0 0-16,0-22 0,21 22 15,0-21-15,21 21 0,0 0 0,0 0 16,0 0-16,0 0 0,22 0 0,-43 0 16,21 0-16,0 0 0,-21 21 15,0 1-15,-21-22 0,-21 21 0,-1-21 16,-20 21-16,-1-21 0,-20 21 16,-1-21-16,-21 0 0,0 0 0,0 21 15,1-21-15,-22 21 16,0 1-16,0-1 15,0 0-15,0 0 16,0 0-16,-22 0 16,22 1-16,0-1 0,-21 0 0,21 21 15,0-21-15,-21 22 0,21-22 0,0 21 16,0 1-16,-21 20 0,0-21 16,21 1-16,0-1 0,-21 22 15,-1-22-15,1 21 0,0-20 0,0 20 16,0-20-16,0 20 0,21 1 0,-22-22 15,1 21-15,0-20 0,21 20 0,0-20 16,-21 20-16,21-21 0,0 1 0,-21-1 16,21 0-16,0 1 0,0-22 15,0 21-15,0-21 0,0 1 0,0-1 16,0 0-16,0 0 0,0 0 0,0 0 16,0 1-16,0-1 15,0 0-15,-21-21 0,-1 21 0,1-21 16,0 21-16,0-21 0,-21 0 15,-1 21-15,1-21 0,-22 0 16,1 0-16,-1 22 0,1-22 0,-22 0 16,1 0-16,-22 0 0,21 0 0,-42 0 15,21 0-15,-21 0 0,0 0 0,21 0 16,-42-22-16,21 22 0,0 0 0,0-21 16,0 21-16,0 0 0,0-21 15,21 21-15,1 0 0,20-21 0,0 21 16,1-21-16,-1 21 0,21 0 0,1 0 15,-1 0-15,1 0 0,-1 0 0,22 0 16,0 0-16,21 0 0,-22 0 16,22 0-16,21-21 31,21 21-31,0-22 0,1 22 16,20-21-16</inkml:trace>
  <inkml:trace contextRef="#ctx0" brushRef="#br0" timeOffset="54440.81">20341 14732 0,'0'0'16,"0"-21"-16,0 0 15,-21 21-15,0 0 0,0 21 16,-1 0-16,22 0 16,-21 22-16,21-22 0,0 21 0,-21 0 15,0 1-15,21-1 0,-21 0 0,21 1 16,0-1-16,-21 0 0,-1 1 16,22-1-16,-21-21 0,21 22 0,0-22 15,-21 21-15,21-21 0,0 0 16,0 1-16,21-22 31,-21-22-31,0 1 16,0 0-16,0-21 15,0 21-15</inkml:trace>
  <inkml:trace contextRef="#ctx0" brushRef="#br0" timeOffset="54819.74">20045 14669 0,'0'0'0,"-21"-64"16,21 43 0,0 0-16,0 0 15,21-1-15,0 22 0,21 0 16,-21-21-16,22 21 0,20 0 0,-20 0 16,20 0-16,1 0 0,-1 0 0,1 0 15,-1 21-15,1 1 0,-1-1 0,-21 0 16,1 21-16,-1-21 0,0 22 15,1-1-15,-22 0 0,21-20 0,-21 20 16,-21 0-16,0-21 0,0 22 0,0-22 16,0 21-16,0-21 0,-21 22 0,21-22 15,-21 0-15,-21 21 0,21-20 0,-1-1 16,-20 0-16,0 0 0,-1 0 16,1 0-16,0 1 0,-1-1 15,-20-21-15,21 21 0,-22 0 0,1-21 16,-1 21-16,22-21 0,-22 0 0,22 0 15,0 21-15,-22-21 0,22 0 16,21 0-16,-22 0 0,1 0 0,21 0 16,-22 0-16,22-21 0,0 0 0,0 21 15,0-21-15</inkml:trace>
  <inkml:trace contextRef="#ctx0" brushRef="#br0" timeOffset="55255.54">18605 14097 0,'22'0'0,"-44"0"0,65 0 0,-22 0 0,21 0 0,-21 0 15,22 0-15,-22 0 0,21 0 16,1-21-16,-22 21 0,21 0 0,0 0 16,-20 0-16,-1 0 0,0 0 15,0 0-15,-42 0 16</inkml:trace>
  <inkml:trace contextRef="#ctx0" brushRef="#br0" timeOffset="60219.96">22034 14753 0,'0'0'0,"-21"0"0,0 0 15,0 0 1,0 0-16,42 0 63,0 0-48,0 0-15,0 0 0,1 0 16,-1 0-16,0 0 0,0 0 15,0 0-15,0 0 0,1 0 16,20 0-16,-21 0 0,0 0 0,0 0 16,1 0-16,20 0 0,-21 0 15,0-21-15,0 21 0,1 0 0,-1 0 16,0 0-16,0-21 0,0 21 0,0 0 16,1 0-16,-1-21 0,0 21 0,0 0 15,0-21-15,0 21 0,1 0 0,-1-22 16,0 1-16,0 21 0,-21-21 15,21 21-15,0-21 0,1 21 0,-1-21 16,0 0-16,0 21 16,0-22-16,0 1 0,1 0 15,-1 21-15,0-21 0,0 0 0,0 21 16,0-21-16,1-1 0,-1 22 16,21-21-16,-21 0 0,0 21 0,1-21 15,-1 0-15,0 0 0,0 21 0,0-22 16,0 1-16,1 0 0,-1 21 0,0-21 15,-21 0-15,21 0 0,0-1 0,0 1 16,1 0-16,-1 21 0,0-21 0,21 0 16,-21 0-16,1-1 0,-1 1 15,0 0-15,0 0 0,0 0 0,0 0 16,1-1-16,-1 1 0,0-21 0,0 21 16,0 0-16,0-1 0,1-20 15,-1 21-15,0-21 0,0 20 0,-21-20 16,21 21-16,0 0 0,1-22 15,-1 22-15,-21-21 0,21 21 0,0 0 16,0-22-16,-21 22 0,21 0 0,1-21 16,-22 20-16,21-20 0,-21 21 0,0-21 15,21 20-15,-21-20 0,21 21 0,-21-21 16,0-1-16,0 22 0,21-21 0,-21-1 16,21 1-16,-21 0 0,22 21 15,-22-22-15,0 1 0,0 0 16,21 20-16,-21-20 0,21 0 0,-21 21 15,21-22-15,-21 1 0,0 0 0,0 20 16,0-20-16,21 0 0,-21-1 0,0 1 16,0 0-16,21-1 0,-21 1 0,22 0 15,-22-1-15,0 1 0,0 0 16,21-1-16,-21 1 0,21 21 0,-21-21 16,0-1-16,0 1 0,0 0 0,21-1 15,-21 1-15,0 0 0,21-1 0,-21 1 16,0 0-16,0-1 0,0 1 0,0 0 15,0-1-15,21 1 0,-21 0 0,22-1 16,-22 1-16,0 0 0,0-1 0,21 1 16,-21 0-16,0-22 15,21 22-15,-21-1 0,0 1 0,0 0 16,0-22-16,0 22 0,0 0 0,0-22 16,21 22-16,-21-1 0,0-20 0,0 21 15,0-1-15,0 1 0,21-22 0,-21 22 16,0 0-16,0-22 0,0 22 0,0-22 15,0 22-15,0-21 0,0 20 16,0-20-16,0 20 0,0-20 0,0 21 16,0-22-16,0 22 0,0-22 0,0 22 15,0-22-15,0 22 0,0-21 16,0 20-16,0-20 0,0-1 0,-21 22 0,21-22 16,0 22-16,0-21 0,-21 20 15,21-20-15,0 20 0,0-20 0,0 21 16,0-22-16,-21 22 0,21-22 15,-21 1-15,21 20 0,0-20 0,0-1 16,-22 22-16,22-21 0,-21 20 0,21-20 16,-21-1-16,21 22 0,-21-22 0,21 22 15,0-21-15,0-1 0,-21 22 0,21-22 16,-21 1-16,21 20 0,0-20 16,0 21-16,0-22 0,-22 22 0,22-1 15,-21-20-15,21 21 0,0-1 16,0-20-16,-21 20 0,21 1 0,-21-21 15,21 20-15,-21-20 0,21 20 0,0-20 16,0 21-16,0-22 0,0 22 0,-21-1 16,21 1-16,-22-21 0,22 20 15,-21 1-15,21 0 0,-21-22 0,0 22 16,0-1-16,21-20 0,-21 21 0,-1-1 16,1-20-16,-21 20 0,21 1 0,0-21 15,-22 20-15,22 1 0,0 0 16,-21-1-16,20 1 0,-20-22 0,0 22 15,21 0-15,-22-22 0,22 22 16,-21 0-16,21-22 0,-22 22 0,22-22 16,-21 22-16,21 0 0,-22-1 0,22-20 15,-21-22-15,-1 43 16,22-1-16,0 1 0,0 0 0,-21-22 16,20 22-16,1 0 0,-21-22 0,21 22 15,-22-1-15,22-20 0,-21 21 0,21-1 16,-22 1-16,1 0 0,21-1 15,-21 1-15,20 0 0,-20-1 0,0 1 16,21 0-16,-22 20 0,22-20 0,-21 0 16,21-1-16,-22 22 0,-20-63 15,20 62-15,22-20 0,-21 0 16,21 21-16,0-1 0,-22-20 16,22 21-16,0 0 0,-21 0 0,20-1 15,1 1-15,0 21 0,0-21 0,21 0 16,-21 21-16,0-21 0,-1 21 15,22-21 17,-21 21 77,0 0-109,0 0 0,0 0 16,0 0-16,-1 0 15,1 21-15,0-21 0,0 0 16,0 0-16,0 0 16,-1 21-16,1-21 0,0 0 0,0 0 15,0 0-15,0 0 0,-1 21 0,1-21 16,0 0-16,0 0 0,0 0 0,0 0 15,-1 0 1,1 0-16,0 0 16,0 0-16,0 0 15,0 0 1,-1 0 140,22 21-140,-21-21-16,0 0 15,0 0 1,0 0-16,21 21 0,-21-21 16,-1 0-1,1 0-15,0 0 16,0 0 0,42 0 46,0 0-62,0 0 16,1-21-16,-1 21 15,0-21-15,21 21 0,-21-21 16,1 0-16,20 21 0,0-21 0,1 21 16,-22-22-16,21 1 0,0 0 15,1 21-15,-1-21 0,0 0 0,1 0 16,-1-1-16,-21 1 0,22 0 0,-22 0 15,0 0-15,0 0 0,0 21 16,-21-22-16,21 1 0,-21 0 0,22 0 16,-22 0-16,0 0 31,0 42 0,-22 0-31,1 0 0,0 0 16,0-21-16,0 21 0,21 1 15,-21-22-15,-1 21 0,-20 0 16,21-21-16,0 21 0,0 0 16,-22 0-16,22-21 0,0 22 0,-21-1 15,-1-21-15,22 21 0,-21 0 0,21-21 16,-22 21-16,22 0 0,0-21 0,0 22 16,-22-22-16,22 0 0,21 21 15,-21-21-15,0 0 0,0 0 16,21 21-1,21-21 64,-21 21-64,21-21-15,0 0 0,-21 21 16,21-21-16,1 21 0,-1-21 15,0 22-15,-21-1 0,21 0 0,0 0 16,0-21-16,1 21 0,-1 0 16,-21 1-16,21-1 0,0 0 0,-21 0 0,0 0 15,21 0-15,-21 1 0,21-22 16,-21 21-16,0 0 0,0 0 0,0 0 16,0 0-1,0 1 1,-21-22 15,0 0-31,21-22 16,-21 22-16,0-21 15,0 21-15,21-21 0,-22 0 0,1 0 16,0 0-16,0-1 0,-21 1 0,-1-21 16,22 21-16,0 0 15,-21-22-15,42 22 0,0 0 16,-22 21-16,1-21 0,0 21 78,42 0-16,0 0-46,1-21-16,-1 21 0,-21-22 16,21 22-16,21-21 0,-21 21 15,1-21-15,-1 21 0,21-21 16,0 0-16,-20 0 0,20-1 0,0 1 16,1 0-16,41-21 0,-41 21 15,-22 21-15,21-22 0,-21 1 16,0 21-16,1-21 0,-1 21 0,0-21 15,-21 0-15,-21 21 47,0 0-47,-1 0 16,1 0-16,0 0 0,0 0 16,0 21-16,-22-21 0,22 21 0,-21-21 15,0 0-15,-1 21 0,1 0 0,0-21 16,-1 22-16,1-22 0,21 21 0,-22-21 15,22 0-15,0 21 0,0-21 16,0 0-16,21 21 0,0 0 16,0 0 15,0 1-15,0-1-1,0 0 1,0 0-16,0 0 15,0 0-15,0 1 16,0-1-16,21 0 0,0 0 0,-21 0 16,21 0-16,0 1 0,-21-1 15,22 0-15,-22 0 0,0 0 0,21 0 16,0 1-16,-21-1 0,21 0 16,-21 0-16,0 0 0,0 0 0,21-21 15,-21 22-15,0-1 0,21 0 16,-21-42 46,0 0-62,-21 21 0,21-22 16,-21 1-16,21 0 0,-21 0 0,0 0 16,21 0-16,0-1 0,-21 1 15,-1-21-15,22 21 0,0 0 0,-21-1 16,21 1-16,0 0 0,0 0 15,0 0-15,0 0 16,0 42 0,0 0-1,0 0-15,21 0 0,-21 0 0,22 22 16,-1-22-16,-21 0 0,0 0 0,21 22 16,-21-22-16,21 0 0,-21 0 0,21 0 15,-21 0-15,21 1 16,-21-1-16,0 0 15,22-21-15,-1 0 16,-21-21 0,0 0-16,21 21 15,-21-22-15,0 1 0,0 0 16,0 0-16,0 0 0,21 0 16,-21-1-16,0 1 15,0 42 32,0 1-47,0-1 16,0 0-16,0 0 31</inkml:trace>
  <inkml:trace contextRef="#ctx0" brushRef="#br0" timeOffset="63115.87">18648 11070 0,'42'0'16,"-42"21"-16,21-21 16,-21 22-16,0-1 31,0 0-16,0 0-15,-21-21 16,0 21-16,0 0 16,0-21-16,-1 22 0,-20-22 15,21 0-15,0 21 0,-22 0 0,22-21 0,-21 0 16,21 21-16,-22-21 0,22 0 0,-21 21 16,21-21-16,0 0 0,-22 0 0,22 0 15,0 21-15,0-21 16,-22 0-16,22 0 0,0 0 0,0 0 15,0 0-15,0 0 0,-22 0 0,22 0 16,0 0-16,0 0 0,0 0 0,-1 0 16,1 0-16,0 0 0,0 0 15,0 0-15,0 0 0,-1-21 0,1 21 16,0 0-16,0-21 0,0 21 0,0-21 16,-22 21-16,22-21 0,-21 21 0,21-21 15,-22-1-15,22 22 0,-21-21 16,21 0-16,-22 21 0,1-21 0,21 0 15,0 21-15,-22-21 0,22-1 0,0 1 16,-21 0-16,20 21 0,1-21 0,-21 0 16,21 0-16,0-1 0,-1 22 15,-20-21-15,21 0 0,-21 0 0,20 0 16,-20 0-16,0-1 0,21 1 0,-22 0 16,1 0-16,0-21 0,20 20 0,-20 1 15,0 0-15,21 0 0,-22-21 0,22 20 16,0 1-16,0 0 0,0-21 0,-1 21 15,1-1-15,0-20 0,0 21 0,0-21 16,0 20-16,-1 1 0,22-21 16,0 21-16,-21 0 0,21-22 0,-21 22 15,21-21-15,0 21 0,0-1 16,0-20-16,0 21 0,0-21 0,0-1 0,0 22 16,0-21-16,0-1 0,0 1 15,0 21-15,0-21 0,0-1 0,0 1 16,0 0-16,0 20 0,0-20 0,0 0 15,0-1-15,0 22 0,0-21 0,0 0 16,0 20-16,0-20 0,0 0 0,0 21 16,0-22-16,0 1 0,0 0 15,0-1-15,0 1 0,21 0 0,-21-1 16,0 1-16,0 0 0,0 20 0,0-20 16,0 0-16,0-1 0,0 22 15,21-21-15,-21 21 0,22-22 0,-1 22 16,0-21-16,-21 21 0,21 0 0,0-22 15,0 22-15,1-21 0,-1 21 0,0-22 16,21 22-16,-21-21 0,1 21 16,-1-22-16,0 1 0,0 21 0,0-22 15,0 1-15,1 21 0,-1-21 0,0 20 16,0-20-16,0 21 0,0-21 0,1 20 16,-1-20-16,0 21 0,-21-21 0,21 20 15,0 1-15,0 0 0,1-21 0,-1 21 16,-21-1-16,21 1 0,0 0 15,21 0-15,-20 0 0,-1 0 16,0-1-16,0 1 0,0 0 0,22 0 16,-22 0-16,21 0 0,0 21 0,1-22 15,-1 1-15,0 21 0,1-21 0,20 21 16,-20 0-16,-1-21 0,0 21 0,1 0 16,-1-21-16,0 21 0,1 0 15,-1 0-15,-21-21 0,21 21 0,-20 0 16,-1 0-16,21 0 0,-21-22 0,0 22 15,1 0-15,-1 0 0,0 0 16,0-21-16,0 21 16,0 0-1,1 0-15,-1 0 0,0 0 16,0 0-16,0 0 16,0 0-1,-21-21 48,-21 21-63,21-21 0,-21 21 15,0 0-15,0-21 0,0 21 16,-22-21-16,22 21 0,0-22 0,0 22 0,0-21 16,-22 0-16,22 21 0,-21-21 0,21 0 15,-22 21-15,22-21 16,-21-1-16,21 22 0,-1-21 0,1 21 15,0 0-15,0 0 0,0-21 0,0 21 16,21 21 62,21-21-78,0 0 16,0 0-16,0 21 0,-21 1 15,21-22-15,1 0 0,-1 21 16,21-21-16,-21 0 0,0 21 0,1-21 16,-1 21-16,21-21 0,-21 21 0,0-21 15,22 0-15,-22 21 0,0-21 0,21 0 16,-20 22-16,-1-22 0,0 0 0,0 0 16,0 21-16,0-21 0,1 0 15,-1 0-15,0 0 16,-21 21-1,0 0 17,0 0-1,0 0-31,0 1 0,-21-22 0,0 21 16,21 0-16,-43 0 0,22 0 15,0 22-15,0-22 0,-22 0 0,22 21 16,-21-21-16,0 1 0,20 20 15,-20-21-15,21 0 0,-21 0 0,20 1 16,-20-1-16,21 0 0,0-21 0,0 21 16,-1 0-16,1-21 0,21 21 15,-21-21-15,0 0 0,21 22 16,21-44 31,0 1-47,0 21 0,1-21 15,-1 0-15,0 0 0,0 0 0,0-1 16,0-20-16,22 21 0,-22 0 0,21-22 16,-21 22-16,22-21 0,-22 21 15,21 0-15,1-1 0,20-20 16,-42 21-16,0 21 0,22-21 16,-22 0-16,21-1 0,-21 22 15,1-21-15,-22 0 0,21 21 16,0-21 93,0 21-109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4:14:42.9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2646 15452 0</inkml:trace>
  <inkml:trace contextRef="#ctx0" brushRef="#br0" timeOffset="259.85">2646 15452 0</inkml:trace>
  <inkml:trace contextRef="#ctx0" brushRef="#br0" timeOffset="4595.5">2646 3810 0,'0'0'0,"42"0"16,0-21-16,1 0 0,20 0 16,1-1-16,-22-20 0,22 21 0,-1-21 15,1-1-15,-1 1 0,-21 0 16,1 20-16,-22 1 0,21 0 0,-42 42 31,-21 0-31,0 22 0,-21-22 0,-1 21 16,1 1-16,0-22 0,-1 21 15,-20-21-15,20 22 0,-20-22 0,21 21 16,-1-21-16,1 0 0,21-21 16,0 22-16,-1-22 0,1 0 0</inkml:trace>
  <inkml:trace contextRef="#ctx0" brushRef="#br0" timeOffset="5878.25">3133 3874 0,'0'0'16,"-22"0"-16,1 0 15,21-22 1,-21 22-16,0 0 16,21-21-16,-21 21 15,0 0-15,21-21 16,-22 21 0,22-21-1,0 0 1,0 0-16,0-1 15,0 1-15,0 0 0,0 0 16,0 0-16,0 0 0,0-1 16,-21 1-16,21 0 15,-21 0-15,21 0 16,-21 21-16,0 0 0,21 21 31,0 0-31,0 0 16,0 22-16,0-1 0,0 0 15,0 1-15,0-1 0,0 21 16,21 1-16,-21 21 0,0-22 0,21 43 16,-21-21-16,0-1 0,0 22 0,0 0 15,0 0-15,0-22 0,0 22 16,-21 0-16,0-21 0,21 21 0,-21-22 16,-1 1-16,1 0 0,21-1 0,0-20 15,-21-1-15,0 1 0,21-1 16,0-20-16,0-1 0,0 0 0,0-21 15,0 22-15,0-22 0,0 0 16,0-42 15,0 0-31,21 0 0,-21-1 0,0-20 16,0 21-16,0-21 0,21-1 16,-21 1-16,0-22 0,21 1 0,-21 21 15</inkml:trace>
  <inkml:trace contextRef="#ctx0" brushRef="#br0" timeOffset="6894.04">2900 3916 0,'-43'-21'31,"86"42"-31,-86-63 0,22 20 0,0 1 15,21 0-15,0 0 16,0 0 0,21 21-16,0 0 15,1 0-15,-1-21 0,21 21 0,0-22 16,1 22-16,126-42 16,-105 42-16,-1-21 0,22 21 15,-1-21-15,1 0 0,21 21 0,-21-22 16,20 22-16,-20-21 15,21 21-15,0 0 0,21 0 0,0-21 16,-21 21-16,21 0 0,0 0 0,-22 0 16,1-21-16,0 21 0,0 0 15,0 0-15,-22 0 0,22 0 0,-21 0 16,0 0-16,-22-21 0,1 21 0,-22 0 16,21 0-16,-41 0 0,20 0 15,-21 0-15,0 0 0,0 0 0,1 0 31,-22 21-15,0 0-16,0 0 16,0 0-16,0 1 0,0-1 15,0 0-15,0 21 0,-22-21 16,22 22-16,0-1 0,0 0 0,-21 1 16,21-1-16,0 0 0,0 22 0,0-1 15,0 1-15,0-1 0,0-20 16,0 20-16,0 1 0,0-1 0,0-20 15,0 20-15,0 1 0,0-1 0,0 1 16,0-22-16,0 21 0,0-20 16,0 20-16,0-20 0,0 20 0,0-21 15,-21 1-15,21-1 0,0-21 0,0 22 16,0-22-16,0 21 0,0-21 0,0 0 16,-21 1-16,21-1 0,0 0 15,-21 0-15,21 0 0,-21 0 16,21 1-16,-22-1 15,1-21-15,0 21 16,0-21 0,0 21-16,0-21 15,-1 0 1,1 0-16,0 0 16,0 0-16,0 0 15,-22 21-15,22-21 0,-21 0 0,21 0 16,-22 21-16,-20-21 0,21 0 15,-22 0-15,22 22 0,-43-22 0,22 0 16,-22 0-16,-21 21 0,0-21 16,-21 0-16,21 0 0,-21 0 0,0 0 15,-21 0-15,21 0 0,-21 0 0,21 0 16,0 0-16,0 0 0,0 0 16,21 0-16,0 0 0,1 0 0,-1 0 15,21 0-15,0 0 0,1 0 0,20 0 16,1 0-16,-1 0 0,22 0 15,21 0-15,0 0 0,-1 0 0,1 0 16,42 0 62,1 0-78,-1 0 0,0-21 16</inkml:trace>
  <inkml:trace contextRef="#ctx0" brushRef="#br0" timeOffset="10202.14">3535 4297 0,'0'0'16,"0"-21"-16,0 0 0,0-1 16,0 1-16,0 0 15,0 42 16,0 0-31,0 1 0,0 20 16,0 0-16,0 1 0,0-1 0,0 0 16,0 22-16,0-22 0,0 0 15,0 22-15,0-22 0,0 1 0,0 20 16,0-21-16,-21-20 0,21 20 0,0 0 16,0-21-16,0 1 0,0-1 15,0 0-15,0 0 0,0-42 47,0 0-47,0 0 0,21-1 16,-21-20-16,0 0 0,0-1 0</inkml:trace>
  <inkml:trace contextRef="#ctx0" brushRef="#br0" timeOffset="10742.45">3450 4360 0,'0'0'0,"-21"-21"0,0-21 16,0 21-16,-1 0 0,1-1 0,21 1 15,0 0-15,0 0 0,0 0 0,0 0 16,0-1-16,21 22 0,1-21 16,20 21-16,0 0 0,-21 0 0,43 0 15,-22 0-15,1 21 0,-1-21 16,21 22-16,-20-1 0,-1 21 16,-21-21-16,22 0 0,-22 22 0,0-22 15,0 21-15,-21 1 0,0-22 16,0 21-16,-21-21 0,0 22 0,0-22 15,-22 0-15,1 21 0,0-21 0,-22 1 16,22-1-16,-22 0 0,22 0 16,0 0-16,-1-21 0,1 0 0,0 21 15,20-21-15,-20 0 0,21 0 16,21-21-16,0 0 16,21 0-16,0 21 15,22-21-15,-1 0 0,0 21 0,1-22 16,20 22-16,-21-21 0,22 21 15,-22 0-15,22 0 0,-22 0 0,0 0 16,1 21-16,-22 1 0,21-1 0,-21-21 16,1 21-16,-1 0 0,-21 0 15,0 0-15,0 1 0,0-1 0,0 0 16,-43 21-16,22-21 0,0 1 0,-21-1 16,-1 0-16,1 21 0,0-21 15,-22 1-15,22-1 0,0-21 16,-1 21-16,1 0 0,0-21 0,-1 0 0,1 21 15,21-21-15,0 0 16,-1 0-16,1 0 0,42 0 16,1-21-1,-1 0-15,21 21 0,-21-21 16,22 0-16,-1-1 0,0 1 0,1 0 16,-1 0-16</inkml:trace>
  <inkml:trace contextRef="#ctx0" brushRef="#br0" timeOffset="11481.83">4339 4551 0,'0'-21'0,"0"0"15,-21 21 1,0 0-16,0 0 16,-1 0-16,1 0 0,0 21 15,0 0-15,0-21 0,0 21 0,21 0 16,0 0-16,-22 1 0,22-1 0,0 21 15,0-21-15,0 0 0,0 1 16,0-1-16,0 0 0,0 0 0,22 0 16,-1 0-16,-21 1 0,21-22 0,0 0 15,0 21-15,22-21 0,-22 0 16,0 0-16,0 0 0,0 0 16,0 0-16,1-21 15,-22-1-15,0 1 0,0 0 16,0 0-16,0 0 0,-22 0 15,1-1-15,21-20 0,-21 21 0,21-21 16,0 20-16,0-20 0,0 0 16,21 21-16,0-1 0,1-20 0,20 21 15,-21 0-15,21 0 0,1 21 0,-1 0 16,0 0-16,1 0 0,-1 0 16,0 21-16,1 0 0,-22 0 0,0 0 15,0 0-15,0 22 0,-21-22 0,0 21 16,0-21-16,0 1 0,-21 20 15,0-21-15,0 21 0,0-20 16,0 20-16,-1-21 0,1 0 0,0 0 16,0-21-16,0 22 0,42-44 47,0 1-47,0 0 0,22-21 0,-22 21 15,0-22-15,0 22 0,21-21 16,-20-1-16,20 1 0,-21 21 0,0-21 15,0-1-15,1 1 0,-1 21 0,0 0 16,-21-1-16,21 22 0,-21 22 31,0-1-31,-21 0 0,0 21 16,21-21-16,-21 22 0,-1-1 0,22-21 16,0 22-16,-21-1 0,21-21 15,0 21-15,0-20 0,0-1 0,0 21 16,0-21-16,21-21 0,1 21 0,-1 1 15,0-22-15,21 0 0,-21 0 16,1 0-16,-1 0 0,21 0 0,-21 0 16,0-22-16,1 1 0,-1 21 0,0-21 15,-21 0-15,21 0 0</inkml:trace>
  <inkml:trace contextRef="#ctx0" brushRef="#br0" timeOffset="12354.09">2730 7938 0,'0'-22'0,"0"44"0,0-65 15,0 22-15,0 0 0,-21 0 0,21 0 16,0-1-16,0 1 16,0 0-16,0 0 0,0 0 15,0 0-15,0 42 32,-21 21-32,21-21 15,-21 22-15,21-1 0,0 21 16,0 1-16,0-1 0,0 1 15,0-1-15,0 1 0,0-1 0,0 1 0,0-1 16,0 22-16,0-21 16,0-1-16,0 1 0,0-1 0,0 1 15,-21 20-15,21-20 0,-21-1 0,21 1 16,0-1-16,-22 1 0,1-1 16,0 1-16,21-1 0,0 1 0,0-22 15,0 0-15,0 1 0,0-1 0,0 0 16,0-20-16,0 20 0,0-21 15,0 0-15,0 0 16,0-42 0,0 0-16,0 0 15,0 0-15,0-22 0,0 22 0,0-21 16,0 0-16</inkml:trace>
  <inkml:trace contextRef="#ctx0" brushRef="#br0" timeOffset="13331.56">3006 7789 0,'0'0'0,"0"-21"16,-22 21-16,1-21 15,0 21-15,21-21 16,-21 21-16,42-21 47,0 21-47,0 0 0,1 0 16,20 0-16,0-21 0,1 21 15,20 0-15,1 0 0,20-22 0,-20 22 16,20 0-16,1 0 0,21-21 15,-21 21-15,20 0 0,1 0 16,0-21-16,0 21 0,21 0 0,0 0 16,0 0-16,0 0 0,0 0 0,0-21 15,0 21-15,0 0 0,0-21 16,-21 21-16,21 0 0,-21 0 0,-1-21 16,-20 21-16,0 0 0,-22 0 0,1 0 15,-1 0-15,-20 0 0,-22 0 0,21 0 16,-21 0-16,0 0 15,-21 21 1,0 0-16,0 0 0,0 0 16,0 0-16,0 1 15,0-1-15,0 0 0,0 0 0,0 0 16,0 22-16,0-22 0,0 21 16,0 0-16,0 1 0,-21-1 0,21 0 15,-21 22-15,21-22 0,0 22 0,0-22 16,-21 22-16,21-1 0,0 1 15,0-22-15,0 21 0,0 1 0,0-1 16,0 1-16,0-1 0,0-20 0,0 20 16,0 1-16,0-22 0,0 22 0,0-22 15,0 0-15,0 1 0,0-1 0,0 0 16,0 1-16,0-1 0,21-21 16,-21 21-16,0-20 0,0 20 15,0-21-15,0 0 0,0 0 0,0 1 0,0-1 16,0 0-16,0 0 0,-21-21 15,21 21-15,-21 0 0,0-21 0,21 22 16,-22-22-16,1 0 16,21 21-16,-21-21 0,0 0 0,0 21 15,0-21-15,-1 0 16,1 0-16,0 0 0,0 0 0,0 0 16,0 0-16,-1 21 0,-20-21 0,21 0 15,-21 0-15,-1 0 0,-20 0 16,20 0-16,-20 0 0,-22 0 0,22 0 15,-22 0-15,0 0 0,1 0 16,-22 0-16,-21 0 0,21 0 0,-21 0 16,-21 0-16,21 0 0,0-21 0,-21 21 15,0 0-15,-1 0 0,1-21 16,0 21-16,21 0 0,-21 0 0,42 0 16,-21 0-16,42 0 0,1 0 0,-1 0 15,43-21-15,-22 21 0,43 0 16,-21 0-16,21-22 0,21 1 15,0 0-15,21 21 0,0-21 16,21 21-16,-21-21 0,1 21 16,20-21-16,0-1 0,-21 1 15</inkml:trace>
  <inkml:trace contextRef="#ctx0" brushRef="#br0" timeOffset="13671.61">3789 8255 0,'0'0'0,"-21"0"0,-1 0 0,1 0 15,21 21-15,-21 0 0,21 1 16,0 20-16,0-21 0,0 21 0,0 1 15,0-1-15,0 22 0,0-1 0,0-21 16,0 22-16,0-1 0,0 1 16,0-22-16,0 22 0,-21-22 0,21 0 15,-21 1-15,21-1 0,0-21 0,-21 22 16,21-22-16,-22 0 0,22 0 0,0 0 16,0-42 15,0 0-31,0 0 15,0-22-15,0 22 0</inkml:trace>
  <inkml:trace contextRef="#ctx0" brushRef="#br0" timeOffset="13979.43">3598 8530 0,'0'0'0,"-21"-21"16,21-21-16,-21 21 0,0-1 15,21 1-15,0 0 0,0 0 0,0 0 16,0 0-16,0-1 0,21 1 0,0 0 15,21 0-15,-20 0 0,20 0 16,-21 21-16,21-22 0,1 22 0,-1 0 16,0 0-16,1 0 0,-22 0 15,21 22-15,-21-1 0,1 0 16,-22 21-16,0 1 0,0-22 0,0 21 16,0 0-16,-22-20 0,1 20 0,0 0 15,0-21-15,-21 22 0,20-22 16,-20 21-16,21-21 0,0 1 0,-22-1 15,22 0-15,0 0 0,21 0 0,0 0 16,21-21 15,0 0-31,1 0 0,-1-21 0,0 0 16,0 21-16</inkml:trace>
  <inkml:trace contextRef="#ctx0" brushRef="#br0" timeOffset="14354.04">4127 8763 0,'22'0'0,"-1"-21"15,0 21-15,0-21 0,0 0 16,0-1-16,1 22 0,-1-21 0,-21 0 15,0 0-15,21 0 0,-21 0 16,0-1-16,-21 22 16,0 0-16,-1 0 15,1 0-15,0 0 0,0 0 0,0 22 16,0-1-16,-1 21 0,1-21 16,0 0-16,21 22 0,-21-1 0,21 0 15,-21-20-15,21 20 0,0 0 0,0-21 16,0 22-16,0-22 0,0 0 15,21 0-15,0 0 0,-21 1 0,21-22 16,0 21-16,22-21 0,-22 0 0,0 0 16,21 0-16,1 0 0,-22 0 15,21 0-15,1-21 0,-22-1 0,21 22 16,0-21-16</inkml:trace>
  <inkml:trace contextRef="#ctx0" brushRef="#br0" timeOffset="14858.46">4762 8700 0,'0'0'0,"0"-22"0,0 1 0,-21 21 32,0 0-32,21 21 15,0 1 1,0-1-16,0 0 0,0 0 16,0 0-16,0 0 0,0 1 0,0-1 15,0 0-15,0 0 0,0 0 16,0 0-16,0 1 0,0-1 0,0 0 15,0 0-15,0 0 16,0 0-16,0-42 47,0 0-47,0 0 16,0 0-16,0 0 0,0-22 0,0 22 15,0-21-15,0 21 0,0-22 0,0 1 16,0 21-16,21-22 0,0 22 15,1 0-15,-1-21 0,21 21 16,-21 21-16,22-22 0,-1 1 0,-21 21 16,21 0-16,1 0 0,-1 0 0,-21 21 15,22 1-15,-22-1 0,21 0 16,-21 0-16,0 0 0,-21 22 0,0-22 16,0 21-16,0-21 0,0 22 0,0-22 15,0 21-15,0-21 0,0 22 0,-21-22 16,21 0-16,-21 0 0,21 0 15,-21-21-15,21 21 0,-21 1 0,21-1 32,0-42-1</inkml:trace>
  <inkml:trace contextRef="#ctx0" brushRef="#br0" timeOffset="15014.52">5207 9038 0,'0'21'16,"0"-42"46,21 21-62</inkml:trace>
  <inkml:trace contextRef="#ctx0" brushRef="#br0" timeOffset="16990.84">6223 4530 0,'-21'0'0,"0"0"15,21-21-15,-22 21 16,1-22 0,42 22 62,1 0-78,-1 0 15,0 0-15,0 0 0,0 0 16,0 0-16,1 0 16,-1 0-16,21 0 0,-21 0 0,0 0 15,1 0-15,-1 0 0,0 0 0,0 22 16,0-22-16,22 0 0,-22 21 15,0-21-15,21 21 0,-21-21 0,1 21 16,20 0-16,0-21 0,1 21 0,-1 1 16,0-1-16,1 0 0,-1 0 15,21 21-15,1-20 0,-22 20 0,22 0 16,-1 1-16,-20-22 0,20 21 0,1 0 16,-1 1-16,-21-1 0,22 0 15,-1 1-15,1-1 0,-22 0 16,1 1-16,20-1 0,-21 0 0,1 1 15,-1-1-15,-21 0 0,22 1 0,-22-1 16,0 0-16,0 1 0,-21-1 16,21 22-16,-21-22 0,21 0 0,-21 1 15,0-1-15,0 0 0,0 22 0,0-22 16,0 0-16,0 1 0,-21 20 0,0-20 16,0 20-16,-21-21 0,20 22 15,1-1-15,-21-20 0,21 20 16,-22 1-16,22-22 0,-21 22 0,21-22 0,-22 0 15,1 22-15,21-22 0,-21 22 16,-1-22-16,22 21 0,-21-20 16,-1 20-16,1-20 0,0-1 0,-1 21 15,1-20-15,0-1 0,-1 0 0,-20 1 16,21-1-16,-1 0 0,-20-20 0,20 20 16,-20 0-16,-1-21 0,22 22 15,-21-22-15,20 0 0,1 21 0,0-20 16,-1-1-16,1 21 0,0-21 0,-1 0 15,22 1-15,-21-1 0,21 0 0,-22 0 16,22 0-16,0 0 0,0 1 16,0-1-16,-1-21 0,1 21 15,21 0-15,-21-21 0,0 0 16,21 21-16,0-42 62,0 0-46,0 0 0,0 0-16,0-1 15,21 1-15,-21 0 16,21 21-16,0-21 0,-21 0 0,0 0 16,22-1-16,-1 1 0,0-21 0,0 21 15,-21 0-15,21-22 16,0 22-16,1-21 0,-1 21 0,0-1 15,0-20-15,0 21 0,0 0 0,1 0 16,-22-1-16,21 22 0,-21-21 0,21 0 16,-21 42 15,0 0-31,0 1 16,0-1-16,-21 0 0,21 0 0,-21 0 15,-1 0-15,1 1 0,21-1 16,-21 0-16,0 0 0,-21 21 15,20-20-15,1-1 0,0 21 0,-21-21 16,21 0-16,-1 1 0,1-1 0,-21 0 16,21 0-16,0 0 0,21 0 15,-22-21-15,1 22 0,0-22 16,42 0 15,0-22-31,1 22 16,-1 0-16,0 0 15,0 0-15,0 0 0,0 0 0,1 0 16,20 0-16,0 0 0,-21 0 0,22 0 16,-1 0-16,0 0 0,22 22 0,-22-22 15,1 21-15,-1-21 0,0 21 16,1-21-16,-1 21 0,-21-21 16,21 21-16,-20-21 0,-1 21 0,0-21 15,0 0-15,-21 22 0,21-22 16,-21 21-16,0 0 15,0-42 48,21 0-63,-21-1 0,22 1 0,-22 0 16</inkml:trace>
  <inkml:trace contextRef="#ctx0" brushRef="#br0" timeOffset="40070.31">10350 2519 0,'0'0'0,"0"-42"0,0 20 15,0-20-15,0 21 0,0-21 16,0 20-16,0-20 0,0 21 16,0 0-16,0 0 0,0-1 0,0 1 15,0 42 1,0 1-1,0 20-15,0 0 0,0 22 0,0-1 16,0 1-16,0 20 0,0-20 0,0 21 16,-21-22-16,0 22 0,0-22 15,21 1-15,0-1 0,0 1 0,-21-1 16,21-20-16,0-1 0,-21 0 0,21-21 16,0 22-16,0-22 0,0 0 0,0 0 15,0 0 1,0-42-1,0 0-15,0 0 16,0 0-16,0-22 0,0 22 16,0-21-16</inkml:trace>
  <inkml:trace contextRef="#ctx0" brushRef="#br0" timeOffset="40633.5">10033 2582 0,'0'0'16,"-85"-63"-1,64 42-15,0 0 0,21-22 0,0 22 16,0 0-16,0 0 0,0 0 0,21-1 16,0 1-16,22 0 0,-22 0 15,21 0-15,0 0 0,22-1 0,-22 22 16,22 0-16,-22 0 0,22 0 0,-22 0 16,21 0-16,-20 22 0,-1-1 15,-21 0-15,22 21 0,-43 1 0,0-1 16,0 0-16,0 22 0,0-22 0,-43 22 15,22-1-15,-21-21 0,-22 22 16,22-22-16,-22 1 0,22-22 0,-21 21 16,-1-21-16,22 0 0,-1 1 15,22-22-15,-21 0 0,21 0 16,21-22 0,0 1-16,42 0 0,-21 0 0,0 0 15,22 0-15,-1-1 0,0 1 16,1 0-16,20 21 0,-20-21 0,-1 21 15,21 0-15,-20 0 0,20 21 0,-20-21 16,-1 21-16,0 22 0,1-22 16,-1 0-16,-21 21 0,0 1 0,0-22 15,-21 21-15,0 0 0,0 1 0,0-1 16,0 0-16,-21 1 0,-21-22 0,21 21 16,-22 1-16,1-22 15,-21 0-15,20 21 0,-20-21 0,20 1 16,1-22-16,-21 21 0,20-21 0,1 0 15,0 0-15,20 0 0,-20 0 0,21 0 16,0 0-16,0 0 0,-1 0 16,1 0-16,21-21 0,0-1 15,21 22 1,1 0 0,-1 0-16,0 0 0,0-21 0,21 21 15,-20 0-15</inkml:trace>
  <inkml:trace contextRef="#ctx0" brushRef="#br0" timeOffset="41394.37">11176 3006 0,'0'-21'15,"0"42"-15,-21-42 16,0 21-16,-1 21 0,1 0 15,0 0-15,0 0 0,-21 22 0,42-22 16,-22 21-16,1 0 0,0-20 16,21 20-16,0 0 0,0-21 15,0 22-15,0-22 0,0 0 0,0 21 16,0-20-16,0-1 0,21-21 16,0 21-16,1-21 0,-1 0 0,0 21 15,0-21-15,0 0 0,0 0 16,-21-21-1,0 0-15,0 0 16,0-1-16,-21 1 0,0 0 0,0 0 16,0-21-16,0-1 0,-1 22 0,22-21 15,0 21-15,0-22 0,0 1 0,0 21 16,22 0-16,-1-1 0,0 1 16,21 0-16,1 0 0,-1 0 15,21 21-15,-20 0 0,-1 0 0,0 0 16,22 0-16,-22 0 0,1 0 0,-1 21 15,-21 0-15,21 0 0,-20 0 16,-22 22-16,0-22 0,0 21 0,0-21 16,0 22-16,-22-1 0,22-21 0,-42 22 15,21-22-15,0 21 0,0-21 16,-22 0-16,22 1 0,0-1 0,0 0 16,0-21-16,42-21 31,0 21-31,0-21 0,0-1 15,0-20-15,1 21 0,20-21 0,-21 20 16,0-20-16,22 0 0,-22-1 16,0 1-16,0 21 0,0-21 0,0 20 15,1 1-15,-22 0 0,21 0 16,-21 0-16,-21 21 16,-1 21-1,1 0-15,0 0 0,0 0 0,0 22 16,0-1-16,-1-21 0,22 22 15,0-1-15,-21-21 0,21 21 0,0-20 16,0 20-16,0-21 0,0 0 0,0 0 16,0 1-16,0-1 0,21 0 0,1 0 15,-1-21 1,0 0-16,0 0 0,0 0 0,0 0 16,1 0-16,-1 0 0,0 0 0,21-21 15,-21 0-15,22 21 0,-1-21 0,22-1 16</inkml:trace>
  <inkml:trace contextRef="#ctx0" brushRef="#br0" timeOffset="42022.03">13208 2413 0,'-64'-63'16,"43"63"-16,0 0 16,0 0-16,21 21 0,-21 21 15,0-21-15,21 22 0,0-1 16,0 0-16,0 22 0,-22-22 16,22 22-16,0-22 0,-21 21 15,21-20-15,0 20 0,0-20 0,0-1 0,-21 21 16,21-20-16,-21-1 0,21 0 0,0 1 15,0-1-15,-21-21 0,21 22 16,0-22-16,0 0 0,0 0 16,0 0-16,0 0 15,0-42 1,0 0 0,0 0-16,0 0 0,0 0 0,0-1 15,21-20-15,0 0 0,0 21 0,-21-22 16,21 22-16,1-21 0,20 21 0,-21-22 15,0 22-15,22 0 0,-1 0 16,-21 0-16,21-1 0,1 22 0,-1 0 16,0 0-16,1 0 0,-1 0 0,-21 0 15,22 0-15,-22 22 0,21-1 0,-21 0 16,-21 0-16,0 0 16,21 0-16,-21 1 0,0-1 0,0 21 15,-21-21-15,0 22 0,0-22 0,-21 0 16,-1 0-16,1 21 0,0-20 0,-1-1 15,1 0-15,0-21 0,-1 21 16,22 0-16,-21-21 0,-1 0 0,22 21 16,0-21-16,0 0 0,0 0 15,42-21 32,0 21-47,0-21 0,22 21 16,-22-21-16</inkml:trace>
  <inkml:trace contextRef="#ctx0" brushRef="#br0" timeOffset="42361.84">14478 3069 0,'0'0'0,"-21"0"0,0 0 0,-1 0 16,65 0 15,-22 0-31,0 0 0,21 0 0,-20 0 16,20 0-16,0 0 0,-21 0 15,22 0-15,-22 0 0,0 0 0,21 0 16,-20 0-16,-1 0 0,0 0 15,-42 0 48,0 21-63,-1 1 0</inkml:trace>
  <inkml:trace contextRef="#ctx0" brushRef="#br0" timeOffset="42602.7">14457 3260 0,'0'0'0,"-21"0"0,-1 21 0,1 0 16,42-21 15,1 0-31,-1 0 0,21 0 0,-21 0 16,22 0-16,-22 0 0,21 0 0,-21 0 15,22 0-15,-22 0 16,0 0-16,0 0 0,0 0 0,0 0 15</inkml:trace>
  <inkml:trace contextRef="#ctx0" brushRef="#br0" timeOffset="44706">16023 2963 0,'0'22'31,"-21"-22"-15,0 0 15,0 0-31,-1 0 16,22-22-1,0 1 1,0 0 0,22 0-16,-1 0 15,0 21-15,-21-21 16,21 21-16,-21-22 0,21 22 16,0 0-16,-21-21 15,22 21-15,-1 0 0,0 0 16,0 0-16,0 21 15,0-21-15,1 22 0,-1-1 0,0 0 16,-21 21-16,21-21 0,0 1 0,-21 20 16,21-21-16,-21 21 0,0 1 15,0-1-15,0-21 0,0 22 16,0-1-16,0 0 0,0 1 0,0-1 16,-21-21-16,21 21 0,-21-20 15,0-1-15,21 0 0,0 0 0,-21 0 16,0 0-16,-1-21 15,1 0 1,21-21-16,0 0 16,0 0-16,0 0 0,0 0 0,0-22 15,0 22-15,21-21 0,1-1 0,-22-20 16,21 21-16,0-1 0,21 1 0,-21 0 16,1-1-16,20 1 0,-21 0 15,21 20-15,1 1 0,-22 0 16,21 0-16,1 21 0,-22 0 0,21 0 15,0 0-15,1 21 16,-22 0-16,0 22 0,-21-22 0,0 21 16,21 0-16,-21 1 0,0-1 0,0 0 15,0 1-15,0-22 0,0 21 0,0 1 16,0-22-16,0 21 0,0-21 16,0 0-16,0 1 0,0-1 0,0 0 15,-21-21-15,21 21 16,0-42 15,0 0-31,0 0 16,21-1-16,0-20 0,-21 21 15</inkml:trace>
  <inkml:trace contextRef="#ctx0" brushRef="#br0" timeOffset="45678.21">17039 3217 0,'21'-21'16,"0"21"0,1-21-16,-1 21 0,0-21 15,0 0-15,0 21 0,0-21 0,1-1 16,-1 1-16,21 0 0,-21-21 16,0 21-16,1-1 0,-1-20 15,-21 21-15,0 0 0,0-22 0,0 22 16,0 0-16,0 0 0,-21 21 15,-1 0-15,1 0 0,0 21 0,0 0 16,-21 0-16,20 1 0,1 20 16,-21-21-16,21 21 0,0 1 0,-1-1 15,1 0-15,21 1 0,0-1 0,0 0 16,-21 1-16,21-1 0,0-21 16,0 22-16,0-22 0,21 0 15,0 0-15,1 0 0,-1 0 0,0-21 16,21 0-16,-21 0 0,22 0 0,-22 0 15,21 0-15,-21 0 0,22 0 16,-22-21-16,0 0 0,21 0 0,-20 0 16,-1 0-16,0-1 0,0-20 0,21 0 15,-20-1-15,-1 1 0,0 0 0,0-1 16,0 1-16,0 0 0,1 21 16,-1-22-16,0 22 0,-21 0 0,21 0 15,0 21-15,-21 21 16,0 0-1,0 0-15,0 22 0,0-22 16,0 21-16,0 0 0,0-20 0,0 20 16,-21 0-16,21 1 0,0-22 0,-21 21 15,21-21-15,0 22 0,0-22 16,0 0-16,0 0 0,0 0 0,0 0 16,21-21-16,0 0 0,0 0 15,1 0-15,-1 0 16,0 0-16,0-21 0,-21 0 0,21 0 15,0 0-15,1-22 0,-22 22 0,21-21 16,-21 21-16,21-22 0,-21 22 0,0 0 16,0 0-16,0 0 0,21 0 15,-21 42 1,0 0 0,0 0-16,0 0 0,0 22 0,-21-22 15,21 0-15,0 21 0,0-21 16,0 1-16,0-1 0,0 0 0,0 0 15,0 0-15,21-21 0,0 0 16,0 21-16,1-21 0,-1 0 16,0 0-16,21 0 0,-21 0 0,22 0 15,-1-21-15,0 0 0,-20 21 16,20-21-16,-21 0 0,0-22 0,0 22 16,1-21-16,-22 21 0,0-22 0,0 1 15,0 0-15,0-1 0,0 1 16,-22 21-16,1 0 0,0-22 0,0 22 15,0 21-15,21-21 0,-21 0 16,-1 21-16,44 0 31,-1 0-31,0 0 0,21 0 16,-21 0-16,1 0 0,-1-21 0,21 21 16,-21 0-16,0 0 0,1 0 0,-1 0 15,0 0-15,-21-21 0,0-1 31,21 1-31,-21 0 0,21 21 16</inkml:trace>
  <inkml:trace contextRef="#ctx0" brushRef="#br0" timeOffset="46190">20532 2117 0,'0'0'0,"-22"21"31,1 0-31,0 21 0,0 1 15,21-1-15,-21 22 0,0 20 16,-1 1-16,1-22 0,0 22 0,0 0 16,0-22-16,0 1 0,-1 20 0,1-20 15,21-22-15,0 22 0,-21-22 0,21 0 16,0 1-16,0-1 0,0-21 16,0 22-16,0-22 0,0 0 15,21-21 1,0 0-16,-21-21 15,22 0 1,-22-1-16,0 1 0,0-21 0,0 21 16</inkml:trace>
  <inkml:trace contextRef="#ctx0" brushRef="#br0" timeOffset="46506.34">20129 2604 0,'0'0'0,"-21"-64"0,-21 22 0,42 21 0,-21-22 16,0 1-16,21 21 0,0 0 0,0-22 15,0 22-15,21 0 0,0 0 16,0 0-16,21-1 0,1 1 16,-1 0-16,22 0 0,-1 0 0,1 21 0,-1 0 15,22 0-15,-22 0 16,1 21-16,-1 0 0,-20 0 0,-1 0 16,0 1-16,-21 20 0,-21 0 0,0 1 15,0-1-15,-21 0 0,-21 1 16,21 20-16,-43-21 0,22 1 0,0-1 15,-22 0-15,1 1 0,20-22 0,1 21 16,-22-21-16,43 1 0,-21 20 16,0-42-16,20 21 0,1 0 0,21 0 15,0 1 1,21-22-16,1 0 16,-1 0-16,0 0 0,21 0 15</inkml:trace>
  <inkml:trace contextRef="#ctx0" brushRef="#br0" timeOffset="47333.87">20701 3069 0,'0'0'0,"21"21"15,0-21-15,0 0 16,1 0-16,-1 0 0,0 0 16,0 0-16,0-21 0,22 21 0,-22-21 15,21 0-15,-21 21 0,0-21 16,1 0-16,-1-1 0,0 1 0,0 0 15,-21-21-15,0 21 0,0-1 0,0 1 16,0 0-16,0 0 16,-21 21-16,0 0 0,0 0 15,-1 0-15,1 0 0,-21 21 0,21 0 16,0 22-16,-1-22 0,-20 21 16,21-21-16,0 22 0,21-22 0,-21 21 15,21 0-15,0-20 0,0 20 0,0-21 16,0 0-16,0 0 0,21 1 0,0-1 15,0 0-15,21 0 0,-20-21 16,20 0-16,0 21 0,1-21 0,-1 0 16,0 0-16,1 0 0,-1 0 0,0-21 15,1 0-15,-22 0 0,21 0 0,-21-1 16,22 1-16,-22 0 16,0-21-16,0 21 0,0-22 0,0 1 15,1 21-15,-1-22 0,-21 22 0,0-21 16,0 21-16,0 0 15,0 42 1,-21 0 0,21 0-16,0 0 0,-22 0 0,1 22 15,21-22-15,0 0 0,0 0 16,-21 0-16,21 22 0,-21-22 16,21 0-16,0 0 0,0 0 0,0 1 0,0-1 15,0 0-15,-21-21 16,21 21-16,0-42 31,0 0-31,0 0 16,0-1-16,0 1 0,0-21 15,0 21-15,21 0 0,-21-22 16,21 22-16,0-21 0,0-1 0,1 22 16,-1-21-16,21 0 0,-21 20 0,22-20 15,-1 21-15,-21 0 0,21 0 16,1-1-16,-1 22 0,-21 0 0,22 0 15,-22 0-15,0 22 0,0-1 16,0 0-16,0 21 0,-21-21 0,0 22 16,0-1-16,0-21 0,0 22 15,0-22-15,0 0 0,0 21 0,-21-21 16,21 1-16,0-1 0,-21 0 0,0 0 16,21 0-16,-21 0 0,0 1 15,21-44 32,0 1-47,21 0 16,0 0-16,0 0 0,21 0 15</inkml:trace>
  <inkml:trace contextRef="#ctx0" brushRef="#br0" timeOffset="47672.19">22923 2434 0,'0'0'16,"0"-21"-16,0 0 0,0 0 0,0 0 15,-21 21 1,0 0-16,0 21 0,0-21 16,0 42-16,-1-21 0,-20 22 0,21-1 0,0 0 15,-22 22-15,22-22 0,0 22 16,0-22-16,0 21 0,0-20 15,-1-1-15,1 22 0,21-22 0,0 0 16,0 1-16,0-1 0,0 0 0,0 1 16,0-1-16,0-21 0,0 21 15,21-20-15,1-1 0,-22 0 0,21 0 16,0-21-16,0 0 0,0 21 0,0-21 16,1 0-16,-1 0 0,0 0 15,0-21-15,0 0 0,0 0 16,1 0-16,-1-1 0,0 1 15,0 0-15,21-21 0,-20 21 0</inkml:trace>
  <inkml:trace contextRef="#ctx0" brushRef="#br0" timeOffset="48009.99">23368 2434 0,'0'0'16,"0"-21"-16,0 0 0,0 0 0,0 0 15,21 21 1,0 0-16,0 0 16,1 21-16,-22 0 0,21 0 0,0 0 15,0 0-15,-21 22 0,0-1 16,0 0-16,0 1 0,0-1 16,0 22-16,0-22 0,0 0 0,0 22 15,0-22-15,0 0 0,0 22 0,0-22 16,-21 1-16,0-22 0,21 21 15,-21-21-15,-1 22 0,1-22 0,0 0 16,21 0-16,-21-21 0,0 21 0,0-21 16,-1 0-1,22-21 17,0 0-32,0 0 0,22 0 15,-1-1-15,0 1 0</inkml:trace>
  <inkml:trace contextRef="#ctx0" brushRef="#br0" timeOffset="48285.52">24236 2815 0,'0'0'0,"-21"0"0,-1 0 0,1-21 15,21 42 79,0 0-78,0 1-1</inkml:trace>
  <inkml:trace contextRef="#ctx0" brushRef="#br0" timeOffset="48554.88">24130 3260 0,'0'0'15,"-21"0"-15,21 21 0,0 0 16,-21-21-16,21 21 16,0 0-16,0 1 0,0-1 15,0 0-15,-22-21 0,1 21 16,0 0-16,21 22 0,-21-22 16,-21 0-16,20 0 0,1 0 0,-21 22 15,0-22-15,20 0 0,-20 0 0,0 0 16,-43 22-16,43-22 0,21 0 15,-22 0-15,1-21 0,0 21 16,-1 0-16</inkml:trace>
  <inkml:trace contextRef="#ctx0" brushRef="#br0" timeOffset="53858.31">11493 4530 0,'0'-21'16,"0"-1"-16,0 1 16,0 0-1,0 0 1,0 0-16,0 42 47,0 0-47,0 0 15,0 0-15,0 1 0,0 20 16,0 0-16,0 1 0,0-1 0,0 0 16,0 22-16,0-1 0,0-20 15,0 20-15,0 1 0,0-1 0,0 1 16,0-22-16,0 21 0,-21-20 0,21 20 16,-21-20-16,21-1 0,0 0 0,-21 1 15,21-1-15,0-21 0,0 21 16,0-20-16,0-1 0,-21 0 15,21 0-15,0-42 32,0 0-32,0 0 0,0-1 0,0 1 15,0 0-15,0 0 16,0-21-16,21-1 0,-21 22 0</inkml:trace>
  <inkml:trace contextRef="#ctx0" brushRef="#br0" timeOffset="54242.18">11218 4720 0,'0'0'0,"-84"-42"16,62 42-16,1-21 0,0 0 0,21-1 16,0 1-16,0 0 0,0 0 15,21 0-15,0 0 0,1-1 16,20 1-16,-21 0 0,21 0 15,1 0-15,-1 0 0,0 21 0,22 0 16,-22-22-16,1 22 0,-1 0 0,21 0 16,-20 22-16,-1-1 0,-21 21 0,0-21 15,1 22-15,-22-1 0,0 0 16,0 1-16,0-1 0,-22 0 0,1 1 16,-21 20-16,21-21 0,-22 1 0,1-1 15,0 0-15,21-20 0,-22 20 16,22-21-16,0 0 0,0 0 15,0 1-15,21-1 0,0 0 16,21-21 15,0 0-31,0 0 0,0 0 16,0-21-16,1 21 0,-1 0 16,0-21-16</inkml:trace>
  <inkml:trace contextRef="#ctx0" brushRef="#br0" timeOffset="55110.06">11832 5313 0,'0'0'0,"0"21"0,0 0 0,0 0 16,21-21 0,0 0-16,1 0 15,-1-21-15,-21 0 0,21 21 0,0-21 16,0 0-16,0 0 0,1 21 0,-1-22 15,0 1-15,0-21 0,-21 21 16,0 0-16,0-1 0,0 1 0,0 0 16,0 0-16,0 0 0,-21 0 0,0-1 15,0 22-15,-1 0 0,1 0 16,0 0-16,0 22 16,0-1-16,0 0 0,-1 0 0,1 0 15,0 0-15,21 22 0,0-1 0,0-21 16,-21 22-16,21-1 0,0-21 0,0 21 15,0 22-15,0-22 0,0-21 16,0 1-16,0 20 0,21-21 16,-21 0-16,21 0 0,0-21 0,22 22 15,-22-22-15,0 0 0,21 0 0,1 0 16,-1 0-16,0 0 0,1 0 0,-1-22 16,-21 1-16,22 0 0,-1 0 0,0 0 15,-21 0-15,22-1 0,-22 1 16,0-21-16,0 21 0,0-22 15,-21 22-15,0-21 0,22 21 0,-22-22 0,21 1 16,-21 21-16,0 0 0,0 0 16,0-1-16,0 1 0,0 42 31,0 1-31,0-1 0,0 0 16,0 21-16,0-21 0,0 1 0,0 20 15,0-21-15,0 21 0,0-20 0,0-1 16,-21 21-16,21-21 0,0 0 15,0 1-15,0-1 0,-22 0 0,22 0 16,0 0-16,0 0 0,-21-21 47,21-21-47,0 0 16,0 0-16,0 0 0,0-22 15,0 22-15,0-21 0,21 0 0,-21 20 16,22-20-16,-1 0 0,0-1 0,0 1 15,0 21-15,0-21 0,22 20 0,-22 1 16,0 0-16,21 0 0,-20 21 0,20 0 16,-21 0-16,21 0 0,-20 0 15,-1 21-15,0 0 0,0 0 0,0 1 16,-21 20-16,0-21 0,0 21 0,0 1 16,0-22-16,0 21 0,0-21 15,0 22-15,0-1 0,-21-21 0,0 22 16,0-22-16,0 0 0,21 21 15,0-21-15,-22-21 0,22 22 0,-21-1 16,21-42 15,21-1-31,1 1 16,-22 0-16,21 0 0,21 0 0</inkml:trace>
  <inkml:trace contextRef="#ctx0" brushRef="#br0" timeOffset="55578.8">14118 5038 0,'0'-21'16,"0"42"-16,-21-64 0,21 1 0,-21 21 0,21 0 16,0 0-16,0-1 0,0 1 0,-21 21 15,21-21-15,-22 21 16,22 21-16,0 0 16,0 1-16,0-1 0,0 21 15,0 0-15,0 1 0,0-1 0,0 22 16,0-1-16,0-21 0,0 22 0,0-1 15,0 1-15,0-1 0,0 1 0,0 21 16,0-22-16,0 1 0,0-1 0,0 22 16,-21-22-16,0 1 0,21-1 0,-21 1 15,0-22-15,0 22 0,21-22 16,0 0-16,-22 1 0,22-22 16,-21 21-16,21-21 0,0 0 0,0 1 0,0-44 31,0 1-16,21 0-15,1 0 0,-22-21 0,21 20 16,21-41-16,-21 21 0,0 20 16,1-20-16,-1 0 0,0-1 0</inkml:trace>
  <inkml:trace contextRef="#ctx0" brushRef="#br0" timeOffset="55922.62">14033 5228 0,'0'0'0,"-21"-42"0,21 0 15,-21-1-15,21 22 0,0-21 0,0-1 16,0 22-16,0 0 0,0-21 0,0 21 16,0-1-16,21 1 0,0 0 15,22 0-15,-22 0 0,21 21 0,1-21 16,-1-1-16,0 22 0,1 0 0,-1 0 16,0 0-16,1 22 0,-1-1 15,-21 0-15,0 21 0,0-21 0,-21 22 16,0-1-16,0 22 0,0-22 0,-21 0 15,0 1-15,0-1 0,-21 0 0,-1 1 16,1-1-16,0-21 0,-1 21 0,1-20 16,0-1-16,-1 0 15,1 0-15,21-21 0,-22 21 0,22 0 16,0-21-16,0 0 0,0 0 0,42 0 31,21 0-15,-21 0-16,1-21 0,20 0 0,-21 21 15,21-21-15,1 0 0,-1 21 0</inkml:trace>
  <inkml:trace contextRef="#ctx0" brushRef="#br0" timeOffset="56234.44">15198 5122 0,'-22'0'0,"1"0"16,0 0-16,42 0 31,0-21-31,1 21 0,-1 0 16,0 0-16,0 0 0,0-21 0,22 21 16,-22 0-16,0 0 0,0 0 0,0 0 15,0 0-15,1 0 16,-1 0-1,-21 21 17,0 0-17,-21-21-15,-1 22 16,1-1-16,0-21 0</inkml:trace>
  <inkml:trace contextRef="#ctx0" brushRef="#br0" timeOffset="56482.29">15071 5376 0,'0'22'16,"0"-44"-16,-22 65 0,22-22 16,22-21 15,-1 0-31,0 0 0,0 0 16,0 0-16,0 0 0,1 0 0,-1 0 15,21 0-15,-21 0 0,0 0 0,1 0 16,-1 0-16,0 0 0,0 0 0,-21-21 15,21 21-15,-21-21 47,0-1-31</inkml:trace>
  <inkml:trace contextRef="#ctx0" brushRef="#br0" timeOffset="57755.45">16997 4360 0,'21'-21'0,"0"0"0,0 21 16,-21-21-16,21 21 0,1-21 16,-22 0-16,21 21 0,-21-22 0,21 22 15,-21-21-15,-21 21 47,0 21-47,-1 1 16,1-1-16,0 0 0,-21 0 15,21 21-15,-1 1 0,1-22 0,0 21 16,-21 1-16,21-1 0,-1 21 0,1-20 16,-21 20-16,21-20 0,0 20 0,-1 1 15,1-1-15,0 1 0,0-1 16,21 1-16,-21-1 0,21 1 0,0-1 16,0 1-16,0-1 0,21-21 0,0 22 15,0-22-15,0 1 0,1-1 0,-1 0 16,0-21-16,21 22 0,-21-22 15,1 0-15,-1-21 0,0 21 16,0-21-16,0 0 0,22 0 0,-22 0 16,0 0-16,0 0 0,0-21 0,0 21 15,1-21-15,-1 0 0,0 21 0,0-21 16,0-1-16,0 1 0,22 0 0,-22-21 16,0 21-16,0-1 0,22-20 15</inkml:trace>
  <inkml:trace contextRef="#ctx0" brushRef="#br0" timeOffset="58081.77">17653 4487 0,'0'0'0,"0"-21"0,-21 0 0,21 0 0,-21 21 15,-1 0 1,22 21-1,0 0-15,0 0 0,0 22 0,-21-1 16,21 0-16,0 1 0,0 20 0,0-20 16,0 20-16,0 1 0,0-1 15,0-21-15,0 22 0,0-1 0,0-20 16,-21-1-16,21 22 0,0-22 16,0 0-16,0-21 0,0 22 0,0-22 15,-21 21-15,21-21 0,0 1 0,0-1 16,0 0-16,0 0 15,0-42 1,0 0-16,0 0 16,21-1-16,0 1 0,-21 0 0,21-21 15</inkml:trace>
  <inkml:trace contextRef="#ctx0" brushRef="#br0" timeOffset="58418.58">17611 4593 0,'0'0'0,"-22"-21"0,1-21 0,0 21 0,21-1 16,0 1-16,0 0 0,0 0 16,0 0-16,0 0 0,21 21 15,0-22-15,1 1 0,-1 0 0,21 21 16,0-21-16,1 21 0,-1 0 0,0 0 16,1 0-16,-1 0 0,-21 0 15,22 21-15,-22 0 0,0 22 0,0-22 16,-21 21-16,0 0 0,0 1 0,0-1 15,0 0-15,-21 1 0,0-1 16,0 0-16,-22 1 0,22-1 0,-21 0 16,-1-20-16,1 20 0,21-21 15,-21 21-15,-1-20 0,22-1 0,0 0 16,0-21-16,0 21 0,-1-21 16,22 21-16,22-21 31,-1 0-31,21 0 0,-21-21 0,0 21 15,1 0-15,20 0 0</inkml:trace>
  <inkml:trace contextRef="#ctx0" brushRef="#br0" timeOffset="58813.86">18013 5165 0,'0'21'0,"0"-42"0,0 63 16,21-42-1,0 0-15,0 0 16,0 0-16,1-21 0,-1 0 0,0 21 16,-21-21-16,21-1 0,0 1 0,0 21 15,-21-21-15,0 0 0,0 0 0,22 0 16,-22-1-16,0 1 0,0 0 16,0 0-16,-22 21 15,1 0-15,0 0 16,0 21-16,0 0 0,0 22 15,-1-22-15,1 0 0,0 0 16,0 21-16,21-20 0,-21 20 16,21-21-16,-21 0 0,21 22 0,0-22 15,0 0-15,0 21 0,0-21 0,0 1 16,0-1-16,0 0 0,21-21 0,0 21 16,0 0-16,0-21 0,0 0 15,1 21-15,-1-21 0,21 0 0,-21 0 16,22 0-16,-22 0 0,21 0 0,-21 0 15,22-21-15,-1 0 0,-21 0 0,21 0 16,-20 0-16,20-1 0,-21 1 0</inkml:trace>
  <inkml:trace contextRef="#ctx0" brushRef="#br0" timeOffset="59358">18732 5080 0,'0'0'0,"22"-21"16,-22 0-16,0 0 0,0-1 0,0 1 15,0 42 16,0 1-31,0-1 0,0 0 16,0 0-16,0 0 0,0 0 0,-22 22 16,22-22-16,0 0 0,0 0 15,0 22-15,0-22 0,0 0 0,-21 0 16,21 0-16,-21 0 0,21 1 16,0-1-16,0 0 0,0 0 0,0 0 15,-21-21-15,21-21 47,0 0-47,0 0 16,0 0-16,21-1 0,-21 1 0,21-21 15,0 21-15,-21-22 0,22 1 0,-1 0 16,0 21-16,0-22 0,21 1 16,-20 21-16,-1 0 0,21-1 0,-21 1 15,0 0-15,22 21 0,-22 0 0,0 0 16,21 0-16,-20 0 0,20 0 0,-21 21 15,0-21-15,22 21 0,-22 1 16,-21-1-16,0 21 0,0-21 16,0 0-16,0 1 0,0 20 0,0-21 15,0 0-15,0 0 0,0 1 0,-21-1 16,-1 0-16,22 0 0,-21 0 0,21 0 16,0 1-1,-21-22-15,21 21 16,0-42 15,0-1-15,21 1-1,-21 0-15,0 0 0,0 0 16,21 0-16,1-1 0</inkml:trace>
  <inkml:trace contextRef="#ctx0" brushRef="#br0" timeOffset="59770.3">19431 4318 0,'0'0'0,"-21"-21"0,0 21 16,-1-21-16,22 0 0,-21-22 16,21 22-1,21 21-15,1 0 16,-1 0-16,0 0 0,0 0 0,0 21 15,22 0-15,-22 1 0,21-1 16,0 21-16,1-21 0,-1 22 0,0-1 16,-20 0-16,-1 1 0,21-1 0,-21 0 15,-21 22-15,21-22 0,1 22 0,-22-1 16,0 1-16,0-1 0,0-21 16,0 22-16,-43-1 0,22-20 0,-21-1 15,21 0-15,-22 1 0,1-1 16,0 0-16,-1 1 0,1-1 0,0 0 15,-1-20-15,1 20 0,21-21 0,-22 0 16,22 0-16,-21 1 0,21-1 16,0 0-16,-1 0 0,1-21 0,0 0 15,21 21-15,-21-21 0,21-21 32,0 0-17,21 0-15,0 21 0,0-21 16</inkml:trace>
  <inkml:trace contextRef="#ctx0" brushRef="#br0" timeOffset="61610.22">20468 4509 0,'0'0'0,"0"-22"16,0 1-16,0 0 15,0 0-15,0 0 16,0 0-16,0-1 15,0 1-15,21 21 16,-21 21 15,0 1-31,0-1 0,0 21 16,0-21-16,0 22 0,0-22 0,0 21 16,0 0-16,0 1 0,0 20 0,0-20 15,0 20-15,0-21 0,0 22 0,0-1 16,0-20-16,0 20 0,0-20 15,0-1-15,0 0 0,0 1 16,0-22-16,-21 21 0,21-21 0,0 0 16,-21 1-16,21-1 0,0 0 0,-21-21 31,21-21-15,0 0-1,0-1-15,0 1 0,0 0 16,0 0-16,0 0 0,0 0 0,0-1 15,21-20-15,0 21 0,-21-21 16,21 20-16,22-20 0,-22 0 0,0 21 16,0-22-16,21 22 0,1 0 0,-22 0 15,21 0-15,1-1 16,-1 1-16,0 0 0,1 21 0,-1 0 16,0 0-16,1 0 0,-1 0 0,0 21 15,-21 0-15,1 1 0,-1-1 0,0 0 16,-21 21-16,21-21 0,-21 22 15,0-22-15,0 21 0,0-21 0,-21 22 16,-21-22-16,20 0 0,-20 21 0,0-20 16,-1-1-16,1 0 0,0 0 15,-1 0-15,1 0 0,0 1 0,-1-22 16,22 21-16,-21-21 0,21 0 0,0 0 16,-1 0-16,1 21 0,0-21 15,0 0-15,0 0 0,0 0 16,-1 0-1,1 0 1,42 0 15,1 0-31,-1-21 0,0 0 16,21 21-16,-21-22 0</inkml:trace>
  <inkml:trace contextRef="#ctx0" brushRef="#br0" timeOffset="62065.48">22119 4805 0,'-21'-21'16,"21"0"-1,0-1-15,0 1 16,0 0 0,21 21 15,-21-21-31,21 21 47,-21 21-32,0 0-15,0 0 0,0 1 16,0-1-16,0 0 0,0 0 16</inkml:trace>
  <inkml:trace contextRef="#ctx0" brushRef="#br0" timeOffset="62523.43">22204 5334 0,'0'0'16,"-21"0"-16,-1 0 16,22 21 62,-21 0-78,0-21 0,0 0 15,21 22 1,-21-22-16,0 0 16,21-22-1,0 1 1,0 0-16,0 0 16,21 21-1,-21-21-15,21 21 0,0 0 16,0 0-16,0 0 0,1 0 0,-1 0 15,0 21-15,0-21 0,0 21 16,-21 0-16,0 0 0,0 1 16,0-1-16,0 21 0,0-21 0,-21 22 15,-21-1-15,-1 21 0,1-20 0,-21 20 16,-1-20-16,1 20 0,-22-21 0,21 1 16,1-1-16,-1-21 0,1 0 0,21 1 15,-1-1-15,1 0 0,21-21 16,0 0-16</inkml:trace>
  <inkml:trace contextRef="#ctx0" brushRef="#br0" timeOffset="68251.78">2879 12361 0,'0'-21'15,"0"0"1,0 42 31,0 0-47,0 1 0,0-1 16,0 21-16,0-21 15,0 22-15,0-1 0,0 0 0,0 1 16,0-1-16,0 21 0,0 1 0,0-22 15,0 22-15,-22-1 0,22-20 0,-21 20 16,0 1-16,21-1 0,-21-21 16,0 22-16,0-1 0,21-20 0,0 20 15,-22 1-15,22-22 0,-21 22 0,21-22 16,0 21-16,0-20 0,0-1 0,0 0 16,0 1-16,0-1 0,0 0 15,0-20-15,0 20 0,0-21 0,0 0 16,0 22-16,0-22 0,0 0 0,0 0 15,0 0-15,0 0 0,0-42 47,0 0-47,0 0 16,0 0-16,0 0 0,0-1 0,0-20 16,0 0-16,0-1 0,0 1 0</inkml:trace>
  <inkml:trace contextRef="#ctx0" brushRef="#br0" timeOffset="69470.92">2900 12425 0,'0'0'0,"0"-21"0,-21 21 16,-1-21 0,44 21 62,-1-22-78,0 22 0,21 0 15,-21 0-15,22 0 0,-1 0 0,0-21 16,22 21-16,-1 0 0,1 0 0,-1 0 16,22 0-16,0 0 0,21-21 0,-22 21 15,22 0-15,0-21 0,0 21 16,21 0-16,-21 0 0,21-21 0,0 21 15,-22 0-15,22 0 0,-21 0 16,0 0-16,21 0 0,-42 0 0,21 0 16,-1 0-16,-20 0 0,21 0 0,-21 0 15,-22 0-15,22 0 0,-22 0 0,1 0 16,-22 0-16,22 0 0,-22 0 16,0 0-16,22 0 0,-22 0 0,0 0 15,1 0-15,-1 21 0,0-21 0,1 0 16,-1 0-16,0 0 0,-20 0 0,-1 0 15,0 0-15,0 0 0,0 0 0,0 21 16,1-21-16,-1 0 16,-21 21-1,0 0 1,21-21-16,-21 22 0,0-1 16,0 0-16,0 0 15,0 0-15,0 0 0,0 1 16,-21-1-16,21 0 0,-21 0 0,21 21 15,-22-20-15,22 20 0,-21-21 0,21 21 16,-21 1-16,0-1 0,21 0 16,-21 1-16,21-22 0,-21 21 0,21 1 15,-22-1-15,22 0 0,0 1 0,0-1 16,0 0-16,0 1 0,0-1 0,-21 0 16,21-21-16,0 22 0,-21-1 15,21 0-15,0 1 0,0-1 0,0-21 16,0 22-16,0-1 0,0-21 0,0 21 15,0-20-15,21 20 0,0-21 0,-21 0 16,22 22-16,-1-22 0,0 0 0,0 0 16,0 0-16,-21 0 0,21 1 15,1-1-15,-22 0 0,21-21 0,-21 21 16,0 0-16,0 0 16,0 1-1,-21-22 1,-1 0-16,1 0 0,0 0 0,0 21 15,0-21-15,0 0 0,-1 0 0,-20 0 16,21 21-16,-21-21 0,-1 0 16,1 0-16,0 0 0,-22 0 0,22 0 15,-22 21-15,1-21 0,-1 0 0,1 0 16,-22 0-16,0 0 0,22 0 0,-22 0 16,1 0-16,-1 0 0,0 0 15,1 0-15,-1 0 0,0 0 0,1 0 16,-1 0-16,-21 0 0,21-21 0,1 21 15,-1 0-15,0 0 0,1 0 0,-1 0 16,22 0-16,-22 0 0,0 0 0,1 0 16,-1 0-16,21 0 0,-20 0 0,-1 0 15,0 0-15,22 0 0,-22 0 16,22 21-16,-22-21 0,22 0 16,-1 21-16,1-21 0,-1 0 0,1 21 15,20 1-15,1-22 0,0 21 0,-1-21 16,1 0-16,21 0 0,-22 21 0,22-21 15,0 0-15,0 0 0,0 21 16,0-21-16,21-21 31,0 0-31,0 0 16</inkml:trace>
  <inkml:trace contextRef="#ctx0" brushRef="#br0" timeOffset="69813.74">3704 13018 0,'-21'0'0,"42"0"0,-63 0 15,21 0-15,-1 21 0,1 0 0,0-21 16,21 42-16,-42 22 16,21-43-16,-1 21 0,22 22 0,0-22 15,-21 0-15,21 22 0,-21-22 16,21 1-16,-21 20 0,21-21 0,0 1 16,0-1-16,0 0 0,0 1 0,0-22 15,0 21-15,0-21 0,0 1 0,0-1 16,21 0-16,0-21 15,0 0-15,1 0 16,-1-21-16,-21 0 0</inkml:trace>
  <inkml:trace contextRef="#ctx0" brushRef="#br0" timeOffset="70118.56">3577 13314 0,'0'0'16,"-21"-42"-16,21 20 0,-21 1 0,21-21 15,0 21-15,0 0 0,0-22 0,0 22 16,0 0-16,21 0 0,0 0 0,0-1 16,22 1-16,-22 0 0,21 21 0,-21 0 15,22 0-15,-1 0 16,0 0-16,1 0 0,-1 21 0,-21 0 0,0 1 16,0 20-16,-21-21 0,0 21 15,0-20-15,0 20 0,0 0 0,-21-21 16,-21 22-16,21-22 0,-22 21 0,22-21 15,-21 1-15,0 20 0,20-21 16,-20 0-16,0 0 0,21 1 0,-1-1 16,1-21-16,0 21 0,21 0 15,21-21 17</inkml:trace>
  <inkml:trace contextRef="#ctx0" brushRef="#br0" timeOffset="70898.41">4212 13631 0,'0'-42'16,"0"21"-16,0 0 0,0 0 15,-21-1-15,21 1 0,-21 21 16,0 0-16,-1 0 0,1 0 0,0 0 15,0 0-15,0 21 0,0-21 0,-1 22 16,1 20-16,0-21 0,0 0 0,0 22 16,0-22-16,21 0 0,-22 21 15,22-21-15,-21 1 0,21 20 16,0 0-16,0-21 16,21-21-16,1 0 0,-1 0 0,0 0 15,0 0-15,0 0 0,0 0 0,1-21 16,20 0-16,-21 21 0,0-21 15,0 0-15,22 0 0,-22-1 0,0 1 16,0 0-16,-21-21 0,0 21 0,21-1 16,-21 1-16,0 0 0,0 42 31,0 0-15,0 1-16,-21-1 0,21 0 15,0 0-15,0 0 0,0 0 0,0 1 16,0-1-16,0 0 0,0 0 0,0 0 15,21 0-15,1-21 16,-1 22-16,0-22 0,0 0 16,0 0-16,0 0 0,1 0 15,-1 0-15,0-22 0,21 1 0,-21 21 16,1-21-16,-1 0 0,0 0 0,0 0 16,0-1-16,0 1 0,1 0 0,-1 0 15,-21 0-15,0 0 0,21-1 0,-21 1 16,0 0-16,21 0 0,-21 0 15,0 42 17,0 0-17,0 0-15,0 0 0,0 1 0,0 20 16,0-21-16,0 21 0,-21 1 0,21-1 16,0 0-16,-21 1 0,21-1 0,0 0 15,0 1-15,0-1 0,0 0 16,-21 1-16,21 20 0,0-20 0,0-1 15,0 0-15,-22 1 0,22 20 0,0-21 16,0 1-16,0-22 0,0 21 0,0 1 16,0-22-16,-21 0 0,21 0 0,0 0 15,0 0-15,0-42 32,0 0-32,0 0 15,0 0-15,0-22 0,0 22 0,0-21 16,21 0-16</inkml:trace>
  <inkml:trace contextRef="#ctx0" brushRef="#br0" timeOffset="71214.33">4741 13716 0,'0'-42'0,"0"84"0,0-127 0,0 43 16,0 21-16,0-21 0,0 20 0,21 1 16,-21 0-16,22 0 0,-1 21 15,-21-21 1,21 21-16,0 0 0,0-21 0,0 21 15,1 0-15,-1 0 0,0 0 0,0 0 16,0 0-16,0 0 0,1 0 0,-22 21 16,0 0-16,0 0 15,0 0-15,-22 0 0,1 1 0,0-1 16,0 0-16,0 0 0,0 0 16,-1 0-16,1 1 0,0-22 0,0 21 15,0 0-15,0-21 0,21 21 16,21-42 15,0 21-31,0-21 16,0 0-16,0 21 15,1-22-15,-1 1 0</inkml:trace>
  <inkml:trace contextRef="#ctx0" brushRef="#br0" timeOffset="71509.78">5186 13504 0,'21'-21'0,"0"21"15,-21-21 1,0 0-16,21 0 16,-21 0-16,21 21 0,-21-22 15,0 1-15,-21 21 32,0 0-32,0 0 15,0 21-15,0 1 0,21-1 16,0 0-16,-22 21 0,22-21 0,-21 1 15,21-1-15,0 21 0,0-21 16,0 0-16,0 1 0,0-1 16,21 0-16,1-21 0,-1 21 15,0-21-15,0 0 0,0 0 16,0-21-16,1 21 0,-22-21 16,21 0-16,0-1 0,0 1 15,0 0-15</inkml:trace>
  <inkml:trace contextRef="#ctx0" brushRef="#br0" timeOffset="71822.17">5397 13547 0,'22'-21'15,"-22"-1"-15,-43 86 0,64-85 0,1-43 0,-1 64 0,-21-21 16,21 21-16,-21-21 0,21 0 0,-21 0 16,21-1-16,0 22 0,1 0 15,-1 0-15,0 0 0,0 0 16,0 0-16,0 22 16,-21-1-16,0 0 0,0 0 15,0 0-15,0 0 16,0 1-16,0-1 0,0 0 0,0 0 15,0 0-15,-21 0 0,21 1 0,0-1 16,-21 0-16,0-21 0,21 21 16,0-42 15,0 0-15,0 0-16,21-1 0,0 1 0,-21 0 15,21-21-15,1 21 0,-22-1 16,21-20-16,0 21 0,-21 0 0,0 0 15,0-1-15,0 1 0,0 0 16,0 0-16,-21 0 0,0 0 0,-1-1 16,1 1-16</inkml:trace>
  <inkml:trace contextRef="#ctx0" brushRef="#br0" timeOffset="73310.14">2582 8657 0,'21'0'16,"22"-21"0,-22 0-16,0 21 31,-21-21-31,-21 21 47,0 0-32,0 0-15,-1 0 0,1 21 0,0 0 16,-21-21-16,21 21 0,-22-21 16,22 21-16,-21 1 0,-1-1 0,1 0 15,0-21-15,-1 21 0,1 0 0,0 22 16,-1-22-16,1 0 0,0 0 15,-1 0-15,22 22 0,-21-22 0,0 0 16,-1 21-16,1-21 0,21 1 16,0 20-16,-22-21 0,22 0 15,0 22-15,0-22 0,0 0 0,-1 21 16,1-21-16,0 22 0,0-22 16,0 21-16,0-21 0,-1 22 0,1-22 15,0 21-15,0 1 0,0-22 0,21 21 16,-21 0-16,-1-20 0,1 20 15,21 0-15,0 1 0,-21-1 0,21 0 16,-21 1-16,21-22 0,0 21 16,0 0-16,-21 1 0,0-1 0,21 0 15,-22 1-15,22-1 0,0 0 16,-21 22-16,21-22 0,-21 22 16,21-22-16,-21 0 0,21 22 0,0-22 15,0 22-15,0-22 0,0 22 0,0-22 16,0 0-16,0 22 0,0-22 15,0 22-15,0-1 0,0-21 0,0 22 16,0-22-16,0 22 0,0-22 16,0 22-16,0-22 0,21 0 0,-21 1 15,21 20-15,0-21 0,1 1 0,-1-1 16,0 22-16,0-22 0,0 0 16,0 1-16,1-1 0,20 0 0,-21 1 15,0-1-15,0 0 0,22 1 16,-22-1-16,0 0 0,21 1 15,-20-1-15,-1 0 0,21-21 0,-21 22 16,0-1-16,22-21 0,-22 22 0,0-1 16,21-21-16,-20 21 0,-1-20 0,21 20 15,-21-21-15,0 21 0,1-20 16,20-1-16,-21 0 0,0 21 0,0-21 16,1 1-16,20-22 0,-21 21 0,0 0 15,0 0-15,22 0 0,-22-21 0,0 21 16,0 1-16,0-22 0,1 21 15,-1 0-15,0-21 0,0 0 0,0 21 16,0-21-16,1 0 16,-22 21-16,21-21 15,-42 0 32,-1 0-47,1 0 16,0-21-16,0 21 0,0 0 15,0 0-15,-1 0 0,1 0 0,0-21 16,0 21-16,0 0 0</inkml:trace>
  <inkml:trace contextRef="#ctx0" brushRef="#br0" timeOffset="74090.2">2371 12679 0,'0'-42'15,"0"20"-15,0 1 16,0 0 0,0 0-1,0 42 17,0 0-32,0 0 15,0 1-15,21-1 0,-21 0 0,0 0 16,21 0-16,-21 22 0,0-22 0,0 0 15,21 21-15,0-21 0,-21 1 0,21 20 16,-21-21-16,22 0 16,-22 22-16,21-22 0,-21 0 0,0 0 15,21 0-15,0 0 0,0 1 16,-21-1-16,21 0 0,1-21 16,-22 21-16,21-21 15,-21 21 1,0 0-1,-21-21 1,-1 0-16,1 0 0,0 22 16,0-22-16,0 0 0,0 0 15,-22 21-15,22-21 0,-21 0 16,21 21-16,-22 0 0,1-21 0,0 21 16,-1-21-16,1 21 0,0-21 0,-1 22 15,1-1-15,0-21 0,20 21 16,-20-21-16,21 0 0,0 21 0,0-21 15,-1 0-15,22 21 47,22-21-31,-1 0 0,0 0-1,-21-21 63,21 0-78,0 21 0</inkml:trace>
  <inkml:trace contextRef="#ctx0" brushRef="#br0" timeOffset="79818.19">10837 8509 0,'0'0'0,"0"-21"16,0 0-16,0 0 0,0-1 15,0 1-15,0 0 0,0 0 0,0 0 16,-21 0-16,21-1 0,0 1 16,0 0-16,0 42 31,0 22-31,0-1 0,21 0 0,-21 1 15,21 20-15,-21 1 0,22-1 0,-22 22 16,0-22-16,0 22 16,0 0-16,0-22 0,0 22 0,0-22 15,0 1-15,0 20 0,0-20 0,0-1 16,0 1-16,0-1 0,0 1 0,-22-22 16,22 22-16,-21-43 0,0 21 0,21 1 15,0-22-15,0 0 0,0-42 31,0 0-31,0-1 0,21-20 16,0 21-16,1-21 0,-22-22 0,21 22 16</inkml:trace>
  <inkml:trace contextRef="#ctx0" brushRef="#br0" timeOffset="80118">10858 8678 0,'-21'-42'0,"42"84"0,-84-126 0,42 41 16,-22 1-16,22-21 0,21 20 15,0 1-15,0 0 0,0-1 0,0 1 16,21 0-16,22-1 0,-1 22 0,0-21 16,1 21-16,20 21 0,1 0 15,-1 0-15,22 0 0,-22 0 0,1 21 0,-1 21 16,-20 0-16,-1 1 16,0-1-16,-20 0 0,-1 1 0,-21 20 15,0-20-15,-21 20 0,-1-21 0,1 22 16,-21-22-16,-22 1 0,22 20 0,-21-21 15,-1 1-15,22-1 0,-22-21 0,22 22 16,0-22-16,-1 0 0,22 0 16,0 0-16,21 0 0,21-21 15,0 0 1,22 0-16,-22 0 0,21 0 0,0 0 16,1-21-16</inkml:trace>
  <inkml:trace contextRef="#ctx0" brushRef="#br0" timeOffset="80899.11">11493 9377 0,'0'0'0,"0"21"0,-21 0 0,21 0 16,21-21-1,1 0-15,-1 0 0,0-21 16,0 0-16,0 0 0,0 0 0,1 0 15,-1 21-15,0-43 0,-21 22 0,0 0 16,0 0-16,0 0 16,0-1-16,0 1 0,0 0 0,0 0 0,-21 21 15,0 0-15,-1 0 0,1 0 16,0 0-16,21 21 0,-21 0 16,0 0-16,0 1 0,-1 20 0,22-21 15,-21 21-15,21-20 0,-21 20 0,21-21 16,-21 21-16,21 1 0,0-22 0,0 21 15,0-21-15,0 1 0,0-1 16,21 0-16,0 0 0,0-21 0,1 21 16,-1-21-16,21 0 0,0 0 0,-20 0 15,20 0-15,0-21 0,1 0 0,-1 21 16,21-21-16,-20 0 0,-1-1 0,-21 1 16,22-21-16,-1 21 0,-21 0 15,0-1-15,0 1 0,1-21 0,-22 21 16,21 0-16,-21-1 0,0 1 15,0 0 1,0 42 0,0 0-1,0 1-15,0-1 0,0 0 0,0 0 16,0 0-16,0 0 0,0 1 0,-21-1 16,21 0-16,0 0 0,-22 0 0,22 0 15,-21 1-15,21-1 0,0 0 0,0 0 16,-21-21-1,21-21 17,0 0-32,0 0 0,0-22 15,0 22-15,0-21 0,0-1 0,21 22 16,0-21-16,1 0 0,20-1 0,-21 1 16,21 0-16,-20 20 0,20 1 0,0 0 15,1 0-15,-1 21 0,0 0 16,-21 0-16,22 0 0,-1 0 0,-21 21 15,0 0-15,22 0 0,-43 1 0,21 20 16,-21-21-16,0 0 0,0 22 0,0-22 16,0 21-16,-21-21 0,21 0 0,-21 22 15,-1-22-15,1 0 0,21 0 0,0 0 16,-21 1-16,0-1 16,21-42-1,0-1 1,21 1-16</inkml:trace>
  <inkml:trace contextRef="#ctx0" brushRef="#br0" timeOffset="81482.77">14457 8869 0,'0'0'0,"0"-21"0,0 0 0,0-1 16,-21 1-16,21 0 0,0 0 0,-22 0 15,22 42 1,0 0 0,0 21-16,0 22 0,0-22 0,0 43 15,0-22-15,22 1 0,-22 21 16,0-22-16,0 22 0,0-1 0,0 1 16,0 0-16,0-22 0,0 22 0,0 0 15,0-1-15,-22-20 0,22 20 0,-21 1 16,0-21-16,0-1 0,0 1 0,0-1 15,21-21-15,-22 1 0,22-22 0,0 0 16,-21 0-16,21-42 16,0 0-16,21 0 15,1-22-15,-22 1 0,21 0 0,0-22 16,-21 22-16,21-22 0</inkml:trace>
  <inkml:trace contextRef="#ctx0" brushRef="#br0" timeOffset="81773.61">14330 9144 0,'0'0'0,"-21"-63"0,-1 20 16,1 1-16,0 0 0,21-1 0,0 1 16,0 0-16,0-1 0,0 22 0,21 0 15,0 0-15,1 0 0,20-1 0,0 1 16,1 21-16,20 0 0,-21 0 16,22 0-16,-22 21 0,22 1 0,-22-1 15,0 21-15,1-21 0,-22 22 0,0 20 16,-21-21-16,0 1 0,-21-1 15,0 0-15,0 1 0,-22-1 0,22 0 0,-21-20 16,-1 20-16,1-21 0,0 0 16,21 0-16,-22 1 0,22-1 0,0-21 15,0 0-15,21 21 0,21-21 32,21 0-32,-21-21 15,1 0-15,20 21 0,-21-22 0,21 1 16,1 0-16</inkml:trace>
  <inkml:trace contextRef="#ctx0" brushRef="#br0" timeOffset="82009.7">15811 8996 0,'-21'21'0,"0"0"16,42-21-1,0 0 1,-21-21-16,22 21 0,20 0 0,-21 0 16,0-21-16,0 21 0,1-21 0,-1 21 15,0 0-15,0 0 16,-42 0 0,0 21-1,0 0-15,-1-21 0</inkml:trace>
  <inkml:trace contextRef="#ctx0" brushRef="#br0" timeOffset="82151.2">15706 9208 0,'0'0'0,"0"21"0,-22 0 0,22 0 16,22-21-16,-1 21 15,0-21-15,0 0 0,0 0 16,0 0-16,1 0 16,-1 0-16,0 0 15,0-21-15,0 0 0,0 0 16,1 21-16</inkml:trace>
  <inkml:trace contextRef="#ctx0" brushRef="#br0" timeOffset="85151.25">17039 8954 0,'0'0'0,"-21"0"0,21 21 15,-21-21-15,0 0 32,-1-21-17,22-1-15,0 1 16,0 0-16,0 0 0,0 0 16,0 0-16,0-1 0,0 1 0,0-21 15,22 21-15,-1 0 0,0-1 0,0 1 16,0 0-16,22 0 0,-22 0 0,0 21 15,21 0-15,-21 0 0,22 0 0,-22 0 16,21 21-16,1 0 16,-22 0-16,0 22 0,21-1 0,-21 0 15,1 22-15,-1-22 0,-21 22 0,0-22 0,0 21 16,0-20-16,0-1 0,0 0 16,0 1-16,0-1 0,-21 0 15,-1-20-15,1-1 0,0 0 0,0 0 16,21 0-16,-21-21 0,0 0 15,21-21 1,0 0-16,0 0 0,0-22 16,21 22-16,0-21 0,0 21 0,0-22 15,0 1-15,1 0 0,20-1 16,-21 1-16,21 0 0,-20-1 0,20 1 16,-21 21-16,21-21 0,-20 20 15,-1 22-15,21 0 0,-21 0 0,0 0 16,1 0-16,-1 22 0,0-1 15,0 21-15,0 0 0,-21-20 0,0 20 16,0 0-16,0 1 0,0-1 0,0 0 16,0 1-16,0-1 0,0-21 0,-21 21 15,21-20-15,-21-1 0,21 0 0,0 0 16,0 0-16,21-21 31,0-21-31,0 0 0,1 0 16,20 21-16</inkml:trace>
  <inkml:trace contextRef="#ctx0" brushRef="#br0" timeOffset="86034.33">18373 9038 0,'21'-21'31,"0"0"-15,0 21-16,0-21 0,0 0 15,1-1-15,-22 1 0,21 0 0,0 0 0,0 0 16,-21-22-16,0 22 0,0 0 0,0 0 16,0-21-16,0 20 15,0 1-15,-21 21 16,0 0-16,0 21 0,-1 1 0,1 20 16,0-21-16,0 21 0,0 1 0,0 20 15,-1-20-15,1-1 0,21 0 0,0 22 16,-21-22-16,21 0 0,0-20 0,0 20 15,0-21-15,0 21 0,0-20 16,21-1-16,0 0 0,1-21 16,20 0-16,-21 0 0,21 0 0,1 0 15,-1 0-15,0-21 0,1 0 0,-22-1 16,21 1-16,1 0 0,-22 0 16,21-21-16,-21-1 0,0 22 0,1-21 15,-1-1-15,-21 1 0,0 21 16,21-21-16,-21 20 0,0 1 0,0 0 15,0 42 17,0 22-32,0-22 0,0 21 0,-21-21 15,21 22-15,0-22 0,0 21 16,0 0-16,-21-20 0,21 20 0,0-21 16,0 0-16,0 22 0,0-22 0,0 0 15,21-21-15,0 21 0,0 0 0,0-21 16,0 0-16,1 0 0,-1 0 0,21 0 15,-21 0-15,22 0 0,-22-21 16,21 21-16,-21-21 0,0 0 0,22 0 16,-22-1-16,0-20 0,0 21 15,-21 0-15,21-22 0,-21 22 0,22 0 16,-22-21-16,21 21 0,-21-1 16,0 44-1,0-1-15,0 0 0,-21 0 0,-1 0 16,22 0-16,-21 1 0,21-1 15,0 21-15,0-21 0,0 0 0,0 1 16,0-1-16,0 0 16,21 0-16,1-21 0,-1 0 15,0 0-15,0 0 0,21 0 16,-20 0-16,20-21 0,-21 21 0,21-21 16,-20 0-16,-1-1 0,-21 1 0,21 0 15,-21 0-15,0 0 0,21 0 16,-21-22-16,0 22 0,0-21 0,0 21 15,0-22-15,-21 22 0,0-21 0,21 21 16,0-1-16,-21 1 0,42 21 31,0 0-15,0 0-16,0 0 16,0 0-16,1 0 0,-1 0 0,0 0 15,0 0-15,0 0 0,0 0 16,1-21-16,-1 0 0,0 0 0,0 0 15</inkml:trace>
  <inkml:trace contextRef="#ctx0" brushRef="#br0" timeOffset="86406.11">21463 8128 0,'0'0'0,"-42"-21"0,20 0 0,1 0 0,0 21 16,0-22-16,21 1 0,0 0 0,-21 21 16,0 0-1,21 21-15,0 22 16,0-1-16,0 21 0,0 1 0,-22-1 15,22 1-15,0 21 0,0-22 0,0 22 16,0-1-16,0 1 0,0 0 16,0-1-16,0-20 0,0-1 0,0 1 15,0-22-15,0 1 0,0-1 16,0 0-16,0-21 0,0 1 0,0-1 16,0 0-16,0-42 15,0 0-15,0-1 16,0 1-16,0-21 0,0 21 0</inkml:trace>
  <inkml:trace contextRef="#ctx0" brushRef="#br0" timeOffset="86653.97">21209 8488 0,'0'-64'0,"0"128"0,-21-191 0,21 63 16,0 1-16,0 21 0,0-22 0,0 22 16,21-22-16,0 43 0,21-21 0,1 21 15,-1-22-15,22 43 0,-1-21 16,1 21-16,-1 0 0,22 21 15,-22 0-15,1 1 0,-22 20 0,0 21 16,1-20-16,-43 20 0,0 1 0,0-22 16,-21 22-16,-1-22 0,-20 0 0,-21 1 15,20-1-15,-20 0 0,-1 1 16,1-22-16,-1 21 0,22-21 0,0 22 16,-1-22-16,1 0 0,21 0 0,0-21 15,21 21-15,0 0 0,0 1 16,21-22-16,0 21 0</inkml:trace>
  <inkml:trace contextRef="#ctx0" brushRef="#br0" timeOffset="87382.58">22246 9081 0,'0'0'0,"21"-22"0,-21 1 15,0 0-15,0 0 0,0 0 0,0-22 16,0 22-16,0-21 0,-21 0 15,0-1-15,0 22 0,0 0 0,-1 0 16,1 0-16,0 21 0,0 0 0,0 0 16,-22 0-16,22 42 0,0-21 15,0 21-15,-21 1 0,20-1 0,1 0 16,0 1-16,0 20 0,0-20 16,0-1-16,21 0 0,0 1 0,0-22 15,0 0-15,0 21 0,0-21 0,0 1 16,21-22-16,0 0 15,0 0-15,0 0 0,0-22 0,1 1 16,-1 21-16,0-42 0,0 21 16,21 0-16,-42-1 0,22-20 0,-1 0 15,0 21-15,0-22 0,-21 1 0,0 21 16,0-22-16,21 22 0,-21 0 0,0 42 31,0 0-15,0 1-16,0 20 0,0-21 0,0 0 15,0 22-15,21-22 0,-21 0 0,0 21 16,22-21-16,-1 1 0,0-22 0,0 21 16,0-21-16,0 0 0,1 0 0,20 0 15,-21 0-15,0 0 0,22 0 16,-22 0-16,0 0 0,0-21 0,0-1 16,0 1-16,1 0 0,-1 0 0,0-21 15,0 20-15,0-20 0,0-43 16,1 43-16,-22 0 0,21-1 15,-21 22-15,0 0 0,21 0 16,-21 0-16,0 42 16,0 0-16,0 0 0,0 0 0,0 22 15,-21-1-15,21 22 0,-21-22 0,-1 21 16,22-20-16,0 20 0,0 1 0,-21-1 16,21 22-16,0-22 0,0 22 15,-21 0-15,21-1 0,0 1 0,-21 0 16,0-1-16,21 1 0,-21-21 0,-1-1 15,1 1-15,21-1 0,-21-21 16,0 1-16,0-1 0,21-21 0,0 0 0,-21 1 16,-1-22-16,22-22 15,0 1-15,0 0 16,0 0-16,0 0 0,0-22 0,0 1 16,22 0-16,-1-1 0,0 1 0,0-21 15,0-1-15</inkml:trace>
  <inkml:trace contextRef="#ctx0" brushRef="#br0" timeOffset="87650.43">22691 8890 0,'0'0'15,"0"-21"-15,21 0 0,-21 0 16,21 21-16,0 0 0,0 0 0,0 0 16,1 0-16,-1 0 0,21 0 15,-21 0-15,22 21 0,-22 0 0,21 0 16,-21 0-16,0 22 0,-21-22 0,0 21 15,0 0-15,0-20 0,0-1 16,-21 21-16,0-21 0,0 0 0,0 1 16,-22 20-16,22-42 0,-21 21 0,21 0 15,0 0-15,-1-21 0,1 0 0,0 0 16,0 0-16,42 0 31,0-21-31,0 21 0,1-21 16,-1 0-16</inkml:trace>
  <inkml:trace contextRef="#ctx0" brushRef="#br0" timeOffset="87902.28">23177 9017 0,'0'0'0,"22"-21"0,-22 0 16,0-22-16,21 22 0,0-21 16,0 21-16,-21 0 0,0-1 15,0 1-15,0 42 16,-21 1-1,0-1-15,21 0 0,-21 0 16,-1 21-16,22-20 0,0 20 0,-21-21 0,21 21 16,0-20-16,0-1 0,0 0 15,0 21-15,0-21 0,0 1 16,0-1-16,21-21 0,1 0 16,-1 21-16,0-21 0,0 0 15,0 0-15,0 0 0,1-21 16,-1 0-16,0 21 0</inkml:trace>
  <inkml:trace contextRef="#ctx0" brushRef="#br0" timeOffset="88246.09">23622 8827 0,'0'-22'0,"0"44"0,0-65 0,0 22 16,0 0 0,21 21-16,0 0 15,0 0-15,1 0 16,-1 0-16,0 21 0,0 21 15,0-20-15,0 20 0,1-21 0,-1 21 16,0 1-16,-21-22 0,0 21 0,0 1 16,0-22-16,0 21 0,0-21 15,0 0-15,-21 1 0,21-1 0,-21-21 16,-1 21-16,22-42 16,0 0-1,0-1-15,0 1 0,0 0 16,0-21-16,0 21 0,0-22 0,0 1 15,22 0-15,-1-1 0,-21 1 16,21 0-16,0 20 0,0-20 16,0 21-16,-21 0 0,22 0 0,-1-1 15,0 22-15,0 0 0,0 0 16,0 0-16,1 0 16,-1 0-16,0 0 0</inkml:trace>
  <inkml:trace contextRef="#ctx0" brushRef="#br0" timeOffset="88550.91">24807 8446 0,'0'0'16,"-21"-22"-16,0 1 0,0 21 0,0 0 15,-1 0-15,1 0 16,0 21-16,0 1 0,0-1 15,0 21-15,-1-21 0,1 22 0,0-1 16,0 21-16,0-20 0,0 20 0,-1-20 16,22 20-16,0-21 0,0 22 0,0-22 15,0 1-15,0-1 0,0 0 0,0-21 16,0 1-16,22 20 0,-1-21 0,0-21 16,-21 21-16,21-21 15,0 0-15,0 0 0,1 0 0,-1 0 16,0 0-16,0 0 0,21-21 0,-20 0 15,-1 21-15,0-21 0,0 0 0,0-22 16</inkml:trace>
  <inkml:trace contextRef="#ctx0" brushRef="#br0" timeOffset="88833.51">25125 8467 0,'0'0'0,"21"-21"15,0 21 1,0 0-16,0 21 0,1 0 15,-22 0-15,21 0 0,0 0 0,-21 1 16,0 20-16,21 0 16,-21-21-16,0 43 0,0-22 0,0 1 15,0-1-15,0 21 0,0-20 0,0-1 16,0-21-16,0 22 0,-21-22 0,0 21 16,21-21-16,-21 0 0,-1 1 0,22-1 15,-21-21-15,0 21 16,0-21-1,0 0 1,21-21-16,0 0 0,0-1 16,0 1-16</inkml:trace>
  <inkml:trace contextRef="#ctx0" brushRef="#br0" timeOffset="89066.38">25929 8678 0,'0'0'0,"0"-21"16,0 0-1,21 21 17,0 0-32,1 0 15,-1 0 1,-21 21-1,0 0 1,-21 1-16,-1-22 0,1 21 0,21 0 16</inkml:trace>
  <inkml:trace contextRef="#ctx0" brushRef="#br0" timeOffset="89286.25">25866 9123 0,'0'21'0,"0"-42"0,-22 63 0,22-21 15,0 1-15,0-1 0,-21 0 16,21 0-16,-21 0 0,0 0 16,21 1-16,-21-1 0,0 0 15,-1-21-15,1 21 0,0 0 16,0 0-16,0 1 0,0-22 0,-1 21 16,1 0-16,0 0 0,0-21 0,-21 21 15,20 0-15,-20-21 0,21 22 0,-21-22 16,-1 21-16,1-21 0,0 21 0,-1-21 15</inkml:trace>
  <inkml:trace contextRef="#ctx0" brushRef="#br0" timeOffset="91434.18">10753 11261 0,'0'0'0,"0"-21"0,-22-1 0,22 1 0,0 0 15,0-21-15,0 21 0,0-22 0,0 22 16,0-21-16,0 21 0,0-1 16,0 1-16,0 0 0,0 0 0,0 0 15,-21 21-15,0 0 0,21 21 16,0 21-16,0 1 0,0-1 0,0 21 15,0 22-15,0 0 0,0-1 16,0 1-16,0 0 0,0-22 16,0 22-16,0 0 0,0-1 0,0 1 0,-21 0 15,0-1-15,0 1 0,-22-22 16,22 1-16,0-22 0,-21 1 0,20-1 16,1 0-16,21-21 0,0 1 15,-21-22-15,21-22 16,0-20-16,0 21 15,0-21-15,0-1 0,0 1 0,0-22 16,0 22-16,0-21 0</inkml:trace>
  <inkml:trace contextRef="#ctx0" brushRef="#br0" timeOffset="91686.03">10308 11472 0,'0'-63'16,"0"126"-16,-21-190 0,21 64 0,0-1 0,0 1 15,0-1-15,21 22 0,21-21 16,1 41-16,20-20 0,1 21 0,-1 0 15,22 0-15,0 21 0,-1 0 0,-20 21 16,-1 0-16,1 21 0,-43 1 16,21-1-16,-42 0 0,0 1 0,0-1 15,-21 21-15,-21-20 0,-1-1 0,1 22 16,0-22-16,-22 0 0,22-21 0,-22 22 16,22-22-16,0 21 0,21-21 15,-22 1-15,22-22 0,21 21 16,0 0-16,0 0 15,21-21-15,0 0 0,1 0 0,20 0 16,-21 0-16,21 0 0</inkml:trace>
  <inkml:trace contextRef="#ctx0" brushRef="#br0" timeOffset="92122.04">11493 11684 0,'0'0'0,"43"-21"16,-43 0-16,0 0 15,0-1-15,0 1 0,0 0 16,0 0-16,-21 0 0,-1 21 0,1 0 16,0 0-16,0 0 0,0 0 15,0 0-15,-22 21 0,22 0 0,-21 0 16,21 0-16,-1 22 0,-20-22 16,21 21-16,0-21 0,21 22 0,0-22 15,0 0-15,0 0 0,0 0 0,0 1 16,21-22-1,0 0-15,0 0 0,0 0 0,22 0 16,-22-22-16,0 1 0,0 21 0,22-21 16,-22 0-16,0 0 0,0-22 0,0 22 15,-21 0-15,0 0 0,0 0 0,0 0 16,0-1-16,0 1 0,0 0 16,0 0-16,0 0 0,0 42 31,0 0-31,0 0 0,0 22 0,0-22 15,0 21-15,0-21 0,0 22 16,0-22-16,0 0 0,21 21 0,-21-21 16,22 1-16,-1-1 0,-21 0 0,21 0 15,0-21-15,0 0 0,0 0 0,22 0 16,-22 0-16,0-21 0,21 0 0,-20 0 16,20-1-16,-21 1 0</inkml:trace>
  <inkml:trace contextRef="#ctx0" brushRef="#br0" timeOffset="92401.92">12065 11451 0,'0'-21'0,"0"42"0,0-63 0,0 21 0,0 0 16,0-1-16,0 44 15,-21-1 1,21 0-16,0 0 0,-21 21 0,21 1 16,0-1-16,-22 0 0,22 1 0,0-1 15,0 22-15,0-22 0,0 21 0,0 1 16,0 21-16,0-22 0,0 1 0,0 20 15,0-20-15,0-1 0,0 22 16,0-22-16,0 1 0,0-1 16,0 1-16,22-22 0,-22 1 0,0-1 15,21 0-15,-21-21 0,0 1 0,0-44 32,21 1-32,-21-21 0,21 0 0,0-1 15,-21 1-15,21 0 0,1-1 16,-22-20-16,21 20 0</inkml:trace>
  <inkml:trace contextRef="#ctx0" brushRef="#br0" timeOffset="92666.77">12171 11748 0,'0'-43'0,"0"86"0,-21-149 0,-1 63 15,22 1-15,-21 0 0,21-1 0,0 1 16,0 21-16,0-21 0,21 20 16,1-20-16,20 21 0,-21 0 15,21 0-15,1 21 0,-1 0 0,22 0 0,-22 0 16,0 21-16,1 21 0,-22-21 15,21 22-15,-21-1 0,-21-21 0,0 21 16,0 1-16,0-1 0,-21 0 16,-21-20-16,21 20 0,-22-21 0,22 21 15,-21-20-15,-1-1 0,1 0 0,0 0 16,21-21-16,-22 21 0,22-21 0,0 0 16,42 0-1,0-21 1,0 21-16,1-21 0,20 0 15,-21 0-15,21-1 0</inkml:trace>
  <inkml:trace contextRef="#ctx0" brushRef="#br0" timeOffset="92982.59">12742 11599 0,'21'0'15,"1"0"-15,-1 0 16,0-21-16,0 21 0,0-21 0,0 0 15,1 0-15,-1 0 0,0-1 16,-21 1-16,21 0 0,-21 0 0,21 0 16,-21 0-16,0-1 0,0 1 15,0 0-15,-21 0 0,0 21 16,0 0-16,0 0 0,-22 0 0,22 21 16,0 0-16,0 0 0,0 1 15,-1 20-15,1 0 0,21-21 0,0 22 16,0-1-16,-21-21 0,21 22 0,0-1 15,0-21-15,0 0 0,0 0 0,0 1 16,21-1-16,0 0 0,1-21 16,-1 0-16,0 0 0,0 0 15,0 0-15,22 0 0,-22 0 0,0-21 16,0 0-16,0-1 0</inkml:trace>
  <inkml:trace contextRef="#ctx0" brushRef="#br0" timeOffset="93311.4">13144 11472 0,'0'0'0,"0"-42"0,0 21 15,22 0-15,-22-22 0,0 22 16,0 0-16,21 0 0,0 21 16,0 0-16,0 0 0,0 0 15,1 0-15,-1 21 0,0 0 0,0 0 16,21 22-16,-20-22 0,20 21 0,0-21 16,-21 22-16,1-22 0,-1 21 15,0 1-15,0-22 0,-21 21 0,0-21 16,0 0-16,0 1 0,0-1 0,0 0 15,0 0-15,-21-21 16,0 0 0,0 0-16,21-21 15,0 0-15,0-22 0,0 22 0,0-21 16,0 21-16,0-22 0,0 1 16,21 0-16,0-1 0,-21 1 0,21 0 15,0-1-15,0 1 0,22 21 0,-22 0 16,0 0-16,0-1 0,0 1 0,1 0 15,-1 21-15,0-21 0,0 0 16</inkml:trace>
  <inkml:trace contextRef="#ctx0" brushRef="#br0" timeOffset="93819.63">14859 11261 0,'0'0'0,"0"-21"0,0-1 16,0 1-16,0 0 0,0 0 16,-21 42-1,21 0-15,0 22 16,-21-1-16,21 0 0,0 1 0,0 20 15,0 1-15,0-1 0,0 1 0,0-1 16,0 1-16,0 20 0,0-20 16,0 20-16,0-20 0,0 21 0,0-22 15,0 22-15,0-22 0,0 1 16,0-22-16,0 22 0,0-22 0,0 0 16,0 1-16,0-22 0,0 21 0,0-21 15,0 0-15,0-42 16,0 0-1,21 0-15,-21 0 0,21 0 0,-21-1 16,0-20-16,0 21 0,0-21 16,0-1-16</inkml:trace>
  <inkml:trace contextRef="#ctx0" brushRef="#br0" timeOffset="94090.48">14668 11621 0,'0'0'0,"-21"-64"0,0 22 0,21-1 16,0 1-16,0 0 0,0-1 0,0 1 15,21 0-15,22-1 0,-1 22 0,0 0 16,1 0-16,20 0 0,1 0 16,20 21-16,-20 0 0,-1 21 0,1 0 15,-1 0-15,-20 21 0,-1-20 0,-21 20 16,0 0-16,-21 1 0,0-1 0,-21 0 16,-21 1-16,-1-1 0,-20-21 15,21 21-15,-22-20 0,1 20 16,-1-21-16,22 0 0,-1-21 0,1 21 15,0 1-15,21-22 0,-1 0 0,1 0 16,42 0 0,1 0-16,20-22 0,-21 1 15,21 0-15,22 0 0</inkml:trace>
  <inkml:trace contextRef="#ctx0" brushRef="#br0" timeOffset="94586.19">15790 11409 0,'0'-21'31,"0"0"-15,0-1-16,0 1 0,0 0 0,21 0 16,1 0-16,-22-22 0,0 22 0,21 0 15,0 0-15,-21 0 0,0 0 0,0-1 16,0 44-1,-21-1 1,0 0-16,21 21 0,0-21 0,-22 22 16,22-1-16,-21 0 0,21 1 0,-21-1 15,21 0-15,0 1 0,0-1 16,0 0-16,0-20 0,0 20 0,0-21 16,0 0-16,0 0 0,0 1 0,0-1 15,21 0-15,-21 0 0,0 0 0,0 0 16,-21-21 15,0 0-31,-21 0 0,20 22 0,-20-22 16,0 0-16,-1 0 0,1 0 0,0 0 15,21 0-15,-22 0 0,22 0 0,-21 0 16,21 0-16,42 0 31,0 21-31,0-21 0,21 0 16,1 0-16,-1 0 0,0 0 0,1 0 15,-1 0-15,0 0 0,-20 0 0,20 0 16,0-21-16,-21 21 0,22 0 0,-22-22 16,0 1-16,0 21 0,0-21 0,22 0 15,-22 21-15</inkml:trace>
  <inkml:trace contextRef="#ctx0" brushRef="#br0" timeOffset="94818.29">16827 11472 0,'0'22'15,"0"-44"17,22 22-32,-1 0 0,0-21 15,0 21-15,0 0 16,0 0-16,1 0 0,-22 21 31,0 1-31,-22-1 16</inkml:trace>
  <inkml:trace contextRef="#ctx0" brushRef="#br0" timeOffset="94954.21">16743 11663 0,'-21'0'16,"42"0"-16,-42 21 0,-1-21 0,22 21 15,0 0-15,22-21 16,-1 0-16,0 0 0,0 0 15,0 0-15,0 0 0,1 0 0,-1 0 16,0 0-16,0 0 0,0 0 0,0-21 16,1 21-16,-22-21 0</inkml:trace>
  <inkml:trace contextRef="#ctx0" brushRef="#br0" timeOffset="98151">18288 10583 0,'0'0'0,"0"-21"0,21 0 0,0 0 0,22 0 15,-22 0-15,0-1 0,21 1 0,-21-21 16,1 21-16,-1 0 0,0 21 0,-21-22 16,-21 22-1,-22 22 1,22-1-16,-21 21 0,0 0 16,-1 1-16,22 20 0,-21-20 0,-1 20 15,1 1-15,0-1 0,-1 22 16,1-1-16,21-20 0,-21 21 0,20-1 15,1 1-15,0-22 0,21 1 0,0 63 16,0-64-16,0-20 0,0 20 16,21-20-16,0-1 0,1-21 0,-1 21 15,21-20-15,-21 20 0,22-21 16,-1-21-16,-21 21 0,21-21 0,1 0 16,-1 0-16,0 0 0,1 0 0,-22-21 15,21 0-15,1 0 0,-22 0 0,21-1 16,0 1-16</inkml:trace>
  <inkml:trace contextRef="#ctx0" brushRef="#br0" timeOffset="98442.83">18944 10837 0,'0'0'0,"0"-21"0,-21 21 15,0 21-15,21 1 16,0 20-16,0 0 0,0 1 16,0-1-16,0 21 0,0 1 15,0-1-15,0 1 0,0 21 0,0-22 0,0 1 16,0-22-16,0 21 0,0 1 16,0-22-16,0 22 0,0-22 0,0 22 15,0-22-15,-21 0 0,21 1 0,0-1 16,0-21-16,0 0 0,0 0 15,0 1-15,0-1 0,21-21 16,0-21-16,0-1 16</inkml:trace>
  <inkml:trace contextRef="#ctx0" brushRef="#br0" timeOffset="98698.69">18902 11282 0,'0'-64'16,"0"128"-16,-21-212 0,21 84 0,0 1 0,0-1 15,0 1-15,21-1 0,0 22 0,21-22 16,1 22-16,-1 0 0,21 21 16,-20-1-16,20 1 0,-20 21 0,-1 0 15,0 21-15,-21-21 0,1 43 0,-22-22 16,0 0-16,0 21 0,-22 1 0,1-1 16,0-21-16,0 22 0,-21-1 0,-1-21 15,1 21-15,0-20 0,-1-1 16,22 21-16,-21-21 0,21 22 0,-1-22 15,1 0-15,21 0 0,-21 0 0,21 0 16,0 1-16,0-1 0,21 0 16,22 0-16,-22-21 0</inkml:trace>
  <inkml:trace contextRef="#ctx0" brushRef="#br0" timeOffset="99133.44">19770 11409 0,'0'0'0,"21"0"0,-21-21 15,0 0-15,0-1 16,0 1-16,0 0 0,0 0 0,-21-21 16,-1 20-16,22 1 0,-21 0 15,0 0-15,0 0 0,0 21 0,-22 0 16,22 0-16,0 21 0,0 0 0,0 0 16,0 22-16,-1-22 0,1 21 15,0 0-15,0 1 0,0-1 0,0 0 16,21-20-16,0 20 0,0-21 0,0 0 15,0 0-15,0 1 0,0-1 0,42-21 16,-21 0-16,0 0 16,0 0-16,22-21 0,-22-1 15,21 1-15,-21 21 0,1-42 0,-1 21 16,0 0-16,0-22 0,0 22 0,-21-21 16,21 21-16,-21-22 0,0 22 15,0 0-15,0 0 0,0 0 0,0 42 31,0 0-31,0 0 0,0 0 0,0 22 16,0-22-16,0 21 0,0-21 0,0 22 16,0-22-16,0 0 0,22 0 0,-1 0 15,-21 0-15,21 1 0,0-1 0,0-21 16,0 0-16,1 0 0,-1 0 0,21 0 16,-21 0-16,0 0 0,22-21 15,-22-1-15</inkml:trace>
  <inkml:trace contextRef="#ctx0" brushRef="#br0" timeOffset="99389.32">20235 11367 0,'0'0'0,"0"-22"16,0-20-16,0 0 0,0-1 0,0 1 16,0 21-16,0 0 0,0 0 0,0 42 31,0 0-31,0 0 0,0 21 0,0 1 16,0-1-16,-21 0 0,0 1 0,21 20 15,0-20-15,0 20 0,0 1 0,0-1 16,0 1-16,0-1 0,0 1 0,0 20 15,0-20-15,0 20 0,-21-20 0,21 21 16,-21-22-16,-1-21 0,22 22 0,0-22 16,-21 1-16,0-22 15,21 0-15,0 0 0,0 0 0,0-42 32,21 0-32,-21 0 0,21 0 15,-21-22-15,22 22 0,-1-21 0</inkml:trace>
  <inkml:trace contextRef="#ctx0" brushRef="#br0" timeOffset="99638.18">20214 11790 0,'0'0'0,"0"-64"0,0 1 16,0-1-16,-21 22 0,21-21 0,0 20 15,0 1-15,0-43 0,0 64 16,0 0-16,21 0 0,0 0 16,0 21-16,22 0 0,-22 0 0,21 0 15,1 21-15,-22 0 0,21 0 16,-21 0-16,0 0 0,1 22 0,-22-22 15,0 21-15,0-21 0,-22 22 0,-20-22 16,21 0-16,-21 0 0,20 22 16,-20-22-16,0-21 0,21 21 0,-22 0 15,22 0-15,0-21 0,0 21 0,42-21 32,0 0-32,0 0 0,22-21 15,-22 21-15,21-21 0</inkml:trace>
  <inkml:trace contextRef="#ctx0" brushRef="#br0" timeOffset="99963">20701 11430 0,'0'0'0,"21"-21"15,0 21 1,0 0-16,1-21 16,-1 21-16,0 0 0,-21-21 15,21 21-15,-21-22 0,21 1 16,-21 0-16,0 0 15,0 0-15,-21 21 16,0-21-16,0 21 0,0 0 16,-1 0-16,1 21 0,0 0 0,21 21 15,0-21-15,-21 22 0,21-22 16,-21 21-16,21 1 0,0-22 0,0 21 16,0-21-16,0 22 0,0-22 15,0 0-15,0 0 0,21 0 0,-21 0 16,21-21-16,0 0 0,0 0 15,1 0-15,-1 0 0,0 0 0,0 0 16,0 0-16,0-21 0,1 21 0,-1-21 16,0 0-16,0 21 0,0-21 0,0 0 15,-21-1-15</inkml:trace>
  <inkml:trace contextRef="#ctx0" brushRef="#br0" timeOffset="100281.81">21061 11536 0,'21'-42'0,"-21"-43"16,21 64-1,-63 169-15,84-317 0,-42 147 0,0 1 0,21 21 16,0-21-16,1 21 15,-1 0-15,0 0 0,0 21 16,0 0-16,0 1 0,22-1 16,-22 21-16,21-21 0,-21 22 0,1-1 15,-22 0-15,21-21 0,-21 22 0,0-1 16,0-21-16,0 0 0,0 22 0,0-22 16,0 0-16,0 0 0,0 0 15,-21-21-15,-1 0 16,22-21-1,0 0-15,0 0 0,0 0 0,0 0 16,0-1-16,0 1 0,0-21 0,0 0 16,22-1-16,-1 1 0,0 0 15,-21-1-15,21 22 0,0-21 0,0 21 16,1-22-16,-1 22 0,0 21 0,-21-21 16,21 0-16,0 21 0,0 0 15,1 0 1,-1 0-16</inkml:trace>
  <inkml:trace contextRef="#ctx0" brushRef="#br0" timeOffset="100593.63">21929 10753 0,'0'0'0,"-85"-106"15,64 64-15,21 20 16,-21 1-16,-1 21 0,22-21 0,-21 21 15,21 21 1,21 0-16,22 22 16,-22-22-16,21 21 0,1 1 0,-1 20 15,0-21-15,1 22 0,-1 21 16,21-22-16,-20 22 0,-22-1 0,21-20 0,-21 21 16,1-22-16,-22 1 0,0-1 15,-22-21-15,1 22 0,-21-22 0,21 1 16,-22-1-16,1 0 0,0-21 15,-22 1-15,22 20 0,0-21 0,-22 0 16,22-21-16,-1 21 0,22 1 0,0-22 16,0 0-16,42-22 15,0 1-15,22 0 0</inkml:trace>
  <inkml:trace contextRef="#ctx0" brushRef="#br0" timeOffset="102613.7">23029 11218 0,'0'-21'0,"0"0"0,0 0 15,0 0-15,0 0 0,0-1 0,0 1 16,0 0-16,0 0 0,0 0 0,0 0 15,0 42 17,0 0-32,0 21 0,0 22 0,0-22 15,0 22-15,0 20 0,-21-20 0,21-1 16,0 22-16,-21-22 0,21 22 0,0-21 16,0 20-16,0-20 15,-21-1-15,21 22 0,0-22 0,0 1 16,-21-1-16,21-20 0,0 20 0,0-20 15,0-1-15,0-21 0,0 21 0,0-20 16,0-1-16,0 0 0,21-42 31,0 0-31,0-1 16,0-20-16,0 21 0,-21-21 0,22-1 16</inkml:trace>
  <inkml:trace contextRef="#ctx0" brushRef="#br0" timeOffset="102873.61">23093 11557 0,'-21'-42'0,"42"84"0,-64-148 16,22 64-16,0-22 0,21 22 0,0 0 16,0-1-16,0 1 0,0 21 0,21 0 15,22-22-15,-22 43 0,21-21 16,-21 21-16,22 0 0,-1 0 0,0 0 16,-21 0-16,22 21 0,-22 1 0,0-1 15,0 0-15,-21 0 0,0 21 0,0-20 16,-21-1-16,0 21 0,0-21 15,0 0-15,-22 1 0,22-1 0,-21 0 16,21 0-16,-22 0 0,22 0 0,0-21 16,0 22-16,0-22 0,21 21 15,21-21 17,21 0-32,-21 0 0,0-21 0</inkml:trace>
  <inkml:trace contextRef="#ctx0" brushRef="#br0" timeOffset="103050.5">24130 11197 0,'0'-21'15,"0"42"-15,0-63 0,0 21 32,-21 21-32,0 0 15,21 21 1,0 0-16,0 0 15,0 0-15,0 1 0,0-1 0,0 0 16</inkml:trace>
  <inkml:trace contextRef="#ctx0" brushRef="#br0" timeOffset="103238.4">24193 11726 0,'0'0'0,"0"22"0,0-1 15,0 0-15,0 0 0,0 0 0,-21 0 16,21 1-16,-21-1 0,0 21 0,0-21 15,0 0-15,-1 1 16,1 20-16,-21-21 0,21 0 0,-22 0 16,1 1-16,0 20 0,-1-21 0,-20 0 15,21 0-15,-1 1 0,1-1 0,0-21 16,20 21-16,-20-21 0,21 0 0,-21 0 16</inkml:trace>
  <inkml:trace contextRef="#ctx0" brushRef="#br0" timeOffset="108667.83">3006 17336 0,'0'0'0,"-22"-22"0,1 22 15,21-21-15,-21 0 0,0 0 0,0 0 16,21 0-16,-21-1 15,-1 22-15,22-21 0,0 0 16,-21 21-16,21 21 31,0 0-15,0 1-16,0 20 0,0 0 0,21 1 16,-21 20-16,0-21 0,0 22 15,22-1-15,-22 1 0,0-1 0,0 1 16,0-1-16,0 1 0,0-1 15,0-20-15,0 20 0,0-20 16,0-1-16,0 0 0,0 22 0,0-43 16,0 21-16,0 1 0,-22-22 0,22 0 15,0 0-15,0 0 0,0 0 16,0-42 15,0 0-15,0 0-16,0 0 0,0-22 0,0 22 15,0-21-15</inkml:trace>
  <inkml:trace contextRef="#ctx0" brushRef="#br0" timeOffset="109879.74">3069 17060 0,'0'-21'0,"0"0"16,0 0-16,0 0 16,-21 21-16,0 0 15,0-21-15,-1 21 16,22-22 0,0 1 46,22 21-46,-1 0-16,0-21 0,21 21 0,1-21 15,-1 21-15,0-21 0,22 21 0,-1 0 16,1-21-16,20 21 0,1-22 16,-21 22-16,20-21 0,1 21 15,0 0-15,20-21 0,-20 0 0,0 21 16,21 0-16,-22-21 0,22 21 0,0 0 15,0 0-15,0 0 0,-1 0 16,-20 0-16,21 0 0,0 0 0,0 0 16,-1 0-16,-20 0 0,21 0 0,-21 0 15,20 0-15,-20 0 0,-21 0 0,20 0 16,-20 0-16,-1 0 0,-20 0 0,20-21 16,-21 21-16,1 0 0,-1 0 15,0-22-15,1 22 0,-22 0 0,0 0 16,21 0-16,-20-21 0,-1 21 0,0 0 15,-21 21 79,0 1-78,0-1-1,0 0 1,0 0-16,0 0 16,0 0-16,0 1 0,0-1 15,0 0-15,-21 21 0,21-21 0,0 22 16,-21-1-16,21 0 0,-22 1 0,1-1 16,21 0-16,0 1 0,-21-1 15,0 22-15,0-22 0,21 21 0,0-20 16,-21 20-16,-1 1 0,22-22 0,-21 22 15,21-1-15,0-21 0,0 22 0,0-22 16,0 1-16,-21 20 0,21-21 0,0 1 16,0-22-16,0 21 0,0 1 15,0-22-15,0 21 0,0-21 0,0 22 16,0-22-16,0 0 0,0 0 0,0 0 16,0 0-16,0 1 0,-21-1 15,21 0-15,-21 0 16,0-21-16,-1 21 15,1-21-15,0 0 0,0 0 16,0 0-16,0 0 0,-1 0 16,1 0-16,-21 0 0,21-21 15,0 21-15,-1 0 0,-20 0 16,21-21-16,-21 21 0,20 0 0,-20 0 16,0 0-16,-1 0 0,1 0 0,0 0 15,-22 0-15,22 0 0,-22-21 0,1 21 16,-1 0-16,1 0 0,-22 0 0,1 0 15,20 0-15,-21 0 0,1 0 16,-22 0-16,21 0 0,1 0 0,-1 0 16,0 0-16,1 0 0,-1 0 15,0 0-15,1 21 0,-1-21 0,0 0 16,1 21-16,20 0 0,1-21 16,-22 0-16,21 21 0,1-21 0,21 0 15,-22 0-15,22 22 0,-1-22 0,1 0 16,0 0-16,-1 0 0,22 0 15,-21 21-15,21-21 0,0 0 0,-1 0 16,1 0-16,0 0 16,0 0-1,0 0 1,0 0-16,-1-21 16,22-1-16,0 1 15</inkml:trace>
  <inkml:trace contextRef="#ctx0" brushRef="#br0" timeOffset="110905.68">3006 16912 0,'21'0'31,"0"0"-31,0 0 31,-42 0 32,0 0-63,0 0 0,-1 0 15,1 0-15,0 0 0,0 0 16,0 0-16,0 21 0,-1-21 15,1 0-15,0 0 0,-21 0 0,21 0 16,-1 0-16,1 0 0,0 0 0,0 0 16,0 0-16,0 0 15,21-21 1,-22 21-16,22 21 78,22-21-78,-22 22 16,21-22-16,-21 21 0,21-21 15,-21 21-15,0 0 16,21 0-16,0-21 0,-21 21 0,0 1 16,0-1-16,21 0 0,1 21 0,-22-21 15,21 1-15,0 20 0,-21-21 0,0 21 16,21 1-16,0-22 0,-21 21 15,0 1-15,21-1 0,1 0 0,-22 1 16,0-22-16,0 21 0,21-21 0,-21 22 16,21-22-16,-21 0 15,0 21-15,21-21 0,-21 1 0,0-1 0,0 0 16,0 0 0,21-21 15</inkml:trace>
  <inkml:trace contextRef="#ctx0" brushRef="#br0" timeOffset="112481.34">2879 17971 0,'0'0'15,"21"0"-15,0 0 32,-21 21-32,21-21 0,-21 21 15,0 0-15,0 0 16,0 0-16,0 1 15,0-1-15,0 0 0,0 0 0,0 0 16,0 0-16,0 1 0,0 20 0,0-21 16,0 0-16,21 0 0,-21 1 15,0-1-15,0 0 0,0 0 0,0 0 16,0 0-16,0 1 31,0-1 125,21-21-109,1 0-47,-1 0 0,0 0 16,0 0-16,0 0 0,0 0 16,1 0-16,-1 0 0,0 21 0,0-21 15,0 0-15,0 0 0,1 0 16,-1 21-16,0-21 0,0 0 15,-21 21 32,-21-21-47,0 0 16,0 0-16,-1 0 0,-20 0 0,21 0 16,0 0-16,0 0 0,-1 21 15,1-21-15,0 0 0,0 0 16,42 0 31,0 0-47,0 0 0,1 0 15,-1 0 1,0-21-16</inkml:trace>
  <inkml:trace contextRef="#ctx0" brushRef="#br0" timeOffset="113525.27">3323 17357 0,'-21'0'31,"0"0"-15,0 0-1,21-21 48,21 21-47,0 0-16,0-22 0,21 22 0,-20 0 15,20 0-15,21-21 0,-20 21 16,-1 0-16,22 0 0,-22-21 0,21 21 15,1-21-15,-22 21 0,22 0 0,-22 0 16,0 0-16,1 0 0,-22 0 0,0 0 16,21 0-16,-20 0 15,-1 0-15,-21 21 16,0 0-16,0 0 16,-21-21-16,-1 0 15,1 0-15,0 0 0,0 22 16,0-22-16,0 0 0</inkml:trace>
  <inkml:trace contextRef="#ctx0" brushRef="#br0" timeOffset="114121.93">3852 17378 0,'-21'0'16,"0"0"-1,0 0-15,0 0 16,-1 0-1,22 21 17,0 0-32,0 0 15,0 1-15,0-1 16,0 0-16,0 0 16,0 0-16,0-42 125,0 0-94,0 0-31,0 0 31,0 42 16,0 0-47,0 0 16,0 0-16,0 22 0,22-1 15,-22 0-15,0 1 0,0-1 0,0 21 16,0-20-16,0-1 0,0 0 15,0 1-15,0-1 0,0 0 16,0 1-16,0-22 0,0 0 0,0 21 16,0-20-16,0-1 0,21-21 15,0 0 1,0-21-16,0 21 0,-21-22 16,21 1-16,1 0 0</inkml:trace>
  <inkml:trace contextRef="#ctx0" brushRef="#br0" timeOffset="114809.53">4339 17949 0,'0'0'0,"0"22"0,21-22 0,-21 21 16,21-21 15,-21-21-31,22 21 0,-1-22 15,-21 1-15,0 0 0,21 21 0,0-21 16,-21 0-16,0 0 0,0-1 0,0 1 16,0 0-16,0 0 15,0 0-15,-21 0 0,0 21 16,0 0-16,-1-22 0,1 22 0,0 0 16,0 0-16,0 0 0,0 22 0,-1-1 15,1 0-15,0 0 0,21 0 16,0 0-16,0 1 0,0-1 0,0 21 15,0-21-15,0 0 0,0 22 0,0-22 16,0 0-16,0 0 0,0 0 0,0 1 16,21-22-16,0 21 0,-21 0 15,22-21-15,-1 0 0,0 0 0,0 0 16,21 0-16,-20 0 0,20 0 0,-21-21 16,21 0-16,1-1 0,-1 1 15,-21 0-15,22 0 0,-1 0 0,0 0 16,-21-1-16,1-20 0,20 21 15,-42 0-15,21-22 0,-21 22 0,0 0 16,0 0-16,0 0 0,0 0 0,-21 21 16,0 0-1,0 0-15,-1 0 0,1 21 16,0 0-16,0 0 0,0 0 0,21 0 16,-21 22-16,21-22 0,0 0 0,0 0 15,0 0-15,0 1 0,21-1 16,0 0-16,0-21 0,0 21 0,0 0 15,22-21-15,-22 21 0,0-21 16,0 0-16,-21 22 0,21-22 16,-21 21-16,-21-21 15,0 0-15,0 0 16,0 0-16,-22 0 0,22 0 0,0 0 16,-21 21-16,21-21 0,-1 0 0,1 0 15,21-21 16,21 21-31,1-21 0,-1-1 16,0 1-16,21 0 0</inkml:trace>
  <inkml:trace contextRef="#ctx0" brushRef="#br0" timeOffset="115162.33">5397 17463 0,'0'0'16,"22"-22"-16,-22 1 0,0 0 0,21 0 15,-21 0-15,0 0 0,0-1 16,0 1-16,0 42 47,-21 1-47,21-1 0,-22 0 16,22 21-16,-21 1 0,0-1 15,0 0-15,0 1 0,21 20 0,-21-21 16,-1 1-16,1-1 0,21 0 0,0 1 15,-21-1-15,21-21 0,0 22 16,0-22-16,0 0 0,0 0 0,0 0 16,21-21-16,0 0 15,1 0-15,-1 0 0,0 0 16,0 0-16,0-21 16,0 21-16,-21-21 0,22 21 0,-22-21 15,0 0-15,21-1 0,-21 1 16,0 0-16,0 0 0,0 0 15</inkml:trace>
  <inkml:trace contextRef="#ctx0" brushRef="#br0" timeOffset="115446.17">5249 17632 0,'0'0'0,"-21"0"0,0 0 0,42 0 31,0 0-16,0-21-15,22 21 0,-22 0 16,0-21-16,0-1 0,22 22 0,-22-21 16,0 21-16,0-21 0,21 21 0,-20 0 15,-1-21-15,-21 0 16,21 21-16,-42 0 47,0 0-32,21-21 17</inkml:trace>
  <inkml:trace contextRef="#ctx0" brushRef="#br0" timeOffset="120001.38">6308 13166 0,'-22'0'16,"1"0"-16,0 0 15,42 0 32,0 0-31,1 0-16,-1 0 0,0 0 15,0 0-15,0 0 0,0 0 0,1 0 16,-1 0-16,0 0 16,0 0-16,0 0 0,0 0 15,1 0-15,-1 0 16,0 0-16,0 0 0,0 0 16,0 0-16,1 0 15,-1 0-15,0 0 0,21 0 16,-21 0-16,1 21 0,20-21 0,0 0 15,-21 0-15,22 21 0,-22-21 0,21 0 16,1 21-16,-22-21 0,21 0 0,-21 21 16,22-21-16,-22 22 0,21-22 15,-21 21-15,0 0 0,22-21 0,-22 21 16,21-21-16,-21 21 0,22 0 0,-1 1 16,-21-22-16,22 21 0,-1 0 0,0-21 15,1 21-15,-1 0 0,0 0 0,1 1 16,-1-1-16,0 0 0,1 0 15,-1 0-15,0 0 0,1 1 16,-1-1-16,0 0 0,-21 21 0,22-21 16,-1 1-16,-21 20 0,22-21 0,-1 0 15,0 22-15,-21-22 0,22 21 0,-1-21 16,0 22-16,-20-22 0,20 21 0,0-21 16,22 43-16,-22-22 0,0-21 15,-20 22-15,20-1 0,-21 0 16,21 1-16,-20-1 0,-1 0 0,21 1 15,-21-1-15,0 0 0,1 1 0,-1-22 16,0 21-16,0 0 0,-21 1 16,21-1-16,0 0 0,1 1 0,-22-1 15,21 0-15,-21 1 0,0-1 0,21-21 16,0 22-16,-21-1 0,21 0 0,-21 1 16,21-1-16,-21 0 0,0 1 15,0-1-15,0 0 0,0 1 0,0-1 16,0 0-16,0-21 0,0 22 0,0-1 15,0 0-15,0 1 0,-21-1 0,0 0 16,21 1-16,-21-1 0,0 0 0,0-20 16,-1 20-16,1 0 0,0 1 0,0-1 15,0 0-15,0-21 0,-1 22 16,1-22-16,0 21 0,0 1 0,0-22 16,-22 0-16,22 21 0,-21-21 15,21 1-15,0 20 0,-22-21 0,22 21 16,-21-20-16,21-1 0,-22 21 0,1-21 15,21 0-15,-22 22 0,1-22 0,21 0 16,-21 0-16,-1 0 0,1 22 16,0-22-16,-1 0 0,-20 21 15,20-20-15,1-1 0,0 0 16,-1 0-16,1 0 0,0 0 0,-22-21 16,-20 43-16,41-22 0,1 0 0,0 0 15,-1 0-15,1 1 0,0-22 0,-1 21 16,1 0-16,0 0 0,-1 0 0,22-21 15,-21 21-15,-1 1 0,22-1 16,-21-21-16,21 21 0,-22 0 16,1 0-16,21-21 0,-21 21 0,20 1 15,-20-22-15,0 21 0,21-21 0,-22 21 16,22 0-16,-21-21 0,21 21 0,-22 0 16,22-21-16,-21 22 0,21-1 15,-22-21-15,22 21 0,-21-21 0,21 21 16,-1-21-16,1 21 0,0-21 0,0 0 15,0 0-15,0 21 0,-1-21 16,1 0 15,21 22-31,0-44 63,0 1-48,21 0-15,1 0 0,-1 21 16,-21-21-16,21-22 0,0 22 0,0 0 16,0-21-16,1 21 0,-1-22 15,0 1-15,0 0 0,21 20 0,-20-20 16,20 21-16,-21-21 0,21 20 16,-20 1-16,20-21 0,0 0 15,22 20-15,-43 1 0,0 0 16,0 0-16,0 0 0,1 21 15,-1 0-15,-21-21 16,0 42 15,0 0-31,-21-21 0,-1 21 0,1 0 16,0 0-16,21 1 0,-21-1 0,0 0 16,0 0-16,-1 0 0,1 0 0,0 1 15,0-1-15,-21 0 16,20 0-16,1 0 0,-21 0 0,21 1 15,0-1-15,-1 0 0,-20 0 0,21 0 16,0 0-16,0 1 0,-22-1 16,43 0-16,-21-21 0,21 21 15,-21-21-15,0 0 16,21 21-16,0 0 16,0 1 15,0-1-31,21 0 15,0-21-15,0 21 16,22 0-16,-22-21 16,0 21-16,0-21 0,0 22 0,22-1 15,-22-21-15,21 21 0,-21-21 0,0 21 16,22 0-16,-22 0 0,0-21 0,0 22 16,0-22-16,22 21 0,-22 0 15,0 0-15,0 0 0,0-21 16,-21 21-16,22-21 0,-22 22 0,21-22 15,-21 21-15,21-21 0,-21 21 32,0-42 15,0 0-47,0-1 0</inkml:trace>
  <inkml:trace contextRef="#ctx0" brushRef="#br0" timeOffset="133281.94">11218 14288 0,'0'0'0,"-21"-43"16,21 22-16,-21 0 0,0 0 0,21 0 15,-21 21-15,21-22 0,0 44 32,0 20-32,0-21 15,0 43-15,21-22 0,-21 21 0,21 1 16,0-1-16,0 1 15,-21 21-15,0-22 0,0 22 0,0-22 0,0 1 16,0 20-16,0-20 0,0-1 16,0 1-16,0-1 0,-21-20 0,21-1 15,0 0-15,0 1 0,0-22 0,0 0 16,0 0-16,0 0 16,0-42-1,0 0-15,0 0 0,0 0 16,0-22-16,0 22 0,21-21 0</inkml:trace>
  <inkml:trace contextRef="#ctx0" brushRef="#br0" timeOffset="133589.73">11049 14330 0,'0'0'0,"-21"-21"0,0 0 0,-1-1 0,1-20 16,21 21-16,0 0 0,0 0 0,0-1 15,0 1-15,21 0 0,1 0 16,20 0-16,0 0 0,1-1 0,-1 22 16,0 0-16,1 0 0,-1 0 0,0 22 15,1-1-15,-1 21 0,-21 0 16,0 1-16,0-1 0,-21 22 16,0-22-16,0 21 0,-21 1 0,0-22 0,-21 22 15,-1-22-15,1 22 0,0-22 16,-1 0-16,1 1 0,0-22 0,-1 21 15,1-21-15,21 0 0,0 1 16,0-1-16,21 0 0,21-21 16,0 0-16,0 0 15,21 0-15,1-21 0</inkml:trace>
  <inkml:trace contextRef="#ctx0" brushRef="#br0" timeOffset="134217.37">12171 15515 0,'-21'21'0,"42"-42"0,-64 42 0,22-21 15,0 0-15,0 0 0,0-21 16,21 0-16,-21 0 0,21 0 16,0-22-16,0 22 0,0 0 15,0-21-15,0 21 0,0-22 0,0 22 0,0-21 16,0-1-16,0 22 0,0-21 16,0 21-16,-22-22 0,1 22 15,0 0-15,0 0 0,-21 21 0,-1 0 16,1 0-16,0 0 0,-1 21 0,1 0 15,0 0-15,-1 22 0,1-1 0,0 0 16,-1 1-16,22-1 0,0 0 16,0 1-16,21-1 0,0-21 0,0 22 15,0-1-15,0-21 0,21 0 0,0 0 16,0 1-16,0-22 0,1 0 0,20 0 16,-21 0-16,21 0 15,1 0-15,-22-22 0,21 22 0,1-21 16,-1-21-16,0 21 0,1-22 0,-1 22 15,-21-21-15,21 0 0,-20-1 0,-1 1 16,0 21-16,-21-22 0,0 1 16,0 21-16,0 0 0,0 0 0,0 42 31,0 0-31,0 21 0,0-21 0,0 22 16,0-1-16,0-21 0,0 22 0,21-1 15,0 0-15,-21-21 16,21 22-16,1-22 0,-1 0 0,-21 0 0,21 0 15,0 1-15,0-1 0,0-21 16,1 0-16,20 21 0,-21-21 0,0 0 16,0 0-16,1 0 0,-1 0 0,21-21 15,-21 0-15,0-1 0</inkml:trace>
  <inkml:trace contextRef="#ctx0" brushRef="#br0" timeOffset="134514.81">12763 15028 0,'0'0'15,"0"-21"-15,0 0 0,0 0 0,0 0 0,-21 0 16,21-1-16,-21 22 0,0 22 16,21 20-1,-21-21-15,21 21 0,-21 1 16,21 20-16,0-20 0,0-1 0,0 21 16,0-20-16,0 20 0,0-20 0,0 20 15,0-21-15,0 1 0,0 20 16,0-20-16,0 20 0,0 1 0,0-22 15,0 21-15,0 1 0,0-1 0,0-20 16,0 20-16,0-20 0,0 20 0,0-21 16,0 1-16,0-22 0,0 21 0,0-21 15,0 1-15,0-1 16,21-21-16,0-21 16,-21-1-16,21 1 0,-21 0 0,0-21 15,21-1-15,0 1 0</inkml:trace>
  <inkml:trace contextRef="#ctx0" brushRef="#br0" timeOffset="134830.63">12763 15452 0,'0'0'0,"-21"-43"0,0 22 0,0-21 0,21 0 16,0-1-16,0 22 0,-21-21 0,21-1 16,0 22-16,0-21 0,0 21 0,21 0 15,0-1-15,0-20 0,22 21 0,-22 21 16,21-21-16,22 0 15,-22 21-15,0 0 0,1 0 0,-1 0 0,-21 21 16,0-21-16,0 21 0,-21 21 0,0-21 16,0 22-16,0-1 0,-21 0 15,0 1-15,-21-1 0,-1 0 0,1-20 16,0 20-16,-1 0 0,-20-21 16,21 22-16,-1-22 0,22 0 0,-21 0 15,21-21-15,-1 21 0,1-21 0,42 0 31,1 0-15,-1-21-16,21 0 0,-21 0 0,22 21 16,-1-21-16,0 0 0,-21-1 15</inkml:trace>
  <inkml:trace contextRef="#ctx0" brushRef="#br0" timeOffset="135182.01">13398 15198 0,'0'0'0,"22"0"16,-1-21 0,-21-1-16,21 22 0,0-21 0,0 0 15,0 0-15,1 0 0,-22 0 16,0-1-16,21 1 0,-21 0 0,0 0 16,0 0-16,0 0 0,-21-1 31,-1 22-31,1 0 0,0 0 15,0 22-15,0-1 0,0-21 0,-1 21 16,1 0-16,0 21 0,21-20 0,0 20 16,0-21-16,0 21 0,0-20 15,0 20-15,0-21 0,0 0 0,0 0 16,0 22-16,21-22 0,0-21 0,1 21 16,-1 0-16,0-21 0,0 0 0,0 0 15,0 0-15,1 0 0,-1 0 0,0 0 16,0 0-16,0 0 15,-21-21-15,21 0 0,1 21 0,-1-21 0,-21 0 16,21-1-16</inkml:trace>
  <inkml:trace contextRef="#ctx0" brushRef="#br0" timeOffset="135542.5">13801 15028 0,'0'0'0,"0"-42"16,0 21-16,21 0 15,0 21-15,-21-21 0,21 21 16,0-22-16,0 22 0,1-21 0,-1 21 15,0 0-15,0 0 0,0 0 16,22 0-16,-22 21 0,0 1 0,0-1 16,0-21-16,0 21 0,1 0 15,-1 21-15,0-20 0,-21-1 16,0 0-16,0 21 0,0-21 0,0 1 16,0 20-16,0-21 0,-21 0 0,0-21 15,-1 21-15,22 1 0,-21-22 0,0 0 16,0 0-16,21-22 31,0 1-31,0 0 0,0 0 0,21-21 16,-21-1-16,21 1 0,0 0 0,1-1 15,-1 1-15,0-22 0,21 22 0,-21 0 16,1 21-16,-1-22 0,0 22 0,0 0 16,-21 0-1,-21 21 1,0 0-16,0 21 15,-1-21-15</inkml:trace>
  <inkml:trace contextRef="#ctx0" brushRef="#br0" timeOffset="137099.95">16108 14542 0,'0'-22'15,"0"1"-15,0 0 0,-21 21 0,21-21 16,0 0-16,0 0 16,-22 21-16,22 21 15,0 21 1,0-21-16,0 22 0,0 20 15,0-21-15,0 22 0,0-1 0,0 1 16,0 21-16,0-1 0,0-20 0,0 20 16,0 22-16,0-21 0,-21 0 0,21-1 15,-21-20-15,0 20 0,21 1 16,-21 0-16,0-1 0,-1-20 0,1-1 16,0 22-16,0-43 0,21 22 0,-21-22 15,0 1-15,-1-1 0,22-21 16,0 0-16,-21-21 15,21-21 1,0 0-16,0 0 0,0-22 16,0 1-16,0 0 0,0-22 0,21 1 15,1-1-15,-1 1 0,0-1 16</inkml:trace>
  <inkml:trace contextRef="#ctx0" brushRef="#br0" timeOffset="137442.76">16044 14647 0,'0'0'0,"0"-42"0,-21 21 16,21 0-16,-21-22 0,21 22 0,0 0 15,0-21-15,0 21 0,0-1 0,21 1 16,0 0-16,22 0 0,-1 0 16,0 0-16,1 21 0,20 0 0,1 0 15,-1 0-15,1 0 0,-22 21 0,21 0 16,-20 21-16,-1 1 0,-21-1 15,0 21-15,1-20 0,-22 20 0,0-20 16,0 20-16,-22-21 0,-20 22 0,0-22 16,21 1-16,-22-1 0,-20 0 0,20-21 15,1 22-15,0-22 0,-1 0 16,1 21-16,21-42 0,0 22 16,0-1-16,-1-21 0,44 0 31,-1-21-31,0-1 0,21 22 15,-21-21-15,22 0 0,-22 0 0,21 0 16,-21 0-16,22-1 0,-22 1 0,21 0 16</inkml:trace>
  <inkml:trace contextRef="#ctx0" brushRef="#br0" timeOffset="137730.82">17420 14774 0,'21'0'31,"0"0"-31,1 0 16,-1 0-16,21 0 16,-21 0-16,0 0 0,1 0 0,-1 0 15,0-21-15,21 21 0,-21 0 0,1 0 16,-1 0-16,0-21 0,0 21 15,0 0-15,-42 21 47,0 0-47,0-21 16,0 22-16,-1-1 0</inkml:trace>
  <inkml:trace contextRef="#ctx0" brushRef="#br0" timeOffset="137897.73">17505 14986 0,'0'0'0,"-21"21"0,21 0 0,0 1 15,0-1-15,0 0 16,21-21 0,0 0-16,0 0 0,0 0 0,0 0 15,1 0-15,-1 0 0,0 0 16,0 0-16,0 0 0,0 0 16,-21-21-1,22 21 1</inkml:trace>
  <inkml:trace contextRef="#ctx0" brushRef="#br0" timeOffset="141494.57">18881 14732 0,'0'-21'46,"0"0"-46,21 0 16,-21-1-16,21 1 16,0 0-16,-21 0 0,21 0 0,0 0 15,1-1-15,-1 22 0,0-21 16,0 0-16,0 21 0,0 0 0,22 0 16,-22 0-16,0 0 0,0 0 0,22 21 15,-22 0-15,0 1 0,-21-1 0,21 21 16,-21 0-16,21-20 0,-21 20 15,0 0-15,0-21 0,0 22 16,0-1-16,0-21 0,-21 22 0,0-22 16,0 0-16,21 21 0,-21-21 0,-1-21 15,22 22-15,-21-1 0,21-42 47,0-1-47,0 1 0,21 0 0,-21 0 16,22 0-16,-1-22 0,0 22 0,21-21 15,-21 0-15,22-1 16,-1 1-16,-21 0 0,22-1 0,20 1 0,-21 21 16,1-22-16,-1 22 0,0 21 15,-20 0-15,20 0 0,-21 0 0,0 21 16,0 1-16,1-1 0,-22 0 0,0 21 16,0-21-16,0 22 0,0-1 15,0-21-15,0 22 0,-22-22 0,1 21 16,0 0-16,0-20 0,21-1 0,-21 21 15,0-21-15,-1 0 0,1 1 16,21-1-16,0 0 0,-21-21 0,21 21 16,-21-21-16,21-21 15,21 21 1,0-21-16,0 0 0,1-1 16,-1-20-16</inkml:trace>
  <inkml:trace contextRef="#ctx0" brushRef="#br0" timeOffset="142513.6">20278 14796 0,'21'-22'32,"0"1"-32,0 21 15,0-21-15,-21 0 0,21 21 0,1-21 16,-1 0-16,-21-1 0,0-20 0,21 21 15,-21 0-15,21 0 0,-21-22 16,0 22-16,0 0 0,0 0 16,0 0-16,-21 21 15,0 21-15,0 0 16,-1 0-16,1 21 0,0-20 0,0 20 16,0 0-16,0 1 0,-1-22 15,1 21-15,0 0 0,0-20 0,0 20 16,0-21-16,21 21 0,0-20 0,-22-1 15,22 0-15,0 0 0,0 0 16,22-21-16,-1 0 16,0 0-16,0 0 0,0 0 0,0 0 15,1 0-15,-1-21 0,21 0 16,-21 21-16,0-21 0,22 0 0,-22-22 16,0 22-16,21 0 0,-20-21 0,-1 20 15,21-20-15,-21 0 0,22-1 16,-22 22-16,0 0 0,0-21 0,0 42 15,0-21-15,1 21 0,-1 0 16,-21 21 0,0 0-16,0 0 0,-21 0 0,-1 22 15,1-22-15,0 21 0,21-21 0,-21 0 16,0 22-16,0-22 0,-1 0 0,1 0 16,21 0-16,0 1 0,-21-1 15,21 0-15,0 0 16,21-21-1,0 0-15,1 0 0,-1 0 16,0-21-16,0 0 0,0 0 0,0 21 16,22-22-16,-22 1 0,0 0 15,0 0-15,0 0 0,1 0 0,-1-1 16,0 1-16,0 0 0,-21 42 31,0 0-15,-21 1-16,21-1 0,-21 0 0,0 0 15,21 0-15,-22 0 0,22 1 16,0-1-16,0 0 0,0 0 0,0 0 16,22-21 15,-1 0-31,21 0 0,-21-21 16,0 0-16,22 21 0,-22-21 0,21 0 15,-21-1-15,22 1 0,-22 0 0,21 0 16,-21-21-16,1 20 0,-1 1 15,0-21-15,0 21 0,-21-22 0,0 22 16,0 0-16,0 0 0,-21 0 16,0 21-16,0 0 0,-1 0 15,1 0-15,0 21 0,0 0 16,0-21-16,0 21 0,21 0 16,0 1-16,0-1 15,21-21-15,0 0 16,0 0-16,0 0 0,0 0 0,1 0 15,20 0-15,-21 0 0,0 0 16,0-21-16,1 21 0,-1 0 0,0 0 16,0-22-16,-21 1 15,0 0 17,0 0-32,0 0 15,21 21-15</inkml:trace>
  <inkml:trace contextRef="#ctx0" brushRef="#br0" timeOffset="144006.29">22691 13970 0,'0'0'0,"-22"0"0,-20-21 0,21 21 15,0 0-15,-22 0 0,22 0 16,0 0-16,0 0 0,42 0 31,21 0-31,-20 0 0,41 0 16,1 0-16,-1 0 0,22 0 0,-1 0 15,1 0-15,0 0 0,-1 0 16,1 0-16,-21 0 0,-1 0 0,1 0 16,-22 0-16,0 21 0,-21-21 0,1 0 15,-44 21-15,1-21 16,-21 0-16,21 0 0,-22 21 16,1-21-16,0 0 0,-1 0 0,22 22 15</inkml:trace>
  <inkml:trace contextRef="#ctx0" brushRef="#br0" timeOffset="144294.12">22923 14034 0,'0'0'0,"-21"0"0,0 0 15,21 21 17,0 0-32,0 0 0,0 0 0,0 0 15,0 22-15,0-1 0,0 22 0,0-22 16,0 21-16,0 1 0,0-1 15,-21 1-15,21-1 0,-21-20 0,0 20 16,21 1-16,-22-22 0,1 0 16,0 22-16,0-22 0,21 1 0,0-1 15,-21 0-15,21-21 0,-21 22 0,21-22 16,0 0-16,0 0 0,21-21 31,0 0-31,21-21 16,-21-21-16,22 21 0,-22-1 0,21-20 15,1 0-15</inkml:trace>
  <inkml:trace contextRef="#ctx0" brushRef="#br0" timeOffset="145278.72">23262 14817 0,'-127'84'0,"254"-168"0,-127 63 0,21 21 32,0 0-17,1 0-15,-1 0 16,0 0-16,0 0 0,0-22 0,0 1 15,1 21-15,20-21 0,-21 21 16,0-21-16,0 0 0,1 21 0,-1-21 16,-21-1-16,0 1 0,21 0 0,-21 0 15,0 0-15,0 0 0,0-1 16,0 1-16,-21 0 0,0 21 0,-1 0 16,1 0-16,0 0 0,0 21 0,0 0 15,0 1-15,-22-1 0,22 21 0,0-21 16,0 22-16,0-1 15,-1 0-15,1 1 0,0-22 0,0 21 16,0-21-16,21 22 0,0-22 0,0 0 16,0 0-16,0 0 0,0 0 0,21 1 15,0-22-15,0 0 0,0 0 16,22 0-16,-22 0 0,21 0 0,1 0 16,20 0-16,-21-22 0,22 1 0,-22 0 15,22 0-15,-22 0 0,22-22 16,-22 22-16,21 0 0,-41-21 15,20-1-15,-21 22 0,21-21 0,-42 21 16,22-22-16,-22 22 0,0 0 0,0 0 0,-22 21 31,1 0-31,0 0 0,0 21 0,0 0 16,0 0-16,-1 22 0,1-22 0,21 0 16,0 21-16,0-20 0,0-1 15,0 21-15,0-21 0,21 0 0,1 1 16,-1-1-16,0 0 0,0 0 0,0 0 15,0-21-15,-21 21 0,22-21 16,-44-21 15,1 21-31,0-21 0,0 21 16,0-21-16,0 21 0,-1-21 16,1 21-16,0 0 0,0 0 15,0 0-15,21 21 16,0 0-16,21 0 15,0-21-15,0 21 0,0 1 16,1-22-16,20 0 0,-21 0 0,0 0 16,22 0-16,-22 0 0,21 0 15,-21 0-15,22 0 0,-22 0 0,21-22 16,-21 1-16,22 0 0,-22 21 0,0-21 16,0-21-16,0 20 0,0 1 0,1-21 15,-1 0-15,21-1 0,-21 1 16,0 0-16,1-22 0,-1 1 15,0-1-15,0 1 0,0 20 0,0-20 16,-21 20-16,0 1 0,22 0 0,-22 21 16,0-1-16,0 1 0,0 42 15,-22 1 1,1-1-16,0 0 0,21 21 0,-21 22 16,0-22-16,0 22 0,21-22 15,-22 21-15,22-20 0,0 20 0,-21-20 16,21 20-16,-21-21 0,21 1 15,0-22-15,0 21 0,0 1 0,0-22 16,0 0-16,0 21 0,0-21 16,0 1-16,0-1 0,21-21 15,0 0 1,1 0-16,-1-21 0,0 21 16,0-22-16,-21 1 0,21 0 0,0 0 15,1 0-15,-1 0 0,-21-1 16,0-20-16,21 21 0</inkml:trace>
  <inkml:trace contextRef="#ctx0" brushRef="#br0" timeOffset="145458.62">24596 14584 0,'0'0'0,"-22"0"0,1 0 0,0 0 0,21 21 32,21-21-32,0 0 15,1 0-15,-1 0 0,0 0 0,0 0 16,21 0-16,-20 0 0,20 0 15,-21 0-15,0 0 0,22 0 0,-22-21 16,0 21-16,0-21 0,0 21 0,22-21 16,-22-1-16,0 22 0,0-21 0</inkml:trace>
  <inkml:trace contextRef="#ctx0" brushRef="#br0" timeOffset="145787.7">25633 14330 0,'0'0'0,"0"-21"16,0 0-16,-21-1 16,-1 22-16,22-21 15,-21 21-15,0 0 16,0 0-16,0 21 16,0 1-16,-1-1 0,22 0 15,-21 0-15,0 21 0,0 1 0,0-1 16,21 0-16,-21 1 0,-1-1 0,1 0 15,21 1-15,0-22 0,-21 21 16,21 1-16,0-22 0,0 0 16,0 21-16,0-21 0,0 1 0,0-1 15,0 0-15,21-21 0,0 21 0,-21 0 16,22-21-16,-1 0 0,0 0 16,0 0-16,0 0 0,0 0 15,1-21-15,-1 21 0,0-21 16,0 0-16,0 0 0,22 21 0,-22-22 15</inkml:trace>
  <inkml:trace contextRef="#ctx0" brushRef="#br0" timeOffset="146157.49">26120 14139 0,'0'0'0,"0"-21"0,21 21 31,0 21-31,0 1 16,0-1-16,-21 0 0,21 21 16,1-21-16,-1 22 0,0-1 15,0 22-15,0-22 0,0 0 0,1 22 16,-22-22-16,0 0 0,0 1 0,0-1 16,0 0-16,0 1 15,-22-22-15,1 21 0,-21-21 0,21 1 0,0-1 16,-22 0-16,22 0 0,-21 0 0,21 0 15,-22 1-15,22-22 0,0 21 16,0-21-16,0 0 0,-1 0 16,1 21-16,0-21 0,21-21 47,21 0-47,0-1 15,1 1-15,-1 21 0,0-21 0,21 0 16,-21 0-16,22 0 0,-1-1 0</inkml:trace>
  <inkml:trace contextRef="#ctx0" brushRef="#br0" timeOffset="146429.84">26797 14563 0,'0'0'0,"0"-21"15,-21 21 1,21 21 47,0 0-48,0 0-15,0 0 16,0 0-16,0 1 15,0-1-15,0 0 16</inkml:trace>
  <inkml:trace contextRef="#ctx0" brushRef="#br0" timeOffset="146685.69">26755 15028 0,'0'0'0,"0"22"16,-22-22-16,22 21 15,0 0-15,-21 0 16,0-21-16,21 21 16,-21-21-16,21 21 0,-21-21 15,0 22-15,-1-1 16,22 0-16,-21 0 0,0 0 0,0-21 16,21 21-16,-21 22 0,0-22 0,-22 0 15,22 0-15,-21 0 0,-1 1 0,22-1 16,-42 0-16,20-21 0,1 21 0,-21 0 15,20-21-15,1 0 0,0 0 16,20 0-16,-20 0 0,21 0 0</inkml:trace>
  <inkml:trace contextRef="#ctx0" brushRef="#br0" timeOffset="153993.31">11557 16658 0,'0'0'0,"-21"0"16,0-21-16,-1 0 0,1 21 15,0 0-15,21-21 16,-21 21-16,0-21 16,42-1 15,21 22-31,-21 0 0,22 0 16,20 0-16,1-21 0,-1 21 15,22 0-15,0 0 0,20-21 0,-20 21 16,21 0-16,-21 0 0,-1-21 0,-20 21 15,-1 0-15,1 0 0,-22 0 16,-21 0-16,22 0 0,-43 21 16,-22-21-16,1 0 15,0 21-15,-21-21 0,-1 0 0,22 21 16,-21-21-16,0 0 0,-1 0 16,1 0-16</inkml:trace>
  <inkml:trace contextRef="#ctx0" brushRef="#br0" timeOffset="154287.14">11980 16510 0,'0'0'0,"-21"0"0,0 0 16,0 0-1,21 21 17,0 0-32,0 1 0,0 20 15,0-21-15,0 43 0,0-22 16,0 21-16,21-20 0,-21 20 0,0 1 15,0-1-15,0 1 0,0-1 0,0-20 16,0 20-16,0 1 0,0-22 16,0 0-16,-21 22 0,21-22 15,-21-21-15,21 22 0,0-22 0,-22 21 16,22-21-16,0 0 0,22-21 31,-1-21-15,0 0-16,-21 0 0,21 0 0,0-22 15</inkml:trace>
  <inkml:trace contextRef="#ctx0" brushRef="#br0" timeOffset="155349.87">12488 17209 0,'0'21'0,"0"0"15,21-21 17,1 0-17,-1-21-15,0 21 0,0-21 0,-21-1 16,21 1-16,0 0 0,1 21 16,-22-21-16,0 0 0,21 0 0,-21-1 15,0 1-15,0 0 0,0 0 0,0 0 16,0 0-16,-21 21 15,-1 0 1,1 0-16,0 21 0,21 0 0,-21 0 16,0 0-16,0 22 0,21-22 0,0 21 15,0 0-15,-22-20 0,22 20 0,0-21 16,0 21-16,0-20 0,0-1 16,0 0-16,0 0 0,0 0 15,22 0-15,-1-21 0,21 0 0,-21 0 0,0 0 16,22 0-16,-1 0 0,-21 0 15,22 0-15,-1-21 0,0 0 16,1 21-16,-1-21 0,-21 0 0,21-22 16,1 22-16,-1 0 0,-21 0 0,0-21 15,1 20-15,-1 1 0,0-21 0,-21 21 16,0 0-16,0-1 0,0 1 16,-21 21-16,0 0 15,-1 0-15,1 21 0,0 1 16,0-1-16,21 0 0,-21 0 0,21 0 15,0 22-15,0-22 0,0 0 16,21 0-16,0 0 0,0 0 0,0 1 16,1-22-16,-22 21 0,21 0 15,0-21-15,0 21 0,-21 0 0,0 0 16,0 1 0,-21-22-1,0 0-15,0 0 0,-1 0 0,1 0 16,-21 0-16,21 0 0,0 0 0,-1 0 15,1 0 1,21 21-16,21-21 16,1 0-16,-1 21 0,0-21 15,21 0-15,-21 0 0,22 0 0,-1 0 16,-21 0-16,22 0 0,-1 0 16,0 0-16,1 0 0,-1 0 15,0-21-15,1 21 0,-1-21 0,0-1 0,1 1 16,-22 0-16,21 0 0,-21 0 15,0-22-15,1 22 0,-1-21 16,0 0-16,0-1 0,0 1 0,0-22 16,1 22-16,-22-21 0,21 20 0,0-20 15,-21-1-15,0 22 0,0-22 0,21 22 16,-21 0-16,21-1 0,-21 1 16,0 0-16,0 21 0,0-1 0,0 1 15,-21 42 1,0 1-16,21 20 15,0 0-15,-21 1 0,21-1 16,-21 21-16,21 1 0,0-22 0,-22 22 16,22-1-16,0 1 0,0-22 15,0 22-15,0-22 0,0 21 0,0-20 16,0-1-16,0-21 0,0 22 0,0-22 16,0 21-16,0-21 0,0 0 0,22 1 15,-22-1-15,21-21 16,0 0-16,0 0 0,0 0 15,0 0-15,-21-21 0,22-1 0,-1 1 16,0 0-16,0 0 0,0-21 16,0 20-16,-21 1 0,22 0 15,-22 0-15,21 0 0,-21 0 0,0-22 16</inkml:trace>
  <inkml:trace contextRef="#ctx0" brushRef="#br0" timeOffset="155603.73">13885 17018 0,'0'0'16,"-42"0"-16,21 0 0,0 0 0,-1 21 0,44-21 31,-1 0-31,0 0 0,0 0 16,21 0-16,1 0 0,-1 0 0,0-21 16,22 21-16,-22 0 0,1 0 15,20-21-15,-21 21 0,1 0 0,-22 0 0,21-21 16,-21 21-16,1 0 0,-22-21 31,-22 21-15,1 0-16,0 0 0,0 0 15,0 0-15</inkml:trace>
  <inkml:trace contextRef="#ctx0" brushRef="#br0" timeOffset="157023.12">16446 16595 0,'0'-21'31,"0"-1"-15,22 22-16,-22-21 0,21 0 15,-21 0-15,0 0 16,0 0-16,0-1 0,0 1 0,0 0 16,0 0-16,0 0 15,0 0-15,0-1 0,0 1 16,0 0-16,0 42 31,0 0-15,-21 22-16,21-1 0,-22 22 0,1-1 15,21 1-15,-21-1 0,21 1 16,-21-1-16,0 22 0,0-22 16,21-20-16,-22 20 0,1 1 0,21-22 15,0 0-15,0 1 0,-21-1 0,21 0 16,0-21-16,0 1 0,0 20 0,0-21 15,0 0-15,21 0 16,0-21-16,1 0 0,-1 0 0,0 0 16,0 0-16,21 0 0,-20 0 0,20-21 15,-21 0-15,21 21 0,-20-21 0,20 0 16,-21 0-16,0-1 0,0 1 16,1 0-16,-22 0 0,0 0 0,0-22 15,0 22-15,0 0 0,-22-21 16,1 21-16</inkml:trace>
  <inkml:trace contextRef="#ctx0" brushRef="#br0" timeOffset="157222.01">16129 16912 0,'-42'0'15,"84"0"-15,-106 0 0,43 0 0,0 0 0,42 0 32,0 0-32,1 0 0,20 0 0,-21 0 15,21 0-15,22 0 0,-22-21 16,22 21-16,-1-21 0,-20 21 0,20 0 15,-21-21-15,1 21 0,-1 0 0,-21 0 16,0-21-16,1 21 0,-1 0 16,-21-22-16,0 1 15,21 21-15,0-21 16</inkml:trace>
  <inkml:trace contextRef="#ctx0" brushRef="#br0" timeOffset="157537.54">17907 16785 0,'21'0'31,"0"0"-16,0 0-15,-21-21 0,22 21 0,-1 0 16,0-21-16,0 21 0,0 0 16,0 0-1,-21-21-15,0 42 47,-21-21-47,0 21 0,0 0 16,0-21-16,0 21 0,-1-21 15</inkml:trace>
  <inkml:trace contextRef="#ctx0" brushRef="#br0" timeOffset="157742.42">17801 16997 0,'0'0'0,"0"21"0,0 0 0,0 0 16,0 1-16,21-22 16,0 21-16,1-21 15,-1 0-15,0 0 0,0 0 0,0 0 16,0 0-16,1 0 0,-1 0 0,0 0 15,0 0 1,-21-21-16,0-1 63</inkml:trace>
  <inkml:trace contextRef="#ctx0" brushRef="#br0" timeOffset="158990.22">17865 16806 0,'-22'0'0,"44"-21"47,-1 21-47,0 0 0,0 0 15,0-21-15,0 21 0,1 0 16,20-21-16,-21 21 0,0-21 16,22 21-16,-22 0 0,21 0 0,-21-21 15,0 21-15,1 0 0,20 0 0,-21 0 16,0 0-16,-21 21 31,0 0-15,-21-21-16,0 21 0,0 0 0,0-21 15,-1 21-15,1 1 16,0-1-16,0-21 0,0 21 0,0-21 16</inkml:trace>
  <inkml:trace contextRef="#ctx0" brushRef="#br0" timeOffset="159239.22">17865 17124 0,'0'0'15,"0"21"1,21-21 0,0 0-16,0 0 0,0 0 15,0 0-15,1 0 0,-1 0 0,0-21 16,0 21-16,0 0 0,0-21 15,1 0-15,-1 21 0,0 0 0,0-22 16,0 22-16,0 0 0,-21-21 16,22 21-1,-1-21 1,0 21-16,-21-21 16</inkml:trace>
  <inkml:trace contextRef="#ctx0" brushRef="#br0" timeOffset="163435.48">19579 15981 0,'0'0'0,"0"-21"0,0 0 15,0-1-15,0 1 16,0 0-16,21 21 0,0-21 16,1 0-1,-22 0-15,21 21 0,0 0 0,-21-22 16,21 1-16,0 21 15,0-21 1,-21 42 31,-21 0-47,0 1 16,0-1-16,0 21 0,0 0 0,-1 1 15,1 20-15,-21-20 0,21 20 0,0 1 16,-22-22-16,22 21 0,-21 1 15,21-1-15,-1 1 0,1 21 0,21-22 16,0 1-16,0 20 0,0-20 0,0-1 16,0 22-16,0-22 0,0 1 15,21-22-15,1 22 0,-1-22 0,-21 0 16,21 1-16,0-1 0,0-21 16,0 0-16,1 1 0,-1-1 0,21-21 15,-21 0-15,22 0 0,-1 0 16,0-21-16,1-1 0,-22 1 0,21 0 15,0-21-15,1 21 0,-22-22 0,21 22 16,1-21-16,-22-1 0</inkml:trace>
  <inkml:trace contextRef="#ctx0" brushRef="#br0" timeOffset="163722.51">20299 16362 0,'0'0'16,"-21"-21"-16,-1 21 0,1-21 0,0-1 0,0 1 15,21 0 1,21 0 0,0 21-16,0-21 0,22 21 0,-1-21 15,0 21-15,1 0 0,-1-22 0,22 1 16,-22 21-16,21 0 0,-20-21 15,20 21-15,-42 0 0,22 0 16,-22 0-16,0 0 0,-42 0 31,0 21-31,-22-21 0,22 0 16</inkml:trace>
  <inkml:trace contextRef="#ctx0" brushRef="#br0" timeOffset="163969.39">20383 16235 0,'0'0'0,"-21"0"15,0 0 1,21 21-16,0 0 16,0 0-16,0 1 15,0-1-15,0 21 0,0 0 16,0-20-16,0 20 0,0 21 0,-21-20 16,21-1-16,0 0 0,0 22 15,-21-22-15,0 1 0,21-1 0,0 0 16,0 1-16,-22-22 0,22 21 0,-21-21 15,21 0-15,0 1 0,-21-1 0,21 0 16,0 0-16,21-21 31,22 0-31,-22-21 0,0 0 0</inkml:trace>
  <inkml:trace contextRef="#ctx0" brushRef="#br0" timeOffset="164933.57">20743 16870 0,'0'-21'16,"21"0"-16,1-1 15,-1 1-15,0 21 0,0-21 16,0 0-16,0 0 0,1 0 0,-1-1 16,21 1-16,-42 0 0,21 0 0,0 0 15,-21-22-15,22 22 0,-22 0 16,0 0-16,-22 21 15,1 0-15,0 0 16,0 21-16,-21 0 0,20 0 0,-20 22 16,21-22-16,0 21 0,-22 1 15,22-22-15,0 21 0,0 0 0,0 1 16,0-22-16,21 21 0,0-21 0,0 1 16,0-1-16,0 0 0,0 0 15,21-21-15,0 0 0,0 21 0,21-21 16,-20 0-16,20 0 0,0 0 0,-21-21 15,22 0-15,-1 0 0,0 0 0,1-22 16,-1 22-16,0-21 0,1 21 16,-22-22-16,21 1 0,-21 0 0,1 20 15,-1-20-15,-21 21 0,0 0 16,0 0-16,0-1 0,-21 22 31,-1 22-31,1-1 0,0 0 0,21 21 16,0-21-16,0 1 0,0 20 0,0-21 15,0 21-15,0-20 0,0-1 16,0 0-16,21 21 0,0-21 0,1 1 16,-22-1-16,21 0 0,0 0 0,0 0 15,-21 0-15,0 1 16,-21-22 0,0 0-16,0 0 0,-1 0 0,1 0 15,0 0-15,0 0 0,0 0 16,0 0-1,42 0 1,0 0-16,0 0 16,0 0-16,0 0 0,1 0 15,-1 0-15,21 0 0,-21 0 0,22 0 16,-22 0-16,21 0 0,0 0 0,1-22 16,-22 1-16,21 21 0,1-21 15,-1 0-15,-21 0 0,21 0 0,1-22 16,-22 1-16,21 0 0,-21-1 15,22 1-15,-22-22 0,21 22 0,-21-21 16,22 20-16,-22-20 0,21-1 0,-21 22 16,1-22-16,-1 22 0,0 0 15,-21-22-15,0 43 0,0-21 0,0 21 16,0-1-16,-42 22 16,20 22-1,1-1-15,0 21 0,-21 0 0,21 1 16,-1-1-16,1 22 0,0-22 0,0 21 15,21-20-15,-21 20 0,21 1 16,0-22-16,0 22 0,0-22 0,0 0 16,21 1-16,0-1 0,-21 0 0,21 1 15,0-22-15,-21 0 0,22 0 16,-1 0-16,-21 0 0,21 1 0,0-22 16,0 0-16,0 0 0,1 0 15,-1 0-15,0 0 0,-21-22 0,21 1 16,0 21-16,0-21 0,1 0 15,-1 0-15,-21-22 0,0 22 0,21 0 16,-21 0-16,0-21 0</inkml:trace>
  <inkml:trace contextRef="#ctx0" brushRef="#br0" timeOffset="165129.74">21992 16574 0,'0'0'0,"-42"0"0,21 0 0,-1 21 16,44-21-1,-1 21-15,0-21 0,21 0 16,-21 0-16,22 0 0,-22 0 0,21 0 16,1 0-16,-1 0 0,-21 0 0,21 0 15,-20 0-15,-1-21 0,0 21 16,0-21-16,-21-1 0,21 1 16,0 0-16,-21 0 0,22 0 0,-22 0 15</inkml:trace>
  <inkml:trace contextRef="#ctx0" brushRef="#br0" timeOffset="165466.04">22606 16002 0,'0'0'0,"-21"0"0,21-21 0,-21 0 0,21 0 16,21 21-1,0 0-15,0 0 16,21 0-16,-20 0 0,20 0 0,0 21 15,22 0-15,-22 21 0,0-21 16,1 22-16,-1-1 0,-21 0 0,0 22 16,1-22-16,-1 22 0,-21-1 0,0 1 15,0-1-15,0 1 0,0-1 16,0 22-16,0-22 0,0 1 16,-21-22-16,-1 22 0,-20-22 0,0 22 15,-1-22-15,1 0 0,0-21 0,-1 1 16,1 20-16,-21-21 0,20 0 15,1-21-15,0 21 0,-1 1 0,1-22 16,0 0-16,-1 0 0,22 0 0,0 0 16,0 0-16,21-22 15,0 1-15,21 0 0</inkml:trace>
  <inkml:trace contextRef="#ctx0" brushRef="#br0" timeOffset="168185.45">23664 16679 0,'0'-21'16,"0"0"-16,0 0 15,0 0-15,0 0 16,0-1-16,-21 1 16,21 0-16,-21 21 15,0 21 1,21 22 0,-21-22-16,-1 21 0,22 22 0,-21-1 15,21 1-15,0-1 0,0 1 0,0-1 16,0 1-16,0 20 0,0-20 15,0-1-15,0 22 0,0 0 16,-21-1-16,21-20 0,-21 20 0,21-20 16,0-1-16,-21 1 0,21-22 15,-21 22-15,-1-22 0,22-21 0,0 22 16,0-22-16,-21 0 0,21 0 16,0 0-16,-21-21 0,21-21 31,0 0-31,0 0 15,21 0-15,0-22 0,-21 22 16,22-21-16,-1-1 0,0 1 0</inkml:trace>
  <inkml:trace contextRef="#ctx0" brushRef="#br0" timeOffset="168486.13">23643 17060 0,'0'-42'15,"0"84"-15,-21-147 0,21 62 0,0 1 16,-21 0-16,21 20 0,0-20 0,0 21 15,0-21-15,0 20 0,21 1 0,0 0 16,21 0-16,1 21 0,-1 0 16,0 0-16,22 0 0,-22 0 0,22 0 15,-1 0-15,-20 21 0,20-21 16,-21 21-16,-20 22 0,-1-22 0,-21 21 16,0 0-16,0 1 0,-21-22 15,-1 21-15,1 1 0,-21-22 0,0 21 16,-1-21-16,-20 0 0,20 22 15,1-43-15,-21 21 0,20 0 0,1-21 16,0 0-16,-1 0 0,22 21 0,0-21 16,0 0-16,0 0 15,21-21-15,21 0 16,0 0-16,21 0 0,-21-1 0</inkml:trace>
  <inkml:trace contextRef="#ctx0" brushRef="#br0" timeOffset="168721.05">24828 16637 0,'0'0'15,"-21"0"17,0 0-17,21 21 32,0 0-47,0 1 16,0-1-16,0 0 0,-21 0 15,21 21-15,-21-20 0</inkml:trace>
  <inkml:trace contextRef="#ctx0" brushRef="#br0" timeOffset="168929.93">24723 17251 0,'0'0'0,"0"21"0,21 0 0,-21 0 16,21 1-16,-21-1 0,0 0 16,21 0-16,0 0 0,0 0 0,-21 1 15,0-1-15,0 0 0,22 0 0,-22 0 16,0 0 0,0 1-16,0-1 0,-22-21 0,1 21 15,0 0-15,0-21 0,0 21 0,-22 0 16,1-21-16,0 22 0,-22-1 15,22 0-15,-22 0 0,1 0 0,-1-21 16,1 21-16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4:12:41.7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1757 0,'0'21'16,"0"0"-16,0-42 31,0 0-16,0 0-15,0 0 0,0-1 16,0 1-16,0 42 31,0 1-31,0-1 16,0 0-16,0 21 0,0 22 0,0-43 16,0 0-16,0 21 0,0-20 0,0 20 15,0 0-15,0-21 0,0 1 0,0-1 16,0 0-16,0 0 0,0 21 0,0-20 15,0-1-15,0 0 0,0 0 16</inkml:trace>
  <inkml:trace contextRef="#ctx0" brushRef="#br0" timeOffset="1420.35">1609 1122 0,'21'-21'0,"-42"42"0,42-63 0,0 20 16,0 1-16,0-21 0,-21 21 15,0 0-15,21-22 0,-21 22 16,22 0-16,-22-21 0,0 20 0,0 1 16,0 0-16,0 0 15,0 42 1,0 21-16,-22 1 0,22-1 16,-21 22-16,0 20 0,0-20 0,0 20 15,0 1-15,-1 0 0,-20 21 0,21-22 16,-21 22-16,-1-21 15,22 21-15,-21-43 0,-1 22 0,22-22 16,0 1-16,-21-1 0,21-20 16,21-1-16,-22-21 0,22 0 0,0 0 15,-21 1-15,21-44 16,0 1 0,21-21-16,-21 21 0,22-22 15,-1-20-15,0 21 0,0-22 0,0 1 16,-21-22-16,21 21 0,1-20 0,-1 20 15,-21 22-15,0-22 0,0 22 16,21 21-16,-21-21 0,21 42 16,-21 21-1,0 21-15,0-21 0,21 43 16,-21-22-16,21 22 0,-21-22 16,0 21-16,0 1 0,22-1 0,-1-20 15,0-1-15,-21 0 0,21 1 0,0-1 16,0-21-16,22 0 0,-22 1 15,0-1-15,21 0 0,-20-21 0,20 0 16,-21 0-16,21 0 0,1-21 16,-1 0-16,-21-1 0,22 1 0,-1-21 15,0 21-15,1-22 0,-22-20 0,21 21 16,-21-22-16,0 1 0,1-1 16,-1 1-16,0-22 0,-21 21 15,0-20-15,0 20 0,0-20 0,0-1 16,-21 21-16,0-20 0,-22-1 15,22 22-15,-21-1 0,-1 22 0,22-1 16,-21 1-16,-22 0 0,22 21 16,0 21-16,-1 0 0,1 0 15,0 21-15,-1 21 0,1 0 0,0 22 16,21-1-16,-1 1 0,1 21 0,21-22 16,0 1-16,0 20 0,0-20 0,21-1 15,22 1-15,-22-22 0,0 22 16,21-22-16,-20 0 0,-1 1 0,21-1 15,-21-21-15,22 0 16,-22 0-16,0 1 0,0-1 0,0-21 16,22 0-16,-22 0 0,0 0 0,21 0 15,1 0-15,-22-21 0,21 21 16</inkml:trace>
  <inkml:trace contextRef="#ctx0" brushRef="#br0" timeOffset="1837.51">2688 1545 0,'0'0'0,"0"-21"16,0 42 15,0 0-31,-21 1 0,0-1 0,21 21 0,-21 0 16,21 1-16,-22-1 0,1 0 16,21 1-16,0-1 0,0-21 15,0 22-15,0-1 0,0-21 0,0 0 16,0 0-16,0 1 0,0-1 15,21 0-15,1 0 0,-1-21 0,21 0 16,-21 0-16,22 0 0,-22 0 0,21 0 16,-21-21-16,22 0 0,-1 0 0,-21-1 15,21 1-15,-20-21 0,-1 0 16,0-1-16,0 1 0,0 0 0,-21-22 16,0 22-16,0-22 0,0 22 0,0 0 15,0 20-15,-21-20 16,0 21-16,0 0 0,-22 21 0,22 0 15,-21 0-15,0 0 0,-1 0 0,22 21 16,-21 0-16,-1 0 0,22 22 16,-21-1-16,21-21 0,0 21 0,-1 1 15,22-1-15,0 0 0,0-20 16,0 20-16,0-21 0,22 0 0,-1 0 16,0 1-16,0-1 0,21-21 0,1 0 15,-1 0-15,0 0 0</inkml:trace>
  <inkml:trace contextRef="#ctx0" brushRef="#br0" timeOffset="2780.09">3514 1588 0,'0'0'0,"0"-22"0,21-41 16,-42 84 15,-1 0-31,1 0 0,21 1 0,-21 20 16,0 0-16,0 1 0,0-1 0,21 0 15,-22 22-15,1-43 0,21 21 0,-21 1 16,21-1-16,0-21 0,0 0 16,0 0-16,0 1 0,0-1 15,0 0-15,21-21 0,0 0 16,1 0-16,-1 0 0,0 0 16,0-21-16,0 21 0,0-21 0,22-1 15,-22 1-15,0 0 0,0-21 0,0 21 16,1-22-16,-1 22 0,0-21 15,0 21-15,0-22 0,0 22 0,1 0 16,-22 0-16,0 42 31,0 0-31,-22 0 0,22 22 16,-21-22-16,0 0 0,21 0 0,0 0 16,0 22-16,0-22 0,0 0 15,0 0-15,0 0 16,0 0-16,21-21 0,0 0 15,1 0-15,-1 0 0,0 0 0,21 0 16,-21 0-16,1-21 0,20 21 0,-21-21 16,0 0-16,0 0 0,1 0 15,-1-1-15,-21 1 0,0 0 0,0-21 16,0 21-16,0-22 0,0 22 0,0 0 16,0-21-16,0 20 0,-21 1 15,-1 0-15,22 0 0,0 0 0,-21 21 16,21-21-16,0-1 0,0 1 15,21 0 1,1 21-16,-1 0 16,21 0-16,-21 0 0,22 0 0,-22 0 15,21 0-15,-21 0 0,22 0 0,-22 0 16,21 21-16,-21 0 0,22 1 16,-22-1-16,0 0 0,-21 21 0,0-21 15,0 1-15,0 20 0,0-21 0,0 21 16,0 1-16,0-22 0,0 0 15,0 21-15,0-20 0,-21-1 0,0 0 16,-1 0-16,22 0 0,0 0 0,-21 1 16,0-22-16,21 21 0,0-42 31,0-1-15,0 1-16,0 0 0,0 0 0,0 0 15,21-22-15,0 22 0,1-21 16,-1 0-16,0-1 0,21 1 0,-21 0 15,22-1-15,-1 22 0,0-21 0,22 21 16,-22-1-16,1 22 0,-1 0 0,21 0 16,-20 0-16,-22 22 0,21 20 15,-21-21-15,1 21 0,-1-20 0,-21 20 16,0 0-16,0-21 0,0 22 16,-21-1-16,-1-21 0,1 22 0,0-22 0,0 0 15,0 0-15,0 0 16,-1 0-16,1 1 0,0-22 0,0 21 15,0 0-15,21-42 32,21 21-32,0-21 15</inkml:trace>
  <inkml:trace contextRef="#ctx0" brushRef="#br0" timeOffset="3068.92">5673 1545 0,'0'-21'0,"0"42"0,0-63 0,0 21 0,0 0 16,0-1-16,0 1 15,-22 21-15,1 0 0,0 0 0,0 0 16,0 0-16,0 21 0,-1 1 0,-20-1 16,21 21-16,-21-21 0,20 22 15,1-1-15,-21 21 0,21-20 0,0-1 16,-1 0-16,1 1 0,0-1 0,21 0 15,-21-20-15,21 20 0,0-21 0,0 0 16,0 22-16,21-22 16,0 0-16,0-21 0,22 0 0,-22 21 15,21-21-15,-21 0 0,22 0 16,-1 0-16,-21 0 0,22 0 0,-1-21 16,0 0-16,1 21 0</inkml:trace>
  <inkml:trace contextRef="#ctx0" brushRef="#br0" timeOffset="3536.17">6138 1757 0,'0'0'0,"21"-21"0,-21-22 0,0 22 0,0-21 16,0 21-16,0 0 0,0-1 15,0 1-15,-21 21 16,0 0 0,0 21-16,0 1 0,0-1 0,-1 21 15,1 0-15,0-20 0,0 20 16,0 0-16,0 1 0,21-22 0,-22 21 15,22 0-15,-21-20 0,21-1 0,0 0 16,0 0-16,0 0 0,0 0 0,21-21 16,1 0-16,-1 0 15,0 0-15,0 0 0,0 0 16,0-21-16,1 21 0,-1-21 0,0 0 16,0 0-16,-21-22 0,21 22 0,0-21 15,1 0-15,-22 20 0,0-20 16,21 21-16,-21 0 0,21 0 15,-21-1-15,0 1 0,0 42 16,0 1 0,0-1-16,0 21 0,-21-21 15,0 22-15,21-22 0,0 0 0,0 21 16,-22-21-16,22 22 0,0-22 0,0 0 16,0 0-16,0 0 0,0 1 0,0-1 15,22-21 1,-1 0-16,0 0 0,0 0 15,0 0-15,0 0 0,1-21 0,-1-1 16,0 22-16,0-21 0,21 0 0,-20 0 16,20-21-16,-21 20 0,21 1 15,-20-21-15</inkml:trace>
  <inkml:trace contextRef="#ctx0" brushRef="#br0" timeOffset="3857.5">6689 1736 0,'42'-21'0,"-84"42"0,105-85 16,-42 43-16,-21 0 0,21 0 0,-21 0 15,0-1-15,-21 22 16,0 0-1,0 0-15,-21 22 0,20-1 0,1 0 16,0 0-16,0 0 0,21 0 0,-21 1 16,21-1-16,0 0 0,0 0 15,21 0-15,0 0 0,0 1 0,0-22 16,22 21-16,-22 0 0,0 0 0,21-21 16,-20 21-16,-1 0 0,0-21 15,0 22-15,0-22 0,-21 21 16,0 0-16,0 0 0,-21-21 15,0 21-15,0-21 0,0 0 16,-22 0-16,1 21 0,21-21 0,-22 0 16,1 0-16,21 0 0,-21 0 15,20 0-15,-20 0 0,21 0 0,0 0 16,42 0 15,0-21-31,0 21 16,22-21-16,-22 0 0,21 21 0</inkml:trace>
  <inkml:trace contextRef="#ctx0" brushRef="#br0" timeOffset="4814.22">7451 868 0,'-22'-21'0,"44"42"0,-44-63 0,22 20 16,-21 44 15,21-1-31,0 21 16,-21 0-16,21 1 0,-21 20 0,21 1 15,0-22-15,-21 22 0,0-1 0,-1 1 16,1-1-16,0 1 0,21-22 15,-21 21-15,0-20 0,21 20 0,0-20 16,-21-1-16,21-21 0,0 21 0,0-20 16,0-1-16,0 0 0,0 0 15,21-21-15,21 21 0,-21-21 16,0 0-16,1 0 0,-1 0 0,0-21 16,21 21-16,-21-21 0,1 21 0,-1-21 15,0 0-15,0-1 16,0-20-16,0 21 0,1 0 0,-1-22 15,0 22-15,-21 0 0,0 0 0,21 0 16,-21 0-16,0 42 31,0 0-31,0 0 0,-21 0 0,0 22 16,21-22-16,0 0 0,0 0 0,0 0 16,0 0-16,0 1 0,0-1 0,0 0 15,0 0-15,21 0 16,0-21-16,0 0 0,0 0 0,1 0 15,-1 0-15,0 0 0,21 0 16,-21 0-16,1-21 0,-1 21 0,0-21 16,0 21-16,0-21 0,0 0 15,-21-1-15,22 1 0,-1 0 0,0-21 16,0 21-16,-21-1 0,0 1 0,21 21 16,-21-21-16,0 42 31,0 0-31,-21-21 0,0 22 0,21-1 15,-21 0-15,21 0 0,-21 0 0,21 0 16,0 1-16,-22-1 0,22 0 0,-21 0 16,0 0-16,21 0 15,0-42 32,0 0-47,0 0 16,0 0-16,21 0 0,0-1 0,1 1 15,-1-21-15,0 21 0,21-22 0,1 1 16,-22 21-16,21-21 0,22 20 0,-43 1 16,21 0-16,22 0 0,-43 21 15,21 0-15,0 0 0,1 0 0,-22 21 16,0 0-16,0 0 0,-21 22 0,0-22 16,0 21-16,0-21 0,0 22 0,0-22 15,0 0-15,-21 21 0,0-20 16,21-1-16,-21 0 0,21 0 15,-21 0-15,21 0 0,-22 1 16,1-22-16,42-22 47,1 1-47,-1 21 0,0-21 16</inkml:trace>
  <inkml:trace contextRef="#ctx0" brushRef="#br0" timeOffset="5407.98">9017 1630 0,'0'0'16,"0"-21"-16,0 0 0,0-1 0,0 1 0,0 0 15,0 0-15,0 0 0,0 0 16,-21 21-16,0 0 0,-1 0 0,1 0 16,0 0-16,0 21 0,0 0 15,0 0-15,-1 0 0,-20 0 0,21 1 16,0 20-16,0-21 0,-1 21 0,1-20 15,21-1-15,-21 0 0,21 0 0,0 0 16,0 0-16,0 1 16,21-22-16,0 0 0,1 0 0,-1 0 15,0 0-15,0 0 0,0 0 0,0 0 16,1 0-16,-1-22 0,0 1 0,0 21 16,0-21-16,0 0 0,-21 0 15,22 0-15,-22-1 0,21-20 0,-21 21 16,0 0-16,21 0 0,-21-1 15,0 44 1,-21-1 0,0 0-16,21 0 0,-22 0 0,1 22 15,0-22-15,0 21 0,0 0 0,0 1 16,-1-1-16,22 0 0,0 1 0,0 20 16,0-20-16,0 20 0,0-21 0,0 22 15,22-1-15,-1 1 16,-21-1-16,0 1 0,21-1 0,-21 22 15,0-21-15,0-1 0,0 1 0,-21-1 16,0 1-16,-1-1 0,1-21 0,0 22 16,0-22-16,0 1 0,-22-22 0,22 21 15,-21-21-15,21 0 0,0-21 0,-22 0 16,22 0-16,0 0 0,-21 0 16,20 0-16,1 0 0,0 0 0,0-21 15,0 0-15,21 0 0,0 0 0,0 0 16,0-1-16,0 1 0,0-21 15,0 21-15,0 0 0,21-1 16,0 1-16,0-21 0,0 21 0,1-22 16,-1 1-16,0 0 0,0-22 15,0 22-15</inkml:trace>
  <inkml:trace contextRef="#ctx0" brushRef="#br0" timeOffset="5635.85">8699 847 0,'-21'-21'0,"42"42"0,-42-85 15,0 43-15,21 0 0,0 0 16,0 0 0,0 42 46,0 0-62,-21-21 0</inkml:trace>
  <inkml:trace contextRef="#ctx0" brushRef="#br0" timeOffset="5864.23">7366 1058 0,'0'0'0,"-42"22"0,20-22 15,-20 0-15,63 0 16,0 0 0,1 0-16,20 0 0,0 0 0,22 0 15,-1 0-15,1 0 0,-1 0 0,1 0 16,20 0-16,-20 0 0,-1 0 16,-20 0-16,-1 0 0,0 0 0,1 0 15,-43 21-15,0 0 16,-43-21-16,1 21 15,0 0-15</inkml:trace>
  <inkml:trace contextRef="#ctx0" brushRef="#br0" timeOffset="6467.89">1884 2413 0,'0'0'0,"-43"0"0,22 0 15,-21 0-15,21 0 0,-22 0 0,22 0 16,-21 0-16,21 0 0,0 0 16,-1 0-16,1 0 0,0 0 0,21 21 15,21-21 1,0 0-16,22 0 0,20 21 15,1-21-15,-1 0 0,22 0 0,21 0 16,21 0-16,21 0 0,0 0 0,21 0 16,22 22-16,-1-22 0,1 0 15,21 0-15,20 0 0,1 0 0,21 0 16,0 0-16,0 0 0,21 0 0,-21 0 16,0 0-16,22 0 0,-22 0 15,0 0-15,-22 0 0,1 0 0,-21-22 16,0 22-16,-22-21 0,1 21 15,-22 0-15,-21-21 0,0 21 0,-21 0 16,-21-21-16,-21 21 0,-22 0 16,1 0-16,-22-21 0,0 21 0,-20 0 15,-1 0-15,0 0 0,-42 0 16,0 0 0,-1 21-16,-20 0 0,-21-21 15,20 21-15,-20 22 0,-22-22 0,0 0 16</inkml:trace>
  <inkml:trace contextRef="#ctx0" brushRef="#br0" timeOffset="7002.58">254 3577 0,'0'-21'16,"0"0"-16,0 42 31,0 0-31,0 0 16,0 1-16,-21-1 0,21 0 15,0 0-15,-21 0 0,-1 0 16,22 1-16,-21-22 0,21 21 16,21-21 15,1 0-31,-1 0 0,0 0 0,0-21 15,0-1-15,0 22 0,1-21 16</inkml:trace>
  <inkml:trace contextRef="#ctx0" brushRef="#br0" timeOffset="7140.55">466 3577 0,'0'0'0,"0"-21"0,0 0 0,-22 42 32,1 0-32,0 0 15,0 1-15,0-1 0,21 0 16,0 0-16,-21 0 0,21 0 15,0 1-15,0-1 0,21 0 16,0-21 0</inkml:trace>
  <inkml:trace contextRef="#ctx0" brushRef="#br0" timeOffset="7628.29">1990 3196 0,'21'-42'0,"-42"84"0,42-105 0,-21 42 0,0-1 15,0 1-15,-21 0 0,-1 0 16,-20 21-16,21 0 0,-21 0 0,20 0 15,-20 21-15,0 0 0,-22 22 16,22-1-16,-22 21 0,1 1 0,21-1 16,-22 1-16,1 21 0,-1-22 15,22 22-15,-1-22 0,1 22 16,0 0-16,21-1 0,-1 1 0,22 0 16,0-22-16,0 1 0,0-1 15,0-21-15,22 1 0,20-1 0,0-21 16,1 0-16,20-21 0,-21 0 15,22 0-15,-1 0 0,1 0 0,-1-21 16,1 0-16</inkml:trace>
  <inkml:trace contextRef="#ctx0" brushRef="#br0" timeOffset="8013.07">2095 4043 0,'0'-42'0,"0"84"0,0-106 0,0 22 0,0 21 15,-21 0-15,0 21 0,0 0 16,0 0-16,0 0 15,-1 0-15,1 21 0,0 21 0,0-21 16,0 22-16,0-1 0,21 0 16,-22 1-16,22-1 0,-21 0 0,21-20 15,0 20-15,0 0 0,0-21 0,0 1 16,21-1-16,1 0 0,20-21 16,-21 0-16,0 0 0,22 0 0,-1 0 15,-21 0-15,21 0 0,1-21 16,-1 0-16,0-1 0,1 1 15,-22 0-15,21-21 0,-21 21 0,-21-22 0,0 22 16,0-21-16,0-1 0,0 1 16,0 21-16,-21-21 0,0 20 15,0 1-15,-21 21 0,20 0 0,-20 0 16,0 0-16,-1 0 0,22 0 16,-21 0-16,21 21 0,-22 1 0,22-1 15,0 0-15,0 0 0,21 0 0,0 0 16,0 1-16,0-1 0,0 0 15,21-21-15,0 0 0,22 0 0,-22 0 16,42 0-16,-20 0 0,-1 0 16</inkml:trace>
  <inkml:trace contextRef="#ctx0" brushRef="#br0" timeOffset="8447.9">2730 3937 0,'0'0'0,"0"-21"0,0 42 16,-21 0-1,21 0-15,0 1 0,-21-1 0,0 21 16,0-21-16,21 22 0,-21-1 16,21 0-16,0 1 0,0-22 0,-22 21 15,22-21-15,-21 22 0,21-22 16,0 0-16,0 0 0,0 0 0,0 0 16,0 1-1,0-44 1,0 1-1,0 0-15,0 0 0,0 0 0,0-22 16,21 22-16,1-21 0,-1 0 16,0-1-16,0 1 0,21 0 0,-20-1 15,20 22-15,-21-21 0,21 21 16,1-1-16,-22 22 0,21 0 0,-21 0 16,22 0-16,-22 22 0,0-1 0,21 21 15,-20-21-15,-1 22 0,0-1 0,0-21 16,0 21-16,-21 1 0,0-22 15,0 21-15,0-21 0,0 22 16,0-22-16,0 0 0,0 0 0,0 0 16,-21-21-16,21 22 0,0-1 0,-21-21 15,0 0-15,0 0 16,21-21 0</inkml:trace>
  <inkml:trace contextRef="#ctx0" brushRef="#br0" timeOffset="10298.06">3365 4085 0,'0'0'0,"0"-21"0,0-21 0,0 21 15,0-1-15,0 44 32,22-1-32,-22 0 0,0 0 0,0 0 15,0 22-15,21-22 0,-21 21 0,0 0 16,0-20-16,0 20 0,0 0 15,0-21-15,0 22 0,0-22 0,0 0 16,21 21-16,0-20 0,-21-1 0,21-21 16,0 21-16,1-21 0,-1 0 15,0 0-15,0 0 0,0 0 0,0 0 16,1 0-16,-1 0 0,0 0 16,0-21-16,0 0 0,-21-1 0,21 1 15,1 0-15,-22-21 0,21 21 16,-21-22-16,21 1 0,0 0 0,-21-1 15,21 1-15,0 0 0,-21-1 0,0 1 16,22 21-16,-1 0 0,-21-1 16,0 1-16,0 0 0,0 42 15,0 0 1,0 1-16,0 20 0,0-21 0,0 21 16,0 1-16,0-22 0,-21 21 15,21 1-15,-22-1 0,22-21 0,0 21 16,0-20-16,0-1 0,0 0 15,0 0-15,0 0 0,0 0 0,22 1 16,-1-22-16,0 0 0,21 0 16,-21 0-16,1 0 0,20 0 0,-21 0 15,21 0-15,-20 0 0,20 0 0,0-22 16,-21 1-16,22 0 0,-22 0 0,0 0 16,0 0-16,0-22 0,1 22 15,-1-21-15,-21-1 0,21 22 0,-21-21 16,0 0-16,0 20 0,0 1 0,0-21 15,0 21-15,0 0 16,-21 21-16,0 0 0,-1 21 16,1 0-16,21 0 0,-21 0 15,0 0-15,0 22 0,21-22 0,0 21 16,-21-21-16,21 22 0,0-22 16,0 21-16,0-21 0,0 22 0,0-22 15,0 0-15,0 0 0,21 0 0,0-21 16,-21 22-16,42-1 0,-21-21 15,1 0-15,20 0 0,0 0 0,1 0 16,-1 0-16,0 0 0,1 0 0,-1-21 16,0 21-16,1-22 0,-1 1 0,0 0 15,1 0-15,-1 0 0,-21-22 16,0 22-16,0 0 0,1-21 16,-22 21-16,0-1 0,0 1 0,0 0 15,0 0-15,-22 21 0,1-21 16,0 21-16,0 0 0,0 0 15,21 21 1,0 0-16,0 0 0,21 0 16,0 1-16,0-1 0,0 0 0,-21 0 15,22 0-15,-22 0 16,0 1-16,0-1 0,0 0 0,0 0 16,0 0-16,0 0 0,0 1 15,21-22-15,-21 21 0,21-21 16,0 0-16,0 0 0,0 0 15,1 0-15,-1 0 16,0 0-16,0-21 0,21 21 0,-20-22 16,-1 22-16,0-21 0,-21 0 0,21 0 15,0-21-15,0 20 0,1-20 0,-1 0 16,21-1-16,-21-20 0,0 21 16,22-22-16,-22 1 0,0-1 0,21-21 15,-20 22-15,-1-1 0,0 1 0,0-1 16,-21 1-16,0 21 0,0-1 0,0 1 15,0 0-15,0 20 0,0 1 16,0 0-16,-21 21 0,0 0 0,0 0 16,-1 21-16,22 0 0,-21 1 0,0 20 15,0 0-15,0 1 0,21-1 16,0 21-16,-21-20 0,21 20 16,-22 1-16,1-1 0,21 1 0,0-1 15,0 1-15,0-1 0,-21-20 0,21 20 16,0-21-16,0 1 0,0-1 0,0 0 15,21-20-15,0-1 0,1 0 16,-1 0-16,0 0 0,21-21 16,-21 0-16,22 0 0,-22 0 0,21 0 0,-21 0 15,22 0-15,-22 0 0,0-21 0,0 0 16,0 21-16,1-21 16,-22 0-16,0-22 0,0 22 0,0 0 0,0 0 15,0 0-15,0-1 0,0 1 16,0 0-16,-22 21 31,22 21-31,-21 0 0,21 1 0,0-1 16,0 0-16,0 0 0,0 0 0,0 0 15,0 1-15,0-1 0,0 0 16,21 0-16,1-21 0,-22 21 0,21-21 16,21 0-16,-21 0 15,0 0-15,1 0 0,20 0 0,-21 0 16,0 0-16,22 0 0,-22 0 0,0-21 0,0 0 15,0 21-15,0-21 0,-21 0 0,22-1 16,-1 1-16,0 0 0,-21-21 16,0 21-16,0-1 0,21 1 15,-21 0-15,0 0 0,0 0 0,0 42 32,0 0-17,0 0-15,-21 22 0,21-22 16,0 0-16,0 0 0,0 0 0,0 0 15,-21 1-15,21-1 0,0 0 0,0 0 16,-21 0-16,21 0 0,0 1 16,0-44 31,0 1-47,0 0 15,0 0-15,0 0 0,21 0 0,0-1 16,0-20-16,0 21 0,0-21 0,22 20 15,-1-20-15,-21 21 0,22-21 16,20 20-16,-21 1 0,1 21 0,-1 0 16,-21 0-16,22 0 0,-22 0 15,0 21-15,0 1 0,0 20 0,-21-21 0,0 21 16,0-20-16,0 20 0,0-21 16,0 0-16,0 22 0,-21-22 15,0 0-15,0 0 0,21 0 0,0 0 16,-21-21-16,-1 22 0,22-1 15,-21-21-15,42-21 47,1-1-47,-1 22 0,0-21 0,21 21 16</inkml:trace>
  <inkml:trace contextRef="#ctx0" brushRef="#br0" timeOffset="10937.69">7472 4212 0,'0'0'0,"0"-42"16,0 21-16,0 0 0,0-1 0,0 1 15,-21 21-15,-1-21 16,1 21-16,0 0 0,0 0 16,0 0-16,-22 21 0,22-21 0,0 21 15,-21 1-15,21-1 0,-1 21 0,-20-21 16,21 0-16,0 1 0,0-1 0,-1 21 15,22-21-15,0 0 0,0 1 0,0-1 16,0 0 0,22-21-16,-1 21 0,0-21 0,0 0 15,0 0-15,22 0 0,-22 0 16,0 0-16,0-21 0,0 21 0,0-21 16,1 0-16,-1-1 0,0 22 15,0-21-15,-21 0 0,21 0 0,0 0 16,-21-22-16,22 22 0,-22 0 0,21 21 15,-21-21-15,21 0 0,-21 42 32,0 0-17,0 0-15,0 0 0,-21 1 0,0-1 16,-1 0-16,22 21 0,-21-21 16,0 1-16,0 20 0,0 0 0,21 1 15,0-1-15,0 21 0,0-20 0,-21 20 16,21 1-16,0-22 0,0 22 15,0-1-15,0 1 0,0-1 0,0 1 16,0-1-16,0 1 0,0-22 0,0 21 16,0-20-16,0 20 0,0-20 0,0-1 15,0 0-15,-22 1 0,1-1 0,0 0 16,0 1-16,0-22 0,0 21 0,-1-21 16,-20 0-16,21 1 0,-21-22 0,-1 21 15,22-21-15,-21 0 0,21 0 16,-22 21-16,22-21 0,-21 0 15,21 0-15,-1 0 0,1 0 0,0 0 16,21-21-16,0 0 16,0-1-16,0 1 0,0 0 15,21 0-15,0-21 0,-21 20 16,22 1-16,-1-21 0,-21 0 0,21 20 16</inkml:trace>
  <inkml:trace contextRef="#ctx0" brushRef="#br0" timeOffset="11188.54">7154 3768 0,'0'0'0,"-21"-21"0,0-1 0,21 1 16,-21 21-1,0 0 17,-1 0-17,1 0 1,0 0-16,0 0 0,0 21 16</inkml:trace>
  <inkml:trace contextRef="#ctx0" brushRef="#br0" timeOffset="11484.37">5313 3895 0,'0'0'0,"-64"0"0,22 0 0,0 0 16,-1 0-16,1 0 0,21 0 0,0 0 0,42 0 31,21 0-16,-21 0-15,22 0 0,-1 0 16,0 0-16,1 0 0,-1 0 0,21 0 16,-20 0-16,-1 0 0,0 0 15,22 0-15,-43 0 0,21 0 0,1 0 16,-22 0-16,0 0 16,-42 0-1,0 0 1,0 0-1</inkml:trace>
  <inkml:trace contextRef="#ctx0" brushRef="#br0" timeOffset="14720.28">9779 3979 0,'0'0'0,"21"0"31,0-21-31,0 0 16,1 0-16,-1 21 0,21-21 15,-21-22-15,22 22 0,-1 0 16,0-21-16,1 21 0,-1-22 0,0 22 15,1-21-15,-22-1 0,0 1 0,-21 0 16,0-1-16,0 1 0,-21-21 16,0 20-16,-22 1 0,1 0 0,-22 20 15,1 1-15,-1-21 0,-20 42 0,20-21 16,1 21-16,-1 0 0,1 0 0,-1 0 16,1 21-16,20 0 0,1 0 15,21 22-15,0-1 0,0 0 16,21 22-16,0-1 0,0-20 0,0 20 15,21 1-15,0-1 0,0 1 0,21-1 16,1 1-16,-1 20 0,0-20 16,-20-1-16,20-20 0,0 20 0,1-21 15,-22 22-15,0-22 0,-21 1 0,0-22 16,0 21-16,0-21 0,-21 0 0,0 1 16,-1-1-16,-20 0 0,0-21 0,-1 0 15,1 0-15,0 0 0,-1 0 16,1 0-16,0 0 0,-1-21 0,1 0 15,21-1-15,-21-20 0,-1 21 0,22-21 16,-21-1-16,21 1 0,-1-22 16,1 22-16,21-21 0,0 20 0,0-20 15,0 20-15,0 1 0,0 0 0,0 21 16,0-1-16,0 1 0,21 21 16,1 0-16,-1 21 0,0 1 15,0 20-15,0 0 0,0 1 16,-21-1-16,22 21 0,-1-20 0,0-1 15,0 22-15,-21-22 0,21 0 0,0 1 16,1-1-16,-1 0 0,0-21 0,0 22 16,0-22-16,0 0 0,1 0 15,-1-21-15,0 21 0,21-21 0,-21 0 16,22 0-16,-1 0 0,0 0 16,-20 0-16,20-21 0,0 21 0,1-21 15,-1 0-15,-21 0 0,21 0 0,-20-1 16,-1 1-16,0 0 0,0 0 15,0-21-15,0 20 0,-21 1 0,0 0 16,0 0-16,22 0 0,-22 0 0,0-1 16,0 1-16,21 0 15,-21 42 407,0 0 531,0 1-921,0-44 61,0 1-93,21 0 16,-21 0-16,21 21 0,-21-21 0,0 0 16,0-1-16,21 1 0,-21 0 15,21 0-15,-21 0 0,0 0 16,0 42 15,0 0-31,0 21 16,0-21-16,0 22 0,0-22 15,0 21-15,0-21 0,0 22 0,0-22 16,0 21-16,0-21 0,0 1 0,0-1 16,0 0-16,0 0 0,0 0 0,22 0 15,-1-21 1,0 0-16,0 0 0,0 0 0,0 0 15,1 0-15,-1-21 0,0 0 0,0 21 16,0-21-16,0 0 0,1 0 16,-1-1-16,-21 1 0,0 0 0,21 0 15,-21 0-15,0 0 16,21-22-16,-21 22 0,0 0 0,0 0 16,0 0-16,0-1 0,0 1 31,0 42 0,0 1-31,0-1 16,0 0-16,0 0 0,-21-21 0,21 21 15,0 0-15,0 1 0,0-1 16,21-21 15,0 0-31,0 0 16</inkml:trace>
  <inkml:trace contextRef="#ctx0" brushRef="#br0" timeOffset="15020.26">10753 4149 0,'0'0'0,"21"-64"15,-21 43-15,0 0 0,0 0 0,0 0 16,0-1-16,0 44 31,0-1-31,0 0 0,0 21 0,0 1 16,0-1-16,0 0 0,0 1 15,-21 20-15,21 1 0,0-22 0,-22 21 16,22 1-16,0-1 0,0 1 0,-21-1 16,21 1-16,-21-1 0,0 1 15,21-1-15,0 1 0,0-1 0,-21 1 16,21-22-16,-21 22 0,21-22 0,0 0 16,0-20-16,0 20 0,0-21 0,0 0 15,0 0-15,0 1 16,21-44-1,0 1-15,-21 0 0,21 0 16,0-21-16,0 20 0,1-20 16,-1 0-16</inkml:trace>
  <inkml:trace contextRef="#ctx0" brushRef="#br0" timeOffset="15291.71">10943 4466 0,'0'0'15,"0"-42"-15,-21-22 0,0 1 0,21 21 0,-21-22 16,21 22-16,-22-1 0,22 1 15,0 21-15,0-21 0,0 20 0,0 1 16,22 0-16,-1 0 0,0 0 0,21 21 16,-21 0-16,22 0 0,-1 0 15,0 0-15,-20 0 0,-1 21 0,0 0 16,0 0-16,-21 22 0,0-22 0,0 21 16,0 0-16,-21-20 0,0 20 15,-22 0-15,22-21 0,-21 1 0,21 20 16,-22-21-16,22 0 0,-21-21 0,21 21 15,0 1-15,-1-22 0,1 0 16,64-22 0,-22 1-1,0 21-15,21-21 0,-21 0 0</inkml:trace>
  <inkml:trace contextRef="#ctx0" brushRef="#br0" timeOffset="15544.11">11493 4001 0,'0'0'0,"0"-64"16,0 43-16,0 0 0,0 0 15,0-1-15,-21 22 16,0 0-16,0 0 0,0 0 16,21 22-16,-21-1 0,-1 0 15,1 0-15,21 0 0,0 22 0,-21-22 16,21 0-16,0 21 0,0-21 0,0 1 15,0-1-15,0 0 0,0 0 0,0 0 16,0 0-16,21 1 16,0-22-16,1 0 0,-1 0 15,0 0-15,0 0 0,0 0 16</inkml:trace>
  <inkml:trace contextRef="#ctx0" brushRef="#br0" timeOffset="15812.95">11726 4022 0,'0'0'16,"-21"0"-16,0-21 0,21-1 0,-21 22 16,21-21-16,-21 0 0,-1 0 15,22 0-15,0 0 0,0-1 32,0 44 14,0-1-30</inkml:trace>
  <inkml:trace contextRef="#ctx0" brushRef="#br0" timeOffset="16396.62">11620 3979 0,'0'-21'0,"0"0"15,22 21-15,-22-21 16,0 0-16,21 21 0,0 0 16,-21-21-16,21 21 15,0 0-15,0 0 16,-21 21-16,22 0 0,-1 0 0,-21 21 16,0-20-16,21 20 0,-21 0 15,21-21-15,-21 22 0,0-1 0,0-21 16,0 22-16,0-22 0,0 0 0,-21 0 15,0 0-15,21 0 0,-21 1 16,-1-22-16,1 0 16,21-22-1,0 1-15,0-21 0,0 21 16,0 0-16,0-22 0,0 1 0,21 0 16,1-1-16,-1 1 0,0 0 15,-21-1-15,42 1 0,-21 21 0,1-22 16,-1 22-16,0 0 0,21 0 0,-21 0 15,1 0-15,-1 21 0,0 0 16,0 0-16,0 0 0,22 0 0,-22 0 16,0 0-16</inkml:trace>
  <inkml:trace contextRef="#ctx0" brushRef="#br0" timeOffset="16860.33">13271 3620 0,'22'-22'0,"-44"44"0,65-86 0,-43 43 0,0 0 16,0-22-16,0 22 0,0 0 15,0 0-15,-21 21 0,-1 0 0,1 0 16,-21 0-16,21 0 0,-22 21 15,1 0-15,0 22 0,-1-1 0,1 0 16,0 22-16,21-1 0,-22 1 0,22-1 16,0 1-16,0-1 0,0 1 0,21-1 15,0 1-15,0-22 0,0 22 0,0-22 16,21 0-16,0-21 0,21 1 16,1-1-16,-1 0 0,0-21 0,1 0 15,20 0-15,1 0 0,-1-21 16,22 0-16,-22-1 0,1 1 0,-22-21 0,22 21 15</inkml:trace>
  <inkml:trace contextRef="#ctx0" brushRef="#br0" timeOffset="17128.38">14097 3281 0,'21'-85'0,"-42"170"0,42-233 16,-21-64-1,0 170-15,0-1 0,-21 22 0,0 0 16,0 21-16,-1 0 0,1 0 15,0 21-15,-21 22 0,21-1 0,-22 0 16,22 22-16,0-1 0,0 1 0,0 20 16,-1 1-16,1 0 0,0-1 15,0 1-15,0-21 0,21 20 16,0-20-16,-21 20 0,21-20 0,-22-1 16,22-20-16,0 20 0,0-20 0,0-1 15,0 0-15,0-21 0,0 22 0,0-22 16,0 0-16,22-21 15,-1 0-15,0 0 0,0 0 0,21 0 16,-20 0-16</inkml:trace>
  <inkml:trace contextRef="#ctx0" brushRef="#br0" timeOffset="18207.8">14351 4106 0,'21'-21'0,"-42"42"0,63-84 0,-21 42 0,-21 0 15,0-1-15,0-20 16,0 21-16,0 0 0,0 0 0,0-1 15,0 1-15,-21 21 16,0 0-16,0 0 0,0 21 0,0-21 16,-22 22-16,22-1 0,0 21 0,-21-21 15,20 22-15,1-22 0,-21 21 16,21 0-16,0 1 0,-1-22 0,22 21 16,0-21-16,-21 1 0,21-1 0,0 0 15,0 0-15,0 0 0,21-21 0,1 0 16,-1 0-16,0 0 0,0 0 15,21 0-15,-20 0 0,20-21 0,-21 0 16,21 0-16,-20 0 0,-1-1 16,21 1-16,-21 0 0,0-21 0,1 21 15,-1-22-15,-21 1 0,21 21 0,0-22 16,-21 22-16,0 0 0,0 0 0,0 0 16,0 42-1,0 0 1,0 0-16,-21 22 0,0-22 0,0 21 15,21-21-15,-22 22 0,22-22 0,-21 21 16,21-21-16,-21 0 0,21 1 16,0-1-16,0 0 0,0 0 0,0 0 15,0 0-15,21-21 0,0 0 0,1 22 16,-1-22-16,0 0 0,21 0 16,-21 0-16,22 0 0,-22 0 0,21-22 15,1 1-15,-1 21 0,0-21 0,1 0 16,-1 0-16,0 0 0,1-1 15,-1 1-15,-21-21 0,0 21 0,0-22 16,-21 22-16,0 0 0,0 0 0,0 0 16,0 0-16,0-1 0,-21 22 15,0 0-15,0 0 0,0 0 16,21 22-16,0-1 16,0 0-16,0 0 0,0 0 15,0 0-15,21 1 0,-21-1 0,21 0 16,0 0-16,0 0 0,-21 0 0,22-21 15,-1 22-15,-21-1 0,0 0 16,0 0-16,0 0 16,-21-21-1,-1 0-15,1 0 0,0 0 0,0 0 16,0 0-16,0 0 0,-1 0 16,1 0-16,0 0 0,42 21 62,0-21-46,1 0-16,-1 0 0,0 0 15,21 0-15,-21 0 0,1 0 0,20 0 16,0 0-16,1 0 0,-1 0 0,0 0 16,1-21-16,-1 21 0,0-21 15,1 0-15,-1 21 0,-21-21 0,21 0 16,-20-22-16,-1 22 0,0 0 0,0-21 15,0 20-15,0 1 0,-21-21 0,0 21 16,0 0-16,0-1 0,0 1 0,0 0 16,-21 21-1,0 0 1,21 21-16,0 0 0,0 1 0,0-1 16,0 0-16,0 21 0,0-21 0,0 1 15,0-1-15,0 21 0,0-21 0,0 0 16,0 1-16,0-1 0,0 0 15,0 0-15,0 0 0,0 0 16,0 1-16,-21-22 16,0 21-16,0-21 15,-1 0-15,1 0 0,0 0 16,0 0-16,0-21 16,21-1-1,0 1-15</inkml:trace>
  <inkml:trace contextRef="#ctx0" brushRef="#br0" timeOffset="18880.41">17505 3641 0,'0'0'0,"0"-21"0,0-1 0,0 1 16,0 0-16,0 0 15,0 0-15,0 0 0,-21 21 0,-1 0 16,1-22-16,0 22 0,0 0 0,0 0 16,-22 22-16,22-1 0,-42 42 15,20-20-15,1-1 0,0 21 16,21-20-16,-22-1 0,1 22 0,21-1 15,0-21-15,-22 22 0,22-1 0,21-20 16,0 20-16,0-20 0,0-1 0,0 0 16,0-21-16,0 1 0,21-1 15,0 0-15,22-21 0,-22 0 0,21 0 16,1 0-16,-1 0 0,0 0 0,1 0 16,-1-21-16,0 0 0,1-22 15,-1 22-15,0-21 0,-21 21 0,22-22 16,-22-20-16,0 20 0,0 1 15,-21-21-15,0 20 0,0 1 0,0-22 16,0 22-16,0 0 0,-21-1 0,-21 1 16,21 0-16,-22 21 0,22-1 15,-21 1-15,-1 0 0,1 21 0,0 0 16,-1 0-16,1 21 0,21 0 0,-21 1 16,-1-1-16,22 0 0,0 0 0,0 0 15,0 0-15,21 1 0,0-1 16,0 0-16,0 0 0,21 0 0,0 0 15,21-21-15,1 0 0,-1 0 16,0 0-16,1 0 0</inkml:trace>
  <inkml:trace contextRef="#ctx0" brushRef="#br0" timeOffset="19784.66">18076 3408 0,'0'0'0,"21"-21"0,-21 0 16,0-43-1,0 43-15,0 0 0,-21 21 16,0 21-16,0 0 16,0 21-16,21 1 0,-21-1 15,-1 0-15,1 1 0,21-1 0,-21 22 16,0-22-16,0 21 0,0-20 0,21 20 16,-22-20-16,1 20 0,0 1 15,0-22-15,0 0 0,0 1 0,-1-1 16,22 0-16,-21-21 0,0 1 15,21-1-15,-21 0 0,21 0 0,-21-21 16,21-21 15,0 0-31,0 0 0,21-1 16,0 1-16,0 0 0,0 0 0,22 0 0,-22 0 16,0-1-16,21 1 0,1 0 0,-22 21 15,21 0-15,1 0 16,-1 0-16,-21 0 0,21 0 0,-20 0 15,20 21-15,-21 0 0,0 1 0,0-22 16,-21 21-16,0 0 0,0 0 0,0 0 16,0 0-16,-42 1 0,21-1 15,0-21-15,-22 21 0,1 0 0,0 0 16,-1-21-16,-20 21 0,21 1 0,-1-22 16,1 0-16,0 0 0,-1 21 0,22-21 15,-21 0-15,21 0 16,42 0-1,0 0-15,21 0 16,-21 0-16,22 0 0,-1 0 0,0 0 16,1 0-16,20 0 0,-20 0 0,-1 0 15,21 0-15,1-21 0,-1-1 0,-20 22 16,20-21-16,1 21 0,-22-21 16,22 21-16,-22-21 0,-21 0 0,21 0 15,-20-1-15,20 1 0,-42 0 0,21 0 16,-21-21-16,0 20 0,21 1 0,-21-21 15,0 21-15,0 0 0,0-1 16,0 1-16,0 0 0,-21 21 16,21 21-1,0 22-15,-21-22 0,21 21 16,0 0-16,0-20 0,0 41 0,-21-21 16,21 1-16,-21-1 0,-1 22 15,22-22-15,-21 21 0,0 1 0,0-1 16,0 1-16,0-1 0,-1 22 0,22 0 15,-21-22-15,0 22 0,0 0 0,0-1 16,0-20-16,-1 20 0,22-20 16,-21-1-16,21-20 0,-21 20 0,21-20 0,-21-1 15,21-21-15,0 21 0,0-20 0,0-1 16,-21 0-16,0-21 16,-1-21-1,22 0 1,-21 21-16,21-22 0,-21 22 0,21-21 15,0 0-15,0 0 0,0 0 0,-21-22 16,21 22-16,0-21 0,0 21 0,0-22 16,0 1-16,0-21 0,0 20 0,0-20 15,0-1-15</inkml:trace>
  <inkml:trace contextRef="#ctx0" brushRef="#br0" timeOffset="19988.54">18881 3683 0,'0'-21'15,"-22"21"1,1 0 0,21 21-1,0 0 1,0 0-1</inkml:trace>
  <inkml:trace contextRef="#ctx0" brushRef="#br0" timeOffset="20344.33">19071 3937 0,'0'0'0,"0"21"0,21-21 16,0 0-1,1 0-15,-1 0 0,0-21 0,21 0 16,-21 21-16,22-21 0,-22 21 0,21-21 16,-21-1-16,1 22 0,-1-21 0,0 21 15,0-21-15,-21 0 16,-21 21 0,0 0-16,0 0 0,-1 0 15,-20 0-15,21 0 0,-21 0 0,20 21 16,1 0-16,-21 0 0,21 1 15,0-1-15,-1 0 0,1 21 0,21-21 16,0 22-16,0-22 0,0 0 0,0 21 16,0-20-16,0-1 0,0 0 0,0 0 15,21 0-15,1 0 0,-1 1 0,0-22 16,0 0-16,21 0 0,-20 0 16,20 0-16,-21 0 0,21 0 0,1 0 15,-1-22-15,0 22 0,1-21 16,-1 0-16</inkml:trace>
  <inkml:trace contextRef="#ctx0" brushRef="#br0" timeOffset="20873.03">19833 3979 0,'0'0'0,"21"-21"0,0-21 16,1 21-16,-22 0 0,0-1 0,0 1 15,0 0-15,0 0 0,-22 21 32,1 0-32,0 0 0,0 21 0,0 0 15,0 0-15,-1 1 0,1 20 0,0-21 16,21 21-16,-21-20 0,21 20 0,-21 0 15,21-21-15,0 22 0,0-22 0,0 0 16,0 0-16,21 0 0,0 1 16,0-1-16,0 0 0,1-21 0,-1 0 15,0 0-15,21 0 0,-21 0 16,22 0-16,-22 0 0,21 0 0,-21-21 16,22 0-16,-22 21 0,0-22 0,0-20 15,22 21-15,-22-21 0,0-1 16,0 1-16,0 0 0,0-1 0,22-20 15,-22 20-15,0-20 0,0-1 0,0 22 16,1-21-16,20-1 0,-42 1 0,21-1 16,0 22-16,-21-1 0,21 1 15,-21 0-15,0 21 0,0-1 0,0 1 16,-21 42 0,21 22-16,-21-22 0,0 21 15,0 1-15,0-1 0,-1 0 16,1 22-16,-21-22 0,42 22 0,-21-22 15,0 21-15,-1-20 0,1 20 0,0-20 16,21 20-16,-21-21 0,21 22 0,0-22 16,0 1-16,0-1 0,0-21 15,0 21-15,0-20 0,0-1 0,0 0 16,0 0-16,21-21 0,0 0 0,0 21 16,1-21-16,-1 0 0,0 0 0,0 0 15,21 0-15,-20 0 0,-1-21 0,0 0 16,0 0-16,0 0 15,0-1-15,1 1 0,-22 0 0,0 0 16</inkml:trace>
  <inkml:trace contextRef="#ctx0" brushRef="#br0" timeOffset="21068.43">20172 3747 0,'21'0'16,"0"0"-1,21 0-15,1 0 0,-1 0 0,22 0 16,-22 0-16,0 0 0,1 0 0,20 0 16,-21 0-16,-20 0 0,20 0 15,-21 0-15,0 0 0,0 0 16,1 0-16,-22-22 16</inkml:trace>
  <inkml:trace contextRef="#ctx0" brushRef="#br0" timeOffset="21975.42">21738 4445 0,'0'-21'16,"0"42"-16,21-42 0,0 0 0,1 0 15,-1-1-15,-21-20 0,21 21 0,0-21 16,-21-1-16,21 1 0,-21-22 0,21 22 16,1-21-16,-1 20 0,0-20 15,0-1-15,0 1 0,0-1 0,22 1 16,-22-22-16,0 22 0,0-1 0,0 1 16,1-1-16,-1 22 0,-21-1 0,21 22 15,-21 0-15,0 0 0,0 0 16,0 42-16,0 0 15,-21 0-15,0 22 0,-1-1 0,1 21 16,0 1-16,0-22 0,0 22 16,0-1-16,-1 1 0,1-1 15,0 1-15,-21-1 0,42 1 0,-21-1 16,-1 1-16,22-22 0,-21 22 0,21-22 16,0 0-16,0 1 0,0-22 0,0 21 15,21-21-15,1 0 0,-1 1 16,21-22-16,-21 0 0,0 0 15,22 0-15,-22 0 0,21 0 0,-21-22 16,22 22-16,-1-21 0,-21 0 0,22 0 16,-22-21-16,21 20 0,-21 1 15,0-21-15,1 0 0,20 20 0,-42-20 16,21 21-16,-21 0 0,21 0 0,-21-1 16,-21 22-1,0 0-15,0 22 16,0-1-16,-1 0 0,1 0 0,-21 21 15,42-20-15,-21-1 0,0 21 0,21-21 16,0 22-16,0-22 0,0 0 0,0 0 16,0 0-16,0 0 0,21 1 0,0-22 15,0 0-15,0 21 0,0-21 16,1 0-16,20 0 0,-21 0 0,21 0 16,-20 0-16,20-21 0,-21-1 15,0 22-15,22-21 0,-22 0 0,0 0 0,0-21 16,0 20-16,-21 1 0,0-21 15,0 21-15,0-22 0,0 22 16,0 0-16,-21 0 0,0 0 0,0 0 16,0 21-16,-1 0 0,-20 0 0,21 0 15,-21 0-15,20 0 0,-20 0 16,21 0-16,0 0 0,0 0 0,-1 0 16,1 0-16,21 21 0</inkml:trace>
  <inkml:trace contextRef="#ctx0" brushRef="#br0" timeOffset="22212.28">21971 3768 0,'0'0'0,"-85"0"16,85-21-1,21 21-15,1 0 16,20 0-16,-21 0 0,21 0 0,1-22 15,20 22-15,-20 0 0,20 0 16,1 0-16,-1 0 0,1 0 0,-1-21 16,1 21-16,-1 0 0,-21 0 0,1 0 15,-1 0-15,-21 0 0,0 0 16,-21 21 0,-21 1-16,0-22 0,-21 21 0,-1 0 0,-20-21 15,-1 21-15,1 0 0</inkml:trace>
  <inkml:trace contextRef="#ctx0" brushRef="#br0" timeOffset="24264.28">2053 5948 0,'0'0'0,"-21"0"0,0 21 0,0-21 0,-1 0 16,1 0-16,0 21 0,0-21 0,0 0 15,0 0-15,-1 0 0,1 0 16,21-21-16,0 0 15,0 0-15,0-22 0,43 22 16,-22-21-16,0 21 0,0-22 16,21 1-16,1-21 0,-1 20 0,-21 1 15,22 0-15,-1-22 0,0 22 16,1-1-16,-22 1 0,0 0 0,0-1 16,-21 22-16,0-21 0,0 21 15,0 0-15,-21 21 0,0 0 16,0 0-16,-1 0 0,-20 0 15,21 21-15,0 21 0,-22-21 0,22 22 16,21-1-16,-21 0 0,21 22 0,0-22 16,0 22-16,0-1 0,0 1 15,0-22-15,21 21 0,0 1 0,1-22 16,20 1-16,-21-1 16,0 0-16,0-21 0,1 22 0,-22-22 15,0 0-15,21 0 0,-21 0 0,-21-21 31,-1 0-31,1 0 16,0-21-16,21 0 0,-21 0 0,0 0 16,0 0-16,21-22 0,-22 22 15,22 0-15,-21 0 0,0 21 16,21 21 0,0 0-16,21 0 15,0 0-15,1 1 0,-1-1 16,0 0-16,21 0 0,-21 0 15,22 0-15,-22 1 0,21-22 0,1 0 16,-1 0-16,-21 0 0,21 0 16,1 0-16,-1 0 0,-21 0 0,22-22 15,-1 22-15,-21-21 0,21 0 0,1 0 16,-22 0-16,21 0 0,-21-22 16,1 22-16,-1 0 0,0-21 0,0 20 15,0-20-15,-21 0 0,0 21 0,0-1 16,21-20-16,-21 21 15,0 0-15,0 42 16,0 0-16,0 0 0,0 22 16,0-22-16,0 21 15,0 0-15,0-20 0,0 20 0,0-21 16,0 21-16,0-20 0,0-1 0,0 21 16,22-21-16,-1 0 15,0-21-15,0 0 0,0 0 16,0 0-16,22 0 0,-22 0 0,0 0 15,0-21-15,22 0 0,-22 0 16,21 0-16,-21 0 0,0-1 0,1 1 16,-1 0-16,0-21 0,0 21 15,0-1-15,-21-20 0,21 21 16,-21 0-16,0 0 0,0 42 31,0 0-31,0 0 16,0 0-16,0 22 0,0-22 0,0 0 15,0 21-15,0-21 0,0 1 0,0-1 16,0 21-16,0-21 0,0 0 16,22-21-16,-1 0 0,0 0 15,0 0-15,21 0 0,-20 0 0,-1 0 16,21-21-16,-21 21 0,22-21 0,-22 0 16,0 0-16,21-22 0,-21 22 15,1-21-15,-1 21 0,0-22 16,-21 1-16,0 0 0,0-1 0,0-20 0,0 21 15,0-1-15,0 1 0,0 0 16,0 20-16,0-20 0,0 21 16,0 0-16,0 0 0,0 42 15,0 0-15,0 0 16,0 0-16,0 22 0,0-22 16,0 21-16,0 0 0,0 1 0,-21-1 15,21 0-15,0 1 0,0-1 0,-21 0 16,-1 1-16,22-1 0,-21 0 15,21 1-15,0-22 0,-21 0 0,21 0 16,-21 0-16,21 1 0,-21-22 0,42-22 47,0 1-47,0 0 0,0 0 16,1-21-16,-1 20 0,0 1 0,0-21 15,21 21-15,-20 0 0,-1-1 16,21 1-16,-21 21 0,0 0 0,1 0 15,20 0-15,-21 0 0,0 0 0,0 21 16,-21 1-16,22-22 0,-22 21 0,0 0 16,0 0-16,0 0 0,0 0 15,0 1-15,-22-22 0,1 21 0,0 0 16,0 0-16,0 0 0,0-21 16,-1 21-16,-20 1 0,21-22 0,0 0 0,-22 21 15,22-21-15,0 0 16,0 0-16,0 0 0,0 0 0,-1 0 15,22-21 1,22-1 0</inkml:trace>
  <inkml:trace contextRef="#ctx0" brushRef="#br0" timeOffset="26275.5">4953 5969 0,'0'0'0,"-21"0"0,-22 0 0,22 0 16,0 0-16,0 0 0,0 0 15,42-21 17,0 21-32,0-21 0,0 0 0,1-1 15,-1 1-15,0 0 0,-21 0 16,21-21-16,0 20 0,0-20 16,-21 21-16,22-21 0,-1 20 0,-21-20 15,21 21-15,0 0 0,-21 0 0,0-1 16,21 22-16,0 0 0,1 0 15,-1 0 1,-21 22-16,21-1 0,-21 0 16,0 0-16,0 0 0,0 0 15,0-42 32,0 0-47,0 0 16,0 0-16,0 0 15,0-1-15,0 1 0,0 0 16,-21 21 0,0 0-16,21 21 15,0 0-15,0 22 0,-22-1 16,22 0-16,-21 1 0,21-1 0,0 0 16,0 22-16,-21-22 0,21 22 0,-21-22 15,21 0-15,0 1 0,0-1 16,0-21-16,0 22 0,0-22 15,21 0-15,0-21 0,0 21 0,1-21 16,-1 0-16,21 0 0,0 0 0,-20 0 16,20 0-16,0 0 0,1-21 0,-22 0 15,21 21-15,0-21 0,-20-22 16,20 22-16,0 0 0,-21-21 0,1-1 16,-1 1-16,0 0 0,21-22 0,-42 22 15,21-22-15,1 1 0,-1-1 16,-21 1-16,0-1 0,0 22 0,0-22 15,21 22-15,-21-21 0,0 20 0,0 22 16,0-21-16,0 21 0,0-1 16,0 44-1,-21-1-15,0 0 0,21 0 0,-22 21 16,1 1-16,21 20 0,-21-20 16,21 20-16,0 1 0,-21-1 0,21 1 15,-21-22-15,21 21 0,0 1 16,0-22-16,0 22 0,0-22 0,0 0 15,0 1-15,0-22 0,21 0 0,0 21 16,0-20-16,0-1 0,1-21 0,20 21 16,0-21-16,-21 0 0,22 0 15,-1 0-15,0 0 0,22 0 0,-22-21 16,1 0-16,-1-1 0,0 1 0,1 0 16,-1 0-16,0 0 0,1 0 15,-22-1-15,0-20 0,0 21 0,-21-21 16,21 20-16,-21-20 0,0 21 15,0-21-15,0-1 0,-21 22 0,0 0 16,0 0-16,0 21 0,-1 0 0,1 0 16,0 0-16,0 0 0,0 0 0,-22 21 15,22 0-15,0 0 0,0 22 16,0-22-16,0 21 0,-1 0 16,1-20-16,21 20 0,0 0 0,-21-21 0,21 1 15,0 20-15,0-21 0,0 0 0,0 0 16,0 1-1,21-22-15,0 0 0,1 0 0,-1 0 16,0 0-16,0 0 0,0 0 0,0 0 16,1-22-16,-1 1 0,0 0 0,0 0 15,0 21-15,0-21 0,-21-22 0,22 22 16,-1 0-16,-21-21 0,0 21 16,0-22-16,21 22 0,-21-21 0,0 21 15,0-1-15,0 1 0,0 0 0,0 0 16,-21 42 15,21 0-31,0 0 0,0 22 0,0-22 16,-21 0-16,21 21 0,-22 1 15,22-22-15,0 21 0,0-21 0,0 1 16,0-1-16,0 0 0,0 0 16,0 0-16,0 0 0,22-21 15,-1 22-15,0-22 0,0 0 0,0 0 16,0 0-16,1 0 0,20-22 0,-21 1 15,0 21-15,22-21 0,-22 0 0,0 0 16,21 0-16,-21-22 0,22 22 16,-22 0-16,21-21 0,-21-1 15,1 22-15,-1-21 0,-21-1 0,0 22 16,0 0-16,0 0 0,0 0 0,0 0 0,-21 21 31,-1 0-31,1 21 0,21 0 16,-21 0-16,0 0 0,0 0 0,21 22 15,0-22-15,-21 0 0,21 21 0,0-20 16,0-1-16,0 0 0,0 0 0,0 0 16,0 0-16,0 1 0,21-22 15,0 21-15,0 0 0,0-21 0,0 0 16,1 21-16,-1-21 0,0 0 0,0 0 16,0 0-16,-42 0 46,0-21-46,0 21 0,0 0 0,-1 0 16,-20 0-16,21 0 0,0 0 0,0 0 16,-1 0-16,1 0 0,0 21 0,21 0 15,0 0-15,0 1 16,0-1-16,21-21 16,0 0-16,1 0 15,-1 0-15,21 0 0,-21 0 0,0 0 16,22 0-16,-1 0 0,-21-21 0,22-1 15,-1 22-15,0-21 0,1 0 0,-1 0 16,0 0-16,1 0 0,-1-1 16,0 1-16,-21 0 0,22-21 15,-22 21-15,0-1 0,-21-20 0,0 21 16,0 0-16,0 0 0,0-1 0,0 1 16,-21 21-16,0 0 0,-22 0 15,22 0-15,0 0 0,0 21 0,-21 1 16,20-22-16,22 21 0,0 0 15,-21 0-15,21 0 0,0 0 0,0 1 16,0-1-16,21 0 0,1 0 0,-1 0 16,21 0-16,-21 1 0,22-1 0,-22-21 15,21 21-15,-21 0 0,0-21 16,1 21-16,-1-21 0,-21 21 16,-21-21-1,-1 22-15,1-22 0,0 0 16,0 0-16,0 0 0,0 0 0,-1 0 15,1 0-15,0 0 0,21-22 16,0 1-16,21 0 16,0 0-16,22 0 0</inkml:trace>
  <inkml:trace contextRef="#ctx0" brushRef="#br0" timeOffset="26785.21">8509 5271 0,'0'0'0,"0"-22"0,21 1 0,0-21 0,-21 21 15,21-22-15,1 22 0,-22-21 16,21 0-16,-21-1 0,0 22 16,0-21-16,0 21 0,21-22 0,-21 22 15,0 0-15,-21 21 16,0 21-16,-1 0 15,22 22-15,-21 20 0,0-21 16,0 22-16,21-1 0,-21 1 0,0 21 16,-1-22-16,22 1 0,0-1 0,0 22 15,-21-22-15,21-20 0,0 20 0,0-21 16,0 22-16,0-22 0,0-21 0,0 43 16,0-22-16,0-21 15,21 1-15,1-1 16,-1-21-16,0 0 0,0 0 15,0 0-15,0 0 0,1 0 16,-1-21-16,0-1 0,-21 1 16,0 0-16,0 0 0,0 0 0,0 0 15,0-1-15</inkml:trace>
  <inkml:trace contextRef="#ctx0" brushRef="#br0" timeOffset="27475.73">8403 5694 0,'0'0'15,"-21"0"-15,0 0 0,0 0 0,-1 0 16,22-21-16,22 21 31,20 0-31,-21 0 0,21 0 16,1-21-16,-1 21 0,22-22 0,-1 22 15,-21-21-15,22 21 0,-22-21 0,22 21 16,-22-21-16,0 21 0,-20 0 0,20 0 16,-21-21-16,0 21 0,-21 21 31,0 0-16,0 0-15,-21 0 0,0 22 0,21-22 16,-21 0-16,21 0 0,0 22 16,-21-22-16,21 0 0,-22 0 0,22 0 15,0 0-15,0 1 0,0-1 16,22-21-16,-1 0 0,0 0 16,0 0-16,0 0 0,22 0 0,-22 0 15,21-21-15,-21-1 0,22 1 0,-22 21 16,21-21-16,-21 0 0,0 0 0,1 0 15,-1-1-15,0 1 0,-21 0 16,0 0-16,0 0 0,0 0 0,0-1 16,0 1-16,0 0 0,0 0 0,0 0 15,0 42 17,0 0-32,0 0 0,0 0 0,0 22 15,0-22-15,-21 21 0,21-21 16,0 22-16,-21-1 0,21 0 0,0-20 15,-22 20-15,22 0 0,0 1 0,0-1 16,0 0-16,0 1 0,0-1 0,0 21 16,0-20-16,0-1 0,0 0 0,0 22 15,0-22-15,0-21 0,0 22 0,0-1 16,0-21-16,0 22 0,0-22 0,0 0 16,0 21-16,0-21 0,-21-21 0,0 22 15,21-1-15,-21-21 0,0 0 0,0 0 16,-1 0-16,1 0 15,-21 0-15,21 0 0,0 0 0,-1 0 16,-20 0-16,21-21 0,0 21 0,-22-22 16,22 22-16,0-21 0,0 21 0,0 0 15,0-21-15,21 0 0,0 0 16,21 0 0,-21-1-16,21 22 0,21-21 0,-21 21 15,1-21-15,20 0 0,-21 0 0,21 0 16,-20-1-16</inkml:trace>
  <inkml:trace contextRef="#ctx0" brushRef="#br0" timeOffset="27820.17">9948 5736 0,'0'0'0,"21"-42"0,-21 21 0,0-22 0,0-20 15,0 42 1,0 0-16,-21 21 0,0 0 15,0 21-15,0 0 0,21 0 16,0 21-16,-21 1 0,-1-1 0,1 22 16,21-22-16,0 0 0,-21 22 0,0-22 15,0 22-15,21-22 0,-21 0 0,-1 22 16,22-22-16,-21 22 16,0-22-16,21 0 0,-21 22 0,21-22 15,-21 0-15,0 1 0,21-1 0,0-21 16,0 22-16,-22-22 0,22 21 0,0-21 15,-21-21-15,21 21 0,21-42 32,1 0-17,-22 0-15,0 0 0,21 0 0,-21-1 16,21-20-16,-21 21 0,0-21 0,0-1 16,21 1-16,-21 0 0</inkml:trace>
  <inkml:trace contextRef="#ctx0" brushRef="#br0" timeOffset="28085.5">9715 6033 0,'0'0'0,"0"-64"0,0 22 0,22-1 0,-22-20 0,21 21 16,-21-1-16,21 22 0,0-21 16,0 21-16,0-1 0,1 1 0,-1 0 15,0 21-15,21 0 0,-21 0 0,22 0 16,-1 0-16,-21 0 0,22 0 16,-22 21-16,21 0 0,-21 22 0,0-22 15,-21 0-15,0 21 0,0 1 0,0-22 16,0 21-16,-21-21 0,0 22 0,0-22 15,0 0-15,-22 0 0,1 0 0,21 1 16,-21-1-16,-1 0 0,22 0 16,-21-21-16,21 0 0,-1 21 15,1-21-15,0 0 0,0 0 16,21-21 0,21 21-16,0-21 0,0 0 0,1 21 15,-1-21-15,21-1 0</inkml:trace>
  <inkml:trace contextRef="#ctx0" brushRef="#br0" timeOffset="28479.8">10266 5884 0,'21'0'31,"0"0"-15,0 0-16,0 0 0,1 0 15,-1 0-15,0-21 0,21 0 0,-21 21 16,1-21-16,20 21 0,-21-21 0,21 0 15,-20-1-15,-1 1 0,21 0 0,-21 0 16,-21 0-16,0 0 0,21-1 16,-21 1-16,0 0 0,0 0 0,0 0 15,-21 21-15,0 0 0,0 0 16,-21 0-16,20 0 0,1 0 0,0 21 16,-21 0-16,21 21 0,-1-20 0,1 20 15,0-21-15,0 21 0,21-20 0,0 20 16,0-21-16,0 21 0,0-20 15,0-1-15,0 0 0,0 0 16,0 0-16,21 0 0,0-21 0,0 22 16,1-1-16,-1-21 0,0 0 0,0 0 15,0 0-15,0 0 0,1 0 0,-1 0 16,0 0-16,0 0 16,-21-21-16,21-1 15,0 1-15,-21 0 16,22 21-16,-1-21 0</inkml:trace>
  <inkml:trace contextRef="#ctx0" brushRef="#br0" timeOffset="30015.93">11620 5165 0,'0'21'31,"-21"-21"-16,0 0 1,0 0-16,0 0 16,21-21 31,0 0-47,0-1 15,0 1-15,0 0 0,0 0 16,21 21-1,-21 21 17,0 0-32,0 0 0,0 1 15,0-1-15,0 0 0,0 0 0,0 0 16,-21 0-16,21 1 16,-21-22-1,-1 0 1,22-22-1,0 1-15,0 0 16,0 0-16,0 0 16,0 0-16,0-1 0,22 1 15,-1 0-15,-21 0 16,21 21-16,0 0 16,-21 21-16,0 0 0,0 0 15,0 1-15,0-1 0,0 0 16,-21 0-16,0 0 0,0 0 0,21 1 15,-22 20-15,1-21 0,0 0 0,0-21 16,21 21-16,0 1 0</inkml:trace>
  <inkml:trace contextRef="#ctx0" brushRef="#br0" timeOffset="30576.61">11853 5165 0,'0'-21'16,"0"42"46,0-42 1,0-1-63,0 1 15,0 0-15,0 0 16,0 0 0,21 21 15,-21 21-31,0 0 0,0 0 15,0 0-15,0 1 0,0-1 0,0 0 16,0 0-16,0 0 0,0 0 0,-21 1 16,0-1-16,21 0 15,-21-21-15,0 0 16,21-21 15,21 0-31,0-1 0,-21 1 16,21 0-16,0 0 15,-21 0-15,22 0 0,-22-1 16,21 22-16,0 0 0,0 0 16,-21 22-1,0-1-15,0 0 0,0 21 0,0-21 16,0 22-16,-21-22 0,0 21 16,0-21-16,-22 22 0,22-22 0,0 21 15</inkml:trace>
  <inkml:trace contextRef="#ctx0" brushRef="#br1" timeOffset="47888.72">1841 8446 0,'0'0'0,"0"-22"0,22 1 15,-22 0-15,0 0 0,0 0 0,0-22 16,0 1-16,0 21 0,0-21 15,0-1-15,0 22 0,0-21 0,0 21 16,0-22-16,0 22 0,0 0 16,0 0-16,0 42 31,0 0-31,0 0 0,0 22 16,21-1-16,-21 21 0,0-20 0,0 20 15,0 1-15,0-1 0,0 22 16,0 0-16,0-1 0,-21 1 0,-1 21 15,22-22-15,0 1 0,-21 21 16,0-21-16,21-1 0,-21 1 0,21 0 16,0-1-16,-21 1 0,21 0 0,-21-1 15,21-20-15,0-1 0,0 1 16,0-1-16,0 1 0,0-22 0,0 22 16,0-22-16,0 0 0,0-21 0,0 1 15,0-1-15,0 0 0,0 0 16,0-42-1,21 0-15,-21 0 0,0-1 16,0-20-16,21 0 0,-21 21 16</inkml:trace>
  <inkml:trace contextRef="#ctx0" brushRef="#br1" timeOffset="48956.25">1947 8022 0,'0'0'16,"-21"0"-16,0-21 0,0 21 0,0 0 15,42 0 32,0 0-47,0 0 0,21 0 16,-20 0-16,41 0 0,-21 0 0,22 0 16,-1 0-16,22 0 15,0 0-15,21 0 0,-1 0 0,1 0 16,21 0-16,0 0 0,21-21 0,1 21 15,20 0-15,-21 0 0,0 0 16,22 0-16,-22 0 0,21 0 0,-21 0 16,0 21-16,1-21 0,-22 21 0,0-21 15,-22 21-15,22-21 0,-21 22 16,0-22-16,0 21 0,0-21 0,0 0 16,-22 21-16,22-21 0,-21 0 0,-1 0 15,-20 0-15,21 0 0,-22 0 0,1 0 16,-1 0-16,1 0 0,-1 0 15,-21 0-15,22 0 0,-22 0 16,1 0-16,-22 0 0,0 0 0,0 0 16,0 21-16,0-21 0,-21 21 15,0 0-15,0 1 16,0-1-16,0 0 0,0 21 0,-21-21 16,0 22-16,21-22 0,-21 21 0,0 1 15,0-22-15,-1 21 0,-20 0 0,21 1 16,0-1-16,0 22 0,-1-22 15,1 21-15,0-20 0,0 20 0,0-20 16,21 20-16,-21 1 0,-1-22 16,22 21-16,-21 1 0,0-22 0,21 22 0,0-1 15,0-20-15,-21 20 0,21 1 16,0-22-16,0 21 0,0-20 16,0-1-16,0 22 0,0-22 0,0 0 15,0 1-15,0-22 0,0 21 0,0 0 16,0 1-16,0-22 0,0 21 0,0-21 15,0 1-15,0-1 0,0 21 0,0-21 16,-21 0-16,0-21 0,21 22 16,-22-1-16,1 0 0,0-21 0,21 21 15,-21-21-15,0 0 0,0 21 0,-1-21 16,1 0-16,0 0 0,-21 0 0,21 0 16,-22 0-16,1 0 0,0 0 15,-22 0-15,22 0 0,-22 0 0,1 0 16,-22 0-16,22 0 0,-22 0 15,0-21-15,-21 21 0,1 0 0,-1-21 16,-21 21-16,0-21 0,0 21 0,0-21 16,-21 21-16,21 0 0,-22-22 0,22 22 15,-21 0-15,0 0 0,0 0 16,21-21-16,-21 21 0,21 0 0,-21 0 16,21 0-16,0 0 0,0 0 0,0 0 15,21 0-15,0 0 0,21 0 0,1 0 16,20 0-16,1 0 0,-1 0 15,22-21-15,-1 21 0,22 0 0,-21 0 16,21 0-16,0 0 16,42 0 15,0 21-15,0 0-16,0-21 0,0 22 0,1-1 15,20-21-15</inkml:trace>
  <inkml:trace contextRef="#ctx0" brushRef="#br1" timeOffset="49735.97">1524 13314 0,'0'-21'15,"0"42"-15,0-63 0,0 20 16,0 1-16,0 0 0,0 0 16,21 21-16,-21-21 0,0 0 0,21 21 15,0 0 1,-21 21-1,22 0-15,-22 0 0,0 21 0,21 1 16,-21-1-16,0 22 0,0-1 16,0 22-16,0-22 0,0 22 0,21-22 15,-21 22-15,21 0 0,-21-22 0,0 22 16,0 0-16,0-1 16,0 22-16,-21-21 0,0-1 0,21 1 15,-21-21-15,-1 20 0,22-20 0,-21 20 16,0-20-16,0-1 0,21 22 15,0-21-15,0-22 0,-21 21 0,21-20 16,0-1-16,0 0 0,0 1 0,0-22 16,0 0-16,0 0 0,0 0 15,0-42 17,0 0-32,0-21 0,0 21 15,0-22-15,0 22 0,0-21 16,0-1-16,0-20 0,0-1 0,0 22 15,0-21-15</inkml:trace>
  <inkml:trace contextRef="#ctx0" brushRef="#br1" timeOffset="50569.52">1609 13526 0,'0'-43'0,"0"86"0,0-128 0,0 64 0,0-22 16,0 1-16,0 21 15,0 0-15,-22 0 0,22-1 0,0 1 16,0 0-16,22 21 47,20 0-47,0 0 0,1 0 16,-1 0-16,21 0 0,1 0 0,-1 21 15,43-21-15,-21 0 0,42 21 0,0-21 16,0 0-16,0 0 0,21 0 0,0 0 15,0 0-15,22 0 0,-1 0 16,0 0-16,1 0 0,-1 0 0,0 0 16,1 0-16,-1 0 0,0 0 15,1 0-15,-1 0 0,0 0 0,-20 0 16,-1 0-16,0 0 0,-21 0 0,0 0 16,-21 0-16,0 22 0,-22-22 0,-20 0 15,20 0-15,-41 0 0,-1 0 16,0 21-16,-20-21 0,-1 0 0,0 0 15,0 0-15,-21 21 0,21-21 16,-21 21-16,0 0 0,0 0 16,0 1-16,0-1 15,0 0-15,0 21 0,0-21 0,0 22 0,0-22 16,-21 21-16,21 1 0,-21-1 0,21 0 16,-21 22-16,21-22 15,0 22-15,0-22 0,0 21 0,-21-20 16,21 20-16,0 1 0,0-1 0,-22-20 15,22 20-15,0 1 0,0-1 0,0 1 16,0-1-16,0 1 0,0-1 0,0-21 16,0 22-16,0-22 0,0 22 0,0-22 15,0 0-15,0 1 0,0-1 0,0 0 16,0 1-16,0-22 0,0 21 0,0-21 16,0 1-16,0-1 0,-21 0 0,21 0 15,-21 0-15,0 0 0,0 1 16,0-22-16,-22 0 0,22 21 0,-21-21 15,21 0-15,-22 21 0,-20 0 16,20-21-16,-20 0 0,-1 21 16,1-21-16,-22 0 0,1 21 0,-22-21 15,0 0-15,0 0 0,-21 0 0,0 22 16,0-22-16,-21 0 0,0 0 0,-22 0 16,22 0-16,-21 0 0,0 0 0,-1 0 15,1 0-15,0 0 0,-1 0 0,1 0 16,0 0-16,20 0 0,1 0 15,21 0-15,21 21 0,1-21 0,-1 0 16,42 0-16,1 0 0,20 0 0,1 0 16,0 0-16,21 0 0,21-21 15,0-1-15,0 1 0,0 0 16,21 0-16,0 0 0,21-22 0,-21 1 16,43 0-16,-22-1 0</inkml:trace>
  <inkml:trace contextRef="#ctx0" brushRef="#br1" timeOffset="51165.17">4381 10795 0,'0'-21'0,"0"42"0,0-63 16,22 42 15,-1 21-31,-21 21 0,21-21 16,-21 22-16,21 20 0,-21 1 0,0 20 15,0 1-15,0 0 0,0 21 16,0-22-16,0 22 0,0 0 0,0 0 16,0 0-16,0-1 0,-21 1 0,21 0 15,-21-21-15,0 21 0,-1-22 16,1 1-16,21 0 0,-21-22 0,0 22 16,0-22-16,0 1 0,21-22 0,0 0 15,-22 1-15,22-1 0,-21-21 16,21 0-16,0 1 0,0-44 31,0 1-31,0-21 0,0 21 16,0-22-16,0 1 0,0-21 0,0 20 15,0-20-15,0-1 0</inkml:trace>
  <inkml:trace contextRef="#ctx0" brushRef="#br1" timeOffset="51688.6">4339 11007 0,'0'0'16,"0"-43"-16,0 1 0,0 21 0,0 0 15,0-22-15,0 22 0,-21 21 32,0 21-32,0 1 0,-1 20 0,1 0 15,0 1-15,-21-1 0,21 21 16,-22 1-16,1-1 0,0 1 0,-22-1 15,22 1-15,-1-1 0,-20 1 16,21-1-16,-22-20 0,22-1 0,-1 0 16,22 1-16,-21-1 0,21-21 15,0 0-15,-1 1 0,22-1 0,22-42 32,-1-1-32,21 1 0,-21 0 15,22-21-15,-1-1 0,0-20 16,1 21-16,-1-22 0,0 1 0,1-1 15,-1-21-15,0 22 0,1-1 0,-1-20 16,0 20-16,-21 22 0,22-22 0,-22 22 16,21 0-16,-21-1 0,1 22 15,20 0-15,-21 0 0,0 21 16,0 0-16,1 0 0,-1 42 0,21-21 16,-21 22-16,0 20 0,22 1 0,-22 20 15,21 1-15,-21 0 0,1-1 16,-1 1-16,0-21 0,0 20 0,0-20 15,0-1-15,1 1 0,-1-22 0,-21 0 16,21 1-16,0-1 0,-21-21 0,21 0 16,-21 1-16,21-1 0,-21 0 0,22-21 15,-22-21 1,0 0-16,0-1 0,0 1 16</inkml:trace>
  <inkml:trace contextRef="#ctx0" brushRef="#br1" timeOffset="52543.68">4805 8551 0,'0'-21'0,"0"42"0,-21-63 0,-1 42 0,22-21 16,0 0-16,-21 21 0,0 0 15,0 0 1,21 21-16,0 21 0,-21-21 16,21 22-16,-21 20 0,-1 1 0,22-1 15,-21 1-15,0-1 0,0 1 16,0-1-16,0 1 0,-1-1 0,1-20 15,0 20-15,0-21 0,0 1 16,0-1-16,-1-21 0,1 22 0,0-22 0,0 0 16,21 0-16,0 0 15,0-42 1,0 0-16,0 0 16,0 0-16,0-22 0,21 22 0,0-21 15,0-1-15,1-20 16,20 21-16,-21-22 0,0 22 0,0-22 15,22 1-15,-22-1 0,0 1 0,21 20 16,-20-20-16,-1 21 0,0-22 0,0 22 16,0-1-16,0 22 0,-21-21 15,0 21-15,22 0 0,-22-1 0,21 22 16,-21-21-16,21 42 47,-21 1-47,21-1 15,-21 21-15,0-21 0,0 22 0,0-1 16,21 21-16,-21-20 0,0 20 0,21 1 16,-21-1-16,0 1 0,0-1 15,22-20-15,-22 20 0,21-21 0,-21 1 16,21-1-16,0-21 0,-21 22 0,21-22 16,-21 0-16,21 0 0,-21 0 0,0 0 15,22 1-15,-22-1 16,0 0-16,0 0 15,0 0-15,-22-21 16,1 0-16,0 0 16,0 0-16,0 0 15,0-21-15,-1 0 0,1 21 16</inkml:trace>
  <inkml:trace contextRef="#ctx0" brushRef="#br1" timeOffset="52784.12">4403 9229 0,'0'0'16,"-22"0"0,44 0-16,20 0 0,-21 0 0,21-21 15,1 21-15,-1 0 0,22-22 16,-22 22-16,0-21 0,22 21 16,-22-21-16,0 21 0,1 0 0,-1-21 15,0 21-15,-20 0 0,-1 0 0,0 0 16,0 0-16,-42 0 31,0 21-15,0 0-16,21 0 0,0 1 15</inkml:trace>
  <inkml:trace contextRef="#ctx0" brushRef="#br1" timeOffset="53564.71">4403 13716 0,'0'-21'0,"0"42"0,0-63 0,0 21 15,0-1-15,0 1 0,0 0 16,0 0-16,0 0 0,0 0 16,-22-1-16,22 44 15,0-1-15,0 0 0,0 21 16,0 1-16,-21 20 0,21 1 0,0-1 16,0 1-16,0-1 0,0 1 0,0-1 15,-21 1-15,21-22 0,0 21 16,0 1-16,-21-22 0,21 1 0,-21-1 15,21 0-15,0 1 0,0-22 0,0 0 16,0 0-16,-21 0 0,21 0 0,0 1 16,0-44-1,0 1 1,0 0-16,0-21 0,0 21 0,0-22 16</inkml:trace>
  <inkml:trace contextRef="#ctx0" brushRef="#br1" timeOffset="54132.04">4318 13822 0,'-21'-21'15,"21"0"-15,0-1 0,0 1 16,0 0-16,0 0 0,0 0 16,21 0-16,0-1 0,0 1 15,0 21-15,1-21 0,20 0 0,0 0 16,1 21-16,-1 0 0,0 0 15,1 0-15,-1 0 0,0 0 0,-21 21 16,22 0-16,-22 0 0,0 22 0,-21-1 16,0 0-16,0 1 0,0-1 0,0 0 15,-21 1-15,0-1 0,0-21 0,-22 21 16,1 1-16,0-22 0,-1 0 16,1 21-16,0-20 0,20-1 0,-20 0 15,0 0-15,21-21 0,-1 21 16,1-21-16,0 0 0,42-21 31,0 0-31,1 0 0,20 0 16,0-1-16,1 1 0,-1 0 15,0 0-15,22 21 0,-22-21 0,22 0 16,-22 21-16,21 0 0,-20 0 0,20 0 16,-20 21-16,-1 0 0,0 0 0,-21 0 15,22 22-15,-22-22 0,0 21 0,-21-21 16,0 22-16,0-1 0,0 0 0,0-21 15,0 22-15,-21-1 0,0-21 0,-22 22 16,1-22-16,0 21 0,-1-21 16,1 0-16,-21 1 0,-1-1 15,1 0-15,20 0 0,-20-21 0,-1 0 16,1 21-16,20-21 0,1 0 0,0 0 16,-1 0-16,1 0 0,0 0 0,21-21 15,-1 0-15,-20 21 0,21-21 0,21 0 16,-21 21-16,0-22 0,21 1 0,-22 21 15,22-21-15,0 0 0,0 0 16,0 0-16,0-1 0</inkml:trace>
  <inkml:trace contextRef="#ctx0" brushRef="#br1" timeOffset="55377.31">10499 7197 0,'0'-43'15,"0"22"-15,0 0 0,0 0 16,-22 21-16,22-21 0,0 0 16,-21 21-16,21-22 0,0 44 31,0-1-31,0 0 0,0 21 0,0 1 15,0-1-15,0 21 0,0-20 0,0 20 16,0-20-16,0 20 0,0-21 16,0 22-16,0-22 0,0 1 0,0-1 15,0 0-15,0-21 0,0 22 0,0-22 16,0 0-16,21 0 0,1 0 0,-1-21 16,21 0-16,-21 0 0,22 0 15,-22 0-15,21-21 0,-21 0 16,22 0-16,-1 0 0,-21-22 0,21 22 15,-20-21-15,20 21 0,-21-22 0,0 1 16,0 0-16,-21-1 0,0 1 0,0 0 16,0-22-16,0 22 0,0 0 0,0-1 15,0 1-15,0 0 0,0 20 16,0 1-16,0 0 0,0 0 0,-21 21 16,21 21 15,0 0-31,0 0 15,21 1-15,-21-1 16,22-21-16</inkml:trace>
  <inkml:trace contextRef="#ctx0" brushRef="#br1" timeOffset="55649.16">11409 7112 0,'-21'0'16,"21"21"-1,0 0-15,0 22 0,0-1 0,0 0 16,0 1-16,0 20 0,0-20 0,0 20 16,21-21-16,-21 22 0,0-22 0,0 22 15,0-1-15,0 1 0,0-1 16,0 1-16,0-1 0,0 22 16,0-22-16,0 1 0,-21-1 0,21 1 15,-22-1-15,22 1 0,0-1 0,-21-20 16,21-1-16,0 0 0,0-20 0,0-1 15,0 0-15,0 0 0,0-42 16,0-21 0,0 20-16,0 1 0</inkml:trace>
  <inkml:trace contextRef="#ctx0" brushRef="#br1" timeOffset="55924">11409 7641 0,'0'0'0,"-21"-63"0,-1 20 15,22 1-15,-21 0 0,21 21 0,0-22 16,0 22-16,0-21 0,0 21 0,21-1 16,22 22-16,-22-21 0,0 21 0,0 0 15,0 0-15,22 0 0,-22 0 0,0 21 16,21 1-16,-42-1 0,22 0 16,-22 0-16,0 0 0,0 22 0,0-22 15,0 0-15,-22 21 0,1-21 0,-21 1 16,21 20-16,-22-21 0,1 0 15,21 0-15,-21 1 0,20-22 0,-20 21 16,21 0-16,21 0 16,21-21-1,0 0-15,22 0 0,-22 0 16,21-21-16</inkml:trace>
  <inkml:trace contextRef="#ctx0" brushRef="#br1" timeOffset="56164.68">12234 7260 0,'0'0'0,"0"-21"0,0 0 0,0 0 16,-21 21-16,0 0 15,0 0-15,0 0 0,-1 0 16,1 21-16,0 0 0,0 0 0,0 0 16,0 22-16,-1-22 0,1 21 0,21 1 15,-21-1-15,0 0 0,21 1 0,-21-22 16,21 21-16,0 0 0,0-20 15,0-1-15,0 21 0,0-21 0,0 0 16,0 1-16,21-22 0,0 21 0,21-21 16,-20 0-16,-1 0 0,21 0 0,0 0 15,1 0-15,-1 0 0</inkml:trace>
  <inkml:trace contextRef="#ctx0" brushRef="#br1" timeOffset="56611.94">12912 7430 0,'0'0'0,"0"-22"0,0-20 0,0 21 16,0 0-16,0 0 0,-22-1 0,1 1 16,0 21-16,0 0 0,0 0 0,0 0 15,-22 0-15,22 21 0,0 1 0,0-1 16,-22 21-16,22-21 0,0 22 0,0-1 16,0 0-16,0-21 0,-1 22 0,1-1 15,21 0-15,-21 1 0,21-22 16,0 21-16,0-21 0,0 1 0,0-1 15,0 0-15,0 0 0,21 0 0,0-21 16,1 0-16,-1 0 0,0 0 16,0 0-16,0 0 0,22 0 0,-22-21 15,21 0-15,-21 21 0,0-42 0,22 20 16,-22 1-16,0 0 0,0-21 16,0 21-16,1-22 0,-22 1 0,0 0 15,0-1-15,21 1 0,-21 21 0,0-22 16,0 22-16,0 0 0,0 42 31,0 22-31,-21-22 0,21 21 16,0-21-16,0 22 0,-22-1 15,22-21-15,-21 21 0,21 1 0,0-22 0,0 0 16,0 21-16,0-20 0,0-1 16,0 0-16,0 0 0,21-21 15,1 0-15,-1 0 0,0 0 0,0 0 16,0 0-16,0 0 0,1 0 0,20 0 15,-21-21-15</inkml:trace>
  <inkml:trace contextRef="#ctx0" brushRef="#br1" timeOffset="56985.21">13631 7493 0,'0'0'0,"21"-42"0,1 21 0,-22-43 16,0 43-16,0 0 0,-22 21 15,1 0-15,0 0 16,0 0-16,-21 0 0,20 21 15,-20 0-15,0 0 0,21 0 0,-22 1 16,22-1-16,0 0 0,0 0 0,21 0 16,0 0-16,0 1 0,0-1 0,21 0 15,0-21-15,0 21 0,0 0 0,22-21 16,-22 21-16,0-21 0,21 22 16,-20-22-16,-1 21 0,0-21 0,0 21 15,0-21-15,0 21 0,1 0 16,-1 0-16,-21 1 15,0-1-15,-21 0 0,-1-21 16,1 21-16,-21-21 0,21 21 16,-22-21-16,22 0 0,-21 21 0,0-21 15,-1 0-15,22 0 0,-21 0 0,21 0 16,-22 0-16,22 0 0,0 0 16,21-21-1,0 0-15,0 0 0,21 21 0,21-21 16,-20 0-16,20-22 0,0 22 0,1 0 15</inkml:trace>
  <inkml:trace contextRef="#ctx0" brushRef="#br1" timeOffset="57859.89">13906 7197 0,'22'-21'0,"-44"42"0,65-85 0,-43 22 0,0 21 16,0 0-16,0-22 0,21 22 0,-21 0 15,0 42 16,0 21-31,0-20 16,0 20-16,0 21 0,0-20 0,-21-1 16,21 22-16,0-1 0,-21-21 0,21 22 15,-22-22-15,1 22 0,21-22 0,0 0 16,0-20-16,-21 20 0,21 0 0,0-21 16,0 1-16,0-1 0,0 0 0,0 0 15,0 0-15,21-21 0,0 0 16,1 0-16,-1 0 0,0 0 15,0 0-15,0 0 0,0-21 16,64-42 0,-64 41-16,0 1 0,1 0 0,-22 0 15,21 0-15,-21 0 0,21-1 0,-21 1 16,0 0-16,0 42 16,0 0-1,0 1-15,0-1 16,0 0-16,0 0 0,0 0 0,0 0 15,0 1-15,0-1 0,0 0 16,0 0-16,0 0 0,0 0 0,21-21 16,0 22-16,0-22 0,1 0 0,-1 21 15,21-21-15,-21 0 0,22 0 0,-22 0 16,21 0-16,0 0 0,-20-21 0,20 21 16,-21-22-16,21 22 0,-20-21 0,-1 0 15,0 0-15,0 0 0,-21 0 16,0-1-16,21-20 0,-21 21 0,0 0 15,0 0-15,0-1 0,0 1 0,0 42 47,-21 1-47,21-1 0,0 0 16,0 0-16,-21-21 0,21 21 0,-21 0 16,21 1-16,0-1 0,0 0 15,-21 0-15,-1 0 0,22 0 16,0 1-16,0-44 47,0 1-47,0 0 15,0 0-15,22 0 0,-1 0 16,0-22-16,0 22 16,0 0-16,0-21 0,22 20 0,-22-20 15,21 21-15,-21 0 0,22 0 0,-1 21 16,-21 0-16,22 0 0,-1 0 0,0 21 15,-21 0-15,22-21 0,-22 21 0,0 21 16,-21-20-16,0-1 0,0 0 0,0 0 16,0 21-16,0-20 0,0-1 0,0 0 15,-21 0-15,0 0 0,0 0 16,-1 1-16,1-1 0,21 0 0,-21 0 16,0 0-16,0-21 0,21 21 0,21-21 31,21 0-31,-21-21 15,22 21-15</inkml:trace>
  <inkml:trace contextRef="#ctx0" brushRef="#br1" timeOffset="58496.39">16002 7662 0,'0'-21'0,"0"42"0,0-63 0,0 21 15,0 0-15,0 0 0,-21-1 0,0 1 16,-1 21-16,1-21 0,0 21 15,0 0-15,0 0 0,0 0 16,-1 0-16,1 21 0,0 0 0,0 1 16,0-1-16,0 0 0,-1 21 15,1-21-15,21 1 0,-21 20 0,21-21 16,-21 21-16,21-20 0,0-1 0,0 0 16,0 0-16,0 0 0,0 0 0,21-21 15,0 22-15,0-22 0,22 0 16,-22 0-16,0 0 0,0 0 15,0 0-15,1 0 0,-22-22 0,21 1 16,0 0-16,0 21 0,-21-21 0,0 0 16,0 0-16,21-1 0,-21 1 0,21-21 15,-21 21-15,0 0 0,22-1 0,-22 1 16,0 0-16,0 0 0,0 42 31,0 0-31,0 0 16,0 1-16,0-1 15,0 0-15,0 21 0,0-21 0,0 22 16,-22-22-16,22 21 0,-21 1 0,21-1 16,0-21-16,0 21 0,0 1 0,0 20 15,-21-20-15,21-1 0,0 0 0,0 1 16,0-1-16,0 21 0,0-20 0,0-1 16,0 22-16,0-22 0,0 21 0,0-20 15,0 20-15,0-20 0,0-1 0,0 0 16,0 1-16,-21-1 0,21-21 0,-21 0 15,21 0-15,0 1 0,-21-22 16,-1 0-16,1 0 16,0-22-1,21-20-15,0 21 0,0 0 0,0-22 16,0 1-16,0 0 0,0-1 0,21 1 16,-21-21-16,21-1 0,1 22 0,-1-22 15,-21 1-15,21-1 0,0-20 16,0 20-16,-21 1 0,21-22 15,-21 21-15,22 1 0,-22-1 0,21 1 0</inkml:trace>
  <inkml:trace contextRef="#ctx0" brushRef="#br1" timeOffset="58787.79">15642 7112 0,'0'0'0,"-21"42"16,21-20-16,21-22 16,0 0-1,0 0 1,1-22-16,-22 1 16,0 0-16,0 0 0,-22 0 15,1 21-15,0-21 0,0 21 16,0-22-16,0 22 15,-1 0-15,1 0 16,0 0-16,21 22 0,0-1 16,-21 0-16,21 0 0,-21-21 0,21 21 15,-21 0-15,21 1 0</inkml:trace>
  <inkml:trace contextRef="#ctx0" brushRef="#br1" timeOffset="59036.65">14076 7303 0,'-21'0'0,"42"0"0,-64 0 16,43-22 0,22 1-16,20 21 15,-21-21-15,21 21 0,1-21 0,-1 21 16,22 0-16,-22-21 0,0 21 0,1 0 15,-1 0-15,0 0 0,-21-21 16,22 21-16,-64 0 31,-1 0-31</inkml:trace>
  <inkml:trace contextRef="#ctx0" brushRef="#br1" timeOffset="59792.72">10477 8530 0,'0'0'0,"-21"-21"0,0 0 16,0 0-16,0 21 0,21-21 0,-21 21 15,-1-22-15,-20 22 0,21 0 0,0-21 16,-22 21-16,22 0 0,0-21 0,-21 21 16,21 0-16,-1 0 0,1 0 0,0 0 15,0 0 1,42 0-1,0 0-15,0 0 0,1 0 16,20 0-16,0 0 0,1 0 0,20 0 16,-21 0-16,43 21 0,-21-21 15,20 0-15,22 0 0,0 21 16,21-21-16,0 0 0,21 0 0,-21 22 16,21-22-16,0 0 0,22 21 0,-1-21 15,0 0-15,1 21 0,-1-21 0,22 0 16,20 21-16,-20-21 0,-1 21 0,1-21 15,20 21-15,-20-21 0,21 22 0,-22-1 16,1-21-16,-1 21 0,22 0 16,-22-21-16,22 21 0,-22 0 15,-20-21-15,20 22 0,1-1 0,-22-21 0,0 21 16,-20 0-16,-1-21 0,-21 21 0,0 0 16,-21 1-16,-1-22 0,1 21 15,-21 0-15,-22-21 0,1 21 0,-1-21 16,-20 21-16,-1-21 0,-21 0 15,0 0-15,1 21 0,-22 1 16,0-1 0,-22-21-1,1 0-15,0 0 0,0 0 0</inkml:trace>
  <inkml:trace contextRef="#ctx0" brushRef="#br1" timeOffset="59932.65">17335 9038 0,'0'21'16,"-21"-21"15,0 0-31,0 0 0,0 0 16,0 0-16,-1 0 0</inkml:trace>
  <inkml:trace contextRef="#ctx0" brushRef="#br1" timeOffset="63864.82">11007 10393 0,'0'0'0,"21"-21"0,-21-22 0,0 22 0,21 0 16,0 0-16,-21-21 0,21 20 0,-21 1 16,0-21-16,21 21 0,-21 0 15,0-1-15,22 1 0,-22 0 0,0 0 16,0 42 0,0 0-16,0 0 15,0 1-15,0 20 0,-22 0 0,1 1 16,0-1-16,0 21 0,0 1 15,0-22-15,-22 22 0,22-1 16,-21 1-16,-1-22 0,22 22 0,-21-22 16,0 21-16,-1-20 0,22 20 0,-21-20 15,21-1-15,-22 0 0,22 1 0,0-1 16,0 0-16,0-21 0,21 22 0,-22-22 16,22 0-16,0 0 0,22-21 31,-1 0-31,0-21 0,21 21 0,-21-21 15,1-21-15,20 20 0,0-20 16,-21 0-16,22 21 0,-1-43 0,0 22 0,-20-1 16,20-20-16,0 21 0,1-22 15,-1 1-15,-21-1 0,21 1 0,-20-1 16,20 1-16,-21-1 0,0 22 0,0-22 16,-21 22-16,0-22 0,22 22 15,-22 0-15,21-1 0,-21 1 0,21 0 16,-21-1-16,0 22 0,0 0 0,0 0 15,0 0-15,21 21 16,-21 21-16,0 0 16,0 21-16,0 1 0,0-1 0,0 0 15,0 22-15,0-22 0,0 22 0,0-1 16,0 22-16,0-22 0,0 1 0,0-1 16,0 1-16,0-1 0,0 1 15,0-22-15,0 22 0,0-22 0,0 0 16,0 1-16,0-1 0,0 0 0,0 1 15,0-1-15,0-21 0,0 0 16,0 22-16,0-22 0,0 0 0,21 0 16,-21 0-16,21-21 0,-21-21 47,0 0-47,0 0 0,0 0 15,0 0-15,0-1 0,0 1 16,-21 0-16,0-21 0,0 21 15,21-1-15,-21-20 0</inkml:trace>
  <inkml:trace contextRef="#ctx0" brushRef="#br1" timeOffset="64103.81">10858 10753 0,'-21'21'0,"42"-42"0,-63 42 0,63-21 31,22 0-16,-22 0-15,21 0 0,0 0 0,22 0 0,-22 0 16,22 0-16,-22 0 0,0 0 0,1-21 16,-1 21-16,0 0 0,-20 0 0,-1 0 15,0 0-15,-42 0 32,0 0-32,-1 0 0,22 21 15,-21-21-15,0 0 0,21 21 16</inkml:trace>
  <inkml:trace contextRef="#ctx0" brushRef="#br1" timeOffset="66491.89">13822 10795 0,'21'0'15,"0"0"1,0 0 0,0-21-16,-21 0 15,22 21-15,-1-21 0,-21-1 16,21 1-16,-21 0 16,0 0-16,0-21 0,0 20 15,0 1-15,0 0 0,0 0 0,-21 0 16,0 0-16,-1-1 0,1 1 0,0 21 15,0 0-15,0 0 0,0 0 16,-1 0-16,-20 21 0,21 1 0,0 20 16,-22 0-16,22-21 0,0 43 15,-21-22-15,21 1 0,-1-1 0,1 0 0,0 22 16,0-22-16,21 0 16,0 1-16,-21-1 0,21-21 0,0 22 0,0-1 15,0-21-15,0 0 0,21 0 16,0 1-16,0-1 0,0 0 0,1-21 15,-1 0-15,0 0 0,0 0 0,0 0 16,22 0-16,-22 0 0,21-21 0,-21 0 16,0-1-16,22 1 0,-22 0 0,21-21 15,-21 21-15,1-22 0,-1 22 0,0-21 16,0-1-16,0 1 0,-21 0 0,0-1 16,21 1-16,-21 0 0,0-1 15,0 1-15,0 0 0,0-1 0,0 22 16,0 0-16,0 0 0,-21 42 15,21 0-15,-21 0 16,21 22-16,-21-1 0,21 0 16,0 1-16,0-1 0,0 0 0,0 1 15,0 20-15,0-20 0,0-22 0,0 21 16,0 0-16,0-20 0,21 20 0,-21-21 16,21 0-16,0 0 0,1 1 0,-1-1 15,0 0-15,0-21 0,0 0 0,0 0 16,1 0-16,20 0 0,-21 0 15,21 0-15</inkml:trace>
  <inkml:trace contextRef="#ctx0" brushRef="#br1" timeOffset="66520.87">14563 11134 0,'63'-64'16</inkml:trace>
  <inkml:trace contextRef="#ctx0" brushRef="#br1" timeOffset="66940.41">15748 10859 0,'0'0'0,"-21"0"16,42 0 0,0 0-16,0 0 15,0 0-15,1 0 0,20-22 0,0 22 16,1 0-16,-1 0 0,-21-21 0,21 21 15,1 0-15,-1 0 16,0 0-16,-20 0 0,-1-21 0,0 21 16,0 0-16,-42 0 31,0 0-31,0 0 0,-22 0 0,22 0 16,-21 21-16</inkml:trace>
  <inkml:trace contextRef="#ctx0" brushRef="#br1" timeOffset="67108.39">15748 10943 0,'0'0'0,"0"21"0,-21 1 0,0-1 16,21 0-16,0 0 16,21-21-16,0 0 15,-21 21-15,21-21 0,0 0 16,0 0-16,22 0 0,-22 0 0,21 0 16,-21 0-16,1 0 0,20 0 0,-21 0 15,0 0-15,0 0 0,22 0 0,-22 0 16,0 0-16,0-21 0,0 0 0,22 21 15</inkml:trace>
  <inkml:trace contextRef="#ctx0" brushRef="#br1" timeOffset="67823.75">17357 10605 0,'0'0'0,"0"-22"0,0 1 16,0 0-16,0 0 0,0 0 15,0 0-15,21-1 0,0 1 0,-21 0 16,21 0-16,0 0 0,0 0 16,1-1-16,-1 1 0,21 21 0,-21 0 15,0 0-15,1 0 0,20 0 0,-21 0 16,0 21-16,0 1 0,1 20 0,-1 0 15,0 1-15,0-1 0,-21 0 16,0 1-16,0-1 0,0 21 0,0-20 0,0-1 16,0-21-16,0 22 0,-21-1 15,21-21-15,-21 0 0,0 22 0,-1-22 16,1-21-16,0 21 0,0-21 16,0 0-1,21-21 1,0 0-16,0-1 0,0 1 0,21 0 15,0-21-15,0 21 0,0-22 0,1 1 16,-1 0-16,0-22 0,21 22 0,-21-22 16,1 22-16,20 0 0,0-22 0,1 43 15,-22-21-15,21 20 0,0 1 16,1 21-16,-1 0 0,0 0 0,1 21 16,-22 1-16,0 20 0,0-21 15,0 21-15,-21 1 0,0-1 0,0 0 16,0 1-16,0-1 0,0 0 0,-21 1 15,0-1-15,0-21 0,0 22 0,0-22 16,-1 21-16,1-21 0,0 0 0,0 1 16,21-1-16,-21 0 0,42-21 31,0-21-15,0 21-16,22-21 0,-22-1 0</inkml:trace>
  <inkml:trace contextRef="#ctx0" brushRef="#br1" timeOffset="68728.86">18690 10647 0,'21'0'15,"0"0"1,1 0-16,-1-21 16,0 0-16,0 21 0,0-22 15,0 1-15,-21 0 0,22 0 0,-1 0 16,-21 0-16,21-1 0,-21 1 0,0 0 15,0 0-15,0-21 0,0 20 0,0 1 16,-21 0-16,0 0 16,-1 0-16,1 21 0,0 0 0,-21 0 15,21 0-15,-1 0 0,-20 21 0,21 21 16,-21-21-16,20 22 0,1-1 0,0 0 16,-21 22-16,21-22 0,21 1 0,-22 20 15,22-21-15,0 1 0,0-1 0,0-21 16,0 22-16,0-22 0,0 0 0,22 0 15,-1 0-15,0 0 0,21 1 0,-21-22 16,22 0-16,-22 0 0,21 0 0,-21 0 16,22 0-16,-1 0 0,-21 0 15,22-22-15,-22 1 0,21 0 0,-21 0 16,22 0-16,-22-22 0,0 22 0,21-21 16,-21 0-16,1 20 0,-1-41 15,21 21-15,-21 20 0,0-20 0,-21 0 16,22 21-16,-1-1 0,-21 44 31,0-1-31,0 0 0,0 21 0,-21 1 16,-1-22-16,22 21 0,-21 0 15,0 1-15,0-22 0,21 21 0,0-21 16,-21 22-16,21-22 0,0 0 0,0 21 16,0-20-16,0-1 0,21 0 15,0-21-15,0 0 0,0 0 16,22 0-16,-22 0 0,0 0 0,21 0 15,1-21-15,-22 21 0,21-21 16,1-1-16,-22 1 0,21 0 0,-21 0 16,22-21-16,-22 20 0,0 1 0,0 0 15,0 0-15,-21 0 0,21 21 0,-21 21 32,-21 0-32,0-21 15,21 21-15,-21 0 0,21 1 0,0-1 16,0 0-16,0 0 0,0 0 15,0 0-15,0 1 0,21-22 16,0 0-16,0 0 0,1 0 16,-1 0-16,0 0 0,21 0 15,-21 0-15,22 0 0,-22 0 0,0-22 0,0 1 16,0 21-16,1-21 0,-1 0 16,-21-21-16,0 20 0,0 1 15,0-21-15,0 0 0,0 20 0,0-20 16,0 0-16,-21 21 0,-1-22 0,22 22 15,-21 0-15,0 0 0,0 0 0,21-1 16,-21 22-16,42 0 31,0 0-31,0 0 0,0 0 0,1 0 16,-1 22-16,0-22 0,0 0 16,0 0-16,0 0 0,1 0 0,-1-22 15,0 1 1,0 0-16,-21 0 0</inkml:trace>
  <inkml:trace contextRef="#ctx0" brushRef="#br1" timeOffset="69097.3">22246 9970 0,'0'0'0,"-21"0"15,0-22-15,0 1 0,-1 0 16,1 0-16,0 21 0,21-21 16,-21 21-16,0 0 0,0 21 15,21 0-15,-22 21 0,1-20 0,21 20 16,-21 21-16,21-20 0,-21 20 0,0 1 15,21-1-15,0 1 0,-21 20 0,-1-20 16,22-1-16,-21-20 0,21 20 0,0-20 16,-21 20-16,21-42 0,-21 22 0,21-22 15,0 0-15,0 0 0,0 0 16,0 0-16,0-42 31,0 0-31,0 0 0,0-21 16,0 20-16</inkml:trace>
  <inkml:trace contextRef="#ctx0" brushRef="#br1" timeOffset="69613">21780 10202 0,'0'0'0,"0"-42"0,0 0 0,-21 21 0,21-22 16,0 22-16,0-21 0,0 21 0,0-1 16,0 1-16,21 0 0,1 0 15,-1 0-15,21 0 0,-21 21 16,22 0-16,-1 0 0,0 0 0,22 0 15,-22 0-15,0 0 0,1 21 0,20 21 16,-20-21-16,-22 0 0,21 22 0,-21-22 16,-21 21-16,0-21 0,0 22 15,0-22-15,-21 21 0,0-21 0,-21 22 16,-1-22-16,1 21 0,0-21 0,-22 1 16,22-1-16,-22 0 0,22-21 0,0 21 15,-1 0-15,1-21 0,21 0 0,0 0 16,-1 0-16,22-21 15,22 0 1,20 21-16,-21-21 0,21 21 16,1 0-16,-1 0 0,0 0 0,22 0 15,-22 0-15,22 21 0,-1 0 0,-20 0 16,20 0-16,-21 22 0,1-22 0,-1 21 16,0 1-16,-20-22 0,-1 21 0,0-21 15,-21 22-15,0-22 0,0 0 16,-21 0-16,-22 0 0,1 0 0,0 1 15,-1-1-15,-20 0 0,21-21 16,-22 21-16,1-21 0,-1 0 0,1 21 16,-1-21-16,1 0 0,20 0 0,-20 0 0,20 0 15,1 0-15,0 0 0,21 0 0,-1 0 16,1-21-16,0 21 0,21-21 16,0 0-1,0 0-15,21 21 0,0-22 0,22 22 16,-22-21-16,21 0 0,1 21 15,20-21-15</inkml:trace>
  <inkml:trace contextRef="#ctx0" brushRef="#br1" timeOffset="69923.82">23601 10054 0,'0'-21'0,"0"42"0,0-63 0,0 21 15,0 0-15,-21 21 16,-1 0-16,1 0 16,-21 0-16,0 0 0,20 42 0,-20-21 15,0 0-15,-1 22 0,1-1 0,0 0 16,-1 22-16,1-22 0,0 22 0,21-22 16,-22 21-16,22 1 0,0-22 0,0 22 15,21-22-15,0 0 0,0 1 0,0-1 16,0-21-16,21 22 15,0-22-15,0 0 0,0 0 0,22 0 0,-22 0 16,21 1-16,1-22 0,-22 0 16,21 0-16,0 0 0,-20 0 0,20 0 15,0 0-15,1-22 0,-1 1 0,-21 0 16,21 0-16</inkml:trace>
  <inkml:trace contextRef="#ctx0" brushRef="#br1" timeOffset="70236.86">24151 10012 0,'0'0'0,"0"-21"0,21 0 15,0 21 1,1 0-16,-1 0 0,0 0 0,0 21 16,0 0-16,0 0 0,1 0 15,-1 0-15,0 1 0,-21 20 0,21 0 16,0 1-16,0 20 0,1 1 0,-22-22 15,21 21-15,-21 1 0,21-1 0,-21-20 16,0 20-16,0-20 0,-21-1 0,0 0 16,-1 1-16,1-22 0,0 21 0,0-21 15,0 0-15,0 1 0,-22-1 16,22 0-16,0-21 0,-21 21 0,20-21 16,1 0-16,0 0 0,0 0 15,0 0-15,21-21 16,21 0-16,0 0 15,21-1-15</inkml:trace>
  <inkml:trace contextRef="#ctx0" brushRef="#br1" timeOffset="70599.64">25548 10202 0,'0'0'16,"-21"0"-16,0 0 0,0 0 16,-1 0-16,22 22 15,-21-22-15,42 0 32,1 0-32,-1 0 15,-21-22 1,0 1-16,0 0 15,0 0 1,-21 21-16,-1 0 16,1 0-1,0 0-15,21 21 16,0 0 0,0 0-16,0 1 15,0-1 1,0 0-16</inkml:trace>
  <inkml:trace contextRef="#ctx0" brushRef="#br1" timeOffset="71160.32">25400 10753 0,'0'0'0,"0"21"0,0 0 15,-21 0-15,0 0 0,21 1 16,0-1-16,0 0 15,0 0 1,0-42 15,0 0-15,21 21-16,-21-21 0,0-1 16,21 1-16,-21 0 15,0 0-15,21 21 0,-21-21 16,0 0-16,0 42 47,0 0-47,0 0 15,-21 0-15,21 0 0,0 1 16,0-1-16,-21 0 16,21 0-16,0-42 46,0 0-46,0 0 16,21 21-16,-21-22 0,21 1 0,0 21 0,0-21 16,1 21-16,-22-21 0,21 21 15,0 0 1,-21 21-16,0 0 0,0 0 16,0 1-16,0-1 0,0 0 15,0 21-15,-21-21 0,0 22 0,-1-22 16,1 21-16,-21 1 0,0-1 0,-1 0 15,1-21-15,0 22 0,-22-1 0,22-21 16,-1 0-16,-20 1 0,21-1 16,-1-21-16,22 0 0,-21 0 0,21 0 0,-1 0 15,1 0-15</inkml:trace>
  <inkml:trace contextRef="#ctx0" brushRef="#br1" timeOffset="71655.96">25463 10033 0,'0'0'0,"-21"0"31,0 0-31,21 21 15,0 0 17,21-21-17,0 0-15,1 0 16,-1 0 0,-21-21-1,0 42 32,-21 1-31,21-1-16</inkml:trace>
  <inkml:trace contextRef="#ctx0" brushRef="#br1" timeOffset="90868.07">11239 13377 0,'0'-21'0,"0"0"0,0 0 16,0 0-16,0 0 15,0-1 1,0 1-16,0 0 0,0 0 16,0 0-16,0 0 0,0-1 15,0 1-15,0 0 0,0 0 16,0 0-16,0 0 0,-21-1 16,0 22 15,21 22-16,0-1-15,-21 0 0,21 0 0,0 21 16,0-20-16,0 20 0,0 0 16,0 1-16,0-22 0,0 21 0,0 22 15,0-22-15,0 0 0,0 1 0,0 20 16,0-21-16,0 1 0,0-1 16,0 0-16,0 1 0,0-1 0,0-21 0,0 22 15,-21-22-15,21 21 0,-21-21 16,21 0-16,0 22 0,0-22 15,0 0-15,0 0 0,-22 0 0,22 1 16,0-1-16,0 0 0,0 0 16,0-42 31,0 0-47,0 0 15,-21-1-15,21 1 0,0 0 16,0 0-16,0 0 0,0 0 0,0-1 15,-21-20-15,21 21 0</inkml:trace>
  <inkml:trace contextRef="#ctx0" brushRef="#br1" timeOffset="91665.48">11028 13335 0,'-21'0'16,"-1"-21"-16,1 21 15,21-21-15,-21 21 0,21-21 16,-21-1-16,21 1 16,0 0-16,0 0 15,21 0-15,0 21 0,0-21 16,1-1-16,-1 1 0,0 21 0,21-21 15,1 0-15,-1 0 0,0 21 0,1-21 16,-1 21-16,0 0 0,1 0 0,-1 0 16,0 0-16,-21 0 0,22 0 15,-22 21-15,0 0 0,0 0 0,0 0 16,-21 0-16,0 22 0,0-22 0,0 0 16,0 21-16,0 1 0,0-22 15,-21 21-15,0-21 0,0 22 0,0-22 16,0 21-16,-22-21 0,22 22 0,0-22 15,-21 0-15,20 0 0,1 0 16,0 1-16,0-22 0,0 21 0,0-21 16,-1 0-16,1 0 15,21-21 1,21 21 0,-21-22-16,22 22 15,-1 0-15,0-21 0,0 21 0,0-21 16,0 21-16,22 0 0,-22 0 15,0 0-15,21 0 0,-20 0 0,-1 0 16,21 0-16,-21 0 0,22 0 0,-22 21 16,0-21-16,0 21 0,0-21 15,0 22-15,1-1 0,-1-21 0,0 21 16,0 0-16,0 0 0,0 0 0,-21 1 16,22-1-16,-1 0 0,-21 0 0,21 0 15,-21 0-15,0 1 0,0-1 16,0 0-16,0 0 0,0 0 0,-21-21 15,0 21-15,-22 1 0,22-1 16,-21 0-16,21-21 0,-22 21 0,1 0 16,0-21-16,-1 21 0,1 1 15,0-22-15,-1 21 0,1-21 0,0 0 16,-1 0-16,22 0 0,-21 0 0,-1 0 16,22 0-16,0 0 0,-21 0 0,21 0 15,-1 0-15,1 0 16,21-21 15,21-1-31,1 22 16,-1-21-16,0 21 0,0-21 0,21 0 15,-20 0-15,20 0 0</inkml:trace>
  <inkml:trace contextRef="#ctx0" brushRef="#br1" timeOffset="92641.54">14541 13272 0,'0'0'0,"43"-64"16,-22 43-16,0 0 16,-21 0-16,21-1 0,-21 1 15,0 0-15,0 0 0,21 0 0,-21 0 16,0-1-16,0 44 31,0-1-15,0 0-16,0 0 0,0 21 15,0-20-15,0 20 0,0 0 0,0 1 16,0 20-16,0-21 0,-21 1 0,0 20 16,21-20-16,0-1 0,0 21 0,-21-20 15,21-1-15,-21 22 0,21-22 0,-21 0 16,21-21-16,0 22 16,0-1-16,0-21 0,0 0 0,0 22 15,0-22-15,-22 0 0,22 0 16,0 0-16,0 1 0,-21-44 47,21 1-32,0 0-15,0 0 16,0-43 0,0 43-16,0-21 0,0 21 0,0 0 15,21-1-15,-21 1 0,22 0 0,-1 0 16,-21 0-16,21 0 0,0-1 15,0 1-15,0 0 0,1 21 16,-1-21-16,0 0 0,21 21 0,-21 0 16,1 0-16,20 0 0,-21 0 0,21 0 15,-20 0-15,20 21 0,-21 0 0,21-21 16,-20 21-16,-1 0 0,0 1 0,0-1 16,0 0-16,-21 0 0,0 0 0,0 0 15,0 1-15,0-1 0,-21 0 16,0 0-16,0 0 0,-22 0 15,22-21-15,-21 22 0,0-1 0,-1-21 16,1 21-16,0-21 0,-1 21 0,22-21 16,-21 0-16,-1 21 0,22-21 15,0 21-15,-21-21 0,21 0 0,-1 0 16,22 22-16,-21-22 16,0 0-16,21-22 62,0 1-62,21 0 0,0 21 16</inkml:trace>
  <inkml:trace contextRef="#ctx0" brushRef="#br1" timeOffset="93342.19">16468 13695 0,'0'0'16,"-22"0"-16,22 21 16,-21-21-16,42 0 62,1 0-62,-1 0 16,0 0-16,0 0 0,21 0 15,-20 0-15,-1 0 0,21 0 0,-21 0 16,0 0-16,22 0 0,-22 0 0,0 0 16,0 0-16,0 0 0,1 0 15,-1 0-15,0 0 16,-42 0 62,0 0-62,-1 0-16,1 0 15</inkml:trace>
  <inkml:trace contextRef="#ctx0" brushRef="#br1" timeOffset="93707.97">16531 13949 0,'0'0'0,"0"21"0,-21-21 15,0 0-15,21 21 0,-21-21 0,42 0 47,0 0-47,0 0 16,0 0-16,0 0 0,1 0 15,-1 0-15,0 0 0,0 0 0,0 0 0,0 0 16,1-21-16,-1 21 0,0 0 16,0 0-16,0 0 0,0 0 0,1 0 15,-1 0 1,-21-21-16,0 0 109,21 21-109,0-21 0</inkml:trace>
  <inkml:trace contextRef="#ctx0" brushRef="#br1" timeOffset="94744.76">18838 12848 0,'0'0'0,"21"0"0,-21-21 0,-21 21 79,0 0-64,0 0-15,21 21 16,-21-21-16,0 21 0,-1-21 0,1 22 15,0-22-15,0 21 0,0 0 0,0 0 16,-1 0-16,1-21 0,0 21 0,0 1 16,0-1-16,0 0 0,-1 0 0,1 21 15,-21-20-15,42-1 0,-21 0 16,0 0-16,-1 0 0,1 0 0,0 22 16,0-22-16,0 0 0,0 0 0,21 0 15,-22 22-15,1-22 0,0 0 0,21 21 16,-21-20-16,0 20 0,0 0 15,21-21-15,-22 22 0,1-22 0,0 21 16,0-21-16,0 22 0,21-22 16,-21 0-16,-1 21 0,1-20 0,21-1 15,-21 21-15,21-21 0,-21 0 0,21 1 16,-21-1-16,21 21 0,0-21 0,0 0 16,0 22-16,0-22 0,0 21 0,0-21 15,0 1-15,0 20 0,0-21 0,21 0 16,-21 0-16,21 1 0,0 20 15,0-21-15,1 0 0,-1 0 0,0 1 16,21-22-16,-21 21 0,1 0 0,20-21 16,-21 21-16,21-21 0,1 0 15,-1 0-15,0 21 0,1-21 0,20 0 16,-20 0-16,-1 0 0,0 0 0,22 21 16,-22-21-16,0 0 0,1 0 0,-1 0 15,0 0-15,-20 0 0,20 0 16,-21 0-16,0 0 0,0 0 0,1 0 15,-22-21 64,0 0-64,0 0 1,0 0-16,0 0 0,21-1 15,21 1-15,-21 0 0</inkml:trace>
  <inkml:trace contextRef="#ctx0" brushRef="#br1" timeOffset="95328.43">19304 13420 0,'0'0'0,"21"-43"31,0 22-31,0 0 0,1 21 16,-22-21-16,21 0 16,0 21-1,-21 21 16,0 0-31,0 21 0,0-20 16,0-1-16,0 21 0,-21 0 16,21 1-16,0-1 0,-21 0 0,21 1 15,0-1-15,0 0 0,-22-20 0,22 20 16,-21 0-16,21-21 0,-21 22 0,21-22 16,0 21-16,-21-21 0,21 1 15,-21-1-15,21 0 0,-21 0 0,21 0 16,-22-21-16,22 21 15,0-42 32,0 0-47,0 0 0,22 0 16,-22 0-16,0-1 0,21 1 16,0-21-16,-21 21 0,0 0 0,21-1 15</inkml:trace>
  <inkml:trace contextRef="#ctx0" brushRef="#br1" timeOffset="96095.7">19346 13441 0,'0'0'0,"0"-21"0,0 0 0,-21 21 0,21-22 16,0 1-16,0 0 0,0 0 16,0 0-1,21 21-15,0-21 16,1 21-16,-1-22 0,0 22 0,0 0 15,0 0-15,22-21 0,-22 21 0,21 0 16,-21 0-16,22 0 0,-22 0 16,21 0-16,0 0 0,-20 0 0,-1 0 15,21 0-15,-21 21 0,0-21 16,1 22-16,-1-1 0,-21 0 16,0 0-16,0 0 0,0 0 0,0 1 15,-43-1-15,22 0 0,0 0 0,-21 0 16,21 22-16,-22-22 0,1 0 15,21 0-15,-22 0 0,1-21 0,21 21 16,0 1-16,-22-22 0,22 0 0,0 21 16,0-21-16,21-21 47,21-1-32,0 22-15,0-21 16,1 21-16,-1 0 0,0 0 0,21 0 15,-21 0-15,1 0 0,20 0 0,-21 0 16,21 0-16,-20 0 0,-1 0 0,21 0 16,-21 0-16,0 0 0,22 21 15,-22-21-15,0 22 0,0-1 16,0 0-16,-21 0 0,0 0 16,22 0-16,-22 1 0,21-1 15,-21 0-15,0 0 0,0 0 16,0 0-16,0 1 15,0-1-15,-21 0 0,-1 0 16,1-21-16,0 21 0,0 0 0,0-21 16,0 22-16,-1-22 0,-20 21 0,0 0 15,21-21-15,-22 21 0,1-21 0,21 21 16,-22-21-16,22 0 0,-21 21 0,21-21 16,0 0-16,-1 0 0,1 0 0,0 22 15,0-22-15,0 0 16,0 0-16,-1 0 0,1 0 15,0 0 1,0 0 0,21-22 31,0 1-47,21 21 0,0-21 15,0 0-15,22 0 16,-22 0-16</inkml:trace>
  <inkml:trace contextRef="#ctx0" brushRef="#br1" timeOffset="96660.4">20405 12912 0,'0'0'16,"-22"-21"-16,22-1 0,0 1 16,22 42 31,-1 1-47,0-22 15,0 21-15,0 0 0,0 0 0,1 0 16,20 0-16,-21 1 0,0-1 15,0 21-15,1-21 0,-1 0 0,0 22 16,0-22-16,0 21 0,-21-21 0,0 22 16,0-1-16,0-21 0,0 22 15,0-1-15,0 21 0,0-20 0,0-1 16,0 0-16,0 22 0,-21-22 0,21 1 16,-21-1-16,0 21 0,0-20 0,-1-22 15,1 21-15,0 1 0,-21-1 16,21-21-16,-22 0 0,22 22 0,0-22 0,-21 0 15,20 0-15,1 0 0,-21 0 16,21 1-16,0-1 0,-1 0 0,-20-21 16,21 21-16,0-21 0,0 21 0,-1 0 15,1-21-15,0 22 0,-21-22 16,21 0-16,-1 21 0,1-21 0,0 0 16,0 21-16,0-21 0,-22 0 0,22 0 15,0 0-15,0 0 0,0 0 16,0 0-16,-1 0 15,22-21-15,0 0 16,0-1-16,0 1 16,0 0-16,-21 0 0,21 0 15,-21 21-15</inkml:trace>
  <inkml:trace contextRef="#ctx0" brushRef="#br1" timeOffset="101455.88">13547 11599 0,'21'0'31,"0"0"-16,0 0-15,0 0 16,0 0-16,1 0 0,-1 0 16,0 0-16,0 0 0,0 0 0,22 0 15,-22 0-15,21 0 0,0 0 0,1 0 16,-1 0-16,0 0 0,22 0 0,-22 0 16,1 0-16,-1 0 0,0 0 0,1 0 15,-1 0-15,-21 0 0,0 0 0,0 0 16,22 0-16,-22 0 0,0 0 15,-42 0 48,0 0-63,0 0 0,-1 0 0,1 0 16,0 0-16,0 0 0,0 0 0,0 0 15,-1 0-15</inkml:trace>
  <inkml:trace contextRef="#ctx0" brushRef="#br1" timeOffset="101958.37">13504 11811 0,'-21'0'16,"42"0"30,0 0-46,1 0 0,-1 0 16,0 0-16,21 0 0,-21 0 0,22 0 16,-22 0-16,21 0 0,1 0 0,-1 0 15,-21 0-15,21 0 0,1 0 0,-1 0 16,0 0-16,1 0 0,-1 0 0,0 0 16,1 0-16,-22 0 0,21 0 0,-21 0 15,1 0-15,-1 0 0,0 0 16,0 0-16,0 0 15,-42 0 32,0 0-31,0 0-16,0 0 0,-1 0 16,1 0-16,0 0 0,0 0 0,0 0 15</inkml:trace>
  <inkml:trace contextRef="#ctx0" brushRef="#br1" timeOffset="102423.44">13568 11557 0,'21'0'63,"0"0"-63,0 0 0,0 0 0,22 0 15,-22 0-15,21 0 0,-21 0 0,22 0 16,-1 0-16,0 0 0,1 0 0,20 0 16,-20 0-16,-1 0 0,0 0 0,1 0 15,-1 0-15,0 0 0,-21 0 0,22 0 16,-22 0-16,0 0 0,0 0 16,-42 0 30,0 0-30,0 0-16,0 0 16,-1 0-16,1 21 0,0-21 15,0 0-15,0 0 0,0 21 16,-1-21-16</inkml:trace>
  <inkml:trace contextRef="#ctx0" brushRef="#br1" timeOffset="102787.23">13631 11832 0,'0'0'0,"0"21"0,-21-21 16,21 22 0,21-22-1,0 0-15,1 0 16,-1 0-16,0 0 0,21 0 0,-21 0 15,22 0-15,-1-22 0,0 22 0,1 0 16,20 0-16,-20 0 0,-1-21 0,0 21 16,1 0-16,20-21 0,-21 21 15,-20 0-15,20 0 0,0 0 0,-21 0 16,1 0-16,-1 0 0,-21-21 0,21 21 16,-42 0 30,0 0-14</inkml:trace>
  <inkml:trace contextRef="#ctx0" brushRef="#br1" timeOffset="104279.89">22183 13716 0,'0'-21'32,"0"0"-32,0 0 15,0-1-15,0 1 16,0 0-16,0 0 0,0 0 15,0 0-15,0-1 0,0 1 0,0 0 16,0 0-16,-22 0 0,1 0 0,0-1 16,0 1-16,0 0 0,0 0 0,-1 0 15,1 0-15,-21 21 0,21-22 16,-22 22-16,22-21 0,-21 21 0,21 0 16,-22 0-16,1 0 0,21 0 0,-21 0 15,20 0-15,-20 0 0,21 21 16,0-21-16,-22 22 0,22-1 0,0 0 15,0 0-15,0 0 0,21 22 0,-21-22 16,21 0-16,-22 21 0,22 1 0,-21-22 16,21 21-16,0 0 0,0 1 15,-21-1-15,21-21 0,-21 22 0,21-1 16,0 0-16,0-21 0,0 22 0,0-22 16,0 21-16,0-21 0,0 1 0,0-1 15,0 0-15,0 0 0,21 0 0,0 0 16,-21 1-16,21-22 0,1 0 15,-1 0-15,0 0 0,0 0 16,0 0-16,0 0 0,22 0 16,-22-22-16,0 1 0,21 0 15,-20 0-15,20 0 0,0 0 0,-21-1 16,22 1-16,-22-21 0,0 21 0,21-22 16,-20 1-16,-1 0 0,0 21 0,0-22 15,0 1-15,-21 0 0,21-1 0,1 22 16,-22-21-16,0 21 0,21-22 0,-21 22 15,21 0-15,-21 0 0,0 0 16,0-1-16,0 1 0,21 0 0,-21 0 16,21 21-16,-21 21 31,0 0-15,0 0-16,21 1 0,-21 20 0,0-21 15,0 21-15,0 1 0,0-22 16,0 21-16,0 1 0,0-1 0,0 0 15,0 1-15,0-22 0,0 21 0,22-21 16,-22 22-16,0-22 0,0 0 0,21 0 16,0 0-16,0 0 0,0-21 0,-21 22 15,21-1-15,1-21 0,-1 0 0,0 0 16,0 0-16,0 0 0,0 0 16,1 0-16,-1 0 0,0 0 0,0 0 15,0 0-15,0-21 0,1-1 16,-1 22-16,0-21 0,0 21 0,0-21 15,-21 0-15,21 0 0,1 0 16,-1-1-16,-21 1 16,0 0-16,21 0 0,-21 0 15</inkml:trace>
  <inkml:trace contextRef="#ctx0" brushRef="#br1" timeOffset="104692.56">23707 13504 0,'-22'0'0,"1"0"16,42 0 31,-21-21-47,0 0 15,0 0 1,0 0-16,0 0 16,0-1-16,-21 22 15,0 0-15,0 0 16,0 0-16,0 0 15,-1 0-15,22 22 0,-21-1 16,21 0-16,0 0 16,0 0-1,0 0 1,0 1 0,21-22-16</inkml:trace>
  <inkml:trace contextRef="#ctx0" brushRef="#br1" timeOffset="105311.2">23728 14118 0,'0'21'16,"0"-42"-16,-21 42 0,21 1 0,0-1 31,-22-21-31,22-21 31,0-1-15,-21 44 46,21-1-62,0 0 16,-21-21-16,0 21 15,0 0 1,0-21-16,-1 21 16,1-21-16,0 0 15,21-21 17,0 0-17,0 0-15,0 0 16,21 21-16,-21-21 0,21-1 0,1 22 15,-1-21-15,0 21 0,0 0 0,0 0 16,0 0-16,1 0 16,-22 21-1,0 1-15,0-1 0,0 0 16,-22 0-16,1 0 0,0 0 16,0 1-16,0-1 0,0 0 0,-1 0 15,1 0-15,-21-21 0,21 21 16,0 1-16,-22 20 0,22-21 0,0 0 15,0 0-15,-22 1 0,22-1 0,-21 0 16,21 21-16,-22-21 0,1 1 0,0-1 16,-1 0-16,1 0 0,0 0 0,-1 0 15,22 1-15,-21-22 0,21 0 0,0 21 16,-1-21-16,1 0 0</inkml:trace>
  <inkml:trace contextRef="#ctx0" brushRef="#br1" timeOffset="106000.39">23643 13420 0,'-21'0'46,"21"21"-30,-21-21-16,21 21 0,-21 0 16,21 0-1,21-21 32,0-21-47,-21 0 16,21 0-16,-21 0 15,0 0-15,0-1 0,0-20 16,-21 42 0,0 0-16,0 0 15,-1 0-15,1 21 0,0 0 16,0 1-16,0-1 16,21 0-16,0 0 0,0 0 15,0 0-15,21-21 16,0 0-16,0 0 0,0 0 0,1 0 15,-1 0-15,0 0 16,0 0-16,-21-21 0,21 0 16,-21 0-16,0 0 0,0 0 15,0-1-15,0 1 0,0 0 16,-21 21-16,0 0 0,0 0 16,0 0-16,21 21 0,-22-21 0,1 21 15,0 1-15,0-1 0,21 0 16,-21 0-16,21 0 0,-21-21 0,-1 21 15,22 1-15,0-1 0,0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4:14:33.2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1672 1080 0,'0'0'16,"-21"0"-16,21 21 31,21 0-15,-21 0-16,0 0 0,0 0 0,0 22 15,0-1-15,0 0 0,0-20 16,0 20-16,0 0 0,0 1 0,0-22 16,-21 21-16,0 0 0,0-20 15,-1 20-15,1-21 0,0 21 0,21-20 16,0-1-16,0 0 0,0 0 15,21-21-15,22 21 0,-22-21 16,21 0-16</inkml:trace>
  <inkml:trace contextRef="#ctx0" brushRef="#br0" timeOffset="641.39">1736 1291 0,'0'-21'0,"-22"0"0,22 0 15,-21 0-15,21-1 0,0 44 47,0-1-47,0 21 16,0-21-16,0 22 0,0-1 0,0 0 16,0 1-16,21 20 0,-21 1 15,0 20-15,0-20 0,0 20 0,0 1 16,0 21-16,-21-21 0,21-1 0,-21 22 15,0 0-15,0 0 0,0 0 16,-1-1-16,1-20 0,-21 21 16,21-21-16,0 20 0,-22-20 0,22 0 15,0-22-15,-21 1 0,20-1 16,1 1-16,0-22 0,21 0 0,-21 1 16,21-1-16,0-21 0,0 0 15,0-42 1,0-42-1,0 42-15,0-22 0,0 1 16,21-22-16,-21 22 0,0-21 0,0-22 16,21 21-16</inkml:trace>
  <inkml:trace contextRef="#ctx0" brushRef="#br0">1418 1185 0,'0'-21'16,"0"42"-16,0-63 0,0 21 0,0 0 15,0 0-15,21-1 0,22 22 16,-1-21-16,0 21 0,1 0 15,20 0-15,22-21 0,-1 21 0,1 0 16,21-21-16,0 21 0,21 0 16,21 0-16,-21-21 0,21 21 15,0-21-15,0 21 0,1 0 0,-1 0 16,0 0-16,0 0 0,-21 0 16,21 0-16,-21 0 0,0 0 0,0 0 15,0 0-15,-21 0 0,21 21 0,-21-21 16,-21 0-16,20 0 0,-20 0 15,-21 0-15,-1 0 0,1 0 0,-1 21 16,-21-21-16,22 0 0,-22 0 16,-21 21-16,22-21 0,-22 21 15,0-21-15,0 21 0,0 1 0,1-22 16,-22 21-16,0 21 0,0-21 16,0 0-16,0 22 0,0-1 0,0 0 15,0 1-15,0-1 0,0 0 0,0 22 16,-22-1-16,1 1 0,21-149 1750,0 64-1750,0-148 15,64-614 1,147 211-16,43 572 16,-42 0-1,-43 0-15,-105 0 16,-22 0 0,1 0-16,-107 21 46,-317 254-46,-212 297 16,-147 211 0,-65 43-16,170-107 15,127-168 1,148-86-16,128-147 16,126-149-1,42-63-15,22-43 16,42-41-16,0 20 15,21 0 1,43 1-16,41 20 16,22 1-1,0-1-15,-63-21 16,-22-42 0,1 0-16,-1 22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4:26:49.2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10795 5122 0,'0'22'110,"0"-1"-79</inkml:trace>
  <inkml:trace contextRef="#ctx0" brushRef="#br0" timeOffset="2181.46">4339 4847 0,'0'0'0,"-21"-21"16,0 21-16,0-21 0,-1 21 15,22-21-15,-21 21 0,0 0 16,21 21 0,0 0-16,-21 0 0,21 22 0,0-22 15,0 21-15,0 0 0,0-20 16,0 20-16,0 0 0,0 1 0,0-22 15,0 21-15,21-21 0,0 0 16,0 1-16,1-1 0,-1 0 16,21-21-16,-21 0 0,22 21 0,-1-21 15,0 0-15,1 0 0,-1-21 16,21 21-16,-20-21 0,20 0 0,-20-1 16,-1 1-16,0-21 0,1 21 15,-1-22-15,-21 22 0,0-21 0,0 0 16,1 20-16,-22-20 0,0 0 0,0-1 15,0 1-15,0 21 0,0-21 16,0 20-16,0 1 0,0 0 0,-22 21 16,1 0-1,0 0-15,0 21 0,0 0 16,21 1-16,-21 20 0,21 0 16,0 22-16,-22-22 0,22 22 15,-21-22-15,21 21 0,0 1 0,0-1 16,0 1-16,0-1 0,0 1 0,0 21 15,0-22-15,0 22 0,0-22 16,0 1-16,0 20 0,0-41 0,0 20 16,0-20-16,0 20 0,0-21 0,0 1 15,0-1-15,21 0 0,-21-20 16,0 20-16,0-21 0,0 0 0,0 22 16,-21-22-16,0-21 0,0 21 15,0 0-15,0-21 0,-22 0 16,1 0-16,0 0 0,-1 0 0,1 0 15,0-21-15,-1 0 0,-20 0 0,20 21 16,1-22-16,0 22 0,21-21 16,-22 0-16,22 21 0,0-21 0,0 0 15,21 0 1,0-1-16,21 22 16,0-21-16,0 0 0,22 21 0</inkml:trace>
  <inkml:trace contextRef="#ctx0" brushRef="#br0" timeOffset="2847.09">5461 5736 0,'0'0'0,"21"-21"15,-21 0-15,21 21 0,-21-21 0,0 42 31,0 0-15,0 21-16,0 1 0,0-1 0,0 0 16,0 1-16,0-1 0,0 0 0,-21 1 15,21-1-15,-21 0 0,21 1 16,-21-1-16,21-21 0,0 22 0,0-22 16,0 0-16,0 0 0,0 0 15,0-42 16,0 0-31,0 0 0,0 0 16,0-1-16,0-20 0,0 21 16,0-21-16,21-1 0,0 1 0,0 0 15,0-22-15,1 22 0,-1-1 16,0 1-16,0 0 0,0-1 0,0 22 16,22 0-16,-22 0 0,0 21 0,21 0 15,-20 0-15,-1 21 0,0 0 16,21 22-16,-42-1 0,21 0 0,1 1 15,-22-1-15,0 0 0,0 1 0,0-1 16,0 0-16,0 1 16,-22-1-16,22 0 0,-21-21 0,21 22 15,0-22-15,0 21 0,0-21 0,0 1 16,0-1-16,21-21 31,1-21-15,-22-1-16,21-20 0,0 21 15,0-21-15</inkml:trace>
  <inkml:trace contextRef="#ctx0" brushRef="#br0" timeOffset="4419.68">6265 5144 0,'0'0'0,"-21"-22"16,21 1-16,-21 21 0,0 0 15,21 21 1,0 22-16,0-22 0,0 42 16,0-20-16,0 20 0,0 1 15,0-1-15,0 22 0,0-22 0,-21 22 16,-1 0-16,1-22 0,21 22 0,0-22 16,0 1-16,-21-22 0,21 22 15,0-22-15,-21 0 0,21 1 0,0-1 16,0-21-16,0 0 0,0 1 15,0-1-15,0-42 32,21-1-32,-21 1 0,21 0 15,-21-21-15,21 21 0,1-22 0,-22 1 16,21 21-16,0-22 0,0 1 16,-21 0-16,21-1 0,0 1 15,1 0-15,-1 21 0,-21-22 0,21 43 0,0-21 16,0 21-16,0 0 0,1 0 15,-1 0-15,0 21 0,0 0 16,-21 22-16,0-22 0,0 21 16,0 1-16,21-22 0,-21 21 15,0 0-15,0-20 0,0 20 0,0-21 16,0 21-16,0-20 0,0-1 0,21 0 16,-21 0-16,0 0 0,22 0 15,-1-21-15,0 0 0,0 0 0,0 0 16,0 0-16,1 0 0,20-21 0,0 0 15,-21 0-15,22 0 0,-22 0 16,21-1-16,-21 1 0,22-21 0,-22 21 16,0-22-16,0 1 0,0 21 0,-21-21 15,0-1-15,22 1 16,-22 0-16,0 20 0,0 1 0,0-21 16,0 21-16,0 0 0,-22 21 15,1 21 1,21 0-16,-21 0 0,0 0 0,21 0 15,-21 1-15,0 20 0,21 0 0,0-21 16,-22 22-16,22-22 0,-21 21 16,21-21-16,0 22 0,0-22 0,0 0 15,0 0-15,0 0 0,0 1 0,21-1 16,1-21-16,-1 21 0,0-21 16,0 0-16,0 0 0,22 0 0,-22 0 15,21 0-15,0-21 0,-20 21 0,20-21 16,-21-1-16,21 1 0,-20 0 15,20 0-15,-21 0 0,0 0 16,0-22-16,1 22 0,-1-21 0,-21 21 16,0-22-16,0 22 0,0-21 0,0 21 15,0-1-15,0 1 0,-21 0 16,-1 21 0,22 21-1,0 0-15,0 1 16,22-1-16,-1 0 0,0-21 0,0 21 15,-21 0-15,21 0 0,-21 1 16,21-1-16,-21 0 0,0 0 16,0 0-16,0 0 0,0 1 0,0-1 15,0 0-15,0 0 0,0 0 16,0 0-16,0 1 16,22-22-16,-1 0 0,0 0 15,0 0-15,0 0 0,22 0 16,-22 0-16,0 0 0,0-22 0,21 22 15,-20-21-15,-1 0 0,0 0 0,21 0 16,-21 0-16,1-22 16,-1 22-16,0-21 0,0 21 0,0-22 15,0 1-15,1 0 0,-22 20 0,0-20 16,0 21-16,0 0 0,21 21 16,-21-21-16,0 42 15,-21 0-15,21 0 16,-22 0-16,22 0 0,-21 22 15,21-1-15,-21-21 0,21 22 0,0-22 16,0 21-16,0-21 0,0 0 0,0 1 16,0 20-16,0-21 0,0 0 15,21 0-15,0-21 0,1 0 16,-1 0-16,0 0 0,0 0 0,0 0 16,0 0-16,1 0 0,-1 0 0,21-21 15,-21 21-15,0-21 0,1 0 16,20-21-16,-21 20 0,0-20 15,0 21-15,1-21 0,-1-22 0,0 22 16,0-22-16,0 1 0,-21-22 0,21 22 16,1-1-16,-22 1 0,0-1 0,0 1 15,0-1-15,0 22 0,0-1 16,0 1-16,0 0 0,0 21 0,0-22 16,0 22-16,-22 0 0,1 21 15,21 21 1,0 0-16,-21 22 0,21-1 0,0 0 15,-21 1-15,21 20 0,0 1 16,0-1-16,0 1 0,0-1 16,0 1-16,0-1 0,0 1 0,0-22 15,0 21-15,0-20 0,0-1 0,0 0 16,0 1-16,0-1 0,0-21 0,0 22 16,0-22-16,21 0 0,-21 0 15,21 0-15,0 0 0,1-21 16,-1 0-16,0 0 0,0 0 15,0 0-15,0 0 0,1 0 16,-22-21-16,21 0 0,0 21 0,0-21 16,0 0-16,0 0 15,1-1-15,-1 1 0,0 0 0,0 0 16,-21 0-16,0-22 0,0 22 0,0 0 16,0-21-16</inkml:trace>
  <inkml:trace contextRef="#ctx0" brushRef="#br0" timeOffset="4648.16">8551 5694 0,'0'0'0,"-42"0"0,21 0 16,42 0 15,0-21-31,0 21 0,22 0 16,-22-21-16,21 21 0,0-22 15,-20 22-15,20-21 0,0 21 0,-21-21 16,22 21-16,-22-21 0,0 21 15,0-21-15,0 21 0,-21-21 16,-21 21 0,0 0-16,0 0 0,-21 0 0,20 0 15,-20 0-15,0 0 0,-1 0 0</inkml:trace>
  <inkml:trace contextRef="#ctx0" brushRef="#br0" timeOffset="4840.1">8107 5525 0,'0'21'0,"21"-21"110,0 0-95</inkml:trace>
  <inkml:trace contextRef="#ctx0" brushRef="#br0" timeOffset="6613.01">9906 6181 0,'0'-21'15,"0"-1"-15,21 1 0,-21 0 16,0 0-16,0 0 16,21 0-16,-21-1 0,0 1 15,0-21-15,0 21 0,0 0 0,-21-1 16,0-20-16,0 21 0,0 0 15,-22-22-15,1 22 0,0 0 16,-1 0-16,1 0 0,0 21 0,-1 0 16,1 0-16,0 0 0,-1 0 15,1 0-15,0 21 0,-1 0 0,1 21 16,0-20-16,-1 20 0,1 0 0,0 1 16,20-1-16,1 0 0,0 1 15,21-1-15,0-21 0,0 21 0,0-20 16,0-1-16,21 0 0,0 0 0,1 0 15,-1-21-15,21 0 0,-21 0 0,22 0 16,-1 0-16,-21 0 16,21-21-16,1 21 0,-1-21 0,0 0 0,1 0 15,-1-1-15,0-20 0,1 21 16,-22-21-16,21 20 0,-21-20 0,1 0 16,-22 21-16,0-22 0,21 1 15,-21 21-15,0 0 0,0-1 0,0 44 31,-21 20-15,21-21-16,0 0 0,0 22 0,0-22 16,0 21-16,0-21 0,0 22 0,0-22 15,0 0-15,0 0 0,21 0 0,0 0 16,0 1-16,0-1 0,22-21 16,-22 0-16,0 0 0,21 0 15,1 0-15,-22 0 0,21 0 0,0 0 16,-20 0-16,20-21 0,-21-1 0,21 22 15,-20-21-15,-1 0 0,0-21 16,0 21-16,-21-1 0,0-20 0,0 21 16,21 0-16,-21-22 0,0 22 0,0 0 15,0 42 1,-21 0 0,0 1-16,21-1 0,0 21 0,-21-21 15,0 0-15,21 22 0,0-22 0,-22 0 16,22 0-16,-21 22 0,21-22 15,-21-21-15,21 21 0,0 0 0,0 0 16,21-42 15,0 21-31,-21-21 16,22 0-16,-1 0 0,0-1 16,0-20-16,0 21 0,0-21 0,1-1 15,-1 22-15,0-21 0,0 21 0,0-1 16,-21 1-16,21 0 0,1 21 15,-1 0-15,0 21 16,-21 0-16,0 1 0,21-1 16,-21 0-16,0 21 0,0-21 0,0 1 15,0-1-15,0 0 16,0 0-16,0 0 0,0 0 0,21-21 16,-21 22-16,21-22 0,1 0 15,-1 0-15,0 0 16,0 0-16,0-22 15,0 1-15,-21 0 0,22 0 0,-1 0 16,0 0-16,0-22 0,0 22 0,0-21 16,1-1-16,20 1 0,-21 21 0,0-21 15,22-1-15,-22 22 16,0 0-16,0 0 0,0 0 0,0 21 16,1 0-16,-22 21 31,0 0-31,0 0 0,0 0 15,0 0-15,0 1 0,0-1 16,21-21 0,0 0 15,-21-21-31,0-1 0,0 1 16,0 0-16,0 0 15,0 0-15,0 0 0,0-1 0,-21 22 16,21-21-16,-21 21 0,-1 0 15,1 0-15,0 0 0,0 0 16,-21 21-16,20 1 16,1 20-16,0-21 0,0 21 0,-21 1 15,20-22-15,1 21 0,0 1 0,0-1 16,21-21-16,0 21 0,0-20 16,0 20-16,0-21 0,21 0 0,0 0 15,0 1-15,22-22 0,-22 21 0,21-21 16,1 0-16,-1 0 0,0 0 15,1 0-15,-1 0 0,0 0 0,1-21 16,-1 21-16,0-22 0,1 1 0,-1 0 16,0 0-16,-21-21 0,22 20 0,-22-20 15,0 0-15,0-1 0,0 1 16,1 0-16,-22-1 0,0 1 16,0 21-16,0-21 0,0 20 0,0 1 15,-22 42 1,1-21-16,0 43 15,21-22-15,-21 21 0,21-21 0,-21 22 16,21-1-16,0 0 0,0-20 0,0 20 16,0-21-16,0 21 0,0-20 15,0-1-15,0 0 0,21 0 0,0 0 16,0 0-16,0 1 0,1-22 16,-1 0-16,0 0 0,0 0 0,0 0 15,0 0-15,1 0 0,-1 0 16,0 0-16,0-22 0,21 22 15,-20-21-15,20 0 0,0 0 0,1 0 16,-1 0-16,0-1 0</inkml:trace>
  <inkml:trace contextRef="#ctx0" brushRef="#br0" timeOffset="7091.63">12552 5736 0,'-43'21'16,"43"1"-1,22-22 1,-1 0-16,21 0 16,0 0-16,1 0 0,-1 0 15,22 0-15,-1 0 0,1 0 0,-1 0 16,22 0-16,-22 0 0,22 0 16,-22 0-16,1 0 0,-1 0 0,-20-22 15,-1 22-15,0 0 0,-20-21 0,-1 21 16,-21-21-16,0 0 0,0 0 15,-21 0-15,-1 21 16,1 0-16,0-22 0,-21 22 0,21 0 16,-22 0-16,22-21 0,0 21 15,0 0-15,0 0 0,-1 0 16,44-21 0,-1 21-16,21 0 15,-21 0-15,0 0 0,1 0 0,-1 0 16,0 0-16,0 0 0,0 0 15,-21 21-15,21 0 0,-21 1 16,0-1-16,0 0 0,0 0 0,0 0 16,0 22-16,-21-22 0,0 21 0,0-21 15,0 22-15,-22-22 0,22 21 16,-21-21-16,21 22 0,-22-22 0,22 0 16,-21 0-16,21 0 0,0 0 15,-1-21-15,22 22 0,22-22 31,-1-22-31</inkml:trace>
  <inkml:trace contextRef="#ctx0" brushRef="#br0" timeOffset="7527.9">14795 5017 0,'-21'-43'0,"42"86"0,-63-107 16,21 22-16,21-1 0,-21 22 0,0-21 15,-1 21-15,22 0 0,0-1 16,-21 22-16,21-21 0,-21 21 0,21 21 15,0 22-15,-21-1 16,21 22-16,0-1 0,-21 1 0,21 20 16,-21-20-16,21 20 0,-22-20 15,1 21-15,21-22 0,-21 1 16,0 20-16,0-20 0,0-1 0,-1-20 16,1 20-16,0-21 0,0 1 0,0-22 15,21 21-15,0-21 0,0 1 16,0-1-16,-21-21 0,21 21 0,0-42 31,0 0-15,21-1-16,-21 1 0,21 0 15,-21-21-15,0 21 0,0-22 0,21 1 16</inkml:trace>
  <inkml:trace contextRef="#ctx0" brushRef="#br0" timeOffset="11468.15">14372 5440 0,'0'-64'0,"0"128"0,0-170 0,0 43 16,0 20-16,0-20 0,0 20 15,0 1-15,0-21 0,0 20 0,0 1 16,0 0-16,21-1 0,0 22 0,1-21 16,20 21-16,0-1 0,1 1 15,-1 21-15,21 0 0,-20 0 0,20 0 16,1 21-16,-1 1 0,1-1 0,-22 21 16,22 0-16,-43 1 0,21 20 15,-21-20-15,-21-1 0,0 0 0,0 1 16,-21-1-16,-21 0 0,-1 1 0,1-1 15,0-21-15,-22 21 0,1-20 0,20-1 16,-20 0-16,-1 0 0,22 0 16,0 0-16,-1-21 0,1 0 15,21 0-15,0 0 0,0 0 0,-1 0 16,22-21-16,0 0 16,0 0-16,22 21 15,-1 0-15,0 0 16,0 21-16,-21 0 0,21 0 15,-21 1-15,21 20 0,-21-21 0,0 21 16,0 1-16,22-22 0,-22 21 16,21 1-16,0-22 0,-21 0 0,0 21 15,21-21-15,0 1 0,-21-1 0,21 0 16,1 0-16,-1-21 0,0 21 16,0-21-16,21 0 0,-20 0 15,20 0-15,0 0 0,1 0 0,-1 0 16,0 0-16,1-21 0,-1 0 0,0 21 15,1-21-15,-1 0 0,0-22 0,-21 22 16,22 0-16,-22-21 0,0-1 16,0 22-16,-21-21 0,0 21 0,0-22 15,0 22-15,0 0 0,0 0 0,-21 0 16,0 21-16,0 0 0,0 0 16,-1 0-16,1 21 0,0 0 15,0 0-15,0 0 0,0 0 16,-1 22-16,1-22 0,21 0 0,0 21 15,0-20-15,0 20 0,0-21 0,0 0 16,0 0-16,0 1 0,21-1 16,1 0-16,-1 0 0,0-21 0,21 21 15,-21-21-15,22 0 0,-1 0 0,0 0 16,1 0-16,-1 0 0,0 0 0,22 0 16,-22 0-16,1-21 0,20 0 15,-21 0-15,1 0 0,-1-1 0,0 1 16,1 0-16,-22-21 0,21 21 0,-21-22 15,1 1-15,-1 0 0,-21 20 0,0-20 16,0 0-16,0 21 16,0-1-16,0 1 0,-21 21 0,-1 0 15,1 0-15,0 0 0,0 0 0,0 0 16,0 21-16,-1 1 0,1 20 0,21-21 16,0 0-16,0 22 0,0-22 15,0 21-15,0-21 0,0 22 0,0-22 16,21 0-16,1 0 0,-1 0 0,0 0 15,0 1-15,0-1 0,0 0 0,1-21 16,-22 21-16,-22-21 31,1 0-15,0 0-16,0 0 0,0 0 16,0-21-16,-1 0 0,1 21 0,0 0 15,0 0-15,0 0 0,0 0 16,21 21-1,0 0 1,21-21-16,0 21 0,0-21 16,0 0-16,0 0 0,22 21 15,-22-21-15,21 0 0,-21 0 0,22 0 16,-1 0-16,0 0 0,1 0 0,20-21 16,-20 21-16,-1-21 0,0 0 0,-21 21 15,22-21-15,-22 0 0,21-1 16,-21-20-16,1 21 0,-1-21 15,0-1-15,-21 22 0,0-21 0,21-1 16,-21 22-16,0 0 0,0-21 16,-21 42-1,0 21-15,0 0 16,-1 21-16,1-20 0,0-1 0,21 21 16,0-21-16,-21 0 0,21 22 0,0-22 15,0 0-15,0 21 0,0-20 16,0-1-16,21 0 0,-21 0 15,21-21-15,0 0 0,1 21 16,-1-21-16,0 0 0,0 0 0,0 0 16,0 0-16,1 0 0,-1-21 0,0 0 15,0 21-15,0-21 0,0 0 16,-21-22-16,22 22 0,-1-21 0,0 21 16,0-22-16,-21 1 0,21 0 0,-21 20 15,21-20-15,-21 21 0,0 0 0,0 0 16,0 42-1,-21 0-15,0 0 16,0 0-16,21 0 0,-21 22 0,21-22 16,-21 21-16,21-21 0,0 22 15,0-22-15,0 21 0,21-21 16,0 1-16,0-1 0,0 0 0,0 0 16,1 0-16,-1 0 0,0-21 0,21 0 15,-21 22-15,22-22 0,-22 0 0,21 0 16,-21 0-16,22 0 0,-1 0 15,-21-22-15,22 1 0,-1 0 0,0 0 16,-21 21-16,22-42 0,-22 20 0,0 1 16,0-21-16,0 0 0,-21 20 0,0-20 15,0 21-15,0 0 0,0 0 16,0-1-16,-21 22 16,0 0-16,-21 0 0,21 22 0,-1-1 15,-20 0-15,21 0 0,-21 0 16,20 0-16,1 1 0,0 20 15,0-21-15,21 0 0,-21 0 0,21 1 16,0-1-16,0 0 0,0 0 16,21-21-16,0 21 0,0-21 15,0 0-15,1 0 0,-1 0 16,0 0-16,0 0 0,0 0 0,-21-21 16,21 21-16,1-21 0,-1 0 0,-21 0 15,21-1-15,0 1 0,0-21 16,-21 21-16,0-22 0,21 22 0,-21-21 15,0 21-15,0 0 0,0-1 0,0 1 16,-21 21 0,0 0-16,0 21 0,0 1 15,0-1-15,-1 21 0,1-21 16,21 22-16,0-22 0,0 0 0,0 21 16,0-21-16,0 1 0,0-1 0,0 0 15,0 0-15,21 0 0,1 0 0,-1 1 16,0-22-16,0 0 0,0 21 15,22-21-15,-22 0 0,0 0 0,21 0 16,-21 0-16,22 0 0,-22-21 0,21-1 16,-21 1-16,22 21 0,-22-42 0,0 21 15,21 0-15,-20-22 16,-1 1-16,0 0 0,0-1 0,-21-20 16,0-1-16,21 22 0,-21-22 0,0 1 15,0-1-15,0 22 0,0-21 0,0 20 16,0 22-16,0-21 0,-21 21 15,21-1-15,-21 22 0,0 0 16,21 22-16,-21-1 0,21 21 16,-22 0-16,22 1 0,0-1 15,0 0-15,0 1 0,0 20 0,0-20 16,0-1-16,0 21 0,0-20 0,0-1 16,0 0-16,0 1 0,0-1 15,0 0-15,0-20 0,0-1 16,0 21-16,0-21 0,0 0 15,0 1 1,0-44 0,0 1-16,0 0 15,22 0-15,-22 0 0,21 0 16,-21-1-16,0 1 0,21-21 16,0 21-16,0 0 0,0-1 0,1 1 15,-22 0-15,21 0 0,0 21 0,0 0 16,0 0-16,0 0 0,1 0 0,-1 0 15,0 0-15,0 21 0,0-21 16,0 21-16,1 0 0,-22 1 0,21-1 16,-21 0-16,21 0 0,-21 0 0,0 0 15,0 1-15,0-1 0,-21 0 16,0 0-16,-1-21 0,1 21 16,-21-21-16,21 0 0,0 0 0,-1 0 15,1 0-15,0 0 0,0 0 0,0 0 16,0 0-16,-1 0 0,1 0 15,0 0-15,42 21 47,0-21-31,1 0-16,-1 0 0,0 0 16,0 0-16,21 0 0,-20 0 0,-1 0 15,21 0-15,0 0 0,-20 0 0,20 0 16,0 0-16,-21 0 0,22 0 0,-22-21 15,21 21-15,-21-21 0,1 0 16,-1 0-16,0 0 0,0-22 0,0 22 16,0-21-16,1 21 0,-22-22 15,21 22-15,-21-21 0,21 21 0,-21-1 16,0 1-16,-21 42 16,0 1-1,-1-1-15,1 0 0,21 0 16,0 0-16,-21 0 0,21 22 15,0-22-15,0 0 0,0 0 0,0 0 16,0 1-16,0-1 0,21 0 0,0-21 16,-21 21-16,22-21 0,-1 0 0,0 21 15,0-21-15,0 0 0,0 0 16,1 0-16,-1 0 0,0 0 0,0 0 16,0-21-16,-21 0 0,21 0 0,1 0 15,-1-1-15,-21 1 0,21-21 16,0 0-16,0-1 0,0-20 15,-21 20-15,22-20 0,-1-1 0,-21 1 0,21-1 16,0-20-16,-21 20 0,0 1 16,0-22-16,21 22 0,-21 20 0,0-20 15,0 20-15,0 22 0,0 0 16,0 0-16,0 0 0,-21 42 16,21 0-16,-21 0 0,0 22 15,0 20-15,21-21 0,-22 22 16,1-1-16,21 1 0,0 21 0,0-22 15,-21 1-15,21-1 0,0 1 0,0-1 16,0-21-16,0 22 0,0-22 0,0 1 16,0-1-16,0 0 15,0-21-15,21 1 0,-21-1 0,21 0 0,1-21 16,-1 21-16,0-21 16,0 0-16,0 0 0,0 0 15,1-21-15,-1 0 0,0 21 16,0-21-16,0-22 0,0 22 0,1-21 15,-22 21-15,21-22 0,0-20 16,-21 42-16,0-22 0,21 43 16,-21-21-16,0 42 15,-21 0 1,0 1-16,21-1 0,0 0 0,0 21 16,-21-21-16,21 1 15,0 20-15,0-21 0,0 0 0,0 0 16,0 1-16,21-1 0,0 0 0,0 0 15,0-21-15,0 0 0,1 0 16,-1 0-16,0 0 0,0 0 16,0 0-16,0 0 0,1 0 0,-1 0 15,0-21-15,0 0 0,0 0 0,0-22 16,1 1-16,-1 0 0,21-1 16,-21-20-16,0 20 0,1-20 15,-1-1-15,21-20 0,-21 20 0,0 1 16,1-22-16,-1 22 0,-21-1 0,0 1 15,21 20-15,-21 1 0,0 0 16,0 20-16,0 1 0,-21 42 31,0 22-31,-1-1 0,1 0 16,0 1-16,-21 63 0,42-43 16,-21-21-16,-1 22 0,1-1 0,0-20 15,21 84-15,-21-85 16,21 0-16,0 1 0,0-1 0,0 0 15,0 1-15,0-22 0,0 0 0,0 0 16,0 0-16,21-21 0,-21 22 0,21-22 16,0 0-16,1 0 15,-1 0-15,0 0 0,0 0 16,0-22-16,0 22 0,1-21 0,-1 0 0,0 0 16,0 0-16,0 0 15,0-1-15,-21 1 0,22 0 16,-22 0-16,0 42 15,0 0 1,0 0-16,0 1 0,0-1 16,0 0-16,0 0 0,0 0 15,0 0-15,0 1 0,0-1 0,21 0 16,0 0-16,0-21 0,0 21 0,0-21 16,1 21-16,-1-21 15,0 0-15,0 0 0,0 0 16,0 0-16,1 0 0,-22-21 0,21 0 15,0 21-15,0-21 0,-21 0 0,21-22 16,0 22-16,1-21 0,-1 21 16,0-22-16,0-20 0,0 21 15,-21-1-15,21 22 0,-21 0 16,0 0-16,0 42 16,-21 0-1,0 0-15,0 0 0,0 22 16,0-1-16,-1 22 0,1-22 15,-21 43-15,42-43 0,0 0 16,0 1-16,-21-1 0,21 0 16,-21-21-16,21 22 0,-22-1 0,22 0 15,-21-20-15,21 62 0,0-41 16,-21-1-16,21-21 0,-21 21 0,21 1 16,-21-22-16,21 21 0,0-21 15,0 22-15,-21-22 0,21 0 0,0 21 16,-22-20-16,22-1 0,0 0 0,-21 0 15,0 0-15,0-21 16,0 0-16,0 0 16,-1 0-16,1 0 0,0 0 0,0 0 15,0 0 1,21-21-16,-21 0 16,21 0-16,0 0 15,0-1-15,0 1 0,0 0 16,0 0-16,0 0 0,0 0 0,0-22 15,0 22-15</inkml:trace>
  <inkml:trace contextRef="#ctx0" brushRef="#br0" timeOffset="11752.51">19833 5440 0,'0'-21'16,"0"0"0,21 21-16,0 0 0,1 0 0,-1-22 15,21 22-15,0-21 0,-20 21 0,20 0 16,0 0-16,-21-21 0,22 21 16,-22 0-16,21 0 0,1 0 0,-22-21 15,0 21-15,0 0 0,0 0 16,0 0-16,1 0 0,-22-21 15,-22 0 1,1 21-16,0 0 16,-21-22-16,21 1 0</inkml:trace>
  <inkml:trace contextRef="#ctx0" brushRef="#br0" timeOffset="12004.36">19537 5101 0,'0'0'0,"-21"0"0,-1 0 16,1 0-1</inkml:trace>
  <inkml:trace contextRef="#ctx0" brushRef="#br0" timeOffset="12252.22">18246 5059 0,'0'0'0,"-22"0"0,1-21 15,42 0 17,1 21-17,-22-22-15,21 22 16,0 0-1,-21 22 1,0-1-16,-21 0 16,0 0-16</inkml:trace>
  <inkml:trace contextRef="#ctx0" brushRef="#br0" timeOffset="17420.78">3048 7747 0,'0'0'16,"0"-21"-16,0 0 0,0 0 0,21-22 15,-21 22-15,0 0 0,0 0 0,0 0 16,0-22-16,0 22 0,0 0 16,0 0-16,0 0 0,-21 21 15,0 0-15,21 21 31,-21 21-31,21-21 0,-22 43 0,1-22 16,21 22-16,-21-1 0,21 22 16,-21-1-16,0 1 0,21 0 0,-21 21 15,21-22-15,-22 1 0,22 0 0,0-1 16,0 1-16,0-22 0,0 1 16,22-1-16,-1 1 0,0-22 0,0-21 15,21 22-15,1-22 0,-1 0 0,-21-21 16,22 0-16,-1 0 0,0-21 15,1 0-15,-1-22 0,0 1 0,1 0 16,-1-1-16,-21 1 0,21-21 16,-20-1-16,-1 1 0,21-1 15,-21 1-15,0-22 0,-21 0 0,22 1 16,-22-1-16,21 0 0,-21 1 0,0 20 16,0-21-16,0 22 0,0-1 15,0 1-15,0 21 0,-21-1 0,21 1 16,-22 21-16,1 0 0,21-1 0,-21 22 15,0 0 1,0 0-16,21 22 0,-21-1 0,21 0 16,0 21-16,0-21 0,0 22 15,0-1-15,21-21 0,0 22 0,0-1 16,-21 21-16,21-20 0,0-1 16,1 22-16</inkml:trace>
  <inkml:trace contextRef="#ctx0" brushRef="#br0" timeOffset="17756.22">4106 8340 0,'0'0'0,"-21"21"31,21 21-31,0-21 16,0 22-16,0-1 0,0 0 0,0 22 15,0-22-15,0 22 0,0 20 16,0-20-16,0 21 0,0-1 0,0 1 16,0 0-16,0-1 0,0 1 0,0 21 15,0-22-15,-21 1 0,0 0 0,21-1 16,-21-20-16,-1-1 0,1 1 0,21-1 16,0-20-16,0-1 0,0-21 15,0 0-15,0 1 0,0-1 16,0-42-1,21-1-15,1 1 0,-22-21 16,21 21-16,-21-22 0,0 1 0,0 0 16,0-1-16,0-20 0</inkml:trace>
  <inkml:trace contextRef="#ctx0" brushRef="#br0" timeOffset="18012.59">4106 8805 0,'0'0'0,"0"-63"0,-21-1 0,0-41 16,0 41-16,0 22 15,21 21-15,0-22 0,0 1 0,0 21 16,0 0-16,0-1 0,0 1 0,0 0 16,21 0-16,21 21 0,-21 0 15,0-21-15,22 21 0,-22 0 16,0 0-16,0 21 0,0 0 0,1 0 16,-22 0-16,0 22 0,0-22 15,0 21-15,0 1 0,-22-22 0,1 21 16,0 0-16,0-20 0,0 20 0,-22 0 15,22-21-15,0 22 0,0-22 0,0 0 16,0 0-16,-1 0 0,22 1 16</inkml:trace>
  <inkml:trace contextRef="#ctx0" brushRef="#br0" timeOffset="18280.43">4953 8213 0,'0'-21'16,"0"42"-16,0-64 0,0 22 0,0 0 15,-21 21-15,0 0 0,-1 0 0,1 0 16,0 21-16,-21 0 0,21 22 16,-22-22-16,22 21 0,0 1 0,0-1 15,0 0-15,-1 1 0,1-1 0,21 0 16,-21 1-16,21-1 15,0 0-15,0-21 0,0 22 0,0-22 16,21 0-16,0 0 0,22 0 0,-22 1 16,21-22-16,1 0 0,-1 0 0,21 0 15,-20 0-15,-1-22 0,0 22 16,1-21-16</inkml:trace>
  <inkml:trace contextRef="#ctx0" brushRef="#br0" timeOffset="20284.88">5694 8446 0,'0'0'15,"0"-43"-15,0 22 0,0-21 0,0 21 16,0-1-16,-21 1 0,-1 0 0,1 0 16,0 21-16,-21 0 0,21 0 0,-1 0 15,1 0-15,-21 21 0,21 0 16,0 0-16,-1 1 0,1 20 16,0-21-16,0 21 0,0 1 0,21-1 15,0-21-15,0 22 0,0-1 0,0-21 16,0 21-16,0-20 0,0 20 0,0-21 15,0 0-15,0 0 0,21-21 16,0 0-16,0 22 0,0-22 0,1 0 16,-1 0-16,0-22 0,0 1 0,0 0 15,0 0-15,1 0 0,-1 0 0,0-1 16,0 1-16,-21-21 0,21 21 16,-21-22-16,0 22 0,0-21 0,0 21 15,0 0-15,0-1 0,0 1 16,0 42 15,0 1-31,0 20 0,0-21 16,0 0-16,0 22 0,0-22 0,0 21 15,0-21-15,0 22 0,0-22 0,0 0 16,0 21-16,0-21 0,0 1 16,21-22-16,1 21 0,-1-21 0,0 0 15,21 0-15,-21 0 0,22 0 0,-1-21 16,0-1-16,1 1 0,20 0 15,-20 0-15,-1 0 0,-21 0 16,21-1-16,1-20 0,-22 21 0,0-21 16,0-1-16,-21 22 0,0-21 0,0 21 15,0-1-15,0-20 0,0 21 0,0 0 16,-21 21-16,0 0 16,0 0-16,21 21 0,-21 0 0,21 0 15,-22 0-15,22 1 0,0-1 0,0 21 16,0-21-16,0 0 0,22 22 0,-1-22 15,-21 0-15,21 0 0,0 22 16,0-22-16,-21 0 0,21 0 16,-21 0-16,0 0 0,0 1 15,-21-22 1,0 0 0,0 0-16,0 0 15,0 0-15,-1 0 16,22 21-16,0 0 15,0 0-15,0 0 16,22-21-16,-1 21 0,0-21 16,0 22-16,0-22 0,0 0 15,22 0-15,-22 0 0,0 0 16,21 0-16,-20-22 0,20 1 16,0 21-16,-21-21 0,22 0 0,-22 0 0,21-22 15,-21 22-15,1 0 16,20-21-16,-21-1 0,0 1 0,22 0 15,-22-1-15,0 1 0,21-21 0,-21-1 16,22 1-16,-22-22 0,0 21 0,0 1 16,0-22-16,-21 22 0,0 20 0,0-20 15,22 21-15,-22-1 0,0 22 16,0-21-16,0 21 0,0-1 0,-22 22 16,1 0-16,0 22 15,0-1-15,0 0 0,-22 0 16,22 21-16,0 1 0,0-1 15,-21 22-15,20-1 0,1 1 0,0-1 16,0 1-16,21-1 0,0 1 0,0-22 16,0 21-16,0-20 0,0 20 0,0-20 15,0-1-15,21 0 0,0-21 16,-21 22-16,21-22 0,1 0 0,-1 0 16,0 0-16,21 1 0,-21-22 0,1 0 15,-1 0-15,21 0 0,-21 0 0,0 0 16,1-22-16,-1 22 0,0-21 15,0 0-15,0 0 0,0 0 0,1 0 16,-1-1-16,-21-20 0,21 21 0,-21 0 16,21-22-16,-21 22 0,0 0 15,0 0-15,21 21 0,-21 21 32,0 0-32,0 0 15,0 1-15,0-1 0,0 0 0,0 0 16,0 0-16,0 0 0,0 22 0,0-22 15,0 0-15,0 0 0,21-21 16,1 0 0,-1 0-16,0 0 0,0 0 15,0-21-15,0 0 0,1 21 16,-1-21-16,0 0 0,-21-1 0,21 1 16,0 0-16,0 0 0,1 0 15,-1 0-15,0-1 0,-21 1 16,21 21-16,-21-21 0,21 21 15,-21 21 1,0 0-16,0 1 0,0-1 16,0 0-16,0 0 0,0 0 15,0 0-15,0 1 0,0-1 16,21-21 0,1 0-16,-1 0 0,0 0 15,21 0-15,-21 0 0,1-21 16,20-1-16,0 22 0,1-21 15,-1 21-15,0 0 0,-21 0 0,1-21 16,20 21-16,-21 0 16,0 0-16,0 0 47,1 0-47,-1 0 0,0 0 15,0 0-15,0 0 0,0 0 16,22 0-16,-22 0 0,21 0 15,-21 0-15,22 0 0,-22 0 0,21 0 16,-21 0-16,1 0 0,-1 0 16,0-21-16,0 21 0,0-21 0,-21 0 15,0-1-15,0 1 0,0 0 0,0 0 0,0-21 16,0-1-16,0 22 0,0-21 16,0-1-16,0 1 0,-21 21 15,0 0-15,21 0 0,-21-1 0,0 1 16,-1 21-16,1 0 0,0 21 15,0 1-15,21-1 0,-21 0 0,0 0 16,21 21-16,0-20 0,-22 20 0,22-21 16,0 0-16,0 0 0,0 1 15,0-1-15,0 0 0,0 0 0,22 0 16,-1 0-16,0-21 16,-21 22-16,21-22 0,0 0 15,-21 21 1,0 0-16,0 0 15,0 0-15,0 0 16,0 22-16,0-1 0,-21 0 0,21 1 16,0-1-16,-21 22 0,21-1 0,0-21 15,0 22-15,0-1 0,0 22 0,0-21 16,0-1-16,-21 1 0,21 20 0,-21-20 16,21-1-16,0 22 0,0-43 0,0 22 15,0-22-15,-22 22 0,22-43 0,-21 21 16,21-21-16,-21 0 0,21 1 15,0-1-15,-21 0 0,0-21 16,0 0 0,21-21-16,0 0 15,-22-1-15,22-20 0,-21 21 0,21-21 16,-21-1-16,21-20 0</inkml:trace>
  <inkml:trace contextRef="#ctx0" brushRef="#br0" timeOffset="20507.75">8043 8043 0,'0'0'0,"0"-21"0,-21-21 0,0 21 0,0 0 16,0-1-16,21 1 0,-22 0 0,1 21 16,0-21-16,0 21 46,0 21-30,21 0 0,-21-21-16</inkml:trace>
  <inkml:trace contextRef="#ctx0" brushRef="#br0" timeOffset="20744.13">6667 8319 0,'0'0'16,"-21"21"-16,21 0 0,0 21 15,43-42-15,-22 21 0,42-21 16,-20 0-16,20 0 0,1 0 0,20 0 16,-20 0-16,-1 0 0,22 0 0,-22 0 15,1 0-15,-1 0 0,-20 0 16,-1 0-16,0 0 0,1 0 0,-1 0 15,-21 0-15,0 0 0,1 0 0,-22-21 16,21 21-16</inkml:trace>
  <inkml:trace contextRef="#ctx0" brushRef="#br0" timeOffset="21332.81">10245 8636 0,'0'0'0,"-64"0"15,22 0-15,-22 0 0,-20 0 16,62 0-16,1 0 0,42 0 16,1 0-1,-1 0-15,21 0 0,0 0 0,22 0 16,-22 0-16,22 0 0,-1 0 0,1 0 16,-1 0-16,1 0 0,-1 0 0,1 0 15,-1 0-15,-20 0 0,20 0 0,-21 0 16,-20-21-16,20 21 0,-21 0 15,0 0-15,-21-21 0,0 0 16,-42-1-16,21 1 16,0 21-16,-22-21 0,22 21 0,-21-21 15,-1 0-15,22 21 0,0-21 0,0-1 16,0 22-16,21-21 0,0 0 0,0 0 16,21 21-1,0 0-15,0 0 0,22 21 16,-22 0-16,21 0 0,-21 1 0,22-1 15,-22 21-15,0 0 0,0-20 16,0 20-16,-21 0 0,0 1 0,0-1 16,-21 0-16,0 1 0,-21-1 0,20 0 15,-20 1-15,0-22 0,-1 21 0,1-21 16,0 0-16,-1 1 0,22-1 0,-21-21 16,21 0-16,0 0 0,21-21 15,0-1 1,21-20-16,21 21 0</inkml:trace>
  <inkml:trace contextRef="#ctx0" brushRef="#br0" timeOffset="23435.28">12552 8149 0,'0'0'0,"-21"-21"0,21 0 0,0 0 16,0 0-16,0-1 15,0 1-15,0-21 0,0 21 0,-22 0 16,22-1-16,-21 22 0,0-21 15,0 21-15,0 0 0,0 0 16,-1 0-16,1 21 0,-21 22 0,21-22 16,0 21-16,-22 1 0,22-1 0,0 21 15,-21-20-15,20-1 0,1 22 0,0-22 16,0 0-16,21 1 0,0-1 16,0-21-16,0 21 0,0-20 0,0-1 15,0 0-15,21 0 0,0-21 0,0 0 16,1 0-16,-1 0 0,0 0 0,21 0 15,-21 0-15,22-21 0,-1 0 16,-21 0-16,22-1 0,-22-20 0,21 21 16,-21-21-16,0-1 0,1 1 15,-1 0-15,0-1 0,0-20 0,-21 20 16,21 1-16,-21 21 0,0-21 0,0 20 16,0 44-1,0 20-15,-21-21 16,21 21-16,0 1 0,-21-22 15,21 21-15,0 1 0,0-1 0,0-21 16,0 21-16,21-20 0,0 20 0,0-21 16,1 0-16,-1 0 0,0 1 15,0-22-15,0 0 0,0 21 0,22-21 16,-22 0-16,21 0 0,-21 0 0,22-21 16,-22 21-16,21-22 0,-21 1 15,1 0-15,-1 0 0,0 0 0,0 0 16,0-22-16,0 22 0,1-21 0,-1-1 15,0 22-15,0-21 0,0 0 0,-21 20 16,21-20-16,1 21 0,-22 0 16,21 21-16,0 0 0,0 21 15,-21 0 1,21 0-16,-21 0 0,21 1 16,-21-1-16,22 0 15,-1-21 16,-21-21-31,0 0 16,0-1-16,0 1 0,0 0 16,0 0-16,-21 0 0,-1 0 15,22-1-15,0 1 0,-21 21 0,0 0 16,0-21-16,0 21 0,0 0 16,-1 21-16,1 0 0,21 1 15,-21 20-15,0-21 0,0 21 16,21 1-16,0-22 0,-21 21 0,21 1 15,-22-1-15,22 0 0,0-21 0,0 22 16,0-22-16,0 21 0,22-21 0,-1 1 16,0-1-16,21-21 0,-21 21 0,22-21 15,-1 0-15,-21 0 0,22 0 16,-1 0-16,0 0 0,1-21 0,-22 21 16,21-21-16,0-1 0,-20 1 0,20 0 15,-21 0-15,21-21 0,-20 20 0,-1-20 16,21 0-16,-21-1 0,0 1 0,22 21 15,-22-21-15,0-1 0,0 22 0,22 0 16,-22 0-16,0 0 0,0 21 16,0 0-16,-21 21 15,0 0-15,0 0 16,0 0-16,0 0 0,0 1 16,0-1-16,21-21 46,-21-21-46,0-1 16,0 1-16,0 0 0,0 0 16,0 0-16,0 0 0,0-1 15,-21 1-15,21 0 0,0 0 16,-21 21-16,0-21 0,0 21 16,0 0-16,21 21 0,-22-21 15,1 21-15,21 0 0,-21 22 16,0-22-16,0 21 0,21-21 0,-21 22 15,21-1-15,-22 0 0,22-21 0,0 22 16,0-1-16,0-21 0,0 22 16,22-22-16,-1 0 0,0 0 0,0 0 15,21 0-15,-20 1 0,20-22 0,0 0 16,1 0-16,-1 0 0,0 0 0,1 0 16,20 0-16,-21 0 0,-20 0 0,20-22 15,0 1-15,-21 0 0,22 0 0,-22 0 16,0-22-16,0 22 0,0-21 15,1 0-15,-22-1 0,0 22 16,0-21-16,0-1 0,0 22 0,0 0 16,0 0-16,0 0 0,-22 21 15,1 21-15,0 0 16,21 0-16,-21 0 0,0 1 0,0 20 16,21-21-16,-22 21 0,22-20 15,0 20-15,0-21 0,0 21 0,0-20 16,0-1-16,0 0 0,22 0 0,-1 0 15,0-21-15,-21 21 0,21-21 0,0 0 16,0 0-16,1 0 0,-1 0 0,21 0 16,-21 0-16,22 0 0,-1-21 0,-21 21 15,21-21-15,1 0 0,-1 21 16,0-21-16,1 0 0,-1-1 16,0-20-16,1 21 0,-22 0 0,42-43 15,-63 43-15,0 0 0,0 0 16,0 0-16,-21 21 15,0 0-15,0 0 0,0 0 0,0 21 16,21 0-16,-22 0 0,22 0 16,0 0-16,0 1 0,0-1 15,22 21-15,-1-21 0,0 0 0,0 1 16,0-1-16,0 0 0,22 21 16,-22-21-16,0 1 0,-21-1 15,0 0-15,-21-21 16,0 21-16,0-21 15,-1 0-15,1 0 0,0 0 0,0 0 16,0 0-16,0 0 0,-1 0 16,1 0-1,21 21 1,21-21-16,1 0 0,20 0 16,-21 0-16,0 0 0,22 0 15,-22 0-15,21 0 0,-21 0 0,22 0 16,-1 0-16,0 0 0,1 0 15,-1 0-15,0-21 0,22 0 16,-22 21-16,-21-21 0,22 0 0,-22-1 16,21 1-16,-21 0 0,-21-21 0,0-1 15,21 22-15,-21-21 0,0 21 0,0-22 16,0 22-16,-21 0 0,21 0 0,-21 0 16,0 21-16,0 0 0,0 0 0,-1 0 15,1 0-15,0 0 0,21 21 16,0 21-16,0-21 0,0 1 0,0-1 15,0 21-15,0-21 0,21 0 0,-21 22 16,21-22-16,-21 0 0,0 0 0,0 0 16,0 1-16,0-1 0,0 0 15,0 0 1,-21-21-16,0 0 0,0 0 16,0 0-16,0 0 0,-1-21 0,22 0 15</inkml:trace>
  <inkml:trace contextRef="#ctx0" brushRef="#br0" timeOffset="24239.79">17484 8065 0,'-22'0'16,"44"0"-16,-44-22 0,1 22 0,21-21 0,-21 21 15,21-21-15,0 42 47,0 0-47,0 1 16,0-1-16,0 21 0,0 0 0,0 1 0,0-22 15,0 21-15,-21 1 0,21-1 16,-21-21-16,0 21 0,-1-20 0,22-1 16,0 0-16,-21 0 0,0-21 0,21 21 15,-21-21-15,0 0 16,21-21-16,0 0 16,0 0-16,0 0 0,0-1 15,0 1-15,0 0 0,0-21 0,21-1 16,0 22-16,0-21 0,0 0 0,22-1 15,-22 1-15,21-22 0,-21 22 0,22 0 16,-1 21-16,0-22 0,1 22 0,-22 0 16,21 0-16,1 21 0,-22 0 0,21 0 15,-21 0-15,22 21 16,-22 0-16,0 0 0,-21 0 0,0 22 16,0-22-16,0 21 0,0 1 0,0-22 15,0 21-15,0 0 0,0 1 0,0-22 16,-21 0-16,21 21 0,0-20 0,-21-1 15,21 0-15,-22-21 0,22 21 0,-21-21 32,21-21-32,0 0 15,0 0-15,0-1 0,0-20 16,21 21-16,-21 0 0,22-22 0,-1 1 16,21 0-16,-21-1 0,22 1 0,-1 0 15,0-1-15,1 22 0,-1-21 16,0 21-16,1 0 0,-1 21 15,0 0-15,1 0 0,-1 0 0,-21 21 16,0 21-16,0-21 0,1 22 0,-22-1 16,0 0-16,0 1 0,0-1 0,0 0 15,0 1-15,-22-1 0,1 0 0,21-21 16,-21 22-16,0-22 0,0 0 0,0 0 16,-1 0-16,1 1 0,21-1 15,0-42 16,21-1-31,1 1 0,-1 21 16,0-21-16,0 0 0,21 0 0</inkml:trace>
  <inkml:trace contextRef="#ctx0" brushRef="#br0" timeOffset="24589.11">18754 8065 0,'21'0'15,"-21"21"1,21-21-16,0 0 15,0 0-15,0 0 0,1 0 16,-1 0-16,0-21 0,0-1 0,0 1 16,0 21-16,-21-21 0,22 0 15,-1-21-15,-21 20 0,21 1 16,-21 0-16,0 0 0,0-21 0,0 20 16,-21 1-16,0 21 0,-1 0 15,1 0-15,0 0 0,0 21 0,0 1 16,-22-1-16,22 21 0,0 0 0,0 1 15,0-1-15,0 22 0,-1-1 0,1-21 16,21 22-16,0-22 0,0 1 16,0-1-16,0 0 0,0-21 0,0 22 15,21-22-15,-21 0 0,22-21 0,-1 21 16,21-21-16,-21 0 0,0 0 0,1 0 16,20 0-16,-21 0 0,21-21 15,-20 0-15,20 0 0,-21 0 0,21-1 16,-20 1-16,-1-21 0,0 0 0,21-1 15</inkml:trace>
  <inkml:trace contextRef="#ctx0" brushRef="#br0" timeOffset="24855.95">19558 7514 0,'0'0'16,"0"-42"-16,21 21 0,-21-22 0,0 22 0,0 0 16,-21 42 15,0 0-31,21 1 0,-21 20 0,-1 0 15,22 1-15,-21-1 0,0 21 16,21 1-16,-21-1 0,21 1 0,0-1 16,0 22-16,-21-21 0,0-1 0,21 22 15,-22-43-15,22 22 0,0-1 0,-21-21 16,21 1-16,-21-22 0,21 21 16,-21-21-16,21 1 0,0-1 0,0-42 31,21-1-16,0 1-15,-21 0 0,43-21 0,-22 21 16</inkml:trace>
  <inkml:trace contextRef="#ctx0" brushRef="#br0" timeOffset="25604.35">19897 7535 0,'0'0'0,"21"-42"0,-21 21 0,0 0 15,0 0-15,0 42 16,0 0-16,0 21 0,-21 1 15,-1-1-15,1 0 0,0 1 0,0 20 16,0 1-16,0-1 0,21 1 16,-22-1-16,22 1 0,0-1 0,0 1 15,0-22-15,-21 0 0,21 1 0,0-1 16,-21 0-16,21-21 0,0 1 0,0-1 16,0-42-1,21-1 1,0 1-1,-21-21-15,22 21 0,-1-22 0,-21 1 16,42 0-16,-21-1 0,0 1 0,1 0 16,-1-1-16,0 22 0,0 0 0,-21 0 15,0 0-15,21 21 0,-21 21 16,0 0-16,0 21 16,0-20-16,0 20 0,0 0 0,0-21 15,-21 22-15,21-1 0,0-21 0,0 0 16,0 22-16,0-22 0,0 0 0,0 0 15,21 0-15,0-21 16,1 0-16,-1 0 0,0 0 0,0 0 16,0 0-16,22 0 0,-22 0 15,0-21-15,0 0 0,0 21 0,0-42 16,1 21-16,-1-1 0,0 1 0,-21-21 16,21 0-16,0-1 0,0 1 0,1 0 15,-1-1-15,-21 22 0,0 0 0,0 0 16,0 0-16,0 42 15,0 21-15,-21-21 16,-1 22-16,1-22 0,21 21 0,0 0 16,-21 1-16,21-22 0,-21 21 0,21-21 15,0 1-15,0 20 0,0-21 16,0 0-16,21 0 0,0 1 0,22-22 16,-22 21-16,21-21 0,0 0 0,1 0 15,-22 0-15,21 0 0,1 0 16,-1 0-16,0-21 0,-21-1 0,1 22 15,-1-42-15,0 21 0,0 0 0,0-22 16,-21 1-16,21 0 0,-21-1 0,0 1 16,0 0-16,0 21 0,0-22 0,-21 22 15,0 0-15,0 21 0,0 0 16,0 0-16,-22 0 0,22 21 0,0 0 16,0 0-16,0 1 0,-1-1 0,1 0 15,21 0-15,0 21 0,0-20 16,0-1-16,0 0 0,21 0 15,1-21-15,-1 21 0,0-21 16</inkml:trace>
  <inkml:trace contextRef="#ctx0" brushRef="#br0" timeOffset="26196.57">21590 8213 0,'0'0'15,"21"-43"-15,0 1 0,0 0 0,-21 21 0,0-22 16,0 22-16,0 0 0,0 0 15,0 0-15,-21-1 0,0 22 0,-21 0 16,21 0-16,-22 0 0,22 22 0,-21-1 16,-1 21-16,22-21 0,-21 22 15,21-1-15,-22 0 0,22 1 0,0-1 16,0-21-16,21 21 0,0 1 0,0-22 16,0 21-16,0-21 0,0 1 0,0-1 15,0 0-15,0 0 0,21-21 0,0 0 16,0 0-16,1 0 15,-1 0-15,0 0 0,-21-21 16,21 21-16,0-21 0,0-22 0,-21 22 16,22-21-16,-1 21 0,0-43 0,0 22 15,0-22-15,0 1 0,1-1 16,20-20-16,-21 20 0,21 1 0,-20-22 0,20 22 16,-21-1-16,0-21 15,0 22-15,1 21 0,-1-22 0,-21 22 16,21 21-16,-21-1 0,0 1 0,-21 21 15,0 21-15,-1 1 16,-20 20-16,21-21 0,0 43 16,-22-22-16,22 21 0,-21 1 0,21-1 15,0 1-15,-1-1 0,1 1 0,21 21 16,0-22-16,0 1 0,0-22 0,0 21 16,0-20-16,0 20 0,0-42 15,0 22-15,21-22 0,-21 21 16,22-21-16,-1-21 0,0 22 0,0-22 15,21 0-15,-20 0 0,-1 0 16,0 0-16,21-22 0,-21 22 0,1-21 16,20 0-16,-21 0 0,0 0 15,0 0-15,22-1 0,-22 1 0,-21 0 16,0 0-16,21 0 0,-21 0 0,0-1 16,0 1-16,-21 21 0,0-21 15,0 0-15,-1 0 0,-20 0 0,0-1 0</inkml:trace>
  <inkml:trace contextRef="#ctx0" brushRef="#br0" timeOffset="26439.51">19346 7620 0,'0'0'0,"-42"0"0,0 0 15,20 0-15,22 21 0,43-21 16,-22 0-16,21 0 0,22 0 0,-1 0 15,1 0-15,-1 0 0,22 0 16,-22 0-16,22 0 0,-21 0 0,20 0 16,-20 0-16,-22 0 0,22 0 0,-43 0 15,21 0-15,-21 0 0,-42 0 32,-21 0-32,-1 0 0,-20 0 15,-1 21-15,-20 1 0</inkml:trace>
  <inkml:trace contextRef="#ctx0" brushRef="#br0" timeOffset="27097.35">12044 10075 0,'0'0'0,"0"-21"16,0 0 0,0 0-16,0 0 0,0 0 15,21-1-15,0 1 0,-21 0 0,21 0 16,0-21-16,1 20 0,-1 1 16,-21-21-16,0 21 0,21 0 0,-21-22 15,0 22-15,0 0 0,-21 0 0,0 0 16,-22 21-16,22 0 0,-21 0 0,-1 0 15,1 0-15,0 21 0,-1 0 16,1 0-16,21 0 0,-21 22 0,20-22 16,22 21-16,0-21 0,0 22 0,0-1 15,0-21-15,0 21 0,22-20 16,-1 20-16,0 0 0,21-21 0,-21 22 16,22-22-16,-1 21 0,-21-21 0,22 22 15,-1-1-15,-21-21 0,0 22 16,0-22-16,1 0 0,-22 21 0,0-21 15,0 1-15,-43-1 0,22 0 0,-21 0 16,-1-21-16,-20 21 0,-1 0 0,1-21 16,-1 0-16,1 0 0,-1 0 0,1 0 15,-1 0-15,22 0 0,-21 0 16,20 0-16,1 0 0,0-21 0,20 0 16,1 0-16,21 0 0,0 0 0,0-1 15,0 1-15,21-21 0,1 21 16,20 0-16,0-22 0,1 22 0,-1 0 15,21 0-15,-20 0 0</inkml:trace>
  <inkml:trace contextRef="#ctx0" brushRef="#br0" timeOffset="27800.46">12340 10033 0,'0'0'0,"21"0"0,-21 21 31,0 0-31,0 1 0,-21-1 16,21 0-16,-21 0 0,0 0 0,21 0 15,0 1-15,-21 20 0,21-21 16,-22 21-16,22-20 0,0-1 0,0 0 16,0 21-16,0-21 0,0 1 0,0-1 15,22 0-15,-1-21 16,0 0-16,0 0 0,0 0 0,0 0 16,1 0-16,-1-21 0,0 21 0,21-21 15,-21-1-15,1 1 0,-1 0 0,0 0 16,0 0-16,-21 0 0,21-22 0,-21 22 15,21 0-15,-21-21 0,0 20 0,0 1 16,0-21-16,0 21 0,0 0 16,0 42-1,0 0 1,0 0-16,0 0 0,0 22 16,0-22-16,0 21 0,0-21 0,0 22 15,0-1-15,0-21 0,22 0 0,-1 22 16,0-22-16,0 0 0,0 0 0,0-21 15,1 21-15,-1-21 0,21 0 0,-21 0 16,0 0-16,22 0 0,-22-21 16,21 0-16,1 0 0,-22 0 0,0-1 15,21 1-15,-21 0 0,-21-21 0,22 21 16,-22-22-16,21-20 0,-21 42 16,0-22-16,0 1 0,0 21 15,0-22-15,0 22 0,0 0 0,0-21 16,-21 21-16,-1 21 15,22 21-15,0 0 16,0 0-16,-21 21 0,21 1 0,0-1 16,-21 0-16,21 22 0,0-22 0,0 22 15,0-1-15,0 1 0,0-1 0,0 1 16,-21-1-16,21 1 0,0-1 0,-21 1 16,21-1-16,0 1 0,0-1 0,-21-20 15,-1 20-15,22 1 0,-21-22 0,0 0 16,21 1-16,0-1 0,-21-21 0,0 0 15,21 0-15,0 1 0,0-44 32,0 1-32,0 0 0,0 0 15,21 0-15,-21-22 0,21 1 16,0 0-16,-21-1 0,21-20 0,1 21 16,-22-22-16,21 1 0</inkml:trace>
  <inkml:trace contextRef="#ctx0" brushRef="#br0" timeOffset="28063.82">13166 10393 0,'0'-64'15,"0"128"-15,0-170 0,0 64 0,0-1 0,0 22 16,0 0-16,0 0 0,0 0 0,21 0 16,0 21-16,0 0 15,0 0-15,0 0 16,1 0-16,-1 0 0,0 0 0,0 0 16,21 0-16,-20 0 0,20 21 0,0 0 15,-21 0-15,22-21 0,-22 21 0,-21 0 16,0 1-16,0-1 0,0 0 15,-21 0-15,0 0 0,-1 0 0,1 1 16,-21-1-16,21-21 0,0 21 0,-22 0 16,22-21-16,0 21 0,0 0 0,0-21 15,63 0 17,-21 0-32,0 0 0,0 0 0,1 0 15,20-21-15</inkml:trace>
  <inkml:trace contextRef="#ctx0" brushRef="#br0" timeOffset="28560.53">14076 10054 0,'0'0'0,"0"-42"16,-21 42-16,-1-21 16,1 21-16,0 0 0,0 0 15,0 0-15,0 0 0,-1 21 0,1-21 16,0 21-16,21 0 0,0 0 0,-21 1 15,21-1-15,0 0 16,0 0-16,0 0 0,0 0 16,21-21-16,-21 22 0,21-22 15,0 0-15,1 0 16,-1 0-16,0 0 16,0 0-16,-21-22 0,21 1 0,-21 0 15,21 21-15,-21-21 0,22 0 16,-22 0-16,0-1 0,0 1 15,0 0-15,0 0 0,0 0 0,0 0 16,0-1-16,0 1 0,0 0 0,0 0 16,-22 21-16,1 0 0,21-21 15,-21 21-15,0 0 0,0 0 16,0 21-16,21 0 0,-22 0 16,1 0-16,21 22 0,-21-22 0,21 21 15,-21-21-15,0 22 0,21-22 0,0 21 16,0-21-16,0 22 0,0-22 0,0 0 15,0 21-15,0-20 0,0-1 0,0 0 16,0 0-16,21 0 0,0 0 16,0-21-16,0 0 15,1 0-15,-1 0 0,0 0 16,0 0-16,0 0 0,-21-21 0,21 21 16,1-21-16,-1 0 0,0 0 15,0 0-15</inkml:trace>
  <inkml:trace contextRef="#ctx0" brushRef="#br0" timeOffset="28951.82">14541 10054 0,'0'0'0,"0"-21"0,0 0 16,0 0-16,0 0 16,0 42 15,0 21-31,22-21 15,-22 0-15,0 1 0,21 20 16,-21-21-16,0 21 0,0 1 0,0-22 16,0 21-16,0 1 0,0-22 15,0 21-15,0-21 0,-21 22 0,21-22 16,-22 0-16,22 0 0,-21-21 16,0 0-16,21-21 31,0 0-31,0 0 0,0-1 15,21-20-15,0 21 0,-21-21 0,22 20 16,-1-20-16,-21 21 0,21-21 0,0-1 16,-21 1-16,21 21 0,0-22 15,-21 22-15,22-21 0,-1 21 16,-21 0-16,21-1 0,-21 1 0,21 0 16,-21 0-1,21 21 1</inkml:trace>
  <inkml:trace contextRef="#ctx0" brushRef="#br0" timeOffset="29635.95">16425 9864 0,'-21'-21'0,"42"42"0,-42-64 16,0 22-16,0 0 0,0 0 0,-1-21 15,1 20-15,0 1 0,21 0 16,-21 21-16,0-21 0,0 21 0,-1 0 31,1 21-31,0 0 0,21 0 0,-21 22 16,0-1-16,21 0 0,-21 1 0,-1-1 15,1 0-15,21 1 0,-21-1 0,21 0 16,-21 1-16,21-1 0,0-21 0,0 22 16,0-22-16,0 21 0,0-21 0,21 0 15,0 1-15,22-1 0,-22 0 0,21-21 16,0 0-16,1 0 0,-1 0 15,22 0-15,-22 0 0,0-21 0,22 21 16,-22-21-16,0-1 0,1 1 0,-1 0 16,0-21-16,-20 21 0,20-22 0,-21 22 15,0-21-15,0-1 0,-21 1 16,22 0-16,-1-1 0,-21-20 0,21-1 16,-21 22-16,0-21 0,21-1 0,-21 22 15,21-22-15,-21 22 0,0 0 16,0 20-16,0 1 0,0 0 0,0 0 15,0 42 1,0 0-16,0 22 16,0-1-16,-21 0 0,21 1 0,0-1 15,-21 0-15,21 22 0,0-22 0,0 0 16,-21 1-16,21-1 0,0 0 16,0 1-16,0-1 0,0 0 0,0-20 15,0-1-15,0 21 0,0-21 0,0 0 16,0 1-16,0-1 15,0 0-15,21-21 16,0 0-16,0 0 0,0 0 0,1 0 16,-1 0-16,0 0 0,0-21 0,21 21 15</inkml:trace>
  <inkml:trace contextRef="#ctx0" brushRef="#br0" timeOffset="31048.21">17653 9970 0,'0'0'0,"0"-22"0,0 1 15,0 0-15,0-21 0,0 21 0,0-1 16,0-20-16,0 21 0,0 0 16,0 0-16,-21 21 0,0 0 15,-1 0-15,1 0 0,0 0 0,0 0 16,-21 21-16,20 21 0,1-21 0,-21 22 16,21-22-16,-22 21 0,22 0 0,-21-20 15,21 20-15,0 0 0,21-21 16,0 22-16,-22-22 0,22 21 0,0-21 15,0 1-15,0-1 0,0 0 0,22 0 16,-1 0-16,0 0 0,0-21 16,0 0-16,0 0 0,1 0 15,-1 0-15,0 0 0,0 0 0,0-21 16,0 0-16,1 21 0,-1-21 0,0 0 0,0 0 16,0-1-16,-21-20 15,21 21-15,1-21 0,-1-1 0,-21 1 16,21 0-16,0-1 0,-21 1 0,0 0 15,21-1-15,-21 22 0,0 0 0,0 0 16,0 42 0,0 0-1,0 21-15,0-20 0,-21 20 16,21-21-16,-21 21 0,0-20 0,21 20 16,0-21-16,0 0 0,-21 22 15,21-22-15,0 0 0,0 0 0,0 0 16,0 0-16,0 1 0,0-1 0,21 0 15,0-21-15,0 21 0,0-21 16,0 0-16,1 0 0,-1 0 0,0 0 16,0 0-16,21-21 0,-20 21 15,-1-21-15,0 0 0,0-1 0,0 1 16,0 0-16,1 0 0,-22 0 16,21-22-16,0 22 0,-21-21 0,0 21 0,21 0 15,-21-22-15,0 22 0,21 0 16,-21 0-16,0 42 31,0 0-15,0 0-16,-21-21 0,21 21 0,0 1 15,0-1-15,0 0 16,0 0-16,0-42 62,0 0-30,0 42 30,-21-21-62,21 21 0,0 0 0,0 0 16,0 1-16,0-1 15,0 0-15,21-21 16,-21 21-16,21-21 0,-21 21 0,21 0 16,1-21-16,-22 22 0,21-22 15,0 21-15,0-21 0,0 0 0,-21 21 16,-21-21 15,0 0-15,0 0-16,0 0 0,-1 0 15,1 0-15,0 0 16,0 0 0,42 0 31,0 0-47,0 0 0,1 0 0,-1 0 15,0 0-15,0 0 0,0 0 16,0 0-16,1 0 0,-1 0 15,0 0-15,-21-21 0,21 21 0,0-21 0,0-1 16,1 22-16,-1-21 0,0 0 16,0 0-16,0 0 0,22 0 15,-22-1-15,21-20 0,-21 21 0,0 0 16,22-22-16,-22 1 0,0 21 0,0 0 16,0-22-16,-21 22 0,0 0 0,-21 21 31,0 0-31,0 21 0,0 0 0,0 1 15,-1-1-15,1 0 0,21 0 16,0 21-16,0-20 0,0-1 0,0 0 16,0 21-16,0-21 0,21 1 15,1-1-15,-1-21 0,0 21 0,0 0 16,0 0-16,0-21 0,1 21 0,-1 1 16,0-22-16,0 21 0,-21 0 15,0 0 1,-21 0-16,0-21 15,0 0-15,-1 0 0,1 0 0,0 0 16,0 0-16,0 0 0,0 0 16,-1 0-16,1 0 0,0 0 15,0 0 1,0 0-16,0 0 0,-1 21 16,1 1-16</inkml:trace>
  <inkml:trace contextRef="#ctx0" brushRef="#br0" timeOffset="38031.64">2921 12086 0,'0'0'0,"0"-21"0,0 0 0,-21 0 0,21 0 16,-21-22-16,21 22 0,-22 0 0,22-21 16,0 20-16,0 1 0,0-21 15,0 21-15,0 0 0,-21-1 16,21 1-16,0 0 0,-21 21 0,21 42 31,-21-20-31,0 41 0,0 1 16,-1-1-16,1 22 0,-21-1 0,0 1 15,-1 0-15,22 21 0,-21-22 16,-1 1-16,1 0 0,21-1 0,-21 1 16,20-22-16,-20 1 0,21-22 0,0 22 15,0-22-15,-1-21 0,1 0 16,0 1-16,0-1 0,0-21 16,21-21-16,-21-1 0,21 1 15,0-21-15,0 0 16,0-1-16,0 1 0,0-22 0,0 22 15,0-21-15,0-1 0,0 22 0,0-22 16,0 22-16,0 0 0,21-1 16,0 1-16,0 21 0,0 0 0,0 21 15,1 0-15,20 0 0,-21 21 0,0-21 16,0 42-16,1-21 0,-1 22 16,0-22-16,0 21 0,-21 0 0,21 1 15,-21-1-15,21 0 0,1 1 0,-1-22 16,0 21-16,0 1 0,0-22 15,0 0-15,1 0 0,20 0 0,-21 0 16,21 1-16,-20-22 0,20 0 16,0 0-16,-21 0 0,22-22 0,-1 1 15,0 0-15,1 0 0,-1-21 16,0-1-16,1 1 0,20 0 0,-20-1 16,-1 1-16,0-22 0,-21 22 0,22-21 15,-22-1-15,0 1 0,0-1 16,-21-21-16,0 22 0,0-1 0,-21-20 15,0 20-15,-21 1 0,-1-1 0,1 22 16,0-22-16,-22 22 0,1 0 16,20 21-16,-41-1 0,20 1 15,1 21-15,-22 0 0,21 0 0,-20 21 16,20 1-16,1-1 0,-1 21 16,22 0-16,0 22 0,20-22 0,1 22 15,21-1-15,0 1 0,0-1 0,0 1 16,21-22-16,1 22 0,20-22 15,0 0-15,1 1 0,-1-22 0,21 21 16,1-21-16,-22 0 0,22 1 0,-1-22 16,1 21-16,-1-21 0,1 0 0,-1 0 15,22 0-15,-22 0 0,1 0 16,21 0-16</inkml:trace>
  <inkml:trace contextRef="#ctx0" brushRef="#br0" timeOffset="38416.42">4191 12361 0,'-21'0'31,"0"22"-31,-1-1 0,1 0 0,0 0 16,0 21-16,-21-20 0,20 20 0,1-21 16,0 21-16,0 1 0,0-1 0,0-21 15,-1 22-15,1-1 0,21-21 16,0 21-16,0-20 0,0-1 0,0 0 15,21-21-15,1 0 16,-1 0-16,0 0 0,21 0 0,-21-21 16,22 0-16,-1-1 0,0 1 15,-20 0-15,20 0 0,-21-21 0,21 20 16,-20 1-16,-22-21 0,0 21 0,0 0 16,0-22-16,0 22 0,0-21 0,-43 21 15,22-22-15,0 22 0,-21 0 0,-1 0 16,1 0-16,0 21 0,20 0 15,-20 0-15,0 0 0,-1 21 0,22 0 16,-21 0-16,21 0 0,21 0 0,0 1 16,-21 20-16,21-21 0,0 0 15,0 22-15,21-22 0,0 0 16,0 0-16,0-21 0,0 21 0,22-21 16</inkml:trace>
  <inkml:trace contextRef="#ctx0" brushRef="#br0" timeOffset="39387.71">5016 12404 0,'0'-43'16,"0"22"-16,-21 21 16,0 0-16,0 0 0,0 0 15,0 0-15,-1 21 0,1 1 16,0 20-16,0-21 0,21 21 0,-21 1 15,0-1-15,-1-21 0,1 22 0,21-1 16,-21 0-16,21 1 0,-21-1 16,21-21-16,0 21 0,0-20 0,0-1 15,0 0-15,21-21 0,0 0 16,0 0-16,1 0 0,20 0 0,-21-21 16,21 0-16,-20-1 0,20 1 0,0 0 15,-21 0-15,1 0 16,20-22-16,-21 22 0,0 0 0,0-21 15,-21 21-15,0-1 0,22 1 0,-22 0 16,21 21-16,-21 21 16,0 0-1,0 1-15,0-1 0,0 0 16,0 21-16,0-21 0,0 22 0,0-22 16,0 0-16,0 0 0,0 0 0,0 1 15,0-1-15,21 0 0,0-21 0,21 0 16,-20 0-16,20 0 0,-21 0 15,21 0-15,1 0 0,-1-21 0,-21 21 16,22-21-16,-1-1 0,-21 1 0,0 0 16,0 21-16,-21-21 0,0 0 15,0 0-15,0-1 0,0-20 0,-21 21 16,0 0-16,-21 0 0,21-1 0,-22 1 0,22 0 16,-21 0-16,-1 0 15,22 0-15,0-1 0,0 22 0,0 0 16,21-21-16,21 0 15,0 21-15,0-21 0,22 21 16,-1 0-16,0 0 0,1-21 0,-1 21 16,0 0-16,1 0 0,-1 0 15,0 0-15,1 0 0,-1 0 0,-21 0 16,0 0-16,22 21 0,-22 0 16,-21 0-16,21-21 0,-21 21 0,0 1 15,0-1-15,0 0 0,0 0 0,0 0 16,0 0-16,0 1 0,0-1 15,-21 0-15,0 0 0,-1 0 16,22 0-16,-21 1 0,0-22 0,21 21 16,-21-21-16,21 21 0,0-42 31,0 0-15,21-1-16,-21 1 0,21 0 15,0 0-15,1 0 0,-22 0 0,21-22 16,0 22-16,0 0 0,0-21 0,0 20 15,1 1-15,20 0 0,-21 0 16,0 0-16,0 21 0,22 0 0,-22 0 16,0 21-16,0 0 15,-21 0-15,0 0 0,0 1 0,0 20 16,0-21-16,0 0 0,0 0 0,0 22 16,0-22-16,-21 21 0,0-21 0,0 1 15,21-1-15,-21 0 0,-1 0 0,22 0 16,-21 0-16,21 1 0,-21-22 15,0 0-15,0 0 16,0 0-16,21-22 16,-22 1-16,22 0 15,0 0-15</inkml:trace>
  <inkml:trace contextRef="#ctx0" brushRef="#br0" timeOffset="39872.97">6646 12234 0,'0'0'0,"21"-63"15,1 42-15,-22 0 16,21-1-16,-21-20 0,21 21 16,-21 0-16,0 0 0,0-1 0,0 1 15,-21 42 1,0 1-16,21-1 15,-22 0-15,1 21 0,0 22 0,21-22 16,0 0-16,-21 22 16,0-22-16,21 1 0,-21 20 0,21-21 15,0 1-15,-22-1 0,22-21 0,0 22 16,0-22-16,0 21 0,0-21 0,0 0 16,0 1-16,0-1 0,22-21 0,-1 0 15,0 21-15,21-21 0,-21 0 0,22 0 16,-22 0-16,21-21 0,1 0 15,-1-1-15,0 1 0,1 21 0,-1-21 16,0-21-16,1 21 0,-22-1 0,21 1 16</inkml:trace>
  <inkml:trace contextRef="#ctx0" brushRef="#br0" timeOffset="41668.44">7239 12488 0,'0'-21'0,"-42"106"0,84-149 0,-42 22 0,21 21 16,-21-21-16,0 20 0,0 1 16,0 0-16,0 0 0,0 0 0,0 0 15,0-1-15,-21 22 16,0 0-16,21 22 15,-21-1-15,-1 0 0,1 0 0,21 0 16,-21 0-16,0 22 0,0-22 0,0 21 16,-1-21-16,1 22 0,0-22 15,21 0-15,-21 21 0,0-20 0,21-1 16,0 0-16,0 0 0,0 0 16,21-21-1,0 0-15,0-21 16,0 0-16,1 21 0,-1-21 0,0 0 15,0-1-15,0-20 0,22 21 16,-43 0-16,21-22 0,0 22 0,-21-21 16,21 21-16,-21-22 0,0 22 0,0-21 15,0 21-15,0 0 0,0-1 16,0 44 0,0-1-1,0 0-15,0 0 0,0 0 0,0 22 16,0-22-16,0 21 0,0-21 15,0 22-15,0-22 0,0 0 0,0 0 16,0 0-16,0 0 0,21 1 0,0-1 16,1 0-16,-1-21 0,0 0 0,0 0 15,0 0-15,22 0 0,-22 0 16,21 0-16,0-21 0,-20 21 0,20-21 16,0-1-16,1 1 0,-22 0 0,21 0 15,-21 0-15,0 0 0,1-1 0,-22-20 16,0 21-16,0 0 0,0 0 0,0-1 15,-22 1-15,1 0 0,0 21 0,-21 0 16,21 0-16,-1 0 0,-20 0 16,21 0-16,0 21 0,0 0 0,-1 1 15,22-1-15,0 0 0,0 0 0,0 0 16,0 0-16,22 1 0,-22-1 16,21 0-16,21 0 0,-21 0 0,0 0 15,1 1-15,-1-1 0,0-21 0,0 21 16,0 0-16,-21 0 0,-21 0 31,0-21-31,0 0 0,0 0 0,-1 0 16,-20 0-16,21 0 0,0 0 0,0-21 15,-1 21-15,1 0 0,21-21 16,21 21 0,1 0-16,-1 0 0,0 0 15,21 0-15,1 0 0,-1 0 16,-21-21-16,21 21 0,1-21 15,-1 21-15,0-21 0,1-1 0,-1 22 16,-21-21-16,22 0 0,-22 0 0,21 0 16,-21 0-16,0-1 0,1-20 0,-1 21 15,-21-21-15,0-1 0,0 1 0,0 0 16,21-1-16,-21-20 0,0-1 0,0 1 16,0 20-16,21-20 0,-21 21 15,0-22-15,0 43 0,0-21 0,0 20 16,0 1-16,0 0 0,0 42 15,0 22 1,0-22-16,0 21 0,0-21 0,0 22 16,0 20-16,0-21 0,0 1 15,0 20-15,-21-20 0,21 20 0,0-21 16,-21 22-16,21-22 0,-21 1 0,21-1 16,0 0-16,0 1 0,0-1 0,0-21 15,0 0-15,0 0 0,0 1 0,0-1 16,21 0-16,0-21 0,0 0 15,0 0-15,0 0 16,1-21-16,-1 0 0,0 21 16,-21-22-16,21 1 0,0 0 0,0 0 15,-21 0-15,22 0 0,-1-1 16,0 1-16,0 0 0,0 0 16,0 21-1,-21 21-15,0 0 0,0 0 16,0 1-16,0-1 15,0 0-15,0 0 0,0 0 16,0 0-16,22-21 31,-1 0-15,0 0-16,0 0 0,0-21 16,-21 0-16,21 21 0,1-21 0,-1 21 15,-21-21-15,21 0 16,0-1-16,-21 1 0,21 0 15,0 21-15,1 0 0,-22 21 32,0 0-32,0 1 15,0-1-15,0 0 0,0 0 16,0 0-16,21 0 0,0 1 16,0-22-16,0 21 15,0-21-15,1 0 0,-1 0 0,21 0 16,0 0-16,1 0 0,-1 0 0,0 0 15,22 0-15,-22 0 0,1 0 16,20 0-16,-21 0 0,1 0 0,-1-21 16,0 21-16,1-22 0,-22 1 0,0 0 15,0 0-15,0 0 0,-21 0 0,22-1 16,-22-20-16,0 21 0,0-21 0,0 20 16,0-20-16,0 21 0,-22 0 15,22 0-15,-21 21 0,0 0 0,0 0 16,0 0-16,0 0 0,-1 0 0,1 21 15,0 0-15,0 0 0,21 0 16,-21 0-16,21 1 0,0-1 16,0 0-16,21 0 15,0-21 1,0 0-16,0 0 0,1 0 16,-1 0-16,0 0 0,0 0 15,0 21 1,-21 0-16,0 1 15,0-1-15,0 21 0,0-21 0,0 22 16,0-22-16,-21 21 0,0 0 0,21 22 16,-21-22-16,0 1 0,-1 20 0,1-21 15,0 22-15,0-1 0,-21 1 0,20-1 16,1 1-16,0-1 0,-21 1 16,21-1-16,-1 1 0,22-1 15,0-20-15,0-1 0,0 0 0,0-20 0,0-1 16,0 0-16,0 0 0,0 0 15,0-42 17,0 0-32,0 0 0,0 0 15,0-22-15,0 22 0,0-21 0,0 21 16,-21-22-16,0 1 0,21-22 0,-21 22 16</inkml:trace>
  <inkml:trace contextRef="#ctx0" brushRef="#br0" timeOffset="41907.87">9102 12065 0,'0'0'0,"-22"-21"0,1 21 0,0-21 16,21 0-1,0-1 16,-21 22-15,0 22 0,0-22-16,-1 0 15,1 21-15,0-21 0,0 0 0,0 0 16,0 21-16</inkml:trace>
  <inkml:trace contextRef="#ctx0" brushRef="#br0" timeOffset="42112.33">8191 12213 0,'0'0'0,"0"21"0,22-21 15,-1 0-15,0 0 16,0 0-16,21 0 0,-20 0 0,20-21 16,0 21-16,1-21 0,-1 21 15,0-21-15,1 21 0,-22 0 16,21-21-16,-21 21 0,0 0 0,1-21 15,-22-1-15,-22 1 16,1 21-16</inkml:trace>
  <inkml:trace contextRef="#ctx0" brushRef="#br0" timeOffset="42711.5">7006 12107 0,'0'0'0,"-21"-21"0,0 21 0,21-21 0,-21 0 16,-1 21-16,1-21 0,0 21 0,0-21 15,0 21-15,0 0 0,-1 0 0,1 0 16,0 0-16,0 0 0,-21 0 16,20 0-16,1 21 0,21 21 0,0 0 15,-21 64-15,21-21 16,21-43-16,-21 1 0,0-22 16,21 21-16,-21-21 0,0 22 0,22-22 15,-22 0-15,0 0 0,0 0 16</inkml:trace>
  <inkml:trace contextRef="#ctx0" brushRef="#br0" timeOffset="55144.87">11324 12573 0,'0'0'0,"-21"0"0,0 0 0,-22 0 15,22 0-15,0 0 0,-21-21 0,-1 21 16,22 0-16,-21 0 0,0 0 0,20 0 16,-20 0-16,21 0 0,0 0 0,-22 0 15,22 0-15,0 0 0,0 0 16,42 0 15,0 0-31,22 0 0,-1 21 0,0-21 16,1 0-16,20 0 0,1 21 0,-1-21 15,1 0-15,20 0 0,-20 0 0,20 0 16,1 0-16,21 0 16,-21 0-16,-1 0 0,1 0 0,21 0 15,-43 0-15,22 0 0,0 0 0,-22 0 16,-21 0-16,1-21 0,-1 21 0,0 0 16,-20-21-16,-1 21 0,0-21 0,-21 0 15,0-1 1,0 1-16,-21 0 15,0 0-15,-1 21 0,1-21 0,0 21 16,0 0-16,-21-21 0,20 21 0,-20 0 16,0-22-16,-1 22 0,1 0 0,0 0 15,21-21-15,-22 21 0,1 0 16,21 0-16,0 0 0,-1 0 16,1 0-16,21-21 15,21 21-15,1 0 0,-1 0 16,0 0-16,21 0 0,1-21 0,-1 21 15,0 0-15,1 0 0,-1 0 16,0 0-16,1 0 0,-1 0 0,0 0 16,1 0-16,-22 0 0,0 0 0,0 0 15,0 21-15,0-21 0,-21 21 0,22 0 16,-22 1-16,0-1 0,0 21 16,0-21-16,-22 22 0,1-22 0,0 21 15,-21 0-15,21 1 0,-22-1 0,1 0 16,0 1-16,-1-1 0,1-21 15,0 22-15,-1-1 0,1-21 0,0 0 16,-1 22-16,22-22 0,-21-21 0,21 21 16,-22-21-16,1 0 0,0 0 0,-1 0 15,-20 0-15,20 0 0</inkml:trace>
  <inkml:trace contextRef="#ctx0" brushRef="#br0" timeOffset="57895.61">14224 12510 0,'0'0'0,"0"-22"0,21 1 16,-21 0-16,0 0 15,0 0-15,21 0 0,-21-1 16,0-20-16,0 21 0,0-21 0,0 20 16,0 1-16,0 0 0,0 0 0,0 0 15,0 0-15,0 42 16,0 0-16,0 21 16,0-21-16,0 22 0,0 20 15,0-20-15,0 20 0,0-21 0,0 22 16,0-22-16,0 1 0,0 20 0,0-21 15,0 1-15,0-22 0,0 21 16,21-21-16,1 1 0,-1-1 0,0 0 16,0-21-16,21 0 0,-20 0 15,-1 0-15,21-21 0,-21 0 0,22-1 16,-22 1-16,0 0 0,21-21 0,-21 21 16,1-22-16,-1 22 0,-21-21 0,0 21 15,21-22-15,-21 1 0,21 21 0,-21-22 16,0 22-16,0-21 0,0 21 0,0 0 15,0-1-15,0 1 16,-21 21 0,21 21-1,0 1-15</inkml:trace>
  <inkml:trace contextRef="#ctx0" brushRef="#br0" timeOffset="58243.93">15176 12319 0,'0'-21'0,"0"42"0,0-63 16,0 21-1,0 42 1,0 0-16,0 0 0,0 21 16,0-20-16,0 20 0,0 21 0,0-20 15,0 20-15,0 1 0,0-1 0,0 22 16,0-22-16,0 22 0,0 0 15,0-1-15,0 1 0,0 0 0,0 21 16,0-22-16,0 1 0,-21 21 16,21-22-16,-21 1 0,-21 0 0,21-1 15,-1 1-15,-20 0 0,21-22 0,0 1 16,-22-22-16,22 0 0,0 1 0,21-1 16,0-21-16,0-42 15,21 0 1,0-21-16,1 20 0,-1-20 15,0 0-15,0-22 0,0 22 0,22-22 0,-22 1 16,0-1-16,0 1 0,0-22 0</inkml:trace>
  <inkml:trace contextRef="#ctx0" brushRef="#br0" timeOffset="58535.76">15198 12827 0,'-22'-63'0,"44"126"0,-65-169 15,22 43-15,-21 20 0,21 1 0,-1 0 16,1 21-16,21-22 0,0 1 0,0 21 15,0 0-15,0-1 0,0 1 0,21 0 16,1 0-16,20 21 0,0 0 16,1 0-16,20 0 0,-21 0 0,22 0 15,-22 0-15,22 21 0,-22 0 0,-21 0 16,22 1-16,-22 20 0,-21-21 0,0 0 16,0 0-16,0 22 0,-21-22 15,-1 0-15,-20 0 0,0 0 0,-1 1 16,1-22-16,0 21 0,-22 0 15,22-21-15,0 0 0,-1 21 0,1-21 16,21 0-16,0 0 0,-1 0 0,1 0 16,42 0-1,1-21-15,-1 0 0,0 0 16,21 21-16,1-22 0</inkml:trace>
  <inkml:trace contextRef="#ctx0" brushRef="#br0" timeOffset="58783.78">15917 12234 0,'0'0'0,"43"-42"0,-22 21 16,0-21-16,0 20 0,-21 1 0,21 0 16,-21 0-16,0 0 0,0 0 15,-21 21-15,0 0 16,0 21-16,0 0 0,-1 0 0,1 0 16,0 0-16,0 22 0,0-1 15,0 0-15,-1 1 0,22-1 0,-21 0 16,0 1-16,0-22 0,21 21 15,0-21-15,0 22 0,-21-22 0,21 0 0,0 0 16,0 0-16,0 1 0,21-1 16,0-21-16,0 0 15,22 0-15,-22 0 0,21 0 0,0 0 16,22 0-16,-22-21 0</inkml:trace>
  <inkml:trace contextRef="#ctx0" brushRef="#br0" timeOffset="60652.43">16616 12383 0,'0'0'0,"42"-22"0,-21-20 0,-21 21 15,0-21-15,21 20 0,-21 1 0,0 0 16,0 0-16,-21 21 16,0 0-16,0 0 0,0 0 15,-22 21-15,22-21 0,0 21 16,-21 0-16,21 22 0,-22-22 0,1 0 16,21 21-16,-22-20 0,22-1 0,-21 21 15,21-21-15,0 0 0,21 1 0,0-1 16,0 0-16,0 0 0,0 0 15,0 0-15,21-21 0,0 0 16,0 0-16,0 0 0,0 0 0,22 0 16,-22 0-16,21 0 0,-21-21 0,22 0 15,-22 21-15,0-21 0,0 0 0,0 0 16,1-22-16,-1 22 0,0 0 16,-21-21-16,21 20 0,-21-20 0,21 21 15,-21 0-15,0 0 0,0-1 16,0 44-1,0-1-15,-21 0 16,0 21-16,0-21 0,0 1 0,21 20 16,0-21-16,-22 0 0,22 22 15,0-22-15,0 0 0,0 0 0,0 0 16,0 0-16,22-21 0,-1 0 16,0 0-16,0 0 0,0 0 0,0 0 15,1 0-15,-1 0 0,21 0 0,-21 0 16,0-21-16,22 0 0,-22 0 0,0 21 15,0-42-15,22 20 0,-22 1 16,0-21-16,0 21 0,-21-22 16,21 22-16,-21-21 0,21 21 0,-21 0 15,0-1-15,0 1 0,0 0 0,-21 21 16,0 21 0,21 0-16,0 1 0,0-1 15,0 0-15,0 0 0,0 0 16,0 0-16,0 1 0,0-1 0,0 0 15,0 0-15,0 0 0,0 0 0,0 1 16,0-1-16,0 0 0,0 0 16,0 0-1,-21-21-15,0 0 16,0 0-16,-22 0 0,22-21 16,0 21-16,0-21 0,0 21 15,-1-21-15,1 21 0,21-21 16,-21 21-16,21 21 31,21-21-31,0 21 0,1-21 16,-1 21-16,0-21 0,21 0 0,-21 0 15,1 0-15,20 0 0,-21 0 16,21 0-16,-20 0 0,20 0 16,0 0-16,1 0 0,-1-21 0,0 0 0,1 21 15,-22-21-15,21-1 0,-21 1 16,22-21-16,-22 0 0,0 20 0,0-20 15,0-21-15,0 20 0,1-20 0,-1-1 16,21 22-16,-42-22 0,21 22 16,-21-21-16,0 20 0,0 22 0,0-21 15,0 21-15,0-1 0,0 1 0,-21 21 16,0 0-16,0 21 16,0-21-16,-1 22 0,1 20 0,0-21 15,0 21-15,21 1 0,-21-1 0,0 22 16,21-22-16,0 21 0,-22-20 15,22 20-15,-21-20 0,21-1 16,0 0-16,0 1 0,0-1 0,0-21 0,0 21 16,0-20-16,0-1 0,0 0 15,0 0-15,21-21 16,1 0-16,-1 0 16,0 0-16,0 0 0,0-21 0,0 0 15,1 21-15,-1-21 0,0-1 0,21-20 16,-21 21-16,1 0 0,-1 0 15,21-43-15,-21 64 0,0-21 0,1 21 16,-22 21 0,0 0-1,0 0-15,0 1 0,0-1 16,0 0-16,0 0 0,0 0 0,0 0 16,0 1-16,21-22 31,0 0-31,0 0 15,0 0-15,0 0 16,1-22-16,-1 22 0,0-21 0,0 0 16,0 21-16,-21-21 0,21 0 0,1 21 15,-1-21-15,0-1 0,0 1 16,-21 42 15,0 1-31,0-1 16,-21 0-16,21 0 15,0 0-15,0 0 0,0 1 16,0-1-16,21-21 0,0 0 16,0 21-16,1-21 0,-1 0 0,21 0 15,-21 0-15,22 0 0,-22 0 0,21 0 16,0 0-16,1 0 0,-22 0 0,21 0 16,-21-21-16,22 21 0,-22-21 0,0-1 15,0 1-15,0 0 0,1-21 16,-1 21-16,-21-22 0,21 1 0,-21 21 15,21-22-15,-21 1 0,0 0 16,0 21-16,0-1 0,0-20 0,0 21 16,-21 21-16,0-21 0,-22 21 0,22 0 15,0 0-15,0 0 0,-21 21 16,20 0-16,1 0 0,0 0 0,0 1 16,21 20-16,0-21 0,0 0 0,-21 22 15,21-22-15,0 0 0,0 0 0,0 0 16,0 0-16,0 1 0,21-1 15,0-21-15,-21 21 0,21-21 16,0 0 0,-21 21-1,0 0 1,0 0 0,0 1-16,-21-1 0,0 21 0,0 0 15,0 1-15,-22-1 0,22 22 0,0-1 16,0 1-16,0-1 0,0 1 0,-1 20 15,1-20-15,21-1 0,0 1 16,0-1-16,-21 1 0,21-1 0,-21 1 16,21-1-16,0-20 0,-21 20 0,21-21 15,0 1-15,0-1 0,0 0 0,0 1 16,0-22-16,0 0 0,0 0 0,-21 0 16,-1-21-16,1 0 0,0 0 15,0 0-15,0 0 16,0-21-16,-1 21 0,22-21 15,-21 0-15,21 0 0,-21 0 16,21-1-16,0 1 0,0 0 16,0 0-16,0 0 0,21 0 0,-21-22 15,21 22-15,1-21 0,-22-1 0,21 1 16</inkml:trace>
  <inkml:trace contextRef="#ctx0" brushRef="#br0" timeOffset="60941.26">18076 11769 0,'0'0'0,"-21"0"0,0-21 15,0-1-15,0 1 0,21 0 16,0 0-1,-22 21-15,22-21 16,-21 21 31,21 21-47,0 0 16,0 0-16,0 0 15,-21 1-15,21-1 0</inkml:trace>
  <inkml:trace contextRef="#ctx0" brushRef="#br0" timeOffset="61200.23">17314 12107 0,'0'0'0,"-21"0"0,0 22 16,0-1-16,21 0 0,21-21 15,21 0-15,-21 21 16,22-21-16,20 0 0,-20 0 0,20 0 15,1 0-15,-1 0 0,-21 0 0,22 0 16,-1-21-16,-20 0 0,20 21 16,-20 0-16,-1-21 0,-21 21 0,21 0 15,-20 0-15,-1 0 0,-21-22 16,21 22-16,-21 22 16,0-1-16,0 0 15,0 0-15,-21 0 0,21 0 0,-21 22 16</inkml:trace>
  <inkml:trace contextRef="#ctx0" brushRef="#br0" timeOffset="61713.11">14901 13674 0,'0'0'0,"-42"0"0,0 0 0,20 0 0,1 0 16,0 0-16,42 0 16,0 0-16,22 0 15,-1-21-15,22 21 0,20 0 0,1 0 16,21 0-16,0 0 0,-1 0 16,22 0-16,0 0 0,0 0 0,22 0 15,-1 0-15,-21 0 0,21 0 16,-21 0-16,0 0 0,0 0 0,-21 0 15,0 0-15,-22-22 0,1 22 0,-22 0 16,1 0-16,-22 0 0,1 0 0,-22-21 16,0 21-16,0 0 0,-21-21 15,-21 21 1,0-21-16,0 21 0,-22-21 0,22 21 16,-21 0-16,-1 0 0,1 0 0,0 0 15,-22 0-15,22 0 0,-22 0 0,1 0 16,-1 21-16,-20-21 0,20 21 15</inkml:trace>
  <inkml:trace contextRef="#ctx0" brushRef="#br0" timeOffset="62028.43">15452 13864 0,'0'0'0,"-43"21"0,22-21 0,0 0 0,21 22 15,21-22 1,21 0-16,1 0 0,20 0 0,1 0 15,20 0-15,1 21 0,21-21 0,0 0 16,21 0-16,0 0 16,0 0-16,0 21 0,-21-21 0,21 0 0,-22 0 15,1 0-15,0 0 0,0 0 16,-21 0-16,-22 0 0,1 0 0,-1 0 16,-21 0-16,1 0 0,-22 0 0,0 0 15,-21-21-15,-21 21 31,0-21-31,0 21 0,-1 0 0,1-22 16,0 22-16,0 0 0,-21 0 0,20 0 16,1 0-16,0 0 0,0 0 15,0 0-15,0 0 0,-1 0 0,1 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4:27:57.0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1609 1799 0,'0'0'16,"-22"-42"0,22 21-16,0 0 15,0-1-15,0 1 0,0 0 16,0 0-16,0 0 0,-21 21 15,21-21-15,0 42 47,0 0-31,0 0-16,0 0 0,0 0 16,0 1-16,0-1 0,0 0 0,0 21 15,0-21-15,0 22 0,0-22 16,0 21-16,0 1 0,0-22 0,0 21 15,0 0-15,0 1 0,0-1 16,0-21-16,0 22 0,0 20 0,0-21 16,0 22-16,0-22 0,0 22 15,-21-1-15,21 1 0,-21-1 0,21 1 16,0-22-16,0 22 16,-21-1-16,21 1 0,0-1 0,0 1 15,0-1-15,0 1 0,0-1 0,-21 1 16,21-1-16,-22 1 0,22-1 15,0 1-15,-21-1 0,21 1 0,-21-1 16,21 1-16,0-1 0,-21 22 16,0-22-16,21 1 0,-21 20 0,21-20 15,0-1-15,-22 1 0,22-1 16,-21 1-16,21-1 0,-21-20 0,21 20 16,0-20-16,0-22 0,0 21 0,0-21 15,0 0-15,0 1 0,0-1 16,0-42 15,0-1-31,0 1 0,0-21 16,0 0-16,21-1 0,0 1 0,-21 0 15</inkml:trace>
  <inkml:trace contextRef="#ctx0" brushRef="#br0" timeOffset="1416.96">1566 1969 0,'0'0'15,"0"-22"-15,0 1 0,0 0 16,0 0-16,0 0 0,-21 0 16,21-1-1,21 22 48,0 0-48,1 0-15,-1 0 0,0 0 16,0 0-16,0 0 0,22 0 0,-22 0 16,21 0-16,0 0 0,1-21 15,-1 21-15,0 0 0,22 0 0,-1 0 16,22 0-16,0 0 0,-1 0 15,22 0-15,0 0 0,21-21 0,-21 21 16,0-21-16,0 21 0,21 0 16,-22 0-16,22 0 0,-21 0 15,21 0-15,-21 0 0,21 0 0,-21 0 16,0 0-16,0 0 0,21 0 16,-22 0-16,22 0 0,-21 0 0,0 0 15,0 0-15,-21 0 0,-1 0 0,22 0 16,-21 0-16,-22 0 0,22 0 15,0 0-15,-22 0 0,22 0 0,-22 0 16,-20 0-16,20 0 0,-21 0 16,1 0-16,-1 0 0,-21 0 0,0 0 15,1 0-15,-1 0 0,0 0 16,-21 21 0,21 0-16,-21 0 15,0 1-15,0-1 0,0 0 16,0 0-16,0 0 0,0 22 15,0-22-15,0 0 0,0 21 0,0 1 16,0-22-16,-21 21 0,21 0 16,0 1-16,-21-1 0,21 0 0,-21 22 15,21-22-15,0 22 0,0-1 0,0 1 16,0-1-16,0 1 0,-22-1 16,22 1-16,0-22 0,0 22 15,0-1-15,0 1 0,0-1 0,0 22 16,0-22-16,22 1 0,-22-22 15,0 22-15,21-1 0,0-21 0,-21 22 16,21-22-16,-21 22 0,0-22 0,21 22 16,-21-22-16,21 21 0,-21-20 0,0-1 15,0 22-15,0-22 0,0 0 16,0 1-16,0-22 0,0 21 0,0-21 16,0 22-16,0-22 0,-21 0 0,0 0 15,0 0-15,21 0 0,-21 1 16,0-22-16,-1 21 15,1-21-15,0 0 0,0 21 16,0-21-16,0 0 0,-1 0 16,1 0-16,0 0 0,0 0 15,-21 0-15,20 0 0,1 0 0,0 0 16,-21 0-16,21 21 0,-22-21 0,22 0 16,0 0-16,-21 0 0,-1 0 0,22 0 15,-21 0-15,-1 0 0,1 0 16,0 0-16,-1 21 0,-20-21 0,21 0 15,-22 0-15,22 0 0,-22 0 0,1 0 16,20 0-16,-20 0 0,-1 0 16,1 0-16,-1 21 0,22-21 0,-21 0 15,-1 0-15,1 0 0,-1 0 0,1 0 16,-1 0-16,1 0 0,-22 0 0,21 0 16,-20 0-16,20 0 15,-20 0-15,20 0 0,-21 0 0,22 0 16,-1 0-16,-20 0 0,20 0 0,1 0 15,-1 22-15,1-22 0,-22 0 16,22 0-16,-22 0 0,21 0 0,-20 0 16,20 0-16,-20 0 0,20 0 15,-21 21-15,22-21 0,-1 0 0,-20 0 16,20 0-16,1 0 0,-1 21 0,1-21 16,-1 0-16,1 0 15,-1 0-15,1 21 0,-1-21 0,1 0 16,-1 0-16,22 0 0,0 0 15,-1 0-15,1 0 0,21 0 0,0 0 16,42 0 31,0-21-47,21 0 0,-21 0 0,22-1 16,-1 1-16,0 0 0</inkml:trace>
  <inkml:trace contextRef="#ctx0" brushRef="#br0" timeOffset="2267.48">3492 2498 0,'0'0'0,"0"-21"0,22 21 0,-22-22 16,0 44 15,0-1-31,0 0 0,0 0 16,0 0-16,0 22 0,-22-1 15,22 0-15,-21 1 0,21-1 0,-21 0 16,0 1-16,0-1 0,21 0 16,-21 1-16,-1-1 0,1-21 0,0 21 15,0 1-15,0-1 0,21-21 16,0 22-16,-21-22 0,21 0 15,-22 0-15,22 0 0,0 0 16,-21-21 0,21-21-1,0 0-15,0 0 0,0 0 16,0 0-16,0-22 0,0 22 16,21-21-16,1-1 0,-22 22 0,21-21 15,-21 0-15,21-1 0,0 1 16,0 0-16,0-1 0,1 1 15,-22 0-15,21-1 0,0 1 0,0 21 16,0-22-16,0 1 0,1 21 16,-1-21-16,0 20 0,0 1 0,0 0 15,-21 0-15,21 0 0,1 21 16,-22-21-16,21 21 0,0 0 0,0 0 16,0 0-16,0 0 0,-21 21 15,22 0-15,-1 0 0,0 0 16,0 22-16,-21-1 0,21-21 0,-21 21 15,21 1-15,-21-1 0,0 0 16,0 1-16,0-1 0,0 0 0,0-20 16,0 20-16,0 0 0,0 1 15,0-22-15,0 21 0,0 0 0,0-20 16,0-1-16,0 21 0,0-21 0,0 0 16,0 22-16,22-22 0,-22 0 15,0 0-15,0 0 16,0 1-16,0-44 62,0 1-62,0 0 0,-22 0 16</inkml:trace>
  <inkml:trace contextRef="#ctx0" brushRef="#br0" timeOffset="2544.21">3387 3069 0,'0'0'16,"-22"0"-16,44 0 31,-1 0-31,0 0 0,21 0 0,1-21 16,-22 21-16,21-21 0,0 21 15,1 0-15,-1 0 0,0-21 0,-20 21 16,20 0-16,-21 0 0,0-21 15,0 21-15,1 0 0,-22-22 32,0 44 15</inkml:trace>
  <inkml:trace contextRef="#ctx0" brushRef="#br0" timeOffset="3651.63">1545 8996 0,'0'-21'16,"-21"0"-1,0 21 1,21-22-1,0 1-15,-21 0 16,21 0-16,-22 21 16,22-21-16,0 0 0,0-1 31,0 44-15,0 20-1,0-21-15,0 21 0,0-20 16,0 20-16,0 21 0,0-20 0,0-1 15,0 22-15,0-1 0,0-21 0,0 22 16,0 21-16,0-22 0,0 1 16,0-1-16,0 22 0,0-22 15,0 1-15,0 20 0,0-20 16,0 21-16,0-1 0,-21 1 0,21 0 16,0-1-16,-21 1 0,21 0 0,0-22 15,0 1-15,0-1 0,0 1 16,0-22-16,0 0 0,0-21 0,0 1 15,0 20-15,0-21 0,0 0 16,21-21-16,-21-21 31,0 0-31,0 0 16,0 0-16,0-1 0,0-20 0</inkml:trace>
  <inkml:trace contextRef="#ctx0" brushRef="#br0" timeOffset="4695.03">1693 8932 0,'0'0'0,"0"-21"16,-21 0-16,0 21 0,0-21 0,0 0 15,-1 0-15,1-1 0,21 1 16,-21 21-16,0-21 16,21 0-16,0 0 15,21 21-15,0-21 16,22 21-16,-1-22 0,0 22 16,1-21-16,20 21 0,1-21 0,-1 21 15,22-21-15,21 21 0,-1-21 16,22 21-16,0-21 0,0-1 0,22 22 15,-1-21-15,0 0 0,21 21 16,-21-21-16,22 0 0,-1 0 16,0 21-16,1-22 0,-1 22 0,0-21 15,1 21-15,-1 0 0,-21 0 0,22-21 16,-22 21-16,0 0 0,-21 0 16,0 0-16,0 0 0,-21 0 0,0-21 15,-22 21-15,1 0 0,0 0 0,-22 0 16,1 0-16,-22 0 0,21 0 0,-41 0 15,20 0-15,-21 0 0,0 0 16,-21 21 31,0 0-47,-21 0 0,21 1 16,-21-1-16,21 0 0,0 0 0,0 21 15,0-20-15,-21 20 0,21 0 0,0 1 16,-21-1-16,21 0 0,0 1 0,0-1 15,-22 21-15,1-20 0,21 20 16,-21 1-16,21-22 0,-21 22 0,21-22 16,0 21-16,0-20 0,0 20 0,-21 1 15,21-22-15,0 22 0,-21-1 0,21 1 16,0-22-16,0 21 0,0 1 16,0-22-16,0 22 0,0-22 0,0 0 15,0 1-15,0-1 0,0 22 16,0-22-16,0 0 0,0-21 0,0 22 15,0-1-15,0 0 0,0-20 0,0-1 16,0 21-16,0-21 0,0 0 0,0 1 16,0-1-16,0 0 0,0 0 15,0 0-15,-22-21 0,1 21 0,0-21 16,0 22-16,0-1 0,0-21 0,-1 21 16,1-21-16,0 0 0,0 21 0,0-21 15,-22 21-15,22-21 0,-21 21 0,21-21 16,-22 0-16,22 22 0,-21-22 15,0 0-15,-22 0 0,22 21 0,-22-21 16,1 0-16,-1 0 0,1 0 16,-22 21-16,22-21 0,-43 0 0,21 0 15,-42 0-15,21 0 0,-21 0 0,-21 0 16,0 0-16,0 0 0,0 0 0,-22 21 16,-20-21-16,20 0 0,1 21 0,-21-21 15,-1 21-15,1 1 0,-1-22 16,22 21-16,-1 0 0,22 0 0,0-21 15,21 21-15,0-21 0,21 0 0,0 0 16,1 0-16,20 0 0,21 0 16,1 0-16,-1 0 0,1 0 0,21-21 15,-1 21-15,22-21 0,-21 21 16,21-21-16,21 0 0,0-1 16,0 1-16,0 0 0,21 0 15,21 0-15,0-22 0,1 22 16,-1-21-16</inkml:trace>
  <inkml:trace contextRef="#ctx0" brushRef="#br0" timeOffset="5003.85">3111 9419 0,'0'0'15,"0"-21"-15,-21 21 32,0 0-32,21 21 0,0 22 15,0-22-15,0 21 0,0 0 16,0 1-16,0 20 0,0-20 0,-21-1 16,21 0-16,0 22 0,-21-22 0,21 0 15,0-20-15,-21 20 0,21 0 16,-22-21-16,22 22 0,-21-22 0,21 0 15,0 0-15,0 0 0,0-42 32,0 0-17,0 0-15</inkml:trace>
  <inkml:trace contextRef="#ctx0" brushRef="#br0" timeOffset="5540.23">3006 9673 0,'0'-21'16,"0"42"-16,0-84 0,-22 20 0,1 22 0,21-21 15,-21 21-15,21 0 0,0-1 16,0 1-16,0 0 0,0 0 16,21 0-16,0 0 0,1 21 15,-1 0-15,21-22 0,-21 22 16,22 0-16,-1 0 0,21 0 16,-20 0-16,-1 0 0,0 22 0,1-22 15,-22 21-15,21 0 0,-21 0 16,1 0-16,-1 0 0,-21 1 0,0-1 15,0 0-15,0 21 0,-21-21 0,-22 1 16,1 20-16,0-21 0,-1 0 16,1 22-16,-22-22 0,1 0 15,-1 21-15,1-21 0,21 1 0,-22-22 0,22 0 16,-1 0-16,22 0 0,0 0 16,0 0-16,21-22 15,0 1-15,21 21 0,0-21 16,22 0-16,-1 21 0,0-21 15,22 21-15,-22-21 0,22 21 0,20 0 16,-20 0-16,20 0 0,-20 0 0,-1 0 16,22 0-16,-21 0 0,-1 21 15,-21-21-15,1 21 0,-1 0 0,0 0 16,-20 0-16,-1-21 0,-21 43 0,0-22 16,0 0-16,0 0 0,-21 0 15,-1 22-15,-20-22 0,0 0 0,-1 21 16,1-20-16,-21-1 0,-1 21 0,-21-21 15,22 0-15,-1 1 0,1-1 16,-1 0-16,22 0 0,-21-21 16,20 0-16,1 0 0,0 0 0,-1 0 15,22 0-15,0 0 0,0 0 0,21-21 16,-21 0-16,21 0 0,0-22 0,0 22 16,21-21-16</inkml:trace>
  <inkml:trace contextRef="#ctx0" brushRef="#br0" timeOffset="7843.79">5249 3429 0,'21'0'78,"1"0"-78,-1 0 0,0 0 15,0 0-15,21 0 0,-20 0 16,20-21-16,0 21 0,1 0 0,20 0 16,1 0-16,-1 0 0,1-21 15,20 21-15,-20 0 0,20 0 0,-20 0 16,21 0-16,-22 0 0,22 0 0,-1 21 16,1-21-16,0 21 0,-1-21 15,1 21-15,0-21 0,-1 21 16,-20 1-16,-1-1 0,1-21 0,-1 21 15,1 0-15,-1 0 0,-20 0 0,20 1 16,-20-1-16,-1 0 0,0 0 16,22 21-16,-22-20 0,0-1 0,1 0 15,-1 21-15,0-21 0,-20 22 0,20-22 16,0 21-16,-21-21 0,22 22 16,-22-1-16,0 0 0,21 1 0,-20-1 15,-1 0-15,0-20 0,0 20 0,0 0 16,0 1-16,1-1 0,-1 0 15,0 1-15,0-1 0,0 0 0,0 1 16,1-1-16,-22 21 0,21-20 16,-21-1-16,21 22 0,-21-22 0,21 21 15,0-20-15,-21-1 0,0 22 16,21-22-16,1 0 0,-22 22 0,0-22 16,21 0-16,-21 1 0,21 20 0,-21-20 15,0 20-15,0-21 0,0 22 0,0-22 16,0 22-16,0-22 0,0 22 15,0-22-15,0 21 0,0-20 0,0-1 16,0 22-16,0-22 0,0 21 0,0-20 16,0 20-16,0 1 0,0-22 0,0 22 15,0-1-15,0-21 0,0 22 16,0-1-16,0-20 0,0-1 16,0 22-16,0-22 0,0 21 0,0-20 15,0 20-15,0 1 0,-21-22 0,21 22 16,0-22-16,0 21 0,0-20 15,0 20-15,0-20 0,0-1 0,0 21 16,0-20-16,0-1 0,-21 22 0,21-22 16,0 0-16,0 22 0,-22-22 0,1 22 15,21-22-15,0 0 0,-21 22 0,0-22 16,0 22-16,21-22 0,-21 0 16,-1 1-16,1-1 0,21 0 15,-21 1-15,0-1 0,0 0 0,21 1 16,-21-1-16,-1 0 0,1 1 0,0-1 15,-21 0-15,21 1 0,-1-1 0,1 0 16,-21-21-16,21 22 0,0-1 16,-22 0-16,22 1 0,0-22 0,-21 21 15,20 1-15,1-22 0,-21 21 0,21-21 16,0 0-16,-22 22 0,22-22 0,-21 0 16,21 0-16,-22 22 0,1-22 0,21 0 15,-22 0-15,22 0 0,-21 0 16,21-21-16,0 22 0,-22-1 0,22 0 15,-21 0-15,21 0 0,-22 0 0,22-21 16,-21 22-16,-1-1 0,22 0 16,-21 0-16,0-21 0,20 21 0,-20 0 15,21-21-15,-21 22 0,20-22 0,-20 0 16,0 21-16,21-21 0,-22 0 16,22 21-16,-21-21 0,21 0 0,-22 21 15,22 0-15,-21-21 0,21 0 0,-22 21 16,22-21-16,-21 0 0,21 22 0,-1-22 15,1 0-15,0 21 0,0-21 0,0 0 16,21 21 0,-21-21-16,-1 0 15,1 0 1,21-21 15,21 0-31,1 21 16,-22-22-16,21 22 0,0-21 0,0 0 15,-21 0-15,21 0 0,0 0 16,1-1-16,-1 1 0,0 0 0,21 0 0,-21 0 16,1 0-16,-1-1 0,0 1 15,21-21-15,-21 21 0,1 0 16,-1-1-16,0 22 0,21-21 0,-21 0 0,1 0 16,-1 0-16,0 21 0,0-21 15,0-1-15,0 22 0,-21-21 0,22 0 16,-1 21-16,-21-21 0,21 21 31,-42 21 0,21 0-31,-21-21 0,-1 21 0,22 1 16,-21-1-16,0 0 0,21 0 16,-21 0-16,0 0 0,0 1 0,-22-1 15,22 0-15,0 0 0,-21 0 16,20 0-16,-20 22 0,0-22 0,-1 0 0,22 0 15,-21 0-15,-22 22 0,22-22 16,21 0-16,0 0 16,0-21-16,-1 21 0,-20-21 15,42 22-15,-21-22 0,42 0 63,-21 21-63,21-21 15,0 0-15,1 0 0,-1 0 0,0 21 16,0-21-16,0 0 0,22 0 0,-1 21 16,-21-21-16,21 21 0,22-21 0,-22 21 15,1-21-15,-1 22 0,0-22 16,1 21-16,-1-21 0,0 21 16,-21 0-16,1-21 0,-1 21 0,0 0 15,0 1-15,-21-1 0,0 0 16,0 0-16,0 0 15,0 0-15,0 1 16,0-44 78,0 1-79,0 0-15,0 0 0,0 0 16</inkml:trace>
  <inkml:trace contextRef="#ctx0" brushRef="#br0" timeOffset="9568.09">12001 1249 0,'0'0'0,"0"-21"0,0 0 16,0-1-16,0 1 16,-21 21 15,21 21-16,-21 1-15,21 20 0,-21-21 16,21 21-16,0-20 0,-21 20 0,21 0 16,0 22-16,0-22 0,0 22 0,-21-1 15,21 1-15,-22-1 0,22 22 16,0-22-16,0 1 0,-21-1 0,0 1 16,21 20-16,-21-20 0,0-1 0,21 22 15,-21-21-15,-1 20 0,22-20 0,-21 20 16,0-20-16,21-1 0,-21 1 15,21-1-15,0 1 0,0-22 0,-21 22 16,21-22-16,0 0 0,0 1 16,-21-22-16,21 0 0,0 0 0,0 0 15,0 1-15,0-44 32,0 1-32,0 0 0,0 0 0,0 0 15,21-22-15,-21 22 0,21-21 0,0 0 16,-21-1-16</inkml:trace>
  <inkml:trace contextRef="#ctx0" brushRef="#br0" timeOffset="10455.6">11938 1334 0,'0'0'0,"0"-22"0,-21 22 16,21-21-1,21 21 1,21-21-16,1 21 16,20 0-16,1 0 0,-1 0 0,22 0 15,-1 0-15,1 0 16,21 0-16,0-21 0,21 21 0,0 0 15,21 0-15,-21 0 0,0 0 16,0 0-16,21 0 0,-21-21 0,0 21 16,0 0-16,0 0 0,-21 0 0,0-21 15,0 21-15,-1 0 0,-20 0 16,0 0-16,-1 0 0,-20-22 0,-1 22 16,1 0-16,-22 0 0,22 0 0,-43 0 15,21 0-15,-21 0 0,22 0 16,-22 0-16,0 0 0,-21 22 15,21-22-15,-21 21 0,0 0 16,0 0-16,0 0 16,0 0-16,0 1 0,0-1 0,-21 21 15,21 0-15,-21-20 0,0 20 0,0 21 16,21-20-16,-22 20 0,1-20 16,21 20-16,-21 1 0,0-1 0,21-21 15,-21 22-15,0-1 0,-1-20 0,22 20 16,0 1-16,-21-22 0,21 22 15,-21-1-15,21 1 0,0-1 0,0 1 16,-21-1-16,21 1 0,0-22 0,0 21 16,0-20-16,0 20 0,0-20 0,0-1 15,0 21-15,0-20 0,0-1 16,0 0-16,0 1 0,0-22 16,-21 21-16,21-21 0,0 1 0,-21-1 15,21 0-15,0 0 0,-22 0 0,1-21 16,0 21-16,0-21 0,0 0 15,0 22-15,-1-22 0,1 0 16,0 21-16,0-21 0,0 0 16,-22 0-16,22 0 0,0 0 0,-21 21 15,-1-21-15,1 0 0,-21 0 0,-1 0 16,1 0-16,-1 0 0,-21 0 0,1 0 16,-1 0-16,0 0 0,-20 0 15,-1 0-15,0 0 0,-21 0 0,0 0 16,0 0-16,0 0 0,21 0 15,-21 0-15,0 0 0,21 21 0,0-21 16,1 0-16,-1 0 0,21 0 0,0 0 16,22 0-16,-1 0 0,22 0 15,-21 0-15,20 0 0,22 0 0,0 0 16,0 0-16,0-21 0,21 0 16,21 0-1,0 21-15,0-22 0,0 22 16,0-21-16,22 0 0,-22 21 0,21-21 15</inkml:trace>
  <inkml:trace contextRef="#ctx0" brushRef="#br0" timeOffset="11115.22">13102 1990 0,'0'0'0,"0"-21"0,-21 21 0,0 0 0,0 0 16,-1 21-1,1 0-15,21 0 0,0 0 0,-21 22 16,0-1-16,0 0 0,21 1 0,-21-1 15,21 0-15,0 22 0,-22-22 16,1 0-16,0 22 0,21-22 0,0 1 16,-21-1-16,21 0 0,-21 1 0,21-1 15,-21-21-15,21 0 0,0 0 0,0 1 16,0-1-16,0 0 16,0-42-1,0 0 1,0-1-16,0 1 0,0 0 0,21-21 15,-21-1-15,21 1 0,0 0 16,-21-1-16,21-20 0,0 21 0,1-22 16,-1 22-16,0-22 0,0 22 0,21-22 15,-20 22-15,-1 0 0,0-1 16,0 22-16,0-21 0,0 21 0,1 0 16,-1-1-16,0 1 0,0 21 0,0 0 15,0 0-15,1 0 0,-1 21 16,0 1-16,0 20 0,0-21 0,0 21 15,-21 1-15,22-1 0,-1 0 16,-21 22-16,0-22 0,21 22 0,0-22 16,-21 0-16,0 22 0,0-22 15,21 1-15,-21-1 0,0 0 0,21-21 16,-21 22-16,0-22 0,0 0 0,0 0 16,0 0-16,0 1 0,0-1 15,-21-42 32,0 21-31,0-22-16</inkml:trace>
  <inkml:trace contextRef="#ctx0" brushRef="#br0" timeOffset="11315.11">12954 2688 0,'0'0'0,"-21"0"0,0-21 16,21 0-16,21 21 15,0-21-15,0 21 16,0 0-16,22-21 0,-1-1 0,0 22 16,1 0-16,-1-21 0,21 21 0,-20 0 15,-1-21-15,0 21 0,1 0 16,-1 0-16,0 0 0,-20 0 0,20 0 16,-21 0-16,0 0 0,0 0 0,1 0 31,-22 21-31</inkml:trace>
  <inkml:trace contextRef="#ctx0" brushRef="#br0" timeOffset="11983.72">11938 5567 0,'0'0'0,"0"-21"0,-21-43 16,0 43-16,21 0 0,0 0 0,-22 21 16,1 0-1,21 21-15,0 0 16,-21 21-16,21 1 0,-21-1 0,21 22 15,-21-1-15,21 1 0,0 20 0,-21-20 16,21-1-16,-22 1 0,1 20 16,21-20-16,0 21 0,-21-22 0,0 1 15,21 20-15,0-20 0,0-1 0,0-20 16,0 20-16,-21-21 0,21 1 0,0-1 16,0-21-16,0 0 0,0 1 15,0-1-15,21 0 0,0-21 16,0 0-1,0-21-15,-21 0 16,0-1-16,0-20 0,0 21 16</inkml:trace>
  <inkml:trace contextRef="#ctx0" brushRef="#br0" timeOffset="12748.24">11853 5609 0,'0'0'0,"0"-21"0,-21-21 0,21 21 0,0-1 16,0 1-16,0 0 0,0 0 16,0 0-16,21 0 0,22 21 0,-22-22 15,42 1-15,-20 21 0,20-21 0,22 0 16,-1 21-16,1-21 0,0 0 16,21 21-16,-1-22 0,22 1 15,0 0-15,22 21 0,-22-21 0,0 0 16,21 21-16,-21-21 0,21 21 0,-21 0 15,21 0-15,-21-22 0,0 22 16,0-21-16,-21 21 0,0 0 0,-22 0 16,22 0-16,-21 0 0,0-21 0,-22 21 15,1 0-15,-1 0 0,-21 0 16,1 0-16,-1 0 0,-21 0 0,0 0 16,-21 21-1,0 0-15,0 1 16,0-1-16,0 21 0,0-21 0,0 22 15,0-22-15,-21 21 0,0 0 0,0 1 16,21-1-16,0 0 0,-21 1 0,21 20 16,-21-20-16,21 20 0,0-21 15,0 22-15,0-22 0,0 22 0,0-22 16,0 0-16,0 22 0,0-22 0,0 22 16,0-22-16,0 22 0,0-22 0,0 21 15,0-20-15,0 20 0,0-20 16,0 20-16,0-21 0,0 1 0,0-1 15,0 0-15,0-20 0,21 20 16,-21-21-16,0 0 0,0 0 0,0 1 16,0-1-16,0 0 0,0 0 0,0 0 15,-21 0-15,-1-21 16,22 22-16,-21-22 0,-21 0 16,21 0-16,0 21 0,-22-21 0,1 0 15,0 0-15,-1 21 0,1-21 0,-22 0 16,-20 0-16,20 0 0,-42 0 0,22 0 15,-22 0-15,-21 21 0,0-21 0,0 0 16,-21 0-16,0 0 0,-1 0 0,-20 0 16,21 21-16,-21-21 0,20 21 0,1-21 15,0 22-15,21-22 16,0 0-16,21 21 0,22-21 0,-1 0 16,0 0-16,22 0 0,20 0 0,1 0 15,21 0-15,0 0 0,0 0 0,21-21 31,21 21-31,-21-22 16,21 22-16,0-21 0,0 0 0,22 21 16,-22-21-16,0 0 0,0 0 0</inkml:trace>
  <inkml:trace contextRef="#ctx0" brushRef="#br0" timeOffset="13612">12912 5800 0,'0'0'0,"0"-21"0,0 42 31,0 21-31,0-21 0,0 22 16,0-22-16,-22 21 0,22 0 15,0 1-15,-21 20 0,21-20 0,0-1 16,0 0-16,-21 22 0,21-22 16,-21 0-16,0 1 0,21-1 0,0 0 15,0 1-15,-21-22 0,-1 0 0,22 0 16,-21 0-16,21 1 0,0-44 47,0 1-47,0 0 0,0-21 0,0 21 15,0-22-15,0 1 0,21 0 16,1 20-16,-1-20 0,-21 0 0,21-22 16,-21 22-16,0 0 0,21-1 0,-21 1 15,0 0-15,0-1 0,0 22 0,21-21 16,-21 21-16,21-22 16,-21 22-16,22 0 0,-22 0 0,21 0 15,0-1-15,21 1 0,-21 0 0,22 0 16,-1 21-16,0-21 0,1 21 0,-1 0 15,22 0-15,-22 0 0,0 0 16,1 21-16,-1 0 0,-21 0 0,0 0 16,0 1-16,1-1 0,-22 21 0,0-21 15,0 0-15,-22 22 0,1-22 16,0 0-16,-21 21 0,-1-20 0,1-1 16,-21 0-16,20 0 0,-20 0 15,20 0-15,1 1 0,0-1 0,21-21 16,-1 0-16,1 21 0,0-21 0,42-21 31,0 21-31,1-21 16,20 21-16,-21-22 0,21 22 0,1-21 15,20 21-15,-20 0 0,-1 0 0,21 0 16,-20 0-16,-1 0 0,0 0 16,1 21-16,-1 1 0,0-22 0,1 21 15,-22 0-15,0 0 0,0 0 0,0 0 16,-21 1-16,0-1 0,0 21 0,0-21 15,0 0-15,-21 22 0,0-22 16,0 21-16,-21-21 0,-1 1 16,1-1-16,0 0 0,-22 0 0,22 0 15,-22 0-15,22 1 0,-22-22 0,22 21 16,-21-21-16,20 0 0,-20 0 0,20 0 16,1 0-16,0 0 0,-1 0 0,1 21 15,0-21-15,21 0 0,-22 0 16,22 0-16,0 0 0,0 0 0,21 21 15,21-21 1,0 0 0</inkml:trace>
  <inkml:trace contextRef="#ctx0" brushRef="#br0" timeOffset="14296.29">11896 10689 0,'0'0'0,"0"-21"0,0 0 0,-22 0 15,-41-106 1,63 106-16,0-1 0,0 1 0,-21 21 15,21-21-15,-21 21 16,21 21-16,0 0 16,0 22-16,0-1 0,0 0 0,0 22 15,0-1-15,0 1 0,21 21 16,0-22-16,-21 22 0,0-22 16,0 22-16,21 0 0,-21-22 0,0 22 15,0-22-15,0 22 0,0-22 0,-21 1 16,0-1-16,21 1 0,-21-1 0,-22 1 15,22-22-15,0 22 0,0-22 0,21 0 16,-21 1-16,-1-22 0,22 21 0,-21-21 16,21 1-16,0-44 31,21 1-31,1-21 16,-1 0-16,0 20 0,0-41 0</inkml:trace>
  <inkml:trace contextRef="#ctx0" brushRef="#br0" timeOffset="14999.49">11874 10499 0,'0'0'0,"-21"-21"0,21-1 16,0 1-16,0 0 0,0 0 0,0 0 15,21 0-15,22 21 16,-1-22-16,0 22 0,22-21 0,-1 0 15,22 21-15,0 0 0,-1-21 0,1 21 16,0 0-16,21 0 0,21 0 16,0 0-16,0 0 0,21 0 15,0 0-15,-21 0 0,21 0 0,0 0 16,0 0-16,-21 0 0,0 0 0,0 0 16,-21 0-16,0 0 0,-21 0 0,-1 0 15,-20 0-15,-1 0 0,1 0 0,-22 0 16,1 0-16,-22 0 0,0 0 0,0 0 15,0 0-15,-21 21 16,0 0-16,0 0 16,0 22-16,0-22 0,0 0 15,0 21-15,0 1 0,0-22 0,0 21 16,-21 1-16,0-1 0,21 0 0,-21 1 16,21-1-16,0 0 15,-21 22-15,21-22 0,0 22 0,0-22 16,0 21-16,0 1 0,0-1 0,21 1 15,-21-1-15,0 1 0,0-1 0,21-20 16,-21 20-16,21-20 0,-21 20 0,21-21 16,-21 22-16,0-22 0,0 1 0,0-1 15,0 0-15,0 1 0,0-1 0,0-21 16,-21 21-16,0-20 0,0 20 0,0-21 16,-22 0-16,22 0 15,-21 1-15,21-1 0,-22 0 0,1 0 16,0 0-16,-1 0 0,1-21 0,0 22 15,-1-1-15,-20-21 0,20 21 0,-20-21 16,-1 21-16,1-21 0,-22 0 0,22 21 16,-22-21-16,22 0 0,-22 0 0,-21 21 15,0-21-15,22 0 0,-22 0 0,-21 0 16,21 0-16,0 0 0,-21 0 0,21 0 16,0 0-16,1 0 0,-1 0 0,0 0 15,21 0-15,1 0 0,-1 0 16,21 0-16,1 0 0,21 0 0,-1 0 15,1 0-15,21 0 0,0 0 0,-1 0 16,22-21-16,0 0 16,22 0-16,-1 0 15</inkml:trace>
  <inkml:trace contextRef="#ctx0" brushRef="#br0" timeOffset="15460.22">13271 10964 0,'0'0'16,"-21"-21"-16,0 21 0,0 0 0,-85-21 15,64 21 1,21 0-16,-22 0 0,1 0 0,0 0 0,-1 21 16,22-21-16,-21 21 0,-1 1 0,1-1 15,21 0-15,-21 21 0,20-21 0,1 22 16,-21-1-16,21 0 0,0 22 0,21-22 16,-22 1-16,22-1 0,-21 21 15,21-20-15,0-1 0,0 0 16,0-20-16,0 20 0,0 0 0,0-21 15,0 1-15,21-1 0,1 0 0,-1 0 16,21 0-16,-21-21 0,22 21 0,-1-21 16,0 0-16,1 0 0,-1 0 0,21 0 15,1 0-15,-22 0 0,22 0 0,-1-21 16,-20 21-16,20-21 0,-21 21 0,-20-21 16,20 0-16,-21 21 0,21-21 15,-20 21-15,-1-22 0,0 1 0,0 0 16,0 0-16,-21 0 0,21 0 15,-21-1-15</inkml:trace>
  <inkml:trace contextRef="#ctx0" brushRef="#br0" timeOffset="16551.75">3260 5313 0,'0'0'16,"0"-42"0,0 20-16,0 1 15,0 42 1,0 1-1,0-1-15,0 21 0,0 0 0,0 1 16,0 20-16,0 1 0,0 20 0,0 1 16,0 0-16,0 21 0,0-22 15,0 43-15,0-21 0,0 0 0,0 0 16,-22 0-16,22 21 0,-21-22 16,0 1-16,21 0 0,-21 0 0,0 0 15,21 21-15,0-21 0,-21-22 0,21 22 16,0-21-16,0 21 0,0-22 15,0-20-15,0-1 0,0 1 0,0-1 16,0-20-16,0-22 0,0 0 0,0 0 16,0-42-1,0 0-15,0-22 16,0 22-16,0-21 0,0 0 0,0-22 16,0 1-16,0 20 0,0-41 0,0 20 15,0-21-15</inkml:trace>
  <inkml:trace contextRef="#ctx0" brushRef="#br0" timeOffset="17163.41">3238 5398 0,'0'0'0,"-21"-22"0,0 22 0,0 0 0,0 0 16,0-21-16,-1 21 0,1 0 16,0 0-16,0 21 0,0-21 0,0 22 15,-1-1-15,-20 21 0,21-21 16,-21 22-16,-1 20 0,22-21 16,-21 1-16,-1-1 0,1 22 0,21-22 15,-21 0-15,20 1 0,1-22 16,-21 21-16,21-21 0,21 0 0,-21 1 15,21-1-15,21-21 32,0-21-32,0-1 15,0 1-15,0 0 0,22 0 0,-22-21 16,21 20-16,1-20 0,-1-21 16,0 20-16,1-20 0,-1 20 0,0-20 15,1 21-15,-1-22 0,-21 1 16,21 20-16,1 1 0,-22 0 0,0-1 15,0 22-15,0-21 0,-21 21 0,22 21 16,-1 0 0,-21 21-16,0 21 15,21 0-15,0 1 0,0-1 16,0 22-16,1-1 0,-1 1 0,0-1 16,21 1-16,-21-1 0,1 1 15,-1-1-15,0-21 0,0 22 0,21-22 16,-20 1-16,-1-1 0,0-21 0,0 43 15,0-43-15,0 21 16,-21-21-16,0 0 0,22 1 16,-1-1-16,0-42 47,0-1-47</inkml:trace>
  <inkml:trace contextRef="#ctx0" brushRef="#br0" timeOffset="18167.28">13314 7662 0,'0'-21'0,"0"42"0,-21-63 0,21 21 16,0-21-16,0 20 0,0 1 16,0 0-16,0 0 0,0 0 15,-22 21-15,1 0 16,21 21 0,0 0-16,0 21 0,-21-20 0,21 20 15,0 0-15,0 1 0,-21 20 0,21 1 16,0-1-16,0 1 0,0 20 0,0-20 15,0 20-15,0 1 16,0-21-16,0 20 0,0 1 0,0-22 16,0 22-16,0 0 0,0-1 0,0 1 15,0 0-15,-21-22 0,0 22 0,21-22 16,-22 22-16,22-21 0,0-1 0,-21 1 16,0-1-16,21 1 0,0-22 15,0 21-15,-21-20 0,21-1 0,0 0 16,-21-20-16,21 20 0,0-21 0,0 0 15,0 0-15,0 1 0,-21-22 16,-1-22 0,22 1-1,0 0-15,0 0 16,0 0-16,0 0 0,0-1 0,0-20 16,22 21-16,-1-21 0,-21-1 0</inkml:trace>
  <inkml:trace contextRef="#ctx0" brushRef="#br0" timeOffset="18760.13">13314 7768 0,'0'0'0,"-21"0"0,-1 0 0,1 0 16,-42 0-16,42 0 0,-22 0 16,22 21-16,0 1 0,-21-1 0,20 0 15,1 21-15,-21-21 0,21 22 16,0-22-16,-22 21 0,22 1 0,0-1 16,-21-21-16,20 21 0,-20-20 0,21 20 15,0-21-15,-22 0 0,22 0 0,0 1 16,0-1-16,0 0 0,0 0 15,-1-21-15,1 21 0,0-21 16,42 0 15,0 0-31,1-21 0,-1 0 16,21 0-16,-21 0 0,22-1 16,-22-20-16,21 21 0,0-21 0,1 20 15,-1-20-15,-21 0 0,22-1 0,-1 1 16,0 0-16,-21-1 0,22 22 0,-22-21 15,21 21-15,-21 0 0,1-22 16,-1 43-16,0-21 0,-21 0 0,21 21 16,0 0-16,-21 21 15,21 0-15,1 22 0,-1-22 16,0 21-16,0 0 0,0 1 16,0 20-16,1-20 0,20 20 0,-21-21 15,21 22-15,-20-22 0,-1 1 0,21-22 16,-21 21-16,0 0 0,1-20 0,-1-1 15,0 0-15,-21 0 0,21 0 16,-21-42 0,0 0-1,-21-21-15</inkml:trace>
  <inkml:trace contextRef="#ctx0" brushRef="#br0" timeOffset="20096.86">12763 3895 0,'0'21'32,"0"21"-32,0-21 15,0 22-15,22-1 0,-22 0 16,0 1-16,21 20 0,-21 1 0,0-22 15,0 22-15,21-1 0,-21 1 0,0-22 16,0 21-16,0 1 0,0-22 16,0 22-16,0-22 0,0 0 15,0 1-15,0-1 0,0 0 0,0 1 16,0-22-16,0 0 0,0 0 0,0 0 16,0 1-16,-21-22 0,21 21 15,0-42 1,0-1-1,0 1-15,0-21 0,0 21 16,0-22-16,0 1 0,21 0 0,0-1 16,-21-20-16,0 21 0,21-22 15,-21 1-15,21-1 0,1 1 16,-22-1-16,0 1 0,0-22 0,0 21 16,0 1-16,0-1 0,0 22 15,0 0-15,0-1 0,0 22 0,0 0 16,0 0-16,0 0 0,-22 21 15,1 21-15,0-21 16,0 42-16,0-21 0,-22 22 16,22-1-16,0 0 0,-21 1 0,21-1 15,-22 22-15,1-22 0,21 0 0,-22 22 16,1-22-16,21 0 0,-21-20 16,20 20-16,1-21 0,0 0 15,0 0-15,21 1 0,-21-1 0,42-21 31,0 0-31,0 0 16,0-21-16,1-1 0,-1 1 0,0 0 16,21 0-16,-21-21 0,1 20 0,20-20 15,0 0-15,-21-22 0,22 22 0,-1-22 16,0 1-16,1 21 0,-1-22 16,0 22-16,-20-1 0,20 1 0,0 0 15,-21 21-15,1-1 0,-22 1 16,21 21-16,0 0 15,-21 21-15,21 1 0,-21 20 16,0 0-16,21-21 0,0 22 16,-21 20-16,22-20 0,-1-1 15,0 0-15,0 1 0,0-22 0,0 21 16,1-21-16,20 22 0,-21-22 16,0 0-16,0 0 0,1 0 0,-22 0 0,21-21 15,0 22-15,0-22 16,-21-22-1,0 1-15,0 0 0,0 0 16</inkml:trace>
  <inkml:trace contextRef="#ctx0" brushRef="#br0" timeOffset="22020.01">15049 2392 0,'0'-21'0,"-21"21"47,21-21-16,0-1 0,21 1-15,1 21-16,-1-21 16,0 21-16,0 0 15,0-21-15,0 21 0,1 0 0,-1 0 16,0-21-16,21 21 15,-21 0-15,22 0 0,-1-21 0,0 21 16,1 0-16,20-22 0,-20 22 0,20 0 16,-21 0-16,22-21 0,-22 21 15,22 0-15,-22-21 0,22 21 0,-1 0 16,1 0-16,-1 0 0,1 0 16,-1 0-16,1 0 0,-1 0 0,22 0 15,-22 0-15,1 21 0,-1 0 0,1-21 16,-1 22-16,1-1 0,-1-21 15,1 21-15,-1 0 0,1 0 0,-1 0 16,1 1-16,-1-1 0,1 0 16,-22 0-16,22 0 0,-22 22 15,0-22-15,1 0 0,-1 21 0,-21-21 16,21 22-16,-20-1 0,20-21 0,-21 22 16,0-1-16,22-21 0,-22 21 15,0 1-15,-21-1 0,21-21 0,0 22 16,-21-1-16,21-21 0,-21 21 0,0 1 15,22-1-15,-22 0 0,0 1 16,0 20-16,0-20 0,0-1 0,0 0 16,0 1-16,0-1 0,0 0 0,0 1 15,0-1-15,0 0 0,0 1 16,0-1-16,0 0 0,-22 1 16,1-1-16,21 0 0,-21 1 0,0 20 15,0-21-15,0 22 0,-1-22 0,1 1 16,-21-1-16,21 0 0,-22 1 15,22-1-15,-21 0 0,21 1 0,-22-1 16,1 0-16,21 1 0,-21-1 0,-1 0 16,1 1-16,0-1 0,-1 0 15,1 1-15,0-1 0,-1-21 0,1 21 16,0 1-16,-1-1 0,1 0 0,0 1 16,-1-22-16,1 21 0,0 1 15,-1-1-15,-20-21 0,20 21 0,-20 1 16,21-22-16,-22 21 0,1 1 15,-1-22-15,1 21 0,-1 0 0,1-20 16,-1 20-16,1-21 0,20 0 0,-20 22 16,-1-22-16,22 0 0,-22 0 0,22 0 15,-21 0-15,20 1 0,-20-1 16,20 0-16,1 0 0,0-21 0,-1 21 16,1 0-16,21-21 0,-21 22 0,20-22 15,-20 0-15,21 0 0,0 21 0,0-21 16,-1 0-16,1 0 15,0 0 1,21-21 15,0-1-15,21 22-16,-21-21 0,21 21 16,1-21-16,-1 0 0,0 21 15,0-21-15,0 0 0,0-1 0,1 1 16,-1 0-16,0 21 0,0-21 0,0 0 15,0 0-15,-21-1 0,22 1 0,-22 0 16,21 0-16,-21 0 16,21 21-16,0-21 0,0 21 31,-21 21 0,0 0-31,0 0 16,-21 0-16,21 0 0,-21 1 15,0-1-15,0 0 0,-1-21 0,1 21 16,0 0-16,0 0 0,-21 1 16,20-1-16,-20 0 0,21 0 0,-21 0 15,-1 0-15,22-21 0,-21 22 0,21-1 16,-1-21-16,1 21 0,0-21 16,21 21-1,-21-21-15,42 0 31,0 0-31,0 0 16,22 0-16,-22 0 0,21 0 0,1 0 16,-1 21-16,0-21 0,1 0 0,20 21 15,1-21-15,-22 22 0,21-22 16,-20 21-16,20-21 0,-20 0 0,-1 21 16,0-21-16,-21 0 0,22 0 0,-22 0 15,0 0-15,0 0 0,0 0 16,1 0 15,-1 0 0,0 0-31,0 0 16,0-21-16</inkml:trace>
  <inkml:trace contextRef="#ctx0" brushRef="#br0" timeOffset="23655.34">15367 6498 0,'-21'0'0,"42"0"0,-63 0 16,63 0 15,21 0-31,-21 0 15,22 0-15,-22 0 0,21 0 0,0 0 16,1 0-16,-1 0 0,0 21 0,1-21 16,-1 22-16,0-22 0,22 21 15,-22-21-15,22 21 0,-1 0 0,1-21 16,-1 21-16,22 0 0,-22 1 16,22-1-16,-21 0 0,-1 0 0,1 0 15,-1 0-15,-21 1 0,22-1 0,-22 21 16,22-21-16,-22 0 0,-21 1 0,64 20 15,-64-21-15,21 0 16,-20 0-16,-1 22 0,0-22 0,0 0 16,0 21-16,-21 1 0,21-1 0,1 0 15,-1 1-15,0-1 0,-21 0 0,21 1 16,0-1-16,-21 22 0,21-22 16,1 0-16,-22 22 0,21-22 0,0 22 15,-21-1-15,21 1 0,-21-22 0,21 21 16,-21 1-16,0-1 0,21 1 15,-21-1-15,0-20 0,0 20 0,0 1 16,0-22-16,0 22 0,0-1 0,0 1 16,0-1-16,-21-21 0,0 22 0,0-1 15,0 1-15,0-22 0,-22 22 0,22-1 16,-21-20-16,21 20 0,-22-21 0,1 22 16,21-22-16,-22 22 0,1-22 0,21 22 15,-21-1-15,-1-21 16,1 1-16,0 20 0,-1-20 0,1-1 15,0 21-15,-1-20 0,-20-1 0,20 0 16,1 1-16,0-1 0,-22 0 0,22 1 16,-22-1-16,22 0 0,0-20 0,-1 20 15,-20 0-15,21 1 0,-1-22 0,1 21 16,0 0-16,-1-20 0,1 20 0,0-21 16,-1 0-16,1 22 0,0-22 15,-1 0-15,1 0 0,0 0 16,-22 0-16,22 1 0,-1-1 0,1 0 15,0-21-15,-1 21 0,1 0 0,0 0 16,21 1-16,-22-22 0,1 21 0,0 0 16,-1 0-16,22 0 0,-21-21 0,21 21 15,-22 1-15,22-22 0,0 21 0,0-21 16,42 0 46,-21-21-62,0-1 0,21 22 16,0-21-16,0 0 16,1 0-16,-1 0 0,0 0 15,0-1-15,0 1 0,0 0 16,1-21-16,20 21 0,-21-22 0,21 1 16,-20 21-16,-1-22 0,21 1 15,-21 21-15,22-43 0,-22 43 16,0 0-16,-21 0 0,21 0 15,0 21-15,-21 21 32,0 0-32,-21 0 15,0 0-15,21 1 0,-21-1 16,0 0-16,-1 21 0,1-21 0,0 1 16,0-1-16,0 21 0,0-21 15,-1 0-15,1 1 0,-21 20 0,21-21 16,0 0-16,-1 0 0,-20 1 0,21-1 15,0 21-15,0-21 0,-43 22 16,43-22-16,0 0 0,0 0 16,-1 0-16,22 0 15,-21-21 1,42 22 31,1-22-47,-1 0 0,0 0 0,0 21 15,0-21-15,22 21 0,-1-21 16,-21 0-16,21 21 0,1-21 0,-22 21 16,21-21-16,1 21 0,-1-21 15,-21 22-15,21-22 0,1 21 0,-22-21 16,21 21-16,-21-21 0,1 21 0,20-21 16,-21 21-16,0-21 0,-21 21 0,21-21 15,1 0-15,-22 22 0,21-22 0,0 21 16,0-21-1,-21-21 48,0-1-63,0 1 16</inkml:trace>
  <inkml:trace contextRef="#ctx0" brushRef="#br0" timeOffset="24841.18">19897 868 0,'0'0'0,"-22"-21"16,22 0-1,-21 21-15,21 21 16,-21 0-16,21 21 0,-21 1 0,21-1 16,-21 21-16,21 1 0,0-1 15,0 22-15,0 0 0,0-1 0,0 1 16,-21 0-16,-1 21 0,22-22 0,-21 1 15,0 0-15,0-1 0,21-20 16,-21 20-16,0-20 0,-1-1 0,1 22 16,21-43-16,-21 22 0,21-22 0,-21 1 15,21-1-15,-21-21 0,21 0 16,0 0-16,0 1 0,0-44 31,0 1-31,0 0 16,21-21-16,0 21 0,0-22 0,0-20 15,1 20-15,-1 1 0,0-21 0</inkml:trace>
  <inkml:trace contextRef="#ctx0" brushRef="#br0" timeOffset="25460.82">19897 1058 0,'0'-21'0,"0"42"0,0-63 0,21 42 15,21 0-15,-21 0 0,22 0 16,20 0-16,1 0 0,20 0 16,22 0-16,0 0 0,0 0 15,21 0-15,-21 0 0,21 0 0,0 0 16,0 0-16,0 21 0,0-21 16,21 21-16,-42-21 0,21 22 0,-43-22 15,22 21-15,-42 0 0,20-21 0,-20 0 16,-1 0-16,-20 21 0,-1-21 15,0 21-15,1-21 0,-22 0 0,0 0 16,21 0-16,-42 21 0,21-21 16,1 0-16,-22 22 0,0-1 15,21-21-15,-21 21 0,0 21 0,0-21 16,0 1-16,0 20 16,0-21-16,0 21 0,0 1 0,0 20 15,-21-20-15,21 20 0,0-21 0,-22 22 16,22-1-16,-21 1 0,21 21 15,0-22-15,0 1 0,0-1 0,0 1 16,0-1-16,0 1 0,0-1 0,0-21 16,0 22-16,0-22 0,0 22 15,-21-22-15,21 0 0,-21-20 0,0 20 16,0-21-16,-22 21 0,1-20 0,0-1 16,-1-21-16,1 21 0,-22 0 0,1 0 15,-22-21-15,1 0 0,-22 21 16,0-21-16,0 0 0,-21 0 15,0 0-15,-21 0 0,0 0 0,0 0 16,-1-21-16,1 21 0,21-21 0,0 21 16,0 0-16,21 0 0,1-21 15,20 21-15,0 0 0,22-21 0,-1 0 16,22 21-16,0 0 0,20-22 0,1 22 16,21-21-16,0 0 0,0 0 15,0 0-15,0 0 0,21-1 16,1 1-16,-1 0 0,0-21 15,21 21-15,-21-22 0</inkml:trace>
  <inkml:trace contextRef="#ctx0" brushRef="#br0" timeOffset="25987.88">20616 1651 0,'0'0'0,"21"-42"0,-21 21 0,22-1 16,-22 1-16,0 42 15,0 1 1,0 20-16,0-21 0,0 21 16,0 22-16,0-22 0,0 22 0,0-22 15,0 22-15,-22-22 0,1 21 16,0-20-16,0-1 0,0 0 0,0 22 16,-1-43-16,22 21 0,-21 1 15,0-22-15,21 0 0,-21 0 0,21 0 16,0 1-16,0-44 15,0 1 1,0 0-16,0 0 0,0 0 0,0-22 16,21 1-16,0 21 0,0-21 15,1-22-15,-1 22 0,21-22 16,-21 1-16,22 20 0,-1-20 0,-21-1 0,21 1 16,1-1-16,-22 22 0,21 0 15,-21-1-15,1 22 0,-1 0 16,0 21-16,0 0 0,0 0 0,0 21 15,-21 0-15,22 1 0,-1 20 16,0 0-16,-21 1 0,21 20 0,-21-21 16,21 1-16,-21 20 0,0-20 15,0-1-15,0 0 0,0 22 0,0-43 16,0 21-16,0 1 0,0-22 0,0 0 16,0 21-16,0-21 0,0 1 15,0-1-15,-21-21 31,0 0-15,21-21-16,-21-1 0,0 22 16,-1-21-16</inkml:trace>
  <inkml:trace contextRef="#ctx0" brushRef="#br0" timeOffset="26187.76">20616 2138 0,'0'0'15,"-21"0"-15,21-21 16,21 21-16,0 0 15,22 0-15,-1-21 0,0 21 16,1 0-16,20 0 0,-20-22 0,20 22 16,-21 0-16,22 0 0,-22 0 0,1 0 15,-1 0-15,0-21 0,-21 21 16,1 0-16,-1 0 0,0 0 16,-21 21-1,0 1-15,-21-1 16</inkml:trace>
  <inkml:trace contextRef="#ctx0" brushRef="#br0" timeOffset="26739.45">19410 5271 0,'0'0'0,"0"-43"0,0 1 0,0 21 15,0-22-15,0 22 0,0-21 16,0 21-16,0-22 0,0 22 0,0 0 16,0 0-16,0 0 0,0 42 31,0 21-31,0-21 0,0 43 0,0-22 15,0 22-15,0-1 0,0 1 0,0-1 16,0 22-16,0-22 0,0 22 16,0-21-16,0 20 0,0-20 0,0-1 15,0 1-15,0-22 0,0 22 16,0-22-16,0 0 0,0 1 0,21-22 0,-21 21 16,0-21-16,21 0 0,0 1 15,-21-1-15,21-21 0,1 0 16,-1 0-16,-21-21 15,21 21-15,0-22 0,-21 1 16,21 0-16,-21 0 0,0-21 0,21 20 16,-21-20-16</inkml:trace>
  <inkml:trace contextRef="#ctx0" brushRef="#br0" timeOffset="27360.69">19685 5144 0,'0'0'0,"-21"-64"16,0 22-16,-1-1 0,22 1 0,0 0 15,0 21-15,0-22 0,0 22 16,22 0-16,-1 0 0,21 0 0,0-1 16,1 1-16,20 21 0,1-21 0,20 21 15,1-21-15,0 21 0,21-21 0,21 21 16,-22 0-16,22-21 0,0 21 16,22 0-16,-22 0 0,0 0 0,21-22 15,0 22-15,-21 0 0,0 0 0,0 0 16,-21 0-16,0 0 0,-22 0 15,1 0-15,0 0 0,-22 0 16,-21 0-16,22 0 0,-43 0 0,21 22 16,-20-22-16,-1 21 0,0 0 15,0 0-15,-21 0 16,0 0-16,0 1 0,0 20 0,0-21 16,0 21-16,0 1 0,0-1 15,0 22-15,0-22 0,-21 0 0,0 22 16,0-1-16,-1 1 0,1-1 0,21 1 15,0 20-15,-21-20 0,21 21 0,0-22 16,0 1-16,0-1 0,0 1 16,21-1-16,0 1 0,-21-1 0,22 1 15,-1-22-15,0 21 0,0 1 16,-21-22-16,21 22 0,-21-22 0,0 0 16,0 1-16,-21-22 0,0 21 0,-21-21 15,-1 1-15,1-1 0,0 0 16,-22 0-16,1 0 0,-1-21 0,-21 0 15,1 21-15,-1-21 0,0 0 0,-20 0 16,-22 0-16,21 0 0,-21 0 0,0 0 16,-21 0-16,-1 0 0,22 0 0,-21 0 15,21 0-15,0 0 0,0 0 16,21 0-16,22 0 0,-1 0 0,0 0 16,1 0-16,20 0 0,22 0 15,0 0-15,-1-21 0,22 21 0,-21 0 16,42-21-16,0 0 15,0 0-15,0 0 0,0-1 16,21 22-16,0-21 0,0 0 16</inkml:trace>
  <inkml:trace contextRef="#ctx0" brushRef="#br0" timeOffset="28103.77">20849 5334 0,'0'0'0,"0"-21"0,-42 21 0,21 0 15,-1 0-15,1 0 0,0 0 0,0 21 16,0 0-16,21 0 0,-21 22 16,21-1-16,-22 0 0,22 22 0,0-1 15,0-20-15,0 20 0,0 1 0,0-1 16,-21-20-16,21-1 0,0 0 0,0 1 15,0-1-15,0 0 0,0-21 16,0 1-16,0-1 0,0 0 0,0 0 16,-21-21-16,0-21 31,21 0-31,0-22 0,0 22 16,0 0-16,0-21 15,0-1-15,0 1 0,21 0 0,0-1 16,0-20-16,1-1 0,-1 22 0,0-21 15,21 20-15,-21-20 0,22 20 16,-22 22-16,21-21 0,-21 21 0,22 0 16,-22-1-16,21 1 0,1 21 0,-22 0 15,21 0-15,-21 21 0,22 1 0,-22-1 16,0 0-16,0 21 0,-21-21 16,0 22-16,0-22 0,0 21 15,-21 1-15,0-22 0,-22 21 0,1-21 16,21 0-16,-43 22 0,22-22 0,0 0 15,-22 0-15,22-21 0,0 21 16,-1-21-16,1 0 0,21 0 0,0 0 16,-1 0-16,22-21 15,22 21-15,20-21 0,-21 21 16,21 0-16,1-21 0,-1 21 16,0 0-16,22 0 0,-22 0 0,22 21 15,-22 0-15,0 0 0,1 1 0,20-1 16,-42 0-16,22 21 0,-1-21 0,-21 22 15,0-22-15,1 21 16,-22-21-16,0 22 0,0-22 0,-22 21 16,1-21-16,-21 1 0,21-1 0,-43 0 15,22 0-15,-22 0 0,1 0 0,-1 1 16,1-1-16,-1-21 0,-20 21 0,20-21 16,1 0-16,-1 21 0,1-21 0,20 0 15,1 0-15,0 0 0,21 0 16,-1 0-16,1 0 0,42 0 15,1 0-15,-1 0 16,0 0-16,21 0 0</inkml:trace>
  <inkml:trace contextRef="#ctx0" brushRef="#br0" timeOffset="28716.42">19219 9462 0,'0'-22'0,"0"44"16,0-86-16,0 22 0,0 21 0,0-22 16,21 1-16,-21 21 0,22-22 15,-22 22-15,0-21 0,0 21 0,0 0 16,0-1-16,0 44 16,0-1-16,0 21 15,21 0-15,-21 22 0,0-1 16,0 1-16,0 21 0,21-22 0,-21 22 15,0-1-15,0 1 0,0-21 0,0 20 16,0-20-16,0-1 0,0-20 0,0 20 16,0 1-16,0-22 0,0 0 0,0 1 15,0-22-15,0 21 0,0-21 16,0 0-16,0 1 0,0-44 31,0 1-15,0 0-16,21-21 0,-21 21 0,0-22 15,21 22-15,-21-21 0,0-1 0</inkml:trace>
  <inkml:trace contextRef="#ctx0" brushRef="#br0" timeOffset="29355.76">19389 9419 0,'-22'-63'0,"44"126"0,-44-169 0,1 43 16,0 21-16,0-22 0,0 22 15,21-1-15,0 22 0,0-21 0,0 21 16,0 0-16,0-1 0,21 1 15,21 0-15,1 0 0,-1 0 0,43 21 16,-22-21-16,22 21 0,-1-22 0,22 22 16,0-21-16,21 21 0,0-21 15,21 21-15,0 0 0,22-21 0,-22 21 16,21 0-16,-21 0 0,1 0 0,-1 0 16,0 0-16,-21 0 0,-21 0 0,-22 0 15,1 0-15,0 0 0,-43 0 16,0 0-16,1 0 0,-1 0 0,-21 0 15,0 0-15,1 0 16,-1 0-16,-21 21 16,0 0-16,0 0 15,0 1-15,0 20 0,0-21 16,0 21-16,0 1 0,0-1 0,0 22 16,0-22-16,-21 21 0,-1-20 0,1 20 15,21 1-15,-21-1 0,0 22 16,0-22-16,21 22 0,0 0 0,-21-22 15,21 22-15,0-22 0,0 1 0,0-1 16,0 1-16,0-1 0,0 1 0,0-1 16,0 1-16,0-22 0,21 22 15,-21-1-15,0-20 0,0-1 16,0 21-16,0-20 0,0-22 0,0 21 16,0 1-16,0-22 0,-21 0 0,-1 0 15,1 0-15,-21 0 0,21 1 0,-22-22 16,-20 21-16,21-21 0,-22 0 0,1 0 15,-22 0-15,0 0 0,1 0 0,-22 0 16,0 0-16,-21-21 0,0 21 0,0-22 16,-21 1-16,0 21 0,-1-21 15,22 21-15,-21 0 0,21-21 0,-21 21 16,42 0-16,-21 0 0,21 0 0,22 0 16,-1-21-16,22 21 0,-1 0 0,22 0 15,-1 0-15,22 0 0,0 0 0,0-21 16,21-1-16,0 1 15,21 21-15,0-21 0,0 0 16,1 0-16,20 0 0,0-1 0</inkml:trace>
  <inkml:trace contextRef="#ctx0" brushRef="#br0" timeOffset="29692.19">20595 9716 0,'0'-22'16,"0"44"-16,0-65 0,-21 22 16,0 21-16,0-21 0,-22 0 0,22 21 15,-21 0-15,-1 0 0,1 0 0,21 21 16,-21 0-16,-1 0 0,1 0 0,0 22 16,-1-1-16,22 0 0,-21 1 15,21-1-15,-1 0 0,1 1 0,0-1 16,21 0-16,0 1 0,0-22 0,0 21 15,0-21-15,21 22 0,22-22 0,-22 0 16,21 0-16,22 0 0,-22-21 0,21 0 16,1 0-16,-22 0 0,22 0 0,-1 0 15,1 0-15,-22 0 0,0 0 16,1 0-16,-1 0 0,-21 0 16,0-21-16,1 21 0,-1-21 0,0 21 15,-21-21-15</inkml:trace>
  <inkml:trace contextRef="#ctx0" brushRef="#br0" timeOffset="30263.67">19367 13399 0,'0'0'0,"22"-22"0,-22-20 0,0 21 0,0 0 16,0 0-16,0-1 0,0 1 0,-22 21 15,1 0-15,0 0 16,21 21-16,0 22 15,-21-22-15,21 21 0,0 1 0,0 20 16,0 1-16,0-1 0,0 1 0,0 20 16,0-20-16,0-1 0,0 1 0,21-1 15,-21 1-15,0-1 0,0 1 16,0-1-16,0-20 0,0 20 0,0-21 16,0 22-16,0-22 0,0 1 15,0-1-15,-21-21 0,21 21 0,-21 1 16,21-22-16,0 0 0,-21 0 0,21 0 15,-22-21-15,22 22 0,0-44 32,0 1-32,22-21 15,-1 21-15,0-22 0,0 22 0</inkml:trace>
  <inkml:trace contextRef="#ctx0" brushRef="#br0" timeOffset="30932.03">19621 13420 0,'0'0'0,"-21"-43"0,0 22 0,21 0 16,0 0-16,0 0 0,0 0 15,21 21-15,0 0 16,22 0-16,-1 0 0,22 0 0,-1 0 16,106-22-16,-84 22 0,21 0 15,21 0-15,0-21 0,21 21 16,-21 0-16,0 0 0,21 0 0,-21 0 15,0 0-15,0 0 0,0 0 0,-21 0 16,-21 0-16,-1 0 0,1 0 16,-21 0-16,-22 0 0,0 0 15,1 0-15,-1 0 0,-21 0 0,0 0 16,0 0-16,1 0 16,-1 0-16,-21 21 15,0 1-15,0-1 0,0 0 0,0 21 16,0-21-16,0 22 0,0-1 0,-21 22 15,-1-22-15,22 21 0,-21 1 16,0-1-16,0 1 0,21-1 16,0 1-16,-21-22 0,21 22 0,-21 20 0,21-20 15,0-1-15,0 1 0,0-1 16,0 22-16,0-21 0,0-1 0,0 1 0,0-1 16,0-21-16,0 22 15,0-22-15,0 1 0,0-1 0,0 0 16,0 1-16,0-1 0,-22-21 0,1 0 15,21 0-15,-21 1 0,0-1 0,0 0 16,-22-21-16,22 21 0,-21-21 0,0 21 16,-1-21-16,1 0 0,-22 0 15,1 0-15,-1 0 0,1 0 0,-1 0 16,-20 0-16,-1 0 0,-21 0 0,22 0 16,-22 21-16,-21-21 0,21 0 0,0 0 15,0 22-15,0-22 0,22 0 16,-22 21-16,21-21 0,-21 0 0,22 21 15,-1-21-15,0 0 0,1 0 16,20 0-16,1 0 0,-1 0 0,22 0 16,-22 0-16,22 0 0,21 0 0,-21 0 15,20 0-15,22-21 16,0 0-16,0-1 16,22 1-16,-1 0 0,0 0 0,21 21 15,1-42-15,-1 20 0</inkml:trace>
  <inkml:trace contextRef="#ctx0" brushRef="#br0" timeOffset="31236">20510 14224 0,'0'0'15,"-21"0"-15,0 21 16,0 22-16,0-22 0,21 21 15,0-21-15,-21 43 0,21-22 16,-22 0-16,22 1 0,-21-1 16,21 0-16,0 1 0,0-1 0,0 0 0,0-20 15,0 20-15,0-21 0,0 0 16,-21 0-16,21 1 0,0-1 0,0 0 16,-21-21-16,21-21 46,0 0-46,0-1 0,0 1 0,0 0 16,0 0-16,0 0 0,0 0 16</inkml:trace>
  <inkml:trace contextRef="#ctx0" brushRef="#br0" timeOffset="31567.94">20320 14182 0,'0'-21'0,"0"42"0,0-64 0,0 22 16,21 21-16,0-21 15,0 21-15,1 0 0,20 0 0,0 0 16,1 0-16,-1 0 0,21 0 16,-20 0-16,20 21 0,1-21 0,-1 21 15,1 1-15,-22 20 0,22-21 0,-22 21 16,0 1-16,1-1 0,-1 0 0,-21 1 16,0-1-16,0 0 0,1 1 15,-22-1-15,0 0 0,0 1 0,0-1 16,0-21-16,0 22 0,-22-22 0,-20 21 15,21-21-15,-21 22 0,-22-22 16,22 0-16,-22 21 0,1-21 0,-1 22 16,-20-22-16,20 0 0,1 0 15,-1 0-15,22 1 0,-22-1 0,22 0 16,0 0-16,20 0 0,-20-21 0,21 0 16,0 0-16,21-21 15,0 0 1,0 0-16</inkml:trace>
  <inkml:trace contextRef="#ctx0" brushRef="#br0" timeOffset="37915.4">22606 2011 0,'0'0'0,"-21"0"16,0 0 0,21 21 31,21-21-47,0 0 0,0 21 0,0-21 15,22 21-15,-22-21 0,21 22 16,0-22-16,1 21 0,20 0 0,1-21 15,-22 21-15,0 0 0,22 0 16,-22-21-16,22 22 0,-22-1 0,0 0 16,1 0-16,-1 21 0,0-20 0,1-1 15,-1 21-15,0 0 16,22-20-16,-22 20 0,1 0 0,-1 1 0,0-1 16,1-21-16,-1 21 0,21 1 15,-20-1-15,-1 0 0,-21 1 16,22-22-16,-1 21 0,0 1 0,-21-22 15,22 21-15,-22 0 0,21 1 16,1-1-16,-22 0 0,21 1 0,0-1 16,-20-21-16,20 22 0,0-1 0,-21-21 15,22 21-15,-22-20 0,21-1 16,-21 21-16,1-21 0,20 0 0,-21 1 16,0-1-16,0 0 0,1 0 0,-1 0 15,-21 22-15,0-22 0,21 0 16,-21 0-16,0 21 0,0-20 0,0 20 15,0 0-15,0-21 0,0 22 16,0-1-16,-21 22 0,0-22 0,21 21 16,0 1-16,-22-22 0,1 22 15,21-22-15,-21 22 0,21-22 0,0 21 16,0 1-16,-21-1 0,21 1 16,0-1-16,-21 22 0,21-21 0,0-1 15,0 1-15,0-1 0,0 1 0,-21-1 16,21 1-16,-22-1 0,22 1 15,0 20-15,0-20 0,-21-1 0,21 22 16,-21-22-16,21 1 0,0-1 0,0 1 16,-21 21-16,21-22 0,-21 1 15,21-1-15,-21 22 0,21-22 0,0 1 16,-22-1-16,1 22 0,21-43 0,-21 22 16,21-1-16,0 1 0,-21-1 15,0 1-15,21 20 0,-21-20 16,21-1-16,0 22 0,0-21 0,-22-1 15,22 1-15,0-1 0,-21 1 0,21 20 16,0-20-16,0-1 0,0 1 0,0 20 16,0-20-16,0-1 0,0 1 15,0-1-15,-21 1 0,21-1 16,0 1-16,0-1 0,0 1 0,0-1 0,-21 1 16,21 21-16,0-22 0,0 1 0,0-1 15,0 1-15,-21-1 16,21 1-16,0-1 0,-21 1 0,21-1 15,0 1-15,0-1 0,0 1 0,0 20 16,0-20-16,-22-1 0,22 1 0,0-1 16,0 1-16,0-1 0,0 1 15,-21-1-15,21 1 0,0-1 0,0 22 16,0-22-16,0 1 0,0-1 0,0 22 16,0-21-16,0-1 0,0 1 0,0-1 15,0 1-15,0 20 0,0-20 16,0 20-16,0-20 0,0-1 0,0 1 15,0 21-15,-21-22 0,21 1 0,0-1 16,-21 1-16,21-1 0,-21 22 0,21-22 16,0 1-16,0 20 15,-21-20-15,21-1 0,0 1 0,0-1 16,-22 1-16,22-1 0,-21 1 0,21-1 16,0 22-16,0-21 0,-21-1 0,21 1 15,-21-1-15,21 22 0,0-22 16,0 1-16,0-22 0,0 22 0,-21-1 15,21 1-15,-21-1 0,21 1 0,-22-1 16,22 1-16,0-1 0,-21 1 16,0-1-16,21-21 0,-21 22 0,0-22 15,21 22-15,-21-22 0,-1 0 0,1 22 16,0-22-16,0 22 0,0-22 16,21 22-16,-43-22 0,22 21 15,0-20-15,0-1 0,0 0 0,-22 1 16,22-1-16,-21 0 0,21-20 0,-22 20 15,-20 21-15,42-20 0,-22-22 16,22 21-16,-21-21 0,21 1 16,0 20-16,-22-21 0,22 21 15,-21-20-15,-1-1 0,-20 21 16,21-21-16,-1 0 0,1 1 0,0-1 16,-1-21-16,1 21 0,0-21 0,-1 0 15,-20 21-15,20 0 0,1-21 16,0 0-16,-1 0 0,22 21 0,-21-21 15,0 0-15,20 0 0,1 0 16,-21 0-16,21 0 0,0 0 0,-1 0 16,1 0-16,0 0 0,0 0 0,0 0 15,0 0-15,-1 0 16,1 0-16,0 0 31,0 0 0,21-21-15,-21 21 0,0 0-1,-1 0 17,1 0-32,0 0 15,21-21 1,-21 21-16,21-21 15,0 0 1,0 0 0,0-1-16,21 22 15,0-21-15,-21 0 0,21 21 0,1-21 0,-1 0 16,-21 0-16,21-1 0,0 1 16,21 0-16,-20 0 0,-1 0 15,42-43-15,-20 43 0,-1 0 16,0 0-16,-21 0 0,22-1 15,-22 1-15,21 0 0,-21 0 0,1 21 16,-1-21-16,0 21 0,0 0 0,-21-21 16,21 21-1,-42 0 32,0 21-31,21 0-16,-21-21 0,0 21 15,-22 0-15,22 0 0,0 1 0,-21-1 16,-1 0-16,22 0 0,-21 0 16,-1-21-16,1 21 0,21 1 0,-21-1 15,-1 0-15,1 0 0,0 0 0,-1 0 16,1 1-16,0-22 0,-1 21 16,22 0-16,-21-21 0,-1 21 0,22-21 15,-21 21-15,21-21 0,0 0 0,-1 0 16,1 21-16,0-21 0,0 0 15,21 22-15,0-1 16,0 0-16,21-21 16,0 21-16,0-21 0,22 21 0,-22-21 15,21 21-15,1 1 0,-1-22 16,0 21-16,1 0 0,-1 0 0,0 0 16,1 0-16,-1-21 0,-21 22 15,21-1-15,-20 0 0,20 0 0,-21 0 16,0-21-16,0 21 0,1 1 15,-1-1-15,0 0 0,-21 0 16,21 0-16,0 0 0,0 1 0,-21-1 16,22-21-16,-22 21 0,21-21 31,-21 21-31,0-42 31,-21 0-15,-1 0-1,1-1 1,0 22-16,0 0 0,21-21 16,-21 21-16,0-21 0,-1 21 0,-20-21 15,21 21-15,-21-21 0,-1 21 16,22-21-16,-21 21 0,-1 0 0,1-22 16,21 22-16,-21 0 0,20-21 15,-20 21-15,21 0 0,0 0 0,0 0 16,-1 0-16,1 0 15,21-21 1,21 21 31</inkml:trace>
  <inkml:trace contextRef="#ctx0" brushRef="#br0" timeOffset="39843.81">22500 5842 0,'0'0'0,"0"-21"16,21 21 31,0 0-47,1-21 0,-1 21 15,21 0-15,-21 0 0,0 0 16,22 0-16,-22 0 0,21 0 16,1 0-16,-1 0 0,0 0 15,1 0-15,-1 0 0,0 21 0,22 0 16,-22-21-16,0 21 0,1 0 15,-1-21-15,0 22 0,22-1 0,-22 0 16,1 0-16,-1 0 0,0 22 0,1-22 16,-1 0-16,0 21 0,1 1 15,-1-22-15,-21 21 0,21 0 0,1 1 16,-1-1-16,-21 22 0,0-22 0,22 0 16,-22 1-16,0 20 0,0-21 0,-21 1 15,21-1-15,-21 0 0,22 1 16,-22-1-16,21 0 0,-21 1 0,0-1 15,0 0-15,0 1 0,0-1 16,0 0-16,0 22 0,0-22 16,0 22-16,0-22 0,0 22 0,0-22 15,0 21-15,0-20 0,0 20 0,-21-20 16,21-1-16,-22 21 0,1-20 0,0-1 16,0 22-16,0-22 0,21 0 15,-43 1-15,22 20 0,0-21 0,0 1 16,-21-1-16,20 0 0,-20-20 0,0 20 15,-1 0-15,1 1 0,0-22 16,-1 21-16,1-21 0,-21 22 0,20-1 16,1-21-16,-22 21 0,22 1 15,-21-22-15,20 21 0,-20 1 0,20-22 16,1 21-16,-21-21 0,20 22 0,-20-22 16,20 0-16,1 0 0,0 0 0,-1 0 15,1 1-15,0-1 0,-1-21 0,1 21 16,0 0-16,21-21 0,-22 21 15,1 0-15,21-21 0,-22 22 0,22-22 16,0 21-16,-21 0 0,21-21 0,-1 21 16,1-21-16,0 21 0,0 0 0,0-21 15,0 22-15,-1-22 16,1 0-16,21 21 16,0-42 30,21-1-46,1 1 16,-1 21-16,0-21 0,0 0 16,0 21-16,0-21 0,1 0 15,20-1-15,-21 1 0,0 0 0,0-21 16,1 21-16,20-22 0,-21 22 0,0-21 16,0 21-16,1-22 0,-1 22 15,0-42-15,0 41 0,-21 1 16,0 0-16,0 0 0,21 21 0,-21-21 15,0 42 32,0 0-47,0 0 16,-21 0-16,0-21 0,0 22 0,0-1 16,21 0-16,-22 0 0,1 0 0,0 0 15,-21 1-15,21-1 0,-1 0 0,1 0 16,0 0-16,0 0 0,0 1 0,0-1 15,-1 0-15,1 0 0,21 0 16,-21 0-16,0-21 16,21 22-16,21-1 31,0-21-15,0 0-16,1 21 0,20-21 0,-21 0 15,21 21-15,1-21 0,20 21 16,-20-21-16,-1 21 0,0-21 0,22 0 15,-22 22-15,0-22 0,1 0 0,-22 0 16,21 21-16,-21-21 0,1 0 0,-1 0 16,0 21-16,0-21 15,0 0 17,0 0-17,-21-21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3:13:55.12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3556 0,'0'21'31,"0"0"-31,21 1 0,-21-1 16,0 0-16,0 0 0,0 0 15,0 0-15,0 1 0,0-1 0,0 0 16,0 0-16,0 0 0,-21 0 16,21 1-16,0-1 0,-21 0 15,21 0 1,-21 0-16,21 0 16,21-21 15</inkml:trace>
  <inkml:trace contextRef="#ctx0" brushRef="#br0" timeOffset="1108.35">1291 1545 0,'0'0'0,"21"0"0,-21-21 0,0 0 16,0 0-16,0 0 15,0-1-15,21 22 0,-21-21 16,0 0-16,0 0 0,0 0 16,0 0-16,0-1 15,0 1-15,0 0 16,0 0-16,-21 21 15,21-21-15,0 42 63,0 0-63,0 0 0,0 0 16,0 1-16,0-1 0,0 21 0,0-21 15,0 22-15,0-1 0,0 0 16,-21 1-16,21-1 0,0 21 0,0-20 15,0 20-15,0-20 0,-21-1 16,21 0-16,-21 1 0,21-1 16,0 0-16,-21-21 0,21 22 0,0-22 15,0 0-15,0 0 0,0 0 16,0 1-16,0-1 0,0 0 0,0 0 16,0 0-16,0 0 15,0 1 16,0-44 16,0 1-31,0 0-16,0 0 0,21 0 16,0 0-16,-21-1 15,21 22-15</inkml:trace>
  <inkml:trace contextRef="#ctx0" brushRef="#br0" timeOffset="1616.07">1778 2011 0,'0'0'15,"21"21"1,0 0-16,0-21 15,-21 21-15,22-21 0,-1 0 32,0 0-32,0-21 15,0 21-15,0-21 16,-21 0-16,0 0 0,0 0 16,0-1-16,0 1 15,-21 21 1,0 0-1,0 21-15,21 1 16,-21-1-16,21 0 16,-21 0-16,21 0 15,21-21 1,0 0 0,0 0-16,0-21 15,0 0 1,-21 0-16,0 0 31,-21 21 0,0 0-15,21 21-16,21-21 31,0 0-31,-21-21 16</inkml:trace>
  <inkml:trace contextRef="#ctx0" brushRef="#br0" timeOffset="2437.4">3704 1312 0,'0'0'0,"0"-21"15,0 0 1,21 0-1,0 0-15,1 21 0,-1-21 0,0-1 16,21 1-16,-21 0 0,1-21 16,-1 21-16,0-1 0,0-20 0,-21 21 15,21-21-15,-21 20 0,0 1 16,0-21-16,-21 21 0,0 0 0,0 21 16,0-22-16,-22 22 0,1 0 0,0 0 15,-22 0-15,22 22 16,-22-1-16,1 0 0,-1 0 0,22 21 15,-22 1-15,22-1 0,0 0 16,-1 1-16,22-1 0,0 0 0,21 1 16,0-22-16,0 21 0,0 1 15,0-22-15,21 21 0,0-21 0,22 22 16,-1-22-16,0 0 0,1 21 0,-1-21 16,0 1-16,22 20 0,-22-21 15,1 21-15,-22-20 0,21 20 0,-21-21 16,0 21-16,-21-20 0,0 20 0,0 0 15,-21-21-15,-21 22 0,21-22 16,-22 21-16,-20-21 0,21 1 16,-22-1-16,1-21 0,-1 21 0,22-21 15,-22 21-15,22-21 0,0 0 16,-1 0-16,1-21 0,21 0 0,0 21 16,-1-21-16,1-1 0,21-20 0,-21 21 15,21 0-15,0-22 0,0 22 16,0-21-16,0 21 0,21 0 0,-21-1 15,21 1-15,1 21 0,-22-21 0,21 21 16,0 0-16,0 0 16,0 0-16,0 0 0,1 0 0,-1 0 15,0 0-15</inkml:trace>
  <inkml:trace contextRef="#ctx0" brushRef="#br0" timeOffset="2696.01">4043 1588 0,'0'0'16,"0"21"-1,0 0-15,0 0 16,0 0-16,0 0 0,0 1 16,0 20-16,0-21 0,0 0 0,0 0 15,-21 22-15,21-22 0,0 0 16,-22 0-16,22 0 0,0 1 0,0-1 15,-21-21 1,0 0 15,21-21-31,0-1 0,0 1 0,0 0 16</inkml:trace>
  <inkml:trace contextRef="#ctx0" brushRef="#br0" timeOffset="2880.43">4000 1482 0,'0'0'0,"0"-21"0,0-1 0,0 1 16,0 0 0,0 0-1,0 42 17,0 0-32,22 0 15,-1-21-15,-21 22 16,0-1-16,21-21 0,0 21 0</inkml:trace>
  <inkml:trace contextRef="#ctx0" brushRef="#br0" timeOffset="3360.15">4381 1630 0,'0'0'0,"-21"0"31,21 21-31,-21 0 0,0 0 15,21 1-15,0-1 16,0 0-16,0 0 0,0 0 0,0 0 16,0 22-16,-21-22 0,21 0 15,0 0-15,0 0 0,-21-21 0,21 22 16,0-1-16,0 0 0,-22-21 31,22-21-15,0 0-16,0-1 15,0-20-15,22 21 16,-1-21-16,0 20 0,0-20 0,0 0 16,0 21-16,22-22 0,-1 1 0,0 21 15,-20 0-15,20-1 0,0 1 16,1 0-16,-1 21 0,0 0 0,1 0 16,-22 0-16,0 0 0,21 21 0,-21 0 15,-21 1-15,22 20 0,-22-21 16,0 21-16,0-20 0,0 20 0,0 0 15,0-21-15,-22 1 0,1-1 0,21 21 16,-21-21-16,0 0 0,0 1 16,0-1-16,-1 0 15,44-42 32,-1 21-47,0-21 0</inkml:trace>
  <inkml:trace contextRef="#ctx0" brushRef="#br0" timeOffset="4069.55">5588 1651 0,'0'0'0,"0"-21"0,0 0 16,0 0-16,0-1 0,0 1 0,-21 0 15,0 21-15,-1 0 16,1 0-16,0 0 0,0 0 0,-21 0 15,20 0-15,1 21 0,0 0 0,0 1 16,0-1-16,0 0 0,-1 0 16,1 0-16,0 22 0,21-22 0,0 21 15,0-21-15,0 0 0,0 1 0,0-1 16,0 0-16,0 0 0,21-21 16,0 21-16,1-21 0,-1 0 15,0 0-15,0 0 0,21 0 0,-20 0 16,-1 0-16,0-21 0,0 0 15,0 21-15,0-21 0,1 0 0,-1-1 16,-21 1-16,0 0 0,21 0 0,-21 0 16,0 0-16,21-1 0,-21 1 0,0 0 15,0 0-15,0 42 32,0 0-17,0 0-15,0 1 0,-21-1 16,0 0-16,21 0 0,0 21 15,0 1-15,0-22 0,-21 21 0,21 22 16,0-22-16,0 0 0,0 22 16,0-22-16,0 22 0,0-1 0,21 1 15,0 20-15,-21-20 0,21-1 0,0 1 16,0 21-16,1-22 0,-1 1 0,0-1 16,0 1-16,-21-1 0,0-21 15,0 22-15,0-22 0,0 1 0,0 20 16,-21-42-16,0 22 0,-22-1 0,22-21 15,-21 21-15,0-20 0,-1-1 0,1-21 16,0 21-16,-1-21 0,1 0 16,-22 0-16,1 0 0,21 0 0,-22 0 15,-21-21-15,22 21 0,-1-21 16,1-1-16,-1-20 0,1 21 0,21 0 16,-1-22-16,1 22 0,21 0 0,0-21 15,-1 21-15,22-22 0,0 22 16,0-21-16,0 21 0,22-22 0,-1 22 15,0 0-15,0 0 0,0-22 0,22 22 16,-22 0-16,0-21 0,0 21 0,21-22 16,-20 22-16,-1-21 0,0-1 15,21 1-15,-21-21 0,1 20 0</inkml:trace>
  <inkml:trace contextRef="#ctx0" brushRef="#br0" timeOffset="4440.38">6159 783 0,'0'0'15,"0"-21"-15,-21 21 0,21 21 31,0 0-31,-21 22 0,21-1 0,0 0 16,-21 1-16,21 20 16,0-20-16,0 20 0,-21 1 0,0-1 15,-1 1-15,22-1 0,-21 1 0,0-1 16,0-21-16,21 22 0,-21-22 16,0 1-16,21-1 0,0-21 0,0 0 15,-22 22-15,22-22 0,0 0 16,0 0-16,22-21 47,-1-21-47,-21 0 0,21 0 15,0-1-15</inkml:trace>
  <inkml:trace contextRef="#ctx0" brushRef="#br0" timeOffset="4808.37">6202 1609 0,'0'0'0,"21"0"16,0 0-16,0-21 16,0 21-16,1-22 15,-1 22-15,0-21 0,0 21 0,0 0 16,22-21-16,-22 21 0,0-21 0,0 0 16,0 21-16,-21-21 0,0-1 15,0 1-15,0 0 0,0 0 16,-21 21-16,0 0 15,0 0-15,0 0 0,-1 0 0,-20 0 16,21 0-16,0 21 0,0 0 16,-1 0-16,1 1 0,0 20 0,0 0 15,21-21-15,-21 22 0,21-1 0,0-21 16,0 22-16,0-1 0,0-21 16,0 21-16,21-20 0,0-1 0,0 0 15,0 0-15,1 0 0,-1-21 0,0 0 16,0 21-16,0-21 0,0 0 0,1 0 15,20 0-15,-21 0 0,0-21 16,0 21-16,1-21 0,-1 0 16,0 0-16,0 0 0,0-22 0,0 22 15,1-21-15</inkml:trace>
  <inkml:trace contextRef="#ctx0" brushRef="#br0" timeOffset="7880.43">7705 1016 0,'0'0'16,"0"21"15,21-21-31,0 0 16,21 0-16,-21 0 0,22 0 15,-1 0-15,0-21 0,1 0 16,-1 0-16,22 0 0,-22-22 0,0 22 15,22-21-15,-22 21 0,0-22 16,-20 1-16,20 0 0,-21-1 0,0 1 16,-21 0-16,0-22 0,0 22 0,0-1 15,0-20-15,0 21 0,0-1 16,-21 1-16,21 21 0,0 0 0,-21-1 16,0 1-16,0 21 0,21 21 15,-22 22-15,1-22 0,21 42 16,-21-20-16,0 20 0,0 1 0,21 20 15,-21-20-15,21 21 0,0-1 0,-22 1 16,22 0-16,0-1 0,-21 1 16,21-22-16,0 22 0,0-21 15,0-1-15,0 1 0,0-22 0,0 21 16,0-20-16,-21-1 0,21 0 16,0 1-16,0-1 0,-21-21 0,0 22 15,0-22-15,-1-21 0,1 21 0,0-21 16,0 0-16,0 0 0,-22 0 0,22 0 15,0-21-15,0 0 0,-21-1 16,20-20-16,1 0 0,0-1 0,0 1 16,0 0-16,0-1 0,21 22 0,-22-21 15,22 21-15,0 0 16,0 42 0,0 0-16,0 0 15,0 21-15,22-20 0,-1 20 16,0 0-16,-21 1 0,21-22 0,0 21 15,0-21-15,1 22 0,20-22 0,-21 0 16,21 0-16,-20-21 0,20 21 16,0-21-16,1 0 0,-22 0 0,21 0 15,0-21-15,1 21 0,-1-21 0,0 0 16,1 0-16,-1-1 0,0-20 16,-20 21-16,20-21 0,-21 20 0,0-20 15,22 0-15,-43 21 0,21-22 16,0 22-16,-21 0 0,0 0 0,0 0 15,0-1-15,0 44 32,0-1-32,0 0 0,0 0 15,-21 21-15,0-20 0,21 20 0,-22-21 16,22 21-16,0-20 0,-21-1 16,0 21-16,21-21 0,-21 0 0,21 1 15,0-1-15,0 0 0,-21-21 16,21 21-1,0-42 1,21 0 0,0 0-16,-21-22 0,21 22 15,0 0-15,1-21 0,20-1 16,-21 22-16,0-21 0,22-1 0,-22 22 16,21 0-16,-21 0 0,22 0 0,-22 0 15,0 21-15,0 0 0,0 0 16,0 0-16,-21 21 0,0 0 15,0 0-15,0 0 0,0 22 0,0-22 16,0 0-16,0 21 0,0-21 16,0 22-16,-21-22 0,21 0 15,0 0-15,-21 0 0,21 1 0,0-1 16,0 0-16,0 0 31,0 0 16,0 0-31,21 1 15,0-22-15,1 0-1,-1 0-15,0 0 16,0 0-1,0 0 1,-21-22-16,21 22 16,1 0-16,-1-21 15,0 21-15,0 0 16,0-21-16,0 21 0,1 0 16,-22-21-16,21 21 15,0 0-15,-21-21 16,0 0 15,21-1 0,-21 1-15,21 21-16,-21-21 16,21 0-1,1 0 1,-22 0-16,21-1 15,-21 1-15,21 0 0,-21 0 0,0 0 16,21 0-16,0-22 0,-21 22 0,21-21 16,1-1-16,-22 1 0,21 0 15,0-1-15,0-20 0,0 21 16,0-1-16,1-20 0,-1 20 0,0 1 16,0 0-16,-21 21 0,21-1 15,-21 1-15,0 0 0,0 0 0,-21 21 16,0 0-1,0 21-15,0 21 0,-1-20 16,1 20-16,21 0 0,-21 1 0,0 20 16,0-21-16,0 22 0,-1-22 0,1 22 15,0-22-15,21 22 0,-21-22 16,0 0-16,0 1 0,-1-1 0,1 0 16,21-21-16,0 22 0,0-22 15,-21 0-15,21 0 0,0 0 16,0-42 15,21 0-31,-21 0 0,21 0 16,1 0-16,-22-1 0,21-20 15,0 21-15,0 0 0,0 0 0,-21-1 16,21 1-16,1 0 0,-1 21 0,0 0 31,0 0-31,-21 21 16,0 0-16,0 1 0,0-1 0,0 0 15,0 0-15,0 21 16,0-20-16,21-1 0,-21 0 16,0 0-16,21 0 0,1 0 15,-1-21-15,0 0 0,0 22 0,0-22 16,0 0-16,1 0 0,-1 0 16,21 0-16,-21 0 0,22-22 0,-22 1 15,0 0-15,21 21 0,-21-21 0,1 0 16,-1-22-16,0 22 0,0 0 0,0 0 15,-21-21-15,0 20 0,21 1 16,-21 0-16,0-21 0,0 21 16,0-1-16,-21 22 15,0 0-15,0 0 16,0 0-16,0 22 16,21-1-16,0 0 0,-22 0 0,1 0 15,21 22-15,-21-22 0,21 0 0,0 0 16,0 0-16,0 0 0,0 1 15,0-1-15,0 0 0,0 0 0,0 0 16,21-21-16,0 21 0,1-21 0,-1 22 16,0-22-16,0 0 0,0 0 0,0 0 15,22 0-15,-22 0 16,21 0-16,-21-22 0,22 1 0,-22 21 0,0-21 16,21 0-16,-20 0 0,20 0 15,-21-1-15,0-20 0,0 21 16,1 0-16,-1 0 0,-21-1 0,0 1 15,0 0-15,0 0 0,-21 21 16,21 21 15,0 0-31,0 0 16,0 1-16,0-1 0,0 0 16,0 0-16,0 0 0,0 0 15,21 1-15,-21-1 0,0 0 0,21 0 16,-21 0-16,0 0 15,0 1-15,21-22 0,0 0 16,-21 21 0,21-21-16,1 0 0,-1 0 15,0 0-15,0-21 16,0-1-16,0 1 0,1 0 16,-1 0-16,-21 0 0,21 0 15,0-1-15,0 1 0,-21 0 0,21 0 16,-21 0-16,0 0 0,22 21 15,-22 21 17,0 0-32,-22 0 0,22 0 15,-21 0-15,21 1 0,0-1 16,0 0-16,0 0 0,0 0 0,0 0 16,0 1-16,21-1 15,1-21-15,-1 21 0,0-21 16,0 0-16,0 0 0,0 0 0,1 0 15,-1 0-15,0-21 0,0 21 0,0-21 16,0-1-16,22 22 0,-22-21 16,0 0-16,0-21 0,0 21 0,1-22 15,-1 1-15,0 0 0,0-1 0,0 1 16,0 0-16,1-22 0,-1 22 0,0-22 16,0 22-16,-21-22 15,0 22-15,21-21 0,-21 20 0,0 22 16,0-21-16,0 21 0,0-1 0,0 1 15,0 0-15,-21 42 16,21 22 0,0-22-16,-21 21 0,0 0 0,21 1 15,-21 20-15,-1-20 0,22-1 16,0 0-16,0 22 0,-21-22 0,0 0 16,21 1-16,-21-1 0,21 0 0,0 1 15,0-22-15,0 21 0,-21-21 16,21 22-16,0-22 0,0 0 0,0 0 15,0 0-15,0 1 0,21-1 0,0 0 16,0-21-16,0 0 16,1 0-16,-1 0 15,0 0-15,0 0 0,0 0 0,0 0 16,1 0-16,-1-21 16,0 0-16,0-1 0,-21 1 15,0 0-15,21 0 0,-21 0 16,0-22-16,0 22 0,0 0 0</inkml:trace>
  <inkml:trace contextRef="#ctx0" brushRef="#br0" timeOffset="8080.39">11282 1376 0,'21'0'15,"0"0"-15,0 0 0,22 0 16,-22 0-16,0 0 0,0 0 0,21 0 15,-20 0-15,20-21 0,-21 21 0,21-21 16,-20 21-16,20-22 0,-21 22 0,0-21 16,0 21-16,1 0 0,-22-21 15,0 0-15,0 0 0,-22 21 16,1-21-16</inkml:trace>
  <inkml:trace contextRef="#ctx0" brushRef="#br0" timeOffset="8268.36">10816 1249 0,'0'0'16,"-21"0"-16,0 0 0,21 21 15,21-21 32,0 0-47,0 0 16</inkml:trace>
  <inkml:trace contextRef="#ctx0" brushRef="#br0" timeOffset="10099.92">12128 1757 0,'0'0'16,"22"0"-16,-1 0 0,0 0 0,0-21 15,0 21-15,0-21 0,1-1 16,-22 1-16,21 0 0,-21 0 16,0 0-16,0 0 0,0-1 0,0 1 15,-21 0 1,21 0-16,-22 0 0,1 21 0,0 0 15,0 0-15,0 0 0,0 0 0,-1 0 16,1 0-16,-21 0 0,21 21 0,0 0 16,-22 0-16,22 0 0,0 1 15,0 20-15,-22-21 0,22 21 0,0-20 16,0 20-16,0-21 0,0 21 0,21-20 16,0-1-16,0 0 0,0 0 0,0 0 15,21-21-15,21 0 16,-21 0-16,0 0 0,22 0 15,-22 0-15,21 0 0,1-21 0,-22 21 0,21-21 16,-21 0-16,22 0 16,-1-1-16,-21 1 0,0 0 0,0 0 15,1-21-15,-1 20 0,0-20 0,0 21 16,-21 0-16,0 0 0,0-1 0,0 1 16,0 0-16,-21 42 31,21 0-31,-21 1 0,21-1 15,-21 21-15,21-21 0,-22 22 0,22-22 16,0 0-16,0 21 0,0-21 16,0 1-16,0-1 0,0 0 0,22 0 15,-1 0-15,0-21 0,21 0 16,-21 0-16,1 0 0,20 0 16,-21 0-16,21 0 0,1 0 0,-22 0 15,21-21-15,-21 0 0,22 21 0,-22-21 16,0 0-16,0-1 0,0 1 0,1-21 15,-1 21-15,-21-22 0,0 22 16,21-21-16,-21 21 0,0 0 0,21-1 16,-21 1-16,-21 42 31,21 1-31,-21-1 0,0 0 16,21 0-16,0 0 0,-22 0 15,22 1-15,-21-1 0,21 0 0,-21 0 0,21 0 16,0 0-16,0 1 0,0-1 15,0-42 32,0-1-47,21 1 0,0 0 16,-21 0-16,22 0 0,-1 0 16,0-22-16,0 22 0,0 0 0,0 0 15,1 0-15,-1-1 0,0 22 16,0 0-16,0 0 15,-21 22-15,0-1 16,21 21-16,-21-21 0,22 0 0,-22 1 0,21-1 16,-21 21-16,0-21 0,21-21 15,-21 21-15,21 1 0,0-1 16,0-21-16,1 21 0,-1-21 16,0 0-16,0 0 0,0 0 15,0 0-15,1-21 0,-1 0 16,0-1-16,0 1 15,-21 0-15,21 0 0,0 0 0,1-22 16,-1 22-16,0-21 0,0 21 0,0-22 16,0 22-16,1-21 0,-1 21 0,0 0 15,0 21-15,-21-22 16,21 1-16,-21 42 31,0 1-31,0-1 16,0 0-16,0 0 15,0-42 32,21 0-31,-21 0-16,0-1 16,0 1-16,0 0 15,-21 21 16,0 21-15,21 0-16,-21-21 0,0 22 16,0-1-16,-1 21 0,1-21 0,21 0 15,-21 22-15,0-22 0,21 0 0,-21 21 16,21-20-16,0-1 0,0 21 0,0-21 16,0 0-16,0 1 0,0-1 15,0 0-15,21 0 0,0-21 16,0 21-16,0-21 0,22 0 15,-22 0-15,0 0 0,21 0 0,-20 0 0,-1 0 16,21 0-16,-21 0 0,22 0 16,-22 0-16,21-21 0,-21 0 15,22 21-15,-22-21 0,21 0 0,-21-1 16,22 1-16,-22-21 0,0 21 0,0-22 16,0 1-16,0 21 0,1-21 15,-22-1-15,0 22 0,0-21 0,0 21 16,0-1-16,0 1 0,-22 21 31,1 0-31,0 0 0,0 21 0,-21 1 16,20-1-16,1 0 0,0 21 15,0-21-15,21 22 0,0-22 0,-21 21 16,21-21-16,0 1 0,0 20 16,0-21-16,0 0 0,0 0 0,0 1 15,0-1-15,21 0 0,0 0 0,0-21 16,-21 21-16,21-21 0,1 0 0,-1 21 15,0-21-15,0 0 0,0 0 16,0 0-16,1 0 16,-1 0-16,0 0 15,-21-21-15,0 0 16,0 0-16,0 0 16</inkml:trace>
  <inkml:trace contextRef="#ctx0" brushRef="#br0" timeOffset="10311.79">14224 1884 0,'0'21'0,"-21"-21"110,0 0-95,-1 0-15,1 0 0</inkml:trace>
  <inkml:trace contextRef="#ctx0" brushRef="#br0" timeOffset="13322.08">6244 868 0,'0'0'0,"21"0"0,-21 21 15,21-21-15,1 0 16,-1 0 0,0 0-16,0 0 0,0 0 0,0-21 15,22 0-15,-22 21 0,21-21 0,-21-1 16,22 1-16,-1 0 0,0-21 15,-20 21-15,20-1 0,0-20 0,-21 21 16,22-21-16,-22-1 0,21 22 0,-21-21 16,1-1-16,-1 1 0,-21-21 15,0 20-15,21 22 0,-21-21 0,0-1 16,0 22-16,0 0 0,0 0 0,0 0 16,-21 0-16,0 21 15,-1 0-15,1 21 0,0 0 16,-21 0-16,21 0 0,-1 22 0,1-22 15,-21 21-15,21 0 0,-22 1 0,22-1 16,0 0-16,0 1 0,0-1 16,0 0-16,-1 1 0,1-22 0,21 21 15,0 1-15,0-22 0,0 21 0,0-21 16,0 22-16,21-22 0,1 0 16,-1 0-16,21-21 0,0 21 0,-20-21 15,20 0-15,0 0 0,1 0 16,-1 0-16,21 0 0,-20-21 0,-1 0 15,0 21-15,1-21 0,-1 0 0,-21-1 16,22 1-16,-22 0 0,0 0 16,0 0-16,0 0 0,-21-1 15,21 1-15,-21 0 0,0 0 0,0 0 16,0 0-16,-21 21 16,0 0-16,0 0 15,0 0-15,0 21 0,21 0 16,-22 0-16,22 0 0,-21 0 0,21 1 15,0-1-15,-21 0 0,21 0 16,0 0-16,0 0 0,0 1 0,0-1 16,0 0-16,21-21 15,0 0-15,1 0 16,-1 0-16,0 0 16,0 0-16,0-21 0,-21 0 0,21 21 15,1-22-15,-1 1 0,-21 0 0,21 0 16,-21 0-16,21 0 15,0-1-15,0 22 32,-21 22-17,0-1-15,0 0 16,0 0-16,0 0 16,0 0-16,22 1 15,-1-22 1,0 0-1,0 0-15,0 0 0,0-22 16,1 22-16,-1-21 0,0 0 16,0 0-16,0 0 15,0 0-15,-21-1 0,22 22 16,-22-21-16,0 0 16,0 42 15,-22-21-16,22 21-15,0 1 0,0-1 16,0 0-16,0 0 16,22-21 15,-1 0-31,0 0 16,0 0-16,0 0 0,0-21 15,1 21-15,-1-21 0,0 21 0,-21-21 16,21 21-16,-21-22 0,21 22 15,-21-21-15,0 0 0,0 0 16,0 0 0,-21 21-1,0 0-15,0 0 0,0 0 0,21 21 16,-22 0-16,1-21 0,0 21 0,0 0 16,21 1-16,0-1 0,-21 0 0,21 0 15,0 0-15,0 0 16,0 1-16,0-1 0,21-21 15,0 0-15,0 0 0,0 0 16,1 0-16,-1 0 0,0 0 16,0 0-16,21 0 0,-20-21 0,-1-1 15,21 22-15,-21-21 0,0 0 16,1 0-16,-1 0 0,0 0 0,0-1 16,0 1-16,-21-21 0,0 21 0,21-22 15,-21 1-15,22 21 0,-22-21 16,0-1-16,0 1 0,0 0 0,0 20 15,0 1-15,0 0 0,0 0 16,0 0-16,0 42 16,-22 0-16,1 0 0,21 22 15,-21-1-15,21 0 0,-21 1 16,21-1-16,-21 0 0,21 1 0,0-22 16,0 21-16,0 0 0,0 1 0,0-22 15,0 21-15,0-21 0,0 1 16,21-1-16,0 0 0,0 0 15,0 0-15,1-21 0,-1 0 0,21 0 16,-21 0-16,0 0 0,1 0 16,-1 0-16,0 0 0,0 0 15,0 0-15,0-21 0</inkml:trace>
  <inkml:trace contextRef="#ctx0" brushRef="#br0" timeOffset="13964.23">3175 2477 0,'0'0'0,"-42"0"0,-22 0 0,-21 0 16,43 0-16,21 0 15,-21 0-15,20 0 0,22 21 16,22-21-1,20 0-15,21 0 0,-20 0 0,41 21 16,1-21-16,21 0 0,0 0 16,21 0-16,0 0 0,0 0 0,0 0 15,42 0-15,-21 0 0,0 0 16,22 0-16,-1 0 0,-21 0 0,0 0 16,-21 0-16,22 0 0,-22-21 0,-22 21 15,1 0-15,0 0 0,-42-21 16,20 21-16,-41 0 0,-1 0 0,0-22 15,-21 22-15,1 0 0,-22-21 16,-22 21 0,1-21-16,0 21 15,0 0-15,21-21 16,0 0 0,21 21-16</inkml:trace>
  <inkml:trace contextRef="#ctx0" brushRef="#br0" timeOffset="14700.32">7980 2223 0,'0'0'16,"-43"0"-1,22 0-15,0 0 16,0 0-16,0 0 0,0 0 0,-1 0 16,1 0-16,0 0 0,0 0 15,0 0-15,0 0 0,-1 0 16,22 21 0,22 0-1,-1-21-15,0 0 0,21 0 16,1 0-16,20 0 0,1 0 0,-1 0 15,22 0-15,-22 0 0,22 0 16,0 0-16,20 0 0,-20 0 0,21 0 16,21 0-16,-21 0 0,21 0 15,-21 0-15,21 0 0,0 0 0,21 0 16,0-21-16,0 21 0,-21 0 16,21 0-16,0 0 0,1 0 0,-1 0 15,0-21-15,21 21 0,-21 0 0,1 0 16,-1 0-16,0 0 0,21 0 0,-21 0 15,1 0-15,20 0 0,-42 0 16,21 0-16,-21 0 0,0 0 0,0-22 16,-21 22-16,0 0 0,0 0 0,-22 0 15,1-21-15,0 21 0,-22 0 0,1 0 16,-22-21-16,0 21 16,1 0-16,-22 0 0,21 0 0,-42-21 15,21 21-15,0 0 16,-42 0 62</inkml:trace>
  <inkml:trace contextRef="#ctx0" brushRef="#br0" timeOffset="34833.64">2857 4890 0,'22'0'47,"-22"-22"-31,21 1-16,0 21 0,0-21 15,0 0-15,-21 0 0,21 21 0,1-21 16,-1-1-16,0 1 0,0 0 16,0 0-16,-21 0 0,0 0 15,0-1-15,0 1 0,0 0 16,0 0-16,0 0 0,0-22 0,-21 22 15,0 0-15,0 21 0,0-21 16,-1 0-16,1 21 0,-21 0 16,21 0-16,0 0 0,-22 0 0,22 0 15,-21 21-15,21 0 0,-22 0 16,1 0-16,21 1 0,-22-1 0,22 21 16,0-21-16,0 22 0,21-22 15,0 21-15,0-21 0,0 22 0,0-1 16,0-21-16,21 21 0,0-20 0,0 20 15,1-21-15,-1 21 16,0-20-16,0 20 0,0-21 0,0 21 16,22-20-16,-22-1 0,0 0 15,0 21-15,-21-21 0,21 1 0,1-1 16,-22 0-16,21 0 0,-21 21 16,0-20-16,0-1 0,0 0 0,-21 0 15,-1 0-15,-20 22 0,21-22 0,0 0 16,-22 0-16,1 0 0,0-21 15,21 21-15,-22-21 0,1 0 0,0 0 16,-1 0-16,1 0 0,0 0 16,-1-21-16,1 0 0,0 0 0,-1 0 15,22 0-15,-21-22 16,-1 22-16,22-21 0,-21-1 0,21 1 16,0 21-16,-1-21 0,1-1 0,21 22 15,-21-21-15,21 21 0,0-1 16,0 1-16,0 42 31,21 1-31,0-1 16,-21 0-16,0 0 0,22 21 15,-22-20-15,21 20 0,0-21 0,-21 21 16,21-20-16,0 20 0,-21 0 16,21-21-16,1 22 0,-1-22 0,0 0 15,0 0-15,0 0 16,0 1-16,1-1 0,20-21 0,-21 0 15,21 0-15,1 0 0,-1 0 16,0 0-16,1 0 0,-1-21 0,0-1 16,1 1-16,-1 0 0,0 0 0,1-21 15,-1 20-15,0 1 0,-20-21 16,20 21-16,-21 0 0,0-22 0,-21 1 16,21 21-16,-21 0 0,22-1 15,-22 1-15,0 0 0,0 0 0,0 42 47,0 0-47,0 0 0,0 1 0,0-1 16,0 21-16,-22-21 0,22 0 15,0 22-15,0-22 0,0 21 0,0-21 16,0 1-16,0 20 0,0-21 0,0 0 16,22 0-16,-1-21 0,-21 22 15,21-22-15,0 0 0,21 0 0,-20 0 16,20 0-16,-21 0 0,21-22 15,-20 1-15,20 0 0,0 0 0,1 21 16,-22-21-16,21 0 0,-21-1 16,0 1-16,1-21 0,-1 21 0,-21 0 15,0-1-15,0 1 0,0 0 16,0 0-16,0 0 0,0 0 16,-21 21-1,-1 0 1,22 21-16,-21 0 15,21 0-15,0 0 0,0 0 0,0 22 16,0-22-16,0 21 0,-21 1 16,21 20-16,0-21 0,0 22 0,0-22 15,0 22-15,-21-1 0,21-20 0,0 20 16,0 1-16,0-22 0,0 21 16,0 1-16,0-1 0,0 1 0,-21-1 15,21 1-15,-21 21 0,-1-22 16,22 1-16,-21-22 0,0 21 15,0 1-15,0-22 0,0 22 0,-22-22 16,22 0-16,0 1 0,-21-1 0,20 0 16,-20 1-16,21-22 0,-21 0 15,20 0-15,-20-21 0,21 0 0,0 0 16,-22 0-16,22-21 0,-21 0 0,21 0 16,-22 0-16,1-22 0,21 22 15,-21-21-15,-1 21 0,1-22 0,0 22 16,-1-21-16,1-1 0,0 22 0,20-21 15,-20 0-15,21 20 0,0-20 16,0 21-16,21-21 0,0-1 16,0 22-16,0-21 0,0-1 15,21 22-15,0-21 0,21 0 0,-21 20 16,22-20-16,20 21 0,-20-21 0</inkml:trace>
  <inkml:trace contextRef="#ctx0" brushRef="#br0" timeOffset="35688.16">3768 5440 0,'0'0'0,"0"-21"0,0 0 15,-22 21 1,22 21-1,0 0 1,0 0-16,-21 21 0,21-20 0,0-1 16,0 21-16,0-21 0,0 22 15,0-22-15,-21 21 0,21-21 0,0 0 16,-21 1-16,21-1 0,0 0 0,0-42 47,0 0-32,0-1-15,21-20 0,-21 21 0,21-21 16,-21 20-16,0-20 0,21 0 0,-21 21 16,22-22-16,-1 1 0,-21 21 15,21-22-15,0 22 0,0 0 0,-21 0 16,21 21-16,1 0 0,-1 0 0,0 0 16,0 0-16,-21 21 15,0 0-15,0 0 0,21 1 0,-21 20 16,0-21-16,21 0 0,-21 22 15,0-1-15,0-21 0,0 0 16,0 22-16,0-22 0,22 0 0,-22 0 16,21-21-16,-21 21 0,21-21 15,0 0-15,0 0 0,0 0 16,1 0-16,-1 0 0,0 0 16,0-21-16,0 0 0,0 0 15,1 0-15,-1-1 0,0-20 0,0 0 16,0 21-16,0-22 0,1 1 0,-22-22 15,0 22-15,0-21 0,21 20 16,-21-20-16,0-1 0,0 1 0,0-1 16,0 1-16,0 20 0,0-20 15,0 21-15,-21 20 0,-1-20 0,22 21 16,0 0-16,-21 0 16,0 21-1,0 0-15,21 21 0,0 0 16,0 21-16,0 1 0,0 20 15,0-21-15,0 22 0,0-1 0,0 1 16,0-22-16,0 22 0,0-1 0,0-20 16,0-1-16,0 0 0,0 1 15,0-22-15,0 21 0,0-21 0,0 22 16,0-22-16,0 0 0,21-21 16,-21 21-16,0 0 0,21-21 0,-21 21 15,0 1-15,21-22 31,1 0-15,-1 0-16,0 0 16,0-22-16,0 22 15,0-21-15</inkml:trace>
  <inkml:trace contextRef="#ctx0" brushRef="#br0" timeOffset="36700.96">5059 5376 0,'0'0'0,"21"0"0,-21-21 0,21 0 0,0 0 16,0 0-16,-21 0 0,0-1 16,0 1-16,0 0 0,0 0 0,0 0 15,0 0-15,0-1 0,0 1 0,0 0 16,-21 21-16,0 0 0,-21 0 16,21 0-16,-1 21 0,1 0 15,0 22-15,0-22 0,-21 21 0,20-21 16,22 22-16,-21-1 0,0 0 15,21-20-15,-21 20 0,21-21 0,0 21 16,0-20-16,0-1 0,0 0 0,0 0 16,21 0-16,0-21 0,0 0 15,1 0-15,-1 0 0,0 0 0,0 0 16,0 0-16,22 0 0,-22-21 0,0 0 16,0 0-16,-21 0 15,21-1-15,0 1 0,-21 0 0,0-21 16,0 21-16,0-22 0,0 22 0,0-21 15,0 21-15,0-1 0,0 1 16,0 0-16,0 42 16,0 0-1,0 1-15,0-1 0,0 0 16,0 0-16,0 21 0,0-20 0,0-1 16,0 21-16,0-21 0,0 0 15,0 1-15,0-1 0,0 0 0,22-21 16,-1 21-16,0-21 0,0 0 15,0 0-15,0 0 0,1 0 16,-1 0-16,0 0 0,0-21 16,0 0-16,0 0 0,1-1 15,-22 1-15,21 0 0,0 0 0,-21-21 16,21 20-16,0 1 0,-21-21 16,21 21-16,1 0 0,-22-1 0,21 1 15,0 0-15,0 0 0,0 21 0,0 0 16,1 0-16,-1 0 15,0 21-15,0 0 0,0 0 0,0 1 16,-21-1-16,0 21 0,22-21 0,-22 0 16,0 22-16,0-22 15,0 0-15,0 0 0,0 22 0,0-22 16,0 0-16,-22 0 0,22 0 0,-21-21 16,21 21-16,0 1 0,-21-22 0,0 0 15,21-22 16,0 1-31,0 0 16,0 0-16,21 0 0,-21 0 16,21-1-16,-21-20 0,21 0 0,1 21 15,-22-22-15,21 1 0,0 0 0,-21 20 16,0-20-16,21 0 0,0 21 16,-21-22-16,0 22 0,0 0 15,21 21-15,-21-21 0,0 42 31,0 0-31,0 0 0,0 22 0,0-22 16,0 21-16,0 0 0,0-20 0,0 20 16,0 0-16,0-21 0,0 22 15,0-22-15,0 21 0,0-21 0,0 1 16,0 20-16,22-21 0,-1-21 0,0 21 16,0 0-16,0-21 15,0 0-15,1 22 0,-1-22 0,21 0 0,-21 0 16,0 0-16,22 0 0,-22-22 0,0 22 15,0-21-15,0 21 0,1-21 16,-1 0-16,-21 0 0,0 0 16,0-1-16,0 1 0,21 0 0,-21 0 15,0 0-15,0 0 0,0-1 0,-21 1 16,21 0-16</inkml:trace>
  <inkml:trace contextRef="#ctx0" brushRef="#br0" timeOffset="37055.76">4254 5101 0,'0'0'0,"-21"0"0,42 0 31,22 0-31,-1-21 0,0 0 0,22 21 16,21-21-16,-22 0 0,22-1 16,-1 22-16,1-21 0,0 0 0,-1 0 15,-20 0-15,21 21 16,-22-21-16,1 21 0,-1-22 0,-21 22 16,1 0-16,-1 0 0,-21 0 0,0-21 15,1 21-15,-22 21 47,21-21-31,21 0-1</inkml:trace>
  <inkml:trace contextRef="#ctx0" brushRef="#br0" timeOffset="37583.46">7218 5017 0,'21'0'0,"-21"-22"15,0 1 1,-21 21 15,21 21-31,-21 1 16,21-1-16,0 0 15,0 0-15,21-21 32,0 0-32,0 0 15,-21-21-15,0 0 16,0 0 0,0-1-16,0 1 15,-21 21 1,0 0-1,21 21 1,-21-21-16,21 22 0,0-1 0,0 0 16,0 0-16,0 0 15,0 0 1,0 1-16</inkml:trace>
  <inkml:trace contextRef="#ctx0" brushRef="#br0" timeOffset="38084.18">7260 5482 0,'0'0'0,"0"21"0,-21 1 16,21-1-16,0 0 0,0 0 16,0 0-1,21-21 1,0 0-16,0 0 15,-21-21-15,0 0 16,0 0-16,0 0 16,0-1-16,0 1 15,-21 21 1,0 0 0,0 0-16,21 21 0,-21-21 0,21 22 15,-21-1 1,21 0-16,0 0 31,21-21-15,0 0-1,0 0-15,-21-21 16,0 0 15,0 0 63,21 21-94</inkml:trace>
  <inkml:trace contextRef="#ctx0" brushRef="#br0" timeOffset="47460.13">11303 8276 0,'0'0'0,"0"-21"0,0 0 16,0 0-16,21 0 0,-21-1 15,21 1-15,-21 0 16,0 0-16,0 0 16,0 0-16,0-1 0,0 1 15,0 0 1,-21 21 0,0 0 15,21 21-16,0 0-15,0 1 0,-21-1 0,21 0 16,0 0-16,-21 21 0,21-20 0,0 20 16,0 0-16,0 1 0,0-22 15,0 21-15,0 0 0,0 1 0,0-1 16,0 0-16,-22 1 0,22 20 0,0-20 16,0-1-16,-21 21 0,21-20 15,0 20-15,0 1 0,0-22 0,0 22 16,0-22-16,0 21 0,0 1 15,0-22-15,0 22 0,0-22 0,0 22 16,0-22-16,0 21 0,0-20 0,0 20 16,0-20-16,0 20 0,0-21 15,-21 22-15,21-22 0,0 1 0,0-1 16,0 0-16,0 1 0,0-1 0,0-21 16,0 21-16,0-20 0,0 20 0,0-21 15,0 0-15,0 22 0,0-22 16,0 0-16,0 0 0,0 0 15,0 0 1,0-42 0,21 0-16,-21 0 0,0 0 15,0 0-15,0-22 0,21 22 16,-21-21-16,22-1 0,-22 1 16</inkml:trace>
  <inkml:trace contextRef="#ctx0" brushRef="#br0" timeOffset="49043.91">11430 8043 0,'0'-21'0,"-21"21"46,21-21-46,-21 21 16,21-21 0,0 0-1,21 21 17,0 0-17,0 0-15,21 0 0,-20-21 0,20 21 16,-21 0-16,21 0 0,22 0 0,-22 0 15,22 0-15,-1-22 0,1 22 0,-1 0 16,22 0-16,-22-21 0,22 21 16,-21 0-16,20 0 0,-20-21 0,20 21 15,1-21-15,0 21 0,-1 0 0,22 0 16,-21-21-16,21 21 16,0 0-16,-22 0 0,22-21 0,0 21 15,-21 0-15,20-22 0,1 22 0,0-21 16,0 21-16,0 0 0,0 0 0,-22 0 15,1-21-15,-22 21 0,1 0 16,-1 0-16,1 0 0,-22 0 0,22 0 16,-22 0-16,0 0 0,-20 0 0,20 0 15,-21 0-15,21 0 0,-20 0 0,-1 0 16,0 0-16,0 0 16,-21 21-1,0 0 1,0 1-16,0-1 15,0 0-15,0 0 16,21 21-16,-21-20 0,21 20 0,1-21 16,-1 21-16,-21 1 0,21-1 0,0 0 15,0 1-15,0-1 0,-21 0 0,22 1 16,-22-1-16,21 22 0,-21-22 16,0 0-16,21 1 0,-21 20 0,21 1 15,-21-22-15,21 21 0,-21 1 0,0-1 16,21 1-16,1-1 0,-22 1 0,21-22 15,0 22-15,0-1 16,-21-20-16,21 20 0,0-21 0,1 22 16,-1-1-16,-21-20 0,21 20 0,0-20 15,0 20-15,0-21 0,1 1 0,-1-1 16,0 22-16,0-22 0,0 0 0,-21-21 16,0 22-16,21-1 0,-21 0 0,22 1 15,-22-22-15,21 21 0,-21 1 16,0-22-16,0 21 0,0-21 0,0 0 15,0 1-15,0-1 0,0 0 0,0 0 16,0 0-16,0 0 0,-21-21 16,21 22-16,-22-22 0,1 0 15,0 0 1,0 0 0,0 0-16,0 0 0,-1 0 15,1 0-15,0 0 0,0 0 0,0 0 16,0 0-16,-1 0 0,1 0 0,-21 0 15,21 0-15,-22 0 0,1 0 0,0 0 16,-1 0-16,1 0 0,0 0 0,-22 0 16,22 0-16,-22 0 0,22 0 15,0 0-15,-22 0 0,1 0 0,20 0 16,-20 21-16,-1-21 0,1 0 0,-1 0 16,1 0-16,-1 0 0,1 21 0,-1-21 15,-20 0-15,20 0 0,1 0 16,-1 0-16,-20 0 0,20 0 0,1 21 15,-1-21-15,-21 0 0,22 0 0,-22 0 16,22 0-16,-1 0 0,-20 0 16,20 21-16,1-21 0,20 0 0,-20 0 15,-1 0-15,1 0 0,20 0 0,-20 0 16,-1 0-16,22 0 0,-21 0 0,-1 0 16,22 0-16,-22 0 0,1 0 0,20 0 15,-20 21-15,-1-21 0,22 0 16,-21 0-16,-1 0 0,22 0 0,-22 0 15,22 0-15,-22 0 0,22 0 0,0 0 16,-22 0-16,22 0 0,0 0 16,-1 0-16,22 0 0,-21 0 0,-1 0 15,22 0-15,0 0 0,-21 0 16,21 0-16,-1 0 0,1 0 0,0 0 16,0 0-16,0 0 62,0 0-46,21-21-1,0 0-15,0 0 16,-22 21-16,22-21 16,-21 21-1,21-21-15,-21-1 16,21 1-1,0 0 1,0 0-16,21 0 0,-21 0 16,21-1-16</inkml:trace>
  <inkml:trace contextRef="#ctx0" brushRef="#br0" timeOffset="50100.51">11049 4106 0,'0'0'0,"0"-21"0,0 0 16,0 0-16,0 0 0,0 0 16,-21-1-16,21 1 0,0 0 15,-21 0-15,21 0 0,0 0 16,-22-1-16,1 22 15,21-21 1,-21 21 0,0 0-16,21 21 15,0 1-15,-21-22 0,21 42 16,0-21-16,0 21 0,0 1 16,0-1-16,0 0 0,0 22 0,0-22 15,0 22-15,0-1 0,0 1 0,0-1 16,0 1-16,0-1 0,0 22 0,0 0 15,-21-22-15,-1 22 0,1-1 16,0-20-16,0-1 0,0 22 0,0-21 16,21-1-16,-22 1 0,1-1 0,0 1 15,0-1-15,0 1 0,21-1 16,0 1-16,0-22 0,-21 0 16,21 22-16,0-22 0,0-21 0,0 22 15,0-1-15,0-21 0,0 21 0,0-20 16,0-1-16,0 0 0,0 0 0,0 0 15,0 0-15,0 1 16,0-44 15,0 1-31,0 0 0,0 0 16,0-21-16,0 20 0,0-20 16,0 0-16,0-1 0,21 1 0</inkml:trace>
  <inkml:trace contextRef="#ctx0" brushRef="#br0" timeOffset="51412.35">10985 3937 0,'0'0'0,"0"-21"0,0 0 16,0 0-1,0-1 1,22 22-16,-1-21 0,0 21 16,0 0-16,0 0 0,0-21 0,1 21 15,20 0-15,-21 0 0,21-21 16,-20 21-16,20-21 0,-21 21 0,21 0 15,1-21-15,-22 21 0,21 0 0,1-22 16,-1 22-16,21-21 0,1 21 16,-1 0-16,1-21 0,21 21 0,-1 0 15,1-21-15,21 21 0,-22 0 0,1-21 16,0 0-16,21 21 16,-1-22-16,-20 22 0,21-21 0,0 21 15,0-21-15,-1 21 0,1-21 0,-21 21 16,21 0-16,-22-21 0,1 21 15,21 0-15,-21 0 0,-1 0 0,1 0 16,21 0-16,-22 0 0,1 0 0,0 0 16,-22 0-16,1 0 0,-1 0 15,1 0-15,-1 21 0,-20-21 0,20 0 16,-21 0-16,1 21 0,-1-21 16,0 0-16,-20 0 0,20 21 0,-21-21 15,0 0-15,0 0 0,-21 21 0,22 1 16,-22-1-1,0 0-15,0 0 16,0 0-16,0 0 0,0 1 16,0-1-16,0 0 0,0 0 0,0 0 15,0 22-15,0-22 0,0 21 16,0-21-16,0 22 0,0-1 0,0 0 16,0 1-16,0-1 0,0 21 0,0-20 15,0-1-15,0 0 0,0 22 16,0-22-16,0 1 0,0-1 0,0 0 15,0 22-15,21-22 0,-21 0 16,0 22-16,0-22 0,0 22 0,21-1 0,-21-20 16,0-1-16,0 21 15,0-20-15,0-1 0,0 0 0,0 1 16,0-1-16,0-21 0,0 22 0,0-22 16,0 21-16,-21-21 0,21 0 0,-21 1 15,21-1-15,-22 0 0,1 0 16,0 0-16,21 0 0,-21-21 0,0 22 15,0-22-15,-22 21 0,22-21 0,0 21 16,0-21-16,0 0 0,-1 0 0,-20 21 16,21-21-16,0 21 0,-22-21 15,22 0-15,0 0 0,-21 0 0,-1 21 16,22-21-16,-21 0 0,0 0 16,-1 0-16,1 0 0,-22 0 0,22 22 15,-21-22-15,-1 0 0,1 0 0,-1 0 16,1 0-16,-1 21 0,1-21 15,-22 0-15,21 0 0,1 21 0,-22-21 16,22 0-16,-22 0 0,0 21 0,22-21 16,-22 0-16,22 0 0,-1 0 0,1 21 15,-1-21-15,1 0 0,20 0 16,-20 0-16,21 0 0,-22 0 0,22 0 16,-1 0-16,1 0 0,-21 0 0,20 0 15,1 0-15,-22 21 0,22-21 16,0 0-16,-22 0 0,22 0 0,0 0 15,-1 22-15,1-22 0,0 0 16,-1 0-16,1 0 0,21 0 0,-22 21 16,1-21-16,0 0 0,-1 0 0,1 0 15,0 21-15,-1-21 0,1 0 16,0 0-16,-1 0 0,1 0 0,0 0 16,-22 0-16,22 0 0,0 0 0,-1 0 15,1 21-15,0-21 0,-1 0 0,1 0 16,0 0-16,20 0 0,-20 0 15,21 21-15,-21-21 0,20 0 16,1 0-16,0 0 0,0 0 0,42 0 78,0 0-62,0 0-1,1 0-15,-1 0 16,0 0-16,0 0 0</inkml:trace>
  <inkml:trace contextRef="#ctx0" brushRef="#br0" timeOffset="52227.88">12975 5948 0,'0'0'0,"0"-21"0,-21 21 16,21-21-1,0 42 16,0 0-15,0 0-16,0 0 0,0 22 16,-21-22-16,21 0 0,0 21 15,0-21-15,0 22 0,-21-1 0,21 0 16,-22 1-16,22-1 0,-21 22 0,21-22 16,0 21-16,0 1 0,-21-22 15,21 22-15,-21-1 0,21-20 16,0 20-16,0-21 0,0 1 0,0 20 15,0-20-15,0-1 0,0 21 0,0-20 16,0-1-16,0 0 0,0 22 0,0-22 16,0 1-16,0-1 0,21 0 0,-21 1 15,21-1-15,-21-21 0,0 21 0,0 1 16,0-22-16,0 21 0,0-21 16,0 1-16,0 20 0,0-21 15,0 0-15,0 0 0,0 1 0,0-1 0,21-21 16,-21-21 15,0-1-15,0 1-16,0 0 15,0 0-15,0 0 0,0 0 16,0-1-16,0 1 0,0-21 16,-21 21-16,21-22 0,0 22 0,0-21 15</inkml:trace>
  <inkml:trace contextRef="#ctx0" brushRef="#br0" timeOffset="53152.48">12933 6011 0,'0'0'0,"0"-21"0,21 0 16,-21 0-16,0 0 0,0 0 16,-21 21 30,0 0-46,-1 0 0,22 21 0,-21 0 16,0 0-16,21 0 0,-21 0 16,0 1-16,0-1 0,-1 21 0,1-21 15,0 22-15,0-1 0,0 0 0,0 1 16,-1-1-16,1 0 0,0 1 16,0-1-16,0 0 0,-22 1 0,43-1 15,-21 0-15,0-21 0,0 1 16,21 20-16,-21-21 0,21 0 15,0 0-15,0-42 47,0 0-47,0 0 0,0 0 0,21 0 16,-21-1-16,21 1 0,0-21 0,-21 21 16,0-22-16,21 1 0,1 21 15,-22-21-15,21-1 0,0 22 0,0-21 16,-21 21-16,21-1 0,0-20 0,1 21 15,20 0-15,-21 0 0,0-22 16,0 22-16,22 0 0,-22 0 16,0 0-16,0-1 0,22 1 0,-22 0 15,0 0-15,-21 0 0,21 0 0,0-1 16,-21 44 31,0-1-47,0 0 15,0 0-15,21 0 0,1 0 16,-22 1-16,21-1 0,0 21 0,-21-21 16,21 0-16,0 1 0,0-1 0,1 21 15,-1-21-15,0 0 16,0 22-16,0-1 0,0-21 0,1 22 16,-1-1-16,0-21 0,0 21 0,21-20 15,-20 20-15,-1-21 0,0 0 0,0 0 16,0 1-16,-21-1 0,21 0 15,1 0-15,-1-21 0,-21 21 0,21-21 16,0 0 0,-42-21 77,0 21-77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3:15:36.7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1969 0,'0'21'15,"-21"-21"-15,21-21 47,0-1-47,-22 1 0,1 0 16,0 0-16,21 0 15,0 0-15,-21-1 0,21 1 0,-21 0 16,21 0-16,0 0 0,0 0 16,0-1-16,0 1 0,0 0 0,21 21 15,0-21-15,0 21 0,0 0 16,1 0-16,-1 0 0,21 0 0,-21 0 15,0 21-15,22 0 0,-22 0 16,21 1-16,-21 20 0,1 0 16,-1 1-16,0-1 0,0 21 15,-21-20-15,21-1 0,-21 22 0,0-1 16,0-21-16,0 22 0,-21-1 16,-21 1-16,21-1 0,-22 1 0,1-22 15,-22 22-15,22-22 0,-21 0 16,-1 1-16,22-22 0,-22 21 0,22-21 15,0 1-15,-1-22 0,1 0 0,0 21 16,20-21-16,1 0 0,0 0 16,21-21-16,0-1 0,0 1 0,0-21 15,0 21-15,0-22 16,0 1-16,0 0 0,0-1 0,0 1 0,21 0 16,-21-1-16,21 22 15,1-21-15,20 21 0,-21 0 0,0 21 16,22 0-16,-22 0 0,0 0 15,21 0-15,-21 0 0,22 21 0,-22 21 16,0-21-16,0 22 0,0-22 16,1 21-16,-1 0 0,0-20 0,0 20 15,-21-21-15,21 21 0,0-20 16,1-1-16,-22 0 0,0 0 0,0 0 16,21-21-16,-21 21 0,21-21 15,-21 22-15,21-22 16,0 0-1,-21-22 1,21 1-16,1 0 0</inkml:trace>
  <inkml:trace contextRef="#ctx0" brushRef="#br0" timeOffset="183.89">2159 2519 0,'0'0'0,"21"0"15,-21-21 16,0 0 16,21 21-47,0-22 16,1 1-16,-1 0 16,0 0-16</inkml:trace>
  <inkml:trace contextRef="#ctx0" brushRef="#br0" timeOffset="642.61">3387 1609 0,'0'0'0,"21"-21"0,-21-22 0,0 22 15,0 0-15,0 0 16,0 42-1,0 0-15,0 21 0,0 1 16,0 20-16,0 1 0,0-1 16,0 22-16,0 0 0,-21-22 0,21 22 15,-22-1-15,1 1 0,21-21 0,-21 20 16,0-20-16,0-1 0,21-20 16,0 20-16,-21-21 0,21 1 0,0-22 15,-22 0-15,22 0 0,0 0 0,0 1 16,-21-22 15,0-22-31,21 1 0,-21 0 16,21-21-16</inkml:trace>
  <inkml:trace contextRef="#ctx0" brushRef="#br0" timeOffset="2413.07">2921 2159 0,'0'0'15,"-21"-63"-15,0 20 0,-1 1 0,1 0 16,21-1-16,0 1 0,0 0 0,0-1 15,21 1-15,1-22 0,-1 22 16,21 0-16,0-1 0,1 1 16,-1 0-16,22 21 0,-1-1 0,1 1 15,-1 0-15,1 21 0,-1 0 0,1 0 16,-1 21-16,1 0 0,-22 22 16,0 20-16,1-20 0,-1 41 15,-21-20-15,0 20 0,0-20 0,-21 21 16,0-1-16,0-20 0,0-1 0,0 22 15,0-43-15,0 22 0,0-22 16,22 22-16,-22-43 0,0 21 0,0-21 16,0 0-16,0 1 0,0-1 0,0-42 31,21-1-31,-21 1 16,21 0-16,0-21 0,-21-1 0,21-20 15,0 21-15,1-22 16,-22 1-16,21-1 0,21 1 0,-21-22 15,0 0-15,1-21 0,-1 43 0,21-22 16,-21 22-16,0-1 0,1 22 16,20 0-16,-21-1 0,0 22 0,0 21 15,1 0-15,-1 0 16,0 21-16,0 22 0,0-1 0,0 0 16,1 22-16,-22 20 0,0-20 0,21 21 15,-21-1-15,21 1 0,-21-22 16,0 22-16,0 0 0,0-1 0,0 1 15,0-21-15,0-1 0,0 1 0,0-22 16,0 21-16,0-20 0,0-22 16,0 21-16,0-21 0,0 1 15,0-1-15,21 0 0,0 0 0,0-21 16,1 0-16,-1 0 0,0 0 16,21 0-16,-21-21 0,22 0 0,-1 21 15,-21-21-15,22-22 0,-1 22 0,-21-21 16,21-1-16,1 1 0,-22 0 0,21-1 15,-21-20-15,1 21 0,-1-1 16,0-20-16,0 20 0,-21 1 16,21 21-16,-21-21 0,0 20 0,0 1 0,0 0 15,0 42 17,0 0-32,0 1 0,-21-1 15,21 21-15,0 0 0,0 1 16,0-1-16,0 0 0,0 1 0,0-1 15,0-21-15,0 22 0,0-1 0,0-21 16,0 0-16,0 0 0,21 1 16,0-1-16,1-21 0,-1 0 0,0 0 15,0 0-15,0 0 0,0 0 0,1 0 16,20 0-16,-21-21 0,0-1 16,22 1-16,-22 0 0,0-21 0,0-1 15,0 22-15,0-21 0,1-22 16,-1 22-16,-21 0 0,21-1 0,-21 22 15,21-21-15,-21 21 0,0 0 16,0-1-16,0 1 0,0 42 31,0 22-15,0-22-16,0 0 0,0 21 0,0 1 16,0-1-16,0 0 0,0-20 0,0 20 15,0 0-15,0-21 0,21 22 16,0-22-16,1 0 0,-22 0 0,21 0 15,0 1-15,0-22 0,0 0 16,0 0-16,1 0 0,-1 0 0,0 0 16,21 0-16,-21 0 0,22-22 15,-22 1-15,0 0 0,0-21 0,22 21 16,-22-22-16,0 1 0,0 0 0,0-22 16,0 22-16,-21-22 0,22 1 15,-1-22-15,-21 22 0,21-1 0,-21-21 16,0 22-16,0-22 0,0 43 0,0-22 15,0 22-15,0 0 0,0-1 16,0 22-16,0 0 0,0 0 16,-21 21-1,21 21-15,-21 0 0,21 22 0,-22-1 16,22 0-16,0 22 0,0-1 0,0 1 16,0-1-16,-21 1 0,21-1 15,0 1-15,0-1 0,0 1 16,0-22-16,0 22 0,0-1 0,0-21 15,0 1-15,0-1 0,0 0 0,21-20 16,1-1-16,-1 21 0,0-21 0,0-21 16,0 21-16,0-21 0,22 0 15,-22 0-15,21 0 0,-21 0 0,22 0 16,-1 0-16,-21-21 0,22 0 0,-22 0 16,21 0-16,-21-22 0,22 22 15,-22-42-15,0 20 0,0 1 16,0-21-16,0-1 0,1 1 0,-1-22 15,-21 21-15,0-20 0,0-1 16,0 22-16,0-1 0,0 1 0,0-1 16,0 43-16,0-21 0,0 20 0,0 1 15,0 0-15,0 0 0,-21 21 16,21 21-16,-22 21 16,22-20-16,-21 20 0,21 0 0,0 22 15,-21-1-15,0 1 0,21-1 16,0 1-16,0-1 0,0 1 0,-21-1 15,21 1-15,0-1 0,0-20 16,0 20-16,0-21 0,0 1 0,0-1 16,21 0-16,-21 1 0,21-22 15,0 0-15,0 0 0,1 0 0,-1 1 16,0-22-16,0 0 0,21 0 16,1 0-16,-22-22 0,0 1 15,0 0-15,0 0 0,1 0 0,-1-22 16,0 22-16,0-21 0,0 0 15,0-1-15,-21 1 0,0 0 0,22-1 0,-22 22 16,0 0-16,0 42 31,0 0-31,0 0 0,0 22 16,0-22-16,0 21 0,0 1 0,0-1 16,0 0-16,0-21 0,0 22 15,0-22-15,0 0 0,21 0 0,-21 0 16,0 1-16,0-1 0,21-21 0,0 0 15,0 0 1,-21-21-16,0-1 16,21 1-16,-21 0 0,22 0 0,-22-21 15,0-1-15,0 22 0,0-42 0</inkml:trace>
  <inkml:trace contextRef="#ctx0" brushRef="#br0" timeOffset="2599.96">7429 1820 0,'0'0'16,"-21"-21"-16,21 0 16,-21 21-16,0 0 78,0 21-78,0-21 0</inkml:trace>
  <inkml:trace contextRef="#ctx0" brushRef="#br0" timeOffset="2788.86">6667 2011 0,'-21'0'0,"42"0"0,-84 21 0,63 0 16,-21 0-16,21 1 15,21-22 1,0 0-16,0 0 0,22 0 15,-22 0-15,21 0 0,-21 0 0,22 0 16,-1 0-16,-21 0 0,21 0 16,1 0-16,-22-22 0,21 22 15,-21-21-15,1 0 0,20 0 0,-21 21 16</inkml:trace>
  <inkml:trace contextRef="#ctx0" brushRef="#br0" timeOffset="4189.57">7832 2709 0,'21'22'16,"0"-22"-16,0 0 0,0 0 16,0 0-16,1 0 0,20-22 15,-21 1-15,0 0 0,22 0 0,-22 0 16,21-22-16,-21 22 0,22-21 0,-22 0 15,21-22-15,0 22 0,-20-22 0,-1 1 16,21-1-16,-21 1 16,22-22-16,-22 22 0,0-22 0,0 0 15,-21 1-15,0 20 0,0 1 0,0-1 16,0 22-16,0-1 0,0 22 16,-21 0-16,0 0 0,0 0 0,-1 21 15,1 0-15,0 21 0,-21 0 16,21 21-16,-1 1 0,-20 20 15,21-20-15,-21 41 0,20-20 0,-20-1 16,21 22-16,-21-22 0,20 22 0,-20-21 16,21-1-16,0 22 0,0-22 15,-1 1-15,22-22 0,0 22 0,0-22 16,0 21-16,0-20 0,22-22 16,-1 21-16,0-21 0,21 1 15,-21-1-15,22 0 0,-1 0 0,0-21 16,1 0-16,20 0 0,-20 0 0,20 0 15,-21 0-15,22-21 0,-22 0 0,22 0 16,-22-1-16,0 1 0,1 0 16,-1-21-16,-21 21 0,0-22 0,1 1 15,-22 0-15,21-1 0,-21 22 0,0-21 16,0 21-16,0-1 0,-21 1 16,-1 0-16,1 21 0,0 0 0,0 0 15,0 0-15,0 21 0,-22 0 16,22 22-16,0-22 0,0 21 0,-22-21 15,22 22-15,21-1 0,-21 0 16,21-20-16,0 20 0,0-21 0,0 0 16,0 22-16,21-22 0,0 0 15,1-21-15,-1 0 0,21 0 0,0 0 16,1 0-16,-1 0 0,0 0 16,1 0-16,-1-21 0,0 0 0,1-1 15,-1 1-15,0 0 0,1-21 0,-22 21 16,0-22-16,21 1 0,-20 21 15,-1 0-15,-21-22 0,21 22 0,0 0 16,-21 0 0,0 42-1,0 0-15,0 0 0,0 0 16,0 22-16,-21-22 0,21 0 0,0 21 16,-21-20-16,21-1 0,0 21 0,0-21 15,0 0-15,0 1 0,0-1 0,21 0 16,0-21-16,0 0 15,0 0-15,1 0 0,-1 0 16,21 0-16,-21-21 0,0 21 0,22-21 16,-22-1-16,21 1 0,-21 0 0,1-21 15,-1 21-15,21-1 0,-21-20 16,0 0-16,1 21 0,-1-22 16,0 22-16,-21 0 0,0 0 0,21 0 15,-21 42 16,0 21-31,0-21 0,-21 0 16,21 22-16,0-22 0,0 0 0,0 21 16,0-20-16,0-1 0,0 21 15,21-21-15,0 0 0,0 1 0,1-22 16,-1 21-16,21-21 0,-21 0 0,22 0 16,-1 0-16,0 0 0,1 0 0,-1 0 15,-21 0-15,21 0 16,1-21-16,-1-1 0,-21 1 0,22 0 15,-22 0-15,0-21 0,0 20 0,0-20 16,-21 0-16,0-1 0,0 22 0,0-21 16,0 21-16,0 0 0,0-1 15,0 1-15,-21 21 0,0 0 0,0 0 16,0 0-16,-1 21 0,1-21 0,0 43 16,0-22-16,21 0 0,0 21 0,0 1 15,0-22-15,0 21 0,0 1 16,0-22-16,21 21 0,0-21 0,0 22 15,22-22-15,-22 0 0,0 0 16,0-21-16,0 21 0,1-21 0,-1 0 16,0 0-16,0 0 0,0 0 15,0 0-15,1-21 0,-22 0 0,21 0 16,0 0-16,0-22 0,0 1 0,0 0 16,22-1-16,-22 1 0</inkml:trace>
  <inkml:trace contextRef="#ctx0" brushRef="#br0" timeOffset="8177.13">12065 1799 0,'0'0'16,"-21"0"-16,0 21 0,-1-21 16,22 22-1,22-22 1,-1-22-16,21 22 0,-21-21 16,43 0-16,-22 0 0,22-21 0,-22 20 15,21-20-15,-20 0 0,20 21 16,-20-22-16,-1 1 0,0-22 15,1 22-15,-22-21 0,0 20 0,-21-20 16,0-22-16,0 22 0,-21 20 0,0-20 16,-1 20-16,1 22 0,0 0 15,-21 0-15,21 21 0,-1 21 0,-20 0 16,21 22-16,0-1 0,-22 21 16,22 22-16,0-21 0,0 20 0,0 22 15,0-21-15,-1 21 0,22-1 0,0-20 16,-21 21-16,21-21 0,0-1 0,0 1 15,0 0-15,0-1 0,0 1 16,0-22-16,0 1 0,0-1 0,0 1 16,0-22-16,0 1 0,0-1 15,0-21-15,-21 0 0,21 0 0,-21 1 16,0-22-16,0 0 0,-1 0 16,1-22-16,0 1 0,0 0 0,-21-21 15,20 21-15,-20-22 0,0 1 0,-1-22 16,1 22-16,21 0 0,-21-1 0,20 1 15,-20 0-15,42 21 0,-21-1 16,21 1-16,0 42 16,0 1-16,0 20 15,0-21-15,21 21 0,0 1 0,0-22 0,1 21 16,-1 1-16,21-22 0,0 0 16,1 0-16,-1 0 0,0 0 15,22 1-15,-22-22 0,22 0 0,-22 0 16,22 0-16,-1 0 0,-21-22 0,1 1 15,20 0-15,-20-21 0,-1 21 16,0-22-16,-21 22 0,22-21 0,-1-1 16,-21 1-16,0-21 0,1 20 0,-1 1 15,0 0-15,-21-1 0,0 22 16,0 0-16,0 0 0,0 0 0,0 42 16,-21 0-16,21 0 15,-21 0-15,-1 0 0,1 22 0,21-1 16,-21 0-16,0 1 15,21-22-15,-21 21 0,21 1 0,0-22 16,-21 21-16,21-21 0,0 0 0,0 1 16,0-44 15,21 1-31,0 0 0,0 0 16,-21-21-16,21 20 0,0-20 0,1 0 15,-1 21-15,-21-22 0,21 1 0,0 0 16,0 20-16,0 1 0,-21 0 15,0 0-15,0 42 16,0 0-16,0 0 16,0 22-16,0-22 0,0 21 0,0 1 15,22-22-15,-22 21 0,21 0 16,-21-20-16,21 20 0,0-21 0,0 0 16,0 0-16,1 1 0,20-22 0,-21 0 15,21 0-15,1 0 0,-22 0 16,21 0-16,1 0 0,-22 0 0,21-22 15,0 1-15,-20 0 0,-1-21 0,0 21 16,0-22-16,0 1 0,-21 0 0,0-1 16,0 1-16,21-22 0,-21 1 15,0-1-15,0-20 0,22-1 0,-22 22 16,0-22-16,0 0 0,0 22 0,0 20 16,0 1-16,0 0 0,0 21 15,0-1-15,0 44 16,0 20-16,0 0 15,0 1-15,-22 20 0,22 1 0,-21-1 16,0 1-16,21 20 0,0-20 16,0-1-16,-21 22 0,21-22 0,0 1 15,-21-1-15,21 1 0,0-22 0,0 1 16,-21-1-16,21 0 0,0-21 16,0 22-16,0-22 0,0-42 31,0 0-31,21-1 0,0 1 15,0-21-15,0 21 0,-21-22 16,21 1-16,1 0 0,-22-1 16,21 1-16,-21 21 0,21-21 0,0 20 15,-21 1-15,0 0 0,0 0 0,21 21 16,0 21 0,-21 0-16,0 0 0,0 1 15,0-1-15,22 21 0,-22-21 0,21 22 16,-21-22-16,0 0 0,21 21 0,0-21 15,0 1-15,0 20 0,1-21 16,-1-21-16,21 21 0,-21 0 0,0-21 16,22 0-16,-22 0 0,21 0 15,-21 0-15,22 0 0,-1-21 0,-21 0 16,0 21-16,22-21 0,-22 0 0,0-22 16,0 22-16,0-21 0,-21 21 15,0-22-15,22 1 0,-22 21 0,0-21 16,0 20-16,0 1 0,0 0 0,-22 21 15,1 0 1,0 0-16,0 21 0,0 0 16,21 1-16,0 20 0,-21-21 15,21 21-15,0-20 0,0 20 0,0 0 0,0-21 16,0 22-16,0-22 0,0 0 16,21 21-16,-21-20 0,21-1 15,0-21-15,0 21 0,0-21 0,1 0 16,-1 0-16,21 0 0,-21 0 0,0 0 15,22 0-15,-22-21 0,21 0 0,-21-1 16,22 1-16,-22 0 0,0-21 16,21 21-16,-20-22 0,-1 1 0,0 21 15,0-22-15,0 22 0,-21-21 16,0 21-16,0 0 0,0-1 0,-21 22 31,21 22-31,0-1 16,0 0-16,0 0 15,0 0-15,0 22 0,21-22 0,-21 0 16,21 21-16,1-21 0,-22 1 16,0-1-16,21 21 0,0-21 0,-21 0 15,0 1-15,0-1 0,21 0 16,0-21-16,0 0 31,1 0-31,-1 0 0,-21-21 0,21 0 16,0 21-16,0-22 0,0 1 0,1-21 15,-1 21-15,0-22 0,0 22 16,0-21-16,0 0 0,1-1 16,-1 22-16,0-21 0,0 21 0,-21-1 15,0 1-15,0 42 16,0 1 0,0-1-16,0 0 0,-21 21 15,21-21-15,0 22 0,0-1 0,0 0 16,0-20-16,0 20 0,0 0 0,0-21 15,21 1-15,-21-1 0,21 0 0,0 0 16,1 0-16,-1-21 0,0 0 16,0 0-16,0 0 0,0 0 0,22 0 15,-22 0-15,0 0 0,0-21 16,0 0-16,1 0 0,-1 0 0,0-22 16,0 1-16,0 0 0,0-1 0,1 1 15,-1-22-15,0 1 0,0-1 16,0-20-16,0-1 0,1 0 0,-1 1 15,0-1-15,0 22 0,-21-1 0,21 22 16,-21-22-16,0 43 0,0-21 16,0 21-16,0-1 0,0 1 0,-21 21 15,0 21-15,21 1 16,-21-1-16,21 21 0,0 0 16,0 22-16,0-22 0,0 22 0,0 20 15,0-20-15,0-1 0,0 1 16,0-1-16,0 1 0,21-1 0,0 1 15,-21-1-15,21 1 0,0-22 16,-21 1-16,22-1 0,-1 0 16,0 1-16,21-22 0,-21 0 0,1 0 0,20-21 15,-21 0-15,21 0 0,-20 0 0,20 0 16,0 0-16,-21 0 0,22 0 16,-1-21-16,-21 0 0,0 0 0,22-22 15,-22 22-15,0-21 0,0-1 0,0 1 16,1 0-16,-22-1 0,0 22 15,0-21-15,0 21 0,0-22 0,-22 22 16,1 21-16,0-21 0,0 21 16,-21 0-16,20 0 0,-20 0 0,0 0 15,-1 21-15,22 0 0,-21 1 16,21-1-16,-22 21 0,22-21 0,0 22 16,0-22-16,21 21 0,0 0 0,0 1 15,0-22-15,0 0 0,0 21 0,21-20 16,0-1-16,0-21 0,1 21 15,20-21-15,-21 0 0,0 0 0,0 0 16,22 0-16,-22 0 0,0-21 0,0 0 16,0 21-16,22-43 0,-43 22 0,21 0 15,0-21-15,0-1 16,0 22-16,1-21 0,-22-1 0,0 22 16,21 0-16,-21 0 0,0 0 15,0 42 1,-21-21-16,21 21 15,0 21-15,-22-20 0,22-1 0,0 21 16,0 0-16,0-20 0,0 20 0,0-21 16,22 0-16,-1 22 0,0-22 0,0-21 15,0 21-15,0 0 0,1-21 16,-1 0-16,0 0 0,21 0 0,-21 0 16,1 0-16,-1 0 0,0-21 0,0 0 15,0 0-15,0-1 0,1-20 0,-22 21 16,21-21-16,0-1 15,0 22-15,-21-21 0,21-1 0,-21 22 16,0 0-16,0 0 0,0 0 0,0 0 16,-21 21-1,0 21-15,0 0 16,21 0-16,-21 0 0,21 0 0,-22 22 16,1-22-16,21 0 0,0 21 0,0-20 15,0-1-15,-21 0 0,21 0 0,0 0 16,0 0-16,0 1 15,21-22 1,0-22-16,1 1 16,-1 0-16,-21 0 15,21 0-15,0 0 0,0-1 16,0 1-16,1-21 0,-1 21 0,0 0 16,0-1-16,21-20 0,-42 21 15,22 0-15,-1 21 0,-21 21 31,0 0-31,0 0 0,0 0 0,0 22 16,21-22-16,-21 21 0,21-21 0,0 22 16,-21-22-16,21 0 0,1 0 0,-1 0 15,0 1-15,0-22 16,21 21-16,-20-21 0,-1 0 16,0 0-16,0 0 0,0 0 0,0-21 15,1-1-15,-1 22 0,0-21 0,0-21 16,0 21-16,0 0 0,1-22 15,-1 1-15,0 0 0,21-1 16,-21 22-16,1-21 0,-1-1 0,0 22 16,0-21-16,0 21 0,0 21 0,-21-21 15,0 42 1,0 0 0,0 0-16,0 0 0,0 0 15,0 1-15,0-1 16,22-21 31,-1 0-32,-21-21-15,0-1 0,0 1 16,0 0-16,0 0 16,-21 21 15,-1 0-31,1 21 0,0 0 15,21 0-15,-21 1 0,21 20 16,-21-21-16,21 0 0,-21 22 16,21-22-16,0 21 0,0-21 0,0 22 15,0-22-15,0 21 0,0-21 0,21 0 16,-21 1-16,21-1 0,0-21 16,0 21-16,0-21 0,1 0 0,-1 0 15,0 0-15,0 0 0,0 0 0,0 0 16,22 0-16,-22-21 0,0 21 0,0-21 15,22-1-15,-22-20 0,21 21 16,0-43-16,1 22 16,-22 21-16,0-21 0,0 20 0,-21-20 15,0 21-15,-21 21 32,0 0-32,0 21 0,0 0 0,-22 22 15,22-22-15,0 0 0,21 21 0,-21 1 16,21-22-16,-21 21 0,21 22 15,0-43-15,0 0 0,0 0 16,0 0-16,21 0 0,0 1 16,0-22-16,0 0 0,22 0 0,-22 0 15,0 0-15,21 0 0,-21 0 16,22 0-16,-22 0 0,21-22 0,1 1 16,-22 0-16,21-21 0,0 21 0,-20-22 15,20 1-15,0-22 16,-21 22-16,22-43 0,-22 43 15,-21 0-15,0 21 0,0-1 16,-21 22-16,0 0 16,-1 0-16,1 22 0,0-1 0,0 0 15,21 21-15,0-21 0,-21 22 0,21 20 16,0-20-16,0-1 0,0 0 0,0-21 16,0 22-16,0-1 0,0-21 15,0 0-15,0 1 0,0-1 0,0 0 16,0 0-16,-21-21 31,-1 0-31,1 0 16,0 0-16,0-21 0,0 0 15,0 0-15,-1-1 0,1 1 0,-63-42 16,20 42-16</inkml:trace>
  <inkml:trace contextRef="#ctx0" brushRef="#br0" timeOffset="8444.49">16087 1884 0,'0'0'0,"-22"0"0,44 0 15,-1 0-15,21-21 0,0 21 16,22 0-16,-22 0 0,22 0 15,-1 0-15,1 0 0,-22 0 0,22 0 16,-22 0-16,0 0 0,1 0 0,-22 0 16,0 0-16,0 0 0,0 0 15,-21-21-15,-21-1 16,0 22-16,0-21 16,0 21-16,-22 0 0,1-21 0</inkml:trace>
  <inkml:trace contextRef="#ctx0" brushRef="#br0" timeOffset="8629.37">15600 1651 0,'0'0'0,"-43"0"16,22 0 46,0 21-62,0-21 0,0 21 16,-22-21-16,1 22 0</inkml:trace>
  <inkml:trace contextRef="#ctx0" brushRef="#br0" timeOffset="9372.95">3725 3493 0,'0'0'0,"-21"-22"0,0 22 0,0 0 0,0 0 16,-1-21-16,1 21 0,21-21 15,21 21 1,22 0-1,-1 0-15,0 0 0,22-21 16,21 21-16,-1 0 0,1 0 16,21 0-16,21 0 0,21 0 0,21 0 15,-21 0-15,22 0 0,-1 0 0,22 0 16,-22 0-16,21 0 0,1 0 16,-1 0-16,1 0 0,-1 0 0,1 0 15,-1 21-15,-20-21 0,20 0 0,-20 21 16,-1-21-16,0 0 0,1 0 15,-43 21-15,21-21 0,-21 0 0,-21 0 16,-1 0-16,-20 0 0,-21 0 0,20 0 16,-41 0-16,-1 0 0,0 0 15,-21 0-15,1 0 0,-1 0 16,0 0-16,0 0 31,-21-21-15,21 21-16,-21-21 15,21 0-15,1 21 0,-1-21 0,0 0 16,0-1-16</inkml:trace>
  <inkml:trace contextRef="#ctx0" brushRef="#br0" timeOffset="10193.76">12636 3175 0,'0'0'0,"-42"0"0,21 0 16,0 0-16,0 21 0,-22-21 16,22 0-16,0 0 0,-21 21 0,20-21 15,1 0-15,0 0 0,0 22 16,0-22-16,0 0 0,-1 0 0,1 0 16,21 21-16,21-21 31,1 21-31,-1-21 15,21 0-15,-21 0 0,22 0 0,-1 0 16,-21 0-16,43 0 0,-22 21 16,21-21-16,1 0 0,-1 0 0,22 0 15,21 0-15,-21 0 0,42 21 0,-22-21 16,22 0-16,22 0 0,-1 21 16,21-21-16,0 22 0,1-22 0,20 21 15,1-21-15,-1 21 0,22-21 16,-22 0-16,1 21 0,-1-21 0,-20 0 15,20 0-15,-20 0 0,-22 0 16,0 0-16,-21 0 0,0 0 0,-21 0 16,0 0-16,-1 0 0,-20-21 0,0 21 15,-22 0-15,1 0 0,-22-21 0,22 21 16,-43 0-16,21-21 0,-21 21 16,0 0-1,-42 0 16,0 0-31,21 21 16,-21-21 15,0 21-15,0-21-16,-1 0 0,-20 0 16,21 0-16,-21 0 0,-1 21 0</inkml:trace>
  <inkml:trace contextRef="#ctx0" brushRef="#br0" timeOffset="15580.81">1101 5207 0,'0'0'0,"-22"0"16,1 21-16,0 0 16,0-21-16,21 22 15,21-22 17,0-22-32,22 1 15,-22 0-15,0 0 0,21 0 16,-21 0-16,22-1 0,-1-20 15,-21 21-15,22 0 0,-22-22 0,0 22 16,0-21-16,0 21 0,-21-22 16,0 22-16,0 0 0,-21 0 0,0 0 15,0 0-15,-22 21 0,1 0 16,-21 0-16,20 0 0,-20 21 16,20-21-16,1 42 0,-21-21 0,20 22 15,1-1-15,0 0 0,-1 1 16,1-1-16,21 21 0,0-20 0,21 20 15,0-20-15,0-1 0,21 21 16,0-20-16,0-1 0,21 22 16,1-22-16,-1 0 0,0 1 15,1-1-15,20 0 0,-20 1 0,-1-1 16,0 0-16,-21 1 0,22-22 16,-22 21-16,-21-21 0,0 22 0,0-22 15,0 0-15,-21 0 0,-22 0 16,22 0-16,-21 1 0,0-22 0,-1 0 15,1 0-15,0 0 0,-1 0 16,1 0-16,-22-22 0,22 1 0,0 0 16,-1-21-16,1 21 15,21-22-15,-21 1 0,-1 0 0,22-1 16,-21 1-16,21-22 0,-1 22 16,1 0-16,0-1 0,21 22 0,0-21 15,0 21-15,21 21 16,0 0-16,1 0 15,-1 42-15,0-21 0,21 22 16,-21-22-16,22 21 0,-22 0 16,0 1-16,21-1 0,-20 0 0,-1 1 15,0-1-15,0 0 0,0-20 16,0 20-16,1-21 0,-1 0 16,0 0-16,0-21 0,21 22 0,-20-22 15,-1 0-15,21 0 0,0 0 16,1 0-16,-1-22 0,0 22 0,1-21 15,-1 0-15,0 0 0,1-21 16,-1 20-16,0-20 0,-20 0 0,20-1 16,-21 1-16,0 0 0,-21-1 15,0 22-15,21-21 0,-21 21 16,0 0-16,0-1 0,0 1 0,0 0 16,0 42-1,0 0-15,-21 1 0,21-1 16,0 21-16,0-21 0,0 22 15,0-22-15,0 21 0,0-21 0,0 22 16,0-22-16,0 0 0,0 0 16,21 0-16,1-21 0,20 0 15,-21 21-15,0-21 0,22 0 0,-1 0 16,0-21-16,1 21 0,-22-21 16,21 0-16,0 0 0,1 0 0,-1-1 15,-21-20-15,22 21 0,-22 0 16,0-22-16,0 22 0,-21 0 0,0-21 15,0 21-15,0-1 0,0 1 16,0 0-16,0 0 16,-21 21-16,0 0 15,21 21-15,-21 0 16,21 0-16,0 1 0,0 20 0,0 21 16,0-20-16,0 20 0,0-20 15,0 20-15,0 1 0,0-1 0,0 22 16,21-1-16,0 1 0,0 0 15,-21-1-15,21 1 0,-21 0 0,21-1 16,-21 22-16,0-21 0,0 0 0,0-1 16,0 1-16,0 21 0,0-22 15,0 1-15,0-21 0,0 20 0,-21-20 16,0-1-16,0 1 0,21-22 0,-21 0 16,0-20-16,-1 20 0,1-21 15,0-21-15,0 0 0,0 0 16,-22-21-16,22 0 0,0 0 15,0-22-15,-21 1 0,20-22 16,-20 1-16,21-1 0,0-20 0,-22-1 16,43-21-16,-21 0 0,21 1 15,0-1-15,0 0 0,0 0 0,21-21 16,1 21-16,-1-21 0,21 21 0,-21 1 16,22 20-16,-1-21 0,21 21 15,-20-20-15,-1 41 0,22-21 16,-22 43-16,0-21 0,1 20 0,-1 22 15,-21 0-15,0 0 0,0 21 0,1 0 16,-22 21 0,21 0-16,-21 0 0,0 0 0,21 22 15,-21-22-15,0 21 0,0 1 0,0-1 16,0-21-16,0 21 0,0-20 16,21 20-16,-21-21 0,0 0 0,0 0 15,0 1-15,21-22 16,-21-22-1,0 1 1,0 0-16,21 0 0,-21 0 0,0-22 16,22 22-16,-22-21 0,0 0 15,21-1-15,0 1 0,0 0 0,0-1 16,0 1-16,22 21 0,-22 0 16,21-1-16,-21 1 0,1 21 15,20 0-15,-21 0 0,0 0 0,0 21 16,1 1-16,-1-1 0,0 21 0,0-21 15,-21 22-15,0-1 0,21-21 16,-21 21-16,21 1 0,-21-22 0,0 0 16,0 21-16,0-20 0,22-1 15,-1 0-15,0-21 16,0 0-16,0 0 0,0 0 0,1 0 16,-1-21-16,21 0 0,-21-1 15,22 1-15,-22-21 0,21 0 0,0-1 16,-20 1-16,-1-22 0,21 1 0,-21 21 15,0-22-15,1 1 16,-22-1-16,0 1 0,0-1 0,0-42 16,0 64-16,0 21 15,0-22-15,0 22 0,0 0 0,0 0 16,-22 21-16,1 0 0,0 0 0,21 21 16,-21 0-16,21 22 0,-21-1 15,21 0-15,0 1 0,0 20 0,0-21 16,-21 22-16,21-1 0,0 1 15,0-1-15,0-20 0,0 20 0,0 1 16,21-22-16,-21 0 0,21 1 16,0-1-16,21 0 0,-20-20 15,20-1-15,0 0 0,-21 0 0,22-21 16,-1 0-16,0 0 0,1 0 0,-1 0 16,0 0-16,1 0 0,-1-21 15,0 0-15,1 0 0,-22-1 0,21-20 16,-21 21-16,22-21 0,-22 20 15,0-20-15,0 0 0,-21-1 0,0 1 16,0 21-16,0-21 0,0-1 0,0 22 16,-21 0-16,0 0 0,0 0 0,0 21 15,-22 0-15,22 0 16,0 21-16,0 0 0,-22 0 0,22 21 16,0-20-16,0 20 0,0 0 0,0 1 15,-1-1-15,22 0 0,0 1 16,0-1-16,0 0 0,0-21 0,0 1 15,22-1-15,-22 0 0,21 0 0,0-21 16,0 0-16,21 0 0,-20 0 16,-1 0-16,0-21 0,0 21 0,0-21 15,0 0-15,1-1 0,-1 1 0,0 0 16,-21-21-16,21 21 0,-21-22 16,0 22-16,0-21 0,0-1 0,0 22 15,0 0-15,0 0 0,0 0 0,0 42 31,0 21-15,0-21-16,0 1 0,0 20 0,0 0 16,0-21-16,0 22 0,0-1 15,21-21-15,0 0 0,-21 22 0,22-22 16,-1 0-16,0 0 0,0-21 0,0 21 16,22-21-16,-22 0 0,0 0 15,0 0-15,0 0 0,0 0 0,1-21 16,-1 0-16,-21 0 0,21 0 0,0 0 15,0-1-15,0-20 0,-21 0 16,22-1-16,-1 1 0,0 0 0,0-1 16,21 1-16,-20 21 0,20-21 15,-21 20-15,21 22 0,-20-21 16,-1 21-16,0 0 0,0 0 0,0 21 16,0-21-16,-21 22 0,0 20 0,0-21 15,0 21-15,0-20 0,0 20 0,0 0 16,0-21-16,0 22 0,-21-1 15,21-21-15,-21 22 0,0-22 0,21 0 16,-21 0-16,21 0 0,0 0 0,21-42 47,0 0-47,0 0 16,-21 0-16,21-22 15,1 22-15,-1-21 0,-21 0 16,21-1-16,0 1 0,-21 0 0,21-1 0,-21 1 15,21 0-15,1 20 0,-22 1 0,0-21 16,0 21-16,0 42 31,0 0-31,0 0 0,0 22 0,0-22 16,-22 21-16,22 0 0,0 1 16,0-1-16,0 0 0,0 1 15,0-1-15,0-21 0,0 22 0,22-22 16,-1 0-16,-21 0 0,21 0 15,0 0-15,0-21 0,0 0 0,1 0 16,-1 0-16,0 0 0,0 0 0,0 0 16,0 0-16,1 0 0,-22-21 0,21 21 15,0-21-15,-21 0 0,21 0 16,-21 0-16,0-1 0,0 1 16,0 0-16,0-21 0,0 21 0,0-22 15,-21 22-15,0-21 0</inkml:trace>
  <inkml:trace contextRef="#ctx0" brushRef="#br0" timeOffset="15916.16">3895 5249 0,'0'0'0,"-64"0"0,1 0 16,41 0-16,44 0 15,-1 0-15,21 0 16,0 0-16,1-21 0,-1 21 16,22 0-16,-1-21 0,22 21 0,-1-21 15,1 21-15,0 0 0,21-21 16,-22 21-16,1 0 0,-22-21 16,1 21-16,-1 0 0,1 0 0,-43-22 15,21 22-15,-20 0 0,-1 0 0,0 0 16,-21 22 31</inkml:trace>
  <inkml:trace contextRef="#ctx0" brushRef="#br0" timeOffset="16170.01">6117 5313 0,'21'0'16,"-21"21"62,0 0-62,0 0-1,0 1-15,-21-1 16,21 0-16</inkml:trace>
  <inkml:trace contextRef="#ctx0" brushRef="#br0" timeOffset="16371.9">5990 5842 0,'0'0'16,"0"21"-16,21-21 31,0 0-15,1 0-16,-22-21 0,-22 21 78,1 0-78</inkml:trace>
  <inkml:trace contextRef="#ctx0" brushRef="#br0" timeOffset="17048.22">1566 6477 0,'0'0'0,"-63"0"0,20 0 0,1 0 0,21 0 16,-21 0-16,20 0 0,1 0 16,0 0-16,0 0 0,21 21 31,21-21-31,0 0 15,22 0-15,-1 0 0,21 0 16,-20 21-16,41-21 0,-20 0 0,21 0 16,20 0-16,1 0 0,21 0 15,0 0-15,21 22 0,1-22 0,-1 0 16,0 0-16,21 0 0,1 21 16,20-21-16,-21 0 0,1 21 15,-22-21-15,21 0 0,1 0 0,-22 21 16,0-21-16,0 0 0,0 0 0,-21 0 15,-21 0-15,0 0 0,0 0 0,0 0 16,-22 0-16,1 0 0,0 0 16,-22 0-16,1 0 0,-22 0 0,0 0 15,1 0-15,-22 0 0,0 0 0,0 0 16,0 0 62,-21-21-47</inkml:trace>
  <inkml:trace contextRef="#ctx0" brushRef="#br0" timeOffset="19741.2">10033 9144 0,'0'-21'0,"0"0"15,0 0 1,0-1-16,0 1 16,0 0-16,0 0 15,0 42 63,0 0-78,0 0 16,0 1-16,0-1 0,0 0 16,0 0-16,0 21 0,0-20 0,0-1 15,0 21-15,0 0 0,0-20 16,0 20-16,0 0 0,0 22 15,0-22-15,0 22 0,0-22 0,0 21 16,-21 1-16,0-1 0,-1 1 0,1-1 16,21 1-16,-21-1 0,0 1 0,21-1 15,-21 22-15,0-21 0,-1-1 0,22 22 16,-21-22-16,0 1 0,21-1 16,0 1-16,-21-1 0,0-20 0,21 20 15,-21 1-15,21-22 0,0 21 0,-22-20 16,22 20-16,-21-20 0,21 20 0,-21-21 15,21 22-15,0-22 0,0 22 0,0-22 16,0 0-16,0 1 0,0-1 0,0 0 16,0 1-16,0-22 0,0 21 15,0-21-15,0 1 16,21-1-16,0-21 16,-21-21-16,0-1 15,0 1-15,0 0 0,0 0 16,0-21-16,0 20 0,0 1 15,0-21-15,0 0 0,0-1 0</inkml:trace>
  <inkml:trace contextRef="#ctx0" brushRef="#br0" timeOffset="21147.99">10181 9356 0,'0'0'0,"0"-21"0,0-1 0,-21 22 16,21-21-16,-21 21 15,21-21-15,-21 21 0,42 0 78,0 0-62,0 0-16,0 0 0,0 0 0,22 0 16,-1 0-16,0 0 0,1 0 0,20 0 15,1 0-15,-1 0 0,22 0 16,0 0-16,20 0 0,-20 0 0,21 0 15,0 0-15,0 0 0,-22 0 16,22 0-16,0 0 0,0 0 0,-22-21 16,22 21-16,0 0 0,-21 0 0,-1 0 15,22 0-15,-21-21 0,-22 21 16,22 0-16,0 0 0,-22 0 0,22 0 16,-22 0-16,22 0 0,-21 0 15,-1 0-15,1 0 0,-1 0 0,1 0 16,-22 0-16,0 0 0,1 0 0,-1 0 15,-21 0-15,21 0 0,-20 0 0,-1 0 16,0 0-16,-21 21 31,0 0-15,0 0-16,0 0 16,0 1-16,0-1 0,0 0 0,0 0 15,0 0-15,0 0 0,0 22 16,0-1-16,0 0 0,0-20 15,-21 20-15,21 21 0,0-20 0,-21-1 16,21 0-16,-22 1 0,22 20 0,-21-20 16,21-1-16,0 0 0,0 22 0,0-22 15,0 0-15,0 22 0,0-22 0,0 22 16,0-22-16,0 22 0,0-22 0,0 21 16,0-20-16,0-1 0,0 0 15,0 22-15,0-22 0,0 1 0,21-22 16,-21 21-16,0 0 0,0 1 0,0-1 15,0-21-15,0 22 0,0-1 0,0-21 16,0 21-16,0-20 0,0-1 16,-21 0-16,21 21 0,0-21 0,-21 1 15,0-22-15,0 21 0,21 0 0,-21 0 16,-1-21-16,1 0 0,21 21 16,-21 0-16,0-21 15,0 0-15,21 22 0,-21-22 16,-1 21-16,1-21 15,0 0-15,0 0 16,0 21-16,0-21 16,-1 0-16,1 0 0,0 21 15,0-21-15,0 0 0,-22 0 16,22 0-16,0 0 0,-21 0 0,21 0 16,-22 0-16,1 0 0,0 0 15,-1 0-15,1 0 0,0 0 0,-22 0 16,22 0-16,-22 0 0,1 0 0,20 0 15,-20 0-15,-1 0 0,-20 0 0,20 0 16,1 0-16,-1 0 0,1 0 0,-22 0 16,22 0-16,-1 0 0,-21 0 0,22 0 15,-1 0-15,-20 0 0,-1 0 0,22 0 16,-22 0-16,21 0 0,-20 0 16,20 0-16,-20 0 0,20 0 15,1 0-15,-1 0 0,1 0 0,20 0 0,1 0 16,-22 0-16,22 0 0,21 0 15,-21 0-15,-1 0 0,22 0 0,0 0 16,0 0-16,0 0 16,-1 0-16,1 0 15,0 0 1,0 0-16,0 0 16,0 0-16,21 21 0,-22-21 0,1 0 15,0 0-15,0 0 16,0 0-16,0 0 31,21-21-15,-22 0-16,22 0 15</inkml:trace>
  <inkml:trace contextRef="#ctx0" brushRef="#br0" timeOffset="21852.6">11451 8192 0,'0'0'0,"21"-43"15,-21 22-15,0 0 32,0 42-17,0 0-15,0 22 16,0-22-16,0 21 0,0 0 16,0 1-16,0-1 0,0 0 0,0 22 15,0-22-15,0 22 0,0-22 0,0 22 16,0-1-16,0-21 0,0 22 0,0-22 15,0 1-15,0-1 0,0 0 16,0 1-16,0-22 0,0 0 0,0 0 16,0 0-16,0 0 0,0-42 47,0 0-47,0 0 15,0 0-15,0 0 0,0-1 16,0 1-16,0-21 0,0 21 0,0-22 15</inkml:trace>
  <inkml:trace contextRef="#ctx0" brushRef="#br0" timeOffset="22408.36">11557 8170 0,'0'0'0,"0"-21"0,0 0 15,-21 0-15,21 0 0,-21 21 16,21-21-16,0-1 0,-22 22 15,1 0-15,0 0 16,-42 43 0,63-1-16,-22-21 0,1 22 0,0-22 15,0 21-15,0 0 0,0 1 16,-1-22-16,-20 21 0,21 1 0,0-22 16,0 0-16,-1 0 0,22 0 0,-21 0 15,21 1-15,-21-22 0,21 21 16,0-42 15,21-1-31,0 1 0,1 0 16,-22 0-16,21 0 0,0 0 15,0-1-15,0-20 0,0 0 16,1 21-16,-1-22 0,0 1 0,0 0 16,0-1-16,0 1 0,1 21 0,-1-22 15,0 22-15,0 0 0,0-21 0,0 42 16,-21-21-16,22-1 0,-1 22 15,0 0-15,0 0 0,0 0 16,0 22-16,1-1 0,-22 0 0,21 0 16,0 21-16,0-20 0,0-1 15,0 21-15,1 0 0,-22-20 0,21 20 16,0-21-16,0 21 0,-21-20 16,0-1-16,21 21 0,-21-21 0,21 0 15,-21 1-15,0-1 0,0 0 0,22 0 16,-1-21-1,-21-21 17,0 0-32,0 0 0,-21-1 15,-1 1-15,1 0 0</inkml:trace>
  <inkml:trace contextRef="#ctx0" brushRef="#br0" timeOffset="23156.05">9842 5927 0,'0'0'15,"0"-21"-15,0-1 0,0 1 0,0 0 16,0 0-16,0 0 0,-21 0 16,0 21-16,21-22 15,-21 22 1,0 0-16,21 22 16,-21-1-16,21 0 0,0 21 0,-22 1 15,22-1-15,-21 0 0,21 22 0,0-22 16,0 22-16,0-1 0,0 22 15,0-22-15,0 22 0,0 0 16,0-22-16,0 22 0,0-22 0,0 1 16,0-1-16,0 1 0,-21-1 0,21 1 15,-21-22-15,21 22 0,-21-22 16,21 0-16,0-21 0,0 22 0,0-22 16,0 0-16,0 0 0,0 0 0,0 1 15,0-44 16,-21 1-15,21 0-16,0 0 0,0 0 16,0 0-16,0-22 0,0 22 0,0-21 15,0-1-15,0 1 0</inkml:trace>
  <inkml:trace contextRef="#ctx0" brushRef="#br0" timeOffset="24101.52">9800 6011 0,'0'0'0,"0"-21"0,0 0 16,-21 21-16,21-21 15,0 0 1,21 21-16,0 0 16,0-21-16,1-1 0,20 22 0,0 0 15,22-21-15,-22 21 0,22 0 16,-1 0-16,22-21 0,-22 21 0,22 0 15,0 0-15,20-21 0,1 21 16,0 0-16,21 0 0,0 0 0,0-21 16,21 21-16,-21 0 0,21 0 0,-21 0 15,22-21-15,-1 21 0,-21 0 16,0 0-16,0 0 0,21 0 0,-21 0 16,-21 0-16,21 0 0,-21 0 0,-1 0 15,-20 0-15,0 0 16,-1 0-16,-20 0 0,-22 0 0,1 0 15,-1 0-15,0 0 0,-21 0 0,1 0 16,-1 0-16,0 0 16,-21 21-1,0 0 1,0 0-16,0 0 0,0 0 0,0 1 16,0-1-16,0 0 0,0 21 15,0-21-15,0 22 0,0-1 0,0 0 16,0 1-16,0-1 0,0 0 0,0 22 15,0-1-15,0-20 0,0 20 16,-21 1-16,21-22 0,0 22 16,0-22-16,0 0 0,0 1 0,0-1 15,0 0-15,0 1 0,0-1 0,0-21 16,-21 21-16,21-20 0,0-1 16,0 0-16,0 0 0,-22 0 0,22 0 15,0 1-15,0-1 0,0 0 0,0 0 16,-21 0-1,21 0-15,-21-21 0,21 22 16,-21-22 0,0 0-16,0 0 0,-1 0 15,1 21-15,0-21 0,0 21 0,0-21 16,0 0-16,-22 0 0,22 0 16,-21 21-16,-1-21 0,1 0 15,0 0-15,-22 0 0,22 0 0,-22 21 16,1-21-16,-22 0 0,22 0 0,-1 0 15,1 21-15,-22-21 0,22 0 0,-22 0 16,0 22-16,-21-22 0,22 0 0,-22 0 16,0 21-16,0-21 0,22 0 15,-22 21-15,0-21 0,0 21 0,0-21 16,0 21-16,1-21 0,-1 0 0,0 21 16,21-21-16,1 0 0,-1 22 0,0-22 15,22 0-15,20 0 0,-20 21 16,-1-21-16,22 0 0,0 0 15,-1 21-15,1-21 0,0 21 0,-1-21 16,22 0-16,-21 0 0,21 0 0,0 21 16,-1-21-16,1 0 0,0 0 0,0 0 15,0 0 1,21-21 15,0 0-31,0 0 16,0 0-16,0-1 0</inkml:trace>
  <inkml:trace contextRef="#ctx0" brushRef="#br0" timeOffset="25140.24">11261 4784 0,'21'21'31,"-21"0"-31,0 0 0,0 22 0,0-22 16,0 21-16,0 0 0,0 1 0,0-1 15,0 0-15,0 1 0,0 20 16,0-20-16,-21-22 0,21 21 0,0 0 15,0-20-15,-22 20 0,22-21 16,-21 0-16,21 0 0,0 1 0,0-1 16,0-42 15,0-1-15,0 1-16,21 0 0,-21 0 15,22-21-15,-1 20 0,-21-20 0,0 21 16,0-21-16,21-1 0,-21 1 0,0-22 15,21 22-15,-21 0 0,0-1 0,0 1 16,0 0-16,0-1 0,0 22 16,0 0-16,0 0 0,0 0 0,-21 21 15,0 0-15,0 0 16,-1 0-16,1 0 0,0 21 16,0 0-16,0 0 0,0 22 0,-22-22 15,22 21-15,0-21 0,-21 22 0,20-22 16,1 21-16,0-21 0,0 0 15,0 1-15,0-1 0,21 0 0,0 0 16,21-21 15,0-21-31,0 0 0,0 0 16,0 21-16,22-22 0,-22 1 0,0-21 16,21 21-16,-20 0 0,-1-22 0,0 22 15,0-21-15,0-1 16,0 22-16,1-21 0,-1 21 0,-21-22 15,0 22-15,21 0 0,0 0 16,-21 42 0,21 0-16,0 0 15,-21 1-15,22 20 0,-1-21 0,-21 21 16,21-20-16,0-1 0,-21 21 16,21-21-16,0 0 0,-21 1 0,22-1 15,-1 0-15,-21 0 0,21 0 16,0-21-16,-21-21 31,0 0-31,0 0 16,0 0-16</inkml:trace>
  <inkml:trace contextRef="#ctx0" brushRef="#br0" timeOffset="25760.98">9715 3450 0,'0'0'0,"0"-84"16,0 62-1,0 1-15,0 0 0,-21 0 16,0 21 0,0 21-1,21 0-15,0 22 0,0-1 0,0 0 16,0 1-16,0-1 0,0 21 15,0-20-15,-21 20 0,21-20 16,0 20-16,0 1 0,-21-22 0,-1 21 0,22-20 16,0-1-16,0 0 15,-21-20-15,21 20 0,0-21 0,0 0 16,0 0-16,-21 1 0,21-44 47,0 1-47,0 0 0,21 0 0,-21 0 15,21-22-15,-21 22 0,0-21 16,0 0-16,22-1 0,-22 1 0,21 0 16</inkml:trace>
  <inkml:trace contextRef="#ctx0" brushRef="#br0" timeOffset="27137.07">9673 3366 0,'0'0'15,"-21"0"-15,21-22 0,0 1 0,0 0 31,21 21-31,0 0 16,0 0-16,22 0 0,-1 0 16,22 0-16,-1 0 0,1 0 0,20 0 15,1-21-15,0 21 0,-1 0 16,22 0-16,0 0 0,21 0 0,0-21 16,0 21-16,0 0 0,0 0 0,0 0 15,0 0-15,0 0 0,0-21 16,0 21-16,21 0 0,-42 0 15,21-22-15,-21 22 0,0 0 0,-22-21 16,1 21-16,0 0 0,-22 0 16,1-21-16,-1 21 0,-21 0 0,1-21 15,-1 21-15,-21 0 0,0 0 0,1 0 16,-1 0-16,0 0 16,0 0-1,-21 21 1,0 0-16,0 0 0,0 1 15,0-1-15,0 0 0,0 0 0,0 0 16,0 22-16,0-22 0,0 21 16,0 0-16,0 1 0,0-1 15,0 0-15,21 22 0,-21-22 0,0 1 16,0-1-16,21 0 0,-21 1 0,0-1 16,0-21-16,0 21 0,0 1 15,0-22-15,0 21 0,0-21 0,0 1 16,0-1-16,0 0 0,0 0 0,0 0 15,-21-21-15,21 21 0,-21 1 16,0-22-16,0 21 16,0 0-16,-1 0 15,1-21-15,0 21 0,0 0 16,0-21 0,0 0-16,-1 22 0,1-1 15,0-21-15,-21 0 0,21 0 0,-22 21 16,22-21-16,-21 0 0,-1 0 15,-20 0-15,21 0 0,-22 0 0,-21 0 16,22 0-16,-22 0 0,-21 0 0,1 0 16,-1 0-16,0 0 0,0 0 0,0 0 15,-21 0-15,0 0 0,21 0 16,-21 0-16,22 0 0,-1 0 0,21 0 16,-21 0-16,22 0 0,-1 0 0,0 0 15,22 21-15,-1-21 16,1 0-16,-1 0 0,22 0 0,0 0 15,-1 0-15,1 0 0,21 21 0,0-21 16,-1 0 0,1 0 46,0 0 157,0 0-219,0 0 0,0 0 16,-1 0-16,1 0 0,0 0 15,0 0-15,0 0 0,0 0 16,-1 0-16,1 0 15,0 0 95,0-21-95,0 21 1,0 0-16,21-21 16,0 0 62,0 0-63,0-1 1,0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3:23:16.6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2349 1778 0,'22'-21'110,"-1"0"-110</inkml:trace>
  <inkml:trace contextRef="#ctx0" brushRef="#br0" timeOffset="819.75">2540 1016 0,'0'0'16,"-21"0"-16,0 0 0,-1 0 0,-20 0 15,21 21-15,0-21 0,0 0 0,-1 0 16,1 21-16,0-21 15,21-21 1,21 21 0,0-21-16,1 0 0,-1 21 15,21-21-15,-21 0 0,22 21 0,-1 0 16,0-22-16,1 22 0,-1 0 16,0 0-16,1 0 0,-1 0 0,0 22 15,-21-1-15,1 0 0,-22 0 16,0 21-16,0-20 0,0 20 15,-22-21-15,-20 21 0,21 1 0,-21-22 16,-1 21-16,-20-21 0,20 1 16,1 20-16,0-42 0,21 21 0,-22 0 15,22-21-15,0 0 0,0 0 16,42-21 0,0 0-1,0 21-15,0-21 0,22 0 16,-22 21-16,21 0 0,1-22 15,-1 22-15,-21 0 0,21 0 16,1 0-16,-1 22 0,0-1 0,-20-21 16,-1 21-16,21 21 0,-42-21 0,0 1 15,0 20-15,0 0 0,0 1 16,-21-1-16,0-21 0,-22 21 0,1 1 16,0-1-16,-1-21 0,1 0 15,0 1-15,-1-1 0,1 0 0,0-21 16,-1 0-16,22 0 0,-21 0 0,21 0 15,0 0-15,-1-21 0,1 0 16,0-1-16,0 1 0,21 0 0,-21 21 16,21-21-16,0 0 0,0 0 15,21 21 32,21 0-47,-21 0 0,1 0 16</inkml:trace>
  <inkml:trace contextRef="#ctx0" brushRef="#br0" timeOffset="1027.64">3492 1545 0,'0'0'15,"-21"0"16,0 0-31,0-21 16,42 0 31</inkml:trace>
  <inkml:trace contextRef="#ctx0" brushRef="#br0" timeOffset="1524.38">4868 1164 0,'0'0'0,"21"-42"0,-21 21 0,22-22 15,-22 22-15,0-21 0,0 21 0,0 0 16,0-1-16,0 1 0,0 0 0,-22 21 31,22 21-31,0 22 16,0-1-16,0 0 0,0 22 15,-21-1-15,21 1 0,0-1 0,-21 22 16,0-22-16,0 22 0,0 0 0,-1-22 16,1 22-16,0-22 0,-21 1 15,21-1-15,-1 1 0,1-22 0,-21 1 16,21-22-16,0 21 0,21-21 15,0 0-15,-22 1 0,22-44 32,0 1-32,22 0 15,-22 0-15,21-21 0,21-1 0,-21-20 16</inkml:trace>
  <inkml:trace contextRef="#ctx0" brushRef="#br0" timeOffset="1783.75">5165 1143 0,'0'0'0,"21"-21"0,0-21 0,-21 20 0,21-20 16,-21 21-16,0 0 0,21 42 31,-21 21-31,0-21 0,0 22 16,21-1-16,-21 22 0,0-22 0,0 21 16,0 1-16,0 21 0,0-22 0,-21 22 15,0-22-15,0 22 0,0-22 16,0 1-16,21-22 0,-22 1 0,22-1 15,-21 0-15,21 1 0,0-22 16,0 0-16,0 0 0,0 0 16,-21-21-16,0 0 15,0 0 1,21-21-16,-21 21 0,-1-21 0</inkml:trace>
  <inkml:trace contextRef="#ctx0" brushRef="#br0" timeOffset="2160.53">4699 1884 0,'0'0'0,"-42"0"0,20 0 16,1 0-16,42 0 31,1 0-15,20 0-16,0 0 0,1-21 0,-1 0 0,21 21 16,1-22-16,-1 1 0,-20 0 15,20 21-15,1-21 0,-1 0 16,1 0-16,-1-1 0,1 1 0,-22 0 15,22 0-15,-22 0 0,0 0 16,-21 21-16,22-22 0,-22 22 0,0 0 16,-21 22 15,0-1-31,0 0 0,0 21 0,0-21 16,-21 22-16,21-22 0,-21 21 0,21-21 15,-21 22-15,21-22 0,-22 0 16,22 21-16,0-20 0,0-1 0,-21 0 15,21 0-15,-21 0 0,21 0 16,0-42 15,0 0-15,0 0-16,21-21 0,0 20 0</inkml:trace>
  <inkml:trace contextRef="#ctx0" brushRef="#br0" timeOffset="2331.69">5821 1418 0,'0'-21'0,"0"42"0,0-63 0,-21 42 0,-1 0 16,22-21-16,-21 21 15,42 0 32,1 0-31,-1 21-16,-21 0 0,21-21 0</inkml:trace>
  <inkml:trace contextRef="#ctx0" brushRef="#br0" timeOffset="2989.32">6075 2011 0,'0'0'0,"0"21"15,0 0-15,0 0 16,21-21-1,0 0-15,-21-21 16,21 0-16,0 0 0,1 0 0,-1 0 16,0-1-16,0 1 0,0-21 15,0 0-15,1-1 0,-1 22 0,-21-21 16,0-1-16,21 1 0,-21 21 0,21 0 16,-21 0-16,0-1 0,0 1 15,-21 21 16,21 21-31,-21 22 0,21-22 16,0 0-16,0 21 0,-21-20 16,21 20-16,-22 0 0,22-21 0,-21 22 15,21-22-15,-21 21 0,21-21 0,0 1 16,0-1-16,0 0 0,0 0 16,0 0-16,0 0 0,21-21 15,0 22-15,1-22 0,62 0 16,-63 0-16,22-22 0,-22 22 15,21-21-15,-21 0 0,22 0 16,-1 0-16,0 0 0,-20-1 0,20-20 16,-21 21-16,21-21 0,-20 20 0,-1-20 15,0 0-15,0 21 0,-21-1 16,0 1-16,0 0 16,-21 21-16,0 0 15,0 0-15,-1 21 16,22 0-16,0 1 0,0-1 15,0 0-15,0 0 0,22 0 16,-22 0-16,0 1 0,21-1 16,-21 0-16,0 0 0,0 0 0,0 0 15,0 1-15,0-1 0,0 0 0,0 0 16,0 0-16,0 0 0,0 1 16,-21-1-1,21 0-15,21-21 31,0 0-31,0 0 0,0 0 16,0-21-16,1 0 0</inkml:trace>
  <inkml:trace contextRef="#ctx0" brushRef="#br0" timeOffset="3795.44">7556 1757 0,'0'-21'0,"0"42"0,0-63 0,0 20 15,-21 1-15,21 0 16,-21 21-16,0-21 0,0 21 0,0 0 16,-1 0-16,1 0 0,0 21 15,0-21-15,0 21 0,0 22 16,-1-22-16,1 0 0,0 21 0,0 1 16,0-22-16,0 21 0,21-21 0,-22 22 15,1-22-15,21 21 0,0-21 16,0 0-16,0 1 0,0-1 15,0 0-15,21-21 16,1 0-16,-1 0 0,0 0 16,0-21-16,0 21 0,0-21 15,1-1-15,-1 1 0,0 0 16,0 0-16,0 0 0,0-22 0,1 1 16,-1 21-16,-21-21 0,21-1 0,-21 22 15,21 0-15,-21 0 0,0 0 16,0-1-16,0 1 0,0 42 31,0 1-31,0-1 16,0 21-16,0-21 0,0 0 0,0 22 15,-21-22-15,21 0 0,-21 21 0,21-20 16,0-1-16,0 0 0,0 21 0,0-21 16,0 1-1,0-1-15,0 0 16,21-21-16,0 0 0,0 0 0,0 0 15,22 0-15,-22 0 0,0 0 0,0-21 16,22 0-16,-22 21 0,0-22 16,21 1-16,-21 0 0,1-21 0,-1 21 15,0-22-15,0 22 0,0-21 0,0 21 16,-21-1-16,0-20 0,0 21 16,0 0-16,0 0 15,-21 21-15,0 0 16,21 21-1,21-21 1,0 0 0,1 0-16,-1 0 0,0 0 15,0-21-15,0 21 16,0 0-16,-21 21 16,0 0-16,0 0 0,0 0 15,0 0-15,0 1 0,0 20 0,0-21 16,0 0-16,-21 0 0,21 1 15,-21-1-15,21 0 0,0 0 0,0 0 16,0 0-16,0 1 0,0-1 16,21-21 15,0 0-15,1 0-16,-1-21 0</inkml:trace>
  <inkml:trace contextRef="#ctx0" brushRef="#br0" timeOffset="4075.83">8594 1693 0,'0'0'0,"0"-21"0,0-42 15,0 42 1,-22 21-16,1 0 16,0 0-16,0 21 15,0 0-15,0 21 0,-1-21 16,1 1-16,21 20 0,0 0 0,-21-21 15,0 22-15,21-22 0,0 0 16,-21 21-16,21-20 0,0-1 0,0 0 16,0 0-16,0 0 0,0 0 0,21 1 15,0-22-15,0 21 0,0-21 16,22 0-16,-22 0 16,0 0-16,0 0 0,22-21 0,-22-1 15,0 22-15,21-21 0,-21 0 0,22 0 16,-22 0-16</inkml:trace>
  <inkml:trace contextRef="#ctx0" brushRef="#br0" timeOffset="4792.09">9250 1228 0,'0'0'0,"0"-43"0,0 1 0,0 21 0,0 0 16,0-22-16,0 22 0,0 0 15,-21 0-15,-1 21 16,1 0-16,21 21 0,0 0 15,-21 0-15,21 22 0,-21-1 16,21 0-16,-21 1 0,21 20 16,0-20-16,0 20 0,-21-21 0,21 22 0,-22-1 15,22-20-15,-21-1 0,21 22 16,0-22-16,0 0 0,-21 1 16,21-22-16,-21 21 0,21-21 0,0 0 15,0 1-15,0-1 0,0 0 16,0-42 15,0 0-31,0-1 16,0 1-16,21 0 0,0-21 0,-21 21 15,21-1-15,1-20 0,-1 21 16,0-21-16,0 20 0,0 1 0,0 0 16,1 0-16,-22 0 0,21 21 0,0 0 15,0-21-15,0 21 0,0 21 16,1 0-1,-22 0-15,0 0 0,0 22 16,0-22-16,0 0 0,0 21 0,0-21 16,0 1-16,0-1 0,0 0 0,0 0 15,0 0-15,0 0 0,0 1 16,0-1-16,21-21 16,0 0-16,0 0 0,0 0 15,-21-21-15,21 21 0,1-22 16,-1 1-16,0 0 0,0 21 0,-21-21 15,21 0-15,0-22 0,1 22 16,-22 0-16,21-21 0,-21 21 0,21-1 16,-21 1-16,21 0 0,-21 0 15,0 42 1,0 0 0,0 0-16,-21 1 0,21-1 0,-21 0 15,0 21-15,21-21 0,0 1 16,0-1-16,0 0 0,-22 0 0,22 0 15,0 0-15,0 1 16,22-44 31,-22 1-31,0 0-16</inkml:trace>
  <inkml:trace contextRef="#ctx0" brushRef="#br0" timeOffset="4991.57">9673 1461 0,'0'0'0,"-21"0"0,0-22 15,0 22-15,21-21 16,-22 21-16,44 21 62,-1-21-46,-21 22-16,21-1 16</inkml:trace>
  <inkml:trace contextRef="#ctx0" brushRef="#br0" timeOffset="5287.03">10223 1588 0,'0'0'0,"22"0"0,-1 0 0,-21-22 15,21 1-15,-21 0 16,0 0 0,-21 21-1,0 0-15,-1 0 0,1 0 16,0 0-16,0 21 0,0 0 16,0 22-16,-1-22 0,1 21 15,21-21-15,-21 22 0,0-1 0,0-21 16,21 21-16,0-20 0,0 20 0,-21-21 15,21 0-15,0 0 0,0 1 0,0-1 16,0 0-16,0 0 16,21-21-16,0 0 0,0 0 0,0 0 15,0 0-15,22 0 0,-22 0 0,21 0 16,-21 0-16,22-21 0,-1 21 16</inkml:trace>
  <inkml:trace contextRef="#ctx0" brushRef="#br0" timeOffset="6011.12">10647 1863 0,'0'0'15,"0"-43"-15,0 22 0,0 0 0,0 0 0,21-21 16,-21 20-16,0-20 0,0 21 0,0 0 16,0 0-16,0-1 0,-21 22 15,0 0-15,-1 0 16,1 0-16,0 22 0,0-1 16,0 0-16,0 0 0,-1 21 15,1-20-15,0 20 0,0-21 16,0 0-16,21 22 0,0-22 0,0 0 15,0 0-15,0 0 0,0 0 0,0 1 16,21-22-16,0 0 16,0 0-16,0 0 15,1 0-15,-1 0 0,-21-22 0,21 1 16,0 0-16,0 21 0,0-21 0,1-21 16,-22 20-16,21 1 0,0 0 0,-21 0 15,0 0-15,0 0 0,21-1 16,-21 44 15,-21-1-31,21 0 0,0 0 16,-21 0-16,21 0 0,-21 1 15,21-1-15,0 0 0,0 0 0,0 0 16,0 0-16,0 1 0,0-1 0,21 0 16,0-21-16,0 0 15,0 0-15,0 0 16,22 0-16,-22-21 0,0 0 0,0 21 15,22-22-15,-22 1 0,0 0 0,21-21 16,-21 21-16,1-22 0,20 1 0,-21-22 16,21 22-16,-20-21 0,20-1 15,-21 1-15,0-22 0,0 21 16,1 1-16,-1-1 0,-21 1 0,0 21 16,0-1-16,0 1 0,0 21 0,0 0 15,0-1-15,-21 22 16,-1 0-16,1 22 0,0-1 0,0 21 15,0-21-15,0 22 0,-1 20 0,1 1 16,0-22-16,0 21 0,21 1 16,0-1-16,-21 22 0,21-21 0,-21-1 15,21-21-15,0 22 0,0-22 0,0 1 16,0-1-16,0 0 0,21 1 0,0-22 16,0 0-16,0 0 15,0 0-15,1-21 0,-1 0 0,21 0 16,-21 0-16,22 0 0,-1 0 0,-21 0 15,21 0-15,-20-21 0,20 0 0,-21 0 16,21 0-16,-20-1 0,-1 1 16,0 0-16,0 0 0,-21 0 0,0 0 15,21-1-15</inkml:trace>
  <inkml:trace contextRef="#ctx0" brushRef="#br0" timeOffset="7331.11">12509 1397 0,'0'21'0,"0"0"15,0 1 1,22-22-16,-1 0 15,0 0 1,0 0-16,0 0 0,0 0 0,1 0 16,20-22-16,-21 1 0,21-21 0,1 21 15,-1-22-15,0 22 0,-20-21 16,20-22-16,0 22 0,-21-21 0,1-1 16,-1 1-16,0-1 0,0 1 0,-21 20 15,0-20-15,0 20 0,0 1 16,0 21-16,0 0 0,0 0 0,-21-1 15,0 22-15,0 22 0,-1-1 16,1 0-16,-21 21 16,42 22-16,-21-1 0,0 1 0,-1-1 15,1 22-15,0 0 0,21-22 0,0 22 16,0-1-16,0 1 0,0-21 0,0 20 16,0-20-16,0 20 0,0-20 15,0-1-15,0-20 0,0 20 0,0-20 16,-21-1-16,21-21 0,-21 21 0,21-20 15,-21-1-15,-1-21 0,1 21 0,0-21 16,0 0-16,0 0 0,0 0 16,-1 0-16,-20-21 0,21 0 0,0-1 15,-22 1-15,22-21 0,0 21 0,0 0 16,0-22-16,0 22 0,-1 0 16,22 0-16,0 0 0,0 42 31,0 0-31,0 0 0,0 0 0,0 0 15,22 1-15,-1-1 0,21 0 16,-21 0-16,0 0 0,22 0 0,-1-21 16,0 22-16,1-22 0,-1 0 15,22 0-15,-22 0 0,21 0 0,1 0 0,-1 0 16,-20-22-16,20 22 0,-20-21 16,-1 0-16,0 0 0,1 0 0,-22 0 15,0-1-15,0-20 0,0 21 0,0-21 16,-21-1-16,0 1 0,0 21 15,0 0-15,0-22 0,0 22 16,0 42 0,0 0-16,0 22 15,0-22-15,0 0 0,0 21 0,0-20 16,0 20-16,-21-21 0,21 21 16,-21-20-16,21-1 0,0 0 0,0 0 15,0 0-15,-21 0 0,21 1 16,0-44 15,21 22-31,0-21 16,-21 0-16,21 0 0,1 0 0,-1 0 15,0-22-15,0 22 0,0-21 0,0-1 16,1 1-16,20 21 0,-21-21 16,0 20-16,0 1 0,22 0 0,-22 0 15,0 21-15,0 0 0,0 21 16,-21 0-16,22 0 0,-22 1 0,0-1 15,0 0-15,0 21 0,0-21 16,0 22-16,0-22 0,0 0 16,0 0-16,-22 22 0,22-22 0,0 0 15,0 0-15,0 0 0,-21-21 0,21 21 16,0-42 15,21 0-15,1 0-16,-1 21 0,0-21 0</inkml:trace>
  <inkml:trace contextRef="#ctx0" brushRef="#br0" timeOffset="8771.58">14563 1037 0,'0'0'0,"0"-21"0,0 0 15,0 0-15,0 0 0,-22 21 16,1 0-1,0 21-15,0 0 0,0 0 16,21 21-16,-21 1 0,21-1 0,-22 0 16,22 22-16,-21-1 0,0-20 15,21 20-15,-21 22 0,21-22 0,-21 1 16,0-1-16,21 1 0,-22-22 0,22 22 16,-21-22-16,0 0 0,21-20 0,0 20 15,0-21-15,-21 0 0,21 0 16,0 1-16,0-44 31,0 1-15,0 0-16,21 0 0,-21 0 15,21-22-15,0 1 0,1 21 0,-1-21 16,0-1-16,0 22 0,0-21 0,0 21 16,-21-1-16,22 1 0,-1 0 0,0 21 15,0 0-15,0 0 0,0 0 16,1 0-16,-22 21 0,21 0 15,-21 22-15,0-22 0,0 0 0,0 21 16,0-20-16,0-1 0,0 21 0,0-21 16,0 0-16,21 1 0,-21-1 15,21 0-15,0 0 0,0-21 16,1 21-16,-1-21 0,0 0 0,0 0 16,0 0-16,0 0 0,22 0 0,-22 0 15,0 0-15,0-21 0,22 0 16,-22 0-16,0 21 0,0-43 0,0 22 15,22 0-15,-22-21 0,-21 21 0,21-22 16,0 1-16,-21 21 0,21-22 0,-21 22 16,0 0-16,0 0 0,-21 21 31,0 21-31,0 0 0,0 0 16,21 1-16,-22-1 0,1 21 15,21-21-15,-21 22 0,21-22 16,0 0-16,0 21 0,0-21 0,0 1 15,0-1-15,0 0 0,0 0 0,0 0 16,0 0-16,21-21 0,0 0 16,1 0-16,-1 0 0,0 0 15,21 0-15,-21 0 0,22 0 0,-1-21 16,-21 0-16,22 21 0,-1-21 0,-21 0 16,21 0-16,-20-1 0,20 1 0,-21 0 15,0-21-15,0 21 0,1-1 16,-22 1-16,0 0 0,0 0 0,0 0 15,-22 21 1,22 21 0,0 0-1,0 0-15,0 0 0,0 1 0,22-1 16,-22 0-16,0 0 0,0 0 0,21 0 16,-21 1-16,21-1 0,-21 0 0,0 0 15,0 0-15,0 0 16,21-21-16,-21 22 0,21-22 15,0 0-15,1 0 16,-1 0-16,0 0 0,0-22 16,0 1-16,0 21 15,-21-21-15,0 0 0,22 0 16,-1 21-16,0-21 0,-21-1 0,0 1 16,21 0-16,-21 0 0,21 0 0,-21 0 15,21 21-15,-21 21 31,0 0-31,0 0 16,0 0-16,-21 0 0,21 1 0,-21-1 16,21 0-16,0 0 0,0 0 15,0 0-15,0 1 0,0-1 16,21-21-16,0 21 0,1-21 16,-1 0-16,0 0 15,0 0-15,0 0 0,0 0 0,1-21 16,-1 0-16,0-1 15,0 1-15,0 0 0,0 0 0,1-21 16,-1 20-16,0-20 0,0-21 0,0-1 16,0 22-16,22-43 0,-22 22 15,0-1-15,0-21 0,0 22 0,22-1 16,-43 1-16,21-1 0,0 22 0,-21 0 16,0 21-16,0-1 0,0 1 15,0 0-15,0 42 16,-21 0-16,0 1 0,0 20 15,-1 0-15,1 22 0,0-22 16,0 22-16,0-1 0,0 1 0,21-22 16,-22 21-16,22 1 0,0-1 0,0 1 15,0-22-15,0 1 0,0-1 0,0 0 16,0-21-16,0 22 0,22-22 16,-22 0-16,21-21 0,0 21 0,0-21 15,0 0-15,0 0 0,1 0 16,-1 0-16,0 0 0,0 0 0,0 0 15,0 0-15,1-21 0,-1 21 16,0-21-16,0 21 0,-21-21 0,21 0 16,0 21-16,-21-22 0,0 1 0,22 0 15,-22 0-15,0 0 0,0 0 0</inkml:trace>
  <inkml:trace contextRef="#ctx0" brushRef="#br0" timeOffset="8963.56">16319 1630 0,'0'0'16,"-21"0"-16,64 0 16,-22 0-16,0 0 15,21 0-15,1-21 0,-1 21 0,0-21 16,1 21-16,-1 0 0,0-22 0,1 22 16,-1 0-16,0-21 0,-21 21 15,22 0-15,-22-21 0,0 21 16,-21-21-16,0 0 0,0 0 15</inkml:trace>
  <inkml:trace contextRef="#ctx0" brushRef="#br0" timeOffset="9151.02">15854 1439 0,'0'0'0,"-21"22"15,-1-22-15,22 21 16,22 0 15,-1-21-31,0 0 16,0 0-16,0 0 0,0 0 15,1 0-15,-1 0 0,21 0 0,-21 0 16</inkml:trace>
  <inkml:trace contextRef="#ctx0" brushRef="#br0" timeOffset="10725.03">17251 1969 0,'0'0'0,"42"0"16,-21-22-16,-21 1 15,21 21-15,1-21 0,-1 0 16,0 0-16,0 0 0,-21-1 0,0 1 15,21 0-15,-21 0 0,0 0 0,0 0 16,0-1-16,0 1 0,0 0 0,-21 21 16,0 0-16,0 0 15,0 0-15,-1 0 0,-20 21 0,21 0 16,-21 1-16,20 20 0,-20 0 0,21 1 16,0-22-16,-22 21 0,22 0 15,0 1-15,21-1 0,0-21 16,0 0-16,0 1 0,0-1 0,0 0 15,0 0-15,21-21 16,0 0-16,1 0 0,-1 0 0,0 0 16,0-21-16,21 0 0,-20 21 15,-1-21-15,0-1 0,0 1 0,0 0 16,0-21-16,1 21 0,-1-22 0,-21 1 16,21 21-16,-21-22 0,21 22 15,-21 0-15,0 0 0,0 42 31,0 0-31,0 0 0,0 1 16,0-1-16,0 21 16,0-21-16,0 0 0,0 1 0,0-1 15,21 0-15,0 0 0,1 0 0,-1 0 16,0-21-16,0 0 0,0 22 0,0-22 16,22 0-16,-22 0 0,0 0 15,0 0-15,22 0 0,-22-22 0,0 1 16,0 21-16,0-21 0,0 0 0,22 0 15,-22 0-15,0-22 0,0 22 16,0-21-16,-21 21 0,22-22 16,-1 22-16,-21 0 0,0 42 31,-21 0-31,-1 0 16,22 1-16,-21 20 0,0-21 0,21 0 15,0 22-15,-21-22 0,21 0 0,-21 0 16,21 0-16,0 0 0,0 1 15,0-44 17,0 1-17,21 0-15,0 0 0,0 0 16,0 0-16,-21-1 0,22 1 0,-1-21 16,0 21-16,0-22 0,0 22 15,0 0-15,1 0 0,-1 0 0,0 21 16,0 0-16,0 0 15,0 0-15,1 0 0,-22 21 0,0 0 16,0 0-16,0 0 0,0 1 0,21-1 16,-21 0-16,21 21 0,-21-21 0,0 1 15,21-1-15,-21 0 0,21-21 16,-21 21-16,21 0 0,1-21 16,-1 0-16,0 0 0,0 0 15,0 0-15,0-21 16,1 0-16,-1 0 0,0 0 15,0-1-15,0-20 0,22 21 16,-22 0-16,0-22 0,21 22 0,-21-21 16,22 21-16,-22-22 0,0 22 15,0 0-15,0 21 0,1-21 0,-22 42 32,0 0-17,0 0-15,0 1 0,-22-1 16,22 0-16,0 0 15,22-42 17,-22 0-17,0 0-15,0-1 16,0 1-16,0 0 16,0 0-16,-22 21 31,1 0-31,0 0 15,0 21-15,0 0 16,21 0-16,-21 1 0,21 20 0,-22-21 16,1 0-16,21 0 0,0 22 0,0-22 15,0 0-15,0 0 16,0 0-16,0 1 0,0-1 0,21 0 0,1 0 16,-1 0-16,0 0 0,0-21 0,21 0 15,-20 22-15,-1-22 0,21 0 16,-21 0-16,0 0 0,22 0 15,-22 0-15,0 0 0,21-22 0,-20 1 16,-1 21-16,21-21 0,-21 0 0,22 0 16,-22-22-16,0 22 0,21-21 0,-21 21 15,1-22-15,-1 22 0,-21-21 16,0 21-16,21 0 0,-21-1 16,-21 22-1,0 0-15,-1 22 0,1-1 16,0 0-16,0 0 0,0 0 0,0 22 15,-1-22-15,22 21 0,0-21 16,-21 0-16,21 22 0,0-22 0,0 0 16,0 0-16,0 0 0,0 1 15,21-1-15,1-21 0,-1 0 16,0 0-16,0 0 0,0 0 16,22 0-16,-22 0 0,0 0 0,21 0 15,-21 0-15,22-21 0,-22 21 16,21-22-16,-21 1 0,22 0 0,-22 21 15,0-21-15,-21 0 0,0 0 16</inkml:trace>
  <inkml:trace contextRef="#ctx0" brushRef="#br0" timeOffset="11816.1">5673 2773 0,'0'0'0,"-43"0"0,1 0 0,21 0 0,-22 0 15,1 0-15,21 0 0,0 0 16,0 0-16,-1 0 0,1 0 16,0 0-16,42 0 15,0 0 1,1 0-16,20 0 0,0 0 15,1 0-15,20 0 0,-21 0 0,22 0 16,-1 0-16,22 0 0,-21 0 0,20 0 16,-20 0-16,20 0 0,1 0 0,21 0 15,0 0-15,-22 0 0,43 0 16,-21-21-16,0 21 0,21-21 0,-21 21 16,21-22-16,21 22 0,-21 0 0,21-21 15,22 21-15,-22 0 0,0 0 0,0-21 16,21 21-16,1-21 15,-22 21-15,21 0 0,1 0 0,-22 0 16,21 0-16,22-21 0,-22 21 0,0 0 16,1 0-16,20 0 0,-21 0 0,22 0 15,-22-21-15,22 21 0,-22 0 0,0 0 16,22 0-16,-1 0 0,-20 0 16,20 0-16,-20 0 0,20 0 0,1 0 15,-1 0-15,-21 0 0,22 0 0,-22 0 16,22 0-16,-1 0 0,-20 0 0,20 0 15,1 0-15,-22 0 0,21 0 16,1 0-16,-1 0 0,1 0 0,-1 0 16,-20 0-16,20 0 0,-20 0 15,-1 0-15,0 0 0,1 0 0,-22 0 16,0 0-16,0 0 0,0 0 16,0 0-16,1 0 0,-22 0 0,21 0 15,-21 0-15,0 0 0,0 0 0,0 0 16,0 0-16,0 0 0,-21 21 0,-1-21 15,1 0-15,-21 0 0,0 0 16,-22 21-16,22-21 0,-22 0 0,-20 0 16,20 0-16,-21 0 0,-20 0 15,20 21-15,-21-21 0,0 0 0,-42 0 47,-21 0-47,-1 0 0,-20 0 0</inkml:trace>
  <inkml:trace contextRef="#ctx0" brushRef="#br0" timeOffset="13295.84">9842 5059 0,'0'-21'94,"0"0"-63,0-1-16,0 1-15,0 0 16,0 0-16,22 0 16,-22 0-16,0-1 0,0 1 15,0 0-15,0 0 16,0 0-16,0 0 0,0-1 0,0 1 16,0 0-16,0 0 0,0 0 15,0 0-15,0-1 0,0 1 16,0 0-16,0 0 0,0 0 0,0 0 15,0-1-15,0 1 0,0 42 63,0 1-47,0-1-16,0 21 0,0-21 0,0 22 15,0-22-15,0 42 0,0-20 0,0-1 16,0 21-16,0 1 0,0-1 15,0-20-15,0 20 0,0 1 16,0-1-16,-22-20 0,22 20 0,-21 1 16,0-22-16,21 21 0,0 1 0,0-1 15,-21-20-15,21 20 0,-21-20 16,21-1-16,0 21 0,0-41 0,0 20 16,0-21-16,0 21 0,0-20 0,0-1 15,0 0-15,0-42 31,0 0-31,0-1 16,0 1-16,0 0 0,0 0 16,0 0-16,0 0 0,0-1 15,0-20-15,0 21 0,0-21 0,21 20 16,-21-20-16,0 0 0,21 21 16,0-22-16,-21 1 0</inkml:trace>
  <inkml:trace contextRef="#ctx0" brushRef="#br0" timeOffset="14211.76">9906 4678 0,'0'0'0,"0"-21"0,0 0 0,-21 21 16,21-22-16,-21 1 0,-1 21 15,1-21 1,42 21 46,1 0-62,-1 0 0,21 0 0,0 0 16,1 0-16,20 0 0,-20 0 16,20 0-16,1 0 0,-1 0 0,22 0 15,-22 0-15,22 0 0,0 0 0,20 0 16,1 0-16,21 0 0,-21 0 0,21 0 15,-21 0-15,21 0 0,0-21 16,0 21-16,21 0 0,-21-21 16,21 21-16,-21 0 0,0 0 0,0-21 15,0 21-15,0 0 0,-21 0 16,0 0-16,0 0 0,0-22 0,-22 22 16,1 0-16,-22 0 0,1 0 0,-22 0 15,1 0-15,-1-21 0,0 21 16,-21 0-16,1 0 0,-22 21 31,0 1-31,0-1 16,0 21-16,0-21 0,-22 0 15,22 22-15,-21-1 0,21-21 0,-21 43 16,21-22-16,0 0 0,0 1 16,0 20-16,0 1 0,0-22 15,0 22-15,0-22 0,0 21 0,0-20 16,0 20-16,21-20 0,-21-1 0,21 21 15,-21-20-15,0-1 0,22 0 0,-22 1 16,0-1-16,0 0 0,0-20 16,0 20-16,21-21 0,-21 0 0,0 22 15,0-22-15,0 0 0,0 0 0,0 0 16,0 0-16,0 1 16,0-1-1,0 0 1,-21-21-1,-1 0-15,1 0 0,0 0 0,0 0 16,-21 0-16,-1 21 0,1-21 0,-22 0 16,1 0-16,-1 0 0,-20 0 0,-1 21 15,-21-21-15,0 0 0,-21 21 0,0-21 16,0 0-16,-21 0 0,0 22 16,0-22-16,0 0 0,-22 21 0,22-21 15,-21 21-15,21-21 0,0 21 0,-1-21 16,22 0-16,0 0 0,0 21 0,22-21 15,20 0-15,0 0 0,1 0 16,20 0-16,1 0 0,20 0 16,1 0-16,0-21 0,20 21 0,1 0 15,0-21-15,0 21 0,21-21 16,0 0 0,21 21 30</inkml:trace>
  <inkml:trace contextRef="#ctx0" brushRef="#br0" timeOffset="14863.43">5863 7959 0,'-21'-21'16,"42"42"-16,-63-64 0,21 43 15,-1 0-15,1 0 0,21 22 16,-21 20-16,21-21 15,-21 43-15,21-22 0,0 21 0,0 1 16,0-1-16,0 1 0,0 21 0,0-22 16,0 22-16,0-1 0,0-20 15,0 21-15,0-22 0,0 22 16,0-22-16,0 149 16,-21-170-16,21 1 0,0-22 15,0 0-15,-21 0 0,21 0 16,0 0-16,-22-21 0,22-21 15,0 0 1,-21 0-16,21-21 0,0-1 0</inkml:trace>
  <inkml:trace contextRef="#ctx0" brushRef="#br0" timeOffset="15550.91">5736 7768 0,'0'0'0,"21"-21"0,-21 0 0,0 0 0,21 21 16,1 0-16,-1 0 0,0 0 16,0 0-16,0 0 0,0 0 15,1 0-15,20 0 0,0 21 0,1 0 16,-1-21-16,21 0 0,1 21 0,-1-21 16,22 0-16,21 0 0,0 0 15,0 0-15,-1 0 0,1 0 0,21 0 16,0 0-16,0-21 0,0 0 0,21 21 15,-21-21-15,22 21 0,-22 0 16,0-21-16,0 21 0,0 0 0,-22 0 16,1 0-16,-21 0 0,0 0 15,-22 0-15,1 0 0,-22 0 0,0 0 16,1 0-16,-22 0 0,0 0 16,-21 21-16,0 0 0,0 0 15,0 0-15,0 0 0,0 1 0,0-1 16,0 0-16,0 21 0,0 1 0,0-1 15,0 0-15,0 1 16,0-1-16,-21 0 0,21 1 0,-21 20 0,21-21 16,-22 1-16,22 20 0,0-20 15,0-1-15,-21 0 0,21 22 0,-21-22 16,21 22-16,0-22 0,0 21 0,0-20 16,0 20-16,0-20 0,0-1 15,0 21-15,0-20 0,0-1 0,0-21 16,0 22-16,0-22 0,0 21 0,21-21 15,-21 0-15,0 1 0,0-1 0,0 0 16,0 0-16,0 0 16,-21-21-16,-21 0 0,21 21 15,-22-21-15,1 0 0,-22 22 0,1-22 16,-22 0-16,22 21 0,-43-21 0,0 0 16,0 21-16,-21 0 0,-21-21 0,21 0 15,-21 21-15,0-21 0,21 0 16,-21 21-16,21-21 0,0 22 15,0-22-15,42 21 0,0-21 0,1 21 16,20-21-16,22 0 0,-1 0 0,22 0 16,0 0-16,0 0 0,21-21 31,42 0-31,-21-1 0,22 1 16,-1-21-16,0 0 0,22-22 0</inkml:trace>
  <inkml:trace contextRef="#ctx0" brushRef="#br0" timeOffset="16390.31">9631 6541 0,'21'-43'0,"-42"86"0,42-107 0,0 43 15,0 0-15,-21 0 0,21 21 0,-42 0 16,0 21 0,0 21-16,-21-21 0,-1 22 15,22-1-15,-21 0 0,-1 22 0,-20-22 16,21 22-16,-22-22 0,22 21 0,-22-20 15,1 20-15,-22 1 0,22-22 16,-1 22-16,-21-1 0,22-21 0,-1 1 16,1-1-16,21 0 0,-22 1 0,22-22 15,21 0-15,-1 0 0,-20-21 0,42-21 32,0 0-17,21 0-15,0-22 0,1 1 0,20 0 16,0-1-16,1 1 0,-1-21 15,21-1-15,1 22 0,-1-22 0,1 22 16,-1-22-16,22 1 0,-21 21 0,-1-1 16,1-20-16,-1 20 0,1 1 0,-1 21 15,-21-21-15,22 20 0,-22 1 16,1 0-16,-22 0 0,0 21 16,0 0-16,-42 21 15,0-21-15,0 21 16,-1 0-16,1-21 0,-21 22 0,21-1 15,0 0-15,-22 0 0,22-21 16,0 21-16,-21 0 0,20 1 0,-20-1 16,21 0-16,0-21 0,-22 21 15,22 0-15,0-21 0,-21 0 0,42 21 16,-21-21-16,-1 0 0,22-21 31,22 0-31,-1 21 0,21-21 0,-21 0 16,22 0-16,-1-1 0,0-20 0,1 21 15,-1 0-15,0 0 0,22-22 16,-22 22-16,0 0 0,1 21 16,-1-21-16,0 21 0,-20 0 0,-1 0 15,0 0-15,0 0 0,-21 21 16,0 0-16,0 0 16,0 0-16,0 22 0,0-22 0,0 0 15,0 0-15,0 0 0,0 1 0,0-1 16,0 0-16,0 0 0,0 0 15,0 0-15,0 1 16,21-22 15</inkml:trace>
  <inkml:trace contextRef="#ctx0" brushRef="#br0" timeOffset="19188.27">13144 7514 0,'0'-21'31,"0"0"-15,0 0-1,0 0 1,0-1-16,22 22 0,-22-21 0,0 0 15,0 0-15,0 0 0,0 0 16,0-1-16,0 1 0,0-21 0,0 21 16,0 0-16,0-22 0,0 22 0,0 0 15,0 0-15,0 0 0,0-1 0,0 1 16,0 0-16,0 0 0,0 0 16,0 42 15,0 0-31,0 21 15,0 1-15,0-1 0,0 0 0,0 22 16,0-1-16,0 1 0,21-22 16,-21 22-16,21-1 0,-21 1 0,0-22 15,0 22-15,0-1 0,0-21 0,0 22 16,0-1-16,0 1 0,0-1 0,0-20 16,0 20-16,0-20 0,0-1 0,-21 0 15,21 1-15,-21-22 0,21 21 16,-22-21-16,22 0 0,0 1 0,0-1 15,0 0-15,0 0 16,-21-21-16,21-21 47,0 0-47,0 0 16,0-1-16,0 1 0,0 0 15,0 0-15,0-21 0</inkml:trace>
  <inkml:trace contextRef="#ctx0" brushRef="#br0" timeOffset="20003.91">13144 7091 0,'-21'-21'0,"42"42"0,-42-63 0,0 42 0,21-22 15,0 1 16,21 21-31,22 0 0,-22 0 16,21 0-16,0 0 0,22-21 0,-1 21 16,1 0-16,-1 0 0,22 0 15,0 0-15,21-21 0,-1 21 0,1 0 16,0 0-16,21 0 0,-21 0 0,0-21 16,21 21-16,-21 0 0,21 0 15,0-21-15,0 21 0,-22 0 0,22 0 16,-21 0-16,0 0 0,0 0 15,-21 0-15,-1 0 0,1 0 0,-22 0 16,-20 0-16,-1 0 0,0 0 0,-20 0 16,-1 0-16,0 0 0,-21 21 15,0 0-15,0 0 16,0 0-16,0 0 0,0 1 0,0 20 16,0-21-16,0 21 0,-21 1 0,21-1 15,0 22-15,-21-22 0,21 21 0,-22-20 16,1 20-16,21-20 0,0 20 0,0-21 15,-21 22-15,21-22 0,-21 22 16,21-22-16,0 22 0,-21-1 0,21-21 16,-21 22-16,-1-1 0,1-20 15,21 20-15,0 1 0,-21-22 0,21 0 16,-21 22-16,21-22 0,-21 1 0,21-1 16,0 0-16,0 1 0,0-22 0,0 21 15,-21-21-15,21 22 0,0-22 0,-22 0 16,22 0-16,0 0 0,0 0 15,0 1 1,-21-22 0,0 0-16,0 0 15,0 0-15,-22 0 16,22 0-16,-21 0 0,-22 0 0,22 0 16,-21 0-16,-22 0 0,0 0 0,1 0 15,-22 0-15,0 0 0,-21 0 0,21 0 16,-42 0-16,21 0 0,-21 0 0,21 0 15,0 0-15,0 0 0,0 0 0,21 21 16,0 0-16,0-21 0,22 0 0,-1 21 16,21-21-16,1 0 0,21 0 0,-1 0 15,1 21-15,0-21 0,20 0 0,1 0 16,0 0-16,0 0 16,21-21-1,21 21 1,-21-21-16,21 21 0,0 0 0,-21-21 15,0 0-15,22 21 0,-22-22 16,0 1-16,21 0 0,-21 0 16,0 0-16,0 0 0</inkml:trace>
  <inkml:trace contextRef="#ctx0" brushRef="#br0" timeOffset="21152.89">14563 7027 0,'0'0'0,"0"22"16,-22-22 15,1 0-31,21-22 16,-21 22-16,0 0 0,21-21 0,-21 21 16,-22-21-16,22 0 0,0 21 0,-21-21 15,-1 0-15,1-1 16,0 1-16,-1-21 0,-20 21 0,21 0 15,-22-22-15,1 22 0,-1-21 0,1-1 16,-1 22-16,1 0 0,-1-21 0,1 21 16,20-1-16,-20 1 0,-1 0 15,22 0-15,0 21 0,-1-21 0,1 21 16,21 0-16,0 0 0,-1-21 0,1 21 16,0 0-16,0 0 31,21-22-16,0 1 32,0 0-47,-21 0 16,21 0-16,-21 21 16,-1-21-16,1 21 15,0-22-15,0 22 0,21-21 16,-21 21-16,0 0 15,-1 0 17,22 21-32,0 1 15,0-1-15,0 21 0,0 0 0,-21 1 0,0-1 16,0 0-16,21 1 16,-21-1-16,21-21 0,-21 22 0,-1-1 15,1-21-15,21 0 0,-21 0 0,21 1 16,0-1-16,-21-21 15,21-21 1,0-1-16,0 1 16,0-21-16,0 21 0,0 0 0,0-22 15,0 1-15,0 0 0,0-1 0,0 1 16,0 0-16,0-1 0,21 1 16,-21 21-16,0-22 0,0 22 15,21 0-15,-21 0 0,21 21 0,1-21 16,-1 21-16,0 0 15,0 0-15,0 21 0,22-21 16,-1 21-16,0-21 0,-21 21 0,22 0 16,20-21-16,-20 22 0,-1-22 0,0 0 15,1 21-15,20-21 0,-21 0 0,1 0 16,-1 0-16,0 0 0,1 0 16,-1 0-16,-21 0 0,0 0 0,1 0 15,-1 0-15,0 0 0,0 0 16,-42 0 31,0 0-47,21 21 0,-21 0 15,21 0-15,-22-21 0,1 21 16</inkml:trace>
  <inkml:trace contextRef="#ctx0" brushRef="#br0" timeOffset="27955.19">9461 6308 0,'22'0'16,"-22"21"62,-22-21-78,1 0 16,0 21-16,0-21 0,0 0 15,-22 21-15,22-21 0,-21 21 16,21-21-16,-22 22 0,1-22 15,0 21-15,-1 0 0,1-21 0,-21 21 16,20-21-16,22 21 0,-21 0 0,21-21 16,-22 0-16,43 22 15,-21-22-15,42 0 16,0 0-16,1 0 16,-1 0-16,21-22 0,0 1 0,1 21 15,-1-21-15,0 0 0,1 21 16,20-21-16,-20 0 0,-1-1 15,0 1-15,22 21 0,-22-21 0,0 0 16,1 0-16,-1 21 0,0-21 0,1 21 16,-1-22-16,-21 22 0,22 0 15,-22-21-15,0 21 0,0 0 0,0 0 16,-21 21 31,0 1-32,0-1-15,0 0 0,0 0 0,0 21 16,0-20-16,0 20 0,0 0 0,0 1 16,0-1-16,0 0 15,0 1-15,0-1 0,0 0 0,0 1 16,0-22-16,0 21 0,0-21 0,0 22 16,0-22-16,0 0 0,0 0 0,0 0 15,0 0-15,0 1 0,0-44 63,0 1-63,0 0 0,0 0 0,0 0 15,0 0-15,0-1 0,0-20 0,0 0 16,0-1-16,0 1 0,0 0 16,0-1-16,0 1 0,0-21 15,0 20-15,0 1 0,0 0 0,0 20 16,-21-20-16,21 21 0,0 0 0,0 0 15,-21-1-15,0 22 0,0-21 16,-1 21-16,1 0 0,-21 0 16,21 0-16,0 21 0,-1-21 15,-20 22-15,0-1 0,21 0 0,-22 21 16,1-21-16,0 1 0,-22 20 16,22-21-16,-1 21 0,-20-20 0,21 20 15,-1-21-15,-20 0 0,20 0 0,22 1 16,-21-1-16,21 0 0,0-21 0,-1 21 15,1-21-15,42 0 32,1 0-32,-1-21 15,0 21-15,21-21 0,1 0 0,-1 21 16,0-22-16,22 1 0,-22 0 16,0 0-16,22 0 0,-22 0 0,1-1 15,20-20-15,-21 21 0,1 0 0,-1 0 16,0-1-16,1 22 0,-22-21 15,21 0-15,-21 21 0,1-21 16,-1 21-16,0 0 16,0 0 15,0 21-31,-21 0 16,21 0-16,1 1 0,-22 20 0,21-21 15,0 21-15,0-20 0,-21 20 0,21 0 16,0 1-16,-21-22 0,0 21 0,22 0 15,-22-20-15,21-1 0,-21 21 16,21-21-16,-21 0 0,0 1 16,0-1-16,21-21 0,-21 21 0,21-21 15,-21 21 1,0-42 15,0 0-15,0 0-16,0-1 0</inkml:trace>
  <inkml:trace contextRef="#ctx0" brushRef="#br0" timeOffset="53457.82">2773 4424 0,'21'0'15,"0"-21"1,-21 0-16,21 21 0,0-22 0,1 1 15,20 0-15,-21 0 0,0 0 16,0 0-16,1-22 0,20 22 0,-21-21 16,0 21-16,-21-22 0,0 1 15,0 21-15,0-22 0,0 22 0,0 0 16,0 0-16,-21 0 0,-21 0 0,21-1 16,-22 22-16,-20 0 0,20 0 15,-20 0-15,-1 0 0,1 22 0,-1-1 16,1 0-16,-1 0 15,1 21-15,-1 1 0,22-1 0,0 0 16,-1 1-16,22-1 0,21 0 16,0 1-16,0-22 0,0 21 0,21 1 15,1-22-15,20 0 0,0 21 16,22-21-16,-22 1 0,22 20 16,-1-21-16,1 0 0,-1 22 0,1-22 15,-1 0-15,-21 0 0,1 21 0,-1-20 16,-21 20-16,0-21 0,1 21 15,-22-20-15,0 20 0,0-21 0,-22 21 16,-20-20-16,21-1 0,-21 0 0,-1 0 16,1 0-16,0 0 0,-1 1 15,1-22-15,0 0 0,-1 0 16,22 0-16,-21 0 0,-1-22 0,1 1 16,21 0-16,-21 0 0,-1-21 15,22-1-15,-21 1 0,21 0 0,-1-1 16,1 22-16,0-21 0,21 21 15,0-1-15,0 1 0,0 0 0,21 42 32,0 0-32,1 22 0,-1-22 15,21 21-15,-21 1 0,0-1 0,1 0 16,-1-21-16,0 22 0,21-1 16,-21-21-16,1 0 0,-1 1 0,21-1 15,-21 0-15,0 0 0,22-21 16,-22 0-16,21 0 0,1 0 0,-22 0 15,21 0-15,-21-21 0,22 0 16,-22 0-16,21-1 0,-21 1 0,22-21 16,-22 0-16,0-1 0,21 1 0,-21 0 15,-21-1-15,22 1 0,-1 0 16,0-1-16,-21 22 0,0 0 0,0 0 16,21 21-16,-21 21 15,0 0 1,0 0-16,0 22 0,0-22 15,0 21-15,0 0 0,0-20 16,0 20-16,0 0 0,0-21 0,0 22 16,0-22-16,0 0 0,21 0 15,0 0-15,1-21 0,-1 0 0,0 0 16,0 0-16,21 0 0,-20 0 16,-1-21-16,21 0 0,-21 0 15,43-43-15,-43 43 0,0-21 0,0 0 16,-21-1-16,0 22 0,21-21 15,-21 21-15,0-1 0,0 1 16,0 0-16,0 0 0,0 42 31,0 0-31,-21 0 0,21 22 16,0-22-16,0 42 0,0-20 0,0-1 16,0 22-16,0-1 0,0-21 15,0 22-15,0-1 0,0 1 0,0-1 16,0 1-16,0-1 0,0 1 15,0-1-15,-21 1 0,21 21 0,-21-22 16,21 1-16,0-1 0,0-21 0,-21 22 16,21-22-16,-21 1 0,-1-1 15,22 0-15,-21 1 0,0-22 16,0 21-16,0-21 0,0 22 0,-22-22 16,22 0-16,-21 0 0,-1 0 0,1-21 15,-21 0-15,20 0 0,-20 0 16,-1-21-16,1 0 0,20 0 0,-20 0 15,-1-1-15,1-20 0,-1 21 16,22-21-16,0 20 0,-1 1 0,1-21 16,21 21-16,0 0 0,0-1 15,21 1-15,0-21 0,0 21 0,0 0 16,21-1-16,0 1 0,21-21 0,-21 21 16,22-22-16,-1 1 0,0 0 15,1-1-15,20 1 0,-20 0 16,20-1-16,-21 1 0,22 21 0</inkml:trace>
  <inkml:trace contextRef="#ctx0" brushRef="#br0" timeOffset="54985.09">3641 4890 0,'0'-22'0,"0"44"0,21-65 0,-21 22 0,0 0 15,21 21-15,-21 42 31,0-21-31,21 1 0,-21 20 16,0 0-16,0 1 0,0-1 16,0-21-16,0 21 0,0 1 15,0-22-15,0 0 0,0 0 0,0 0 16,0 1-16,0-1 0,21-21 16,0-21-1,1-1-15,-22 1 0,0 0 16,0-21-16,21 21 0,-21-22 15,21 1-15,-21 0 0,0-1 0,21 1 16,-21 0-16,0-1 0,0 22 16,0 0-16,21 0 0,-21 0 15,0 42 1,21 0-16,-21 21 0,0-21 16,22 22-16,-22-22 0,0 21 15,0 1-15,21-22 0,-21 21 0,21-21 16,0 22-16,-21-22 0,21 0 15,0 0-15,1 0 0,-1 0 0,0-21 16,0 0-16,0 0 0,22 0 0,-22 0 16,21 0-16,0 0 0,1 0 15,-1-21-15,0 0 0,-20-21 0,20 21 16,0-22-16,1 1 0,-1-22 0,-21 1 16,0 21-16,0-22 15,1 1-15,-22-1 0,0 1 0,0-1 16,0 22-16,0-22 0,0 22 0,-22 0 15,1-1-15,21 22 0,0-21 16,-21 21-16,21-1 0,-21 22 0,0 22 31,21-1-31,-21 0 0,21 0 16,0 21-16,-22 1 0,22-1 0,0 0 16,0 22-16,0-22 0,0 22 15,0-1-15,0 1 0,0-1 16,0 1-16,0-22 0,0 0 0,0 1 0,22-1 15,-1 0-15,0-20 16,0 20-16,0-42 0,0 21 0,22 0 16,-22-21-16,21 0 0,-21 0 0,22 0 15,-22-21-15,21 21 0,-21-21 16,22 0-16,-22-22 0,21 22 0,-21 0 16,1-21-16,-1-1 0,0 1 0,-21 0 15,21-1-15,-21 1 0,0 21 16,0-21-16,0 20 0,-21 1 0,0 0 15,0 21-15,-1 0 0,-20 0 16,21 0-16,0 0 0,-22 21 16,22 0-16,0 22 0,0-22 15,0 21-15,0 1 0,21-22 0,-22 21 16,22 0-16,0 1 0,0-22 16,0 0-16,0 21 0,0-20 0,22-22 15,-1 21-15,0 0 0,0-21 0,0 0 16,0 0-16,22 0 0,-22 0 15,0 0-15,0-21 0,0 0 0,1-1 16,-1 1-16,-21 0 0,0-21 0,21 21 16,-21-22-16,0 1 0,0 21 15,0 0-15,0-22 0,0 22 0,0 0 16,0 42 0,0 0-1,0 0-15,0 22 0,0-22 16,0 21-16,0-21 0,0 22 0,0-22 15,0 21-15,0-21 0,0 1 0,21-1 16,0 0-16,-21 0 0,21 0 16,1-21-16,-1 0 0,0 0 15,0 0-15,0-21 0,0 21 16,1-21-16,-1 0 0,0 0 16,0-22-16,21 1 0,-20 21 0,-1-22 15,21 1-15,-21 0 0,0-1 16,22 1-16,-22 21 0,0 0 15,0 0-15,0-1 0,1 22 0,-1 0 16,-21 22-16,0-1 16,21 0-16,-21 21 0,0-21 15,0 22-15,0-1 0,0 0 0,-21-20 16,21 20-16,-21 0 0,-1 1 0,22-22 16,0 0-16,-21 21 0,21-21 0,-21 1 15,21-1-15,21-21 31,0-21-31,-21-1 0,22 1 16,-1 0-16,0-21 16,0 21-16,0-22 0,0 1 0,22-64 15,-22 64-15,-21-1 0,21 1 0,-21 0 16,21-1-16,-21 22 0,0 0 16,0 0-16,0 0 0,0 42 15,0 0 1,0 21-16,-21 1 0,0-1 0,21 22 15,-21-22-15,21 21 0,-21-20 16,21 20-16,0-20 0,0-1 0,0 0 16,0 1-16,21-22 0,0 0 0,0 21 15,0-42-15,0 21 0,22-21 16,-22 0-16,21 0 0,-21 0 0,22 0 16,-1 0-16,0-21 0,-20 0 15,20 0-15,-21 0 0,21 0 0,-20-22 16,-1 22-16,0-21 0,0-1 0,-21 1 15,0 0-15,0-1 0,0 1 16,0 0-16,0 21 0</inkml:trace>
  <inkml:trace contextRef="#ctx0" brushRef="#br0" timeOffset="55283.92">4635 4424 0,'0'0'0,"-21"-21"0,21 0 15,21 21-15,1 0 0,20-22 16,0 22-16,22-21 0,-22 21 0,22-21 16,-1 21-16,-21 0 0,22-21 0,-1 0 15,1 21-15,-1 0 0,-20-21 16,20 21-16,-20 0 0,-1 0 0,-21 0 15,0 0-15,0 0 0,1 0 0,-1 0 16,-21 21 0,-21 0-16,-1-21 15,-20 21-15,21 0 0,-21 0 16,-1 1-16,1-1 0,-22 21 0</inkml:trace>
  <inkml:trace contextRef="#ctx0" brushRef="#br0" timeOffset="55710.88">3006 5863 0,'0'0'0,"-64"21"0,22 1 0,-22-22 15,22 0-15,-22 0 0,22 0 16,0 0-16,21 0 0,-22 0 0,22 0 15,21-22 1,21 1-16,22 21 16,-1 0-16,21 0 0,1-21 15,21 21-15,-1 0 0,1 0 0,21 0 16,21-21-16,21 21 0,-21 0 0,21 0 16,0-21-16,22 21 0,-1 0 15,0 0-15,1-21 0,-1 21 0,-21 0 16,0 0-16,0 0 0,-21 0 0,0 0 15,0 0-15,-21-22 0,-21 22 16,0 0-16,-22 0 0,1 0 16,-22 0-16,0 0 0,-21 0 0,1 0 15,-1 0-15,0 0 0,-21-21 16,-21 21 0,0 0-1,-1 0-15,1 0 0,-21 0 0,0 0 16,20 0-16,-41 0 0,21 0 0,-22 0 15</inkml:trace>
  <inkml:trace contextRef="#ctx0" brushRef="#br0" timeOffset="56100.06">3175 6033 0,'0'0'0,"-85"21"0,1 0 0,-1-21 0,21 21 15,1-21-15,-1 0 0,22 0 0,21 21 16,0-21-16,42 0 16,0 0-16,43 0 0,-1 0 15,1 0-15,41 0 0,1 0 0,21 0 16,21 0-16,1-21 0,20 21 16,21 0-16,1 0 0,21 0 0,-1-21 15,-20 21-15,-1 0 0,1 0 16,-22-21-16,-21 21 0,0 0 15,-42-21-15,0-1 0,0 22 0,-21 0 16,-22-21-16,1 21 0,-22 0 0,0 0 16,-21 0-16,1-21 0,-1 21 0,0 0 15,-42 0 48,0 0-48,-1 0-15,1 0 0,0 0 0</inkml:trace>
  <inkml:trace contextRef="#ctx0" brushRef="#br0" timeOffset="57583.71">5546 9546 0,'21'0'32,"0"0"-17,0 0 1,0 0-1,-21 21 17,0 1-17,0-1 1,0 0-16,0 0 16,-21 0-16,0 0 15,21 1-15,0-1 16,-21-21-16,21 21 0,-21 0 0,21 0 15,-22-21 1,44 0 15,-1 0-31,0 0 0,21 0 0,1 0 16,-1 0-16,21 0 0,1 0 0,-1 0 16,22 0-16,0 0 0,-1 0 0,1 0 15,21-21-15,-21 21 0,20 0 0,1 0 16,-21 0-16,0 0 0,-1 0 15,1 0-15,-22 0 0,1 21 16,-1-21-16,-20 0 0,-1 0 0,0 21 16,-20-21-16,-1 0 0,0 0 0,0 0 15,-42 0 17,0 0-32,0 0 15,-1 0-15,1-21 0,0 21 16,0 0-16,21-21 0</inkml:trace>
  <inkml:trace contextRef="#ctx0" brushRef="#br0" timeOffset="57739.62">7493 9737 0,'0'0'0,"21"0"0,-21-21 47,0-1-32,-21 22-15,21-21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3:24:54.9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826 0,'0'-22'16,"0"1"0,0 0-16,0 0 15,0 0-15,0 0 0,-22 21 16,22-22-16,-21 22 0,0-21 16,0 21-16,0 0 15,0 0-15,-1 21 31,22 22-31,0-1 0,0 0 0,0 22 16,0-1-16,0 1 0,-21 21 16,21-22-16,0 22 0,0-1 15,-21 1-15,21 0 0,0-1 0,0 1 16,0 0-16,0-1 0,0 1 0,0-21 16,0-22-16,0 21 0,0-20 15,0-1-15,0-21 0,0 0 0,0 1 16,0-1-16,0-42 31,0-1-31,-21-20 16,0 21-16,0-21 0,21-1 15,-22-20-15,1-1 0,0 1 16,0-1-16</inkml:trace>
  <inkml:trace contextRef="#ctx0" brushRef="#br0" timeOffset="574.91">1143 1291 0,'0'0'0,"-21"-21"0,0 0 0,-1 0 16,1 0-16,21-22 0,0 22 0,0-21 16,0 21-16,0-22 0,0 1 15,21 21-15,22-22 0,-1 1 0,0 21 16,1-21-16,20 20 0,-20 1 16,20 0-16,1 0 0,-1 21 0,1 0 15,-22 0-15,0 21 16,1 0-16,-1 22 0,0 20 0,1-21 15,-22 22-15,0-1 0,21 22 16,-21-21-16,1 20 0,-22-20 0,21 20 16,-21-20-16,21 21 0,-21-22 15,0 1-15,0-1 0,0-21 0,21 1 16,-21-1-16,0-21 0,0 0 0,21 1 16,-21-1-16,0-42 15,0-1 1,0-20-16,0 0 0,0-1 15,0-20-15,0-1 0,0 1 16,0-1-16,21-20 0,1-1 0,-1 0 16,21 1-16,-21-22 0,22 21 15,-1 22-15,0-1 0,1 1 0,-1 20 16,-21 1-16,21 0 0,-20 21 16,20 21-16,-21 0 0,0 0 0,0 0 15,1 42-15,-1-21 0,-21 43 16,0-22-16,21 43 0,-21-22 0,0 22 15,21-1-15,-21-20 0,0 21 16,0-1-16,0-20 0,0 20 0,0-20 16,0-1-16,0 1 0,0-1 15,0 1-15,0-22 0,0 1 16,0-1-16,0-21 0,0 0 0,0 0 16,0 1-16,21-1 0,-21 0 15,21-21-15,1 0 0,-1 0 16,0 0-16,-21-21 0,21 0 15,0 21-15,0-22 0,1 1 16</inkml:trace>
  <inkml:trace contextRef="#ctx0" brushRef="#br0" timeOffset="1870.71">3111 2074 0,'22'0'16,"-1"-21"-16,0 0 15,-21 0-15,21 0 0,0-22 16,0 22-16,1-21 0,-22 0 16,21-1-16,0 1 0,0 0 0,0-22 15,0 22-15,-21 21 0,22-22 0,-1 1 16,-21 21-16,0 0 0,0-1 16,0 65 15,-21-22-31,-1 21 0,1 1 15,21-1-15,-21 21 0,0-20 16,0 20-16,21-20 0,0-1 16,0 21-16,0-20 0,0-1 0,0-21 15,0 22-15,0-22 0,21 0 0,0 0 16,0-21-16,0 0 0,22 0 16,-22 0-16,21 0 0,1-21 0,20 21 15,-21-21-15,1 0 0,-1-1 0,0-20 16,1 21-16,-22-21 0,21 20 15,-21-20-15,22 0 0,-22-1 0,-21 1 16,21 0-16,-21-1 0,21 1 0,-21 21 16,21 0-16,-21 0 0,0-1 15,0 1-15,0 0 0,0 0 16,0 42 0,0 0-1,0 22-15,0-22 0,-21 21 16,21-21-16,0 22 0,-21-1 15,21 0-15,0-21 0,0 22 0,0-1 16,0-21-16,0 0 0,0 22 0,0-22 16,21 0-16,-21 0 0,21-21 15,1 21-15,-1 1 0,0-22 0,21 0 16,-21 0-16,1 0 0,20 0 16,0 0-16,-21 0 0,22-22 15,-1 22-15,-21-21 0,22 0 0,-22 0 16,21-21-16,-21 20 0,0-20 0,22 0 15,-22-1-15,0 1 0,0-21 16,0 20-16,1-20 0,-22-1 0,21 22 16,0-22-16,0 1 0,-21 21 0,0-1 15,0 1-15,0 0 0,0-1 16,0 22-16,0 0 0,0 0 0,0 0 16,0-1-16,-21 22 15,0 22-15,0-22 16,-1 42-16,22-21 0,-21 21 0,0 1 15,0-1-15,21 0 16,-21 1-16,21-1 0,-21 22 0,21-22 16,0 21-16,0 1 0,-22-22 0,22 22 15,0-22-15,0 0 0,0 1 16,0-1-16,0 0 0,22 1 0,-22-22 16,21 0-16,0 0 0,21 0 0,-21-21 15,22 0-15,-1 0 0,0 0 16,-20 0-16,20 0 0,0 0 0,1-21 15,-1 0-15,0 0 0,1 0 0,-22 0 16,21-22-16,-21 1 0,0 0 16,22-1-16,-43-20 0,21-1 0,0 22 15,-21-22-15,21 1 0,-21-1 16,0 22-16,0-21 0,0 20 0,0 1 16,0 0-16,0 20 0,0 1 15,0 0-15,0 42 16,0 0-1,-21 22-15,0-1 0,21 0 0,-21 1 16,21-1-16,0 22 0,0-1 0,0-21 16,0 22-16,0-1 0,0 1 15,0-22-15,0 1 0,0-1 0,0 0 16,0 1-16,21-22 0,0 21 0,-21-21 16,21 0-16,0-21 0,1 22 15,20-22-15,-21 0 0,21 0 16,-20 0-16,20 0 0,-21-22 0,21 1 15,1 0-15,-22 0 0,21 0 0,-21-22 16,1 22-16,-1-21 0,0 21 16,0-22-16,-21 22 0,0 0 0,0 0 15,0 42 1,0 0 0,0 0-16,0 22 0,0-22 15,0 0-15,0 0 0,0 0 16,0 1-16,0-1 0,0 0 15,0 0-15,21-21 16,0 0-16,1 0 16,-1-21-16,0 0 15,-21 0-15,0-1 16</inkml:trace>
  <inkml:trace contextRef="#ctx0" brushRef="#br0" timeOffset="2041.61">5927 1418 0,'0'0'0,"-22"0"0,1 0 0,0 0 16,0 0-16,0 0 0</inkml:trace>
  <inkml:trace contextRef="#ctx0" brushRef="#br0" timeOffset="2231.01">4974 1757 0,'0'0'0,"-42"21"0,21 0 16,-1-21-16,1 21 0,42-21 15,1 0 1,20 0-16,0 0 0,1 0 0,-1-21 15,21 21-15,1-21 0,-22 21 16,22-21-16,-1 21 0,1-21 0,-1 21 16,-20-21-16,-1 21 0,21-22 0,-20 22 15</inkml:trace>
  <inkml:trace contextRef="#ctx0" brushRef="#br0" timeOffset="2589.81">6117 1651 0,'0'-21'15,"-21"21"-15,0 0 0,21 21 16,-21 0-16,21 0 0,-22 22 16,22-1-16,0 0 0,-21 1 0,21 20 15,0-20-15,0 20 0,-21 22 16,0-22-16,0 22 0,-22 0 0,22-1 15,0 1-15,-21 0 0,21 20 0,-1-20 16,1 0-16,0-1 0,21 1 0,-21-21 16,21-1-16,-21 1 0,21-1 15,0 1-15,0-22 0,0 0 16,0-21-16,0 22 0,0-22 0,0 0 16,0 0-16,0-42 31,0 0-31,21 0 0,-21-22 15,21 22-15,-21-21 0,21 0 0,-21-1 16,0-20-16,0-1 0,0 1 0,0-22 16</inkml:trace>
  <inkml:trace contextRef="#ctx0" brushRef="#br0" timeOffset="2879.57">5969 1863 0,'0'0'0,"21"-64"0,0 22 16,0-22-16,1 22 0,-1 21 0,21-21 15,-21 20-15,22 1 0,-22 0 0,21 21 16,0 0-16,-20 0 0,20 0 16,0 0-16,-21 21 0,22-21 0,-43 43 15,0-22-15,0 21 0,0 0 0,0 1 16,-21-1-16,-1 0 0,1 1 16,-21-1-16,21 0 0,-22 1 0,1-1 15,0-21-15,21 22 0,-22-22 0,22 0 16,-21 0-16,21 0 0,-1 0 15,1-21-15,0 22 16,42-44 0,0 22-1,1-21-15,20 0 0,-21-21 16,0 21-16,22-22 0</inkml:trace>
  <inkml:trace contextRef="#ctx0" brushRef="#br0" timeOffset="3143.09">7027 1164 0,'0'-21'0,"0"42"16,0-63-16,0 21 0,0 42 47,0 0-47,0 21 0,0-20 15,-21 20-15,21 0 0,-21 1 0,21 20 16,0-21-16,0 1 0,0 20 0,0-20 15,0-1-15,0 0 0,0 1 16,0-1-16,0 0 0,0-21 0,0 1 16,0 20-16,0-21 0,0 0 15,21-21 1,-21-21-16,21 0 16,0 0-16</inkml:trace>
  <inkml:trace contextRef="#ctx0" brushRef="#br0" timeOffset="3465.9">7218 1651 0,'21'0'16,"0"0"-1,0 0-15,0 0 16,1 0-16,-1 0 0,0 0 0,0-21 16,0 21-16,0-21 0,22 0 0,-22 21 15,0-22-15,0 1 0,0 0 16,-21 0-16,0 0 0,0 0 0,0-1 15,0 1-15,-21 21 16,0 0-16,0 0 0,0 0 16,-22 21-16,22 1 0,-21-1 15,21 21-15,0 0 0,-1 1 0,1-1 16,0 0-16,21 1 0,0 20 0,0-42 16,0 22-16,0-1 0,0-21 15,21 22-15,0-22 0,1 0 0,-1 0 16,21-21-16,-21 0 0,0 0 0,22 0 15,-22 0-15,0 0 0,0 0 0,22-21 16,-22 0-16,0 0 0,0-22 16</inkml:trace>
  <inkml:trace contextRef="#ctx0" brushRef="#br0" timeOffset="5986.6">9017 1249 0,'0'0'0,"0"21"0,-21-21 0,0 21 16,21 0-1,21-21 1,0 0-1,0 0-15,0-21 0,22 0 16,-1 0-16,-21 0 0,21 0 16,1-22-16,-1 22 0,-21-21 0,22-1 15,-1-20-15,0 21 0,1-22 16,-22 22-16,0-22 0,0 22 0,0 0 16,-21-1-16,0 1 0,0 21 0,0 0 15,0-1-15,-21 22 0,0 0 16,0 0-16,0 0 0,-1 22 0,1-1 15,0 0-15,0 21 0,0 22 16,0-22-16,-1 43 0,1-22 0,21 22 16,-21-22-16,0 22 0,0-21 0,21 20 15,0-20-15,0 20 0,-21 1 16,21-21-16,0-1 0,0 1 16,0-1-16,-22-21 0,22 22 0,0-43 15,0 21-15,0-20 0,0-1 0,0 0 16,-21 0-16,0-21 15,0 0-15,0-21 0,0 21 16,-1-21-16,1-22 0,0 22 0,0-21 16,0 21-16,0-22 0,-1 22 15,1-21-15,0 21 0,0 0 0,0-1 16,0 22-16,21 22 16,0-1-1,0 0-15,0 0 0,0 21 16,0-20-16,0 20 0,21-21 0,0 21 15,0-20-15,0-1 0,22 0 16,-1 0-16,0 0 0,1-21 0,-1 21 16,0-21-16,1 0 0,-1 0 0,21 0 15,-20 0-15,20-21 0,1 0 0,-1 0 16,-20 0-16,20 0 0,1-22 16,-22 1-16,0 21 0,1-22 0,-22 1 15,0 0-15,21-1 0,-42 1 0,21 21 16,-21 0-16,0 0 0,-21 21 31,0 21-31,21 21 16,-21-21-16,0 22 0,0-1 15,-1-21-15,22 21 0,-21 1 0,0-1 16,0-21-16,21 22 0,0-22 0,0 0 16,-21 0-16,21 0 0,0 0 0,0 1 15,21-22 1,0-22-1,0 1-15,22-21 0,-22 21 0,0-22 16,0 22-16,0-21 0,22 0 16,-22-1-16,0 1 0,0 0 0,0-1 15,0 22-15,1 0 0,-1 0 16,-21 0-16,21 21 16,-21 21-16,0 0 0,0 0 15,0 0-15,0 0 0,0 22 0,0-1 16,0-21-16,0 22 0,21-1 0,-21-21 15,0 0-15,0 22 0,21-22 16,0 0-16,1 0 0,-1 0 0,0-21 16,0 0-16,21 0 0,-20 0 0,20 0 15,-21 0-15,21 0 0,1-21 16,-1 0-16,0 0 0,-20 0 0,20-22 16,-21 1-16,21 0 0,-20-22 15,-1 1-15,21-1 0,-21 1 0,0-1 16,-21 1-16,22-1 0,-22 1 15,21 20-15,-21 1 0,0 0 0,0 20 16,0 1-16,0 0 0,-21 21 16,-1 21-16,1 0 15,0 1-15,21 20 0,-21-21 0,0 43 16,0-22-16,-1 0 0,1 22 16,21-1-16,-21 1 0,0-1 0,0 1 15,0-22-15,21 22 0,-22-22 0,22 0 16,-21 1-16,21-1 0,0-21 0,0 0 15,0 0-15,0 1 16,0-1-16,21-42 16,1-1-16,-1 1 15,21 0-15,-21-21 0,0 21 0,1-22 16,-1 22-16,0-21 0,0-1 16,0 22-16,0 0 0,1 0 0,-1 0 15,-21 0-15,21 21 16,-21 21-16,0 0 0,0 0 15,0 0-15,0 0 0,0 22 0,21-22 16,-21 21-16,0 1 0,0-22 0,21 0 16,0 21-16,-21-21 0,22 1 15,-1-1-15,0 0 0,21-21 16,-21 21-16,1-21 0,20 0 0,-21 0 16,21 0-16,1 0 0,-22 0 0,21-21 15,-21 0-15,22 0 0,-22-1 16,21 1-16,-21-21 0,1 0 0,-1 20 15,-21-20-15,0 0 0,21-1 0,-21 1 16,0 21-16,0-21 0,0 20 0,0 1 16,-21 21-1,0 21-15,-1 1 16,22-1-16,-21 0 0,21 21 16,0 1-16,-21-22 0,21 21 15,0-21-15,0 22 0,0-22 0,0 21 16,0-21-16,0 0 0,0 1 0,21-1 15,0 0-15,22-21 0,-22 0 16,0 0-16,21 0 0,-20 0 16,20 0-16,0-21 0,1 21 0,-1-21 15,0-1-15,22 1 0,-22 0 0,0-21 16,1 21-16,-22-22 0,21 22 16,-21-21-16,1-1 0,-22 22 0,0-21 15,0 21-15,0 0 0,-43 21 16,22 0-16,0 0 0,0 0 0,0 0 15,-22 0-15,43 21 16,0 0-16,0 0 0,21 0 16,1 0-16,20 1 0,-21-1 15,21 0-15,1 0 0,-1 0 0,0 0 16,1 1-16,-22-1 0,0 0 16,0 0-16,0 0 0,-21 0 0,0 1 15,0-1-15,0 0 0,0 0 16,0-42 31,22 21-47,-1-21 0,0 0 0,0 21 15,0-22-15,0 1 0,1 0 16,-1 0-16,0 0 0,0-22 16,0 22-16,0 0 0,1-21 0,-1 21 15,0-1-15,0 1 0,0 0 0,-21 0 16,0 0-16,21 21 15,-21 21 1,0 0 0,-21 0-16,21 22 0,-21-22 0,21 0 15,0 0-15,0 21 0,0-20 16,0-1-16,0 0 0,0 0 0,0 0 16,0 0-16,21 1 0,0-1 15,1 0-15,-1-21 0,0 0 16,0 0-16,0 0 0,22 0 15,-22 0-15,0 0 0,21 0 0,-21-21 16,1 0-16,20-1 0,-21 1 0,0-21 16,22 0-16,-22-1 0,0 1 0,21-22 15,-21 1-15,1-1 16,-1 1-16,0-1 0,0 1 0,0-1 16,0-41-16,-21 20 0,0 64 15,0 0-15,0-1 0,-21 44 16,0-1-1,0 0-15,0 21 0,0 1 16,-1-1-16,1 0 0,21 22 0,-21-22 16,21 22-16,0-1 0,0 1 15,0-22-15,0 21 0,0-20 0,0-1 16,0 0-16,0 1 0,21-22 0,0 21 16,1-21-16,-22 1 0,21-1 15,0-21-15,0 21 0,0-21 0,0 0 16,1 0-16,-1 0 0,0 0 0,0-21 15,-21 0-15,21 21 0,0-22 0,1 1 16,-1 0-16,-21 0 0,0-21 16,0 20-16,0-20 0,0 21 15,0-21-15,0 20 0</inkml:trace>
  <inkml:trace contextRef="#ctx0" brushRef="#br0" timeOffset="6170.03">13081 1651 0,'0'0'0,"-21"0"0,0-21 15,42 0 1,0 21-16,21-21 0,-21 21 16,22 0-16,-1-22 0,0 22 15,1 0-15,-22-21 0,21 21 0,-21 0 16,22 0-16,-22-21 0,-21 0 16,0 0-1,-21 21-15,0 0 0,-1-21 16</inkml:trace>
  <inkml:trace contextRef="#ctx0" brushRef="#br0" timeOffset="6327.45">12700 1439 0,'0'0'0,"-42"0"0,20 0 16,1 0-16,0 0 0,0 0 0,0 0 16,0 0-1,42 22 1,0-22-16,21 0 15,-21 0-15,22 0 0,-22 0 0,21 21 0,1-21 16</inkml:trace>
  <inkml:trace contextRef="#ctx0" brushRef="#br0" timeOffset="7817.02">14012 1820 0,'21'0'0,"-42"0"0,64 0 0,-22-21 16,0 21-16,0-21 0,0 0 16,0 0-16,1 0 0,-22-1 15,21-20-15,-21 21 0,21 0 16,-21 0-16,0-1 0,0 1 0,0 0 16,0 0-16,-21 0 0,0 21 0,-1 0 15,-20 0-15,21 0 0,-21 0 16,-1 21-16,1 0 0,0 0 0,-1 22 15,1-22-15,0 21 0,-1 0 0,1 1 16,21 20-16,0-20 0,-1-1 16,1 0-16,21-21 0,0 22 0,0-22 15,0 0-15,21 0 0,1 0 0,-1-21 16,21 0-16,-21 0 0,22 0 16,-22 0-16,21 0 0,0 0 0,1-21 15,-22 0-15,21 0 0,1 0 16,-22 0-16,0-1 0,0-20 0,0 21 15,0-21-15,-21-1 0,0 22 0,22-21 16,-22-1-16,0 22 0,0 0 16,0-21-16,0 21 0,-22 42 31,22 0-31,0 0 16,0 21-16,0-20 0,0 20 0,0 0 15,0-21-15,0 22 0,0-22 0,22 21 16,-1-21-16,0 1 0,-21-1 15,21 0-15,0-21 0,22 21 16,-22-21-16,0 0 0,21 0 0,-21 0 16,22 0-16,-22 0 0,21-21 0,-21 21 15,22-21-15,-22 0 0,0-1 16,0 1-16,0-21 0,1 21 0,-1-22 16,-21 22-16,0-21 0,21 0 0,-21 20 15,0 1-15,0 0 0,0 0 0,-21 42 31,21 0-31,-21 0 0,-1 22 16,22-22-16,-21 21 0,21-21 0,-21 22 16,0-22-16,21 21 0,0-21 15,0 1-15,0-1 0,0 0 16,0 0-16,0-42 31,21 0-15,0 21-16,0-21 0,-21-1 0,22-20 15,-1 21-15,0 0 0,-21 0 0,21-22 16,0 22-16,0 0 0,-21 0 16,22 0-16,-1 21 0,0 0 31,-21 21-31,0 0 0,21 0 0,-21 0 16,0 0-16,0 22 0,21-22 15,0 0-15,1 0 0,-1 0 16,0-21-16,0 22 0,0-1 0,0-21 15,1 0-15,20 0 0,-21 0 0,0 0 16,0 0-16,1 0 0,-1-21 16,0-1-16,0 1 0,0 21 0,0-42 15,1 21-15,-1 0 0,21-1 0,-21-20 16,0 0-16,1 21 0,-1-22 16,0 22-16,0 0 0,0 0 0,0 0 15,1-1-15,-1 22 0,-21 22 47,0-1-31,21-21 15,0 0-31,-21-21 16,0-1-16,0 1 15,21 21-15,-21-21 0,0 0 16,0 0-1,-21 21 1,0 0-16,0 0 0,0 0 16,-1 21-16,1 0 0,0 0 15,0 22-15,0-22 0,0 0 16,-1 21-16,1-21 0,21 22 0,0-1 16,0-21-16,0 0 0,0 22 0,0-22 15,0 0-15,21 0 0,1 0 16,-1 1-16,0-22 0,0 0 0,21 21 15,-20-21-15,-1 0 0,21 0 0,-21 0 16,22 0-16,-22-21 0,0-1 16,21 22-16,-21-21 0,1 0 0,-1 0 15,0-21-15,21 20 0,-21-20 0,1 0 16,-1-1-16,-21 1 0,21 21 16,-21-21-16,0 20 0,0 1 15,0 0-15,0 0 0,-21 21 16,0 0-16,-1 42 0,1-21 0,0 1 0,0 20 15,0 0-15,21 1 16,0-1-16,0 0 0,0-21 0,0 22 16,21-1-16,0-21 0,0 0 0,0 22 15,22-22-15,-22-21 0,21 21 0,1 0 16,-22-21-16,21 0 0,0 0 16,1 0-16,-1 0 0,0 0 0,1 0 15,-1 0-15,0-21 0,-20 0 0,-1 21 16,0-21-16,-21 0 0,0-22 0,0 22 15</inkml:trace>
  <inkml:trace contextRef="#ctx0" brushRef="#br0" timeOffset="8694.23">1841 3027 0,'-42'0'15,"21"21"-15,0-21 0,0 0 16,-1 0-16,1 0 0,64 0 47,-22 0-31,21 0-16,0 0 0,22 0 0,-1 0 15,1 0-15,21 0 0,-1 0 0,22-21 16,0 21-16,21 0 0,-21 0 15,21 0-15,0 0 0,0 0 0,0 0 16,21 0-16,0 0 0,21 0 16,-20 0-16,20-21 0,21 21 15,1 0-15,21 0 0,-1 0 0,1 0 16,21 0-16,0 0 0,-22 0 0,43-21 16,-21 21-16,21 0 0,0 0 0,0 0 15,0 0-15,0-22 0,0 22 16,0 0-16,21 0 0,-21 0 0,0-21 15,0 21-15,21 0 0,-21 0 0,22-21 16,-22 21-16,21 0 0,0 0 16,-21-21-16,0 21 0,0 0 0,0-21 15,0 0-15,-21 21 0,0 0 16,21-22-16,-22 22 0,-20 0 0,21-21 16,-21 21-16,-1 0 0,-20-21 15,-1 21-15,1 0 0,-22 0 0,0 0 16,1-21-16,-22 21 0,0 0 0,-21 0 15,0 0-15,-21 0 0,-21 0 0,-1 0 16,-20 0-16,-22 0 0,0 0 16,1-21-16,-22 21 0,0 0 0,0 0 15,-42-21 17,0 21-32,0 0 0,0 0 15,-1 0-15,1-22 0,0 22 31,0-21-31,0 21 0,0 0 0</inkml:trace>
  <inkml:trace contextRef="#ctx0" brushRef="#br0" timeOffset="28586.46">7112 8594 0,'0'0'0,"0"-21"16,0-1-16,0 1 0,0 0 16,0 0-16,0 0 0,0 0 15,0-1-15,0 1 0,0 0 16,0 0-16,0 0 0,0 0 16,0-1-16,0 1 0,0 0 15,0 42 16,0 0-31,0 1 0,0-1 0,0 21 16,0-21-16,0 22 16,0-1-16,0-21 0,0 21 0,0 22 15,0-22-15,0 1 0,0 20 0,0 1 16,0-1-16,0 1 0,0-1 16,0 1-16,0-1 0,0 1 0,0-1 15,0 1-15,0 20 0,0-20 0,0-1 16,0 1-16,-21 20 0,21-20 15,-21-22-15,21 22 0,0-1 0,0-20 16,0-1-16,0 0 0,0 1 0,0-1 16,0-21-16,0 21 0,0-20 0,0-1 15,0 0-15,0 0 0,0 0 16,0 0-16,0 1 16,0-44 15,0 1-31,0 0 0,0 0 0,0 0 15,0 0-15,0-1 0,0-20 16,0 0-16,0 21 0,0-43 0</inkml:trace>
  <inkml:trace contextRef="#ctx0" brushRef="#br0" timeOffset="30142.35">7175 8551 0,'-21'-42'16,"21"21"-16,0 0 15,21 0 1,1 21-1,-1-22-15,0 22 16,0 0-16,-21-21 0,21 21 16,0 0-16,-21-21 15,22 21-15,-1 0 0,0 0 0,21 0 16,-21 0-16,1 0 0,20 0 0,0 0 16,1 0-16,20-21 0,1 21 15,-22 0-15,21 0 0,22 0 0,-21 0 16,20-21-16,1 21 0,0 0 0,-1-21 15,22 21-15,0 0 0,0-22 16,0 22-16,21 0 0,-22 0 0,1-21 16,21 21-16,-21 0 0,0 0 0,21-21 15,0 21-15,-21 0 0,21 0 0,-21-21 16,-1 21-16,1 0 0,0-21 16,-21 0-16,21 21 0,-22 0 15,1 0-15,0-22 0,-22 22 0,22 0 16,-22 0-16,-20 0 0,20 0 0,-21 0 15,-20 0-15,20 0 0,-21 0 16,0 0-16,0 0 16,-21 22-16,0-1 15,0 0-15,0 0 16,0 0-16,0 0 0,0 1 16,0-1-16,0 21 0,0-21 0,0 0 15,0 22-15,0-22 0,0 21 16,0 1-16,0-1 0,0 0 0,22 1 15,-22 20-15,0-21 0,0 22 16,21-22-16,-21 22 0,21-22 0,-21 22 16,0-22-16,0 0 0,0 22 0,0-22 15,0 0-15,0 1 0,0-1 0,0 0 16,0 22-16,0-22 0,0 1 0,0-1 16,0 0-16,0 1 0,0-1 15,0-21-15,0 21 0,0 1 0,0-22 16,0 21-16,-21-21 0,21 1 0,0 20 15,-21-21-15,21 0 0,0 0 0,0 1 16,0-1-16,0 0 0,-22-21 16,22 21-16,0 0 0,0 0 15,0 1-15,-21-22 0,21 21 16,0 0-16,-21-21 16,21 21-16,-21-21 0,21 21 15,-21-21-15,0 0 16,-1 21-16,1-21 15,0 0-15,0 0 0,0 22 0,0-22 16,-1 0-16,1 0 0,0 21 16,0-21-16,-21 0 0,20 0 0,1 21 15,-21-21-15,0 0 0,-1 0 16,22 0-16,-21 0 0,-1 0 0,1 0 16,-21 21-16,20-21 0,-20 0 0,20 0 15,-20 0-15,-22 0 0,22 0 16,-1 21-16,-20-21 0,20 0 0,1 0 15,-1 0-15,1 21 0,-1-21 0,22 0 16,-22 0-16,1 22 0,20-22 0,-20 0 16,-1 0-16,1 0 0,-1 0 0,1 21 15,-1-21-15,1 0 0,-22 0 16,1 0-16,20 0 0,-21 0 0,22 0 16,-22 0-16,22 0 0,-22 21 0,22-21 15,-1 0-15,1 0 0,-1 0 16,1 0-16,20 0 0,-20 0 0,20 0 15,-20 0-15,21 0 0,-1 0 16,-20 0-16,20 0 0,1 0 0,0 0 16,-1 0-16,1-21 0,21 21 0,-21 0 15,-1 0-15,22 0 0,-21 0 0,21-21 16,-22 21-16,22 0 0,0 0 16,0 0-16,0 0 0,-1 0 0,1-22 15,0 22 1,21-21 249,21 21-249,0-21 0,-21 0 15,0 0-15</inkml:trace>
  <inkml:trace contextRef="#ctx0" brushRef="#br0" timeOffset="31555.05">7324 8424 0,'0'-21'0,"0"0"47,21 21-47,0 0 16,-21-21-16,21 21 0,-42 0 47,0 0-47</inkml:trace>
  <inkml:trace contextRef="#ctx0" brushRef="#br0" timeOffset="32754.36">6265 6583 0,'0'-21'0,"0"0"0,-21 21 15,21-22-15,-21 1 0,21 0 16,-21 21-16,21-21 0,0 0 16,-21 0-16,21-1 15,-22 22 1,22 22 31,0-1-47,0 0 15,22 21-15,-1-21 0,-21 22 16,21-22-16,0 21 0,0 1 0,0-22 16,-21 21-16,43 0 0,-22 1 0,0-1 15,0-21-15,22 22 0,-1-1 16,-21 0-16,21 22 0,1-22 16,-22 0-16,21 22 0,1-22 0,-1 1 15,-21 20-15,21-21 0,1 1 0,-1-1 16,-21 22-16,22-22 0,-1 0 15,-21 1-15,21-22 0,-20 21 0,20 0 16,-21 1-16,64 84 16,-64-85-16,0-21 15,0 0-15,0 1 0,1-1 0,-22 0 16,0 0-16,21 0 0,-21 0 0,21-21 16,-21 22-16,0-1 31,0-42 16,0-1-32,0 1-15,0 0 0,-21 0 0,21 0 16,-21 0-16,-1-22 0</inkml:trace>
  <inkml:trace contextRef="#ctx0" brushRef="#br0" timeOffset="33557.9">6244 6625 0,'0'0'0,"-21"-42"16,0 21-16,21 0 16,-21 21-16,21-22 15,0 1-15,-22 21 16,1 0-1,21 21 1,0 1 0,0-1-16,0 21 0,0-21 15,0 22-15,0-1 0,0 0 0,0 1 16,0-22-16,0 21 0,0 0 0,0 1 16,0-1-16,0 0 15,0-20-15,0 20 0,0-21 0,0 0 0,0 22 16,0-22-16,0 0 15,0-42 17,0 0-32,0-1 0,0 1 15,0 0-15,0 0 0,0 0 16,0 0-16,0-22 0,0 22 0,0 0 16,0-21-16,0 20 0,0 1 0,0 0 15,0 0-15,0-21 0,0 20 16,0 1-16,0 0 0,0 0 15,0 0-15,0 0 0,0-1 16,0 1-16,21 21 16,1 0-16,-1 0 15,0 0-15,0 0 0,21 0 16,-20 0-16,-1 21 0,21 1 16,-21-22-16,22 21 0,-1 0 0,-21 0 15,21 0-15,-20 0 0,20 1 0,0-22 16,-21 21-16,1 0 0,20 0 15,-21-21-15,0 21 0,0 0 0,1-21 16,-22 22-16,21-22 0,0 0 78,0-22-62,0 22-16,0-21 15</inkml:trace>
  <inkml:trace contextRef="#ctx0" brushRef="#br0" timeOffset="34331.5">10753 6541 0,'21'0'15,"-42"0"-15,63 0 0,-42-22 0,21 22 0,-21-21 16,21 21-16,-21-21 0,0 0 16,21 21-16,-21-21 15,22 21-15,-22-21 16,0 42 31,0 0-47,0 0 15,-22 0-15,1 22 0,0-22 0,0 21 16,0 0-16,21-20 0,-21 20 0,-1 0 16,-20 1-16,21-1 0,0 21 15,0-20-15,-22-1 0,22 22 16,0-22-16,-21 21 0,20-20 0,-20 20 16,21 1-16,-21-22 0,20 22 0,-20-22 0,0 21 15,21-20-15,-22 20 0,1-20 16,0-1-16,20 0 0,-20 1 15,0-1-15,-1-21 0,22 21 0,-21 1 16,21-1-16,0-21 0,-22 22 16,22-22-16,0 0 0,0 0 0,0 21 0,-1-42 15,22 22-15,0-1 0,-21 0 0,21 0 16,0-42 15,0 0-15,0 0-16,0-1 0,21 1 15,1 0-15,-1 0 0,0-21 0,-21 20 16,21-20-16</inkml:trace>
  <inkml:trace contextRef="#ctx0" brushRef="#br0" timeOffset="35329.44">10816 6498 0,'0'0'0,"21"0"0,0 0 16,1-21-16,-22 0 31,21 21-31,-21-21 16,21 21-1,-21-21 1,-21 21 31,0 0-47,-1 0 0,1 21 0,0-21 15,0 21-15,0 0 0,-22 0 16,22 0-16,-21-21 0,21 22 0,0-1 16,-22 0-16,22 0 0,0 0 15,0 0-15,0 1 0,21-1 0,-22-21 16,22 21-16,-21-21 0,0 21 16,42-42 46,0 21-62,1-21 16,-1 0-16,0 21 0,0-22 0,0 1 15,22 21-15,-1-21 16,0 0-16,-21 0 0,22 0 0,-1-1 16,0 1-16,1 0 0,-1 0 0,0 0 15,-20 0-15,-1-1 0,21 1 16,-21 0-16,0 0 0,1 0 15,-1 21-15,-21-21 16,21 21 15,-21 21-15,0 0-16,0 0 0,21 0 16,-21 0-16,0 1 0,0-1 0,0 21 0,0-21 15,21 22-15,-21-1 16,0 0-16,21 1 0,-21-1 0,0-21 15,22 21-15,-22 1 0,21-22 0,-21 21 16,0-21-16,0 1 0,21 20 0,-21-21 16,21 0-16,-21 0 15,0 1-15,0-1 0</inkml:trace>
  <inkml:trace contextRef="#ctx0" brushRef="#br0" timeOffset="40657.94">3260 4614 0,'0'0'0,"0"-21"15,0 0-15,0 0 16,0 0-1,21 21-15,-21-21 16,0-1 15,-21 44 1,21-1-32,0 0 15,0 21-15,0-21 0,0 22 0,0-1 16,0 22-16,0-22 0,0 21 15,0 1-15,0-1 0,0 22 0,0-21 16,0-1-16,0 1 0,0-1 16,0 22-16,0-22 0,-22 22 0,22-22 15,-21 22-15,21-21 0,0-1 16,0 1-16,0-22 0,0 21 0,0-20 16,0-1-16,0 0 0,0 1 15,0-1-15,0-21 0,0 22 16,21-22-16,-21 0 0,22 0 0,-22 0 15,0 0-15,0 1 0,21-22 16,-21-22 15,0 1-31,0 0 0,0 0 0,0 0 16,0 0-16,0-22 0,0 22 16,21-21-16,-21-1 0,0 1 0,0-21 15,0 20-15</inkml:trace>
  <inkml:trace contextRef="#ctx0" brushRef="#br0" timeOffset="41590.78">3514 4551 0,'0'-21'16,"0"0"-16,-22 21 15,22-22-15,-21 22 0,0-21 16,21 0 0,0 0-1,21 21-15,0-21 16,1 21-16,-1-21 0,0 21 15,21-22-15,1 22 0,-22 0 0,21-21 16,0 21-16,22 0 0,-22-21 16,1 0-16,20 21 0,1 0 0,-1 0 15,1-21-15,20 21 0,1 0 16,21 0-16,0-21 0,-1 21 16,22 0-16,-21 0 0,0 0 0,0 0 15,21-22-15,-21 22 0,21 0 16,-21 0-16,21 0 0,-22 0 0,1 0 15,-21-21-15,21 21 0,-22 0 0,22 0 16,-21 0-16,0 0 0,-1 0 16,1 0-16,0 0 0,-1 0 0,-20 0 15,-1 0-15,1 0 0,-1 0 16,-20 0-16,20 0 0,-42 0 0,22 0 16,-22 0-16,21 0 0,-21 0 0,0 0 15,1 0-15,-22 21 16,21-21-16,0 0 0,-21 22 15,21-22-15,0 21 16,-21 0-16,0 0 16,21 0-16,-21 0 15,0 1-15,0-1 0,0 21 16,0-21-16,0 0 0,0 1 0,0 20 16,0-21-16,0 21 0,0-20 15,0 20-15,0 0 0,0 1 0,0-1 16,-21 0-16,21 22 0,-21-22 0,21 0 15,0 22-15,0-22 0,-21 1 16,21-1-16,0 21 0,-21-20 16,21-1-16,0 0 0,0 1 0,0-1 15,0 0-15,0 1 0,0-1 0,0 0 16,0-20-16,0 20 0,0 0 16,0-21-16,0 22 0,0-22 0,0 21 15,0-21-15,0 1 0,-21-1 0,21 0 16,0 0-16,-22 0 0,22 0 0,0 1 15,0-1-15,0 0 16,0 0-16,0 0 16,0 0-16,0-42 78,-21 0-63,0 21 1,0-21-16,-21 21 0,20 0 16</inkml:trace>
  <inkml:trace contextRef="#ctx0" brushRef="#br0" timeOffset="42651.17">3810 6456 0,'-21'-21'62,"0"21"-62,-1 0 16,1 0-16,0 0 0,0 0 15,0 0-15,0 0 0,-1 0 16,1 0 0,0 0 109,42 0-78,0 0-32,1 0-15,20 0 0,-21 0 16,43 0-16,-22 0 0,21 0 15,1-21-15,-1 21 0,1 0 0,21 0 16,-1-22-16,22 22 0,0 0 16,0-21-16,0 21 0,-1 0 0,1-21 15,0 21-15,0 0 0,0 0 0,-22-21 16,22 21-16,0 0 0,0-21 16,-21 21-16,-1-21 0,1 21 15,0 0-15,-1 0 0,-20-22 0,20 22 0,-20 0 16,-1 0-16,1 0 0,-1-21 0,1 21 15,-1 0-15,1 0 0,-22 0 16,22 0-16,-1 0 0,-20 0 0,-1 0 16,21 0-16,-20 0 15,-1 0-15,0-21 0,1 21 0,-1 0 0,0 0 16,-20 0-16,-1 0 0,21 0 16,-21 0-16,0-21 0,1 21 0,-1 0 15,0 0-15,0 0 16,-42 0 187,0 0-187,0 0-16</inkml:trace>
  <inkml:trace contextRef="#ctx0" brushRef="#br0" timeOffset="48110.76">10626 4530 0,'0'0'0,"0"-21"15,0-1 1,0 1-16,0 0 0,0 0 15,21 21-15,-21-21 0,0 0 0,0-1 16,0 1-16,0 0 16,21 0-16,-21 0 0,0 0 0,0-1 15,21 1-15,-21 0 0,0 0 16,0 0-16,0 0 0,0-1 16,0 1-1,0 42 16,21 1-15,-21-1-16,21 0 0,-21 21 16,0 1-16,0-1 0,22 0 15,-22 22-15,0-22 0,21 22 0,-21-1 16,0 1-16,0 20 0,0-20 0,0 20 16,0-20-16,0 21 0,0-22 0,0 1 15,0 20-15,0-41 0,0 20 16,0 1-16,0-1 0,0-21 0,0 22 15,0-22-15,0 1 0,0-1 0,0 0 16,0 1-16,0-1 0,0-21 0,0 0 16,0 0-16,0 1 0,0-1 15,0 0-15,0 0 0,0 0 16,0 0 0,0-42 30,0 0-46,0 0 0,-21 0 16,21 0-16,-22-1 0,22 1 0,0-21 16,0 0-16,0-1 0,0 1 0,0 0 15,0-1-15</inkml:trace>
  <inkml:trace contextRef="#ctx0" brushRef="#br0" timeOffset="48909.81">10858 4360 0,'0'0'0,"0"-42"16,0 21-16,0 0 0,0 0 15,0-1-15,0 1 16,0 0-1,22 21 1,-1 0-16,0 0 0,0-21 0,0 21 0,22 0 16,-1 0-16,-21 0 15,21 0-15,1 0 0,20 0 0,-20 0 16,20 0-16,-21 0 0,22-21 0,-1 21 16,22 0-16,0 0 0,21 0 15,-1 0-15,22 0 0,-21 0 0,21 0 16,0 0-16,21 0 0,-21 0 0,22-21 15,-22 21-15,21 0 0,-21 0 16,0 0-16,0 0 0,0 0 0,0 0 16,-21 0-16,21 0 0,-22-22 0,1 22 15,0 0-15,-21 0 0,-1 0 16,1 0-16,-21 0 0,20 0 16,-20 0-16,-22-21 0,22 21 0,-1 0 15,-21 0-15,1 0 0,-1 0 16,0 0-16,-20 0 0,20 0 0,-21 0 15,0 0-15,0 0 0,1 0 16,-22 21-16,0 1 16,0-1-1,0 0-15,0 0 0,0 0 16,-22 0-16,1 22 0,21-22 0,-21 21 16,0-21-16,21 22 15,-21-1-15,21 0 0,-21 1 0,21 20 0,0-20 16,-22 20-16,22 1 0,0-1 15,0 1-15,0-1 0,0 1 0,0-1 16,0 1-16,0-1 0,0 1 16,0-22-16,0 21 0,0 1 0,0-22 15,0 22-15,0-1 0,22-20 0,-22 20 16,0-21-16,0 1 0,0 20 0,0-20 16,0-22-16,0 21 0,0 0 15,0-20-15,0 20 0,0-21 0,0 0 16,0 0-16,0 1 0,0-1 0,0 0 15,0 0-15,0 0 16,0-42 47,0 0-63,-22 21 0,1-21 15,0 0-15,0 21 0</inkml:trace>
  <inkml:trace contextRef="#ctx0" brushRef="#br0" timeOffset="49953.73">10901 6117 0,'-21'0'0,"-1"0"47,44 0 0,-1 0-32,0 0-15,0 0 16,0 0-16,22 0 0,-22 0 0,21 0 16,0 0-16,22 0 0,-1 0 15,1 0-15,-1 0 0,1 0 0,-1 0 16,22 0-16,0 0 0,-1 0 0,1 0 16,21 0-16,-21 0 0,20 0 15,-20 0-15,21 0 0,-21 0 0,20 0 16,-20 0-16,21 0 0,-21 0 15,20 0-15,-20 0 0,21 0 0,-21 0 16,20 0-16,-20 21 0,0-21 0,-1 0 16,1 0-16,-21 0 0,-1 0 0,1 0 15,-1 0-15,1 0 0,-1 0 0,1 0 16,-1 0-16,-21 0 0,22 0 16,-22 0-16,22 0 0,-22 0 15,0 0-15,1 0 0,-1 0 0,0 0 0,1 0 16,-1 0-16,-21 0 0,22 0 15,-22 0-15,21 0 0,-21 0 16,22 0-16,-22 0 0,0 0 0,21 0 16,-21 0-16,1 0 0,-1 0 0,0 0 15,0 0-15,0 0 0,0 0 0,1 0 16,-1 0-16,0 0 0,0 0 0,0 0 16,0 0-16,1 0 0,-1 0 15,0 0-15,0 0 0,0 0 16,0-21-16,1 21 0,-1 0 15,0 0-15,0 0 16,0 0-16,0 0 16,-42 0 62,0 0-78,0 0 0,0 0 15,0 0-15,-1 0 0,1 0 0,0 0 16,-21 0-16</inkml:trace>
  <inkml:trace contextRef="#ctx0" brushRef="#br0" timeOffset="67366.14">19156 2667 0,'21'0'16,"0"0"0,0 0-1,0-21-15,1 21 0,-1-21 0,21 0 16,-21 21-16,22-22 0,-1 1 0,0-21 16,1 21-16,-1 0 0,0-1 15,1-20-15,-1 21 0,0 0 0,-21 0 16,1-22-16,-1 22 0,-21 0 0,0-21 15,0 20-15,0 1 0,0 0 0,-43 0 16,22 21-16,-42 0 0,20-21 16,-20 21-16,-1 0 0,1 0 15,-1 21-15,1 0 0,-1 0 0,1 0 0,-1 1 16,22 20-16,0 0 0,21-21 16,-22 22-16,22-1 0,21 0 15,0 1-15,0-1 0,0-21 0,0 22 16,21-1-16,0 0 0,22-21 0,-22 22 15,21-1-15,1-21 0,-1 22 16,0-1-16,1-21 0,-22 21 0,21-20 16,-21 20-16,0-21 0,1 0 0,-22 22 15,0-22-15,0 0 0,0 0 0,0 0 16,-22-21-16,-20 21 0,21 1 16,-21-22-16,-1 0 0,-20 0 0,20 0 15,1 0-15,-21 0 0,20 0 0,1-22 16,0 1-16,-1 0 0,1 0 15,0-21-15,20 20 0,-20-20 16,21 21-16,0-21 0,0 20 0,-1-20 16,1 21-16,21 0 0,0 42 31,0 0-31,0 0 0,0 22 16,21-22-16,-21 21 0,22-21 0,-1 22 15,0-1-15,0-21 0,-21 21 0,21-20 16,0-1-16,22 0 0,-22 0 0,0 0 15,21 0-15,-20-21 0,20 0 16,-21 0-16,21 0 0,1 0 0,-1 0 16,22-21-16,-22 0 0,0 0 15,1 0-15,-1 0 0,21-1 0,-41-20 16,20 21-16,0-21 0,-21 20 16,1-20-16,-1 21 0,0-21 0,-21 20 15,21 22-15,-21-21 0,0 42 31,-21 1-31,0-1 16,21 0-16,0 0 0,0 21 0,0-20 16,0-1-16,0 0 0,0 0 15,0 0-15,21-21 0,0 0 0,21 21 16,-20-21-16,20 0 16,-21 0-16,21 0 0,1 0 0,-1-21 15,0 0-15,1 21 0,-1-21 0,0 0 16,-20 0-16,-1-1 0,21-20 0,-21 21 15,0 0-15,-21 0 0,22-22 16,-22 22-16,0 0 0,21 21 0,-21-21 16,0 42-1,-21 0-15,-1 0 16,22 22-16,-21-22 0,21 21 16,0 0-16,-21 1 0,21 20 0,-21 1 15,21-22-15,0 22 0,0-1 16,0 1-16,0 20 0,-21-20 0,21-1 15,0 1-15,-21 20 0,-1-20 0,1-1 16,0 1-16,0-1 0,0 1 0,0-22 16,-1 1-16,1-1 0,0 0 15,-21-21-15,21 1 0,-22-1 0,22 0 16,-21-21-16,-1 0 0,22 0 0,-21 0 16,0 0-16,-1 0 0,1-21 0,0 21 15,-1-21-15,1-1 0,21 1 0,-22 0 16,22 21-16,-21-21 0,21 0 15,0 0-15,21-1 0,0 1 0,-22 0 16,22 0-16,0 0 0,0 0 16,0-22-16,22 22 0,20-21 0,-21-1 15,21 1-15,1 0 0,20-1 0</inkml:trace>
  <inkml:trace contextRef="#ctx0" brushRef="#br0" timeOffset="68878.59">20383 2836 0,'0'0'0,"0"22"15,0-1-15,0 0 16,0 0-16,0 0 0,-21 22 16,21-22-16,-21 0 0,21 21 0,-21-21 15,21 1-15,0-1 0,-21 0 16,21 0-16,-21 0 0,21 0 0,0-42 31,0 0-15,0 0-16,21 0 0,-21-22 15,21 22-15,0-21 0,-21 0 16,21 20-16,-21-20 0,21 21 0,-21-21 16,0 20-16,22 22 0,-22-21 15,21 21-15,0 0 16,-21 21-16,21 1 15,-21-1-15,0 0 0,0 0 0,0 0 16,21 22-16,-21-22 0,21 0 0,-21 0 16,0 0-16,22-21 0,-1 21 0,0 1 15,0-22-15,0 0 0,0 0 16,1 0-16,20 0 0,-21 0 0,0 0 16,22 0-16,-22 0 0,0-22 0,0 1 15,0 0-15,0 0 0,1-21 0,-1 20 16,0-20-16,0-21 0,0 20 15,0-20-15,-21-1 0,22 1 0,-1-1 16,0 1-16,-21-1 0,21 22 0,-21 0 16,0-1-16,0 22 0,0 0 15,0 0-15,0 0 0,-21 21 32,21 21-32,-21 0 0,21 0 0,-21 21 15,-1 1-15,22-1 0,0 0 16,0 1-16,0 20 0,0-20 0,0 20 15,0-21-15,0 1 0,0 20 0,0-20 16,0-1-16,0 0 0,0-21 0,22 22 16,-1-22-16,-21 0 0,21 0 15,0 0-15,0 1 0,0-22 16,22 0-16,-22 0 0,0 0 0,21 0 16,1 0-16,-22 0 0,21 0 0,-21-22 15,1 1-15,20 0 0,-21 0 0,0 0 16,0-22-16,1 22 0,-22-21 15,0 0-15,0 20 0,0-20 0,0 21 16,0 0-16,0 0 0,-22 21 16,1 0-16,0 0 0,0 0 0,0 21 15,0 0-15,-1 0 0,-20 0 16,21 22-16,0-22 0,0 21 0,21-21 16,0 0-16,-22 1 0,22 20 0,0-21 15,0 0-15,0 0 0,22-21 16,-22 22-16,21-22 15,0 0-15,0 0 16,0 0-16,0-22 0,1 22 16,-22-21-16,0 0 0,21 0 0,0 0 15,-21-22-15,0 22 0,0 0 0,0 0 16,0 0-16,0 0 0,0-1 16,0 44-1,0-1 1,-21 0-16,21 0 0,-21 0 0,21 0 15,0 1-15,0-1 0,0 0 16,0 0-16,0 0 16,21-21-16,0 0 0,-21 21 0,21-21 15,0 0-15,0 0 0,1 0 0,-1 0 16,0 0-16,0 0 0,-21-21 16,21 21-16,-21-21 0,21 0 0,1 0 15,-22 0-15,21-1 0,0 1 16,0-21-16,0 21 0,-21 0 0,21-22 15,1 22-15,-1 0 0,0 0 0,0 21 16,0 0-16,0-21 0,1 21 0,-1 0 16,0 21-16,0 0 15,-21 0-15,0 0 0,0 0 16,0 1-16,0-1 0,0 0 16,0 0-16,0 0 0,0 0 0,0 1 15,-21-1-15,21 0 0,-21 0 16,21 0-16,-21 0 0,-1-21 15,22-21 17,22 21-32,-1-21 15,-21 0-15,21 0 0,0-22 16,0 22-16,0-21 0,22 21 0,-22-22 16,0 22-16,0-21 0,-21 21 15,21 0-15,-21-1 0,22 1 0,-22 0 16,0 42-1,0 0-15,-22 1 0,1-1 16,21 0-16,-21 21 0,0-21 0,0 22 16,0-22-16,21 21 0,-22-21 0,22 22 15,0-22-15,0 0 0,0 0 16,0 0-16,0 1 0,22-1 16,-1-21-16,0 0 0,0 0 0,0 0 15,22 0-15,-22 0 0,0 0 0,21 0 16,-21-21-16,22 21 0,-22-22 0,21 1 15,-21 0-15,1 21 0,-1-21 16,0 0-16,0 0 0,0-1 16,-21 1-16,0 0 0,0 0 15,0 0-15,0 0 0,-21-1 16,21 1-16,-21 0 0</inkml:trace>
  <inkml:trace contextRef="#ctx0" brushRef="#br0" timeOffset="69158.49">21336 2328 0,'0'0'0,"0"-21"16,42 21-1,1-21-15,-1 21 0,0 0 16,1-21-16,-1 21 0,21 0 0,1-21 15,-22 21-15,22 0 0,-22 0 16,0-21-16,1 21 0,-1-22 0,0 22 16,1 0-16,-22 0 0,0 0 0,0-21 15,-42 21 17,0 21-32,0 1 0,-22-22 15,1 21-15</inkml:trace>
  <inkml:trace contextRef="#ctx0" brushRef="#br0" timeOffset="69682.19">18754 3535 0,'0'0'0,"-43"0"0,1 0 0,0 0 0,-1 0 16,1 0-16,21 0 0,-22 0 0,1 0 16,21 0-16,0 0 0,-22 0 15,22 0-15,0 0 0,0 0 0,0 0 16,0 0-16,42 0 31,21 0-31,0 0 0,22 0 0,-1 21 16,22-21-16,0 0 0,-1 0 15,43 0-15,-21 0 0,42 0 16,1 21-16,-1-21 0,0 0 0,21 0 16,1 0-16,-1 0 0,0 0 0,-21 0 15,22 0-15,-22 0 0,0 0 0,0 0 16,-21 0-16,0 0 0,0 0 15,0 0-15,-42 0 0,21 0 0,-22 0 16,1 0-16,-21 0 0,-1 0 0,-21 0 16,1 0-16,-1 0 0,-21 0 0,0 0 15,1 0-15,-1 0 0,-42 0 32,-1 0-32,1 0 15,0 0-15,0 21 0,-21-21 0,-1 0 16,1 0-16,0 0 0,-22 0 15</inkml:trace>
  <inkml:trace contextRef="#ctx0" brushRef="#br0" timeOffset="70138.44">18838 3768 0,'0'0'0,"-63"21"0,-1-21 16,1 0-16,-1 0 0,22 0 0,0 0 16,-1 21-16,1-21 0,21 0 15,0 0-15,-1 0 0,44 0 32,-1 0-32,0 21 15,21-21-15,1 0 0,20 0 0,-21 0 16,22 0-16,21 0 0,-1 0 0,1 0 15,21 0-15,0 21 0,21-21 0,21 0 16,0 22-16,-21-22 0,21 0 0,0 21 16,22 0-16,-22-21 0,0 0 0,0 0 15,0 0-15,-21 0 16,0 0-16,0 0 0,-21 0 0,0 0 16,0 0-16,-22 0 0,1 0 0,0-21 15,-22 21-15,1 0 0,-22 0 0,22-21 16,-22 21-16,-21 0 0,21 0 0,-20 0 15,-1 0-15,-21-22 16,21 22-16,-42 0 31,0 0-31,-1 0 0,1 22 16,0-22-16,-21 0 0,21 0 0,-22 21 16</inkml:trace>
  <inkml:trace contextRef="#ctx0" brushRef="#br0" timeOffset="71091.03">16277 3916 0,'0'0'0,"-21"0"16,0 0-16,0 0 15,-1 0 1,44 0 0,-1 0-16,21 0 15,0 0-15,1 0 0,20 0 0,-20 0 16,20 0-16,1 0 0,-1 0 15,22 0-15,-22 0 0,1 0 0,20 0 16,-20 0-16,-1 0 0,1 0 0,-1 0 16,1 0-16,-1 0 0,-20 0 15,-1 0-15,0 0 0,-20 0 0,-1 0 16,-42 0 15,-1 0-31,1 0 0,0 0 16,0 0-16,-21 0 0,20 0 0,1 0 15,-21 0-15,0 21 0,20-21 0,-20 0 16,0 0-16,-1 0 0,-20 0 0,21 0 16</inkml:trace>
  <inkml:trace contextRef="#ctx0" brushRef="#br0" timeOffset="71373.87">16277 4022 0,'0'0'0,"-42"21"0,21-21 0,-1 0 0,1 0 16,42 0-1,1 0 1,-1 0-16,21 0 0,0 0 0,1 0 16,-1 0-16,22 0 0,-22 0 0,21 0 15,1 0-15,-22 0 0,22 0 0,-1 0 16,-20 0-16,20 0 0,-21 0 0,1 0 16,-1 0-16,0 0 0,-20 0 15,20 0-15,-21 0 0,0 0 16,-42 0 62</inkml:trace>
  <inkml:trace contextRef="#ctx0" brushRef="#br0" timeOffset="71853.74">16552 3598 0,'0'0'0,"21"-21"15,1 0 1,-22 42 0,-22-21-16,1 21 15,0 1-15,0 20 0,0-21 16,0 0-16,-22 22 0,22-22 0,-21 21 0,-1-21 16,1 22-16,0-22 15,-1 21-15,-20-21 0,21 0 0,-1 1 16,22-1-16,-21 0 0,21 0 0,-1-21 15,1 0-15,42-21 32,1 21-17,-1 0-15,0 0 0,0 0 0,0 0 16,0 21-16,1 0 0,20 0 0,-21 1 16,21 20-16,-20-21 0,20 21 0,0-20 15,1-1-15,-1 21 0,0-21 0,1 0 16,-1 1-16,-21-1 0,0 0 15,22 0-15,-22 0 0,0-21 16,-21 21-16,21-21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3:28:33.0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4424 0,'0'0'0,"0"-402"0,0 0 0,0 63 15,0 64-15,0 63 0,0 64 0,0 42 16,0 43-16,0 20 0,0 22 16,0 42-16,0 0 0,0 22 0,-21-1 15,0 0-15,-1 22 0,22-22 16,-21 1-16,0-1 0,0 0 16,21-21-16,0 22 0,0-22 0,-21 0 15,21 0-15,-21 0 0,21 1 16,0-44-1,21 1 1,0 0-16,-21 0 0</inkml:trace>
  <inkml:trace contextRef="#ctx0" brushRef="#br0" timeOffset="648.33">2392 2561 0,'0'0'0,"21"-42"0,0 21 0,-21-22 16,21 22-16,-21-21 0,0 0 16,0-1-16,0 22 0,0-21 0,0 21 15,0-1-15,0 1 0,0 0 16,0 42-1,0 0-15,0 1 0,0 20 16,0 0-16,0 22 0,0-1 0,0 22 16,0-22-16,0 22 0,0 0 0,0-1 15,-21 1-15,21-21 0,-21 20 16,21-20-16,-21 20 0,21-20 0,0-22 16,0 22-16,0-22 0,0 0 0,0-20 15,0 20-15,0-21 16,0 0-16,0 0 0,0-42 31,0 0-15,0 0-16,0 0 0,0 0 0,-21-1 15,-1 1-15</inkml:trace>
  <inkml:trace contextRef="#ctx0" brushRef="#br0" timeOffset="1347.93">1905 3281 0,'0'0'0,"-21"0"16,0 0-16,-1 0 0,22-21 15,22 0-15,-1 21 16,21 0-16,0-22 0,1 22 0,20-21 16,1 21-16,-1-21 0,22 0 15,0 0-15,-1 21 0,1-21 16,0-1-16,-22 1 0,1 0 0,-1 0 16,1 21-16,-22-21 0,0 0 15,-21 21-15,1 0 0,-1-22 0,0 22 16,-21 22-1,0-1-15,-21-21 0,0 21 16,-1 21-16,1-21 0,-21 22 0,21-22 16,0 21-16,-1 1 0,1-22 0,0 21 15,21-21-15,0 22 16,0-22-16,0 0 0,0 0 0,0 0 16,0 0-16,21-21 0,22 0 15,-22 0-15,21 0 0,0 0 16,1-21-16,-1 0 0,0 0 0,22 0 15,-22 0-15,1-1 0,-1-20 0,-21 21 16,21-21-16,-20-1 0,-1 22 16,0-21-16,0 21 0,-21-22 0,0 22 15,0 0-15,0 0 0,0 0 0,0-1 16,0 44 15,0-1-31,0 0 0,0 0 0,-21 21 16,21-20-16,-21 20 0,21 21 15,-21-20-15,21 20 0,0 1 0,0-1 16,-22 1-16,22-1 0,0 22 16,-21 0-16,21-1 0,0 1 0,0 0 15,0 20-15,0-20 0,0 21 16,0-21-16,0-1 0,0 1 0,0 0 16,-21-22-16,21 22 0,-21-22 0,0 1 15,21-22-15,-21 22 0,-1-43 0,-20 21 16,21 0-16,-21-20 0,20-22 15,-20 21-15,0-21 0,-22 0 0,22 0 16,-22-21-16,1 21 0,-1-22 16,-20 1-16,20-21 0,-20 21 15,20-22-15,-21 22 0,22-21 0,21 0 16,-1 20-16,1-20 0,21 21 0,0-21 16,21 20-16,0-20 0,0 21 15,21-21-15,21-1 0,22 22 16,-22-21-16,21-22 0,22 22 0,0 0 0,-1-22 15</inkml:trace>
  <inkml:trace contextRef="#ctx0" brushRef="#br0" timeOffset="1904.61">3810 2371 0,'0'0'0,"0"-21"0,0-1 16,0 1-16,0 0 0,21 42 31,-21 22-31,21-1 0,0 0 16,-21 1-16,22 20 0,-22 1 0,21-1 16,-21 1-16,0-1 0,0 22 15,0-22-15,0 22 0,-21-22 0,-1 1 16,1 21-16,0-22 0,0-21 15,0 22-15,0-22 0,-1 1 16,1-22-16,0 21 0,0-21 0,0 0 16,0 1-16,21-44 31,0 1-31,0 0 0,0-21 16,0 21-16,0-22 0,21 1 0,0 21 15,0-22-15,0 1 0,0 0 0,22 21 16,-22-1-16,21 1 0,-21 0 15,22 0-15,-1 0 0,-21 21 0,22 0 16,-1 0-16,-21 0 0,21 21 16,-20 0-16,-1 0 0,0 22 15,0-22-15,-21 21 0,0-21 0,0 22 16,0-1-16,-21-21 0,0 21 0,0-20 16,-1 20-16,-20-21 0,21 0 0,-21 0 15,20 1-15,-20-1 0,21 0 16,0-21-16,-22 21 0,22-21 15,0 0-15,42 0 32,0 0-32,1 0 15,-1-21-15,0 21 0</inkml:trace>
  <inkml:trace contextRef="#ctx0" brushRef="#br0" timeOffset="2288.39">4339 3323 0,'0'0'0,"-21"-21"0,21 0 0,-21 0 16,0 0-16,21-1 0,0 1 0,0 0 15,21 21-15,0 0 16,0 0-16,21 0 0,-20 0 16,20 21-16,0 0 0,1 1 0,-22-1 15,21 21-15,-21-21 0,0 22 0,1-22 16,-1 21-16,-21 0 0,0-20 15,0 20-15,0-21 0,0 0 16,0 22-16,-21-22 0,-1 0 0,1-21 16,21 21-16,-21-21 0,0 0 0,0 0 15,21-21 1,0 0-16,0 0 0,0-1 16,0 1-16,21 0 0,-21-21 0,21-1 15,0 1-15,0 21 0,1-21 0,-1-1 16,0 22-16,0 0 0,0 0 15,0 0-15,1-1 0,-1 1 0,0 21 16,0 0-16,0 0 0,0 0 16,1 0-16,-1 0 0,0 0 15,0 21 1,0 1-16</inkml:trace>
  <inkml:trace contextRef="#ctx0" brushRef="#br0" timeOffset="2516.26">5228 3196 0,'0'0'0,"0"21"47,0 1-47,0 20 0,0-21 0,-21 21 0,21-20 16,-21 20-16,21-21 16,-21 0-16,21 22 0,0-22 0,0 21 15,-22-21-15,22 0 0,0 1 0,0-1 16,0 0-16,0 0 0,0-42 47,0 0-47</inkml:trace>
  <inkml:trace contextRef="#ctx0" brushRef="#br0" timeOffset="2820.08">5292 3006 0,'0'0'0,"-22"0"0,1 0 0,0 0 0,0 0 16,0 0-16,0 0 0,-1 0 16,22 21-16,0 0 15,22-21 1,-1 0-16,0 0 0,0 0 0,21 0 16,-20 0-16,-1 0 0,0 0 0,0 0 15,0-21-15,-21 0 0,21 21 0,-21-21 16,0-1-16,0 1 0,-21 21 15,0-21-15,0 0 0,0 21 0,-22 0 16,1 0-16,21 0 0,-21 0 16,20 0-16,-20 0 0,21 21 0,0-21 15,0 21-15,-1 0 0,22 1 16,0-1-16,0 0 0,0 21 0,0-21 16,22 1-16,-1-1 0,0 0 0,0 21 15,0-21-15</inkml:trace>
  <inkml:trace contextRef="#ctx0" brushRef="#br0" timeOffset="3448.23">5990 3323 0,'0'0'16,"0"-21"-16,0 0 0,0 0 0,-21 0 15,0-1-15,0 22 16,-1-21-16,1 21 15,0 0-15,0 21 0,0 1 0,0-22 16,-22 42-16,22-21 0,0 0 16,0 22-16,0-22 0,-1 21 0,1-21 15,0 22-15,21-1 0,0-21 0,0 21 16,0-20-16,0-1 0,0 0 0,0 0 16,0 0-16,21-21 0,0 21 15,1-21-15,-1 0 0,0 0 0,0 0 16,0 0-16,22 0 0,-22-21 0,21 0 15,-21 0-15,0 0 0,22 0 16,-22-22-16,21 1 0,-21 0 0,22-22 16,-22 1-16,21-1 0,-21 1 15,22-22-15,-1 0 0,-21 1 0,22-1 16,-22 0-16,21 1 0,-21-1 0,0 21 16,-21-20-16,0 20 0,0 22 15,0-22-15,0 22 0,0 0 0,0 21 16,0-1-16,0 1 0,0 0 0,0 0 15,-21 42 1,21 0-16,-21 0 0,0 22 0,21-1 16,-21 22-16,0-1 0,-1 1 15,1 20-15,0 1 0,0 0 0,0-1 16,0 1-16,-1 21 0,22-22 16,-21 1-16,21 0 0,0-1 0,0-20 15,0-1-15,0 1 0,21-22 0,1 22 16,-1-22-16,21-21 0,0 22 15,1-22-15,-1 0 0,22 0 0,-22-21 16,21 0-16,1 0 0,-22 0 0,22 0 16,-22 0-16,0 0 0,1-21 0,-1 21 15,0-21-15,-20 0 0,20-1 16,-21 1-16,-21 0 0,0 0 16,0 0-16,-21 21 15,-21 0-15</inkml:trace>
  <inkml:trace contextRef="#ctx0" brushRef="#br0" timeOffset="4040.77">1778 4128 0,'0'0'16,"-21"-22"-16,21 1 0,-21 0 15,-1 21-15,22-21 0,0 0 32,0 0-32,22 21 15,-1 0 1,0 0-16,0 0 0,0 0 16,22 0-16,-1 0 0,0 0 0,43 0 15,0 21-15,-1-21 0,43 0 16,0 0-16,0 0 0,21 21 0,22-21 15,-22 0-15,42 0 0,-20 0 0,-1 0 16,22 21-16,-1-21 0,1 0 0,-1 0 16,-21 21-16,22-21 0,-22 0 15,1 0-15,-22 0 0,0 0 0,0 21 16,-21-21-16,0 0 0,-21 0 16,0 0-16,-22 0 0,1 0 0,-21 0 15,-1 0-15,-21 0 0,1-21 16,-22 21-16,0 0 0,0 0 0,-21-21 15,-21 21 1,0 0-16,0 0 0,-22 0 0,22 0 16,-21 0-16,0 0 0,-1 0 15,-20 0-15,-1 0 0,1 0 0,-22 0 16,0 0-16</inkml:trace>
  <inkml:trace contextRef="#ctx0" brushRef="#br0" timeOffset="4519.92">2921 4360 0,'0'0'0,"-127"22"0,0-22 0,0 21 15,21-21-15,0 0 0,0 21 16,22-21-16,20 0 0,1 0 0,-1 0 16,22 21-16,0-21 0,20 0 15,1 0-15,42 0 16,1 0-16,-1 0 0,21 0 15,0 0-15,22 0 0,21 0 16,-1 0-16,22 0 0,21 0 0,-21 0 16,42 0-16,0-21 0,0 21 15,1 0-15,20-21 0,0 21 16,1 0-16,-22 0 0,21 0 0,0-21 16,1 21-16,-1 0 0,-21 0 0,0 0 15,1 0-15,-22 0 0,0-22 0,0 22 16,0 0-16,-22-21 0,1 21 15,0 0-15,-21 0 0,-1 0 0,-20 0 16,-1 0-16,-20-21 0,-1 21 0,0 0 16,-20 0-16,-1 0 0,0 0 0,0 0 15,0 0 48,0 0-48,-21-21 17,0 0-17</inkml:trace>
  <inkml:trace contextRef="#ctx0" brushRef="#br0" timeOffset="7651.88">9715 4868 0,'0'0'0,"0"-21"0,0 0 0,0 0 15,0 0-15,0 0 0,0-1 0,0 1 16,0 0-16,0 0 0,0 42 47,0 0-47,22 0 0,-22 22 0,0 20 15,0-20-15,0 20 0,0 22 0,0-22 16,0 22-16,0 0 0,0-1 16,0 1-16,0 21 0,0-22 0,0 1 15,0 21-15,-22-21 0,1-1 0,21 22 16,-21-21-16,21-1 0,0 1 0,0 0 16,0-1-16,0-20 0,0-1 0,0 1 15,0-22-15,0 1 0,0-1 16,0 0-16,0-21 0,0 1 15,0-1-15,0 0 0,21-21 16,-21-21-16,21 0 16,-21-1-16,0-20 0,0 21 0,0-21 15,0-22-15,22 22 0</inkml:trace>
  <inkml:trace contextRef="#ctx0" brushRef="#br0" timeOffset="8410.6">9779 4826 0,'0'0'0,"0"-21"0,-21 21 0,21-21 16,21 21-1,0 0-15,21 0 16,1 0-16,20 0 0,1 0 0,-1 0 15,22 0-15,0 0 0,20 0 16,1 0-16,0-21 0,21 21 0,0 0 16,0-22-16,0 22 0,21 0 0,-21-21 15,0 0-15,0 21 0,0-21 16,0 21-16,0-21 0,0 21 16,-21 0-16,0 0 0,-21-21 0,-1-1 15,1 22-15,-22 0 0,22 0 0,-43 0 16,1 0-16,-1 0 0,0 0 15,-20 0-15,-1 0 0,0 22 0,0-22 16,-21 21-16,0 0 0,21 0 0,-21 21 16,0 1-16,0-22 0,0 42 0,0-20 15,0-1-15,0 22 0,21-1 16,-21-21-16,0 22 0,0-1 0,0 1 16,0-1-16,0 1 0,22-1 0,-22 1 15,0-1-15,0 1 0,21-1 0,-21-20 16,0 20-16,0 1 15,0-1-15,21 1 0,-21-22 0,21 22 16,-21-1-16,21-21 0,-21 22 0,0-1 16,0-20-16,0-1 0,21 0 0,-21 1 15,0-1-15,0 0 0,0 1 0,0-22 16,-21 0-16,21 21 0,-21-20 0,0-1 16,-21 0-16,20-21 0,1 21 0,-21 0 15,21 0-15,-22-21 0,1 22 16,0-22-16,-1 21 0,-20-21 0,21 0 15,-22 0-15,1 21 0,-22-21 0,21 0 16,-20 0-16,-22 0 0,0 0 0,0 0 16,0 0-16,-21 0 0,-21 0 15,21 0-15,-21 0 0,0 0 0,0 0 16,0 0-16,-1 21 0,22-21 0,0 0 16,0 0-16,22 0 0,-1 0 0,21 21 15,0-21-15,22 0 0,-1 0 16,22 0-16,0 0 0,21 0 0,-1 0 15,1 0-15,0 0 16,21 21-16,21-21 16,0 0-16,1 0 0,-1 22 15,0-22-15,21 21 0,1 0 0</inkml:trace>
  <inkml:trace contextRef="#ctx0" brushRef="#br0" timeOffset="8687.82">9906 9398 0,'0'0'0,"0"-21"0,0 0 0,0 0 0,0-1 16,0 1-16,0 0 0</inkml:trace>
  <inkml:trace contextRef="#ctx0" brushRef="#br0" timeOffset="8996.62">10012 9038 0,'0'0'0,"0"-21"16,21 0-16,-21 0 0,0 0 15,0-1-15,0 1 0,0 0 0,0 0 16,0 0-16,0 42 16,0 0-1,0 0-15,0 22 0,0 20 0,0-21 16,0 22-16,0-1 0,0 22 0,0 0 15,0-1-15,0 1 0,-21 0 0,21-1 16,-21 1-16,21 0 0,-22-1 0,1-20 16,21 21-16,-21-22 0,0 22 15,0-22-15,0 1 0,-1-1 0,22 1 16,0-22-16,-21 0 0,21 1 16,0-22-16,-21 21 0,21-21 0,0 1 15,21-44 1,0 1-16,-21 0 15,22-21-15,-22 21 0,21-22 0,-21-20 16,21 20-16,0-20 0</inkml:trace>
  <inkml:trace contextRef="#ctx0" brushRef="#br0" timeOffset="9691.75">10181 8954 0,'0'0'16,"0"-43"-16,0-20 0,0 20 0,0 1 0,0 21 15,0-21-15,0 20 0,0 1 16,21 21 0,0 0-16,1 0 15,20 0-15,0 0 0,1-21 0,20 21 16,22 0-16,-1 0 0,22 0 0,21 0 16,21-21-16,1 0 0,-1 21 0,0 0 15,21-21-15,1 21 0,20 0 16,-21 0-16,1 0 0,20-22 0,-20 22 15,20 0-15,-21 0 0,-20 0 0,-1 0 16,-21 0-16,0 0 0,-21-21 16,-1 21-16,-20 0 0,-21 0 0,-22 0 15,0 0-15,1 0 0,-22 0 16,-21 21-16,0 1 0,0-1 16,0 0-16,-21 0 0,-1 0 0,1 22 15,0-1-15,-21 0 0,21 1 0,-1-1 16,1 0-16,0 1 0,0 20 0,0-21 15,0 1-15,-1 20 0,22-20 0,-21 20 16,21 1-16,0-1 0,0-21 0,0 22 16,0-1-16,0 1 0,21-1 15,1 1-15,-22-1 0,21 1 0,0-1 16,0-20-16,0 20 0,-21-20 16,21 20-16,1-21 0,-22 1 0,21-1 15,-21 0-15,0 1 0,0-1 0,0-21 16,0 0-16,-21 22 0,-1-22 0,-20-21 15,21 21-15,-21 0 0,-22-21 0,22 0 16,-22 0-16,-20 0 0,-1 0 0,0 0 16,-21 0-16,1 0 0,-22-21 0,21 21 15,-21-21-15,-21 21 0,21-21 0,-22 0 16,1 21-16,0 0 0,0 0 16,-21 0-16,-1 0 0,1 0 0,0 0 15,-1 0-15,1 0 0,21 0 0,0 21 16,-1-21-16,1 21 0,42-21 15,1 21-15,-1-21 0,21 0 0,22 21 16,20-21-16,1 0 0,0 0 0,20 0 16,22 21-16,43-21 15,-22 0 1,21 22-16,-21-22 0,22 0 0,20 21 16,-20-21-16,-1 21 0,21 0 0,-20-21 15</inkml:trace>
  <inkml:trace contextRef="#ctx0" brushRef="#br0" timeOffset="10160.48">10012 12637 0,'-21'-22'16,"42"44"-16,-64-65 0,22 1 0,0 21 0,21 0 15,0 42 1,0 0-1,0 21-15,0-21 0,0 43 0,0-22 16,0 22-16,0 20 0,0-20 0,0 21 16,0-1-16,0-20 0,0 20 0,0 1 15,0 0-15,0 21 0,0-22 0,-21 1 16,0 0-16,0-1 0,-1 1 0,1-22 16,0 22-16,0-21 0,0 20 15,0-20-15,21-1 0,-22 1 0,1-22 16,0 22-16,21-22 0,0 0 15,0 1-15,0-22 0,0 0 0,0 0 16,-21-21-16,21-21 16,0 0-16,0-22 15,0 22-15,0-21 0,0 0 0,0-1 16</inkml:trace>
  <inkml:trace contextRef="#ctx0" brushRef="#br0" timeOffset="10848.09">10139 12975 0,'0'0'0,"0"-42"0,-21 21 15,21 0-15,-22 21 0,22-22 0,43 22 16,-22-21 0,21 21-16,1 0 0,20 0 0,-21 0 15,43 0-15,-21-21 0,20 21 0,22-21 16,0 21-16,0-21 0,21 21 15,0 0-15,0 0 0,21-21 0,-21 21 16,42 0-16,-21 0 0,1 0 0,-1 0 16,0 0-16,-21 0 0,0 0 0,0 0 15,-21 0-15,-22 0 0,1 0 0,0 0 16,-43 0-16,22 0 16,-43 0-16,21 0 0,-21 0 0,0 0 15,-21 21-15,0 0 16,0 0-16,0 0 0,0 0 15,0 22-15,0-22 0,-21 21 0,21 1 16,-21-1-16,0 0 0,21 1 16,-21-1-16,21 21 0,-21 1 0,21-1 15,-22 1-15,22-1 0,0 1 0,0 21 16,-21-22-16,21 1 0,-21 20 0,21-20 16,0-1-16,-21 1 0,0-1 15,21 1-15,-21-1 0,21 1 0,-22-1 0,1 1 16,21-1-16,-21-20 0,0-1 0,0 21 15,0-20-15,-1-22 16,1 21-16,0 1 0,0-22 0,-21 0 0,20 0 16,-20 0-16,0 0 0,-1-21 15,22 22-15,-21-1 0,0-21 0,-1 0 16,-20 0-16,20 21 0,1-21 0,-21 0 16,-1 0-16,1 0 0,-1 0 0,-21 0 15,1 0-15,-1 0 0,-21 0 0,0 0 16,1 0-16,-1 0 0,0 0 0,-21 0 15,21 0-15,-21 0 0,21 21 0,0-21 16,1 21-16,20-21 0,-21 21 16,21-21-16,1 22 0,20-22 0,-20 21 15,20-21-15,1 0 0,20 0 0,1 0 16,0 0-16,-1 0 0,22 0 0,0 0 16,0 0-16,21-21 15,21-1-15,0 1 16,0 0-16,22-21 0,20 21 0,-21-22 15</inkml:trace>
  <inkml:trace contextRef="#ctx0" brushRef="#br0" timeOffset="11667.61">17441 8403 0,'0'0'0,"-21"-21"0,0 0 0,0-21 0,0 20 16,-1-20-16,1 21 0,0-21 16,0 20-16,0 1 0,21 0 15,0 0-15,0 0 0,-21 21 0,21-21 16,0 42-1,0 0-15,0 0 0,0 21 0,0 22 16,0-1-16,0 22 0,0 0 0,0 21 16,21-1-16,-21 1 0,0 0 15,0 0-15,0 0 0,0 0 0,0-1 16,0 1-16,-21 0 0,-1-21 0,22-1 16,-21 1-16,0 0 0,0-22 0,21 1 15,-21-22-15,0 22 0,21-22 0,-22-21 16,1 21-16,21-20 0,-21-1 15,21 0-15,0-42 32,0 0-32,0-22 0,0 1 15,0 21-15,21-43 0,0 22 0,-21-22 16,22 1-16,-1-1 0</inkml:trace>
  <inkml:trace contextRef="#ctx0" brushRef="#br0" timeOffset="12308.43">17314 8446 0,'0'0'16,"-21"-43"-16,0 1 0,0 21 0,0-22 15,-1 1-15,1 21 0,21 0 0,-21 0 16,21-1-16,21 22 0,0-21 16,1 21-16,20 0 0,21 0 0,1 0 15,-1 0-15,22 0 0,0 0 16,-1 0-16,22 21 0,0-21 0,21 22 15,21-1-15,0-21 0,1 21 0,-1-21 16,0 21-16,21 0 0,1-21 0,-1 21 16,-21-21-16,0 0 0,0 0 15,-21 22-15,0-22 0,-21 0 0,-21 0 16,0 0-16,-1 0 0,-41 0 0,20 0 16,-21 0-16,1 0 0,-22 0 15,0 0-15,0 0 0,0 0 0,-21 21 31,0 0-15,0 0-16,-21 0 0,0 0 0,0 22 16,0-22-16,0 21 0,-1 1 0,1-1 15,21 0-15,-21 22 0,0-1 16,0 1-16,21-1 0,-21 1 0,21 20 16,0-20-16,0-1 0,0 1 0,0 21 15,0-22-15,21 1 0,0-1 0,0 22 16,0-22-16,-21 1 0,21-22 15,1 22-15,-22-22 0,21 0 0,-21 1 16,0-1-16,0 0 0,0-21 0,0 22 16,0-22-16,-21 0 0,-1 0 0,-20-21 15,21 21-15,-21 1 0,-22-22 16,1 21-16,-1-21 0,1 0 0,-22 21 16,-21-21-16,0 0 0,-21 0 0,-21 0 15,21 0-15,-21 0 0,-21 0 0,20 21 16,1-21-16,0 0 0,0 0 0,21 0 15,0 21-15,21-21 0,0 0 0,22 21 16,-1-21-16,0 0 0,22 0 0,-1 0 16,1 22-16,-1-22 0,22 0 0,-22 0 15,22 0-15,21 0 0,-21 0 16,-1 0-16,22-22 0,-21 22 0,21-21 16,-22 0-16,1 0 0</inkml:trace>
  <inkml:trace contextRef="#ctx0" brushRef="#br0" timeOffset="14164.41">11261 10541 0,'0'0'0,"0"-21"0,0 0 0,-22 0 15,22-1-15,-21 1 0,21 42 31,0 1-31,0 20 0,0 0 0,0 1 16,0 20-16,0 1 0,0-1 0,0 1 16,0 20-16,0 1 0,0-22 0,0 22 15,0 0-15,0-1 0,0 1 16,0 0-16,-21-22 0,21 22 0,-21 0 16,21-22-16,-21 22 0,21-22 0,-21 1 15,-1-1-15,1 1 0,0-22 0,0 0 16,21 22-16,-21-43 0,21 21 15,-21 1-15,21-22 0,0 0 0,0 0 16,0 0-16,0 1 0,0-1 16,0-42-1,0-1-15,0 1 16,0 0-16</inkml:trace>
  <inkml:trace contextRef="#ctx0" brushRef="#br0" timeOffset="14640.35">11218 11007 0,'0'0'0,"0"-43"0,0-20 0,0 21 15,0 20-15,0-20 0,0 21 0,0 0 16,-21 21-16,0 0 0,0 0 16,0 21-16,-1 0 0,22 0 15,-21 22-15,0-22 0,0 21 0,0 0 16,0 1-16,-22-1 0,22 0 15,0 1-15,0-1 0,0 0 0,-1 1 16,1-22-16,0 21 0,0-21 0,0 1 16,0-1-16,21 0 0,0-42 31,0 0-31,21-1 0,-21 1 16,21-21-16,0 21 15,0-22-15,-21 1 0,21 0 0,1-1 16,-1 1-16,0-21 0,0 20 0,0 1 15,-21 0-15,21-1 0,1 22 0,-1 0 16,0 0-16,0 0 0,0 21 0,0 0 16,22 0-16,-22 21 0,21 0 15,-21 0-15,22 21 0,-22 1 0,21-1 16,1 0-16,-22 1 0,21-1 0,-21 0 16,22 1-16,-22 20 0,21-42 0,-21 22 15,0-1-15,22-21 0,-22 0 0,0 1 16,0-1-16,-21 0 0,21 0 0,1-21 15,-22-21 1,0 0 0,0 0-16,21-22 0,-21 1 0</inkml:trace>
  <inkml:trace contextRef="#ctx0" brushRef="#br0" timeOffset="15668.27">11155 7049 0,'0'21'16,"0"0"-16,0 0 15,0 21-15,0 1 0,0-1 0,0 0 16,0 22-16,0-1 0,0 1 15,0-1-15,0 1 0,0-1 16,0 1-16,0-1 0,0 1 0,-21-1 16,21 1-16,-22-1 0,1-20 0,0 20 15,0-20-15,21-1 0,-21 0 0,0-21 16,21 22-16,-22-22 0,22 0 0,0 0 16,0 0-16,0 1 0,0-1 0,0-42 31,0-1-16,0 1-15,0-21 0,0 21 16,22-22-16,-22 1 0,21 0 0,0-1 16,-21-20-16,0-1 0,21 1 15,-21-1-15,21 1 0,0-1 0,-21-20 16,22 20-16,-1-20 0,-21 20 0,21 1 16,0-1-16,-21 22 0,0-1 15,21 1-15,-21 21 0,0 0 0,21 0 16,-21 42-1,-21 0-15,0 0 0,0 0 0,-21 0 16,20 22-16,-20-22 0,21 21 16,-21-21-16,-1 22 0,1-1 0,0-21 15,-1 0-15,22 22 0,-21-22 16,21 0-16,-22 0 0,22-21 0,0 21 16,21 1-16,-21-22 0,21 21 15,21-21 1,0-21-1,0-1-15,0 22 0,1-21 0,20 0 16,-21 0-16,21-21 0,-20 20 0,20-20 16,0 0-16,1 21 0,-1-22 0,0 1 15,1 21-15,-22-22 0,21 22 0,-21 21 16,0 0-16,1 0 0,-1 0 16,-21 21-16,0 1 0,0 20 15,0-21-15,0 21 0,0 1 0,0 20 16,0-20-16,0-1 0,0 0 0,0 1 15,0-22-15,0 21 0,0 0 16,21-20-16,0-1 0,-21 0 16,21 0-16,0 0 0,1 0 0,-1-21 15,21 0-15,-21 0 0,0 0 0,22 0 16,-1-21-16,0 21 0</inkml:trace>
  <inkml:trace contextRef="#ctx0" brushRef="#br0" timeOffset="16260.59">13229 6604 0,'0'0'0,"-21"0"16,42 21 31,21 0-47,1 1 0,-1-1 0,0 0 15,22 21-15,-1-21 0,22 1 0,-21 20 16,41-21-16,-20 21 0,42 1 16,-21-22-16,42 21 0,-21 1 0,21-1 15,22 21-15,-1-20 0,21 20 0,1-20 16,-1-1-16,1 21 0,-1-20 15,1-1-15,-22 0 0,1 1 0,-1-22 16,-21 21-16,0-21 0,0 22 16,-21-22-16,0 21 0,-21-21 0,0 1 15,-21-1-15,-1-21 0,-20 21 0,-1 0 16,-20-21-16,-1 0 0,0 21 0,-20-21 16,-1 0-16,-42 0 62,-1-21-62,1 0 0,0 21 0,21-21 16,-42 0-16</inkml:trace>
  <inkml:trace contextRef="#ctx0" brushRef="#br0" timeOffset="17080.12">14097 6519 0,'0'0'0,"0"-21"0,21 21 15,-21-21 1,0 0-1,-21 21 17,0 21-32,0-21 15,-1 21-15,-20 0 0,0-21 16,-1 22-16,1-22 0,0 21 0,-1 0 16,-20-21-16,-1 21 0,1 0 0,-1-21 15,22 21-15,-21 1 0,-1-22 16,1 21-16,20-21 0,1 0 0,0 0 15,-1 0-15,22 0 0,0 0 0,0 0 16,42 0 31,0 0-47,0 0 0,0 21 0,1 0 16,20 0-16,-21 0 0,21 1 15,-20 20-15,20 0 0,0-21 0,-21 22 16,22-1-16,-1 22 0,0-22 15,1 0-15,-1 1 0,0-1 0,1 0 16,-1 1-16,0-1 0,1-21 0,-22 21 16,21-20-16,1-1 0,-22 0 0,21 0 15,-21 0-15,0-21 0,1 0 0,-1 21 16,0-21-16,0 0 0,0 0 16,0-21-16,1 0 15,-1 0-15,0 0 0</inkml:trace>
  <inkml:trace contextRef="#ctx0" brushRef="#br0" timeOffset="18083.66">17632 7811 0,'21'0'62,"0"0"-62,0 0 0,0 0 16,1 0-16,-1 21 0,0-21 15,0 21-15,0-21 0,0 21 0,22 0 16,-22-21-16,21 21 0,1 1 16,-22-1-16,21-21 0,0 21 0,-20 0 15,20 0-15,0-21 0,-21 21 0,22-21 16,-22 22-16,0-22 0,0 0 15,0 0-15,1 21 0,-1-21 16,-42 0 31,-1 0-47,22-21 16,-21 21-16,0 0 15,0 0-15</inkml:trace>
  <inkml:trace contextRef="#ctx0" brushRef="#br0" timeOffset="25876.96">2032 6414 0,'-21'21'16,"21"0"-1,-21-21 1,42 0 0,21-21-1,-21 0 1,0-1-16,22 1 0,-1 0 0,0 0 16,1 0-16,20 0 0,-20-1 15,-1 1-15,0 0 0,1 0 0,-1 0 16,-21 21-16,0-21 0,-21-1 0,-21 22 15,0 0 1,-21 0-16,-22 0 0,1 0 0,-1 22 16,1-22-16,-1 21 0,1 0 15,-1 0-15,1 0 0,-1 0 16,22 1-16,-22 20 0,22-21 0,0 0 16,20 22-16,1-22 0,0 21 15,21-21-15,0 22 0,0-22 16,21 21-16,0-21 0,22 22 0,-22-1 15,21 0-15,1-21 0,-1 22 16,0-1-16,1 0 0,-1 1 0,0-1 16,1 0-16,-22 1 0,0 20 15,0-20-15,-21-1 0,0 21 0,0-20 16,0-1-16,-21 0 0,0-20 0,-22 20 16,1-21-16,0 0 0,-1 0 15,1 1-15,0-22 0,-22 0 0,22 0 16,-22 0-16,1 0 0,21-22 15,-22 1-15,1 0 0,20-21 0,-20-1 16,20 1-16,1 0 0,0-1 16,-1-20-16,1 21 0,21-1 15,-21 1-15,42 0 0,-22 20 0,22 1 16,-21 0-16,21 0 0,21 42 16,1 0-16,-1 0 15,0 22-15,0-22 0,21 21 16,-20 1-16,20-1 0,-21 0 0,21 1 15,1-1-15,-1 0 0,0 1 16,1-22-16,-1 21 0,22-21 16,-22 0-16,21 1 0,-20-22 15,20 0-15,1 0 0,-1 0 0,1 0 16,-1 0-16,1 0 0,-1-22 0,22 1 16,-22 0-16,1 0 0,-1 0 15,1-22-15,-1 22 0,-20-21 0,20 0 16,-42 20-16,22-20 0,-22 0 0,0 21 15,0-1-15,-21 1 0,-21 42 32,0 1-32,0 20 15,0-21-15,21 21 0,-22-20 0,1 20 16,21-21-16,0 21 0,0-20 16,0-1-16,0 0 0,0 0 15,0 0-15,21-21 0,1 0 16,-1 0-16,21 0 0,-21 0 0,22 0 15,-22-21-15,21 0 0,0-21 16,-20 20-16,20-20 0,0 21 0,-21-21 16,22-1-16,-22 1 0,21 21 0,-21-22 15,1 1-15,-1 21 0,-21-21 16,0 20-16,21 1 0,-21 0 0,0 42 31,0 0-31,0 22 16,0-1-16,0 0 0,-21 1 15,21-1-15,0 22 0,0-1 0,0 1 16,0-1-16,0 1 0,0-1 16,0 1-16,0-1 0,21 22 0,0-1 15,-21 1-15,21 0 0,0 21 0,-21-22 16,22 22-16,-1-21 0,-21 21 16,0-22-16,0 1 0,0 21 0,0-22 15,0-20-15,0 21 0,0-22 0,0 1 16,0-1-16,-21 1 0,-1-22 0,1-21 15,0 21-15,0-20 0,-21-1 16,20 0-16,-20-21 0,0 0 16,-1 0-16,-20-21 0,21 0 0,-22-1 15,-21-20-15,22 21 0,-22-21 0,22-1 16,-22-20-16,22 20 0,-1-20 16,1 21-16,-1-22 0,22 22 0,-1-22 15,22 22-15,0 0 0,21-1 0,0 1 16,0 0-16,0-1 0,0 1 15,21 0-15,22-1 0,-22-20 0,21 20 16,0-20-16,1-22 0,-1 22 0</inkml:trace>
  <inkml:trace contextRef="#ctx0" brushRef="#br0" timeOffset="27505.37">3746 6943 0,'0'21'16,"0"0"-16,0 0 0,0 0 15,0 22-15,0-1 0,0 0 0,0 1 16,0-1-16,0 22 0,0-22 0,0-21 16,0 21-16,0 1 0,0-22 15,0 0-15,0 0 0,0 0 16,0 1-16,0-44 15,22 1-15,-22 0 16,21 0-16,0-21 0,-21-1 16,0 1-16,21 0 0,0-1 0,-21 1 15,21-22-15,-21 43 0,0-21 0,22 0 16,-22 20-16,21 1 0,0 21 31,-21 21-31,21 1 0,-21 20 0,0-21 16,0 21-16,21 1 0,-21-1 15,21 0-15,-21-20 0,22 20 0,-22 0 16,21-21-16,0 1 0,0-1 16,-21 21-16,21-42 0,0 21 15,1 0-15,-1-21 0,21 0 0,-21 0 16,0 0-16,22 0 0,-1-21 0,-21 21 16,22-21-16,-1 0 0,0-21 0,1 20 15,-1-20-15,0-21 0,-21 20 16,22-20-16,-1 20 0,-21-20 0,0-1 15,22 1-15,-22-22 0,0 22 16,0-22-16,-21 22 0,0-1 0,21 1 16,-21-1-16,0 22 0,0-1 15,0 1-15,0 21 0,0 0 0,0 0 0,-21 21 32,21 21-32,-21 21 0,21 0 15,-21 1-15,0-1 0,21 22 0,-21-1 16,21 1-16,-22-1 0,1 1 15,21-1-15,0 1 0,0-1 0,0 1 16,0-1-16,0-21 0,0 22 0,0-1 16,0-20-16,0-1 0,21 0 0,1 1 15,-1-1-15,21-21 0,-21 0 16,22 1-16,-1-1 0,0-21 0,-21 0 16,22 0-16,20 0 0,-20 0 15,-1-21-15,21 21 0,-20-22 0,20 1 16,-20-21-16,20 21 0,-21-22 15,1 22-15,-1-21 0,-21 0 0,22-1 16,-43 1-16,0 0 0,0-1 0,0 22 16,0-21-16,0 21 0,0-1 15,-43 1-15,22 0 0,0 0 0,-21 21 16,20 0-16,-20 0 0,0 0 0,21 21 16,-22 0-16,22 0 0,-21 22 0,21-22 15,-1 21-15,-20 1 0,42-1 16,-21 0-16,21 1 0,0-22 0,-21 21 15,21 0-15,0-20 0,0-1 16,0 0-16,21 0 0,0 0 0,-21 0 16,21-21-16,0 0 0,1 0 15,20 0-15,-21 0 0,0 0 0,0-21 16,22 0-16,-22 0 0,0 0 0,0 0 16,0-1-16,1-20 0,-1 0 0,0-1 15,0 22-15,-21-21 0,0 0 16,0 20-16,0 1 0,0 0 0,0 0 15,0 42 1,0 0-16,0 0 0,0 22 16,0-22-16,-21 21 0,21-21 15,0 22-15,0-22 0,0 21 0,0-21 16,0 1-16,0-1 0,0 0 0,0 0 16,21 0-16,0-21 15,0 0-15,1 0 16,-1 0-16,0 0 0,0 0 0,0-21 15,0 21-15,22-21 0,-22 0 0,0 0 16,0-22-16,22 22 0,-22-21 0,21-1 16,-21 22-16,0-21 0,22 0 15,-22 20-15,0-20 0,0 21 0,0 0 16,1 21-16,-1-21 0,0 21 0,0 0 16,0 0-16,0 0 15,-21 21-15,0 0 0,0 0 16,0 0-16,0 0 0,0 22 15,0-22-15,0 21 0,0-21 0,0 22 16,-21-22-16,0 21 0,0 1 0,21-22 16,-21 0-16,0 21 0,21-21 15,-22 1-15,22-1 0,-21 0 0,21 0 16,-21 0-16,21 0 16,21-21-1,0-21 1,1 21-16,-1-21 0,0 0 0,0 0 15,0 0-15,22-22 0,-22 22 16,0-21-16,21-1 0,-21 1 0,22-21 16,-22 20-16,21 1 0,-21 0 0,22-1 15,-22 22-15,0 0 0,0-21 16,-21 20-16,21 1 0,-21 42 31,0 1-31,-21-1 0,0 0 0,0 0 16,0 21-16,21 1 0,-21-22 15,21 21-15,-22 1 0,22-22 0,0 21 16,0-21-16,0 22 0,0-22 0,0 0 16,0 0-16,0 21 0,0-20 0,22-22 15,-1 21-15,0 0 0,0 0 0,21-21 16,-20 0-16,20 21 16,-21-21-16,21 0 0,1 0 0,-1 0 15,0 0-15,-20-21 0,20 0 0,-21 21 16,21-21-16,-20 0 0,-1-1 0,-21 1 15,0 0-15,0-21 0,0 21 16,0-22-16,0 22 0,0-21 0,0-1 16</inkml:trace>
  <inkml:trace contextRef="#ctx0" brushRef="#br0" timeOffset="27884.44">4657 6668 0,'0'0'0,"-43"0"0,-20 0 15,63-22 1,0 1-16,21 21 0,21-21 0,1 21 15,-1-21-15,21 0 0,1 0 16,21-1-16,-22 22 0,43-21 0,-21 0 16,20 0-16,1 0 0,0 21 15,0-21-15,0 21 0,-22-22 16,1 22-16,0-21 0,-22 21 0,1-21 16,-22 21-16,0 0 0,-20 0 0,-1 0 15,0 0-15,-21-21 0,-21 21 31,21 21-15,-21 0-16,-1 0 0,-20 1 0,21-1 16,0 0-16</inkml:trace>
  <inkml:trace contextRef="#ctx0" brushRef="#br0" timeOffset="28515.59">1376 8276 0,'0'0'0,"-43"21"0,1-21 0,21 0 16,-21 0-16,20 0 0,-20 0 16,21 0-16,0 0 0,0 0 0,-1 0 15,44 0 16,20 0-31,0 0 0,1 0 0,20 0 16,22 0-16,-1 0 16,22 0-16,-21 0 0,42 0 0,-21 0 15,21 0-15,0 0 0,21 0 0,0 0 16,0 0-16,22 0 0,-1 0 16,0 0-16,22 0 0,-22-21 0,0 21 15,22 0-15,-22-21 0,1 21 0,20 0 16,-21-21-16,-20 21 0,20-21 0,-21 21 15,0 0-15,0-21 0,-21-1 16,22 22-16,-22 0 0,-22 0 0,22 0 16,-21-21-16,-21 21 0,21 0 0,-43 0 15,22 0-15,-22-21 0,-20 21 0,-1 0 16,0 0-16,1 0 0,-22 0 16,0 0-16,0 0 0,0 0 15,-21-21 1,-21 21-1,0 0-15,-21 0 0,-1 0 0,1-21 16,0 21-16,-1 0 0,-20 0 16,-1-21-16,1 21 0,-1 0 0</inkml:trace>
  <inkml:trace contextRef="#ctx0" brushRef="#br0" timeOffset="29012.36">2053 8297 0,'-127'0'0,"254"0"0,-360 0 0,127 22 0,1-22 16,20 0-16,0 21 0,1-21 16,20 21-16,1-21 0,20 0 0,1 0 15,0 0-15,20 21 0,1-21 16,42 0-1,22 0-15,-1 0 16,22 0-16,-1 0 0,22 0 0,-1 0 16,1 0-16,21 0 0,0 0 15,21 0-15,0 0 0,0-21 16,21 21-16,0 0 0,21-21 0,1 21 16,-1 0-16,0 0 0,22-21 0,-1 21 15,-20 0-15,20 0 0,-20-22 16,-1 22-16,21 0 0,-41 0 0,20-21 15,-21 21-15,0 0 0,0 0 0,-21-21 16,22 21-16,-22 0 0,0 0 0,-22-21 16,22 21-16,-42 0 0,21 0 0,-21 0 15,-1 0-15,1 0 0,-22 0 16,1 0-16,-22 0 0,1 0 0,-1 0 16,0 0-16,-21 0 0,1 0 15,-1 0-15,-42-21 31,-1 0-15,1 21-16,21-22 0,-21 1 0,21 0 16,-21 0-16,21 0 0</inkml:trace>
  <inkml:trace contextRef="#ctx0" brushRef="#br0" timeOffset="29557.11">8064 6456 0,'0'0'0,"0"21"0,0 0 16,0 0 0,22-21-16,-1 0 15,0 0-15,0 0 0,0-21 16,-21 0-16,0 0 16,0 0-1,0 0 1,-21-1-16,0 22 15,0 0-15,21 22 16,0-1 0,-21-21-16,21 21 0,0 0 0,0 0 15,0 0-15,0 1 16,0-1-16,21 0 16,-21 0-16</inkml:trace>
  <inkml:trace contextRef="#ctx0" brushRef="#br0" timeOffset="29864.44">8234 7197 0,'0'21'0,"0"-42"0,0 63 15,0-21 1,21-21-1,0 0-15,-21-21 16,21 0-16,-21 0 0,0 0 16,0-1-1,-21 22 1,0 0-16,0 0 0,0 0 16,21 22-16,-22-1 0,22 0 15,0 0-15,0 0 0,0 0 16,22-21-1,-1 0-15,0-21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3:29:46.4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2942 635 0,'0'-21'47,"-21"21"-31,21-21-1,-21 21-15,0 0 0,-1 0 0,1 0 16,0 0-16,0 0 0,0 0 0,0 0 16,-22 0-16,22 0 0,-21 0 15,-1 0-15,1 0 0,0 0 0,-1 0 16,22 0-16,-21 0 0,0 21 16,-1-21-16,22 0 0,-21 0 0,21 0 15,-1 0-15,1 0 0,0 0 16,21 21-1,21-21 17,0 0-32,22 0 0,-22 0 0,21 0 15,1 0-15,20 0 0,1 0 16,-1 0-16,1 0 0,20-21 0,-20 0 16,20 21-16,22 0 0,-21-21 0,21 21 15,21-22-15,-21 22 0,21-21 16,-22 21-16,22-21 0,-42 21 0,21-21 15,0 21-15,-22 0 0,1-21 0,-21 21 16,20 0-16,-20 0 16,-1 0-16,1 0 0,-1 0 0,-20 0 15,20 0-15,-42 0 0,22 0 0,-22 0 16,0 0-16,0 0 0,0 0 16,-42 0 15,0 0-16,0 0-15,-22 0 0,22 0 0,0 0 16,0 21-16,-21-21 0,20 0 0,-20 0 16,21 21-16,-21 0 0,-1-21 15,22 21-15</inkml:trace>
  <inkml:trace contextRef="#ctx0" brushRef="#br0" timeOffset="407.84">3619 741 0,'0'0'0,"0"-21"0,-21 21 15,21-21-15,-21 21 16,0-22-16,0 44 78,21-1-78,0 0 0,-21 21 0,21-21 16,0 22-16,0-1 0,-22 22 15,22-22-15,-21 21 0,0 1 0,0-1 16,0 1-16,0-1 0,21 22 0,-22-21 16,1-1-16,0 1 0,0 20 15,21-20-15,0-1 0,-21-20 0,21 20 16,0-21-16,0 1 0,0-1 0,0 0 15,0-20-15,0 20 0,0-21 0,21 0 16,-21 0-16,21-21 31,0-21-15,-21 0-16,21 21 0,-21-21 16,22-21-16,-1 20 0</inkml:trace>
  <inkml:trace contextRef="#ctx0" brushRef="#br0" timeOffset="1114.03">3958 1482 0,'0'0'0,"21"-21"0,-21-1 0,21 22 0,-21-21 0,0 42 47,0 1-47,0-1 0,0 0 15,0 0-15,-21 21 0,0-20 16,0 20-16,21-21 0,-21 21 0,21 1 16,-21-22-16,-1 21 0,22-21 0,0 22 15,0-22-15,0 0 0,0 0 0,0 0 16,22-21-16,-1 0 16,0 0-16,0 0 0,0 0 0,0 0 15,22-21-15,-22 0 0,21 0 16,1 0-16,-22 0 0,21-1 15,-21 1-15,22-21 0,-22 21 0,0-22 16,0 22-16,0 0 0,0-21 0,1 21 16,-22-1-16,0 1 0,0 0 0,0 0 15,0 0-15,0 0 0,0-1 16,0 44 15,0-1-31,0 0 16,0 0-16,0 0 0,-22 22 0,22-22 15,-21 21-15,21 0 0,0 22 0,-21-22 16,21 22-16,-21-22 16,0 22-16,21-1 0,0 1 0,-21 20 15,-1-20-15,22 20 0,-21-20 0,0 21 16,21-1-16,0 1 0,-21-22 0,21 22 16,-21 0-16,21 21 0,0-22 15,0-20-15,0 20 0,0-20 0,0 21 16,0-22-16,0-21 0,0 22 0,0-22 15,-21 1-15,21-22 0,-22 0 0,1 0 16,0 0-16,0 0 0,0-21 0,-22 0 16,22 0-16,-21 0 0,0 0 15,-1 0-15,1-21 0,-22 0 0,1 0 16,-1 0-16,1 0 0,-1-1 16,1 1-16,-1 0 0,1 0 0,-1 0 15,22 0-15,-21-1 0,41 1 16,-20 0-16,21 0 0,0 0 0,21 0 15,0-22-15,0 22 0,0 0 0,21-21 16,21 20-16,-21-20 0,22 0 16,-1-1-16,0 1 0</inkml:trace>
  <inkml:trace contextRef="#ctx0" brushRef="#br0" timeOffset="1700.29">4911 1101 0,'0'0'0,"21"0"16,-21-21-16,21-1 0,-21 1 16,0 0-1,0 42 1,0 22-16,0-22 15,0 21-15,0 0 0,0 22 16,0-1-16,0 1 0,0 21 0,-21-1 16,21 22-16,-21 0 0,21 0 0,-22 0 15,1 21-15,0-22 0,0 22 0,0-21 16,-22 0-16,22 21 16,0-21-16,-21 0 0,21 0 0,-1-1 15,1 1-15,0 0 0,0-21 0,0-1 16,0 1-16,-1-21 0,22-22 0,-21 21 15,21-20-15,0-22 0,0 0 0,0 0 16,0 0-16,0-42 16,0 0-1,21-21-15,-21 21 0,22-22 16,-1 1-16,-21 0 0,0-22 0,21 1 16,0-1-16,0 1 0,-21-1 0,21-21 15,1 22-15,-1-22 16,-21 1-16,21 20 0,0-21 0,-21 1 15,21-1-15</inkml:trace>
  <inkml:trace contextRef="#ctx0" brushRef="#br0" timeOffset="2004.93">4805 1799 0,'0'0'0,"0"-63"16,0 20-16,0 1 0,0 21 0,0-21 16,0 20-16,0 1 0,21 0 15,0 0-15,0 0 0,22 0 0,-1-1 16,0 1-16,1 0 0,-1 21 0,21 0 15,-20 0-15,-1 0 0,0 0 16,1 0-16,-1 21 0,-21 0 16,-21 1-16,0-1 0,0 0 0,0 21 15,0 1-15,-21-22 0,-21 21 0,21 0 16,-22 1-16,1-22 0,0 21 16,-1-21-16,1 1 0,21 20 0,-22-21 15,22-21-15,-21 21 0,21 0 0,0-21 16,-1 0-1,44 0 1,-1 0 0,0-21-16,0 0 0,0 0 15,0 21-15,1-21 0</inkml:trace>
  <inkml:trace contextRef="#ctx0" brushRef="#br0" timeOffset="2340.27">5461 1715 0,'21'0'16,"0"0"-16,0 0 0,-21-22 16,22 22-16,-1 0 0,-21-21 0,21 21 15,0-21-15,0 21 0,0-21 16,1 0-16,-1 21 0,-21-21 0,21-1 16,0 1-16,0 0 0,-21 0 0,0 0 15,21 0-15,-21-1 16,-21 22-1,0 0-15,0 0 0,0 22 16,0-1-16,-1-21 0,1 42 0,-21-21 16,21 0-16,0 1 0,-1 20 15,1-21-15,0 21 0,21-20 0,-21 20 16,21-21-16,0 0 0,0 0 0,0 1 16,0-1-16,0 0 0,21 0 0,0 0 15,0-21-15,1 21 0,-1-21 16,21 0-16,-21 0 0,0 0 0,1 0 15,-1 0-15,0 0 0,21 0 0,-21 0 16</inkml:trace>
  <inkml:trace contextRef="#ctx0" brushRef="#br0" timeOffset="2628.9">6413 1461 0,'0'0'0,"0"-22"0,0 1 0,0 0 15,-21 21-15,0 0 0,0-21 16,0 21-16,0 0 0,-1 0 0,1 0 16,0 0-16,0 21 0,0 0 0,0 0 15,-1 1-15,1-1 0,0 21 0,0-21 16,0 22-16,0-1 0,-1 0 16,22 1-16,0-1 0,-21-21 0,21 21 15,0-20-15,0-1 0,0 21 16,0-21-16,21-21 0,-21 21 0,22 1 15,-1-22-15,0 0 0,0 0 16,21 0-16,-20 0 0,-1 0 0,21 0 16,-21 0-16,22-22 0,-1 1 0,-21 0 15,21 21-15,1-21 0</inkml:trace>
  <inkml:trace contextRef="#ctx0" brushRef="#br0" timeOffset="3124.65">7070 1503 0,'0'0'0,"0"-21"0,0 0 16,-22 21-16,1 0 0,0 0 15,0 0-15,0 0 0,0 0 0,-22 0 16,22 21-16,0-21 0,0 21 0,0 0 16,-1 0-16,1 0 0,0 1 15,0-1-15,21 21 0,0-21 0,-21 22 16,21-22-16,-21 0 0,21 0 0,0 0 15,0 22-15,0-22 0,0 0 16,0 0-16,21-21 0,0 0 16,0 21-16,0-21 0,0 0 15,1 0-15,-1 0 0,0 0 0,0 0 16,0-21-16,0 0 0,22 0 0,-43 0 16,21-1-16,0 1 0,0 0 15,0-21-15,-21 21 0,0-22 0,22 22 16,-22-21-16,21 21 0,-21-1 0,0 1 15,0 0-15,0 0 0,0 0 16,0 42 0,0 0-16,0 0 15,0 0-15,-21 1 0,21 20 0,-22-21 16,22 21-16,0-20 0,0 20 16,0-21-16,0 21 0,0-20 15,0-1-15,0 0 0,0 0 0,0 0 16,0 0-16,0 1 0,0-1 15,22-21-15,-1 0 0,0 0 16,0 0-16,0 0 0,0 0 16,1-21-16,20-1 0,-21 1 0,21 0 15,1 0-15</inkml:trace>
  <inkml:trace contextRef="#ctx0" brushRef="#br0" timeOffset="4597.35">7853 1482 0,'0'0'0,"0"-21"15,0-1-15,0 1 16,-21 21-16,-1 0 16,1 0-16,0 0 0,-21 0 0,21 0 15,-22 21-15,1 1 0,0-1 0,-1 0 16,1 0-16,21 0 0,0 0 16,-1 1-16,1-1 0,21 0 0,0 0 15,0 0-15,0 0 0,21 1 16,1-22-16,-1 0 0,21 21 15,-21-21-15,22 0 0,-22 21 16,21-21-16,-21 21 0,0-21 0,22 21 16,-22-21-16,0 21 0,0 1 15,-21-1-15,21-21 0,-21 21 16,0 0-16,0 0 16,-21 0-16,0-21 0,-21 0 15,21 0-15,-22 22 0,22-22 0,0 21 16,-21-21-16,20 0 0,1 0 0,0 0 15,0 0-15,0 0 0,0 0 0,-1 0 16,1-21-16,42 21 47,1 0-31,-1 21-16,0-21 15,0 0-15,0 21 0,0-21 0,22 0 16,-22 0-16,21 0 0,-21 0 0,22 0 15,-1 0-15,-21 0 0,22-21 0,-1 0 16,0 21-16,-21-22 0,22 1 16,-1 0-16,-21 0 0,22-21 0,-1 20 15,-21-20-15,21-21 0,-20 20 0,20-20 16,0 20-16,-21-20 0,22-1 16,-22 1-16,0-1 0,0 1 0,0-1 15,1-20-15,-1 20 0,-21 1 0,0-1 16,0 22-16,0 0 0,0-1 15,0 1-15,0 0 0,0 20 16,0 1-16,0 0 0,0 0 0,0 42 31,0 0-31,-21 0 0,-1 22 16,22-1-16,0 0 0,-21 1 0,0-1 16,0 22-16,0-1 0,0 1 0,21-1 15,-22-21-15,1 22 0,0-1 0,21 1 16,0-22-16,-21 22 0,21-22 15,-21 22-15,21-22 0,0 0 0,0 22 16,0-43-16,0 21 0,0 1 0,0-22 16,21 21-16,0-21 0,-21 0 15,21 1-15,0-22 0,1 0 16,-1 21-16,21-21 0,-21 0 0,0 0 16,22 0-16,-22-21 0,21-1 0,-21 22 15,1-21-15,20 0 0,-21 0 0,0 0 16,0-22-16,1 22 0,-1-21 15,0 0-15,0 20 0,0-20 0,-21 21 16,0 0-16,0 0 0,0-1 16,0 44-1,0-1 1,0 0-16,0 0 0,-21 21 16,21-20-16,-21-1 0,21 0 0,0 21 15,0-21-15,0 1 0,0-1 0,0 0 16,21 0-16,0 0 0,0 0 15,1-21-15,-1 0 0,0 0 16,0 0-16,0 0 0,22 0 0,-22 0 16,0 0-16,21 0 0,-21-21 0,1 0 15,20 0-15,-21 0 0,0 0 0,0-22 16,1 22-16,-1-21 0,-21 21 16,21-22-16,-21 22 0,21 0 0,-21 0 15,0 0-15,0-1 16,0 44-1,0-1 1,-21 0-16,0 0 0,21 0 16,0 0-16,0 22 0,-21-22 0,21 0 15,-22 0-15,22 0 0,0 1 0,-21-1 16,21 0-16,0 0 0,0 0 16,0 0-16,-21-21 0,21 22 15,0-44 16,0 1-31,0 0 16,0 0-16,0 0 16,21-22-16,-21 22 0,21-21 15,1 21-15,-22-22 0,21 22 0,0 0 16,0-21-16,0 21 0,0-1 0,1 1 16,-1 0-16,0 21 0,21-21 15,-21 21-15,1 0 0,20 0 0,0 0 16,-21 0-16,22 0 0,-22 21 0,21 0 15,-21 0-15,1 1 0,20 20 0,-42-21 16,21 0-16,-21 22 0,0-22 0,0 21 16,0-21-16,0 22 0,-21-22 15,0 0-15,0 0 0,21 0 0,-22 0 16,1 1-16,21-1 0,-21 0 16,0-21-16,42-21 46,0 0-46,0-1 16,1 1-16,-1 21 0</inkml:trace>
  <inkml:trace contextRef="#ctx0" brushRef="#br0" timeOffset="5384.9">10647 1588 0,'0'0'0,"0"-22"16,0 1-16,0-21 16,0 21-16,-21 21 0,-1 0 0,1 0 15,0 0-15,0 0 0,0 0 0,0 0 16,-1 0-16,-20 21 0,21 0 16,0 0-16,-22 0 0,22 22 0,-21-22 15,21 21-15,0-21 0,-1 1 0,1 20 16,0-21-16,21 0 0,0 22 0,0-22 15,0 0-15,0 0 0,0 0 16,21 0-16,0-21 16,1 0-16,-1 0 0,21 0 0,-21 0 15,0 0-15,22 0 0,-22 0 0,0 0 16,0-21-16,22 0 0,-22 0 0,0 0 16,0 0-16,0-1 0,0 1 15,1-21-15,-1 0 0,-21 20 0,21-20 16,-21 21-16,21-21 0,-21 20 0,21 1 15,-21 0-15,0 0 0,0 42 47,0 0-47,0 0 0,0 1 0,0 20 16,-21-21-16,0 21 0,21 1 16,-21-22-16,21 21 0,0 1 0,-21 20 15,21-21-15,0 1 0,0 20 16,0 1-16,0-22 0,0 22 0,0-1 15,21 1-15,-21 20 0,21-20 0,0-1 16,-21 22-16,21-22 0,0 22 0,1-21 16,-1 20-16,-21-20 0,21 20 0,0-20 15,0 21-15,-21-22 0,0 22 0,21-22 16,-21 1-16,22-1 0,-22 1 16,0-1-16,0-20 0,0 20 0,0-21 15,0 1-15,0-1 0,-22 0 16,1-20-16,0 20 0,0-21 0,0 0 15,-22 0-15,22-21 0,0 0 0,-21 0 16,21 0-16,-1 0 0,-20-21 0,21 0 16,-21 0-16,20 0 0,-20-22 0,21 1 15,0-21-15,-22-1 0,43 1 0,-21-1 16,21-21-16,0 1 0,0-1 0,21-21 16,1 22-16,-1-22 0,21 0 15,-21 21-15,22-21 0,-1 1 0,0-1 16,1 21-16,-1 0 0,0 1 0,1-1 15,-1 0-15,0 22 0,1-22 16,-1 22-16,0-1 0,-21 1 0,22 20 16,-22 1-16,0 0 0,0-1 15,-21 1-15,0 0 0,0 21 0,0-22 16</inkml:trace>
  <inkml:trace contextRef="#ctx0" brushRef="#br0" timeOffset="5756.68">10096 804 0,'-84'43'16,"63"-22"-16,-1 0 15,1 0-15,0-21 0,0 21 0,42-21 47,0 0-47,0-21 0,1 0 0,-1 21 16,0-21-16,0 0 0,-21 0 0,0-1 16,0 1-16,0 0 15,-21 21 1,0 0-16,0 0 0,-1 0 0,1 0 15,0 0-15,0 21 16,-21 0-16,20 1 0,1-1 16,0 0-16,0 0 0,0-21 0,0 21 15,-1 0-15,1-21 0,-21 22 0</inkml:trace>
  <inkml:trace contextRef="#ctx0" brushRef="#br0" timeOffset="6012.54">8149 1101 0,'0'0'0,"42"0"16,1 0 0,-22 0-16,21 0 0,22 0 15,-22-21-15,22 21 0,-1-22 0,1 22 16,-1-21-16,1 21 0,-1 0 0,1-21 15,-22 21-15,0-21 0,1 21 16,-22 0-16,0 0 0,0 0 0,-42 0 31,-21 21-31,20 0 0,-20 0 0,0 1 16</inkml:trace>
  <inkml:trace contextRef="#ctx0" brushRef="#br0" timeOffset="6660.68">3746 2561 0,'-42'0'0,"84"0"0,-126 0 0,41 0 15,1-21-15,0 21 0,-1 0 16,1 0-16,21 0 0,0 0 16,0-21-16,42 21 31,21 0-31,0 0 16,22-21-16,-1 21 0,22 0 0,0 0 15,21 0-15,21 0 0,0-21 0,21 21 16,0 0-16,21 0 0,1 0 15,20 0-15,1 0 0,20-22 0,-20 22 16,20 0-16,1 0 0,0 0 0,21 0 16,-22 0-16,1 0 0,21 0 15,-22 0-15,22 0 0,-21 0 0,0 0 16,20 0-16,-20 0 0,0 0 0,-22 0 16,1 0-16,-1 0 0,1 0 15,-43 0-15,21 0 0,-42 0 16,0 0-16,-21 0 0,0 0 0,-43 0 15,1 0-15,-22 0 0,1 0 0,-22 0 16,0 0-16,-21-21 0,0 0 16,-21 21-1,0 0-15,-1-21 0,-20 21 0,21 0 16,-21 0-16,-22 0 0,1 0 0,-1 0 16,1 0-16,-22 0 0</inkml:trace>
  <inkml:trace contextRef="#ctx0" brushRef="#br0" timeOffset="7278.04">3768 2709 0,'0'0'0,"-106"0"0,21 0 0,0 22 16,22-22-16,-1 0 0,1 0 0,21 0 15,-1 0-15,1 0 0,21 0 16,0 0-16,-1 0 0,1 0 16,21 21-16,21-21 15,1 0-15,-1 0 16,0 0-16,21 0 0,1 0 0,-1 0 15,21 0-15,1 0 0,-1 0 16,22 0-16,21 0 0,-21 0 0,20 0 16,1 0-16,21 0 0,0 0 0,21 0 15,1 0-15,-1 0 0,21 0 0,0 0 16,1 0-16,-1 0 0,22 0 16,-1 0-16,-21 0 0,43 0 15,-21 0-15,20-21 0,-20 21 0,20 0 16,1 0-16,-21 0 0,20 0 0,-20 0 15,-1 0-15,1-22 0,-1 22 16,-20 0-16,-1-21 0,0 21 0,1-21 16,-22 21-16,0-21 0,-21 21 0,21-21 15,-21 21-15,0-21 0,-21 21 0,21 0 16,-42 0-16,-1-22 0,1 22 16,-22 0-16,1 0 0,-1 0 0,-20 0 15,-1-21-15,-21 21 0,0 0 0,1 0 16,-1 0-16,0 0 31,-21 21 0,-21-21-15,0 22-16,-1-22 0,1 0 16</inkml:trace>
  <inkml:trace contextRef="#ctx0" brushRef="#br0" timeOffset="22333.47">804 4551 0,'21'21'63,"-21"0"-47,0 0 15,22-21-31,-1 0 15,-21-21 1,21 21-16,-21-21 16,0 0-16,0 0 15,0 0-15,0 42 47,-21-21-47,21 21 16,0 0-16,-21-21 0,21 21 15,0 0 1,0 1-16,21-44 63,0 1-63,-21 0 15,0 0-15,0 0 16,0 0-16,0-1 0,-21 22 31,0 0-31,-1 0 0,1 22 16,0-1-1,21 0-15,0 0 0,0 21 0,0-20 16,0-1-16,0 21 0,0-21 16,0 22-16,0-22 0,0 0 0,0 0 15,0 0-15,0 0 0,0 1 0,0-1 16,21-21-16,0 0 0,1 0 15,-1 0-15,0-21 0</inkml:trace>
  <inkml:trace contextRef="#ctx0" brushRef="#br0" timeOffset="22892.64">1312 4530 0,'0'0'0,"-21"0"0,21 21 16,0 0 0,21-21 15,0 0-31,1 0 16,-1 0-16,0 0 0,0 0 15,-21-21-15,0 0 16,0 0-16,0-1 15,0 1 1,-21 21 0,0 0-16,0 0 0,-1 0 15,1 21-15,0 1 16,0-1-16,21 0 0,-21-21 0,21 21 16,0 0-16,0 0 0,-21-21 15,21 22-15,0-1 16,21-21-1,0 0-15,0 0 16,0 0-16,0-21 0,1 21 0,-22-22 16,21 1-16,-21 0 0,21 21 15,-21-21-15,21 0 0,-21 0 0,0-1 16,0 1-16,0 0 16,-21 42-1,0 0 1,21 1-16,-21-1 0,21 0 0,0 21 15,-22-21-15,1 22 0,21-1 16,-21-21-16,21 22 0,0-1 0,0-21 16,0 0-16,0 22 0,0-22 15,21 0-15,0-21 16,22 0-16,-22 0 0</inkml:trace>
  <inkml:trace contextRef="#ctx0" brushRef="#br0" timeOffset="25742.54">3281 4509 0,'0'0'0,"21"0"0,0-22 16,0 1-16,-21 0 15,21 21-15,-21-21 0,0 0 0,0 0 16,0-1-16,0 1 0,0 0 16,0 0-1,-21 21-15,21-21 0,-21 21 0,0 0 16,0 0-16,0 0 0,-1 0 15,-20 21-15,21 0 0,-21 0 0,-1 22 16,1-1-16,-22 0 0,22 22 0,-21-1 16,-1 1-16,1 20 0,-1-20 15,22 21-15,-22-1 0,22 1 0,21 0 16,-22-1-16,22-20 0,0 20 16,21-20-16,0-1 0,0 1 0,21-1 15,22-20-15,-1-1 0,0 0 0,1 1 16,-1-1-16,21-21 15,-20 0-15,20-21 0,1 0 0,-1 0 16,1 0-16,-1 0 0,22 0 0,-22-21 16,22 0-16,-21-21 0</inkml:trace>
  <inkml:trace contextRef="#ctx0" brushRef="#br0" timeOffset="26164.71">4191 5122 0,'0'0'0,"-21"0"16,-22 0-16,22 0 0,0 22 0,0-1 16,-21 21-16,-1-21 0,22 22 0,-21-1 15,-1 0-15,1 1 16,0-1-16,-1 21 0,1-20 0,21-1 16,-21 0-16,20 1 0,22-1 0,0 0 15,0-20-15,0-1 0,22 0 16,-1-21-16,21 0 0,0 0 0,1 0 15,-1 0-15,22 0 0,-22-21 0,21 0 16,1-1-16,-1-20 0,1 21 16,-1-21-16,1-1 0,-22 1 0,1 21 15,-1-22-15,0 1 0,-21-21 0,-21 20 16,0 1-16,0 0 0,0 20 0,-42-20 16,21 21-16,-21 0 15,-1 21-15,1 0 0,-22 0 0,22 0 16,0 0-16,-22 21 0,22 21 0,0-21 15,-1 1-15,1 20 0,0 0 16,20-21-16,1 22 0,0-22 0,0 21 16,21-21-16,0 22 0,0-22 0,0 0 15,21 0-15,21-21 0,-20 21 16,20-21-16,0 0 0,22 0 0,-22 0 16,22-21-16,-1 0 0,1 0 15</inkml:trace>
  <inkml:trace contextRef="#ctx0" brushRef="#br0" timeOffset="26604.46">4932 5186 0,'0'0'0,"0"-21"15,0 42 1,0 0-16,0 0 0,-21 0 16,21 1-16,0 20 0,-22-21 0,22 0 15,-21 22-15,0-22 0,21 0 16,0 21-16,-21-21 0,21 1 0,-21 20 15,21-21-15,-21 0 0,21 0 0,0 1 16,0-1-16,0-42 31,0-1-15,0 1-16,0 0 0,0 0 0,21-21 16,0 20-16,0-20 0,0 21 15,0-21-15,1 20 0,-1-20 0,21 21 16,-21-21-16,0 20 0,22 22 0,-22-21 15,21 21-15,-21 0 0,1 0 0,20 0 16,-21 21-16,21 1 0,-20-1 16,-1 0-16,0 0 0,0 21 0,-21-20 15,0-1-15,0 21 0,0-21 0,0 22 16,0-22-16,0 21 0,0-21 16,0 22-16,0-22 0,-21 0 0,0 0 15,0 0-15,21 0 0,0 1 16,-22-22-16,22-22 31,0 1-31,22 0 0,-1 0 16</inkml:trace>
  <inkml:trace contextRef="#ctx0" brushRef="#br0" timeOffset="28445.57">5503 5271 0,'0'0'15,"0"-22"-15,0 1 0,0 0 0,0 0 16,0 42 15,0 0-31,21 0 0,-21 1 16,22-1-16,-22 0 0,21 0 0,-21 21 15,0-20-15,0 20 0,0-21 0,0 21 16,21-20-16,-21 20 0,0-21 16,0 0-16,21 22 0,-21-22 0,21 0 15,0-21-15,-21 21 0,22-21 0,-1 0 16,0 0-16,0 0 15,0 0-15,-21-21 0,21 0 16,-21 0-16,22-1 0,-1 1 0,-21-21 16,21 21-16,0 0 0,-21-22 15,21 1-15,-21 21 0,21-22 0,1 1 16,-22 21-16,21 0 0,0 0 16,-21-1-16,0 1 0,0 0 0,21 21 15,-21 21 16,0 22-31,0-22 0,0 0 0,0 21 16,0-21-16,0 22 0,-21-22 0,21 21 16,0-21-16,0 22 0,0-22 0,0 21 15,0-21-15,0 1 0,0 20 16,21-21-16,0-21 0,0 0 16,1 0-16,-1 0 0,0 0 15,21 0-15,1 0 0,-22 0 0,21-21 16,0 0-16,-20 0 0,20-1 15,0 1-15,-21 0 0,22-21 0,-22 21 16,0-22-16,0 22 0,0-21 0,1 21 16,-22-22-16,0 22 0,0 0 0,0 0 15,0 0-15,0-1 0,-22 1 16,1 21-16,0 0 16,0 0-16,0 0 15,21 21-15,-21 1 0,-1-1 0,1 0 16,21 0-16,0 0 0,-21 0 15,21 22-15,-21-22 0,21 0 0,0 0 16,0 22-16,0-22 0,0 0 0,0 0 16,0 0-16,0 0 0,21 1 0,0-22 15,0 21-15,1-21 0,-1 0 16,21 0-16,-21 0 0,22 0 0,-22 0 16,21 0-16,0-21 0,1-1 0,-22 22 15,21-42-15,1 21 0,-1 0 0,-21 0 16,21-22-16,-20 1 0,-1 21 15,0-22-15,0 1 0,0 21 0,-21-21 16,0 20-16,0 1 0,0 0 0,0 0 16,0 0-16,-21 21 0,0 0 0,0 0 15,0 0-15,-1 0 16,1 0-16,21 21 16,0 0-16,0 0 0,0 0 0,0 1 15,0-1-15,21 21 0,1-21 0,-1 0 16,0 1-16,-21-1 0,21 0 0,0 0 15,0 0-15,-21 0 16,0 1-16,22-1 0,-1 0 0,0 0 16,-21 0-16,21-21 0,0 21 0,0-21 15,1 0-15,-1 0 0,0 0 16,0 0-16,0 0 16,0 0-16,1-21 0,-1 0 15,0 0-15,0 0 0,21-22 0,-20 22 16,-1-21-16,0 0 0,0-1 15,0-20-15,22 20 0,-22-20 0,0-1 16,21-20-16,-21 20 0,1-20 16,-1 20-16,0 1 0,0-1 15,0 1-15,-21 20 0,0-20 0,0 20 16,21 22-16,-21-21 0,0 21 0,0 0 0,0-1 16,-21 22-1,21 22-15,-21-1 0,0 21 16,21-21-16,-21 22 0,0-1 15,-1 0-15,22 22 0,-21-1 0,0-20 16,21 20-16,-21 22 0,21-22 16,-21 1-16,0-1 0,21-20 0,0 20 15,0-21-15,0 22 0,0-22 0,0 1 16,0-22-16,0 21 0,21 0 0,0-20 16,0-1-16,0 0 0,0 0 15,1-21-15,-1 21 0,21-21 0,-21 0 16,0 0-16,22 0 0,-22 0 0,21-21 15,-21 0-15,1 0 0,20 0 0,-21-1 16,0 1-16,0 0 0,1-21 0,-1 21 16,0-1-16,0-20 15,-21 21-15,0 0 0,0 0 0,0-1 16,0 44 15,0-1-31,-21 0 0,21 0 16,-21 0-16,21 0 0,0 1 0,0-1 15,0 0-15,0 21 0,21-21 16,0 1-16,0-1 0,0-21 0,1 0 16,-1 21-16,0-21 0,0 0 0,0 0 15,22 0-15,-22 0 0,0-21 16,0 21-16,21-21 0,-20-1 0,-1 1 16,0 0-16,0 0 0,0 0 15,0-22-15,1 22 0,-1 0 0,-21 0 16,21 0-16,-21 0 0,0-1 0,0 1 15,-21 21 1,0 21 0,-1-21-16,22 22 0,0-1 0,-21 0 15,21 0-15,-21 0 0,21 0 0,-21 1 16,21-1-16,0 0 0,0 0 0,0 0 16,0 0-16,-21-21 0,21 22 15,0-1-15,0-42 47,0-1-47,0 1 0,0 0 16,0 0-16,0 0 0,0 0 0,0-1 15,21-20-15,0 21 0,-21-21 16,42 20-16,-20-20 0,-1 21 0,21-21 16,-21 20-16,22 1 0,-1 21 15,-21 0-15,21 0 0,1 0 0,-22 0 0,21 0 16,-21 21-16,1 1 0,-22-1 15,0 0-15,0 21 0,0-21 0,0 1 16,0-1-16,0 0 0,0 0 0,0 0 16,0 0-16,-22 1 0,1-1 15,0 0-15,21 0 0,-21-21 16,21 21-16,21-21 31,0 0-15,0-21-16,1 21 0,-1-21 0</inkml:trace>
  <inkml:trace contextRef="#ctx0" brushRef="#br0" timeOffset="29077.86">9546 5165 0,'0'0'0,"0"-21"0,21-1 0,0 1 16,-21-21-16,0 21 0,0 0 0,0-1 15,0 1-15,-21 21 16,0 0-16,0 0 0,0 0 0,-22 0 15,22 21-15,0 1 0,-21-1 16,21 21-16,-22-21 0,22 0 0,0 22 16,0-1-16,0-21 0,-1 22 0,1-22 15,21 0-15,0 21 0,0-21 0,0 1 16,0-1-16,0 0 0,21-21 16,1 0-16,-1 0 0,0 0 15,0 0-15,21 0 0,-20 0 0,-1-21 16,0 0-16,21-1 0,-21 22 15,22-21-15,-22-21 0,0 21 0,21 0 16,-20-1-16,-1-20 0,0 21 0,-21 0 16,21-22-16,-21 22 0,21 0 15,-21 0-15,0 0 0,0 42 32,0 0-32,0 0 0,0 0 15,0 1-15,0-1 0,0 21 0,0-21 16,-21 22-16,21-1 0,-21 0 15,0 1-15,0-1 0,21 21 0,0 1 16,0-1-16,0 1 0,-22-1 0,22 22 16,-21-21-16,21-1 0,0 22 15,0-22-15,-21 22 0,21 0 0,-21-22 16,21 22-16,0-1 0,0-20 0,0-1 16,0 1-16,0-1 0,0-20 0,0-1 15,0 0-15,0 1 0,0-22 0,0 0 16,-21 0-16,0 0 15,-1-21-15,1 0 0,0 0 16,-21 0-16,21 0 0,-22 0 16,22-21-16,-21 21 0,-1-21 0,1 0 15,0 0-15,-1 0 0,1-1 0,21 1 0,0 0 16,-22 0-16,22 0 0,21 0 0,0-1 16,0 1-16,0-21 15,0 21-15,0 0 0,21-22 16,-21 22-16,22-21 0,-1-1 0,0 1 15,-21 0-15</inkml:trace>
  <inkml:trace contextRef="#ctx0" brushRef="#br0" timeOffset="29300.73">8932 4593 0,'0'0'0,"0"-21"0,0 0 0,-21 21 16,21-21-16,0 0 0,-21 21 0,21-22 16,0 1-1,-21 21 1,0 0 0,-1 0-16,1 0 15,0 0-15,0 21 0</inkml:trace>
  <inkml:trace contextRef="#ctx0" brushRef="#br0" timeOffset="29504.61">7641 4868 0,'0'0'0,"-21"22"16,0-22-1,42 0 1,21 0-16,-21 0 0,22 0 0,-1-22 15,0 22-15,1 0 0,20-21 0,-20 21 16,-1 0-16,0 0 0,1 0 0,-1 0 16,-21-21-16,21 21 0,-20 0 15,20-21-15,-21 21 0</inkml:trace>
  <inkml:trace contextRef="#ctx0" brushRef="#br0" timeOffset="31618.69">11896 5059 0,'0'0'0,"-22"0"16,1 0-1,42 0 17,1-21-17,-1 0-15,0 21 0,0-22 16,0 22-16,22-21 0,-22 0 0,21 0 16,-21-21-16,22 20 0,-1-20 0,0 21 15,1-21-15,-22-1 0,21 1 0,0-22 16,1 22-16,-1 0 0,-21-22 15,22 1-15,-22-1 0,21 1 0,-21-1 16,0 1-16,22-1 0,-22 1 0,-21 20 16,0-20-16,21 21 0,-21 20 0,0-20 15,0 21-15,0 0 0,0 0 16,-21 21-16,0 0 0,0 0 16,-1 0-16,1 21 0,0 0 15,0 0-15,0 21 0,0 1 16,-1 20-16,-20 1 0,21-1 0,-21 22 15,20 0-15,-20-1 0,0 1 0,21 21 16,-22-22-16,1 22 0,0 0 0,20 0 16,-20 0-16,0 0 0,21-1 0,-22 1 15,1 21-15,0-21 0,20 0 16,-20 0-16,0 0 0,-1-1 0,1 22 16,0-21-16,-1 0 0,1 0 15,0 0-15,21-22 0,-22 22 0,22-21 16,0 0-16,21-1 0,0-20 0,-21 20 0,21-20 15,0-1-15,0-20 0,0 20 0,0-20 16,21-22-16,0 21 16,0-42-16,0 21 0,1-21 0,20 0 15,-21 0-15,21-21 0,1 0 0,20-21 16,-20 20-16,-1-20 0,21-21 0,-20 20 16,20-20-16,1-1 0,-22 1 0,22-22 15,-22 0-15,21 22 0,-20-43 0,-22 21 16,21 1-16,-21-1 0,-21 22 0,0-22 15,0 21-15,0-20 0,0 20 16,-21 1-16,-21-1 0,21 22 16,-22-22-16,1 22 0,0 0 0,-1 21 0,1-22 15,0 22-15,-1 0 0,-20 0 16,42 21-16,-22-21 0,22 21 0,-21 0 16,21-22-16,21 1 15,0 0-15,21 0 16,0 0-16,21 21 0,1-21 0,-1-1 15,22 1-15,-22-21 0,21 21 0,1 0 16,-1-22-16,-20 22 0,20-21 16,-20 21-16,-1-22 0,0 22 0,1-21 15,-22 21-15,21-1 0,-42 1 0,0 0 16,0 0-16,0 0 16,0 0-1,-21 21-15,0 0 0,0 0 16,-1 0-16,1 21 0,21 0 15,0 0-15,0 0 0,0 0 16,0 1-16,0 20 0,0 0 0,0-21 16,21 22-16,1-22 0,-1 21 15,-21 1-15,21-22 0,0 0 0,0 21 16,0-21-16,1 1 0,-1-1 0,0 0 16,0-21-16,0 21 0,0-21 0,1 0 15,-1 0-15,21 0 0,-21 0 16,22-21-16,-22 21 0,21-21 15,-21 0-15,22-1 0,-22 1 0,21-21 16,-21 21-16,22 0 0,-22-22 0,0 1 16,0 21-16,0-22 0,0 22 0,-21-21 15,0 21-15,22 0 0,-22-1 16,0 44 0,0-1-1,0 21-15,-22-21 0,1 0 16,21 22-16,0-22 0,0 0 0,-21 0 15,21 0-15,0 1 0,0-1 16,0 0-16,0 0 0,21 0 16,0-21-16,1 0 15,-1 0-15,0 0 0,0 0 16,21-21-16,-20 0 0,-1 21 0,0-21 16,0 0-16,-21-1 0,21 1 15,-21 0-15,0 0 0,0 0 0,0 0 16,0-1-16,0 1 0,0 0 0,-21 0 15,0 0-15,0 0 0,0-1 16,-1 22-16,1 0 0,21-21 16,-21 21-16,21-21 0,21 21 15,0-21 1,1 21-16,-1 0 0,21 0 16,-21-21-16,22 21 0,-22 0 0,21 0 15,-21 0-15,22 0 0,-1 0 16,0 0-16,-21 0 0,1 21 0,20 0 15,-42 0-15,21 0 0,-21 1 0,21-1 16,-21 21-16,0-21 0,0 0 0,0 22 16,0-22-16,0 0 0,-21 21 15,21-20-15,-21-1 0,0 0 16,21 0-16,0 0 0,-21-21 16,-1 0-16,22-21 31,0 0-31,0 0 15,0-22-15,0 22 16,0 0-16,22-21 0,-22-1 0,21 22 16,0-21-16,0 0 0,0-1 0,0 22 15,1-21-15,20 21 0,-21-1 0,21 1 16,-20 0-16,20 21 0,0 0 16,-21 0-16,22 0 0,-22 0 0,21 21 15,1 0-15,-22 22 0,21-22 0,-21 0 16,0 21-16,1-20 0,-1 20 0,0-21 15,-21 21-15,0-20 0,0-1 0,0 0 16,0 0-16,0 0 0,0 0 16,-21-21-1,0 0-15,21-21 32,0 0-32,0 0 0,0 0 15,0 0-15,21-22 0,-21 22 16,21-21-16,21-1 0,-21 1 0,1 0 15,-1-1-15,21 22 0,-21-21 16,0 21-16,22 0 0,-22-1 0,0 22 16,0 0-16,0 22 0,22-1 0,-22 0 15,0 0-15,0 21 0,-21 1 0,0-1 16,0 0-16,0-20 0,0 20 16,0 0-16,0 1 0,0-22 0,-21 21 0,21-21 15,-21 0-15,0 1 0,21-1 16,-21-21-16,21 21 0,42-42 31,-21 0-15,21-1-16,1 1 0,20 0 0</inkml:trace>
  <inkml:trace contextRef="#ctx0" brushRef="#br0" timeOffset="32120.05">16298 4763 0,'0'-43'16,"0"22"-16,21 21 15,-21-21-15,22 0 0,-22-22 16,21 22-16,0 0 0,-21 0 0,21-21 16,0 20-16,-21 1 0,21 0 0,-21 0 15,0 42 1,0 0-16,0 0 15,-21 22-15,21-22 0,-21 21 16,0 1-16,0-1 0,0 21 16,21-20-16,0-1 0,-22 0 0,22 1 0,-21-1 15,21-21-15,0 22 0,0-1 16,0-21-16,0 0 0,0 0 16,-21 22-16,21-22 0,-21-21 0,21 21 15,-21 0-15,0-21 0,-1 21 0,1-21 16,0 0-16,0 22 0,0-22 0,0 0 15,-22 0-15,22 0 0,0 0 0,0 0 16,0 0-16,-1 0 0,1 0 16,42 0-1,1 0-15,20 0 16,-21 0-16,21 0 0,1 0 0,-1 0 16,0 0-16,1 0 0,-1 0 15,0 0-15,22 0 0,-22 0 0,1-22 16,-22 22-16,21 0 0,-21 0 15,0-21-15,-21 0 16,0 0 0,-21 0-16,21 0 15</inkml:trace>
  <inkml:trace contextRef="#ctx0" brushRef="#br0" timeOffset="32600.78">17801 3895 0,'0'0'0,"21"-21"0,0-1 16,-21 1-16,0 0 0,22-21 0,-22 21 16,0-1-16,0 44 31,0-1-31,-22 0 0,1 21 0,21 22 15,-21-1-15,0 1 0,0 20 0,0 1 16,-1 0-16,-20-1 0,21 1 0,0 0 16,0-1-16,-1 1 0,1 0 15,0-1-15,0-20 0,21-1 0,0-20 16,0 20-16,0-20 0,0-1 0,21-21 16,0 21-16,0-20 0,1-1 15,-1-21-15,-21 21 0,21-21 0,0 0 16,0 0-16,0 0 0,1 0 15,-22-21-15,0 0 16,0-1-16,0 1 0,0 0 0</inkml:trace>
  <inkml:trace contextRef="#ctx0" brushRef="#br0" timeOffset="33272.72">17335 4953 0,'0'0'0,"-21"0"0,0 0 15,0 0-15,21-21 16,21 21-16,0 0 0,22 0 15,-22 0-15,21 0 0,0-21 16,22 21-16,-22-21 0,22-1 0,-22 22 16,22-21-16,-1 21 0,-21-21 15,1 0-15,-1 21 0,0-21 0,1 0 16,-1-1-16,-21 22 0,0-21 0,1 21 16,-1-21-16,-21 42 31,-21-21-31,21 21 15,0 22-15,-22-22 0,1 0 0,21 0 16,0 0-16,0 1 0,0-1 0,0 0 16,0 0-16,0 0 0,21-21 15,1 0-15,20 0 16,-21 0-16,21 0 0,1 0 0,-1 0 16,0 0-16,1 0 0,-1-21 0,0 21 15,1-21-15,-22 0 0,21 0 0,-21-1 16,1 1-16,-1 0 0,0 0 15,0 21-15,-21-21 0,0 0 0,21-1 16,-21 1-16,0 42 31,-21 1-31,21-1 0,-21 0 16,0 0-16,21 21 0,-21 1 16,21-1-16,-22 0 0,22 1 0,-21 20 15,21-20-15,0 20 0,-21 1 16,21-1-16,0 22 0,-21-22 0,21 22 15,0-22-15,0 22 0,0-21 0,0 20 16,0-20-16,0-1 0,0-20 0,0 20 16,0-21-16,0 1 0,0-1 15,0 0-15,0 1 0,-21-22 0,0 0 16,-1 0-16,1 0 0,-21 1 0,21-1 16,-22-21-16,22 0 0,-21 0 0,0 0 15,-1 0-15,-20-21 0,20-1 0,1 22 16,21-21-16,-21 0 0,-1 0 0,1 0 15,21 0-15,-22-1 0,22 1 16,0 0-16,21 0 0,0 0 0,0 0 16,0-1-16,0-20 0,0 21 15,42-21-15,-20 20 0,20-20 0,0 0 16,1-1-16,20-20 0,-21 21 0</inkml:trace>
  <inkml:trace contextRef="#ctx0" brushRef="#br0" timeOffset="33573.55">19092 4699 0,'0'0'16,"0"-21"-16,0 0 0,0 42 31,0 0-31,0 21 0,-21 1 16,0 20-16,21 1 0,-21-1 0,21 1 15,0 20-15,-21-20 0,21 21 0,0-22 16,-22 22-16,22-22 0,0 22 0,0-22 15,0 22-15,0-21 0,0-1 16,0 1-16,-21-22 0,21 0 0,-21 22 16,21-43-16,0 21 0,0-21 0,0 22 15,0-22-15,0 0 0,0-42 32,0 0-17,0 0-15,0-1 0,0 1 0,0-21 16,0 0-16,0-1 0,0 1 15</inkml:trace>
  <inkml:trace contextRef="#ctx0" brushRef="#br0" timeOffset="33817.53">18944 5334 0,'0'-85'0,"0"170"0,21-233 0,0 84 15,1 1-15,-22 21 0,21-1 0,0-20 16,21 42-16,-21-22 0,22 1 16,-22 21-16,21 0 0,1 21 0,-1-22 15,0 22-15,-21 0 0,22 0 16,-22 22-16,0-1 0,0 0 0,-21 0 15,0 21-15,0 1 0,0-22 0,-21 21 16,-21 1-16,21-22 0,-22 21 16,1-21-16,0 0 0,-1 1 0,22-1 15,-21 0-15,21-21 0,-1 0 0,1 21 16,42-21 0,1 0-1,20-21-15,-21 0 0,21 21 0,-20-21 16,20-1-16,-21 1 0</inkml:trace>
  <inkml:trace contextRef="#ctx0" brushRef="#br0" timeOffset="34124.92">19494 5017 0,'0'21'31,"22"-21"-15,-1 0-16,0 0 16,0 0-16,0 0 0,0 0 0,22 0 15,-1-21-15,-21 21 0,22-22 16,-1 1-16,0 0 0,1 0 0,-1 0 15,-21-22-15,0 22 0,0 0 0,1-21 16,-22 21-16,0-1 0,0 1 0,0 0 16,0 0-16,-22 0 0,1 21 0,0 0 15,-21 0-15,-1 0 0,22 21 16,-21 0-16,0 21 0,-1-20 0,22 20 16,-21 0-16,21 1 0,-1-1 0,22-21 15,0 21-15,0 1 0,0-22 16,22 21-16,-1-21 0,0 1 0,21-1 15,-21 0-15,22 0 0,-1-21 16,0 0-16,-20 0 0,20 0 0,0 0 16,1 0-16,-22-21 0,21 0 0,-21 0 15,22-1-15</inkml:trace>
  <inkml:trace contextRef="#ctx0" brushRef="#br0" timeOffset="34481.25">21569 3535 0,'0'0'0,"-21"-21"0,-1 0 0,1 21 16,0 21-16,21 0 15,-21 21-15,0 1 0,0-1 16,21 21-16,-22 1 0,1 21 16,0-1-16,21 22 0,-21-21 0,0-1 15,21 1-15,0 0 0,0-1 0,-21 1 16,21-21-16,0-1 0,-22 1 0,22-1 16,0-21-16,0 1 0,0-1 15,0 0-15,0-20 0,0-1 0,0 0 16,22-21-1,-1 0-15,0-21 0,0 0 16,0-1-16,0 1 0,1-21 16</inkml:trace>
  <inkml:trace contextRef="#ctx0" brushRef="#br0" timeOffset="34811.58">21717 4572 0,'0'0'0,"0"-21"0,-21 42 15,0 0 1,-1 0-16,1 1 0,0 20 15,0-21-15,0 0 0,0 0 0,21 22 16,-22-22-16,22 0 0,0 0 0,0 0 16,0 1-16,22-1 0,-1 0 0,21-21 15,-21 0-15,0 21 0,22-21 16,-22 0-16,0 0 0,21 0 0,-20-21 16,-1 0-16,21 21 0,-21-43 0,0 22 15,1 0-15,-22-21 0,0 21 0,21-22 16,-21 1-16,0 21 0,0-22 15,0 22-15,0 0 0,-21 0 16,-1 0-16,22 0 0,-42 21 0,21 0 16,0 0-16,0 0 0,-1 0 0,-20 0 15,21 21-15,0 0 0,0-21 0,-1 21 16,22 0-16,-21 0 16,21 1-16</inkml:trace>
  <inkml:trace contextRef="#ctx0" brushRef="#br0" timeOffset="35040.44">21145 4382 0,'0'0'0,"-21"-22"0,0 1 0,0 21 16,21-21-16,0 0 0,0 0 0,21 0 15,21 21-15,1-22 0,20 1 0,1 0 16,-1 21-16,22-21 0,0 0 0,-1 0 15,22-1-15,-21 1 0,-1 0 16,22 21-16,-21-21 0,0 0 0,-22 21 16,22 0-16,-22-21 0,-20 21 0,20 0 15,-21 0-15,-20 0 16,-1 0-16,0 0 0,-21 21 16,-21-21-16,0 21 0,-22 21 0</inkml:trace>
  <inkml:trace contextRef="#ctx0" brushRef="#br0" timeOffset="36537.58">1736 7430 0,'0'0'0,"-43"0"15,22 0-15,0 0 16,21-22-1,0 1-15,0 0 0,0 0 16,0-21-16,0 20 0,21-20 16,0 0-16,-21-1 0,21 22 0,-21-21 15,0 0-15,0-1 0,0 1 16,0 21-16,-21-22 0,0 22 0,0 0 16,0 0-16,-22 21 0,1 0 15,0 0-15,-22 0 0,22 0 0,-22 21 16,1 0-16,21 22 0,-22-1 15,1-21-15,20 43 0,1-22 0,0 21 16,20 1-16,-20-1 0,21 1 0,21-1 16,0-20-16,0 20 15,0-20-15,42-22 0,-21 21 0,22-21 16,20-21-16,-20 0 0,20 0 16,1 0-16,-1 0 0,22 0 0,-22-21 15,1 0-15,20-21 0,-20 20 16,-22-20-16,22 0 0,-22-1 0,0 1 15,1 0-15,-22-1 0,21 1 0,-21 0 16,-21-1-16,0 1 0,22 21 16,-22 0-16,0 0 0,0-1 0,-22 22 15,1 0 1,21 22-16,-21-1 0,0 0 0,0 21 16,21-21-16,0 22 15,-21-1-15,21 0 0,0 1 0,0-1 16,0 0-16,0 1 0,0-22 0,0 0 15,21 0-15,0 0 0,0 1 16,0-22-16,0 0 0,22 0 0,-1 0 16,0 0-16,1-22 0,-1 1 15,0 0-15,1 0 0,-1 0 16,0 0-16,1-1 0,-22-20 0,21 21 16,-21 0-16,1-22 0,-1 22 0,-21-21 15,0 21-15,0 0 0,21 21 0,-21-22 16,0 44-1,-21-22-15,0 21 16,21 21-16,-22-21 0,1 22 0,0-22 16,21 21-16,-21-21 0,0 22 15,0-22-15,21 21 0,-22-21 0,22 0 16,-21 1-16,0-1 0,21-42 47,0-1-47,21 1 0,0 0 15,1 0-15,-1-21 0,21 20 0,-21-20 16,0 0-16,22-1 0,-22 22 0,0-21 16,21 21-16,-20 0 0,-1-1 15,0 22-15,0 0 0,0 0 16,0 0-16,1 22 0,-22-1 0,0 21 16,0-21-16,0 22 0,0-22 15,0 21-15,0 0 0,0-20 0,0 20 16,0-21-16,0 0 0,21 22 0,-21-22 15,21 0-15,-21 0 16,21-21-16,0 0 16,0 0-16,1 0 0,-1 0 15,0 0-15,0-21 0,0 0 16,22 0-16,-22-1 0,21 1 0,-21-21 16,22 21-16,-1-22 0</inkml:trace>
  <inkml:trace contextRef="#ctx0" brushRef="#br0" timeOffset="36924.87">3514 7049 0,'0'0'0,"-22"0"31,1 21-31,0 0 0,0 0 0,0 21 16,-22-20-16,22 20 0,0 0 16,0 1-16,0-1 0,0 0 0,-1 1 15,1-1-15,21 0 0,-21-21 0,21 22 16,0-22-16,0 0 15,21 0-15,0-21 0,1 21 0,-1-21 16,21 0-16,-21 0 0,22 0 0,-1 0 16,0-21-16,1 0 0,-1 0 15,0 0-15,1 0 0,-1-1 0,0-20 16,-21 21-16,1-21 0,-1-1 0,-21 1 16,21 0-16,-21-1 0,0 1 15,0 0-15,-21-1 0,0 22 0,-1 0 16,-20 0-16,21 0 0,-21-1 0,20 22 15,-20 0-15,0 0 0,-1 0 16,1 22-16,0-1 0,-1 0 0,1 0 16,0 0-16,21 0 0,-1 1 15,1-1-15,0 0 0,21 0 16,0 0-16,0 0 0,21-21 0,0 22 16,22-22-16,-1 0 0,22 0 15,-22 0-15,21-22 0,1 1 0</inkml:trace>
  <inkml:trace contextRef="#ctx0" brushRef="#br0" timeOffset="37184.73">4445 6752 0,'21'-42'0,"-42"84"0,84-148 0,-41 64 0,-1 21 16,0-21-16,0 20 0,-21 1 0,0 0 16,0 42-1,0 0-15,-21 22 0,21-1 16,-21 0-16,0 22 0,-1-22 0,1 22 15,0-1-15,0 1 0,0-1 0,-22 1 16,22-1-16,0 1 0,0-1 16,0 1-16,0-1 0,21-20 0,-22-1 15,22 0-15,-21 1 0,21-22 0,-21 21 16,21-21-16,0 0 0,0 1 16,-21-22-1,0-22 1</inkml:trace>
  <inkml:trace contextRef="#ctx0" brushRef="#br0" timeOffset="38295.01">4000 7366 0,'0'0'0,"-21"-21"15,21-21 1,21 42-16,1 0 0,-1-22 16,21 22-16,-21-21 0,22 0 0,20 0 15,1 0-15,-1 0 0,1-1 0,20 1 16,-20 0-16,20-21 0,1 21 0,-21-22 15,-1 22-15,1-21 0,-1-1 16,-21 1-16,1 0 0,-22-1 0,0 1 16,0 0-16,-21-1 0,0 1 0,0 0 15,0 21-15,0-1 0,-21 1 16,0 21-16,0 0 0,0 0 16,-1 21-16,1 1 0,0-1 0,0 21 15,-21 0-15,42 1 0,-22 20 0,1-20 16,0 20-16,0-21 0,21 22 15,-21-1-15,21-20 0,0 20 0,-21 1 16,21-1-16,-22-20 0,22-1 0,0 21 16,0-20-16,0-22 0,0 21 0,-21-21 15,21 1-15,0-1 0,0 0 16,0 0-16,0-42 31,21 21-31,1-21 0,-22-22 16,21 22-16,0 0 0,0 0 15,0-21-15,0 20 0,1 1 0,-1 0 16,-21 0-16,21 0 0,0 0 0,0 21 16,0 0-1,1 0-15,-22 21 0,0 0 16,0 0-16,0 0 0,0 0 0,0 1 16,0-1-16,0 0 0,0 21 0,0-21 15,0 1-15,0-1 16,21 0-16,0 0 0,0-21 15,0 0-15,0 0 0,22 0 16,-22 0-16,21 0 0,-21 0 0,22-21 16,-1 21-16,0-21 0,1 0 0,-1-1 15,0 1-15,-20 0 0,20-21 16,-21 21-16,0-1 0,0-20 0,1 21 16,-22-21-16,0-1 0,0 22 0,0 0 15,0 0-15,0 0 0,0-1 0,-22 22 16,1 0-1,0 0-15,0 0 16,0 22-16,21-1 0,0 21 0,0-21 16,-21 0-16,21 22 0,0-22 0,0 0 15,0 21-15,0-20 16,0-1-16,0 0 0,0 0 0,0 0 16,0 0-16,21 1 0,0-22 0,0 21 15,0-21-15,0 0 0,1 0 0,-1 0 16,21 0-16,-21 0 0,22 0 0,-1-21 15,0 21-15,1-22 0,-1 1 16,0 0-16,1 0 0,-1-21 16,0 20-16,1-20 0,-22 21 0,0-21 0,0 20 15,0-20-15,-21 21 0,0 0 16,0 0-16,0-1 0,-21 22 16,0 0-16,0 0 15,0 0-15,-1 0 0,1 0 0,0 0 16,21 22-16,-21-1 0,21 0 15,0 0-15,0 0 0,21-21 0,0 21 16,0 1-16,1-1 0,-22 0 16,21 0-16,-21 0 0,21 0 0,-21 1 15,0-1-15,0 0 0,0 0 0,0 0 16,0 0-16,0 1 0,0-1 0,0 0 16,0 0-16,0 0 15,21-21 1,0 0-16,0 0 15,1 0-15,-1 0 0,0 0 0,0 0 16,0-21-16,22 21 0,-22-21 0,0 0 16,0 21-16,-21-21 0,0-1 15,0 1 1,0 0-16,0 0 0,0 0 16,0-43-1</inkml:trace>
  <inkml:trace contextRef="#ctx0" brushRef="#br0" timeOffset="40470.17">7641 7387 0,'0'21'15,"21"-21"110,-21-21 516,0 0-641,0 0 16,0 0-16,21 0 0,-21-1 0,22-20 15,-22 21-15,21-21 0,0-1 16,0 1-16,-21 0 0,21-1 0,0 1 16,-21 0-16,22-22 0,-1 1 15,-21 20-15,0-20 0,21-1 0,-21 1 16,21 20-16,-21-20 0,0 21 0,0-1 15,0 22-15,0 0 0,0 0 0,0 0 16,-21-1-16,0 22 16,0 0-16,-1 22 15,1-1-15,0 21 0,0 0 0,21 22 16,-21-22-16,0 22 0,-1-1 0,1 1 16,0-1-16,21 22 0,-21-22 15,21 1-15,-21-1 0,21 1 0,0-1 16,0-20-16,0 20 0,0-20 0,21-1 15,0-21-15,0 21 0,22-20 0,-22-1 16,21 0-16,-21-21 16,22 0-16,-1 0 0,0 0 0,1 0 15,-1 0-15,0 0 0,1-21 0,-1 0 16,-21-1-16,21 1 0,-20-21 0,-1 21 16,21-22-16,-21 22 0,-21-21 0,21 21 15,-21 0-15,22-22 0,-22 22 16,0 0-16,0 0 0,0 42 31,-22 0-15,22 0-16,-21 0 0,21 22 15,0-22-15,0 0 0,0 0 0,0 0 16,0 1-16,0-1 0,0 0 16,0 0-16,21-21 0,-21 21 0,22-21 15,-1 0-15,0 0 0,0 0 0,0 0 16,0 0-16,22 0 0,-22 0 15,21 0-15,-21-21 0,1 0 0,20 0 16,-21 0-16,0-1 0,0 1 0,1 0 16,-1 0-16,0-21 0,-21 20 0,0 1 15,21 0-15,-21-21 0,21 21 16,-21-1-16,0 1 0,0 42 31,0 1-15,0-1-16,0 0 0,0 21 0,0 1 15,0-1-15,0 0 16,0 22-16,-21-22 0,21 22 0,0-1 16,-21-21-16,21 22 0,0-1 0,0 1 15,0-1-15,-21 1 0,21 21 0,0-22 16,-21 1-16,21 20 0,0-20 0,0-1 16,0 1-16,-22-1 0,22-20 0,0-1 15,-21 0-15,21 1 0,0-22 16,0 0-16,-21 0 0,0 0 0,21 0 15,-21-21-15,0 0 0,-1 0 0,1 0 16,0 0-16,0 0 0,0-21 0,0 0 16,-1 21-16,-20-21 0,21 0 15,0 0-15,-22-1 0,22 1 0,0 0 16,0 0-16,0 0 0,0 0 16,-1-1-16,22 1 0,-21 21 15,21-21-15,0 0 16,0 0-16,21 21 0,1-21 0,-1-1 15,0 1-15,0 0 0,21 0 0,-20-21 16,20 20-16</inkml:trace>
  <inkml:trace contextRef="#ctx0" brushRef="#br0" timeOffset="40815.97">9292 7303 0,'0'0'0,"0"-22"16,0-20-16,0 21 0,0 0 0,0-43 15,0 85 17,0 1-32,0-1 0,0 21 0,0 22 15,0-22-15,0 21 0,-21 1 16,21-1-16,-21 22 0,21-21 16,-21-1-16,-1 22 0,22-1 0,-21-20 0,0 21 15,0-1-15,0-20 0,0-1 0,-22 22 16,22-43-16,0 22 0,0-1 15,21-20-15,-21-1 0,-1 0 0,1 1 16,21-1-16,0-21 0,-21 21 16,0-20-16,21-1 0,0 0 15,0 0-15,0-42 16,0 0 0,0 0-16,0-1 0,0-20 0,0 21 15,0-21-15,21-1 0,0 1 0,-21-22 16,21 22-16,1-21 0</inkml:trace>
  <inkml:trace contextRef="#ctx0" brushRef="#br0" timeOffset="41436.12">9102 7620 0,'0'0'0,"0"-42"0,0-1 0,-22 1 0,22 0 16,0-1-16,0 1 0,0 21 16,0-21-16,0 20 0,22-20 0,-1 21 0,0 0 15,21 0-15,-21 21 0,1-22 16,20 22-16,-21 0 0,21 0 0,1 0 15,-22 0-15,21 22 0,-21-1 0,22 0 16,-22 0-16,0 21 0,-21-20 0,0 20 16,0-21-16,0 0 0,0 22 0,0-22 15,-21 21-15,0-21 16,0 0-16,-1 1 0,-20-1 0,21 0 16,0-21-16,-22 21 0,22-21 0,0 0 0,0 0 15,0 0-15,42 0 47,0-21-47,0 21 0,0-21 16,1 21-16,-1 0 0,0 0 15,0-21-15,0 21 0,0 0 0,1 0 16,-1 0-16,0-22 0,0 1 16,0 21-16,22 0 0,-22-21 0,0 21 15,0-21-15,21 0 16,-20 0-16,20-1 0,-21 22 0,21-42 0,-20 21 15,-1 0-15,21 0 0,-21-22 16,0 22-16,1 0 0,-22-21 0,0 20 16,0 1-16,0 0 0,0 0 0,0 0 15,-22 21 1,1 0-16,0 0 16,0 21-16,0 0 0,0 0 0,-22 22 15,43-1-15,-21-21 0,0 21 0,0 1 16,21-1-16,-21 0 0,21 1 0,0-22 15,0 21-15,0-21 0,21 1 0,0-1 16,0 0-16,0 0 16,22-21-16,-22 0 0,21 0 0,-21 0 15,22 0-15,-1 0 0,0 0 0,-21-21 16,22 0-16,-1 21 0,-21-21 16,0-1-16,22 1 0,-22-21 0,-21 21 0,21 0 15,-21-22-15,0 22 0,0-21 0,0 21 16,-21-22-16</inkml:trace>
  <inkml:trace contextRef="#ctx0" brushRef="#br0" timeOffset="41676.99">7789 6900 0,'0'0'0,"-63"0"0,20 0 15,1 22-15,0-22 0,84 0 32,-21-22-32,43 22 0,-22-21 0,43 21 15,-22-21-15,22 0 0,-22 21 0,22-21 16,0 21-16,-22 0 0,22-21 0,0 21 16,-1-22-16,-20 22 0,20-21 15,-20 21-15,21-21 0</inkml:trace>
  <inkml:trace contextRef="#ctx0" brushRef="#br0" timeOffset="53392.52">12869 6223 0,'0'21'47,"0"0"-32,0 1 17,-21-22-17,0 0-15,0 0 16,21-22 15,0 1-15,0 0-16,21 21 15,0 0 1,0 0-16,0 0 16,1 0-16,-1 21 0,0 0 15,-21 1-15,0-1 16,0 0-16,0 0 0,0 0 0,-21 0 16,21 1-16,-21-1 0,-1-21 15,1 21-15,0-21 0,0 0 16,0 0-1,21-21 1,0 0-16,0-1 16,0 1-16,0 0 0,0 0 15,21 0-15,0 0 16,0 21-16,0 0 16,1 0-16,-22 21 15,0 0-15,0 0 0,0 21 16,0-20-16,0 20 0,0-21 15,-22 21-15,1-20 0,0 20 0,-21-21 16,21 21-16,-1-20 0,-20-1 0,21 0 16,0 0-16,21 0 0,0 0 0,-21-21 15,42 0 1</inkml:trace>
  <inkml:trace contextRef="#ctx0" brushRef="#br0" timeOffset="53936.72">13420 6308 0,'-22'0'16,"1"0"-16,0 0 16,0 0-16,0 0 0,21 21 15,-21-21-15,-1 0 0,1 0 16,21-21 15,0 0-31,21 21 16,1-22-16,-22 1 0,21 21 0,0 0 15,0-21-15,0 21 16,0 0-16,1 0 16,-1 0-16,-21 21 15,0 0-15,0 1 16,0-1-16,0 0 15,-21 0-15,-1-21 0,1 21 16,0 0-16,0 1 0,0-22 16,21-22 15,0 1-15,0 0-16,21 21 0,0-21 0,-21 0 15,21 0-15,0 21 0,1-22 0,-1 22 16,0-21-16,0 21 0,0 0 15,0 0-15,1 0 0,-1 21 16,-21 1-16,0-1 16,0 0-16,0 0 0,0 21 15,-21-20-15,-1-1 0,-20 21 0,0 0 16,-1-20-16,1 20 0,0-21 16,-22 0-16,22 22 0,0-22 0,-1 0 15,22-21-15,-21 21 0,21-21 0,-1 21 16</inkml:trace>
  <inkml:trace contextRef="#ctx0" brushRef="#br0" timeOffset="203501.05">13568 4255 0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3:30:59.8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10647 1715 0,'0'0'0,"21"-22"16,-21 1-16,0 0 0,0 0 15,0 0-15,0 0 0,0-1 16,0 1-16,0 0 0,0 0 16,0 0-16,0 0 0,0-1 15,0 1-15,-21 0 0,21 0 16,0 0-16,-21 0 0,-1-1 15,1 22 1,0 0 15,21 22-31,0-1 0,0 0 0,0 21 16,0-21-16,0 22 0,0-1 16,0 0-16,0 22 0,21-1 0,0 1 15,-21-1-15,0 1 0,0-1 0,0 1 16,0-1-16,0 1 0,0-1 15,0 22-15,0-21 0,0-1 16,0 22-16,0-22 0,0 1 0,0-1 16,0 1-16,0-1 0,0 1 0,-21-22 15,21 22-15,0-22 0,-21 0 16,21 1-16,0-1 0,0 0 0,0 1 16,0-22-16,0 0 0,0 0 0,0 0 15,0 0-15,0-42 31,0 0-15,0 0-16,0-21 0,0 20 0,0-20 16,0 0-16,0-1 0,0 1 15,0 0-15,21-22 0,-21 1 0</inkml:trace>
  <inkml:trace contextRef="#ctx0" brushRef="#br0" timeOffset="899.51">10710 1461 0,'0'0'0,"-21"0"16,0 0-1,42 0 48,0 0-63,0 0 0,1 0 0,20 0 15,-21 0-15,21 0 16,1 0-16,-1 0 0,0 21 0,1-21 16,20 0-16,-20 0 0,20 0 0,1 0 15,-1 0-15,1 0 0,-1 0 16,1 0-16,-1 0 0,22 0 0,-22 0 16,22-21-16,0 21 0,-1 0 0,1 0 15,0-22-15,-1 22 0,-20 0 16,20 0-16,-20-21 0,21 21 0,-22 0 15,22 0-15,-22-21 0,1 21 0,-1 0 16,22 0-16,-22 0 0,1 0 16,-1-21-16,1 21 0,-1 0 15,1 0-15,-1 0 0,1-21 0,-1 21 16,1 0-16,-1 0 0,1 0 0,21 0 16,-22 0-16,22 0 0,-22 0 15,22 0-15,0 0 0,-1 0 0,-20-21 16,20 21-16,1 0 0,-21 0 0,20 0 15,1 0-15,-22 0 0,43 0 16,-21 0-16,0 0 0,20 0 0,-20-22 16,21 22-16,-21 0 0,-1 0 0,1 0 15,0 0-15,-22 0 0,22 0 16,-1-21-16,-20 21 0,21 0 16,-22 0-16,1 0 0,20 0 0,-20-21 15,-1 21-15,1 0 0,-1 0 16,1 0-16,-1 0 0,1 0 0,-1 0 15,-20 0-15,20 0 0,1 0 16,-22 0-16,21 0 0,-20-21 0,-1 21 16,22 0-16,-22 0 0,0 0 0,1 0 15,-1 0-15,0 0 0,1 0 16,-1 0-16,0 0 0,-21 0 0,22 0 16,-22-21-16,0 21 0,21 0 0,-20 0 15,-1 0-15,0 0 0,0 0 16,0 0-16,0 0 15,-42 0 48</inkml:trace>
  <inkml:trace contextRef="#ctx0" brushRef="#br0" timeOffset="1774.01">17928 1291 0,'0'0'0,"0"-21"31,0 42 16,0 0-47,0 1 0,0-1 0,0 0 15,0 21-15,0 1 0,0-1 0,-21 0 16,21 22-16,0-1 0,0 1 16,0-1-16,0 1 0,-21 20 0,21-20 15,0-1-15,-21 22 0,-1-21 0,22 20 16,-21-20-16,21 20 0,-21-20 16,0-1-16,0 1 0,0 63 15,21-64-15,-22-20 0,22-1 16,0 0-16,0 1 0,0-1 15,0-21-15,0 0 0,0 1 0,0-1 16,0 0-16,22-21 0,-1 0 16,0 0-16,-21-21 15,0 0 1,0-1-16,0 1 0,0 0 0,0 0 16</inkml:trace>
  <inkml:trace contextRef="#ctx0" brushRef="#br0" timeOffset="2863.41">11007 3281 0,'0'0'0,"-43"0"16,1 0-16,0 0 0,-1 0 0,22 0 15,-21 0-15,21 0 0,-1 0 0,1 0 16,0 0-16,0 0 15,21 21 32,21-21-47,0 0 16,0 21-16,22-21 0,-22 0 0,21 0 16,22 0-16,-22 21 0,22-21 15,-1 0-15,1 0 0,-1 0 0,1 0 16,20 0-16,-20 0 0,20 0 0,-20 0 15,21 0-15,20 0 0,-20 0 16,21 0-16,21 0 0,-21 0 0,0 0 16,-1 0-16,22 0 0,-21 0 0,21 0 15,0 0-15,21 0 0,-21 0 16,0 0-16,0 0 0,-21 0 16,21 0-16,0 0 0,0 22 0,-21-22 15,21 0-15,-21 0 0,0 0 0,0 0 16,-22 0-16,1 0 0,21 0 15,-22 0-15,1 0 0,0 0 0,-1 0 16,1 0-16,0 0 0,-1 0 0,1 0 16,0 0-16,-22 0 0,1 0 15,20 0-15,-20 0 0,-1 0 0,1-22 16,-1 22-16,1 0 0,-1 0 16,1 0-16,-1 0 0,-20 0 0,20 0 15,-20-21-15,20 21 0,-21 0 16,22 0-16,-1 0 0,-20 0 0,20 0 15,1 0-15,-1 0 0,-20 0 0,20 0 16,1 0-16,-1 0 0,-21 0 16,1 0-16,20 0 0,-20 0 0,-22 0 15,21 0-15,-21 0 0,0 0 0,1 0 16,-1 0-16,0 0 16,-21-21 46,-21 0-46,0 21-16,-1-21 15</inkml:trace>
  <inkml:trace contextRef="#ctx0" brushRef="#br0" timeOffset="3947.71">11769 1926 0,'-22'0'0,"1"0"0,0 0 15,0 0 1,0 0-16,0 0 16,-1 0-16,1 0 0,0 0 0,0 0 15,0 0 1,0 0-16,-1 0 0,1 0 15,0 0-15,21 21 0,-21-21 16,0 22 0,21-1-1,21-21 1,0 0-16,0 21 0,0-21 16,22 0-16,-22 0 0,21 0 0,1 0 15,-1 0-15,0 0 0,1 0 0,-1 0 16,21 0-16,-20-21 0,20 21 15,-20 0-15,-1 0 0,0-21 0,1 21 16,-1 0-16,0 0 0,-21 0 16,22 0-16,-22 0 0,0 0 15,0-22 1,-42 22 0,0 0-1,0 0-15,0 22 0,-22-22 0,22 0 16,-21 0-16,21 21 0,-22-21 0,22 0 15,0 21-15</inkml:trace>
  <inkml:trace contextRef="#ctx0" brushRef="#br0" timeOffset="4267.72">11917 2096 0,'0'0'0,"-21"21"31,21 0-15,0 0-16,0 0 16,-22 0-16,22 1 0,0-1 0,0 21 15,0-21-15,0 22 0,0-1 0,0-21 16,-21 21-16,21 1 0,0-1 16,-21 0-16,21 1 0,0-1 0,0-21 15,0 22-15,0-22 0,0 21 16,0-21-16,0 0 0,0 1 0,0-1 15,0 0-15,21-21 16,0-21 31,-21 0-47,22-1 0</inkml:trace>
  <inkml:trace contextRef="#ctx0" brushRef="#br0" timeOffset="4924.43">12213 2455 0,'0'0'0,"21"0"0,-21-21 15,21 21-15,-21-21 16,0 42 15,0 0-15,0 1-16,0-1 0,0 0 0,0 0 15,0 21-15,0-20 0,0-1 16,22 0-16,-22 0 0,0 0 0,0 0 16,0 1-16,0-1 0,21 0 0,-21 0 15,21 0 1,0-21-16,0 0 0,0 0 16,1 0-16,-1 0 0,0 0 0,0 0 15,0 0-15,0-21 0,-21 0 0,22 21 16,-1-21-16,0 0 0,-21-1 15,0-20-15,0 21 0,21 0 0,-21 0 16,0-22-16,0 22 0,0 0 0,0 0 16,0 0-16,0-1 15,0 44 17,0-1-32,0 0 15,0 0-15,0 0 0,0 0 16,0 22-16,0-22 0,0 0 0,0 21 15,0-20-15,0 20 0,0-21 0,0 21 16,0-20-16,0 20 0,0-21 16,0 21-16,0-20 0,0 20 0,0-21 15,0 21-15,0-20 0,0 20 0,0-21 16,0 0-16,-21 22 0,0-22 0,21 0 16,0 0-16,-21 0 0,-1-21 15,1 21-15,0 1 16,0-22-16,0 0 0,0 0 15,-1 0-15,1-22 0,0 1 16,0 21-16,0-21 0,0 21 16,21-21-16,0 0 0,-22 21 15,1-21-15,0 21 16,21-22-16,0 1 0,0 0 16,21 0-1,0 0-15,1 21 0</inkml:trace>
  <inkml:trace contextRef="#ctx0" brushRef="#br0" timeOffset="5259.74">12933 2561 0,'0'0'0,"0"-21"0,0 0 0,0 0 16,0 0-16,-21 21 15,21 21 1,0 0-16,-22 0 0,22 0 16,0 22-16,0-22 0,0 21 0,0 0 15,0 1-15,0 20 0,0-20 0,0-1 16,0 0-16,0 1 16,0-1-16,0 0 0,0 1 0,-21-1 15,21 0-15,-21-21 0,21 22 0,0-22 16,0 21-16,0-21 0,0 1 0,0-1 15,0 0-15,0-42 47,0 0-47,0-1 0,0-20 0,0 21 16,0-21-16</inkml:trace>
  <inkml:trace contextRef="#ctx0" brushRef="#br0" timeOffset="5563.57">12869 2688 0,'0'0'0,"-21"0"0,21-21 0,0-21 16,0 21-16,0-1 15,0 1-15,0 0 16,21 21-16,0-21 0,1 21 16,-1 0-16,0-21 0,0 21 0,21 0 15,-20 0-15,-1 0 0,0 21 16,0-21-16,-21 21 0,0 0 0,0 0 15,0 1-15,0-1 0,0 0 0,0 0 16,0 0-16,-21 0 0,0 1 16,0-1-16,-1 0 0,-20 0 15,21-21-15,0 21 0,0 0 0,-1-21 16,22 22-16,22-22 31,-1-22-15,0 1-16,0 0 0,0 0 0</inkml:trace>
  <inkml:trace contextRef="#ctx0" brushRef="#br0" timeOffset="5935.36">13314 2540 0,'21'0'31,"0"-21"-15,0 21-16,0-21 0,1 0 0,-1 21 15,-21-22-15,21 1 0,-21 0 0,21 21 16,-21-21-16,0 0 16,-21 21-1,0 0-15,0 0 0,-1 21 16,1 0-16,0-21 0,0 42 15,0-20-15,0-1 0,-1 0 16,1 0-16,21 0 0,-21 22 0,21-22 16,0 0-16,0 0 0,0 0 0,0 0 15,0 1-15,0-1 16,21-21-16,0 21 0,1-21 0,-1 0 16,0 0-16,0 0 0,0 0 15,0 0-15,1 0 0,-1-21 0,0 21 16,0-21-16</inkml:trace>
  <inkml:trace contextRef="#ctx0" brushRef="#br0" timeOffset="6240.09">13970 2307 0,'0'0'0,"-21"-21"16,0 21-16,-1 0 0,1 0 15,0 0-15,0 0 16,0 0-16,0 0 0,-1 21 0,22 22 16,-21-22-16,21 0 0,-21 21 0,21-21 15,0 22-15,0-22 0,0 21 16,0-21-16,0 22 0,0-22 0,0 0 16,0 0-16,0 0 0,0 1 15,0-1-15,21 0 0,0 0 16,1-21-16,-1 0 0,0 0 0,21 0 15,-21 0-15,1 0 16,-1 0-16,0-21 0,21 21 0,1-21 16,-22 0-16,21 21 0,-21-22 0,22 1 15</inkml:trace>
  <inkml:trace contextRef="#ctx0" brushRef="#br0" timeOffset="6711.82">14457 2434 0,'0'0'0,"0"-21"16,0 0-1,-21 0-15,-1 0 16,1 21-16,0 0 0,0 0 16,0 0-16,0 21 15,-1 0-15,1 0 0,21 0 16,0 0-16,-21 1 0,21 20 0,-21-21 16,21 21-16,0-20 0,0 20 0,0-21 15,0 0-15,0 22 0,0-22 0,0 0 16,0 0-16,0 0 0,0 0 15,21-21 1,0 0-16,0 0 0,1 0 16,-1 0-16,0 0 0,0-21 15,-21 0-15,21 0 0,0 0 16,-21 0-16,0-1 0,0 1 0,22-21 16,-22 21-16,0-22 0,21 1 0,-21 0 15,0 21-15,0-22 0,0 22 16,0 0-16,0 0 0,0 0 0,0 42 31,0 0-31,0 21 0,0-21 16,0 1-16,0 20 0,0 0 15,-21-21-15,21 22 0,0-22 0,0 21 16,0-21-16,0 1 0,0-1 0,0 0 16,0 0-16,0 0 0,0 0 15,21-21 1,0 0-16,0 0 15,0 0-15,0 0 0,1-21 0,-1 0 16,0 0-16</inkml:trace>
  <inkml:trace contextRef="#ctx0" brushRef="#br0" timeOffset="7148.08">15049 2371 0,'0'-21'16,"0"-1"-16,0 1 0,-21 21 15,0 0-15,0 0 16,0 0-16,0 0 0,-1 0 0,1 0 16,0 21-16,0 1 0,0-1 15,21 0-15,0 0 0,-21 0 0,21 0 16,0 1-16,0-1 0,0 0 16,0 0-16,0 0 0,0 0 15,21-21-15,0 22 0,-21-1 0,21-21 16,0 21-16,0-21 0,1 21 15,-1 0-15,0-21 0,-21 21 0,21-21 16,0 22-16,-21-1 0,21 0 16,-21 0-16,0 0 15,0 0 1,-21-21-16,0 22 16,0-22-16,0 0 0,0 21 0,-1-21 15,1 0-15,0 0 0,0 0 0,0 0 16,0 0-16,-1 0 0,1 0 0,0 0 15,0 0 1,21-21 0,0-1-16,0 1 15,0 0-15,0 0 16,21 0-16,0 21 16</inkml:trace>
  <inkml:trace contextRef="#ctx0" brushRef="#br0" timeOffset="7771.72">15600 1863 0,'0'0'0,"0"-21"15,0-1-15,0 1 0,0 0 0,0 0 31,-21 21-15,-1 21-16,22 0 0,-21 0 16,0 1-16,0-1 0,21 21 0,-21 0 15,0-20-15,21 20 0,0 0 16,-22 22-16,1-22 0,21 0 0,-21 1 16,21-1-16,0 22 0,0-22 0,0 0 15,-21 1-15,21 20 0,0-21 16,0-20-16,0 20 0,0 0 0,0-21 15,0 1-15,0 20 0,21-21 16,0 0-16,0 0 0,1-21 16,-1 0-16,0 0 0,0 0 0,21 0 15,-20 0-15,-1 0 0,21-21 16,-21 21-16,0-21 0,1 0 0,-1 0 16,0 0-16,0-1 0,-21-20 0,21 21 15,-21-21-15,21-1 0,-21 22 16,0-21-16,0 21 0,0-1 0,0 1 15,0 0-15,0 42 16,0 0 0,0 1-16,-21-1 15,21 0-15,-21 21 0,21-21 0,0 1 16,0-1-16,0 0 0,0 0 16,0 0-16,0 0 0,0 1 0,0-1 15,0 0-15,0 0 16,21-21-1,0 0-15,1 0 16,-1 0-16,0 0 16,0-21-16,-21 0 0,21 21 0,-21-21 15,0-1-15,21 1 0,-21 0 0,22-21 16,-22 21-16,21-1 0,-21 1 0,0 0 16</inkml:trace>
  <inkml:trace contextRef="#ctx0" brushRef="#br0" timeOffset="8107.04">15917 2159 0,'0'0'0,"-21"0"0,0 0 16,21-21 109,-21 21-63</inkml:trace>
  <inkml:trace contextRef="#ctx0" brushRef="#br0" timeOffset="8320.92">15134 2328 0,'0'0'0,"-21"22"0,-21-22 0,42 21 16,21 0-1,0-21 1,0 0-16,21 0 0,-20 0 0,20 0 16,0 0-16,1 0 0,-22 0 0,21 0 15,0 0-15,-20-21 0,-1 21 0,0 0 16,0 0-16,0 0 0,0-21 15</inkml:trace>
  <inkml:trace contextRef="#ctx0" brushRef="#br0" timeOffset="8915.65">16298 2455 0,'-21'0'0,"42"0"15,-42-21-15,0 0 0,21 0 16,0 0-16,-21 21 16,21 21-1,0 0 1,0 0-16,0 0 0,0 1 0,0 20 15,0-21-15,-21 21 0,21-20 0,0-1 16,0 21-16,0-21 0,0 0 0,0 1 16,-22-1-16,22 0 0,0 0 15,-21 0-15,0-21 32,21-21-17,0 0-15,0 0 16,0 0-16,0-1 0,0 1 0,0-21 15,0 0-15,21 20 0,-21-20 0,21 0 16,1-1-16,-1 1 0,0 0 16,0-1-16,0 22 0,22-21 0,-22 21 15,21 0-15,-21-1 0,22 22 0,-1 0 16,-21 0-16,21 0 0,1 0 0,-22 22 16,0-1-16,21 0 0,-42 0 15,22 0-15,-22 22 0,21-22 0,-21 21 16,0 0-16,0-20 0,0 20 0,0-21 15,0 21-15,0-20 0,-21-1 16,21 0-16,-22 0 0,22 0 16,0 0-16,-21-21 0,0 22 15,21-44 17,0 1-32,21 0 15,0 21-15</inkml:trace>
  <inkml:trace contextRef="#ctx0" brushRef="#br0" timeOffset="9631.43">17145 2307 0,'0'0'0,"21"-21"0,-21 0 16,0 0-16,0 0 0,0-1 16,0 1-16,0 0 0,-21 21 15,0 0 1,0 0-16,-1 0 0,1 0 0,0 21 15,21 0-15,-21 1 0,0-1 0,0 0 16,21 21-16,0-21 0,-22 1 0,1 20 16,21-21-16,0 21 0,0-20 15,0-1-15,0 0 0,0 0 0,0 0 16,0 0-16,21 1 0,1-22 16,-1 0-16,0 0 0,0 0 15,0 0-15,0 0 16,1-22-16,-1 22 0,-21-21 0,21 0 15,0 0-15,-21 0 0,0 0 0,0-1 16,21 1-16,-21-21 0,0 21 0,0 0 16,0-1-16,0 1 15,0 42 17,0 1-32,0-1 0,0 0 15,0 21-15,0-21 0,0 22 0,0-22 16,0 21-16,0 1 0,0-1 15,0-21-15,0 21 0,0 1 0,0-22 0,0 21 16,0 1-16,0-22 16,0 21-16,0-21 0,0 22 0,0-22 15,0 0-15,0 21 0,-21-21 0,21 22 16,-21-22-16,21 0 0,0 21 0,0-20 16,-21 20-16,21-21 0,-21 21 0,21-20 15,-22-1-15,22 0 0,0 0 16,-21-21-16,21 21 15,-21-21-15,21-21 16,0 0 0,0 0-16,0 0 0,0-22 0,0 22 0,0-21 15,0-1-15,0 22 0,0-21 16,0-22-16,21 22 0,0 0 16,-21-1-16,22-20 0,-1 21 0,0-1 15,0-20-15,0 20 0,22 22 0,-22-21 16,0 0-16,21 20 0,-21 1 15,1 0-15,20 0 0,-21 21 0,21-21 16,-20 21-16,-1-21 0,0 21 0,0 0 16,0 0-16,0 0 0,-21 21 15,0 0 1</inkml:trace>
  <inkml:trace contextRef="#ctx0" brushRef="#br0" timeOffset="10575.9">13250 3641 0,'0'0'16,"21"0"-1,1 0-15,-44 21 47,1-21-47,0 21 0,0 0 16,-21-21-16,20 21 0,-20 1 15,0-1-15,-1 0 0,-20 0 0,-1 0 16,22 22-16,-43-22 0,22 21 0,-22-21 16,1 22-16,-22-1 0,0 0 15,-21 1-15,21-1 0,-21 0 0,0 1 16,0-1-16,0 0 0,-21 1 0,0-1 16,0 0-16,-1 1 0,1-22 0,0 21 15,0 0-15,21 1 0,-21-1 16,21 0-16,21-20 0,-21 20 0,21 0 15,21-21-15,1 22 0,-1-22 0,22 0 16,-1 0-16,22-21 0,-22 21 0,22-21 16,21 22-16,-22-22 15,22 0-15,21-22 16,21 1 0,-21 0-16,22 21 0,-1-21 0,21 0 15,-21 0-15,0-1 0,1 1 16,20 0-16,-21 0 0,0 0 0,22-22 15,-22 22-15,21 0 0</inkml:trace>
  <inkml:trace contextRef="#ctx0" brushRef="#br0" timeOffset="10959.73">9969 4487 0,'0'0'0,"22"0"0,-44 0 47,1 22-47,0-22 0,0 21 0,-21 0 15,20 0-15,-20 0 0,0 0 0,21 1 16,-22-1-16,1 0 0,0 0 0,-1 0 16,1 0-16,0 1 0,-1-1 15,1 0-15,0-21 0,-1 21 0,22 0 16,-21 0-16,21-21 0,-22 22 0,22-22 16,0 0-16,21 21 15,0 0 1,21-21-16,0 0 0,22 21 15,-22-21-15,21 0 0,0 21 16,22-21-16,-22 0 0,22 21 0,-22 1 16,22-22-16,-1 0 0,1 21 15,-1-21-15,1 0 0,-1 21 0,1-21 16,-22 0-16,21 0 0,-20 21 0,-1-21 16,0 0-16,1 0 0,-22 21 0,21-21 15,-21 0-15,1 0 0,-1 0 16,0 0-16,0 0 0,0 0 0,0 0 15,22 0-15,-22-21 0,21 0 16</inkml:trace>
  <inkml:trace contextRef="#ctx0" brushRef="#br0" timeOffset="11719.29">15769 3704 0,'0'0'0,"-21"0"16,0-21-16,0 0 0,21 0 16,-22 21-16,1-21 0,21-1 15,-21 22-15,0 0 16,21-21-16,-21 21 0,21 21 31,0 1-15,21-1-16,0 0 0,21 21 0,-20-21 15,20 1-15,0 20 0,1 0 0,-1-21 16,0 22-16,1-1 0,20 22 16,1-22-16,-1 0 0,1 1 15,20 20-15,1 1 0,0-22 0,-1 21 0,22-20 16,-21 20-16,21-20 0,-1 20 16,22-21-16,-21 22 0,0-22 0,0 22 15,0-22-15,0 0 0,-1 22 16,1-22-16,0 1 0,-21-1 0,21 0 15,-22 1-15,22-22 0,-21 21 0,-1-21 16,1 0-16,-21 22 0,-1-43 0,1 21 16,-1 0-16,-21-21 0,1 0 15,-1 21-15,-21-21 0,0 0 0,-21-21 47,0 0-47,0 0 16,-21 21-16,21-21 0,-21-1 0,21 1 15,-21 0 1,21 0-16,-21 0 0,21 0 0</inkml:trace>
  <inkml:trace contextRef="#ctx0" brushRef="#br0" timeOffset="12011.12">18881 4953 0,'0'21'31,"0"0"-15,0 1-16,21-1 16,0-21-16,-21 21 0,21 0 15,0-21-15,0 21 0,1 0 16,-22 1-16,21-22 0,0 21 0,-21 0 16,0 0-16,0 0 0,0 0 15,0 1 1,-21-22-16,0 21 0,-1 0 0,1-21 15,0 0-15,0 0 0,0 21 0,0-21 16,-1 0-16,1 21 0,0-21 0,0 0 16,0 0-16,0 0 0,-1 0 15,1 21-15,0-21 0,-21 0 0,21 0 16,-22 0-16,1 0 0</inkml:trace>
  <inkml:trace contextRef="#ctx0" brushRef="#br0" timeOffset="13347.39">3090 5376 0,'-21'0'32,"21"-21"-17,0 0-15,0 0 16,0 0 0,0 0-16,0-1 15,0 1-15,0 0 16,0 0-16,0 0 0,0 0 15,0-1 1,0 44 15,0-1-31,0 0 16,0 0-16,0 21 0,0 1 16,0-22-16,0 42 0,0-20 0,0 20 0,0 1 15,0-1-15,0 22 16,0-22-16,0 22 0,0-21 0,0 20 15,0 1-15,0-22 0,0 22 0,-21 0 16,21-1-16,0 1 0,0-21 16,0-1-16,-21 1 0,21-1 0,0 1 15,0-22-15,0 0 0,0 1 0,0-1 16,0-21-16,0 0 0,0 0 16,0-42 15,0 0-31,0 0 0,0 0 15,0 0-15,0-1 0,0-20 0,0 21 16,-21-21-16,21 20 0,-22-20 16</inkml:trace>
  <inkml:trace contextRef="#ctx0" brushRef="#br0" timeOffset="13804.64">2815 5355 0,'0'0'0,"-21"0"31,0 0-15,42 0 140,0 0-156,0 0 16</inkml:trace>
  <inkml:trace contextRef="#ctx0" brushRef="#br0" timeOffset="15231.73">3175 5249 0,'-21'0'16,"0"0"-16,21-21 31,21 21 0,0 0-31,0 0 16,0 0-16,0 0 0,22 0 0,-1 0 16,0 0-16,22 0 0,-1 0 15,22 0-15,-21 0 0,20 0 0,1 0 16,21 0-16,0 0 0,-1 0 0,22 0 15,0 0-15,22 0 0,-1 0 16,-21 0-16,42 0 0,-21 0 16,22 0-16,-1 21 0,0-21 0,1 0 15,-1 0-15,0 0 0,22 0 16,-1 0-16,-20 0 0,-1 22 0,0-22 16,1 0-16,-1 0 0,-21 0 0,0 0 15,-21 0-15,0 0 0,0 0 16,-21 0-16,-21 0 0,-1 0 0,-20 0 15,-1 0-15,-20 0 0,-1 0 0,0-22 16,-20 22-16,20 0 0,-21 0 0,0 0 16,0 0-1,1 0 63,-1 0-78,0 22 16,-21-1-16,21 0 16,-21 21-16,0-21 15,0 22-15,0-1 0,0 0 0,0 1 16,0 20-16,0 1 0,0-1 0,0 1 16,0-1-16,-21 1 0,0-1 15,21 1-15,0-22 0,0 22 16,0-1-16,0 1 0,0-1 0,0 1 15,0-1-15,0 1 0,0-22 0,0 21 16,21-20-16,0-1 0,-21 0 0,21 1 16,0-1-16,-21-21 0,22 22 0,-22-22 15,0 0-15,21 0 0,-21 0 0,21 0 16,-21 1-16,0-1 16,-21-21-1,0 0 1,-1 0-16,1 0 15,0 0-15,0 0 0,0 0 16,0 0-16,-1 0 0,-20 0 0,0 0 16,-1 0-16,1 0 0,0 0 15,-22 0-15,1 0 0,-22 0 0,22 0 16,-43 0-16,21 0 0,-21 0 0,22 0 16,-22 0-16,0 0 0,0 0 0,0 0 15,-21 0-15,0 0 0,0 0 0,21 0 16,-21 0-16,0 0 0,0 0 15,0 21-15,0-21 0,0 0 16,0 0-16,0 0 0,0 0 0,0 21 16,22-21-16,-22 0 0,0 0 0,21 21 0,-21-21 15,0 0-15,0 0 16,0 21-16,21 1 0,-21-22 0,21 0 16,0 0-16,0 21 0,1-21 0,-1 0 15,21 0-15,-21 0 0,22 0 16,20 0-16,1 0 0,-1 0 0,1 0 15,20 0-15,22 0 0,-21 0 0,21 0 16,-1-21-16,-20 21 0,42-22 16,-21 22-16,0 0 0,0 0 0,21-21 15,-22 21-15,1 0 16,0 0-16,0 0 16,0 0-16,0 0 0,-1 0 15,1 0-15,0 0 0,0 0 16,0 0-16,0 0 15,-1 0-15,1 0 16,21-21 0,43 0-16</inkml:trace>
  <inkml:trace contextRef="#ctx0" brushRef="#br0" timeOffset="16104.27">17018 5482 0,'0'0'0,"-64"21"16,64 1-16,0-1 15,-21 0-15,21 21 0,-21-21 0,21 43 16,-21-22-16,21 1 0,0 20 15,0 1-15,0-22 0,0 21 0,0 1 16,0-1-16,0 1 0,0 21 16,0-22-16,0 1 0,0 20 0,0-20 15,0-1-15,-21 1 0,21-22 0,-21 0 16,-1 22-16,22-43 0,0 21 0,0 1 16,-21-22-16,21 0 0,-21 0 0,21 0 15,0-42 16,0 0-31,0-21 16,0 21-16,0-22 0,0 1 0,21 0 16,0-22-16</inkml:trace>
  <inkml:trace contextRef="#ctx0" brushRef="#br0" timeOffset="17403.81">17081 5673 0,'0'0'0,"-21"-21"16,42 21 15,1 0-31,-1 0 0,0 0 16,21 0-16,1 0 0,-1 0 0,0 0 16,22 0-16,-1 0 0,22-22 0,0 1 15,-1 21-15,1-21 0,21 21 16,0-21-16,21 21 0,0-21 15,21 21-15,0-21 0,0 21 0,21-22 16,1 22-16,-1-21 0,0 21 0,1-21 16,-1 21-16,-21-21 0,22 21 15,-1-21-15,0 21 0,-21 0 0,1-21 16,-1 21-16,0 0 0,0-22 0,-21 22 16,21 0-16,0-21 0,-21 0 15,0 21-15,0 0 0,-21-21 0,21 21 16,-21 0-16,0-21 0,-21 21 0,-1-21 15,1-1-15,0 22 0,-22-21 0,1 21 16,-1-21-16,1 0 0,-1 21 16,-21-21-16,22 21 0,-22-21 15,1 21-15,-22 0 0,21-22 0,-21 22 16,22 0-16,-22 0 0,0-21 16,0 21-16,0 0 15,0 0-15,-21 21 16,0 1-1,0-1 1,0 0-16,0 0 0,0 0 16,0 0-16,0 1 0,0-1 0,0 21 15,0-21-15,0 0 0,-21 22 0,21-1 16,-21 0-16,21 1 0,-21-1 16,0 22-16,21-22 0,-21 21 15,-1 1-15,1-1 0,21 1 0,-21-1 16,0 22-16,0-21 0,21-1 0,-21 22 15,21-22-15,0 22 0,0-22 0,0 22 16,0-21-16,0-1 0,0 1 16,0-22-16,0 21 0,0-20 0,0-1 15,0 0-15,0 1 0,21-1 0,-21 0 16,0-20-16,0-1 0,0 0 0,0 0 16,0 0-16,-21-21 15,-1 0 1,1 0-16,0 0 0,0 0 15,0 0-15,0 0 16,-1 0-16,1 0 0,0 0 0,-21 0 16,-1 0-16,1 0 0,0 0 0,-22 0 15,1 0-15,-1-21 0,-20 0 0,20 21 16,-21 0-16,22 0 0,-22-21 16,1 21-16,-1 0 0,-21 0 0,21 0 15,1 0-15,-22 0 0,21 0 0,-21 0 16,22 0-16,-22 0 0,0 0 0,0 0 15,0 0-15,1 0 0,-22 0 0,21 0 16,-21 0-16,21 0 0,0 0 16,0 0-16,0 0 0,1 0 15,20 0-15,-21 0 0,21 0 0,1 0 16,-1 0-16,0 0 0,1 0 0,-1 0 16,0 0-16,1 0 0,-1 0 0,0 0 15,-20 0-15,-1 0 0,0 0 0,21 0 16,-21 0-16,1 0 0,20 0 0,-21 0 15,21 0-15,22 0 0,-22 0 0,1-21 16,-1 21-16,21-22 0,-20 22 16,-1-21-16,0 21 0,22 0 15,-22-21-15,1 21 0,-1 0 0,0 0 0,22 0 16,-1 0-16,1 0 0,-1 0 16,1 0-16,20 0 0,1 0 0,21 0 15,-21 0-15,20 0 0,1 0 0,0-21 16,21 0 140,0 0-156,0-1 16,0 1-1,0 0-15,0 0 16,0 0-16,0 0 0,21-22 16,-21 22-16,21 0 0</inkml:trace>
  <inkml:trace contextRef="#ctx0" brushRef="#br0" timeOffset="17819.13">17060 5757 0,'0'0'0,"21"0"31,1 0-31,-1 0 16,21 0-16,-21 0 0,22 0 16,-1 0-16,21 0 0,-20-21 0,-1 21 15,0 0-15,22 0 0,-22 0 0,-21 0 16,22 0-16,-22 0 0,21 0 15,-21 0-15</inkml:trace>
  <inkml:trace contextRef="#ctx0" brushRef="#br0" timeOffset="21944.06">3450 5800 0,'0'0'0,"0"-21"0,0-1 0,0 1 16,0 0-16,0-21 0,0 21 0,21-1 15,-21 1-15,0 0 0,0 0 16,0 0-16,0 42 16,0 0-16,0 21 15,0-20-15,21 41 0,-21-21 16,0 22-16,0-22 0,0 22 15,0-22-15,0 22 0,0-1 16,0-21-16,0 22 0,-21-22 0,21 22 16,0-22-16,-21 0 0,21 1 0,-21-1 15,21 0-15,-21-20 0,21-1 16,0 0-16,0 0 0,0 0 0,0-42 31,0 0-31,0 0 16,0 0-16,0-22 0,0 1 0,0 21 15</inkml:trace>
  <inkml:trace contextRef="#ctx0" brushRef="#br0" timeOffset="22231.54">3260 5800 0,'0'0'0,"-22"-43"0,1 1 0,0 21 16,21-21-16,0-1 0,0 22 0,0 0 15,0 0-15,21 0 0,22-1 16,-22 1-16,21 21 0,0 0 0,1 0 15,-1 0-15,0 0 0,1 21 16,20-21-16,-42 43 0,22-22 0,-1 21 16,-21 1-16,-21-1 0,0 0 15,0 1-15,0-1 0,-21 21 0,-21-20 16,21-1-16,-22-21 0,22 22 0,-21-1 16,-1-21-16,22 0 0,-21 0 15,21 1-15,0-1 0,-1 0 16,1-21-16,21 21 0,21-21 31,1 0-31,-1 0 0,0 0 16,0 0-16,0 0 0</inkml:trace>
  <inkml:trace contextRef="#ctx0" brushRef="#br0" timeOffset="22863.51">3704 6519 0,'0'0'0,"0"22"16,0-44 15,21 22-31,0-21 0,1 0 0,-1-21 16,0 21-16,0-22 0,21 22 0,-20-21 16,-1-1-16,21 22 0,-21-21 15,-21 21-15,21-22 0,-21 1 16,0 21-16,-21 21 15,0 0 1,0 0-16,0 21 0,0 0 0,-1-21 16,1 21-16,0 1 0,0-1 0,0 0 15,21 0-15,0 0 16,21 0-16,0-21 16,0 22-16,0-22 0,1 0 15,-1 0-15,0 0 0,0 0 0,0 0 16,0 21-16,-21 0 0,0 0 0,22-21 15,-22 21-15,0 0 0,0 1 16,0-1-16,0 0 0,0 0 0,0 0 16,0 0-16,0 1 0,0-1 15,21-21 1,0 0 0,-21-21-16,21-1 0,0 22 15,0-21-15,1 0 0,-1 0 16,-21-21-16,21 20 0,0 1 0,0-21 15,0 21-15,-21 0 0,0-1 16,22 1-16,-22 0 0,0 42 31,0 0-15,-22 1-16,22-1 0,-21 0 16,21 21-16,0-21 0,0 1 0,0-1 15,-21-21-15,21 21 0,0 0 16,0 0-16,0 0 15,0-42 17,0 0-17</inkml:trace>
  <inkml:trace contextRef="#ctx0" brushRef="#br0" timeOffset="23035.98">4233 6075 0,'0'0'0,"-21"-21"0,0 21 15,21-21-15,-21 21 16,42 0 31,0 21-47,0 0 16,0-21-16,1 21 0,-1-21 15</inkml:trace>
  <inkml:trace contextRef="#ctx0" brushRef="#br0" timeOffset="23715.49">4508 6181 0,'0'21'16,"0"0"0,0 0-16,0 0 15,0 1-15,0-1 0,0 0 16,0 0-16,22-21 0,-22 42 15,0-20-15,0-1 0,0 0 0,0 0 16,0 0-16,0 0 0,0 1 16,0-1-16,0 0 15,0 0-15,0-42 32,0 0-32,0 0 15,0-1-15,0 1 0,0 0 0,0-21 16,0 21-16,0-22 0,0 22 15,0-21-15,21 21 0,0-22 0,0 22 16,0 0-16,0 0 0,1 21 16,20-21-16,-21 21 0,0 0 0,0 0 15,22 0-15,-22 0 0,0 21 16,0 0-16,-21 0 0,21 0 0,-21 0 16,0 1-16,22-1 0,-22 0 0,0 21 15,0-21-15,0 1 0,0-1 16,0 0-16,0 0 0,0 0 0,0 0 15,0-42 17,0 0-17,0 0-15,0 0 0,0 0 0,0-1 16,21 1-16,0-21 0,0 21 16,-21 0-16,21-22 0,0 22 0,1 0 15,-1-21-15,0 20 0,21 1 0,-21 21 16,1-21-16,-1 21 0,0 0 15,0 0-15,0 21 0,0 0 16,-21 1-16,0-1 0,22 0 0,-22 0 16,0 0-16,0 0 0,0 1 15,0 20-15,0-21 0,0 0 0,0 0 16,0 1-16,0-1 0,0 0 16,0 0-16,0 0 0,0 0 15,0-42 32,0 0-47</inkml:trace>
  <inkml:trace contextRef="#ctx0" brushRef="#br0" timeOffset="23951.38">5419 6160 0,'0'0'0,"0"-22"15,0 44 16,21-22-31,-21 21 0,0 0 0,0 0 16,0 0-16,0 0 16,0 1-16,0 20 0,0-21 0,0 0 15,0 0-15,0 1 0,0 20 0,0-21 16,0 0-16,0 0 16,0 1-16,21-22 15,0 0 1,-21-22-16,21 1 0,-21 0 0,0 0 15,21 0-15</inkml:trace>
  <inkml:trace contextRef="#ctx0" brushRef="#br0" timeOffset="24236.21">5524 5969 0,'0'0'0,"-21"-21"0,21 0 16,-21 0-16,0 21 0,0 0 15,0 0-15,21 21 16,21-21 15,0 0-31,0 0 0,0 0 16,-21-21-16,21 21 0,-21-22 15,22 1-15,-22 0 0,0 0 16,0 0 0,-22 21-16,1 0 15,0 0-15,0 0 0,0 21 16,0 0-16,21 0 15,0 0-15,0 1 0,0-1 16,0 0-16,0 0 0,0 0 0,0 0 16,0 1-16,21-1 0,0 0 0</inkml:trace>
  <inkml:trace contextRef="#ctx0" brushRef="#br0" timeOffset="25515.89">5884 6541 0,'0'0'0,"21"0"31,1-22-31,-1 1 0,-21 0 16,21 0-16,0-21 0,0 20 16,0-20-16,1 0 0,-1-1 0,0 1 15,0 0-15,0-22 0,0 1 16,1-1-16,-22 1 0,21-1 0,-21 1 0,21-1 15,-21 22-15,0-22 0,0 22 16,0 0-16,0 21 0,0-22 0,0 22 16,-21 21-16,0 0 15,-1 0-15,1 21 0,0 0 0,0 1 16,0 20-16,-22 0 0,22 1 16,0 20-16,0-21 0,0 22 0,0-1 15,-1-20-15,22-1 0,0 22 16,0-22-16,0 0 0,0 1 0,0-1 15,0 0-15,0-21 0,22 22 0,-1-1 16,0-21-16,0 0 0,0 1 16,0-1-16,22 0 0,-22 0 0,0-21 15,0 0-15,22 0 0,-22 0 0,21 0 16,-21 0-16,22 0 0,-22 0 16,21-21-16,-21 0 0,0 0 0,22-1 15,-22 1-15,-21-21 0,21 21 16,-21 0-16,21-1 0,-21-20 0,0 21 15,0 0-15,0 0 0,0-1 16,0 1-16,0 42 31,0 1-31,-21-22 0,21 42 0,0-21 16,0 0-16,0 0 0,-21 1 16,21-1-16,0 0 0,0 21 0,0-21 15,0 1-15,0-1 0,0 0 16,21-21-16,0 0 15,0 0-15,1 0 0,-1 0 16,0-21-16,0 0 0,0-1 16,0 22-16,22-42 0,-22 21 0,0 0 15,0 0-15,0-1 0,1 1 16,-1 0-16,0 0 0,0 0 0,0 0 16,0-1-16,1 22 15,-22 22 1,0-1-1,0 0-15,0 0 0,0 0 16,0 0-16,0 1 0,-22-22 0,22 21 16,0 0-16,0 0 0,0 0 15,0 0-15,0 1 0,22-22 16,-1 0-16,0 0 16,0 0-16,0 0 0,0 0 15,1-22-15,-1 22 0,0-21 0,-21 0 16,21 0-16,0 0 0,0 0 0,1-1 15,-22 1-15,0 0 0,21 0 0,0 0 16,-21 0-16,0-1 16,21 1-16,-21 0 15,0 42 1,0 0-16,0 1 16,0-1-16,-21 0 15,21 0-15,0 0 0,0 0 0,0 1 16,0-1-16,0 0 0,0 0 0,0 0 15,0 0-15,21 1 0,0-22 16,22 0-16,-22 21 0,0-21 16,21 0-16,1 0 0,-1 0 0,0 0 15,1 0-15,-1-21 0,0-1 0,1 22 16,-1-21-16,0 0 0,-21 0 16,22-21-16,-22 20 0,-21 1 0,21 0 15,-21 0-15,0-21 0,0 20 0,0 1 16,0 0-16,0 0 0,0 0 0,-21 0 15,0 21-15,0 0 16,-1 0-16,1 0 0,0 0 0,0 21 16,0 0-16,0 0 0,-1 0 0,22 22 15,0-22-15,0 0 0,0 0 0,0 0 16,0 0-16,0 1 0,22-1 16,-1 0-16,0 0 0,0 0 0,0-21 15,0 0-15,1 0 0,20 0 0,-21 0 16,0 0-16,0 0 0,1 0 15,-1 0-15,0-21 0,0 21 16,0-21-16,0 0 0,1 0 0,-1 21 0,0-22 16,-21 1-16,0 0 0,0 0 0,0 0 15,0 0-15,0-1 0,0 1 16,0-21-16,-21 21 0</inkml:trace>
  <inkml:trace contextRef="#ctx0" brushRef="#br0" timeOffset="25715.77">7578 5609 0,'0'0'0,"-43"0"0,22 0 0,-21-21 15,21 21-15,-1 0 16,1 0 62,0 0-78,0 0 0</inkml:trace>
  <inkml:trace contextRef="#ctx0" brushRef="#br0" timeOffset="25979.62">6032 5969 0,'0'0'0,"-42"21"0,21 0 0,0-21 15,42 0 1,21 0-16,1 0 16,-22 0-16,42-21 0,-20 0 0,-1 21 15,21-21-15,1 0 0,-1 21 0,1-21 16,-22 21-16,22-22 0,-22 22 0,-21 0 16,22 0-16,-22 0 0,0 0 15,-21 22 16,-21-22-15,21 21-16,-21-21 0</inkml:trace>
  <inkml:trace contextRef="#ctx0" brushRef="#br0" timeOffset="28575.67">18224 6287 0,'22'0'16,"-1"0"-16,0 0 16,0 0-16,0-22 0,0 22 15,1-21-15,-1 0 0,0 21 16,-21-21-16,0 0 0,0 0 15,0-1 1,-21 22-16,0-21 0,-22 21 0,22 0 16,0 0-16,-21 0 0,-1 0 15,22 0-15,-21 0 0,-1 21 0,1 1 16,21-1-16,-21 21 0,20-21 16,-20 22-16,21 20 0,-21-21 0,20 22 15,1-1-15,0-20 0,21 20 0,0-20 16,0-1-16,0 0 0,0 1 0,21-22 15,0 21-15,22-21 0,-22 0 16,21 1-16,1-22 0,-1 0 0,0 0 16,22 0-16,-22 0 0,22 0 0,-22 0 15,21-22-15,1 1 0,-22 0 16,22 0-16,-22 0 0,0-22 0,1 1 16,-1 0-16,0-1 0,1 1 0,-22-21 15,0 20-15,21-20 0,-20-1 16,-1 22-16,-21-22 0,21 22 0,-21-21 15,21 20-15,-21 1 0,0 0 0,0-1 16,0 22-16,0 0 0,0 0 16,0 0-16,0 42 15,-21 0-15,0 0 16,21 0-16,-21 22 0,21-1 16,-22 0-16,1 1 0,21-1 0,-21 21 15,21-20-15,0 20 0,0-20 0,0 20 16,0-21-16,0 1 0,0-1 15,0 0-15,0 1 0,0-22 16,21 21-16,0-21 0,1 1 0,-1-1 16,21 0-16,-21-21 0,22 0 0,-1 21 15,0-21-15,22 0 0,-22 0 0,22 0 16,-1-21-16,-21 21 0,22-21 0,-22 0 16,22-1-16,-22 1 0,-21 0 15,22 0-15,-22-21 0,0 20 0,0-20 16,-21 0-16,21 21 0,-21-22 0,0 1 15,0 0-15,0 20 0,0 1 0,0 0 16,-21 0-16,0 0 16,0 21-16,0 0 0,-1 0 15,-20 0-15,21 0 0,0 0 0,0 21 16,-1 0-16,1 0 0,0 22 0,0-22 16,-21 42-16,42-20 15,0-22-15,-22 21 0,22-21 0,0 22 16,0-22-16,0 0 0,0 0 0,0 0 15,0 0-15,22 1 0,-1-22 0,0 0 16,-21 21-16,42-21 0,-21 0 0,1 0 16,-1 0-16,0 0 0,0-21 15,21 21-15,-20-22 0,-1 1 0,0 0 16,0 0-16,-21-21 0,21 20 16,-21-20-16,21 21 0,-21-21 0,0-1 15,0 1-15,0 0 0,0 20 16,22 1-16,-22 0 0,0 0 0,0 0 15,0 0-15,0 42 16,0 0 0,0 0-16,0 21 0,0-20 0,0 20 15,0-21-15,0 21 0,0 1 16,0-22-16,0 21 0,0-21 0,0 22 16,21-22-16,-21 0 0,0 0 0,0 0 15,21 1-15,0-22 0,0 21 0,0-21 16,1 0-16,-1 0 0,21 0 15,-21 0-15,22 0 0,-22 0 16,21 0-16,0-21 0,1-1 0,20 1 16,-20 0-16,-1 0 0,21-21 0,-20-1 15,20 1-15,-20 0 0,-1-1 0,-21 1 16,21 0-16,-20-1 0,-1 22 16,-21-21-16,0 21 0,0-1 0,0 1 15,-21 21 1,-1 0-16,1 0 0,0 21 0,0 1 15,0-1-15,21 0 16,0 21-16,0-21 0,0 1 0,0 20 0,0-21 16,0 21-16,0-20 0,21-1 15,0 21-15,-21-21 0,21 0 0,-21 1 16,21-1-16,-21 0 0,22 0 16,-22 0-16,-22-21 31,1 0-31,0 0 0,0 0 15,0-21-15,0 0 16,-1 21-16,1-21 0,0 0 0,21-1 16,-21 22-16,21-21 0,-21 0 0,0 21 15,21-21-15,0 42 32,0 0-17,0 0-15,0 1 0,0-1 16,21 0-16,0 0 15,0-21-15,0 21 0,0-21 0,1 0 16,20 0-16,-21 0 0,0 0 16,22 0-16,-22 0 0,21 0 0,0 0 15,-20 0-15,20-21 0,0 0 0,1 21 16,-1-21-16,0 0 0,1-1 0,-22-20 16,21 21-16,-21 0 0,22-22 0,-22 1 15,0 21-15,0-21 16,0-1-16,0 22 0,-21-21 0,0 21 0,0-1 15,22 1-15,-22 0 0,0 0 16,-22 21 0,1 0-16,0 0 15,0 21-15,21 0 0,0 0 0,-21 1 16,21-1-16,0 0 0,0 21 0,0-21 16,0 1-16,0 20 0,0-21 0,0 0 15,21 0-15,-21 1 0,0-1 0,21 0 16,-21 0-16,21 0 0,-21 0 15,0 1-15,0-1 0,0 0 16,0 0-16,-21-21 16,21 21-1,-21-21-15,0 0 32,0 0-17,-1 0 1,1 0-16,0 0 15,0 0-15,0 0 0</inkml:trace>
  <inkml:trace contextRef="#ctx0" brushRef="#br0" timeOffset="34903.18">4360 7514 0,'21'-21'16,"1"0"-16,-1 0 15,0 21-15,0-21 0,0-1 16,0 1-16,1 21 0,-1-21 0,0 0 15,0 0-15,0 21 0,0-21 0,1 21 16,-22-22-16,21 1 0,0 21 16,-21-21-16,21 21 0,0 0 15,-42 21 32,0 0-47,0-21 16,-22 22-16,22 20 0,-21-21 0,0 0 15,-1 22-15,1-1 0,0 0 16,-22 1-16,22-1 0,-22 0 0,22 1 16,-22-1-16,1 0 0,-22 22 0,1-1 15,-1 1-15,-21-1 0,0 1 16,0-1-16,1 1 0,20 20 0,-21-20 16,21-1-16,-20-20 0,41 20 0,-21 1 15,22-22-15,-1 0 0,22 1 16,0-1-16,21 0 0,-22-20 15,43-1-15,-21 0 0,21 0 16,0 0-16,0 0 16,0-42-1,0 0 1,21 0-16,-21 0 0,0-22 16,0 22-16</inkml:trace>
  <inkml:trace contextRef="#ctx0" brushRef="#br0" timeOffset="35310.94">2730 8467 0,'0'0'16,"22"-21"-16,-1-1 0,0 1 0,-21 0 16,21 0-16,-21 0 15,21 21-15,-21-21 0,0 42 32,0 0-17,0 0-15,-21 21 16,0-20-16,0-1 0,0 0 0,-1 21 15,-20-21-15,21 1 0,0 20 16,-22-21-16,22 21 0,-21-20 0,21-1 16,0 0-16,-1 0 0,1 0 0,21 0 15,-21 1 1,42-22 15,0 0-31,1 0 0,-1 0 0,21 0 16,-21 0-16,22 0 0,-1 0 15,0 21-15,1 0 0,-1-21 0,0 21 16,1 0-16,-1-21 0,0 21 0,1 1 16,-22-1-16,21-21 0,-21 21 15,0 0-15,1-21 0,-1 21 0,0-21 16,0 21-16,-21 1 16,21-22-1,0-22 1,22 1-16</inkml:trace>
  <inkml:trace contextRef="#ctx0" brushRef="#br0" timeOffset="36104.01">7408 7197 0,'0'-21'0,"0"-22"16,0 22 0,0 0-16,0 0 15,0 0-15,21-1 0,1 1 16,-22 0 0,21 21-1,-21 21 1,21 0-16,0 1 0,0-1 15,-21 21-15,43 0 0,-22 1 0,0 20 16,21-20-16,-21 20 0,22 1 16,-1-1-16,0-21 0,1 22 15,-22-22-15,21 22 0,1-22 0,-1 22 16,-21-22-16,21 21 0,-20-20 0,-1-1 16,21 22-16,-21-22 0,0 0 15,22 1-15,-22-1 0,0-21 0,0 21 16,0 1-16,1-22 0,-1 21 0,0-21 15,0 1-15,0-1 0,0 0 0,1 0 16,-1 0-16,-21 0 0,21-21 16,-21 22-16,21-1 0,-21 0 15,0 0 1,-21-21 15,-21-42-15,20 42-16,1 0 15,0-21-15,0-1 0,0 1 0,0 21 16,-1-21-16,1 21 0,0-21 0,0 21 16</inkml:trace>
  <inkml:trace contextRef="#ctx0" brushRef="#br0" timeOffset="36452.41">8086 8424 0,'0'0'0,"-22"-21"16,44 21 15,-1 0-31,0 21 0,0-21 15,0 22-15,0-1 0,1-21 0,-1 21 16,0 0-16,0-21 0,0 21 16,0 0-16,1-21 0,-1 22 0,0-1 15,0-21-15,0 21 0,22 0 0,-22-21 16,0 0-16,0 21 0,0-21 0,0 0 16,1 0-16,-1 0 0,0 0 15,0 0-15,0 0 0,0 0 0,1 0 16,-1-21-1,0 0-15,-21 0 0,0-22 16,0 22-16,21 0 0,-21 0 0,0-21 16,21 20-16,-21-20 0,0 21 15,0 0-15,21 0 0,-21-1 0,22 1 16,-22 0-16,21 0 0,0 21 16,-21-21-16,21 21 15,0 0-15,-21 21 31,0 0-31</inkml:trace>
  <inkml:trace contextRef="#ctx0" brushRef="#br0" timeOffset="37347.37">508 9546 0,'0'0'0,"0"-42"15,0 21-15,0 0 0,0-1 16,-21 1-16,21 0 0,0 0 16,-21 21-1,-1 0 1,22 21-16,-21 0 0,21 0 16,0 22-16,0-1 0,0 22 0,0-1 15,0 1-15,0-1 0,0 22 16,0-22-16,0 22 0,0 0 15,-21-1-15,0 22 0,21-21 16,-21-1-16,0 1 0,-1-21 0,1 20 16,0-20-16,0-1 0,0 1 15,0-1-15,-1-20 0,1-1 0,21 0 16,0-21-16,0 1 0,0-1 16,0 0-16,0-42 15,0 0 1,0-1-16,0-20 0,0 0 15,0-1-15,0 1 0,21 0 16,-21-22-16,22 1 0,-22-1 16</inkml:trace>
  <inkml:trace contextRef="#ctx0" brushRef="#br0" timeOffset="40358.98">296 9885 0,'0'0'0,"0"-42"0,-21 20 0,0 1 16,21 0-16,-21 21 15,0-21-15,-1 21 16,1-21-16,42 21 31,1 0-31,20 0 0,-21 0 16,43 0-16,-22 0 0,21 0 16,22-21-16,-21 21 0,20 0 0,1-22 15,0 22-15,20-21 0,1 0 16,21 21-16,0-21 0,0 0 0,0 21 15,0-21-15,21-1 0,1 22 16,-22-21-16,21 21 0,0 0 0,0-21 16,-21 21-16,21 0 0,-21 0 15,0 0-15,21 0 0,1 0 0,-22 0 16,0 0-16,0 0 0,0 0 0,0 0 16,-22-21-16,1 21 0,0 0 15,0 0-15,0 0 0,-22 0 16,1-21-16,-21 21 0,20-21 0,-20 21 15,-1 0-15,1 0 0,-22 0 16,22-22-16,-22 22 0,0 0 0,1 0 16,-1 0-16,0 0 0,1 0 0,-1 0 15,0 0-15,1 0 0,-1 0 16,0 0-16,1 0 0,-1 0 0,-21 0 16,21 0-16,-20 0 0,-1 0 0,0 0 15,0 0-15,0 0 16,-21 22 15,0-1-15,0 0-1,0 0-15,0 0 0,0 0 16,0 1-16,0-1 0,0 0 0,0 0 16,-21 21-16,0-20 0,21 20 15,-21 0-15,0-21 0,-1 22 0,1-1 16,21 22-16,0-22 0,-21 0 0,21 1 15,0 20-15,0 1 0,0-22 16,0 21-16,0 1 0,0-1 16,0 1-16,0-1 0,0 1 0,0-22 15,0 22-15,0-1 0,0-20 0,0-1 16,0 21-16,0-20 0,0-1 16,0 22-16,0-22 0,0 0 0,-21 1 15,21-1-15,0-21 0,0 21 0,0 1 16,-21-22-16,21 0 0,-21 0 15,-1 0-15,22 1 0,-21-1 0,0 0 16,0-21-16,0 21 0,0-21 16,-1 0-16,-20 0 0,21 0 0,0 0 15,0 0-15,-1 0 0,1 0 16,0 0-16,0 0 0,-21 0 0,20 0 16,-20 0-16,21 0 0,-21 0 15,-22 0-15,22 0 0,-22 0 0,1 0 16,-22 0-16,22-21 0,-43 21 15,21 0-15,-21 0 0,22-21 0,-43 21 16,21 0-16,-21 0 0,21 0 0,-42-21 16,21 21-16,0 0 0,0 0 15,0 0-15,-21 0 0,21 0 0,-22 0 16,22 0-16,-21 0 0,21 0 0,-21 0 16,21 0-16,0 0 0,0 0 15,0 0-15,0 0 0,0 0 0,21 21 16,0-21-16,22 0 15,20 0-15,-20 0 0,20 0 0,22 0 0,-1 0 16,1 0-16,0 0 16,-1 0-16,1 0 0,21 0 0,-21 0 15,20 0-15,-20 0 0,21 0 16,-21 0-16,20 0 0,1 0 0,0 0 16,-21 0-16,21-21 0,-1 21 15,1 0-15,0 0 0,0 0 0,0-22 16,0 22-16,21-21 15,0 0 32,-22 21 31,44 0 79,-22-21-110,21 21-1,-21-21-14,21 21-32,0 0 15,0 0 1,-21-21 0,21 21 15,-21-22-16,0 1 95,0 0 109,22 21-204,-22-21 16,21 21 1,-21-21-17,0 0 32,0-1 94,21 22-126,-21-21 64,21 21 46,-21-21-79,0 0 439,0 0-454,0 0-31,0-1 16,0 1-16</inkml:trace>
  <inkml:trace contextRef="#ctx0" brushRef="#br0" timeOffset="41167.51">1312 10097 0,'0'-22'16,"0"1"-1,0 42 48,0 1-63,0-1 0,0 0 16,0 21-16,0 1 0,0-1 15,-21 0-15,21 1 0,-21 20 0,0-21 16,0 1-16,21 20 0,-22-20 15,1-1-15,0 0 0,21-21 0,0 22 16,-21-22-16,0 0 0,21 0 16,0 0-16,0 1 0,-21-1 0,21 0 15,-22-21-15,22-21 47,0 0-47</inkml:trace>
  <inkml:trace contextRef="#ctx0" brushRef="#br0" timeOffset="41607.31">995 10245 0,'0'0'0,"-21"-43"0,21 22 0,0 0 16,-22 0-16,22 0 0,0 0 16,0-1-16,22 1 0,-1 21 15,0-21-15,0 21 0,21 0 16,1 21-16,-1 0 0,22 1 15,-22-1-15,21 0 0,-20 21 0,20 1 16,-20-1-16,-1 0 0,0 22 16,-21-22-16,1 22 0,-1-22 15,0 0-15,-21 1 0,0-1 0,0 0 16,0 1-16,0-22 0,0 0 16,0 0-16,-21 0 0,21 0 0,0-42 31,0-21-16,0 21-15,0 0 0,0-22 0,0-20 16,0 20-16,0-20 16,0-1-16,21 1 0,-21-1 0,21 1 15,0-1-15,-21 1 0,21-1 16,-21 22-16,22 0 0,-22-1 0,0 1 16,0 21-16,21 0 0,0 21 31,-21 21-31,0 0 15,0 21-15,0-20 0,21-1 0,-21 21 16,0-21-16,0 0 0,0 22 16,0-22-16,0 21 0</inkml:trace>
  <inkml:trace contextRef="#ctx0" brushRef="#br0" timeOffset="43099.43">2095 10583 0,'22'0'0,"-1"0"16,0-42 0,-21 21-16,0 0 0,0 0 0,0-1 15,0 1-15,0 0 0,0 0 0,-21 0 16,0 0-16,21-1 0,-22 22 16,1 0-16,0 0 0,0 0 0,0 0 15,21 22-15,-21-1 0,-1 0 16,1 21-16,0-21 0,0 22 15,0-1-15,21 0 0,-21 1 0,-1-22 16,22 21-16,0 1 0,0-22 16,0 0-16,0 21 0,0-21 0,0 1 15,22-22 1,-1 0-16,0 0 0,0 0 0,0 0 16,0 0-16,1-22 0,-1 1 15,0 0-15,0 0 0,0 0 0,-21 0 16,0-1-16,21-20 0,-21 21 0,22-21 15,-22-1-15,0 1 0,0 0 16,0 20-16,0 1 0,0-21 0,0 21 16,0 42 15,0 21-31,-22-21 16,22 1-16,0-1 0,0 21 0,0-21 15,0 22-15,0-22 0,0 0 0,0 21 16,0-21-16,0 1 0,0-1 15,0 0-15,0 0 0,22-21 0,-1 21 16,0-21-16,0 0 16,0 0-16,0 0 0,1 0 0,20 0 15,-21 0-15,0-21 0,0 0 0,22 0 16,-22 0-16,0-1 16,0 1-16,0 0 0,1-21 0,-1 21 15,-21-22-15,21 22 0,-21-21 16,0 21-16,0-1 0,-21 22 15,0 0-15,-1 0 0,1 0 16,0 0-16,-21 22 0,42-1 16,-21-21-16,21 21 0,-22 0 0,22 0 15,0 0-15,22-21 16,-1 22-16,0-22 16,0 21-16,0-21 0,0 21 0,1-21 15,-1 21-15,-21 0 16,21 0-16,-21 1 0,0-1 15,0 0-15,0 0 16,0 0 0,21-21-16,-21 21 0,21-21 15,0 0 1,1 0-16,-1 0 16,0 0-16,0 0 0,0-21 0,0 0 0,1 21 15,-1-21-15,0 0 0,21 0 16,-21-22-16,1 22 0,20 0 0,-21-21 15,-21 20-15,0-20 0,21 21 16,-21 0-16,0-22 0,0 22 16,0 0-16,-21 21 15,0 0-15,0 0 16,0 0-16,-1 21 0,1-21 0,21 21 16,0 1-16,0-1 15,0 0-15,0 0 16,21 0-16,1-21 0,-1 21 15,0-21-15,-21 22 0,21-22 0,-21 21 16,21 0-16,-21 0 0,0 0 16,0 0-16,0 1 0,0-1 15,0 0-15,0 0 16,0 0 0,21-21-1,1 0-15,-1 0 0,0 0 16,0-21-16,0 21 15,0-21-15,1 21 0,-1-21 0,0 0 16,0-1-16,0 1 0,0 0 16,1 0-16,-1 0 0,0 0 0,-21-1 15,0 1-15,21 0 0,-21 0 0,0 0 16,21 21-16,-21-21 16,0 42-1,-21 0-15,21 0 0,-21 0 16,21 0-16,-21 22 0,21-22 15,0 0-15,0 0 0,0 0 16,0 1-16,0-1 0,0 0 0,0 0 16,21-21-1,0 0-15,-21 21 0,21-21 0,0 0 16,1 0-16,-1 0 0,21 0 0,-21-21 16,0 21-16,22-21 0,-22 0 15,0 21-15,0-21 0,0-1 0,1 1 16,-22 0-16,0 0 0,0 0 0,0-22 15,0 22-15,0-21 0,-22 21 16,1 0-16,0-22 0,0 22 16,0 0-16,0 21 0,-22 0 0,22 0 15,0 0-15,0 0 0,-22 0 16,22 0-16,0 21 0,0 0 0,0 0 16,0 1-16,21-1 0,0 0 0,-22 0 15,22 0-15,0 0 0,0 1 16,0-1-16,0 0 0,0 0 0,22-21 15,-1 0-15,0 0 0,0 0 0,0 0 16,22 0-16,-22 0 0,21 0 16</inkml:trace>
  <inkml:trace contextRef="#ctx0" brushRef="#br0" timeOffset="43627.12">3768 10435 0,'0'0'0,"21"0"0,-21-21 0,0 0 16,0 42-1,0 0 1,0 0-16,0 22 0,0-22 0,-21 0 16,-1 21-16,22-20 0,-21-1 15,21 21-15,0-21 0,-21 0 0,21 1 16,0-1-16,-21 0 0,21 0 16,21-21 15,0 0-31,0-21 0,-21 0 15,22 0-15,-1-22 16,-21 22-16,21 0 0,-21 0 0,0-22 16,0 22-16,21 0 0,-21 0 0,21 0 15,-21 42 17,0 0-32,0 0 0,0 0 0,0 1 15,0-1-15,0 0 0,0 0 16,0 0-16,0 0 0,0 1 15,0-1-15,21 0 16,1-21-16,-1 0 16,0 0-16,0 0 15,0 0-15,0 0 0,1-21 0,-1 0 16,0 21-16,-21-22 0,21 1 0,-21-21 16,21 21-16,-21 0 0,0-22 15,0 22-15,0-21 0,0 21 0,0-1 16,0 1-16,0 0 0,0 42 47,0 0-32,21-21-15</inkml:trace>
  <inkml:trace contextRef="#ctx0" brushRef="#br0" timeOffset="43844">4339 10435 0,'0'21'32,"0"1"-17,-21-1-15,21 0 0,0 0 16,-21 0-16,21 0 0,0 1 0,0-1 16,0 0-16,0 0 0,0 0 15,0 0-15,0-42 47</inkml:trace>
  <inkml:trace contextRef="#ctx0" brushRef="#br0" timeOffset="43979.92">4318 10329 0,'0'-21'0,"0"42"0,-21-63 0,0 42 16,21 21 15,21-21-15</inkml:trace>
  <inkml:trace contextRef="#ctx0" brushRef="#br0" timeOffset="44399.2">4826 10435 0,'0'0'0,"0"21"0,0 1 16,0-1-16,-21 0 0,0 0 16,21 0-16,-22 0 0,22 1 0,0-1 15,-21 0-15,21 0 0,-21 0 0,21 0 16,-21-21-16,21 22 0,0-1 16,-21-21-1,21-21 16,0-1-31,0 1 16,0 0-16,0 0 0,21 0 16,-21-22-16,21 22 0,-21 0 0,21-21 15,0 21-15,-21-1 0,22 1 0,-1 0 16,-21 0-16,21 21 0,0 0 16,0 0-16,0 0 15,-21 21-15,0 0 0,0 0 16,0 1-16,0 20 15,0-21-15,0 0 0,0 0 0,0 1 16,0-1-16,-21-21 0,21 21 0,-21 0 16,21 0-16,0 0 15,21-21 1,0 0-16,1 0 16,-1-21-16</inkml:trace>
  <inkml:trace contextRef="#ctx0" brushRef="#br0" timeOffset="44995.79">5186 10435 0,'0'0'0,"0"-21"0,0 0 16,-21 21-1,-1 0 1,1 0-16,0 21 0,0 0 16,0 0-16,0-21 0,21 22 15,0-1-15,-22 0 0,22 0 0,0 0 16,0 0-16,0 1 15,22-22-15,-1 0 16,0 0-16,0 0 0,0 0 16,0 0-16,-21-22 0,0 1 15,22 21-15,-1-21 0,-21 0 16,0 0-16,0 0 16,0-1-16,0 1 15,0 42 16,0 1-31,0-1 0,0 0 16,0 0-16,0 0 0,0 0 0,0 1 16,0 20-16,0-21 0,0 21 0,0-20 15,0 20-15,0 0 0,0-21 16,0 22-16,0-1 0,0 0 16,0 22-16,0-22 0,0 1 0,-21 20 15,21-21-15,0 22 0,-22-22 0,22 1 0,0-1 16,0 21-16,0-20 0,0-1 0,0 0 15,0 1-15,0-1 16,0-21-16,0 22 0,0-22 0,0 0 16,-21-21-16,21 21 0,-21-21 0,0 0 15,0 0-15,0 0 0,21-21 16,-22 0-16,1 0 0,21-1 0,0-20 16,-21 0-16,21-1 0,-21 1 15,21-21-15,0 20 0,0-20 0,0-22 16,21 22-16,0-1 0,0-21 0,1 22 15,20-1-15,0-20 0,1 20 16,-1 1-16,21-1 0,-20 1 0,41-1 16,-20 1-16,21-1 0,-1 22 0,1-22 15,0 1-15</inkml:trace>
  <inkml:trace contextRef="#ctx0" brushRef="#br0" timeOffset="45675.4">7408 9758 0,'0'0'0,"-21"-21"0,21 0 16,0-1-16,-21 1 16,21 0-16,-21 21 15,21 42 16,0-20-31,0 20 0,0 0 0,0 1 16,0-1-16,0 21 0,0 1 0,0-1 16,0 1-16,0-1 0,0 22 15,0 0-15,0-1 0,-21-20 16,21 21-16,-22-1 0,1-20 0,0 20 16,-21 1-16,21-21 0,-1 20 0,1-20 15,-21-1-15,21 1 0,0-1 0,-1 1 16,1-1-16,0-20 0,0-1 15,0 0-15,21 1 0,0-1 0,0-21 16,0 0-16,0 0 0,-21 1 16,21-44-1,0 1-15,0 0 16,0-21-16,0 21 0,21-22 16,-21 1-16,0 0 0,21-22 0,-21 1 15,21-1-15,0 1 0,-21-1 16</inkml:trace>
  <inkml:trace contextRef="#ctx0" brushRef="#br0" timeOffset="46628.85">7260 10118 0,'0'0'16,"-21"-64"-1,21 43-15,-21 0 0,0 21 16,21-21-16,0 0 47,21 21-47,21 0 15,-21 0-15,0 0 0,22 0 16,-22 0-16,21 0 0,22 0 16,-22 0-16,43 0 0,-22 0 0,22 0 15,0-22-15,-1 22 0,22 0 0,0 0 16,0 0-16,21 0 0,0 0 15,0-21-15,21 21 0,0 0 16,0 0-16,0-21 0,1 21 0,-1 0 0,21 0 16,-21 0-16,22-21 15,-22 21-15,0 0 0,-21 0 0,21 0 16,0 0-16,-21 0 0,0 0 0,-21 0 16,0 0-16,-21 0 0,-1 0 0,-20 0 15,20 0-15,-41 0 0,20 0 16,-20 0-16,-1-21 0,0 21 0,22-21 15,-43 21-15,21 0 0,1 0 0,-22 0 16,21-22-16,-21 22 0,0 0 16,1 0-16,-22 22 31,0-1-15,0 0-16,-22 0 0,22 0 15,-21 0-15,0 22 0,21-22 16,0 21-16,-21-21 0,0 22 0,0-1 15,21 0-15,-22 1 0,1-1 0,21 22 16,-21-22-16,0 21 0,0 1 0,0-22 16,-1 22-16,1-1 0,0-20 0,0 20 15,21 1-15,-21-1 0,0 1 16,-1-1-16,1 1 0,21-1 0,-21 1 16,21-1-16,0 1 0,0-1 0,0-21 15,-21 22-15,21-22 0,0 1 0,0 20 16,0-21-16,0 1 0,0-1 0,0 0 15,0 1-15,0-1 0,0-21 16,0 22-16,-21-22 0,21 0 16,-21 0-16,21 0 0,-22 0 0,1-21 15,0 22-15,0-22 0,0 21 0,0-21 16,-22 0-16,22 0 0,0 0 0,-21 0 16,20 0-16,-20 0 0,0 0 0,21 0 15,-22-21-15,-20 21 0,20-22 16,-20 1-16,-1 21 0,1-21 0,-1 0 15,-20 0-15,20 0 0,-42-1 16,22 1-16,-43 0 0,21 0 0,-42 21 0,21-21 16,-21 0-16,-1 21 0,1-22 15,-21 1-15,21 21 0,-22 0 0,1 0 16,0 0-16,21 0 0,-22 0 16,1 0-16,21 0 0,0 0 0,21 0 15,0 0-15,0 21 0,21-21 0,0 0 16,21 22-16,-42-22 0,85 0 15,21 0-15,-22 0 0,65 0 32,-1 0-32,21-22 0,0 1 0,22 21 15,-22-21-15,22 0 0,20 0 0</inkml:trace>
  <inkml:trace contextRef="#ctx0" brushRef="#br0" timeOffset="47611.34">7916 10668 0,'0'0'16,"0"-21"-16,0 0 0,-21 21 16,0 0-16,21 21 15,-21 0-15,21 21 0,0-20 0,0 20 16,-21 0-16,-1 1 0,22-1 15,-21 21-15,21-20 0,-21-1 0,0 0 16,0 1-16,0-1 0,-1 0 16,1 1-16,21-22 0,0 0 0,-21 0 15,21 0-15,0-42 32,21 0-32,0 0 15,1-21-15,-22 20 0,21-20 16,0 0-16,0 21 0,0-22 0,0 1 15,1 21-15,-22-22 0,21 22 0,0 0 16,0 0-16,0 21 0,0 0 16,-21 21-16,22 0 15,-22 22-15,21-22 0,-21 0 16,0 0-16,0 21 0,0-20 0,0 20 16,0-21-16,0 0 15,0 0-15,21 22 0,0-22 16,0 0-16,0-21 0,1 0 15,-1 0-15,0 0 0,0 0 0,0-21 16,0 0-16,1 0 0,-1-22 16,0 22-16,-21-21 0,21 21 0,0-22 15,-21 1-15,21 0 0,-21-1 0,0 1 16,0 0-16,0-1 0,0 1 0,22 21 16,-22-22-16,0 22 0,0 0 15,0 42 1,0 0-16,0 22 15,0-22-15,0 21 0,0-21 16,0 22-16,0-22 0,0 21 16,0-21-16,0 22 0,0-22 0,0 0 15,0 21-15,0-20 0,0-1 0,21 0 16,0 0-16,0 0 0,0-21 16,0 0-16,1 0 15,-1 0-15,0 0 0,0 0 0,0 0 0,0-21 16,1 0-16,-1 0 0,0 0 0,0-1 15,-21-41-15,21 42 16,-21 0-16,0-1 0,21 1 0,-21 0 16,0 42 15,-21 0-31,21 1 16,-21-22-16,21 21 0,0 0 0,0 0 15,-21 0-15,21 0 0,-21 1 0,21-1 16,-21-21-16,21 21 0,0 0 0,21-42 47,-21 0-47</inkml:trace>
  <inkml:trace contextRef="#ctx0" brushRef="#br0" timeOffset="47784.24">8742 10774 0,'0'-21'0,"0"42"0,0-63 0,0 20 0,-21 22 15,-1 0-15,1 0 16,0 0 0,21 22-1,0-1 1,21-21-16,0 0 0,1 0 16,-1 21-16,0 0 0</inkml:trace>
  <inkml:trace contextRef="#ctx0" brushRef="#br0" timeOffset="48349.99">9165 11070 0,'0'-21'31,"0"0"-15,0 0-16,0 0 15,0-1-15,-21 22 0,21-21 16,-21 21-16,0 0 16,-1 0-16,1 0 0,0 0 0,-21 0 15,21 21-15,-1 1 0,-20-1 16,21 0-16,-21 0 0,20 0 0,1 0 16,0 22-16,21-22 0,0 0 0,0 21 15,0-20-15,0-1 0,0 0 0,0 0 16,21 0-1,0-21-15,22 0 0,-22 0 0,21 0 16,-21-21-16,22 0 0,-1 0 0,-21 0 16,22-1-16,-22 1 0,21-21 0,-21 21 15,22-22-15,-22 22 0,0-21 16,0 0-16,0-1 0,-21 1 16,0-22-16,21 22 0,-21 0 0,0-22 15,0 22-15,0-22 0,0 22 16,0 0-16,0 21 0,0-22 0,0 22 15,0 0-15,-21 21 16,21 21-16,-21 21 0,0-20 16,0 20-16,21 21 0,0-20 15,-21-1-15,-1 0 0,22 22 0,0-22 16,0 1-16,0-1 0,0 0 0,0 1 16,0-22-16,0 21 0,0-21 0,0 22 15,0-22-15,0 0 0,0 0 16,22-21-16,-1 21 0,0 0 0,0-21 15,0 0-15,0 0 0,1 0 16,-1 0-16,21 0 0,-21 0 0,22 0 16</inkml:trace>
  <inkml:trace contextRef="#ctx0" brushRef="#br0" timeOffset="49915.42">9927 11049 0,'0'0'0,"0"-21"0,0 0 16,-21 0-16,0-1 0,0 1 15,-1 21-15,1 0 16,0-21-16,0 21 0,0 0 0,0 0 0,-1 0 16,1 0-16,0 0 0,0 21 0,0 0 15,0-21-15,-1 22 0,1-1 16,0 21-16,0-21 0,0 0 0,0 22 16,21-22-16,0 0 0,0 0 15,0 22-15,0-22 0,0 0 0,0 0 16,0 0-16,21-21 15,0 0-15,0 0 0,0 0 0,22 0 16,-22 0-16,0 0 0,21 0 16,1-21-16,-22 0 0,21 0 0,-21-22 15,0 22-15,22-21 0,-22 0 16,0-1-16,0 1 0,0 0 0,1-22 0,-1 22 16,0-22-16,-21 1 15,0-1-15,21 1 0,-21-1 0,21 22 16,-21-22-16,0 22 0,0-21 15,0 20-15,0 22 0,0 0 16,0 42 0,-21-21-16,0 42 15,0-20-15,0 20 0,-1 0 0,1 22 16,0-22-16,21 22 0,-21-22 0,0 0 16,21 22-16,-21-22 0,21 0 15,0 1-15,0-1 0,0 0 0,0-20 16,0 20-16,0-21 0,0 21 15,21-20-15,0-1 0,0 0 0,0 0 16,0 0-16,1 0 0,-1-21 16,0 0-16,0 22 0,0-22 0,22 0 15,-22 0-15,0 0 0,21 0 0,-21 0 16,1-22-16,-1 22 0,0-21 0,0 0 16,0 21-16,-21-21 0,21 0 0,1 0 15,-22-1-15,0 1 16,0 0-16,0 0 0,0 0 15,-22 21 1,1 0 0,0 21-16,21 0 15,-21 0-15,21 0 16,-21 1-16,21-1 0,0 0 16,0 0-16,0 0 0,0 0 0,0 1 15,0-1-15,21 0 16,0-21-1,0 0-15,0 0 0,1 0 16,-1 0-16,0-21 0,0 0 16,-21-1-16,21 22 0,0-21 15,-21 0-15,22 0 0,-22 0 16,21 21-16,-21-21 16,21 21-16,-21 21 31,0 0-31,0 0 15,0 0 1,21-21 15,0 0-31,-21-21 16,21 21-16,-21-21 16,22 0-16,-1 0 15,0-1-15,0 22 16,0 0-16,0 0 0,1 0 15,-22 22 1,0-1 0,0 0-16,0 0 0,0 0 31,0 0-31,21-21 47,0 0-47,0 0 15,0 0 1,0 0-16,1 0 16,-1 0-16,0 0 15,0 0-15,0 0 0,0 0 0,1 0 16,-1 0-16,0 0 0,0-21 0,0 21 16,0-21-16,1 21 0,-1-21 15,-21 0-15,21 0 0,-21-1 16,0 1-16,0 0 0,0 0 0,0 0 15,0 0-15,0-1 0,0 1 0,0 0 16,-21 21 0,0 0-16,-1 0 0,1 0 15,0 21-15,0 0 0,0-21 0,0 22 16,-1-1-16,1 0 0,21 0 16,0 0-16,0 0 0,0 1 0,0-1 0,0 0 15,0 0-15,21-21 16,-21 21-16,22-21 15,-1 0-15,0 0 0,0 0 16,-21 21-16,21-21 16,-21 22-16,0-1 0,0 0 15,0 0-15,0 0 0,0 22 0,0-22 16,0 0-16,0 21 0,0-21 16,0 22-16,-21-1 0,21 0 0,0 1 15,0-1-15,0 0 0,0 1 0,0-1 16,-21 0-16,21 1 0,-21-1 0,21 0 15,0-20-15,0 20 0,0 0 0,-21-21 16,21 22-16,-22-22 0,22 0 16,-21 0-16,21 0 0,0 1 15,-21-22 1,21-22 0,0 1-16,0 0 0,0 0 0,0 0 15,0 0-15</inkml:trace>
  <inkml:trace contextRef="#ctx0" brushRef="#br0" timeOffset="50239.74">10626 10753 0,'0'0'0,"-22"0"0,-20 0 16,21 0-16,0 0 0,21 21 0,0 0 15,21-21 1,0 0-16,0 0 16,22 0-16,-22 0 0,0 0 0,21 0 15,-21-21-15,1 21 0,-1-21 0,-21 0 16,0-1 0,-21 22-16,-1 0 15,-20 0-15,21 0 0,0 0 16,0 0-16,-1 22 0,1-22 0,0 21 15,21 0-15,-21-21 0,21 21 16,21-21 0,0 0-16,0 0 15</inkml:trace>
  <inkml:trace contextRef="#ctx0" brushRef="#br0" timeOffset="51735.9">19177 7345 0,'0'0'0,"21"0"0,0-21 0,-21 0 16,21-1-16,1 22 0,-1-21 15,-21 0 1,21 21-16,-21 21 31,-21 0-31,0 1 0,21-1 16,-43 0-16,22 0 0,0 21 15,-21 1-15,-1-1 0,22 0 0,-21 1 16,-1-1-16,-20 0 0,21 1 0,-22 20 16,1-20-16,-1 20 0,-21 1 15,1-1-15,-1 1 0,0 20 0,1-20 16,-22-1-16,21 1 0,1-1 0,20 1 16,-84 42-16,84-43 15,1-21-15,-1 22 0,1-22 0,-1 1 0,1-1 16,21-21-16,-1 21 0,1 1 15,0-22-15,-1 0 0,1 0 16,21 0-16,0-21 0,-22 22 0,22-22 16,21-22-1,0 1 1,0 0-16,0 0 0,0 0 16,21 0-16,-21-1 0,21 1 15,1 0-15,-1-21 0,-21 21 0,21-22 16,0 22-16,0 0 0,-21-21 15,21 20-15,1-20 0,-1 21 0,0 0 0,-21 0 16,21-1-16,0 1 0,-21 0 16,21 21-16,-21 21 31,-21 0-15,21 1-16,-21-1 0,0 21 0,0-21 15,0 0-15,-1 22 0,1-22 16,0 0-16,0 21 0,0-20 0,0 20 15,-1-21-15,1 0 0,0 0 16,0 1-16,0 20 0,0-42 0,21 21 16,21-21 15,0 0-31,0 21 0,0-21 16,22 21-16,-22-21 0,21 22 15,0-1-15,1-21 0,20 21 0,-20-21 16,-1 21-16,21-21 0,-20 0 15,-1 21-15,0-21 0,1 0 0,-22 21 16,21-21-16,-21 0 0,1 0 0,-1 0 16,0 0-16,0 0 0,0-21 0</inkml:trace>
  <inkml:trace contextRef="#ctx0" brushRef="#br0" timeOffset="52904">21738 7366 0,'0'0'16,"-21"0"-16,0 0 15,0 0-15,21 21 32,0 0-17,0 1 1,0-1-16,21 0 0,0 0 0,-21 0 15,21 0-15,0 1 0,0 20 16,1-21-16,-1 21 0,21 1 0,-21-22 16,22 21-16,-1 22 0,0-22 15,1 0-15,-1 22 0,21-22 0,-20 22 16,20-1-16,1-20 0,20 20 0,-20 1 16,42-1-16,-22-21 0,22 22 0,-21-1 15,21 1-15,0 21 16,-1-22-16,22 1 0,-21-1 0,21 1 15,-21-1-15,0-21 0,0 22 0,0-22 16,-22 1-16,22-1 0,-21 0 0,-22-21 0,22 22 16,-22-22-16,1 0 0,-22 0 15,1 0-15,-1 1 0,-21-22 16,0 0-16,0 0 0,-42-22 31,0 22-31,0-21 0,0 0 0,0 0 16,-1 21-16,1-21 0,0 0 15,0-1-15,0 22 0,0-21 0,21 0 16,-22 0-16,1 0 0,21 0 16,-21-1-16,21 1 0,-21 21 0,0-21 15,21 0-15,-21 21 16,-1-21-16,22 0 16,0-1 15,22 22 0,-1 0-31,0 0 16,-21 22-16,21-22 0,0 0 0,0 21 15,1-21-15,-1 21 0,0-21 0,0 0 16,0 21-16,22 0 0,-22 0 16,0-21-16,-21 22 0,21-1 15,-21 0-15,0 0 0,0 0 16,-21 0-16,0-21 0,0 22 15,-22-1-15,22-21 0,-21 21 16,21 0-16,-22-21 0,22 21 16,-21-21-16,-1 21 0,22-21 0,-21 0 15,21 22-15,0-22 0,-1 21 0,1-21 16,0 0-16,0 21 0,0-21 16,0 0-16,21 21 0</inkml:trace>
  <inkml:trace contextRef="#ctx0" brushRef="#br0" timeOffset="53891.46">13652 10118 0,'0'-21'0,"22"21"0,-22-22 0,0 1 16,0 0-16,0 0 15,0 0-15,0 0 0,0-1 0,0 1 16,0 0-16,0 0 0,0 0 16,0 42 15,0 0-15,0 0-16,0 0 0,0 1 0,-22 20 15,22 0-15,0 1 0,0-1 16,0 21-16,-21 1 0,21-1 15,0 1-15,0 21 0,0-1 0,-21-20 16,21 20-16,-21-20 0,21 21 0,-21-22 16,21 22-16,0-22 0,-21 1 0,21 20 15,-22-20-15,22-22 0,-21 22 0,21-22 16,0 0-16,0 1 0,0-1 16,0 0-16,0-20 0,0-1 0,0 21 15,0-21-15,0 0 16,0-42-1,0 0 1,0 0-16,0 0 16,0 0-16,0-22 0,0 22 15,0-21-15,0 21 0,0-22 0,0 1 16,0 0-16,0-22 0,0 22 0</inkml:trace>
  <inkml:trace contextRef="#ctx0" brushRef="#br0" timeOffset="55300.37">13483 10181 0,'21'-21'15,"-21"0"1,21 21-16,1-21 0,-1 21 15,0 0-15,0-21 0,0 21 16,0 0-16,1 0 0,-1 0 16,21 0-16,0 0 0,-20 0 0,41-22 15,-21 22-15,22 0 0,-1 0 16,22 0-16,-21 0 0,20 0 0,1-21 16,0 21-16,-1 0 0,22 0 0,-21-21 15,21 21-15,-1 0 0,22 0 16,-21 0-16,21 0 0,-21-21 15,21 21-15,-21 0 0,21 0 0,0 0 16,0 0-16,0 0 0,21 0 0,-42 0 16,21 0-16,-21 0 0,0 0 0,-1 0 15,1 0-15,0 0 0,-21 0 16,-1 0-16,1 0 0,-21 0 0,-1 0 16,1 0-16,-1 0 0,-21 0 0,1 0 15,-1 0-15,-21 0 0,0 0 0,1 0 16,-1 0-16,0 0 0,0 0 15,0 0 17,-21 21 15,0 0-47,0 0 15,0 1-15,0-1 0,0 0 16,0 0-16,0 0 0,0 0 15,-21 22-15,21-1 0,0 0 0,0 1 16,0-1-16,-21 22 0,21-22 0,-21 0 16,21 22-16,-21-22 0,21 22 15,0-22-15,0 0 0,0 22 0,-22-22 16,22 0-16,0 22 0,0-22 0,0 22 16,-21-22-16,21 22 0,0-22 15,0 0-15,0 1 0,0-1 0,0 0 16,0 1-16,0-1 0,0-21 0,0 21 15,0-20-15,0 20 0,0-21 0,0 21 16,0-20-16,0-1 0,0 21 0,0-21 16,0 0-16,0 1 0,0 20 15,0-21-15,0 0 0,0 0 0,0 1 16,0-1-16,0 0 0,-21 0 16,0 0-16,0 0 0,0 1 15,-1-22-15,1 0 16,0 21-16,0-21 0,0 0 0,0 0 15,-22 21-15,22-21 0,-21 0 16,21 0-16,-22 0 0,1 0 0,-22 21 16,22-21-16,0 0 0,-1 0 0,-20 0 15,21 0-15,-22 0 0,22 21 0,-22-21 16,1 0-16,-1 0 0,1 0 0,-22 0 16,0 0-16,1 0 0,-1 0 15,-21 0-15,0 0 0,22 0 0,-22 0 16,0 0-16,0 0 0,0 0 15,-21 0-15,22 0 0,-1 0 0,0 0 0,0 0 16,0 0-16,22 0 0,-1 0 16,0 0-16,-21 0 0,22 0 15,20 0-15,-20 0 0,-1 0 0,21 0 16,-20 0-16,20 0 0,1 0 0,20 0 16,-20 0-16,21 0 0,-1 0 0,22 0 15,-21 0-15,21 0 0,-1 0 0,1 0 16,0 0-1,21-21 110,-21 21-93,0 0-17,21-21 1,-21 21 0,-1-21 15,1 0-16,0 21-15,21-22 0,-21 22 0,0-21 16,21 0-16,-21 21 0,21-21 16,-22-21-16,22 20 0,0 1 0,0-21 15,0 0-15,0-1 0,0 1 0,0 0 16,0-1-16,22-20 0,-22 20 0,21-20 16,0 21-16,0-22 0,0 22 0,22-1 15,-22 1-15,0 0 0</inkml:trace>
  <inkml:trace contextRef="#ctx0" brushRef="#br0" timeOffset="56365.88">13928 10774 0,'0'0'0,"0"-21"15,0 0 1,-22 21 0,22-22-16,0 1 31,0 0-16,0 0 1,22 21 62,-22-21-62,0 0-1,21 21 1,-21-22-16,0 1 16,21 0-16,-21 0 15,0 0-15,0 0 16,21 21-16,-21-22 0,0 44 62,0-1-62,0 0 16,0 21-16,0-21 0,21 22 0,-21-22 16,0 21-16,0 1 0,0 20 15,0-21-15,0 1 0,0-1 0,0 0 16,0 1-16,0-1 0,0-21 0,21 22 16,-21-22-16,22 21 0,-22-21 15,21 0-15,0-21 0,-21 22 0,21-22 16,0 0-16,0 0 0,1 0 15,-1 0-15,0-22 0,0 22 0,0-21 16,22 0-16,-22 0 0,0-21 0,21 20 16,-21 1-16,1-21 0,-1 0 15,0 20-15,0-20 0,0 0 0,0-1 0,-21 1 16,0 21-16,0-21 0,0-1 16,0 22-16,0 0 0,0 0 0,0 0 15,0-1-15,-21 22 0,0 0 0,21-21 16,-21 21-16,0 0 0,21 21 15,-21-21-15,21 22 16,0-1-16,0 0 0,0 0 16,0 0-16,0 0 0,21 1 15</inkml:trace>
  <inkml:trace contextRef="#ctx0" brushRef="#br0" timeOffset="56923.62">14817 10774 0,'0'21'16,"0"0"-16,-22 0 0,22 1 16,0-1-16,0 21 0,-21 0 0,21 1 15,0-1-15,0 0 0,-21 22 16,21-22-16,0 22 0,0-22 0,0 22 16,0-22-16,0 21 0,0-20 0,0 20 15,0-20-15,0 20 0,0-21 0,0 22 16,-21-1-16,21-20 0,-21-1 15,21 22-15,0-22 0,-21 0 0,21 1 16,0-22-16,0 21 0,0-21 0,0 0 16,0-42-1,0 0-15,0 0 16,0 0-16,0 0 0,0-22 16,0 1-16,0 0 0,0-1 0,0-20 15,-22 20-15,22-20 0,-21-1 16,21 22-16,0-21 0,0-1 0,0-21 15,0 22-15,0-1 0,0 22 0,0-21 16,0 20-16,0-20 0,0 42 16,0-22-16,0 22 0,0-21 0,0 21 15,21-1-15,1 1 0,-1 0 0,0 0 16,0 21-16,0-21 0,22 0 0,-22 21 16,0-22-16,21 22 0,-21 0 0,1 0 15,-1 0-15,0 0 0,-21 22 16,0-1-16,0 0 0,0 0 15,0 0-15,-21 0 0,0 1 16,-1 20-16,1-21 0,0 0 0,-21 22 16,21-22-16,-1 0 0,1 0 15,0 0-15,0-21 0,0 21 0,21 1 16,-21-22-16,21-22 31,21 1-31,0 0 0</inkml:trace>
  <inkml:trace contextRef="#ctx0" brushRef="#br0" timeOffset="57167.99">15282 10774 0,'0'0'0,"21"-21"0,1 0 16,-1 21-16,-21-22 0,-21 22 31,-1 0-31,1 0 0,-21 0 16,21 22-16,0-1 0,-1 0 0,1 0 15,21 0-15,-21 0 0,0 1 0,21 20 16,-21-21-16,21 0 0,0 0 0,0 22 16,0-22-16,0 0 0,0 0 15,0 0-15,0 1 0,0-1 0,21 0 16,0-21-16,0 21 0,0-21 0,22 0 16,-22 0-16,21 0 0,1 0 15,-22 0-15,21 0 0</inkml:trace>
  <inkml:trace contextRef="#ctx0" brushRef="#br0" timeOffset="57852.25">16044 10859 0,'0'0'0,"0"-22"0,-21 22 16,0 0-16,-21 0 0,20 0 0,1 0 15,0 0-15,0 0 0,-21 22 0,20-1 16,1-21-16,0 21 0,-21 0 15,21 0-15,-1 0 0,1 1 16,0-1-16,21 0 0,0 21 0,-21-21 16,21 1-16,0-1 0,0 0 15,0 0-15,21 0 16,0-21-16,0 0 0,1 0 16,-1 0-16,0 0 0,0-21 0,0 21 15,0-21-15,22 0 0,-22 21 0,-21-21 16,21-1-16,0 1 0,-21 0 0,0 0 15,0 0-15,0 0 0,0-1 0,0 1 16,0 0-16,0 0 0,0 0 16,0 0-16,-21 42 31,21 0-31,-21 0 0,21 0 16,0 0-16,0 1 0,0-1 0,-21 0 15,21 0-15,0 0 0,0 0 0,0 1 16,0-1-16,0 0 0,0 0 15,21 0-15,0-21 16,0 0-16,0 0 0,1 0 0,-1 0 16,21-21-16,-21 21 0,22-21 0,-22 0 15,21 0-15,-21-1 0,22 1 0,-22 0 16,21 0-16,-21 0 0,0-22 16,1 22-16,-22 0 0,0-21 0,21 21 15,-21-1-15,0 1 0,-21 21 16,-1 0-1,1 21-15,0 1 0,21-1 16,-21 0-16,21 0 0,0 0 16,0 0-16,0 1 0,0-1 0,0 0 15,0 0-15,0 0 0,0 0 0,0 1 16,21-22-16,-21 21 0,0 0 0,0 0 16,0 0-16,0 0 0,0 1 15,-21-22 1,0 0-1,0 0-15,21-22 16,0 1-16,0 0 0,0 0 0,0 0 16</inkml:trace>
  <inkml:trace contextRef="#ctx0" brushRef="#br0" timeOffset="58735.1">16531 10541 0,'0'0'0,"0"-21"0,0 0 16,21 21-16,0 0 0,-21 21 15,0 0 1,0 21-16,0-20 0,0 20 16,0 0-16,0 1 0,0-1 15,-21-21-15,21 21 0,-21 1 0,0-1 16,21-21-16,0 22 0,-21-1 0,0 21 16,21-41-16,0-1 0,0 0 15,0 0-15,0 0 0,0 0 16,0-42 15,21 0-31,0 0 0,-21 0 16,21 0-16,0-1 0,-21 1 0,21 0 15,1 0-15,-22 0 16,21 0-16,0 21 0,0 0 31,-21 21-15,0 0-16,0 0 0,0 0 0,0 0 15,0 1-15,0-1 0,0 0 0,0 0 16,21 0-16,-21 0 0,0 1 16,21-22-16,-21 21 0,22 0 15,-1-21-15,0 0 0,0 0 16,0 0-16,0 0 0,1 0 16,-1-21-16,0 21 0,0 0 0,0-21 15,0 21-15,1-22 0,-1 22 16,0 0-1,0-21-15,-21 0 16,21 21-16,-21-21 16,21 0-16,-21 0 15,0-1-15,22 1 0,-22 0 16,21 0-16,-21 0 0,21 0 16,-21-1-16,0 1 0,0 0 0,0 0 15,0 0-15,-21 21 16,0 0-1,-1 0-15,1 0 0,0 21 0,21 0 16,-21-21-16,0 21 0,0 0 0,21 1 16,0-1-16,0 0 0,0 0 15,0 0-15,0 0 16,0 1 0,21-22-1,0 0-15,-21 21 16,0 0-16,0 0 15,0 0-15,0 0 0,0 1 16,0 20-16,0-21 0,0 21 0,-21 1 16,0-1-16,21 0 0,-22 1 0,1-1 15,21 0-15,-21 1 0,21-1 0,-21 0 16,0 1-16,21-1 0,0 0 0,0-20 16,-21 20-16,21-21 0,-22 0 15,22 0-15,0 1 0,0-44 31,0 1-15,0 0-16,22 0 0,-22 0 0,0 0 16,21-22-16,-21 1 0,0 0 0</inkml:trace>
  <inkml:trace contextRef="#ctx0" brushRef="#br0" timeOffset="58946.98">17103 10583 0,'0'0'0,"0"-21"0,0 0 16,0 0-16,0 0 16,-22 21 15,1 0-15,0 0-1,0 0-15,0 0 0,0 0 16,-1 0-16,1 0 15,0 0-15</inkml:trace>
  <inkml:trace contextRef="#ctx0" brushRef="#br0" timeOffset="59127.87">16023 10647 0,'0'0'15,"21"0"1,0 0-16,22 0 0,-1 0 15,0 0-15,22 0 0,-1 0 16,-20 0-16,20 0 0,-20 0 0,20-21 16,-21 21-16,-20 0 0,20 0 0,-21-21 15,21-1-15,-20 22 0,-1-21 0</inkml:trace>
  <inkml:trace contextRef="#ctx0" brushRef="#br0" timeOffset="59747.03">21188 9927 0,'0'-21'0,"0"42"0,0-63 0,0 21 15,0-22-15,0 22 0,0 0 0,0 0 16,-21 42-1,21 0-15,0 22 16,0 20-16,0-21 0,0 22 16,0-1-16,0 1 0,0 21 0,0-1 15,-22-20-15,22 20 0,-21 1 0,21 0 16,0-1-16,-21-20 0,0 21 0,21-22 16,-21 22-16,0-22 0,-1 1 15,22-1-15,-21 1 0,0-1 16,0-20-16,0-1 0,21 0 0,0 1 15,0-22-15,0 0 0,0 0 0,0 0 16,21-21 0,-21-42-16,0 21 15,21 0-15,0-22 0</inkml:trace>
  <inkml:trace contextRef="#ctx0" brushRef="#br0" timeOffset="60505.62">21124 10033 0,'0'0'0,"0"-63"16,0 20-16,0 22 0,0-21 0,0 21 15,0-22-15,21 22 0,1 0 0,20 21 16,0-21-16,22 0 0,-1 21 16,43 0-16,-21-22 0,42 22 0,-21 0 15,21-21-15,0 21 0,21 0 0,0 0 16,21-21-16,-21 21 0,22 0 0,-1 0 15,0-21-15,22 21 0,-22 0 16,1-21-16,-1 21 0,0 0 0,1 0 16,-22 0-16,0-21 0,0 21 15,0 0-15,-21 0 0,0 0 16,-21 0-16,0 0 0,-21-22 0,-1 22 16,1-21-16,0 21 0,-22-21 0,1 21 15,-22-21-15,0 21 0,1 0 16,-1 0-16,-21-21 0,0 21 0,-21 21 31,-21 0-15,21 0-16,-21 22 0,21-22 15,-21 0-15,0 21 0,21 1 0,0-1 16,-22 0-16,1 22 0,0-22 16,21 22-16,-21-1 0,0 1 15,0-1-15,21 1 0,-22 20 0,1-20 16,0 20-16,0 1 0,0-21 0,0-1 15,-1 22-15,-20-22 0,21 1 16,21 20-16,-21-20 0,0-1 0,-1 1 16,22-22-16,-21 22 0,21-1 0,0-20 15,0-1-15,-21 21 0,21-20 0,0-22 16,-21 21-16,21 1 0,0-1 0,0-21 16,-21 0-16,21 0 0,-21 1 15,-1-1-15,22 0 0,-21-21 0,0 21 16,0-21-16,-21 0 0,-1 0 15,1 0-15,0 0 0,-22 0 0,-21 0 16,1 0-16,-22 0 0,0 0 0,0-21 16,-21 21-16,-21-21 0,0 21 15,-21-21-15,-1 21 0,1 0 0,-22-22 16,1 22-16,21-21 0,-22 21 0,1 0 16,20 0-16,1 0 0,0 0 0,-1 0 15,22 0-15,21 0 0,-21 0 0,42 0 16,0 21-16,22-21 0,-1 0 0,21 0 15,22 0-15,0 0 0,21 0 16,-1 0-16,22-21 0,0 0 16,0 0-16,22 0 0,-1 21 0,0-21 15,0-1-15,21 1 0,-20 0 16</inkml:trace>
  <inkml:trace contextRef="#ctx0" brushRef="#br0" timeOffset="61215.81">22034 10393 0,'0'0'0,"0"-21"0,0 0 0,0-1 0,0 1 16,-21 21-16,0 21 15,0 22-15,21-22 16,-21 21-16,0 22 0,-1-22 0,22 22 15,-21-22-15,-21 21 0,21-20 0,0 20 16,-22-20-16,22 20 0,-21-21 16,21 1-16,-22-1 0,1 0 0,21 1 15,-22-1-15,22-21 0,-21 0 0,21 1 16,0-1-16,21 0 0,-22-21 16,22-21-16,0 0 15,0-1-15,0 1 16,0-21-16,22 21 0,-1-22 0,-21 22 0,21-21 15,0 21-15,-21-22 0,21 1 0,0 21 16,1 0-16,-22 0 0,21-1 16,0 1-16,0 21 15,0 0-15,-21 21 0,21 1 16,-21-1-16,22 0 0,-22 0 0,0 0 16,0 22-16,21-22 0,-21 0 0,21 0 15,0 0-15,-21 0 0,21 1 0,0-22 16,1 21-16,-1-21 0,0 0 15,0 0-15,21 0 0,-20 0 0,20 0 16,0 0-16,-21 0 0,22-21 16,-1-1-16,-21 22 0,22-21 0,-1 0 15,-21-21-15,0 21 0,22-1 0,-22-20 16,0 0-16,-21-1 0,0-20 16,0-1-16,0 1 0,0-1 0,0 1 15,0-1-15,-21 1 0,0-1 0,-1 1 16,1 21-16,0-22 0,0 43 15,-21-21-15,20 20 0,-20 1 0,0 21 16,21 0-16,-22 0 0,1 21 0,21 1 16,-22-1-16,22 21 0,0 0 0,0 22 15,0-22-15,0 22 0,21-1 16,0-20-16,0 20 0,0-21 0,0 1 16,21-1-16,0 0 0,0 1 0,0-22 15,22 21-15,-22-21 0,21 1 16,0-22-16,1 21 0,-1 0 0,-21-21 15,22 0-15,-1 0 0,0 0 16,22 0-16,-22 0 0</inkml:trace>
  <inkml:trace contextRef="#ctx0" brushRef="#br0" timeOffset="62561.39">22860 10689 0,'0'-21'0,"0"0"15,-21 21-15,0 0 0,-1 21 16,1 0-16,0-21 0,0 21 15,0 1-15,0-1 0,-1 0 16,1 0-16,0 21 0,21-20 0,-21-1 16,21 0-16,-21 0 0,21 0 0,0 0 15,0 1-15,0-1 0,0 0 16,21-21-16,0 0 0,0 0 0,0 0 16,1 0-16,20 0 0,-21 0 15,21 0-15,-20-21 0,-1 21 0,0-21 16,0-1-16,0 1 0,0 0 0,-21 0 15,22 0-15,-22 0 0,0-22 0,0 22 16,0-21-16,0 21 0,0-1 16,-22-20-16,1 21 0,0 0 15,0 21-15,0 0 0,0 0 0,-22 0 16,22 0-16,0 0 0,-21 21 0,20-21 16,1 21-16,0 0 0,0 0 0,0 22 15,0-22-15,21 0 0,0 0 16,0 0-16,0 1 0,0-1 0,0 0 15,21-21-15,0 21 0,0-21 0,21 0 16,-20 21-16,20-21 0,-21 0 0,21 0 16,1 0-16,-1 0 0,-21 0 15,22-21-15,-22 21 0,21-21 0,-21 0 16,0 21-16,1-21 0,-1-1 16,0 1-16,0-21 0,0 21 0,-21 0 0,0-1 15,0 1-15,0 42 31,0 1-31,0-1 16,-21 0-16,0 0 0,21 0 0,-21 22 16,21-22-16,0 0 0,0 0 0,-21 0 15,21 0-15,0 1 0,0-1 16,0 0-16,0 0 0,21-21 31,0 0-15,0 0-16,0-21 0,0 0 15,1 0-15,-1-1 0,-21 1 0,21 0 16,0 0-16,-21 0 0,21 0 16,-21-1-16,21 1 0,1 0 15,-22 42 17,0 0-32,0 1 0,-22-1 15,22 0-15,0 0 0,0 0 16,0 0-16,0 1 15,22-22 1,-1 0-16,0 0 16,0 0-1,-21-22-15,21 1 0,0 0 0,-21 0 16,22 0-16,-22 0 0,0-1 16,0-20-16,0 21 0,0 0 0,0-22 15,0 22-15,0 0 0,0-21 0,0 21 16,-22 21-16,1-22 0,21 1 15,-21 21-15,0 0 16,21 21 0,21-21-16,0 0 15,0 0-15,1 0 0,-1 0 16,0 0-16,21 0 0,-21 0 16,1 0-16,-1 0 0,21 0 0,-21 0 0,0 0 15,1 0-15,-1 0 0,0 0 16,0 0-16,-21 22 15,0-1-15,0 0 16,0 0-16,0 0 0,0 0 0,0 1 16,-21-1-16,21 0 0,0 0 0,-21 0 15,21 0-15,-21 1 0,21-1 16,0 0-16,0 0 16,-22-21-16,22 21 15,0-42 16,0 0-15,0 0-16,22 0 0,-1-1 0,0-20 16,-21 21-16,21 0 0,0-22 15,0 22-15,1 0 0,-1 0 0,0 0 16,-21 0-16,21 21 0,0 0 16,0 21-1,-21 0-15,0 0 0,0 0 0,22 0 16,-22 22-16,0-22 0,0 0 0,0 0 15,0 0-15,0 1 0,0-1 16,0 0-16,0 0 0,-22 0 16,1 0-16,42-42 62,1 0-62,-1 21 0,0-21 16,0 0-16,0 0 0</inkml:trace>
  <inkml:trace contextRef="#ctx0" brushRef="#br0" timeOffset="63563.81">24342 10583 0,'0'0'0,"-22"0"0,1-21 16,21 0-16,0 0 15,0 0-15,-21 0 16,21-1-16,-21 22 31,0 0-31,21 22 16,-21-1-16,-1 21 0,1-21 15,0 22-15,0-22 0,21 21 0,-21-21 16,21 22-16,-21-22 0,21 21 0,0-21 16,0 0-16,0 1 0,0 20 15,0-21-15,0 0 0,0 0 16,0 1 0,21-22-16,0 0 0,0 0 15,0 0-15,0 0 0,1 0 0,20 0 16,-21 0-16,0-22 0,0 1 0</inkml:trace>
  <inkml:trace contextRef="#ctx0" brushRef="#br0" timeOffset="64175.6">24511 10710 0,'0'0'0,"0"-21"0,0 0 0,-21 21 16,0 0-16,-1 0 0,1 0 16,0 0-16,0 0 15,0 21-15,0-21 0,-1 21 16,1 1-16,0-1 0,21 0 0,0 0 15,0 0-15,0 0 0,0 1 16,0-1-16,0 0 16,21-21-1,0 0-15,1 0 16,-1 0-16,0-21 16,-21 0-16,21 21 0,-21-22 15,21 1-15,-21 0 0,0 0 16,0 0-1,0 42 1,0 0 0,0 0-16,-21 0 0,21 1 15,0-1-15,0 0 16,0 0 0,21-21-16,0 0 15,1 0-15,-1 0 0,0 0 16,0 0-16,0-21 0,0 21 15,1-21-15,-1 0 0,0 21 16,21-22-16,-21 1 0,-21 0 0,22 0 16,-1-21-16,-21 20 0,0 1 0,0 0 0,0 0 15,-21 21 1,-1 0-16,1 21 16,0 0-16,21 0 15,-21 1-15,21-1 0,0 0 0,0 0 16,0 0-16,0 0 0,0 1 0,0-1 15,21 0-15,-21 0 0,21 0 16,-21 0-16,0 1 0,0-1 16,-21-21-1,0 0-15,0 0 16,21-21 0,0-1-1,0 1-15,0 0 0,21 0 16</inkml:trace>
  <inkml:trace contextRef="#ctx0" brushRef="#br0" timeOffset="64931.72">25061 10224 0,'0'0'0,"0"-22"0,0 1 0,0 0 16,0 42 0,0 0-16,0 22 15,-21-1-15,0 0 16,0 1-16,21-1 0,-21 22 0,-1-22 15,1 21-15,21-20 0,-21-1 0,21 22 0,-21-22 16,21-21-16,-21 21 0,21-20 16,0 20-16,0-21 0,0 0 15,0 0-15,0 1 0,0-1 16,21-42 15,0-1-31,0 1 0,0 0 16,1 0-16,-1 0 0,-21 0 15,21-1-15,0 22 0,-21-21 16,0 0-16,21 21 0,-21 21 16,0 0-1,0 1-15,0-1 16,0 0-16,0 0 16,0 0-16,0 0 0,21-21 15,1 22-15,-1-22 16,0 0-16,0 0 15,0 0-15,0 0 0,22 0 0,-22 0 16,21 0-16,-21 0 0,1 0 0,-1-22 16,0 1-16,0 21 0,0-21 0,0 0 15,1 0-15,-22 0 0,0-1 16,0 1-16,0 0 0,0 0 16,0 0-16,0 0 0,0-1 0,0 1 15,0 0-15,-22 21 0,1 0 16,0 0-16,0 21 15,21 0-15,0 1 0,-21-1 16,0 0-16,21 0 0,-22 0 0,1 22 16,21-22-16,0 0 0,0 0 0,-21 21 15,21-20-15,-21-1 0,21 21 0,0-21 16,-21 22-16,21-22 0,0 21 0,0 0 16,0 1-16,0-1 0,0 0 15,0 1-15,0-1 0,0 0 0,0 1 16,0-1-16,-21 0 0,21-20 15,0 20-15,-22 0 0,22-21 0,0 22 16,0-22-16,0 0 0,0 0 0,0 0 16,0 1-16,0-1 0,0 0 15,0-42 17,22 0-32,-1-1 0,0 1 15,-21 0-15,21 0 0,0-21 0,0 20 16,1-20-16</inkml:trace>
  <inkml:trace contextRef="#ctx0" brushRef="#br0" timeOffset="65164.1">25463 10287 0,'0'0'0,"-21"0"0,0-21 16,21 0-16,-21 21 0,21-21 31,-21 21 47,0 0-78</inkml:trace>
  <inkml:trace contextRef="#ctx0" brushRef="#br0" timeOffset="65380.98">24701 10372 0,'0'0'15,"-21"0"-15,0 21 0,63-21 32,-20 0-32,20 0 0,-21 0 0,43 0 15,-22 0-15,0 0 0,22 0 0,-22 0 16,0 0-16,-20 0 0,20 0 15,-21 0-15,0 0 0,0 0 16,-42 0 15,0 21-31,-21-21 0,21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A0DF-54A2-4708-97EC-BFEA6BB4B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23B8D-EEA3-47A8-BF42-F99C61F5B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471B-98DB-45A2-BFE4-2BEE1A3D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A2E1-C2F2-41E0-9638-9C18E5AB35A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9767-2AD9-4584-8A0F-B71DD0B7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363F-6669-47EC-8C04-7AF1002E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2709-8D09-44D6-9227-6A412F09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8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EF08-FCA6-4E95-A57E-85AFF3B7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E669E-678A-48A2-8ECE-0B6166C0D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C7F7A-B3F5-43F1-81E3-E39A9468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A2E1-C2F2-41E0-9638-9C18E5AB35A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EC18-B101-43D0-8935-63D30CD0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E2F9-EC40-4A07-8ADE-5FDD58ED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2709-8D09-44D6-9227-6A412F09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00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5BB8F-B8FA-4687-BEB1-90FFEC11C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43A39-4434-4240-830A-712EE3DB8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738BD-13C1-434E-8733-74255E1A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A2E1-C2F2-41E0-9638-9C18E5AB35A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7D18-14BE-40BB-89B8-A38367AB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8DECC-6732-48E7-B045-0858F68E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2709-8D09-44D6-9227-6A412F09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47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C700-FE58-43B1-A110-CD59E425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7F4E-DA95-4A9C-A9D6-6A5EFCA2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2C9BD-1666-44CF-9F64-4BC59B11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A2E1-C2F2-41E0-9638-9C18E5AB35A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1C78C-6663-49F5-96D9-9B8163E2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BCA99-597B-4D03-8C87-080CACD6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2709-8D09-44D6-9227-6A412F09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4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0951-478F-4196-B0F3-9BC3C8E3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916D2-F152-4F53-B647-13FF812A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2AD3-4BF1-423E-A44F-5449EC65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A2E1-C2F2-41E0-9638-9C18E5AB35A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2DE9C-A025-4E6C-B2C8-A3290F78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C6FA2-37A7-4AA1-9E70-F45D6218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2709-8D09-44D6-9227-6A412F09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16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7AE0-8E58-41D6-85EF-8555C7F7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1E3A-4005-4C02-AE02-0D1D89FCA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9396C-BDE8-48F6-B1EE-3AA310FF6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CF128-F736-4216-AAD9-69909338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A2E1-C2F2-41E0-9638-9C18E5AB35A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67A2E-9DF9-4B0E-BA59-E76BC2D6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487F8-E2F6-4E7A-B852-540DA6E8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2709-8D09-44D6-9227-6A412F09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2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926E-E318-468E-9B3B-52F0AAED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C689-0372-49BF-B97F-DDDC800BB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58597-94A9-47E9-8784-E043B064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A7FC1-CA1C-40F4-BC06-F250A57A2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B685B-4DB4-4812-8E76-1752F305F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56DFB-E341-4A46-9F55-D16C40FA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A2E1-C2F2-41E0-9638-9C18E5AB35A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2E9DA-6FA3-4111-9A7F-11FF494E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D20E4-038D-4ABD-9E39-EF16A0BA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2709-8D09-44D6-9227-6A412F09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19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8114-5A43-4D1E-AA25-0DA34867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6B37D-A8A3-48FB-84E9-8C190D15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A2E1-C2F2-41E0-9638-9C18E5AB35A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AF9EC-FD3E-4E6B-8030-DFBB5492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CF66C-1DD5-46D2-B8DC-AEE156E3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2709-8D09-44D6-9227-6A412F09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33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28C3E-AAFB-4E67-B3AF-B0969D51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A2E1-C2F2-41E0-9638-9C18E5AB35A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4AC07-E93F-4F60-92E5-023BFB85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72BE9-90A4-4E43-954C-D18D7B48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2709-8D09-44D6-9227-6A412F09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8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F69C-C206-494C-B094-B7B5D73A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9622-67DF-483A-A421-0BA60A1AA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C3401-07ED-48A1-8FBD-3C5A217BE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F1B45-B91C-40A2-BB21-4ECC66D4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A2E1-C2F2-41E0-9638-9C18E5AB35A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08A7E-A46F-4117-82A7-5D5DC4FB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51913-2828-41F2-8EA4-BCF78FC5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2709-8D09-44D6-9227-6A412F09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5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9FE5-4ADE-439B-8BB3-CE435E12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EA889-2C4B-4314-9246-1C7E8E9C4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BAF1A-61DC-446E-B0D6-A86C12656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D3426-C6C5-4FA5-A2EC-C1CC36F8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A2E1-C2F2-41E0-9638-9C18E5AB35A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3A4B8-F8A2-404F-91E7-01FFE08E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84AE1-11AB-4DBE-9340-12D82CC8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2709-8D09-44D6-9227-6A412F09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93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901AD-23DC-41D3-A782-AD67C7F0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2B634-721C-4841-99E5-53705351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657FF-6540-4448-A0F5-097741BF2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1A2E1-C2F2-41E0-9638-9C18E5AB35A6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A486A-E274-473F-A997-87F407A25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C0EC4-137E-41D7-8676-A1FFFCAD9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E2709-8D09-44D6-9227-6A412F094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16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customXml" Target="../ink/ink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73384B-FC05-44F3-9D97-7A32B72B69C5}"/>
                  </a:ext>
                </a:extLst>
              </p14:cNvPr>
              <p14:cNvContentPartPr/>
              <p14:nvPr/>
            </p14:nvContentPartPr>
            <p14:xfrm>
              <a:off x="342720" y="198000"/>
              <a:ext cx="5989680" cy="448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73384B-FC05-44F3-9D97-7A32B72B69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88640"/>
                <a:ext cx="6008400" cy="450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15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C7E5E3-869C-4148-A6D4-35C69C0F7E98}"/>
                  </a:ext>
                </a:extLst>
              </p14:cNvPr>
              <p14:cNvContentPartPr/>
              <p14:nvPr/>
            </p14:nvContentPartPr>
            <p14:xfrm>
              <a:off x="83880" y="99000"/>
              <a:ext cx="9517680" cy="393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C7E5E3-869C-4148-A6D4-35C69C0F7E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89640"/>
                <a:ext cx="9536400" cy="39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05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D72BAF-0370-48B5-AADA-73990F3FEA46}"/>
                  </a:ext>
                </a:extLst>
              </p14:cNvPr>
              <p14:cNvContentPartPr/>
              <p14:nvPr/>
            </p14:nvContentPartPr>
            <p14:xfrm>
              <a:off x="274320" y="190440"/>
              <a:ext cx="9708120" cy="492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D72BAF-0370-48B5-AADA-73990F3FEA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81080"/>
                <a:ext cx="9726840" cy="49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70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EE5D6A-EA03-4A58-A288-D2DE5B2CF793}"/>
                  </a:ext>
                </a:extLst>
              </p14:cNvPr>
              <p14:cNvContentPartPr/>
              <p14:nvPr/>
            </p14:nvContentPartPr>
            <p14:xfrm>
              <a:off x="190440" y="198000"/>
              <a:ext cx="9586440" cy="525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EE5D6A-EA03-4A58-A288-D2DE5B2CF7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88640"/>
                <a:ext cx="9605160" cy="52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40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AB1FC1-20EB-4A2A-950D-A9D358A311DA}"/>
                  </a:ext>
                </a:extLst>
              </p14:cNvPr>
              <p14:cNvContentPartPr/>
              <p14:nvPr/>
            </p14:nvContentPartPr>
            <p14:xfrm>
              <a:off x="76320" y="243720"/>
              <a:ext cx="9395640" cy="477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AB1FC1-20EB-4A2A-950D-A9D358A31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234360"/>
                <a:ext cx="9414360" cy="47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36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FBC1CD-9E92-4D7E-B059-5A81E325F178}"/>
                  </a:ext>
                </a:extLst>
              </p14:cNvPr>
              <p14:cNvContentPartPr/>
              <p14:nvPr/>
            </p14:nvContentPartPr>
            <p14:xfrm>
              <a:off x="213480" y="221040"/>
              <a:ext cx="9715680" cy="526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FBC1CD-9E92-4D7E-B059-5A81E325F1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211680"/>
                <a:ext cx="9734400" cy="52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771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3B9B73-C335-4AB9-82E1-449F7D64FD93}"/>
                  </a:ext>
                </a:extLst>
              </p14:cNvPr>
              <p14:cNvContentPartPr/>
              <p14:nvPr/>
            </p14:nvContentPartPr>
            <p14:xfrm>
              <a:off x="0" y="480240"/>
              <a:ext cx="9952200" cy="608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3B9B73-C335-4AB9-82E1-449F7D64FD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70880"/>
                <a:ext cx="9970920" cy="60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22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5A4F6B-8C8A-45E9-87A1-29596817C9C9}"/>
                  </a:ext>
                </a:extLst>
              </p14:cNvPr>
              <p14:cNvContentPartPr/>
              <p14:nvPr/>
            </p14:nvContentPartPr>
            <p14:xfrm>
              <a:off x="640080" y="495360"/>
              <a:ext cx="3581640" cy="361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5A4F6B-8C8A-45E9-87A1-29596817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486000"/>
                <a:ext cx="3600360" cy="36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23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DBCBB4-0896-41C6-9B7B-F2244BA3452A}"/>
                  </a:ext>
                </a:extLst>
              </p14:cNvPr>
              <p14:cNvContentPartPr/>
              <p14:nvPr/>
            </p14:nvContentPartPr>
            <p14:xfrm>
              <a:off x="213480" y="76320"/>
              <a:ext cx="943380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DBCBB4-0896-41C6-9B7B-F2244BA345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66960"/>
                <a:ext cx="945252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270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AEB90D-673B-4ACC-A58F-98CC67C5A6E5}"/>
                  </a:ext>
                </a:extLst>
              </p14:cNvPr>
              <p14:cNvContentPartPr/>
              <p14:nvPr/>
            </p14:nvContentPartPr>
            <p14:xfrm>
              <a:off x="388440" y="899280"/>
              <a:ext cx="6667920" cy="531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AEB90D-673B-4ACC-A58F-98CC67C5A6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889920"/>
                <a:ext cx="6686640" cy="53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165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AF90A8-6FFA-4CE6-96F0-22BBC65913D3}"/>
                  </a:ext>
                </a:extLst>
              </p14:cNvPr>
              <p14:cNvContentPartPr/>
              <p14:nvPr/>
            </p14:nvContentPartPr>
            <p14:xfrm>
              <a:off x="281880" y="114480"/>
              <a:ext cx="8557560" cy="562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AF90A8-6FFA-4CE6-96F0-22BBC65913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05120"/>
                <a:ext cx="857628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4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79F262-3B9F-4B74-8830-E074DC7DC6F3}"/>
                  </a:ext>
                </a:extLst>
              </p14:cNvPr>
              <p14:cNvContentPartPr/>
              <p14:nvPr/>
            </p14:nvContentPartPr>
            <p14:xfrm>
              <a:off x="830520" y="449640"/>
              <a:ext cx="9525240" cy="592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79F262-3B9F-4B74-8830-E074DC7DC6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440280"/>
                <a:ext cx="9543960" cy="59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570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246EF7-C5D8-4100-A349-5B3ED19FF597}"/>
                  </a:ext>
                </a:extLst>
              </p14:cNvPr>
              <p14:cNvContentPartPr/>
              <p14:nvPr/>
            </p14:nvContentPartPr>
            <p14:xfrm>
              <a:off x="411480" y="762120"/>
              <a:ext cx="923580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246EF7-C5D8-4100-A349-5B3ED19FF5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752760"/>
                <a:ext cx="925452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4451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566096-8C12-494C-9812-29400F52996D}"/>
                  </a:ext>
                </a:extLst>
              </p14:cNvPr>
              <p14:cNvContentPartPr/>
              <p14:nvPr/>
            </p14:nvContentPartPr>
            <p14:xfrm>
              <a:off x="0" y="251640"/>
              <a:ext cx="9197640" cy="535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566096-8C12-494C-9812-29400F5299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2280"/>
                <a:ext cx="9216360" cy="53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213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67D76E-C0E4-4E99-B00A-67BD9F71E82F}"/>
                  </a:ext>
                </a:extLst>
              </p14:cNvPr>
              <p14:cNvContentPartPr/>
              <p14:nvPr/>
            </p14:nvContentPartPr>
            <p14:xfrm>
              <a:off x="457200" y="0"/>
              <a:ext cx="1905480" cy="189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67D76E-C0E4-4E99-B00A-67BD9F71E8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-9360"/>
                <a:ext cx="1924200" cy="19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913648-A4C4-406A-AB6D-A1F0076DB9CE}"/>
                  </a:ext>
                </a:extLst>
              </p14:cNvPr>
              <p14:cNvContentPartPr/>
              <p14:nvPr/>
            </p14:nvContentPartPr>
            <p14:xfrm>
              <a:off x="762120" y="1691640"/>
              <a:ext cx="7155360" cy="3528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913648-A4C4-406A-AB6D-A1F0076DB9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760" y="1682280"/>
                <a:ext cx="7174080" cy="354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4645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00DA22-227C-432F-98D1-87F86066668B}"/>
                  </a:ext>
                </a:extLst>
              </p14:cNvPr>
              <p14:cNvContentPartPr/>
              <p14:nvPr/>
            </p14:nvContentPartPr>
            <p14:xfrm>
              <a:off x="350640" y="297360"/>
              <a:ext cx="8610840" cy="541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00DA22-227C-432F-98D1-87F8606666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88000"/>
                <a:ext cx="8629560" cy="54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85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3C7C8F-1C5D-4BCC-8F71-715FB9805A19}"/>
                  </a:ext>
                </a:extLst>
              </p14:cNvPr>
              <p14:cNvContentPartPr/>
              <p14:nvPr/>
            </p14:nvContentPartPr>
            <p14:xfrm>
              <a:off x="304920" y="23040"/>
              <a:ext cx="5357160" cy="383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3C7C8F-1C5D-4BCC-8F71-715FB9805A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3680"/>
                <a:ext cx="5375880" cy="38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299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C1E860-D40F-4F9A-B988-61EE090AC02E}"/>
                  </a:ext>
                </a:extLst>
              </p14:cNvPr>
              <p14:cNvContentPartPr/>
              <p14:nvPr/>
            </p14:nvContentPartPr>
            <p14:xfrm>
              <a:off x="144720" y="312480"/>
              <a:ext cx="6667920" cy="397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C1E860-D40F-4F9A-B988-61EE090AC0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303120"/>
                <a:ext cx="6686640" cy="39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071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46D2D6-FD07-4FAC-ACAA-484BB7F43307}"/>
                  </a:ext>
                </a:extLst>
              </p14:cNvPr>
              <p14:cNvContentPartPr/>
              <p14:nvPr/>
            </p14:nvContentPartPr>
            <p14:xfrm>
              <a:off x="784800" y="198000"/>
              <a:ext cx="6309720" cy="333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46D2D6-FD07-4FAC-ACAA-484BB7F433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188640"/>
                <a:ext cx="6328440" cy="33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13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2517AE-11CA-42D1-8719-45ACCCFA118D}"/>
                  </a:ext>
                </a:extLst>
              </p14:cNvPr>
              <p14:cNvContentPartPr/>
              <p14:nvPr/>
            </p14:nvContentPartPr>
            <p14:xfrm>
              <a:off x="380880" y="198000"/>
              <a:ext cx="7727040" cy="358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2517AE-11CA-42D1-8719-45ACCCFA11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88640"/>
                <a:ext cx="7745760" cy="360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440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0FF470-FCA3-4D69-B688-A3B70003EBA0}"/>
                  </a:ext>
                </a:extLst>
              </p14:cNvPr>
              <p14:cNvContentPartPr/>
              <p14:nvPr/>
            </p14:nvContentPartPr>
            <p14:xfrm>
              <a:off x="380880" y="769680"/>
              <a:ext cx="7048800" cy="465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0FF470-FCA3-4D69-B688-A3B70003EB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760320"/>
                <a:ext cx="7067520" cy="46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14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C82A8D-B8CA-468F-A207-B122B8799BAD}"/>
                  </a:ext>
                </a:extLst>
              </p14:cNvPr>
              <p14:cNvContentPartPr/>
              <p14:nvPr/>
            </p14:nvContentPartPr>
            <p14:xfrm>
              <a:off x="281880" y="167760"/>
              <a:ext cx="7856640" cy="303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C82A8D-B8CA-468F-A207-B122B8799B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58400"/>
                <a:ext cx="7875360" cy="30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26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59B-DECE-499C-A09E-A724EF10B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0418-048C-4CB2-881B-E1A60F65E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CEDCAC-4F5F-488A-BAE5-08A2F1858E5C}"/>
                  </a:ext>
                </a:extLst>
              </p14:cNvPr>
              <p14:cNvContentPartPr/>
              <p14:nvPr/>
            </p14:nvContentPartPr>
            <p14:xfrm>
              <a:off x="60840" y="442080"/>
              <a:ext cx="9281520" cy="397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CEDCAC-4F5F-488A-BAE5-08A2F1858E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432720"/>
                <a:ext cx="9300240" cy="39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01FC43-0EBE-49DB-BE16-E144672144A5}"/>
                  </a:ext>
                </a:extLst>
              </p14:cNvPr>
              <p14:cNvContentPartPr/>
              <p14:nvPr/>
            </p14:nvContentPartPr>
            <p14:xfrm>
              <a:off x="868680" y="4107240"/>
              <a:ext cx="8047080" cy="63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01FC43-0EBE-49DB-BE16-E144672144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9320" y="4097880"/>
                <a:ext cx="8065800" cy="6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5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2020-11-27T13:07:47Z</dcterms:created>
  <dcterms:modified xsi:type="dcterms:W3CDTF">2020-11-27T14:29:46Z</dcterms:modified>
</cp:coreProperties>
</file>