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2T13:11:36.7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2498 3662 0,'105'0'16</inkml:trace>
  <inkml:trace contextRef="#ctx0" brushRef="#br0" timeOffset="39610.01">2646 550 0,'21'0'16,"0"0"-1,0 0-15,0 0 0,-21-21 16,22 21-16,-1-21 0,0 0 15,0 21-15,-21-21 16,21 21-16,-21-21 0,21-1 16,-21 1-16,0 0 15,0 0-15,0 0 0,0 0 16,0-1-16,0 1 0,-21 0 16,0 0-16,0 0 0,0 21 0,21-21 15,-21 21-15,-1 0 0,1 0 16,0 0-16,0 0 0,0 0 0,0 0 15,-1 0-15,-20 21 0,21 0 16,0 0-16,-22 0 0,22 0 0,-21 1 16,21 20-16,-22-21 0,22 21 15,0-20-15,-21 20 0,21 0 16,-1 1-16,1-1 0,0 0 0,0 1 16,21 20-16,0-21 0,-21 22 15,21-22-15,-21 22 0,21-22 0,0 0 16,0 1-16,0-1 0,0 0 15,0 1-15,0-1 0,0-21 0,0 0 16,21 1-16,0-1 0,0 0 0,0 0 16,0-21-16,22 21 0,-22-21 15,0 0-15,21 0 0,-20 0 0,-1 0 16,21 0-16,-21 0 0,0 0 16,1 0-16,20 0 0,-21-21 0,0 21 15,0-21-15,1 0 0,20 21 16,-21-21-16,0-1 0,0 1 15,1 0-15</inkml:trace>
  <inkml:trace contextRef="#ctx0" brushRef="#br0" timeOffset="40079.14">3006 868 0,'0'0'15,"0"-21"-15,0 0 16,-22 21-1,1 0-15,0 0 16,0 0-16,21 21 0,-21 0 16,0 0-16,-1 21 0,1-20 0,0 20 15,0 0-15,0-21 0,21 22 0,-21-1 16,21 0-16,-22-20 0,22 20 16,0-21-16,0 0 0,0 0 0,0 1 15,0-1-15,0 0 0,22 0 16,-1-21-16,0 0 0,0 21 0,0-21 15,22 0-15,-22 0 0,0 0 0,21 0 16,-21 0-16,22-21 0,-22 0 16,0 0-16,64-43 15,-64 22-15,-21 21 0,0-22 16,0 1-16,0 0 0,0-1 16,0 1-16,0 0 0,0 21 0,-21-22 15,21 22-15,-43 0 0,22 0 16,0 21-16,0 0 0,0 0 0,0 0 15,-1 0-15,-20 0 0,21 0 16,0 0-16,0 21 0,-1 0 0,1-21 16,21 21-16,0 0 0,-21 1 15,21-1-15,0 0 0,0 0 0,0 0 16,0 0-16,21 1 16,0-22-16,1 0 0,-1 0 15,0 0-15</inkml:trace>
  <inkml:trace contextRef="#ctx0" brushRef="#br0" timeOffset="40613.01">3535 889 0,'0'0'16,"-21"0"31,21 21-47,0 0 0,-22 22 15,22-22-15,-21 0 0,21 0 16,0 22-16,0-22 0,0 21 16,-21-21-16,21 0 0,0 1 0,-21-1 15,21 42-15,0-42 16,0 1-16,0-1 16,-21-21-1,0 0 1,21-21-1,0-1-15,0 1 0,0 0 16,0 0-16,0 0 16,0-22-16,0 22 0,0 0 15,42-21-15,-21 21 0,0-1 0,0-20 16,22 21-16,-22 0 0,21 0 16,1-1-16,-22 1 0,21 0 0,-21 21 15,22 0-15,-22 0 0,21 0 16,-21 0-16,0 21 0,1 0 0,-22 1 15,21-1-15,-21 0 0,0 21 0,0-21 16,0 22-16,0-1 0,0-21 16,0 22-16,-21-22 0,21 0 0,0 21 15,-22-21-15,1 1 0,21-1 0,-21-21 16,21 21-16,0 0 0,0 0 31,21-42-15,0 0-16,1 0 15,-1 0-15,0-1 0</inkml:trace>
  <inkml:trace contextRef="#ctx0" brushRef="#br0" timeOffset="41136.33">4466 995 0,'21'0'16,"-42"0"-16,42-21 0,0 21 15,1-21-15,-22-1 0,21 1 16,-21 0-16,21 21 0,-21-21 0,0 0 31,-21 21-15,0 0-16,-22 21 16,22-21-16,0 21 0,-21 0 0,20 0 15,1-21-15,0 22 0,-21-1 0,42 0 16,-21 0-16,-1 0 15,22 0-15,0 1 16,22-22-16,-1 21 16,0 0-16,0-21 15,0 0-15,0 21 0,22-21 0,-22 21 16,21 0-16,-21-21 0,22 22 0,-22-1 16,0-21-16,0 21 0,22 0 15,-43 0-15,21 0 0,-21 1 16,0-1-16,0 0 0,-21 0 15,-1 0-15,-20-21 0,0 21 16,-1-21-16,22 0 0,-21 22 0,0-22 16,-1 0-16,1 0 0,21 0 0,-22 0 15,22 0-15,0 0 0,-21 0 16,21-22-16,-1 22 0,22-21 0,-21 21 16,21-21-16,-21 0 0,21 0 15,0 0 1,0-1-16,0 1 0,21 0 15,0 0-15,1 0 0,-1 21 16,0-43-16,0 22 0,0 0 16</inkml:trace>
  <inkml:trace contextRef="#ctx0" brushRef="#br0" timeOffset="41496.17">5101 339 0,'0'-21'0,"0"42"0,0-21 47,0 21-47,0 0 0,0 0 15,0 22-15,-21-1 0,21 0 0,-21 1 16,21-1-16,0 0 0,0 22 0,-21-1 15,21-20-15,-22 20 0,1 1 16,21-22-16,-21 21 0,21-20 16,0-1-16,-21 0 0,21-20 0,-21 20 0,21-21 15,0 21-15,0-20 16,0-1-16,0 0 0,0 0 16,0 0-16,0-42 31,21 21-16,-21-21-15,0 0 0,0 0 0</inkml:trace>
  <inkml:trace contextRef="#ctx0" brushRef="#br0" timeOffset="41684.32">4720 1080 0,'-21'0'15,"42"0"-15,-42-22 16,42 22-1,0 0-15,0 0 0,1 0 16,-1 0-16,0 0 0,0 0 0,0-21 16,22 21-16,-22 0 0,0 0 15,0 0-15,0 0 0,22 0 0,-22 0 16,0-21-16,0 21 0</inkml:trace>
  <inkml:trace contextRef="#ctx0" brushRef="#br0" timeOffset="42114.02">5270 1016 0,'0'-21'16,"0"0"-1,22 21 1,-1 0-1,0 21-15,0 0 0,0 0 16,0 0-16,-21 1 0,22-1 16,-1 0-16,0 0 0,-21 0 15,0 0-15,21 22 0,-21-22 0,21 0 16,-21 0-16,0 0 0,0 1 0,0-1 16,0 0-16,0 0 15,-21-21-15,21 21 0,-21-21 16,0 0-1,0-21-15,21 0 16,0 0-16,-22 0 0,22-1 16,0 1-16,0 0 0,0 0 0,0-21 15,0 20-15,0 1 0,0 0 0,0 0 16,0 0-16,22 0 0,-1 21 16,-21-22-16,21 1 0,0 21 15,-21-21-15,21 21 0,0-21 0,1 21 16,-1 0-16,-21-21 0,21 0 15,0 21-15</inkml:trace>
  <inkml:trace contextRef="#ctx0" brushRef="#br0" timeOffset="42589.14">5842 974 0,'-21'0'15,"0"0"-15,-1 0 16,1 21-16,21 0 16,-21-21-16,21 21 0,0 0 15,0 1-15,-21-1 0,21 0 0,0 21 16,0-21-16,0 1 0,0-1 0,0 21 16,0-21-16,0 0 0,0 1 15,0-1-15,0 0 0,21 0 16,0 0-16,0-21 0,1 0 15,-1 0-15,0 0 16,0 0-16,0 0 16,0 0-16,1-21 0,-1 0 0,0-21 15,0 20-15,-21 1 0,0-21 16,21 21-16,0-22 0,1-20 16,-22 42-16,0 0 0,0-1 15,0 1-15,0 0 0,0 42 31,0 0-15,0 1-16,0-1 0,-22 0 0,22 0 16,-21 0-16,21 0 0,0 1 15,0-1-15,0 0 0,0 0 0,0 0 16,0 0-16,0 1 0,0-1 16,21-21-1,1 0-15</inkml:trace>
  <inkml:trace contextRef="#ctx0" brushRef="#br0" timeOffset="42896.07">6392 1122 0,'0'0'0,"0"-21"16,0 0-16,0-43 15,0 43-15,0 0 0,0 0 16,-21 21-1,0 0-15,21 21 16,-21 0-16,0 0 0,-1 21 0,22-20 16,-21 20-16,0-21 0,21 21 0,-21 1 15,21-22-15,0 21 0,-21-21 16,21 22-16,0-22 0,0 0 0,0 0 16,0 22-16,0-22 0,0 0 0,0 0 15,21 0-15,0-21 16,0 21-16,0-21 0,1 0 15,-1 0-15,21 0 0,-21 0 16,0-21-16,1 0 0,-1 0 0,21 0 16,-21 0-16</inkml:trace>
  <inkml:trace contextRef="#ctx0" brushRef="#br0" timeOffset="43232.45">7070 191 0,'0'-43'0,"0"86"0,-22-107 0,22 43 15,0 0-15,-21 21 0,0 0 16,0 0-16,0 0 0,21 21 16,-21 0-16,-1 0 0,1 22 15,21-22-15,-21 42 0,0-20 0,0-1 16,0 21-16,-1 1 0,1-1 15,21 1-15,-21 21 0,0-22 0,21 1 16,0 20-16,-21-20 0,21-1 0,-21 1 16,21-22-16,-22 22 0,22-22 15,0 0-15,0-21 0,0 22 0,0-22 16,0 0-16,0 0 0,0 0 16,0 1-16,22-22 15,-1-22 1,0 1-16,0 21 0,0-21 0,-21 0 15</inkml:trace>
  <inkml:trace contextRef="#ctx0" brushRef="#br0" timeOffset="43642.68">7154 1016 0,'-21'0'31,"0"21"-31,0-21 15,21 21-15,-21 1 0,-1-1 0,1 0 16,0 21-16,21-21 0,0 1 16,-21-1-16,21 0 0,0 21 0,0-21 15,0 1-15,0-1 16,0 0-16,42 0 16,-21 0-16,1-21 0,-1 0 15,0 0-15,0 0 0,0 0 0,0 0 16,1 0-16,-1-21 0,0 0 0,0 0 15,0 21-15,0-43 0,-21 22 0,0 0 16,0-21-16,0-1 0,0 1 16,0 21-16,0-21 0,0-1 0,-21 22 15,0 0-15,0 0 0,0 0 0,0 21 16,-1 0-16,1 0 16,0 0-16,0 0 0,0 21 15,0-21-15,21 21 0,0 0 0,-22 0 16,22 0-16,0 1 15,0-1-15,0 0 0,22 0 16,-1-21-16,0 0 0,0 0 16,0 0-16</inkml:trace>
  <inkml:trace contextRef="#ctx0" brushRef="#br0" timeOffset="44049.43">7556 1058 0,'0'0'0,"0"-21"0,0 0 16,22 21-1,-1 0 1,0 0-16,0 0 0,0 0 16,0 21-16,1 0 0,-22 1 0,21 20 15,0-21-15,-21 0 0,21 0 16,-21 22-16,0-22 0,0 0 0,0 0 15,0 0-15,0 1 0,0-1 16,0 0-16,0 0 0,0 0 0,0 0 16,-21-21-16,21-21 47,0 0-47,0 0 0,0-21 15,0 20-15,0 1 0,21-21 16,-21 21-16,0 0 0,21-22 0,0 22 15,1-21-15,-22 21 0,21-1 0,0 1 16,-21 0-16,21 21 0,0-21 16,-21 0-16,21 0 0,1 21 0,-22-22 15,0 1-15,0 0 16</inkml:trace>
  <inkml:trace contextRef="#ctx0" brushRef="#br0" timeOffset="44361.35">6540 720 0,'-21'0'16,"42"0"-16,-42-21 0,42 21 15,1 0-15,20 0 0,0-22 16,1 1-16,20 21 0,1 0 0,-1 0 16,1 0-16,-22-21 0,21 21 0,1 0 15,-22 0-15,1 0 0,-1 0 16,0 0-16,-21 0 0,22 0 0,-22 0 16,0 0-16,-42 0 31,0 0-16</inkml:trace>
  <inkml:trace contextRef="#ctx0" brushRef="#br0" timeOffset="45504.73">9948 445 0,'0'-22'15,"0"-20"1,0 21-16,0 0 0,-21 21 16,0-21-16,0 21 0,0 0 15,-1 0-15,1 0 16,-21 0-16,21 21 0,-22 0 0,22 0 15,-21 0-15,0 22 0,-1-1 16,1 0-16,21 1 0,-22 20 0,22 1 16,0-1-16,-21 1 0,-1 41 15,43-41-15,0-1 0,0 1 16,0-22-16,0 1 0,0-1 0,0 0 16,0 1-16,22-1 0,-1-21 0,0 0 15,0 0-15,0 1 0,22-1 16,-1 0-16,-21-21 0,21 0 0,1 0 15,20 0-15,-20 0 0,-1 0 16,0 0-16,22 0 0,-22-21 0,22 0 16,-22-1-16,21-20 0,-20 21 15,-1-21-15,0 20 0,1-20 0,-1 0 16,-21-22-16,0 1 0,-21-1 0,0 1 16,0-1-16,0-20 0,0 20 15,0 1-15,0-22 0,0 21 0,-21 1 16,-21-1-16,21 22 0,-22 0 0,22-1 15,-42 1-15,20 21 0,1 21 16,-21 0-16,20 0 0,-20 0 0,-1 0 16,22 21-16,-22 0 0,22 0 15,-21 22-15,20-1 0,1 0 16,21 1-16,0-1 0,-22 22 0,43-22 16,-21 0-16,21 22 0,0-22 0,0 0 15,0 22-15,0-22 0,21 1 16,0-1-16,1-21 0,-1 21 0,21-20 15,0 20-15,1-21 0,-1 0 0,0-21 16,22 21-16</inkml:trace>
  <inkml:trace contextRef="#ctx0" brushRef="#br0" timeOffset="45941.08">10583 847 0,'0'0'0,"0"21"31,0 0-31,0 0 16,0 0-16,21 22 0,1-22 0,-22 21 16,21-21-16,0 22 0,-21-22 15,21 21-15,0-21 0,-21 22 0,0-22 16,21 0-16,-21 0 0,22 0 15,-22 1-15,0-1 0,0 0 0,0 0 16,21-21 0,0 0-1,-21-21 1,0 0-16,21-22 0,-21 22 0,21-21 16,0 0-16,-21-1 0,22 1 15,-1 0-15,-21-1 0,21 1 0,0 21 16,0-22-16,-21 22 0,0 0 15,21 0-15,1 0 0,-22 0 16,21 21-16,0 0 16,0 0-1,0 0 1,0 0-16,-21 21 0,0 0 16</inkml:trace>
  <inkml:trace contextRef="#ctx0" brushRef="#br0" timeOffset="46604.51">11134 1207 0,'0'0'0,"0"21"0,0 0 15,0 0-15,0 0 0,0 0 16,21-21-16,0 0 16,0 0-1,0 0-15,0-21 0,1 0 0,20 21 16,-21-21-16,0 0 0,0 0 0,22-1 15,-22 1-15,-21-21 0,21 21 0,-21 0 16,21-1-16,-21-20 0,0 21 16,0 0-16,0 0 0,0-1 0,0 1 15,-21 21-15,0 0 16,0 0-16,0 0 0,-1 0 16,1 21-16,0 1 0,0-1 0,0 0 15,0 0-15,-1 21 0,1 1 16,0-22-16,21 21 0,0-21 0,0 22 15,0-22-15,0 21 0,0-21 16,0 1-16,0-1 0,0 0 0,0 0 16,21 0-16,-21 0 0,21 1 15,1-22-15,-1 0 0,0 21 0,0-21 16,0 0-16,22 0 0,-22 0 0,0 0 16,21 0-16,-21-21 0,22-1 15,-22 1-15,21 0 0,1 0 0,-22 0 16,21 0-16,0-22 0,-20 1 0,20-22 15,-21 43-15,-21 0 0,0 0 16,0 0-16,0 0 0,-21-1 16,0 22-16,0 0 0,-1 0 15,1 0-15,0 0 0,0 0 0,0 0 16,21 22-16,0-1 16,0 0-16,0 0 0,0 0 15,21 0-15,0 1 0,-21-1 0,21 0 16,0 0-16,1 0 0,-1 0 15,-21 1-15,21-1 0,0 0 0,-21 0 16,21-21-16,-21 21 0,0 0 0,0 1 16,21-1-16,-21 0 0,22 0 15,-22 0 1,21-21-16,0 0 16,0 0-16,0 0 15,0 0-15,-21-21 0,22 21 0,-1-21 16,0 0-16,0 0 0,0-22 15</inkml:trace>
  <inkml:trace contextRef="#ctx0" brushRef="#br0" timeOffset="46927.41">12488 423 0,'0'-42'0,"0"84"0,0-105 0,0 42 0,0 0 15,0-1-15,-21 44 31,0 20-15,0-21-16,0 21 0,-1 1 16,1-1-16,0 0 0,0 22 0,0-1 15,0 1-15,-22-1 0,22 1 0,0 21 16,0-22-16,0 1 0,-1-1 16,1-21-16,21 22 0,0-22 0,0 1 15,0-1-15,0 0 0,0-21 0,0 1 16,0 20-16,0-21 0,0 0 15,0 0-15,21-21 16,1 0-16,-1 0 0,0 0 0,0 0 16,0 0-16,0-21 15,1 21-15,-1-21 0,0 0 16,0 0-16,0 0 0</inkml:trace>
  <inkml:trace contextRef="#ctx0" brushRef="#br0" timeOffset="47332.15">12658 1122 0,'-22'0'31,"22"21"-31,-21 0 0,0 0 16,0 1-16,0-1 0,0 21 16,-1-21-16,1 0 0,0 22 0,0-22 15,21 0-15,-21 0 0,21 22 16,0-22-16,0 0 0,0 0 15,0 0-15,21 0 0,0-21 0,0 0 16,0 22-16,22-22 0,-22 0 0,0 0 16,21 0-16,-20 0 0,-1 0 15,21-22-15,-21 1 0,0 21 0,1-21 16,-1 0-16,0 0 0,0 0 0,-21-22 16,0 22-16,0 0 0,0-21 0,0 20 15,0-20-15,0 21 0,-21 0 16,0 0-16,0-1 0,-1 1 15,-20 21-15,21 0 0,0 0 0,-22 0 16,22 0-16,0 0 0,0 0 16,0 21-16,0 1 0,-1-22 0,1 21 15,0 0-15,21 0 0,0 0 0,0 0 16,0 1-16,0-1 0,0 0 0,21 0 16,0 0-16,1-21 15,-1 0-15,21 21 0</inkml:trace>
  <inkml:trace contextRef="#ctx0" brushRef="#br0" timeOffset="48306.39">13441 1291 0,'0'-21'0,"0"42"0,0-63 0,0 21 0,0 0 15,0-1-15,0 1 0,0 0 0,0 0 16,-21 0-16,-1 21 0,1 0 15,0 0-15,-21 0 16,21 21-16,-1 0 0,1 0 0,0 0 16,0 22-16,-21-22 0,20 0 0,1 21 15,0-20-15,0 20 0,0-21 16,0 0-16,21 22 0,0-22 0,0 0 16,0 0-16,0 0 0,0 0 15,0 1-15,0-1 0,21-21 16,0 0-16,0 0 15,0 0-15,0 0 0,22 0 0,-22 0 16,0-21-16,0-1 0,0 1 0,1 0 16,-1 0-16,0 0 0,21-22 0,-21 22 15,1-21-15,-1 0 0,0 20 16,-21-20-16,21 21 0,-21 0 0,21-22 16,-21 22-16,0 0 0,0 0 31,0 42 0,0 0-31,0 0 31,0 1-15,0-1 31,0 0 250,0 0-282,0 0-15,0 0 16,0 1-16,0-1 0,0 0 0,0 0 16,0 0-16,0 0 15,0 1-15,0-1 0,0 0 0,0 0 16,0 0-16,21 0 15,-21 1-15,22-22 0,-1 0 0,0 0 16,0 0-16,0 0 0,22 0 16,-22 0-16,21 0 0,-21 0 0,22 0 15,-22-22-15,21 22 0,-21-21 0,0 21 16,22-21-16,-22 0 0,0 21 0</inkml:trace>
  <inkml:trace contextRef="#ctx0" brushRef="#br0" timeOffset="49133.9">14309 1291 0,'0'-21'16,"0"42"-16,0-63 0,0 21 0,0 0 16,0-1-16,0 1 15,0 0-15,-22 0 0,1 21 0,0-21 16,0 21-16,0 0 0,0 0 0,-1 0 16,1 0-16,-21 0 0,21 0 15,-22 0-15,22 21 0,-21 0 0,21 0 16,0 0-16,-22 1 0,22-1 0,0 0 15,21 0-15,-21 21 0,21-20 16,0-1-16,0 0 0,0 0 0,0 0 16,0 0-16,0 1 0,0-1 0,21 0 15,0 0-15,0-21 0,0 21 0,1-21 16,-1 0-16,0 0 0,21 0 16,-21 0-16,1 0 0,-1 0 0,0 0 15,21 0-15,-21-21 0,1 0 16,-1 0-16,21 0 0,-21-1 0,0-20 15,1 0-15,-1-1 0,0 1 16,0 0-16,21-22 0,-20 1 0,-1-1 16,-21 1-16,21-1 0,0 1 0,0-22 15,-21 22-15,0-1 0,21 22 16,-21-22-16,0 22 0,22 0 0,-22-1 16,0 1-16,0 0 0,0 20 0,0-20 15,0 21-15,0 0 16,0 0-16,0 42 15,-22 0 1,1 0-16,0 21 0,0-20 0,21 20 16,-21 0-16,0 22 0,-1-22 15,22 22-15,-21-1 0,21 1 0,-21-1 16,21 1-16,-21-1 0,21 22 0,0-22 16,0-20-16,0 20 0,0-21 15,0 22-15,0-22 0,0 1 0,0-22 16,0 21-16,0-21 0,0 22 0,21-22 15,-21 0-15,21-21 0,0 21 0,1-21 16,-1 0-16,0 0 0,0 0 16,0 0-16,0 0 0,1 0 0,-1 0 15,0-21-15,0 0 0,21 21 16,-20-21-16,-1-1 0,0-20 0,0 21 16,0-21-16,0 20 0,1 1 15,-1-21-15,0 21 0,0 0 0,-21-1 16,0 1-16,0 0 0,21 21 0,-21 21 31,0 0-15,0 1-16,0-1 0,0 0 0,-21 0 15,21 21-15,0-20 0,0-1 0,0 0 16,0 0-16,0 0 16,0 0-16,0 1 15,21-1-15,0-21 16,1 0-16,-1 0 0,0 0 15,0 0-15,0-21 16,0-1-16</inkml:trace>
  <inkml:trace contextRef="#ctx0" brushRef="#br0" timeOffset="49459.3">15092 804 0,'-21'0'0,"42"0"0,-85 0 15,43 0-15,0 0 0,0 0 0,0 0 16,-1 0-16,1 0 0,21 22 0,0-1 16,0 0-16,0 0 15,0 0-15,21-21 16,1 0-16,-1 0 0,0 0 0,0 21 16,0-21-16,0 0 0,1 0 15,-1 0-15,0-21 0,-21 0 16,0 0-16,0 0 0,0 0 15,0-1-15,-21 22 16,0 0 0,-1 0-16,1 0 0,0 0 15,0 22-15,21-1 16,0 0-16,-21 0 0,21 0 0,0 0 16,0 1-16,0-1 0,0 0 15,0 0-15,21-21 0</inkml:trace>
  <inkml:trace contextRef="#ctx0" brushRef="#br0" timeOffset="49965.35">15473 1207 0,'0'21'0,"0"0"15,-21 0-15,-1 0 16,22 0-16,0 1 0,-21-1 16,0 0-16,21 0 0,-21-21 15,21 21-15,0 0 0,0 1 16,-21-22 0,21 21-16,-21-21 31,21-21-31,0-1 15,0 1 1,0 0-16,0 0 0,0 0 0,0 0 16,21-1-16,0 1 0,0-21 0,0 21 15,0 0-15,22-1 0,-22 1 0,21 0 16,1 0-16,-22 0 0,42 0 16,-20 21-16,-22 0 0,0 0 15,21 0-15,-21 0 0,1 21 16,-22 0-16,21 0 0,-21 0 15,0 0-15,0 1 0,0-1 0,0 0 16,0 0-16,0 0 0,0 0 0,0 1 16,0-1-16,-21 0 0,-1-21 15,22 21-15,0 0 0,-21-21 16,0 21-16</inkml:trace>
  <inkml:trace contextRef="#ctx0" brushRef="#br0" timeOffset="50809.29">16510 1164 0,'0'-42'0,"0"21"0,0 0 0,0-1 15,-21-20 1,0 21-16,-1 21 0,1 0 0,0 0 0,0 0 16,0 0-16,0 0 0,-22 21 15,22 0-15,0 0 0,-21 22 0,20-22 16,1 0-16,0 21 0,0 1 0,0-22 16,0 0-16,21 21 15,0-20-15,0-1 0,0 0 0,0 0 0,0 0 16,0 0-16,21 1 0,0-22 15,0 0-15,0 21 0,0-21 16,1 0-16,-1 0 0,0 0 16,0 0-16,0-21 0,-21-1 0,21 22 15,1-21-15,-1 0 0,0 0 0,0 0 16,-21 0-16,21-22 0,0 22 0,1-21 16,-1 21-16,-21-22 0,21 22 15,-21 0-15,21 0 0,-21 0 0,0-1 16,0 1-16,0 0 0,0 0 15,0 42 17,-21 0-32,0-21 0,0 21 15,-1 1-15,1 20 16,21-21-16,-21 0 0,0 22 0,0-22 16,0 21-16,-1 0 0,1 1 0,21-1 15,-21 0-15,-42 149 16,63-128-16,-22 1 15,22-22-15,0 22 0,0-1 0,0 1 16,0-22-16,0 22 0,0-1 0,0-21 16,0 22-16,0-1 0,0 1 0,0-1 15,0 1-15,0-1 0,22-20 0,-22 20 16,0 1-16,0-22 0,0 0 16,0 1-16,0-1 0,0 0 15,0-20-15,0 20 0,0-21 0,-22 0 16,22 0-16,-21 1 0,21-1 15,-21-21-15,0 0 0,0 0 16,0 0-16,-1-21 0,1 21 0,0-22 16,0 1-16,0 0 0,0-21 15,-1 21-15,1-22 0,0 1 16,0-22-16,0 22 0,0-21 0,21 20 16,0-20-16,0-1 0,0 1 0,0 20 0,0-20 15,0-1-15,21 22 0,0-21 0,21 20 16,-21-20-16,1 20 15,20-20-15,0 21 0,1-22 0,-1 22 16,0-1-16,1 1 0,20 0 0,-21 21 16,1-22-16,-1 22 0,0 0 0,1 0 15,-1 0-15,-21-1 0,22 1 16,-1 0-16,-21 21 0</inkml:trace>
  <inkml:trace contextRef="#ctx0" brushRef="#br0" timeOffset="51791.99">2349 2011 0,'-63'0'0,"126"0"0,-190 0 16,85 0-16,-21 0 0,20 0 0,1 0 16,0 0-16,-22 0 0,22 0 15,21 0-15,-22 0 0,1 0 0,21 0 16,-22 0-16,22 0 0,0 0 15,0 0-15,42 0 32,21 0-32,-20 0 0,20 0 15,21 0-15,-20 0 0,20 0 0,22 0 16,0 0-16,-1 0 0,22 0 16,0 0-16,21 0 0,-21 0 15,21 0-15,0 0 0,21 0 0,0 0 16,0-21-16,22 21 0,-22 0 15,21 0-15,0 0 0,1 0 0,-1 0 16,0 0-16,1 0 0,-1 0 0,-21 0 16,0 0-16,1 0 0,-1 0 15,-21 0-15,-21 0 0,-1 0 0,1 0 16,-21 0-16,-22 0 0,1 0 0,-1 0 16,-20 0-16,-1 0 0,-21 0 15,0 0-15,1 0 0,-1 0 0,0 0 16,0 0-1,0 0 17,-21-21-17,21 21-15,-21-22 0,22 1 16</inkml:trace>
  <inkml:trace contextRef="#ctx0" brushRef="#br0" timeOffset="52792.07">9038 1715 0,'-21'0'16,"0"21"-16,63-42 0,-105 42 0,41-21 16,22 21-16,-21-21 0,21 21 31,21-21-16,1 0-15,-1 0 0,0 0 0,0 0 16,21 0-16,-20 21 0,20-21 0,0 0 16,1 0-16,-1 0 0,0 0 15,22 0-15,-1 0 0,1 0 16,-1 0-16,22 21 0,0-21 0,-1 0 16,22 0-16,0 0 0,0 0 0,-22 0 15,22 0-15,0 0 0,21 0 16,-21 22-16,21-22 0,0 0 0,-21 21 15,21-21-15,0 0 0,0 0 0,21 21 16,-21-21-16,21 0 0,-21 0 0,21 0 16,-21 0-16,0 0 0,0 0 15,0 0-15,0 0 0,0 0 0,-21 0 16,21 0-16,-21 0 0,21 0 0,-21 0 16,0 0-16,-1 0 0,22 0 15,-21 0-15,21 0 0,-21 0 16,0 0-16,0 0 0,0 0 0,-22 0 15,22 0-15,-21 21 0,-1-21 0,1 0 16,0 0-16,-22 0 0,22 0 16,0 0-16,-22 0 0,1 0 0,-1 0 15,1 0-15,-1 0 0,-21 0 0,22 0 16,-22 0-16,1 0 0,-1 0 16,-21 0-16,0 0 0,0 21 0,1-21 15,-1 0-15,0 0 0,-21 21 63,-21-21-48,0 0-15,-1 0 0</inkml:trace>
  <inkml:trace contextRef="#ctx0" brushRef="#br0" timeOffset="84949.51">1905 3154 0,'21'0'0,"-21"-21"47,21 0-16,-21-1-15,0 1-16,0 0 16,0 0-16,0 0 15,21 21-15,-21-21 0,0-1 16,22 1-16,-22 0 0,0 0 15,0 42 48,0 0-63,0 0 0,0 1 0,0 20 16,0-21-16,0 21 0,0 1 15,-22-1-15,22 22 0,-21-22 0,0 21 16,0-20-16,0 20 0,21-20 15,-21 20-15,-1-21 0,1 1 16,0-1-16,0 22 0,21-43 0,-21 21 16,0 0-16,-1 1 0,22-1 15,-21-21-15,0 22 0,21-22 0,0 21 16,0-21-16,-21 0 0,21 1 0,-21-22 16,21 21-16,0 0 0,-21-21 15,21-21 1,0 0-16,0-1 15,0 1-15,0 0 0,0-21 0,0 21 16,0-22-16,0 1 0,21 0 0,0-1 16,-21 1-16,21 21 0,0-22 15,-21 1-15,21 21 0,-21-21 16,22 20-16,-22 1 0,21 21 16,0-21-16,-21 0 0,21 21 15,0 0-15,0 0 16,1 21-16,-1 0 0,-21 0 15,0 1-15,21-1 0,-21 0 0,0 0 16,21 21-16,-21-20 0,0 20 16,0-21-16,0 21 0,0-20 0,0-1 15,0 21-15,21-21 0,-21 0 0,21 1 16,1-1-16,-22 0 0,21 0 16,0-21-16,0 0 0,0 0 15,0 0-15,1 0 0,-1 0 0,21 0 16,-21 0-16,22 0 0,-22-21 15,21 0-15,0 0 0,-20-1 0,20-20 16,-21 21-16,0-21 0,0-1 0,1 1 16,-1 0-16,0-22 0,0 22 15,-21-22-15,0 1 0,0-22 0,0 22 16,0-1-16,0 1 0,0-1 16,0 1-16,0-1 0,-21 22 0,0-22 15,-22 22-15,22-22 0,-21 22 0,0 0 16,-1-1-16,1 22 15,0 0-15,-1 0 0,1 0 0,0 21 16,20 0-16,-20 0 0,0 21 16,21 0-16,-22 21 0,22 1 0,0-1 15,0 0-15,21 1 0,0 20 0,0-20 16,0 20-16,0-21 0,0 1 16,21 20-16,0-20 0,0-1 0,0 0 15,1 1-15,-1-22 0,0 21 16,0-21-16,0 0 0,22 1 15,-22-22-15,0 21 0,0-21 0,0 0 16,22 0-16,-22 0 0,0 0 16,0 0-16,0 0 0,0 0 0,1 0 0,-1 0 15,0-21-15,0-1 16,0 22-16,0-21 16,-21 0-16,22 21 0,-1 0 0</inkml:trace>
  <inkml:trace contextRef="#ctx0" brushRef="#br0" timeOffset="85387.2">2709 3598 0,'0'22'0,"0"-44"0,0 65 15,21-43 1,-21 21-16,22-21 0,-1 0 15,0 0-15,0 0 0,0 0 16,0 0-16,1-21 16,-1 0-16,0 21 0,-21-22 0,21 22 15,0-21-15,0-42 16,-21 42-16,0-1 16,0 1-16,0 0 15,-21 21 1,0 0-1,0 21-15,0 0 16,0 1-16,21-1 0,-22 0 0,22 0 16,0 0-16,0 0 0,0 22 0,0-22 15,0 0-15,0 0 0,0 0 16,0 1-16,0-1 0,22 0 16,-22 0-16,21-21 0,0 21 0,0 0 15,0-21-15,0 0 16,1 0-16,-1 0 0,0 0 15,0 0-15,-21-21 0,21 0 16,0 21-16,-21-21 0</inkml:trace>
  <inkml:trace contextRef="#ctx0" brushRef="#br0" timeOffset="85654.71">3260 3471 0,'0'0'0,"0"-21"0,0 0 16,21 42 31,-21 0-47,0 1 0,0-1 15,21 0-15,-21 0 0,0 21 16,21-20-16,-21-1 0,0 0 0,0 0 0,0 0 16,0 0-16,0 1 0,0-1 15,21 0-15,-21 0 0,0 0 16,21-21-16,-21 21 15,22-42 17,-22 0-32,21 21 0,-21-21 0,0 0 15</inkml:trace>
  <inkml:trace contextRef="#ctx0" brushRef="#br0" timeOffset="85904.26">3683 3408 0,'0'0'0,"0"-21"15,0 0-15,0-1 16,-21 22 0,0 22-1,-1-1-15,1 0 0,21 0 0,-21 0 16,0 0-16,0 22 0,0-22 16,21 21-16,-22-21 0,1 1 0,0 20 15,0-21-15,21 0 0,-21 0 0,21 1 16,-21-1-16,21 0 0,0 0 15,21-42 17,0 21-32,0-21 15</inkml:trace>
  <inkml:trace contextRef="#ctx0" brushRef="#br0" timeOffset="86300.36">3725 3598 0,'0'22'16,"21"-22"-1,1 0-15,-1 0 16,0 0-16,0 0 0,0 0 16,0 0-16,1 0 0,-1 0 15,0-22-15,0 22 0,0-21 0,0 0 16,1 21-16,-1-21 0,-21 0 0,0 0 15,0-1-15,0 1 16,0 0-16,-21 21 16,-1 0-16,1 0 0,-21 0 15,21 21-15,0 0 0,-22-21 16,22 22-16,0 20 0,0-21 0,0 0 16,-1 0-16,1 22 0,21-22 15,-21 0-15,21 0 0,0 0 0,0 1 16,0-1-16,0 0 0,0 0 15,0 0-15,21 0 0,0-21 0,1 0 16,-1 0-16,0 0 0,0 0 16,21 0-16,-20 0 0,-1 0 15,21 0-15,-21-21 0,22 0 0,-22 0 16,21 0-16,0 0 0</inkml:trace>
  <inkml:trace contextRef="#ctx0" brushRef="#br0" timeOffset="86604.29">4762 2709 0,'0'-21'0,"0"42"0,0-63 0,0 21 0,0 0 16,-21 21-16,0 0 16,0 0-16,21 21 0,-21 0 0,0 0 15,-1 0-15,1 22 0,0-1 0,0 0 16,0 1-16,0 20 0,-1-20 15,1 20-15,0 1 0,0-1 16,0 1-16,0 20 0,-22-41 0,22 20 0,0 1 16,0-22-16,0 21 0,21-20 15,-22-1-15,22 0 0,-21-20 16,21-1-16,0 21 0,0-21 0,0 0 16,0 1-16,21-22 15,1 0 1,-1-22-16,0 1 0,0 0 15</inkml:trace>
  <inkml:trace contextRef="#ctx0" brushRef="#br0" timeOffset="86972.69">4635 3556 0,'-42'21'15,"42"0"-15,-21 1 0,21-1 0,-21 0 16,21 0-16,-21 0 0,21 0 15,0 1-15,0-1 0,0 0 16,0 0-16,0 0 0,0 0 16,21-21-16,0 22 0,21-22 0,-21 0 15,1 0-15,-1 0 0,0 0 0,21 0 16,-21 0-16,22 0 0,-22-22 16,0 22-16,21-21 0,-20 0 0,-1 0 15,0 0-15,0 0 0,0-1 0,-21-20 16,0 21-16,0-21 0,0 20 0,0-20 15,0 21-15,0 0 0,0 0 16,-21-1-16,0 1 0,-21 21 0,20 0 16,-20 0-16,21 0 0,-21 0 15,-1 21-15,1-21 0,21 22 16,0-1-16,-22 0 0,22-21 0,0 21 16,21 0-16,0 0 0,0 1 15,21-22 1,0 0-16,0 0 0</inkml:trace>
  <inkml:trace contextRef="#ctx0" brushRef="#br0" timeOffset="87372.16">5270 3408 0,'0'21'31,"0"0"-31,0 0 0,0 22 16,0-22-16,0 21 0,0 1 16,0-1-16,0 0 0,-21 1 0,0-1 15,21 21-15,-21 1 0,0-1 16,0 1-16,-1-1 0,1 1 0,0 21 15,-21-22-15,21 1 0,-22-1 0,1 1 16,21 20-16,-22-20 0,1-1 16,0-20-16,21 20 0,-22 1 0,22-22 15,0 0-15,0 1 0,0-22 0,21 21 16,0-21-16,0 0 0,21-21 31,0-21-31,0 0 16,0-21-16,0 21 0,1-22 0,-1 1 15,21-22-15,-21 22 0,0-21 0,1-1 16</inkml:trace>
  <inkml:trace contextRef="#ctx0" brushRef="#br0" timeOffset="87664.12">5101 3725 0,'21'-63'0,"-42"126"0,42-168 0,-21 62 15,0 1-15,21 0 0,1-1 0,-1 22 16,0-21-16,0 21 0,0-1 15,0 1-15,1 21 0,20-21 0,-21 21 16,0 0-16,22 0 0,-22 0 0,0 21 16,0 0-16,0 1 0,0-1 15,1 0-15,-22 21 0,0-21 0,0 22 16,0-1-16,0-21 0,-22 22 0,1-22 16,0 0-16,0 21 0,-21-21 15,20 1-15,-20-22 0,21 21 0,-21 0 16,20-21-16,1 0 0,0 21 0,0-21 15,42 0 17,0 0-32,0-21 15,22 0-15,-22 21 0,0-21 0</inkml:trace>
  <inkml:trace contextRef="#ctx0" brushRef="#br0" timeOffset="87916.21">5990 3429 0,'0'0'16,"0"-21"-16,-21 42 31,0 0-31,21 0 0,-21 1 0,21-1 16,-22 0-16,1 21 0,21-21 0,-21 1 15,21-1-15,0 0 0,-21 0 0,21 0 16,0 0-16,0 1 0,0-1 15,21-21 32,0-21-47,0-22 0,1 22 16</inkml:trace>
  <inkml:trace contextRef="#ctx0" brushRef="#br0" timeOffset="88254.67">6138 3090 0,'-21'0'0,"0"0"16,0 0-16,0 0 0,-1 0 0,1 0 16,0 22-16,21-1 0,-21-21 15,21 21-15,0 0 0,0 0 0,0 0 16,21 1 0,0-1-16,0-21 0,1 0 0,-1 0 15,21 0-15,-21 0 0,0 0 16,1 0-16,-1 0 0,-21-21 0,21 21 15,0-22-15,-21 1 0,0 0 16,0 0-16,0 0 0,0 0 0,0-1 16,0 1-16,0 0 0,-21 21 15,0 0-15,0 0 0,-1 0 16,1 0-16,0 0 0,0 0 0,0 21 16,0-21-16,-1 21 0,1 1 0,0-1 15,21 0-15,0 21 0,-21-21 0,21 1 16,0-1-16,0 0 0,0 0 15,0 0-15,0 0 0,0 1 16,21-22-16</inkml:trace>
  <inkml:trace contextRef="#ctx0" brushRef="#br0" timeOffset="88744.32">6456 3471 0,'-21'0'16,"-1"0"-1,1 0-15,21 22 16,0-1-16,-21 0 0,21 0 16,-21 0-16,21 0 15,0 1-15,0-1 0,0 0 0,0 0 16,0 0-16,-21 0 0,21 1 15,-21-22 1,21-22 15,0 1-31,0 0 0,0 0 16,0 0-16,21 0 0,0-1 16,-21-20-16,21 21 0,0 0 15,22 0-15,-22-22 0,0 22 0,21 0 16,1 21-16,-22-21 0,21 0 0,0 21 15,1 0-15,-22 0 0,21 0 0,-21 0 16,22 21-16,-22 0 0,0 0 16,0 0-16,0 22 0,-21-22 15,0 0-15,0 0 0,0 21 0,0-20 16,-21-1-16,21 0 0,-21 0 16,0 0-16,21 0 15,-21-21-15,0 0 0,21 22 0,-22-22 16,44 0 15</inkml:trace>
  <inkml:trace contextRef="#ctx0" brushRef="#br0" timeOffset="89606.23">7747 3493 0,'0'-22'0,"0"44"0,0-65 0,0 22 0,0 0 15,0 0-15,-21 0 0,0 21 16,-1 0-16,-20 0 0,21 0 0,0 0 16,-22 0-16,22 0 0,-21 0 15,21 21-15,-22 0 0,22-21 0,0 21 16,-21 0-16,21 0 0,-1 22 15,1-22-15,21 0 0,0 0 0,-21 0 0,21 1 16,0-1-16,0 0 16,0 0-16,0 0 0,21-21 15,0 21-15,1-21 0,-1 0 0,0 0 16,0 0-16,0 0 0,22 0 0,-22 0 16,0-21-16,21 0 0,-21 21 15,1-21-15,-1 0 0,0 0 16,0-1-16,-21 1 0,0 0 0,21 0 15,-21 0-15,21 0 0,-21-1 16,0 44 31,-21-1-47,0 0 0,0 0 16,0 21-16,21-20 0,-21-1 15,-1 21-15,1-21 0,0 22 16,21-1-16,-21 0 0,0 1 0,0 20 15,-1-21-15,22 22 0,-21-1 0,0 1 16,21-1-16,-21 1 0,21 21 16,0-22-16,-21 1 0,21 20 0,-21-20 15,21 20-15,0-20 0,0 21 16,0-22-16,0 22 0,-22-22 0,22 1 16,0 20-16,0-20 0,0-1 0,0-20 15,0 20-15,0 1 0,0-22 0,0 22 16,0-22-16,0 0 0,0 1 0,0-1 15,0-21-15,0 21 0,0-20 0,0-1 16,-21 0-16,0-21 0,0 21 16,0-21-16,0 0 15,-1 0-15,1-21 0,0 0 0,-21 21 16,21-43-16,-22 22 0,22-21 0,-21 21 16,-1-22-16,22-20 0,-21 21 0,21-22 15,0 1-15,21-1 0,0 1 0,0-1 16,0-21-16,0 22 0,0-22 0,21 22 15,0-22-15,0 22 0,21-22 16,1 21-16,-22 1 0,21-1 0,1 1 16,20-1-16,-21 22 0,1-21 15,-1-1-15,0 22 0,1-1 0,20 1 16,-20 0-16,-1 21 0,-21-22 0,21 22 16,-20 0-16,-1 0 0,0 0 15,0 21-15,0-22 0,-21 1 0,21 0 16,1 21-16,-1-21 0,0 21 15</inkml:trace>
  <inkml:trace contextRef="#ctx0" brushRef="#br0" timeOffset="92080.68">9948 3006 0,'0'0'0,"21"-21"0,1 21 16,-22-22-16,0 44 31,0-1-15,0 0-16,-22 21 0,22-21 16,-21 22-16,0-1 0,0 0 15,0 22-15,0-22 0,21 1 0,-43-1 16,43 0-16,-42 1 0,42-22 0,-21 21 15,0-21-15,21 0 0,-22 1 0,22-44 47,22-20-47,-22 21 0,21 0 16,0-22-16,0 22 0,0-21 0,-21 0 16,43-1-16,-22 1 0,0-22 15,0 22-15,0 0 0,22 21 0,-22-22 16,21 22-16,-21 0 0,22 0 15,-22 21-15,21 0 0,-21 0 0,0 0 16,22 0-16,-22 0 0,0 21 0,0 0 16,0 0-16,-21 22 0,0-22 0,22 0 15,-22 21-15,0 1 0,0-22 16,0 21-16,0-21 0,0 22 0,0-22 16,0 0-16,0 0 0,0 0 15,0 0-15,-22-21 16,22-21 15,0 0-31,0 0 0,0-21 16,22 20-16,-1-20 0,0 21 0,0-21 15,0-1-15,0 22 0,1-21 0,-1 21 16,0-1-16,21-20 0,-21 42 16,1-21-16,20 0 0,-21 21 0,0 0 15,0 0-15,1 0 0,-1 0 0,-21 21 16,0 0-16,0 0 15,21 0-15,-21 1 0,0-1 0,0 21 16,0-21-16,0 22 0,0-22 0,0 0 16,0 21-16,0-21 0,21 22 0,-21-22 15,0 0-15,0 0 0,0 0 16,21 1-16,0-1 0,1 0 0,-1 0 16,0-21-16,0 0 0,0 0 15,22 0-15,-22 0 0,0 0 0,21 0 16,-21 0-16,1-21 0,20 0 15,-21 0-15,0-1 0,0-20 0,1 21 16,-22-21-16,21-1 0,0 22 0,0-21 16,-21-1-16,0 22 0,21 0 15,0 0-15,-21 0 0,0 0 0,0-1 16,22 22-16,-22-21 16,0 42-1,0 1-15,0-1 16,0 0-16,0 21 0,-22-21 0,22 22 15,0-1-15,0 0 0,0-20 16,-21 20-16,21-21 0,0 21 0,0-20 16,0 20-16,0-21 0,0 0 0,21 0 15,1 1-15,-1-22 16,0 0-16,42 0 16,-41 0-16,-1 0 15,0-22-15,0 1 0,0 0 0,0 0 16,22-21-16,-22 20 0,0-20 0,0 0 15,0-1-15,22 1 0,-22 0 16,0-1-16,0 22 0,0-21 16,-21 21-16,0 0 0,22-1 0,-22 1 15,0 42 1,-22-21 0,22 22-16,-21 20 0,0-21 0,21 21 15,-21-20-15,0 20 0,21 0 16,0 1-16,0-22 0,-21 21 0,21-21 15,0 22-15,0-22 0,0 21 16,0-21-16,0 0 0,0 1 0,0-1 16,21-21-16,0 21 0,0-21 0,0 0 15,0 0-15,1 0 0,-1 0 0,21 0 16,-21 0-16,22 0 0,-22 0 16,21-21-16,-21 0 0,22-22 0,-1 22 15,-21-21-15,21-1 0,1-62 16,-1 41-16,-21 22 0,0-22 0,1 22 15,-1-22-15,0 22 16,0 0-16,0-1 0,-21 1 0,21 0 0,-21 21 16,0-1-16,0 1 0,0 0 0,0 0 15,-21 21 17,0 21-32,0 0 0,0 0 0,0 22 15,-1-1-15,1-21 0,0 43 16,21-22-16,-21 0 0,0 22 15,0-1-15,-1 1 0,1 42 0,21-43 16,-21-20-16,21 41 0,0-41 16,0-1-16,0 0 0,0-21 0,0 1 15,21-1-15,0 0 0,1 0 16,-1-21-16,0 0 0,21 0 16,-21 0-16,43 0 0,-43 0 15,21-21-15,1 0 0,-1 0 0,-21-1 16,22-20-16,-1 0 0,0-1 0,1 1 15,-1-21-15,0-1 16,43-63-16,-43 64 0,22-64 16,-43 84-16,0-20 0,0-1 15,-21 22-15,0 21 0,0 0 16,0-1-16,0 1 0,-21 21 31,0 21-31,0 1 0,21-1 0,-21 0 16,-22 21-16,22-21 15,0 22-15,0-1 0,0 22 0,-22-22 16,1 85-16,21-64 0,0 1 16,-1-22-16,1 22 0,0-22 0,21 0 15,-21 1-15,21-1 16,0 0-16,0-20 0,0 20 0,0-21 0,0 0 16,21 0-16,21 1 0,1-22 15,-22 0-15,21 0 0,1 0 0,-22 0 16,21 0-16,0-22 0,1 22 15,-1-21-15,-21-21 0,22 21 0,-1-22 16,0 1-16,1 0 0,20-43 16,-42 43-16,22-22 0,-22 22 15,0 21-15,-21-22 16,0 22-16,0 0 0,0 42 16,0 0-1,0 22-15,0-22 0,0 0 0,-21 21 16,21-20-16,0 20 0,0-21 15,0 21-15,0-20 0,0-1 0,0 0 16,0 0-16,0 0 0,21 0 0,0 1 16,0-22-16,0 0 15,1 0-15,-1 0 16,0 0-16,-21-22 16,21 1-16,-21 0 0,0-21 15,0 21-15,21-22 0</inkml:trace>
  <inkml:trace contextRef="#ctx0" brushRef="#br0" timeOffset="92262.34">13758 2985 0,'0'0'0,"0"-22"16,-21 1 0,0 21-16,0 0 15,0 0 32,-1 0-31</inkml:trace>
  <inkml:trace contextRef="#ctx0" brushRef="#br0" timeOffset="92436.52">12806 3196 0,'-21'21'0,"42"-42"0,-64 42 15,43 1-15,22-22 16,-1 0 0,21 0-16,-21 0 0,22 0 15,-1 0-15,0 0 0,22 0 16,-22 0-16,0-22 0,22 22 0,-22 0 16,1 0-16</inkml:trace>
  <inkml:trace contextRef="#ctx0" brushRef="#br0" timeOffset="92804.88">14012 3366 0,'-21'0'15,"0"0"-15,21 21 16,0 0-16,-21 0 0,21 0 15,0 22-15,-21-22 0,21 21 0,0 0 16,0 1-16,0 20 0,0-20 0,0 20 16,0 1-16,0-22 0,-22 21 0,22 1 15,-21 21-15,21-22 0,-21 1 16,0-1-16,0-21 0,0 22 0,-1-1 16,1 1-16,-21-1 0,21-20 0,0 20 15,-1 1-15,1-22 0,-21 22 0,21-22 16,0 0-16,21 1 0,-22-1 15,1-21-15,21 21 0,-21-20 0,21-1 16,0 0-16,21-42 31,0 21-31,1-21 0,-1-22 16,-21 22-16,21-21 0,0-1 0</inkml:trace>
  <inkml:trace contextRef="#ctx0" brushRef="#br0" timeOffset="93109.55">13928 3747 0,'21'-43'16,"-42"86"-16,42-128 0,0 43 0,-21-1 0,21 1 15,0 21-15,0 0 0,-21-22 16,22 43-16,20-21 0,-21 21 0,0-21 16,0 21-16,22 0 0,-22 0 0,0 0 15,0 21-15,0 0 0,1 0 16,-22 22-16,0-22 0,0 0 15,0 21-15,0-20 0,-22 20 0,-20-21 0,21 21 16,-21-20-16,-1 20 0,1-21 16,-22 0-16,22 0 0,0 1 0,-1-1 15,22-21-15,-21 21 0,21-21 0,0 0 16,-1 21-16,1-21 0,42 0 31,-21-21-31,43 0 0,-22 21 16,21-21-16,-21-1 0,22-20 0,-1 21 15</inkml:trace>
  <inkml:trace contextRef="#ctx0" brushRef="#br0" timeOffset="93404">14965 2773 0,'0'0'0,"0"21"15,-21-21 1,21 21-16,-22 22 0,1-22 16,0 21-16,0 0 0,21 22 0,-21-22 15,0 22-15,-1-1 0,1 22 0,21-22 16,-21 1-16,0-1 0,0 1 0,0-22 16,-1 22-16,22-22 0,-21 0 15,0 1-15,0-22 0,21 21 0,0-21 16,-21 1-16,21-1 0,-21 0 15,42-42 17,0 0-32,-21-1 0,21 1 15</inkml:trace>
  <inkml:trace contextRef="#ctx0" brushRef="#br0" timeOffset="93732.89">14774 3620 0,'21'0'15,"1"-22"-15,-1 22 16,0 0-16,0 0 0,0-21 0,0 21 16,1 0-16,20-21 0,-21 0 15,0 21-15,22-21 0,-22 0 0,0 21 16,0-22-16,0 1 0,-21 0 0,0 0 16,0 0-16,-21 21 15,0-21-15,0 21 0,-22 0 16,1 0-16,21 0 0,-21 21 15,-1-21-15,1 21 0,0 0 0,20 21 16,-41 1-16,42-1 0,21-21 16,0 22-16,0-22 0,0 0 15,0 0-15,0 0 0,21 0 0,0 1 16,0-1-16,22-21 0,-22 21 0,21-21 16,0 0-16,-20 0 0,20 0 0,0 0 15,1 0-15,-22 0 0,21-21 0,-21 21 16,0-21-16,1-1 15,20 1-15</inkml:trace>
  <inkml:trace contextRef="#ctx0" brushRef="#br0" timeOffset="96595.9">18097 2815 0,'22'-21'15,"-44"42"-15,44-63 0,-1 21 0,-21 0 0,21-1 16,-21 1-16,0 0 0,0-21 0,0 21 16,0-1-16,0-20 0,0 21 15,0 0-15,0 0 0,-21-1 0,0 1 16,21 0-16,-22 21 0,1 0 0,0 0 16,0 0-16,-21 0 0,20 21 15,-20 0-15,21 22 0,-21-22 0,-1 42 16,1-20-16,0 20 0,-1-20 15,1 20-15,0 1 0,-1-1 16,1 1-16,0 20 0,-1-20 0,22-1 16,-21 22-16,21-22 0,-1-20 0,1 20 15,21-20-15,0-1 0,0 0 0,21 1 16,1-22-16,-1 0 0,0 0 16,0 0-16,21 0 0,1-21 15,-22 0-15,21 0 0,1 0 0,-1 0 0,0 0 16,1 0-16,-1-21 0,0 0 0,22 0 15,-22 0-15,0 0 0,1-22 16,-22 22-16,21-21 0,-21-1 0,1 22 16,20-21-16,-42 21 0,21-22 15,-21 22-15,21 0 0,-21 0 16,-21 21 0,0 21-1,0 0-15,21 0 0,-21 1 0,-1 20 16,22-21-16,0 0 0,-21 22 15,21-22-15,0 0 0,0 0 0,0 0 16,0 0-16,0 1 0,0-1 0,21 0 16,1-21-16,-1 0 0,0 0 15,0 0-15,21 0 16,-20 0-16,20 0 0,0 0 0,-21 0 0,22-21 16,-22 0-16,21-1 0,-21 1 15,1 0-15,-1 0 0,0-21 0,-21 20 16,0 1-16,0-21 0,0 21 15,0 0-15,-21-1 0,0 1 0,-22 0 16,1 21-16,21 0 0,0 0 16,-1 0-16,1-21 0,42 21 31,22 0-31,-22-21 16,21 21-16,1 0 0,-1 0 0,0 0 15,1-21-15,-1 21 0,0 0 16,1 0-16,20 0 0,-42 0 15,22 0-15,-1 0 0,0 21 0,-21-21 16,22 21-16,-22 0 0,0 0 16,0 0-16,-21 1 0,0-1 0,0 0 15,0 0-15,0 21 0,0-20 0,0-1 16,0 0-16,0 0 0,-21 0 16,0 0-16,21 1 0,-21-22 0,0 21 15,21 0-15,-22-21 16,1 0-1,21-21 1,0 0 0,0-1-16,0 1 0,0 0 0,0 0 15,21 0-15,1-22 0,-22 22 16,42 0-16,-21-21 0,0 21 16,0-1-16,22 1 0,-1 0 0,-21 0 15,22 0-15,-1 0 0,0 21 0,1 0 16,-22 0-16,21 0 0,-21 0 15,0 0-15,22 0 0,-43 21 0,21-21 16,0 21-16,-21 0 0,0 21 0,0-20 16,0-1-16,0 0 0,0 21 15,0-21-15,0 1 0,-21 20 0,21-21 16,-21 0-16,21 0 0,0 1 16,-21-22-16,21 21 0,0 0 0,0 0 15,21-21 16,0 0-31,0 0 0,0 0 0,0 0 16,22 0-16,-22-21 0,21 0 0,1 0 16,-1-1-16,0 1 0,1-21 15,-1 21-15,0-22 0,1 22 0,-22-21 16,21 0-16,-21 20 0,0 1 0,-21 0 16,0 0-16,0 0 0,0 0 0,-21 21 15,0 0 1,0 0-16,0 0 15,0 21-15,-1 0 0,22 0 16,0 0-16,0 0 0,0 1 0,0-1 16,0 21-16,0-21 0,0 0 15,0 1-15,0-1 0,22 0 0,-22 0 16,21 0-16,-21 0 0,0 1 16,0-1-16,0 0 0,0 0 15,-21-21 1,-1 0-1,1 0-15,0 0 0,21-21 16,0 0-16,0 0 31,-21 21-31,21-22 0,0 44 63,0-1-63,21 0 15,0-21-15,-21 21 0,21-21 0,1 0 16,-22 21-16,21-21 0,0 0 0,0 0 16,0 0-16,0 0 0,1 0 15,-1 0-15,21 0 0,-21 0 0,0 0 16,1 0-16,20 0 0,-21 0 0,0-21 16,22 0-16,-1 0 0,-21 0 15,21-22-15,1 22 0,-22-21 16,21-1-16,1 1 0,-1-21 0,0-1 15,1 1-15,-1-1 0,0 1 16,22-64-16,-43 63 0,0 1 16,0-1-16,0 22 0,-21-22 0,22 22 15,-22 0-15,0-1 0,0 22 0,0 0 16,0 0-16,0 0 0,-22 42 16,1 0-1,0 0-15,0 21 0,0 1 16,0-1-16,-1 22 0,1-22 0,0 21 15,0 1-15,0-22 0,0 22 16,-1-1-16,22 1 0,-21-22 0,21 22 16,-21 41-16,21-62 15,-21 20-15,21-20 0,0-1 0,-21-21 16,21 21-16,0-20 0,0 20 0,0 0 16,0-21-16,0 1 15,0-1-15,21-21 0,0 0 0,0 0 16,0 0-16,22 0 15,-22 0-15,21-21 0,-21-1 0,22 22 16,-1-21-16,0-21 0,-20 21 16,20 0-16,0-22 0,-21 1 0,22 21 15,-22-43-15,-21 43 16,0 0-16,0 0 0,0 0 0,-21 21 16,0-22-16,-1 22 0,1 0 15,0 0-15,0 0 0,0 0 0,21 22 16,-21-1-16,21 0 15,0 0-15,0 0 16,0 0-16,0 1 0,21-22 0,-21 21 16,0 0-16,21 0 0,-21 0 15,21 0-15,-21 1 0,0-1 16,0 0-16,0 0 0,0 0 16,0 0-16,21-21 0,-21 22 0,0-1 15,0 0-15,21-21 16,1 21-16,-1-21 15,0 0-15,0 0 0,0 0 16,0 0-16,1-21 0,20 0 0,-21 21 16,0-21-16,0-1 0,1 1 15,20 0-15,-21 0 0,0-21 16,0 20-16,22-41 0,-22 21 0,0 20 16,0 1-16,-21 0 0,0 0 15,-21 42 16,21 0-31,-21 0 0,0 1 16,0-1-16,-1 0 0,22 0 0,-21 21 16,0-20-16,21-1 0,-21 0 15,21 0-15,0 0 0,0 0 16,0 1-16,0-1 0,0 0 0,0 0 16,21-21-16,0 0 0,0 21 15,1-21-15,-1 0 16,0 0-16,0 0 0,0-21 0,0 21 15,1-21-15,-1 0 0,21 0 0,-21-1 16,0 1-16,1 0 0,-1 0 16,0 0-16,-21 0 0,21-22 15,0 22-15,0 0 0,-21 0 0,0 0 16,0 42 15,0 0-15,-21 0-16,21 21 0,-21-20 15,21-1-15,-21 0 0,21 0 16,-21 0-16,21 0 0,0 1 0,0-1 16,0 0-16,0 0 15,21-21-15,0 21 0,0-21 16,0 0-16,1 0 16,-1 0-16,0 0 15,0 0-15,-21-21 16</inkml:trace>
  <inkml:trace contextRef="#ctx0" brushRef="#br0" timeOffset="96880.37">22352 3429 0,'0'-21'16,"0"42"-16,-21-42 15,0 21-15,-1 0 0,1 0 0,0 21 16,0 0-16,-21 0 16,20 1-16,1-1 0,21 21 0,-21-21 15,0 0-15,0 1 0,21 20 0,0-21 16,0 0-16,0 0 0,0 1 0,0-1 16,0 0-16,0 0 15,0 0-15,21 0 16,0-21-16,0 0 0,0 0 15,1 0-15,-1 0 0,0 0 0,21 0 16,-21-21-16,1 21 0</inkml:trace>
  <inkml:trace contextRef="#ctx0" brushRef="#br0" timeOffset="97233.71">23135 2455 0,'0'0'0,"0"-21"0,-21 0 0,21 0 15,-21 21-15,0 0 16,-1 0-16,1 21 0,0 0 0,0 22 16,0-1-16,0 0 0,-22 22 15,22-22-15,0 22 0,0-1 16,-22-21-16,22 22 0,-21-1 0,21 22 15,0-21-15,-22-1 0,22 22 16,0-22-16,0 1 0,0-1 0,-1-20 16,1 20-16,21-21 0,0 1 0,0-22 15,0 21-15,0-21 0,0 1 0,0-1 16,0 0-16,0 0 0,21-21 16,1 0-1,-1 0-15,0 0 0,0 0 0,0-21 16,22 0-16,-22 0 0,21-1 15,-21-20-15</inkml:trace>
  <inkml:trace contextRef="#ctx0" brushRef="#br0" timeOffset="98140.53">23093 3471 0,'0'0'0,"-21"0"32,-1 0-32,1 22 0,0-1 15,0 0-15,0 0 0,0 0 0,-1 0 16,1 1-16,0-1 0,0 0 15,21 0-15,0 0 0,-21 0 0,21 1 16,0-1-16,0 0 0,0 0 0,0 0 16,0 0-16,21-21 15,0 22-15,0-22 16,0 0-16,22 0 0,-22 0 16,0 0-16,0 0 0,0-22 0,1 1 15,-1 21-15,0-21 0,0 0 0,0 0 16,-21-22-16,21 22 0,1-21 15,-22 21-15,0-22 0,0 22 0,0-21 16,0 21-16,0 0 0,0-1 16,0 1-16,-22 21 0,1 0 0,0 0 15,0 0-15,0 0 0,0 0 0,-1 21 16,-20-21-16,21 22 0,0-1 16,21 0-16,-21 0 0,21 0 0,-22 0 15,22 1-15,0-1 16,0 0-16,0 0 0,22 0 15,-1-21-15,0 0 0,0 0 16,21 0-16,-20 0 0,-1 0 0,0 0 16,0 0-16,21 0 0,-20-21 15,-1 21-15,0-21 0,21 21 0,-21-21 16,1 0-16,-1 21 0,0-22 0,0 22 16,-21-21-16,21 21 15,0 0-15,-21 21 31,0 1-31,-21-1 16,0 0-16,21 0 16,0 0-16,0 0 0,0 1 0,0-1 15,0 0-15,0 0 0,0 0 16,21-21 0,-21 21-16,21-21 0,1 0 0,-1 0 15,0 0-15,0 0 0,21 0 16,-20 0-16,-1 0 0,21 0 0,-21-21 15,22 21-15,-1-21 0,-21 0 0,21 0 16,-20 0-16,-1-22 0,21 22 16,-21 0-16,0 0 0,-21 0 0,0-1 15,0 1-15,0 0 0,0 0 16,0 0-16,-21 21 16,0 0-16,0 0 0,21 21 15,-21 0-15,0 0 16,21 0-16,0 1 0,0-1 0,0 0 15,0 0-15,0 0 0,0 0 0,0 1 16,0-1-16,0 0 0,0 0 16,0 0-16,0 0 0,0 1 0,0-1 15,-22 0-15,22 0 0,-21 0 16,0-21-16,0 0 0,0 0 16,21 21-1,-21-21-15,-1 0 0,1 0 16,21-21-1,-21 21-15,21-21 0,-21 0 16,21 0-16,0 0 0,-21-1 16,21-20-16</inkml:trace>
  <inkml:trace contextRef="#ctx0" brushRef="#br0" timeOffset="98420.52">22542 3006 0,'0'0'0,"22"0"16,-1 0-16,21 0 16,-21 0-16,22 0 0,20-21 0,-21 21 15,22 0-15,-22 0 0,22 0 0,-22 0 16,0 0-16,1 0 0,-1-22 0,0 22 15,-20 0-15,-1 0 0,0 0 16,-21-21 0,-21 21-16,0 0 0,-1-21 15,-20 0-15,-21 21 16,-1-21-16</inkml:trace>
  <inkml:trace contextRef="#ctx0" brushRef="#br0" timeOffset="98680.54">20637 2773 0,'-63'0'15,"126"0"-15,-190 21 0,85-21 0,0 0 0,21 0 16,-1 0-16,22 21 0,22-21 16,20 0-1,-21 0-15,21 0 0,1 0 0,-1 0 16,0 0-16,1 0 0,20 0 15,-20 0-15,-1 0 0,-21 0 0,21 0 16,-20 0-16,-1 0 0,0 0 0,-42 0 47,0 0-47,-1 0 0</inkml:trace>
  <inkml:trace contextRef="#ctx0" brushRef="#br0" timeOffset="103561.89">847 5292 0,'0'-21'15,"0"-1"-15,0 1 16,0 0-16,0 0 0,0 0 16,0 0-16,0-1 15,0 1-15,0 0 0,0 0 16,-22 0-16,22 0 16,-21 21-16,0 21 15,21 0-15,0 21 16,0-21-16,-21 22 0,21-1 0,-21 0 15,21 22-15,0-22 16,0 1-16,-21-1 0,-1 0 0,1 1 16,21-1-16,0 0 0,0 1 15,-21-22-15,21 0 0,0 0 0,0 0 16,0 0-16,21-21 31,-21-21-31,21 21 16,-21-21-16,22 0 0,-1 0 0,-21 0 15,21-22-15,0 22 0,-21 0 16,21 0-16,0-22 0,1 22 0,-1 0 16,0 0-1,0 21-15,0 0 16,0 0-16,-21 21 0,22 0 16,-1-21-16,-21 21 0,21 1 0,-21-1 15,21 0-15,0-21 0,0 21 16,-21 0-16,22-21 0,-1 21 0,0-21 15,0 22-15,0-22 16,0 0-16,1 0 0,-1 0 16,0 0-16,0-22 15,0 1-15,0 21 0,1-21 0,-1 0 16,0 0-16,-21 0 16,21-22-16,-21 22 0,21 0 0,-21-21 15,0-1-15,0 22 0,0-21 16,21 21-16,-21-1 0,0 1 0,0 0 15,0 0-15,0 42 32,0 0-32,0 0 15,0 1-15,0 20 0,0-21 0,0 0 16,0 22-16,0-22 0,0 21 16,0-21-16,0 0 0,22 22 0,-22-22 15,21 0-15,-21 21 0,21-20 16,0-1-16,0-21 0,-21 21 0,21 0 15,1-21-15,-1 0 0,0 0 16,0 0-16,0 0 0,0 0 16,22 0-16,-22 0 0,0 0 0,0-21 15,0 0-15,22 0 0,-22-1 16,0-20-16,0 21 0,0 0 0,-21-22 16,0 22-16,22-21 0,-22 21 15,21-22-15,-21 22 0,0 0 0,0 0 16,0 0-16,0 0 0,0 42 31,0 0-15,0 0-16,-21 0 15,21 0-15,0 1 0,0-1 0,0 21 16,0-21-16,0 0 0,0 22 16,0-22-16,0 0 0,0 0 0,21 0 15,0 1-15,-21-1 0,21-21 16,0 21-16,0-21 0,1 0 15,20 0-15,-21 0 0,0 0 0,0 0 16,22 0-16,-22 0 0,0-21 16,21 0-16,-20-1 0,20 1 15,-21 0-15,21-21 0,-20 21 0,20-22 16,-21 1-16,0 0 0,0-22 16,1 22-16,-1-22 0,0 1 0,0-1 15,0 22-15,-21-22 0,21 1 16,-21 21-16,0-1 0,0 1 0,0 0 15,22 20-15,-22 1 0,-22 21 32,22 21-32,-21 1 0,0 20 15,0 0-15,0 1 0,21-1 16,-21 21-16,-1-20 0,22 20 0,0-20 16,0-1-16,0 21 15,-21-20-15,21-1 0,0 0 0,0 1 0,0-1 16,0 0-16,0-20 0,21 20 15,1-21-15,-22 0 0,21 0 0,0 1 16,0-1-16,0-21 0,0 0 16,22 0-16,-22 0 0,0 0 15,21 0-15,1 0 0,-22 0 0,21-21 16,-21-1-16,22 1 0,-1-21 0,-21 21 16,22-22-16,-22 1 0,42-64 15,-20 43-15,-22-1 16,21 1-16,-21-1 0,0 1 0,-21-1 15,22 1-15,-22 20 0,0 1 16,0 0-16,0-1 0,0 22 0,0 0 0,0 0 16,-22 21-1,1 21 1,21 0-16,-21 0 0,0 22 0,21-1 16,0 0-16,-21 22 0,21-22 15,-21 22-15,21-22 0,-22 22 0,22-22 16,0 21-16,0-20 0,-21-1 0,21 0 15,0 1-15,-21-1 0,21 0 16,0-20-16,0 20 0,0-21 0,0 0 16,0 0-16,0 1 0,0-1 15,0-42 17,21-1-17,0 1-15,-21 0 0,0 0 0,22 21 16,-1-42-16,0 20 0,-21 1 0,21 0 15,0 0-15,0 21 0,1-21 16,-1 0-16,0 21 0,0 0 16,0 0-16,0 0 15,-21 21 1,22 0-16,-22 0 0,21 0 16,-21 22-16,0-22 0,21 0 15,0-21-15,-21 21 0,21 0 16,0 0-16,1-21 0,-1 22 15,0-22-15,0 0 16,0 0-16,0 0 0,1 0 16,-1 0-16,0 0 0,0 0 0,21 0 15,-20-22-15,-1 22 0,-21-21 0,21 21 16,0-21-16,0 0 0,-21 0 16,21 0-16,-21-1 15,22 1-15,-1-21 0,-21 21 0,0 0 16,0-1-16,21 1 0,-21 0 15,21 21-15,-21-21 0,0 0 0,0 42 47,0 0-47,0 0 16,0 0-16,-21 1 0,21-1 0,-21 0 16,21 0-16,0 0 0,0 0 15,0 1-15,0-1 0,0 0 0,0 0 16,0 0-16,0 0 0,0 1 0,0-1 15,21 0-15,0-21 0,0 21 16,0-21-16,1 21 0,-1-21 16,0 0-16,21 0 0,-21 0 0,1 0 15,20 0-15,0-21 0,-21 21 16,22-21-16,-1 21 0,-21-21 0,22 0 16,-22-1-16,42-20 15,-42 0-15,22-1 0,-22-20 16,-21 42-16,21 0 15,-21-1-15,0 1 0,0 0 0,-21 42 32,0 0-17,21 1-15,-21-1 0,-1 0 16,22 0-16,-21 21 0,21-20 16,0-1-16,0 0 0,-21 0 0,21 0 15,0 0-15,0 1 0,-21-1 16,21 0-16,0 0 0,0-42 47,0 0-32,21 0-15,0-1 0,-21 1 0,21-21 16,1 21-16,-1-22 0,0 22 16,21-21-16,1-22 0,-22 43 15,21 0-15,-21 0 0,0 0 0,1 21 16,-1 0-16,0 0 0,0 0 15,-21 21-15,0 0 16,0 21-16,0-20 0,0-1 0,0 21 16,0 0-16,0 1 15,0-22-15,0 0 0,0 0 16,0 0-16,0 1 0,0-1 0,0 0 16,21-21-16,-21 21 0,21-21 15,1 0-15,-1 0 16,0 0-16,0 0 0,0-21 0,0 0 15,1 0-15,-1 21 0,0-22 0,0-20 16,0 21-16,-21 0 0,21 0 16,1-22-16,-22 22 0,21 0 15,-21 0-15,0-22 0,0 22 0,0 0 16,0 0-16,0-21 0,0 20 0,-21 1 0,-1 0 16</inkml:trace>
  <inkml:trace contextRef="#ctx0" brushRef="#br0" timeOffset="103772">4741 4826 0,'-21'0'16,"0"0"-16,0 0 16,0 21-1,-1-21-15,1 0 47,0 0-47,0 0 16,0 0-16,0 0 0</inkml:trace>
  <inkml:trace contextRef="#ctx0" brushRef="#br0" timeOffset="104010.56">2646 4974 0,'-43'0'0,"86"0"0,-107 0 0,22 0 15,63 0 1,21 0-16,-20 0 16,20 0-16,0 0 0,22 0 15,-22 0-15,0-21 0,22 0 0,-22 21 16,1 0-16,-22 0 0,21-21 15,-21 21-15,0 0 0,1-21 0,-22-1 16</inkml:trace>
  <inkml:trace contextRef="#ctx0" brushRef="#br0" timeOffset="104198.71">2265 4763 0,'0'0'15,"-21"-22"1,-1 22-16,22-21 31,22 21-31,-1 0 0,0 0 16,0 0-16,0-21 0,0 21 16,1 0-16,-1 0 0,21-21 0</inkml:trace>
  <inkml:trace contextRef="#ctx0" brushRef="#br0" timeOffset="105624.74">6096 5652 0,'0'0'0,"0"-22"47,0 1-47,21 0 0,0 0 15,-21 0-15,21 0 0,1-22 0,-1 22 16,-21-21-16,21 21 0,0-22 16,0-20-16,0 20 0,1-20 0,-22 21 15,21-22-15,0 1 0,0-1 0,-21 1 16,0 20-16,0 1 0,0 0 15,21 20-15,-21 1 0,0 0 16,0 0-16,-21 21 16,21 21-16,-21 0 15,0 0-15,21 22 0,-21-1 16,-1 0-16,22 22 0,0-22 0,0 22 16,-21-22-16,21 22 0,0 20 15,0-20-15,0-22 0,0 0 0,0-20 16,0 20-16,0-21 0,21 0 15,-21 0-15,22 1 0,-1-1 0,0-21 16,0 0-16,0 0 0,0 0 16,1 0-16,-1 0 15,21 0-15,-21-21 0,22-1 0,-22 1 16,21 0-16,-21 0 0,0-21 0,1 20 16,20-20-16,-21 0 0,0-1 0,-21 1 15,21 0-15,1-22 0,-22 22 16,0 21-16,0-22 0,0 22 15,0 0-15,0 0 0,0 42 32,0 0-32,0 0 0,-22 1 0,22 20 15,-21-21-15,0 21 0,21 1 0,0-22 16,-21 21-16,21 1 0,-21-1 16,0-21-16,21 21 0,0-20 0,-22-1 15,1 0-15,21 21 0,0-21 16,0 1-16,-21-1 0,21 0 15,21-21 17,-21-21-32,21 21 0,1-21 15,-22-1-15,21 1 0,0 0 0,0 21 16,0-21-16,-21 0 0,21 21 16,1-21-16,-1 21 15,0-22-15,-21 44 31,0-1-15,0 0-16,0 0 0,0 0 16,0 0-16,21 1 15,-21-1-15,21-21 0,0 21 16,1-21-16,-1 21 0,0-21 16,0 0-16,21 0 0,-20 0 0,-1 0 15,21 0-15,-21 0 0,22 0 0,-22 0 16,21-21-16,-21 0 0,0 21 15,22-21-15,-22-1 0,0 1 16,0 0-16,0 0 0,1 0 0,-1 0 16,0-22-16,-21 22 0,0 0 0,0 0 15,21 0-15,-21-1 0,0 1 16,-21 21 0,0 0-16,0 0 0,-1 0 15,1 21-15,21 1 0,0-1 0,-21 0 16,21 0-16,-21 0 0,21 0 15,0 1-15,0-1 0,0 0 16,0 0-16,0 0 0,0 0 16,21-21-16,0 0 0,0 0 15,1 0-15,-1 0 16,0 0-16,0 0 0,0 0 16,0 0-16,1 0 0,-1 0 0,0-21 15,0 21-15,0-21 0,-21 0 16,0 0-1,0 0-15,0-1 0,0 1 16,-21 0-16</inkml:trace>
  <inkml:trace contextRef="#ctx0" brushRef="#br0" timeOffset="105859.24">6032 5059 0,'0'0'0,"-42"21"16,21-21 0,42 0-1,0 0-15,22 0 0,-22 0 0,21 0 16,0 0-16,1-21 0,20 21 16,-20 0-16,20 0 0,-21-21 0,22 21 15,-22 0-15,1 0 0,-1 0 0,0-21 16,1 21-16,-22 0 0,0 0 0,0 0 15</inkml:trace>
  <inkml:trace contextRef="#ctx0" brushRef="#br0" timeOffset="107998.91">8721 5588 0,'21'0'0,"-42"0"0,63 0 16,-21 21-16,0-21 0,0 0 16,-21-21-1,22 21 1,-22-21-16,0 0 0,21 0 16,-21-1-16,0 1 0,0-21 15,0 21-15,21 0 0,0-22 0,0 1 16,0 21-16,22-64 15,-22 43-15,0-1 0,0 1 16,0 21-16,1 0 0,-1 0 0,0 21 16,0 0-16,0 0 0,0 0 0,1 21 15,-22 0-15,0 0 0,0 0 16,0 0-16,0 22 0,0-22 16,0 0-16,0 0 0,0 0 15,0 1-15,0-44 47,21 1-47,-21 0 16,0 0-16,0 0 0,0-22 15,0 22-15,0 0 0,0 0 0,-21 0 16,21 0-16,-22-1 0,22 1 16,0 0-16,-21 21 0,0 0 0,0 0 15,0 0-15,0 0 0,-1 21 16,1 0-16,21 1 0,-21 20 15,0-21-15,0 21 0,0-20 0,21 20 16,-22 0-16,22-21 0,-21 22 0,21-1 16,0 0-16,0-20 0,0 20 0,0-21 15,0 21-15,21-20 0,1-1 16,-1 0-16,21 0 0,-21 0 16,0-21-16,1 0 0,20 21 0,-21-21 15,21 0-15,-20 0 0,20 0 0,-21-21 16,21 0-16,-20 21 0,-1-21 15,21-21-15,-21 20 0,0 1 0,22-21 16,-22 0-16,21-1 0,-21 1 0,1-22 16,-1 22-16,21-21 0,-21-1 15,22-84-15,-22 84 0,0 22 16,0-21-16,0 20 0,-21 1 0,21 0 16,-21 20-16,0 1 0,0 0 0,0 0 15,-21 21 1,0 21-16,0 0 0,0 22 15,0-22-15,-1 21 0,22 0 16,-21 1-16,0 20 0,0 1 0,0-22 16,21 22-16,0-1 0,0-21 0,-21 22 15,21-22-15,0 1 0,0-1 16,0 0-16,0 1 0,0-1 0,0-21 16,21 21-16,0-20 0,0-1 0,0 21 15,0-42-15,22 21 0,-22 0 16,0-21-16,21 0 0,1 0 0,-22 0 15,21 0-15,1 0 0,-1 0 0,0 0 16,-21-21-16,22 0 0,-1 0 0,-21 0 16,22 0-16,-22-1 0,21 1 15,-21 0-15,0-21 0,-21 21 0,22-22 16,-22 1-16,21 21 0,-21-22 16,0 22-16,0-21 0,0 21 0,0 0 15,-21-1-15,-1 22 0,1 0 16,0 0-16,0 0 0,-21 0 0,20 22 15,-20-1-15,21 0 0,-21 0 16,20 0-16,-20 0 0,21 1 0,-21 20 16,20-21-16,1 0 0,21 22 15,0-22-15,-21 21 0,21-21 0,0 0 16,0 1-16,0-1 0,21 0 16,-21 0-16,21 0 0,1-21 0,-1 21 15,0-21-15,0 0 0,0 0 0,22 0 16,-22 0-16,0 0 0,0 0 0,0-21 15,0 0-15,1 0 0,-1 0 16,0 0-16,0-1 0,0 1 16,-21-21-16,21 21 0,1-22 0,-22 22 0,0-21 15,42-22-15,-42 43 16,0 0-16,0 0 0,0 0 0,21 21 16,-21 21 15,0 0-31,0 0 0,0 22 0,0-22 15,0 0-15,-21 0 0,21 21 16,0-20-16,0-1 0,0 21 16,0-21-16,0 0 0,0 1 0,0-1 15,0 0-15,0 0 0,21 0 16,0 0-16,0-21 0,1 0 16,-1 0-16,0 0 15,0 0-15,0 0 0,0 0 0,1-21 16,-1 0-16,0 0 0,21 0 0,-21-22 15,22 22-15,-1-42 0,85-64 32,-106 84-32,0 22 0,-21 0 15,22 21-15,-22-21 0,-22 21 16,1 0-16,0 0 16,0 21-16,21 0 0,0 0 0,0 1 15,0-1-15,0 0 16,0 0-16,0 0 0,21 0 0,0 1 15,0-1-15,1 21 0,-1-21 16,0 0-16,0 1 0,0-1 0,-21 0 16,0 0-16,21 0 15,-42-21 1,0 0-16,0 0 0,0 0 16,0 0-16,-1-21 0,1 0 15,0 21-15,0-21 0,0 21 0,0-21 16,-1 21-1,1 0-15,21 21 16,0 0 0,0 0-1,21-21-15,1 21 0,-1-21 16,0 0-16,21 0 0,-21 0 16,1 0-16,20 0 0,-21 0 0,21 0 15,-20 0-15,20 0 0,0 0 0,1-21 16,-22 21-16,21-21 15,0 0-15,1 0 0,-1-1 0,0 1 16,22-42-16,-22 42 0,-21-22 16,1 22-16,-1 0 0,21-43 15,-42 43-15,21 0 0,-21 0 16,-21 21 0,0 0-16,0 0 0,0 0 0,-1 21 15,22 0-15,-21 0 0,21 22 16,0-22-16,0 0 0,0 0 0,0 0 15,0 1-15,0-1 0,21 0 16,-21 0-16,22 0 0,-22 22 0,21-43 16,-21 21-16,0 0 0,0 0 0,0 0 15,0 0-15,-21 1 16,-1-22 0,1 0-16,0 0 0,-21 0 0,21 0 15,-1 0-15,1 0 0,21-22 31,21 1-31,-21 0 16</inkml:trace>
  <inkml:trace contextRef="#ctx0" brushRef="#br0" timeOffset="109738.72">13610 4487 0,'0'0'0,"0"-21"0,0 0 0,0 0 0,0 0 16,0 0-16,0-1 15,0 44 17,-21-1-32,0 0 0,21 21 15,-21 22-15,-1-1 0,22 1 0,0-1 16,-21 22-16,21 0 0,-21-1 15,21 1-15,-21 0 0,21-22 0,-21 1 16,21 20-16,0-41 0,0 20 0,-21 1 16,21-22-16,-22 0 0,22-21 0,0 22 15,0-22-15,0 0 0,-21 0 16,0-21 0,21-21-1,0 0-15,0 0 0,0-22 16,0 22-16,21-21 0,0 0 0,1-1 15,-1 1-15,0 0 0,0-1 16,0 1-16,22 0 0,-22-1 0,21 22 16,-21-21-16,22 21 0,-1-22 0,-21 22 15,21 21-15,1 0 0,-22 0 16,21 0-16,-21 0 0,22 0 0,-22 21 16,0 0-16,0 22 0,22 41 15,-22-62-15,-21 20 16,0-21-16,0 21 0,0-20 0,-21-1 15,-1 21-15,1-21 0,0 0 16,0 1-16,-21-1 0,20-21 0,-20 21 16,21-21-16,0 0 0,-22 0 0,22 0 15,0 0-15,0 0 0,0 0 0,0 0 16,21-21-16,-22 0 0,1-1 16,21 1-16,0 0 0,0 0 15,0 0-15,0 0 0,0-1 0,0 1 16,0 42-1,0 1 1,0-1-16,0 0 0,21 0 16,1 0-16,-1 0 0,-21 1 0,21-22 15,0 21-15,21 0 0,-20 0 16,20-21-16,-21 0 0,21 21 0,-20-21 16,20 0-16,0 0 0,1 0 15,-1 0-15,0 0 0,22 0 0,-22-21 16,0 21-16,1-21 0,-22 0 0,21 0 15,-21-1-15,22 1 0,-22 0 16,0 0-16,0 0 0,0-22 0,-21 22 16,22-21-16,-22 21 0,21-22 0,-21 22 15,0 0-15,0 0 0,0 42 32,0 0-17,0 0-15,-21 1 0,21 20 16,0-21-16,-22 0 0,22 0 0,0 22 15,0-22-15,0 0 0,0 0 0,0 0 16,0 1-16,0-1 0,22 0 0,-1-21 16,0 21-16,0-21 0,0 0 15,0 0-15,1 0 0,-1 0 16,0 0-16,0 0 0,0 0 0,0-21 16,1 0-16,-1 21 0,0-21 0,0-22 15,0 22-15,0 0 0,22-64 16,-43 64-16,21-21 15,-21-1-15,21 22 0,-21-21 0,21 21 16,-21 0-16,0-1 0,0 1 0,0 42 31,0 1-15,0-1-16,-21 0 0,21 0 0,0 21 16,0-20-16,0 20 0,0-21 0,0 21 15,0-20-15,0 20 0,0-21 0,0 0 16,0 0-16,0 1 0,21-1 0,-21 0 15,21 0-15,1-21 0,-1 21 16,0-21-16,0 0 0,0 0 0,0 0 16,1 0-16,-1 0 0,0 0 15,0 0-15,0-21 0,22 0 0,-22 0 16,0 0-16,0-1 0,0-20 0,0 0 16,22-1-16,-22 1 0,0 0 15,21-22-15,-20 22 0,-1-22 0,21 1 16,22-64-16,-43 63 0,0 1 15,0-1-15,0 22 0,-21 0 16,0-1-16,0 22 0,0-21 0,0 21 16,0 0-16,0-1 0,-21 44 31,21-1-31,-21 21 0,0 0 16,0 1-16,21-1 0,-22 22 15,1-22-15,21 21 0,-21 22 0,0-21 16,21-1-16,-21 1 0,21-1 0,0 1 15,0-22-15,-21 21 0,21-20 0,0-1 16,0 0-16,0 1 0,0-22 16,0 21-16,0-21 0,0 1 0,21-1 15,0-21-15,-21 21 0,21-21 0,0 0 16,22 0-16,-22 0 0,21 0 16,-21 0-16,0 0 0,1-21 15,-1 0-15,0-1 0,0 1 0,0 0 16,0 0-16,1-21 0,-22 20 15,0-20-15,0 21 0</inkml:trace>
  <inkml:trace contextRef="#ctx0" brushRef="#br0" timeOffset="109921.38">15473 5080 0,'-21'0'15,"-1"0"1,44 0-16,-1 0 15,0 21-15,0-21 0,21 0 0,-20 0 16,20 0-16,-21 0 0,21 0 0,1 0 16,-22 0-16,21 0 0,1 0 15,-22 0-15,21 0 0,-21 0 0,0-21 16,1 21-16</inkml:trace>
  <inkml:trace contextRef="#ctx0" brushRef="#br0" timeOffset="110581.65">16764 4678 0,'0'-21'15,"0"42"-15,21-63 0,-21 20 0,21 1 16,0 0-16,-21 0 0,22 21 31,-1 21-15,-21 21-16,0 1 0,0-1 0,0 0 15,21 1-15,-21 20 0,0 1 16,0-1-16,0 1 0,21-1 0,-21-20 16,0 20-16,21-21 0,-21 22 0,0-22 15,0-21-15,0 22 0,0-1 0,0-21 16,0 0-16,0 1 0,0-1 15,0 0-15,0-42 32,0 0-32,0-1 0,21 1 15,-21 0-15,22 0 0,-22-21 0,21-1 16,-21 1-16,21 0 0,0-22 16,0 1-16,22-1 0,-22 1 0,21-22 15,-21 21-15,22 1 0,-1-1 0,-21 22 16,21 0-16,-20-1 0,-1 1 15,0 21-15,0 0 0,0 0 0,-21-1 16,21 22 0,1 0 15,-22 22-31,21-1 16,-21 0-16,0 21 0</inkml:trace>
  <inkml:trace contextRef="#ctx0" brushRef="#br0" timeOffset="111620.72">17886 5271 0,'21'0'0,"-42"0"0,63 0 0,-42-22 15,21 1-15,0 0 0,-21 0 0,0 0 16,0-22-16,22 22 0,-22-21 15,0 0-15,0-1 0,0 1 0,0 21 16,0-22-16,0 1 0,0 21 0,-22 0 16,1 21-16,0 0 15,0 0-15,0 0 0,0 0 0,-1 21 16,-20 0-16,21 0 0,0 22 0,0-1 16,-1-21-16,1 43 0,0-22 15,0 0-15,0 1 0,21-22 0,0 21 16,0 0-16,0-20 0,0-1 0,0 21 15,0-21-15,21-21 0,0 21 0,0 1 16,0-22-16,1 0 0,-1 0 16,0 0-16,0 0 0,0 0 15,0-22-15,22 22 0,-22-21 16,0 0-16,-21 0 0,21 0 0,0 0 16,1-22-16,-1 22 0,0-21 0,0-1 15,0 1-15,-21 0 0,21-1 16,1 1-16,-22 21 0,0-21 0,0 20 15,21 1-15,-21 0 0,0 42 32,0 0-32,0 1 15,-21-1-15,21 21 0,0-21 0,-22 22 16,22-22-16,-42 85 16,42-43-16,0-42 15,0 22-15,0-22 0,0 0 16,0 0-16,21 0 0,0 0 15,1-21-15,-1 0 0,0 22 0,0-22 16,0 0-16,22 0 0,-22 0 0,0 0 16,21 0-16,-21-22 0,22 1 0,-1 21 15,-21-21-15,22-21 0,-22 21 16,21-1-16,-21-20 0,0 0 0,1 21 16,-1-22-16,-21 1 0,0 21 15,0-22-15,0 22 0,0 0 0,0 0 16,-21 21-16,-1 0 15,1 0-15,0 0 0,0 21 16,21 0-16,0 0 0,0 1 16,0-1-16,0 0 0,0 21 0,0-21 15,21 22-15,-21-22 0,21 0 16,0 43-16,1-43 0,-1 0 16,-21 0-16,0 0 0,0 0 0,21 1 15,0-1-15,-21 0 16,21-21-16,0 0 0,1 0 15,-1 0-15,0 0 16,0 0-16,0 0 0,0-21 0,1 0 16,-1 21-16,0-22 0,0 1 15,0 0-15,0 0 0,1-21 0,-1 20 16,-21-20-16,21 0 0,0-1 16,0 1-16,-21 21 0,0-21 0,21 20 15,-21 1-15,0 42 31,-21-21-31,21 22 0,0 20 16,0-21-16,-21 0 0,21 22 0,0-22 16,0 0-16,0 0 0,0 21 0,0-20 15,0-1-15,0 0 0,0 0 16,21 0-16,-21 0 0,21-21 16,1 0-1,-1 0-15,0 0 16,0 0-16,-21-21 15,0 0-15,0 0 0,0 0 0,0 0 16</inkml:trace>
  <inkml:trace contextRef="#ctx0" brushRef="#br0" timeOffset="111796.4">19198 4678 0,'-21'0'0,"42"0"0,-63 0 0,42-21 16,-21 21-16,-1 0 15,1 0-15,42 0 47,1 21-47,-1 0 16</inkml:trace>
  <inkml:trace contextRef="#ctx0" brushRef="#br0" timeOffset="113619.01">19727 5355 0,'21'0'0,"22"0"16,-43-21-1,21 0-15,0 0 0,-21 0 16,21-1-16,-21 1 0,0 0 0,21-21 15,-21 21-15,22-22 0,-22 1 0,0 0 16,0-1-16,0 1 0,0 21 16,0-22-16,0 22 0,0 0 0,0 0 15,-22 0-15,1 21 0,0 0 0,0 0 16,-21 21-16,20 0 0,-20 21 0,0-20 16,-1 20-16,1 0 15,0 1-15,-1-1 0,22 0 0,0 1 16,0-1-16,21-21 0,0 21 0,0-20 15,0 20-15,0-21 0,21 0 0,0 0 16,0-21-16,1 22 0,-1-22 0,0 21 16,0-21-16,0 0 0,0 0 15,22 0-15,-22 0 0,0-21 0,0-1 16,0 22-16,22-21 0,-22 0 0,0 0 16,0-21-16,0 20 0,1-20 0,-22 0 15,21 21-15,0-22 0,-21 1 16,21 0-16,-21 20 0,0 1 15,0 0-15,0 42 16,-21 0 0,0 1-16,21 20 0,-21-21 15,21 21-15,-22-20 0,22 20 0,0 0 16,0-21-16,0 1 0,0 20 0,0-21 16,22 0-16,-1 0 0,0 1 0,-21-1 15,21 0-15,0-21 0,0 21 16,1-21-16,-1 0 0,0 0 0,0 0 15,0 0-15,22 0 0,-22 0 0,0-21 16,0 0-16,0 0 0,0-1 0,1 1 16,-1-21-16,0 0 0,0-1 15,0 1-15,22-22 0,-22 1 16,0-1-16,21 1 0,-21-1 0,1 1 16,20-1-16,-21 22 0,0 0 0,0-22 15,-21 43-15,0-21 0,0 21 0,0-1 16,0 1-16,-21 21 31,0 21-31,0 22 0,0-22 0,0 21 16,-22-21-16,22 43 0,0-22 15,0 22-15,0-22 0,-1 22 0,1-1 16,0 1-16,0-22 0,21 21 16,0-20-16,0-1 0,0 0 0,0 1 15,0-1-15,0-21 0,0 0 0,0 22 16,0-22-16,0 0 0,21-21 15,0 21-15,0-21 0,1 0 0,-1 0 16,0 0-16,21 0 0,-21 0 0,1 0 16,20 0-16,-21-21 0,21 0 0,-20 0 15,20 0-15,-21-22 0,21 22 16,1-21-16,-22 21 0,21-1 0,-21-20 16,1 21-16,-1 0 0,-21 0 15,0 42 1,0 0-1,0 0-15,0 0 0,-21 0 16,21 1-16,-22-1 0,22 0 0,0 0 16,0 0-16,0 0 0,0 1 0,0-1 15,0 0-15,0 0 16,22-21-16,-1 0 16,0 0-16,0 0 0,0 0 15,0 0-15,1 0 0,-1 0 0,0 0 16,0-21-16,0 0 0,-21 0 0,21-1 15,1 1-15,-1 0 0,0 0 16,-21 0-16,21 0 0,-21-1 0,21 22 16,-21-21-16,0 42 47,0 1-47,0-1 15,0 0-15,0 0 0,0 0 16,-21 0-16,21 1 0,0-1 15,0 0-15,0 0 32,21-21-32,0 0 15,1 0 1,-22-21-16,21 21 0,-21-21 0,0 0 0,21 21 16,-21-22-16,0 1 0,0 0 15,0 0-15,0 0 0,0 0 16,0-1-16,0 1 0,0 0 15,-21 21-15,0-21 0,21 0 32,0 0-17,21 21-15,0-22 16,0 22-16,0-21 0,0 21 16,1 0-16,20-21 0,-21 21 0,0 0 0,22 0 15,-22 0-15,0 0 0,0 0 16,0 0-16,0 0 0,1 0 0,-22 21 15,0 0-15,0 1 16,0-1-16,0 0 0,0 21 0,0-21 16,0 1-16,0 20 0,0-21 15,0 0-15,0 22 0,0-22 0,0 0 16,0 0-16,0 0 0,0 0 0,-22 1 16,22-1-16,-21 0 0,21 0 15,0-42 32,0 0-47,0 0 0,0-22 16,21 22-16,1 0 0,-1 0 15,0-22-15,21 1 0,-21 21 16,22-21-16,41-43 0,-20 21 16,-22 43-16,1 0 15,-22 21-15,21 0 0,-21 0 0,0 0 0,1 0 16,-22 21-16,0 0 15,0 1-15,0-1 0,0 21 0,0-21 16,0 0-16,0 22 0,-22-22 0,22 0 16,-21 21-16,0-20 0,21-1 0,0 0 15,-21 0-15,0 0 16,21 0-16,-21-21 0,21 22 16,-22-22-1,22-22 1,-21 1-16,21 0 15,0 0-15,-21-21 0</inkml:trace>
  <inkml:trace contextRef="#ctx0" brushRef="#br0" timeOffset="113808.16">21717 4657 0,'0'-21'16,"-21"21"-16,21-22 31,-21 22 16,-1 0-47,1 0 16</inkml:trace>
  <inkml:trace contextRef="#ctx0" brushRef="#br0" timeOffset="114012.78">20151 4763 0,'-43'0'0,"86"0"0,-107 0 0,43 21 16,42-21 0,21 0-1,-20 0-15,20 0 0,0 0 16,1 0-16,20 0 0,-21 0 0,22 0 15,-22 0-15,22-21 0,-22 21 0,0 0 16,1 0-16,-1-22 0,-21 22 0,0 0 16</inkml:trace>
  <inkml:trace contextRef="#ctx0" brushRef="#br0" timeOffset="115060.44">22945 5376 0,'21'0'31,"0"-21"-15,0 21-16,-21-21 16,21 0-16,0 21 0,1-21 0,-22 0 0,21-1 15,0-20-15,0 21 0,-21 0 16,21-22-16,0 1 0,-21 0 16,0 21-16,22-22 0,-22 22 0,21-21 15,-21 21-15,0-1 0,-21 22 31,-1 22-31,1-1 0,0 21 0,0-21 16,0 0-16,-22 43 0,43-22 16,0-21-16,0 22 0,0-22 0,0 0 15,0 0-15,0 0 0,22 1 16,-22-1-16,21 0 0,0 0 16,21-21-16,-21 0 0,1 0 0,20 0 15,0 0-15,-21 0 0,22 0 0,-1 0 16,0 0-16,-20 0 0,20-21 0,-21 21 15,21-21-15,-20 0 0,-1-1 16,0-20-16,21 21 0,-42-21 0,21-1 16,1 22-16,-1-21 0,-21-1 15,0 22-15,21 0 0,-21 0 0,0 0 0,-21 63 32,0-21-17,21 0-15,-22 22 0,1-22 0,21 21 16,0-21-16,-21 22 0,0-22 0,21 0 15,-21 0-15,21 22 16,0-22-16,-21 0 0,21 0 16,0 0-1,0-42 1,0 0 0,0 0-16,0 0 15,0-22-15,21 22 0,0 0 0,0-21 16,0-1-16,0 1 0,22 0 0,-22-1 15,21 1-15,1 0 0,-1-1 16,0 22-16,1 0 0,-22 0 0,21 0 16,0 21-16,-20 0 0,-1 0 15,0 21-15,0 21 0,-21-21 0,0 22 16,21-22-16,-21 21 0,0 0 16,0 1-16,0-1 0,0 0 0,0-20 15,0 20-15,0 0 0,-21-21 0,0 1 16,21-1-16,-21 0 0,0 0 0,-1 0 15,1-21-15,21 21 0,-21-21 16,0 0-16,21-21 31,0 0-15,0 0-16,0 0 0,0-22 0,0 22 16</inkml:trace>
  <inkml:trace contextRef="#ctx0" brushRef="#br0" timeOffset="115269.05">23389 4487 0,'-21'-21'0,"42"42"0,-63-42 0,21 21 16,-1 0-16,22-21 0,-21 21 15,0 0-15,0 0 16,0 21-16,0 0 15,-1-21-15,1 22 16,0-1-16,0 0 0,-21 0 16,-22 0-16</inkml:trace>
  <inkml:trace contextRef="#ctx0" brushRef="#br0" timeOffset="116136.89">889 6795 0,'0'-22'0,"0"44"0,0-86 0,0 43 0,0-21 15,0-1-15,21 1 0,-21 0 16,0-1-16,21 1 0,-21 21 0,0-22 16,0 1-16,0 21 0,0 0 15,0 0-15,21 21 0,-21 21 16,0 0-1,0 21-15,-21 1 0,21-1 0,-21 0 16,21 22-16,-21-1 0,0 1 16,21-1-16,-21 1 0,21-22 0,-22 22 15,1-1-15,0-21 0,21 22 16,-21-22-16,0 1 0,0-1 0,21 0 16,-22-21-16,22 1 0,-21 20 15,0-21-15,0-21 31,0-21-31,21 0 16,-21 0-16,-1-22 0,1 22 0,0-21 16</inkml:trace>
  <inkml:trace contextRef="#ctx0" brushRef="#br0" timeOffset="116936.75">190 6900 0,'0'0'0,"0"-21"15,43 21 1,-22 0-16,0 0 0,21 0 15,1-21-15,20 21 0,-20 0 16,-1-21-16,21 21 0,1-21 16,-1 0-16,1 21 0,-1-22 0,1 1 15,-1 0-15,1 0 0,-1-21 16,-20 20-16,-1-20 0,0 0 0,1-1 16,-22 1-16,0 0 0,-21-1 0,0 22 15,0-21-15,0 21 0,0 0 16,-21-1-16,0 1 0,0 21 15,-22 0-15,22 0 0,0 21 16,0 1-16,0-1 0,-1 21 0,1 0 16,21 22-16,0-22 15,-21 22-15,21-22 0,-21 22 0,21-22 16,0 21-16,0-20 0,0-1 16,-21 0-16,21 1 0,0-1 0,0 0 15,0 1-15,0-22 0,-21 21 16,21-21-16,0 1 0,0-1 0,0 0 15,0-42 17,0 0-32,0-1 0,21 1 15,0 0-15,0-21 0,0 21 16,0-1-16,1 1 0,-1 0 16,0 0-16,0 0 0,0 21 15,0 0-15,1 0 0,-1 0 16,-21 21-1,0 0-15,0 0 0,0 0 16,0 1-16,0-1 0,0 0 16,0 0-16,0 0 0,0 0 15,21 1-15,-21-1 0,21-21 0,0 21 16,0-21-16,1 0 16,20 0-16,-21 0 0,0 0 0,22 0 15,-22 0-15,21 0 0,-21-21 16,22 0-16,-1-1 0,-21 1 15,21 0-15,1 0 0,-22-21 0,21 20 16,-21-20-16,1 21 0,-22-21 16,21 20-16,-21-20 0,0 21 15,0 0-15,-21 42 16,-1 0-16,1-21 16,21 21-16,-21 22 0,0-22 0,21 0 15,-21 0-15,21 0 0,0 0 16,0 1-16,0-1 0,0 0 0,21 0 15,0 0-15,0-21 0,0 21 16,1-21-16,-1 0 0,0 0 0,0 0 16,0 0-16,0 0 0,1 0 15,20 0-15,-21-21 0,0 21 16,0-21-16,1 0 0,-1 21 0,0-21 16,0 0-16</inkml:trace>
  <inkml:trace contextRef="#ctx0" brushRef="#br0" timeOffset="117984.91">3831 6922 0,'0'0'15,"0"21"1,21-21-16,0 0 0,1 0 0,-1 0 15,0 0-15,0 0 0,0-21 16,0 21-16,1-22 0,-1 1 16,0 21-16,-21-21 0,21 0 0,-21 0 15,0 0-15,0-1 0,0 1 0,0 0 16,0 0-16,0-21 0,-21 20 16,0-20-16,0 21 0,-1 0 0,1 0 15,0-1-15,-21 22 0,21 0 0,-1 0 16,1 0-16,-21 0 0,-43 85 15,64-43-15,0 1 16,0-1-16,0 0 0,21 1 16,0-1-16,-22 0 0,22 1 15,0-1-15,0 0 0,0 1 0,0-22 16,22 21-16,-22-21 0,21 1 0,0-1 16,0-21-16,21 0 0,-20 21 0,20-21 15,-21 0-15,21 0 0,1-21 16,-22 21-16,21-21 0,-21-1 0,22 1 15,-22 0-15,21 0 0,-21-21 0,1 20 16,-1-20-16,-21 21 0,21-21 16,-21-1-16,21 1 0,-21 0 0,0 20 15,0-20-15,0 21 0,0 0 0,0 0 16,0 42 15,0 0-31,0 21 0,0-21 16,0 1-16,0 20 0,0-21 15,0 21-15,0-20 0,0 20 0,0-21 16,0 0-16,0 0 0,21 1 0,0-1 16,1 0-16,-22 0 0,21-21 0,0 0 15,0 21-15,0-21 0,22 0 16,-22 0-16,0 0 0,21 0 0,1-21 16,-22 0-16,21 21 0,0-21 0,-20-22 15,20 22-15,0 0 0,-21-21 16,1 21-16,-1-22 0,0 1 15,0 0-15,-21 20 0,0-20 0,0 21 16,0 0-16,0 0 0,0-1 0,-21 22 16,0 0-1,0 0-15,-1 22 0,22-1 16,-21 0-16,21 0 0,0 0 16,0 0-16,0 1 0,0 20 15,0-21-15,0 0 0,21 0 0,1 1 16,-1-1-16,0 0 0,-21 0 0,21 0 15,0 0-15,0 1 0,1-1 0,-22 0 16,21-21-16,0 21 0,-21 0 16,0 0-16,21-21 15,0 0 1,0 0 15,1-21-31,-1 0 0,0 21 0,0-21 16,0 0-16,0 21 0,22-21 0,-22-1 15,21 22-15</inkml:trace>
  <inkml:trace contextRef="#ctx0" brushRef="#br0" timeOffset="120691.27">5757 6816 0,'0'-21'16,"0"42"-16,21-64 0,-21 22 0,0 0 16,0 0-16,0 0 0,0 0 15,-21 21-15,0-22 0,0 22 0,0 0 16,0 0-16,-22 0 0,22 0 0,-21 0 15,-1 0-15,22 22 0,-21 20 16,21-21-16,-22 0 0,22 22 0,-21-22 16,21 21-16,0-21 0,-1 22 0,1-22 15,21 21-15,0-21 0,0 0 0,0 1 16,0-1-16,0 0 0,0 0 16,43-21-16,-22 0 0,0 21 0,0-21 15,21 0-15,1 0 0,-22 0 0,21 0 16,1-21-16,-22 21 0,21-21 15,0 0-15,-20 0 0,-1-1 16,21 1-16,-21 0 0,0 0 0,-21 0 16,22 21-16,-22-21 0,21-1 0,-21 1 15,0 0-15,0 42 32,0 0-17,0 1-15,0-1 0,0 0 16,0 0-16,-21 0 0,21 22 0,0-22 15,0 21-15,0 0 0,0 1 16,0-1-16,0 0 0,0 1 0,0 20 16,21-20-16,-21 20 0,0 1 0,0-1 15,0-21-15,0 22 0,0-1 16,0 1-16,0-1 0,0 1 0,0-1 16,-21 1-16,-1-1 0,22-20 15,-21 20-15,21-20 0,-21 20 0,0-21 16,0 1-16,0-1 0,-1-21 0,1 22 15,0-22-15,0 0 0,0 0 16,0 0-16,-1 0 0,1 1 0,0-22 0,0 0 16,0 0-16,0 0 0,-1 0 15,1-22-15,21 1 0,-21 0 0,0 0 16,21-21-16,-21 20 0,21-20 16,0-21-16,0 20 0,0-20 0,0-22 15,21 22-15,0-22 0,21 0 0,-20 1 16,20-1-16,0-21 0,1 21 0,-1-20 15,0 20-15,22 0 0,-22 1 16,22-1-16,-22 0 0,0 22 0,22-1 16,-22 22-16,0-22 0,1 22 15,-1 0-15,-21 21 0,22-22 0,-22 22 0,0-21 16,0 21-16,-21-1 16,21 1-16,-21 0 15,0 0-15,-21 42 47,21 0-47,-21 0 16,21 1-16,0-1 0,0 21 15,0-21-15,0 0 0,0 1 0,0-1 16,0 21-16,0-21 0,0 0 16,0 1-16,0-1 0,0 0 0,0 0 15,21-21-15,0 21 0,0-21 16,1 0-16,-1 21 0,0-21 0,21 0 15,-21 0-15,1 0 0,-1-21 16,21 21-16,-21-21 0,0 0 16,1 0-16,-1 0 0,0-1 0,0 1 15,0 0-15,0-21 0,1 21 0,-1-1 16,0 1-16,-21 0 0,0 0 16,21 0-16,0 0 0,-21-1 0,0 1 15,0 42 16,0 1-15,0-1-16,-21 0 0,21 0 0,-21 21 16,21-20-16,0-1 0,0 0 15,0 21-15,0-21 0,0 1 0,0-1 16,0 0-16,0 0 0,0 0 16,21 0-16,0 1 0,0-22 15,1 0-15,20 0 0,-21 0 16,0 0-16,0 0 0,22 0 0,-22 0 15,21 0-15,-21-22 0,1 1 16,-1 21-16,0-21 0,21 0 0,-42-21 16,21 20-16,1 1 0,-1 0 0,-21-21 15,0 21-15,0-1 0,0 1 16,0 42 15,0 1-31,-21-1 16,21 0-16,-22 0 0,22 0 15,-21 0-15,21 1 0,0-1 0,0 0 16,-21 0-16,21 0 0,-21 0 16,21 1-16,0-1 0,0 0 15,0-42 32,0 0-47,21-1 16,0-20-16,-21 21 0,21 0 0,1 0 15,-1-22-15,0 22 0,21-21 16,-42 21-16,21 21 0,-21-22 16,22 22-16,-1 0 15,0 0 1,-21 22-16,21-1 0,-21 0 16,0 0-16,0 0 0,0 0 0,0 1 15,0-1-15,0 0 0,0 0 16,0 0-16,0 0 0,0 1 0,0-1 15,0 0-15,0 0 16,21-21-16,0 0 16,1 0-1,-1 0-15,0 0 0,0-21 16,0 0-16,0 0 0,1-1 16,-1 1-16,0 0 0,21 0 0,-21-21 15,22 20-15,-22 1 0,21-21 16,-21 21-16,1 0 0,-1-1 15,0 1-15,0 21 0,-21 21 32,0 1-32,-21-22 0,0 21 15,21 0-15,-21 0 0,21 21 0,0-20 16,-22-1-16,22 0 0,-21 0 0,21 0 16,0 0-16,0 1 0,0-1 15,0 0-15,0 0 0,0 0 0,21 0 16,1 1-16,-1-22 15,0 21-15,0-21 0,0 0 0,0 0 16,22 0-16,-22 0 0,21 0 0,-21 0 16,22 0-16,-1 0 0,-21-21 0,22 21 15,-22-22-15,0 1 0,0 0 16,0 0-16,0-21 0,1 20 0,-1 1 16,0-21-16,-21 21 0,21 0 0,-21-22 15,0 22-15,0 0 16,0 0-16,-21 21 15,0 0 1,0 0-16,-1 21 0,22 0 16,-21 0-16,0 0 0,21 1 0,-21-1 15,21 21-15,0-21 0,0 0 16,0 1-16,0-1 0,0 0 0,0 0 16,0 0-16,0 0 0,21 1 15,0-22-15,0 0 0,1 0 16,-1 0-16,0 0 0,21 0 15,-21 0-15,1 0 0,-1-22 0,0 1 16,0 0-16,0 0 0,22 0 16,-22 0-16,0-1 0,0 1 15,21-21-15,-20 21 0,-1 0 0,-21-1 16,0 44 15,0-1-15,0 0-16,0 0 0,-21 0 0,-1-21 15,22 21-15,-21 1 0,0-1 0,21 0 16,0 0-16,0 0 0,-21-21 0,21 21 16,-21-21-16,21 22 0,0-44 47,21 22-47,0-21 0,0 0 15,-21 0-15,21 0 0,1 0 16,-1-1-16,21 1 0,-21 0 0,0 0 15,1 0-15,-1 0 0,21-22 16,-21 43 0,-21 21-1,0 1-15,0-1 16,0 0-16,0 0 0,-21 0 0,21 0 16,0 1-16,0-1 0,0 0 15,0 0-15,0 0 0,0 0 0,0 1 16,0-1-16,0 0 0,21-21 15,0 21-15,1-21 16,-1 0-16,0 0 0,0 0 16,0 0-16,0-21 0,1 21 15,-1-21-15,0 0 0,0-1 0,21-20 16,1 0-16,-22-1 0,0 22 16,21-63-16,-20 20 15,41-21-15,-42 43 0,0-43 16,1 43-16,-1 21 0,-21-43 15,0 43-15,-21 42 32,-1-21-32,1 43 0,0-22 15,21 0-15,-21 21 0,0-20 0,21 20 16,-21 0-16,-1-21 0,22 22 16,0-22-16,-21 21 0,21 1 15,-21-22-15,21 21 0,0-21 0,0 0 16,0 22-16,0-22 0,0 0 0,0 0 15,0 0-15,0 1 0,0-1 0,0 0 16,0 0-16,21-21 16,0 0-1,1 0-15,-1-21 0,-21 0 16,21 0-16,0-1 0,-21 1 0,0 0 16,0 0-16</inkml:trace>
  <inkml:trace contextRef="#ctx0" brushRef="#br0" timeOffset="120904.37">9229 6816 0,'0'0'15,"21"0"17,0 0-32,0 0 0,21 0 15,-20 0-15,-1 0 0,21 0 0,0 0 16,-20 0-16,-1 0 0,21 0 0,-21 0 15,0 0-15,1 0 0,-22-21 32,-22 21-32,1 0 15,0-22-15</inkml:trace>
  <inkml:trace contextRef="#ctx0" brushRef="#br0" timeOffset="122702.43">11980 6943 0,'21'-21'31,"-21"-1"-15,22 1-16,-1 21 15,0-21-15,0 0 0,0 21 0,0-21 16,1 0-16,-1-22 0,0 22 15,0 0-15,0-21 0,-21 20 0,21-20 16,1 0-16,-1 21 0,-21-22 16,0 1-16,0 21 0,0 0 0,0-1 15,0 1-15,0 0 0,0 42 32,-21 0-32,-1 22 0,-20-1 0,21 22 15,0-1-15,0 1 0,-22-1 16,22 1-16,-21-1 0,21 1 0,-22 20 0,22-20 15,-42 42-15,41-43 0,1-21 16,0 1-16,0-1 0,21 0 16,0-20-16,0-1 0,0 0 0,-21 0 15,21-42 1,-21 0 0,21 0-16,0-22 0,0 22 0,0-21 15,0-1-15,0 1 0,0 0 16,0-1-16,0 1 0,0 0 15,0-22-15,0 22 0,21 21 0,-21-22 16,21 22-16,-21 0 0,0 0 0,0 0 16,21 21-16,0 21 15,-21 0-15,0 0 16,21 0-16,1 1 0,-22 20 0,21-21 16,0 0-16,0 22 0,-21-22 15,21 21-15,0-21 0,1 0 0,-1 22 0,0-22 16,0 0-16,0 0 0,22 0 15,-22 1-15,0-22 0,0 0 0,0 21 16,22-21-16,-22 0 0,0 0 16,0 0-16,21 0 0,-20-21 0,-1-1 15,0 1-15,0 0 0,0 0 0,-21 0 16,21-22-16,1 1 0,-1 21 0,-21-21 16,0 20-16,0-20 0,21 0 0,-21 21 15,21-22-15,-21 22 0,0 0 16,0 0-16,0 42 15,0 0 1,0 0-16,0 0 0,0 1 0,0-1 16,0 21-16,0-21 0,0 0 15,0 22-15,0-22 0,0 0 0,0 21 16,0-20-16,0-1 0,0 0 16,0 0-16,0 0 0,0 0 0,21-21 15,-21 22-15,21-22 0,1 0 0,-1 0 16,0 0-16,0 0 0,0 0 0,0 0 15,1 0-15,20-22 0,0 1 0,1 0 16,-22 0-16,21 0 0,0-22 16,1 22-16,-1-21 0,0 0 15,1 20-15,-22-20 0,0 0 0,0-1 16,-21 22-16,0 0 0,0 0 0,0 0 16,0 0-16,-21 21 15,0 0-15,0 21 0,0 0 16,-1 0-16,22 0 0,-21 0 0,21 1 15,0-1-15,-21 0 0,21 21 0,0-21 16,0 22-16,0-22 0,0 21 0,21-21 16,0 1-16,-21 20 0,22-21 0,-22 0 15,21 0-15,-21 1 0,21-1 16,-21 0-16,0 0 16,0-42-1,0 0-15,0 0 16,-21-1-16,0 1 0,21-21 15,-22 21-15,1 0 0,21-1 16,-21 1-16,0 21 16,21 21-1,0 1-15,0-1 16,0 0-16,0 0 0,0 0 0,0 0 16,21-21-16,0 22 0,0-1 0,1-21 15,-1 21-15,0-21 0,0 0 16,21 0-16,-20 0 0,20 0 0,-21 0 15,21 0-15,1 0 0,-22 0 0,21 0 16,-21-21-16,22 0 0,-22-1 0,0 1 16,21 0-16,-20-21 0,-1-1 15,0 1-15,0 0 0,43-43 16,-43 43-16,0-22 0,0 1 16,0 20-16,0-20 0,1 21 0,-1-22 15,-21 22-15,21-1 0,-21 1 16,21 21-16,-21 0 0,0 0 0,0-1 0,0 44 31,-21-1-31,0 21 16,0-21-16,-1 22 0,1-1 15,0 0-15,0 22 0,21-22 0,-21 0 16,0 1-16,21 20 0,0-20 0,0-1 16,0 0-16,-22 1 0,22-1 15,0 0-15,0 1 0,0-22 0,0 21 16,0-21-16,0 22 0,22-22 0,-22 0 15,0 0-15,21-21 0,0 21 0,0-21 16,0 0-16,0 0 0,1 0 16,-1 0-16,0 0 0,0 0 0,21-21 15,-20 0-15,-1 21 0,0-21 0,0 0 16,0-1-16,0 1 0,-21-21 16,0 21-16,0 0 0,0-22 15,0 22-15</inkml:trace>
  <inkml:trace contextRef="#ctx0" brushRef="#br0" timeOffset="122929.51">13779 6795 0,'-21'0'0,"42"0"32,1 0-17,-1 0-15,0 0 0,21 0 0,-21 0 16,22 0-16,-1 0 0,0 0 0,1 0 15,-1 0-15,0 0 0,-20 0 0,20-22 16,-21 22-16,0 0 0,0 0 16,-21-21-1,0 0-15,-21 21 0,0-21 16,0 21-16,-21-21 0,-1 21 0</inkml:trace>
  <inkml:trace contextRef="#ctx0" brushRef="#br0" timeOffset="123144.14">13081 6519 0,'0'22'0,"0"-44"0,-21 44 16,0-22-16,63 0 78,-21 0-62,0 0-16,0 0 0</inkml:trace>
  <inkml:trace contextRef="#ctx0" brushRef="#br0" timeOffset="123524.58">15346 6625 0,'0'-21'0,"0"42"0,-21-42 47,-1 42-47,1-21 0,21 21 16,-21 1-16,0-1 0,21 0 0,0 0 16,-21-21-16,21 21 0,-21 0 15,21 1-15,0-1 0,-22-21 16,22 21-1,0-42 1,0 0 0,22 21-16</inkml:trace>
  <inkml:trace contextRef="#ctx0" brushRef="#br0" timeOffset="123728.04">15536 6604 0,'0'0'16,"-21"21"0,0 0-1,0 1-15,21-1 16,0 0-16,-21-21 0,21 21 16,0 0-16,0 0 0,-22-21 15,22 22-15,0-1 16,-21-21-16,0 0 0</inkml:trace>
  <inkml:trace contextRef="#ctx0" brushRef="#br0" timeOffset="124592.37">868 2434 0,'0'0'0,"21"-42"16,0 42-16,-21-21 16,0 42 30,0 0-30,0 0-16,0 0 0,0 1 0,0-1 16,0 0-16,-21 0 0,21 0 15,-21 0-15,21 1 0,0-1 16,0 0-16,0 0 16,21-21 15</inkml:trace>
  <inkml:trace contextRef="#ctx0" brushRef="#br0" timeOffset="124792">1143 2413 0,'0'0'16,"0"-21"-16,0 42 31,0 0-31,0 0 16,0 1-16,0-1 0,0 0 0,0 0 15,0 0-15,0 22 16,0-22-16,0 0 0,0 0 0,0 0 16,21 0-16,0-21 0,0 22 0,1-1 15,20-21-15,-21 21 0,43-21 16</inkml:trace>
  <inkml:trace contextRef="#ctx0" brushRef="#br0" timeOffset="156048.67">17928 5842 0,'-21'21'0,"42"-42"0,-63 42 16,21-21-16,42 0 62,0 0-46,0 0-16,21 0 0,-20 0 0,-1 0 16,21 0-16,0 0 0,1 0 0,-1 0 15,0 0-15,22 0 0,-1 0 16,1 0-16,-1 0 0,1 0 0,-1 0 15,1 0-15,-1 0 0,1 21 16,-1-21-16,22 0 0,-21 0 0,-1 22 16,1-22-16,-1 0 0,22 0 15,-22 21-15,22-21 0,0 0 0,-1 0 16,1 21-16,0-21 0,-22 0 0,22 0 16,-1 0-16,-20 21 0,21-21 0,-1 0 15,1 0-15,-22 21 0,22-21 0,0 0 16,-1 0-16,1 21 0,-21-21 15,20 0-15,-20 0 0,20 0 0,-20 22 16,-1-22-16,1 0 0,-1 0 0,1 0 16,-1 0-16,1 0 0,-1 0 15,1 21-15,-22-21 0,22 0 16,-22 0-16,0 0 0,1 0 0,-1 0 16,0 0-16,-20 21 0,20-21 0,-21 0 15,0 0-15,0 0 0,1 0 0,-1 0 16,0 0-1,0 0-15,-42 0 47,0 0-47,0 0 16,-1 0-16</inkml:trace>
  <inkml:trace contextRef="#ctx0" brushRef="#br0" timeOffset="157416.43">4170 7726 0,'-43'0'0,"86"0"0,-107 0 0,43 0 0,-21 0 15,21 0-15,-1 21 0,-20-21 16,21 0-16,0 0 0,0 0 0,-1 0 16,1 0-16,42 0 46,1 0-46,-1 0 16,21 0-16,-21 0 0,22 0 16,-1 21-16,0-21 0,1 0 0,-1 0 15,21 0-15,1 0 0,-1 0 16,1 21-16,21-21 0,-22 0 0,22 0 16,-1 0-16,1 0 0,0 0 0,-1 22 15,1-22-15,0 0 0,-1 0 0,22 0 16,0 0-16,0 0 0,0 0 15,21 0-15,-21 0 0,-1 0 0,22 0 16,-21 0-16,21 0 0,0 0 0,-21 0 16,21 21-16,0-21 0,0 0 15,0 0-15,-21 21 0,0-21 0,21 21 16,0-21-16,-21 0 0,21 0 0,0 21 16,-22-21-16,1 0 0,0 21 15,0-21-15,21 0 0,-21 22 16,0-22-16,21 21 0,-22-21 0,1 21 15,21-21-15,-21 0 0,-21 21 0,21-21 16,-22 21-16,22-21 0,-21 0 16,21 21-16,-22-21 0,1 0 0,0 22 15,-1-22-15,-20 21 0,20-21 16,-20 0-16,-1 0 0,1 21 0,-1-21 16,1 0-16,-1 0 0,1 21 0,-1-21 15,-20 0-15,20 0 0,1 0 0,-1 21 16,-20-21-16,62 0 15,-62 0-15,-1 0 0,22 0 16,-22 21-16,0-21 0,1 0 0,-22 0 16,21 0-16,-21 0 0,22 0 0,-22 0 15,0 0-15,0 22 0,0-22 0,0 0 16,1 0-16,-1 0 0,0 0 16,0 0-16,0 0 0,0 0 15,1 0 1,-44 0 46,-20 0-62,0 0 0,-1 0 0,-20 0 16</inkml:trace>
  <inkml:trace contextRef="#ctx0" brushRef="#br0" timeOffset="158417.42">1228 9821 0,'0'0'0,"0"-21"15,0 0 1,0 0-1,0 0-15,0 0 16,0-1-16,0 1 16,0 0-16,0 0 0,-22 21 15,22-21-15,-21 21 0,0-21 16,21 42 15,0 0-31,0 0 0,0 0 16,0 0-16,0 1 0,0 20 0,0-21 15,0 21-15,0-20 16,0 20-16,0 0 0,-21-21 0,21 22 16,-21-22-16,21 21 0,0-21 15,0 22-15,-21-22 0,-1 0 0,22 0 16,-21 0-16,21 1 0,0-1 16,0 0-16,0 0 0,-21 0 0,21 0 15,-21 1-15,21-44 63,0 1-48,0 0-15,21 21 0,-21-21 0,21 0 16</inkml:trace>
  <inkml:trace contextRef="#ctx0" brushRef="#br0" timeOffset="158972.41">1545 10097 0,'0'21'0,"0"0"31,21-21 0,0 0-31,1 0 16,-1 0-16,-21-21 15,21 21-15,0-21 16,-21-1-16,0 1 16,0 0-16,-21 21 31,0 0-16,0 0-15,-1 0 16,1 21-16,21 0 16,-21-21-16,0 22 15,21-1 1,21-21 15,0 0-31,0-21 16,-21-1-1,0 1 1,-21 21 31,0 0-31,42 0 15,0 0-31</inkml:trace>
  <inkml:trace contextRef="#ctx0" brushRef="#br0" timeOffset="164320.54">3937 10160 0,'21'0'15,"0"0"1,-21-21-1,21 21-15,1-21 0,-1 21 0,-21-21 16,21-1-16,-21 1 16,21 0-16,0-21 15,-21 21-15,0-1 0,0 1 0,0 0 16,-21 0-16,0 0 16,0 21-16,0-21 0,-1 21 15,1 0-15,-21 0 0,21 0 0,-22 0 16,1 0-16,21 21 0,-21 0 15,-1-21-15,1 21 0,21 0 0,-22 22 16,22-22-16,-21 0 0,21 21 16,0-21-16,21 22 0,0-22 0,0 0 15,0 0-15,0 0 0,0 1 0,0-1 16,0 0-16,21 0 0,0 0 16,0 0-16,0-21 0,0 0 0,1 0 15,20 0-15,-21 0 0,0 0 16,22 0-16,-22-21 0,21 21 0,-21-21 15,22 0-15,-22 0 0,21 0 16,-21-1-16,0-20 0,22 21 16,-22-21-16,21-1 0,22-63 15,-43 43-15,0 21 0,21-22 16,-20 1-16,20-1 0,-21 22 0,0-22 16,0 22-16,-21 0 0,22 20 0,-22 1 15,21-21-15,-21 21 0,0 0 16,-21 21 15,-1 42-31,1-21 0,0 21 16,0 1-16,0-1 0,0 0 15,-1 22-15,1-1 0,0-20 16,0 20-16,0 1 0,21-22 0,0 22 16,0-22-16,0 0 0,0 1 0,0-1 15,0-21-15,0 21 0,21-20 16,0-1-16,0 0 0,22 0 0,-22 0 15,21 0-15,0-21 0,1 0 0,-1 0 16,22 0-16,-22 0 0,21 0 16,-20-21-16,20 0 0,-20 0 0,-1 0 15,21 0-15,-20-1 0,-22 1 0,21-21 16,-21 21-16,1-22 0,-1 22 16,-21-21-16,0 21 0,0 0 15,0-1-15,0 1 0,0 0 0,-21 21 16,-1 0-16,-20 0 0,21 0 15,-21 0-15,20 0 0,-20 21 0,21 0 16,-21 1-16,-1-1 0,22 0 0,0 0 16,-21 0-16,42 0 0,-22 22 15,22-22-15,0 0 0,0 0 0,0 0 16,0 1-16,0-1 16,22-21-16,-1 0 0,0 0 0,21 0 15,-21 0-15,22 0 0,-22 0 16,21 0-16,-21 0 0,22-21 0,-22 21 0,21-22 15,-21 1-15,1 0 0,-1 0 16,0-21-16,0 20 0,0 1 16,0-21-16,-21 21 0,0-22 15,0 22-15,22 0 0,-22 0 0,0 0 16,21 0-16,-21 42 31,0 0-31,0 0 0,0 0 16,0 0-16,0 1 0,0-1 15,0 21-15,0-21 0,0 0 0,0 1 16,0-1-16,0 0 0,0 0 0,0 0 16,0 0-16,21 1 0,0-22 15,0 0-15,0 0 0,1 0 16,20 0-16,-21 0 16,0 0-16,22 0 0,-22-22 0,0 1 15,21 0-15,-21 0 0,1 0 0,-1 0 16,0-22-16,0 1 0,0 0 15,0-1-15,1-20 0,-1-1 16,0 22-16,0-22 0,0 1 0,-21-1 0,21 22 16,1 0-16,-1-1 15,-21 1-15,0 0 0,21 21 0,-21-1 0,0 1 16,0 0-16,0 42 31,0 0-31,-21 1 0,0 20 16,21 0-16,0 1 0,-22-1 15,22 21-15,-21-20 0,21 20 16,-21-20-16,21 20 0,0-21 0,0 1 16,0-1-16,0 0 0,0 1 15,0-1-15,0-21 0,0 0 0,0 1 16,21-1-16,0 0 0,1 0 0,-1 0 16,0-21-16,0 0 0,21 21 0,-20-21 15,-1 0-15,21 0 0,-21 0 16,22 0-16,-22 0 0,21-21 0,-21 21 15,0-21-15,1 0 0,-1 0 16,0 0-16,0-1 0,0-20 16,0 21-16,-21-21 0,0-43 15,22 43-15,-22 20 0,0-20 0,0 0 16,0 21-16,0-1 0,0 1 16,-22 21-16,1 0 15,0 21-15,0 1 0,0 20 0,0-21 16,-1 21-16,1-20 0,0 20 15,0-21-15,21 21 0,-21-20 0,21 20 16,0-21-16,0 0 0,0 0 16,0 1-16,0-1 0,21-21 15,0 0-15,0 0 0,0 0 16,1 0-16,-1 0 0,0 0 16,0-21-16,0-1 0,0 1 15,-21 0-15,22 0 0,-1-21 16,-21 20-16,0-20 0,21 21 0,-21-21 15,0-1-15,0 22 0,0 0 0,0 0 16,-21 42 15,21 0-31,0 0 0,0 22 16,0-22-16,-21 0 0,21 21 16,0-21-16,0 22 0,0-22 0,0 0 15,0 0-15,21 0 0,-21 1 16,21-1-16,0 0 0,0 0 15,0-21-15,1 21 0,-1-21 0,0 0 16,0 0-16,0 0 0,0 0 0,1 0 16,20 0-16,-21 0 0,0-21 0,0 21 15,1-21-15,-1 0 16,0 0-16,0-22 0,-21 22 0,0 0 16,0-21-16,0 20 0,0 1 0</inkml:trace>
  <inkml:trace contextRef="#ctx0" brushRef="#br0" timeOffset="164533.16">5715 9419 0,'-21'0'16,"42"0"-16,-63 0 0,20 0 15,44 0 1,-22 21-16,42-21 0,-21 0 15,0 0-15,22 0 0,-1 0 0,0 0 16,1 0-16,-1 0 0,21 0 16,-20 0-16,-1 0 0,0 0 0,1 0 15,-22 0-15</inkml:trace>
  <inkml:trace contextRef="#ctx0" brushRef="#br0" timeOffset="164868.54">7366 9229 0,'0'0'0,"0"-21"0,-42 21 16,20 0-1,1 21-15,21 0 16,-21 0-16,21 0 0,0 22 15,-21-1-15,21 0 0,-21 1 0,21 20 16,0-21-16,-21 22 0,21-1 16,0-20-16,0 20 0,0-20 0,0-1 15,-22 0-15,22 1 0,0-22 0,-21 21 16,21-21-16,0 0 0,0 22 16,-21-22-16,21 0 0,0 0 15,-21-42 1,21 0-1,0 0-15</inkml:trace>
  <inkml:trace contextRef="#ctx0" brushRef="#br0" timeOffset="165631.63">6943 9885 0,'21'0'16,"-42"0"-16,42 0 31,0 0-31,0 0 0,0 0 15,22 0-15,-1 0 0,-21 0 16,21 0-16,1 0 0,-1 0 0,0 0 16,22 0-16,-22 0 0,1-21 0,-1 21 15,0-21-15,-21-1 0,22 22 16,-22-21-16,0 0 0,0 0 16,0 21-16,-21-21 0,-21 21 46,21 21-46,-21 0 16,0 0-16,21 0 0,0 1 0,0-1 16,0 0-16,0 0 0,-21-21 15,21 21-15,0 0 0,0 1 0,0-1 16,0 0-16,21-21 0,0 0 16,0 21-16,0-21 0,1 0 0,-1 0 15,21 0-15,-21 0 0,22 0 16,-1 0-16,-21 0 0,21-21 15,-20 21-15,20-21 0,-21 0 0,0-1 16,0 1-16,1 0 0,-1 21 16,-21-21-16,21 0 0,-21 0 0,21-1 15,0 1-15,-21 42 47,0 1-47,0-1 0,0 0 16,-21 0-16,21 21 0,-21-20 0,21 20 15,0-21-15,0 21 0,-21 1 16,21-1-16,-21 0 0,21 1 0,-22-1 16,22 22-16,0-22 0,-21 21 0,0 1 15,0-22-15,21 22 0,-21-1 16,0-20-16,-1 20 0,1-21 16,0 22-16,0-22 0,0 1 0,0 20 15,-22-21-15,22-20 0,0 20 0,0 0 16,-22-21-16,22 1 0,0-1 0,0 0 15,0-21-15,0 0 0,-1 0 16,1-21-16,21 0 16,0-1-16,0-20 0,0 0 0,0-1 15,21 1-15,1-21 0,-1 20 0,0-20 16,0 20-16,0 1 0,106-148 31,-106 147-31,22 1 0,-22 0 16,21-1-16,-21 22 0,22-21 0,-22-1 0,21 22 15,1-21-15,20-22 0,-21 22 16,-20 21-16</inkml:trace>
  <inkml:trace contextRef="#ctx0" brushRef="#br0" timeOffset="165978.98">8551 9779 0,'0'0'15,"0"-21"-15,0 42 32,-21 0-32,21 0 15,0 22-15,0-22 0,-21 21 0,21 1 16,0-1-16,-21 0 0,21 1 0,0 20 16,0-21-16,-21 1 0,21 20 0,-22 1 15,22-1-15,-21-20 0,0 20 16,21 1-16,-21-22 0,0 21 0,21-20 15,-21-1-15,-1 0 0,1 1 16,0-1-16,0 0 0,0 1 0,0-22 16,21 0-16,-22 21 0,1-20 15,21-1-15,0 0 0,0 0 16,0-42 0,0 0-16,21 21 15,1-21-15,-1-22 0,0 22 16,0-21-16,0 21 0,0-22 0</inkml:trace>
  <inkml:trace contextRef="#ctx0" brushRef="#br0" timeOffset="166305.37">8509 9948 0,'0'-42'15,"0"84"-15,21-105 0,0 21 0,-21 20 0,21 1 16,1 0-16,-1 0 0,0 0 15,0 0-15,0 21 0,22 0 0,-1 0 16,-21 0-16,21 0 0,-20 0 0,20 21 16,-21 0-16,0 0 0,0 0 15,1 0-15,-22 1 0,0 20 0,0-21 16,0 0-16,-22 0 0,1 1 0,-21-1 16,21 0-16,-22 0 0,1 0 0,21 0 15,-21-21-15,20 22 0,-20-22 16,21 21-16,0-21 0,0 21 15,-1-21-15,1 0 0,0 0 16,21 21-16,21-21 31,0-21-31,1 0 16,20 21-16,-21-21 0,0-1 0</inkml:trace>
  <inkml:trace contextRef="#ctx0" brushRef="#br0" timeOffset="166700.14">9080 9948 0,'22'0'15,"-1"0"-15,0 0 16,0-21-16,0 21 0,0 0 16,1-21-16,20 21 0,-21 0 0,0-21 15,22 21-15,-22-21 0,21 0 0,-21 21 16,22-22-16,-22 1 0,0 0 15,0 0-15,0 0 0,0 0 16,-21-1-16,0 1 0,0 0 0,0 0 16,-42 21-16,21-21 15,0 21-15,-22 0 0,22 0 16,-21 0-16,0 21 0,-1 0 0,-20 0 0,20 22 16,1-22-16,0 21 0,-1 0 15,22-20-15,0 20 0,0 0 16,21-21-16,0 1 0,0 20 0,0-21 15,0 0-15,21 0 0,21 1 0,-20-1 16,20-21-16,-21 21 0,21-21 16,1 0-16,-1 0 0,-21 0 0,22 0 15,-1 0-15,-21 0 0,21 0 0,-20 0 16,-1 0-16,0-21 0,-21 0 16,21-1-16,-21 1 15</inkml:trace>
  <inkml:trace contextRef="#ctx0" brushRef="#br0" timeOffset="167856.32">1736 11769 0,'-22'0'16,"1"0"-16,0 0 16,0 0-16,0 0 0,0 0 15,-1 0-15,22-21 16,-21 21-16,0 0 0,0-22 15,21 1 1,0 0 0,0 0-16,21 21 0,0-21 0,0 21 15,-21-21-15,22 21 0,-1 0 16,21 0-16,-21-22 0,0 22 0,1 0 16,-1 0-16,0 0 0,0 0 15,0 0-15,0 22 0,1-1 16,-22 21-16,0-21 15,0 22-15,0-22 0,0 21 0,0 22 16,0-22-16,-22 0 0,1 22 16,0-22-16,0 0 0,-21 1 0,20-1 15,-20 0-15,0 1 0,-1-22 16,1 21-16,0-21 0,-1 1 16,1-1-16,0 0 0,-1 0 0,1-21 15,21 0-15,-21 21 0,20-21 16,-20 0-16,21 0 0,0 0 0,0-21 15,-1 0-15,22 0 0,0 0 16,-21-1-16,21-20 0,0 0 0,0-1 16,0 1-16,0 0 0,0 21 15,21-22-15,1 1 0,-1 21 0,0 0 16,-21-1-16,21 22 0,0-21 16,0 21-16,1 0 0,-1 0 0,0 0 15,-21 21-15,21 1 0,0-1 16,0 0-16,1 0 0,-1 21 15,0-20-15,-21 20 0,21-21 16,0 21-16,-21-20 0,0-1 0,21 21 16,1-21-16,-22 0 0,21 1 15,-21-1-15,21 0 0,-21 0 0,0 0 16,21 0 0,-21 1-16,21-22 15,0 0-15,1 0 16,-1 0-16,0-22 0,0 1 15</inkml:trace>
  <inkml:trace contextRef="#ctx0" brushRef="#br0" timeOffset="168163.47">2032 12277 0,'21'0'47,"0"0"-31,-21-21-16,21-1 15,1 1 1,-22 0-16,0 0 16,-22 21-1,1 0-15,0 0 16,21 21-16,-21-21 15,21 21-15,0 0 16,21-21 15,0 0-31</inkml:trace>
  <inkml:trace contextRef="#ctx0" brushRef="#br0" timeOffset="171065.31">3916 11642 0,'0'0'0,"21"0"0,-21-21 15,21 21-15,0-22 16,-21 1-1,0 0-15,21 21 0,-21-21 16,22 0-16,-22 0 0,21-1 0,-21 1 16,0 0-16,0 0 15,0 0-15,0 0 0,0 42 47,0 0-47,-21 21 0,-1-21 0,22 22 16,-21-1-16,21 0 0,-21 22 0,0-22 15,0 22-15,21-1 0,-21 1 16,-1-1-16,1 1 0,0-1 0,0 1 16,0-1-16,0-20 0,-1-1 15,1 0-15,0 1 0,0 20 16,0-42-16,0 0 0,21 1 16,0-1-16,0 0 0,-22-21 15,1 0-15,0 0 16,21-21-16,0 0 0,-21-1 15,21 1-15,-21-21 0,21 0 16,0-1-16,0 1 0,0-22 0,0 22 16,0-21-16,0-1 0,0 22 0,0-1 15,0 1-15,0 21 0,21-21 16,-21 20-16,21 22 0,-21-21 0,21 21 16,0 0-1,1 21-15,-22 22 16,0-22-16,21 21 0,0-21 15,-21 22-15,0-1 0,21 0 16,0 1-16,22 84 16,-1-64-16,-21-42 0,0 1 15,0-1-15,1 0 0,-1 0 16,0 0-16,0 0 0,21-21 0,-20 0 16,20 0-16,-21 0 0,21 0 0,-20 0 15,20-21-15,0 21 0,1-21 16,-1 0-16,0 0 0,-21 0 0,22-22 15,-1 1-15,-21 0 0,22 20 0,-22-20 16,0-21-16,-21 41 0,0-20 16,0 0-16,0 21 0,0-1 15,0 1-15,0 0 0,-21 21 16,0 0-16,-1 0 0,1 0 16,0 21-16,21 0 0,-21 1 0,0-1 15,0 0-15,21 21 0,0 1 0,0-22 16,0 21-16,0 0 0,0-20 15,0 20-15,0-21 0,0 0 0,0 22 16,21-22-16,0-21 0,0 21 0,0 0 16,0-21-16,22 0 0,-22 0 15,21 0-15,1 0 0,-22 0 0,21 0 16,0 0-16,1-21 0,-1 0 0,0 0 16,-20-1-16,20 1 0,21-106 31,-63 85-31,0 21 0,22 0 0,-22-1 15,0 1-15,0 42 32,-22-21-32,22 22 0,0-1 0,0 0 15,-21 21-15,21-21 0,0 1 0,-21-1 16,21 0-16,0 0 0,0 0 16,0 0-16,0 1 0,21-22 31,0 0-16,-21-22-15,22 1 0,-22 0 16,21-21-16,0 21 0,-21-1 0,21-20 16,0 0-16,-21 21 0,21-1 0,-21-20 15,22 21-15,-22 42 32,0 0-32,0 22 0,0-22 15,0 0-15,0 21 0,0-21 16,0 22-16,21-22 0,42 106 15,-42-106 1,1-21-16,-1 21 0,21-21 16,-21 0-16,22 0 0,-1 0 15,0 0-15,1 0 0,-1 0 0,0 0 16,1 0-16,20-21 0,-21 0 0,1 0 16,-1 0-16,0-1 0,1-20 15,-22 21-15,21-21 0,-21 20 0,-21-20 16,0 21-16,0 0 0,0 0 0,0-1 15,0 1-15,0 0 0,0 0 16,-21 21-16,0 0 0,-21 0 16,21 0-16,-1 21 0,1 0 0,0 0 15,-21 1-15,21-1 0,-1 21 16,1-21 0,21 0-16,0 1 0,0-1 0,0 0 15,21-21-15,1 21 0,-1-21 16,0 0-16,0 0 0,21 0 15,-20 0-15,-1 0 0,21-21 0,-21 0 16,0 0-16,1-1 0,-1 22 0,0-21 16,0 0-16,0 0 0,-21 0 15,21 0-15,-21-1 0,0 44 47,0-1-47,0 0 16,0 0-16,0 0 0,0 0 15,0 1-15,0 20 0,0-21 0,0 21 16,0 1-16,0-1 0,0 0 16,0 1-16,0-1 0,0 0 0,0 22 15,0-1-15,0-20 0,0 20 0,0 1 16,-21-1-16,21 1 0,-21-1 0,21 1 16,0-1-16,-21 1 0,0-1 0,0 1 15,-1-22-15,22 22 0,0-22 16,-21 0-16,21 1 0,-21-1 0,21-21 15,0 0-15,0 0 0,0 1 16,-21-1-16,0-21 0,0-21 16,21-1-16,0 1 15,0-21-15,0 21 0,-22-22 16,22-20-16,0 21 0,0-22 0,0 22 16,0-22-16,0 1 0,0-1 0,22-63 15,-1 64-15,-21 20 0,21-20 16,0 21-16,0-1 0,0 1 15,1 0-15,-1-1 0,0 1 0,0 0 16,0-1-16,0 22 0,64-127 31,-43 127-31,1-43 0,-1 43 16,-21 0-16,22 0 0,-22 0 0,0-1 16,42 1-16</inkml:trace>
  <inkml:trace contextRef="#ctx0" brushRef="#br0" timeOffset="171390.71">7006 11388 0,'0'-21'0,"0"42"0,0-64 15,0 65 16,-21-1-31,0 21 0,21 0 16,-21-20-16,21 20 0,-22 21 0,22-20 16,-21-1-16,21 22 0,0-22 15,-21 21-15,21 1 0,-21-22 0,21 1 16,0-1-16,-21 0 0,21 1 0,0-1 16,0-21-16,0 0 0,0 0 15,0 1-15,0-1 0,0-42 31,21-1-31,0 1 0,0-21 16,0 21-16,1-22 16,-1-20-16</inkml:trace>
  <inkml:trace contextRef="#ctx0" brushRef="#br0" timeOffset="171872.81">7345 11367 0,'21'-85'16,"-63"254"-16,63-253 0,0-22 15,-21 127 1,0 0-16,0 21 0,0-20 16,0 20-16,-21 0 0,21 1 0,0 20 15,-21-21-15,21 1 0,-22 20 16,1-20-16,21 20 0,-21 1 0,21-22 16,0 0-16,0 22 0,-21-43 15,21 21-15,0 1 0,-21-22 0,21 21 16,0-21-16,0 0 15,0 1-15,0-44 16,0 1 0,0 0-16,0 0 0,0 0 0,0-22 15,0 22-15,0-21 0,21 0 16,0-1-16,0 22 0,0-21 0,1 21 16,-1-22-16,0 22 0,0 0 15,21 21-15,-20-21 0,-1 21 0,0-21 16,21 21-16,-21 0 0,1 21 15,-1 0-15,-21 0 0,0 0 16,0 0-16,0 22 0,0-22 0,0 21 16,0-21-16,0 22 0,0-22 15,0 21-15,0-21 0,0 1 0,0-1 16,0 0-16,0 0 0,0 0 0,0 0 16,0 1-16,-21-22 31,21-22-31,-22 22 15,22-21-15,0 0 0,0 0 0,-21 0 16</inkml:trace>
  <inkml:trace contextRef="#ctx0" brushRef="#br0" timeOffset="172112.87">6689 11769 0,'0'-21'15,"0"-1"1,21 22 0,0 0-16,0 0 0,0 0 15,22-21-15,-22 21 0,0 0 0,21 0 16,-21 0-16,22 0 0,-1 0 16,-21 0-16,0 0 0,22 0 0,-22 0 15,0 0-15,-42 0 31,0 0-31,0 0 0</inkml:trace>
  <inkml:trace contextRef="#ctx0" brushRef="#br0" timeOffset="173137.06">910 14118 0,'0'0'0,"21"0"32,-21-21-17,21 21-15,1-21 0,-1 21 16,0-21-16,0 0 0,0 21 16,0 0-16,1 0 0,-1 0 0,0 0 15,21 0-15,-21 0 0,1 0 16,-1 0-16,21 0 0,-42 21 0,21 0 15,-21 0-15,0 0 16,0 0-16,0 22 0,0-22 0,-21 0 16,-21 21-16,21-20 0,-22 20 15,1-21-15,0 0 0,-1 22 0,1-22 16,0 0-16,-1 0 0,1-21 16,21 21-16,0-21 0,-1 0 0,22-21 31,0 0-31,0 0 0,0 0 15,22-1-15,-1-20 0,0 21 16,0 21-16,21-21 0,-20 0 0,20-1 16,-21 22-16,0 0 15,22 0-15,-22 0 0,0 0 0,21 0 16,-21 22-16,1-1 0,-1-21 16,0 42-16,0-21 0,0 0 0,-21 22 15,0-22-15,0 21 0,0-21 16,0 22-16,0-22 0,-21 21 0,0-21 15,0 1-15,0-1 0,-22 21 16,22-21-16,-21 0 0,21-21 0,-22 22 16,1-1-16,21-21 0,-22 0 15,1 0-15,0 0 0,-1 0 0,22 0 16,-21 0-16,0 0 0,20 0 16,1-21-16,-21-1 0,21 1 15,21 0-15,0 0 16,0 0-16,0 0 15,21-1-15,0 22 0,0-21 16,0 0-16,1 0 0,-1 0 0,0 21 16</inkml:trace>
  <inkml:trace contextRef="#ctx0" brushRef="#br0" timeOffset="173357.65">1926 14266 0,'0'0'0,"0"-21"16,21 21-16,-21-21 15,0 0 17</inkml:trace>
  <inkml:trace contextRef="#ctx0" brushRef="#br0" timeOffset="175401.36">4000 13653 0,'0'0'16,"22"-22"-16,-1-62 16,-21 63-16,-21 21 15,-22 0-15,22 21 16,0 0-16,-21 0 0,-1 0 15,1 22-15,0-1 0,-1 0 0,1 22 16,0-22-16,-1 22 0,1-1 16,0 1-16,20-1 0,1 1 0,0 20 15,0-20-15,21-1 0,0 22 16,0-22-16,0 1 0,0-22 0,21 22 16,0-22-16,22 0 0,-1-20 0,-21 20 15,21-21-15,22 0 0,-22 0 16,1-21-16,-1 0 0,0 0 0,1 0 15,-1 0-15,0 0 0,1 0 0,-1-21 16,0 0-16,-21-21 0,22 21 16,-1-22-16,-21-20 0,22 20 15,-22-20-15,21-22 0,-21 22 0,0-22 16,1 22-16,-22-107 16,0 86-16,0-1 0,0 0 0,0 22 15,-22-1-15,1 1 0,-21-1 0,21 22 16,-22 0-16,22-1 0,-21 22 15,0 0-15,-1 0 0,1 21 16,0 0-16,-1 0 0,1 0 0,0 21 16,-22 0-16,22 0 0,21 22 0,-22-1 15,1 0-15,21 22 0,0-1 0,-1 1 16,22-22-16,0 22 16,0-1-16,0-21 0,0 22 0,22-22 15,-1 1-15,42 41 0,-20-41 16,-1-22-16,0 0 0,1 0 15,20 0-15,-21 0 0,1 1 0,-1-22 16,0 0-16,1 0 0,20 0 0,-20-22 16,-1 1-16,-21 0 0,21 0 15,-20 0-15,-1 0 0,0-1 0,0-20 16,-21 21-16,0 0 0,0 0 16,0-1-16,0 1 0,-21 21 15,0 0-15,21 21 16,-21 1-16,21-1 15,0 0-15,0 0 0,0 21 16,0-20-16,0 20 0,0-21 0,21 21 16,0-20-16,0 20 0,-21-21 0,21 0 15,0 0-15,1 1 0,20-1 16,-21-21-16,0 0 0,0 21 0,1-21 16,20 0-16,-21 0 0,0 0 0,0-21 15,22 0-15,-22 21 0,0-43 16,21 22-16,-20-21 0,-1 21 15,21-22-15,-21 1 0,22 0 0,-22-1 16,21 22-16,22-42 16,-22 41-16,-21 22 0,21 0 0,-20 0 15,-1 0-15,0 0 0,0 0 0,-21 22 16,0-1 0,0 0-16,0 21 0,0-21 0,0 1 15,0-1-15,0 0 0,0 0 0,0 0 16,0 0-16,0 1 15,0-1-15,21-21 16,-21-21 0,21 21-16,-21-22 15,0 1-15,0 0 0,0 0 0,0-21 16,0 20-16,0 1 0,0 0 0,0 0 16,0 0-16,0 0 0,0-1 15,-21 1-15,0 21 0,0 0 16,0 0-16,0 0 0,-1 0 15,1 0-15,0 0 0,0 0 0,0 21 16,0 1-16,-1-1 0,1 0 16,21 21-16,-21-21 0,0 22 0,21-22 15,0 21-15,-21-21 0,21 22 0,0-22 16,0 0-16,0 21 0,0-20 16,0-1-16,0 0 0,21 0 15,0 0-15,0-21 0,0 0 16,1 0-16,-1 0 0,0-21 15,0 0-15,0 0 0,0 0 16,22-22-16,-22 22 0,21-42 0,1-22 16,-1 21-16,-21 1 15,21 21-15,-20-22 0,-1 1 16,0-1-16,0 1 0,0-1 0,-21 1 16,21-64-16,-21 84 15,0 22-15,0 0 0,0 0 0,0 0 16,-21 21-16,0 0 0,0 0 15,0 21-15,0 0 16,-1 0-16,1 21 0,0 1 16,0-1-16,21 0 0,-21 1 0,21-1 15,-21 22-15,21-22 0,-22 0 16,22 22-16,0-22 0,0 0 0,0 22 16,0-22-16,0 1 0,0-1 0,0 0 15,0 1-15,0-1 0,0 0 0,22-21 16,-22 1-16,21-1 0,0 0 15,-21 0-15,21 0 0,0-21 0,0 0 16,1 0-16,-1 0 0,0 0 0,21 0 16,-21 0-16,1 0 0,20-21 15,-21 0-15,21 0 0,-20-22 0,-1 22 16,0 0-16,0 0 0,0 0 16,-21 0-16,0-1 0,0 1 15,0 42 1,-21 1-1,0-1-15,0 0 0,21 0 0,0 0 16,0 0-16,-21 1 0,21-1 16,0 0-16,0 0 0,0 0 15,0 0-15,21 1 16,0-22-16,0 0 16,0 0-16,0 0 0,22 0 0,-22-22 15,0 1-15,0 0 0,22 0 16,-22 0-16,42-64 0,-42 64 15,1-21-15,-1-1 0,0 22 16,0 0-16,-21 0 0,0 0 0,21 21 16,-21 21-1,0 0-15,0 0 16,0 0-16,0 22 0,0-22 0,0 0 16,0 0-16,0 0 0,0 0 15,0 1-15,0-1 16,0 0-16,21-21 15,-21 21-15,22-21 0,-1 0 0,0 0 16,0 0-16,0 0 0,0-21 16,22 0-16,-22 21 0,21-21 15</inkml:trace>
  <inkml:trace contextRef="#ctx0" brushRef="#br0" timeOffset="176194.38">7324 13991 0,'0'0'0,"21"-21"0,-21 0 16,0 0-16,-21 21 15,-1 0-15,1 0 0,0 21 16,0 0-16,0 0 0,0 0 16,-1 1-16,1 20 0,0-21 15,21 0-15,0 22 0,0-22 0,0 21 16,0-21-16,0 22 0,0-22 0,21 0 15,0 0-15,1 0 0,-1 0 0,0 1 16,0-22-16,0 0 0,22 0 16,-22 0-16,0 0 0,0 0 0,0 0 15,0-22-15,1 1 0,-1 0 0,0-21 16,-21 21-16,0-22 0,21 1 16,-21 0-16,0-1 0,0-20 0,0 20 15,0 1-15,0 0 0,0-1 16,0 1-16,0 21 0,0 0 0,0 0 15,0-1 1,21 22-16,0 0 16,1 0-16,20-21 0,-21 21 0,21 0 15,1-21-15,-1 0 0,0 21 16,22-21-16,-22 0 0,1-1 0,20 1 16,-21 0-16,1 0 0,-22 0 0,0 0 15,0 21-15,0-22 0,-21 1 16,0 0-16,-21 0 15,0 21-15,0 0 0,0 0 16,0 0-16,-1 0 0,1 21 0,0 0 16,-21 0-16,21 22 15,-1-1-15,22 0 0,-21 1 0,0 20 16,21 1-16,-21-22 0,21 22 0,0 20 16,0-20-16,0-1 0,0 22 15,0-22-15,0 22 0,21 0 0,0-1 16,-21-20-16,21 21 0,-21-1 0,0 1 15,22-22-15,-22 22 0,0-21 0,0 20 16,0-20-16,0 20 0,-22-20 16,1-1-16,0 1 0,0-22 0,0 22 15,0-22-15,-22 0 0,22-20 0,0 20 16,-21-21-16,20 0 0,1 0 16,0-21-16,-21 0 0,21 0 0,-1 0 15,1-21-15,21 0 16,-21 0-16,21 0 0,0-22 0,0 1 15,0-21-15,21-1 0,0 1 0,1-1 16,41-84-16,-21 84 16,1 1-16,-1 21 0,0-22 0,1 22 15,-22-1-15,21 1 0,-21 0 16,22-1-16,-22 1 0,0 0 0,0 21 0,0-22 16,1 1-16,-22 0 0</inkml:trace>
  <inkml:trace contextRef="#ctx0" brushRef="#br0" timeOffset="180292.62">10329 13208 0,'21'-21'15,"-42"42"-15,42-84 0,-21 41 0,0 1 0,0 0 16,0 0-16,-21 0 16,0 21-16,0 0 0,0 0 0,-22 0 15,1 0-15,0 0 0,-1 21 0,1 0 16,0 0-16,-1 0 0,1 22 15,0-1-15,-1 0 0,1 22 0,0-22 16,-1 22-16,1 20 0,21-20 0,-21-1 16,20 1-16,1-1 0,21 1 15,0-1-15,0 1 0,0 21 16,0-43-16,21 0 0,1 1 0,20-22 16,-21 0-16,21 0 0,-20 0 0,20 0 15,0-21-15,-21 0 0,22 0 16,-1 0-16,0-21 0,22 21 15,-22-21-15,1-21 0,-1 21 0,0-22 16,22 1-16,-22 0 0,0-22 0,1 1 16,-22-1-16,21-21 0,-21 1 15,22-86-15,-43 86 0,0-1 16,0 0-16,0 22 0,0-22 0,-21 22 16,-1-1-16,1 22 0,-21 0 15,21-1-15,-22 22 0,1 21 16,-21 0-16,20 21 0,1 0 0,-22 22 0,1-1 15,21 0-15,-1 22 0,1-1 16,0 1-16,20-1 0,1 1 16,0-1-16,21 1 0,0-1 0,0 1 15,0-1-15,0 1 0,21-22 0,0 1 16,1-1-16,20-21 0,0 21 16,-21-20-16,22-1 0,-1 0 0,0-21 15,1 0-15,-1 0 0,0 0 0,1 0 16,-22-21-16,21 0 0,1-1 0,-1 1 15,0-21-15,-21 0 0,22-1 16,-1 22-16,-21-21 0,22-1 0,-22 22 16,21 0-16,-21 0 0,22 0 15,-22 21-15,0 0 16,-21 21 0,0 0-1,21 0-15,-21 0 16,21-21-16,0 0 31,1 0-15,-22-21-16,0 0 0,0 0 15,0 0-15,0 0 0,0-1 16,0 1-16,0 0 16,-22 21-16,1 0 15,0 0-15,0 0 0,0 21 16,0 0-16,-1 1 15,1-1-15,21 21 0,-21-21 0,21 22 16,-21-22-16,21 21 0,-21 0 0,21-20 16,0 20-16,0-21 0,0 0 0,0 22 15,0-22-15,0 0 0,0 0 16,21 0-16,0 0 0,0-21 0,22 22 16,-22-1-16,21-21 0,-21 0 0,22 0 15,-1 0-15,0 0 0,-21 0 0,22 0 16,-1-21-16,0-1 0,-20 1 15,20 0-15,0-21 0,-21 21 16,1-22-16,20 1 0,-21 0 0,0-1 16,22-41-16,-22 41 15,0 22-15,0 0 0,-21 0 16,21 21-16,-21 21 16,0 0-1,0 0-15,0 0 16,0 1-16,0-1 15,0 0 1,21-21-16,1-21 31,-22 0-31,0-1 16,0 1-16,0 0 16,0 0-1,-22 21 1,1 0-16,0 0 15,0 0-15,0 21 0,21 0 16,-21 0-16,21 1 0,-22-1 16,22 0-16,0 0 0,-21 0 0,21 0 15,-21 22-15,21-22 0,0 0 0,0 0 16,0 0-16,0 1 0,0-1 16,0 0-16,0 0 0,0 0 0,21 0 15,0 1-15,1-22 16,-1 0-16,0 0 0,0 0 15,0 0-15,0 0 0,1 0 0,-1 0 16,21 0-16,-21-22 0,0 1 16,1 0-16,-1-21 0,21-22 15,-21 43-15,0-21 0,1 21 0,-1-22 16,0 22-16,-21 0 0,0 0 0,21 0 16,-21-1-16,0 44 31,-21-1-16,21 21-15,0-21 0,-21 0 16,21 1-16,-21-1 0,21 21 16,0-21-16,0 0 0,0 1 0,0-1 15,0 0-15,0 0 0,0 0 16,0 0-16,21 1 16,0-22-16,0 0 15,0 0-15,0 0 0,1 0 0,-1 0 16,0-22-16,0 1 0,0 0 0,0 0 15,1 0-15,20-43 0,-21 22 16,0 21-16,0-22 16,1 22-16,-22 0 0,0 0 0,21 0 0,-21 0 15,0 42 17,-21 0-32,21 0 15,-22 0-15,22 0 0,0 1 0,-21-1 16,21 0-16,0 0 0,-21 21 0,21-20 15,0-1-15,0 0 0,0 0 16,0 0-16,0 0 0,21-21 16,0 22-16,1-22 0,-1 0 0,0 0 15,21 0-15,-21 0 0,1 0 16,-1 0-16,21 0 0,-21-22 16,22 1-16,-22 0 0,0 0 15,0 0-15,21-22 0,-20 1 0,-22 0 16,21-1-16,0 22 0,-21-21 0,0 21 15,0 0-15,0-1 0,0 1 16,0 0-16,-21 21 16,0 0-16,21 21 0,-22-21 15,22 21-15,-21-21 0,21 22 16,0-1 0,21-21-16,1 0 15,-1 0-15,0 0 0,0 0 0,0 0 16,0 0-16,-21-21 0,22 21 0,-1 0 15,0-22-15,0 22 16,0 0-16,-21 22 31,0-1-31,0 0 16,-21 0-16,0 0 16,21 0-16,-21 1 0,21-1 0,-21 0 0,-1 21 15,22-21-15,0 1 0,0-1 0,0 21 16,0-21-16,0 0 0,0 1 0,0-1 15,0 0-15,0 0 16,22 0-16,-1 0 0,0-21 0,0 22 16,0-22-16,0 0 0,1 0 15,-1 0-15,0 0 0,21 0 0,-21 0 16,22 0-16,-22-22 0,21 1 0,-21 21 16,22-42-16,-22 21 0,21 0 15,-21-22-15,22 1 0,-1-22 16,0 22-16,-20 0 0,-22 21 15,21-22-15,-21 1 0,0 0 16,-21 42-16,-1-22 16,1 22-16,0 0 0,-21 0 0,21 22 15,-22-22-15,22 21 0,-21 0 16,21 0-16,-22 21 0,22-20 0,0-1 16,0 21-16,0-21 0,-1 0 15,1 43-15,0-22 16,21-21-16,0 22 0,0-22 15,21-21 1,0 21-16,1-21 0,-1 0 16,0 0-16,0 0 0,0 0 0,0-21 15,22 0-15,-22 21 0,0-21 0,0-22 16,22 22-16,-22 0 0,0-21 16,0 20-16,0 1 0,0-21 15,1 0 1,-22 63-1,-22 0-15,1 0 0,21 0 16,-21 0-16,21 1 0,-21-1 16,21 21-16,0-21 0,0 0 15,0 1-15,0-1 0,0 0 16,21 0-16,0 0 16,0-21-16,1 0 0,-1 21 0,0-21 15,0 0-15,0 0 0,22 0 0,-22 0 16,0 0-16,21 0 0,-21-21 0,1 0 15,-1 0-15,21 0 0,-21 0 16,0-22-16,22-20 0,-22 42 16,21-43-16,-42 43 15,0 0-15,0 0 0,0 42 32,0 0-32,-21 0 15,0 0-15,0 0 0,21 1 0,0-1 16,0 0-16,-21 0 0,21 0 15,0 0-15,0 1 0,0-1 16,0 0-16,0 0 16,0-42 15,0 0-15,0 0-16,21-1 0,-21 1 0,21 0 15,0 0-15,0-21 0,0 20 16,-21-20-16,22 21 0,-1 0 15,0 0-15,-21-1 0,21-20 16,0 42-16,-21 21 16,21 0-1,-21 1-15,0-1 0,0 0 16,22 0-16,-22 0 0,21 0 0,-21 1 16,21-1-16,0 0 0,-21 0 0,21 0 15,22 22-15,-22-22 16,0 0-16,0-21 15,0 0-15,0 0 16,1-21-16,-22 0 16,21-1-16,21-41 15,-21 42-15,22-22 0,20-20 16,1-1-16,-22 22 16,-21 21-16,21 0 0,-20 0 0,-1 21 15,0 0-15,-21 21 31,0 0-15,0 0-16,21-21 47,0-21-16,-21 0-31,0 0 16,0-1-16,0 1 0,0 0 15,-21 21 1,0 0 0,0 0-16,0 0 0,-1 21 15,22 0-15,-21 1 0,0-1 16,0 0-16,21 21 0,-21-21 0,0 1 0,21-1 16,-22 21-16,22-21 0,0 0 15,0 1-15,0-1 0,0 0 0,0 0 16,0 0-16,0 0 0,0 1 15,0-1-15,22-21 0,-1 0 16,21 21-16,-21-21 0,0 0 16,22 0-16,-1 0 0,-21 0 0,22 0 15,-1 0-15,-21 0 0,21-21 0,1 0 16,-22-1-16,21 1 0,-21-21 16,22 21-16,-22-22 0,0 22 0,0-21 15,0 0-15,1 20 0,-22 1 0,0-21 16,0 21-16,0 0 0,-22 21 31,1 21-31,0-21 16,0 21-16,21 0 0,-21 21 0,0 1 15,21-22-15,-22 21 0,22 1 16,0 41 0,0-63-16,0 1 15,0-1-15,22 0 0,-1-21 0,0 21 16,0-21-16,0 0 0,0 21 15,1-21-15,20 0 0,-21 0 0,21 0 0,-20 0 16,20 0-16,-21-21 0,21 0 16,-20 0-16,20 0 0,0-1 0,1-41 15,20-22-15,-42 64 16,0-42-16,-21 41 16,0 1-16,0 0 0,-21 21 15,0 0 1,0 0-16,0 0 0,21 21 0,0 0 15,-21 1-15,21-1 0,-22 0 16,22 0-16,0 0 0,0 0 16,0 1-16,0 20 0,0-21 0,0 0 0,0 0 15,0 1-15,0-1 0,0 0 0,0 0 16,0 0-16,0 0 0,0 1 16,-21-22-16,0 21 15,0-21-15,0 0 16,0 0-16,-1 0 0,1 0 15,21-21 32,0-1-31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2T13:29:10.0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7620 1058 0,'-21'22'0,"0"-1"16,-1 0-16,1 0 0,0 0 0,0 0 16,-21 1-16,20-22 0,1 21 15,0-21-15,0 0 16,21-21-1,0-1-15,0 1 16,0 0-16,0 0 0,0 0 0,0 0 16,0-1-16,0 1 0</inkml:trace>
  <inkml:trace contextRef="#ctx0" brushRef="#br0" timeOffset="3557.16">2540 826 0,'0'-22'15,"0"1"-15,0 0 16,0 0-1,0 0 1,0 42 15,0 0-15,-21 21-16,21-20 0,0 20 0,-21 0 16,21 22-16,-22-22 0,1 22 15,21-1-15,-21 1 0,0-1 0,21-21 16,-21 22-16,0-1 0,21 1 0,-22-1 15,1 1-15,0-1 0,21 1 16,0-22-16,-21 1 0,21-1 0,-21 0 16,21-21-16,0 22 0,0-22 15,0 0-15,0-42 16,0 0 0,0 0-16,0-22 15,0 22-15,0-21 0</inkml:trace>
  <inkml:trace contextRef="#ctx0" brushRef="#br0" timeOffset="3893.43">2328 910 0,'0'-42'16,"0"84"-16,-21-126 0,0 41 0,21 22 15,0-21-15,0 21 0,0-1 0,0 1 16,-21 21-16,21 21 15,0 1-15,21 20 16,0 0-16,0 22 0,0-22 16,22 22-16,-22-1 0,21 1 0,-21-1 15,22 1-15,-1-1 0,-21-21 16,22 22-16,-1-1 0,-21-20 0,21 20 16,-20-20-16,-1-1 0,0 21 0,0-20 15,0-22-15,0 21 0,-21-21 16,0 22-16,0-22 0,0 0 15,0 0-15,0-42 32,0 0-32,0-21 0,0 20 15,-21-20-15,21 0 16</inkml:trace>
  <inkml:trace contextRef="#ctx0" brushRef="#br0" timeOffset="4216.92">3154 656 0,'0'-21'15,"0"42"-15,0-63 0,0 21 0,0 42 32,0 0-32,0 0 15,-21 22-15,-1-1 0,22 0 16,-21 22-16,0-22 0,0 22 0,0-1 15,0 1-15,-1-1 0,1 1 16,0-1-16,0-21 0,0 22 0,0-22 16,-1 1-16,1 20 0,21-21 15,-21-20-15,21 20 0,-21 0 0,21-21 16,-21 1-16,21 20 0,0-21 16,0 0-1,21-42 1,0 0-16,0 21 0,-21-42 15,21 20-15</inkml:trace>
  <inkml:trace contextRef="#ctx0" brushRef="#br0" timeOffset="4969.52">3260 1376 0,'0'-21'0,"0"42"0,0-63 0,0 20 15,-22 22 16,1 0-31,0 22 0,0-1 0,0 0 16,21 0-16,-21 0 0,-1 0 16,1 1-16,21-1 0,0 0 0,-21 0 15,21 21-15,-21-20 16,21-1-16,0 0 0,0 0 16,0 0-16,0 0 0,21-21 15,0 0-15,0 0 16,1 0-16,-1 0 15,-21-21-15,0 0 0,21 0 16,-21 0-16,0 0 0,0-1 16,0 1-16,0-21 0,0 21 0,0 0 15,0-1-15,0 1 0,0 0 16,21 0-16,-21 0 0,21 0 16,0-1-16,1 22 0,-1-21 0,0 21 15,0 0-15,0-21 0,0 21 16,1-21-16,20 21 0,-21 0 15,0 0-15,22 0 0,-22 21 0,0 0 16,0-21-16,0 21 0,0 22 16,1-22-16,-1 0 0,0 0 0,-21 22 15,0-22-15,0 21 0,0-21 16,0 0-16,0 22 0,0-22 0,0 0 16,0 0-16,0 0 0,0 1 0,0-1 15,0 0-15,-21-21 0,21 21 16,0-42-1,0 0 1,0 0-16,0-1 16,0-20-16,0 21 0,0 0 0,21-22 15,-21 22-15,21-21 0,0 0 0,0 20 16,1 1-16,-1-21 0,21 21 16,-21 0-16,22-1 0,-22 1 0,21 0 15,-21 0-15,0 0 0,22 21 0,-22 0 16,0 0-16,0 0 0,0 0 15,1 21-15,-22 0 0,0 0 0,0 0 16,21 1-16,-21-1 0,0 21 16,0-21-16,0 0 0,-21 22 0,-1-22 15,22 0-15,-21 0 0,0 0 16,0 1-16,0-1 0,21 0 16,-21 0-16,21 0 0,-22-21 0,22 21 15,22-42 16,-1-21-31,21 21 0,-21 0 0</inkml:trace>
  <inkml:trace contextRef="#ctx0" brushRef="#br0" timeOffset="5597.55">5609 1164 0,'-21'0'0,"21"-21"15,0 0-15,21 0 16,0 0-16,0-1 15,22 1-15,-22 0 0,0 0 16,21 21-16,-20-21 0,-1 0 16,0-1-16,0 1 0,-21 0 0,0 0 15,-21 21 1,-21 0-16,20 0 0,-20 0 16,0 0-16,-1 0 0,-20 21 0,21 0 15,-1 0-15,1 1 0,0 20 16,-1-21-16,22 0 0,0 22 0,0-22 15,21 0-15,0 21 0,0-21 0,0 22 16,0-22-16,0 0 16,0 0-16,21 22 0,0-22 0,0 0 0,0 0 15,22 0-15,-22 22 0,0-22 16,0 0-16,0 0 0,1 0 16,-1 22-16,0-22 0,0 0 0,-21 0 15,21 0-15,-21 0 0,0 1 0,0-1 16,0 0-16,-21 0 0,-21-21 0,21 21 15,-22-21-15,22 0 0,-21 0 16,-1 21-16,1-21 0,21 0 0,-21 0 16,-1 0-16,1 0 0,21-21 0,0 21 15,-22-21-15,22 0 0,0 0 16,0 21-16,21-21 0,0-1 16,-21 1-16,21 0 0,0 0 0,0 0 15,21 0 1,0-1-16,0 22 15,21-21-15,-20 0 0,-1 0 0,21 21 16</inkml:trace>
  <inkml:trace contextRef="#ctx0" brushRef="#br0" timeOffset="5933.01">6138 847 0,'0'-21'0,"0"42"0,0-64 16,0 65-1,0-1 1,0 21-16,0-21 0,-21 22 16,21-1-16,0 21 0,-21-20 0,0 20 15,21-20-15,-21-1 0,-1 21 0,1-20 16,21-1-16,-21 0 0,0 1 15,21-1-15,0 0 0,-21-20 0,0 20 16,21-21-16,0 0 0,0 0 0,0 1 16,0-1-16,0 0 15,21-21 1,0 0-16,-21-21 16,21 0-16,0-1 0,0 1 0,-21 0 15,0-21-15</inkml:trace>
  <inkml:trace contextRef="#ctx0" brushRef="#br0" timeOffset="6117.11">5863 1355 0,'21'0'47,"0"0"-47,1 0 16,20 0-16,-21 0 0,0 0 0,0 0 15,1 0-15,-1 0 0,0 0 0,0 0 16,0 0-16,0-21 0,1 21 16</inkml:trace>
  <inkml:trace contextRef="#ctx0" brushRef="#br0" timeOffset="6730.86">6456 1524 0,'0'0'0,"21"0"31,0 0-31,0 0 16,0 0-16,-21-21 16,22 0-16,-22 0 15,0-1-15,0 1 0,0 0 0,0 0 16,0 0-16,0 0 0,-22-1 15,1 22-15,0 0 0,21-21 16,-21 21-16,0 0 0,-22 0 0,22 0 16,0 21-16,0-21 0,0 22 0,0-1 15,-1 0-15,-20 21 0,21-21 16,0 1-16,21 20 0,-21-21 16,21 0-16,-22 22 0,22-22 0,0 0 15,0 0-15,0 0 0,0 0 0,0 1 16,22-22-16,-1 21 0,0-21 15,0 0-15,0 0 0,0 0 0,1 0 16,20 0-16,-21-21 0,0 21 0,0-22 16,1 1-16,20 0 0,-21 0 15,0 0-15,0-22 0,22-20 16,-43 21-16,21 20 0,0-20 16,-21 0-16,21-1 0,-21 22 15,0 0-15,0 0 0,0 0 0,0 0 16,0 42 15,-21 0-31,21 0 0,-21 0 0,21 22 16,-21-22-16,21 21 0,0-21 0,-21 22 15,21-22-15,-22 21 0,22-21 16,0 0-16,0 22 0,0-22 16,0 0-16,0 0 0,0 0 0,0 1 0,0-1 15,22-21 1,-1 0-16,0 0 0,0 0 15,0-21-15,0-1 0,1 1 16,20 0-16,-21 0 0</inkml:trace>
  <inkml:trace contextRef="#ctx0" brushRef="#br0" timeOffset="7555.08">7218 572 0,'0'21'31,"-21"0"-31,-1 0 16,1 21-16,0 1 0,0-1 0,0 0 16,0 1-16,-1 20 0,1 1 15,0-1-15,0-20 0,0 20 0,0 1 16,-1-1-16,1-21 0,0 1 0,0-1 15,0 22-15,21-22 0,-21 0 16,21-21-16,0 22 0,0-1 0,0-21 16,0 22-16,0-22 0,0 0 0,0 0 15,0 0-15,0 0 0,21-21 16,-21 22-16,21-22 0,0 0 0,0 0 16,0 0-16,1 0 0,-1 0 15,0-22-15,0 1 0,0 0 0,22 0 16,-22 0-16,0-22 0,21 22 15,-21-21-15,1 0 0,-1-1 0,0 22 16,0-21-16,0 21 0,0-22 0,1 22 16,-1 0-16,-21 0 15,0 0-15,21 21 0,0 0 16,-21 21 31,0 0-32,0 0 1,0 0 0,-21-21 77,0 0-77,0 0-16,-1 0 16,22 21-16,-21-21 0,0 22 0,0-1 15,0 0-15,21 0 0,-21 0 16,-1 22-16,22-22 0,0 0 16,-21 0-16,21 21 0,0-20 0,0-1 15,0 0-15,0 0 0,0 0 0,21-21 16,-21 21-16,22-21 0,-1 0 15,0 0-15,0 0 0,0 0 0,22 0 16,-22 0-16,0 0 0,0 0 0,21-21 16,-20 21-16,-1-21 0,0 0 15,21 0-15,-21 0 0,1-1 0,-1-20 16,-21 21-16,21 0 0,0 0 16,-21-1-16,0 1 0,0 0 0,0 0 15,0 0-15</inkml:trace>
  <inkml:trace contextRef="#ctx0" brushRef="#br0" timeOffset="7930.16">7451 1058 0,'-22'0'15,"44"0"-15,-65 0 0,22 0 16,0 0-16,21 22 0,0-1 16,-21-21-16,21 21 0,-21 0 0,21 0 15,0 0-15,0 1 16,21-22 0,0 0-16,0 0 0,0 0 15,0 0-15,1 0 16,-1-22-16,-21 1 15,0 0-15,0 0 16,0 0-16,0 0 16,-21 21-1,-1 0 1,1 0 0</inkml:trace>
  <inkml:trace contextRef="#ctx0" brushRef="#br0" timeOffset="8193.17">6773 868 0,'21'0'16,"1"0"-1,-1 0-15,21 0 0,0-21 16,-20 21-16,41 0 0,-21 0 0,1 0 16,-1 0-16,0 0 0,-20-21 0,20 21 15,0 0-15,-21 0 0,1 0 16,-1 0-16,0 0 16,-21 21-1</inkml:trace>
  <inkml:trace contextRef="#ctx0" brushRef="#br0" timeOffset="9432.03">8488 656 0,'0'0'0,"0"-21"0,0 0 16,-21 21-16,-1 21 15,1 0 1,0 22-16,21-1 0,-21 0 0,0 1 16,21 20-16,-21 1 0,-1-22 15,22 21-15,-21 1 0,0-1 16,0 1-16,21-1 0,-21 1 0,21-22 15,-21 22-15,-1-22 0,22 0 0,0 1 16,0-1-16,-21 0 0,21-20 16,-21 20-16,21-21 0,-21 0 0,21 0 15,-21-21 1,0 0-16,21-21 16,0 0-1,0 0-15,0 0 0,0-22 0,0 22 16,0 0-16,0-21 0,21 21 15,0-1-15,0-20 0,0 21 16,0 0-16,1 0 0,20-1 0,-21 22 16,21-21-16,-20 21 0,20 0 15,-21 0-15,21 0 0,-20 0 0,-1 0 16,21 0-16,-21 21 0,-21 1 0,21-1 16,-21 0-16,0 21 0,0-21 15,0 1-15,0 20 0,-21-21 0,0 0 16,-21 0-16,21 1 0,-22-1 0,1 0 15,21 0-15,-22 0 0,22-21 0,-21 21 16,21-21-16,0 0 0,-1 0 16,1 0-16,21-21 31,0 0-15,21 0-16,1 0 0,-1 0 0,0-22 15,0 22-15</inkml:trace>
  <inkml:trace contextRef="#ctx0" brushRef="#br0" timeOffset="9773.26">9186 593 0,'0'0'0,"0"-21"15,0 42-15,-21 0 0,0 21 16,0-21-16,21 22 16,-21-1-16,-1 22 0,22-1 0,-21 1 15,0-1-15,21 1 0,-21-1 16,0 1-16,21-1 0,-21 1 0,21-22 16,-22 21-16,1-20 0,21 20 0,-21-20 15,21-1-15,0 0 0,-21 1 16,21-22-16,-21 0 0,21 21 15,-21-21-15,21 1 0,0-65 47,0 22-47,21 0 16,0 0-16</inkml:trace>
  <inkml:trace contextRef="#ctx0" brushRef="#br0" timeOffset="10185.5">9229 1376 0,'0'0'0,"0"-21"16,-22 21-1,22 21-15,-21 0 16,21 0-16,-21 0 0,0 1 0,21-1 16,-21 0-16,21 0 0,0 21 15,-21-20-15,21-1 0,0 0 0,0 0 16,0 0-16,0 0 0,0 1 0,0-1 15,0 0-15,21-21 16,0 0-16,0 0 0,0 0 0,0 0 16,1 0-16,-1 0 0,0 0 0,0-21 15,0 0-15,0-1 0,22 1 16,-43 0-16,21 0 0,0-21 16,0 20-16,-21-20 0,0 0 0,0 21 15,0-1-15,0-20 0,0 21 0,0 0 16,-21 0-16,0 21 15,0 0-15,0 0 0,-1 0 16,1 0-16,0 21 0,0-21 16,21 21-16,-21 0 15,21 0-15,-21 0 0,21 1 16,21-22 0,0 21-16,0-21 15,0 0-15,0 0 0</inkml:trace>
  <inkml:trace contextRef="#ctx0" brushRef="#br0" timeOffset="10469.46">9821 1334 0,'0'0'0,"0"-43"16,-21 43 15,0 0-31,0 0 16,0 21-16,-1 1 0,1-1 0,0 0 15,21 0-15,-21 0 0,0 22 16,0-22-16,21 21 0,0-21 16,0 22-16,0-22 0,-22 21 0,22-21 0,0 0 15,0 22-15,0-22 16,0 0-16,22 0 0,-1 0 16,0-21-16,0 0 0,21 0 15,-20 0-15,-1 0 0,21 0 0,-21-21 16,22 21-16,-1-21 0,0-21 15,-21 21-15,22-22 0,-1 1 0</inkml:trace>
  <inkml:trace contextRef="#ctx0" brushRef="#br0" timeOffset="11146.61">10604 614 0,'0'0'0,"0"-21"16,-21 21-1,-21 0-15,21 21 16,0 0-16,-1 0 0,22 22 16,-21-22-16,0 21 0,0 0 15,0 22-15,0-22 0,-1 22 0,22-22 16,-21 22-16,0-22 0,0 21 0,0-20 16,21 20-16,-21-20 0,21-1 15,-22 21-15,1-20 0,21-1 0,0 0 16,0-20-16,-21 20 0,21-21 15,-21 21-15,21-20 0,0-1 16,0 0-16,0-42 47,0 0-47,0-1 0,0 1 0,21-21 16,-21 21-16,21-22 0,0 22 0,1-21 15,-1 21-15,21-22 0,-21 22 16,0 0-16,22 0 0,-22 0 0,0 0 15,21-1-15,-20 22 0,-1-21 0,0 21 16,0 0-16,0 0 0,0 0 16,1 0-16,-1 0 0,-21 21 47,-21-21-47,-1 0 15,-20 22-15,21-22 0,0 0 0,-22 21 16,22-21-16,0 0 0,-21 0 0,21 21 15,-1-21-15,1 21 0,0-21 16,0 0-16,21 21 0,-21 0 16,21 1-16,0-1 0,0 0 15,0 0-15,0 0 16,21 0-16,0 1 0,0-1 16,0 0-16,1-21 15,-1 21-15,-21 0 0,21-21 16,0 21-16,0-21 0,0 0 31,1 0-15,-1 0-1,0-21-15,0 21 16</inkml:trace>
  <inkml:trace contextRef="#ctx0" brushRef="#br0" timeOffset="14201.62">14055 233 0,'0'-21'16,"0"42"46,0 0-46,0 0-16,0 0 0,0 1 16,0-1-16,0 0 0,0 21 15,0-21-15,0 1 0,0-1 0,0 0 16,0 0-16,0 0 0,0 0 0,0 1 15,0 20-15,0-21 0,0 0 16,0 0-16,0 1 0,0-1 0,0 0 16,0 0-16,0 0 0,0 0 15,0 22-15,0-22 0,0 0 0,0 21 16,0-20-16,0-1 0,0 21 16,0-21-16,0 0 0,-22 22 0,22-22 15,-21 0-15,21 21 0,-21-20 16,21-1-16,0 0 0,0 0 0,0 0 15,-21 0-15,21 1 0,0-1 0,0 0 16,-21 0-16,21 0 0,0 0 0,0 1 16,-21-22-16,21 21 0,0 0 0,0 0 15,0 0-15,0 0 0,0 1 16,0-1-16,0 0 0,0 0 0,0 0 16,0 0-16,0 1 0,-22-1 0,22 0 15,0 0-15,0 0 16,0 0-16,0 1 0,0-1 0,0 0 15,0 0-15,0 0 0,-21 0 16,21 1-16,0-1 0,0 0 0,-21-21 16,21 21-16,0 0 0,0 0 15,0 1-15,0-1 0,-21 0 0,21 0 16,-21 0-16,21 0 0,0 1 16,0-1-16,0 0 0,0 0 15,-21 0-15,21 0 0,-22 1 16,22-1-16,0 0 0,0 0 15,-21 0-15,21 0 0,0 1 16,0-1-16,0 0 0,0 0 0,-21 0 16,21 0-16,0 1 0,-21-1 15,21 21-15,0-21 0,0 0 0,0 1 16,0-1-16,0 0 0,0 0 0,0 0 16,0 0-16,0 1 0,0-1 0,-21 0 15,21 0-15,0 0 0,0 0 16,0 1-16,-21-1 0,21 0 0,0 0 15,0 0-15,0 0 0,0 1 0,0-1 16,0 0-16,0 0 0,0 21 0,0-20 16,0-1-16,0 0 0,0 0 15,0 21-15,-22-20 0,22-1 16,0 0-16,0 0 0,0 0 0,0 22 16,0-22-16,-21 0 0,21 0 0,0 0 15,0 22-15,0-22 0,0 0 16,0 0-16,0 0 0,0 0 0,0 1 15,0-1-15,0 21 0,0-21 0,0 0 16,0 1-16,0-1 0,0 0 0,0 21 16,0-21-16,0 1 0,0-1 15,0 21-15,0-21 0,0 0 0,0 22 16,0-22-16,0 21 0,0-21 0,0 1 16,0-1-16,0 21 0,0-21 15,0 0-15,0 1 0,0 20 0,0-21 16,0 0-16,0 0 0,0 1 15,0-1-15,0 0 0,0 0 0,0 21 16,0-20-16,0-1 0,0 0 0,0 0 16,0 21-16,0-20 0,0-1 0,0 0 15,0 21-15,0-21 0,0 22 16,0-22-16,0 0 0,0 21 0,0-20 16,0 20-16,0-21 0,0 0 0,0 22 15,0-22-15,0 0 0,0 21 0,0-21 16,0 22-16,-21-22 0,21 0 15,0 21-15,0-20 0,0 20 0,0-21 16,0 0-16,0 22 0,0-22 16,-21 21-16,21-21 0,0 22 0,0-22 15,0 0-15,0 21 0,0-21 0,0 22 16,0-22-16,0 21 0,-21-21 16,21 22-16,0-22 0,-21 21 0,21-21 15,0 22-15,0-22 0,0 21 0,-22-21 16,22 1-16,0 20 0,-21-21 0,21 21 15,0 1-15,0-22 0,0 21 0,0 1 16,0-1-16,0 0 0,0 1 16,0-22-16,0 21 0,-21 0 0,21 1 15,0-1-15,0 0 0,-21 1 16,21-22-16,0 21 0,0 1 0,0-1 16,-21 0-16,21-21 0,0 22 0,-21-1 15,21 0-15,0 1 0,0-1 16,0 0-16,0 1 0,0-1 0,0 0 15,0 1-15,-22-1 0,22 0 0,0-20 16,0 20-16,0 0 0,0 1 0,0-22 16,-21 21-16,21 0 0,0 1 0,0-22 15,0 21-15,0 43 16,0-43-16,0-21 0,-21 22 16,21-1-16,0 0 0,0 1 0,0-1 15,0-21-15,0 22 0,0-1 0,0 0 16,0-21-16,0 22 0,0-22 0,0 21 15,0 1-15,0-22 0,0 21 0,0-21 16,0 22-16,0-1 0,0 0 0,0-21 16,0 22-16,0-1 0,0-21 15,0 22-15,0-1 0,0-21 0,0 21 16,0 1-16,0-22 0,-21 21 0,21 1 16,0-22-16,0 21 0,0-21 0,0 22 15,0-22-15,0 21 0,0-21 0,0 22 16,0-1-16,0 21 15,0-20-15,0-1 0,0-21 0,0 22 16,0-1-16,0 0 0,0-21 16,0 22-16,0-1 0,0-21 0,0 22 15,0-1-15,0 0 0,0-21 0,0 22 16,0-22-16,0 21 0,0 1 0,0-1 16,0-21-16,0 21 0,0 1 0,0-1 15,0 0-15,0 1 0,0-1 16,0 0-16,0 1 0,0-1 0,0-21 15,0 22-15,21-1 0,-21 0 16,0 1-16,0-1 0,0-21 0,0 21 16,0 1-16,0-1 0,0 0 0,0 1 0,0-1 15,0 0-15,0 1 0,0-1 16,21 0-16,-21 22 0,0-22 16,0 1-16,0-1 0,0 0 0,0 1 15,0-1-15,0 0 0,0 1 0,0-1 16,0 0-16,0 1 0,21-1 0,-21 0 15,0 22-15,0-22 0,0 0 0,0 1 16,0 20-16,0-20 0,0-1 0,0 0 16,0 22-16,0-22 0,0 0 15,0 1-15,0-1 0,0 43 16,0-22-16,22-20 0,-22-1 0,0 0 16,21 22-16,-21-22 0,0 0 15,0 1-15,0-1 0,0 0 0,0 22 16,0-22-16,0 1 0,0-1 15,0 0-15,0 1 0,0-1 0,0 0 16,0 64-16,0-64 0,0 1 16,0-1-16,0 22 0,0-22 0,0 0 15,0 1-15,0-1 0,0 0 16,0 1-16,0-1 0,0 0 0,0 1 16,0-1-16,0 0 0,0 1 0,0-1 15,0 21-15,0-20 0,0-1 0,0 0 16,0 1-16,0-1 0,21 0 15,-21 1-15,0-1 0,0 0 0,0 1 16,0-1-16,21 43 16,-21-43-16,0 0 0,0 22 0,0-22 15,0 1-15,0-1 0,0 0 0,21 1 16,-21-1-16,0 0 0,21 1 16,-21-1-16,0 0 0,0 1 0,0-1 15,0-21-15,0 21 0,22 1 0,-22-1 16,0 0-16,0 1 0,0-1 0,0 0 15,21 1-15,-21-1 0,0 0 16,0 1-16,0-1 0,0 0 0,0 1 16,0-1-16,0 0 0,0 1 0,0-1 15,0 0-15,0-20 0,0 20 16,0 0-16,0 1 0,0-1 16,0 0-16,0 1 0,0-1 0,0 0 15,0 1-15,0-1 0,0 0 0,0 1 16,0-1-16,0 0 0,0 1 15,0-1-15,0-21 0,0 21 0,0 1 16,0-1-16,0 0 0,0 1 0,0-22 16,0 21-16,0 1 0,0-1 15,0 0-15,0 1 0,0-1 0,0 0 16,0 1-16,0-1 0,0-21 0,0 21 16,0 1-16,21-1 15,-21-21-15,0 22 0,0-1 0,0-21 16,0 21-16,0-20 0,0-1 0,0 21 15,0-21-15,0 0 0,21 22 16,-21-22-16,0 21 0,21-21 0,-21 22 16,0-22-16,0 0 0,0 21 15,0-20-15,0-1 0,21 0 0,-21 0 16,0 0-16,22 0 0,-22 1 0,21-22 16,0 0-16,0 0 15,0 0-15,0 0 0,1-22 16,-1-20-16,0 21 0</inkml:trace>
  <inkml:trace contextRef="#ctx0" brushRef="#br0" timeOffset="15401.38">15811 762 0,'0'0'0,"22"-21"0,-22 0 0,0 0 16,21-1-16,-21 1 0,0 0 16,0 0-16,0 0 0,-21 21 15,-1 0-15,1 0 16,-21 0-16,21 0 0,-22 0 0,22 0 15,-21 0-15,0 21 0,-22 0 16,22 21-16,-1-20 0,-20 20 16,21 0-16,-22 1 0,22 20 0,-1-21 15,-20 22-15,42-22 0,-22 22 16,22-22-16,-21 22 0,21-22 0,0 0 16,21 1-16,0-1 0,0 0 0,0 1 15,0-22-15,21 85 16,0-85-16,0 0 0,-21 0 15,21 0-15,0 0 0,22 1 0,-22-22 16,21 0-16,-21 0 0,22 0 0,-1 0 16,0 0-16,1 0 0,-1 0 15,0-22-15,1 1 0,20 0 0,-20 0 16,-1 0-16</inkml:trace>
  <inkml:trace contextRef="#ctx0" brushRef="#br0" timeOffset="15817.27">16023 1355 0,'21'-21'0,"-42"42"0,63-64 0,-42 22 15,0 0-15,0 0 0,0 0 16,0 0 0,-21 21-16,0 0 0,0 0 0,0 0 15,0 0-15,-1 21 0,1-21 0,0 21 16,0 0-16,0 21 0,0-20 16,-1-1-16,1 0 0,0 21 0,0-21 15,0 22-15,21-22 0,0 0 16,-21 21-16,21-20 0,0-1 0,0 0 15,0 0-15,0 0 0,21-21 16,0 0-16,0 21 0,0-21 0,0 0 16,1 0-16,-1 0 0,0 0 0,21-21 15,-21 21-15,22-21 0,-22 0 16,0 0-16,0 21 0,0-21 0,1-22 16,-22 22-16,0 0 0,0 0 0,0-22 15,0 22-15,0 0 0,0-21 0,0 21 16,0-1-16,-22 1 15,1 0-15,0 21 0,0 0 16,0 0-16,0 0 0,-1 0 0,1 0 16,0 0-16,21 21 15,-21-21-15,21 21 0,0 1 16,0-1-16,21-21 16,0 0-16,0 0 0,1 0 15,20 0-15,-21 0 0,21 0 0,-20 0 16</inkml:trace>
  <inkml:trace contextRef="#ctx0" brushRef="#br0" timeOffset="16301.29">16531 1207 0,'0'-22'0,"0"44"0,21-44 0,-42 44 47,0-1-47,21 0 0,-21 21 16,21-21-16,0 1 0,-21-1 15,-1 21-15,22-21 0,-21 22 0,21-22 16,0 0-16,-21 21 0,21-21 0,0 1 16,-21-1-16,21 0 0,0 0 15,0 0-15,0-42 47,0 0-47,0 0 16,0 0-16,0-1 0,0 1 0,0 0 15,0 0-15,21-21 0,0 20 0,0-20 16,1 21-16,-1-21 0,0 20 16,21-20-16,-21 21 0,1 0 0,20 0 15,-21-1-15,21 22 0,-20 0 0,20 0 16,-21 0-16,0 0 0,0 0 16,1 22-16,-1-1 0,0 0 0,0 0 15,-21 21-15,0-20 0,0-1 0,0 0 16,0 0-16,0 21 0,0-20 15,0-1-15,0 0 0,0 0 0,-21 0 16,0 0-16,21 1 16,-21-1-16,-1-21 15,22-21 17,22-1-17</inkml:trace>
  <inkml:trace contextRef="#ctx0" brushRef="#br0" timeOffset="16725">17399 1207 0,'21'-22'15,"-42"44"-15,63-44 0,-42 1 0,0 0 16,-21 21 0,0 0-1,0 0-15,0 0 0,-1 21 0,-20 0 16,21-21-16,-21 22 0,20-1 0,1 0 15,-21 0-15,21 0 0,0 0 16,21 1-16,-22-1 0,22 0 16,0 0-16,0 0 0,0 0 15,22-21-15,-1 22 16,0-22-16,0 21 0,85 21 31,-64-21-31,-21-21 0,-21 21 16,22 1-16,-22-1 15,0 0-15,0 0 16,-22-21-16,1 0 0,-21 21 0,21-21 16,0 0-16,-22 0 0,22 0 15,0 21-15,-21-21 0,20 0 0,1 0 16,0 0-16,0 0 0,0 0 0,0 0 16,21-21 15,0 0-31,0 0 0,21 21 15,0-21-15,0 0 16,0-1-16</inkml:trace>
  <inkml:trace contextRef="#ctx0" brushRef="#br0" timeOffset="17820.97">17970 635 0,'0'-42'15,"0"84"-15,0-105 0,0 41 0,0-20 0,0 21 16,0 0-16,0 0 0,0-1 16,-21 22 15,21 22-31,-21 20 0,0-21 16,0 21-16,21-20 0,-21 20 15,-1 21-15,1-20 0,0 20 0,0 1 16,0-22-16,21 22 0,-21-1 15,-1 1-15,1-22 0,0 21 0,21-20 16,-21 20-16,0 22 16,21-64-16,0 21 0,0 1 0,0-22 0,0 21 15,0-21-15,0 1 0,0-1 16,0 0-16,0 0 0,0 0 16,21-21-16,0 0 15,0 0-15,0 0 0,1 0 16,-1 0-16,0 0 0,0 0 0,0-21 15,0 0-15,1 21 0,-1-21 0,0 0 16,0-1-16,0-20 0,-21 21 16,21 0-16,-21 0 0,22-22 0,-22 22 15,0 0-15,0 0 0,0 0 0,0-1 16,-22 22-16,1 0 16,0 0-16,0 0 15,21 22 1,0-1-1,0 0-15,0 0 16,21 0-16,-21 0 0,0 1 16,0-1-16,21 0 0,-21 0 15,0 0-15,0 0 0,0 1 0,0-1 16,0 0-16,0 0 0,0 0 16,0 0-16,0 1 15,21-22 1,1 0-16,-1 0 0,0 0 15,0 0-15,0 0 0,0-22 0,1 1 16,-1 21-16,0-21 0,0 0 16,0 0-16,0 0 0,1-1 15,-1 1-15,0 0 0,0 0 0,0 0 16,0 0-16,1-1 0,-22 1 16,0 0-16,0 0 0,0 42 46,0 0-46,0 0 16,-22 1-16,22-1 0,-21 0 0,21 0 16,0 0-16,0 0 0,0 1 15,0-1-15,0 0 0,0 0 16,0 0-16,0 0 0,0 1 16,21-22-1,1 0-15,-1 0 0,0 0 16,0 0-16,0 0 0,0-22 15,1 1-15,-1 21 0,0-21 0,0 0 16,0 0-16,-21 0 0,21-1 16,1 1-16,-1-21 0,0 21 0,0 0 15,-21-1-15,21-20 0,0 21 16,-21 0-16,0 42 31,0 0-31,0 0 16,0 0-16,-21 1 15,21-1-15,-21 0 0,21 0 16,0 0-16,0 0 0,0 1 0,0-1 16,0 21-1,0-21-15,21-21 0,0 0 16,1 0-16,-1 0 16,0 0-16,0 0 0,0 0 15,0-21-15,1 21 16,-22-21-16</inkml:trace>
  <inkml:trace contextRef="#ctx0" brushRef="#br0" timeOffset="18108.43">19156 1312 0,'0'-21'0,"0"42"0,0-63 16,0 21-16,0 0 0,0 0 16,-21 21-1,-1 0 1,1 0-16,21 21 0,-21 0 15,0 0-15,21 0 0,-21 0 0,21 1 16,0 20-16,-21-21 0,21 0 16,-22 22-16,22-22 0,0 0 0,0 0 15,0 21-15,0-20 0,0-1 16,0 0-16,0 0 0,0 0 16,22-21-16,-22 21 0,21-21 15,0 0-15,0 0 0,0 0 16,0 0-16,1 0 0,-1-21 15,0 0-15,21 0 0,-21 0 16,1 0-16,-1-1 0</inkml:trace>
  <inkml:trace contextRef="#ctx0" brushRef="#br0" timeOffset="18449.8">19897 381 0,'0'-21'0,"-22"21"16,1 0-1,0 0-15,0 21 0,21 0 16,-21 0-16,0 1 0,-1 20 0,1 0 16,0 1-16,0-1 0,0 0 15,0 22-15,-1-1 0,1 22 0,0-22 16,21 1-16,-21-1 0,0 1 15,0-1-15,21-20 0,0 20 0,0-20 16,-22-1-16,22 0 0,-21 1 0,21-22 16,0 21-16,0-21 0,0 22 0,0-22 15,0 0-15,0 0 16,0 0-16,0 0 0,21-21 16,1 0-16,-1 0 15,0 0-15,0 0 0,0 0 16,0 0-16,22-21 0</inkml:trace>
  <inkml:trace contextRef="#ctx0" brushRef="#br0" timeOffset="19149.48">19897 1439 0,'21'-21'15,"-42"42"-15,63-63 0,-42 21 0,0 0 16,0 0-16,-21 21 31,0 0-15,-1 21-16,22 0 0,-21 0 0,0 0 15,21 0-15,-21 1 0,21-1 16,0 0-16,-21 0 0,21 0 0,0 0 16,0 1-16,0-1 0,0 0 0,0 0 15,0 0-15,0 0 16,21-21-16,0 0 0,-21 22 0,21-22 16,0 0-16,1 0 0,-1 0 0,0 0 15,0 0-15,0 0 16,0-22-16,1 1 0,-1 0 0,-21 0 15,21 0-15,-21 0 0,21-22 16,-21 22-16,0-21 0,21 21 0,-21-22 16,0 22-16,0-21 0,0 21 15,0-1-15,0 1 0,-21 21 0,0 0 16,0 0-16,-22 0 0,22 0 16,0 0-16,0 21 0,-21 1 15,20-1-15,1 0 0,0 0 0,21 21 16,0-20-16,-21-1 0,21 0 0,0 0 15,0 0-15,0 0 16,0 1-16,21-22 0,0 0 0,0 0 16,1 0-16,-1 0 0,0 0 0,0 0 15,0 0-15,0 0 16,1 0-16,20-22 0,-21 22 0,21-21 16,-20 21-16,20-21 0,-21 0 0,0 0 15,22 21-15,-22-21 0,0-1 16,0 1-16,0 0 0,0 21 0,1-21 15,-22 42 17,-22 0-32,22 0 0,-21 1 15,21-1-15,0 0 0,-21 0 0,21 0 16,0 0-16,0 1 0,0-1 16,0 0-16,0 0 15,0 0-15,21-21 0,0 0 16,1 0-16,-1 0 0,0 0 0,0 0 15,0 0-15,0 0 0,22 0 16,-22 0-16,0 0 0,0 0 0,0-21 16,1 0-16,-1 21 0,0-21 0,0 0 15,-21-1-15,0 1 0,0 0 16,0-21-16</inkml:trace>
  <inkml:trace contextRef="#ctx0" brushRef="#br0" timeOffset="19397.02">19791 931 0,'-21'0'16,"42"0"15,0 0-31,0 0 0,21 22 0,-20-22 15,20 0-15,0 0 0,1 0 0,-1 0 16,21 0-16,-20 0 0,-1 0 16,-21 0-16,22 0 0,-22 0 0,0 0 15,-21-22-15,0 1 0</inkml:trace>
  <inkml:trace contextRef="#ctx0" brushRef="#br0" timeOffset="19666.75">17970 847 0,'0'0'0,"-21"0"0,42 0 31,1 0-31,20 0 16,-21 0-16,21 0 0,1 0 0,-22 0 16,21 0-16,1 0 0,-22 0 0,0 0 15,0 0-15,0 0 0,0 0 16,1 0-16</inkml:trace>
  <inkml:trace contextRef="#ctx0" brushRef="#br0" timeOffset="20852.73">1947 2074 0,'0'22'16,"-21"-22"-16,0 0 0,0 21 15,0-21 1,-1 0-16,22 21 0,-21-21 15,0 0-15,0 0 16,21 21-16,21-21 47,0 0-47,0 0 0,1 0 0,20 0 16,-21 0-16,0 0 0,22 0 0,-1 0 15,0 0-15,1 0 0,-1 0 16,21 0-16,1 0 0,21 0 0,-22 0 15,22 0-15,-1 0 0,1 0 16,0 0-16,-1 0 0,1 0 0,0 0 16,-1 0-16,1 0 0,0 0 0,21 0 15,-22 0-15,22 0 0,-21 0 16,21 0-16,-1 0 0,-20 0 0,21 0 16,0 0-16,0 0 0,-1 0 15,1 0-15,21 0 0,-21 0 16,0 0-16,21 0 0,-21 0 0,0 0 15,-1 0-15,1 0 0,0 0 0,21 0 16,-21 0-16,0 0 0,-22 0 0,22 0 16,0 0-16,0 0 0,0 0 15,0 0-15,-1 0 0,1 0 0,0 0 16,0 0-16,-21 0 0,20 0 0,-20 0 16,0 0-16,-1 0 0,-20 0 15,21 0-15,-1 0 0,-20 0 0,20 0 16,1-21-16,-21 21 0,20 0 0,-20 0 15,20-21-15,-20 21 0,-1 0 16,1 0-16,-1 0 0,1 0 16,-1 0-16,-20 0 0,20 0 0,-20 0 15,-1 0-15,0 0 0,-21 0 0,22 0 16,-22 0-16,0 0 0,0 0 16,0 0-16,1 0 0,-1 0 15,-21-21 16,0-1-31</inkml:trace>
  <inkml:trace contextRef="#ctx0" brushRef="#br0" timeOffset="21989.25">15748 2138 0,'-21'0'0,"42"0"0,-63-21 0,20 21 16,1 0-16,-21 0 0,21 0 15,0 0-15,-1 0 0,1 0 0,0 0 16,-21 0-16,21 0 0,-1 0 0,1 0 16,0 0-16,0 0 0,0 0 15,42 0 32,0 0-31,0 0-16,0 0 0,1 21 0,-1-21 15,21 0-15,0 0 0,1 0 0,-1 0 16,0 21-16,1-21 0,20 0 16,-20 0-16,20 0 0,22 0 0,-22 0 15,22 0-15,0 0 0,20 0 0,-20 0 16,21 0-16,-21 0 0,20 0 16,-20 0-16,21 0 0,-21 21 0,20-21 15,1 0-15,0 0 0,-21 0 0,21 0 16,-1 0-16,-20 0 0,21 0 15,-21 0-15,20 0 0,-20 0 16,21 0-16,-21 0 0,20 0 0,1 0 16,-21 0-16,21 0 0,-22 0 15,1 0-15,0 0 0,-1 0 0,-20 0 16,21 0-16,-1 0 0,1 0 0,0 0 16,-1 0-16,1 0 0,0 0 15,-22 0-15,22 0 0,-22 0 0,1 0 16,-1 0-16,1 0 0,-22 0 0,22 0 15,-22 0-15,21 0 0,-20 0 16,20 0-16,-20 0 0,-1 0 0,0 0 16,1 0-16,-1 0 0,0 0 15,-21 0-15,22 0 0,-22 0 16,21 0-16,-21 0 0,1 0 0,-1 0 16,0 0-16,0 0 15,0 0 1,-21-21 31</inkml:trace>
  <inkml:trace contextRef="#ctx0" brushRef="#br0" timeOffset="100437.64">952 3281 0,'-21'-21'16,"21"0"0,0-1 15,0 44 16,0-1-47,0 0 0,0 0 15,0 0-15,0 0 16,0 1-16,0-1 0,0 0 16,0 0-16,0 0 15,21-21-15,1 0 0,-1 21 16,0-21-16,0 0 16,0 0-16,0 0 15,1 0-15,-1 0 16,0-21-16,0 0 0,0 21 0,0-21 15,1 0-15,-1-22 0,0 22 16,-21 0-16,21 0 0,-21-21 0,21 20 16,-21 1-16,0 0 0,0 0 15,0 0-15,0 0 0,0 42 63,0 0-63,0 0 0,-21 0 15,21 0-15,0 22 16,0-22-16,-21 21 0,21 1 0,0-1 16,-21 0-16,21 1 0,0-1 15,0 0-15,0 1 0,0-1 0,0-21 16,0 21-16,0 1 0,0-1 16,0-21-16,0 22 0,0-1 0,0-21 15,-21 21-15,21 1 0,0-22 16,0 0-16,0 21 0,0-20 0,0-1 15,-22 0-15,22 0 16,-21-21-16,0 0 16,0 0-16,0 0 15,0 0-15,-1-21 0,22-21 16,-21 20-16,0 1 0,0-21 0,21 21 16,0 0-16,0-22 0,-21 22 15,21 0-15,0 0 0,-21 0 16,21 42 31,0 0-47,0 0 0,0 0 15,0 22-15,0-22 0,21 0 16,0 0-16,0 0 0,-21 0 0,21 1 16,0-1-16,1 0 15,-1 0-15,0 0 0,0 0 0,0-21 16,0 0-16,1 22 0,-1-22 15,0 0-15,0 0 0,21 0 0,-20 0 16,-1-22-16,21 1 0,-21 0 16,0-21-16,1 21 0,20-22 0,-21 1 15,0 0-15,0-1 0,1 1 16,-1 0-16,0-1 0,0-20 0,0 20 16,0 1-16,-21 0 0,22-1 0,-22 1 15,21 0-15,-21 21 0,0-22 16,0 22-16,0 0 0,0 0 15,21 0 1,-21 42 0,0 0-16,0 0 0,0 21 15,0-20-15,-21 20 0,0 0 0,21-21 16,0 22-16,-22-1 0,22 0 16,-21 1-16,21-1 0,0 0 0,0-20 15,0 20-15,0 0 0,0-21 16,0 22-16,0-22 0,0 0 0,0 0 15,0 0-15,21 1 0,1-22 0,-1 21 16,0-21 0,0 0-16,0 0 0,0 0 15,-21-21-15,22-1 16,-1 1-16,-21 0 0,0 0 16,0 0-16,0 0 0,0-1 0,0 1 15,0 0-15,0-21 0</inkml:trace>
  <inkml:trace contextRef="#ctx0" brushRef="#br0" timeOffset="100605.33">1609 3789 0,'-43'0'31,"64"0"-31,191 42 0,-402-84 0,190 42 16,21 0-16,0 0 0,21 0 15,-21 0-15,22 0 0,-1 0 0,-21 0 16,22 0-16,-22 0 0,0 0 15,21 0-15,-21 0 0,1 0 0,-1-21 16,0 21-16,0 0 0</inkml:trace>
  <inkml:trace contextRef="#ctx0" brushRef="#br0" timeOffset="102165.48">3260 3620 0,'0'0'0,"-22"-43"15,22 22 1,-21 21-16,0 21 16,21 0-16,-21 1 15,21-1-15,0 21 0,0-21 16,-21 22-16,21-22 0,-21 21 0,-1-21 15,22 22-15,-21-22 0,21 0 0,0 21 16,-21-21-16,21 1 0,0-1 16,-21 0-16,21 0 15,21-42 17,0 0-32,0 0 0,-21-1 15,22 1-15,-1 0 0,0 0 16,0 0-16,-21 0 0,21 21 15,-21-22-15,21 22 16,-21 22 0,0-1-16,22-21 0,-22 21 15,0 0-15,0 0 0,21 0 16,0 1-16,0-22 16,0 21-16,0-21 15,1 0-15,-1 0 0,0 0 0,0 0 16,0 0-16,0 0 0,1 0 15,-1 0-15,-21-21 0,21-1 0,0 1 16,-21 0-16,21 0 0,-21 0 16,21 0-16,1-22 0,-22 22 0,0-21 15,21 21-15,-21-22 0,21 22 0,-21 0 16,0 0-16,0 0 0,0-1 16,-21 44 15,0-1-31,-1 0 0,22 0 15,0 0-15,-21 0 0,21 1 16,-21-1-16,21 21 0,0-21 0,0 0 16,0 1-16,0-1 0,0 0 15,0 0-15,0 0 0,21 0 0,0 1 16,1-1-16,-1-21 0,0 0 16,0 0-16,0 0 0,0 0 15,22 0-15,-22 0 0,0 0 0,0-21 16,0-1-16,22 22 0,-22-21 0,0-21 15,0 21-15,0 0 0,1-1 16,-1 1-16,-21 0 0,21 0 16,-21 0-16,21 0 0,-21-1 0,0 1 15,0 42 17,-21 1-17,0-1-15,21 0 16,-21 0-16,21 0 0,0 0 0,0 1 15,0-1-15,0 0 0,0 0 0,0 0 16,0 0-16,0 1 16,21-22-16,0 21 0,0 0 0,0-21 15,0 0-15,1 0 0,-1 0 0,21 0 16,-21 0-16,0 0 0,22 0 16,-22-21-16,0 0 0,21 21 15,-20-22-15,-1-20 0,0 21 0,21 0 16,-21-22-16,1 1 0,-1 0 0,0-1 15,-21 1-15,21 0 0,0-22 16,0 22-16,-21 0 0,0-1 0,22 1 16,-22 0-16,0-1 0,0 1 0,0 21 15,21 0-15,-21-1 0,0 1 16,0 0-16,0 42 31,-21 0-31,-1 1 0,1 20 16,0-21-16,21 21 0,-21 1 0,0 20 0,21-20 15,0-1-15,-21 0 16,21 1-16,-22-1 0,22 0 0,0 1 16,0-22-16,0 21 0,0 0 0,0-20 15,0 20-15,0-21 0,22 0 16,-1 0-16,0 1 0,0-1 0,0 0 16,0 0-16,22-21 0,105 0 15,-106 0 1,1-21-16,-22 0 0,21 0 15,-21-1-15,22-20 0,-22 21 16,21-21-16,-21-1 0,22 1 0,-22 0 16,0-1-16,21 1 0,-21-22 15,1 22-15,-1 0 0,-21-1 0,21 1 16,-21 0-16,21-1 0,-21 1 0,0 21 16,0-21-16,0 20 0,0 1 15,21 0-15,-21 0 0,0 42 31,-21 21-15,0-20-16,0 20 0,21 0 16,-21 1-16,-1-1 0,1 0 0,0 22 0,0-22 15,0 0-15,21 1 0,-21-1 16,21 0-16,-22 1 0,22-22 16,0 21-16,0-21 0,0 22 0,0-22 15,0 0-15,0 0 0,22 0 0,-1 1 16,0-1-16,0-21 0,0 0 15,22 21-15,-22-21 0,21 0 0,-21 0 16,22 0-16,-22 0 0,21 0 0,-21-21 16,0 0-16,1-1 15,-22 1-15,21 0 0,-21 0 0,0 0 16,0 0-16,0-1 0,0 1 0,0 0 16,-21-21-16</inkml:trace>
  <inkml:trace contextRef="#ctx0" brushRef="#br0" timeOffset="102373.09">4530 3344 0,'-43'0'0,"86"0"0,-107 0 15,43 0-15,0 0 0,0 0 0,21 22 47,21-22-31,0 0-16,0 0 0</inkml:trace>
  <inkml:trace contextRef="#ctx0" brushRef="#br0" timeOffset="103655.71">6583 3514 0,'-21'0'0,"42"0"0,-42-21 15,21-1-15,0 44 32,-22-1-32,22 0 15,0 0-15,-21 21 0,21-20 0,-21 20 16,21-21-16,-21 21 0,0-20 0,0-1 16,-43 85-1,64-64-15,0-21 16,0 0-1,-21-21-15,21-21 16,0 0 0,21 0-16,-21 0 0,21-1 15,0 1-15,-21 0 0,22-21 0,-1 21 16,0-22-16,0 22 0,0 0 16,0 0-16,1 0 0,-1-1 0,0 1 15,0 21-15,0 0 0,0 0 16,1 0-1,-1 21-15,-21 1 0,0-1 0,0 0 16,0 0-16,21 0 0,-21 0 0,0 1 16,21-1-16,-21 0 0,21-21 15,0 21-15,-21 0 0,22 0 16,-1-21-16,0 22 0,0-22 0,0 0 16,0 0-16,22 0 0,-22 0 0,0 0 15,0 0-15,0 0 0,1 0 16,-1-22-16,-21 1 0,21 0 0,0 0 15,0 0-15,0 0 0,1-1 16,-22-20-16,21 21 0,0 0 0,-21 0 16,21-1-16,-21 1 0,0 0 0,0 42 47,0 0-47,0 1 0,0-1 15,-21 21-15,0-21 0,21 0 0,-21 22 16,21-22-16,0 0 0,0 0 0,-22 0 15,22 1-15,0-1 0,0 0 16,0 0-16,0 0 0,22-21 16,-1 0-16,0 21 0,0-21 15,0 0-15,0 0 0,1 0 16,-1-21-16,0 0 0,0 21 0,0-21 16,0 0-16,1 0 0,-22-22 0,0 22 15,21-21-15,-21 21 0,0-22 0,0 1 16,0 21-16,0-22 15,0 1-15,0 21 0,-21 0 0,21 0 16,-22-1-16,1 1 0,0 21 0,0 0 16,0 0-16,0 0 0,-1 0 15,-20 21-15,21 1 0,0-1 0,0 0 16,-1 0-16,1 0 0,21 22 0,0-22 16,0 0-16,0 0 0,0 0 15,0 0-15,0 22 0,21-22 16,1 0-16,-1 0 0,0 0 15,0-21-15,21 0 0,-20 22 0,-1-22 16,21 0-16,0 0 0,1 0 0,-22 0 16,21-22-16,1 1 0,-1 0 15,0 0-15,43-43 0,-64 43 16,21-21-16,1-22 0,-22 22 0,21-21 16,-21-1-16,22 22 15,-1-85-15,-21 84 0,0 1 0,-21 0 16,0 21-16,0-22 0,0 22 0,0 0 15,-21 21 1,0 0-16,0 21 0,0-21 16,0 42-16,-1-20 0,1 20 15,0-21-15,0 21 0,0 22 0,0-22 16,-1 22-16,1-22 0,21 0 16,0 22-16,0-22 0,-21 1 0,21-1 15,-21 0-15,21-21 0,0 22 16,0-22-16,0 0 0,0 21 0,0-20 15,21-1-15,0 0 0,0-21 16,1 0-16,-1 0 0,0 0 16,0 0-16,0 0 0,0 0 15,1-21-15,-1 0 0,0-1 0,0 1 16,-21 0-16</inkml:trace>
  <inkml:trace contextRef="#ctx0" brushRef="#br0" timeOffset="103825.4">7578 3471 0,'-22'0'0,"44"0"15,-1 0 1,0 0-16,21 0 0,-21 0 16,22 0-16,-22 0 0,21 0 0,1 0 15,-22 0-15,0 0 0,21 0 0,-21-21 16,1 21-16,-1-21 0</inkml:trace>
  <inkml:trace contextRef="#ctx0" brushRef="#br0" timeOffset="105629.35">8488 3514 0,'0'21'0,"21"-21"15,0 0-15,0-21 16,0 21-16,1-21 0,-1-1 16,0 1-16,0-21 0,0 21 0,22-22 15,-22 1-15,21 0 0,-21-22 16,22 22-16,-1-22 0,-21 1 15,21-1-15,-20 1 0,-1-1 0,0 1 16,0-1-16,-21 22 0,0 0 16,0-1-16,0 22 0,-21 0 0,0 21 15,0 0-15,-1 0 0,-20 21 0,21 0 16,-21 1-16,20 20 0,-20 0 16,21 22-16,-21-22 0,20 22 0,-20-1 15,21 1-15,-21-1 0,20 1 0,-20 20 16,21-20-16,0-1 0,0 1 15,21-22-15,-22 22 0,22-22 0,-21 0 16,21-21-16,-21 22 0,21-22 0,0 0 16,0 0-16,0 0 0,0-42 47,21 0-47,0 0 0,1 0 0,-1 0 15,0-1-15,0-20 0,0 21 0,0 0 16,1 0-16,-1 21 0,0-22 15,0 1-15,0 21 0,0 0 16,1 0-16,-1 0 16,0 21-16,-21 1 0,0-1 15,0 0-15,21 0 0,-21 0 0,21 0 16,-21 1-16,0-1 0,21 0 0,1-21 16,-1 21-16,-21 0 0,21 0 15,21-21-15,-21 22 0,1-22 16,20 0-16,0 21 0,1-21 0,-1 0 15,0 0-15,1 0 0,-1 0 0,0 0 16,1-21-16,-22 21 0,21-22 0,0 1 16,-20 0-16,20 0 0,-21-21 15,-21 20-15,21-20 0,-21 21 16,0-21-16,0 20 0,0 1 0,0-21 16,-21 42-16,21-21 0,-21 0 0,-21-1 15,20 22-15,1 0 0,-21 0 0,21 0 16,-22 0-16,1 22 0,21-1 15,-21 0-15,20 0 0,1 21 0,-21-20 16,21-1-16,0 21 0,21-21 16,0 0-16,0 22 0,0-22 0,0 0 15,0 0-15,0 0 0,21 1 0,0-22 16,0 21-16,0-21 0,0 0 0,22 0 16,-22 0-16,21 0 0,-21 0 15,1 0-15,20 0 0,-21 0 0,0-21 16,0-1-16,1 1 0,-1 0 15,0 0-15,0 0 0,0 0 0,0-22 16,1 22-16,-22 0 0,0 0 0,0 0 16,0-1-16,21 22 0,-21 22 31,0-1-31,0 0 16,0 0-16,0 0 15,0 0-15,0 22 0,0-22 0,0 0 16,0 0-16,0 0 0,21 1 15,-21-1-15,21 0 0,0-21 16,0 21-16,1-21 0,-1 0 16,0 0-16,0 0 0,0 0 0,22 0 15,-22 0-15,0 0 0,0 0 0,0-21 16,0 21-16,1-21 0,-1 0 0,0-1 16,0 1-16,-21 0 15,21 0-15,-21 0 0,21 0 0,-21-1 16,0 1-16,0 0 0,22 21 15,-22-21-15,0 42 32,0 0-32,0 0 0,0 1 0,-22-1 15,22 0-15,0 0 0,0 0 16,0 0-16,0 1 16,0-1-16,22-21 0,-1 0 15,0 0-15,0 21 16,0-21-16,0 0 0,1 0 0,-1 0 0,0 0 15,0 0-15,0-21 16,0 21-16,1-21 0,-1-1 0,0 1 16,0 21-16,-21-21 0,21 0 0,0 0 15,-21 0-15,22 21 0,-22-22 0,0 1 16,21 21 0,-21 21-1,-21 1 1,21-1-16,0 0 15,0 0-15,0 0 16,0 0-16,0 1 0,21-1 16,0-21-1,0 0-15,0 0 0,0 0 16,1 0-16,-1 0 0,0 0 16,0 0-16,21 0 0,-20 0 0,-1-21 15,0 21-15,-21-22 0,21 1 0,0 0 16,0 0-16,1 0 0,-22 0 0,0-1 15,0 1-15,0 0 0,0 0 16,0 0-16,0 0 0,-22 21 16,1 0-16,0 0 15,0 21-15,0-21 0,0 21 0,21 0 16,-22 0-16,22 0 0,-21 1 16,21-1-16,0 0 0,0 0 15,0 0-15,0 0 0,0 1 16,0-1-16,21 0 0,1-21 15,-1 21-15,0-21 0,0 0 16,0 0-16,0 0 0,22 0 0,-22 0 16,21 0-16,1 0 0,-1 0 0,0 0 15</inkml:trace>
  <inkml:trace contextRef="#ctx0" brushRef="#br0" timeOffset="106105.49">11663 3408 0,'0'0'0,"-21"0"0,-1 0 15,1 0-15,0 0 0,21 21 16,-21 0-16,0 0 0,21 22 16,0-22-16,0 0 0,0 0 0,0 22 15,-21-22-15,21 0 0,0 0 16,0 0-16,0 0 0,-22 1 0,22-1 15,0 0-15,0 0 16,0-42 15,0 0-15,0 0-16,0-1 0,0 1 0,22 0 16,-1-21-16,-21 21 0,21-1 0,0-20 15,0 21-15,0-21 0,1 20 16,-1 1-16,0 0 0,21 21 0,-21 0 15,1-21-15,-1 21 0,0 0 0,21 21 16,-21-21-16,1 21 0,-22 0 16,0 1-16,0-1 0,0 0 15,0 0-15,0 0 0,0 22 0,0-22 16,0 0-16,-22-21 0,22 21 0,-21 0 16,21 0-16,-21-21 0,0 22 15,21-1-15,0 0 16,21-21 15,21 0-31</inkml:trace>
  <inkml:trace contextRef="#ctx0" brushRef="#br0" timeOffset="106573.54">12382 3577 0,'0'-21'0,"0"42"0,0-63 0,0 21 0,0 0 15,0-1-15,0 1 0,0 0 16,-21 21 0,0 0-16,0 0 0,0 0 15,0 0-15,-1 21 0,-20-21 16,21 21-16,0 22 0,-22-22 0,22 0 16,0 0-16,0 0 0,0 1 0,0-1 15,-1 0-15,22 0 0,0 0 0,0 0 16,0 1-16,0-1 0,0 0 15,22 0-15,-1-21 0,0 0 16,0 0-16,0 0 0,0 0 0,1 0 16,-1 0-16,0 0 0,0-21 0,0 0 15,0 21-15,1-21 0,-1-1 16,0 1-16,0-21 0,-21 21 16,21 0-16,-21-1 0,0 1 0,0 0 15,21 0-15,-21 42 31,0 0-31,-21 0 16,21 1-16,0-1 0,0 0 16,0 0-16,0 0 0,0 0 15,0 1-15,0-1 16,0 0 0,21-21-16,1 0 0,-1 0 0,0 0 15,0 0-15,0 0 0,0 0 16,1-21-16</inkml:trace>
  <inkml:trace contextRef="#ctx0" brushRef="#br0" timeOffset="107281.28">12679 3450 0,'-21'0'47,"21"21"-47,0 1 0,0-1 15,-22-21-15,22 21 0,-21 0 16,21 0-16,0 0 0,0 1 0,0-1 16,0 0-16,0 0 0,0 0 0,0 0 15,0 1-15,-21-1 0,21 0 16,-21-21 15,21-21 0,0 0-31,0-1 16,0 1-16,0 0 0,0 0 0,21 0 16,-21 0-16,21-22 0,0 22 15,-21 0-15,22 0 0,-1 0 0,-21-1 16,21 1-16,0 0 0,0 21 16,-21-21-16,21 21 0,1 0 0,-1 0 15,0 0-15,0 0 0,0 0 16,-21 21-16,0 0 0,0 0 15,0 1-15,0-1 16,0 21-16,0-21 0,0 0 0,0 1 16,0-1-16,0 0 0,-21-21 0,0 21 15,21 0-15,-21-21 0,21 21 0,0 1 32,-21-22-32,21-22 31,21 1-16,-21 0-15,21 0 0,0 0 16,0 0-16,0-1 0,1 1 0,-1 0 16,0 0-16,0 0 0,0 0 0,0 21 15,1-22-15,-1 22 0,-21-21 16,21 21-16,-21 21 16,0 1-16,0-1 0,0 0 15,0 0-15,0 0 0,-21 0 16,21 1-16,0-1 0,-21 0 15,21 0-15,-22 0 0,1 0 16,21 1 0,-21-22-16</inkml:trace>
  <inkml:trace contextRef="#ctx0" brushRef="#br0" timeOffset="107641.61">13208 3641 0,'0'-21'0,"0"-1"32,21 22-32,0 0 0,0-21 15,1 21-15,-1 0 0,0-21 16,0 21-16,-21-21 0,21 0 15,-21 0-15,21 21 0,-21-22 16,0 1-16,0 0 16,-21 21-1,0 0-15,0 0 0,0 21 16,0 0-16,-1 1 0,1-1 16,0 0-16,0 0 0,0 0 0,0 0 15,-1 1-15,1-1 0,21 0 0,0 0 16,0 0-16,0 0 15,0 1-15,0-1 16,21-21-16,1 0 0,-1 0 0,0 0 16,0 0-16,0 0 0,0 0 0,1 0 15,-1 0-15,0-21 0</inkml:trace>
  <inkml:trace contextRef="#ctx0" brushRef="#br0" timeOffset="134258.15">14944 3154 0,'21'0'31,"-21"-21"-31,21 21 16,0-21-16,-21-1 0,21 22 15,-21-21-15,21 0 16,-21 0-16,0 0 0,22 21 0,-22-21 16,0-1-16,0 1 15,0 0-15,0 0 16,-22 21-16,1-21 0,0 21 16,0 0-16,-21 0 0,20 0 15,1 0-15,-21 0 0,21 21 0,-22-21 16,1 21-16,0 0 0,-1 0 15,1 22-15,0-22 0,-1 21 16,1 1-16,0-1 0,21 0 0,-22 22 16,22-22-16,-21 22 0,21-22 0,-1 21 15,1-20-15,21-1 0,0 0 0,0 1 16,0-1-16,0-21 0,0 22 0,0-22 16,0 21-16,43-21 0,-22 0 15,0-21-15,21 22 0,1-22 16,-22 0-16,21 0 0,0 0 0,1 0 15,-1 0-15,0 0 0,1 0 0,-1-22 16,0 1-16,1 0 0,-22 0 0,21 0 16,1-22-16,-1 22 0,-21 0 15,0-21-15,22 21 0,-43-1 0,21-20 16,0 21-16,-21 0 0,0 0 0,21 21 16,-21-22-16,-21 22 15,0 22 1,0-1-16,-1 0 0,1 0 15,0 0-15,0 0 0,0 22 0,21-22 16,0 0-16,-21 0 0,21 0 16,0 1-16,0-1 0,0 0 0,0 21 15,21-21-15,0-21 0,0 22 16,21-22-16,-20 0 0,20 0 0,0 0 16,1 0-16,-1 0 0,21 0 15,-20 0-15,-1-22 0,0 1 0,1 0 16,-1 0-16,-21 0 0,0 0 15,1-1-15,-1-20 0,-21 21 0,0-21 16,0 20-16,0-20 0,0 21 16,-21 0-16,-22-22 0,22 22 0,-21 21 0,-1-21 15,1 21-15,0 0 0,-1 0 16,-20 0-16,21 0 0,-1 21 0,1 0 16,0 1-16,20-1 0,-20 21 15,21-21-15,21 0 0,0 22 16,0-22-16,0 0 0,0 0 0,21 0 0,0 1 15,22-1-15,-1 0 0,0-21 0,1 21 16,-1-21-16,0 0 0,22 0 16,-22 0-16,0 0 0,1 0 0,-1 0 15,22-21-15,-22 21 0,-21-21 0,21 0 16,1-1-16,-1 1 0,-21 0 16,0 0-16,1 0 0,-1 0 15,0-1-15,0 1 0,-21 0 0,21 21 16,-21 21-1,0 0 1,-21 1-16,0-1 0,21 0 16,-21 0-16,0 21 0,-1-20 0,22-1 15,-21 0-15,21 0 0,-21 0 16,21 0-16,-21-21 0,21 22 16,0-44 30,0 1-46,0 0 16,21-21-16,0 21 0,0-1 0,-21-20 16,22 21-16,-1 0 0,0-22 0,0 22 15,0 0-15,0 0 0,22 0 16,-22 0-16,0 21 16,0 0-16,0 0 0,-21 21 0,22 0 15,-22 0-15,0 0 0,0 0 16,0 1-16,0-1 0,0 21 0,0-21 15,0 0-15,0 1 0,0-1 16,0 0-16,21 0 0,-21 0 16,21 0-16,0-21 0,-21 22 0,21-22 15,0 0-15,1 0 0,-1 0 16,0 0-16,0 0 16,0 0-16,0 0 0,1 0 0,-1-22 15,21 22-15,-21-21 0,0 0 0,1 0 16,-1 0-16,0-22 0,0 22 0,0 0 15,0-21-15,1 21 0,-22-1 16,0-20-16,0 21 16,-22 21-1,1 0-15,0 21 16,21 0-16,-21-21 0,21 21 16,0 1-16,0-1 0,0 0 15,21 0-15,0 0 0,-21 0 16,21 1-16,1-1 0,-22 0 15,21-21-15,-21 21 0,0 0 0,21 0 16,-21 1-16,0-1 16,-21-21-16,0 0 15,-1 0-15,1 0 0,0 0 16,0 0-16,0 0 0,0 0 0,-1 0 16,22-21-16,-21 21 0,0 0 0,21-22 15,-21 22 1,42 0 15,0 22-15,0-1-16,1-21 0,20 0 15,-21 0-15,0 21 0,22-21 0,-22 0 16,21 0-16,0 0 0,1 0 16,-1 0-16,0 0 0,-20 0 0,20 0 15,0 0-15,-21-21 0,22 21 0,-22-21 16,0-1-16,0 1 0,0 0 0,22-21 15,-22 21-15,0-22 0,0 1 16,0-22-16,1 22 0,-1-21 16,21-64-16,-21 63 0,-21 1 15,0-1-15,21 22 0,-21-22 16,0 22-16,0 21 0,0-22 0,0 22 16,0 0-16,0 0 0,0 0 0,-21 21 31,21 21-31,0 0 15,-21 21-15,0-20 0,21 20 0,0 0 16,-21 1-16,0 20 0,-1 1 16,22-22-16,-21 21 0,0-20 15,0 20-15,0-20 0,21 20 0,-21-21 16,-1 22-16,22-22 0,0 1 0,0-22 16,0 0-16,0 0 15,0 0-15,0 0 0,0 1 0,22-1 16,-1-21-16,0 0 0,0 0 15,0 0-15,0 0 0,22 0 0,-22 0 16,21-21-16,1 21 0,-1-22 16,0-20-16,1 21 0,-1 0 0,-21-22 15,21 22-15,-20-21 0,-1 21 16,0-22-16,-21 1 0,0 21 16,0 0-16,0 0 0,-21 21 0,0 0 15,-1 0-15,1 0 0,0 0 0,0 21 16,0-21-16,21 21 0,0 0 15,-21 0-15,21 0 0,0 1 16,0 20-16,0-21 0,0 0 0,0 0 16,0 1-16,0-1 0,21 0 0,-21 0 15,0 0-15,21 0 0,0 1 16,-21-1-16,0 0 16,21-21-16,-21 21 0,21-21 15,-21 21-15,22-21 0,-1 0 0,0 0 16,0 0-16,0 0 0,22 0 0,-22 0 15,0 0-15,0-21 0,21 21 16,-20-21-16,-1 0 0,0 0 0,0-1 16,0 1-16,0 0 0,1 0 15,-22 0-15,21-22 0,0 22 16,-21 0-16,0 0 0,0 0 16,0 0-16,0 42 31,0 0-31,0 0 15,0 0-15,0 0 0,0 1 16,0-1-16,0 21 0,0-21 0,0 0 16,0 1-16,0-1 0,0 0 15,0 0-15,0 0 16,21-21 0,0 0-16,0 0 0,1 0 0,-1 0 15,0-21-15,0 0 0,0 21 16,0-21-16,1 0 0,-1-1 15,0-20-15,0 21 0,0 0 0,0-43 16,-21 43-16,22 0 0,-22 0 16,0 42 15,0 0-31,0 0 0,0 0 16,-22 1-16,22-1 0,0 0 0,0 0 15,0 0-15,0 0 0,0 1 16,0-1-16,0 0 15,22 0-15,-1-21 16,0 0-16,-21 21 0,21-21 0,0 0 16,0 0-16,1 0 0,20-21 15</inkml:trace>
  <inkml:trace contextRef="#ctx0" brushRef="#br0" timeOffset="135366.95">18859 3683 0,'0'-21'0,"0"42"0,0-63 0,-21 42 0,0-21 16,0 21-16,0 0 16,0 0-1,-1 0-15,22 21 0,-21 0 16,21 0-16,-21 0 0,21 0 16,0 1-16,0-1 0,0 0 0,0 0 15,0 0-15,0 0 0,0 1 0,0-1 16,0 0-16,21 0 0,0-21 15,1 21-15,-1-21 0,0 21 16,0-21-16,0 0 0,0 0 0,22 0 16,-22 0-16,0 0 0,21-21 0,-20 0 15,-1 21-15,21-21 0,-21 0 16,0 0-16,22-1 0,-22-20 16,0 0-16,0-1 0,22 1 0,-22-21 15,0 20-15,0-20 0,0-22 0,-21 22 16,0-1-16,21 22 0,-21-22 15,0 22-15,0 21 0,0-22 0,0 22 16,0 0-16,0 0 0,-21 21 0,0 0 16,0 0-1,0 21-15,0 21 0,21-20 0,-22 20 16,22 0-16,-21 22 0,21-22 0,0 22 16,0-22-16,0 21 0,0-20 15,0 20-15,0-20 0,0-1 16,0 0-16,0 1 0,0-22 0,0 21 0,21-21 15,1 22-15,-22-22 0,21 0 16,0 0-16,-21 0 0,21-21 16,0 0-16,0 21 0,1-21 0,-1 0 15,0 0-15,0 0 0,0 0 0,0-21 16,1 0-16,20 0 0,-21 0 0,21 21 16,-20-21-16,-1-1 0,0 1 15,0 21-15,0-21 0,0 21 16,-42 21 15,0-21-31,21 21 0,-21 1 16,21-1-16,0 0 15,0 0-15,0 0 0,0 0 16,0 1-16,21-22 16,-21 21-16,21-21 0,0 0 0,1 0 15,-1 21-15,0-21 0,0 0 0,21 0 16,-20 0-16,-1 0 0,21 0 0,-21 0 15,0 0-15,1-21 0,-1 0 16,0-1-16,0 1 0,0 0 0,-21 0 16,0-21-16,0 20 0,0 1 0,0-21 15,0 21-15,0-22 0,0 22 16,0 0-16,-21 0 0,0 0 16,0 21-16,0 0 0,-22 0 0,22 0 0,-21 0 15,21 0-15,-22 21 0,22-21 16,-21 21-16,21 0 0,-1 0 15,22 1-15,0-1 0,0 0 0,0 0 16,0 0-16,0 0 0,22-21 16,-1 0-16,0 22 0,0-22 0,0 0 15,22 0-15,-22 0 0,0 0 16,21 0-16,-21 0 0,1 0 0,20 0 16,-21-22-16,21 1 0,-20 21 0,-1-21 15,0 21-15,21-21 0,-21 21 16,1 0-16,-1 0 0,0 0 15,-21 21 1,0 0 0,0 0-16,-21 1 0,21-1 15,-21-21-15,21 21 0,0 0 16,0 0-16,0 0 0,0 1 16,21-22 30,0 0-46,-21-22 16,21 1-16,0 0 0,-21 0 0</inkml:trace>
  <inkml:trace contextRef="#ctx0" brushRef="#br0" timeOffset="135599.51">19727 3535 0,'-21'0'0,"42"0"0,-63-21 0,21 0 16,42-1 0,0 22-16,0 0 0,22 0 15,-1 0-15,0 0 0,1 0 0,-1 0 16,0 0-16,1 0 0,-1 0 16,0 0-16,1 0 0,-1 22 0,-21-22 15,0 0-15,-42 0 31,-21 0-31,-1-22 0,1 22 0,-21 0 16</inkml:trace>
  <inkml:trace contextRef="#ctx0" brushRef="#br0" timeOffset="135793.16">17780 3323 0,'-42'0'16,"84"0"-16,-127 21 0,64-21 0,0 0 0,42 0 31,0 0-31,22 0 0,-1 0 0,0 0 16,1 0-16,20 0 0,-21 22 0,22-22 15,-1 0-15,-20 0 0,-1 0 16,0 0-16,1 0 0,-22 0 0,0 0 16,0 0-16,-21-22 0</inkml:trace>
  <inkml:trace contextRef="#ctx0" brushRef="#br0" timeOffset="137265.54">21378 3217 0,'0'0'0,"21"-21"0,-21-21 16,22 21-16,-22-22 0,0 22 0,0-21 15,0 21-15,0-22 0,0 22 16,0-21-16,0 21 0,0 0 15,-22 21-15,22-22 0,-21 22 0,0 0 16,21 22-16,-21-1 0,21 0 16,-21 21-16,0 1 0,21-1 15,0 21-15,-22-20 0,22 20 0,-21 22 16,21-22-16,0 1 0,-21-1 0,0-20 16,21 20-16,-21-20 0,0-1 15,21 0-15,0 1 0,-22-22 0,1 21 16,21-21-16,-21-21 0,21 21 0,0-42 47,21 0-47,-21 0 0,21 0 15,1 0-15,20-22 0,-21 22 16,0-21-16,0 21 0,22-1 16,-22 1-16,0 0 0,0 21 0,0 0 15,1 0 1,-22 21-16,0 0 15,0 1-15,21-1 0,-21 0 0,21 0 16,21 43 0,-21-43-16,1 0 0,20 0 15,-21 0-15,0-21 0,22 0 0,-1 0 16,-21 0-16,21 0 0,1 0 0,-1 0 16,-21 0-16,22 0 0,-1-21 15,-21 21-15,0-21 0,22 0 16,-43 0-16,21-1 0,-21-20 0,0 21 15,0-21-15,0 20 0,0-20 0,0 21 16,0-21-16,0 20 0,-21 1 16,-1 0-16,1 21 0,0 0 0,0 0 15,0 0-15,0 0 0,-1 0 0,-20 21 16,21 0-16,0 1 0,-22 20 16,22-21-16,0 21 0,0-20 15,0 20-15,21-21 0,0 0 0,0 22 16,0-22-16,0 0 0,0 0 0,21 0 15,0 0-15,21-21 16,-20 0-16,-1 0 0,0 0 0,0 0 16,0 0-16,22 0 0,-22 0 0,0-21 15,0 0-15,0 21 0,0-21 16,-21 0-16,22-22 0,-1 22 0,0 0 16,-21-21-16,0 21 0,21-1 0,-21 1 15,21 0-15,-21 42 31,0 0-31,0 1 16,-21-22-16,0 42 0,21-21 16,-21 0-16,21 0 0,0 1 0,0-1 15,0 0-15,0 0 0,0 0 16,0 0-16,0 1 0,21-22 16,-21 21-16,21-21 0,0 0 15,0 0-15,1 0 0,-1 0 0,0 0 16,21 0-16,22 0 0,-22-21 15,0-1-15,1 1 0,-1 21 16,22-42-16,-22 21 0,0 0 0,1-1 16,-22-20-16,21 21 0,-21 0 15,0 0-15,-21-1 0,0 1 0,0 0 16,0 0-16,-21 21 0,0 0 16,0 0-16,0 0 0,0 0 15,-1 0-15,22 21 16,0 0-16,0 0 0,0 1 15,0-1-15,22 0 0,-22 0 16,0 0-16,21 0 0,0 1 0,-21-1 16,0 0-16,0 0 0,0 0 15,0 0-15,0 1 0,0-1 16,-21-21-16,0 21 0,-1-21 16,1 0-16,0 0 0,-21 0 0,21 0 15,-1 0-15,1 0 0,0 0 16,-21 0-1,21 0-15,21-21 16,0 0 0,21-1-16,0 22 0,0-21 15,0 0-15,22 21 0,-1-21 0</inkml:trace>
  <inkml:trace contextRef="#ctx0" brushRef="#br0" timeOffset="139211.1">23939 3471 0,'0'-21'0,"0"42"0,0-63 16,-21 21-16,21 0 0,-21 21 0,21-21 16,-21 21-1,0 21-15,21 0 16,0 0-16,0 0 0,0 22 0,0-22 15,0 21-15,0 0 0,-21-20 16,21 20-16,-22-21 0,1 21 0,21-20 16,-21-1-16,21 0 0,0 0 0,-21 0 15,21 0-15,-21-21 0,21 22 16,0-44 15,0 1-31,21 0 16,0-21-16,0 21 15,0-1-15,1 1 0,-1-21 0,0 21 16,0 0-16,-21-1 0,21 1 0,0 0 16,1 21-16,-1 21 31,-21 0-31,21 1 0,-21-1 0,0 0 16,0 0-16,0 0 0,21 0 15,-21 1-15,21-1 0,0 0 0,-21 0 16,22 0-16,-1 0 0,0 1 15,0-22-15,0 0 16,0 0 0,1-22-16,-1 1 15,0 0-15,0 0 0,-21 0 0,21 0 16,22-22-16,-1-20 16,0 20-16,1 22 0,-1-21 0,0 0 15,1 20-15,-1 1 0,0 0 16,1 21-16,-1 0 0,-21 0 15,0 0-15,0 0 0,-21 21 0,22 0 16,-22 1-16,21-1 0,-21 21 0,0-21 16,0 0-16,0 1 0,0-1 15,0 0-15,0 0 0,0 0 16,0-42 31,0 0-32,0 0-15,0 0 0,0-1 0,0-20 16,0 21-16,0 0 0,0 0 16,0-22-16,0 22 0,0 0 0,-21 21 15,-1-21-15,1 21 0,0-21 0,0 21 16,0 0-16,-22 0 0,22 0 16,-21 21-16,21 0 0,-22 0 0,1 21 15,21-20-15,-21-1 0,20 21 16,1-21-16,0 22 0,0-22 15,0 21-15,21-21 0,0 0 0,0 1 16,0 20-16,0-21 0,0 0 0,21 0 16,0 1-16,0-22 0,22 0 15,-22 0-15,0 21 0,21-21 16,-21 0-16,22 0 0,-22 0 0,21-21 16,-21 21-16,1-22 0,20 1 15,-21 0-15,0-21 0,0 21 0,1-1 16,-1 1-16,-21-21 0,0 21 15,21 0-15,-21-1 0,0 1 16,0 42 0,-21 1-1,21-1-15,0 0 0,-21 0 0,-1 0 16,22 0-16,0 1 0,0-1 16,0 0-16,0 0 15,22 0-15,-1-21 0,0 21 0,0-21 16,0 0-16,0 0 0,22 22 0,-1-22 15,-21 0-15,22 0 0,-22 0 0,21 0 16,-21 0-16,22-22 0,-22 1 16,0 0-16,21 0 0,-21 0 15,1 0-15,-1-1 0,-21-20 0,21 21 16,-21-21-16,0 20 0,21 1 16,-21 0-16,0 0 0,0 42 31,-21 0-16,0 0-15,21 22 0,-21-22 16,-1 0-16,22 0 0,0 0 0,0 22 16,-21-22-16,21 0 0,-21 0 15,21 0-15,0 1 0,0-1 16,0 0-16,0-42 47,21 21-47,-21-21 15,21-1-15,1 1 0,-22 0 0,21 0 16,0-21-16,0 20 0,0 1 16,0-21-16,22 21 0,-22 0 0,0-22 15,0 43-15,0-21 0,1 0 0,-1 21 16,-21 21 0,0 0-1,0 0-15,0 1 0,0-1 0,0 0 16,0 21-16,0-21 0,0 1 15,0 20-15,0-21 0,0 0 0,0 0 16,0 1-16,0-1 0,0 0 16,0 0-1,21-21 1,-21-21 0,21 21-16,0-21 0,0 0 0,1-1 15,-1 1-15,0 0 0,21 0 0,-21-21 16,22 20-16,-22 1 0,21 0 0,-21-21 15,1 42-15,-1-21 0,0-1 16,0 22-16,-21 22 16,0-1-1,0 0 1,-21 0-16,21 0 0,-21 0 0,21 22 16,0-22-16,0 0 0,0 0 0,0 0 15,0 1-15,0-1 0,0 0 16,21-21-16,0 21 0,0 0 0,0 0 15,1-21-15,-1 0 0,21 22 0,-21-22 16,22 0-16,-1 0 0,-21 0 16,21 0-16,-20-22 0,20 1 0,-21 21 15,21-42-15,-20 21 0,-1 0 16,21-22-16,-21 22 0,0-21 0,22-43 16,-43 43-1,0-1-15,0 22 0,-21 21 16,-1 0-16,1 0 15,0 21-15,0 1 0,-21-1 16,42 0-16,-22 0 0,1 21 0,21-20 16,0-1-16,0 0 0,0 0 0,0 0 15,0 0-15,0 1 0,21-1 0,1-21 16,20 42-16,0-42 16,-21 21-16,22-21 0,-1 0 15,-21 0-15,0 0 0,22 0 0,-22 0 16,-21-21-1</inkml:trace>
  <inkml:trace contextRef="#ctx0" brushRef="#br0" timeOffset="141005.42">14774 4932 0,'0'21'0,"0"-42"0,-21 63 16,0-42-16,21 21 15,21-21 17,0 0-32,0-21 0,1 21 15,-1-21-15,0 0 0,0 0 16,-21 0-16,21-1 0,-21-20 15,0 21-15,0 0 0,0 0 16,0-22-16,-21 22 0,0 0 0,-21 0 0,20 0 16,1 21-16,-21 0 15,0 0-15,-1 0 0,1 0 0,0 0 16,-22 21-16,22 0 0,-1 0 0,-20 21 16,21 1-16,20-1 0,-20 22 15,21-22-15,0 21 0,0-20 16,21 20-16,0-20 0,0-1 0,0-21 0,21 21 15,0-20-15,0-1 0,0 0 0,22 0 16,-1 0-16,0-21 0,1 0 16,-1 0-16,0 0 0,1 0 0,-1-21 15,0 0-15,1 21 0,-22-21 16,21 0-16,-21-1 0,0-20 0,1 21 16,-1 0-16,-21-22 0,0 22 15,0-21-15,0 21 0,0 0 0,0-1 16,0 1-16,0 0 0,-21 21 15,21 21 1,0 0-16,-22 1 0,22 20 0,0-21 16,0 21-16,0-20 0,0 20 0,0-21 15,0 0-15,22 64 16,-1-64-16,0-21 0,-21 21 16,42-21-16,-21 0 0,1 0 0,-1 0 15,0 0-15,21 0 0,-21 0 0,1 0 16,20 0-16,-21 0 0,0-21 15,22 21-15,-22-21 0,0 0 16,0 0-16,0-1 0,-21 1 16,0 0-16,21 0 0,-21 0 0,22 0 0,-22-1 15,0 44 17,0-1-32,-22 0 0,22 21 15,-21-21-15,0 1 0,21-1 0,0 0 16,0 0-16,0 0 0,-21 0 15,21 1-15,21-22 47,0 0-47,0-22 16,1 1-16,20 0 0,-21 21 0,0-42 16,0 21-16,22-1 0,-22 1 0,0 0 15,0 0-15,0 0 0,-21 0 16,22 21-16,-22 21 15,0 0-15,0 0 16,0 0-16,0 0 0,0 22 16,0-22-16,0 0 0,0 0 15,0 0-15,0 1 0,0-1 0,21 0 16,-21 0-16,21-21 0,0 21 16,0-21-16,0 0 0,1 21 0,20-21 15,-21 0-15,21 0 0,-20 0 16,20 0-16,-21 0 0,21 0 0,1-21 15,-22 0-15,21 21 0,-21-21 0,1 0 16,-1 0-16,0-1 0,-21-20 16,0 21-16,0 0 0,0 0 15,0-1-15,0 1 0,-21 0 0,0 21 16,-1 0-16,1 0 0,0 0 0,0 0 16,0 0-16,0 0 0,-1 21 15,1-21-15,0 21 0,0 1 16,0-1-16,21 0 0,0 0 0,-21 0 15,21 0-15,0 1 0,0-1 0,0 0 16,0 0-16,21-21 16,0 0-16,0 0 15,0 0-15,0 0 0,1 0 0,-1 0 16,0 0-16,0-21 0,21 0 0,-20 0 16,20-1-16,-21 1 0,0 0 0,0-21 15,22 21-15,-22-22 0,0 1 16,0-22-16,0 22 0,1 0 15,-1-1-15,0-20 0,0 21 0,0-1 16,0 22-16,-21 0 0,0 0 16,0 0-16,0 42 15,-21 0-15,0 0 16,0 21-16,0 1 0,0-1 16,-1 0-16,1 1 0,0 41 15,0-41-15,21-1 0,0 0 0,0-20 16,0 20-16,0-21 0,0 21 15,0-20-15,0-1 0,0 0 0,21 0 16,0-21-16,0 21 0,1-21 0,-1 0 16,0 0-16,21 0 0,1 0 0,-1 0 15</inkml:trace>
  <inkml:trace contextRef="#ctx0" brushRef="#br0" timeOffset="141609.42">17124 5588 0,'0'-21'32,"0"0"-17,0 0-15,21 21 0,-21-22 0,21 1 16,0 21-16,0-21 0,1 0 0,20 0 16,-21 0-16,0-22 0,22 22 15,-22 0-15,0-21 0,21 20 0,-21 1 16,-21 0-16,0 0 0,0 0 0,0 42 31,-21-21-31,0 21 16,0 0-16,0 0 0,0 22 0,21-22 15,-22 0-15,22 21 0,-21-20 0,21-1 16,0 0-16,0 21 0,0-21 16,0 1-16,21-1 0,1 0 15,-1 0-15,21-21 0,-21 0 0,0 0 16,22 0-16,-1 0 0,-21 0 15,22 0-15,-1-21 0,-21 0 0,21 21 16,-20-21-16,20-22 0,-21 22 0,0 0 16,22-21-16,-22-1 0,0 1 15,0 0-15,0-1 0,0 1 16,1-22-16,-1 22 0,0 0 0,-21-1 16,0 22-16,0 0 0,0 0 0,0 0 15,-21 42 1,0 0-16,-1 21 0,1-20 15,0 20-15,0 0 0,0 1 16,21-1-16,-21 0 0,21-21 0,0 22 0,-22-1 16,22-21-16,0 22 0,0-22 0,0 0 15,0 0-15,0 0 0,0 0 16,0 1-16,22-1 0,-1 0 16,0-21-16,0 0 0,-21 21 0,21-21 15,0 0-15,1 0 0,-1 0 16,0 0-16,0 0 0,0 0 0,-21-21 15,21 0-15,-21 0 0,0-1 16,0 1-16,0 0 0,0 0 0</inkml:trace>
  <inkml:trace contextRef="#ctx0" brushRef="#br0" timeOffset="141774.84">17886 5271 0,'-21'-22'16,"126"86"-16,-189-106 0,41 20 0,22 22 0,21-21 15,21 21 1,1 0-16,-1 0 0,0 0 15,0-21-15,0 21 0,22 0 16,-22 0-16,21 0 0,0 0 0,-20 0 16,-1 0-16,21 0 0,-21 0 0,-21-21 15</inkml:trace>
  <inkml:trace contextRef="#ctx0" brushRef="#br0" timeOffset="141933.54">17357 5101 0,'-43'-21'0,"86"42"0,-107-42 0,43 21 16,-21-21-16,20 21 0,22-21 31,22 21-15,-1 0-16,0 0 15,0-21-15,0 21 0</inkml:trace>
  <inkml:trace contextRef="#ctx0" brushRef="#br0" timeOffset="144567.5">19304 5355 0,'-21'21'0,"42"-42"0,-63 42 16,20-21-16,1 0 15,21-21 1,0 0-16,21 0 0,1 21 16,-1-21-16,0 0 0,21-22 0,1 22 15,-1-21-15,21-1 0,-20 1 0,20-21 16,1 20-16,-1-20 0,-20-1 15,-1 22-15,0 0 0,1-1 0,-22 1 16,0 0-16,-21 20 0,0 1 0,-21 21 16,0 0-16,-22 0 0,1 0 15,0 0-15,-1 0 0,1 0 16,0 21-16,-1 1 0,1 20 0,21-21 16,0 21-16,21 1 0,0-22 0,0 21 15,0 1-15,21-1 0,0 0 16,21 1-16,-21-1 0,22 0 0,-1-21 15,-21 22-15,22-22 0,20 42 16,-84-63 15,0 0-31,0-21 0,-22 0 16,22 0-16,0 0 0,0 0 16,0-22-16,-1 22 0,1 0 0,0 0 15,0 0-15,21 42 31,21 0-31,0 0 0,0 0 16,1 0-16,-1 1 0,0-1 0,0 0 16,21 0-16,-20 0 0,20 0 15,0-21-15,1 0 0,-1 22 0,0-22 16,1 0-16,-1 0 0,0 0 0,22 0 16,-22-22-16,22 1 0,-22 0 0,0 0 15,1 0-15,-22 0 0,21-22 16,-21 1-16,0 0 0,1-1 15,-1 1-15,0-22 0,0 1 0,-21 21 16,0-22-16,21 1 0,-21 20 0,21-20 16,-21 20-16,0 1 0,0 21 15,0 0-15,0 0 0,0-1 0,-21 22 16,0 22-16,0-1 0,-21 21 16,20-21-16,1 22 0,0-1 15,0 0-15,0 1 0,0 20 16,-1 1-16,1-22 0,0 21 0,21 1 15,0-22-15,0 22 0,-21-22 0,21 0 0,0-20 16,0 20-16,0-21 0,0 0 16,0 0-16,0 1 0,21-22 15,0 0 1,0 0-16,1 0 0,-1-22 16,0 1-16,0 0 0,0 0 15,0 0-15,1-22 0,-1 22 0,21-21 16,-21 21-16,0 0 0,1-1 0,-1 1 15,-21 42 1,0 1 0,0-1-16,0 0 0,0 0 0,0 0 15,0 0-15,0 1 0,0-1 0,0 0 16,21 0-16,-21 0 0,21 0 16,0 1-16,0-22 0,1 21 15,-1-21-15,0 0 0,0 0 0,21 0 16,1 0-16,-22 0 0,21 0 0,-21 0 15,22-21-15,-22 21 0,0-22 16,0 1-16,0 0 0,1 0 0,-1 0 16,0 0-16,-21-22 0,0 22 0,21 0 15,-21 0-15,0 0 16,0 42 0,0 0-16,-21 0 15,0 0-15,21 0 0,0 1 16,0-1-16,0 0 0,0 0 15,0 0-15,0 0 16,21-21-16,0 0 16,0 0-16,0 0 0,22 0 0,-22 0 15,0 0-15,21 0 0,-20 0 0,20 0 16,-21-21-16,0 21 0,0-21 16,1 0-16,-1 0 0,-21-22 0,0 22 15,0-21-15,0 0 0,0-1 0,0 1 16,0 0-16,0-1 0,-21 22 15,-1-21-15,1 21 0,0-1 16,0 1-16,0 21 0,-22 0 0,22 0 0,-21 0 16,21 21-16,0 1 0,-22 20 15,22-21-15,0 21 0,0 1 16,21-22-16,0 21 0,0 1 0,0-1 16,0-21-16,0 21 0,21-20 0,0-1 15,0 0-15,0 0 0,22-21 0,-22 21 16,0-21-16,21 0 0,-20 0 15,20 0-15,0 0 0,1 0 0,-22-21 16,21 21-16,0-21 0,-20 0 0,-1 0 16,21-1-16,-21 1 0,0-21 15,1 21-15,-1 0 0,-21-1 16,0 1-16,21 0 0,-21 0 0,0 42 31,0 0-31,0 0 0,0 1 16,0-1-16,0 0 0,-21 21 0,21-21 15,0 1-15,0-1 0,0 0 0,0 0 16,0 0-16,0 0 0,21-21 16,0 0-16,0 22 0,22-22 15,-22 0-15,0 0 0,0 0 0,21 0 16,-20 0-16,-1 0 0,21 0 0,-21-22 16,0 1-16,1 21 0,-22-42 15,21 21-15,0 0 0,-21-1 0,21-20 16,-21 21-16,21-21 0,-21 20 15,0 1-15,0 0 0,0 0 0,0 42 32,0 0-32,0 0 15,0 1-15,0 20 0,0-21 0,0 0 16,0 0-16,0 1 0,0-1 16,0 0-16,0 0 0,0 0 0,0 0 15,21-21-15,1 0 0,-1 22 16,0-22-16,21 0 0,-21 0 0,1 0 15,-1 0-15,0 0 0,0 0 16,0-22-16,0 1 0,1 0 0,-22 0 16,21 0-16,0 0 0,-21-22 15,21 1-15,0 0 0,0-22 0,1 1 16,-1 20-16,0-20 0,21-1 16,-21 22-16,1 0 0,-1-1 0,0 1 15,-21 21-15,0 0 0,0-1 16,0 44-1,-21-1-15,0 21 0,21-21 16,-22 22-16,1-1 0,0 0 0,0 1 16,0-1-16,0 0 0,21 22 15,0-22-15,0 0 0,0 1 16,0-1-16,0-21 0,42 22 0,-21-22 16,0 21-16,22-21 0,-22 0 0,21 1 15,0-1-15,-20 0 0,20-21 16,0 0-16,1 0 0,-1 0 0,-21 0 15,21 0-15,-20 0 0,20 0 0,-21-21 16,0 0-16,0-1 0,1 1 16,-1-21-16,21-22 0,-42 22 15,0 0-15,21 21 0,-21-1 0,0-20 16,0 21-16,-21 21 16,0 0-16,0 0 0,0 0 15,-1 21-15,1 0 0,-21 0 0,21 1 16,0-1-16,-22 21 0,22-21 15,0 0-15,21 22 0,-21-1 16,21-21-16,0 0 0,0 1 16,0-1-16,0 0 0,21-21 15,0 0-15,0 0 0,0 0 16,1 0-16,-1 0 0,21 0 16,-21 0-16,0-21 0,1 0 0,20-1 15,-21 1-15,0-21 0,0 0 0,1-1 16,-1-20-16,0 20 0,21-20 15,-21-1-15,22-63 0,-22 64 16,-21 21-16,0-22 0,21 22 16,-21 21-16,0-22 0,0 22 0,0 0 15,-21 21-15,0 21 16,0 0-16,-1 0 0,1 1 16,0 20-16,0 0 0,21 43 15,-21-22-15,21 1 0,0-22 16,0 22-16,0-22 0,0 22 0,0-22 15,0 0-15,0 1 0,0-22 0,21 21 16,-21-21-16,21 0 0,-21 1 16,21-1-16,0 0 15,1-21-15,-1 0 16,0-21 0,0 21-16,-21-21 0,21-1 0,0 1 15,1 0-15,-1 0 0,21 0 16</inkml:trace>
  <inkml:trace contextRef="#ctx0" brushRef="#br0" timeOffset="145471.21">24871 4487 0,'0'-21'0,"0"42"0,0-63 0,0 21 16,-21 42 15,21 0-31,-22 0 0,1 1 16,0 20-16,21-21 0,-21 21 15,0 1-15,0-1 0,-1 0 0,1 22 16,0-22-16,0 1 0,21 20 0,-21-21 16,0 1-16,21-1 0,-22 0 0,22-20 15,0-1-15,-21 21 0,21-21 16,0 0-16,0-42 31,0 0-15,0 0-16,21 0 15,1 0-15,-1-1 0,0-20 0,0 21 16,0 0-16,22 0 0,-22-1 0,0 1 16,21 0-16,-21 21 0,1-21 15,20 21-15,-21 0 0,0 0 0,22 0 16,-22 0-16,0 0 0,0 0 0,-21 21 15,0 0-15,0 0 16,0 1-16,0-1 0,0 0 0,-21 0 16,0 0-16,0 0 0,-1-21 15,-20 22-15,21-1 0,0 0 0,-22-21 16,22 21-16,0-21 0,0 0 16,0 0-16,0 21 0,-1-21 15,1 0-15,42 0 78,1 0-62,-1 0-16,0 0 0,21 0 0,-21 0 16,1 0-16,20 0 0,0 0 15,1 0-15,20 0 0,-21 0 0,1-21 16,20 21-16,-20-21 0,-1 0 0,0 21 15,1-43-15,-1 22 0,0 0 16,1-21-16,-1-1 0,-21 22 16,21-21-16,-20 0 0,-1 20 15,0 1-15,-21-21 0,0 21 0,0 0 16,-21 21 0,0 0-16,-1 0 0,1 0 0,0 21 15,0 0-15,0 0 0,0 0 16,21 0-16,-22 1 0,22-1 0,-21 21 15,21-21-15,0 0 0,0 1 0,0-1 16,0 21-16,0-21 0,0 22 16,21-43-16,1 21 15,-1 0-15,0-21 16,0 0-16,0 0 0,0 0 16,1 0-1,-1 0 1,-21-21-16,0 0 15</inkml:trace>
  <inkml:trace contextRef="#ctx0" brushRef="#br0" timeOffset="145669.51">25548 5207 0,'-21'0'0,"42"0"0,-63 0 31,21 0 32,-1 0-47,1 0-16</inkml:trace>
  <inkml:trace contextRef="#ctx0" brushRef="#br0" timeOffset="148785.69">15007 7006 0,'0'0'0,"-21"0"0,0 0 0,0 0 0,-1 0 16,1 0-16,0 0 0,0 0 15,0 0 1,21-21-16,0 0 16,0 0-16,21 0 0,0-1 15,0 1-15,22-21 0,-22 21 0,21-22 16,22-20-16,-22 21 0,21-22 0,1 1 16,21-22-16,-22 21 0,1 22 0,-22-21 15,21-1-15,-41 22 0,-1-1 16,0 22-16,-21-21 0,0 21 15,-21 21-15,0 0 0,-1 0 0,-20 0 16,0 0-16,-1 0 0,-20 0 0,21 21 16,-1 0-16,1 21 0,21-20 15,0-1-15,-1 21 0,1-21 0,21 22 16,0-1-16,0 0 0,0 22 0,0-22 16,0 0-16,0 1 0,21-1 0,1 0 15,-22 1-15,21-1 0,0 0 0,0-20 16,0 20-16,-21-21 0,0 0 15,0 0-15,0 1 0,-21-22 16,0 0-16,0 0 0,0 0 16,-1-22-16,22 1 0,-21 21 15,0-21-15,21-21 0,-21 21 16,21-1-16,0 1 0,-21-21 16,21 21-16,-21-22 0,21 22 0,-22 0 15,22 0-15,-21 0 0,21 0 0,-21 21 16,0 21-1,21 0-15,0 0 0,0 0 16,0 0-16,0 1 0,0 20 0,0-21 16,21 21-16,0-20 0,0-1 0,1 21 15,-1-21-15,0 0 0,0 1 16,0-1-16,22 0 0,-22-21 0,21 21 16,0-21-16,-20 0 0,20 0 15,0 0-15,22 0 0,-22 0 0,0 0 16,1 0-16,20-21 0,-20 21 0,-1-21 15,0 0-15,1-1 0,-22-20 0,0 21 16,0 0-16,0-22 0,-21 1 0,0 0 16,0-1-16,0 1 0,0 0 15,0-1-15,-21 22 0,0 0 0,0 0 16,-22 0-16,22 21 0,-21 0 0,21 0 16,-22 0-16,1 21 0,0-21 0,-1 42 15,22-21-15,-21 22 0,21-22 16,0 21-16,-1 1 0,1-1 0,0-21 15,21 21-15,0 1 0,0-22 16,0 0-16,0 0 0,0 0 0,0 1 16,21-1-16,0 0 0,1-21 0,-1 0 15,0 0-15,21 0 0,-21 0 16,22 0-16,-22 0 0,21 0 0,-21 0 16,22-21-16,-22 0 0,0-1 0,0 1 15,0 0-15,-21-21 0,0 21 0,22-22 16,-22 1-16,0 21 0,0-22 0,0 22 15,0-21-15,0 21 16,0 42 0,0 0-16,0 0 15,0 22-15,0-22 0,0 21 0,0 0 16,0-20-16,0-1 0,0 21 0,0-21 16,21 0-16,0 1 0,0-1 15,0 0-15,0-21 0,1 0 16,20 0-16,-21 0 0,0 0 0,22 0 15,-1 0-15,-21 0 0,21-21 0,-20 0 16,20 21-16,-21-22 0,0 1 0,0 0 16,1 0-16,-1-21 0,0 20 15,-21-20-15,0 21 0,0-21 0,21 20 16,-21 1-16,0 0 0,0 0 0,0 42 31,-21 0-31,0 0 0,21 1 16,0-1-16,-21 21 0,-1-21 15,22 0-15,-21 22 0,21-22 0,0 0 16,-21 0-16,21 0 0,-21 1 0,21-1 16,0 0-16,0 0 0,21-21 47,0 0-47,-21-21 0,0 0 15,21 0-15,1 21 0,-1-22 0,0-20 16,-21 21-16,21 0 0,0 0 0,0-22 15,1 22-15,-22 0 0,21 0 16,0 0-16,0 21 0,0 0 16,-21 21-1,21 0-15,-21 0 0,0 0 16,0 0-16,0 1 0,0-1 0,22 0 16,-22 0-16,0 0 0,21 0 0,-21 1 15,0-1-15,21 0 16,0-21-1,0 0 1,0 0-16,1 0 16,-1-21-16,-21 0 0,21-1 15,0 22-15,0-21 0,0 0 0,-21-21 16,22 21-16,-1-1 0,0 1 16,0-21-16,0 21 0,-21 0 0,0-1 15,21 1-15,1 21 0,-22-21 16,0 42-1,0 0-15,0 1 0,0-1 16,0 0-16,0 0 0,0 0 16,0 0-16,0 1 0,0-1 15,0 0-15,0 0 0,21 0 16,-21 0-16,21-21 0,0 0 0,0 22 16,0-22-16,1 0 15,20 0-15,-21 0 0,0 0 16,0 0-16,22 0 0,-22-22 0,21 1 15,-21 21-15,1-21 0,-1 0 0,0 0 16,0-22-16,0 22 0,0 0 0,-21-21 16,0 21-16,0-1 0,0-20 0,0 21 15,0 0-15,-21 21 16,0 0-16,0 0 0,0 0 16,0 21-16,-1 0 0,1 0 0,0 0 15,21 43-15,-21-43 0,21 21 16,0-20-16,0-1 0,0 0 15,0 0-15,0 0 0,21 0 16,-21 1-16,21-22 0,0 21 0,1 0 16,20-21-16,-21 21 0,21-21 15,1 0-15,-1 0 0,0 0 0,1 0 16,-1 0-16,22 0 0,-22 0 0,0 0 16</inkml:trace>
  <inkml:trace contextRef="#ctx0" brushRef="#br0" timeOffset="149514.23">18754 6773 0,'0'-21'0,"0"42"0,21-42 15,-21 0-15,0 0 0,0 0 0,0 0 16,0-1-16,0 1 0,0-21 16,0 21-16,0 0 0,0-1 0,-21 1 15,-1 21-15,22-21 0,-21 21 16,0 0-16,0 0 0,0 0 0,0 0 15,-1 21-15,-20 0 0,21 1 0,-21 20 16,-1-21-16,22 21 0,-21 1 0,-1-22 16,22 21-16,0 1 0,-21-22 15,21 21-15,21-21 0,0 0 0,0 1 16,0-1-16,0 0 0,0 0 0,21-21 16,0 0-16,21 0 15,-21 0-15,1 0 0,20 0 0,-21 0 16,0-21-16,22 21 0,-22-21 0,0 0 15,0-1-15,0 1 0,-21 0 16,21-21-16,1 21 0,-22-22 0,21 22 16,-21-21-16,21-1 0,-21 22 0,21 0 15,-21 0-15,0 0 0,0 0 0,0 42 32,0 0-32,0 0 0,0 0 0,-21 0 15,0 22-15,0-22 0,21 0 16,0 21-16,-22-20 0,22 20 0,-21-21 15,21 0-15,0 0 0,0 1 0,0-1 16,0 0-16,0 0 0,0 0 16,21-21-16,1 0 0,-1 0 15,0 0-15,0 0 0,21 0 0,-20 0 16,-1-21-16,21 21 0,-21-21 0,22 0 16,-22 0-16,21-1 0,-21 1 0,22-21 15,-22 21-15,21-22 16,-21 1-16,0 0 0,1-1 0,-1 1 15,0 0-15,-21 21 0,0-22 0,0 22 16,-21 21 0,21 42-1,0-20-15,0-1 0,0 21 0,0-21 16,0 22-16,0-22 0,0 21 0,21-21 16,-21 22-16,21-22 0,0 0 0,0 0 15,1 21-15,-1-20 0,-21-1 16,0 0-16,-21-21 15,-1 0 1,1 0-16,0 0 0,0-21 16,0 0-16,21-1 0,-21 1 15,-1 21-15,22-21 0</inkml:trace>
  <inkml:trace contextRef="#ctx0" brushRef="#br0" timeOffset="151469.1">20214 6773 0,'-42'0'16,"42"-21"-16,-21 0 15,21 0-15,0 0 0,0 0 0,0-22 16,0 22-16,0-21 15,0-1-15,0 22 0,21-21 0,0 0 16,0-1-16,21 1 0,-20 21 0,20-22 16,0 22-16,-21 0 0,22 0 15,20 21-15,-42 0 0,1 0 16,-1 0-16,-21 21 16,0 0-16,0 0 0,0 1 15,0-1-15,-21 0 0,-1 0 16,22 0-16,0-42 47,0 0-47,0 0 15,0 0-15,0-1 0,0 1 0,0 0 16,0 0-16,0 0 0,-21 21 16,0-21-16,21-1 0,-21 1 15,0 21-15,0 0 0,-1 0 0,1 0 16,0 0-16,0 21 0,0 1 0,0-1 15,-1 0-15,1 21 0,0-21 0,0 22 16,21-1-16,-21 22 0,0-22 16,-1 0-16,22 1 0,0-1 0,0 0 15,0 1-15,0-22 0,0 21 0,22-21 16,-1 0-16,0 1 0,21-1 0,-21 0 16,22-21-16,-1 0 0,0 0 0,1 0 15,20 0-15,-20 0 0,20-21 16,-21 0-16,22 21 0,-22-22 15,1-20-15,-1 21 0,0-21 0,1-1 16,-22 1-16,21-22 0,-21 1 0,22 21 16,-22-22-16,21 1 0,-21-1 15,0 1-15,22-22 0,-22 21 0,0 1 16,0 21-16,-21-22 0,0 22 0,0 21 16,0-1-16,0 1 0,-21 21 15,0 21-15,0 1 16,-22 20-16,22 0 0,0 1 15,0-1-15,-21 21 0,20-20 0,1 20 0,21-20 16,-21 20-16,21 1 0,-21-1 0,21 1 16,0-22-16,0 21 0,0-20 15,0-1-15,0 0 0,21 1 16,0-1-16,0-21 0,1 0 0,-1 1 16,0-1-16,0 0 0,21-21 0,-20 0 15,-1 0-15,21 0 0,0 0 0,-20 0 16,20-21-16,-21 0 0,21-1 15,1 1-15,-22 0 0,0-21 0,21 21 16,-20-22-16,-1 1 0,-21 0 16,0-1-16,0 1 0,0 21 0,0-22 15,0 22-15,0 0 0,-21 0 0,-22 0 16,22 21-16,0 0 0,-21 0 16,20 0-16,-20 21 0,21 0 0,-21 0 15,-1 43-15,22-43 0,-21 64 16,42-64-16,-21 0 0,21 21 15,0-21-15,0 1 0,0-1 16,0 0-16,21 0 0,0 0 0,0-21 16,0 0-16,0 0 0,1 0 0,-1 0 15,0 0-15,21 0 0,-21 0 0,1-21 16,-1 21-16,21-21 0,-21 0 16,0 0-16,1-22 0,-1 22 0,-21-21 15,21-1-15,0 22 0,0-21 0,0 0 16,-21-1-16,0 22 0,22 0 15,-22 0-15,0 42 16,0 21 0,-22-21-16,22 1 0,0 20 15,-21-21-15,0 21 0,21-20 0,0 20 16,0-21-16,0 21 0,0-20 0,0-1 16,0 0-16,0 0 0,21 0 15,0 0-15,1-21 0,-1 0 16,0 0-16,0 0 0,21 0 0,-20 0 15,-1 0-15,21 0 0,-21-21 0,22 0 16,-22 0-16,21 0 0,-21 0 16,0-22-16,22 22 0,-22-21 15,0-1-15,21 1 0,-20 0 0,-22 21 16,21-22-16,-21 22 0,0 0 0,0 0 16,-21 21 15,21 42-31,0-21 0,0 0 0,0 1 15,0 20-15,0-21 0,0 21 0,0-20 16,0 20-16,0-21 0,0 0 16,0 0-16,0 1 0,0-1 0,0 0 15,0 0-15,-22-21 32,1 0-32,0-21 15,21 0-15,-21 0 16,21-1-16,-21 1 0,21 0 15,-21 21 1,-1 0-16,22 21 16,0 0-1,0 1-15,0-1 0,0 0 16,0 0-16,22-21 16,-1 21-16,0-21 0,0 0 0,0 0 15,22 0-15,-1 0 0,0 0 16,1 0-16,-1 0 0,21-21 0,1 21 15,-22-21-15,22 0 0,-22 0 16,0-1-16,1 1 0,-22 0 16,21-21-16,-21-1 0,1 22 0,-22-21 15,0-43-15,0 64 0,0 0 16,0 0-16,0 0 0,-22 21 0,1 0 16,0 0-16,0 0 0,0 0 0,21 21 15,-21 0-15,21 21 16,0-21-16,0 1 0,0 20 0,0-21 15,21 21-15,-21 1 0,0-22 0,0 21 16,0-21-16,0 1 0,0-1 0,0 21 16,0-21-16,0 0 0,0 1 15,0-1-15,-21-21 16,-1 21-16,1-21 0,0 0 16,0 0-16,0 0 0,0 0 0,-1 0 15,22-21 1,0 0-1,0-1-15,22 22 0,-1-21 0</inkml:trace>
  <inkml:trace contextRef="#ctx0" brushRef="#br0" timeOffset="151731.32">23558 6033 0,'0'-22'0,"0"44"0,0-65 0,0 22 15,-21 42 1,0 0 0,0 1-16,21-1 0,-21 21 0,0 0 15,21 1-15,0 20 0,-22-20 0,22 20 16,-21 1-16,0-22 0,21 21 0,0-20 16,0 20-16,0-20 0,-21-22 15,21 21-15,0-21 0,0 22 0,0-22 16,0 0-16,0 0 15,0-42 1,0 0-16</inkml:trace>
  <inkml:trace contextRef="#ctx0" brushRef="#br0" timeOffset="152133.57">23389 6160 0,'21'-22'0,"-42"44"0,42-65 0,0 43 15,1 0-15,-1 0 0,0 0 0,0 21 16,-21 1-16,21 20 16,0-21-16,-21 21 0,22 22 15,-1-22-15,0 1 0,-21-1 0,21 21 16,0-20-16,0-1 0,1 0 0,-1-20 16,0 20-16,0-21 0,0 21 0,-21-20 15,21-1-15,-21 0 16,22-21-16,-22-21 15,0 0 1,0-1-16,0 1 0,0 0 0,0-21 16,-22-1-16,22 1 15,0-21-15,0 20 0,0-20 0,22-1 0,-22 1 16,21 20-16,21-20 0,-21-1 16,0 22-16,22-21 0,-22 20 15,0 1-15,0 0 0,22 20 0,-22 1 16,0 0-16,-21 0 0,21 21 0,0 0 15,0 0 1,1 0-16,-1 0 0,-21 21 16,0 0-16,0 0 0,0 22 15,0-22-15</inkml:trace>
  <inkml:trace contextRef="#ctx0" brushRef="#br0" timeOffset="153313.12">24257 6752 0,'21'0'16,"-42"0"-16,63 0 0,-21 0 0,1-21 15,-1 0-15,-21 0 0,21 0 16,-21-22-16,21 22 0,-21-21 16,0-1-16,0 1 0,0 21 0,0-21 15,0-1-15,0 22 0,0 0 0,0 0 16,-21 21-16,0 0 0,0 0 0,-22 0 15,22 0-15,-21 21 0,21 21 16,-22-21-16,1 22 0,0-22 0,-1 21 16,22 1-16,-21-22 0,21 21 15,-1 0-15,1-20 0,21 20 0,0-21 16,0 0-16,0 0 0,0 1 16,21-1-16,1 0 0,-1-21 0,0 0 15,0 21-15,0-21 0,0 0 0,1 0 16,-1 0-16,21 0 0,-21-21 0,0 0 15,1 21-15,-22-21 0,21-1 16,0 1-16,0-21 0,0 21 0,-21-22 16,21 1-16,1 0 0,-1 21 0,-21-22 15,0 22-15,21 0 0,-21 0 0,0 42 32,-21 0-32,21 0 15,0 0-15,-21 1 0,21-1 0,-22 21 16,22-21-16,0 0 0,0 1 0,0-1 15,0 0-15,0 0 0,0 0 16,0 0-16,22-21 0,-1 22 0,0-22 16,0 0-16,0 0 0,0 0 0,1 0 15,-1 0-15,0 0 0,21 0 0,-21 0 16,1-22-16,-1 1 0,0-21 16,0 21-16,0 0 0,0-22 15,1 1-15,-22 21 0,21-22 16,0 1-16,0 21 0,0-21 0,-21 20 15,0 1-15,0 42 16,0 1 0,0-1-16,-21 0 0,0 21 0,21-21 15,-21 22-15,0-22 0,21 21 16,0-21-16,-22 1 0,1 20 0,21-21 16,-21 0-16,21 0 0,0 1 0,0-1 15,0 0 1,0-42 15,0 0-31,0-1 16,0 1-16,21 0 0,0 0 15,1-21-15,-1 20 0,0-20 16,0 21-16,0-21 0,22 20 0,-22-20 16,21 21-16,-21 0 0,0 0 15,1 21-15,-1 0 0,0 0 0,0 0 16,0 0-16,-21 21 15,0 0-15,0 0 0,0 21 16,0-20-16,0-1 0,21 0 0,-21 21 16,22-21-16,-22 1 15,21 20-15,-21-21 0,0 0 0,0 0 0,0 1 16,0-1-16,0-42 47,0-1-32,0 1-15,0 0 0,0 0 16,21 0-16,0 0 0,0-22 0,0 22 16,1-21-16,20 21 0,-21-22 15,0 22-15,22-21 0,-22 21 16,42-1-16,-42 22 0,1 0 0,-1 0 16,0 0-16,0 0 0,0 22 15,-21-1-15,0 0 0,0 0 0,0 21 16,0-20-16,0 20 0,0-21 15,0 0-15,0 22 0,0-22 0,-21 0 16,0 0-16,21 0 0,-21 0 16,21 1-16,-21-1 0,-1-21 15,1 0-15,42-21 47,1-1-47,-1 1 0</inkml:trace>
  <inkml:trace contextRef="#ctx0" brushRef="#br0" timeOffset="153689.16">25760 6583 0,'21'0'16,"0"0"-16,0 0 16,0 0-16,1 0 0,-1 0 15,21-21-15,-21 21 0,0 0 16,22-21-16,-22 21 0,0 0 0,0-22 15,0 1-15,1 21 0,-22-21 0,0 0 16,21 0-16,-21 0 0,0-1 16,0 1-16,0 0 0,-21 0 15,-1 21-15,-20 0 0,21 0 0,-21 0 16,-1 0-16,1 21 0,0 0 16,-1 0-16,22 22 0,-21-22 15,-1 21-15,22 1 0,0-22 0,0 21 16,21-21-16,0 0 0,0 22 0,0-22 15,0 0-15,0 0 0,21 0 16,0 1-16,0-1 0,1-21 0,20 21 16,-21 0-16,21-21 0,-20 0 0,20 0 15,-21 0-15,0 0 0,0 0 0,1 0 16,-1 0 0,0-21-16,-21 0 15,0 0-15</inkml:trace>
  <inkml:trace contextRef="#ctx0" brushRef="#br0" timeOffset="158773.1">868 8382 0,'0'0'0,"0"-21"0,0 0 16,0 0-16,21-1 0,-21-20 0,21 21 16,-21 0-16,21 0 0,-21-1 15,0 1-15,0 0 0,0 0 16,0 42-1,0 0-15,0 22 16,0-22-16,-21 21 0,21 0 16,-21 1-16,0 20 0,21-20 0,-21-1 15,-1 21-15,1-20 0,0 20 16,0-20-16,0 20 0,0-21 0,-1 22 16,1-22-16,0 1 0,0-1 15,21 0-15,-21-21 0,0 22 0,21-22 16,-22 0-16,22 0 15,-21 0-15,0-21 16,21-21 0,0 0-16,0 0 15,0 0-15,0-22 0,0 22 16,0-21-16</inkml:trace>
  <inkml:trace contextRef="#ctx0" brushRef="#br0" timeOffset="159213.32">466 8573 0,'-43'-64'15,"128"297"-15,-127-402 0,-1 84 0,22 43 0,0 20 0,21 1 16,0-21-16,-21 21 0,21 0 16,0-1-16,0 1 15,21 21-15,0 0 0,21 0 16,1 0-16,-1 21 0,0 1 16,1-1-16,20 0 0,-20 21 0,-1 1 15,0-1-15,1 0 0,-1 1 16,0 20-16,-21-21 0,1 22 0,-1-22 15,-21 1-15,0 20 0,0-21 16,0 1-16,0-1 0,0 0 0,0 1 16,0-1-16,0-21 0,0 0 15,0 1-15,0-1 0,0-42 32,0-22-17,0 22-15,0-21 0,0-1 0,0 1 16,21 0-16,-21-22 0,21 1 15,0-1-15,-21 1 0,21-1 16,1 1-16,-1-1 0,0 1 0,-21-1 16,21 22-16,0-22 0,0 22 15,1 21-15,-1-21 0,-21 20 0,0 1 16,21 0 0,-21 42-1,0 0-15,0 1 16,0-1-16,0 0 0,0 0 0,0 21 15</inkml:trace>
  <inkml:trace contextRef="#ctx0" brushRef="#br0" timeOffset="159925.5">1630 8848 0,'-21'0'15,"-1"0"-15,1 0 0,-21 21 16,21 0-16,0-21 0,-22 21 0,22 0 16,-21 1-16,21 20 15,-1-21-15,-20 0 0,21 0 0,21 22 16,0-22-16,-21 0 0,21 0 16,0 0-16,0 1 0,0-1 0,21 0 15,0-21-15,-21 21 0,42-21 16,-20 0-16,-1 0 0,0 0 0,21 0 15,-21 0-15,1 0 0,-1-21 16,21 21-16,-42-21 0,21 0 0,-21-1 16,0 1-16,0 0 0,0-21 15,0 21-15,0-22 0,0 1 0,0 21 16,-21-22-16,21 22 0,0-21 16,0 21-16,0-22 0,0 22 15,0 0-15,42 0 0,-20 21 0,-1-21 16,21 21-16,0 0 0,-20 0 15,20 0-15,0 0 0,-21 0 0,22 21 16,-22 0-16,0 0 0,0 22 16,0-22-16,1 0 0,-22 21 0,0-21 15,0 22-15,0-22 0,0 0 16,0 21-16,0-20 0,-22-1 0,1-21 16,21 21-16,0 0 0,-21-21 15,0 0 1,21-21-1,0 0 1,0 0-16,21-22 0,-21 22 0,21-21 16,0-1-16,1 1 0,-1 0 15,0 21-15,21-22 0,-21 22 0,22 0 16,-22 0-16,21 0 0,1 21 16,-1 0-16,-21 0 0,21 21 0,-20 0 15,20 0-15,-21 0 0,0 22 0,-21-1 16,0-21-16,0 21 0,0 1 15,0-22-15,-21 21 0,0-21 0,0 22 16,21-22-16,-21 0 0,-1 0 16,22 0-16,-21 1 0,21-1 15,21-21 17,-21-21-32,43-1 0,-22 1 15</inkml:trace>
  <inkml:trace contextRef="#ctx0" brushRef="#br0" timeOffset="160789.64">3916 8573 0,'0'0'0,"0"-22"0,21 1 16,0 21-16,-21-21 0,0 0 15,0 0 1,-21 21 0,0 0-16,0 0 0,-1 0 0,-20 0 15,0 0-15,-1 21 0,22 0 16,-21-21-16,0 21 0,-1 0 0,22 1 16,0-1-16,0 0 0,0-21 15,21 21-15,0 0 0,0 0 0,0 1 16,21-1-16,0 0 0,0-21 15,0 21-15,22 0 0,-22 0 16,21 1-16,-21-1 0,22 21 16,-22-21-16,0 0 0,0 22 0,0-22 15,0 0-15,-21 21 0,0-20 0,0-1 16,0 21-16,0-21 0,0 0 16,-21 1-16,-21-22 0,21 21 0,-22 0 15,1-21-15,21 0 0,-21 0 0,-1 0 16,22 0-16,-21 0 0,21-21 15,-22 21-15,22-21 0,0-1 16,21 1-16,0 0 0,-21-21 0,21 21 16,0-22-16,0 1 0,0 21 15,0-22-15,0 1 0,0 0 0,0 21 16,0-1-16,0 1 0,0 0 16,0 42-1,0 0-15,0 1 0,0-1 16,0 21-16,0 0 0,21-20 15,-21 20-15,0 0 0,21-21 0,-21 22 16,21-22-16,0 0 0,1 21 0,-1-20 16,0-1-16,0-21 0,0 21 15,0 0-15,1-21 0,20 0 0,0 0 16,-21 0-16,22 0 0,-1 0 16,0-21-16,-20 21 0,20-21 15,0 0-15,1-1 0,-22 1 0,21 0 16,-21-21-16,22-1 0,-22 1 0,0-21 15,21 20-15,-21-20 0,22-1 16,-22 22-16,21-22 0,-21 22 0,1 0 16,-22-1-16,0 22 0,0 0 0,0 0 15,0 0-15,-22 21 16,1 21-16,0 0 0,0 0 16,0 22-16,0-1 0,-1 0 15,1 1-15,0-1 0,21 0 16,0 1-16,-21 20 0,21-21 0,0 1 15,-21-22-15,21 21 0,0 1 0,0-22 16,0 0-16,0 0 0,0 0 16,0 0-16,0 1 15,21-22-15,-21-22 16,0 1 0,0 0-16</inkml:trace>
  <inkml:trace contextRef="#ctx0" brushRef="#br0" timeOffset="160953.84">4127 8911 0,'-21'-21'16,"0"0"0,106 106-16,-128-128 0,1-20 0,63 42 15,0 21-15,1 0 16,-1 0-16,0 0 0,21-22 16,1 22-16,20 0 0,1 0 0,-1 0 15,1 0-15,-1 0 0,-21 0 0,22 0 16,-22 0-16,1 0 0</inkml:trace>
  <inkml:trace contextRef="#ctx0" brushRef="#br0" timeOffset="162315.31">4953 9123 0,'0'21'0,"0"-42"0,0 63 0,21-42 47,0-21-47,0 0 15,1 21-15,-1-21 0,0 0 16,0-1-16,0 1 0,-21 0 0,0-21 16,21 21-16,-21-22 0,0 22 0,0 0 15,0-21-15,0 20 0,-21 1 16,0 21-16,0 0 0,0 0 0,0 0 16,-22 0-16,22 21 0,-21 1 0,-1-1 15,22 0-15,-21 21 0,0-21 16,-1 22-16,22-1 0,-21-21 15,21 22-15,-1-22 0,22 21 0,0-21 16,-21 0-16,21 1 0,0-1 16,0 0-16,21 0 0,1-21 15,-1 0-15,21 0 0,-21 0 16,22 0-16,-22 0 0,21-21 16,-21 21-16,22-21 0,20-22 15,-42 22-15,0-21 0,1 21 0,-1-22 16,0 1-16,0 0 0,-21 21 15,0-22-15,0 1 0,0 21 0,0 0 16,0-1-16,0 44 16,-21-1-1,21 21-15,-21-21 16,0 0-16,21 22 0,0-22 0,0 21 16,0-21-16,0 1 0,0-1 0,0 0 15,0 0-15,0 0 0,0 0 16,21 1-16,0-22 0,0 0 0,-21 21 15,21-21-15,0 0 0,1 0 0,20 0 16,-21 0-16,0-21 0,0 21 0,22-22 16,-22 1-16,0-21 0,21 21 15,-20-22-15,-1 1 0,0 0 16,21-1-16,-21-20 0,1-1 0,20 22 16,-21-21-16,0-1 0,0 1 15,1-1-15,-1 22 0,-21-1 0,0 1 16,0 0-16,21 21 0,-21-1 0,0 1 15,-21 42 1,21 1-16,-21-1 16,-1 21-16,22-21 0,-21 22 0,0-1 15,0 0-15,21 22 0,-21-22 16,0 22-16,21-22 0,-22 21 0,22-20 16,-21 20-16,21-20 0,0-1 0,0 0 15,0-21-15,0 22 0,0-22 0,0 0 16,21 0-16,1 0 15,-1-21-15,0 0 0,0 0 0,0 0 16,0 0-16,1 0 0,20 0 0,-21 0 16,0-21-16,0 0 0,22 0 15,-22 0-15,0-22 0,0 22 0,0-21 16,1 21-16,-22-22 0,0 22 0,21 0 16,0 0-16,-21 42 31,0 0-31,0 22 0,-21-22 15,21 0-15,-21 0 0,21 21 16,0-20-16,0-1 0,0 0 0,0 0 16,0 0-16,0 0 0,0 1 15,21-22-15,0 0 16,0 0-16,0 0 0,0 0 16,1 0-16,-1-22 15,0 1-15,0 0 0,0 0 0,0 0 16,1 0-16,-1-1 0,0-20 0,0 21 15,0 0-15,0 0 0,1-1 16,-1 1-16,0 0 0,0 21 16,0 0-16,-21-21 0,21 21 0,1 0 15,-1 0 48,-21-21-63,21 21 15,-21-21-15,0-1 16,0 1-16,0 0 16,0 0-1,-21 21 1,0 0-16,-1 0 0,1 21 0,0 0 16,0 0-16,0 1 0,0-1 0,-1 21 15,1-21-15,21 22 0,-21-22 16,0 21-16,21-21 0,0 22 15,0-22-15,0 0 0,0 0 0,0 0 16,0 0-16,21 1 0,0-22 0,0 21 16,1-21-16,-1 0 0,0 0 0,0 0 15,0 0-15,22 0 0,-22 0 16,0 0-16,0 0 0,0-21 0,0 21 16,1-22-16,-1 1 0,0 0 0,0 0 15,0-21-15,-21 20 0,21-20 0</inkml:trace>
  <inkml:trace contextRef="#ctx0" brushRef="#br0" timeOffset="162495.57">6562 8509 0,'-22'0'16,"44"0"-16,-65-21 0,22 21 0,0 0 15,21-21-15,-21 21 47,0 0-31,-1 0-16</inkml:trace>
  <inkml:trace contextRef="#ctx0" brushRef="#br0" timeOffset="162689.7">5461 8594 0,'-42'0'0,"84"0"0,-127 21 0,64-21 15,0 0-15,0 0 0,42 0 32,21 0-32,1 0 15,-1 0-15,0 0 0,1 0 0,20 0 16,1 0-16,-22 0 0,21 0 16,-20 0-16,-1-21 0,0 21 0,1 0 15,-22-21-15,0 21 0,0 0 0</inkml:trace>
  <inkml:trace contextRef="#ctx0" brushRef="#br0" timeOffset="162905.32">7027 8424 0,'0'0'0,"21"0"0,1 0 0</inkml:trace>
  <inkml:trace contextRef="#ctx0" brushRef="#br0" timeOffset="163389.43">7112 8424 0,'42'-21'0,"-84"42"0,105-42 16,-63 0-16,22 21 0,-22-21 16,0 0-16,0 42 31,0 0-15,-22 0-16,1 22 0,21-22 15,0 21-15,0 0 0,-21 1 0,21-1 16,-21 0-16,21 1 0,0 20 0,-21-20 15,21-1-15,0 0 0,0 22 16,-21-22-16,21-21 0,-22 22 0,22-22 16,0 21-16,0-21 0,0 0 0,0 1 15,0-44 17,0 1-17,0 0-15,22 0 0,-1 0 0,21 0 16,-21-22-16,0 22 15,22 0-15,-22-21 0,21 20 0,-21 22 16,22-21-16,-22 21 0,0 0 0,0 0 16,0 0-16,1 0 0,-1 21 0,-21 1 15,0-1-15,0 0 0,0 0 16,0 0-16,0 0 0,-21 1 0,-1-1 16,1 0-16,0 0 0,0-21 15,-21 21-15,20-21 0,1 21 0,0-21 16,0 22-16,0-22 0,0 0 0,42-22 47,0 1-47,0 0 15,0 0-15,22 0 0,-22-22 0</inkml:trace>
  <inkml:trace contextRef="#ctx0" brushRef="#br0" timeOffset="163637.47">7916 8509 0,'21'-42'0,"-21"21"0,-169 253 0,317-401 15,-127 63-15,-21 85 0,0 0 0,22 0 0,-22 0 16,0 42 0,-22 0-16,1 21 15,21 1-15,-21-22 0,0 42 16,21-20-16,-21-1 0,0 21 16,-1-20-16,1 20 0,0 1 0,0-22 15,0 0-15,0 22 0,-1-22 16,1 1-16,0-1 0,21-21 0,-21 0 15,21 22-15,0-22 0,0 0 0,0 0 16,21-21-16,0 0 16,0 0-16,1 0 0,-1 0 15,21-21-15,-21 21 0</inkml:trace>
  <inkml:trace contextRef="#ctx0" brushRef="#br0" timeOffset="164897.16">8234 8954 0,'21'-22'0,"-127"128"0,191-190 0,-64 41 15,-21 22-15,-21 21 16,0 0-16,-1 0 16,1 0-16,0 21 0,0 0 0,0 1 15,0-1-15,-1 0 0,1 21 16,0-21-16,21 1 0,0-1 0,0 0 16,0 0-16,0 21 0,0-20 0,0-1 15,0 0-15,21 0 16,0-21-16,1 0 0,-1 21 0,0-21 15,0 0-15,21 0 0,-20 0 0,-1 0 16,21 0-16,-21-21 0,0 0 0,1 0 16,-1 21-16,21-21 15,-42-22-15,21 22 0,0-21 0,-21 21 16,0-22-16,0 1 0,0 0 0,0-1 16,0 1-16,-21 0 0,0 20 0,0 1 15,0 0-15,0 21 0,-1 0 16,1 0-16,0 0 0,-21 21 0,21 0 15,-1 1-15,1-1 0,0 21 0,0 0 16,21-20-16,-21 20 0,21-21 16,0 21-16,0-20 0,0-1 0,0 0 15,21 0-15,0 0 0,0 0 16,0-21-16,22 0 0,-22 0 0,0 0 16,0 0-16,22 0 0,-22 0 15,0 0-15,21-21 0,-21 21 0,1-21 16,20 0-16,-21 0 0,0 0 0,0-22 15,1 22-15,-1 0 0,0 0 0,0-22 16,0 22-16,0 0 0,1 0 16,-22 0-16,21 21 15,-21 21 1,0 0-16,0 0 16,21-21 30,-21-21-30,0 0-16,0 0 16,0 0-16,0-1 0,0 1 15,-21 21 17,0 0-32,-1 21 0,1 1 0,21-1 15,-21 0-15,0 21 0,0-21 0,21 1 16,0 20-16,-21-21 0,21 21 0,0-20 15,0 41 1,0-42-16,0 0 0,0 1 16,21-22-16,-21 21 0,21-21 0,0 0 15,21 0-15,-20 0 0,20 0 0,0 0 16,1 0-16,-1 0 0,-21 0 16,21 0-16,1-21 0,-1-1 0,-21 1 15,22 0-15,-22-21 0,0-1 0,0 1 16,0 0-16,0-22 0,1 22 15,-1-22-15,0 1 0,0 21 0,-21-22 16,21 22-16,-21-1 0,0 1 0,0 0 16,0 21-16,0-1 0,0 1 0,21 21 15,-21 21 1,0 1-16,0 20 16,0-21-16,0 0 0,0 22 15,0-1-15,0 0 0,0 1 0,-21-1 16,0 0-16,21 1 0,-21-1 15,21 0-15,-21 1 0,0-22 0,-1 21 16,22-21-16,-21 0 0,0 1 0,21-1 16,-21 0-16,0-21 0,0 0 15,-1 0 1,22-21 0,0 0-16,0-1 15,0 1-15,22 21 0,-1 0 16,0 0-16,0-21 15,0 21-15,0 0 0,1 0 0,-1 0 16,21 0-16,-21 0 0,0 0 16,-21 21-1,0 0 1,0 1-16,-21-1 0,0 0 16,0-21-16,0 21 0,21 0 0,-21-21 15,-1 21-15,22 1 0,0-1 31,0 0-31,22-21 16,-1 0-16,0 0 16,21 0-16,-21 0 0,1 0 0,-1 0 15,21 0-15,-21 0 0,22 0 16,-22-21-16</inkml:trace>
  <inkml:trace contextRef="#ctx0" brushRef="#br0" timeOffset="165429.66">10435 8678 0,'0'-21'0,"0"42"0,0-63 16,0 21-16,-21 0 0,0 21 0,0 0 16,-22 0-16,22 0 0,0 0 15,-21 0-15,20 21 0,-20-21 0,21 42 16,-21-21-16,20 22 0,-20-22 0,21 21 15,-21 1-15,20 20 0,1-21 0,0 1 16,21-1-16,-21 0 0,21 1 16,0-22-16,0 21 0,21-21 0,0 1 15,0-1-15,1 0 0,-1 0 0,21-21 16,-21 0-16,0 0 0,22 0 0,-22 0 16,21 0-16,-21-21 0,22 0 15,-22 0-15,0-1 0,0 1 0,0-21 16,1 0-16,-1-1 0,21-20 15,-21-1-15,0 1 0,1-1 0,-1 1 16,0-22-16,0 22 0,0-1 16,-21 1-16,0-1 0,0-42 15,0 64-15,0 21 0,0 0 16,0-1-16,-21 22 0,21 22 0,-21-1 16,0 0-16,21 0 0,-21 21 15,21 1-15,-22-1 0,22 22 0,-21-22 16,21 0-16,0 22 0,0-22 0,0 85 15,0-85-15,0 22 0,0-22 16,0 1-16,0-1 0,0 0 16,0-21-16,0 22 0,0-22 15,0 0-15,0 0 0,0 0 0,21-21 32,1 0-32,-1-21 0,0 21 15,0-21-15</inkml:trace>
  <inkml:trace contextRef="#ctx0" brushRef="#br0" timeOffset="165785.5">10795 8763 0,'0'-85'31,"-21"297"-31,42-339 0,-42 42 16,0 107-16,21-1 0,-22 0 0,1 21 16,21-21-16,-21 22 0,21-22 15,0 21-15,0-21 0,0 22 0,0-22 16,0 21-16,0-21 0,0 1 15,0-1-15,0 0 0,0 0 0,21 0 16,0-21-16,1 0 0,-1 21 0,0-21 16,0 0-16,21 0 0,-20 0 0,20 0 15,-21-21-15,0 21 0,22-21 16,-22 0-16,0-21 0,0 20 0,0-20 16,-21 0-16,0-1 0,0 1 0,0 0 15,0-1-15,0 22 0,0 0 0,-21 0 16,0 0-16,0 0 0,0 21 15,-22 0-15,22 0 0,-21 0 16,21 0-16,-22 0 0,22 0 0,0 21 16,0-21-16,21 21 0,0 0 0,0 0 15,0 0-15,0 1 0,21-1 16,21-21-16,-21 21 0,1-21 16</inkml:trace>
  <inkml:trace contextRef="#ctx0" brushRef="#br0" timeOffset="166357.44">11324 8911 0,'0'-21'15,"0"0"-15,0 0 16,21 0-16,0 21 16,-21-22-16,22 22 0,-1-21 0,0 21 15,-21-21-15,21 0 0,0 0 0,0 0 16,-21-1-16,0 1 0,-21 21 31,0 0-31,0 0 16,0 21-16,0-21 0,-1 22 0,1 20 15,0-21-15,-21 0 0,21 22 16,21-22-16,-22 0 0,22 21 0,-21-21 16,21 1-16,0 20 0,0-21 0,0 0 15,0 0-15,0 1 0,21-1 16,1-21-16,-1 21 0,0-21 15,0 0-15,0 0 0,22 0 0,-22 0 16,0 0-16,0 0 0,21-21 0,-20 21 16,20-21-16,-21-1 0,21-20 15,-20 21-15,20 0 0,-21-22 0,21 1 16,1-21-16,-1 20 0,-21 22 16,-21-21-16,0 21 0,21 21 0,-21-22 15,-21 44 1,21-1-1,0 0-15,0 0 0,-21 0 16,21 0-16,0 1 0,0 20 0,0-21 16,0 0-16,0 0 0,0 1 0,0-1 15,0 0-15,0 0 0,0 0 0,21-21 16,-21 21-16,0 1 0,0-1 16,-21-21-1,0 0-15,0 0 0,0 21 16,-1-21-16,1 0 0,0 0 0,0 0 15,0 0-15,-22 21 0,22-21 0,-21 0 16,-22 0-16,22 0 0</inkml:trace>
  <inkml:trace contextRef="#ctx0" brushRef="#br0" timeOffset="167980.73">974 10266 0,'0'-21'0,"0"0"15,0 42 16,0 0-31,0 0 0,0 0 16,0 0-16,-22 1 0,22 20 0,0-21 16,-21 21-16,21 1 0,-21-22 15,21 21-15,0-21 0,-21 22 0,21-22 16,-21 0-16,21 0 0,-21 0 0,21 1 31,0-44-15,0 1-1,0 0-15,0-21 0,0 21 16,0-1-16,21-20 0,-21 0 0,21-1 16,0 1-16,-21 0 0,21-1 15,0 1-15,1 21 0,-1 0 0,0 0 16,0-1-16,0 1 0,0 21 16,1 0-16,-1 0 0,0 21 15,0 1-15,-21-1 0,0 0 16,0 0-16,0 21 0,0-20 15,0 20-15,0 0 0,0-21 16,0 22-16,0-1 0,0-21 0,0 0 16,0 22-16,21-22 0,-21 0 15,21-21-15,1 21 0,-1-21 16,21 0-16,-21 0 0,0 0 16,22 0-16,-1 0 0,-21 0 0,22-21 15,-1 0-15,0 0 0,1 0 0,-1-22 16,0 22-16,-21 0 0,22-21 15,-22 20-15,0-20 0,0 21 16,-21 0-16,0 0 0,21-1 0,-21 1 16,0 42 15,0 1-31,0-1 16,0 0-16,0 0 0,-21 0 0,21 22 15,0-22-15,0 0 0,0 0 16,0 21-16,-21-20 0,21-1 0,0 0 15,0 0-15,0 0 0,0 0 0,0 1 16,21-1-16,0-21 16,1 0-16,-1 0 0,0 0 15,0 0-15,0 0 0,0 0 16,1-21-16,-1-1 0,21 1 16,-21 0-16,-21 0 0,21 0 0,1-22 15,-22 22-15,21-21 0,-21 0 16,0-1-16,0 22 0,0-21 0,-21 21 15,-1-22-15,1 22 0,0 21 16,0-21-16,0 0 0,0 21 0,-1 0 16,1 0-16,0 0 0,0 0 0,0 0 15,0 21-15,21 0 0,0 0 16,-22-21-16,22 21 0,0 1 0,0-1 16,0 0-16,0 0 0,22 0 15,-1 0-15,0-21 0,0 0 16,21 22-16,-20-22 0,20 0 15,0 0-15,1 0 0,-1-22 16,0 1-16,22 0 0,-22 0 0,22 0 16,-1 0-16,1-1 0,-22 1 15,21 0-15,-20-21 0,-1 21 0,0-22 16,-20 22-16,-1-21 0,0 21 0,0-22 16,-21 22-16,0 0 0,0 0 15,0 0-15,-21 21 31,0 0-31,21 21 0,-21 0 0,-1 0 16,1 21-16,0-20 0,0 20 16,0-21-16,21 21 0,-21 1 15,-1-1-15,22-21 0,-21 22 0,21-1 16,0 0-16,0-21 0,0 1 0,0 20 16,0-21-16,0 0 0,0 0 15,0 1-15,21-22 16,1 0-16,-1 0 0,0-22 15,0 1 1</inkml:trace>
  <inkml:trace contextRef="#ctx0" brushRef="#br0" timeOffset="168173.88">2603 10202 0,'-21'0'0,"42"0"0,-42-21 15,42 21 17,1 0-32,-1 0 0,0-21 0,0 21 15,21 0-15,-20 0 0,20 0 0,0 0 16,-21 0-16,22 0 0,-1 0 16,0-21-16,1 21 0,-1 0 0</inkml:trace>
  <inkml:trace contextRef="#ctx0" brushRef="#br0" timeOffset="169847.27">3683 10668 0,'0'21'0,"0"-42"0,21 42 15,0-21 1,0 0-16,1-21 0,20 0 15,-21 0-15,0 0 16,0-1-16,1 1 0,20 0 0,-21-21 0,0-1 16,0 1-16,1 0 15,-1-1-15,0-20 0,0 21 0,0-1 16,0-20-16,1 20 0,-22 1 0,0 0 16,0-1-16,0 1 0,0 21 15,0 0-15,-22 42 16,1 21-1,0-21-15,0 22 0,21-1 16,-21 0-16,0 1 0,-1-1 0,1 0 16,21 22-16,-21-22 0,0 22 15,0-1-15,21-20 0,0-1 0,-21 0 16,21 1-16,-22-22 0,22 21 0,0-21 16,0 0-16,0 1 15,22-44 16,-1 1-31,0 21 0,-21-42 0,21 21 16,0 0-16,0-1 0,1-20 16,-22 21-16,21-21 0,0 20 15,0 1-15,0 0 0,0 0 0,-21 0 16,22 21-16,-1 0 0,-21 21 16,21-21-16,-21 21 15,0 0-15,0 0 0,0 1 0,0-1 16,0 21-16,0-21 0,21 0 15,-21 1-15,21-1 0,-21 0 16,21 0-16,1 0 0,-1 0 0,21-21 16,-21 22-16,22-1 0,-22-21 15,21 0-15,0 0 0,-20 0 0,20 0 16,0 0-16,1 0 0,-22 0 0,0 0 16,21-21-16,-21 21 0,1-22 0,-1-20 15,0 21-15,0 0 0,0-22 16,-21 1-16,0 0 0,0-1 0,0 22 15,0-21-15,0 21 0,0-22 0,-21 22 16,0 0-16,0 21 0,0-21 0,-1 21 16,1 0-16,-21 0 15,21 0-15,-22 21 0,22-21 0,-21 21 16,21 22-16,0-22 0,-1 0 0,-20 21 16,21-21-16,21 22 0,-21-22 15,21 21-15,-21-21 0,21 1 0,0 20 16,0-21-16,0 0 0,21 0 15,0 1-15,0-22 0,0 0 16,0 0-16,1 0 0,-1 0 0,21 0 16,-21 0-16,22 0 0,62-64 15,-83 43 1,-1 0-16,0 0 0,0-22 16,-21 22-16,0 0 0,21 0 0,-21 0 15,0-1-15,0 1 0,21 21 0,-21 21 31,-21 1-15,21-1-16,0 0 0,-21 0 16,21 0-16,0 22 0,0-22 15,0 0-15,0 0 0,0 0 16,0 0-16,21 1 0,0-22 16,1 21-16,-1-21 0,0 0 15,0 0-15,21 0 0,-20 0 16,-1 0-16,0 0 0,0-21 15,0 21-15,0-22 0,1 1 0,-1 0 16,-21 0-16,21 0 0,-21 0 16,21-22-16,-21 22 0,0-21 0,0 21 15,0-1-15,21 1 0,-21 0 0,0 0 16,21 0-16,-21 42 31,0 0-31,0 0 0,0 0 16,0 1-16,0 20 0,0-21 0,0 0 15,0 22-15,0-22 0,0 0 16,0 0-16,0 0 0,0 0 16,0 1-16,0-1 15,22-21-15,-1 0 16,0 0-16,0 0 0,0 0 16,22-21-16,-22 21 0,0-22 0,0 1 15,0 0-15,22 0 0,-22 0 0,0 0 16,0-1-16,0 1 0,0 0 15,22-21-15,-22 21 0,0-1 16,0 1-16,-21 0 0,0 42 47,-21 0-47,21 1 0,-21-1 16,0 0-16,21 0 0,0 0 0,0 0 15,0 1-15,0 20 0,0-21 16,0 0-16,0 0 0,0 1 15,21-1-15,0 0 0,21 0 16,-20-21-16,-1 0 0,21 0 0,-21 0 16,22 0-16,-22 0 0,21 0 15,-21 0-15,22-21 0,-1 21 0,-21-21 16,0 0-16,22-1 0,-22-20 0,0 21 16,0-21-16,0-1 0,-21 22 0,0-21 15,0 21-15,0-22 0,0 22 16,0 0-16,-21 21 15,0 0-15,0 21 0,0-21 16,-1 21-16,22 22 0,-21-22 16,21 0-16,0 21 0,0-21 0,0 1 15,0 20-15,0-21 0,0 0 0,0 0 16,0 1-16,21-1 0,1 0 16,-1 0-16,0-21 0,0 0 15,0 0-15,0 0 0,1 0 16,-22-21-16,21 21 0,0-21 15,-21 0-15,21-1 0</inkml:trace>
  <inkml:trace contextRef="#ctx0" brushRef="#br0" timeOffset="172621.62">7345 10710 0,'0'-21'32,"21"21"-32,0-21 0,-21 0 15,21 0-15,0 0 0,22-1 0,-22-20 16,21 21-16,1-21 0,-1-1 15,0 1-15,1 0 0,-1-1 0,0-20 16,1 20-16,-1 1 0,-21-21 16,21-43-16,-42 63 0,0-20 15,0 21-15,0-22 0,-21 22 16,0 21-16,0-22 0,0 22 0,0 0 16,-1 21-16,-20 0 0,21 0 0,-21 42 15,-1-21-15,22 22 0,-21 20 16,21-20-16,-22 20 0,22 22 0,0-22 15,0 22-15,0 0 0,-1-1 16,1 1-16,0 0 0,0-1 0,0 1 16,0 21-16,-1-22 0,1 1 15,0 0-15,0-1 0,0 22 0,21-21 16,-21 0-16,-1-22 0,1 22 0,0-1 0,21-20 16,0-1-16,0 1 0,0-1 15,0 1-15,0-22 0,0-21 0,0 22 16,21-43-16,0 21 0,1-21 15,-1 0-15,0-21 0,21 0 0,-21-22 16,22 22-16,-22-21 0,0-1 16,0 1-16,22-21 0,-22 20 0,0 1 15,0-22-15,-21 1 0,21-1 0,0 22 16,-21-21-16,0-1 0,0 1 0,0 20 16,0-20-16,0 20 0,0 1 0,0 0 15,-21-1-15,21 1 0,-21 21 0,0 0 16,0 0-16,0-1 0,-1 1 15,1 0-15,0 21 0,0 0 16,21-21-16,0 0 31,21 21-31,0-21 0,0 21 0,22-22 16,-1 1-16,0 0 0,1 0 16,20 0-16,64-22 0,-63 1 15,-1 21-15,1-21 0,-1 20 16,-20-20-16,20 0 0,-42 21 0,22-1 0,-43-20 15,0 21-15,0 0 0,0 0 16,0-1-16,-22 22 16,1 0-16,0 0 15,0 0-15,0 22 0,0-1 0,21 0 16,-22 0-16,22 21 0,-21-20 16,21 20-16,0-21 0,0 21 0,0 1 15,0-1-15,0-21 0,0 0 0,0 22 16,0-22-16,0 0 0,0 0 15,21-21-15,1 21 0,-1-21 0,21 0 16,-21 0-16,0 0 0,22 0 0,-22 0 16,21-21-16,-21 0 0,22 0 0,-22 0 15,0 0-15,21-22 0,-20 22 16,-1-21-16,-21-1 0,0 1 16,0 0-16,0-1 0,0 22 0,0-21 15,-21 21-15,-1 0 0,1-1 0,0 22 16,0 0-16,0 0 0,-22 0 15,22 0-15,-21 0 0,21 22 0,0-1 16,-1 0-16,-20 0 0,42 21 0,-21-20 16,21 20-16,-21-21 0,21 21 15,0-20-15,0 20 0,0-21 0,21 0 16,0 0-16,0 1 0,22-1 0,-22 0 16,0-21-16,21 0 0,1 0 0,-22 0 15,63 0-15,-41-21 16,-1 0-16,0-1 0,22 1 15,-22 0-15,64-21 0,-64 21 16,1-1-16,-1 1 0,-21 0 0,0 0 16,1 0-16,-1 21 0,-21-21 0,0 42 31,0 0-31,0 0 16,-21 0-16,-1 0 0,22 1 0,-21 20 15,21-21-15,0 0 0,0 0 16,0 1-16,0-1 0,0 0 0,0 0 15,106 0 1,-85-21-16,22 0 0,-22 0 16,21-21-16,-21 21 0,22-21 15,-1 0-15,-21 0 0,21-1 16,-20 1-16,20 0 0,-21 0 0,0-21 16,-21 20-16,0-41 0,0 42 15,0 0-15,0-1 0,0 1 0,0 0 16,-21 21-1,21 21-15,-21 0 0,21 1 16,-21-1-16,21 0 0,0 0 16,-21 0-16,21 22 0,-22-22 0,22 0 0,-21 0 15,21 0-15,0 0 0,0 1 16,-21-1-16,21 0 0,0 0 16,0-42 15,0 0-31,21 0 0,-21-1 15,21-20-15,1 21 16,-1 0-16,-21 0 0,21-22 0,-21 22 16,21 0-16,0-21 0,0 20 15,-21 1-15,22 21 0,-1 0 16,-21 21-16,21 1 16,-21-1-16,0 0 0,0 0 0,0 0 15,21 0-15,-21 1 0,0-1 16,21 0-16,-21 0 0,0 0 0,0 0 0,21 1 15,1-1 1,-1-21-16,0 0 16,0 0-16,0 0 15,0 0-15,-21-21 0,22-1 0,-1 1 16,0 0-16,-21 0 0,21 0 0,0-22 16,-21 22-16,21-21 0,1 21 15,-1-22-15,-21 1 0,21 21 0,0 0 16,0 0-16,0-1 0,-21 1 15,22 0-15,-1 21 0,-21 21 16,0 0 0,0 1-16,21-1 0,-21 21 0,0-21 15,21 43-15,-21-43 0,0 0 16,0 21-16,21-20 0,0-1 0,1 0 16,-1 0-16,0 0 0,21 0 15,-21 1-15,22-22 0,-1 0 0,-21 21 16,22-21-16,20 0 0,-21 0 0,1 0 15,-1 0-15,22 0 0,-22 0 0,-21-21 16,21 21-16,-20-22 0,20 1 0,-42 0 16,21-21-16,-21 21 0,0-1 15,0-20-15,0 0 0,0 21 0,0-22 16,-21 22-16,0-21 0,0 21 16,-1 21-16,1-22 0,0 22 0,-21 0 15,21 0-15,-1 0 0,-20 0 16,21 22-16,-21-1 0,20 0 0,1 21 15,0-21-15,0 1 0,0 41 16,0-21-16,21-20 0,0-1 16,0 21-16,0-21 0,21 0 0,0 1 0,0-22 15,0 21-15,0-21 0,1 0 16,20 0-16,-21 0 0,21 0 0,-20 0 16,20 0-16,-21-21 0,0-1 0,0 22 15,1-21-15,-1 0 0,0-21 16,-21 21-16,0-22 0,21 22 0,-21-21 15,0 21-15,0-22 0,0 22 16,0 0-16,0 0 0,0 0 16,0 42-1,0 0-15,0 0 0,-21 0 16,21 0-16,0 1 0,0-1 16,0 21-16,0-21 0,0 0 0,0 1 15,0-1-15,0 0 0,0 0 0,21 0 16,0 0-16,0 1 0,1-22 0,20 21 15,-21-21-15,21 0 0,1 0 16,-1 0-16,0 0 0,1 0 0,-1 0 16,0 0-16,1-21 0,-1 21 15,0-43-15,-20 22 0,-1 0 0,21-21 16,-21-1-16,0 1 0,1 0 16,-1-64-16,21 0 0,-42 42 15,0 1-15,21 21 0,-21-22 16,0 22-16,0-1 0,0 22 0,0 0 15,0 0-15,-21 21 0,0 21 16,0 0-16,0 0 0,-1 22 0,1-22 16,0 21-16,0 1 0,0 20 15,21-21-15,0 43 16,0-43-16,0 1 0,0-1 0,0 0 16,0 1-16,21-1 0,0-21 0,0 22 15,0-22-15,22 0 0,-22 0 0,21 0 16,-21 0-16,43-21 15,-22 0-15,-21 0 0,22 0 0,-22 0 16,0-21-16,-21 0 0,21 0 16,-21 0-16,0 0 0</inkml:trace>
  <inkml:trace contextRef="#ctx0" brushRef="#br0" timeOffset="173961.41">1884 12044 0,'21'0'16,"-21"21"-16,21-42 31,-21 0-31,21 21 16,0-21-16,1-22 0,-22 22 0,21 0 16,0 0-16,0-22 0,-21 22 15,0 0-15,21-21 0,-21 21 0,0-22 16,0 1-16,0 21 0,-21 0 15,0-1-15,21 1 0,-21 0 0,-22 21 16,22 0-16,0 0 0,0 0 0,0 21 16,0 0-16,-1 1 15,1-1-15,-21 21 0,21 0 0,21 1 16,-21-1-16,-1 0 0,1 1 16,21-1-16,0 0 0,0 1 0,0-22 15,0 21-15,0-21 0,21 1 0,1-1 16,-1-21-16,0 0 0,21 21 15,-21-21-15,1 0 0,20 0 0,-21-21 16,21 21-16,-20-21 0,20-1 16,-21 1-16,0 0 0,0-21 0,1 21 15,-1-22-15,-21 22 0,0-21 16,0 21-16,0-22 0,0 22 0,0 0 16,0 0-16,0 0 0,0 42 31,-21 0-16,21 0-15,0 0 0,-22 0 16,22 1-16,0-1 0,0 0 0,0 0 16,0 0-16,0 0 0,0 1 15,22-1-15,-1-21 0,0 0 0,0 21 16,21-21-16,-20 0 0,20 0 0,0 0 16,1-21-16,-1 21 0,0-21 15,1-1-15,-1 1 0,0 0 0,1-21 16,-1 21-16,-21-22 0,21 22 15,-20-21-15,-1 21 0,-21-22 16,0 1-16,0 21 0,0 0 0,-21-1 16,-1 1-16,1 0 0,0 21 15,-21 0-15,21 0 0,-22 21 0,22 0 16,0 1-16,0-1 0,0 0 0,21 0 16,0 0-16,0 0 0,0 1 15,0-1-15,21 0 0,0 0 0,0 0 16,0 0-16,0-21 0,1 22 15,-1-1-15,0 0 0,-21 0 0,0 0 16,21 0-16,-21 1 0,0-1 16,0 0-16,0 0 0,0 0 15,0 0-15,0 1 0,0-1 16,21-21 0,0 0-1,1 0-15,20-21 0,-21-1 0,21 22 16,1-21-16,-1 21 0,0-21 15</inkml:trace>
  <inkml:trace contextRef="#ctx0" brushRef="#br0" timeOffset="176861.59">3662 11726 0,'0'-21'15,"0"42"-15,0-63 0,-21 21 0,-1 21 0,1-21 16,-21 21-16,21 0 0,-22 0 0,-20 0 15,21 21-15,-1 0 16,22 0-16,-21 0 0,21 1 0,-1-1 16,1 21-16,0-21 0,0 22 0,21-22 15,-21 21-15,21-21 0,0 22 16,0-22-16,0 0 0,21 0 0,0 0 16,0-21-16,0 21 0,22-21 15,-22 0-15,21 0 0,1 0 0,-22 0 16,21 0-16,0-21 0,-20 0 15,-1 21-15,21-21 0,-21 0 16,0 0-16,1-1 0,-1 1 0,0 0 16,-21-21-16,21 21 0,-21-1 0,21 22 15,-21-21-15,0 0 0,-21 21 32,0 21-32,0 22 0,0-22 15,21 21-15,-22 0 0,1 1 16,0 20-16,21 1 0,-21-22 0,21 22 15,0-1-15,0-21 0,0 22 0,0-22 16,0 22-16,0-1 0,0-20 16,21 20-16,-21 1 0,21-22 15,-21 21-15,0-20 0,0 20 0,0-20 16,0 20-16,0-21 0,-21 1 16,0-1-16,0-21 0,-22 22 0,22-22 15,0 0-15,0-21 0,-21 0 0,20 0 16,1 0-16,-21 0 0,21-21 15,0 0-15,-1-22 0,1 22 0,0-21 16,21-22-16,0 22 0,0-22 0,0 1 16,0-22-16,21 22 0,22-22 15,-1 22-15,0-22 0,1 21 0,20-20 16,1-1-16,-1 0 0,1 1 0,-1-1 16,22 22-16,-22-1 15,-20 1-15,20-1 0,-21 22 0,1-1 16,-1 1-16,-21 21 0,0 0 0,1 0 15,-22-1-15,0 1 0,-22 21 16,1 0-16,0 0 16,0 21-16,0 1 0,0-1 0,-1-21 15,22 21-15,0 0 0,0 0 16,0 0-16,0 1 0,0-1 16,0 0-16,0 0 0,22 0 0,-22 0 15,0 1-15,21-22 0,0 21 16,-21 0-16,21 0 0,-21 0 15,21 0-15,-21 1 0,21-22 16,1 0 0,-1 0-16,0 0 15,0 0-15,0-22 0,0 22 16,1-21-16,-1 0 0,0 0 16,0 21-16,21-21 0,-42 0 0,22-1 15,-1 1-15,-21 0 0,21 0 16,-21-21-16,0 20 0,0 1 15,0 0-15,0 42 32,-21 0-17,21 22-15,0-22 0,0 0 16,0 0-16,0 22 0,0-22 0,0 0 16,0 0-16,0 0 0,0 0 15,0 1-15,0-1 0,0 0 0,21-21 16,0 0-16,0 0 0,22 0 15,-22 0-15,21 0 0,-21 0 16,22 0-16,-1-21 0,0 21 0,-21-21 16,1-1-16,-1 1 0,0 0 0,0-21 15,0 21-15,-21-1 16,21 1-16,-21-21 0,0 21 0,0 0 16,0-1-16,0 1 0,-21 42 46,0 1-46,21-1 0,0 0 16,0 0-16,0 0 0,0 0 16,0 1-16,0-1 0,0 0 0,0 0 15,21 0-15,0 0 0,1 1 16,20-1-16,-21-21 0,21 0 16,-20 0-16,20 0 0,0 0 0,-21 0 15,1 0-15,20-21 0,-21-1 0,0 1 16,0 0-16,1 0 0,-22 0 15,0 0-15,0-1 0,21-20 16,-21 21-16,0 0 0,0 0 0,0-1 16,0 1-16,0 0 0,-21 21 15,21 21 1,-22 0 0,22 1-16,0 20 0,0-21 15,0 0-15,0 0 0,0 1 16,0-1-16,0 0 0,0 0 15,0 0-15,0 0 16,0-42 15,0 0-31,22 0 16,-22 0-16,0 0 16,0-1-16,21 1 0,-21 0 0,21 0 15,-21 0-15,21 0 0,-21-1 0,21 22 16,0-21-16,1 21 31,-22 21-31,0 1 0,0-1 16,0 0-16,21 0 15,-21 0-15,0 0 16,21 1-16,-21-1 0,0 0 16,21-21-16,0 0 15,0 0 1,1 0-16,-1-21 15,0 0-15,0 21 0,-21-22 16,21 1-16,0 0 0,1 0 16,-1-21-16,0 20 0,21 1 15,-21 0-15,1 0 0,-1 0 0,0 0 16,0 21-16,-21 21 31,0 0-31,0 0 16,0 0-16,0 0 0,0 1 15,0-1-15,0 0 0,0 0 16,21 0-16,-21 0 0,21 1 0,1-1 16,-1 0-16,0-21 0,0 21 0,0 0 15,0-21-15,1 0 0,-1 0 16,21 0-16,-21 0 0,0 0 0,1 0 16,-1 0-16,21-21 0,-21 21 0,0-21 15,1 0-15,-1 0 0,0-22 0,-21 22 16,0 0-16,0-21 0,21 20 15,-21-20-15,0 21 0,0 0 0,0 0 16,-21-1-16,0 22 31,0 22-31,21-1 0,-22 0 0,22 0 16,0 0-16,0 0 0,-21 1 0,21-1 16,0 0-16,0 0 0,0 0 0,0 0 15,0 1-15,0-1 0,21 0 16,1 0-16,-1-21 0,0 0 15,0 0-15,0 0 0,0 0 0,1 0 16,20 0-16,-21 0 0,0-21 16,22 21-16,-22-21 0,0 0 15,0-1-15,0 1 0,0 0 0,-21 0 16,0 0-16,22 0 0,-22-1 0,21 1 16,-42 42 15,-1 1-31,1-1 15,21 0-15,0 0 16,-21-21-16,21 21 0,-21 0 0,21 1 16,-21-1-16,21-42 47,21-1-32,0 1-15,0 21 0,-21-21 0,21 0 16,1 0-16,-22 0 0,21-1 15,0 1-15,-21 0 0,21 0 16,-21 42 0,0 0-1,0 0-15,0 1 16,0-1-16,0 0 0,0 0 16,0 0-16,21 0 0,0 1 15,1-22-15,-1 0 16,21 0-16,-21 0 0,22 0 15,-22 0-15,21 0 0,-21 0 16,0 0-16,1 0 0,20 0 0,-21-22 16,-21 1-16,21 0 0,0 0 0,1-21 15,-1 20-15,-21-20 0,21 0 16,-21-1-16,21 1 0,-21 0 0,21-22 16,0 22-16,-21 0 0,0-1 0,0 1 15,22 21-15,-22-22 0,0 22 16,0 0-16,0 42 31,0 0-31,0 1 0,-22 20 16,1-21-16,21 21 0,-21 1 0,0-1 15,21 0-15,0 1 0,-21-22 16,0 21-16,21 1 0,0-1 0,0-21 16,0 21-16,0-20 0,0-1 15,0 21-15,0-21 0,21 0 0,0 1 16,0-22-16,0 21 0,0-21 0,1 0 15,-1 0-15,21 0 0,-21 0 16,22 0-16,-22 0 0,21-21 0,0 21 16,-20-22-16,41-20 0,-42 0 15,0 21-15,-21-1 0,0 1 0,22 0 16,-22 0-16,0 0 0,0 0 16,0 42 30,21-21-46,-21 21 16,21 0-16,-21 0 0,21-21 0,-21 21 16,0 1-16,0-1 0,0 0 0,0 0 15,0 0-15,0 0 0,0 1 16,0-1-16,-21 0 0,0 0 16,0 0-16,-1-21 15,1 0-15,0 0 31,0-21-31,0 0 0,21 0 16,-21 0-16,-1-1 0</inkml:trace>
  <inkml:trace contextRef="#ctx0" brushRef="#br0" timeOffset="177130.58">7133 11494 0,'0'-22'15,"21"22"-15,0 0 16,22 0-16,-22 0 0,21-21 0,1 21 16,-1 0-16,0 0 0,22 0 15,-22 0-15,0-21 0,1 21 16,-1 0-16,0 0 0,1 0 0,-22 0 0,21 0 16,-21-21-16,1 21 0,-1 0 15,0 0 1,0 0-1,-21-21 17,0 0-32</inkml:trace>
  <inkml:trace contextRef="#ctx0" brushRef="#br0" timeOffset="184876.23">14690 8065 0,'0'0'0,"0"-22"0,21 1 0,-21 0 16,0 0-16,-21 21 15,-1 0-15,1 0 16,-21 21-16,21 0 0,-22 0 16,1 1-16,0 20 0,-22 0 15,22 22-15,-22-1 0,22-20 0,0 20 16,-22 22-16,22-22 0,21 22 0,-22-22 15,22 22-15,0 0 0,21-22 0,0 1 16,0-1-16,0 1 0,0-1 16,0-20-16,21-1 0,22 0 0,-22-21 15,0 1-15,21-1 0,1 0 0,-1 0 16,0-21-16,1 0 0,-1 0 0,0 0 16,22 0-16,-22-21 0,0 0 15,1 0-15,-22-1 0,21 1 16,1 0-16,-1-21 0,-21 21 0,21-22 0,-20 1 15,20-43-15,-21 64 16,-21-21-16,0-1 0,0 22 16,0 0-16,0 0 0,-21 42 15,0 0 1,0 0-16,-1 1 0,22 20 0,0 0 16,-21-21-16,21 22 0,-21-1 15,21-21-15,0 22 0,0-1 0,0-21 16,0 21-16,0-20 0,21-1 0,0 0 15,1 0-15,-1 0 0,21-21 0,-21 21 16,22-21-16,-22 0 0,21 0 16,0 0-16,-20 0 0,20 0 15,0-21-15,-21 21 0,1-21 0,-1 0 16,0 21-16,-21-21 0,21 0 0,-21-22 16,0 22-16,0 0 0,-21-21 0,0 20 15,-22-20-15,22 21 0,-21-21 16,0 20-16,-1 1 0,1 0 15,0 0-15,-1 21 0,1 0 0,21 0 0,-22 0 16,22 0-16,-21 0 0,21 0 0,21 21 31,21-21-15,0 0-16,21 0 0,1 0 16,-1 0-16,0-21 0,1 21 0,20-21 0,1 21 15,-22-21-15,22 21 16,-1 0-16,-21 0 0,22 0 0,-22 0 15,1 0-15,-22 0 0,21 21 0,-21 0 16,0 0-16,1 0 0,-22 0 0,0 1 16,21 20-16,-21-21 0,0 0 15,0 22-15,0-22 0,0 0 0,0 0 16,0 21-16,0-20 0,0-1 0,0 0 16,0 0-16,-21 0 0,21 0 15,0 1-15,0-44 47,0 1-47,0 0 16,0-21-16,0 21 0,21-1 0,0-20 15,-21 0-15,21 21 0,0-22 16,0 1-16,1 21 0,-1-22 0,0 22 16,0 0-16,21 0 0,1-21 15,-1 42-15,-21 0 0,0 0 0,1 21 16,-1 0-16,-21 0 0,0 0 15,21 0-15,-21 1 0,0 20 0,0-21 16,0 0-16,0 22 0,0-22 0,0 0 16,0 0-16,0 0 0,0 0 15,0 1-15,0-1 0,0 0 0,21 0 16,0-21 0,0 0-16,1 0 0,-1 0 0,0 0 15,21 0-15,-21 0 0,22-21 0,-22 0 16,21 0-16,-21 21 0,22-43 0,-22 22 15,0 0-15,21-21 0,-20 20 16,-1-20-16,-21 0 0,0 21 0,21-22 16,-21 22-16,0 0 0,0 0 0,0 0 15,-21-1-15,0 22 0,-1 0 0,1 0 16,0 0-16,0 22 0,0-1 16,0 0-16,21 0 0,-22 0 15,22 22-15,0-22 0,0 0 0,0 0 16,22 21-16,-1-20 0,0-1 0,-21 0 15,21 0-15,0 0 0,0 0 0,-21 1 16,0-1-16,22-21 0,-1 21 16,-21 0-16,-21-21 31,-1 0-31,22-21 0,-21 21 16,0-21-16,0 21 0,0-21 0,0-1 15,-1 1-15,1 21 16,0 0-1,21 21 1,0 1-16,0-1 0,0 0 16,0 0-16,0 0 0,21 0 15,0-21-15,-21 22 0,22-22 0,-1 21 16,0-21-16,0 21 0,21-21 0,-20 0 16,-1 0-16,21 0 0,0 0 0,-20 0 15,20-21-15,0 0 0,1 21 0,-22-22 16,21 1-16,0 0 0,-20 0 15,20-21-15,0-1 0,-21 1 16,1 0-16,20-22 0,-21 22 0,43-106 16,-43 84-16,0-21 0,0 22 15,-21-1-15,0 1 0,21-22 16,-21 43-16,0-22 0,0 22 0,0 0 16,0-1-16,0 22 0,0 0 0,0 0 15,-21 21-15,0 21 0,21 0 16,-21 0-16,0 22 0,21-1 15,-22 0-15,1 1 0,21 20 0,-21 1 16,0-1-16,0 1 0,0 20 0,21-20 16,0 21-16,-22-22 0,22 1 15,-21-1-15,21-21 0,0 1 16,0 20-16,0-20 0,0-22 0,0 21 16,0-21-16,21 0 0,1 1 0,-1-1 15,21-21-15,-21 0 0,22 0 0,-22 0 16,21 0-16,0 0 0,1 0 15,-1-21-15,0 21 0,1-22 0,-1 1 16,-21-21-16,0 21 0,1 0 0,-1-22 16,-21 22-16,0-21 0,0 21 0,0-1 15,0 1-15,-21 0 0,-1 0 16,-20 21-16,21 0 0,0 0 0,-22 0 16,22 0-16,0 21 0,0-21 0,0 21 15,0 0-15,21 1 0,0-1 16,0 0-16,0 0 0,0 0 0,21 0 15,0 1-15,0-1 0,0 0 16,0-21-16,22 21 0,-22-21 0,0 21 16,0-21-16,0 0 0,1 0 0,-1 0 15,0 21-15,0-21 0,0 0 0,0 0 16,1 0-16,-1 0 0,0 0 16,0-21-16,0 0 0,0 0 15,1 0-15,20 0 0,21-106 31,-63 105-31,0 1 16,22 21-16,-22 21 31,0 1-31,-22-1 0,22 0 16,-21 21-16,21-21 0,0 1 0,0-1 16,0 0-16,0 0 0,0 0 0,0 0 15,0 1-15,0-1 16,21-21-16,1 0 15,-1 0-15,0 0 0,0 0 0,0 0 16,22 0-16,-22-21 0,0 21 0,0-22 16,0 1-16,0 0 0,1 0 15,-1 0-15,0 0 0,0-22 0,-21 22 16,21-21-16,-21 21 0,21-1 16,-21 1-16,0 0 0,0 0 0,0 42 31,0 0-16,0 0-15,0 1 0,-21-1 0,21 0 16,0 0-16,0 0 0,0 0 0,0 1 16,0-1-16,0 0 0,0 0 15,21-21-15,1 0 0,-1 0 16,0 21-16,0-21 0,0 0 16,0 0-16,22 0 0,-22 0 15,0-21-15,21 21 0,-20-21 0,-1 0 16,0 21-16,-21-21 0,21-1 0,0-20 15,0 21-15,-21 0 0,22 0 0,-1-22 16,-21 22-16,0 0 16,0 42-1,0 0-15,0 0 16,0 1-16,-21-1 0,-1 0 0,22 0 16,0 0-16,0 0 15,0 1-15,0-1 0,0 0 16,22-21-1,-1 0 1,0 0-16,0 0 16,0 0-16,0 0 0</inkml:trace>
  <inkml:trace contextRef="#ctx0" brushRef="#br0" timeOffset="185961.76">19029 9123 0,'0'0'15,"-21"-21"-15,-1 0 0,1-1 16,0 1-16,0 21 0,0 0 16,0 0-16,-1 0 0,1 0 15,0 0-15,0 21 0,0 1 16,21-1-16,-21 0 0,-1 0 0,1 21 0,0-20 16,21-1-16,0 21 0,0-21 15,0 0-15,0 22 0,0-22 16,0 0-16,0 0 0,21 0 0,0 1 15,1-1-15,-1 0 0,0-21 0,0 0 16,0 21-16,0-21 0,22 0 0,-22 0 16,0 0-16,0 0 0,22-21 0,-22 0 15,0 0-15,21-1 0,-21 1 16,1 0-16,-1 0 0,21-21 16,-21-1-16,22 1 0,-22 0 0,21-1 15,-21-20-15,22-1 0,-1 1 0,-21-1 16,0 1-16,22-1 0,-22 1 15,0 20-15,-21-20 0,0 21 0,0 20 16,0-20-16,0 21 0,0 0 0,-21 21 16,0 0-16,-22 0 15,1 21-15,42 0 16,-21 0-16,0 0 0,-1 22 0,22-1 16,0 0-16,0 22 0,0-22 0,0 22 15,0-22-15,0 22 0,0-22 0,0 21 16,0-20-16,0-1 0,0 0 15,0 1-15,22-1 0,-1 0 0,0-20 16,0-1-16,0 0 0,0 0 16,1 0-16,-1 0 0,0-21 0,21 0 15,-21 0-15,1 0 0,20 0 16,-21 0-16,0 0 0,22-21 0,-22 0 16,0 21-16,0-21 0,0 0 0,0 0 15,1-1-15,-22 1 0,21 0 16,-21 42 15,-21 0-15,21 1-16,0-1 0,0 0 15,0 0-15,0 0 0,0 0 16,21-21-16,0 22 16,0-22-16,0 0 15,0 0-15,1 0 0,-1 0 0,0 0 16,0 0-16,0 0 0,0 0 15,1-22-15,-1 1 0,-21 0 16,21-21-16,-21 21 0,0-1 0,0-20 16,0 21-16,0-21 0,0 20 15,0-20-15,-21 21 0,0 0 0,-1 21 16,1-21-16,0 21 0,0 0 16,0 0-16,0 0 0,-22 21 0,22-21 15,0 21-15,21 0 0,-21 0 0,21 0 16,0 1-16,0-1 0,0 0 15,0 0-15,0 0 0,0 0 16,21-21-16,0 0 0,0 22 0,0-22 16,1 0-16,-1 0 0,0 0 0,0 0 15,0 0-15,0 0 0,1 0 16,-1-22-16,0 22 0,0-21 0,0 0 16,0 21-16,1-21 0,-1 0 0,0 21 15,-21-21-15,21 21 0,0-22 16,-21 44-1,0-1 1,0 0-16,0 0 16,0 0-16,-21 0 0,21 1 0,-21-1 15,21 0-15,0 0 0,0 0 16,0 0-16,0 1 16,21-22-1,0 0-15,0 0 16,1 0-16,-1 0 0,-21-22 0,0 1 15,0 0-15</inkml:trace>
  <inkml:trace contextRef="#ctx0" brushRef="#br0" timeOffset="186185.84">19791 9038 0,'-21'0'0,"42"0"0,-64 0 16,22 0-16,21-21 0,0 0 15,21 21-15,22 0 16,-22 0-16,21-21 0,1 21 0,-1 0 16,0 0-16,1 0 0,-1-21 0,0 21 15,1 0-15,-1 0 0,-21 0 16,0 0-16,0 0 0,-21-22 16,-21 22-16,-21-21 15,21 21-15,-22 0 0</inkml:trace>
  <inkml:trace contextRef="#ctx0" brushRef="#br0" timeOffset="186417.91">17674 8996 0,'0'0'15,"42"0"1,-20 0-16,20 0 0,0 0 15,1 0-15,20 0 0,1 0 0,-1 0 16,22 0-16,-22 0 0,1 0 16,-1 0-16,1 0 0,-1 0 0,-20 0 15,-1 0-15,-21 0 0,21 0 0,-20 0 16,-1 0-16,0 0 0,-21-21 16,0 0-16</inkml:trace>
  <inkml:trace contextRef="#ctx0" brushRef="#br0" timeOffset="187746.28">21548 8932 0,'21'-21'15,"-42"42"-15,42-63 0,0 21 0,0 0 0,-21 0 16,0-1-16,0-20 0,0 21 0,0-21 15,0 20-15,-21 1 0,0 0 0,0 0 16,-1 0-16,1 0 0,-21 21 0,21 0 16,-22 0-16,1 0 0,21 21 15,-21 0-15,-1 0 0,22 21 16,-21 1-16,21-1 0,-1 22 0,-41 41 16,63-41-16,-21-1 0,0-20 15,21 84-15,0-85 0,0 0 16,0 22-16,21-22 0,0 1 15,21-22-15,1 21 0,-1-21 0,21 22 16,-20-22-16,20-21 0,1 21 0,-1-21 16,1 0-16,20 0 0,-41 0 0,20 0 15,1-21-15,-22 0 16,0-1-16,1 1 0,-22 0 0,21-21 16,-21 21-16,-21-22 0,0 1 0,0 0 15,0 20-15,0-20 0,0 0 0,0 21 16,-21-22-16,0 22 0,-21 0 0,21 21 15,-22 0-15,22 0 0,-21 0 16,-1 21-16,1-21 0,0 21 0,-1 0 16,1 22-16,21-22 0,-21 0 0,20 0 15,1 0-15,0 22 0,21-22 16,0 0-16,0 0 0,0 0 16,21 1-16,0-22 0,1 0 0,20 21 15,-21-21-15,21 0 0,1 0 0,-1 0 16,0 0-16,1 0 0,-22-21 15,21-1-15,-21 1 0,22 21 0,-22-21 16,0 0-16,0 0 0,0-22 16,-21 22-16,22 0 0,-22 0 0,21-21 15,-21 20-15,0 1 0,0 42 32,0 1-32,0-1 0,0 0 0,0 0 15,0 0-15,0 0 0,0 1 16,0 20-16,0-21 0,0 0 0,0 0 15,21 1-15,0-22 0,0 0 16,22 0-16,-22 0 0,21 0 0,0 0 16,-20 0-16,20 0 0,0 0 15,1 0-15,-1-22 0,0 1 16,-21 21-16,1-21 0,-1 0 0,-21 0 16,21 0-16,-21-1 0,21-20 0,-21 21 15,0 0-15,0 0 0,0-1 0,-21 44 31,0-1-15,0 0-16,-1 0 0,1 21 16,0-20-16,21-1 0,-21 0 0,0 0 15,0-21-15,21 21 0,0 0 0,-22 1 16,44-44 31,-1 1-47,0 0 0,0 0 15,0 0-15,22 0 0,-22-1 16,0-20-16,21 21 0,-21 0 16,22 0-16,-1-1 0,-21 1 0,22 21 15,20 0-15,-42 0 0,0 21 0,-21 1 16,0-1-16,0 0 0,0 0 16,0 21-16,0-20 0,0-1 0,0 0 15,0 0-15,0 0 0,0 0 0,0 1 16,0-1-16,0 0 15,22-21 1,-1 0 0,0 0-16,0-21 0</inkml:trace>
  <inkml:trace contextRef="#ctx0" brushRef="#br0" timeOffset="189294.18">23834 9271 0,'0'0'0,"21"0"15,0 0-15,0 0 0,-21-21 16,42 21-16,-20-21 0,20 21 0,-21-21 16,21 21-16,1-22 0,-1 1 15,0 0-15,-20 0 0,20 0 0,0 0 16,-21-22-16,22 1 0,-22 0 0,21-1 15,-21-20-15,22 20 0,-22-20 16,0-1-16,0 1 0,0-1 0,1 22 16,-22-21-16,0 20 0,0 1 0,0 0 15,0 20-15,-22 22 0,1 0 16,0 22-16,0 20 0,0-21 16,-22 21-16,22 22 0,0-22 15,-21 22-15,21-1 0,-1 1 0,1-1 16,-21 1-16,21-1 0,0 1 0,-1-1 15,22 1-15,-21-22 0,0 0 16,21 1-16,0-1 0,-21-21 0,21 22 16,-21-22-16,21 0 0,0 0 15,21-21 1,0-21 0,0 21-16,0-21 0,1 0 15,-1-1-15,-21 1 0,21 0 0,0 0 16,0 0-16,0 0 0,1 21 15,-22 21 1,0 0 0,21 0-16,-21 0 15,0 0-15,21 1 0,0-22 0,-21 21 16,21 0-16,22-21 0,-22 21 0,0-21 16,21 21-16,1-21 0,-1 0 0,0 0 15,1 0-15,-1 0 0,0 0 16,1 0-16,-1 0 0,0-21 0,1 0 15,-22 0-15,0 0 0,0-1 0,0-20 16,0 21-16,1-21 0,-22-1 16,0 1-16,0 0 0,0 20 15,0-20-15,0 21 0,0 0 0,-22 0 16,1 21-16,0 0 0,-21 0 0,21 0 16,-22 21-16,22 21 0,-21-21 0,-1 0 15,22 22-15,-21-22 0,21 21 16,0-21-16,-1 1 0,1 20 0,0-21 15,21 0-15,0 0 0,0 1 0,0-1 16,0 0-16,21-21 16,0 0-16,1 0 0,20 0 0,-21 0 15,0 0-15,0 0 0,22 0 16,-22 0-16,0-21 0,0 0 0,0-1 16,1 1-16,-1 0 0,21-42 15,-21 41-15,-21 1 0,0 0 16,21 0-16,-21 0 0,0 0 15,0 42 1,0 0-16,-21 0 16,21 0-16,0 0 0,-21 1 0,21-1 15,0 0-15,0 0 0,0 0 16,0 0-16,0 1 0,21-1 16,0-21-16,1 0 15,-1 0-15,0 0 0,0 0 16,0 0-16,0 0 0,1 0 0,-1-21 15,0 21-15,0-22 0,0 1 16,-21 0-16,21 0 0,1 0 0,-22 0 16,0-1-16,21-20 0,0 21 0,-21 0 15,21 0-15,-21-1 0,0 1 16,21 21-16,-21 21 16,0 1-1,0-1-15,0 0 0,0 0 0,0 0 16,0 0-16,-21-21 15,21 22-15,0-1 0,0 0 0,0 0 0,0 0 16,0 0 0,21-21-1,0 0-15,1 0 0,-1 0 0,0 0 16,0 0-16,0 0 0,22 0 16,-22-21-16,0 21 0,0-21 0,-21 0 15,21 0-15,0 0 0,1 21 0,-1-22 16,-21 1-16,0 0 0,21 21 0,-21 21 31,0 0-15,-21 1-16,21-1 0,-21-21 15,21 21-15,0 0 0,0 0 32,21 0-32,0-21 0,0 0 15,21 0-15,-20 0 0,-1 0 16,0 0-16,21 0 0,-21 0 0,22 0 15,-22 0-15,21-21 0,-21 0 16,1 0-16,20 21 0,-21-21 0,0 0 16,0-22-16,1 22 0,-1-42 15,-21 41-15,0 1 0,0 0 0,0 0 16,-21 21-16,-1 0 16,1 0-16,0 0 0,0 21 0,0 0 15,0 0-15,-1 1 0,22 20 16,0-21-16,0 0 0,0 0 0,0 1 15,0-1-15,22 0 0,-1 0 16,0-21-16,0 21 0,21-21 0,-20 21 16,20-21-16,-21 0 0,21 0 0,-20 22 15,20-22-15,-21 0 0,0 0 0,0 0 16,-21-22 0</inkml:trace>
  <inkml:trace contextRef="#ctx0" brushRef="#br0" timeOffset="191983.03">14224 10922 0,'0'21'16,"21"0"0,0-21-16,0 0 0,1 0 0,-1 0 15,21 0-15,-21 0 0,22 0 16,-1-21-16,0 0 0,1 0 0,20 0 16,1-22-16,-1 22 0,1-21 0,-1 0 15,22-1-15,-22 1 0,1-22 0,-1 22 16,-20-21-16,-1-1 0,-21 1 15,-21 20-15,0-20 0,0 20 0,-21 1 16,0 21-16,-22 0 0,22 0 0,-21-1 16,0 22-16,-1 0 0,1 0 15,0 22-15,-1-1 0,22 21 0,-21 0 16,21 1-16,-22 20 0,22 22 16,-21 0-16,21-1 0,-22 1 0,22 0 15,0-1-15,-21 1 0,20 21 0,1-22 16,0 22-16,0-21 0,0 0 0,0-1 15,21 1-15,-22 0 0,1-1 16,0 1-16,21-22 0,-21 22 0,0 0 16,21-22-16,-21 1 0,-1-22 15,22 22-15,-21-22 0,21 43 16,0-64-16,21-21 16,1 0-16,20-21 0,-21-1 15,21-20-15,1 21 0,-1-21 0,-21-22 16,22 22-16,-1-22 0,-21 1 0,21-1 15,-20 1-15,-1-1 0,-21 1 0,0-1 16,0 1-16,0-22 0,0 22 0,0-1 16,0-21-16,-21 22 0,-1 21 15,-20-22-15,21 22 0,0-1 0,0 1 16,-1 21-16,1 0 0,0 0 16,0-1-16,0 22 0,0 0 0,42 0 31,0 0-31,0 22 15,21-22-15,-20 0 0,20 0 0,21 0 16,-20 0-16,20 0 0,1-22 0,-1 1 16,22 0-16,0 0 0,-22 0 0,22 0 15,-22-1-15,1 1 0,-1-21 16,-20 21-16,-22-22 0,21 22 0,-21-21 16,-21 21-16,0 0 0,0-1 15,0 1-15,0 0 0,0 0 0,-21 21 16,0 0-16,0 0 0,0 0 15,-1 21-15,1 0 0,0 22 0,21-22 16,-21 0-16,0 21 0,0-21 0,21 1 16,0 20-16,0-21 0,-22 0 15,22 0-15,0 1 0,0-1 16,0 21-16,0-21 0,22-21 16,-22 21-16,21-21 0,0 0 0,0 0 15,21 0-15,-20 0 0,-1 0 0,0 0 16,21 0-16,-21 0 0,1-21 0,-1 0 15,0 0-15,0 21 0,0-21 16,-21-22-16,0 22 0,0 0 0,0-21 16,0 21-16,0-22 0,0 22 0,0-21 15,-21 21-15,0-1 0,0 1 0,0 21 16,-1 0-16,1 0 16,0 0-16,-21 0 0,21 21 0,-22 1 15,22 20-15,-21-21 0,21 21 0,-1-20 16,1-1-16,21 21 0,0-21 0,0 22 15,0-22-15,0 0 0,0 0 0,21 0 16,1-21-16,20 21 0,-21-21 16,21 22-16,-20-22 0,20 0 0,0 0 15,1 0-15,-1 0 0,-21-22 0,21 1 16,1 21-16,-1-21 0,0 0 0,-20 0 16,20 0-16,0 21 0,-21-43 15,1 22-15,-1 0 0,0 0 16,-21 0-16,0 42 31,-21-21-31,21 21 16,-21 0-16,21 0 0,0 0 15,0 1-15,0-1 0,0 0 0,21 0 16,0 0-16,0-21 0,0 0 16,0 21-16,22-21 0,-22 0 0,21 0 15,-21 0-15,22 0 0,-1 0 16,-21 0-16,22-21 0,-22 0 0,0 21 15,21-21-15,-21 0 0,-21 0 0,22-1 16,-1 1-16,0 0 0,-21-21 16,21 21-16,-21-1 0,0 1 0,0 0 15,-21 42 1,0 0 0,21 1-16,-21-1 0,-1 0 0,1 0 15,0 0-15,0 0 0,0 22 16,0-22-16,-1 0 0,1 0 0,0 0 15,21 1-15,0 20 16,21-63 15,-21 0-31,21 21 16,-21-22-16,22 1 0,-1 0 0,-21 0 16,21 0-16,0-22 0,-21 22 15,21 0-15,0 0 0,-21 0 16,22 21-16,-22-21 0,21 21 15,-21 21-15,0 0 16,0 0-16,0 0 0,0 0 0,0 1 16,0 20-16,0-21 0,0 0 0,0 0 15,0 1-15,0-1 0,0 0 16,0 0-16,0 0 0,21-21 16,0 0-16,0 0 0,0 0 15,22 0-15,-22 0 0,0 0 16,0-21-16,0 21 0,1-21 15,-1 0-15,0 0 0,0-1 16,0 1-16,22-21 0,-22 0 16,-21 20-16,0 1 0,21 0 0,-21 0 15,0 42 17,0 0-32,0 0 0,0 1 15,0-1-15,0 0 0,0 0 16,0 0-16,0 0 0,0 1 15,21-1-15,0-21 0,0 21 0,1-21 16,20 0-16,-21 0 0,21 0 16,1 0-16,-1 0 0,0 0 15,22 0-15,-22 0 0,1 0 0,-1-21 16,0 21-16,-21-21 0,22-22 16,-43 22-16,0-21 0,0 21 0,0-22 15,0 22-15,0 0 0,-21-21 0,-1 20 16,1 1-16,-21 21 15,21 0-15,0 0 0,-22 0 0,22 21 16,0 1-16,0-1 0,0 0 16,-1 0-16,1 0 0,21 43 15,0-43-15,0 0 0,0 0 0,0 22 16,0-22-16,0 0 16,21-21-16,1 0 0,-1 0 15,0 0-15,0 0 0,0 0 16,0 0-16,1 0 0,-1-21 15,-21 0-15,21-1 0,0-20 16,0 21-16,-21 0 0,0 0 16,0-1-16,0 1 0,21-21 0,-21 21 15,0 0-15,0 42 16,0 0 0,0 0-16,-21-21 0,21 21 0,0 0 15,0 1-15,0-1 0,0 0 16,0 0-16,0 0 0,0 0 15,0 1-15,21-22 0,1 0 16,-1 0-16,0 0 0,0 0 16,0 0-16,22 0 0,-22 0 0,0 0 15,0 0-15,0-22 0,0 1 16,1 0-16,-1 0 0,0-43 16,0 43-16,0-21 0,-21 0 0,21-1 15,1 1-15,-1-64 0,0 0 16,-21 64-16,21 0 15,-21-1-15,0 22 0,0 0 0,0 0 16,-21 42 0,0 0-16,21 0 0,-21 22 0,-1-1 15,1 0-15,21 1 0,-21-1 16,0 0-16,21 1 0,-21-1 0,21 0 16,0 1-16,-21-1 0,21 0 15,0 1-15,-22-22 0,22 21 0,0-21 16,0 0-16,0 1 0,0-1 0,0 0 15,22-21-15,-1 0 16,0 0-16,0 0 0</inkml:trace>
  <inkml:trace contextRef="#ctx0" brushRef="#br0" timeOffset="192977.86">19791 10880 0,'0'0'16,"21"0"15,0-21-31,0-1 16,0 1-16,-21 0 0,22 21 15,-1-42-15,0 21 0,-21-1 0,0 1 16,21-21-16,-21 0 0,0 20 0,0-20 16,0 0-16,-21 21 0,0-22 0,0 22 15,-22 21-15,22 0 0,-21 0 0,-1 0 16,1 0-16,-21 21 0,20 0 15,1 22-15,-22-1 0,22 0 16,0 1-16,21-1 0,-22 22 0,22-22 16,0 0-16,0 1 0,21-1 0,0-21 0,0 21 15,0-20-15,0-1 0,21 0 0,0 0 16,0-21-16,22 0 16,-1 0-16,-21 0 0,21 0 0,1 0 15,-22-21-15,21 0 0,-21 0 0,1 21 16,-1-22-16,0-20 0,0 21 0,0 0 15,0-22-15,1 22 0,-22-21 0,0 0 16,21-1-16,0 1 0,-21 21 16,0-22-16,21 22 0,-21 0 0,21 0 15,-21 0-15,0 42 16,0 0 0,0 0-16,0 0 0,0 22 0,0-22 15,0 21-15,0-21 0,0 22 16,0-22-16,0 21 0,0-21 0,0 1 15,0-1-15,0 0 0,0 0 16,21 0-16,1-21 0,-1 21 0,0-21 16,0 0-16,0 0 0,0 0 0,1 0 15,20 0-15,-21-21 0,0 21 0,22-21 16,-22 0-16,21 0 0,-21-22 16,0 22-16,1-21 0,-1 0 0,0-1 15,-21 1-15,21 0 0,-21-1 16,0 1-16,0 21 0,0 0 0,-21-22 15,0 43-15,0 0 0,-1 0 0,1 0 16,0 21-16,21 1 0,-21-1 16,21 0-16,0 21 0,0-21 15,0 22-15,0-22 0,0 0 0,21 21 16,0-20-16,-21-1 0,0 0 0,21 0 16,-21 0-16,22 0 0,-22 1 15,0-1-15,0 0 16,0 0-1,21-21-15</inkml:trace>
  <inkml:trace contextRef="#ctx0" brushRef="#br0" timeOffset="195929.72">21082 10710 0,'0'-21'15,"0"42"-15,0-63 0,0 0 0,0 21 0,0-1 16,0 1-16,0 0 0,0 0 0,0 0 16,0 0-16,-21 21 15,0 0-15,-1 0 0,1 0 0,-21 21 16,21 0-16,-22 0 0,22 21 0,-21 1 16,0-22-16,20 21 0,-20 1 15,0-1-15,-1 0 0,22 1 0,0-22 16,0 21-16,0-21 0,21 0 15,0 1-15,0-1 0,0 0 0,21-21 16,0 0-16,0 0 0,22 0 0,-22 0 16,21 0-16,0 0 0,1-21 0,-22 0 15,21 21-15,1-43 0,-22 22 16,0 0-16,0 0 0,-21 0 16,0-1-16,0 1 0,21 0 0,-21 0 15,0 0-15,0 0 0,0-1 0,0 1 16,0 0-16,0 42 31,0 0-31,0 1 16,0-1-16,0 0 0,0 21 0,0-21 15,0 22-15,0-22 0,-21 21 16,21 1-16,0-1 0,0 0 0,0 22 16,0-22-16,0 22 0,0-1 0,0 1 15,0-22-15,0 21 0,0 1 0,0-1 16,0 1-16,0-1 0,0 1 15,0-1-15,-21 1 0,21-1 0,-21 1 16,0-22-16,-1 22 0,22-22 0,-21 0 16,0 1-16,0-22 0,0 0 0,-22 0 15,22 0-15,0-21 0,0 0 16,0 0-16,0 0 0,21-21 0,-22 0 0,22-21 16,-21 21-16,21-22 15,0 1-15,0-22 0,0 1 0,0 21 16,0-22-16,21 1 0,1-22 0,20 21 15,-21 1-15,21-22 0,-20 1 0,20-1 16,0 0-16,22 22 0,42-107 16,-22 86-16,-20 20 0,20-20 15,1 20-15,0 1 0,-1-1 0,-20 22 16,-1-1-16,1 1 0,-22 0 0,-21 21 16,1-1-16,-22 1 0,-22 21 15,1 0-15,-21 0 0,21 0 16,-22 0-16,22 21 15,0 1-15,0-22 0,0 21 0,-22 42 16,43-42-16,0 1 16,0-1-16,0 0 0,0 21 0,22-21 15,-1 1-15,0-1 0,-21 0 16,21 0-16,0 0 0,0 0 0,1 1 16,-1-1-16,0 0 15,-21 0-15,21-21 0,0 21 16,0-21-16,1 0 15,-1 0-15,0 0 0,0 0 16,0 0-16,0 0 0,1 0 16,-1-21-16,0 0 0,0 0 0,0 21 15,0-21-15,1-1 0,-1-20 0,0 21 16,0 0-16,0 0 0,0-22 0,-21 22 16,22 0-16,-22-21 0,21 42 15,-21-22-15,0 1 0,-21 42 31,21 1-31,-22-1 16,22 0-16,-21 0 0,21 21 16,0-20-16,0-1 0,-21 0 15,21 0-15,0 0 0,0 0 0,0 1 0,0-1 16,0 0-16,21-21 16,0 21-16,1-21 15,-1 0-15,0 0 0,0 0 16,0 0-16,22-21 0,-22 21 0,0-21 15,0 0-15,0 21 0,0-22 0,1 1 16,20-42-16,-21 42 0,-21-1 16,21 1-16,0 0 0,1 0 0,-22 0 15,21 0-15,-21 42 32,0 0-32,0 0 0,0 0 15,0 0-15,-21 1 0,21-1 0,0 21 16,0-21-16,0 0 0,0 1 15,0-1-15,0 0 16,0 0-16,21-21 0,0 21 16,21-21-16,-21 0 0,1 0 0,20 0 15,0 0-15,1-21 0,-1 21 0,0-21 16,-21 0-16,22 0 0,-22-1 16,21 1-16,-21 0 0,1-21 0,-1 21 15,0-22-15,0 1 0,0 21 16,-21-22-16,0 1 0,0 21 0,-21 21 31,21 21-15,-21 0-16,0 0 0,0 1 0,21-1 15,-22 0-15,1 21 0,21-21 0,-21 1 16,21-1-16,0 0 0,-21 0 0,21 0 16,0 0-16,-21 1 0,21-1 15,21-42 32,0 21-47,0-22 0,-21 1 0,21 0 16,1 0-16,-1-21 0,0 20 15,0 1-15,0-21 0,0 21 0,1 0 16,-22-1-16,21 1 0,0 21 16,-21 21-1,0 1 1,21-1-16,-21 0 0,0 0 0,0 0 15,0 0-15,21 22 0,-21-22 0,0 0 16,0 0-16,21 0 0,1 1 0,-22-1 16,0 0-16,21-21 15,0 0 17,-21-21-17,0 0-15,21-1 0,0 1 0,0 0 16,1-21-16,-1 21 0,0-22 15,0 1-15,21 21 0,-20-22 16,20 22-16,-21 0 0,0 0 0,0 0 16,1 0-16,-1 21 0,0 0 15,-21 21-15,0 0 16,0 0-16,0 0 0,0 0 16,0 1-16,0-1 0,0 21 0,0-21 15,21 0-15,-21 1 0,42 20 16,-42-21-16,22-21 0,-1 21 0,0 0 15,0-21-15,0 0 0,22 22 16,-22-22-16,0 0 0,21 0 16,-21 0-16,1 0 0,20 0 0,-21 0 15,0 0-15,0 0 0,1-22 0,-1 1 16,0 0-16,-21 0 0,0 0 0,21 0 16,-21-22-16,21 22 0,-21-21 15,0 21-15,0-1 0,0 1 0,0 0 16,0 0-16,0 0 0,-21 21 15,0 0 1,0 21-16,21 0 16,-21 0-16,-1 0 0,22 1 0,-21-1 15,21 0-15,0 0 0,0 0 16,0 0-16,0 1 0,0-1 0,0 0 16,0 0-16,21-21 0,1 0 15,-1 21-15,0-21 0,0 0 16,0 0-16,0 0 0,1 0 0,-1 0 15,0 0-15,0-21 0,0 0 0,0 21 16,1-21-16,-1 0 0,0-1 16,0 1-16,-21-21 0,21 0 0,0 20 15,-21 1-15,0 0 0,0 0 16,0 42 0,-21 0-1,21 0-15,-21 1 0,0-1 16,21 0-16,-21 0 0,0 21 0,21-20 15,-22-1-15,22 0 0,-21 0 16,0-21-16,21 42 0,-21-20 16,21-44 31,21 1-47,0 0 15,0 0-15,-21 0 0,22 0 16,-1-22-16,0 22 0,-21 0 0,21-21 15,0 20-15,0 1 0,1 0 16,-1 0-16,0 0 0,0 21 16,-21 21-16,0 21 15,0-21-15,0 1 0,0 20 16,0-21-16,0 21 0,21-20 0,-21 20 16,21-21-16,-21 0 0,0 22 15,0-22-15,22 0 0,-1 0 0,0-21 16,0 21-16,0 0 0,0-21 0,1 0 15,-1 0-15,0 0 0,0 0 0,0 0 16,0 0-16,1-21 0,-1 0 0,0 0 16,0 0-16,0 0 15,0-1-15,1-20 0,-1 0 0,21-43 16,-21 43-16,0-22 0,22 22 16,20-85-16,-42 85 0,1-1 15,-1 1-15,0 0 16,0-22-16,-21 43 0,-21 21 15,0 0 1,0 21-16,-1 21 0,-20-20 0,21 20 16,0 0-16,0-21 0,-22 22 15,22-1-15,0 22 0,-21 20 16,20-41-16,22-22 0,0 21 0,0 0 16,0-20-16,0 20 0,0-21 15,0 0-15,0 0 0,0 1 0,22-22 16,-1 21-16,0-21 15,0 0-15,0 0 0,0 0 0,1 0 16,-1 0-16,0 0 0,0 0 0,0-21 16,0-1-16,1 22 0,-1-21 0,0 0 15,-21 0-15,21 0 0,0 0 16,-21-1-16,21 1 0,-21 0 16,0 42-1,0 0-15,0 1 16,-21-1-16,21 0 15,-21 0-15,21 0 0,-21 0 0,21 1 16,0-1-16,-21-21 16,21 21-16,-21-21 0,-1 21 15,1-21 1,0 0 0,0 0-16,21-21 15,0 0-15</inkml:trace>
  <inkml:trace contextRef="#ctx0" brushRef="#br0" timeOffset="196229.66">25019 10435 0,'0'0'0,"-21"0"0,21-21 0,21 21 31,0 0-31,0 0 0,0 0 0,22 0 15,-22 0-15,21 0 0,-21 0 16,22 0-16,-1 0 0,0 0 0,-20 0 16,20 0-16,-21 0 0,0 0 0,0 0 15,1 0-15,-44 0 63,1 0-63,0 0 0,21-21 15,-21 21-15,0 0 0,-22 0 16,22 0-16,0 0 0</inkml:trace>
  <inkml:trace contextRef="#ctx0" brushRef="#br0" timeOffset="208625.95">1312 14224 0,'0'0'0,"21"0"32,1 0-32,-1 0 15,0 0 32,-21-21 16,0 0 30,0 0-61,21 21-32,-21-22 0,0 1 15,0 0 1,0 0-16,0 0 15,0 0-15,-21-1 0,0 1 16,21 0-16,-21 21 0,-1-21 0,1 0 16,0 21-16,0-21 0,0 21 15,0-22-15,-22 22 0,22 0 0,-21 0 16,21 0-16,-22 22 0,22-1 16,-21 0-16,21 0 0,-22 0 0,22 22 15,0-22-15,0 21 16,0 0-16,-1 1 0,1-1 0,21 0 15,-21 1-15,21-1 0,0-21 0,0 22 16,0-1-16,0-21 0,0 0 16,21 0-16,0 1 0,1-22 15,-1 0-15,21 0 0,-21 0 0,22 0 16,-22-22-16,21 22 0,0-21 16,-20 0-16,20 0 0,-21-21 0,21 20 15,-20 1-15,-1-21 0,0 21 16,0-22-16,-21 22 0,0-21 0,0 21 15,0 0-15,0-1 0,0 1 16,0 42 15,0 1-31,0 20 0,-21-21 16,21 21-16,-21-20 16,21 20-16,0 0 0,0 1 0,0-22 15,0 21-15,0-21 0,0 22 16,21-22-16,0 0 0,0 0 0,22-21 15,-22 0-15,21 0 0,0 0 16,1 0-16,-22 0 0,21 0 0,1-21 16,-1 0-16,0 0 0,-21-1 15,22-20-15,-22 21 0,0-21 16,0-1-16,0 1 0,1 0 0,-22-1 16,21 1-16,-21 0 0,0-22 0,0 22 15,0-1-15,21-20 0,-21 21 16,0-1-16,21 22 0,-21 0 0,0 0 15,0 0-15,0 42 32,-21 0-32,21 21 0,-21-21 15,0 22-15,21-1 0,0 0 16,-22 1-16,1-22 0,21 21 0,-21 1 16,21-1-16,-21 0 0,21 1 15,0-1-15,0 0 0,0 1 16,0-22-16,0 0 0,0 0 0,21 0 15,0 0-15,0 1 0,22-22 16,-22 0-16,0 0 0,21 0 0,-20 0 16,-1-22-16,21 1 0,-21 0 15,22-21-15,-22 21 0,21-22 0,-21 22 16,0-21-16,22-1 0,-22 1 16,0-21-16,0 20 0,0 1 0,-21 0 15,0-1-15,22-20 0,-22 42 16,0-22-16,0 22 0,0-21 0,0 21 15,-22 42 1,1 0 0,21 0-16,-21 21 0,0-20 15,21 20-15,-21 0 0,21 1 0,0-1 16,-21 0-16,21 1 0,0-1 16,0 0-16,0 1 0,0-1 15,0-21-15,0 21 0,21-20 0,-21-1 16,21 21-16,0-42 0,0 21 15,0-21-15,1 0 0,-1 0 0,0 0 16,0 0-16,21 0 0,-20 0 0,-1-21 16,0 0-16,0 0 0</inkml:trace>
  <inkml:trace contextRef="#ctx0" brushRef="#br0" timeOffset="209747.87">3323 14372 0,'0'0'0,"0"21"0,21-21 15,-21 22-15,21-22 16,1 0-16,-1 0 16,0 0-16,0-22 0,0 22 15,0-21-15,1 0 0,-1 0 0,0 0 16,0-22-16,0 22 0,0-21 15,1 21-15,-1-22 0,0 1 0,0-21 16,-21 20-16,0-20 0,0 20 16,0-20-16,0 21 0,0-1 15,0 1-15,0 21 0,0-22 0,0 22 16,0 42 0,-21 1-16,0-1 0,0 21 15,21 0-15,-22 1 0,1-1 0,0 22 16,21-22-16,-21 0 0,21 22 15,-21-22-15,21 0 0,0 1 0,0 20 16,0-20-16,0-22 0,0 21 16,21 0-16,0-20 0,0-1 0,0 0 15,1 0-15,20-21 0,-21 0 0,21 0 16,-20 0-16,20 0 16,-21 0-16,21-21 0,-20 0 0,20 0 15,-21-22-15,0 1 0,22 0 0,-22-1 16,0 1-16,0 0 0,0-1 15,0-20-15,1 20 0,-1 1 0,0-21 16,-21 20-16,0 22 0,0-21 0,21 21 16,-21-1-16,0 1 0,-21 21 15,0 0 1,21 21-16,-21 22 0,-1-22 16,22 21-16,0 1 0,-21-1 0,0-21 15,21 21-15,0 1 0,0-1 0,-21 0 16,21 1-16,-21-1 0,21 0 15,0-20-15,-21 20 0,21-21 16,0 0-16,0 0 0,0 1 0,0-1 16,0-42 15,0-1-31,0 1 16,21-21-16,0 21 0,0 0 15,0-22-15,-21 22 0,21 0 16,1 0-16,-1 0 0,0-1 0,0 1 15,0 21-15,22 0 0,-22 0 0,0 0 16,0 0-16,0 0 0,0 0 0,1 21 16,-22 1-1,0-1-15,0 0 0,0 0 16,0 0-16,0 0 0,0 1 0,0-1 16,0 0-16,0 0 0,0 21 0,0-20 15,21-22-15,-21 21 0,21 0 16,-21 0-16,21-21 0,0 0 0,0 21 15,22-21-15,-22 0 0,21 0 0,-21 0 16,22 0-16,-22 0 0,21-21 16,1 0-16,-1 21 0,-21-21 15,21 0-15,1-22 0,-22 22 0,0 0 16,0-21-16,0 20 0,1-20 0,-1 21 16,-21-21-16,21 20 0,-21 1 15,0 0-15,0 0 0,0 0 0,-21 21 16,0 0-16,-1 0 15,1 0-15,0 21 16,0-21-16,21 21 0,-21 21 0,0-20 16,21-1-16,-22 0 0,22 0 0,0 0 15,0 22-15,0-22 0,0 0 16,0 0-16,0 0 0,22 0 0,-1 1 16,0-1-16,0 0 0,0-21 15,0 21-15,1-21 0,-1 0 0,0 0 16,0 0-16,0 0 0,0 0 15,22-42 1,-22 42-16,-21-21 0,0-1 16,0 1-16,0 0 0</inkml:trace>
  <inkml:trace contextRef="#ctx0" brushRef="#br0" timeOffset="209972.95">3492 14034 0,'-21'0'0,"42"0"0,-21 0 15,22 0 1,20 0-16,0 0 0,-21 0 0,22 0 16,20 0-16,-20 0 0,-1 0 0,0 0 15,-21 0-15,22 0 0,-22 0 16,21 0-16,-21 0 0,1 0 0,-1-22 15,0 22-15,0 0 0,0 0 0</inkml:trace>
  <inkml:trace contextRef="#ctx0" brushRef="#br0" timeOffset="210173.68">6667 14034 0,'-21'-22'16,"0"1"-16,0 21 0</inkml:trace>
  <inkml:trace contextRef="#ctx0" brushRef="#br0" timeOffset="210481.61">6477 13801 0,'21'-21'0,"-42"42"0,63-64 0,-21 22 16,-21 0-16,0 0 0,0 0 0,22 21 16,-22-21-16,21 21 0,-42 0 31,21 21-31,-22 21 15,1-21-15,21 22 0,-21-1 0,21-21 16,-21 21-16,0 1 16,21-1-16,-21 0 0,-1 1 0,1-1 15,21-21-15,-21 22 0,0-1 0,21-21 16,0 21-16,-21-20 0,21-1 0,-21 0 16,21 0-16,0 0 0,0 0 15,0-42 1,0 0-1,0-21-15,21 21 16,-21-1-16,0-20 0</inkml:trace>
  <inkml:trace contextRef="#ctx0" brushRef="#br0" timeOffset="210742.13">6477 13737 0,'0'-63'15,"0"190"-15,0-191 0,21 1 16,0 63-16,-21 21 15,21 0-15,1 0 0,-1 0 16,0 22-16,21-1 0,-21-21 0,1 22 16,20-1-16,-21-21 0,0 21 0,22 1 15,-22-22-15,0 21 0,21-21 16,-21 22-16,1-22 0,-1 21 0,0-21 16,0 1-16,-21-1 0,21 0 0,0 0 15,-21 0-15,0 0 16,0-42 15,0 0-31,0 0 0,0 0 0,0-22 16,0 22-16</inkml:trace>
  <inkml:trace contextRef="#ctx0" brushRef="#br0" timeOffset="211024.28">7218 13610 0,'-21'191'0,"42"-382"0,-21 170 0,0 0 15,0 0-15,0 0 0,-21 21 16,-1 21 0,1 21-1,21-21-15,-21 22 0,0-1 0,21 0 16,-21 1-16,0 20 0,-1-21 0,1 1 16,21-1-16,-21 0 0,0 1 15,0-1-15,0 0 0,-1 1 0,22-22 16,0 21-16,0-21 0,0 1 0,0-1 15,0 0-15,0 0 0,0 0 16,0-42 0,22 0-1,-1 0-15,0 0 0,0-1 0,0-20 16</inkml:trace>
  <inkml:trace contextRef="#ctx0" brushRef="#br0" timeOffset="211558.6">7810 13822 0,'22'-21'0,"-44"42"0,44-63 0,-1 42 16,-21-22-16,0 1 16,0 0-16,0 0 0,0 0 15,-21 21-15,-1 0 16,1 0-16,0 0 15,0 0-15,0 0 0,0 0 16,-22 21-16,22 0 0,0 0 0,-21 0 16,20 1-16,1 20 0,0-21 0,-21 0 15,42 0-15,-21 1 0,21-1 16,-22 0-16,22 0 0,0 0 0,0 0 16,22-21-16,-1 22 15,0-22-15,0 0 0,0 21 16,0-21-16,22 21 0,-22-21 15,21 0-15,-21 21 0,1-21 0,20 21 0,-21-21 16,0 21-16,0-21 0,1 22 16,-22-1-16,0 0 15,0 0-15,0 0 16,-22-21-16,1 21 0,0 1 0,-21-22 16,-1 0-16,22 0 0,-21 21 15,0-21-15,-1 0 0,1 0 0,0 0 16,20 0-16,-20 0 0,21 0 0,-21 0 15,20 0-15,1 0 0,0 0 16,0 0 0,21-21-1,21 21 1,0 0 0,0-22-16,1 1 0,-1 21 0,21-21 15,-21 21-15,22-21 0</inkml:trace>
  <inkml:trace contextRef="#ctx0" brushRef="#br0" timeOffset="211878.01">8318 13631 0,'22'-21'0,"-44"42"0,44-63 16,-22 63 15,0 0-31,0 1 0,0 20 16,0-21-16,-22 21 0,22 1 0,-21-1 15,21-21-15,-21 22 0,21-1 0,0 0 16,-21 1-16,0-22 0,21 21 0,-21-21 16,21 22-16,0-22 0,-22 0 15,22 0-15,-21 21 0,21-20 16,0-1-16,0 0 0,-21-21 15,21-21 17,0 0-32,0-1 0,21 1 15</inkml:trace>
  <inkml:trace contextRef="#ctx0" brushRef="#br0" timeOffset="212489.4">8297 13801 0,'0'-21'0,"0"105"0,0-147 16,0 20-16,0 22 0,21 21 0,-21-21 16,22 0-16,-1 0 15,0 21-15,0-21 0,0 21 16,0 0-16,22-22 0,-22 22 16,0 0-16,0 0 0,0 0 15,1 0-15,-1 0 0,0 0 0,0 22 16,0-22-16,-21 21 0,0 0 0,0 0 15,0 0-15,0 0 0,0 1 16,-21 20-16,0-21 0,0 0 0,0 0 16,-1 1-16,-20-1 0,21 0 0,0 0 15,-22 0-15,22 0 0,0-21 0,0 22 16,0-22-16,0 0 0,-1 21 16,1-21-16,42-21 46,1 21-30,-1 0-16,0 0 0,0 0 0,0 0 16,0 0-16,1 0 0,-1 0 0,21 0 15,-21 0-15,0 0 0,22 0 16,-22 21-16,21 0 0,-21-21 0,22 21 16,-22 0-16,0-21 0,0 21 0,-21 1 15,0-1-15,0 0 16,0 0-16,-21 0 0,0 0 15,0 1-15,0-22 0,-22 21 0,22-21 16,-21 21-16,-1-21 0,22 0 0,-21 21 16,21 0-16,-22-21 15,22 0-15,-21 0 0,21 21 0,0-21 16,-1 0-16,1 0 0,0 22 0,0-22 16,0 0-16,0 0 15,-1 0 16,1 0-31,0-22 16,21 1-16,-21 21 0,0-21 16</inkml:trace>
  <inkml:trace contextRef="#ctx0" brushRef="#br0" timeOffset="-213346.88">9292 13928 0,'0'21'0,"-21"-21"15,42-21 32,0 0-31,0-1-16,-21 1 15,22 0-15,-1 0 0,-21 0 0,21 0 16,-21-22-16,0 22 0,21 0 0,-21 0 16,21 0-16,-21-1 0,0 1 15,0 0-15,0 42 31,-21 22-31,0-22 0,0 0 0,21 21 16,-21-21-16,21 22 0,-22-22 16,22 21-16,0-21 0,0 22 0,0-22 15,0 0-15,0 0 0,22 0 0,-1 1 16,0-1-16,0 0 0,0-21 0,0 0 16,1 0-16,20 0 0,-21 0 15,21 0-15,-20 0 0,20 0 0,-21-21 16,0 21-16,0-21 0,22-1 15,-22-20-15,0 21 0,0-21 0,0 20 16,-21-20-16,22 21 0,-1-21 16,-21 20-16,21 1 0,-21 0 0,0 0 15,0 42 1,-21 0 0,0 0-16,-1 1 0,22-1 0,-21 21 15,21-21-15,-21 0 0,21 1 0,0-1 16,-21 0-16,21 0 0,-21 0 15,21 0-15,0 1 0,0-1 16,0 0-16,0-42 47,0 0-47,0-1 16,0-20-16,21 21 0,0 0 15,0-22-15,0 1 0,22 0 0,-1 21 16,0-22-16,-20 1 0,20 21 15,0 0-15,1-1 0,-22 1 0,0 21 16,0 0-16,0 0 0,-21 21 0,0 1 16,0-1-16,0 21 0,0-21 15,0 0-15,0 22 0,0-22 0,0 21 16,0-21-16,0 22 0,0-22 16,0 0-16,0 0 0,0 0 0,0 1 15,0-1-15,0 0 0,0 0 16,0 0-16,-21-21 0,21 21 15,-21-21 1,0 0 0,21-21-1,-21 0-15,-1 0 0,22 0 16,-21 0-16</inkml:trace>
  <inkml:trace contextRef="#ctx0" brushRef="#br0" timeOffset="-213162.73">9610 13420 0,'-22'-21'0,"44"42"0,-65-42 0,22 21 15,42 0 48,0 0-63,22 0 15</inkml:trace>
  <inkml:trace contextRef="#ctx0" brushRef="#br0" timeOffset="-212584.8">11557 13780 0,'0'0'15,"21"-22"-15,0-41 16,-21 21-16,21 20 16,-21-20-16,0 21 0,0-21 0,0 20 15,0 1-15,0 0 0,0 0 16,0 0-16,-21 21 0,0 0 0,0-21 15,0 21-15,-22 0 0,22 0 0,-21 21 16,0 0-16,-1 0 0,1 21 0,0 1 16,-22-1-16,22 0 0,-1 22 15,1-22-15,21 1 0,-21-1 0,42 0 16,0 1-16,0-1 0,0-21 0,0 0 16,0 22-16,21-22 0,0-21 15,0 21-15,0-21 0,22 0 0,-22 0 16,21 0-16,-21 0 0,22 0 0,-22-21 15,0 21-15,21-21 0,-21-1 16,1-20-16,-1 21 0,0 0 16,0-22-16,21 1 0,-42 0 0,22-1 15,-1 22-15,0-21 0,-21 21 0,0 0 16,0 42 0,0 21-1,0-21-15,0 0 0,-21 22 0,21-22 16,0 21-16,0-21 0,0 22 0,0-22 15,0 21-15,21-21 0,0 1 16,0-1-16,22 0 0,-22 0 16,21 0-16,-21 0 0,22-21 0,-1 22 15,-21-22-15,0 0 0,22 0 0,-22 0 16,-21-22-16</inkml:trace>
  <inkml:trace contextRef="#ctx0" brushRef="#br0" timeOffset="-210697.43">952 15473 0,'22'-21'16,"-44"42"-16,65-42 0,-22 0 0,-21-1 0,21 22 16,-21-21-16,21 21 0,-21-21 15,0 0-15,0 0 0,0 0 16,-21 21-16,0 0 0,0-22 15,0 22-15,-1 0 0,1 0 0,0 22 16,0-1-16,0 0 0,0 0 16,-1 0-16,1 22 0,0-1 15,0 0-15,0 1 0,0-1 0,-1 0 16,22 1-16,0-1 0,0 0 16,0 1-16,0-1 0,0 0 15,0 1-15,0-1 0,0-21 16,22 0-16,-1 0 0,21 1 0,-21-22 15,22 0-15,-1 0 0,0 0 16,1 0-16,-1-22 0,0 1 0,1-21 16,-1 21-16,21-22 0,-20 1 15,-1 0-15,0-1 0,1 1 0,-22 0 16,21-1-16,-21-20 0,1 21 16,-1-1-16,-21-20 0,0 20 0,0 1 15,0 21-15,0-21 0,0 20 16,0 1-16,0 42 31,0 1-31,-21 20 0,-1 0 16,1 1-16,21-1 0,-21 0 15,21 1-15,0-1 0,-21 21 0,0-20 16,21-1-16,0 0 0,0 1 16,0-22-16,0 21 0,21 1 0,0-22 15,0 0-15,22 0 0,-22 0 16,21-21-16,0 0 0,1 0 0,-1 0 15,0 0-15,1 0 16,-1-21-16,0 0 0,1 0 0,-1 0 0,0-1 16,-20-20-16,-1 21 15,0 0-15,-21-22 0,0 22 0,0 0 16,0-21-16,0 21 0,0-1 0,0 1 16,-21 0-16,0 0 0,-1 21 15,1 0-15,0 0 0,0 0 0,-21 0 16,20 21-16,1 0 0,-21 0 15,21 1-15,0-1 0,-1 21 0,1-21 16,0 0-16,21 1 0,0 20 16,0-21-16,0 0 0,21 0 15,22-21-15,-22 0 16,0 0-16,21 0 0,-21 0 0,22-21 16,-22 0-16,21 21 15,-21-21-15,1 0 0,-1 0 0,0-1 16,0 1-16,0-21 15,-21 21-15,0 0 0,0-1 0,0 1 16,0 0-16,0 42 31,0 0-31,-21 1 16,21 20-16,0-21 0,0 0 0,0 0 16,0 22-16,0-22 0,0 0 15,0 0-15,0 0 0,21 1 0,0-22 16,1 21-16,20-21 15,-21 0-15,0 0 0,22 0 16,-1-21-16,0-1 0,1 1 0,-1 21 16,0-42-16,1 21 0,-1 0 15,21-1-15,-20 1 0,-22-21 0,21 21 16,-21 0-16,1-1 0,-1 1 16,-21 0-16,0 42 15,-21-21 1,21 21-16,0 1 0,-22-1 15,22 0-15,-21 0 0,21 0 0,0 0 16,0 1-16,0-1 0,0 21 16,0-21-16,0 0 15,0 1-15,0-1 0,0 0 16,-21-21-16,0 0 16,0 0-16,0-21 15,-1 21-15,1-21 0,0-1 16,0 1-16,0 21 0,0-21 0,-1 21 15,1 0-15,21-21 0,-21 21 16,0 0-16,0 0 16,21 21-1,0 0-15,0 0 0,21 1 16,0-1-16,0 0 0,0-21 16,1 21-16,-1 0 0,21-21 15,-21 0-15,22 0 0,-22 0 0,21 0 16,-21 0-16,22 0 0,-22 0 15,21-21-15,0 0 0,1 0 0,-22 0 16,21-1-16,-21-20 0,22 21 16,-22 0-16,0-22 0,0 1 0,0 21 15,1-21-15,-1 20 0,-21 1 16,21 0-16,-21 0 0,0 0 0,0 42 16,-21 0-1,0 0-15,-1-21 0,22 43 16,0-22-16,-21 0 0,21 0 15,0 0-15,-21 0 0,21 1 0,0 20 16,0-21-16,0 0 0,0 0 16,0 1-16,0-1 0,0 0 15,0 0-15,0 0 16,-21-21-16,0 0 16</inkml:trace>
  <inkml:trace contextRef="#ctx0" brushRef="#br0" timeOffset="-209217.28">4889 15727 0,'0'-21'16,"22"0"-1,-1-1-15,0 22 0,0-21 0,0 0 16,0 0-16,1 0 0,-1 0 16,0-22-16,-21 22 0,0 0 0,0-21 15,0 20-15,0 1 0,-21 0 0,0 0 16,-1 21-16,-20 0 0,21 0 16,-21 0-16,-1 21 0,1 0 0,0 0 15,-1 22-15,1-22 0,21 21 16,-22 1-16,22-1 0,-21 0 15,21-21-15,0 22 0,21-22 0,0 21 16,0-21-16,0 1 0,0-1 16,21 0-16,0-21 0,0 0 0,0 0 15,22 0-15,-1 0 0,0 0 0,1-21 16,-1 0-16,0-1 0,-21 1 16,22 0-16,-22 0 0,0 21 0,0-21 15,0 0-15,-21-22 0,0 22 16,0 0-16,0 0 15,0 42 1,0 0-16,22 0 16,-22 22-16,0-22 15,0 21-15,0 0 0,0 22 0,0-22 16,0 22-16,0-1 0,0 1 0,0-1 16,0 1-16,0-1 0,0 1 15,0-1-15,0 22 0,-22-22 0,22 1 16,-21-1-16,0 1 0,21-1 0,-21-20 15,0-1-15,0 22 0,-1-43 16,1 21-16,0-21 0,-21 0 16,21 1-16,-1-22 0,-20 0 0,0 0 0,21-22 15,-22 1-15,22 0 0,-21-21 16,21-1-16,-22 1 0,43 0 16,-21-1-16,21 1 0,0 0 0,0-1 15,0-20-15,21 21 0,0-1 16,22 1-16,-1-22 0,22 22 0,-22-21 15,21-1-15,1 1 0,-1-1 16,1 1-16,21-22 0,-22 21 16,22 1-16,-22-1 0,1 1 0,-1 21 0,-20-22 15,-1 22-15,-21 21 16,0-22-16,-21 22 0,0 0 0,-21 21 16,0 0-16,0 0 0,0 0 0,-22 0 15,22 21-15,0 0 0,0 0 16,0 1-16,21 20 0,0-21 15,0 21-15,0-20 0,0-1 0,0 0 16,0 21-16,0-21 0,21 1 16,0-22-16,0 21 0,0 0 0,22-21 15,-22 0-15,21 0 0,0 0 0,-20 0 16,20 0-16,0 0 0,1-21 16,-22 0-16,21-1 0,0 1 0,-20 0 15,20 0-15,-21-21 0,0-1 0,22 22 16,-22-21-16,0-22 0,21 22 15,-21 0-15,1-22 0,-1 1 0,0 20 16,0-20-16,0 20 0,0 1 16,-21 0-16,22 21 0,-22-22 15,21 22-15,-21 0 0,0 0 0,-21 42 32,-1 0-17,1 0-15,0 0 0,0 22 0,0-1 16,-22 64-16,43-64 0,-21 22 15,21-22-15,-21 0 0,21 1 16,0-1-16,0 0 0,0 1 0,0-22 16,0 21-16,0-21 0,21 1 0,-21-1 15,21-21-15,1 21 0,-1-21 16,0 21-16,106-21 16,-85-21-1,-21 0-15,22 21 0,-1-21 0,0-1 16,-20 1-16,20 0 0,-21-21 15,0 21-15,0-1 0,1-20 16,-22 21-16,0 0 0,-22 42 31,1-21-31,0 42 0,21-21 16,0 1-16,0-1 0,0 0 0,-21 0 16,21 21-16,0-20 0,0-1 15,0 0-15,0 0 0,0 0 16,21 0-16,-42-21 47,0 0-32,0-21-15,-1 0 0,1-21 16,0 21-16,0-1 0</inkml:trace>
  <inkml:trace contextRef="#ctx0" brushRef="#br0" timeOffset="-208987.2">5863 15261 0,'21'21'16,"-42"-42"-16,42 21 0,0 0 15,1 0-15,20 0 0,-21 0 16,21 0-16,1 0 0,-22 0 0,21 0 16,1 0-16,-22 0 0,21 0 15,0 0-15,-20-21 0,20 21 0,-21 0 16,0 0-16,0 0 0,1 0 31,-22-21-31,21 21 31</inkml:trace>
  <inkml:trace contextRef="#ctx0" brushRef="#br0" timeOffset="-206115.09">7620 15854 0,'0'0'0,"-21"0"16,0 0-16,21-21 16,0 0-16,0-1 0,0 1 15,21 0-15,0 0 0,0 0 0,0 0 16,0-22-16,22 22 0,-22-21 15,0-1-15,0 1 0,0 0 0,1-1 16,-22 1-16,0 0 0,0 21 16,0-1-16,0-20 0,0 21 0,-22 21 15,1 0 1,0 0-16,0 21 0,0 0 0,21 0 16,-21 22-16,-1-1 0,22 0 0,-21 1 15,21-1-15,0 0 0,0-20 16,0 20-16,0 0 0,0-21 0,0 22 15,0-22-15,0 0 0,21 0 0,-21 0 16,22 1-16,20-22 0,-21 0 16,0 0-16,0 0 0,22 0 0,-22 0 15,0 0-15,21-22 0,-20 22 0,20-21 16,-21 0-16,0 0 16,0 0-16,1-22 0,20 22 0,-21-21 15,0 21-15,0-22 0,1 1 0,-1 21 16,0 0-16,0 0 0,0-1 15,0 1-15,1 21 0,-1 0 0,0 0 16,0 0-16,0 21 0,0 1 16,-21-1-16,0 0 15,0 21-15,0-21 0,0 1 0,0 20 16,0-21-16,-21 0 0,0 22 0,-21 20 31,42-42-31,-21 0 0,-1 1 0,1-22 16,42-22 15,1 22-15,-1-21-16,0 0 0,0-21 0,0 21 15,0-1-15,43-41 0,-43 21 16,21-1-16,-20 22 0,20-21 16,-21 21-16,0-1 0,-21 1 0,0 0 15,0 0-15,0 0 0,-21 21 31,0 0-31,0 21 0,0-21 16,-1 42-16,1-21 0,0 1 16,0-1-16,0 21 0,21-21 15,0 22-15,-21-22 0,21 0 0,0 21 16,0-21-16,0 1 0,0-1 0,0 0 16,0 0-16,21 0 0,0-21 15,0 21-15,0-21 0,22 0 0,-22 0 16,21 0-16,0 0 0,1 0 0,-22 0 15,21 0-15,1-21 0,-1 21 0,-21-21 16,21 0-16,-20 0 0,-1 0 16,0-1-16,-21 1 0,0 0 0,21-21 15,-21 21-15,0-1 0,0 1 16,0 0-16,0 0 16,-21 21-16,0 0 15,0 0-15,-1 21 0,1 0 16,0 0-16,21 1 0,0-1 15,0 21-15,0-21 0,0 0 0,0 1 16,0-1-16,0 21 0,0-21 0,0 0 16,21 1-16,0-22 0,1 21 0,-1 0 15,0-21-15,0 0 0,21 0 16,-20 0-16,20 0 0,-21 0 0,21 0 16,1 0-16,-22-21 0,21 21 0,-21-21 15,1-1-15,20 1 16,-21 0-16,0 0 0,0 0 0,22 0 15,-1-43-15,-21 43 0,-21 0 16,21 0-16,1 21 0,-1-22 16,-21 1-16,21 21 15,-21 21 17,0-42 30,0 0-46,-21 21-1,0 0 1,-1 0-16,1 0 16,0 0-16,21 21 0,-21 0 15,0 1-15,0-1 0,21 0 16,0 0-16,-22 0 0,22 0 15,0 1-15,0-1 0,0 0 0,0 0 16,0 0-16,0 0 0,22 1 0,-1-22 16,-21 21-16,21-21 0,0 21 15,0-21-15,22 0 0,-22 0 16,0 0-16,21 0 0,1 0 0,-1 0 16,-21 0-16,21-21 15,-20 21-15,20-21 0,-21-1 0,0 1 16,0 0-16,1 0 0,-1 0 15,0 0-15,-21-1 0,0 1 16,0 0-16,0 42 31,-21 0-15,21 1-16,-21-1 16,21 0-16,0 0 0,0 0 15,0 0 1,21 1-16,0-22 0,0 0 15,0 0-15,0 0 16,1 0-16,-1 0 0,0 0 16,0 0-16,0-22 0,0 1 0,-21 0 15,22 21-15,-22-21 0,21 0 16,0 0-16,-21-1 0,0 1 0,0 0 16,0 0-16,21 21 0,-21-21 0,0 42 46,0 0-30,0 0-16,0 0 16,0 1-16,0-1 15,0 0-15,0 0 0,0 0 16,21-21-16,0 0 16,1 0-16,-1 0 15,0 0-15,0 0 0,0 0 16,0-21-16,-21 0 15,22 0-15,-1 0 0,0-22 0,-21 22 16,21-21-16,0-1 16,0 1-16,-21 0 0,22-1 0,-1 1 15,0-21-15,-21 20 0,0 1 0,21 0 16,-21 20-16,0-20 0,0 21 0,0 0 16,0 42 15,-21 0-31,0 21 0,0-20 15,21 20-15,0 0 0,-22-21 16,22 22-16,-21-1 0,21 0 16,0 1-16,0-22 0,0 21 0,0 1 15,0-22-15,0 21 0,0-21 0,0 0 16,21 1-16,-21-1 0,22 0 0,-1 0 16,21 0-16,-21-21 0,0 0 15,1 0-15,-1 0 0,21 0 0,-21 0 16,0 0-16,22 0 0,-22-21 0,0 21 15,-21-21-15,21 0 0,-21 0 16,21-1-16,-21-20 0,0 21 0,0 0 16,0-22-16,0 22 0,0 0 15,0 0-15,-21 21 16,0 21 0,0 0-16,21 0 15,-21 1-15,21-1 0,0 0 0,0 0 16,0 0-16,0 0 0,0 1 0,0-1 15,21 0-15,0 0 0,0 0 0,0-21 16,1 21-16,-1 1 0,21-22 16,0 0-16,1 0 0,-1 0 15,0 0-15,1 0 0,-1 0 0,0 0 16,1 0-16,-1 0 0,0-22 16,-20 22-16,-1-21 0,0 0 0,0 0 15,0 0-15,-21 0 0,0-1 0,0-41 16,0 42-16,0 0 0,0-1 15,-21 1-15,0 21 16,0 0-16,0 0 0,-1 0 16,1 0-16,0 21 0,0 1 0,0-1 15,21 0-15,-21 0 16,21 0-16,0 0 0,0 1 16,0-1-16,0 0 0,0 0 15,21 0-15,0-21 16,0 0-16,0 0 15,0 0-15,1 0 0,-1-21 16,0 0-16,-21 0 0,21 0 16,0-1-16,0 1 0,-21-21 15,22 0-15,-1-1 0,0 1 0,0 0 16,0-1-16,0-20 0,1 20 16,-1-20-16,0 21 0,-21-1 15,0 1-15,21 0 0,-21 20 0,0 1 16,0 0-16,-21 21 15,21 21-15,-21 0 16,0 1-16,21 20 0,-22 0 16,22 1-16,-21-1 0,21 0 0,-21 22 15,21-22-15,0 0 0,0 1 0,0-1 16,0-21-16,0 22 0,0-1 16,0-21-16,0 0 0,0 22 0,21-22 15,0-21-15,1 21 0,-22 0 0,21-21 16,0 0-16,0 0 0,0 0 15,0 0-15,1 0 0,-1 0 16,-21-21-16,0 0 0,0 0 16,0-1-16,0 1 15,0 0-15</inkml:trace>
  <inkml:trace contextRef="#ctx0" brushRef="#br0" timeOffset="-205842.7">10393 15282 0,'-21'0'0,"42"0"0,-64 0 0,22 0 15,42 0 1,1 0-16,-1 0 16,21 0-16,-21 0 0,22 0 15,-1 0-15,0 0 0,-21 0 16,22 0-16,-1 0 0,-21 0 0,0 0 15,1 0-15,-1 0 0,-42 0 32,-22 0-32,22 0 15,0 0-15,-21 0 0,20 22 0,-20-22 16,-21 21-16,20 0 0</inkml:trace>
  <inkml:trace contextRef="#ctx0" brushRef="#br0" timeOffset="-204334.53">0 17293 0,'0'21'16,"21"-21"-1,0 0-15,22 0 16,-1 0-16,0 0 0,1-21 0,20 0 16,1 21-16,-1-21 0,1 0 15,20-22-15,-20 22 0,-1 0 0,1-21 16,-22-1-16,0 1 16,1 0-16,-22-1 0,0-20 0,0 21 0,-21-1 15,0-20-15,0 20 16,0 22-16,0-21 0,-21 21 0,21 0 15,-21-1-15,21 1 0,-21 21 16,0 0-16,-1 21 0,1 1 16,21-1-16,0 21 0,-21 22 15,0-22-15,0 21 0,0 22 0,-1-21 16,1-1-16,0 22 0,0-22 16,0 22-16,0-22 0,-1 22 0,1-21 15,0 20-15,21-20 0,0 20 16,-21-20-16,21-1 0,0-20 15,0 20-15,0-20 0,0-1 0,0-21 16,0 21-16,0-20 16,21-1-16,0-21 0,0 0 15,1 0-15,-1 0 0,0 0 16,0-21-16,21-1 0,-20 1 0,-1 0 16,0-21-16,0 21 0,-21-22 15,0 1-15,0 0 0,0-22 16,0 22-16,0-22 0,0 22 0,0-22 15,0 22-15,-21 0 0,0-1 16,0 22-16,-1 0 0,1-21 0,0 42 16,0-21-16,21-1 0,0 1 31,21 21-31,0 0 16,22-21-16,-22 21 0,21-21 15,0 0-15,1 21 0,-1-21 16,22-1-16,-22 1 0,21-21 15,1 21-15,-1 0 0,-20-1 0,-1-20 16,0 21-16,-20 0 0,-1 0 16,-21-1-16,0 1 0,0 0 15,-21 21 1,-1 0-16,1 0 0,0 21 0,0 0 16,0 1-16,21-1 15,0 21-15,-21-21 0,21 22 0,0-1 0,0-21 16,0 21-16,0-20 15,0-1-15,0 21 0,21-21 0,-21 0 16,21-21-16,0 22 0,0-1 16,0-21-16,22 0 0,-22 0 15,0 0-15,0 0 0,22 0 0,-22 0 16,0 0-16,0-21 0,0-1 16,0 1-16,1 0 0,-22 0 0,0-21 15,0 20-15,0-20 0,0 21 16,0-21-16,-22 20 0,1-20 0,0 21 15,-21 0-15,21 0 16,-22 21-16,22 0 0,0 0 0,-21 0 16,20 0-16,-20 21 0,21 0 15,0 0-15,0 0 0,21 22 0,0-22 16,0 0-16,0 21 0,0-21 16,0 1-16,0-1 0,21 0 15,0-21-15,0 0 0,0 0 16,22 0-16,-22 0 0,21 0 15,-21 0-15,22 0 0,-1-21 0,-21 0 16,21-1-16,-20 1 0,20 0 16,-21 0-16,21 0 0,-20-22 15,-1 22-15,0-21 0,0 21 0,-21 0 16,0-1-16,21 1 0,-21 42 31,0 1-31,0-1 0,0 0 0,0 21 16,0-21-16,0 1 0,0 20 15,0-21-15,0 0 0,0 0 0,0 1 16,0-1-16,0 0 0,0 0 16,0 0-1,21-21-15,1 0 16,-1 0-16,0-21 0,0 21 16</inkml:trace>
  <inkml:trace contextRef="#ctx0" brushRef="#br0" timeOffset="-203787.03">2942 17378 0,'21'-21'47,"0"0"-47,1 21 0,-1-22 0,0 1 15,0 0-15,21 0 0,-20 0 16,20 0-16,0-22 0,-21 22 0,22-21 16,-22-1-16,0 22 0,-21-21 15,0 0-15,0 20 0,0-20 16,0 21-16,-21 0 0,0 21 16,0 0-16,-22 0 0,22 0 15,0 21-15,21 0 0,-21 21 0,0-20 16,21 20-16,-22 0 0,22 1 15,0-1-15,0 0 0,0-21 0,0 22 16,0-22-16,0 21 0,0-21 16,0 1-16,0-1 0,22 0 0,-1-21 15,0 21-15,0 0 0,0-21 16,0 0-16,1 0 0,20 0 0,-21 0 16,21 0-16,-20 0 0,20 0 15,-21-21-15,21 0 0,1 21 0,-1-21 16,-21 0-16,22-1 0,-1 1 15</inkml:trace>
  <inkml:trace contextRef="#ctx0" brushRef="#br0" timeOffset="-202640.92">3958 17145 0,'21'-85'31,"-169"64"0,275 127-15,-296-191-16,148 85 0,-1 22 0,1-1 0,0 0 15,0 0-15,0 0 0,0 0 0,21 1 16,0-1-16,0 0 16,0 0-16,0 0 0,0 0 15,21 1 1,0-22-16,0 0 0,0 0 0,0 0 16,1 0-16,-1 0 0,21 0 0,-21-22 15,0 1-15,1 21 0,-1-21 16,-21 0-16,21 0 0,-21 0 0,0-1 15,21 1-15,-21 0 0,0 0 16,0 0-16,0 0 0,0 42 31,0 0-31,0 0 0,0 0 16,0 0-16,0 22 0,0-22 16,0 0-16,0 0 0,0 0 15,21 1-15,0 41 16,1-63-16,-1 0 0,0 21 15,0-21-15,0 0 0,0 0 16,1-21-16,-1 21 0,21-21 16,-21 0-16,0 0 0,1-1 0,-1 1 15,21 0-15,-21-21 0,0 21 0,1-1 16,-22-20-16,21 21 0,0 0 16,0 0-16,-21-1 15,21 22 1,-21 22-16,21-22 15,-21 21-15,22-21 47,-22-21-31,0-1 0,0 1-16,-22 21 15,1 0-15,0 0 0,0 0 16,0 0-16,0 21 0,-1 1 15,1-22-15,0 42 16,21-21-16,-21 0 0,0 0 0,21 22 0,-21-22 16,21 0-16,0 0 15,0 0-15,0 1 0,0-1 0,0 0 16,21 0-16,0 0 0,0-21 0,0 0 16,0 0-16,22 0 0,-22 0 15,21 0-15,1 0 0,-1 0 0,-21-21 16,21 21-16,1-21 0,-1 0 15,-21-22-15,22 22 0,-22-21 0,0 21 16,0-43-16,0 22 0,0 0 16,1-22-16,-22 1 0,0 20 0,21-20 15,-21 20-15,21 1 0,-21 0 0,0 21 16,0-1-16,0 1 16,0 42-1,-21 1-15,21-1 0,-21 21 0,-22 64 16,43-64-1,-21 1-15,0-1 0,21 0 0,0-21 16,-21 22-16,0-22 0,21 21 16,-22-21-16,22 1 0,0-1 0,0 0 15,0-42 32,22 0-47,-1-1 0,-21 1 16,21 0-16,0 0 0,0 0 15,0 0-15,1-1 0,-1 1 16,0 21-16,0 0 16,-21 21-16,21 1 0,-21 20 15,0-21-15,0 0 0,0 0 16,0 1-16,0-1 0,0 21 0,0-21 16,0 0-16,0 1 15,0-1-15,21-21 31,1-21-15,-1-1-16</inkml:trace>
  <inkml:trace contextRef="#ctx0" brushRef="#br0" timeOffset="-202092.91">6519 16912 0,'21'-21'0,"-42"42"0,64-63 0,-65 42 31,1 0-15,21 21-16,-21 21 0,0-20 0,0 20 15,21 0-15,-21-21 0,-1 22 16,22-1-16,-21 0 0,21-20 0,0 20 16,0-21-16,0 21 0,0-20 0,0 20 15,0-21-15,0 0 0,21 0 16,-21 1-16,43-22 0,-22 0 15,21 0-15,1 0 0,-1 0 16,0 0-16,22-22 0,-22 22 0,22-21 16,-22 0-16,0-21 0,1 21 0,-22-22 15,0 22-15,0-21 0,-21-1 16,0-20-16,0 21 0,-21-1 0,0-20 16,-22 20-16,1-20 0,0 21 0,-1 20 15,-105-41 1,106 63-16,0 0 0,20 0 0,-20 0 15,21 21-15,0 0 0,21 22 16,0-22-16,0 0 0,0 0 0,0 21 16,0-20-16,21-1 0,21-21 15,-21 21-15,22-21 0,-1 0 16,22 0-16,-1 0 0</inkml:trace>
  <inkml:trace contextRef="#ctx0" brushRef="#br0" timeOffset="-201376.63">7451 16616 0,'0'-127'32,"0"254"-32,-22-254 0,1 127 0,0 0 15,0 21-15,0 0 16,0 0-16,21 22 0,-22-22 16,1 42-16,21-20 0,-21-1 0,21 22 15,0-22-15,-21 21 0,21-20 16,0-1-16,-21 22 0,21-22 0,0-21 15,0 21-15,0 1 0,0-22 0,0 0 16,0 0-16,0 0 0,-21-21 16,-1 0-1,22-21 1,0 0-16,0 0 16,0 0-16,0 0 0,22-1 15,-1 22-15,0-21 0,0 21 16,0 0-16,0 0 0,22 0 15,-22 0-15,21 0 0,1 0 0,-22 0 16,21 0-16,-21 0 0,0 0 16,22 0-16,-43 21 0,21-21 15,-21 22-15,-21-1 16,0-21-16,-1 0 0,1 21 16,-21-21-16,21 21 0,-22 0 0,22-21 15,-21 21-15,21 1 0,0-22 16,-1 21-16,1-21 0,21 21 15,21-21 1,1 0-16,-1 0 0,0 0 16,21 0-16,1 0 0,-22-21 15,21 0-15,0 21 0,1-22 0,-1 1 16,0 0-16,1 0 0,-1 0 16,0 0-16,-20-1 0,-1 22 0,0-21 15,0 21-15,-21 21 16,0 1-1,0-1-15,0 0 0,-21 21 0,0 1 16,21-1-16,-21 0 0,-1 1 16,1 20-16,0-21 0,0 22 0,0-1 15,-22 1-15,22-1 0,0 1 0,0-22 16,-21 22-16,20-1 16,1-20-16,21 20 0,-21-21 0,21 1 15,-21-22-15,21 21 0,0-21 0,0 1 16,0-65 15,0 22-31,-21 0 0,21-21 16,0-1-16</inkml:trace>
  <inkml:trace contextRef="#ctx0" brushRef="#br0" timeOffset="-201166.99">7789 16806 0,'0'-63'16,"0"126"-16,-21-126 47,21 84-47,0 0 16,0 0-1,0 1-15,0-1 0,0 0 16,0 0-16,0 0 0,21 0 0</inkml:trace>
  <inkml:trace contextRef="#ctx0" brushRef="#br0" timeOffset="-200239.21">8064 17187 0,'106'-84'15,"-233"168"-15,275-189 0,-275 210 16,254-232-16,-127 106 0,22 0 0,-22-21 15,0 21-15,0-1 0,0 1 16,-22 21-16,1 0 16,0 21-16,0 1 0,21-1 15,-21 0-15,0 21 0,-1-21 0,22 22 16,0-22-16,-21 0 0,21 21 16,0-20-16,0-1 0,0 0 15,0 0-15,0 0 0,21 0 0,1 1 16,-1-22-16,0 0 0,0 0 15,0 0-15,22 0 0,-1 0 0,0 0 16,22 0-16,-22 0 0,22 0 0,-22-22 16,0 1-16,1 0 0,-1 0 15,0 0-15,-21 0 0,1-22 0,20 22 16,-42 0-16,21-21 0,0 20 0,-21 1 16,21 0-16,-21 0 15,0 0-15,0 42 31,0 0-15,0 0-16,0 0 16,22-21 15,-22-21-31,21 0 16,-21 0-1,0 0-15,0 0 0,0-1 16,-21 22-1,-1 0 1,1 22-16,21-1 16,-21 0-16,0 21 0,0-21 0,21 1 15,0-1-15,0 0 0,-21 0 16,21 0-16,0 0 0,0 1 0,0-1 16,0 0-16,0 0 0,0 0 15,21-21-15,0 0 16,0 0-16,0 0 0,0 0 15,1 0-15,-1 0 0,0 0 0,21-21 16,-21 0-16,1 0 0,-1 0 16,0-22-16,0 1 0,0 21 15,0-43-15,1 22 0,-1-22 0,0 22 16,0-21-16,0-1 0,0 22 0,1-22 16,-1 22-16,0 0 0,-21 20 15,0 1-15,0 0 0,0 0 0,-21 42 31,0 0-31,-1 0 0,1 1 16,0 20-16,21 0 0,-21 1 0,0-1 16,21 0-16,0 1 0,-21 20 15,21-21-15,-22 1 0,22-1 0,0-21 16,0 22-16,0-1 0,0-21 16,0 0-16,0 0 0,0 1 0,0-1 15,0 0-15,0 0 16,22-21-1,-22-21 1,0 0-16,0 0 0,0-1 16,0 1-16,0-21 15,0 21-15</inkml:trace>
  <inkml:trace contextRef="#ctx0" brushRef="#br0" timeOffset="-200055.05">9102 16785 0,'0'-21'0,"0"42"31,21-42-15,0 21-1,0 0-15,0 21 0,0-21 16,1 0 0</inkml:trace>
  <inkml:trace contextRef="#ctx0" brushRef="#br0" timeOffset="-198207.48">9991 17018 0,'-22'0'0,"44"0"0,-65 21 16,22-21 0,21 21-16,0 1 0,0-1 15,21-21 17,0-21-32,1 21 15,-1-22-15,0 1 0,0-21 16,0 21-16,22 0 0,-22-22 15,0 1-15,21 0 0,-21-1 0,64-63 16,-64 64-16,-21 21 16,21 0-16,-21 0 0,22 21 15,-22 21 1,0 0-16,0 0 16,-22 0-16,22 0 0,-21 1 0,21 20 15,0-21-15,0 0 0,0 0 0,0 1 16,0-1-16,0 0 15,0 0-15,21-21 16,1 0-16,-1 0 16,0-21-16,-21 0 15,0 0-15,0-1 0,21 1 0,-21 0 16,0 0-16,0 0 0,0 0 16,0-1-16,0 1 0,0 0 0,-21 0 15,0 21-15,0 0 16,-1 0-16,1 21 15,0 0-15,0 0 0,0 22 0,-22-22 16,22 21-16,0 1 0,0-1 0,21 0 16,-21 1-16,21-22 0,-21 21 15,21 0-15,0-20 0,0 20 0,0-21 16,0 0-16,21 0 0,0 1 16,0-22-16,21 21 0,-20-21 15,-1 0-15,21 0 0,22 0 16,-22 0-16,0 0 0,1 0 15,-1-21-15,-21-1 0,21 1 0,-20 0 16,20-21-16,-21 21 0,-21-22 0,0 22 16,0-21-16,0-1 0,0 22 15,0-21-15,0 21 0,0 0 0,0-1 16,-21 22-16,0 0 16,21 22-16,0 20 15,0-21-15,0 0 0,0 0 16,0 22-16,0-22 0,21 0 15,-21 21-15,21-20 0,-21-1 0,21 0 16,0-21-16,-21 21 0,0 0 0,22 0 16,-1 1-16,-21-1 15,21-21-15,0 0 16,0 0-16,0 0 16,1 0-16,-1 0 0,21 0 0,-21-21 15,22 21-15,-22-22 0,21 22 0,-21-21 16,22 0-16,-22 0 0,0 0 15,0 0-15,0-1 0,0-20 16,1 21-16,-22-21 0,21 20 0,-21-20 16,0 21-16,0 0 0,0 0 15,0-1-15,-21 22 16,-1 22-16,1-1 16,0 0-16,0 0 0,0 21 15,0-20-15,-1 20 0,22-21 16,0 21-16,-21-20 0,21 20 0,0-21 0,0 0 15,0 0-15,0 1 0,21 20 16,1-42-16,-1 21 0,21 0 0,-21 0 16,22-21-16,-22 0 0,21 0 15,0 0-15,1 0 0,-1 0 0,-21 0 16,22 0-16,-1-21 0,-21 21 16,0-21-16,22 0 0,-22 0 15,0 0-15,-21-22 0,21 22 0,0 0 16,-21-21-16,21 20 0,-21-20 0,0 21 15,0-21-15,0 20 0,0 1 16,-21 0-16,0 21 0,0 0 0,0 0 16,0 0-16,-1 0 0,1 0 15,0 21-15,0 0 0,0 1 16,0-1-16,-1 21 0,1-21 0,21 0 16,0 1-16,0-1 0,0 21 15,0-21-15,0 0 16,21-21-1,1 0-15,-1 0 0,0 0 16,0 0 0,-21-21-16,0 0 0,21 0 15,-21 0-15,21 21 16,-21-21-16,0 42 31,0 0-31,0 0 16,0 0-16,0 0 0,0 1 15,0-1-15,22 0 0,-22 0 16,21-21-16,0 0 0,-21 21 16,21-21-16,0 0 0,0 0 15,1 0-15,-1 0 0,0 0 0,0 0 16,21-21-16,-20 0 0,20 0 16,-21 21-16,0-21 0,0-22 0,1 22 15,-1-21-15,0-1 0,21-41 16,-21 41-16,-21-20 0,22 21 15,-22-22-15,21 22 0,-21-1 0,0 1 16,0 21-16,0 0 0,0 0 0,0-1 16,-21 22-1,-1 22-15,1-1 0,0 0 0,0 21 16,21-21-16,-21 22 0,0-1 16,21 0-16,-22 1 0,22-1 15,0 0-15,0 1 0,0-1 0,0 0 16,0-20-16,0 20 0,0-21 0,0 0 15,22 0-15,-1 1 0,0-1 16,0 0-16,0-21 0,0 0 16,22 21-16,-22-21 0,0 0 0,0 0 0,0 0 15,1 0-15,-1-21 0,-21 0 16,21 21-16,-21-21 0,21-1 0,-21 1 16,0 0-16,0 0 0,21 0 0,-21 0 15,0-1-15,0 1 16,0 42-1,-21 1-15,0-22 16,21 21-16,-21 0 0,0 0 16,21 0-16,-22-21 0,22 21 0,0 1 15</inkml:trace>
  <inkml:trace contextRef="#ctx0" brushRef="#br0" timeOffset="-197676.1">12742 17039 0,'21'-21'16,"-42"42"-16,42-63 0,-21 21 16,-21 21-16,0 0 15,0 0-15,0 21 0,0 0 16,-1-21-16,22 21 0,-21 0 15,0 22-15,21-22 0,-21 0 0,21 0 16,0 22-16,0-22 0,0 0 16,0 0-16,0 0 0,0 0 0,0 1 15,21-22 17,0 0-32,0 0 0,-21-22 15,22 22-15,-1-21 0,-21 0 0,21 0 16,0-21-16,0 20 0,-21-20 15,21 0-15,1-1 0,-1 1 0,0-21 16,0-1-16,0 22 0,22-22 0,-22 1 16,0 20-16,0 1 0,-21 0 15,0 21-15,21-1 0,-21 1 0,0 0 16,-21 42-16,0 0 16,21 1-16,-42-1 0,20 21 15,1 0-15,0 22 0,0-22 16,0 1-16,0 20 0,21-21 0,0 22 15,-22-22-15,22 1 0,0-1 16,0 0-16,0-21 0,0 22 0,0-22 16,0 0-16,0 0 0,0 0 0,0 1 15,0-1-15,22-21 16,-22-21 15,21-1-31,-21 1 0,0 0 16</inkml:trace>
  <inkml:trace contextRef="#ctx0" brushRef="#br0" timeOffset="-197439.04">11832 16870 0,'0'0'0,"21"0"15,0 0-15,22 0 16,-22 0-16,21 0 0,-21 0 0,22 0 16,-1 0-16,0 0 0,1 0 15,-1 0-15,0 0 0,-20 0 0,20 0 16,-21 0-16,-21-21 31,0 0-31</inkml:trace>
  <inkml:trace contextRef="#ctx0" brushRef="#br0" timeOffset="-194422.88">14774 13462 0,'0'-21'63,"0"0"-16,21 21-47,1-21 31,-22-1-16,21 1 1,-21 0-16,0 0 16,21 21-16,-21-21 0,0 0 15,0-1-15,0 1 16,0 0-16,0 0 31,-21 21-15,0 0-16,-1 0 15,1 0-15,0 0 0,0 21 0,0 0 16,0 0-16,-1 1 0,1-1 16,0 21-16,0 0 0,0-20 0,0 41 15,-1-21-15,22 1 0,0 20 0,-21-20 16,21-1-16,0 0 0,0 1 16,0-1-16,0 0 0,0 1 0,0-22 15,21 0-15,-21 0 0,22 0 0,-1 0 16,21-21-16,-21 22 0,0-22 0,1 0 15,20 0-15,-21 0 0,0 0 16,22 0-16,-22 0 0,21 0 16,-21 0-16,22-22 0,-1 1 0,-21 21 15,21-21-15,1 0 0,-22 0 0,21 0 16,1-1-16,-22 1 0,21-21 16,-21 21-16,22-22 0,-1-20 15,-21 21-15,0-1 0,0 1 16,1 0-16,-22-1 0,0 1 0,0-43 15,0 64-15,0-21 0,0 21 16,0-22-16,-22 22 0,1 0 0,0 0 16,0 0-16,-21-1 0,20 22 15,-20 0-15,0 0 0,-1 0 0,-20 0 16,21 0-16,-1 22 0,-20-1 16,20 0-16,1 0 0,0 0 15,-1 22-15,1-22 0,21 21 0,0 0 16,0 1-16,-1-1 0,22 0 0,0 1 15,0 41-15,0-62 0,0 20 16,22 0-16,-1-21 0,0 1 16,0-1-16,21 0 0,1 0 0,-1 0 15,0-21-15,1 0 0,20 21 0,-20-21 16,20 0-16,-21 0 0,22 0 16,-22 0-16,1-21 0,-1 0 15,0 21-15,-21-21 0,22 0 0,-22 0 16,0-1-16,0 1 0,0 0 0,1 0 15,-1 0-15,-21 0 16,0 42 0,0 0-1,0 0-15,0 0 0,0 0 16,0 1-16,0-1 0,-21 0 0,21 0 16,-22 0-16,22 0 0,-21-21 0,21 22 15,0-1-15,-21-21 16,21-21 15,21-1-15,-21 1-16,21 0 15,1 0-15,-1 0 0,-21 0 0,21-1 16,0 1-16,0 0 0,0 0 0,1 0 16,-1 0-16,-21-1 0,21 1 15,0 21-15,0 0 0,0-21 0,1 42 31,-22 0-31,0 1 0,0-1 16,0 0-16,0 0 0,0 0 16,0 0-16,0 1 0,0-1 0,0 0 15,0 0-15,0 0 0,21 0 16,-21 1-16,21-22 0,-21 21 16,21-21-16,0 0 0,0 0 15,1 0-15,-1 0 0,0 0 16,0 0-16,0 0 0,0 0 0,1 0 15,-22-21-15,21-1 0,0 1 16,0 0-16,0-21 0,0 21 0,1-22 16,-22 1-16,21-22 0,0 22 15,21 0-15,-21-22 0,1 22 0,-1 0 0,0-22 16,0 22-16,0-1 0,0 1 16,1 21-16,-1-21 0,-21 20 0,0 1 15,0 0-15,0 0 0,-21 42 47,-1 0-47,1-21 0,0 21 0,0 1 16,21 20-16,-21-21 0,0 0 0,-22 106 31,43-84-31,-21-1 0,0 0 16,21 1-16,-21-1 0,21 0 0,0 1 0,0-1 15,0 0-15,0-21 0,0 1 16,0-1-16,0 0 0,21 0 0,0 0 15,0 0-15,0-21 0,1 0 0,-1 0 16,0 0-16,0 0 0,0 0 16,0 0-16,22 0 0,-22 0 15,0-21-15,0 0 0,0 0 0,1 21 16,-1-21-16,-21 0 0,21-22 0,0 22 16,-21 0-16,0 0 0,0 0 0,21-1 15,-21 1-15,0 42 31,0 1-15,0-1-16,-21 0 0,21 0 16,0 0-16,0 0 0,0 1 0,0-1 15,0 0-15,0 0 0,0 0 16,21-21-16,0 21 0,1-21 0,-1 0 16,0 0-16,21 22 15,-21-22-15,22 0 0,-22 0 0,0 0 16,21 0-16,-20 0 0,-1 0 0,0-22 15,0 1-15,0 21 0,0-21 0,1 0 16,-22 0-16,0 0 0,0-1 16,0 1-16,21 0 0,-21 0 0,0 0 15,0 0-15,0-1 0,0 1 16,0 0-16,0 42 31,0 0-31,-21 1 16,21 20-16,-22-21 0,22 21 0,-21-20 15,0 20-15,0 0 0,21 1 16,-21-1-16,0 0 0,-1 1 0,1-1 16,21 21-16,-21-20 0,0-1 0,0 22 15,21-1-15,-21 1 0,-1-1 16,22 1-16,-42 63 0,42-64 0,-21 1 16,0-1-16,21 1 0,-21 20 15,-1-20-15,1-1 0,21 1 16,-21-1-16,0-20 0,0 20 0,0-21 0,21 22 15,-22-22-15,1-21 0,0 22 16,0-1-16,0-21 16,0-21-16,-1 0 15,1 0-15,21-21 0,0 0 16,-21 0-16,21 0 0,0-1 16,-21 1-16,21 0 0,0 0 0,0-21 15,0 20-15,0-20 0,0 0 16,0-1-16,0 1 0,0-21 0,21 20 15,21-20-15,-20 20 0,41-84 16,-21 64-16,43-85 0,-43 84 16,-20-20-16,20 20 0,0 1 15,1-1-15,-22 1 0,21 20 0,-21-20 16,0 42-16,1-22 0,-1 1 16,-21 0-16,0 20 0,21 1 15,-21 0-15,0 0 0,0 0 16,21 21-16</inkml:trace>
  <inkml:trace contextRef="#ctx0" brushRef="#br0" timeOffset="-165647.08">18986 13589 0,'0'0'0,"22"0"15,-22-21 1,0 0 0,21 21-16,-21-21 15,21 21-15,-21-22 0,0 1 16,21 0-16,-21 0 15,21 21-15,-21-21 0,0 0 16,0-1-16,0 1 16,0 0-16,0 0 15,-21 21 1,0 0 0,0 0-16,0 21 15,-1-21-15,1 21 0,0 0 0,0 1 16,0 20-16,0 0 0,-1-21 0,1 22 15,0 20-15,0-20 0,0-1 16,21 0-16,0 1 0,0-1 0,0-21 16,0 21-16,0 1 0,0-22 0,21 0 15,0 0-15,21 0 0,-20 1 16,20-1-16,-21-21 0,21 21 16,1-21-16,-1 0 0,22 0 0,-22 0 15,0 0-15,1-21 0,20 21 0,-21-21 16,1-22-16,-22 22 0,21 0 15,-21-21-15,1-1 0,-22 1 0,0-22 16,0 22-16,0 0 0,0-22 0,-22 22 16,1 0-16,-21-1 0,21 22 0,-22 0 15,1 0-15,0 0 16,-22-1-16,22 22 0,0 0 0,-1 0 0,1 0 16,0 22-16,20-1 0,-20 0 15,21 21-15,0-21 0,0 22 16,-1-1-16,22 0 0,0 1 0,0-1 15,0-21-15,0 22 0,22-22 0,20 21 16,-21-21-16,0 0 0,22 1 16,-1-1-16,0 0 0,1-21 0,-1 0 15,21 0-15,-20 0 0,20 0 0,-20 0 16,-1 0-16,0-21 0,-21 21 16,22-21-16,-22-1 0,0-20 0,0 21 15,0 0-15,-21 0 0,22-1 16,-22 1-16,0 0 0,0 0 0,0 42 31,0 0-31,0 0 0,0 1 16,-22-1-16,22 0 0,0 0 15,0 0-15,-21 0 0,21 1 16,-21-1-16,21 0 0,0 0 16,0-42 15,21 0-16,0 21-15,1-21 0,-22-22 0,21 22 16,0 0-16,0-21 0,-21 20 0,21 1 16,0-21-16,1 21 15,-1 21-15,-21-21 0,21 21 0,0 0 16,-21 21 0,0 0-16,0 0 0,0 0 15,0 0-15,0 22 0,0-22 0,0 0 16,0 0-16,0 0 0,0 1 0,21-1 15,0 0-15,1 0 0,-22 0 16,21 0-16,21-21 0,-21 22 0,0-22 16,1 0-16,20 0 0,0 0 0,-21 0 15,22 0-15,-1 0 0,0-22 0,1 1 16,-1 21-16,0-21 0,-20-21 16,-1 21-16,0-22 0,0 22 0,0-21 15,-21 21-15,0-22 0,0 22 16,0-21-16,0 21 0,-21-1 15,0 22-15,0 0 0,0 0 16,-1 22-16,1-22 0,0 21 0,0 0 16,0 0-16,0 0 0,21 22 0,0-22 15,0 0-15,0 0 0,0 0 16,0 0-16,0 1 0,0-1 0,21 0 16,0 0-16,0-21 0,0 21 0,0-21 15,1 0-15,-1 0 16,0 0-16,0 0 0,0 0 0,0 0 15,-21-21-15,22 0 0,-1 0 0,-21 0 16</inkml:trace>
  <inkml:trace contextRef="#ctx0" brushRef="#br0" timeOffset="-161574.14">21950 14012 0,'-21'0'16,"42"0"-16,-64 22 0,22-1 0,0 0 16,0-21-1,21-21 16,0 0-31,0-1 0,0 1 0,0 0 16,0-21-16,0 21 0,0-22 16,0-20-16,0 20 0,21-20 0,0-1 15,-21 1-15,21-1 0,1 1 0,-1 21 16,0-22-16,0 1 0,0 20 16,0 1-16,1 0 0,-1 20 0,0 1 15,0 0-15,0 21 0,0 0 16,1 21-16,-1-21 0,-21 21 15,21 1-15,0-1 0,0 21 0,-21-21 16,21 0-16,-21 1 0,0-1 16,22 0-16,-1 0 15,0-21-15,-21 21 0,0-42 32,0 0-17,0 0-15,0 0 0,0-1 0,0 1 16,0 0-16,0 0 0,0-21 0,-21 20 15,0 1-15,21 0 0,-22 0 16,1 0-16,0 21 0,0 0 16,0 0-16,0 0 0,21 21 15,-22 0-15,1 0 0,0 0 16,21 22-16,-21-1 0,0-21 16,0 22-16,21-1 0,-22 21 0,1-20 15,0-1-15,21 22 0,0-22 16,0 21-16,-21-20 0,21-1 0,0 0 15,0 1-15,0-22 0,0 21 0,21-21 16,-21 1-16,21-1 0,0 0 16,1 0-16,20 0 0,-21-21 0,0 0 15,22 0-15,-1 0 0,-21 0 0,21 0 16,43-42-16,-64 21 16,22-22-16,-22 22 0,0 0 15,0-21-15,0 21 0,0-22 0,1 22 16,-22 0-16,0 0 0,0 0 15,0 42 1,-22 0 0,1 0-16,0 0 0,21 0 15,0 22-15,0-22 0,0 0 16,0 0-16,0 0 0,0 1 0,0-1 16,0 0-16,0 0 0,21-21 0,0 21 15,22 0-15,-22-21 0,21 0 16,1 0-16,-1 0 0,-21 0 0,21 0 15,22 0-15,-22-21 0,1 21 0,-1-21 16,-21 0-16,21 0 16,-20 0-16,-1-22 0,0 1 0,-21 21 15,21-22-15,-21 1 0,0 0 0,0-1 16,-21 1-16,0 0 0,0-1 16,-1 22-16,-20 0 0,21 0 0,-21 21 15,20 0-15,-20 0 0,0 0 0,21 21 16,-22-21-16,22 21 0,0 0 15,0 22-15,0-22 0,-1 21 16,22 1-16,0-22 0,0 21 0,0-21 0,0 0 16,22 1-16,20-1 0,-21 0 15,21 0-15,1 0 0,-1-21 0,0 0 16,1 0-16,-1 0 0,0 0 0,1 0 16,-1 0-16,22 0 0,-22 0 15,0-21-15,1 0 0,-22 0 16,0 0-16,21-22 0,-42 22 0,21 0 15,1-64 1,-44 106 0,1 1-1,21-1-15,0 0 0,-21 0 0,0 0 16,0 0-16,21 22 0,0-22 16,-21 0-16,-1 0 0,22 0 15,0 1-15,-21-22 0,21 21 16,0-42 15,0-1-31,0 1 16,21 0-16,1-21 0,-22 21 15,21-22-15,21-20 0,-21 20 16,22 1-16,-22 21 0,0 0 0,0 0 16,0-1-16,0 22 0,1 0 15,-1 0-15,0 0 0,0 0 16,-21 22-16,21 20 0,-21-21 0,0 0 15,0 0-15,0 22 0,0-22 16,0 0-16,0 21 0,0-20 0,0-1 16,21 21-16,-21-21 0,0 0 15,0 1-15,22-22 0,-22 21 16,21-21-16,0 0 0,-21 21 0,42-21 16,-21 0-16,1 0 0,20 0 0,-21 0 15,21 0-15,1-21 0,-1 21 16,0-21-16,1-1 0,-1-20 0,0 21 15,1-21-15,-22-1 0,21 1 0,-21 0 16,1 20-16,-22-20 0,0 21 16,0 0-16,0 0 0,0-1 0,-22 22 15,1 0 1,0 0-16,0 0 0,0 22 0,0-1 16,-1 0-16,22 21 0,0-21 15,-21 1-15,21-1 0,0 21 0,0-21 16,0 0-16,0 1 0,21-1 0,-21 0 15,22 0-15,-1 0 0,-21 0 16,21 1-16,0-1 0,0 0 16,-21-42 15,-21 0-31,0-1 16,21 1-16,-21 21 0,0-21 0,21 0 15,-22 21-15,22-21 16,-21 21-16,21 21 15,0 0 1,0 0-16,0 0 0,0 1 16,0-1-16,21 0 15,1 0-15,-1-21 0,0 21 0,21-21 16,1 0-16,-1 0 0,0 0 0,1 0 16,-1 0-16,21 0 0,-20 0 15,-1-21-15,0 21 0,1-42 0,-22 21 16,21-1-16,-21-20 0,22-21 15,-22 20-15,0-20 0,0-1 16,0 1-16,1-1 0,-1-20 0,0 20 16,21-84-16,-21 84 0,1-84 15,-22 85-15,21-1 16,-21 22-16,0 0 0,0 20 0,0-20 16,21 42-16,-21-21 0,0 42 15,0 0 1,-21 0-16,21 22 0,-21-1 0,-1 0 15,1 22-15,0-22 0,0 22 0,21-1 16,-21-20-16,-22 84 16,43-85-16,-21 21 0,21 1 15,-21-1-15,0-20 0,21 20 0,0-20 16,0-1-16,-21 0 0,21 1 16,-21-1-16,21 0 0,0-21 0,0 1 15,0-1-15,0 0 0,0 0 0,21-21 16,0 0-16,0 0 0,21 0 15,-20 0-15,20-21 0,-21 0 16,21 0-16,1-22 0,20-20 16,-20-1-16,-22 22 0,0 0 0,0-1 15,-21 1-15,0 0 16,0 20-16,0 1 0,0 0 0,-21 21 16,-21 0-16,20 0 0,1 0 15,0 0-15,-21 21 0,21 0 16,-1 1-16,22-1 0,0 0 0,0 0 15,0 0-15,0 0 0,0 22 0,22-22 16,-1 0-16,-21 0 0,21 0 16,0 1-16,0-1 0,0 0 15,-21 21-15,22-42 0,-22 21 0,21-21 16,-21 22-16,0-1 16,21-21-1,0 0-15,0 0 0,0 0 16,1 0-16,-1-21 0,0 21 15,0-22-15,0 1 16,0 0-16,1-21 0,20 21 0,-21-22 16,21-20-16,-20 20 15,-22 1-15,42 0 0,-42-1 16,0 22-16,0 0 0,0 42 31,0 0-31,0 22 16,-21-22-16,0 0 0,21 0 15,-22 22-15,22-1 16,0-21-16,0 0 0,0 22 0,0-22 16,0 0-16,22-21 0,-1 21 0,0 0 15,21-21-15,-21 0 0,1 21 16,20-21-16,-21 0 0,21 0 0,-20 0 16,-1-21-16,0 0 0,0 0 15,0 0-15,0-22 0,1 22 0,-1-21 16,0-43-16,0 43 15,-21 0-15,21 20 0,-21-20 16,0 21-16,0 42 16,0 0-16,0 22 15,-21-22-15,21 0 0,0 0 16,0 21-16,0-20 0,0-1 0,0 0 16,0 0-16,0 0 0,0 0 0,21 1 15,0-1-15,22 0 16,-22-21-16,0 0 0,0 0 15,0 0-15,1 0 0,-1 0 0,0 0 16,0-21-16,0 0 0,0-1 16,-21 1-16,22-21 0,-1 21 0,-21-22 15,21 1-15,0 21 0,0-21 16,-21-1-16,21 22 0,1 0 16,-22 42 15,0 0-31,0 0 15,0 1 1,0-44 15,0 1-15,0 0-16,0 0 0,0 0 16,0 0-1,-22 42 16,1-21-31,21 21 0,-21 0 0,0 0 16,21 0-16,-21 1 0,0-1 16,21 0-16,0 21 0,-22-21 0,22 1 15,0-1-15,0 21 0,0-21 16,0 0-16,0 1 0,0-1 0,0 0 16,22 0-16,-1-21 15,0 0-15,0 0 0,0 0 0,0 0 16,1 0-16,20 0 0,-21 0 0,21-21 15,-20 21-15,-1-42 0,42-1 16,-20 1-16,-22 0 0,63-64 16,-62 42-16,20 1 0,21-43 15,-20 42 1,-1 1-16,-21-1 0,0 1 0,22-64 16,-43 42-16,0 43 15,0 21-15,0 0 0,0-1 16,0 1-16,0 42 15,-21 22-15,-1-22 16,1 21-16,0 1 0,0-1 16,0 21-16,0-20 0,-1 20 0,-20 43 15,21-64-15,0 64 16,21-42-16,0-22 0,0 0 0,0 22 16,0-22-16,0 1 0,0-1 15,0-21-15,21 21 0,0-20 0,0-1 16,22 21-16,-1-21 15,21-21-15,-41 0 16,-1 0-16,21-21 0,-21 0 0,0 0 16,1 0-16,-1-22 0,21-20 15,-21 42-15,0-22 0,-21 22 16,0 0-16,22 21 16,-22 21-1,-22 0-15,22 0 0,0 1 16,0 20-16,0-21 0,-21 0 15,21 0-15,0 1 0,0-1 0,0 0 16,0 0-16,21 0 0,-21 0 0,22 1 16,-1-22-16,0 21 15,0-21-15,0 0 0,0 0 16,1 0-16,-1 0 0,0 0 0,0-21 16,-21-1-16,21 1 0,0 0 0,-21-21 15,0 21-15,0-22 0,22 1 16,-22 0-16,0-1 0,0 22 0,0-21 15,0-1-15,0 22 0,-22 0 0,1 21 16,0-21-16,0 21 0,0 0 16,0 0-16,-22 0 0,22 21 15,0-21-15,0 21 0,-22 22 0,43-22 16,-21 0-16,21 0 0,0 0 16,0 0-16,0 1 0,21-22 0,1 21 15,-1-21-15,0 0 0,0 21 0,0-21 16,0 0-16,1 0 15,20 0-15,-21 0 0,0-21 0,0 21 16,1-21-16,41-22 0,-42 22 16,0 0-16,1 0 15,-1 0-15,0-1 0,0 1 0,0 21 16,-21 21 0,0 1-16,0-1 15,0 0-15,0 0 0,-21 0 16,21 0-16,-21 1 0,21-1 0,0 0 15,0 0-15,0 0 0,0 0 16,0 1-16,21-1 16,0-21-1,0 0 1,-21-21-16,0-1 16,0 1-16,0 0 0</inkml:trace>
  <inkml:trace contextRef="#ctx0" brushRef="#br0" timeOffset="-161335.08">27009 13272 0,'-22'-22'0,"44"44"0,-44-65 15,22 22-15,0 0 16,22 21-16,-1 0 0,21 0 15,0 0-15,1 0 0,-1 0 16,22 0-16,-22 0 0,21 0 0,-20 21 16,-1-21-16,0 0 0,-20 0 0,-1 0 15,-42 0 1,-1 0-16,1 0 16</inkml:trace>
  <inkml:trace contextRef="#ctx0" brushRef="#br0" timeOffset="-161078.55">24109 12848 0,'0'0'0,"-21"0"15,42 21 1,21-21-16,0 0 0,22 22 0,-1-22 15,22 0-15,-21 21 16,20 0-16,-20-21 0,-1 0 0,1 21 16,-1-21-16,-42 0 0,22 0 0,-22 0 15,0 0-15,-42 0 16,0 0 0,0 0-16,-1-21 0</inkml:trace>
  <inkml:trace contextRef="#ctx0" brushRef="#br0" timeOffset="-158487.23">14436 15050 0,'0'-43'15,"0"86"-15,0-107 0,0 43 0,0-21 16,0 20-16,0 1 0,0 0 0,0 0 16,-22 21-1,1 0-15,0 21 0,0-21 16,0 21-16,0 22 0,-1-22 16,1 21-16,0 0 0,21 1 0,-21-1 15,21 0-15,-21 1 0,21-1 0,-21 0 16,21 1-16,0-1 0,0 0 15,0-20-15,0 20 0,0-21 16,0 0-16,0 0 0,0 1 16,21-22-16,0 0 0,0 0 0,0 0 15,0 0-15,1-22 0,-1 1 16,0 0-16,0 0 0,0 0 0,0-22 16,1 1-16,-1 21 0,0-21 15,-21 20-15,0-20 0,0 21 0,0 0 16,0 42-1,0 0-15,0 0 16,0 0-16,0 1 0,0 20 16,21-21-16,-21 21 0,21-20 0,-21 20 15,21-21-15,-21 0 0,22 0 16,-22 1-16,21-1 0,0 0 0,0 0 16,-21 0-16,21-21 0,0 0 0,1 0 15,-1 0-15,21 0 0,-21 0 16,22 0-16,-22 0 0,21 0 0,0-21 15,-20 0-15,20-21 0,-21 20 16,0 1-16,0-21 0,-21 0 16,0 20-16,0-20 0,0 0 0,0-1 0,-21 1 15,21 21-15,-21 0 0,21 0 16,0-1-16,-21 22 16,21 22-16,0-1 0,0 0 15,0 21-15,0-21 0,0 22 16,0-1-16,0 0 0,0-20 0,21 20 15,-21 0-15,21-21 0,0 22 16,-21-22-16,22 0 0,-1 0 0,0 0 16,0 1-16,21-1 0,-20-21 15,20 0-15,-21 0 0,21 0 0,1 0 16,-1-21-16,-21-1 0,22 1 0,-1-21 16,0 0-16,-21-1 0,22-20 0,-22-1 15,0 1-15,0-1 16,0-20-16,-21 20 0,0 1 0,0-1 15,0 1-15,0-1 0,0 22 0,0-1 16,-21 1-16,0 21 0,21 0 16,-21 21-16,0 21 15,21 0-15,0 21 0,0 1 0,0-1 16,0 0-16,0 1 0,0 20 16,0 1-16,0-22 0,0 191 15,0-170 1,0-20-16,0-22 0,0 21 0,0 1 15,0-22-15,0 0 0,0 0 0,0 0 16,21-21 0,0-21-1,-21 0-15,21 0 0,0-22 16,-21 22-16,0 0 0,22 0 16,-22 0-16,21 0 0,-21-1 0,0 44 31,21-1-31,-21 0 15,0 0-15,21 0 0,-21 0 0,21 1 16,-21-1-16,0 0 0,21 0 0,1-21 16,-1 21-16,-21 0 0,21-21 15,0 0-15,0 22 0,22-22 0,-22 0 16,0 0-16,21 0 0,1 0 16,-22-22-16,21 1 0,-21 0 15,0 0-15,22 0 0,-22 0 0,0-22 16,-21 22-16,21 0 0,0 0 15,-21 0-15,22-1 0,-22 44 32,0-1-32,0 0 0,0 0 15,0 0-15,0 0 0,0 1 0,0-1 16,21 0-16,-21 0 0,21 0 0,0-21 16,-21 21-16,21 1 0,0-22 15,1 0-15,-1 0 0,21 0 16,-21 0-16,0 0 0,22 0 0,-22-22 15,0 22-15,21-21 0,-20 0 0,-1 0 16,0 0-16,0-22 0,0 22 16,-21-21-16,21 21 0,-21 0 0,22-1 15,-22 1-15,21 0 0,-21 0 16,0 42 0,0 0-1,0 0 1,21-21 15,-21-21-15,21 0-16,-21 0 15,0 0-15,0 0 0,0-1 16,-21 44 15,0-1-31,0 0 0,21 0 16,-22 0-16,22 0 0,0 22 15,-21-22-15,21 0 0,0 21 0,0-20 16,0-1-16,0 0 0,0 0 0,0 0 16,0 0-16,21-21 15,1 0-15,-1 22 0,0-22 0,21 0 0,-21 0 16,22 0-16,-1-22 0,43 1 16,-43 0-16,0 0 15,-20 0-15,20-22 0,0 1 0,22-43 16,-22 43-16,-21-21 0,0-1 15,22 1-15,-22-1 0,0 22 16,0-22-16,-21 1 0,21 20 0,-21-20 16,22 21-16,-22-1 0,0 22 15,0 0-15,0 0 0,0 0 0,0 42 16,-22 0-16,1 0 16,21 21-16,0 1 0,0-1 15,-21 0-15,21 1 0,0-1 0,0 22 16,-21-22-16,21 0 0,0 22 15,0-22-15,0 0 0,0 1 16,-21-22-16,21 21 0,-21-21 0,21 1 16,0 20-16,0-21 0,0-42 47,0 0-47,0 0 15,0-1-15,21 1 16,0 21-16,0-21 0,0 0 15,22 0-15,-22 0 0,0-1 0,21 1 16,22 0 0,-43 21-16,0 0 0,0 0 0,0 0 15,-21 21-15,0 0 0,0 1 16,0-1-16,0 0 0,0 0 0,0 0 16,0 0-16,0 1 0,-21-1 0,21 0 15,-21 0-15,21 0 0,-21-21 16,21 21-16,0 1 0,-21-1 15,0-21 1,-1 0 0,22-21-16,0-1 0,-21 1 15,0 0-15</inkml:trace>
  <inkml:trace contextRef="#ctx0" brushRef="#br0" timeOffset="-158296.59">16997 14986 0,'0'0'0,"-21"0"15,-1 0-15,44 0 47,-1 21-31,0-21-16</inkml:trace>
  <inkml:trace contextRef="#ctx0" brushRef="#br0" timeOffset="-157970.66">19029 15134 0,'0'-21'15,"0"42"1,0 0 0,0 1-16,0 105 15,0-106-15,-21 0 16,21 21-16,-22-21 0,22 1 0,0-1 15,0 0-15,0 0 0,-21 0 16,21 0-16,0 1 0,21-44 47,-21 1-47</inkml:trace>
  <inkml:trace contextRef="#ctx0" brushRef="#br0" timeOffset="-157571.08">19579 15240 0,'85'-63'32,"-64"63"-32,-169 63 0,190-63 0,85-85 0,-127 64 0,-21 21 15,0 0-15,-22 0 16,22 0-16,0 0 0,-21 21 16,-1-21-16,22 22 0,-21-1 15,0 0-15,20 0 0,1 0 0,0 0 16,0 1-16,21-1 15,0 0-15,0 0 0,21-21 16,21 0-16,-20 21 0,20-21 16,0 0-16,-21 0 0,22 21 0,-1-21 15,-21 0-15,22 22 0,-22-1 0,0-21 16,0 21-16,0-21 0,0 21 16,-21 0-16,0 0 15,-21-21-15,-21 22 0,21-22 16,0 0-16,-1 0 0,-20 21 15,21-21-15,0 0 0,0 0 0,-22 0 16,22 0-16,0 0 0,0 0 0,0 0 16,-1 0-16,1 0 15,0 0-15,0 0 0,0 0 16,21-21 0,0-1-1</inkml:trace>
  <inkml:trace contextRef="#ctx0" brushRef="#br0" timeOffset="-157396.39">19177 15007 0,'0'-21'0,"0"42"0,-21-63 0,21 21 16,-21 21-16,-1-21 0,1-1 15,21 1 1</inkml:trace>
  <inkml:trace contextRef="#ctx0" brushRef="#br0" timeOffset="-155544.08">21442 15558 0,'-21'0'16,"21"21"-16,0 0 16,-22-21-16,44 0 31,-22-21-31,21 21 0,0-21 15,0-1-15,0 1 0,-21 0 0,21 0 16,1-21-16,-22-1 0,21 1 16,-21 0-16,21-1 0,-21 1 0,21 21 15,-21-22-15,0 22 0,0 0 0,0 0 16,0 0-16,0 42 16,-21 0-1,21 0-15,-21 0 0,0 22 0,21-1 16,-22 0-16,22-20 0,0 20 15,0 0-15,0 1 0,0-22 0,0 21 16,0-21-16,0 22 0,0-22 16,22 0-16,-1 0 0,0 0 0,0-21 15,0 21-15,22-21 0,-1 0 0,-21 0 16,21 0-16,1 0 0,-1 0 16,-21-21-16,22 0 0,-22 0 0,21 0 15,-21 0-15,0-1 0,1-20 16,-1 21-16,0-21 0,0-1 0,-21 1 15,21 0-15,-21-1 0,0 22 16,0 0-16,0 0 0,0 0 0,0 42 31,0 0-31,0 0 0,0 0 16,0 22-16,-21-22 0,21 21 0,-21 0 16,21-20-16,0 20 0,0-21 15,0 0-15,0 22 0,0-22 0,0 0 16,0 0-16,21 0 0,0-21 15,0 0-15,1 0 0,20 0 16,-21 0-16,21 0 0,1 0 16,-1 0-16,0 0 0,1-21 0,-1 0 15,0-21-15,1 20 0,-1 1 16,0-21-16,-20 21 0,20 0 16,-21-1-16,0 1 0,0 0 0,1 0 0,-1 21 31,-21 21-31,0 0 15,0 22-15,0-22 0,0 0 16,0 0-16,0 0 0,0 0 16,0 1-16,0-1 0,0 0 0,0 0 15,-21 0-15,-1 0 16,1-21 0,0 0-16,0 0 15,0 0-15,0 0 0,-1-21 16,1 21-16,0-21 0,21 0 15,0 0-15,-21 21 0,21-21 0,-21 21 16,21 21 15,0 0-15,21-21-16,0 21 16,21-21-16,-20 0 0,-1 21 15,21-21-15,0 0 0,1 0 0,-1 0 16,0 0-16,1 0 0,-1 0 15,0 0-15,1 0 0,-22-21 16,21 0-16,1 21 0,-22-21 0,21 0 16,-21-1-16,0 1 0,1 0 0,-1 0 15,-21 0-15,21-43 16,-21 22-16,0 21 16,0 0-16,-21 21 15,0 0 1,-1 21-16,22 0 15,-21 0-15,21 0 0,0 0 0,0 1 16,-21-1-16,21 0 16,0 0-16,0 0 0,0 22 0,0-22 15,0 0-15,0 0 0,21 0 16,0 0-16,1-21 0,20 22 16,-21-1-16,21-21 0,22 0 0,-22 21 15,22-21-15,-1 0 0,-20 0 0,20 0 16,1 0-16,-1 0 0,-21 0 0,1 0 15,-1 0-15,0-21 0,1 0 16,-22 21-16,0-22 0,0 1 0,0 0 16,-21 0-16,22-21 0,-22 20 0,0-20 15,0 21-15,0-21 16,0 20-16,0 1 0,0 0 0,0 0 0,-22 0 16,1 0-16,0 21 0,0 0 15,0 0-15,0 0 0,-1 0 16,1 21-16,0 0 0,0 0 0,-21 0 15,20 0-15,1 1 0,0 20 0,0-21 16,21 0-16,0 0 0,0 1 16,0-1-16,0 0 0,0 0 0,0 0 15,0 0-15,21-21 0,0 0 16,0 0-16,1 0 0,-1 0 16,0 0-16,0 0 0,21 0 15,-20-21-15,-1 0 0,-21 0 0,21 0 0,0-22 16,0 1-16,0 0 15,1-1-15,-1-62 0,0 41 16,0 1-16,0-1 0,0 22 0,22-22 16,-22 22-16,0 0 0,0-1 15,-21 1-15,0 21 0,21 21 0,-21-21 16,-21 21 0,0 21-16,0 0 0,0 0 15,0 21-15,-1 1 0,1-1 16,0 0-16,0 1 0,21-1 0,0 22 0,-21-22 15,21 0-15,0 22 0,0-22 16,0 0-16,0-20 0,0 20 16,0-21-16,0 21 0,21-20 0,0-1 15,0 0-15,0 0 0,1-21 16,-1 21-16,0-21 0,0 0 16,0 0-16,0 0 0,1 0 15,-22-21-15,0 0 0,21 21 16,0-21-16,0 0 0</inkml:trace>
  <inkml:trace contextRef="#ctx0" brushRef="#br0" timeOffset="-155287.05">25527 15388 0,'0'0'0,"21"0"16,-21 21-1,0 1-15,0-1 0,0 0 16,0 0-16,0 0 0,0 0 16,0 1-16,-21-1 15,21 0-15,-21 0 16,0-21 0,-1 0-1,22-21-15,-21 0 16,21 0-16,0-1 0,0 1 15,0 0-15</inkml:trace>
  <inkml:trace contextRef="#ctx0" brushRef="#br0" timeOffset="-155118.86">25569 15092 0,'21'0'0,"-21"-21"31,-21 42-31,64-42 47,-43 42-47,21 0 16,0-21-16,-21 21 0,21-21 15</inkml:trace>
  <inkml:trace contextRef="#ctx0" brushRef="#br0" timeOffset="-154725.09">26056 15282 0,'64'43'15,"-64"84"17,-64-297-17,128 361-15,-86-170 0,1-21 0,21 21 0,-21 0 16,21 1-16,-21-22 0,0 0 16,21 21-16,-21-21 15,21-21 1,0-1-1,0 1-15,0 0 0,21 0 16,0-21-16,0 20 0,21-20 0,-20 0 16,-1-1-16,21 22 0,-21-21 15,0 21-15,1 0 0,-1-1 0,0 22 16,0 0-16,0 0 0,0 0 16,-21 22-16,22-1 0,-22 21 15,0-21-15,21 0 0,-21 22 16,0-22-16,0 0 0,21 0 0,-21 0 15,0 1-15,0-1 0,0 0 16,0 0-16,0 0 0,-21-21 16,0 0-16</inkml:trace>
  <inkml:trace contextRef="#ctx0" brushRef="#br0" timeOffset="-154195.08">27876 14923 0,'0'-22'16,"22"22"0,-1 0-16,0 0 0,-42 22 47,0-22-47,-22 21 0,1 0 15,21 0-15,-22 0 0,1 22 0,0-22 16,21 21-16,-22 0 0,22 1 15,0-22-15,0 21 0,21 1 0,0-22 16,0 21-16,0-21 0,21 0 0,0 1 16,21-1-16,1-21 0,-1 21 15,0-21-15,1 0 0,20 0 0,1 0 16,-22 0-16,22-21 0,-22 0 0,0-1 16,1 1-16,-22-21 0,0 0 15,-21-1-15,0 1 0,0-22 0,0 22 16,-21 0-16,-22-1 0,1 1 15,0 0-15,-1 21 0,1-1 16,0 1-16,-1 0 0,1 21 0,0 0 16,-1 0-16,22 0 0,0 21 0,0 0 15,0 1-15,21-1 0,0 0 16,0 0-16,0 0 0,21-21 16,0 0-16,21 0 0,1 0 0,-1 0 15</inkml:trace>
  <inkml:trace contextRef="#ctx0" brushRef="#br0" timeOffset="-153436.48">29019 14499 0,'85'-169'32,"-360"529"-32,465-551 0,-105 1 0,-106 190 15,0 21-15,-22 21 0,22 1 16,0-1-16,-21 0 0,21 1 15,-22 20-15,22-21 0,0 1 0,0 20 16,0-20-16,-1 20 0,1-21 16,0 1-16,21-1 0,0 0 0,0 1 15,0-1-15,0 0 0,0-20 0,0 20 16,0-21-16,0 0 16,0 0-16,0-42 31,0 0-16,0 0-15,0 0 0,21 0 16,-21-1-16,43 22 0,-22-21 0,0 21 16,21 0-16,-21 0 0,22 0 15,-22 0-15,21 0 0,-21 0 0,1 0 16,-1 0-16,0 21 0,0-21 16,-21 22-16,0-1 0,-21 0 15,0 0-15,0-21 0,-22 21 16,22-21-16,-21 21 0,-1-21 15,22 22-15,-21-22 16,0 21-16,20-21 0,22 21 16,22-21-1,-1 0-15,0 0 0,21 0 16,1 0-16,-1 0 0,0-21 0,1 0 16,20 21-16,-21-22 0,1 1 15,-1 0-15,0 0 0,1 21 0,-22-21 16,0 0-16,21-1 0,-20 1 15,-22 0-15,0 42 47,-22 0-47,22 1 0,-21-1 16,0 21-16,0-21 0,21 22 0,-21-1 16,0 0-16,-1 1 0,1-1 15,0 21-15,0-20 0,0-1 0,0 22 16,-1-22-16,1 0 0,0 22 0,0-22 15,0 0-15,21 1 0,-21-1 16,-1 0-16,1-20 0,21-1 0,0 0 16,-21 0-16,0 0 0,21 0 0,-21-21 15,0 0 1,-1-21 0,22 0-16,0 0 0,-21 0 0,21-22 15,0 22-15,0-21 0</inkml:trace>
  <inkml:trace contextRef="#ctx0" brushRef="#br0" timeOffset="-153231.42">29591 14901 0,'0'-42'16,"0"84"-16,0-105 0,-21 63 15,0 0 1,21 21 15,0 0-31,21 0 16,0 1-16,0-22 15,-21 21-15,21 0 0</inkml:trace>
  <inkml:trace contextRef="#ctx0" brushRef="#br0" timeOffset="-152303.14">29760 15261 0,'21'21'32,"22"-42"-17,-22 21-15,0-21 0,0 0 0,0 0 16,43-22-16,-43 22 0,0 0 16,-21 0-16,21 0 0,-21 0 15,22-1-15,-22 1 0,-22 21 16,1 0-16,0 0 15,0 21-15,-21 1 0,20-1 16,1 0-16,0 21 0,0-21 0,0 22 16,0-1-16,21-21 0,-22 22 0,22-22 15,0 0-15,0 21 0,0-21 16,22-21-16,-1 22 0,21-1 0,-21-21 16,22 0-16,-1 0 15,0 0-15,1 0 0,-1 0 0,0-21 16,1-1-16,-1 1 0,0 0 0,1-21 15,-22 21-15,21-22 0,-21 1 16,22 21-16,-22-22 0,0 1 0,0 21 16,0 0-16,-21 0 0,0 42 47,0 0-32,21-42 32,-21 0-31,0-1-1,0 1-15,-21 21 32,0 21-17,0 1-15,0-1 0,0 21 16,21-21-16,-22 0 0,1 22 15,0-22-15,21 0 0,0 21 0,0-20 16,0-1-16,0 0 0,0 0 16,0 0-16,0 0 0,0 1 15,0-1-15,21-21 0,85 42 16,-64-42-16,-20 0 16,20 0-16,0 0 0,-21 0 15,22 0-15,-1-21 0,-21 0 0,22 0 16,-1-1-16,-21-20 0,21 0 15,1-1-15,-1-20 0,0 21 0,-20-22 16,20 1-16,0 20 0,1-20 0,-22-1 16,0 22-16,0 0 0,0-1 15,-21 1-15,21 21 0,-21-22 0,0 22 16,-21 21 0,0 0-16,-21 0 0,21 21 15,-22 22-15,1-22 0,0 21 0,20-21 16,-20 22-16,21-1 0,0 0 15,0 1-15,-1 20 0,22-20 0,0 20 16,0-21-16,0 22 0,0-22 16,0 1-16,0-22 0,0 21 0,0-21 15,22 22-15,-1-22 0,-21 0 0,21-21 16,0 21-16,21-21 0,-20 0 16,-1 0-16,0 0 0,21 0 0,-21-21 15,1 0-15,-1-22 0,0 22 16</inkml:trace>
  <inkml:trace contextRef="#ctx0" brushRef="#br0" timeOffset="-152118.98">30819 15050 0,'-43'0'16,"128"0"15,-127 0-31,105 0 0,1 0 0,-22 0 0,21 0 16,1 0-16,-1 0 0,1 0 0,-22 0 15,22 0-15,-22 0 16,0 0-16,-20 0 0,-1 0 0,-42 0 16,-22 0-1</inkml:trace>
  <inkml:trace contextRef="#ctx0" brushRef="#br0" timeOffset="-149438.2">16044 16574 0,'0'0'15,"0"-22"-15,0 1 0,0 0 16,0-42-16,0 41 16,0 1-16,0-21 0,0 21 15,0 0-15,0-22 0,0 22 0,0 0 16,0 0-16,0 0 0,0-1 0,-21 22 16,0 0-1,0 22-15,-22 20 0,22 0 16,0 1-16,-21-1 0,21 0 15,-22 22-15,22-1 0,0 1 0,0 20 16,0-20-16,-1-1 0,22 1 16,-21-1-16,21-20 0,0 20 0,0-20 15,0-1-15,0-21 0,21 21 0,1-20 16,-1-1-16,0-21 0,21 0 16,-21 0-16,22 0 0,-1 0 15,22 0-15,-22-21 0,191-106 16,-191 84-1,0 1-15,1-22 0,-22 22 0,0-21 16,-21 20-16,0 1 0,0 0 0,-21 20 16,0 1-16,0 0 0,-22 21 15,22 0-15,-21 0 0,-1 0 0,22 0 16,0 0-16,0 21 0,0 0 0,21 1 16,0-1-16,0 0 0,21 0 15,0 0-15,21 0 0,-20 1 16,20-1-16,0 0 0,1-21 0,-22 21 15,21 0-15,-21 0 0,0 1 16,1-1-16,-1 0 0,-21 0 0,0 0 16,0 0-16,0 22 0,0-22 15,0 0-15,0 0 0,0 0 0,0 1 16,0-1-16,0 0 0,0 0 0,21-21 16,0 21-16,0-21 0,0 0 15,1 0-15,-1 0 0,0 0 0,21 0 16,-21-21-16,22 0 0,-1 0 15,-21 0-15,22-22 0,-22 22 0,21-21 16,-21-1-16,0 1 0,1 0 16,-1-1-16,-21 1 0,0 0 15,0-1-15,0 22 0,0 0 0,0 0 16,-21 0-16,-1 21 0,1 0 16,0 0-16,0 21 0,0 0 15,0 0-15,-1 22 0,22-22 0,0 21 16,0 0-16,0 1 0,0-22 15,0 21-15,0 1 0,0-22 0,0 0 16,0 21-16,22-21 0,-1 1 16,0-22-16,0 21 0,0-21 15,22 0-15,-22 0 0,21 0 0,0 0 16,22 0-16,-22 0 0,22 0 16,-1 0-16,-20-21 0,20 21 0,-21-22 15,22 22-15,-22-21 0,1 0 0,-1 0 16,0 21-16,1-21 0,-22 0 15,21-1-15,-21 1 0,0-21 0,1 21 16,-1 0-16,-21-22 0,21 22 0,-21-21 16,0 21-16,0-1 0,0 1 15,0 0-15,-21 21 0,0 0 0,-1 0 16,1 0-16,0 0 16,0 21-16,0 0 0,0 1 0,-1-1 15,1 21-15,-21 0 16,42 1-16,0-22 0,0 0 15,0 0-15,0 0 0,0 1 0,0-1 16,21 0-16,0-21 0,0 0 16,1 0-16,-1 0 0,0 0 15,0-21-15,0 21 0,0-21 0,1-1 16,-1 1-16,0-21 0,0 21 16,-21-22-16,0 22 0,0-21 0,0 21 15,0 0-15,0-1 0,0 1 0,0 42 31,-21 1-31,21-1 16,-21 0-16,21 0 0,0 21 0,0-20 16,0 20-16,0-21 0,0 0 15,0 22-15,0-22 0,21-21 0,0 21 16,-21 0-16,21-21 0,0 0 16,22 0-16,-22 0 0,21 0 0,-21 0 15,22 0-15,-1-21 0,0 0 0,1 0 16,-1-22-16,-21 22 0,22-21 15,-22-22-15,0 22 0,0-22 16,0 1-16,0 21 0,1-85 0,-22 63 16,0 1-16,0 20 0,0 1 15,0 0-15,-22-1 0,22 22 0,-21 21 16,0 0-16,0 0 16,0 21-16,0 22 0,-1-22 15,1 21-15,21 0 0,0 1 0,-21 20 16,21-20-16,0 20 0,0 1 15,0-22-15,0 21 0,0-20 0,0 20 16,0-20-16,0-22 0,21 21 0,0-21 16,1 22-16,-1-43 15,0 21-15,21 0 0,-21-21 0,22 0 0,-22 0 16,21 0-16,-21 0 0,22-21 16,-22 0-16,0-1 0,0 1 0,0 0 15,1 0-15,-1 0 0,0 0 16,-21-1-16,21 1 0,-21 0 15,0 42 1,0 0-16,0 1 16,0-1-16,0 21 0,0-21 15,0 0-15,0 1 0,0-1 0,0 0 16,0 0-16,0 0 16,0 0-16,21-21 0,0 0 0,1 0 15,20 0-15,-21 0 0,0 0 0,22 0 16,-22 0-16,21-21 0,-21 21 15,22-21-15,-22 0 0,0 0 0,0 0 16,-21-22-16,0 22 0,21 0 16,-21-21-16,0 20 0,0 1 15,0 0-15,-21 21 16,0 0-16,21 21 0,-21-21 16,0 43-16,-1-22 0,1 0 0,21 21 15,0-21-15,-21 1 0,21 20 0,0-21 16,0 0-16,0 0 0,0 1 15,21-22-15,0 0 16,1 0-16,-1 0 0,0 0 0,0-22 16,0 1-16,-21-21 15,0 21-15,0 0 16,0-22-16,0 22 0,0-21 16,0-1-16,0 22 0,-21-21 0,0 21 15,0-22-15,0 22 0,21 0 0,-22 21 16,1 0-16,0 21 15,21 0 1,0 1-16,0-1 16,21-21-16,0 0 0,1 0 15,-1 0-15,0 0 0,21 0 0,1 0 16,-22 0-16,21-21 0,0-1 16,1 22-16,-1-21 0,0 21 0,1 0 15,-1-21-15,-21 21 0,0 0 16,22 0-16,-43 21 15,0 0-15,0 1 0,0 20 16,0-21-16,-21 0 0,21 0 16,-22 22-16,1-22 0,0 21 15,0 1-15,0-22 0,21 0 16,-21 0-16,21 0 0,-22-21 16,22-21 15,0 0-16,22 0-15,-1 0 0,0-1 0,0 1 16,0-21-16,0 21 16,1-22-16,-1 22 0,0-21 0,0 21 15,21-22-15,-20 43 0,-1 0 16,0 0 0,-21 22-16,0-1 0,0 0 0,0 0 15,0 21-15,0-20 0,0-1 16,0 21-16,0-21 0,0 0 0,0 1 15,0-1-15,21 0 0,-21 0 16,21 0-16,0-21 0,1 0 16,-1 0-16,0 0 0,0 0 15,0 0-15,0-21 16,-21 0-16,22 0 0,-22 0 16,0-1-16,0 1 0,0-21 0,0 21 15,0-22-15,0 1 0</inkml:trace>
  <inkml:trace contextRef="#ctx0" brushRef="#br0" timeOffset="-149254.03">19621 16256 0,'-63'-63'16,"148"147"-16,-107-105 0,-62-42 62,63 84-62,-1-21 0,1 21 16,-21 0-16</inkml:trace>
  <inkml:trace contextRef="#ctx0" brushRef="#br0" timeOffset="-149048.91">18203 16658 0,'-106'21'31,"212"-42"-31,-190 42 16,126-21-16,0 0 15,1 0-15,-1 0 0,21 0 16,1-21-16,-1 21 0,-20 0 0,20-21 16,1 21-16,-1 0 0,-20-21 0,-1 0 15,21 21-15,-20-21 0,20-1 16,-20 22-16</inkml:trace>
  <inkml:trace contextRef="#ctx0" brushRef="#br0" timeOffset="-146664.67">21526 17272 0,'0'-21'31,"0"0"-31,0 0 15,0-1-15,22 1 0,-1-21 16,21 21-16,-21-22 0,22 1 0,-1-21 16,0 20-16,1-20 0,-1-1 0,0 22 15,1 0-15,-22-1 0,-21 1 16,0 21-16,0 0 0,0-1 0,-21 1 16,-1 21-16,-20 0 0,0 0 15,21 21-15,-22 1 0,22 20 0,-21 0 16,21 1-16,-1-1 0,22 0 0,0 1 15,0-1-15,0 0 0,0 1 16,22-1-16,-1 0 0,21 1 0,-21-22 16,0 0-16,1 21 0,-22-21 15,21-21-15,-21 22 0,0-1 16,0 0-16,-21-21 16,-1 0-16,1 0 0,0 0 15,0 0-15,-21 0 0,20 0 0,1 0 16,-21-21-16,21 0 0,0 21 0,-22-22 15,22 1-15,0 0 0,0 0 16,0 21-16,-1 0 0,22-21 16,-21 21-16,0 0 0,0 0 15,21 21-15,0 0 0,0 0 16,0 0-16,21-21 16,0 22-16,0-1 0,1-21 15,20 0-15,0 0 0,1 0 0,-1 0 16,0 0-16,1 0 0,20 0 15,1 0-15,-1 0 0,-21-21 0,22-1 16,-1 1-16,1 0 0,-1 0 0,-20 0 16,20-22-16,-20 1 0,-1 0 15,0-22-15,1 22 0,-22-22 16,21 1-16,-21 21 0,0-22 0,-21 22 16,0-1-16,0 22 0,0-21 0,0 21 15,-21 21-15,0 0 16,0 21-16,0 0 15,0 0-15,-1 22 0,1-1 0,-21 0 16,21 22-16,0-22 0,-1 22 0,1-22 16,0 0-16,21 1 0,-21-1 15,21 0-15,-21-21 0,21 1 0,0-1 16,0 0-16,0 0 0,21-21 31,0 0-31,0 0 0,0-21 16,1 0-16,-1 0 0,0 21 15,-21-22-15,21 1 0,0 21 16,-21 21 0,0 1-1,0-1-15,0 0 0,0 21 16,0-21-16,21 1 16,1-1-16,-1 0 0,-21 0 0,21-21 15,0 21-15,21-21 0,-20 0 0,-1 0 16,21 0-16,0 0 0,1 0 15,-1 0-15,0 0 0,-20-21 0,20 0 16,0 21-16,1-21 0,-22 0 16,0-1-16,0 1 0,0 0 15,0 0-15,-21 0 0,22 0 0,-22-1 16,0 44 15,0-1-31,-22 0 16,22 0-16,0 0 0,0 0 15,0 1-15,0-1 0,0 0 0,0 0 16,0 0-16,22-21 16,-1 0-16,0 0 0,0 0 0,0 0 15,0 0-15,1 0 0,-1 0 16,21-21-16,-21 21 0,0-21 0,1 0 16,-1 0-16,0-1 0,-21 1 15,0-21-15,0 21 0,0-22 0,0 22 16,-21-21-16,0 0 0,-1 20 15,1 1-15,-21 0 0,21 0 0,-22 21 16,22 0-16,0 0 0,-21 21 16,21 0-16,-1-21 0,-20 43 0,42-22 15,-21 0-15,21 0 0,0 0 16,0 0-16,0 1 0,0-1 0,21 0 16,0 0-16,0-21 0,1 0 0,20 21 15,-21-21-15,21 0 0,1 0 16,-22 0-16,21 0 0,1-21 0,-1 21 15,0-21-15,1 0 16,-1 0-16,0 21 0,1-22 0,-22 1 16,0 0-16,0 0 0,0 21 0,-21 21 31,0 0-31,0 0 16,0 1-16,0-1 15,0 0-15,0 0 0,0 0 16,0 0-16,21-21 0,1 0 0,-1 0 15,0 0-15,0 0 16,0 0-16,0 0 0,1-21 0,-1 21 16,0-21-16,0 0 0,21 0 15,-20 0-15,-22-1 0,21 1 16,0 0-16,-21-21 0,0 21 0,0-1 16,0 1-16,0 0 0,0 42 31,0 0-16,0 1-15,-21 20 0,21-21 0,0 0 16,0 0-16,0 1 0,0-1 16,0 0-16,21-21 15,0 0-15,0 0 0,0 0 16,1 0-16,-1-21 0,0 21 16,0-21-16,21-1 0,-20 1 0,-1-21 15,0 0-15,-21-1 0,0 1 16,21-22-16,0 22 0,0-21 15,-21-1-15,22 1 0,-1-1 0,-21 1 16,0-1-16,21 22 0,-21-1 0,0 1 16,0 21-16,0 0 0,-21 21 15,0 21 1,-1 21-16,22-21 0,-21 22 16,0-1-16,0 22 0,0-22 15,21 0-15,0 22 0,0-1 0,0-20 16,0 20-16,0-21 0,0 22 0,0-22 15,21 1-15,0-1 0,21 0 16,-20 1-16,20-22 0,0 0 16,64 21-16,-42-21 0,-22-21 15,21 0-15,1 0 0,-22 0 0,22 0 16,-22 0-16,0-21 0,1 0 16,-1 0-16,-21-21 0,0 20 15,-21-41-15,0 21 0,0 20 16,0-20-16,0 21 0,-21 0 0,0 0 15,0 21-15,0 0 0,-22 0 0,22 0 16,-21 0-16,0 0 0,-1 21 16,1-21-16,21 42 0,-22-21 15,22 0-15,0 1 0,0-1 16,21 0-16,0 0 0,0 0 0,0 0 16,0 1-16,0-1 0,21-21 0,0 21 15,0-21-15,22 21 0,-22-21 16,42 0-16,-20 0 0,-22 0 15,0-21-15,21 0 0,-20-22 16,-1 22-16,0-21 0,0 0 0,0-1 16,22-84-16,-22 64 0,0-1 15,0 1-15,-21-1 0,21-20 16,0 20-16,1 1 0,-22-1 0,0 22 16,0-1-16,0 1 0,0 21 15,0 0-15,-22 21 16,1 42-16,0-21 0,-21 22 0,21-1 15,-85 170 1,106-149-16,0 22 0,0-22 16,0 1-16,0-1 0,0 1 15,0-1-15,21-20 0,0-1 0,-21 0 16,21 1-16,0-22 0,-21 0 0,22 0 16,20 0-16,-21 0 0,21-21 15,1 0-15,-1 0 0,0 0 0,22 0 16,-22 0-16,22-21 0,-1 21 0</inkml:trace>
  <inkml:trace contextRef="#ctx0" brushRef="#br0" timeOffset="-145921.43">26903 17124 0,'-43'0'0,"86"0"0,-107 21 0,43-21 0,0 0 16,0 0-16,21 21 0,-21-21 15,42 0 17,0 0-32,0-21 15,21 0-15,-20 0 0,20 0 0,-21-22 16,21 1-16,-20 21 0,-1-22 0,0-20 15,-21 21-15,0 20 0,0-20 16,-21 0-16,0 21 0,-22-1 0,1 22 16,0 0-16,20 0 0,-20 0 15,0 22-15,-1-1 0,1 0 0,21 21 16,0-21-16,0 22 0,21-1 0,-22-21 16,22 22-16,0-22 0,0 0 15,22 21-15,-1-42 0,21 21 16,-21 1-16,0-1 0,22-21 15,-1 0-15,0 0 0,-20 0 0,20 0 16,0 0-16,-21 0 0,22-21 0,-22 21 16,0-22-16,0 1 15,-21 0-15,21 21 0,-21-21 0,0 42 32,0 0-17,0 0-15,0 22 0,0-1 0,0 0 16,0 22-16,0-22 0,0 22 15,0 20-15,0-20 0,0-1 0,-21 22 16,21-21-16,0-1 16,0 22-16,0-22 0,0 1 0,-21-1 15,21-20-15,0 20 0,-21 1 0,0-22 16,0 0-16,-1 1 0,1-1 16,-21-21-16,21 0 0,-22-21 0,22 0 15,0 0-15,-21-21 0,21 0 16,-22 0-16,22-22 0,0 1 0,0 0 15,0-22-15,-1 22 0,22-22 16,0 1-16,0-1 0,0 1 16,0-1-16,0-20 0,22 20 0,20 1 15,-21-22-15,43 22 0,-22-1 16,21 1-16,1-1 0,21 1 0,-22 20 16,22 1-16,-22 0 0,1-1 15,-1 22-15,1 0 0,-22 0 0,-21 0 16,0-1-16,1 22 0</inkml:trace>
  <inkml:trace contextRef="#ctx0" brushRef="#br0" timeOffset="-145409.49">27474 16933 0,'-63'0'47,"190"-63"-16,-191 126-31,149-147 16,-43 63-16,-42-1 0,21 1 0,-21 0 15,0 0-15,0 0 0,-21 21 16,0 0 0,0 0-16,0 21 0,0 0 0,-1 0 15,1 0-15,0 22 0,0-22 16,21 21-16,0 1 0,0-22 0,0 21 16,0-21-16,0 22 0,0-22 15,0 0-15,21 0 0,0 0 0,0-21 16,1 0-16,-1 21 0,21-21 0,-21 0 15,22 0-15,-22 0 0,21-21 16,0 0-16,1 0 0,-22 0 16,21-22-16,1 22 0,-22-21 0,21 0 15,-21-22-15,22 22 0,20-128 16,-42 128-16,0-21 16,1 20-16,-1 1 0,-21 21 15,0 0-15,0-1 0,0 1 0,0 42 16,-21 22-1,-1-22-15,1 21 16,0 1-16,0-1 0,0 0 0,0 22 16,-1-22-16,1 22 0,0-22 15,21 21-15,0-20 0,0-1 0,0-21 16,0 22-16,0-22 0,0 21 16,0-21-16,21-21 0,0 21 15,1 1-15,-1-22 0,0 0 16,-21-22-1,0 1-15</inkml:trace>
  <inkml:trace contextRef="#ctx0" brushRef="#br0" timeOffset="-145245.79">27792 16955 0,'148'0'47,"-127"-22"-47,-190 44 16,380-44-16,-189 22 0,20 0 0,0 0 15,-21-21-15,22 21 0,-1-21 16,-21 0-16,22 21 0,-22-21 0,21 0 16,-21-1-16,22 1 0,-22 0 0</inkml:trace>
  <inkml:trace contextRef="#ctx0" brushRef="#br0" timeOffset="-142662.8">29189 17082 0,'-21'21'0,"42"-42"0,-85 42 15,22-21-15,0 0 0,20 0 0,1 0 16,0 21-16,0-21 0,0 0 16,21 21-16,0 0 0,21-21 31,0 0-31,0 0 0,0 0 15,1-21-15,20 0 0,-21 0 0,21 0 16,-20-1-16,-1 1 0,21-21 16,-42 21-16,21-22 0,0 1 15,-21 21-15,0-21 0,0 20 0,0 1 16,0 0-16,-21 21 0,0 0 16,0 21-16,0 0 0,0 1 15,-1 20-15,1-21 0,0 21 16,0 1-16,0-22 0,21 21 0,-21 1 15,21-22-15,0 21 0,0-21 0,0 22 16,21-22-16,0 21 0,0-21 16,0 0-16,22-21 0,-22 22 0,21-22 15,0 0-15,-20 0 0,20 0 16,-21 0-16,21 0 0,-20 0 0,20-22 16,-21 1-16,0-21 0,22 21 15,-22 0-15,21-22 0,-21 1 0,22 21 16,-1-22-16,0 1 15,-21 0-15,22-1 0,-22 22 0,0 0 16,0 0-16,0 21 0,1 0 16,-22 21-16,0 0 0,0 22 0,0-22 15,0 21-15,-22-21 0,1 22 16,0-1-16,0-21 0,21 21 0,-21-20 16,0-1-16,21 0 0,-22 0 15,22 0-15,0 0 16,22-21-1,-22-21 1,21 0-16,0 0 0,0 0 16,0 0-16,-21-1 0,21-20 15,1 21-15,-1-21 0,0-1 0,0 22 16,0-21-16,-21 21 0,0-22 0,0 22 16,0 0-16,0 0 0,-21 21 31,0 21-16,0 0-15,0 0 0,-1 0 0,-20 22 16,21-22-16,0 0 0,0 21 16,-1-20-16,1 20 0,21-21 0,0 21 15,0-20-15,0-1 0,0 0 16,0 0-16,0 0 0,21 0 16,22 1-16,-22-1 0,42-21 15,-20 0-15,-1 0 0,0 0 16,1 0-16,-1 0 0,0-21 0,1-1 15,-1 22-15,0-42 0,-20 21 0,20 0 16,-21-22-16,0 1 0,0 0 16,-21-1-16,0 1 0,0 21 0,0-21 15,0 20-15,0 1 0,-21 21 16,0 0-16,0 0 0,0 21 16,0 1-16,21-1 0,-22 0 0,1 21 15,21-21-15,-21 22 0,21-22 16,0 21-16,0-21 0,0 1 15,0-1-15,21 21 0,0-42 16,1 21-16,-1 0 0,0-21 0,21 0 16,-21 0-16,1 0 0,20 0 15,-21 0-15,21 0 0,-20 0 0,-1-21 16,21 0-16,-21 21 0,0-21 0,1-21 16,-1 20-16,0 1 0,21-21 15,-21 21-15,1-22 0,-22 22 0,21 0 16,-21 0-16,21 0 0,-21 42 31,-21-21-31,0 21 16,21 0-16,0 0 15,0 1-15,-22-22 0,22-22 47,22 22-31,-22-21-16,0 0 0,0 0 15,0 0-15,0 0 0,-22 42 32,1 0-17,0 0-15,0 0 16,21 22-16,0-22 0,-21 0 16,0 0-16,21 0 0,0 0 15,0 1-15,0-1 0,0 0 0,0 0 16,0 0-16,21-21 0,0 0 15,0 0-15,0 0 16,0 0-16,1 0 0,-1 0 0,0 0 16,21-21-16,-21 21 0,1-21 15,-1 0-15,0 0 0,0-1 0,0-20 16,0 21-16,22-21 0,-22 20 16,0 1-16,0 0 0,-21 0 0,0 0 15,0 42 1,0 0-16,-21-21 15,0 21-15,21 22 0,-21-22 0,0 0 16,-1 0-16,22 0 0,-21 64 16,21-64-1,21-21 1,1 0-16,20 0 0,-21 0 0,0 0 16,0 0-16,22 0 0,-22-21 0,0 21 15,0-21-15,0 0 16,1-1-16,-1 1 0,0 0 0,0-21 15,0 21-15,0-1 0,1 1 0,-22 0 16,0 42 0,0 0-1,-22 1-15,1-1 0,0 0 0,21 0 16,0 0-16,-21 0 0,21 1 16,0-1-16,21-21 31,0 0-31,0 0 0,1 0 0,-1 0 15,21 0-15,-21-21 0,0-1 0,1 1 16,-1 0-16,-21 0 16,21 0-16,0-22 0,-21 1 0,21 0 15,-21-1-15,21 1 0,1-21 16,-1 20-16,0-20 0,-21 20 0,21-20 16,0 21-16,0-1 0,1 22 15,-22-21-15,0 21 0,-22 21 31,1 21-31,0 0 0,-21 0 0,21 21 16,-1 1-16,-20 20 0,21-20 16,0-1-16,0 21 0,21-20 0,0 20 15,0-20-15,0-1 0,0 0 16,0 1-16,0-22 0,0 21 0,21-21 16,0 0-16,21 1 0,-21-1 15,22 0-15,20-21 0,-20 21 16,20-21-16,-21 0 0,1 0 15,20 0-15,-20 0 0,-22-21 0,21 0 16,-21 0-16,22-1 0,-22 1 16,0 0-16,0-21 0,0 21 0,-21-1 15,0 1-15,0 0 0,0 0 16,-21 21 0,-21 0-16,21 21 15,-1 0-15,1 0 0,-21 22 0,21-22 16,0 0-16,21 0 0,0 0 15,0 1-15,0-1 0,0 0 16,0 0-16,21-21 16,0 0-16,0 21 0,0-21 0,0 0 15,22 0-15,-1 0 0,0 0 16,22 0-16,-22 0 0,1-21 0,-1 0 16,0 0-16,1 21 0,-22-21 15,0-1-15,0 1 0,-21 0 0,0 0 16,0 0-16,0 0 15,-21 21-15,0 0 0,0 0 16,-1 0-16,-20 0 0,21 21 16,0-21-16,-22 21 0,22 0 15,21 0-15,0 0 0,0 1 16,0-1-16,0 0 16,21-21-1,1 0-15,-1 0 0,0 0 16,0 0-16,0 0 0,0-21 15,1 0-15,-1-1 0,0 1 16,0 0-16,0 0 0,0-21 0,1-1 16,-1 1-16,0 0 0,21-1 15,1-20-15,-22 20 0,21-20 0,0 21 16,1-22-16,-22 22 16,21-1-16,22-62 0,-43 62 15,0 1-15,-21 0 0,0 20 0,0 1 16,0 0-16,-21 21 15,0 21-15,-22 0 16,22 1-16,-21 20 0,21 0 0,-22 1 16,22-1-16,-21 0 0,21 22 15,0-1-15,-1-20 0,1 20 0,21 1 16,0-1-16,0-21 0,0 1 16,0-1-16,0 0 0,0-20 0,0-1 15,0 0-15,21 0 0,1-21 16,-1 0-16,0 0 0,0 0 15</inkml:trace>
  <inkml:trace contextRef="#ctx0" brushRef="#br0" timeOffset="-142322.87">31221 16764 0,'21'0'15,"21"0"1,-21 0-16,22 0 0,-1 0 15,0 0-15,1 0 0,-1 21 0,0-21 16,-20 0-16,20 21 0,0-21 16,-21 0-16,22 0 0,-22 0 0,0 0 15,0 0-15,0 0 0,1 0 16,-22-21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2T13:35:21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1799 0,'0'-21'0,"0"0"15,21 0-15,-21 0 16,0-1-16,0 1 0,0 0 15,0 0-15,21 0 0,-21 0 16,0-1-16,0 1 0,0 0 16,0 0-16,0 0 0,0 0 0,0-1 15,0 1-15,0 0 16,0 0-16,0 0 0,-21 21 16,21-21-16,-21 21 0,0 0 15,0-22-15,0 22 0,-1 0 16,1 0-16,0 0 0,0 0 15,0 0-15,0 22 0,-22-1 0,1 0 16,21 0-16,-22 0 0,1 22 16,21-1-16,-21 0 0,-1 1 0,1-1 15,21 21-15,-22 1 0,22-1 16,0-20-16,0 20 0,21 1 16,0-22-16,-21 0 0,21 22 15,0-22-15,0 1 0,0-1 0,0 0 16,0-21-16,21 22 0,0-1 15,0-21-15,0 0 0,1 22 0,-1-22 16,21-21-16,-21 21 0,22 0 16,-1-21-16,-21 0 0,21 0 0,1 0 15,20 0-15,-20 0 0,-1 0 16,0 0-16,1-21 0,-1 0 0,0 0 16,-21 0-16,22-1 0,-1 1 15,-21-21-15,22 21 0,-22 0 0,0-22 16,0 22-16,0-21 0,0-1 15</inkml:trace>
  <inkml:trace contextRef="#ctx0" brushRef="#br0" timeOffset="415.72">2201 1990 0,'0'0'0,"0"-21"0,0-1 15,0 1-15,0 0 0,-21 21 32,0 21-32,0 0 15,0 1-15,21-1 0,-22 21 16,1-21-16,0 22 0,0-22 0,21 21 15,-21 0-15,21-20 0,-21 20 16,21-21-16,0 21 0,0-20 16,0-1-16,0 21 0,0-21 0,0 0 15,21 1-15,0-1 0,0-21 16,0 21-16,0-21 0,22 0 0,-1 0 16,-21 0-16,22 0 0,20 0 0,-21-21 15,1 0-15,-22 21 0,21-43 16,1 22-16,-22 0 0,0-21 0,0 20 15,0-20-15,-21 0 0,0-1 16,0 1-16,0 21 0,0-21 0,-21-1 16,-21 1-16,21 21 0,-22-22 15,22 22-15,-21 0 0,-1 21 16,1-21-16,21 21 0,-21 0 0,20 0 16,-20 0-16,21 0 0,0 21 15,0 0-15,-1 0 0,22 1 0,0-1 16,0 0-16,0 0 0,0 0 15,0 0-15,0 1 0,43-1 16,-22 0-16,0-21 0,21 0 16,1 21-16,-1-21 0</inkml:trace>
  <inkml:trace contextRef="#ctx0" brushRef="#br0" timeOffset="2555.56">2963 1969 0,'0'0'16,"0"-22"-16,0 1 16,-21 21-16,0-21 0,0 21 15,0 0-15,-1 0 16,22 21-16,0 0 16,0 1-16,0-1 0,0 0 0,0 0 15,0 21-15,0-20 0,0-1 16,0 21-16,0-21 0,0 0 0,0 22 15,0-22-15,0 21 0,0-21 0,0 22 16,0-22-16,0 21 16,0-21-16,0 1 0,0-1 0,0 0 15,0 0-15,0 0 0,0-42 47,0 0-47,0 0 0,0 0 16,0-1-16,0 1 0,0-21 0,0 21 15,0-22-15,0 22 0,0-21 0,22 21 16,-22-22-16,21 22 0,0-21 16,0 21-16,0 0 0,0-22 0,1 22 15,-1 0-15,0 0 0,0 0 16,0 21-16,0-22 0,22 22 16,-22 0-16,0 0 0,0 0 0,0 0 15,1 0-15,-1 22 0,0-1 16,-21 0-16,21 0 0,-21 0 0,0 22 15,0-22-15,0 0 0,0 21 0,0-21 16,0 22-16,0-22 0,0 0 16,0 21-16,0-20 0,0-1 0,0 0 15,0 0-15,0 0 0,0 0 0,0 1 16,0-1-16,21 0 16,0-21-16,1 0 0,-1 0 15,0 0-15,0 0 0,0 0 16,0 0-16,22-21 0,-22 21 15,21-21-15,-21-22 0,22 22 0,-1 0 16,0-21-16,-20 20 0,20-20 0,0 21 16,-21-21-16,1 20 0,-1 1 15,0-21-15,-21 21 0,0 0 0,0-1 16,0 1-16,-21 21 16,0 0-16,-1 0 15,1 0-15,0 21 0,0 1 16,21-1-16,0 0 15,0 0-15,0 0 0,0 0 0,0 1 16,0 20-16,0-21 0,21 0 16,0 0-16,-21 1 0,0-1 15,21 0-15,1 0 0,-22 0 16,0 0-16,0 1 0,0-1 16,-22-42 15,1-1-31,0 22 15,0-21-15,21 0 0,-21 0 16,21 0-16,-21 21 0,-1 0 16,1-21-16,21 42 31,0 0-31,0 0 16,0 0-16,0 0 0,0 1 15,21-1-15,1 0 16,-1-21-16,-21 21 0,21-21 0,0 21 15,0-21-15,0 0 0,1 0 0,20 21 16,-21-21-16,0 0 0,0 0 16,1 0-16,-1 0 0,21 0 0,-21-21 15,0 21-15,1-21 0,-1-21 16,0 21-16,0-1 0,21-20 0,-20 0 16,-1-1-16,0 1 0,21 0 15,-21-22-15,1 22 0,-1-22 0,21 1 16,-21-1-16,0-20 0,1 20 15,-1 1-15,0-1 0,-21 1 0,0-1 16,21 22-16,-21 0 0,21-22 16,-21 22-16,0 21 0,0-22 0,0 1 15,0 21-15,21 0 0,-21-1 0,0 1 16,0 42 15,0 1-31,-21-1 16,0 21-16,0-21 0,0 22 0,0-22 15,-1 21-15,1 0 0,0 1 16,0-1-16,0 0 0,0 22 16,-1-22-16,1 22 0,0-22 0,0 0 15,21 22-15,-21-22 0,21 1 16,-21-1-16,21 0 0,-22 1 0,22-22 16,0 21-16,0-21 0,0 0 0,0 22 15,0-22-15,0 0 0,0 0 16,0 0-16,0 1 0,0-1 0,22 0 15,-22 0-15,21-21 0,0 21 0,0 0 16,0-21-16,0 0 16,22 0-16,-22 0 0,0 0 0,21 0 15,-20 0-15,20 0 0,-21-21 16,21 0-16,-20 0 0,-1 0 16,21 0-16,-21-1 0,0 1 0,1 0 15,-1-21-15,0 21 0,-21-1 0,0-20 16,0 21-16,0 0 0,0 0 15,-21-1-15,0 1 0,-1 21 16,1 0-16,0 0 0,0 0 0,0 0 16,21 21-1,0 1-15,0-1 0,0 0 16,0 0-16,21-21 0,0 21 0,0 0 16,0 1-16,-21-1 0,22-21 15,-1 21-15,0 0 0,0 0 16,-21 0-16,21 1 0,-21-1 15,21 0-15,-21 0 0,0 0 16,0 0-16,22-21 0,-22 22 16,21-22-16,-21 21 0,21-21 15,0 0-15,0 0 16,0 0-16,1 0 0,-1 0 0,0 0 16,0 0-16,0 0 0,0-21 0,1-1 15,-1 1-15,0 0 0,0 0 16,0-21-16,0 20 0,1 1 15,-1-21-15,-21 21 0,0 0 0,21-22 16,-21 22-16,0 0 0,21 21 16,-21-21-16,0 0 0,-21 21 31,0 0-15,21 21-16,-21 0 0,-1 0 0,1-21 15,21 21-15,0 0 0,0 1 0,0-1 16,0 0-16,0 0 0,0 0 15,0 0-15,0 1 0,0-1 0,0 0 16,0 0-16,21 0 0,1-21 0,-1 21 16,0-21-16,0 0 0,0 22 15,0-22-15,1 0 0,20 0 16,-21 0-16,0 0 0,0-22 0,1 22 16,-1-21-16,0 0 0,0 0 15,0 0-15,-21-22 0,21 22 0,-21 0 16,0-21-16,0 21 0,0-1 0,0 1 15,0 0-15,0 0 0,0 0 16,0 42 15,0 0-15,0 0-16,0 0 0,0 1 0,-21-1 16,21 0-16,0 0 0,0 0 0,0 0 15,0 1-15,0-1 16,0 0-16,0 0 0,0 0 15,0 0-15,0 1 16,21-22-16,1 0 16,-1 0-16,0 0 15,0 0-15,0-22 0</inkml:trace>
  <inkml:trace contextRef="#ctx0" brushRef="#br0" timeOffset="2879.41">6117 2117 0,'0'-21'16,"0"-43"-16,0 43 16,-21 0-16,0 21 15,0 0-15,-1 0 16,1 21-16,0 0 0,0 0 16,21 0-16,-21 22 0,0-22 15,-1 21-15,22-21 0,0 22 0,-21-22 16,0 0-16,21 21 0,0-20 0,0-1 15,0 21-15,0-21 0,0 0 16,0 1-16,0-1 0,0 0 0,0 0 16,21 0-16,0-21 0,1 0 15,-1 0-15,0 0 16,21 0-16,-21 0 0,1 0 0,-1 0 16,0 0-16,0 0 0,0-21 0,0 21 15,1-21-15,-1 21 0,-21-21 16,0 0-16,21 21 0,-21-22 0,21 1 15,-21 0-15</inkml:trace>
  <inkml:trace contextRef="#ctx0" brushRef="#br0" timeOffset="3247.22">6900 1228 0,'0'-21'0,"0"42"0,0-64 0,-21 22 0,21 0 16,-21 21-16,21-21 0,-21 21 16,0 0-16,-1 21 15,22 0-15,-21 0 0,0 1 16,0 20-16,21 0 0,-21 1 0,0-1 16,-1 0-16,1 22 0,-21-1 15,21 1-15,0-1 0,-1 22 0,1-22 16,0 1-16,0-1 0,0 1 15,0-1-15,21-20 0,-22 20 0,22-20 16,-21-1-16,21 0 0,0-21 16,0 22-16,0-1 0,0-21 0,0 0 15,0 1-15,0-1 0,0 0 16,0 0-16,0 0 0,21 0 16,1-21-16,-1 0 0,0 0 15,21 0-15,-21-21 16,1 21-16,-1-21 0,21 0 0</inkml:trace>
  <inkml:trace contextRef="#ctx0" brushRef="#br0" timeOffset="3883.02">6943 2244 0,'21'-21'0,"-42"42"0,42-64 16,-21 22-16,0 0 0,-21 21 31,-1 21-15,1-21-16,21 21 0,-21 1 0,0-1 15,21 0-15,0 0 0,-21 21 0,0-20 16,21-1-16,-22 0 0,22 21 16,0-21-16,0 1 0,0-1 0,0 0 15,0 0-15,22 0 0,-1 0 16,0-21-16,0 0 0,0 22 16,0-22-16,1 0 0,-1 0 0,0 0 15,0 0-15,21-22 0,-20 22 16,-22-21-16,21 0 0,0 0 15,-21-21-15,21 20 0,-21-20 0,0 0 16,0-1-16,0 1 0,0 0 0,0 21 16,0-22-16,-21 22 0,0 0 15,0 0-15,-22 21 0,22 0 0,0 0 16,-21 0-16,-1 0 0,22 0 0,-21 21 16,21 0-16,-22 0 0,22 0 15,0 1-15,21-1 0,0 0 0,0 0 16,0 0-16,0 0 0,0 1 15,21-1-15,21-21 0,-20 0 16,-1 0-16,21 0 0,-21 0 16,22 0-16,-1 0 0,-21 0 0,21 0 15,1-21-15,-22 21 0,21-22 0,1 1 16,-22 0-16,21 0 0,-21 0 16,0 0-16,1-1 0,-1 22 0,0-21 15,-21 42 16,0 1-31,0-1 16,0 0-16,0 0 0,0 0 0,-21 0 16,21 1-16,0-1 0,0 0 15,0 0-15,0 0 0,0 0 16,0 1-16,21-22 16,0 0-16,0 0 15,0 0-15,1 0 16,-1 0-16,0-22 0,0 1 0,-21 0 15,21-21-15,0 21 0</inkml:trace>
  <inkml:trace contextRef="#ctx0" brushRef="#br0" timeOffset="4091.01">6731 1863 0,'-21'0'0,"42"0"0,-63-21 0,63-1 15,21 22 1,-21 0-16,43 0 0,-22 0 0,22-21 16,-22 21-16,21 0 0,1 0 15,-22 0-15,22 0 0,-22 0 0,0 0 16,-20 0-16,-1 0 0,-21-21 16,0 0-16</inkml:trace>
  <inkml:trace contextRef="#ctx0" brushRef="#br0" timeOffset="4308.1">4635 1503 0,'-42'0'0,"84"0"0,-105 0 0,42 0 15,42 0 1,21 0-16,1 21 0,20-21 0,1 0 15,20 0-15,-20 0 0,20 0 0,-20 0 16,-1 0-16,1 0 0,-1 0 16,1 0-16,-22 0 0,-21 0 0,22 0 15,-22 0-15,-21-21 0</inkml:trace>
  <inkml:trace contextRef="#ctx0" brushRef="#br0" timeOffset="4795.21">1418 0 0,'-21'0'16,"0"0"-16,0 0 0,-1 0 15,1 0-15,0 0 0,0 0 0,0 0 16,21 21-16,-21 64 0,-1-22 16,1 22-16,0-21 0,21-1 0,-21 1 15,21-22-15,-21 0 0,21 1 16,0-1-16,0-21 0,0 0 0,0 0 15,0 1-15,-21-22 16,21-22 0,0 1-16</inkml:trace>
  <inkml:trace contextRef="#ctx0" brushRef="#br0" timeOffset="5019.29">1228 0 0,'0'0'0,"21"0"15,0 0 1,0 0 0,-21 42-16,21 43 0,0-21 15,-21-1-15,22-21 0,-1 22 16,0-22-16,0 1 0,-21-1 0,21 0 16,0-21-16,-21 1 0,22-1 15,-22 0-15,0-42 31,0 0-15,0-1-16</inkml:trace>
  <inkml:trace contextRef="#ctx0" brushRef="#br0" timeOffset="5235.39">1651 0 0,'21'0'0,"-42"0"0,21 0 47,-21 0-47,0 0 15,21 42-15,-22 22 16,1-22-16,21 22 0,0-1 16,-21-20-16,-21 84 15,42-85-15,-21-21 0,21 0 16,0 0-16,0 1 0,0-1 0,21-21 31,0 0-31,0 0 0,0-21 16</inkml:trace>
  <inkml:trace contextRef="#ctx0" brushRef="#br0" timeOffset="5583.74">1863 339 0,'0'0'15,"0"-21"-15,0 42 32,0 0-32,-22 0 0,1 0 0,0 0 15,0 1-15,0-1 0,0 21 16,-1-21-16,22 0 0,0 1 0,0-1 15,0 0-15,0 0 0,0 0 16,0 0-16,22-21 0,-1 0 16,21 0-16,-21 0 0,0 0 15,22 0-15,-22 0 0,0-21 0,0 21 16,0-21-16,1 0 0,-1 0 0,-21-22 16,21 22-16,-21 0 0,0-21 15,0 21-15,0-22 0,0 22 16,-21 0-16,0 0 0,-1 0 15,1 21-15,0 0 0,0 0 0,0 0 16,0 0-16,-1 21 16,22 0-16,0 0 0,0 0 0,0 0 15,0 1-15,22-22 16,-1 0-16,0 0 0,0 0 16,21 0-16</inkml:trace>
  <inkml:trace contextRef="#ctx0" brushRef="#br0" timeOffset="5835.28">2561 0 0,'0'0'0,"21"0"15,-42 42 32,0 1-47,0-1 0,0 0 0,-1 22 16,22-22-16,-21 1 0,0-1 0,21-21 15,0 21-15,-21-20 0,21 20 16,0-21-16,0 0 0,0 0 0,0 1 16,0-1-16,0 0 15,21-21-15,0 0 0,0 0 16,1 0-16,-1 0 0,0 0 16,-21-21-16</inkml:trace>
  <inkml:trace contextRef="#ctx0" brushRef="#br0" timeOffset="6175.15">2625 487 0,'21'0'47,"0"0"-31,0 0-16,0 0 0,0 0 16,22-21-16,-22 21 0,21-21 0,-21 21 15,22 0-15,-22-22 0,21 1 16,-21 21-16,1-21 0,-22 0 15,0 0-15,-22 21 16,1 0 0,-21 0-16,0 0 0,20 0 0,-20 21 15,0 0-15,-1 0 0,1 0 16,21 1-16,0-1 0,0 0 0,-1 0 16,22 0-16,0 0 0,0 1 0,0-1 15,0 0-15,22-21 16,-1 0-16,21 0 0,-21 0 0,0 0 15,22 0-15,-22 0 0,21 0 16,-21 0-16,22 0 0,-1-21 16,-21 0-16,0 21 0,1-22 0,-1 1 15,-21 0-15</inkml:trace>
  <inkml:trace contextRef="#ctx0" brushRef="#br0" timeOffset="6371.28">2540 85 0,'0'0'16,"21"0"-1,21 0-15,-20 0 16,20 0-16,0 0 16,1 0-16,-1 0 0,0 0 0,1 0 15,-22 0-15,21 0 0,-21 0 0,0 0 16,-21 21-16</inkml:trace>
  <inkml:trace contextRef="#ctx0" brushRef="#br0" timeOffset="6720.63">847 677 0,'-43'22'0,"86"-44"0,-128 65 0,43-22 0,20 0 16,1 0-16,0-21 0,21 21 16,0 1-16,21-1 0,22-21 15,-22 0-15,42 21 0,-20-21 16,20 0-16,22 0 0,21 0 0,-1 0 16,1 0-16,21 0 0,0 21 15,0-21-15,21 0 0,-21 0 0,22 0 16,-22 0-16,21 0 0,-21 0 0,-21 0 15,-1 0-15,-20 0 0,0 0 16,-22 0-16,1 0 0,-22 0 16,-21 0-16,22 0 0,-22 0 15,-21-21-15,0 0 16,0 0 0,0-1-16,-21 22 0,21-21 0</inkml:trace>
  <inkml:trace contextRef="#ctx0" brushRef="#br0" timeOffset="6913.7">3450 402 0,'0'-21'16,"0"0"-1,0 42 32,0 0-47,-21 0 16,21 1-16</inkml:trace>
  <inkml:trace contextRef="#ctx0" brushRef="#br0" timeOffset="7071.41">3429 804 0,'0'0'0,"0"22"15,21-22 1,-21 21-16,21-21 16,0 0 15</inkml:trace>
  <inkml:trace contextRef="#ctx0" brushRef="#br0" timeOffset="12028.02">8361 2582 0,'0'22'78,"0"-1"-63,0 0-15,0 0 16,0 0-16,0 0 16,0 1-16,0-1 15,0 0-15,21-21 32,0 0-32,0 0 0,0 0 15,1-21-15,-1 0 0,21-1 0,-21 1 16,0 0-16,22-21 0,-22-1 15,21 22-15,-21-21 0,22-22 0,-22 22 16,21 0-16,-21-1 0,22-20 0,-22 21 16,0-1-16,0-20 0,0 20 15,1 1-15,-1 0 0,-21-1 0,0 22 16,21 0-16,-21 0 0,0 0 0,0 0 16,0 42-1,-21 0 1,0 0-16,-1 21 0,22 1 0,-21-1 15,0 0-15,21 1 0,-21 20 16,0-20-16,21 20 0,0-21 0,-21 1 16,21 20-16,-22-20 0,22-1 0,0 0 15,0 1-15,0-22 0,0 21 0,0-21 16,22 0-16,-1 1 0,0-22 16,21 0-16,-21 0 0,1 0 0,20 0 15,0 0-15,1 0 0,-22 0 0,21-22 16,0 1-16,1 0 0,-1 0 15,0-21-15,-20 20 0,20-20 0,-21 0 16,0-1-16,0 1 0,-21 0 16,0-1-16,0-20 0,0 21 15,0-1-15,0 1 0,-21 0 0,0-1 16,-21 1-16,21 0 0,-22 20 0,22 1 16,-21 0-16,-1 21 0,1 0 15,0 0-15,-1 0 0,1 21 0,0 0 16,21 1-16,-22 20 0,22 0 0,0-21 15,0 43-15,0-22 0,21 1 16,0-1-16,0 21 0,0-20 0,0 20 16,21-20-16,0-1 0,21 0 0,-21 1 15,22-22-15,-1 0 0,0 0 16,1 0-16,-1-21 0,0 0 16,1 0-16,20 0 0,-20 0 0,-1-21 15,0 21-15,1-21 0,-1 0 0,0 0 16,1-1-16,-1-20 0,0 21 15,-21 0-15,1-22 0,20 22 0,-21-21 16,0 21-16,0 0 0,1-1 0,-22 1 16,21 21-16,-21 21 31,0 1-31,0-1 0,0 0 16,-21 21-16,21-21 0,0 1 15,0 20-15,-22-21 0,22 0 16,0 0-16,0 1 0,0-1 0,0 0 15,0 0-15,0 0 0,22 0 16,-1-21-16,0 0 0,21 0 16,-21 0-16,1 0 0,20 0 0,-21 0 15,21 0-15,-20-21 0,20 0 0,-21 0 16,0 0-16,0 0 0,1-1 16,-1-20-16,-21 0 0,21 21 0,0-22 15,-21 22-15,21-21 0,-21 21 0,0-1 16,0 1-16,21 0 0,-21 0 15,22 21 1,-22 21 15,0 0-31,0 0 0,0 1 16,0-1-16,-22 0 0,22 21 0,-21-21 16,21 1-16,0 20 0,0-21 0,0 0 15,0 0-15,0 1 0,0-1 0,0 0 16,21 0-16,-21 0 15,22-21-15,-1 0 0,0 0 0,0 0 16,0 0-16,0 0 0,22 0 0,-22 0 16,0 0-16,21-21 0,-20 21 15,20-21-15,-21 0 0,21-22 16,-20 22-16,-1 0 0,0-21 0,0-1 16,0 22-16,0-21 0,-21 21 0,22-22 15,-22 22-15,0 0 0,0 0 16,0 0-16,-22 0 15,1 21-15,0 0 0,0 0 0,0 21 16,0-21-16,-1 21 16,1 0-16,21 21 0,-21-20 0,21-1 15,-21 21-15,21-21 0,0 22 0,0-22 16,0 0-16,0 21 0,0-21 16,0 1-16,0-1 0,21-21 0,0 21 15,0 0-15,1-21 0,-1 0 16,21 0-16,-21 0 0,22 0 0,-1 0 15,0 0-15,1 0 0,-1 0 16,0-21-16,-21 0 0,22 0 0,-22-1 16,21-20-16,-21 21 0,1-21 0,-1 20 15,0-20-15,0 21 0,-21-21 16,0 20-16,0 1 0,0 0 16,0 0-16,-21 21 15,0 0-15,21 21 16,0 0-16,0 0 0,0 1 15,0-1-15,0 0 0,0 0 0,0 21 16,21-20-16,0-1 0,-21 21 16,0-21-16,21 0 0,0 1 15,1-1-15,-1 0 0,0-21 0,0 21 16,0-21-16,0 0 0,1 0 0,20 0 16,-21 0-16,21 0 0,-20 0 0,20 0 15,0 0-15,-21-21 0,22 0 16,-22 0-16,21-22 0,1 22 0,-22-21 15,0-1-15,21 1 0,-21-21 16,1 20-16,20-20 0,-21-1 0,0 1 16,-21-22-16,21 22 0,-21-22 15,22 0-15,-22 22 0,0-1 0,0 22 0,0-22 16,0 22-16,0 21 16,0 0-16,-22 0 0,1-1 0,21 1 15,-21 21-15,0 0 0,0 0 0,0 21 16,-1 1-16,1 20 0,0 0 15,0 1-15,0 20 0,21-21 0,-21 22 16,-1-1-16,22 1 0,-21-1 0,21 1 16,0-22-16,0 22 0,0-22 0,0 22 15,0-22-15,0 0 0,0 1 16,0-1-16,0 0 0,21 1 0,1-1 16,-1-21-16,-21 21 0,21-20 15,0-1-15,0-21 0,0 21 16,1 0-16,20-21 0,-21 0 0,21 0 15,-20 0-15,20 0 0,-21 0 0,21-21 16,1 0-16,-22 0 0,21-1 0,-21 1 16,22-21-16,-1 21 15,-21 0-15,0-22 0,1 22 0,-1 0 0,0-21 16,-21 20-16,0 1 0,-21 21 31,0 0-15,21 21-16,-22 1 0,22-1 15,-21 0-15,21 0 0,-21 0 16,21 0-16,0 22 0,0-22 16,0 0-16,0 0 0,0 0 0,0 1 15,0-1-15,21-21 0,0 21 0,1 0 16,-1-21-16,0 0 0,21 0 16,-21 0-16,1 0 0,20 0 0,-21 0 15,21 0-15,-20 0 0,20-21 0,-21 0 16,0 0-16,22-1 0,-22 1 0,0 0 15,0-21-15,0-1 0,-21 1 16,0 21-16,21-21 0,-21-1 0,0 1 16,0 21-16,0-22 0,-21 22 0,0 0 15,0 0-15,-21 0 0,20 0 16,-20 21-16,21 0 0,-21 0 16,-1 0-16,22 0 0,-21 21 0,21 0 15,-64 85 1,64-85-16,21 21 0,-21-21 15,21 22-15,0-1 0,0-21 0,0 22 16,21-1-16,0-21 0,0 21 0,0-20 16,22-1-16,-22 0 0,21 0 15,0 0-15,22-21 0,-22 0 16,22 0-16,-1 0 0,1 0 0,-1 0 0,-20 0 16,20 0-16,1-21 0,-22 21 0,0-21 15,22 0-15,-22 0 16,-21-1-16,22-20 0,-22 0 0,21 21 15,-21-22-15,0 1 0,-21 0 0,0 20 16,0-20-16,0 21 0,0 0 0,0 0 16,0-1-16,-21 1 0,-21 21 15,21 0-15,-22 0 0,22 0 0,-21 0 16,0 21-16,-1 1 0,1-1 0,0 0 16,-1 0-16,1 21 0,0-20 15,20 20-15,1-21 0,0 21 16,0 1-16,21-1 0,0-21 15,0 0-15,0 1 0,0-1 0,21-21 16,0 21-16,22-21 0,-22 0 16,0 0-16,21 0 0,-21 0 0,22 0 15,-22 0-15,0-21 0,21 0 0,-20-1 16,-1 1-16,21 0 0,-21 0 16,0-21-16,1 20 0,-1-20 0,0 21 15,0 0-15,0 0 0,-21-1 0,0 1 16,0 42 15,0 1-31,-21-1 0,0 0 16,21 0-16,-21 0 0,21 0 0,0 22 15,0-22-15,0 0 0,0 0 16,0 0-16,21 1 0,0-1 16,-21 0-16,42 0 0,-20-21 0,-1 21 15,21-21-15,-21 0 0,22 0 0,-1 0 16,-21 0-16,21 0 0,1 0 15,-1 0-15,-21 0 0,22 0 0,-1-21 16,-21 0-16,21 0 0,-20-22 0,-1 22 16,21-21-16,0-22 0,-42 22 15,0 0-15,22-1 0,-22 22 16,0 0-16,0 0 0,-22 0 0,1 0 16,0 21-16,0 0 0,0 0 0,-22 0 15,1 0-15,21 0 16,-21 21-16,-1 0 0,22 0 0,-21 0 15,21 0-15,-22 22 0,22-22 0,0 21 16,21-21-16,0 22 0,-21-22 0,21 0 16,0 21-16,0-20 0,0-1 15,0 0-15,21 0 0,0-21 0,0 21 16,0-21-16,22 0 0,-22 0 0,0 0 16,21 0-16,-20 0 0,-1 0 0,21 0 15,-21-21-15,22 0 0,-22 0 16,0 0-16,42-43 0,-41 22 15,20-1-15,-21-20 0,43-43 16,-43 43-16,42-64 16,-42 63-16,43-84 15,-43 84-15,21-84 0,-20 106 16,-22-22-16,21 22 0,-21 21 16,0-21-16,0 20 0,0 1 15,-21 21-15,-1 0 16,1 0-16,0 21 0,0 1 0,0 20 15,0 0-15,-1 1 0,1 20 16,0 1-16,0-1 0,21 1 0,-42 168 16,20-105-1,1-84-15,21 20 16,-21-20-16,21-1 0,0 0 0,0 1 16,0-1-16,0 0 0,0 1 0,0-22 15,0 0-15,0 0 0,21 0 16,0-21-16,1 0 0,-1 21 0,21-21 15,-21 0-15,0 0 0,22 0 0,-22 0 16,21-21-16,-21 21 0,22-21 16,-22 0-16,0 0 0,21-22 0,-20 22 15,-1 0-15,0 0 0,21-43 16,-42 43-16,0 0 0,0 0 16,0 42-1,0 0 1,0 0-16,-21 1 15,21-1-15,-21 0 0,21 0 0,0 21 16,0-20-16,0-1 16,0 0-16,0 0 0,21-21 0,0 21 15,0-21-15,1 0 0,-1 0 0,0 0 16,21 0-16,-21 0 0,22 0 16,-22 0-16,21 0 0,-21-21 0,22 0 15,-22 0-15,0 0 0,21-1 16,1-41-16,-22 42 0,0 0 0,0-22 15,0 22-15,-21 0 16,0 0-16,0 0 0,0 42 31,-21 0-31,0 0 16,21 0-16,-21 0 0,0 1 0,21-1 16,-21 0-16,21 0 0,-22 0 0,1 0 15,21 1-15,0-1 0,0 0 0,-21-21 16,21 21-16,-21-21 15,21-21 17,21 0-17,0 0-15,0-1 0,1-20 16,-1 21-16,0-21 0,0 20 16,21-20-16,22-21 0,-22 41 15,22-20-15,-1 21 16,1 21-16,-22 0 15,-21 0-15,0 21 0,-21 0 16,0 0-16,0 1 0,22-1 16,-22 0-16,0 21 0,0-21 0,0 1 15,0-1-15,0 0 0,0 0 16,0 0-16,0 0 0,0 1 0,-22-1 16,22 0-16,-21-21 15,0 21-15,0-21 16</inkml:trace>
  <inkml:trace contextRef="#ctx0" brushRef="#br0" timeOffset="12789.11">16552 2286 0,'0'-21'0,"0"42"0,0-63 0,0 21 0,0-1 15,0 1-15,-21 21 0,0 0 16,-21 0-16,20 0 0,-20 0 16,0 0-16,-1 21 0,1 1 0,0-1 15,-1 0-15,1 0 0,21 0 0,-21 22 16,20-22-16,1 21 0,0-21 0,0 22 15,21-22-15,0 0 0,0 0 16,0 21-16,0-20 0,21-1 0,0-21 16,0 21-16,1 0 0,-1-21 0,21 0 15,-21 0-15,22 0 16,-22 0-16,21 0 0,-21 0 0,22-21 16,-22 21-16,0-21 0,21 0 0,-21-1 15,1 1-15,-1-21 0,0 21 16,0 0-16,0-22 0,0 22 0,-21 0 15,22 0-15,-22 0 0,21 21 0,-21-22 16,0 1 0,0 42 15,-21-21-31,21 22 0,-22-1 16,1 0-16,21 0 15,-21 0-15,0 22 0,0-22 0,21 21 16,0 0-16,-21 22 0,21-22 0,0 22 15,0-22-15,0 22 0,0-1 16,0 1-16,0-1 0,0 1 0,0 20 16,-22-20-16,22-1 0,0 22 0,0-22 15,0 1-15,0 21 0,0-22 0,-21 1 16,21-1-16,-21 1 0,21-1 0,-21-21 16,21 22-16,0-1 0,-21-20 15,21-1-15,0 22 0,-21-43 0,21 21 16,0 0-16,0-20 0,0-1 15,0 0-15,0 0 0,-22-21 16,1 0 0,21-21-1,0 0-15,0 0 0,-21-22 0,0 22 16,0-21-16,21-1 0,0-20 0,-21 21 16,21-22-16,0 22 0,0-22 0,0 22 15,0-22-15,0 22 0,0 0 16,21-1-16,0 1 0,0 0 0,0-1 15,22 1-15,-22 0 0,21-1 0,-21 1 16,0-21-16,22 20 0,-22-20 16,0 20-16,0-20 0</inkml:trace>
  <inkml:trace contextRef="#ctx0" brushRef="#br0" timeOffset="13199.03">15007 1736 0,'0'0'0,"-21"0"16,0 0-16,21 21 16,0 0-1,21-21 1,0 0-16,0 0 16,0 0-16,-21-21 15,0 0-15,0 0 16,-21 21 15,0 0-31,0 0 16,21 21-16,0 0 15,0 0-15,0 0 16</inkml:trace>
  <inkml:trace contextRef="#ctx0" brushRef="#br0" timeOffset="16962.78">17843 2900 0,'0'0'0,"-21"21"15,21 0 1,21-21 15,1 0-15,-1 0-16,0 0 0,0-21 15,0 0-15,0 21 0,1-21 0,20 0 16,-21-1-16,0 1 0,22-21 16,-22 21-16,21-22 0,-21 1 15,22 0-15,-22-22 0,21 22 0,-21-22 16,0 22-16,1 0 0,-1-22 0,-21 22 15,21 0-15,-21-22 0,0 22 16,0-1-16,0 1 0,0-21 0,0 20 16,0 22-16,-21-21 0,0-1 15,-1 22-15,22 0 0,-21 0 0,0 21 16,0 0-16,0 21 0,0 0 16,-22 22-16,22-1 0,0 0 15,0 22-15,0-22 0,-1 22 16,1-1-16,-21 1 0,42-1 0,-21 1 15,0 20-15,-1-20 0,1-1 16,21 1-16,0-22 0,0 0 0,-21 1 16,21-1-16,0 0 0,0-20 0,0-1 15,0 0-15,0 0 16,0-42 15,0 0-31,0 0 0,21-1 16,0 1-16,-21 0 0,22-21 0,-1 21 15,0-22-15,0 1 0,21 21 16,-20-22-16,-1 22 0,0 0 16,0 0-16,21 0 0,-20 21 0,-1 0 15,0 0-15,0 21 0,-21 0 16,21 0-16,-21 22 0,0-22 16,0 21-16,0-21 0,0 22 0,21-22 15,-21 0-15,22 21 0,-1-21 0,0 1 16,0-1-16,0-21 0,127 21 31,-105-21-31,20 0 0,-20 0 0,20 0 0,1 0 16,-22 0-16,21-21 0,-20 0 15,20-1-15,-20 1 0,-1 0 16,-21 0-16,0-21 0,22-1 0,-43 1 16,21 0-16,-21-1 0,0 1 15,0 0-15,0-1 0,-21 22 0,-1 0 16,1 0-16,-21 0 0,21 21 0,-22 0 15,22 0-15,-21 21 0,0 0 16,20 21-16,-20 1 0,0-1 0,-1 0 16,22 1-16,0-1 0,0 0 0,0 1 15,21-22-15,0 21 16,0-21-16,0 0 0,0 1 0,0-1 0,21-21 16,0 21-16,0-21 0,0 0 15,1 0-15,20 0 0,-21 0 16,21 0-16,-20-21 0,20 21 0,0-21 15,-21-1-15,1 1 0,20 0 0,-21 0 16,0-21-16,0 20 0,1-20 16,-1 21-16,0-21 0,-21 20 0,0 1 15,21 0-15,-21 42 32,-21 0-32,21 1 0,0 20 0,-21-21 15,21 0-15,0 22 0,0-22 16,0 0-16,0 0 0,0 0 0,21 0 15,-21 1-15,42-1 0,-21-21 0,1 21 16,20-21-16,0 0 0,1 0 16,-1 0-16,0 0 0,1 0 15,-1 0-15,0-21 0,1 0 0,-22-1 16,21 1-16,-21 0 0,0-21 0,1-1 16,-22 22-16,21-42 0,-21 20 15,21 1-15,-21 0 0,21-1 0,-21 22 16,0-21-16,0 21 0,0 0 15,0 42 1,0 21-16,-21-21 0,0 43 16,0-22-16,-1 22 0,1-22 15,0 21-15,0 1 0,0-1 16,0 1-16,-1-1 0,22 1 0,0-1 16,-21 1-16,21-1 0,0-20 0,0 20 15,0 1-15,0-22 0,21 0 16,-21 1-16,22-1 0,-22-21 0,21 43 15,0-43-15,-21 0 0,0 0 16,0 0 0,21-21-16,-21-21 15,0 0-15,0 0 16,0 0-16,0-22 0,0 1 0,0 0 16,21-1-16</inkml:trace>
  <inkml:trace contextRef="#ctx0" brushRef="#br0" timeOffset="17215.5">19918 2519 0,'21'-42'0,"-42"84"0,63-127 16,-42 43-16,21 21 0,0 0 15,1 21-15,-1-22 0,21 22 0,-21 0 16,22 0-16,-22 0 0,21 0 0,-21 22 16,22-1-16,-1 0 0,-21 0 15,0 0-15,-21 22 0,0-22 0,0 21 16,0-21-16,-21 22 0,0-22 0,0 21 15,-22-21-15,22 0 0,-21 1 16,0-1-16,-1 0 0,22 0 0,-21-21 16,21 21-16,-1 0 0,1-21 15,0 22-15,42-22 16,0 0 0,1 0-16,-1 0 0,21 0 0</inkml:trace>
  <inkml:trace contextRef="#ctx0" brushRef="#br0" timeOffset="17515.46">20722 2328 0,'0'-42'0,"0"84"15,0-105-15,0 42 0,0 0 0,0-1 16,-21 22 0,0 22-16,0-1 0,-1 0 15,1 42-15,0-20 0,-21 20 16,21 22-16,-1 0 0,1-1 0,0 1 15,0 0-15,21-22 0,0 22 0,0-1 16,0 1-16,0-21 0,0-1 0,0 1 16,0-1-16,0-21 0,0 1 15,0-1-15,0 0 0,0-20 0,0-1 16,0 0-16,0 0 0,0 0 0,0-42 47,0 0-47,0 0 15,0 0-15,0-22 0,21 1 0,0 0 16</inkml:trace>
  <inkml:trace contextRef="#ctx0" brushRef="#br0" timeOffset="17783.47">20595 2498 0,'0'-43'0,"0"86"0,0-128 0,0 43 0,21 21 15,-21-1-15,0 1 0,21 0 0,1 21 16,-1 0-16,21 0 0,0 0 15,-20 0-15,20 0 0,21 0 0,-20 21 16,-22 0-16,21 22 0,-21-22 16,1 106-1,-44-85-15,-20 1 0,0-22 0,-1 21 16,1-21-16,-21 0 0,-1 1 16,22-1-16,-22 0 0,1-21 0,20 0 15,22 21-15,-21-21 0,21 0 0,0 0 16,42 0-1,0 0-15,21 0 16,1-21-16,-1 0 0,0 21 0,22-21 16</inkml:trace>
  <inkml:trace contextRef="#ctx0" brushRef="#br0" timeOffset="18844.79">21082 2625 0,'0'-21'0,"21"21"15,0 0-15,0-22 0,1 22 16,-1-21-16,0 21 0,0-21 0,21 0 16,1 21-16,-1-21 0,0-22 15,1 22-15,-22 0 0,21 0 0,1 0 16,-22-22-16,0 22 0,0 0 16,-21 0-16,0 0 0,0 0 0,-21 21 15,0 0 1,-22 0-16,22 0 0,-21 0 0,0 21 15,20 0-15,-20 0 0,21 0 16,0 22-16,0-22 0,-1 21 0,22-21 16,0 22-16,0-22 0,0 21 0,0-21 15,22 22-15,-1-22 0,0 0 16,0 0-16,21 0 0,1 0 0,-1 1 16,0-22-16,1 0 0,-1 0 0,0 0 15,1 0-15,-1 0 0,0-22 16,1 1-16,-22 0 0,21 0 0,-21-21 15,22-1-15,-22 1 0,0 21 16,0-22-16,0 1 0,-21 21 16,0 0-16,22 0 0,-22-1 0,0 44 31,-22-1-31,1 0 0,0 0 16,0 21-16,0-20 0,0 20 0,-1-21 15,1 21-15,0-20 0,21-1 16,-21 0-16,21 0 0,-21 0 0,21 0 15,-21-21-15,21-21 32,0 0-17,0 0-15,21 0 0,0 0 0,0-1 16,21-20-16,-20 21 16,-1-21-16,21-1 0,0 22 0,-20-21 15,20 21-15,-21-1 0,21 1 16,-20 0-16,-1 21 0,21 0 0,-21 0 15,0 0-15,1 0 0,-22 21 16,21 0-16,-21 1 0,0-1 16,0 0-16,0 21 0,0-21 0,0 1 15,0 20-15,0-21 0,0 0 0,0 0 16,0 1-16,0-1 0,0 0 16,0 0-16,0 0 0,0 0 15,21-21 1,0 0-16,0 0 0,0 0 15,1 0-15,20 0 0,0 0 0,1 0 16,-1-21-16,0 0 0,22 0 0,-1 0 16,-20 0-16,20-22 0,1 22 15,-1-21-15,-21-1 0,22 1 0,-22 21 16,1-21-16,-22 20 0,21-20 0,-21 21 16,-21 0-16,0 0 0,0-1 15,0 1-15,-21 21 16,0 0-16,0 0 0,0 0 15,-1 0-15,1 0 0,0 21 16,21 1-16,0-1 0,0 0 0,0 0 0,0 0 16,0 0-16,21 22 15,0-22-15,1 21 0,-22 1 0,21-22 16,-21 21-16,21-21 0,-21 0 16,0 22-16,0-22 0,0 0 0,0 0 15,0 0-15,-21 1 0,0-22 16,-1 0-16,1 21 0,0-21 15,0 0-15,0 21 0,0-21 16,-1 0-16,1 0 16,21 21-16,-21-21 0,21-21 62</inkml:trace>
  <inkml:trace contextRef="#ctx0" brushRef="#br0" timeOffset="25715.38">2053 4636 0,'0'0'0,"0"-22"47,0 1-31,21 21-16,-21-21 16,21 21-16,-21-21 0,0 0 0,0 0 15,0-1-15,0 1 0,0 0 16,0 0-16,-42 0 0,21 0 0,-21-1 15,20 1-15,-20 0 16,-21 0-16,20 21 0,1 0 0,-22 0 16,22 21-16,-21 0 0,20 22 15,-20-1-15,20 0 0,1 1 0,21-1 16,-21 21-16,20 1 0,22-22 16,0 22-16,0-22 0,0 0 0,0 1 15,0-1-15,22-21 0,-1 0 16,21 1-16,-21-1 0,22-21 0,-22 0 15,21 0-15,0 0 0,1-21 0,-1-1 16,0 1-16,1-21 0,-22 0 16,21-1-16,1 1 0,-1 0 15,-21-22-15,0 22 0,22-22 0,-22 1 16,0-22-16,0 0 0,21 1 16,-20-1-16,-1 0 0,0 1 15,0 20-15,0-20 0,0 20 0,-21 1 16,0-1-16,0 22 0,0-1 0,0 22 15,0 0-15,0 0 0,-21 42 16,0 0-16,0 22 16,0-1-16,0 21 0,-1 1 15,1 21-15,0-1 0,0 1 0,21 0 16,0-1-16,-21 1 0,21 0 16,0-1-16,0-20 0,0-1 0,0 1 15,0-22-15,0 22 16,0-22-16,21-21 0,-21 21 0,21-20 15,0-22-15,0 21 0,1-21 0,-1 0 16,0 0-16,21-21 0,1-1 16,-1 1-16,0 0 0,-21-21 0,22-1 15,-1 22-15,0-21 0,-20 0 16,-1-1-16,0 22 0,0-21 0,-21-1 16,21 22-16,-21-21 0,0 21 15,0 42 1,0 0-16,0 0 15,-21 22-15,21-1 0,-21-21 16,21 21-16,-21 1 0,21-1 16,0-21-16,0 22 0,0-1 15,0-21-15,0 0 0,0 0 0,21 1 16,0-22-16,0 0 0,0 0 0,1 0 16,-1 0-16,21 0 0,-21-22 15,22 1-15,-1 0 0,-21 0 0,21 0 16,-20 0-16,20-22 0,-21 1 15,0 21-15,0-22 0,1 1 0,-1 0 16,0-1-16,-21 1 0,0 21 16,0 0-16,0 0 0,21-1 0,-21 44 15,0-1 1,0 0-16,0 0 0,0 21 16,0 1-16,0-22 0,-21 21 15,21 1-15,-21-1 0,21-21 0,0 21 16,0 1-16,0-22 0,0 21 15,0-21-15,0 22 0,0-22 0,0 0 16,0 0-16,21-21 0,0 0 16,0 0-16,0 0 0,1 0 15,-1 0-15,21-21 0,0 0 0,-20 0 16,20 0-16,21-22 0,-20 22 0,-1-21 16,0-1-16,1 1 0,-22 0 15,21-1-15,-21 1 0,-21 0 16,0-1-16,0 22 0,0 0 0,0 0 15,0 0-15,-21 21 16,0 0-16,0 0 0,0 0 0,0 0 16,-1 21-16,1 0 0,21 0 15,0 0-15,0 1 0,0 20 0,0-21 16,0 0-16,21 0 0,1 22 0,-22-22 16,21 0-16,0 0 0,0 22 15,-21-22-15,0 0 0,21 0 0,0 0 16,-21 0-16,0 1 0,22-1 0,-22 0 15,21-21-15,-21 21 0,21-21 16,0 0-16,0 0 16,0 0-16,1 0 0,20 0 0,-21 0 15,21-21-15,-20 0 0,20 0 16,0-1-16,-21-20 0,1 21 16,20-21-16,-21 20 0,0-20 0,0 21 15,-21-21-15,0-1 0,22 22 0,-22 0 16,0-21-16,0 20 0,0 1 15,-22 21 1,22 21-16,-21 1 0,0-1 16,0 0-16,21 0 0,0 21 15,-21-20-15,0 20 0,21 0 0,0-21 16,0 22-16,0-22 0,0 21 16,0-21-16,0 1 0,0 20 0,21-42 15,0 21-15,0 0 0,21-21 0,-20 0 16,20 0-16,0 0 0,1 0 15,-1 0-15,21 0 0,-20-21 0,-1 0 16,0 0-16,22 0 0,-22-1 16,1-20-16,-1 21 0,-21-21 0,21-1 15,-20 1-15,20 21 0,-21-22 16,-21 22-16,0-21 0,21 21 16,-21 0-16,0 42 15,-21-21-15,21 21 0,-21 0 16,0 21-16,0-20 0,-1-1 15,22 21-15,-21 0 0,0-20 16,0 20-16,0-21 0,21 0 0,0 0 16,-21 1-16,21-1 0,-22 0 0,22-42 47,22 0-47,-1-22 15,-21 22-15,21 0 0,0 0 16,0-22-16,0 22 0,22-21 15,-22 21-15,21-22 0,1 22 16,-22 0-16,0 21 0,0 0 0,0 0 16,-21 21-1,0 0-15,0 1 0,0-1 16,0 21-16,0-21 0,0 0 0,0 22 16,0-22-16,0 21 0,0-21 15,21 1-15,-21-1 0,22 0 0,-1 0 16,0 0-16,21 0 0,-21 1 0,22-22 15,-22 0-15,21 0 0,1 0 16,-1 0-16,21 0 0,-20 0 0,20-22 16,-20 22-16,20-21 0,-21 0 15,1-21-15,-1 21 0,-21-22 0,22 1 16,-22 21-16,0-22 0,0 1 16,0 0-16,-21-1 0,0 1 0,0 0 15,0 21-15,-21-1 0,0 1 0,0 21 16,-22 0-16,22 0 0,-21 0 15,0 0-15,-1 21 0,1 1 0,0-1 16,20 0-16,-20 0 0,21 0 0,0 0 16,0 22-16,-1-22 15,22 0-15,0 0 0,0 0 16,22-21-16,-1 0 0,0 0 0,21 0 16,1 0-16,-22 0 0,21 0 15,0 0-15,-20 0 0,-1 0 16,0 0-16,0-21 0,0 21 0,0 0 15,-21 21 1,0 1-16,-21-1 16,0 21-16,0 0 0,0 1 0,0-1 15,-1 22-15,1-22 0,0 21 16,0-20-16,0 20 0,-43 43 16,43-42-16,0-1 0,0-21 15,0 22-15,-1-1 0,1 1 0,-21 42 16,42-64-16,-21 22 0,0-22 15,-1 0-15,1 1 0,0-1 16,0 0-16,0-21 0,0 22 0,-1-22 16,1 0-16,0 0 0,-21 0 0,-1 22 15,22-43-15,21-21 16,0-1 0,0-20-16,0 21 0,21-21 0</inkml:trace>
  <inkml:trace contextRef="#ctx0" brushRef="#br0" timeOffset="25905.02">4191 4043 0,'-21'-21'15,"42"42"-15,-63-42 0,20 0 0,22-1 0</inkml:trace>
  <inkml:trace contextRef="#ctx0" brushRef="#br0" timeOffset="26115.63">8403 4128 0</inkml:trace>
  <inkml:trace contextRef="#ctx0" brushRef="#br0" timeOffset="27399.25">8276 4001 0,'21'-22'0,"-42"44"0,85-65 0,-43 22 16,21 0-16,-21 0 0,22-22 16,-22 22-16,21 0 0,-21-21 0,0 21 15,-21-1-15,0 1 0,0 0 0,0 0 16,-21 0-16,0 0 0,-21-1 15,21 22-15,-1 0 0,-20 0 0,0 0 16,21 0-16,-22 22 0,1-22 0,0 42 16,-1 0-16,1 1 0,0-1 15,-1 21-15,1 22 0,0 0 16,-1-1-16,22 1 0,-21 0 0,21-22 16,-1 22-16,22 0 0,0-22 0,0 22 15,0-22-15,0-20 0,22 20 16,-1-21-16,0 1 0,0-22 0,21 21 15,1-21-15,-1-21 0,0 0 0,1 0 16,-1 0-16,22 0 0,-22 0 16,0-21-16,22 0 0,-22-21 0,0 21 15,1-22-15,-1 1 0,0 21 0,1-22 16,-22 1-16,0 0 0,0-1 16,0 1-16,1 21 0,-22 0 0,0 0 15,0-1-15,0 1 0,0 42 16,-22 1-1,1-1-15,0 21 0,0-21 16,0 22-16,21-22 0,-21 21 0,21 0 16,-22 1-16,22-22 0,0 21 0,0-21 15,0 22-15,22-22 0,-1 0 0,0-21 16,0 21-16,21-21 0,1 0 16,-22 0-16,21 0 0,1 0 0,-1 0 15,0 0-15,1-21 0,-1 0 0,0 0 16,1 0-16,-1-1 0,-21-20 15,0 21-15,-21-21 0,0 20 0,0-20 16,0 0-16,0-1 0,-21 1 16,0 0-16,0-1 0,-22 1 0,1 21 15,0 0-15,-1 0 0,1-1 16,-21 22-16,20 0 0,1 22 0,0-22 16,-1 21-16,22 21 0,0-21 0,0 22 15,0-22-15,21 21 0,0-21 0,0 22 16,0-1-16,21-21 0,0 0 15,0 0-15,0 1 0,22-1 0,-1-21 16,0 0-16,22 0 0,-22 0 0,22 0 16,-22 0-16,0-21 0,22 21 15,-22-22-15,0 1 0,1 0 16,-22 0-16,21 0 0,-21 0 0,1-22 16,-1 22-16,21-21 0,-21-1 15,-21 22-15,0 0 16,21 21-16,-21 21 15,0 0-15,0 22 0,0-22 16,0 0-16,0 21 0,-21 1 0,21-22 16,-21 21-16,21-21 0,0 22 15,0-22-15,-21 0 0,21 0 0,0 0 16,-21 1-16,21-1 0,0 0 16,0-42 15,0 0-31,0-1 0,0 1 15,21 0-15,0-21 0,-21 21 0,21-22 16,-21 1-16,21 0 0,1 20 16,-1-20-16,0 0 0,0 21 0,0-22 15,0 22-15,1 0 0,-1 21 0,0 0 16,0 0-16,0 0 0,-21 21 16,21 0-16,-21 0 0,22 1 15,-22 20-15,21-21 0,-21 0 16,0 22-16,21 20 0,-21-42 0,0 0 15,0 22-15,21-22 0,-21 0 16,21-21-16,-21 21 0,21-21 31,1-21-15,-1 0-16,-21 0 0,21 0 16,0-1-16,0-20 0,0 21 0,1-21 15,-1-1-15,21 22 0,-21-21 16,22-1-16,-22 22 0,21-21 0,-21 21 15,0 0-15,1 21 0,-1 0 0,0 0 16,-21 21-16,0 0 0,0 0 0,0 21 16,0-20-16,0 20 0,0-21 15,0 21-15,-21-20 0,0 20 0,21-21 16,0 0-16,0 22 0,-22-22 16,22 0-16,0 0 0,0 0 0,0 0 15,0 1-15,0-1 16,22-21-16,-1 0 0,0 0 15,0 0-15,0 0 0,0 0 16,1 0-16,-1-21 0</inkml:trace>
  <inkml:trace contextRef="#ctx0" brushRef="#br0" timeOffset="27703.71">10880 4233 0,'-22'-21'16,"44"42"-16,-65-42 0,22 21 0,0 0 15,-21 0-15,20 21 0,1 1 0,0-1 16,0 0-16,0 21 0,21 1 0,0-1 16,0 0-16,0 22 0,0-22 0,-21 22 15,21-1-15,0 22 0,-22-22 16,22 1-16,0 20 0,-21-20 0,0 21 16,21-22-16,-21 22 0,0-22 15,0 22-15,-1-22 0,-20 1 0,21 21 16,0-22-16,-22-21 0,22 22 0,0-22 15,0 1-15,0-1 0,21-21 0,0 21 16,0-20-16,0-1 0,21-21 31,0-21-31,0-1 0,0 1 0,1 0 16,-1-21-16,0-1 0,0 1 0,0 0 16</inkml:trace>
  <inkml:trace contextRef="#ctx0" brushRef="#br0" timeOffset="27977.71">10689 4551 0,'0'-64'0,"0"128"0,21-170 0,22-42 16,-22 127-1,0 0-15,0 21 0,0 0 16,0 0-16,22 21 0,-22 0 16,21 21-16,1-21 0,-22 22 0,21-1 15,-21 0-15,0 1 0,-21-1 0,0 0 16,0 1-16,-21-1 0,0 0 0,0-20 15,-21-1-15,20 21 0,-20-21 16,-43 0-16,43 1 0,21-22 16,-21 0-16,20 0 0,1 0 0,0 0 15,21-22-15,0 1 16,0 0-16,0 0 16,21 21-16,0-21 0,1 21 15,-1 0-15,0 0 0</inkml:trace>
  <inkml:trace contextRef="#ctx0" brushRef="#br0" timeOffset="28759.88">11049 4868 0,'21'0'0,"-42"0"0,63 0 15,-21 0-15,1 0 0,20 0 16,-21-21-16,0 21 0,0-21 16,1 0-16,20 0 0,-21 0 0,0-22 15,0 22-15,22-21 0,-22 21 16,0-22-16,0-20 0,0 20 0,22-20 0,-43-1 15,21 1-15,0-1 0,0 1 16,-21-1-16,0 22 0,0-21 16,0 20-16,0 1 0,0 21 0,0 0 15,0-1-15,0 1 0,0 0 0,0 42 32,-21 0-32,0 22 0,21-1 0,-21 0 15,21 22-15,0-1 0,-21 1 0,21-1 16,-22-20-16,22 20 0,0 1 15,-21-1-15,21-20 0,0-1 0,0 21 16,0-20-16,0-1 0,0 0 0,21-20 16,1 20-16,-1-21 0,0 0 0,21 0 15,-21-21-15,1 0 0,20 0 16,-21 0-16,0 0 0,22 0 16,-22 0-16,0-21 0,21 0 0,-21 0 15,1-21-15,-1 20 0,0 1 0,21-21 16,-21 21-16,1 0 0,-22-22 15,21 22-15,-21 0 0,21 21 0,-21-21 16,0 42 0,0 0-16,0 0 15,-21 0-15,21 1 0,0-1 16,0 0-16,0 0 0,0 0 0,0 0 16,0 1-16,0-1 0,21 0 15,0-21-15,0 21 0,22-21 16,-22 21-16,21-21 0,0 0 15,1 0-15,-1 0 0,0 0 0,22 0 16,-22 0-16,1-21 0,-1 0 0,0 0 16,1 0-16,-22-1 0,21-20 0,-21 21 15,0-21-15,1 20 0,-1-20 16,-21 0-16,0 21 0,0-1 0,0 1 16,0 0-16,0 0 0,-21 21 0,-1 0 15,-20 0-15,21 21 0,0 0 16,-22 0-16,22 1 0,0-1 15,0 0-15,0 21 0,21-21 0,0 1 16,0 20-16,0-21 0,0 21 0,0-20 0,0-1 16,0 0-16,21 0 0,0 0 15,0 0-15,0-21 0,1 22 16,-1-22-16,0 0 0,0 0 0,21 0 16,-20 0-16,-1 0 0,0 0 0,21 0 15,-21-22-15,1 1 0,-1 21 0,0-21 16,-21 0-16,0-21 0,21 20 15,-21 1-15,0 0 0</inkml:trace>
  <inkml:trace contextRef="#ctx0" brushRef="#br0" timeOffset="28955.52">12277 4233 0,'0'-21'0,"0"42"0,-22-63 16,1 42-16,21-21 0,-21 21 15,21-21-15,-21 21 0,21-21 16,-21 21-16,42 0 31,0 0-31,21 21 0,-20-21 16,-1 0-16,0 0 0,0 21 0,0-21 16</inkml:trace>
  <inkml:trace contextRef="#ctx0" brushRef="#br0" timeOffset="30778.14">13801 4657 0,'0'21'0,"21"-21"31,0 0-15,0-21-16,-21 0 0,0-1 15,0 1-15,21 0 0,0 0 0,1 0 16,-22-22-16,21 1 0,0 0 16,0-22-16,21 22 0,-20-22 0,-1 1 15,0 21-15,0-22 0,0 1 16,0 20-16,1-20 0,-22 20 0,0 1 15,21 0-15,-21-1 0,0 22 0,0 0 16,0 0-16,-21 21 16,-1 21-1,1 21-15,-21 1 0,21-1 16,0 0-16,-1 22 0,-20 63 16,21-64-16,0 1 0,0-1 15,-1 1-15,1-22 0,21 22 16,-21-22-16,21 0 0,0 1 0,0-1 0,0 0 15,0-20-15,21-1 0,0 0 0,1 0 16,-1-21-16,21 0 0,0 21 16,-20-21-16,20 0 0,0 0 15,1 0-15,-1-21 0,0 21 0,1-21 16,-1 0-16,-21 0 0,21-1 0,-20 1 16,-1 0-16,0 0 0,21-21 0,-21 20 15,-21-20-15,22 21 0,-1 0 16,-21 0-16,21-1 0,-21 1 15,0 42 1,0 1-16,0-1 16,0 0-1,0 0-15,0 0 0,0 0 0,0 1 16,0-1-16,0 0 0,0 0 0,21-21 16,0 21-16,0 0 0,1-21 0,-1 0 15,21 0-15,-21 0 0,22 0 16,-22 0-16,21 0 0,-21 0 0,22 0 15,-22 0-15,21-21 0,-21 21 0,0-21 16,1 0-16,-1 0 0,-21 0 0,0-1 16,21-20-16,-21 21 0,0 0 15,21 0-15,-42 42 32,0 0-32,21 0 0,-21 0 15,21 0-15,-22 1 16,1-1-16,0 0 0,21 0 0,0 0 15,-21 0-15,0 1 0,0-1 16,21 0-16,-22-21 16,22-21 15,22 0-31,-1-1 16,0 1-16,0-21 0,21 21 15,-20 0-15,-1-22 0,21 22 0,-21 0 16,0 0-16,22 0 0,-22-1 15,21 1-15,-21 21 0,1 0 16,-1 0-16,0 0 0,0 0 16,-21 21-16,0 1 0,0-1 0,0 0 15,0 0-15,0 0 0,0 0 16,0 1-16,0-1 0,0 0 0,0 0 16,0 0-16,0 0 0,0 1 15,0-1-15,0 0 0,0-42 63,21 0-63,0-1 0,1 1 0,-1 0 15,0 0-15,0-21 0,21 20 16,-20-20-16,20 21 0,-21-21 16,21-1-16,1 1 0,-1 21 0,0 0 15,-20-1-15,20 1 0,-21 0 16,43 21-16,-43 0 15,-21 21-15,0 0 0,0 1 16,0-1-16,0 0 0,-21 21 0,-1-21 16,1 1-16,21 20 0,-21-21 0,21 0 15,-21 22-15,21-22 0,0 0 16,0 0-16,0 0 0,0 0 16,0 1-16,0-1 0,21-21 0,0 21 0,0-21 15,1 0-15,20 21 0,-21-21 16,21 0-16,-20 0 0,20 0 0,0 0 15,1 0-15,-1 0 0,0-21 16,1 0-16,-22 21 0,21-21 0,-21-22 16,22 22-16,-22 0 0,0-21 0,0-1 15,0 1-15,0 21 0,1-22 0,-1 1 16,-21 21-16,0-21 0,0 20 16,0 1-16,-21 21 15,-1 21-15,1 1 0,0-1 16,0 21-16,0-21 0,0 0 15,-1 22-15,22-22 0,0 21 16,-21-21-16,21 1 0,0-1 0,0 0 16,0 0-16,0 0 0,0 0 0,21 1 15,1-22-15,-1 0 0,0 0 0,0 21 16,21-21-16,-20 0 0,20 0 16,0 0-16,1 0 0,-1 0 0,-21-21 15,21 21-15,-20-22 0,-1 1 16,0 21-16,0-21 0,0 0 0,-21 0 0,21 0 15,-21-1-15,0 1 16,0-21-16,0 21 0</inkml:trace>
  <inkml:trace contextRef="#ctx0" brushRef="#br0" timeOffset="31027.18">15769 3810 0,'-21'0'0,"42"0"0,-63 0 15,21 0-15,-1-21 0,1 21 16,21-21-16,-21 21 16,21 21 30,-21-21-30,0 0-16,0 0 0</inkml:trace>
  <inkml:trace contextRef="#ctx0" brushRef="#br0" timeOffset="31287.19">14393 3979 0,'-21'22'0,"42"-44"0,-63 44 0,63-22 32,0 0-32,0 0 0,22 0 15,-1 0-15,0 0 0,1 0 0,-1 0 16,0-22-16,22 22 0,-22 0 16,1 0-16,-1 0 0,0 0 0,-21 0 15,1 0-15,-22-21 16,-22 21 15,1 0-31,0 0 0,0 0 16,0 0-16</inkml:trace>
  <inkml:trace contextRef="#ctx0" brushRef="#br0" timeOffset="32419.32">1143 7218 0,'0'0'0,"-42"0"0,-1 0 0,1 0 16,21 0-16,-22 0 0,22 0 0,0 0 15,0 0-15,42 0 32,0 0-32,0 0 0,22 0 15,-1 0-15,22 0 0,-1 0 16,1 0-16,41 0 0,-20 0 0,21 0 16,-21 0-16,20-21 0,-20 21 15,21 0-15,-21-21 0,20 21 0,-20 0 16,-21-22-16,20 22 0,-20-21 15,-22 21-15,0-21 0,-20 21 0,-1-21 16,-21 0-16,0 0 16,0-1-16,-43 22 0,22-21 15,0 0-15,-21 21 0,-1-21 0,1 21 16,0 0-16,-1 0 0,1 0 16,21-21-16,0 21 0,0 0 0,-1 0 15,44 0 16,-1 0-31,0 0 0,21 0 0,-21 0 16,22 0-16,-1 0 0,-21 21 16,22-21-16,-22 21 0,0-21 0,-21 21 15,0 0-15,0 1 0,0 20 16,0-21-16,-21 0 0,0 22 16,-22-22-16,22 21 0,-21-21 0,21 0 15,-1 1-15,-20 20 0,21-21 16,0-21-16,0 21 0,21 0 0,-22-21 15,22 22-15,-21-22 16,21-22 0,0 1-16</inkml:trace>
  <inkml:trace contextRef="#ctx0" brushRef="#br0" timeOffset="40984.39">4233 6138 0,'0'0'0,"0"-42"16,21 21-16,-21 0 0,0 0 15,0-1-15,0 1 0,-21 0 16,0 0-16,-21 0 0,21 21 16,-1 0-16,1 0 0,-21 0 15,0 21-15,-1-21 0,1 42 0,-22-21 16,22 22-16,-21-1 0,-1 0 15,22 22-15,-22-1 0,22 22 0,0 0 16,-1-1-16,22-20 0,-21 21 0,21-1 16,-1-20-16,1-1 0,21 1 15,0-1-15,0-20 0,21-1 0,1 0 16,20-21-16,0 22 0,1-43 16,-1 21-16,0-21 0,22 0 0,-22 0 15,22-21-15,-22 21 0,21-21 0,-20-22 16,-1 22-16,22 0 0,-22-21 15,0 20-15,-21-20 0,22 0 16,-22 21-16,0-22 0,0 1 0,0 0 16,1 20-16,-1-20 0,-21 21 15,0 0-15,0 0 0,0-1 0,0 44 32,0-1-32,0 0 0,0 21 15,-21-21-15,-1 22 0,22-1 0,-21-21 16,21 22-16,0-1 0,0-21 0,0 0 15,0 22-15,0-22 0,0 0 16,21 0-16,1-21 0,20 21 16,-21-21-16,21 0 0,1 0 0,-1 0 15,0 0-15,1-21 0,-1 21 16,0-21-16,22 0 0,-22 0 0,1-1 16,-1 1-16,0-21 0,-21 21 15,1-22-15,-1 22 0,-21-21 0,0 0 16,0-1-16,0 1 0,0 0 0,-21-1 15,-1 22-15,1-21 0,0 21 16,-21 21-16,-1 0 0,1 0 0,-21 0 16,20 0-16,1 21 0,-22 0 15,22 0-15,0 0 0,21 22 0,-1-22 16,-20 21-16,42-21 0,0 0 16,0 1-16,0-1 0,0 0 0,0 0 15,21-21-15,22 0 0,-22 0 0,21 0 16,0 0-16,22 0 0,-22 0 15,22 0-15,-22-21 0,22 0 0,-1 0 16,-21-1-16,22 1 0,-22 0 0,1 0 16,-1 0-16,0 0 0,-21-1 15,1 1-15,-1 21 0,0 0 0,0 0 16,-21 21 0,0 1-16,0-1 0,0 0 15,0 21-15,0-21 0,0 22 16,0-22-16,0 21 0,0-21 0,-21 1 15,21 20-15,0-21 0,0 0 0,0 0 16,0 1-16,0-1 16,0-42 15,0-1-15,0 1-16,0 0 0,0 0 0,0 0 15,0-22-15,0 1 0,0 21 0,0-21 16,21-1-16,0 1 0,-21 0 15,21 20-15,1 1 0,20 0 16,-21 0-16,0 21 0,0 0 0,1 0 16,-1 0-16,0 21 0,0 0 0,0 0 15,0 1-15,-21 20 0,0-21 16,0 21-16,0-20 0,0 20 0,0-21 16,0 21-16,0-20 0,0-1 0,0 0 15,0 0-15,0 0 16,0 0-16,22-21 15,-22-21 1,21 0-16,0 21 0,-21-21 0,21 0 16,0-22-16,0 22 0,1-21 15,20 21-15,106-170 16,-127 170 0,0 0-16,1 0 0,-1 21 15,0 0-15,0 21 0,-21 0 0,21 0 16,-21 0-16,0 1 0,0 20 0,0 0 15,0-21-15,0 22 0,0-22 16,0 21-16,0-21 0,0 22 0,0-22 16,0 0-16,0 0 0,0 0 0,0 1 15,0-1-15,0 0 0,0 0 16,21-21 15,1 0-31,-22-21 0,21 0 0,0 0 16</inkml:trace>
  <inkml:trace contextRef="#ctx0" brushRef="#br0" timeOffset="41287.33">6456 6541 0,'0'-22'16,"0"44"-16,-21-44 16,-1 22-1,22 22-15,-21-1 0,21 21 0,0-21 16,0 22-16,0-1 0,0 0 0,-21 1 15,21 20-15,0-21 0,0 22 16,0-1-16,0 1 0,0-1 16,-21 1-16,21 21 0,-21-22 0,0 22 15,-1-22-15,22 22 0,-21-22 0,0 1 16,0 21-16,0-22 0,0 1 0,-1 20 16,1-20-16,0-22 0,0 22 15,21-22-15,-21 21 0,0-41 0,21 20 16,-22-21-16,22 0 0,0-42 15,22 0 1,-1-21-16,0-1 0,21 1 0,-21-22 16</inkml:trace>
  <inkml:trace contextRef="#ctx0" brushRef="#br0" timeOffset="41575.79">6371 6837 0,'0'0'0,"0"-42"0,0-107 15,0 128 1,0 0-16,21 0 0,0 0 0,1 21 16,-1 0-16,21 0 0,-21 0 15,22 21-15,-1 0 0,0 0 0,1 22 16,-22-22-16,21 21 0,-21 0 16,-21-20-16,0 20 0,0 0 0,0-21 0,-21 22 15,0-22-15,-21 0 16,20 0-16,-20 0 0,0 1 0,-1-1 15,1-21-15,21 21 0,-21-21 0,20 0 16,1 0-16,0 0 0,42-21 31,0 21-31,1-21 16,-1-1-16,21 22 0,-21-21 0</inkml:trace>
  <inkml:trace contextRef="#ctx0" brushRef="#br0" timeOffset="42793.3">7027 7049 0,'0'-22'32,"21"22"-32,1-21 15,-1 0-15,-21 0 0,21 0 0,0 0 16,0-22-16,0 22 0,1-21 0,-1 21 15,0-22-15,0 22 0,-21-21 16,21 21-16,-21-1 0,21 1 0,-21 0 16,0 42 15,0 0-15,0 1-16,0-1 0,0 0 0,0 0 15,0 0-15,0 0 0,0 22 0,0-22 16,0 21-16,0-21 0,0 1 15,0 20-15,0-21 0,0 0 0,0 0 16,0 1-16,22 20 0,-1-21 16,0 0-16,0-21 0,0 0 15,0 0-15,1 0 0,-1 0 16,21 0-16,-21 0 0,0-21 0,1 0 16,-1 0-16,0 0 0,21-1 15,-21-20-15,1 21 0,-1-21 0,63-128 16,-62 128-1,-1-43-15,0 22 0,0-1 0,0 1 16,0-1-16,1 22 0,-1-22 16,-21 22-16,21 21 0,-21-21 0,0 20 15,0 1-15,0 0 0,0 0 0,-21 21 16,0 21-16,21 0 16,0 0-16,-22 1 0,1 20 15,21 0-15,-21 1 0,21-1 16,0 21-16,0 1 0,0-22 0,0 22 0,0-1 15,0-20-15,0 20 0,0-21 0,0 1 16,0-1-16,0 0 16,0-20-16,21 20 0,0-21 0,1 0 15,-22 0-15,21 1 0,0-1 0,21-21 16,-21 0-16,1 0 0,20 0 0,0 0 16,-21 0-16,22 0 0,-1 0 15,-21-21-15,22-1 0,-22 1 0,21 0 16,-21 0-16,22-43 15,-22 22-15,0 21 0,0-21 0,-21-1 16,0 22-16,0 0 0,0 0 0,0 0 16,0-1-16,-21 22 0,0 0 0,0 0 15,-1 0-15,1 0 0,0 22 16,0-1-16,0 0 0,21 0 0,-21 21 16,21-20-16,-22-1 0,22 21 15,0-21-15,-21 0 0,21 1 0,0 20 16,0-21-16,0 0 0,0 0 0,21-21 15,22 43-15,-22-43 0,0 0 16,0 21-16,0-21 0,22 0 16,-22 0-16,21 0 0,1 0 0,-22 0 15,21-21-15,-21 21 0,22-21 0,-22-1 16,21 1-16,-21 0 0,22-21 16,-22-1-16,-21 1 0,0 21 15,0-21-15,0 20 0,0-20 16,0 21-16,0 0 0,-21 21 15,-1 0-15,1 0 0,0 0 16,0 0-16,0 0 0,21 21 16,21-21 15,0 0-31,0 0 0,0 0 0,1-21 16,20 21-16,-21 0 0,0-21 15,0 21-15,1 0 0,-1 0 16,-21 21-1,0 0-15,0 0 0,0 0 16,0 0-16,0 22 0,0-22 16,-21 0-16,21 0 0,-22 0 0,22 1 15,0-1-15,0 0 0,0 0 0,0 0 16,22-21-16,-1 0 16,0 0-16,0 0 0,0 0 15,22 0-15,-22 0 0,0 0 0,0-21 16,0 21-16,0-21 0,1 0 0,-1 21 15,-21-21-15,21-1 0,-21 1 16,0 0-16,0 0 0,0 0 16,-21 0-16</inkml:trace>
  <inkml:trace contextRef="#ctx0" brushRef="#br0" timeOffset="42980.46">7345 6308 0,'-43'0'0,"86"0"0,-107 0 15,43 0-15,0 0 0</inkml:trace>
  <inkml:trace contextRef="#ctx0" brushRef="#br0" timeOffset="44783.82">11155 6244 0,'21'-21'16,"-42"42"-16,42-63 0,-21 21 15,0 0-15,0-1 0,0 1 0,0 0 16,0 0-16,0 0 0,0 0 16,0 42 15,0 0-31,-21 0 0,21 21 0,0 1 15,-21-1-15,-1 0 0,1 1 0,21-1 16,-21 22-16,0-22 0,21 0 16,0 1-16,0-1 0,-21 0 0,21-21 15,0 1-15,0-1 0,0 0 0,0 0 16,21-21-16,0 0 16,0 0-16,0-21 0,1 0 15,20 0-15,-21-1 0,0 1 16,0-21-16,1 21 0,-1-22 0,0 1 15,0 0-15,0-1 0,0 1 0,1 21 0,-1-21 16,-21 20-16,21 1 16,0 21-16,-21 21 15,0 1 1,0-1-16,0 21 0,0-21 0,21 0 16,-21 22-16,0-22 0,0 0 15,21 21-15,-21-20 0,0-1 0,0 0 16,22 0-16,-1 0 0,0 0 0,0 1 15,0-22-15,22 0 0,-22 0 16,0 0-16,0 0 0,0 0 16,22-22-16,-22 1 0,0 0 0,0 0 15,0 0-15,22-64 16,-22 64-16,0-21 0,0-1 0,0 1 16,-21 0-16,0 20 0,21 1 15,1-21-15,-22 21 0,0 0 0,0-1 16,0 44-1,0-1 1,0 0-16,0 0 0,0 0 16,-22 22-16,1-22 0,21 0 0,0 21 15,0-21-15,0 22 0,0-22 0,0 0 16,0 0-16,0 0 0,0 1 0,0-1 16,21 0-16,1 0 15,-1-21-15,0 0 0,0 0 0,0 0 16,0 0-16,22 0 0,-22 0 0,0 0 15,21-21-15,-20 21 0,-1-21 0,0 0 16,0-1-16,0 1 0,0-21 0,1 21 16,-1-22-16,0 22 0,0-21 15,-21 21-15,0 0 0,21-22 0,-21 22 16,21 21-16,-21-21 0,-21 42 31,0-21-15,0 21-16,21 0 0,0 22 15,-21-22-15,21 0 0,0 21 0,-21-20 0,21-1 16,0 21-16,0-21 0,0 0 16,0 1-16,0-1 0,0 0 0,21 0 15,0 0-15,-21 0 0,21-21 16,0 0-16,0 22 0,1-22 0,-1 0 16,0 0-16,0 0 0,0 0 0,0 0 15,22-22-15,-22 1 0,0 0 0,0 0 16,0 0-16,1 0 0,20-22 15,-21 1-15,0 0 0,0-1 0,1 1 16,-1 0-16,0-22 0,0 22 16,0-1-16,0 1 0,1 0 0,-1-22 15,0 22-15,0 0 0,-21-1 16,0 1-16,21 21 0,-21 0 0,0-22 16,21 43-16,-21-21 0,0 0 0,-21 42 31,0 0-31,0 0 0,21 22 15,-21-1-15,0 0 0,21 1 0,-22 41 16,22-41-16,-21-1 0,21 0 16,-21 64-16,21-63 15,0-1-15,0 0 0,0 1 0,0-22 16,0 21-16,0-21 0,21 22 0,0-22 16,1-21-16,-22 21 0,21-21 0,0 0 15,21 0-15,-21 0 0,22 0 16,-22 0-16,21 0 0,1-21 15,-22 0-15,21-1 0,0-20 0,-20 0 16,20 21-16,-21-22 0,0 1 0,22 0 16,-22-22-16,0 22 0,21-1 0,-21-20 15,1 21-15,-1-22 0,-21 22 16,21-1-16,-21-20 0,21 42 16,-21-22-16,0 1 0,0 21 15,-21 21-15,0 0 16,0 21-16,-1 0 0,1 22 15,0-1-15,-21 0 0,21 1 0,-1 20 16,1-21-16,0 22 0,21-22 0,0 1 16,0 20-16,0-21 0,0 22 15,0-22-15,0 1 0,0-1 0,0 0 16,21 1-16,0-22 0,1 0 0,-1 21 16,0-42-16,0 21 0,-21 1 15,21-22-15,0 0 0,1 0 0,-1 0 16,0 0-16,0 0 0,0-22 0,0 1 15,1 0-15,-1 0 0,0-43 16,-21 43-16,21-21 0,-21 0 0</inkml:trace>
  <inkml:trace contextRef="#ctx0" brushRef="#br0" timeOffset="44979.96">12446 6033 0,'0'0'16,"-21"0"-1,21-22 17,0 1-17</inkml:trace>
  <inkml:trace contextRef="#ctx0" brushRef="#br0" timeOffset="47427.26">16277 6456 0,'0'0'0,"21"0"0,-21-21 0,0 0 15,21 21-15,1-22 0,-1 1 0,-21-21 16,21 21-16,0 0 0,-21-1 0,0 1 16,0 0-16,0-21 0,0 21 15,0-22-15,0 22 0,-21 0 0,-21-21 16,20 20-16,-20 1 0,0 21 0,-1 0 16,1 0-16,0 0 0,-1 0 0,-20 0 15,21 21-15,-1 1 16,1-1-16,0 0 0,20 0 0,-20 21 15,21 1-15,0-1 0,0 0 0,-1 1 16,22-1-16,-21 0 0,21 1 0,0-22 16,0 21-16,0-21 0,21 22 15,1-22-15,20-21 0,-21 21 0,21-21 16,1 0-16,-22 0 0,42 0 0,-20 0 16,-1-21-16,22 0 0,-22 0 0,0-1 15,1-20-15,-1 0 0,0 21 16,-21-22-16,22 1 0,-22 0 0,0-22 15,0 22-15,0-22 0,43-169 16,-43 191 0,-21-21-16,21-1 0,-21 22 15,0-22-15,0 1 0,0 42 16,0-1-16,-21 22 16,0 22-16,21-1 0,-21 21 15,0-21-15,-1 22 0,22 20 16,0-21-16,-21 1 0,21 20 0,0-20 15,0-1-15,0 21 0,0-20 0,0-1 16,0 0-16,21 1 0,1-1 0,-1 0 16,0-20-16,0 20 15,0-21-15,22 0 0,-22 0 0,21 1 16,-21-22-16,22 0 0,-22 0 0,21 0 16,0 0-16,43-22 0,-43 1 15,-20 0-15,20 0 0,-21 0 16,0 0-16,0-22 0,1 22 0,-22-21 15,0 21-15,0-22 0,0 22 0,0 0 16,0-21-16,-22 42 0,1-22 0,0 22 16,0 0-16,0 0 0,0 0 15,-1 0-15,1 22 0,0-22 0,0 21 16,21 21-16,0-21 0,-21 0 0,21 22 16,0-22-16,0 0 0,0 21 15,0-20-15,0 20 0,0-21 0,21 0 16,0 0-16,0 1 0,22-1 15,-22-21-15,0 0 0,21 0 0,-21 0 16,22 0-16,-1 0 0,0 0 0,-20-21 16,20-1-16,0 1 0,-21 0 0,22 0 15,-22 0-15,21-22 0,-21 22 16,1 0-16,-1-21 0,21-1 16,-21 22-16,-21 0 0,21 0 0,1 21 15,-1 0-15,-21 21 47,0 0-47,21-21 47,0 0-31,-21-21-16,0 0 15,0 0-15,0 0 16,-21 21-1,0 0-15,0 0 16,-1 0-16,1 21 0,0 0 16,0 0-16,21 0 15,-21 0-15,0 1 0,-1-1 0,22 0 0,0 0 16,0 0-16,-21 22 16,21-22-16,0 0 0,0 21 0,0-21 15,0 1-15,0-1 0,0 0 0,21 0 16,1 0-16,-1 0 0,0-21 0,21 22 15,-21-22-15,22 0 0,-1 0 16,0 0-16,1 0 0,-22 0 0,21 0 16,-21-22-16,22 1 0,-22 0 0,0 0 15,21 0-15,-20-22 0,-1 22 16,0-21-16,0 21 0,-21 0 0,21-22 16,0 22-16,-21 0 0,0 0 0,0 0 15,22-1-15,-22 44 31,0-1-15,-22 0-16,22 0 16,0 0-16,0 0 0,0 43 15,-21-43-15,21 0 0,0 22 0,0-22 16,0 0-16,0 0 0,21 0 0,1 0 16,-1 1-16,0-1 0,0 0 0,21-21 15,1 21-15,-1-21 0,0 0 16,1 0-16,20 0 0,-20 0 0,20 0 15,-21 0-15,1 0 0,-1-21 16,0 0-16,1 0 0,-1-1 0,-21 1 16,22-21-16,-22 0 0,0-1 0,0 1 15,0 21-15,0-22 0,-21 1 16,0 21-16,0-21 0,0 20 0,0 1 16,0 0-16,0 0 0,-21 21 0,0 0 15,-21 0-15,21 0 16,-1 0-16,1 21 0,-21-21 0,21 21 15,-22 0-15,22 1 0,0-1 16,-21 0-16,21 21 0,21-21 0,0 1 16,-22 41-16,22-42 0,0 22 0,0-22 15,22 0-15,-1 0 16,-21 0-16,21 0 0,0 1 0,0-22 16,0 0-16,1 0 0,-1 0 0,21 0 15,-21 0-15,0 0 0,1 0 0,-1-22 16,-21 1-16,21 0 0,0 0 0,0 0 15,0-22-15,-21 1 0,22 21 16,-1-21-16,0-1 0,-21 1 0,21 0 16,0-22-16,0 22 0,1-1 0,-22-20 15,21 21-15,0-1 0,-21-20 0,21-22 16,-21 43 0,0 21-16,0-1 0,0 44 31,-21-22-31,0 21 0,0 21 15,21-21-15,-22 22 0,22-22 0,-21 21 16,21 0-16,0 1 0,-21-1 0,21 0 16,0-20-16,-21 20 0,21 0 0,0 1 15,0-22-15,0 21 0,0 0 0,0-20 16,0 20-16,21-21 0,0 21 16,-21-20-16,21-1 0,1 0 15,-1 0-15,0 0 0,0-21 0,0 21 16,22-21-16,-22 0 0,0 0 15,21 0-15,-21 0 0,1 0 0,20 0 16,-21 0-16,21 0 0,-20-21 16,20 0-16,-21 0 0,0 0 0,22 0 15,-1-22-15,0 22 16,-21-21-16,1 21 0,-22-1 0,0 1 16,21 0-16,-21-21 0,0 21 15,0-1-15,-21 22 16,-1 0-16,1 0 0,0 0 0,0 0 15,-21 22-15,20-1 0,1 0 0,0 0 16,0 0-16,0 0 16,21 1-16,0-1 0,0 0 0,0 42 15,0-41-15,0-1 0,21 0 16,0 0-16,0 0 0,0 0 0,1-21 16,-1 22-16,0-22 0,21 0 15,-21 0-15,1 0 0,20 0 0,-21 0 16,0 0-16,0 0 0,1-22 0,-1 1 15,0 21-15,-21-21 0,0 0 0,0 0 16,21 0-16,-21-1 0,0 1 16,0 0-16,0 0 0,0 0 15,0 0-15</inkml:trace>
  <inkml:trace contextRef="#ctx0" brushRef="#br0" timeOffset="47639.37">18500 5821 0,'0'0'16,"-22"0"-16,1 0 16</inkml:trace>
  <inkml:trace contextRef="#ctx0" brushRef="#br0" timeOffset="47859.46">20743 5800 0,'-21'0'0,"42"0"0,-63 0 15</inkml:trace>
  <inkml:trace contextRef="#ctx0" brushRef="#br0" timeOffset="49177.01">20807 5863 0,'0'-21'0,"0"42"0,0-63 0,0 0 16,0 20-16,0 1 0,0 0 0,0 0 15,0 0-15,-21 21 0,-1 0 16,1 0-16,0 0 16,21 21-16,-21 21 0,0-21 15,21 22-15,-21-1 0,-1-21 0,22 22 16,-21-1-16,0 0 0,21 1 0,-21-22 16,21 21-16,0-21 0,0 22 15,0-22-15,0 0 0,0 0 0,0 0 16,0 0-16,0 1 15,21-44 17,0 1-32,0 0 0,1 0 15,-1 0-15,0-22 0,21 22 0,-21-21 16,22 0-16,-22-1 0,21 1 0,-21 21 16,1-22-16,-1 22 0,0 0 0,-21 42 31,0 0-31,0 22 15,0-22-15,0 21 0,-21-21 0,21 1 16,0 20-16,0-21 0,0 0 0,0 0 16,0 1-16,0-1 0,21 0 15,0-21-15,0 0 0,0 21 16,22-21-16,-22 0 0,0 0 16,0 0-16,0 0 0,1-21 0,20 21 15,-21-21-15,0 0 0,0-1 16,1 1-16,-1 0 0,0-21 0,0-1 15,0 22-15,-21-21 0,21 0 0,1-1 16,-1 1-16,0 0 0,-21 20 0,0 1 16,0 0-16,-21 42 31,0 22-31,21-22 0,-22 21 0,1-21 16,0 22-16,21-1 0,0-21 0,-21 21 15,21-20-15,0 20 16,0-21-16,0 0 0,0 0 0,0 1 15,0-1-15,0 0 0,21-21 0,0 21 16,0-21-16,1 0 0,20 0 0,-21 0 16,21 0-16,-20 0 0,20 0 15,0-21-15,1 21 0,-22-21 0,21 0 16,0-1-16,-20 1 0,20-21 0,-21 0 16,21-1-16,-20 1 0,41-64 15,-42 43-15,22-1 0,-22 1 16,0-1-16,0 1 0,0 20 15,-21 1-15,0 0 0,0 20 0,0 1 0,0 0 16,0 0-16,-21 21 0,0 0 16,0 0-16,0 21 0,-1 0 15,-20 22-15,21-22 0,0 21 0,-22 0 16,22 1-16,0 20 0,21-20 0,0 20 16,-21 1-16,21-22 0,0 21 15,0-20-15,0-1 0,0 0 0,0 1 16,0-22-16,0 21 0,0-21 0,0 1 15,0-1-15,0 0 0,21-21 32,0 0-17,0-21-15,1 0 0,-1-1 16,0 1-16,0 0 0,0-21 0,0 21 16,1-22-16,-1 22 0,0 0 0,-21 0 15,21 0-15,-21 42 16,0 0-1,0 0-15,0 0 0,0 0 16,0 1-16,0-1 0,0 0 16,21 0-16,-21 0 0,0 0 0,21 1 15,1-22-15,-1 0 0,0 0 16,0 0-16,0 0 0,22 0 16,-22 0-16,21 0 0,-21 0 0,22 0 0,-1-22 15,-21 22-15,21-21 16,-20 0-16,-1 0 0,21-21 0,-21 20 15,0 1-15,1-21 0,-1 21 0,0 0 16,0-1-16,-21 1 0,0 42 31,-21 1-31,0-1 0,0 0 16,-1 0-16,22 0 0,0 0 0,0 1 16,0-1-16,0 0 0,0 0 15,0 0-15,0 0 16,0-42 15,0 0-15,0 0-16,0 0 0,0-22 15</inkml:trace>
  <inkml:trace contextRef="#ctx0" brushRef="#br0" timeOffset="49348.69">22775 5525 0,'-21'0'0,"42"0"0,-63 0 15,21 0-15,21-22 16,-21 22-16,-1 0 0,1 0 16,21 22 15,21-22-15,1 21-16,-1-21 0,0 21 15,0 0-15</inkml:trace>
  <inkml:trace contextRef="#ctx0" brushRef="#br0" timeOffset="50115.27">23304 5652 0,'0'-22'0,"-63"22"16,42 0-1,0 0-15,-1 0 0,-20 0 16,21 22-16,0 20 0,0-21 0,-1 0 15,1 22-15,0-1 0,21 0 0,0 1 16,0-22-16,0 21 0,0 0 16,0-20-16,0 20 0,21-21 0,0 0 15,1 22-15,20-22 0,-21-21 0,21 21 16,1 0-16,-1-21 0,0 0 0,1 0 16,-1 0-16,-21 0 0,22 0 0,-1 0 15,0-21-15,-21 0 0,22 0 16,-22-22-16,21 22 0,-21-21 0,22-22 15,-22 22-15,0-22 0,21 1 16,-20-22-16,20 22 0,-21-22 16,0 22-16,0-1 0,1 1 0,-1-1 15,0 1-15,-21-1 0,0 22 0,21-1 16,-21 22-16,0 0 0,0 0 16,-21 42-16,21 0 15,-21 0-15,0 22 0,-1-1 0,-20 0 16,21 22-16,0-22 0,0 22 15,-1-22-15,1 22 0,0-1 0,0 1 16,0-1-16,21-21 0,0 22 0,-21-22 16,21 1-16,0-1 0,0-21 0,0 21 15,0-20-15,0-1 0,0 0 16,21-21 0,0 0-1,0-21-15,0 0 0,0-1 16,1 1-16,-1 0 0,0 0 15,21-21-15,-21 20 0,22-20 0,-22 21 16,0 0-16,0 0 0,0-1 0,1 22 16,-1 0-1,-21 22-15,0-1 0,0 0 0,0 0 16,0 21-16,0-20 0,0 20 0,0 0 16,0-21-16,0 1 0,0 20 0,0-21 15,21 0-15,0 0 16,0 1-16,0-1 0,22 0 0,-1 0 15,-21-21-15,22 0 0,-1 21 0,0-21 16,1 0-16,-22 0 0,21 0 0,-21 0 16,22 0-16,-43-21 0,21 21 15,0-21-15,0 0 0,0 0 16,-21-1-16,0 1 0,-21 0 31,0 21-31,0 0 16,0 0-16</inkml:trace>
  <inkml:trace contextRef="#ctx0" brushRef="#br0" timeOffset="56616.2">2582 8276 0,'0'-21'0,"21"21"0,1-21 16,-1 21-16,-21-21 0,21 0 15,-21-1-15,0 1 0,0 0 16,0 0-16,0 0 0,0 0 15,0-1-15,0 1 0,0 0 0,0 0 16,-21 21-16,0-21 0,-1 21 16,1 0-16,-21 0 0,21 21 15,-22 0-15,22 0 0,-21 22 16,0-1-16,-1 0 0,22 22 0,-21-22 16,21 22-16,-1-1 0,1 1 15,0-1-15,21-21 0,-21 22 0,21-1 16,0-20-16,21 63 15,0-64-15,0-21 0,1 21 0,20-20 16,0-1-16,1 0 0,-1-21 16,21 0-16,-20 0 0,20 0 0,-20 0 15,20-21-15,-21 21 0,1-21 16,20-22-16,-20 22 0,-1 0 0,0-21 16,1 20-16,-22-20 0,0 21 0,0-21 15,0 20-15,0-20 0,-21 0 16,0 21-16,0-1 0,0 1 0,0 0 15,0 0-15,-21 42 32,21 0-32,-21 0 15,21 1-15,0-1 0,0 21 16,0-21-16,0 0 0,0 22 0,0-22 16,0 0-16,21 0 0,-21 0 0,21 1 15,1-22-15,20 21 0,-21-21 16,0 0-16,22 0 0,-22 0 0,21 0 15,-21 0-15,22 0 0,-22-21 0,0-1 16,0 1-16,0 0 0,-21 0 16,0 0-16,0 0 0,0-1 0,0 1 15,-21 0-15,0 0 0,0 0 16,0 0-16,-1-1 0,-20 22 16,21 0-16,0-21 0,-22 21 0,22 0 15,0 0-15,21-21 16,-21 21-16,42 0 15,0-21-15,0 21 16,22-21-16,-22 21 0,21-21 16,1 21-16,-1-22 0,0 22 15,1-21-15,20 21 0,-21 0 0,-20 0 0,20 0 16,0 0-16,-21 0 0,1 0 16,20 21-16,-42 1 0,21-1 0,0 0 15,-21 0-15,21 0 0,-21 0 16,0 1-16,0 20 0,0-21 15,0 0-15,0 22 0,0-22 0,0 0 16,0 0-16,0 0 0,0 0 0,0 1 16,-21-1-16,21 0 0,-21-21 15,21-21 17,0 0-32,0-1 15,0 1-15,0 0 0,21-21 0,0 21 16,-21-22-16,22 22 0,-1-21 15,0-1-15,0 22 0,0-21 16,0 21-16,1 0 0,-1-1 0,0 1 16,0 0-16,0 21 0,0 0 0,1 0 15,-1 0-15,-21 21 16,0 0-16,0 1 0,0-1 0,0 0 16,0 21-16,0-21 0,0 1 0,0 20 15,0-21-15,0 0 0,0 22 16,0-22-16,0 0 0,0 0 0,0 0 15,21-21-15,0 21 0,0-21 0,0 22 16,1-22-16,20 0 0,0 0 16,-21 0-16,22-22 0,-1 1 0,22 0 15,-22 0-15,0 0 0,43-22 16,-43 1-16,1 21 0,-22-21 16,21 20-16,-21-20 0,-21 21 15,0-21-15,0 20 0,0 1 0,-21 21 16,0 0-16,0 0 0,0 0 15,-1 0-15,-20 21 0,21-21 16,0 22-16,0-1 0,-1 0 0,22 0 16,0 21-16,0-20 0,0-1 0,0 0 15,0 0-15,22 21 0,-22-20 16,21-1-16,0 0 0,0 0 0,-21 0 16,21 0-16,0 1 0,-42-22 46,0-22-46,0 1 16,21 0-16,-21 0 0,0 21 16,-1-21-16,1 0 0,0 21 0,0 0 15,21-22-15,-21 22 16,21 22-16,0-1 16,0 0-16,21 0 15,-21 0-15,21-21 0,0 21 16,0-21-16,1 0 0,20 22 0,-21-22 15,0 0-15,22 0 0,-22 0 16,21 0-16,-21 0 0,22 0 16,-1 0-16,0-22 0,1 1 0,-22 21 15,21-21-15,0 0 0,-20-21 16,20 20-16,-21-20 0,0 21 16,0-21-16,22-1 0,-22-20 0,0 20 0,0-20 15,22-1-15,-22 1 0,0-1 16,0 1-16,21-64 0,-20 85 15,-22-43-15,0 64 16,0 0-16,0-1 0,0 1 0,-22 42 31,22 1-31,0-1 16,0 21-16,-21-21 0,21 22 0,-21 20 16,21-21-16,-21 1 0,21 20 15,0-20-15,-21-1 0,0 21 0,21-20 16,0-1-16,-22 0 0,22 1 0,-21-1 15,21 0-15,0 1 0,0-22 0,0 21 16,0-21-16,0 22 0,0-22 16,21 0-16,1 0 0,-1-21 0,0 21 15,0-21-15,21 0 0,-20 0 0,20 0 16,-21-21-16,21 0 0,-20 21 16,20-21-16,-21 0 0,21-22 0,-20 22 15,20 0-15,-21-21 0,0 21 16,0-22-16,-21 1 0,0 21 0,0 0 15,0-22-15,0 22 16,-21 21-16,0 0 0,0 0 16,0 0-16,0 0 0,-1 21 0,22 0 15,0 1-15,-21-1 0,21 0 16,0 0-16,0 0 0,0 0 0,21 1 16,-21-1-16,22 0 0,-1 0 15,0-21-15,0 21 0,-21 0 16,21-21-16,0 22 0,1-22 0,-1 21 15,0 0 1,0-21-16,0 0 0,0 0 16,1 0-16,-1 0 15,0 0-15,0 0 0,21-21 0,-20 0 16,-1-1-16,0-20 0,0 21 16,0 0-16,0 0 0,-21-22 0,0 22 15,0-21-15,22 21 0,-22-1 16,0 1-16,0 0 0,0 0 0,0 0 15,-22 42 17,22 0-32,0 0 0,0 0 15,0 1-15,0 20 0,-21-21 16,21 0-16,0 0 0,0 1 0,0-1 16,0 0-16,0 0 0,21 0 15,-21 0-15,22 1 0,-1-22 0,0 0 16,0 21-16,0-21 0,0 0 0,1 0 15,20 0-15,-21 0 0,0-21 0,22-1 16,-22 22-16,0-21 0,0 0 16,0 0-16,-21 0 0,21 0 15,-21-22-15,22 22 0,-22 0 0,21-21 16,-21 20-16,0 1 0,0 0 0,0 0 16,0 0-16,0 42 15,-21 0 1,21 0-16,-22 0 0,22 1 0,0-1 15,0 0-15,0 21 0,0-21 0,0 1 16,0-1-16,0 0 0,0 0 16,0 0-16,0 0 0,0 1 15,0-1-15,22-21 0,-1 0 16,0 0-16,0 0 16,0 0-16,0 0 0,1 0 15,-1 0-15,0 0 0,21-21 0,-21-1 16,1 1-16</inkml:trace>
  <inkml:trace contextRef="#ctx0" brushRef="#br0" timeOffset="57715.66">7218 8340 0,'0'-43'0,"0"86"0,0-107 0,0 43 16,0 0-16,-21 42 31,-1 0-31,1 22 16,21-22-16,-21 0 0,21 21 0,-21-21 15,0 22-15,21-22 0,0 21 16,0-21-16,0 1 0,0-1 0,0 21 16,0-21-16,0 0 0,21 1 15,0-1-15,0-21 0,0 21 0,1 0 0,-1-21 16,21 0-16,-21 0 16,0 0-16,22 0 0,-22 0 0,21 0 15,-21-21-15,1 0 0,20 0 0,-21-1 16,0 1-16,0-21 0,1 21 0,20-22 15,-21 1-15,0-21 0,0 20 16,1-20-16,-1-1 0,0 1 16,0-1-16,0 1 0,0-22 0,-21 43 0,22-22 15,-22-20-15,0 41 16,0 22-16,0 0 0,0 0 0,-22 21 16,1 0-16,0 21 0,0 0 15,0 0-15,0 22 0,-1-1 16,1 21-16,0-20 0,21 20 15,-21 1-15,21-1 0,-21 1 0,21-1 16,0-20-16,0 20 0,0-21 0,0 1 16,0-1-16,21 0 0,0 1 0,-21-22 15,21 21-15,0-21 0,1 1 16,-1-1-16,-21 0 0,21-21 0,0 0 16,0 0-16,22 0 0,-22 0 0,0 0 15,0-21-15,0 21 0,22-21 16,-22-1-16,0 1 0,0 0 0,21 0 15,-20 0-15,-1-22 0,0 22 16,0 0-16,0 0 0,-21 0 0,0 0 16,21-1-16,-21 44 31,0-1-31,-21 0 0,21 0 0,0 0 16,-21 0-16,21 1 0,-21-1 0,21 0 15,0 0-15,0 0 16,0 0-16,0 1 0,21-22 15,0 0-15,0 0 0,1 21 0,-1-21 16,0 0-16,0 0 0,21 0 0,-20 0 16,-1-21-16,0 21 0,0-22 15,0 22-15,0-21 0,1 0 16,-22-21-16,0 21 0,21-1 0,-21-20 16,0 21-16,0-21 0,0-1 0,0 22 15,0 0-15,0-21 0,-21 42 16,-1-22-16,1 22 0,0 0 0,0 0 15,0 0-15,-22 22 0,22-1 0,0 0 16,-21 0-16,21 0 0,-1 0 0,22 1 16,0 20-16,-21-21 0,21 0 15,0 0-15,0 1 0,21-22 16,-21 21-16,22-21 0,-1 0 16,0 0-16,0 0 0,0 0 0,22 0 0,-22 0 15,0 0-15,0 0 16,0-21-16,0 21 0,1-22 0,20 22 15,-21-21-15,0 0 0,0 0 0,1 0 16,-1 0-16,0 21 0,0-22 0,0 22 16,0 0-16,1 0 0,-1 0 15,-21 22 1,0-1-16,0 0 0,0 0 16,0 0-16,0 0 0,0 1 15,0-1-15,0 0 16,21-21-16,0 0 15,0 0-15,0 0 0,1 0 0,-1 0 16,21 0-16,-21 0 0,22 0 16,-22 0-16,21 0 0,-21 0 0,0-21 15,1 0-15,-1 21 0,0-22 16,-21 1-16,21 0 0,-21 0 16,0 0-16,0 0 0,0-1 0,0 1 0</inkml:trace>
  <inkml:trace contextRef="#ctx0" brushRef="#br0" timeOffset="57916.79">8234 8022 0,'-21'0'16,"42"0"-16,-42-21 0,21 0 16,21 21-1,0-21-15,0 21 16,0 0-16,22 0 0,-22 0 0,21-21 15,-21 21-15,0 0 0,1 0 0,-1 0 16,-21-22-16</inkml:trace>
  <inkml:trace contextRef="#ctx0" brushRef="#br0" timeOffset="58135.38">5778 7980 0,'-42'21'0,"84"-42"0,-147 42 0,83-21 0,1 0 15,42 0 1,1 0-16,-1 0 0,21 0 16,0 0-16,22 0 0,-1-21 0,1 21 15,-22-21-15,22 21 0,-1-21 16,1 21-16,-1-22 0,1 1 0,-1 0 15,-20 21-15,20-21 0</inkml:trace>
  <inkml:trace contextRef="#ctx0" brushRef="#br0" timeOffset="58674.88">10181 7874 0,'0'0'0,"0"-21"0,-21 0 0,21 0 15,-21-1-15,0 22 0,-1 0 16,22 22 0,0 20-16,0-21 0,0 21 0,0 22 15,-21-22-15,21 22 0,-21-1 0,0-20 16,21 20-16,-21-21 0,0 22 16,21-22-16,-22 1 0,22-1 0,-21 0 15,0-21-15,21 1 0,0 20 0,0-21 16,0 0-16,0 0 0,21-21 31,0 0-31,1 0 16,-22-21-16,21 0 0,21 0 0,-21 0 15</inkml:trace>
  <inkml:trace contextRef="#ctx0" brushRef="#br0" timeOffset="58979.32">10287 8297 0,'21'-21'15,"-42"42"-15,21-21 31,0 22-31,-21-1 0,0 0 0,21 0 16,-22 21-16,22-20 0,-21-1 0,21 0 16,0 21-16,0-21 0,0 1 15,0-1-15,0 0 16,21 0-16,1-21 0,-1 0 0,0 0 16,21 0-16,-21 0 0,22 0 0,-22 0 15,21 0-15,-21 0 0,1-21 0,-1 21 16,0-21-16,0 0 0,-21-1 15,21 1-15,-21 0 0,0 0 0,0 0 16,0-43-16,-21 64 0,0-21 16,0 0-16,0 21 0,-1 0 15,1-21-15,0 21 0,0 0 0,0 0 16,0 0-16,-1 0 16,1 0-16,0 0 15,21-21-15,-21-1 0</inkml:trace>
  <inkml:trace contextRef="#ctx0" brushRef="#br0" timeOffset="59163.47">9948 8128 0,'0'0'0,"-21"-21"16,21 0 0,21 21-16,0 0 15,1 0-15,-1 0 0,0 0 0,21-21 16,-21 21-16,22 0 0,-1 0 15,0 0-15,1 0 0,-1 0 0,0 0 16,22-22-16,-22 22 0,22-21 16,-22 21-16,22 0 0</inkml:trace>
  <inkml:trace contextRef="#ctx0" brushRef="#br0" timeOffset="59935.54">12171 7684 0,'0'0'0,"-21"0"31,-1 0-31,1 21 0,0 0 0,0 21 16,0-21-16,0 22 0,21-22 16,0 21-16,-22 22 0,22-22 0,0 22 15,0-22-15,0 0 0,-21 22 16,21-22-16,0 0 0,0 1 0,0-1 15,0 0-15,-21 1 0,21-22 0,-21 0 16,21 0-16,-21 0 0,21 1 0,0-1 16,0-42 15,0-1-31,0 1 16,0 0-16,0 0 0,21 0 0,-21-22 15,21 22-15,0 0 0,0 0 16,1 0-16,-1 0 0,-21-1 0,21 1 15,0 0-15,0 21 0,0-21 0,22 21 16,-22 0-16,21 0 16,1 0-16,-22 0 0,0 21 0,0-21 15,0 21-15,0 0 0,-21 1 0,0-1 16,0 0-16,0 0 0,0 21 0,0-20 16,-21-1-16,0 0 15,0 0-15,0 0 0,0-21 0,-22 21 16,1-21-16,21 0 0,-22 22 0,22-22 15,0 0-15,0 0 0,0 0 16,0 0-16,-1 0 0,44 0 47,-1 0-47,0 0 0,21 0 0,-21 0 16,1 0-16,20 0 0,0 0 0,-21 0 15,22-22-15,-1 22 0,0-21 16,64 0-16,-42 0 0,-22 0 0,22 0 15,-22-1-15,0 1 0,1 0 16,-1-21-16,-21 21 0,0-22 16,0 22-16,-21-21 0,0 21 0,0-1 15,0 1-15,0 0 0,-21 21 16,0 0-16,-21 0 0,21 21 0,-1 0 16,1 1-16,0-1 0,0 0 15,0 21-15,21-21 0,-21 22 0,21-22 16,0 0-16,0 21 0,0-20 0,0-1 15,21 0-15,0 0 0,0 0 0,0 0 16,0-21-16,1 22 0,-1-22 16,0 0-16,0 0 0,0 0 0,0 0 15,1 0-15,-1 0 0,0 0 0</inkml:trace>
  <inkml:trace contextRef="#ctx0" brushRef="#br0" timeOffset="62122.98">14139 8192 0,'0'0'16,"-21"0"-16,0 42 15,0-21-15,21 0 0,0 0 16,0 1-16,-21-1 0,21 0 16,-22 0-16,22 0 0,0 0 15,0 1 1,0-44 15,0 1-31,22 0 16,-1 0-16,0 0 0,-21 0 0,21-1 15,0-20-15,0 0 0,1-1 0,20 1 16,-21-21-16,0 20 0,0 1 16,22-22-16,-22 43 0,0-21 15,0 21-15,22-22 0,-22 43 0,0-21 16,0 21-16,0 0 0,-21 21 16,21-21-16,-21 22 0,0-1 0,0 0 15,0 0-15,0 0 0,0 0 16,0 1-16,0-1 0,0 0 15,22-21 1,-1 0 0,-21-21-16,21 0 15,-21-1-15,21 22 0,-21-21 0,0 0 16,0 0-16,0 0 0,0 0 0,0-1 16,-21 1-16,0 0 0,0 0 0,-1 21 15,1 0-15,0 0 16,0 0-16,0 0 0,0 21 15,-1 0-15,1 0 0,-21 1 0,21 20 16,0 0-16,-1 1 0,1-1 0,0 0 16,0 1-16,0 20 0,21-21 15,0 1-15,0-1 0,0 0 0,21 22 16,0-22-16,0-21 0,22 1 16,-22-1-16,21 0 0,0 0 15,1 0-15,-1-21 0,0 0 0,1 0 16,20 0-16,-20 0 0,20 0 0,-21 0 0,64 0 15,-63-21-15,-1 0 0,21 0 16,-41 0-16,20-1 0,0 1 16,-21-21-16,1 21 0,-1-22 15,-21 1-15,0 0 0,0 21 0,0-22 16,0 22-16,-21-21 0,-1 21 0,-20-1 16,21 22-16,-21 0 0,20 0 0,-20 0 15,0 0-15,21 0 0,-22 22 0,1 20 16,0-21-16,20 0 0,-20 22 15,21-1-15,0-21 0,0 21 0,21-20 16,0 20-16,0-21 0,0 0 16,0 0-16,0 1 0,0-1 0,21-21 15,0 21-15,21-21 0,-21 0 0,22 0 0,-22 0 16,21 0-16,1 0 0,-22-21 16,21 21-16,0-21 0,-20-1 15,-1 1-15,0 0 0,0 0 0,0 0 16,-21-22-16,0 22 0,21-21 0,-21 21 15,0-22-15,22 22 0,-22 0 0,0 42 32,0 0-32,0 22 15,-22-22-15,22 0 0,0 21 0,0-20 16,0 20-16,0-21 0,0 0 0,0 0 16,0 1-16,22-1 0,-1 0 0,0 0 15,21-21-15,-21 21 16,1-21-16,20 0 0,-21 0 0,21 0 15,1 0-15,-1 0 0,-21-21 16,22 0-16,-22 0 0,21 0 0,-21-1 16,22 1-16,-22-21 0,0 0 15,21-1-15,-21 1 0,1-22 0,-1 1 16,21-43-16,-21 64 0,-21-1 16,0 1-16,21 0 0,-21-1 0,0 1 15,0 21-15,0 0 0,0 0 16,-21 21-16,0 21 15,0 0-15,0 0 0,21 21 16,-21-20-16,-1 41 0,1-21 0,0 22 16,21-22-16,0 22 0,-21-22 15,21 22-15,0-22 0,0 0 0,0 1 16,0-22-16,0 21 0,0-21 0,21 0 16,-21 1-16,21-1 0,0-21 0,22 0 15,-22 0-15,0 0 0,21 0 16,-20 0-16,20 0 0,0-21 0,-21-1 15,1 1-15,20 0 0,-21-21 16,21-1-16,-20 1 0,20 0 16,-21-22-16,21 1 0,-20-1 0,-1 1 15,21 20-15,-21-20 0,0 21 0,-21-43 16,0 43-16,0 20 16,0 1-16,-21 21 15,-21 21-15,21 1 0,0 20 16,-22-21-16,22 21 0,-21 1 0,21 20 15,-1-20-15,1-1 0,21 21 0,0-20 16,0-1-16,0 22 0,0-22 0,0 0 16,0-21-16,0 22 0,21-22 15,1 21-15,-1-21 0,0 1 0,0-1 16,0-21-16,22 21 0,-1-21 16,0 0-16,1 0 0,-1 0 0,21 0 15,-20 0-15,-1 0 0,0-21 0,-20 0 16,20-1-16,-21 1 0,21 0 15,-20 0-15,-1-21 0,-21 20 0,21-20 16,-21 0-16,0 21 0,21-1 0,-21 1 16,0 0-16,0 0 0,-21 21 15,0 0-15,21 21 0,-21-21 16,-1 21-16,1 0 0,0 1 16,21 20-16,0-21 0,-21 0 0,21 0 15,0 1-15,0-1 0,0 0 0,0 0 16,0 0-16,21 0 0,0 1 0,0-22 15,1 21-15,-1-21 0,21 0 0,0 21 16,1-21-16,20 0 0,-20 0 16,20 0-16,1 0 0,-1 0 15,1 0-15,-1 0 0,-21 0 0,22-21 16,-1 0-16,-20-1 0,-1 1 0,0-21 16,-20 21-16,20-22 0,-21 22 0,0-21 15,0 0-15,1 20 0,-22-20 16,0 0-16,-22 42 15,-20 0-15,21 0 0,-21 0 16,-1 21-16,22 0 0,-21 0 0,-22 0 16,22 22-16,0-22 0,-22 42 15,43-41-15,-43 62 16,64-63-16,0 1 0,0-1 16,0 0-16,22 0 0,20-21 15,-21 21-15,0-21 0,22 0 16,-22 0-16,21 0 0,-21 0 0,22-21 15,-22 0-15,0 0 0,21 0 0,-21-1 16,1 1-16,-1-21 0,21-43 16,-21 22-16,0-1 15,22 1-15,-22-1 0,0 1 0,0-1 16,0 1-16,1-64 0,-1 84 16,0-62-16,-21 83 0,0-41 15,0 42-15,-42 21 0,20 21 16,1 0-16,0 0 15,0 22-15,0-1 0,0 0 0,-1 22 16,1-22-16,21 85 0,0-85 16,0 22-16,0-1 0,0 1 0,21-22 15,1 1-15,-1 20 0,21-42 16,22 64-16,-43-64 0,0 0 16,0 0-16,21-21 0,-20 22 15,-1-22-15,0 0 0,0-22 16,0 1-16,-21 0 0</inkml:trace>
  <inkml:trace contextRef="#ctx0" brushRef="#br0" timeOffset="63906.17">19494 7705 0,'0'0'16,"22"-43"-16,-1 1 0,0 21 0,21-85 15,-21 85-15,-21 42 32,-21 0-32,0 22 0,21-22 15,0 21-15,-21 0 0,0 1 16,0 20-16,21 1 0,-22-22 0,1 22 15,0-1-15,0 1 0,21-1 0,-21 1 16,0-1-16,-1-21 0,1 1 0,0-1 16,0 0-16,21-20 0,0-1 15,0 0-15,-21 0 0,21-42 32,21 0-32,0 0 15,0-22-15,0 22 0,1-21 0,-1 21 16,21-22-16,-21 1 0,0 21 15,22-22-15,-22 22 0,21 0 16,-21 0-16,1 0 0,20 21 0,-21 0 16,21 0-16,-20 21 0,20 0 0,-21 0 15,21 0-15,-20 1 0,-1 20 0,0-21 16,0 21-16,0-20 0,-21 20 16,0-21-16,0 0 0,0 0 0,0 1 15,-21-1-15,-21 0 0,21 0 0,-1 0 16,-20-21-16,0 0 0,-22 21 0,22-21 15,-22 0-15,22 0 0,0 0 16,-22 0-16,22 0 0,21-21 0,-22 0 0,22 21 16,0-21-16,0 21 15,0-21-15,42 42 32,0 0-32,0-21 15,0 21-15,1 0 0,-1 1 0,21-22 16,0 21-16,1-21 0,-1 0 15,22 21-15,-22-21 0,21 0 0,22 0 16,-21 0-16,20 0 0,-20 0 0,20 0 16,22-21-16,-21 21 0,0-21 0,-1-1 15,-20 1-15,20 0 0,-20 0 0,-1-21 16,-20 20-16,-1-20 0,0 0 16,1-1-16,-1 1 0,-21-21 15,0 20-15,1 1 0,-22 0 0,0-1 16,0 22-16,0 0 0,-22 0 0,1 0 15,0 21-15,-21 0 0,21 0 0,-22 0 16,1 21-16,0 0 0,-22 0 16,22 0-16,-1 22 0,1-1 0,0-21 15,21 21-15,-22 1 0,22-22 0,-21 21 16,21-21-16,21 1 0,0 20 16,0-21-16,0 0 0,0 0 0,0 1 15,21-22-15,0 0 0,0 0 16,0 0-16,22 0 0,-1 0 0,-21 0 15,21 0-15,1 0 0,-1-22 16,0 1-16,1 0 0,-22 0 0,21-21 16,1 20-16,-1-62 0,0 41 15,-21 1-15,1 0 0,-1-1 16,-21 22-16,21-21 0,-21 21 0,0 42 31,-21 0-31,21 21 0,-21-20 16,-1 20-16,1 0 0,21-21 15,0 22-15,-21-1 0,21-21 0,0 22 16,0-22-16,0 0 0,0 0 0,0 0 16,0 0-16,0 1 0,0-1 0,21-21 15,0 0-15,1 21 0,-1-21 0,0 0 16,0 0-16,21 0 16,-20 0-16,20 0 0,0-21 0,1 0 15,20 21-15,-21-22 0,22 1 0,-22 0 16,1-21-16,-1 21 0,0-22 0,1 22 15,-22-21-15,0-1 0,0 22 16,-21 0-16,0 0 0,-21 21 16,0 0-16,0 21 15,-1 0-15,1 0 0,0 1 0,0 41 16,21-21-16,-21-20 16,21-1-16,0 21 0,0-21 15,0 0-15,0 1 0,0-1 0,0 0 16,0 0-16,0 0 15,-21-21 1,-1-21 0,22 0-16,-21 21 15,21-21-15,-21 0 0,21-1 0,-21 22 16,21-21-16,0 0 0,-21 21 16,0 0-1,21 21 1,0 0-16,21 1 15,0-22-15,0 21 0,0-21 16,0 0-16,1 0 0,20 21 0,-21-21 16,43 0-16,-22 0 0,21 0 0,1 0 15,-22 0-15,22 0 0,-1 0 16,-20-21-16,-1 0 0,0-1 0,1 1 16,-22 0-16,21 0 0,-21 0 0,0-22 15,1 1-15,-1 21 0,0-21 0,-21 20 16,0-20-16,0 0 15,-21 42-15,0 0 0,-1 0 16,1 21-16,21 0 0,-21 0 0,0 0 16,0 1-16,0-1 0,21 21 15,0-21-15,0 0 0,0 22 0,0-22 16,0 0-16,0 0 0,0 0 16,0 1-16,0-1 0,0 0 0,21-21 15,0 21-15,0 0 0,0-21 0,0 0 16,1 0-16,20 21 0,0-21 0,1 0 15,-1 0-15,0 0 0,1 0 0,20 0 16,-21 0-16,22 0 0</inkml:trace>
  <inkml:trace contextRef="#ctx0" brushRef="#br0" timeOffset="64384.28">23177 8234 0,'0'-21'0,"0"42"0,0-85 0,0 43 16,-21 0-16,0 0 0,0 21 15,0 0-15,0 0 0,-22 0 0,1 0 16,0 21-16,-1 0 0,1 0 0,21 1 16,-22-1-16,1 21 0,0-21 0,21 22 15,-22-22-15,22 21 0,0-21 16,21 22-16,0-22 0,0 0 0,0 21 16,0-21-16,0 1 0,21-22 0,0 21 15,0 0-15,22-21 0,-22 0 0,21 0 16,-21 0-16,22 0 0,-1 0 0,-21 0 15,22-21-15,-22 0 0,0-1 16,21 1-16,-21-21 0,1 0 16,-1-1-16,21 1 0,-21-22 0,0 1 15,1-1-15,-1-20 0,21 20 0,-21 1 16,0-22-16,1 22 0,-1-1 16,0 1-16,0-1 0,0 22 0,-21-22 15,0 43-15,0-21 0,-21 63 16,0 21-1,0-21-15,-22 22 0,22-1 16,0 22-16,-21-1 0,21-21 16,-1 22-16,1 21 0,0-22 0,0 1 15,21-1-15,-21 1 0,21 41 16,0-62-16,0-1 0,0 0 16,0 1-16,0-22 0,0 0 0,0 21 15,0-20-15,21-22 16,0 0-16,0 0 0,0 0 0,1 0 15,-1 0-15,21-22 0</inkml:trace>
  <inkml:trace contextRef="#ctx0" brushRef="#br0" timeOffset="65083.98">24469 8043 0,'0'-21'16,"0"42"-16,0-63 0,-22 21 0,1 21 15,-21 0-15,21 0 16,0 21-16,-1 0 0,-20 0 0,0 43 16,-1-43-16,43 21 0,-21 1 15,21-22-15,-21 21 0,21 1 0,0-22 16,0 21-16,0-21 0,0 22 16,21-22-16,0 0 0,-21 0 0,22-21 15,-1 21-15,0-21 16,-21-21-1,0 0-15,0 0 0,0 0 16,0-22-16,0 22 0,0-21 16,0-1-16,0-20 0,0 21 0,0-1 15,21 1-15,0-22 0,0 22 0,1 21 16,-1-21-16,0 20 0,0 1 16,21 0-16,-20 0 0,20 21 0,0 0 15,1 0-15,41 0 0,-41 21 16,-22 0-16,21 0 0,-21 22 0,0-22 15,1 21-15,-22 1 0,0-1 16,0 0-16,0 1 0,0-1 0,-22 0 16,1 1-16,0-22 0,0 21 15,0-21-15,0 0 0,-1 1 0,22-1 16,-21 0-16,0-21 0,0 0 16,0 0-16,0 0 15,21-21 1,0 0-16,0-22 0,21 22 15,21 0-15,-21-21 0,22-1 16,20 1-16,1-22 0,-1 1 16,1 21-16,63-64 0,-64 63 0,-21 22 15,22 0-15,-22 0 0,22 21 16,-22 0-16,-21 0 0,22 21 0,-22 0 16,0 22-16,-21-22 0,0 21 15,0 22-15,0-22 0,0 0 0,0 22 16,0-22-16,-21 0 0,0 1 15,-1-1-15,1 0 0,0 1 0,0-1 16,21-21-16,-42 0 0,20 1 0,1-1 16,0 0-16,0 0 0,0-21 0,-22 21 15,22-21-15,0 0 0,-21 0 0,21 0 16,-1 21-16,-20-21 0,0 0 16,-22 22-16</inkml:trace>
  <inkml:trace contextRef="#ctx0" brushRef="#br0" timeOffset="65759.73">2476 10118 0,'0'0'16,"106"-106"0,-106 85-16,0 0 0,21-1 0,-21 1 15,0 0-15,-21 42 31,21 22-31,-21-22 0,21 21 0,-21 22 16,0-1-16,21 1 0,-21 20 16,-1-20-16,22 20 0,-21-20 0,0 21 15,21-22-15,-21 1 0,21-22 16,-21 21-16,21-20 0,-21-22 0,21 21 16,0-21-16,0 1 0,0-1 0,-22-21 15,1 0 1,0 0-16,0 0 0,0-21 15,0-1-15,-1 1 0</inkml:trace>
  <inkml:trace contextRef="#ctx0" brushRef="#br0" timeOffset="66507.84">1799 10541 0,'0'0'0,"21"0"31,0 0-31,22 0 0,-22-21 16,42 21-16,-20-21 0,20 0 15,1 21-15,20-22 0,22 1 0,-21-21 16,0 21-16,-1 0 0,1-22 0,0 22 16,-22 0-16,1-21 0,-22 20 15,-21-20-15,21 0 0,-20-1 0,-22 1 16,0 0-16,0 21 0,0-22 16,0 1-16,0 21 0,-22-22 0,1 43 15,0 0-15,0 0 16,0 22-16,0-1 0,-1 21 15,22 0-15,-21 1 0,0 20 0,21 1 16,-21-1-16,21 1 0,0-1 0,0 22 16,0-22-16,0 1 0,0-22 15,-21 22-15,21-22 0,0 22 0,0-43 16,0 21-16,-21 0 0,21-20 16,0-1-16,0 0 0,0 0 15,0-42 1,0 0-16,0 0 15,0-1-15,21 1 0,0 0 0,0-21 16,0-1-16,0 1 0,1 21 16,-1-21-16,0 20 0,0-20 0,0 42 15,0-21-15,1 0 0,-22 42 32,0 0-32,0 0 0,0 0 15,0 1-15,0-1 0,0 0 0,0 21 16,0-21-16,21 1 0,-21-1 0,21-21 15,-21 21-15,21 0 0,0-21 16,-21 21-16,21-21 0,22 0 16,-22 0-16,0 0 0,21 0 0,1 0 0,-1 0 15,0-21-15,1 0 0,20 0 16,-20 0-16,-1-1 0,0 1 16,1 0-16,-1-21 0,-21-1 0,0 1 15,0 0-15,-21 21 0,0-22 0,0 1 16,0 21-16,0 0 0,-21 21 15,0 0-15,0 0 0,0 0 0,0 21 16,-1 0-16,1 0 0,0 21 0,0-20 16,21 20-16,0 0 0,0-21 15,0 22-15,0-22 0,0 0 0,21 21 16,0-20-16,0-22 0,1 21 0,-1 0 16,21-21-16,-21 0 15,22 0-15,-22 0 0,21 0 0,0 0 16,1 0-16,-1 0 0,0 0 0,1-21 15,20 0-15,-20-1 0</inkml:trace>
  <inkml:trace contextRef="#ctx0" brushRef="#br0" timeOffset="67695.63">6244 10626 0,'0'-21'31,"0"-1"-31,0 1 16,0 0-16,0 0 0,21 0 15,0 0-15,-21-22 16,0 22-16,22 0 0,-22 0 0,0-22 16,0 22-16,0-21 0,0 21 0,0 0 15,0-1-15,-22-20 0,22 21 16,-21 21-16,0-21 0,0 21 0,-21-21 16,20 21-16,1 0 0,-21 0 0,21 21 15,-22 0-15,22 0 0,-21 0 16,21 22-16,-22-1 0,22 0 15,0 1-15,0 20 0,0-21 0,21 22 16,0-22-16,0 1 0,0-1 0,0 0 16,0-21-16,0 1 0,0 20 15,0-21-15,21-21 0,0 21 0,21-21 16,-20 0-16,-1 0 0,21 0 0,0 0 16,-20 0-16,20-21 0,-21 0 15,21 0-15,-20 0 0,-1-1 0,21-20 16,-21 21-16,-21-21 0,21-1 0,-21 1 15,22-22-15,-22 22 0,0 0 0,0-1 16,0 1-16,0 21 0,0-21 16,0 20-16,0 1 15,0 42-15,0 1 16,0-1-16,0 0 16,0 21-16,0 1 0,0-1 0,0 0 15,0 1-15,0-1 0,0 0 0,-22 1 16,22-1-16,0 0 0,0-21 0,0 1 15,0 20-15,0-21 0,22 0 16,-1 0-16,0-21 0,0 0 16,21 0-16,-20 0 0,20 0 0,0 0 15,-21-21-15,22 0 0,-1 0 0,0 0 16,1-22-16,-1 22 0,0-21 16,22 0-16,-22-22 0,-21 22 15,22-1-15,-22 1 0,0 0 0,-21-1 16,0 22-16,0 0 0,0 0 15,0 0-15,-21 0 0,0 21 0,-22 0 16,22 0-16,0 0 0,-21 42 16,21-42-16,21 21 0,0 21 0,0-20 15,0-1-15,0 0 0,0 21 16,21-21-16,0 1 0,0-1 0,-21 0 16,21 21-16,0-21 0,1 1 0,-22-1 15,0 0-15,21 0 16,-21 0-16,0 0 0,21-21 15,-21 22-15,21-22 16,0 0 0,0 0-16,1 0 0,-1 0 15,0 0-15,0-22 0,21 22 0,-20-21 16,20 21-16,-21-21 0</inkml:trace>
  <inkml:trace contextRef="#ctx0" brushRef="#br0" timeOffset="70493.44">7810 10351 0,'0'0'0,"0"-43"0,0 1 16,0 21-16,-21 0 16,0-1-16,0 22 0,-21 0 0,20 0 15,-20 0-15,0 0 0,-1 22 16,1-1-16,0 0 0,-1 21 0,1-21 16,21 22-16,0-22 0,-22 21 15,22 1-15,0-22 0,21 21 0,0-21 16,0 22-16,0-22 0,0 0 0,21 0 15,0-21-15,1 0 0,20 0 16,0 0-16,-21 0 0,22 0 16,-1-21-16,0 0 0,1 21 0,-1-43 15,0 22-15,-20 0 0,20 0 0,-21-21 16,0 20-16,0-20 0,1 21 16,-22 0-16,0 0 0,21-1 0,-21 1 15,-21 42 16,-1 1-31,1-1 16,21 21-16,-21-21 0,0 22 0,21-22 16,-21 21-16,21 0 0,0 1 0,-21-1 15,-1 106 1,22-105-16,0 20 0,0-21 0,0 22 16,0-1-16,0 1 0,0-1 0,0 22 15,0-21-15,0-1 0,0 22 0,0-22 16,0 1-16,0 20 0,0-20 0,-21 21 15,0-22-15,0 1 0,0-1 16,0 1-16,-22-1 0,22-21 0,0 22 16,-21-43-16,20 21 0,-20-20 15,21 20-15,0-42 0,-22 21 0,22-21 16,0 0-16,-21 0 0,21-21 0,-1 0 16,1 0-16,0-1 0,0-20 0,0 0 15,21-1-15,0-20 0,0 21 0,0-22 16,0 1-16,21-1 0,0 1 15,21-22-15,-20 21 0,20-20 0,0-1 16,1 0-16,20 1 0,1-1 0,-1 0 16,1-20-16,20 20 0,1 0 15,-22 1-15,22-1 0,0 21 0,-22-20 16,1 20-16,-1 22 0,-20-22 16,-22 43-16,0-21 0,0 21 0,-21 0 15,0-1-15,0 1 0,-21 21 0,0 0 16,0 0-16,-1 0 0,1 0 15,0 0-15,0 0 0,0 0 0,0 0 16,21 21 0,0 1-16,0-1 15,0 0-15,21 0 16,-21 0-16,0 0 0,21 1 16,-21-1-16,0 0 0,0 0 15,0 0-15,0 0 0,21 1 0,0-1 16,0-21-16,-21 21 15,22-21-15,-1 0 0,0 0 16,0 21-16,0-21 0,0 0 0,1 0 16,-1 0-16,0 0 15,0 0-15,0-21 0,0 21 0,1-21 16,-1 0-16,0-1 0,0 1 16,0 0-16,0 0 0,1 0 15,-22-22-15,21 22 0,0 0 0,0-21 16,0 21-16,0-1 0,-21 1 0,0 0 15,22 21-15,-22-21 16,0 42 0,0 0-16,0 0 0,-22 1 15,1-1-15,21 0 0,-21 21 0,21-21 16,-21 1-16,21-1 0,0 21 0,0-21 16,0 0-16,0 1 0,0-1 15,21 0-15,0-21 0,0 0 16,1 21-16,-1-21 0,21 0 0,-21 0 15,0 0-15,22 0 0,-1 0 0,-21-21 16,22 0-16,-1 0 0,-21-1 16,21 1-16,-20 0 0,-1 0 15,21-21-15,-21 20 0,-21-20 0,43-21 16,-43 41-16,21 1 0,-21 0 16,0 42 15,0 0-31,-21 1 15,-1-1-15,22 0 0,-21 0 0,0 0 16,0 0-16,21 1 0,-21-1 0,21 0 16,-21 0-16,21 0 0,0 0 15,-22-21-15,22 22 0,-21-22 16,21 21-16,0-42 31,0-1-15,0 1-16,21 0 0,1 0 15,-22-21-15,21 20 0,0-20 0,0 21 16,0 0-16,0-22 0,1 22 0,-1 0 16,0 0-16,0 0 15,0 21-15,0-21 0,1 21 0,-1 0 16,0 0-16,0 21 16,-21 0-16,21 0 0,-21 21 15,0-20-15,0 20 0,0-21 0,0 0 16,0 22-16,0-22 0,0 0 0,0 0 15,0 0-15,0 0 0,0 1 0,0-1 16,0-42 31,21-1-47,1 22 0,-1-21 0,0-21 16,-21 21-16,42 0 0,-21-22 0,1 22 15,20-21-15,0-1 0,1 22 16,-1 0-16,0 0 0,1 0 15,-1 0-15,-21-1 0,0 22 0,22 0 16,-22 0-16,0 0 0,-21 22 16,0-1-16,0 0 0,0 0 15,0 0-15,-21 0 0,21 22 16,-21-22-16,-1 21 0,22-21 0,0 22 16,-21-22-16,21 0 0,0 21 0,0-20 15,0-1-15,21 0 0,22 0 16,-22 0-16,21-21 0,1 21 0,-1-21 15,0 0-15,1 0 0,20 22 0,-21-22 16,1 0-16,20 0 0,-20 0 0,-1 0 16,21-22-16,-20 1 0,-22 0 0,21 0 15,1 0-15,-22-22 0,0 1 16,0 21-16,0-21 0,-21-1 16,21 1-16,-21 0 0,0 20 0,0 1 15,0 0-15,0 0 0,-21 21 0,0 0 16,0 0-16,0 0 0,0 0 0,-1 21 15,1 0-15,0 0 0,21 1 16,0-1-16,-21 0 0,21 21 0,0-21 16,0 1-16,0-1 0,0 0 0,0 0 15,0 0-15,0 0 0,21 1 0,0-22 16,0 0-16,22 21 16,-22-21-16,0 0 0,21 0 0,-20 0 15,20 0-15,0 0 0,-21-21 0,1-1 16,20 1-16,-21 0 0,0 0 15,0 0-15,1 0 0,-1-1 16,-21 1-16,21-21 0,0 21 16,-21 0-16,-21 42 15,0 0-15,0-21 16,-1 42-16,1-21 0,0 1 16,0-1-16,-21 21 0,20-21 15,1 22-15,21-22 0,-21-21 16,21 21-16,0-42 47,21 0-47,0-1 15,1 1-15,-1 0 0,0-21 16,21 21-16,-21-22 0,22 1 0,20-22 16,-42 43-16,1 0 15,20 0-15,0 0 0,-21 21 16,1 0-16,-22 21 15,0 0-15,0 21 0,0-20 16,0-1-16,0 21 0,0-21 0,0 0 16,0 22-16,0-22 0,0 0 15,0 0-15,0 22 0,21-22 0,0-21 16,0 21-16,0 0 0,0-21 0,1 0 16,-1 0-16,0 0 0,0 0 15,0 0-15,0 0 0,1 0 16,-1-21-16,0 0 0,0 0 15,0-1-15,0-20 0,22-21 16,-22 20-16,21-20 0,-21 20 0,43-41 16,-1-22-16,-20 64 15,-1-22-15,22-21 0,-43 64 16,0-21-16,0 21 0,-21 0 16,21-22-16,-42 43 31,0 21-31,0 1 0,21-1 15,-21 21-15,-1 0 16,1-20-16,0 20 0,0 0 0,0 1 16,-22 41-16,22-20 0,-21 20 15,21 1-15,21-64 16,0 64-16,0-64 0,0 0 16,0 0-16,0 1 0,0-1 15,21-21-15,0 0 16,0 0-16,0 0 0,22 0 0,-22 0 15,21-21-15,22-22 0,-22 22 16,0-21-16,-20 21 16,41-64-16,-21 64 0,1-43 15,-22 22-15,-21 21 16,-21 21 0,0 0-16,-1 21 0,1 0 0,0 0 15,0 0-15,21 1 0,0-1 16,-21 0-16,21 21 0,0-21 0,0 1 15,0-1-15,0 0 0,0 0 16,0 0-16,0 0 0,0 1 16,0-1-16,-21-21 15,-1 0 1,1 0 0,0 0-16,21-21 0,-21-1 15,21 1-15,-21 0 16,0 0-16,-1 0 0</inkml:trace>
  <inkml:trace contextRef="#ctx0" brushRef="#br0" timeOffset="70699.56">11430 10118 0,'0'0'0,"21"0"15,0 0-15,22 0 0,-22 0 16,21 0-16,-21 0 0,22 0 0,-1 0 15,0 0-15,-21 0 0,22 0 16,-1 0-16,0 0 0,-20 0 16,20 0-16,-21 0 0,0 0 0,0 0 15,1 0-15,-1 0 0,-21-21 16,0-1-16</inkml:trace>
  <inkml:trace contextRef="#ctx0" brushRef="#br0" timeOffset="71247.53">13695 9885 0,'0'-21'15,"0"42"-15,0-85 0,0 43 0,0 0 16,0 0-16,0 0 0,0 0 0,21-1 16,-21 44-1,-21-1-15,0 21 0,21-21 16,-22 22-16,1-1 0,21 0 0,-21 1 16,0 20-16,0-21 0,21 22 15,-21-1-15,-1 22 0,22-21 0,-21 20 16,0-20-16,0 20 0,0-20 0,-22 21 15,22-1-15,0 1 0,-21 0 16,-1-1-16,22-20 0,-21 20 0,0-20 16,-1 21-16,22-22 0,0-21 0,0 22 15,0-22-15,-1 1 0,22-22 0,0 0 16,0 21-16,0-21 0,0 1 16,0-44-1,22 1-15,-1 0 0,-21 0 16,21-21-16,0 20 0,-21-20 0</inkml:trace>
  <inkml:trace contextRef="#ctx0" brushRef="#br0" timeOffset="71547.98">13462 9991 0,'0'-64'0,"0"128"0,63-255 16,-41 149-16,-1 0 0,21-1 0,0 22 15,1-21-15,20 42 0,1-21 16,20 21-16,-20 0 0,21 0 0,-1 21 16,-20 21-16,-22-21 0,22 22 0,-43-1 15,0 0-15,-21 1 0,0-1 0,-21 0 16,-43 22-16,22-22 0,-22-21 16,22 0-16,-21 22 0,20-22 0,-20 0 15,20-21-15,1 21 16,0 0-16,21-21 0,-22 0 0,22 22 15,42-22 1,0 0 0,1-22-16,20 1 0,-21 21 0,21-21 15</inkml:trace>
  <inkml:trace contextRef="#ctx0" brushRef="#br0" timeOffset="73005.28">14965 9821 0,'0'-21'0,"0"42"0,-21-63 0,-1 21 0,1 21 16,0 0-16,0-21 0,0 21 0,-22 0 16,22 0-16,-21 21 0,21 0 15,-22 0-15,22 0 0,-21 1 0,21-1 16,-22 21-16,22-21 0,0 22 0,0-1 15,0-21-15,0 21 0,-1-20 16,22-1-16,0 0 0,0 0 0,0 0 0,0 0 16,22 1-16,-1-22 0,0 0 15,0 0-15,21 0 0,-20 0 16,20 0-16,-21 0 0,21-22 0,-20 1 16,20 21-16,0-21 0,-21 0 0,1 0 15,20 0-15,-21-1 0,0-20 0,0 21 16,-21-21-16,22 20 0,-1-20 0,-21 21 15,0-21-15,0 20 0,21 1 16,-21 42 0,0 1-16,0-1 15,-21 21-15,21-21 0,0 0 0,-21 22 16,21-22-16,-22 21 0,22-21 16,-21 1-16,21 20 0,0-21 0,0 0 0,0 0 15,0 1-15,0-1 0,21-21 16,1 0-16,-22 21 0,21-21 15,0 0-15,21 0 0,-21 0 16,1 0-16,20-21 0,-21 21 0,21-21 16,1-1-16,-1 1 0,0 0 0,1 0 15,-1-21-15,0 20 0,22-20 0,-22 0 16,22-1-16,-22 1 0,22-43 16,-43 43-16,0 21 0,0 0 15,-21 0-15,0-1 0,-21 44 16,0-1-16,0 0 15,-1 0-15,1 21 0,0-20 16,21 20-16,0-21 0,-21 21 0,21-20 16,0-1-16,0 21 0,0-21 0,0 22 15,0-22-15,0 0 0,0 0 16,21 0-16,-21 0 0,21 1 0,-21-1 16,21 0-16,-21 0 0,-21-21 31,0 0-31,0 0 15,0 0-15,0-21 0,-1 0 0,1 21 16,0-21-16,0 21 0,0 0 16,0-22-16,-1 22 15,44 22 17,-1-22-32,0 0 0,0 0 15,0 0-15,0 0 0,22 0 0,-22 0 16,21 0-16,-21 0 0,22 0 0,-1 0 15,0 0-15,1-22 0,-1 22 16,0-21-16,22 0 0,-22 0 16,64-21-16,-64 20 0,22 1 15,-22-21-15,-21 21 0,22-22 0,-22 1 16,0 21-16,-21 0 0,0-22 0,0 22 16,-21 21-1,0 0-15,0 0 0,-1 0 0,1 21 16,0 1-16,0-1 0,0 0 0,21 0 15,0 0-15,0 22 0,0-22 0,0 0 16,0 0-16,0 0 0,0 0 0,21 22 16,0-22-16,-21 0 0,0 0 0,21-21 15,0 21-15,-21 1 0,22-1 16,-22 0-16,-22-21 31,1 0-31,21-21 16,-21 21-16,21-21 0,-21 21 15,21-22-15,-21 22 0,21-21 0,0 0 16,0 0 0,-21 21-16,21 21 31,0 0-31,21 0 16,0-21-16,-21 22 0,42-22 0,-21 0 15,1 0-15,20 0 0,0 21 0,1-21 16,20 0-16,1 0 0,-1 0 0,1 0 15,-22 0-15,21 0 0,-20-21 16,-1 21-16,0-22 0,1 1 16,-22 21-16,21-21 0,-21 0 0,1 0 0,-1-22 15,-21 22-15,0 0 0,0-21 16,0 21-16,0-22 0,0 22 0,0 0 16,0 0-16,-21 21 15,-1 0-15,1 0 0,0 21 16,0 0-16,21 0 15,-21 0-15,21 22 0,-21-22 0,21 0 16,-22 0-16,22 22 0,0-22 0,0 0 16,0 0-16,0 0 0,0 0 0,0 1 15,0-1-15,22-21 0,-1 21 0,21 0 16,-21-21-16,22 21 0,-1-21 0,0 21 16,1-21-16,-22 0 15,21 0-15,0 0 0,-20 0 0,20 0 16,-21 0-16,21-21 0,1 21 0,-22-21 15,21 0-15</inkml:trace>
  <inkml:trace contextRef="#ctx0" brushRef="#br0" timeOffset="73495.67">18013 9864 0,'-21'-21'15,"42"42"-15,-42-64 0,-1 43 0,1-21 16,0 21-16,0 0 0,0 0 15,0 0-15,-22 0 0,22 0 0,0 21 16,-21 1-16,20-1 0,1 0 16,0 0-16,-21 21 0,21-20 0,-1 20 15,22-21-15,-21 0 0,21 22 0,-21-22 16,21 0-16,0 0 0,0 0 0,0 0 16,0 1-16,21-1 0,0-21 15,22 21-15,-22-21 0,0 0 0,21 0 16,-20 0-16,20 0 0,-21 0 0,21-21 15,-20 0-15,-1-1 0,0 1 0,0-21 16,21 21-16,-20-22 0,-1 1 16,0 0-16,0-22 0,21 22 0,-20-22 0,-1 1 15,21 21-15,-21-22 16,0 1-16,1 20 0,-1 22 0,0-21 16,-21 21-16,0-1 0,-21 44 15,0-1 1,-1 0-16,1 21 0,0-21 0,-21 22 15,21 20-15,-1-20 0,1-1 0,0 21 16,0-20-16,21-1 0,0 0 16,0 1-16,0-1 0,0 0 0,0-20 15,0 20-15,0-21 0,0 0 0,0 0 16,21 1-16,0-1 0,-21 0 0,0 0 16,21-21-16,1 21 15,-1-21-15,0 0 0,0 0 16,0 0-16,0-21 0,1 21 0</inkml:trace>
  <inkml:trace contextRef="#ctx0" brushRef="#br0" timeOffset="73738.16">19008 9970 0,'0'0'0,"0"21"15,0 0 1,0 0-16,-22-21 0,22 21 0,0 0 15,0 1-15,0-1 0,0 0 0,0 0 16,0 0-16,0 0 0,0 1 16,0-1-16,0 0 15,0 0-15,0-42 32,0 0-17,0 0-15,0-1 0,0 1 16</inkml:trace>
  <inkml:trace contextRef="#ctx0" brushRef="#br0" timeOffset="73911.84">19071 9779 0,'0'-21'31,"-21"148"-31,42-233 0,-42 85 16,0 21-1,0 0-15,21 21 0,0 0 16,0 0-1,0 1 1,21-1-16,0-21 0,-21 21 0,21-21 16,0 21-16</inkml:trace>
  <inkml:trace contextRef="#ctx0" brushRef="#br0" timeOffset="74355.27">19410 10012 0,'-21'0'32,"-1"21"-32,1 0 15,21 0-15,-21 1 0,21-1 0,-21 0 16,0 0-16,21 0 0,0 0 0,0 1 16,-21-1-16,21 0 0,0 0 15,-22 0-15,22 0 16,0-42-1,0 0 1,22 0-16,-22 0 16,21 0-16,0 21 0,0-22 0,0-20 15,22 21-15,-22 0 0,21 0 0,0-1 16,43-20-16,-43 42 0,1-21 16,-22 21-16,21-21 0,-21 21 0,22 0 15,-22 0-15,0 0 0,0 21 16,-21 0-16,0 0 0,21 0 0,-21 1 15,0-1-15,0 0 0,0 0 0,0 0 16,0 0-16,0 1 0,-21-1 0,0 0 16,21 0-16,0 0 0,-21-21 0,0 21 15,0-21-15,21 22 16,-22-22 0,22-22-1,0 1-15,0 0 0</inkml:trace>
  <inkml:trace contextRef="#ctx0" brushRef="#br0" timeOffset="74543.42">20828 9948 0,'0'0'0,"-21"0"16,0 0-16,21 22 16</inkml:trace>
  <inkml:trace contextRef="#ctx0" brushRef="#br0" timeOffset="74795.46">20870 9927 0,'106'-106'15,"-254"233"-15,190-148 0,106-148 16,-148 148-16,0 0 0,22-22 0,-22 22 15,21 0-15,-21 42 32,0 0-32,-21 22 0,-1-22 15,1 21-15,21 0 0,-21 22 0,0-22 16,0 1-16,21-1 0,-21 0 0,-1 1 16,1-1-16,21 0 0,-21 1 0,21-22 15,-21 21-15,21-21 0,0 0 0,-21 22 16,21-22-16,-21-21 0,21 21 15,0 0-15,-22-21 0,1-21 32,0 21-32,0-21 0,0 0 15</inkml:trace>
  <inkml:trace contextRef="#ctx0" brushRef="#br0" timeOffset="75555.67">20405 10097 0,'42'63'0,"-84"-126"16,42 41-16,42 22 15,-21 0-15,21 0 0,1 0 0,-1 0 16,22 0-16,-1 0 0,22 0 0,-22 0 16,22 0-16,0 0 0,-1 0 0,1-21 15,0 21-15,-1-21 0,1 0 0,-22 0 16,1 0-16,-1-22 0,-20 22 16,-1-21-16,0-1 0,-20 1 15,-1 0-15,0-22 0,-21 22 0,0 21 16,0-22-16,0 22 0,0-21 0,-21 21 15,0 21-15,-1 0 16,1 0-16,0 21 0,0 0 16,-21 21-16,20 1 0,1-1 0,0 0 15,0 1-15,0-1 0,0 22 0,-1-22 16,1 0-16,0 1 0,0 20 0,21-21 16,-21-20-16,0 20 0,21 0 0,-22-21 15,22 22-15,0-22 0,-21 0 16,21 0-16,0 0 0,-21 1 0,42-44 47,0 22-47,1-21 0,-1 0 0,0 0 15,21-21-15,-21 20 0,22 1 0,-22-21 16,21 21-16,-21 0 0,22-1 16,-22 1-16,0 0 0,0 0 0,-21 42 31,0 0-31,-21 0 0,0 1 15,0-22-15,21 21 0,0 0 0,-21 0 16,21 0-16,0 0 0,0 1 16,0-1-16,0 0 0,0 0 15,21-21-15,0 0 0,0 21 16,0-21-16,22 0 0,-1 0 0,-21 0 16,21 0-16,1 0 0,-1-21 0,0 0 15,1 21-15,-1-21 0,-21 0 16,22-1-16,-22 1 0,0 0 0,21-21 15,-42 21-15,21-22 0,1 22 0,-22-21 16,0 21-16,0-1 0,0 1 0,-22 21 16,1 0-16,0 0 0,0 0 15,0 0-15,0 43 0,-1-22 16,1 0-16,0 0 0,0 0 0,21 22 16,0-22-16,0 0 0,0 0 0,0 0 15,0 0-15,21 1 0,0-1 16,0 0-16,1 0 0,-1-21 0,0 0 15,0 0-15,0 0 0,0 0 0,1 0 16,-1 0-16,0 0 0,0 0 16,0-21-16,0 21 0,-21-21 0,0 0 15,22-1-15,-1 1 0</inkml:trace>
  <inkml:trace contextRef="#ctx0" brushRef="#br0" timeOffset="76123.52">23643 9948 0,'-21'0'32,"0"0"-32,0 0 0,-1 22 15,1-22-15,-21 21 0,0 21 0,20-21 16,-20 0-16,21 22 0,-21-22 15,20 21-15,1-21 0,0 22 0,0-22 16,21 21-16,0-21 0,0 22 0,0-22 16,0 0-16,42 0 0,-21 0 0,22 1 15,-22-1-15,21-21 0,22 0 0,-22 0 16,0 0-16,22 0 0,-22 0 0,22 0 16,-22-21-16,0-1 15,-20 1-15,-1 0 0,0-21 0,-21-1 0,0 22 16,0-42-16,0 20 0,0 1 15,0 0-15,0-22 0,-21 22 0,21-22 16,-21 22-16,-1 0 0,1 21 0,-21-1 16,21 1-16,-22 21 0,22 0 15,-21 0-15,21 0 0,-22 21 0,22 1 16,0-1-16,0-21 0,0 21 0,21 0 16,0 0-16,21 0 0,0-21 15,21 22-15,1-22 0,20 0 0,-20 0 16,20 0-16,1 0 15</inkml:trace>
  <inkml:trace contextRef="#ctx0" brushRef="#br0" timeOffset="76827.64">24617 9440 0,'0'-42'0,"0"84"0,0-105 0,0 21 0,0 20 15,-21 22-15,-1 0 0,1 0 16,0 0-16,0 22 0,-21 20 0,20-21 15,-20 43-15,21-22 0,0 0 16,-22 22-16,22-1 0,0-20 16,0 20-16,0 1 0,0-22 0,-1 0 15,1 22-15,21-22 0,-21 0 0,21 1 16,0-22-16,0 21 0,0-21 0,0 1 16,0-1-16,0 0 0,0-42 31,0 0-16,21-1-15,-21 1 0,21 0 16,1 0-16,-1 0 0,0 0 0,0-1 16,0 1-16,22 21 0,-22 0 15,21-21-15,0 21 0,-20 0 0,20 0 16,-21 0-16,0 21 0,0 0 0,1 1 16,-1-22-16,-21 21 0,0 0 0,0 0 15,0 0-15,0 0 16,-21 1-16,-22-22 0,22 0 0,-21 21 15,-1-21-15,22 0 0,-21 0 0,0 21 16,-1-21-16,1 0 0,21 0 16,0 0-16,-1 0 0,44 0 31,-1 0-31,0-21 0,21 21 0,1-21 16,-1-1-16,0 22 0,1-21 0,-1 0 15,0 0-15,1 0 0,-1 0 16,0 21-16,-21-22 0,1 1 15,-1 21-15,0 0 0,-21 21 32,0 1-32,-21-22 0,21 42 0,-21-21 15,-1 0-15,22 22 0,-21-22 0,0 21 16,0 0-16,0 1 0,0-1 16,-1 22-16,1-22 0,0 21 0,21-20 15,-21-1-15,0 22 0,0-22 0,21 21 16,0-20-16,0-1 0,-22 22 0,22-22 15,-21 0-15,21 1 0,0-22 0,-21 21 16,21-21-16,0 0 0,0 1 0,0-44 47,0 1-47,21-21 0,0 21 0,1-22 16</inkml:trace>
  <inkml:trace contextRef="#ctx0" brushRef="#br0" timeOffset="77011.8">24765 10012 0,'0'-21'16,"0"42"-16,0-85 0,0 43 0,0 0 15,-21 21 1,0 0-16,-1 0 16,22 21-1,0 0 1,22-21-16,-1 0 0,0 0 15,21 22-15,1-1 0</inkml:trace>
  <inkml:trace contextRef="#ctx0" brushRef="#br0" timeOffset="77272.81">25252 10139 0,'-85'0'16,"170"0"-16,-64 0 0,0 0 0,0 0 0,0-21 15,1 21-15,-1-21 0,-21-1 16,0 1-16,21 0 0,-21 0 15,0 0-15,0 0 16,-21 21-16,0 0 0,-1 0 0,1 0 16,-21 0-16,21 0 0,-22 21 0,1 0 15,21 0-15,0 0 0,-22 22 0,22-22 16,0 0-16,21 0 0,0 0 16,0 22-16,0-22 0,0 0 0,0 0 15,0 0-15,0 0 0,21-21 0,0 22 16,22-1-16,-22-21 0,0 0 0,21 0 15,-20 0-15,20 0 0,-21 0 0,21 0 16,1 0-16</inkml:trace>
  <inkml:trace contextRef="#ctx0" brushRef="#br0" timeOffset="77731.96">25823 10075 0,'0'-84'15,"0"168"-15,-21-168 31,0 84-31,0 21 0,0 0 0,-1 0 16,1 0-16,0 22 0,21-22 0,-21 0 16,21 21-16,0-20 0,0-1 0,0 0 15,0 21-15,0-21 0,21 1 0,0-1 16,0 0-16,1-21 0,20 21 16,-21-21-16,21 21 0,1-21 15,-1 0-15,-21 0 0,22 0 0,-1-21 16,0 0-16,-21 0 0,22-22 0,-1 22 15,-21-21-15,22 0 0,-1 20 0,0-41 16,-21 21-16,22-22 0,-22 22 16,21-22-16,-21 1 0,1-1 0,-1-20 15,0 20-15,0 22 0,-21-22 0,0 22 16,0 0-16,0 20 0,0 1 0,-42 21 16,21 0-16,-1 21 15,-20 1-15,21 20 0,-21-21 0,20 21 16,1 22-16,0-22 0,0 1 0,21 20 15,0-21-15,0 22 0,0-22 16,0 22-16,0-22 0,0 0 16,0 22-16,0-22 0,0-21 0,21 22 15,-21-1-15,21-21 0,-21 0 0,21 1 16,1-1-16,-22 0 0,21 0 0,0-21 16,0 0-16,0 0 0,-21-21 15</inkml:trace>
  <inkml:trace contextRef="#ctx0" brushRef="#br0" timeOffset="77922.14">26141 10075 0,'-21'0'0,"169"85"0,-275-170 0,84 64 0,22 0 15,21 0-15,0 0 16,21 21-16,1 0 16,20 0-16,0 0 0,1 0 0,-1 0 15,21 0-15,1 0 0,-22 0 0,22 0 16,-1 0-16,22 21 0,-22-21 0,1 0 15,-1 0-15,1 21 0,-1-21 16,-20 0-16,-22 0 0,0 21 0,-21 0 16,-42-21-16,21 0 0</inkml:trace>
  <inkml:trace contextRef="#ctx0" brushRef="#br0" timeOffset="79115.71">5334 12340 0,'0'-42'0,"0"84"0,21-105 16,-21 42-16,0-22 0,0 22 15,0 0-15,0 0 0,-21 21 16,0 0-16,0 0 0,-1 0 16,-20 21-16,21 21 0,0-21 0,0 22 15,-1 20-15,1-20 0,21 20 16,-21-21-16,21 22 0,-21-1 0,21 1 16,0-1-16,0 1 0,0-22 0,0 22 15,0-22-15,21 0 0,0-20 16,0 20-16,1-21 0,-1 0 15,0-21-15,21 0 0,1 0 0,-1 0 0,0 0 16,1-21-16,-1 0 0,21-21 16,-20-1-16,-1 1 0,22 0 15,-22-1-15,0-20 0,-21 20 0,1-20 16,-1 21-16,-21-1 0,0 1 0,0 0 16,0-1-16,-21 22 0,21-21 0,-22 42 15,1 0-15,0 0 0,0 0 16,0 0-16,0 0 0,-1 21 0,22 0 15,0 0-15,0 22 0,0-22 0,0 0 16,0 0-16,22 0 0,-1 22 16,0-22-16,0 0 0,0 21 15,0-21-15,1 1 0,20 41 16,-21-21-16,-21-20 0,21 20 0,0-21 16,1 0-16,-22 0 0,21 1 15,0-1-15,0 0 0,0-21 0,0 0 16,1 0-16,-1 0 0,0 0 15,0 0-15,21-21 0,-20 21 0,-1-43 16,21 22-16,0 0 0,-20-21 16,20-1-16,-21 1 0,21 0 0,-20-22 15,-1 22-15,0 0 0,0-1 0,-21-20 16,0 20-16,0 22 0,0-21 16,0 21-16,0 0 0,0-1 15,-21 22-15,0 0 0,0 22 16,-1-1-16,1 0 0,0 21 0,21-21 15,-21 22-15,21-1 0,-21 0 0,21 1 16,0-1-16,0 0 0,0-20 16,0 20-16,0 0 0,0-21 0,21 22 15,0-22-15,0 0 0,0 0 0,1 0 16,20 1-16,-21-22 0,21 0 0,1 0 16,-1 0-16,0 0 0,1 0 15,20 0-15,-20 0 0,-1-22 0,0 1 16,22 0-16</inkml:trace>
  <inkml:trace contextRef="#ctx0" brushRef="#br0" timeOffset="80579.72">7281 12404 0,'0'-43'16,"-21"234"-16,42-339 0,-63 105 16,21 43-16,0 43 0,-22-22 0,22 0 15,-21 0-15,-1 22 0,22-1 16,0-21-16,-21 21 0,21 1 0,-1-22 15,22 21-15,0-21 0,0 22 0,0-22 16,0 0-16,0 0 0,0 0 0,0 1 16,22-22-16,-1 0 0,0 0 15,0 0-15,21 0 0,-20 0 0,-1-22 16,21 22-16,-21-42 0,0 21 16,1 0-16,-1-22 0,0 22 0,-21-21 15,0 0-15,21-1 0,-21 1 0,0 0 16,0 20-16,0-20 0,0 21 15,0 0-15,-21 42 16,0 0 0,21 0-16,0 22 0,0-22 0,-21 0 15,21 21-15,0-21 0,0 22 16,0-1-16,0-21 0,0 0 0,0 22 16,21-22-16,-21 0 0,21-21 0,0 21 15,0 0-15,0-21 0,1 0 16,-1 0-16,0 0 0,21 0 15,-21-21-15,1 0 0,20 0 0,-21 0 16,21-22-16,-20 22 0,20-21 0,-21 0 16,0-1-16,22 1 0,-22 0 0,0-22 15,0 1-15,-21-1 0,21 1 16,0-1-16,1 1 0,-1-22 0,0 43 16,0-22-16,0 22 0,0-1 0,-21 22 15,0 0-15,0 0 0,0 42 16,0 21-16,0-20 15,0 20-15,-21 21 0,0-20 0,21 20 16,-21 1-16,21-1 0,-21 1 16,0-22-16,21 22 0,0-22 0,0 21 15,0-20-15,0-1 0,0 0 16,0 1-16,0-22 0,0 21 0,0-21 16,21 1-16,0-1 0,0-21 0,0 0 15,0 0-15,22 0 0,-22 0 0,21 0 16,-21 0-16,22-21 0,-1-1 15,0 1-15,64-85 16,-63 64-16,-22 21 16,0 0-16,-21-22 0,21 22 0,0 0 15,-21 42 1,0 0 0,0 1-16,0-1 0,0 0 15,0 0-15,0 0 0,0 0 0,0 1 16,0-1-16,0 0 0,0 0 15,21-21-15,1 0 16,-1 0-16,0 0 0,21 0 16,-21 0-16,22 0 0,-22-21 0,21 0 15,1 21-15,-1-21 0,-21-1 0,21 1 16,-20 0-16,20 0 0,-21 0 16,0 21-16,-42 0 31,21 21-16,0 0-15,-21 0 0,0-21 0,21 21 16,-21 1-16,21-1 16,0 0-16,21-21 15,0 0-15,0 0 16,0 0-16,0-21 0,1 0 16,-22-1-16,0 1 15,0 0-15,0 0 0,0 0 16,0 0-16,0-1 0,0-20 0,-22 21 15,1 0-15,0 0 0,0-1 16,21 1-16,-21 0 0,21 0 31,21 21-31,21 0 16,-21 0-16,22 0 0,-22 0 0,21 0 16,1 0-16,-22 0 0,21 0 15,0 0-15,-20 0 0,-1 0 0,21 21 16,-21 0-16,0 0 0,1 1 15,-1 20-15,0-21 0,0 0 0,-21 0 16,0 1-16,0 20 0,0 0 0,21-21 16,-21 1-16,0-1 0,0 0 15,0 0-15,0 0 0,-21-21 16,0 0-16,0 0 16,21-21-1,0 0-15,0 0 16,0 0-16,0-1 0,0 1 0,0 0 15,21-21-15,0-1 0,21 1 0,-20 0 16,20-1-16,-21 1 0,21 0 16,1-1-16,-1 1 0,0 21 0,1 0 15,-22 0-15,21 21 0,-21 0 16,22 21-16,-22 0 0,0 0 0,-21 21 16,0-20-16,0 20 0,0 0 0,0-21 15,0 22-15,0-1 0,0-21 0,0 0 16,0 22-16,0-22 0,0 0 15,0 0-15,0 0 0,0 1 0,0-1 16,0 0-16,-21 0 16,0-21-16,0 0 15,-1 0 1,1-21-16,0 0 0,21 0 16</inkml:trace>
  <inkml:trace contextRef="#ctx0" brushRef="#br0" timeOffset="80771.37">9271 11726 0,'-42'-21'16,"20"0"-1,1 21-15,0 0 16,0 0-1,0 0 1</inkml:trace>
  <inkml:trace contextRef="#ctx0" brushRef="#br0" timeOffset="81005.92">7705 12277 0,'0'0'0,"0"21"16,21-21-1,0 0-15,21 0 0,-21 0 0,1 0 16,20 0-16,0 0 0,-21 0 0,22 0 16,-22 0-16,0-21 0,0 21 15,0 0-15,1 0 0,-22-21 16,0-1-1</inkml:trace>
  <inkml:trace contextRef="#ctx0" brushRef="#br0" timeOffset="106851.45">1270 15579 0,'-21'0'109,"0"0"-109,-1 0 16,1 0-16,0 0 15,0 0-15,0 0 0,0 0 0,-1 0 16,-20 0-16,21 0 0,-21 0 15,20 0-15,-20-21 0,21 21 16,-21 0-16,20 0 0,-20-22 0,21 22 16,0 0-16,0 0 0,-1 0 15,1 0-15,21-21 0,21 21 63,1 0-63,-1 0 0,0 0 15,0 0-15,0 0 0,22 0 16,-1 0-16,0 0 0,1 0 0,-1 21 16,21-21-16,22 0 15,-21 0-15,20 0 0,1 0 0,0 22 16,-1-22-16,1 0 0,0 0 16,-1 0-16,-20 0 0,-1 0 0,1 0 15,-1 21-15,1-21 0,-22 0 0,0 0 16,1 0-16,-1 0 0,-21 0 15,0 0-15,22 0 0,-22 0 0,0 0 16,0 0-16,-21-21 16,0-1-1,0 1-15,0 0 0,0 0 16,-21 0-16,-21 21 16,21-21-16,-22-1 0,22 1 0,-21 0 15,-1 0-15,1 21 0,0-21 16,-1 0-16,22-1 0,-21 22 15,21-21-15,0 21 0,-22 0 0,22-21 16,0 21-16,0 0 0,0 0 16,21-21-1,21 21 17,0 21-32,0-21 0,0 0 15,0 21-15,22-21 0,-22 0 0,21 21 16,1-21-16,-1 0 0,0 0 0,22 22 15,-22-22-15,0 0 0,1 0 16,-1 21-16,-21-21 0,22 21 16,-22-21-16,-21 21 0,0 0 15,0 0 1,-21 1-16,-1-1 0,1 0 0,-21 0 16,0 0-16,-1 22 0,1-1 15,0-21-15,-1 21 0,1 1 0,0-1 16,-1 0-16,1 1 0,-22-1 0,22-21 15,0 22-15,-1-1 0,1-21 16,21 21-16,-21-20 0,20-1 0,-20 0 16,21 0-16,0-21 0,0 21 15,21-42 17,21 0-32,0 0 15,0 0-15,21-1 0</inkml:trace>
  <inkml:trace contextRef="#ctx0" brushRef="#br0" timeOffset="107617.79">4508 14859 0,'0'0'15,"-21"21"1,0 0-16,0 1 0,0 20 15,0 0-15,-1 1 0,1-1 0,-21 0 16,21 22-16,0-1 0,-1 1 16,-20-22-16,21 22 0,0-1 0,0-21 15,-1 1-15,1-1 0,-21 43 16,21-64-16,21 0 16,-21 0-16,21 0 0,0-42 31,21 0-16,0-21-15,0 21 0,-21-43 0,21 22 16,0-22-16,22 1 0,-22-1 0,0 1 16,21-22-16,-20 22 0,20-22 15,-21 21-15,21 1 0,-20-1 0,20 22 16,-21 0-16,0 21 0,-21-1 16,21 1-16,1 21 0,-22 21 15,0 22-15,21-22 0,-21 42 16,21-20-16,-21 20 0,0 1 0,0 20 15,0-20-15,0-1 0,0 22 16,0-21-16,0-22 0,0 21 0,0 1 16,0-22-16,0 1 0,0-1 0,0-21 15,0 21-15,0-20 0,0-1 16,0 0-16,0 0 0,0-42 31,0 0-31,-42-22 16</inkml:trace>
  <inkml:trace contextRef="#ctx0" brushRef="#br0" timeOffset="107785.48">4043 15515 0,'-21'0'16,"42"0"-16,-21 0 16,21 0-16,0 0 15,0 0-15,22 0 0,-1 0 16,0 0-16,1 0 0,20 0 0,-21 0 15,22 0-15,-1-21 0,1 21 0,-1-21 16,1 0-16,-22 0 0,22 21 16</inkml:trace>
  <inkml:trace contextRef="#ctx0" brushRef="#br0" timeOffset="108099.73">6075 15071 0,'0'-21'0,"0"42"0,-21-64 0,-1 43 0,1 0 15,0-21-15,-21 21 0,21 0 16,-22 0-16,22 21 0,-21 1 0,-1-1 16,22 21-16,-21 0 0,21 1 15,-22-1-15,22 22 0,0-22 16,21 21-16,0-20 0,0 20 0,0-20 15,0-1-15,0 0 0,0 1 0,21-1 16,0-21-16,1 0 0,20 22 0,0-22 16,-21 0-16,43-21 0,-22 21 15,1-21-15,-1 0 0,0 0 0,1 0 16,-1-21-16,0 0 0,1 0 0,-1-1 16,0 1-16,-21-21 0,22 0 15,-1-1-15</inkml:trace>
  <inkml:trace contextRef="#ctx0" brushRef="#br0" timeOffset="108353.76">6689 14817 0,'0'-148'0,"0"126"15,-43 319-15,86-424 0,-43-64 0,0 170 0,0 0 0,0 42 16,-22 21 0,22-20-16,-21 20 0,0 21 0,0-20 15,0 20-15,21 1 0,-21-1 0,-1 1 16,1 20-16,21-20 0,0-1 0,-21 1 15,21-22-15,-21 22 0,21-22 16,0 0-16,0 1 0,0-1 0,0 0 16,0-20-16,0-1 0,0 0 0,0 0 15,0 0-15,0 0 0,21-21 16,0 0 0,0 0-16,1 0 0,-1 0 0,21-21 15,-21 0-15,22 0 0</inkml:trace>
  <inkml:trace contextRef="#ctx0" brushRef="#br0" timeOffset="109435.06">7112 15473 0,'0'-21'0,"0"42"0,21-42 0,0 0 16,-21-1-16,0 1 0,0 0 16,0 0-16,21-21 0,-21 20 0,0-20 15,0 0-15,0 21 0,0-1 16,0 1-16,-21 0 0,21 0 0,-21 21 15,-21 0-15,21 0 0,-1 21 16,-20 0-16,21 22 0,-21-1 0,20 0 16,-20 1-16,0-1 0,21 0 0,-1 1 15,-20-1-15,42 0 0,-21 1 16,21-22-16,0 21 0,0-21 0,0 0 16,0 1-16,21-1 0,0-21 0,0 21 15,1-21-15,20 0 0,-21 0 16,21 0-16,-20 0 0,-1 0 0,21-21 15,-21 0-15,0-1 0,1 1 16,20 0-16,-21-21 0,0 21 0,0-22 16,-21 1-16,22 0 0,-1-1 0,0-20 15,0 20-15,-21 1 0,0 0 16,21 21-16,-21-22 0,21 43 0,-21-21 16,0 42-16,-21 22 15,0-22-15,0 21 0,0 0 16,21-20-16,-21 20 0,-1 0 15,22 1-15,-21-1 0,21 0 0,0-21 16,0 22-16,0-1 16,0 0-16,21-42 0,1 22 15,-1-22-15,0 0 0,21 0 16,-21 0-16,1 0 0,20 0 0,-21-22 16,21 22-16,1-21 0,-22 0 0,21 0 15,-21-21-15,1 20 0,-1-20 0,0 21 16,0-21-16,0-1 0,-21 1 15,21 21-15,-21 0 0,0-1 0,0 1 16,-21 21 0,0 21-16,21 1 0,-21-1 15,21 0-15,0 0 0,0 21 0,0-20 16,0-1-16,0 0 0,0 21 0,0-21 16,0 1-16,0-1 0,0 0 0,0 0 15,21-21-15,-21 21 0,21 0 16,0-21-16,-21 22 15,0-44 17,-21 1-32,0 0 15,0 0-15,0 21 16,21 21 0,0 0-1,0 0-15,0 1 16,0-1-16,21-21 15,0 0-15,0 0 16,0 0-16,1 0 0,-1 0 0,21 0 16,0 0-16,1 0 0,-1-21 15,22-1-15,-1 1 0,1 21 0,-22-21 16,21-21-16,-20 21 0,-1-1 0,-21-20 16,22 21-16,-22-21 0,-21 20 0,0-20 15,0 21-15,0 0 0,-21 21 16,-1 0-1,1 0-15,0 0 0,0 21 0,0 0 16,0 0-16,-1 22 0,1-22 16,21 0-16,0 0 0,0 0 0,0 0 15,0 1-15,0-1 0,0 0 16,21 0-16,1 0 0,-1 0 0,0 1 16,0-1-16,0-21 15,0 21-15,-21-42 63,-21 21-63,0-21 0,0-1 0,0 1 15,21 0-15,-21 0 0</inkml:trace>
  <inkml:trace contextRef="#ctx0" brushRef="#br0" timeOffset="110653.23">10477 14774 0,'22'-21'0,"-44"42"0,86-84 15,-43 21-15,0 20 0,-21-20 0,0 0 16,0 21-16,0-1 0,0-20 0,-42 21 15,21 0-15,-22 21 0,22 0 16,-21 0-16,0 0 0,-1 0 0,1 0 16,0 21-16,-1 0 0,1 0 0,21 22 15,-22-1-15,1 0 0,21 22 16,0-22-16,0 22 0,-1-1 16,22 1-16,0-1 0,0 1 0,0-1 15,0-21-15,22 22 0,-1-1 0,0-20 16,0-1-16,0 0 0,43 43 15,-22-64-15,0 0 0,1 1 16,-1-1-16,0-21 0,1 0 0,-1 0 16,22 0-16,-1 0 0,-21-21 0,22-1 15,-22 1-15,1 0 0,-1 0 0,0-21 16,1-1-16,-22 1 0,0 0 16,-21-1-16,0 1 0,0 0 15,-21-1-15,0 22 0,-1-21 0,-20 21 16,0-1-16,-1 22 0,1 0 0,-21 0 15,20 0-15,1 22 0,-22-1 16,22 0-16,0 0 0,21 0 0,-22 22 16,22-22-16,0 21 0,0-21 0,21 0 15,0 22-15,0-22 0,0 0 0,21 0 16,0 0-16,0-21 16,22 0-16,-22 0 0,21 0 0,0 0 15,1 0-15,-1-21 0,127-42 16,-126 42-1,-22-22-15,0 22 0,0 0 0,-21 0 16,0 0-16,-21 21 16,0 0-16,0 0 15,0 21-15,-1 21 0,22-21 16,0 0-16,-21 1 0,21 20 0,0-21 16,0 0-16,0 0 0,0 1 15,21-1-15,-21 0 0,22 0 0,-1-21 16,21 0-16,-21 0 0,22 0 0,-1 0 15,0 0-15,1 0 0,-1-21 0,0 21 16,-21-21-16,22 0 0,-1-1 16,-21-20-16,0 21 0,1-21 15,-1-1-15,0 22 0,-21-21 0,21-1 16,-21 22-16,0-21 0,0 21 0,0 0 16,0 42-1,0 0-15,-21 21 16,0-21-16,0 22 0,-1-22 0,22 21 15,0-21-15,-21 22 0,21-22 0,-21 21 16,21-21-16,0 1 0,0-1 16,0 0-16,0 0 0,0 0 15,21-42 17,0 0-32,-21 0 0,22 0 15,-1-22-15,0 22 0,0-21 16,0-1-16,0 1 0,1 0 0,20-1 15,-21 22-15,21-21 0,-20 21 0,20 0 16,-21-1-16,0 22 0,22 0 16,-22 0-16,0 22 0,0-1 0,0 21 15,0-21-15,-21 22 0,0-22 0,0 21 16,0 0-16,0-20 0,0 20 0,0-21 16,0 0-16,0 22 0,0-22 0,0 0 15,0 0-15,0 0 16,0 0-16,0-42 31</inkml:trace>
  <inkml:trace contextRef="#ctx0" brushRef="#br0" timeOffset="112295.62">12933 15431 0,'0'0'15,"0"-22"1,21 1-16,0 0 0,21 0 0,-20-21 16,20-1-16,0 1 0,22 0 0,-22-22 15,0 1-15,22-1 0,-22 1 16,1-1-16,-1-21 0,0 1 16,-21-1-16,1 0 0,-1 1 0,-21-1 0,0 22 15,0-1-15,0 1 0,-21 20 16,-22-41-16,22 62 15,0 1-15,0 21 0,0 0 0,-1 21 16,1 1-16,0-1 0,-21 21 0,21 22 16,-1-1-16,1 1 0,0 20 15,0 64-15,21-63 0,0 0 16,-21-22-16,0 22 0,21-22 0,-22 1 16,22-1-16,-21 1 0,21-22 0,-21 22 15,0-22-15,21 0 0,0 1 0,0-22 16,0 0-16,-21 0 0,21 0 0,0 1 15,0-44 17,0 1-32,21-21 0,0 21 0,0-22 15,0 1-15,1 0 0,20-1 0,-21 1 16,21 21-16,-20-21 0,20 20 16,-21 1-16,106 0 15,-127 42-15,21 0 16,-21 1-16,21 20 0,-21-21 0,0 0 15,22 22-15,-1-22 0,0 0 0,-21 21 16,21-21-16,0 1 0,0-1 16,1 0-16,-1-21 0,21 21 15,-21-21-15,22 0 0,-1 0 0,0 0 16,1 0-16,-1 0 0,0 0 0,1-21 16,-1 0-16,21 0 0,-20-1 15,-1 1-15,-21-21 0,22 21 0,-22-22 16,21 1-16,-21 0 0,-21-1 0,0 1 15,0 0-15,0 21 0,0-22 0,0 22 16,-21 0-16,0 0 0,0 0 16,0 21-16,-22 0 0,1 0 0,0 0 15,-1 21-15,1 0 0,0 0 0,-1 0 16,22 22-16,-21-22 0,21 21 16,-1 0-16,1-20 0,21 20 0,0 0 15,0-21-15,0 1 0,0 20 16,0-21-16,21 0 0,1 0 0,-1-21 15,0 22-15,21-22 0,-21 0 0,22 0 16,-22 0-16,21 0 0,1-22 0,-22 22 16,21-21-16,-21 0 0,0 0 0,22-21 15,-22 20-15,0 1 0,-21-21 16,21 21-16,-21 0 0,21-1 0,-21 1 16,0 0-16,0 42 31,0 0-31,0 1 0,0 20 15,-21-21-15,21 0 0,0 0 16,0 1-16,0-1 0,0 0 0,0 0 16,0 0-16,0 0 0,21-21 0,-21 22 15,22-22-15,-1 0 0,0 0 0,0 0 16,0 0-16,0 0 0,22 0 16,-22 0-16,0-22 0,0 1 0,0 0 15,22-21-15,-1-1 0,-21 22 16,0-21-16,1 21 0,-1-22 15,0 22-15,0 0 0,0 0 0,-21 0 16,21-22-16,1 43 16,-22 22-1,0-1-15,0 0 0,0 0 16,0 0-16,0 0 0,0 1 0,0-1 16,0 21-16,0-21 0,0 0 15,0 1-15,0-1 0,0 0 0,0 0 16,21-21-16,-21 21 15,21-21-15,0 0 0,0 0 0,0 0 16,1 0-16,-1 0 0,0-21 16,0 0-16,21 0 0,-20 0 15,-1-1-15,21 1 0,-21 0 16,0 0-16,22-21 0,-22 20 0,21-20 16,-21 42-16,1 0 0,-22-21 15,0 42 1,0 0-16,-22 0 15,22 1-15,-21-1 0,0 0 0,0 0 16,21 0-16,0 22 0,0-22 0,0 0 16,0 0-16,0 0 0,0 0 0,0 1 15,21-1-15,0 0 16,0-21-16,1 0 0,20 0 0,-21 0 16,21 0-16,1 0 0,-1 0 0,0 0 15,1-21-15,-1 21 0,0-43 0,-20 22 16,20 0-16,-21-21 0,21-1 15,-20 1-15,-1 0 0,0 21 16,-21-22-16,0 1 0,0 0 0,0 20 16,0 1-16,-21 21 0,0 0 15,-22 0-15,22 0 0,0 21 0,0 1 16,-22-1-16,22 0 0,0 21 16,0 1-16,21-22 0,0 21 0,0 0 15,0-20-15,0 20 0,0-21 0,0 21 16,0-20-16,21-1 0,-21 0 0,21 0 15,0 0-15,1-21 0,-1 0 16,0 0-16,0 0 0,0 0 16,0 0-16,22 0 0,-1-21 15</inkml:trace>
  <inkml:trace contextRef="#ctx0" brushRef="#br0" timeOffset="112934.44">17970 14838 0,'0'0'0,"-21"0"0,21-21 0,-21 21 0,21-21 15,0-1-15,0 1 0,0-21 16,0 21-16,21 0 0,0-1 16,1 1-16,-1 0 0,0 21 15,0 0-15,0 0 0,0 0 0,1 21 16,-22 0-16,21 1 0,0 20 0,0-21 15,0 21-15,-21 1 0,0-1 16,0 0-16,21 1 0,-21-1 16,22 0-16,-22 1 0,0-1 0,0 0 15,0 1-15,0-22 0,0 21 0,0-21 16,0 1-16,0-1 0,0 0 16,-22-21-1,1 0-15,21-21 16,0 0-16,0-1 0,0 1 0,0-21 15,0 21-15,0-22 0,21 1 0,1 0 16,20-22-16,-21 22 0,21 0 16,1-1-16,-1 1 0,0 21 15,22 0-15,-22-1 0,1 22 0,-1 0 16,0 0-16,1 0 0,-1 22 0,0-1 16,-21 21-16,1-21 0,-1 22 0,-21-22 15,0 21-15,0 0 0,0-20 16,0 20-16,0-21 0,0 21 0,0-20 15,-21-1-15,-1 0 0,1-21 0,0 21 16,-21-21-16,21 0 0,-43 0 16,43 0-16,-21 0 0,20 0 15,-20-21-15,21 0 0</inkml:trace>
  <inkml:trace contextRef="#ctx0" brushRef="#br0" timeOffset="113337.65">18732 14266 0,'22'0'0,"-44"0"0,86 0 0,-43 0 15,0 22-15,-21-1 0,0 0 16,0 0-16,0 0 16,0 0-16,-21 1 0,0-1 15,0-21-15,0 0 16,21 21-16,-22-21 0,22 21 16</inkml:trace>
  <inkml:trace contextRef="#ctx0" brushRef="#br0" timeOffset="113855.58">17187 14139 0,'43'0'0,"-86"0"0,128-21 15,-85 0 1,0 42 0,-21 0-16,21 1 15,0-1-15,-21 0 0,21 0 16,0 0-16,0 0 0,0 1 0,0-1 16,21 0-16,21 0 0,0 0 0,1 0 15,-1-21-15,22 0 0,-1 22 0</inkml:trace>
  <inkml:trace contextRef="#ctx0" brushRef="#br0" timeOffset="115091.47">20574 14880 0,'0'-21'31,"0"0"-31,0 0 16,0 0-16,0-1 16,0 1-16,0 0 0,21 0 0,-21 0 15,0 0-15,21-1 0,-21 1 16,0 0-16,0 0 0,21 21 0,1-21 15,-1 21-15,0 0 0,0 0 0,0 0 16,0 0-16,1 0 0,-1 0 0,0 21 16,0 0-16,-21 0 0,21 0 15,-21 22-15,21-22 0,-21 21 0,0 1 16,0-22-16,0 21 0,0 0 0,0 1 16,0-1-16,0-21 0,0 22 0,0-1 15,-21-21-15,21 0 0,-21 0 0,21 1 16,0-1-16,-21 0 15,0-21-15,21 21 0,-21-21 16,21-21 0,0 0-16,0 0 15,0-1-15,21-20 0,0 21 0,0-21 16,0-1-16,22 1 0,-22 0 16,0-1-16,21-20 0,-21 20 15,22 1-15,-22 0 0,0-1 0,0 1 0,0 21 16,1 0-16,-1 21 0,0 21 15,-21 0-15,0 0 0,0 0 16,0 22-16,0-1 16,-21-21-16,21 22 0,-21-1 0,21-21 15,-22 21-15,22 1 0,0-22 0,0 21 16,0-21-16,0 1 0,0-1 0,0 0 16,0 0-16,0 0 0,0 0 0,22-21 15,-1 0-15,0 22 0,0-22 16,21 0-16,-20 0 0,-1 0 0,21 0 15,0-22-15,-20 1 0,20 0 0,0 0 16,1 0-16,-22 0 0,21-22 16,-21 22-16,22-64 0,-22 43 0,0 0 15,0 21-15,-21-22 16,0 22-16,0-21 0,0 21 0,0-1 16,-42 44-1,21-1-15,-1 0 0,1 0 16,0 0-16,-21 22 0,21-22 15,-1 0-15,1 21 0,21-21 0,0 22 16,0-22-16,0 0 0,0 0 0,0 0 16,0 1-16,21-1 0,1 0 0,20-21 15,-21 0-15,21 21 0,1-21 0,-1 0 16,0 0-16,1 0 0,-1-21 16,0 0-16,1 21 0,-22-21 15,0-22-15,21 22 0,-42 0 0,22-21 16,-22-1-16,0 1 0,0 21 0,0-22 15,0 1-15,-22 0 0,1 21 0,0-1 16,-21 1-16,21 0 0,-22 0 16,22 21-16,-21 0 0,21 0 0,-22 0 15,22 0-15,0 0 0,0 21 0,0 0 16,21 0-16,21 1 16,0-22-16,0 0 0</inkml:trace>
  <inkml:trace contextRef="#ctx0" brushRef="#br0" timeOffset="115929.48">23622 14266 0,'0'0'0,"-42"0"0,-1 0 15,-84 0 1,106 22-16,-21-1 0,-1 0 0,22 21 16,-21 1-16,21-1 0,0 0 0,-1 1 0,22-1 15,0 0-15,0-21 0,0 22 16,0-1-16,22-21 0,-1 0 16,0 1-16,21-1 0,-21 0 0,22-21 15,-1 0-15,0 0 0,1 0 0,20 0 16,-20 0-16,20 0 0,-21-21 0,1 0 15,-1-1-15,0 1 0,-20-21 0,-1 21 16,-21-22-16,0 1 0,0-21 16,0 20-16,0 1 0,-43-22 0,22 22 15,-21 0-15,0-1 0,-1 1 16,1 0-16,0 21 0,-1-1 0,1 1 0,21 0 16,0 21-16,-1 0 0,1-21 15,42 21 1,1-21-16,20 21 0,0 0 15,22-21-15,-1 21 0,1-22 0,-1 1 16,1 21-16,-1-21 0,22 0 0,-22 21 16,-20-21-16,20 21 0,-20 0 0,-1-21 15,-21 21-15,0 0 0,0 0 16,1 0-16,-22 21 16,0 0-16,-22 0 15,1 0-15,21 22 0,-21-1 0,0 21 16,0 1-16,0-1 0,-1 1 15,1-1-15,-21 22 0,21-21 16,0 20-16,-1-20 0,1 20 0,0-20 16,-21 105-16,42 1 15,-21-86-15,21 1 0,-22 21 0,22-22 16,0 1-16,0 21 0,0-21 0,0 20 16,0-20-16,22 21 0,-22-21 0,0-1 15,0-20-15,0 20 0,21 1 16,-21-21-16,0-1 0,0 1 0,0-1 15,0-21-15,-21 1 0,-1-1 0,1-21 16,-21 0-16,21-21 0,-22 0 16,22 0-16,-21 0 0,0-42 0,20 21 0,-20-21 15,21-1-15,0-20 0,0-1 16,-1 1-16,22-1 0,0 1 16,0-22-16,0 0 0,0 22 0,0-22 15,22 22-15,-1-22 0,21 22 0,-21-1 16,22 1-16,-1-1 0,64-63 15,-43 64-15,-20-1 0,20 1 0,1-1 16,-1 1-16,22-1 16,-22 1-16,22-1 0,-22 1 0,22 20 0,-21-20 15,20 20-15</inkml:trace>
  <inkml:trace contextRef="#ctx0" brushRef="#br0" timeOffset="118271.68">26839 13780 0,'0'-22'0,"0"44"0,0-86 0,0 43 0,0 0 15,-21 0-15,0-1 0,-21 22 16,20 0-16,-20 0 0,0 0 0,-22 22 16,22-1-16,0 0 0,-22 21 0,22 1 15,-22 20-15,22 1 0,0-1 0,-1 1 16,1 20-16,21 1 0,-22 0 0,22-1 15,21-20-15,0 20 0,0-20 16,0-1-16,0 1 0,0-22 0,0 1 16,21-1-16,1-21 0,-1 21 0,0-20 15,0-1-15,21-21 0,-20 0 16,20 0-16,0 0 0,1 0 0,20 0 16,-21 0-16,1-21 0,20-22 15,-20 22-15,-1 0 0,0-21 0,1 20 16,-1-20-16,-21 0 0,0-1 0,22 22 15,-22-21-15,0-22 16,-21 86 0,0-1-16,-21 0 15,0 0-15,-1 21 0,1-20 16,21-1-16,-21 21 0,21-21 0,0 0 16,0 1-16,0-1 0,0 0 0,0 0 15,0 0-15,21-21 0,0 21 16,1-21-16,-1 0 0,21 0 0,-21 0 15,22 0-15,-22 0 0,21 0 0,0 0 16,-20 0-16,-1-21 0,21 0 0,-42 0 16,21 0-16,-21 0 0,0-1 0,0-20 15,0 21-15,-21-21 0,0 20 16,0-20-16,0 21 0,-22 0 0,1 0 16,21-1-16,-22 1 0,22 21 15,-21 0-15,21 0 0,0 0 0,21-21 31,21 21-31,0 0 0,21 0 16,-21 0-16,22 0 0,20-21 16,-20 21-16,-1 0 0,0 0 0,22 0 15,-22 0-15,0 0 0,1 0 16,-22 21-16,21 0 0,-21 0 0,1 1 16,-22 20-16,0-21 0,0 21 0,0-20 15,0-1-15,0 21 0,0-21 0,-22 0 16,1 22-16,0-22 0,21 0 0,0 0 15,-21 0-15,0 1 0,0-1 16,21 0-16,0-42 47,0 0-47,0-1 16,21 1-16,-21-21 0,21 21 15,0-22-15,0 1 0,0 21 0,1-21 16,20-1-16,-21 22 0,21-42 15,-20 41-15,-1 1 0,0 21 0,0 0 16,0 0-16,0 0 16,-21 21-16,0 1 15,22-1-15,-22 0 0,0 21 0,0-21 16,21 1-16,-21 20 0,0-21 0,0 0 16,0 22-16,0-22 0,0 0 15,0 0-15,0 0 0,0 0 0,0 1 16,0-1-16,0 0 15,21-21-15,0 0 0,0 0 16,0 0-16,22 0 0,-22 0 0,21 0 16,-21-21-16,22 0 0,-1-1 0,-21 1 15,22 0-15,-22-21 0,21 21 16,-21-22-16,0 1 0,1 0 16,-1-1-16,0 1 0,-21 0 0,0-1 0,0 22 15,0-21-15,-21 21 0,0 21 16,-1 0-16,1 0 0,0 0 0,0 21 15,0 0-15,21 0 0,0 0 16,-21 22-16,21-22 0,0 21 16,0-21-16,0 22 0,0-22 0,0 0 15,21 21-15,0-21 0,-21 1 0,21-1 16,-21 0-16,0 0 0,21 0 0,-21 0 16,-21-21 15,0 0-31,0-21 15,0 21-15,-1-21 0,1 21 0,0 0 16,0 0-16,0 0 0,0 0 16,21 21-1,0 0 1,0 1-16,0-1 0,0 0 16,21-21-16,0 21 0,0-21 0,0 0 15,0 0-15,1 0 0,20 0 0,-21 0 16,21 0-16,1 0 0,-1 0 15,0-21-15,1 21 0,-1-21 0,0 0 16,1-1-16,-22-20 0,21 21 0,-21-21 16,1-1-16,20-20 0,-21 20 0,0-20 15,0-1-15,22 1 0,-22-22 0,0 22 16,21-1-16,-20-20 0,-1 20 16,0 1-16,0-1 0,0 1 15,0-1-15,-21 1 0,0 20 0,0 1 16,0 21-16,0-22 0,0 22 15,0 42 1,-21 1-16,21 20 0,-21 0 16,0 1-16,0-1 0,0 21 0,-1-20 15,1 20-15,0 1 0,0-1 16,21 1-16,-21-22 0,0 22 0,-1-1 16,22 1-16,0-22 0,-21 21 0,21-20 15,-21-1-15,21 0 0,0 1 0,0-1 16,0 0-16,0-20 0,0 20 0,21-21 15,0 0-15,-21 0 16,22 1-16,-1-1 0,0-21 0,0 21 16,0-21-16,22 0 0,-22 0 0,0 0 15,21 0-15,-21 0 0,22-21 0,-22 0 16,0-1-16,0 1 0,-21 0 0,21 0 16,-21-21-16,0 20 0,22-20 15,-22 21-15,0 0 0,0 0 0,0-1 16,-22 22-16,1 0 0,0 0 15,0 22-15,21-1 16,-21 0-16,21 0 16,0 21-16,0-20 0,0-1 0,0 0 0,0 0 15,0 0-15,0 0 0,0 1 16,0-1-16,0 0 0,21 0 16,0-21-16,-21 21 0,21-21 0,0 0 15,1 0-15,-1 0 16,0 0-16,21 0 0,-21-21 0,1 0 15,20 21-15,-21-21 0,21 0 0,-20-1 16,-1-20-16,21 21 0,-21 0 16,0-22-16,-21 22 0,22-21 0,-22 21 15,21 0-15,-21-1 0,0 1 16,-21 42 0,-1 1-16,1-1 0,21 0 15,-21 0-15,0 0 16,0 64-16,21-43 15,0-21-15,0 1 16,0-1-16,21 0 0,0-21 16,0 0-16,0 0 0,1 0 15,-1 0-15,21 0 0,22 0 16,-43 0-16,0-21 0,21 0 0,-21-1 16,1 1-16,-1 0 0,0 0 0,0 0 15,0-22-15,0 22 0,-21 0 16,0 0-16,22 21 0,-44 0 31,22 21-31,-21-21 0,0 21 16,0 0-16,21 1 0,-21-1 15,21 0-15,0 0 0,0 0 16,0 0-16,0 1 16,21-1-16,0 0 0,0-21 15,0 21-15,1-21 16,-1 0-1,0 0 1,-21-21-16</inkml:trace>
  <inkml:trace contextRef="#ctx0" brushRef="#br0" timeOffset="118536.36">30332 14584 0,'0'-64'31,"-43"276"-31,86-360 0,-64 84 0,-1 64 0,-20 0 16,21 0-16,0 22 0,0-1 16,-22 0-16,22 21 0,0-21 15,0 1-15,0-1 0,-1 21 0,1-21 16,0 22-16,21-22 0,0 0 0,0 0 16,0 0-16,0 22 0,0-22 0,0 0 15,21 0-15,0 0 0,1 0 0,-1 1 16,21-1-16,0-21 15,-20 21-15,20 0 0,-21-21 0,21 0 16,-20 0-16,20 0 0,-21 0 0,21-21 16,-20 0-16</inkml:trace>
  <inkml:trace contextRef="#ctx0" brushRef="#br0" timeOffset="119455.99">31009 14055 0,'0'-43'16,"0"86"-16,0-128 0,21 43 0,-21-1 0,0 1 16,0 21-16,0 0 0,0 0 0,0-1 15,-21 22 1,0 22-16,0-1 0,0 0 16,-1 21-16,1 1 0,0-1 0,-21 21 15,21 1-15,-1-22 0,1 22 16,0-1-16,0 22 0,0-22 0,0 1 15,-1-1-15,1 1 0,0-1 0,21-20 16,0 20-16,0-20 0,0-1 0,0 0 16,0 1-16,0-1 0,0 0 15,0-21-15,0 22 0,21-22 0,-21 0 16,21 0-16,1 0 0,-1-21 16,0 0-16,0 0 0,0 0 0,0 0 15,1 0-15,-1 0 0,21 0 16,-21-21-16,0 0 0,1 0 0,20 0 15,-21-22-15,0 22 0,0 0 0,1 0 16,20 0-16,-42 0 0,21 21 16,-21-22-16,0 44 15,-21-1 1,21 0-16,0 0 0,-21-21 16,21 21-16,0 0 0,0 1 15,21-22 1,-21 21-16,21-21 0,0 0 0,22 0 15,-22 0-15,21 21 0,0-21 16,-20 0-16,20 0 0,-21 0 0,21 0 16,-20-21-16,-1 21 0,-21-21 0,21-1 15,-21 1-15,0 0 0,0-21 0,0 21 16,0-22-16,0 1 0,0 21 16,0-22-16,0 1 0,0 21 0,-21-21 15,0 20-15,-1 22 0,1 0 16,0 0-16,0 0 0,-21 0 0,20 22 15,-20-1-15,0 0 0,21 0 16,-22 21-16,22-20 0,0-1 0,0 21 16,21-21-16,0 0 0,0 1 0,0-1 15,0 0-15,21 0 0,0 0 16,0 0-16,0-21 0,22 0 0,-22 22 16,21-22-16,1 0 0,-22 0 0,21 0 15,0 0-15,1-22 0,-22 1 16,21 0-16,1 21 0,-22-42 0,21 21 15,0-1-15,-20 1 0,20 0 0,0 0 16,-21 0-16,1 0 0,20-1 0,-21 22 16,-21 22-1,0-1 1,-21 0-16,21 0 0,-21 0 0,0 0 16,-1 1-16,22-1 0,-21 0 15,21 0-15,-21 0 0,21 0 0,0 1 16,0-1-16,0 0 0,0 0 15,21-21-15,0 21 0,1-21 16,-1 0-16,0 0 0,0 0 16,0 0-16,0 0 0,1 0 0,-1 0 15,0 0-15,0-21 0,0 21 0,-21-21 16,0 0-16,0 0 0,0-1 16</inkml:trace>
  <inkml:trace contextRef="#ctx0" brushRef="#br0" timeOffset="119743.58">30438 14182 0,'0'0'15,"-22"0"-15,-20 0 16,63 0-1,0 0-15,22 0 16,-1 0-16,0 0 0,22 0 16,-1 0-16,1 0 0,-1 0 0,1 0 15,-1 21-15,1-21 0,-1 0 0,-20 0 16,-1 0-16,-21 0 0,22 0 0,-43-21 31,-22 21-31,-20-21 0,21 21 16,-21-22-16,-22 1 0</inkml:trace>
  <inkml:trace contextRef="#ctx0" brushRef="#br0" timeOffset="120039.53">28596 14203 0,'0'0'16,"21"0"-16,64 0 15,-64 0-15,21 0 0,1 0 16,20 0-16,-20-21 0,-1 21 16,21 0-16,-20 0 0,-1 0 0,-21 0 0,0 0 15,1 0-15,-44-21 31,1 21-31,0 0 16,0 0-16,0 0 0,0 0 0,-22 0 16,22-22-16,0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2T13:53:51.9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4297 2942 0,'0'21'0,"0"1"16,0-1-16,0 0 0,0 0 0,-21 0 15,21 0-15,-22-21 0,22 22 16,0-1-16,-21 0 0,21 0 0,0 0 16,-21 0-16,21 1 0,0-44 31,0 1-15,0 0-16,0-21 0,0 21 0,0-22 15,0 22-15,21-21 16,0 21-16</inkml:trace>
  <inkml:trace contextRef="#ctx0" brushRef="#br0" timeOffset="3211.56">3662 296 0,'0'0'0,"21"-21"0,0 0 16,-21 0-16,21 0 0,0 0 0,-21-1 15,0 1-15,0 0 0,0 0 16,0 0-16,0 0 0,-21-1 16,0 22-16,0-21 0,-21 21 0,20 0 15,-20 0-15,0 0 0,-1 0 16,-20 0-16,21 21 0,-22 22 15,1-22-15,20 21 0,-20 1 0,20 20 16,-20-21-16,21 22 0,-1-1 16,-20 1-16,20 21 0,1-22 0,0 1 15,-1 20-15,22 1 0,0-22 16,0 22-16,21-21 0,0-1 0,0 1 16,0-22-16,0 21 0,21-20 0,0-1 15,22 0-15,-22 1 0,0-22 16,21 21-16,1-21 0,-1 1 0,-21-22 15,21 21-15,1-21 0,-22 0 16,21 0-16,1 0 0,-22 0 0,21 0 16,-21-21-16,22-1 0,-22 1 15,21 21-15,-21-21 0,22 0 16,-22-21-16,21 20 0,-21 1 0</inkml:trace>
  <inkml:trace contextRef="#ctx0" brushRef="#br0" timeOffset="3635.27">3873 910 0,'0'0'0,"0"-63"16,0 42-1,-21 21 1,0 0-16,0 21 16,0-21-16,0 21 0,-1 21 0,1-21 15,0 22-15,0-1 0,0 0 16,0 1-16,-1-1 0,1 0 0,0 1 15,21-1-15,0 0 0,-21 1 0,21-22 16,0 21-16,0-21 0,0 1 16,0-1-16,21 0 0,0 0 0,0-21 15,1 0-15,20 0 0,-21 0 0,21 0 16,1 0-16,-22 0 0,21 0 16,1-21-16,-22 21 0,21-21 0,-21 0 15,22-1-15,-22-20 0,0 21 16,-21 0-16,0-22 0,0 1 15,0 0-15,0-1 0,0 1 0,0 21 16,0-21-16,-21-1 0,0 22 0,21 0 16,-22 0-16,1 0 0,0 21 15,0 0-15,0 0 0,0 0 0,-1 0 16,1 0-16,0 0 0,0 21 16,21 0-16,-21 0 15,21 0-15,0 0 0,21-21 16,0 0-16</inkml:trace>
  <inkml:trace contextRef="#ctx0" brushRef="#br0" timeOffset="4158.85">4530 974 0,'0'0'0,"0"-21"0,-22 21 31,1 0-31,0 0 0,0 0 16,0 21-16,21 0 0,-21 21 16,21-21-16,-22 1 0,22 20 15,0-21-15,0 21 0,0-20 16,-21 20-16,21-21 0,0 21 0,-21-20 16,21-1-16,0 0 0,-21 0 15,21 0-15,0 0 0,0 1 16,-21-22 15,21-22-31,0 1 16,0 0-16,0 0 15,0-21-15,0 20 0,0-20 0,0 0 16,21-1-16,0 22 0,0-21 0,0 0 16,22 20-16,-22-20 0,21 21 15,-21-21-15,22 20 0,-1 22 16,-21-21-16,22 0 0,-22 21 0,21 0 15,-21 0-15,22 0 0,-22 21 16,0 0-16,0 1 0,-21 20 0,0-21 16,0 21-16,0-20 0,0 20 0,0 0 15,0-21-15,0 22 0,0-22 16,0 0-16,0 0 0,-21 22 0,0-43 16,21 21-16,-21 0 0,21 0 0,0 0 15,0-42 16,21 0-15</inkml:trace>
  <inkml:trace contextRef="#ctx0" brushRef="#br0" timeOffset="5179.33">5588 953 0,'0'0'0,"42"-43"31,-42 22-31,0 0 0,21 21 0,-21-21 16,22 21-16,-22-21 0,0-1 16,-22 22-1,1 0-15,0 0 0,0 0 16,0 0-16,-22 22 0,1-1 15,0-21-15,21 21 0,-22 0 0,1 0 16,21 0-16,0 1 0,-1-1 0,1 0 16,0 0-16,21 0 0,-21 0 15,21 1-15,0-1 0,0 0 16,0 0-16,21 0 0,0-21 16,-21 21-16,21-21 0,1 0 15,20 22-15,-21-22 0,0 0 0,0 21 16,1-21-16,-1 0 0,21 21 15,-21 0-15,0-21 0,1 21 16,-1-21-16,-21 21 0,21 1 16,-21-1-16,0 0 15,-21-21-15,0 21 0,-1-21 16,1 0-16,0 21 0,0-21 0,0 0 16,-22 0-16,22 0 0,0 0 0,0 0 15,0 0-15,0 0 0,-1 0 0,1 0 16,21-21-16,-21 0 0,0 0 15,0 0-15,21-1 0,0 1 16,0 0-16,-21 0 16,21 0-1,-22 21-15,22 21 32,0 0-32,0 0 15,0 0-15,0 1 0,22-1 16,-1 0-16,0 0 0,-21 0 15,21-21-15,0 21 0,0 1 16,1-22-16,-1 0 0,0 21 16,0-21-16,21 0 0,-20 0 0,20 0 15,-21 0-15,21 0 0,-20 0 16,20 0-16,0 0 0,-21-21 16,22 21-16,-1-22 0,-21 1 0,22 0 15,-22 0-15,0-21 0,21 20 16,-21-20-16,1 0 0,-1-22 0,0 22 15,0-22-15,0 1 0,0-1 0,1 1 16,-22-1-16,21 1 0,-21-1 16,21 1-16,-21 21 0,0-22 0,0 22 15,0-22-15,0 22 0,0 0 0,0 20 16,0-20-16,0 21 0,0 0 16,0 0-16,0 63 31,0-21-31,0 21 15,0 1-15,0-1 0,0 0 0,0 1 16,0 20-16,0-20 0,-21 20 16,0 1-16,-1-1 0,22-21 0,0 22 15,-21-1-15,21-20 0,-21 20 0,21-20 16,-21-1-16,21-21 0,0 21 16,0 1-16,0-22 0,0 0 0,0 0 15,0 0-15,0 1 0,0-1 16,21-21 15,0 0-31,0 0 0,-21-21 0,22-1 16,-1 1-16,-21-21 0,21 21 0</inkml:trace>
  <inkml:trace contextRef="#ctx0" brushRef="#br0" timeOffset="5376.46">5927 783 0,'-22'0'15,"44"0"-15,-65 0 0,22 0 0,42 0 32,0 0-17,1 0-15,20 0 16,-21 0-16,0 0 0,0 0 0,1 0 16,20 0-16,-21 0 0,0 0 15,0 0-15</inkml:trace>
  <inkml:trace contextRef="#ctx0" brushRef="#br0" timeOffset="5804.67">6286 910 0,'0'-21'16,"0"0"15,22 21 0,-1 21-31,-21 0 0,21 0 0,0 1 16,0-1-16,-21 21 0,21-21 16,1 22-16,-22-22 0,0 21 0,0 0 15,0-20-15,0-1 0,0 21 0,0-21 16,0 0-16,0 1 0,0-1 0,0 0 15,0 0-15,0 0 16,0-42 31,0 0-47,0 0 0,0 0 16,0-22-16,0 22 0,0 0 0,0-21 15,0 20-15,0-20 0,21 21 16,0 0-16,-21 0 0,0-1 0,21 1 15,0 0-15,0 0 0,1 0 0,-1 0 16,0 21-16,0 0 16,0-22-16</inkml:trace>
  <inkml:trace contextRef="#ctx0" brushRef="#br0" timeOffset="6243.35">6900 1016 0,'0'-21'0,"0"0"16,0 0 15,0 42-15,0 0-1,0 0-15,0 0 0,-21 0 16,21 1-16,-21 20 0,21-21 0,0 21 15,0-20-15,0-1 0,-21 21 0,21-21 16,0 0-16,0 1 0,0-1 16,0 0-16,0 0 0,0 0 15,21-21-15,0 0 0,0 21 16,0-21-16,1 0 0,-1 0 16,-21-21-16,21 21 0,0-21 15,-21 0-15,21 0 0,0 0 0,-21-22 16,22 22-16,-22-21 0,0 21 0,21-22 15,-21 1-15,21 21 0,-21-22 16,0 22-16,0 0 0,0 0 16,0 0-16,0 42 62,21-21-62,0 0 0</inkml:trace>
  <inkml:trace contextRef="#ctx0" brushRef="#br0" timeOffset="6548.28">7514 1016 0,'0'-21'0,"0"42"0,0-63 16,0 21-16,-21 21 15,21-22-15,-21 22 0,0 0 16,-1 0-16,1 0 15,0 0-15,0 22 0,21-1 0,-21 0 16,0 0-16,-1 21 0,1-20 16,21 20-16,-21-21 0,21 21 15,-21-20-15,21-1 0,0 21 0,0-21 0,0 0 16,0 1-16,0-1 0,0 0 16,0 0-16,0 0 0,21-21 15,0 21-15,0-21 0,1 0 0,-1 0 16,0 0-16,0 0 0,0 0 0,0 0 15,1 0-15,-1 0 0,0 0 16,21-21-16,-21 0 0,1 0 0,20 0 16,-21-22-16</inkml:trace>
  <inkml:trace contextRef="#ctx0" brushRef="#br0" timeOffset="6857.66">8107 381 0,'0'-42'0,"0"84"0,0-127 15,0 64-15,0-21 0,0 21 0,0 0 16,0-1-16,-21 22 16,21-21-16,-22 21 0,22 21 15,-21 1-15,21 20 16,-21-21-16,0 21 0,0 22 0,21-22 16,-21 22-16,-1-1 0,1 1 0,21-1 15,-21 1-15,0 20 0,0-20 16,0-1-16,-1 1 0,1-1 0,21-20 15,-21-1-15,0 0 0,21 1 16,0-1-16,0-21 0,-21 0 0,21 1 16,0-1-16,0 0 0,0 0 15,21-21 1,0 0-16,0-21 16,22 21-16,-22-21 0,0 0 15</inkml:trace>
  <inkml:trace contextRef="#ctx0" brushRef="#br0" timeOffset="7503.46">8234 995 0,'-21'21'16,"-1"0"-16,1 0 0,21 1 0,-21-1 16,21 0-16,-21 0 0,0 0 15,21 0-15,0 22 0,0-22 16,0 0-16,0 0 0,0 0 0,0 1 15,0-1-15,0 0 0,0 0 0,21 0 16,0-21-16,0 0 16,0 0-16,1 0 0,-1 0 15,21 0-15,0 0 0,-20-21 16,-1 0-16,-21 0 0,21 0 16,0-1-16,0 1 0,-21 0 0,0-21 15,21-1-15,-21 22 0,0-21 0,0 21 16,0-22-16,0 22 0,0 0 15,0 0-15,0 0 0,-21 21 16,-42 0-16,42 0 16,-1 0-16,1 0 0,0 21 0,0 0 15,0 0-15,0 0 0,-1 1 16,1-1-16,21 0 0,0 0 0,0 21 16,0-20-16,0-1 0,0 0 15,0 0-15,21-21 0,1 21 16,-1-21-16,21 0 0,-21 0 15,0 0-15,1 0 0,20 0 0,-21-21 16,21 0-16,1 21 0,-22-21 16,21 0-16,-21 21 0,22-22 0,-22 1 15,0 0-15,0 0 0,0 21 16,1-21-16,-22 0 16,21 21-16,-21 21 15,0 0-15,0 0 0,0 0 16,0 0-16,0 1 0,0-1 0,-21 0 15,21 0-15,0 0 0,0 0 16,0 1-16,0-1 0,0 0 16,0 0-16,21-21 31,0 0-31,0 0 0,0 0 16,0 0-16,1 0 0,-1 0 0,0-21 15,-21 0-15,21 0 0,0-1 16,-21 1-16,0 0 0</inkml:trace>
  <inkml:trace contextRef="#ctx0" brushRef="#br0" timeOffset="7710.08">8001 783 0,'-21'0'0,"42"0"0,-63 0 0,20 0 16,44 0-1,-1 0-15,0 0 16,21 0-16,-21 0 0,22 0 16,-1 0-16,0-21 0,-20 21 15,20 0-15,-21 0 0,21 0 0,-20-21 16,-1 21-16,-21-21 0</inkml:trace>
  <inkml:trace contextRef="#ctx0" brushRef="#br0" timeOffset="8228.41">10435 868 0,'0'0'0,"42"-85"15,-20 64-15,-22 0 0,21-21 16,-21 20-16,0 1 0,0 0 0,0 0 16,0 0-16,0 0 0,-21 21 15,-1 0-15,1-22 0,0 22 16,-21 0-16,21 0 0,-1 22 0,-20-1 16,0 0-16,21 0 0,-22 21 15,1 1-15,21 20 0,-22-20 0,22 20 16,0 1-16,0-22 0,0 21 0,21-20 15,0 20-15,0-20 16,0-1-16,21 0 0,0-21 0,0 22 16,22-22-16,-22 0 0,21 0 0,0 0 15,1-21-15,-1 0 0,22 0 16,-22 0-16,21 0 0,1 0 16,-1-21-16,-20 0 0,20 0 0,1 0 0</inkml:trace>
  <inkml:trace contextRef="#ctx0" brushRef="#br0" timeOffset="8687.7">11197 423 0,'0'-63'0,"0"126"0,0-211 15,-21 127-15,0-21 0,0 21 16,-1 21-16,1 0 16,0 21-16,0 0 0,21 21 15,0 1-15,-21 20 0,21-21 0,-21 22 16,-1-1-16,22 1 0,-21-1 0,21 1 15,0-1-15,-21 22 0,0-21 16,21-22-16,0 21 0,0-20 0,-21-1 16,21 0-16,-21-20 0,21 20 0,0-21 15,0 0-15,0 0 16,0-42 15,0 0-31,0 0 0,0 0 16,0 0-16,0-22 0,42 22 15,-21-21-15,0-1 0,0 1 0,22 21 16,-22-21-16,21 20 0,1 1 0,-1 0 16,-21 0-16,21 21 0,-20 0 15,20 0-15,-21 21 0,0-21 0,0 21 16,-21 22-16,0-22 0,0 21 16,0-21-16,0 22 0,0-22 0,0 21 15,0-21-15,0 0 0,0 1 0,-21 20 16,21-21-16,0 0 0,-21 0 15,21 1-15,0-1 16,21-21 15,0-21-31</inkml:trace>
  <inkml:trace contextRef="#ctx0" brushRef="#br0" timeOffset="9603.5">12107 1016 0,'0'-21'16,"0"42"-16,0-84 0,-21 41 0,0 1 15,0 0-15,-22 0 0,22 0 16,0 0-16,0 21 0,-21 0 0,20 0 16,-20 0-16,21 0 0,-21 21 15,20 0-15,-20 0 0,21 0 0,-21 22 16,20-1-16,-20 0 0,21 1 0,0-1 15,0 0-15,-1 1 0,1-1 16,21-21-16,0 21 0,0-20 0,0-1 16,0 21-16,0-21 0,21 0 15,1-21-15,-1 0 0,21 0 0,-21 0 16,22 0-16,-1 0 0,-21 0 16,21 0-16,1 0 0,-1-21 0,0 21 15,-20-21-15,20 0 0,-21 0 16,0-22-16,0 22 0,1-21 15,-22 21-15,21-22 0,-21 1 0,21 0 16,-21 21-16,0-22 0,0 22 0,0 0 16,0 0-16,0 42 31,0 0-31,0 0 0,-21 0 0,21 22 16,-21-22-16,21 21 0,0-21 15,0 1-15,0 20 0,0-21 0,0 0 16,0 0-16,21 1 0,0-1 0,0 0 15,0 0-15,22-21 16,-22 0-16,0 0 0,21 0 16,-21 0-16,1 0 0,20 0 0,-21 0 15,0-21-15,0 0 0,1 0 0,-1 21 16,0-22-16,0-20 0,0 21 16,-21-21-16,0 20 0,0-20 0,0 21 15,21 0-15,-21 0 0,0-1 0,0 1 16,0 42-1,0 1 1,-21 20-16,21-21 0,-21 0 16,21 0-16,0 22 0,-21-22 15,21 0-15,-21 0 0,0 0 16,21 1-16,0-1 0,0 0 16,-22-21-16,22 21 0,0-42 46,0 0-46,0 0 16,22-22-16,-1 22 0,0 0 16,0-21-16,0 20 0,0-20 15,22 21-15,-22 0 0,0 0 0,21-1 0,1 1 16,-22 21-16,21 0 0,-21 0 16,1 0-16,20 21 0,-21 1 15,0-1-15,-21 0 0,0 0 0,21 43 16,-21-43-16,0 21 0,0-21 15,0 0-15,-21 1 0,21-1 16,-21 0-16,21 0 0,-21 0 0,0 0 16,21 1-16,21-22 31,0 0-15,21-22-16,-20 1 0</inkml:trace>
  <inkml:trace contextRef="#ctx0" brushRef="#br0" timeOffset="10291.34">13695 1143 0,'0'0'0,"0"-21"16,0-43 0,0 43-16,0 0 0,0 0 0,0 0 15,0 0-15,-21-1 0,-1 1 16,1 21-16,0 0 0,0 0 15,0 0-15,0 0 0,-22 21 0,22 1 16,-21-1-16,21 0 0,-22 0 0,22 21 16,-21-20-16,21 20 0,-1 0 15,1-21-15,0 22 0,21-22 0,0 0 16,0 21-16,0-20 0,0-1 16,21 0-16,0 0 0,1-21 15,-1 0-15,21 21 0,-21-21 16,22 0-16,-22 0 0,21 0 0,-21 0 15,22 0-15,-22-21 0,0 0 0,0 21 16,0-21-16,0 0 0,-21-1 16,22 1-16,-22 0 0,21-21 0,-21 21 15,0-1-15,0-20 0,0 21 0,0 0 16,0 0-16,0-1 16,0 44 15,0-1-31,0 0 0,0 0 0,-21 21 15,-1-20-15,22 20 0,-21 0 16,0 1-16,21-1 0,0 0 0,-21 1 16,0-1-16,21 21 0,0-20 0,0 20 15,-21-20-15,21 20 0,-22 1 0,22-1 16,0 1-16,0-1 0,0 1 16,0-1-16,0 1 0,-21-1 0,21 1 15,-21-1-15,0 1 0,21-22 0,-21 0 16,0 22-16,-1-43 0,-20 21 0,21-21 15,0 22-15,-22-43 0,1 21 16,0-21-16,-1 0 0,1 0 16,-21 0-16,20 0 0,1-21 0,-22 0 15,22-22-15,0 22 0,-1-21 0,22-1 16,-21 1-16,21 21 0,0-21 0,-1-1 16,1 1-16,21 0 0,0-1 15,0 1-15,0 0 0,0-1 0,0 1 16,0 0-16,21-1 0,22 1 0,-22 0 15,21-22-15,1 22 0,-1-22 0,0 22 16,22-22-16,-22 22 0</inkml:trace>
  <inkml:trace contextRef="#ctx0" brushRef="#br0" timeOffset="10552.89">13928 1016 0,'0'0'16,"-22"21"15,22 0-31,-21 1 0,21-1 16,-21 0-16,21 0 0,0 0 0,0 22 16,-21-22-16,21 0 0,-21 0 0,21 0 15,0 0-15,0 1 0,0-1 16,-21-21-16,21 21 0,0-42 47,21 0-47</inkml:trace>
  <inkml:trace contextRef="#ctx0" brushRef="#br0" timeOffset="10881.28">14033 699 0,'-21'0'16,"42"0"-16,-63 0 0,21 0 0,0 0 16,0 0-16,21 21 31,21-21-31,0 0 16,0 0-16,0 0 0,0 0 15,1 0-15,-1 0 0,0 0 16,-21-21-16,21-1 0,-21 1 15,-21 0 1,0 21 0,0 0-16,-1 0 0,1 0 0,0 0 15,0 0-15,0 0 0,0 21 0,21 0 16,-22 1 0,22-1-16,0 0 0,0 0 0,0 0 15,0 0-15,22 1 0,-1-1 0,0 0 16,0 0-16,21 0 0</inkml:trace>
  <inkml:trace contextRef="#ctx0" brushRef="#br0" timeOffset="11363.53">14372 1037 0,'-21'0'16,"0"21"-16,0 1 15,21-1-15,0 0 0,-22 0 16,1 0-16,21 0 0,-21 1 0,21-1 16,0 0-16,0 0 0,-21 0 0,21 0 15,-21 1-15,21-1 0,0 0 16,-21-21-16,-1 21 16,22-42 15,0 0-31,0 0 15,0-1-15,0-20 0,22 21 16,20 0-16,-21-22 0,64-41 16,-43 63-1,0-22-15,1 22 0,-22 0 0,21 0 16,1 21-16,-22 0 0,21-21 0,-21 21 16,0 0-16,1 0 0,-1 21 15,-21 0-15,0 0 0,0 0 0,0 22 16,0-22-16,0 0 0,0 21 0,0-21 15,0 1-15,0-1 0,0 21 0,0-21 16,-21 0-16,-1-21 0,22 22 16,0-1-16,-21-21 0,21 21 0,-21-21 15,0 0-15,21 21 16,21-21 15,0 0-31,0 0 0</inkml:trace>
  <inkml:trace contextRef="#ctx0" brushRef="#br0" timeOffset="12196.8">15579 1037 0,'0'-42'0,"0"84"0,0-105 0,0 42 15,0-1-15,0 1 0,-22 0 16,1 0-16,0 21 0,0 0 15,0 0-15,-22 0 0,22 0 0,0 0 16,-21 21-16,-1 0 0,22 0 16,-21 1-16,0-1 0,20 21 0,1-21 15,-21 22-15,21-22 0,0 21 0,21-21 16,0 0-16,0 22 0,0-22 16,0 0-16,0 0 0,0 0 15,0 1-15,21-22 0,0 0 0,21 21 16,-21-21-16,1 0 0,20 0 15,-21 0-15,21 0 0,-20 0 0,20 0 16,-21-21-16,0-1 0,22 1 16,-22 21-16,0-21 0,0 0 0,0 0 15,-21-22-15,21 22 0,1 0 16,-22 0-16,21 0 0,-21 0 0,0-1 16,0 1-16,0 42 46,0 1-30,-21-1-16,-1 21 0,22-21 16,-21 22-16,0-22 0,21 21 0,-21 0 15,0 1-15,21-1 0,-21 0 16,21 22-16,-22-22 0,22 22 0,0-1 16,-21 1-16,21-1 0,0 1 15,0-1-15,0 1 0,0-1 0,0 1 16,0-1-16,0 1 0,0-1 0,0 22 15,0-22-15,21 1 0,-21-1 0,22 22 16,-22-21-16,0-22 0,0 21 16,0-20-16,0 20 0,0-20 15,0-1-15,0-21 0,-22 21 0,1-20 0,0-1 16,0 0-16,-21 0 0,20-21 16,-20 0-16,0 0 0,-1 0 0,1 0 0,-21 0 15,20 0-15,-20-21 0,20 0 16,-20-22-16,21 22 0,-22-21 15,22 0-15,-1-22 0,1 22 0,0-22 16,21 1-16,-1-1 0,1 1 0,21-22 16,0 22-16,0-22 0,21 21 0,1-20 15,20-1-15,0 0 0,1 1 16,-1-1-16,21 0 0,-20 22 0,20-22 16,1 22-16,-1 20 0,1-20 0,-1 21 15,-20 20-15,20-20 0,1 21 16,-22 0-16,0 0 0,22 21 15,-43 0-15,21-22 0,-21 22 0,1 0 16,-1 0-16,0 0 0,0 0 16</inkml:trace>
  <inkml:trace contextRef="#ctx0" brushRef="#br0" timeOffset="13258.68">3789 1715 0,'0'0'0,"-43"0"0,22 0 16,-21 0-16,0 0 0,-1 0 0,22 0 15,-21 0-15,-1 0 0,-20 0 0,21 0 16,-1 0-16,1 0 0,0 21 15,-1-21-15,22 21 0,-21-21 0,-1 21 16,22-21-16,0 21 0,0-21 16,0 0-16,21 21 0,0 1 0,21-1 15,0-21 1,0 0-16,0 0 0,22 21 16,-1-21-16,22 0 0,-22 0 0,43 0 15,-22 0-15,22 21 0,21-21 16,-22 0-16,43 0 0,-21 0 15,21 0-15,21 0 0,-21 0 0,43 0 16,-22-21-16,21 0 0,-21 21 16,22 0-16,20-21 0,-21 21 0,1 0 15,20-22-15,-20 22 0,20 0 0,-21-21 16,1 21-16,-1 0 0,-21 0 16,0 0-16,1 0 0,-22 0 0,-22 0 15,22 0-15,-42 0 0,0 0 0,-1 0 16,-20 0-16,-1 0 0,-20 0 15,-22 0-15,21-21 0,-21 21 16,1 0-16,-1 0 16,-21-21 31,0 0-32,0 0 1,0-1-16</inkml:trace>
  <inkml:trace contextRef="#ctx0" brushRef="#br0" timeOffset="14139.3">10435 1947 0,'-63'0'0,"126"0"0,-296 0 16,191-21-16,-22 21 0,1 0 16,-1 0-16,22 0 0,0 0 15,-22 0-15,43-21 0,-21 21 0,21 0 16,-1 0-16,1 0 0,0 0 15,42 0 1,0 0 0,1 0-16,20 0 0,0 0 0,-21 0 15,43 0-15,-22 0 0,1 0 0,20 0 16,1 0-16,-1 0 16,1 0-16,20 0 0,1 0 0,0 0 15,20 0-15,1 0 0,21 0 0,0 0 16,0 0-16,21 0 0,1 0 15,-1 0-15,21 0 0,-21 0 0,22 21 16,-1-21-16,0 0 0,22 0 0,-1 21 16,1-21-16,-22 0 0,22 0 15,-1 22-15,1-22 0,-1 0 0,-21 21 16,22-21-16,-22 21 0,-21-21 0,22 0 16,-22 0-16,0 0 0,0 21 15,-42-21-15,21 0 0,-21 0 16,-21 0-16,-1 0 0,-20 0 0,-1 0 15,-20 0-15,-1 0 0,0 0 0,-21 0 16,1 0-16,-1 0 0,0 0 16,-21-21-16,21 21 15,-42 0 48,0 0-63,0 0 15</inkml:trace>
  <inkml:trace contextRef="#ctx0" brushRef="#br0" timeOffset="49443.65">889 2963 0,'0'-21'187,"0"0"-171,0 0-16,0 0 16,0 0-1,0-1-15,0 44 47,-21-22-47,21 21 16,0 0-16,-21-21 0,-1 21 15,22 0-15,-21-21 0,21 21 16,0 1-16,-21-22 16,21 21-16,0-42 62,21-1-62,0 1 16,-21 0-16,22 21 15,-22-21-15,0 0 0,0 0 16,21-1-16,-21 44 47,-21-1-31,21 0-16,-22 0 0,22 0 15,-21-21-15,21 21 0,-21 1 16,21-1-16,-21 0 0,21 0 15,0 0-15,0 0 16,21-21 0,0 0-1,0 0-15,1 0 0</inkml:trace>
  <inkml:trace contextRef="#ctx0" brushRef="#br0" timeOffset="49915.61">1291 2773 0,'-21'0'16,"0"0"-1,0 0 1,21 21 0,21-21 31,0 0-32,0 0 1,0-21-16,-21 0 15,0 0 1,0-1-16,-21 22 47,0 0-47,0 22 0,21-1 16,-21-21-16,-1 21 0,22 0 15,0 0-15,-21 0 0,0 1 16,21-1-16,0 0 0,0 0 0,0 0 15,21 0 1,22-21-16,-22 0 0</inkml:trace>
  <inkml:trace contextRef="#ctx0" brushRef="#br0" timeOffset="50888.6">2582 2773 0,'0'0'0,"0"-21"0,0 0 16,0-1-1,0 1 1,0 0 0,0 42 15,-21 0-31,21 1 0,-21-1 15,0 0-15,0 21 0,-22-21 0,22 22 16,-21-1-16,21 0 0,-22 1 0,22-1 16,-21 0-16,21 1 0,-1-1 15,1 22-15,0-22 0,0 0 0,0 1 16,0-1-16,21 0 0,-22 1 16,1-1-16,21-21 0,-21 21 0,21-20 15,0-1-15,-21 0 16,0 0-16,21-42 47,0 0-47,0 0 0,21-22 0,0 1 15,0 0-15,0-1 0,1 1 16,20-22-16,-21 22 0,21-21 0,-20 20 16,20-20-16,0 20 0,1 1 15,-22 0-15,21-1 0,0 22 16,-20-21-16,20 0 0,-21 20 0,0-20 0,0 21 15,1 0-15,-22 0 0,21 21 16,-21-22-16,21 22 0,-21 22 31,0-1-31,0 0 16,0 0-16,0 21 0,0-20 0,0 20 16,-21 0-16,21 1 0,-21-1 15,21 0-15,0 1 0,0 20 0,-22-21 16,22 1-16,-21-1 0,21-21 15,0 22-15,0-1 0,0-21 0,-21 0 16,21 0-16,0 1 0,0-1 0,0 0 16,0 0-1,0-42 17,0 0-17,0 0-15,0-1 0,0 1 0,-21 0 16,21 0-16,-21 0 0</inkml:trace>
  <inkml:trace contextRef="#ctx0" brushRef="#br0" timeOffset="51103.2">2159 3260 0,'21'0'15,"0"0"1,0 0-16,1 0 0,20 0 0,-21 0 15,21 0-15,-20-21 0,20 21 16,0 0-16,-21 0 0,22-22 0,-22 22 16,0 0-16,0 0 0,0 0 15,1 0-15,-1 0 0,-21-21 32</inkml:trace>
  <inkml:trace contextRef="#ctx0" brushRef="#br0" timeOffset="54179.56">3683 3789 0,'0'0'16,"0"21"-16,-21-21 0,0 21 15,21 0-15,21-21 47,-21-21-47,0 0 0,21 21 16,0-21-16,-21 0 0,21-22 0,0 22 15,-21-21-15,22 21 0,-1-43 0,0 22 16,0 0-16,0-22 0,0 1 16,22-1-16,-22 22 0,0-1 15,0 1-15,0 0 0,1-1 0,20 1 16,-21 21-1,0 21-15,0 0 16,-21 21-16,0 0 16,22 0-16,-22 1 0,0-1 15,0 0-15,0 0 0,0 0 16,0 0-16,0-42 47,0 0-47,0 0 15,0 0 1,0 0-16,0-1 0,0 1 16,0 0-16,0 0 0,0 0 0,0 0 15,0-1-15,-22 22 16,1 0-16,0 0 16,0 0-16,0 0 0,0 22 15,-1-22-15,1 21 16,0 0-16,0 21 0,21-21 15,-21 22-15,0-1 0,-1 0 0,1 1 16,0-1-16,0 0 0,0 1 0,21 20 16,0-20-16,0-22 0,0 21 15,0 0-15,0-20 0,0 20 0,0-21 16,21 0-16,0 0 0,0 1 16,0-22-16,1 21 0,-1-21 0,0 0 15,21 0-15,-21 0 0,1 0 0,-1 0 16,21 0-16,-21 0 0,22-21 15,-22-1-15,21 1 0,0 0 0,-20 0 16,20-21-16,0 20 0,1-20 0,-22 21 16,21-21-16,-21 20 0,0 1 15,1-21-15,-1 21 0,0 0 0,-21-1 16,21 22-16,-21-21 0,-21 21 31,0 21-15,0 1-16,-1-1 0,1 0 0,0 21 15,0-21-15,21 22 0,-21-22 16,0 21-16,21-21 0,-22 22 0,22-22 16,0 0-16,0 21 0,0-20 0,0-1 15,0 0-15,22 0 0,-1-21 16,0 21-16,0 0 0,0-21 0,22 0 16,-22 0-16,21 0 0,0 0 0,-20 0 15,20 0-15,0 0 0,22-21 16,-22 0-16,-21 0 0,22 0 0,-1 0 15,-21-22-15,21 22 0,-20-21 16,-1-1-16,0 1 0,0-21 16,-21 20-16,0 1 0,0 0 0,0 20 15,-21-20-15,-21 21 0,-1 0 0,1 0 16,0-1-16,-1 1 0,-20 21 16,-1 0-16,22 0 0,-22 21 0,22 1 15,0-1-15,-1 0 0,1 21 16,0-21-16,21 22 0,-22-1 0,22-21 15,21 22-15,0-1 0,0-21 16,0 21-16,0-20 0,21-1 0,0 0 0,1 0 16,20 0-16,0 0 15,1 1-15,-1-22 0,0 0 0,22 0 16,-22 0-16,22 0 0,-22 0 0,0 0 16,22 0-16,-22-22 0,0 22 15,1-21-15,-1 0 0,0-21 0,-20 21 16,20-22-16,-21 22 0,21-21 15,-20-1-15,20 1 0,-21 21 0,0 0 16,0-22-16,1 22 16,-22 42-1,0 1 1,-22-1-16,22 0 0,-21 0 0,0 21 16,21-20-16,0 20 0,-21 0 0,21-21 15,-21 1-15,21 20 0,0-21 16,0 0-16,-21 0 0,21 1 15,-22-1-15,22 0 0,-21 0 16,21-42 31,0 0-47,0 0 0,0-1 0,0-20 16,21 21-16,-21-21 0,22 20 0,-1-20 15,0 0-15,0 21 16,0-22-16,0 22 0,22-21 0,-22 21 15,0-1-15,21 1 0,1 0 16,-22 21-16,0 0 0,0 0 16,0 0-16,1 0 0,-22 21 0,21 0 15,-21 22-15,0-22 0,0 21 0,0-21 16,0 22-16,0-22 0,0 21 16,-21-21-16,21 22 0,-22-22 0,22 0 15,0 0-15,0 0 0,0 1 0,0-1 16,0 0-16,0 0 15,22 0-15,-1-21 0,0 0 16,0 0-16,0 0 0,0 0 0,1 0 16,20 0-16,-21-21 0,21 0 0,1 0 15,-22 0-15,21-22 16,1 22-16,-1-21 0,0-1 0,1 1 16,-22 21-16,0-21 0,0-22 15,-21 43-15,0 0 0,0 0 16,0-1-16,-21 22 0,0 0 0,0 0 15,-1 0-15,-20 0 0,21 22 0,0-1 16,0 0-16,-1 0 0,22 0 16,0 0-16,0 22 0,0-22 0,0 0 15,22 0-15,-1 0 0,0 22 0,0-22 16,0 0-16,0 0 16,1 0-16,-1-21 0,-21 22 15,-21-22 32,-1-22-47,1 22 0,21-21 16,-21 21-16,0 0 0,0 0 31,21 21-31,0 1 16,0-1-16,0 0 0,0 0 15,21-21-15,0 0 0,0 21 16,0-21-16,1 0 15,-1 21-15,0-21 0,0 0 0,21 0 0,1 0 16,-22 0-16,21 0 0,1 0 16,-1 0-16,-21-21 0,21 0 15,1 21-15,-1-21 0,0-21 0,-20 20 16,20-20-16,0 0 0,-21-1 0,22 1 16,20-85-16,-20 42 15,-22 22-15,0-1 0,0 1 16,0-1-16,0 1 0,1-1 0,-1-63 15,-21 85-15,21-21 0,-21 20 16,0 22-16,0-21 0,0 21 16,0-1-16,-21 44 31,0 20-31,-1-21 0,1 21 16,0 1-16,0-1 0,0 0 0,-22 64 15,22-42-15,0-1 16,0-20-16,0 20 0,0 1 0,-22 63 15,43-85-15,-21 21 0,21-20 16,-21-1-16,21 0 0,0 1 16,0-22-16,0 21 0,0-21 0,0 1 15,0-1-15,0 0 0,21 0 0,0-21 16,0 21-16,1-21 0,-1 0 16,0 0-16,21 0 0,-21 0 15,1 0-15,20-21 0,-21 0 16,21 0-16,-20 0 0,20-1 0,0 1 15,-21-21-15,1 21 0,-1-22 16,0 1-16,0-21 0,-21 20 16,0 22-16,0 0 0,-21 21 15,0 0-15,0 0 16,-1 0-16,1 0 0,0 21 0,21 0 16,-21 0-16,21 1 0,0-1 0,0 0 15,0 21-15,0-21 0,0 1 0,21-1 16,0 0-16,0-21 0,-21 21 15,0 0-15,22 0 0,-1-21 0,-21 22 16,0-1-16,21-21 16,-21 21-16,21-21 15,-21 21-15,21-21 32,-21 21-32,21-21 0,1 0 15,-1 0-15,0 0 16,0 0-16,0 0 0,0-21 15,1 0-15,-1 21 0,-21-21 16,21 0-16,0-1 0,0-20 16,-21 21-16,21 0 0,1-43 15,-22 43-15,21 0 0,0 0 16,-21 0-16,0-1 16,0 44-1,0-1 1,0 0-16,0 0 0,0 21 0,0-20 15,-21-1-15,21 0 0,-21 0 16,21 0-16,0 0 0,0 1 0,0-1 16,0 0-16,0 0 0,0 0 15,21-21-15,0 0 0,0 0 16,0 0-16,0 0 0,1 0 16,-1 0-16,0 0 0,0 0 0,0-21 15,0 0-15,1 0 0,-1 0 16,0-1-16,21 1 0,-21-21 0,1 0 15,-1 20-15,0-20 0,0 21 16,-21 0-16,21 0 0,-21 42 31,0 0-31,-21 0 16,0 0-16,21 0 0,0 1 0,0-1 16,-21 0-16,21 0 0,0 0 0,0 0 15,0 1-15,0-1 16,0 0-16,21-21 15,0 0 1,0 0-16,0 0 0,1 0 16,-1 0-16,0-21 0</inkml:trace>
  <inkml:trace contextRef="#ctx0" brushRef="#br0" timeOffset="54460.54">8636 3302 0,'0'0'16,"-42"-21"0,20 21-16,1 0 0,0 0 15,0 0-15,0 21 0,0 0 0,-1 0 16,1 1-16,-21 20 0,21 0 0,0-21 16,-1 22-16,1-1 0,21 0 15,0-20-15,0 20 0,0-21 0,0 21 16,0-20-16,0-1 0,0 0 0,0 0 15,0 0-15,21 0 0,1-21 0,-1 22 16,0-22-16,0 0 16,0 0-16,0 0 0,22 0 0,-22 0 15,0 0-15,0-22 0,0 22 0,22-21 16,-22 0-16,21-21 0</inkml:trace>
  <inkml:trace contextRef="#ctx0" brushRef="#br0" timeOffset="55408.91">9546 2561 0,'0'0'16,"0"-21"-16,-21 21 0,0 0 15,0 0-15,21 21 0,-22 0 16,1 1-16,0 20 0,0 0 0,21-21 15,-21 43-15,0-22 16,-1 1-16,1 20 0,0-21 0,0 22 16,0-1-16,0 1 0,-1-1 0,1 1 15,0-1-15,0 1 0,0-22 0,0 22 16,-1-22-16,1 0 0,21 1 16,0-1-16,0-21 0,-21 0 0,21 22 15,0-22-15,0 0 0,0 0 16,0 0-16,21 1 15,0-22-15,1 0 16,-1 0-16,0 0 0,21 0 0,-21-22 16,1 1-16,-1 0 0,21 0 15,-21 0-15,0 0 0,1-1 16,-1 1-16,0 0 0,-21 0 16,21 0-16,-21 42 31,-21-21-16,21 21-15,0 0 0,-21 0 16,0 1-16,21-1 0,0 0 16,0 0-16,0 0 15,0 0 1,21-21-16,0 0 0,0 0 16,0 0-16,0 0 15,1 0-15,-1 0 0,0 0 16,0-21-16,0 21 0,0-21 0,1 0 15,-22 0-15,21 0 0,-21-1 0,21 1 16,-21-21-16,0 21 0,0 0 0,0-1 16,0 1-16,0 0 0,0 0 15,0 0-15,-21 21 0,0-21 16,-1 21-16,1 0 0,0 0 16,0 21-16,0-21 0,0 21 15,-1-21-15,22 21 0,0 0 0,0 0 16,0 1-16,0-1 15,22 0 1,-1-21-16,0 0 0,0 0 16,0 0-16,0 0 0,1 0 0,-1 0 15,0 0-15,21 0 0,-21-21 0,1 21 16,20-21-16,-21-1 0,0 22 16,0-21-16,1 21 0,-1 0 0,-21-21 15,21 21-15,-21 21 31,-21 0-31,0 1 16,21-1-16,0 0 0,-22 0 0,22 0 16,-21 0-16,21 1 15,0-1-15,0 0 16,21-21 0,1 0-1,-1 0-15,0 0 0,0 0 16,0 0-16,0-21 0,1 21 15,-1-21-15,0-1 0,-21 1 16,21 0-16</inkml:trace>
  <inkml:trace contextRef="#ctx0" brushRef="#br0" timeOffset="55653.46">9483 3175 0,'-43'0'0,"86"0"0,-107 0 0,43 0 0,0-21 16,42 21 0,0 0-1,21 0-15,-20 0 0,20 0 16,-21 21-16,21-21 0,1 21 0,-1-21 16,0 0-16,-20 0 0,20 0 15,-21 0-15,21 0 0,-20 0 0,-1 0 16,-21-21-1</inkml:trace>
  <inkml:trace contextRef="#ctx0" brushRef="#br0" timeOffset="55876.49">7641 2942 0,'-42'0'0,"84"0"0,-105 0 0,41 0 16,44 0-1,-1 0 1,21 0-16,0 0 0,1 0 0,20 0 16,-20 0-16,-1 0 0,0 0 15,-21 0-15,22 0 0,-22 0 0,0 0 16</inkml:trace>
  <inkml:trace contextRef="#ctx0" brushRef="#br0" timeOffset="56635.67">12890 3260 0,'-21'-21'0,"42"42"0,-42-64 0,21 22 16,0 0-16,0 0 0,0 0 0,0 0 15,0-1-15,0 1 0,0 0 16,-21 0-16,0 21 0,0 0 16,0 0-16,-1 0 0,1 0 15,0 0-15,-21 0 16,21 21-16,-1 21 0,-20-20 0,21 20 15,0 0-15,-22 1 0,22 20 0,-21 1 16,21-22-16,0 21 0,-1-20 16,1 20-16,0-20 0,21-1 0,0 0 15,0 1-15,0-1 0,21-21 0,0 0 16,1 0-16,-1 1 0,21-1 0,0-21 16,1 0-16,-1 0 0,22 0 15,-22 0-15,21 0 0,1 0 0,-1 0 16,-20-21-16,20-1 0,1 1 0</inkml:trace>
  <inkml:trace contextRef="#ctx0" brushRef="#br0" timeOffset="58736.87">13525 3514 0,'22'-21'0,"-44"42"0,44-85 0,-22 43 16,0 0-16,0 0 0,0 0 16,-22-1-16,1 22 0,0 0 0,0 0 15,0 0-15,-22 0 0,22 22 0,-21-1 16,21 0-16,-22 0 0,1 0 0,21 22 15,-21-1-15,20-21 0,1 21 16,0-20-16,0-1 0,0 21 0,21-21 16,0 0-16,0 1 0,0-1 15,0 0-15,21-21 0,0 0 16,0 0-16,0 0 0,22 0 16,-22 0-16,21 0 0,-21 0 0,22-21 15,-1 21-15,-21-21 0,22-22 0,-22 22 16,21 0-16,-21-21 0,0-1 15,-21 22-15,22-21 0,-22-1 0,21 1 16,-21 0-16,0 21 0,0-1 0,0 1 16,0 42-1,-21 22 1,-1-22-16,22 21 0,-21 1 0,21-22 16,0 21-16,0 0 0,0-20 0,0 20 15,0-21-15,0 21 16,0-20-16,21-1 0,1 0 0,-1 0 15,0-21-15,0 21 0,0-21 0,0 0 16,22 0-16,-22 0 0,21 0 16,1 0-16,-1 0 0,0-21 0,1 0 15,-22 0-15,21 0 0,0-22 0,1 22 16,-22-21-16,21-22 0,-21 22 0,22-22 16,-22 1-16,0-1 0,0-20 15,22 20-15,-22 1 0,0-1 0,0 22 16,-21-22-16,21 22 0,-21 0 15,0 21-15,0-1 0,0 1 16,0 0-16,0 42 16,-21 22-16,0-22 0,21 21 15,-21 0-15,0 22 0,-64 169 16,64-170 0,21 1-16,0-1 0,0 1 0,0-22 15,0 0-15,0 1 0,0-1 16,21-21-16,0 22 0,0-22 0,0 0 15,1-21-15,-1 21 0,0-21 0,21 0 16,-21 0-16,22 0 0,-22 0 0,21 0 16,1-21-16,-22 21 0,21-21 15,-21 0-15,22-22 0,-22 1 16,21 0-16,-21-1 0,22-20 0,-22 20 16,21-41-16,-21 20 0,0 1 0,1-1 15,-1 1-15,0 20 0,0-20 16,-21 21-16,21-1 0,-21 22 0,0-21 15,0 21-15,0-1 0,0 44 32,0-1-32,-21 21 0,0-21 0,0 43 15,21-22-15,-21 0 0,-1 22 16,22-1-16,0 1 0,-21-1 0,21-20 16,-21 20-16,21 1 0,0-22 0,0 0 15,0 1-15,0-1 0,0-21 16,0 22-16,0-22 0,0 0 15,21 0-15,0 0 0,1-21 0,-1 21 16,0-21-16,21 0 0,-21 0 0,22 0 16,-22 0-16,21 0 0,-21-21 0,22 0 15,-22 0-15,21 0 0,1 0 16,-22-1-16,0-20 0,21 21 16,-21-21-16,1 20 0,-1-20 0,0 21 15,-21 0-15,0 0 0,0 42 31,0 0-31,-21 0 0,21 0 16,-21 0-16,21 1 0,0-1 0,0 0 16,0 0-16,0 0 0,0 0 15,0 1-15,0-1 0,21 0 16,0-21-16,0 0 0,0 21 0,22-21 16,-22 0-16,21 0 0,0 0 0,1 0 15,-22 0-15,21-21 0,1 21 16,-22-21-16,21 0 0,0-1 0,-20 1 15,-1 0-15,21-21 0,-21 21 0,0-22 16,-21 22-16,0 0 0,0 0 16,0 0-16,0-1 0,-21 44 31,21-1-31,-21 0 16,0 0-16,21 0 0,-21 22 0,21-22 15,-21 0-15,-1 0 0,22 0 0,0 0 16,0 1-16,-21-1 0,21 0 0,0 0 15,-21 0 1,21-42 15,21 21-31,0-21 0,-21 0 0,22 0 16,-1-1-16,0 1 0,0 0 16,0-21-16,22 21 0,-22-22 15,21 22-15,0-21 0,1 21 16,-22-1-16,0 22 0,0 0 15,0 0-15,-21 22 16,0-1-16,0 0 16,0 0-16,0 0 0,0 22 15,0-22-15,0 0 0,0 0 0,0 0 16,0 0-16,0 1 0,0-1 0,0 0 16,22 0-16,-1-21 0,0 21 0,0 0 15,21-21-15,-20 0 0,20 22 16,0-22-16,1 0 0,-1 0 0,0 0 15,1 0-15,-1 0 0,0 0 0,1-22 16,-1 1-16,21 21 0,-20-21 16,-1-21-16,-21 21 0,22-1 15,-1-20-15,-21 0 0,0-1 0,0 22 16,1-21-16,-22 0 0,0 20 0,0 1 16,0 0-16,0 0 0,-22 0 15,1 21-15,-21 0 0,0 0 16,20 0-16,-20 21 0,21 0 0,-21 0 15,20 0-15,-20 1 0,21-1 16,0 21-16,0-21 0,-1 0 0,22 1 16,0-1-16,0 0 0,0 0 0,0 0 15,0 0 1,22 1-16,-1-22 0,0 0 0,0 0 16,0 0-16,0 0 0,1 0 0,-1 0 15,0 0-15,21 0 0,-21-22 0,1 22 16,-1-21-16,0 0 0,0 21 15,0-21-15,0 0 0,1 0 0,-1 21 16,0-22-16,-21 1 0,0 42 47,-21-21-47,0 22 16,-1-1-16,1 0 15,0 0-15,0 21 0,0-20 0,21 20 16,-21 0-16,-1 1 0,1-1 0,21 21 15,-21 1-15,0 63 0,0-64 16,0 1-16,-1-1 0,22 1 16,-21-1-16,0 1 0,0-1 0,21 1 15,-21-1-15,0 1 0,-1-1 0,1 1 16,0-1-16,0 1 0,0-22 0,0 1 16,-22 62-16,22-62 15,0-22-15,0 21 0,-22-21 16,1 43-16,21-64 0,-43 42 15,43-42-15,-21 0 0,21 0 16,-43 0-16,43 0 0,0 0 16,0 0-16,0 0 0,-1-21 0,22 0 15,0 0-15,-21 21 0,21-21 0,0-1 16,0-20-16,0 21 0,0 0 16,0-22-16,21 1 0,-21 0 0,22-1 15,-22 1-15</inkml:trace>
  <inkml:trace contextRef="#ctx0" brushRef="#br0" timeOffset="59108.92">15748 3154 0,'-21'0'0,"42"0"0,-21 0 63,21 0-63,0 0 15,0 0 1,-42 0 31,0 0-47,21 21 15,0 0 1</inkml:trace>
  <inkml:trace contextRef="#ctx0" brushRef="#br0" timeOffset="60402.23">18881 4022 0,'0'0'0,"0"-21"0,21-1 15,0 1-15,0 0 0,-21 0 16,21-21-16,-21 20 0,21 1 16,-21 0-16,0-21 0,0-1 0,0 22 15,0-21-15,0 0 0,0-1 16,0-20-16,0 42 0,-21-22 0,0 1 15,-21 21-15,21 0 0,-1 21 16,-20 0-16,0 0 0,-1 0 16,1 0-16,-21 21 0,20 21 0,1-21 15,-22 22-15,22-1 0,0 0 0,-1 1 16,22-1-16,-21 0 0,21 1 0,0-1 16,21 0-16,0 1 0,0-1 15,0-21-15,0 21 0,21-20 0,0-1 16,21 0-16,-21-21 0,22 0 0,-1 0 15,22 0-15,-22 0 0,21-21 16,-20 21-16,-1-21 0,22-1 0,-22 1 16,0 0-16,1-21 0,-22 21 15,0-22-15,0 22 0,0-21 0,0-1 16,1 1-16,-22 0 0,0 21 16,0-22-16,0 22 0,0 0 0,-22 42 31,22 0-31,-21 0 15,21 22-15,0-22 0,0 21 0,0-21 16,0 1-16,0 20 0,0-21 0,0 0 16,21 0-16,-21 1 0,22-1 15,-1 0-15,21 0 0,-21-21 0,0 0 16,22 0-16,-22 0 0,21 0 0,1 0 16,-1 0-16,0 0 0,-21-21 0,22 21 15,-22-21-15,21 0 16,-21-1-16,1 1 0,-1-21 0,0 21 15,-21-22-15,21 1 0,-21 21 0,21-21 16,-21-1-16,21 22 0,-21 0 16,0 0-16,0 0 0,0 42 31,0 0-31,-21 0 0,0 0 16,0 0-16,21 22 0,-21-22 0,0 21 15,21-21-15,-22 1 0,1-1 0,21 0 16,0 0-16,-21 0 0,21 0 0,0 1 15,-21-22-15,21 21 16,21-42 15,0 21-31,0-22 0,-21 1 0,22 0 16,-1 0-16,21 0 0,-21-22 16,0 22-16,22-21 0,-22 0 0,21 20 15,-21-20-15,22 21 0,-22 0 0,21 0 16,-21-1-16,1 22 0,-1 0 15,0 0-15,-21 22 0,0-1 0,0 0 16,0 0-16,0 0 0,0 22 0,0-22 16,0 21-16,0-21 0,0 0 15,0 1-15,0 20 0,0-21 16,0 0-16,0 0 0,0 1 16,0-1-16,0 0 0,21-21 15,0 0-15,0 0 0,1 0 16,-1 0-16,0 0 15,0 0-15,21-21 0</inkml:trace>
  <inkml:trace contextRef="#ctx0" brushRef="#br0" timeOffset="60807.48">20659 3450 0,'0'-21'15,"0"42"-15,0-63 0,0 0 0,0 20 16,-22 22-16,-20 0 0,21 0 15,0 0-15,0 0 0,-1 22 16,-20-1-16,21 21 0,-21-21 0,20 22 16,1-1-16,-21 0 0,21-21 0,0 22 15,-1-1-15,22 0 0,0-20 0,0 20 16,0-21-16,0 21 0,0-20 16,0-1-16,0 0 0,22-21 0,-1 21 15,0-21-15,21 0 0,-21 0 0,22 0 16,-22 0-16,21 0 0,1-21 15,-22 21-15,21-21 0,-21 0 16,0-22-16,22 22 0,-22-21 0,0 21 16,-21-43-16,21 22 0,-21-1 0,0 1 15,0-21-15,0 20 0,0 1 16,-21 0-16,0 20 0,0 1 0,0 0 16,-22 21-16,22 0 0,-21 0 0,-1 0 15,22 21-15,-21 0 0,21 1 16,0-1-16,-1 0 0,1 21 0,0-21 15,21 1-15,0-1 0,0 0 0,0 0 16,0 0-16,21-21 0,0 0 16,1 0-16,20 0 0,0 0 0</inkml:trace>
  <inkml:trace contextRef="#ctx0" brushRef="#br0" timeOffset="61117.94">21717 2709 0,'0'-21'16,"0"42"-16,0-84 0,0 42 0,0 0 0,-21 21 31,0 42-31,-1-21 0,1 21 0,-21 22 16,21-1-16,-22 1 0,22-1 15,-21 1-15,21 21 0,-22-1 0,22-20 16,-21 20-16,21 1 0,0-21 15,-1-1-15,1 1 0,0-1 0,21-21 16,-21 22-16,21-22 0,-21 1 0,21-1 16,-21-21-16,21 0 0,0 22 15,0-22-15,0 0 0,21-42 32,0 0-32,0-1 0,0-20 0,0 21 15,1-21-15</inkml:trace>
  <inkml:trace contextRef="#ctx0" brushRef="#br0" timeOffset="62173.01">21971 2900 0,'21'-64'15,"-42"128"-15,63-170 0,-21 85 0,-21-21 0,0 20 16,0 1-16,0 42 16,0 22-1,0-22-15,-21 21 0,0 1 0,0 20 16,0 1-16,0-1 0,-1 1 0,1-1 15,0 22-15,21-22 16,-21 22-16,0-22 0,0 1 0,-1-1 0,1-20 16,0-1-16,21 0 0,-21 1 15,21-1-15,-21-21 0,21 0 16,-21 1-16,21-1 0,0-42 31,0-1-31,0 1 16,21 0-16,0-21 0,0 21 0,0-22 15,0 1-15,1 0 0,20-1 0,-21 22 16,21-21-16,-20 21 0,-1-1 16,0 1-16,0 21 0,0 0 0,0 0 15,1 21-15,-22 1 16,0-1-16,0 0 0,0 21 0,0-21 16,0 1-16,0 20 15,0-21-15,21 0 0,-21 0 0,0 1 0,21-1 16,0-21-16,-21 21 0,21 0 15,0-21-15,1 0 0,-1 21 16,0-21-16,21 0 0,1 0 0,-22 0 16,21 0-16,0 0 0,1 0 0,-22-21 15,21 0-15,1 0 0,-1 0 0,-21-1 16,21-20-16,1 0 0,-22-1 16,0 1-16,0 21 0,0-21 0,-21 20 15,0 1-15,0 0 0,-21 21 16,0 0-1,0 21-15,0 0 16,0 1-16,-1-1 0,1 21 0,21-21 16,0 0-16,0 1 0,0 20 15,0-21-15,0 0 0,0 0 0,0 1 16,0-1-16,21 0 0,1-21 0,-1 21 16,0-21-16,0 0 0,21 21 15,-20-21-15,-1 0 0,21 0 0,-21 0 16,22 0-16,-22 0 0,21-21 0,-21 21 15,22-21-15,-22 0 0,0 0 16,21-22-16,-21 1 0,1 21 0,20-22 16,-21 1-16,-21 0 0,21 21 0,-21-1 15,0 1-15,0 0 0,0 0 16,-21 21 0,0 21-16,21 0 0,-21-21 15,21 21-15,0 1 16,21-22-1,0 0 1,0 0-16,0 0 0,1-22 16,-1 22-16,0-21 0,21 21 15,-21-21-15,1 0 0,-1 0 0,0 0 16,0 21-16,0-22 0,-21 1 0,0 0 16,21 21-16,-42 21 31,0 22-31,0-22 0,0 0 15,0 21-15,-1 1 0,1-1 16,0-21-16,0 21 0,0 1 0,21-22 16,0 21-16,0-21 0,0 1 0,0-1 15,0 0-15,0 0 0,0 0 16,21 0-16,0-21 0,0 0 16,0 0-16,1 0 0,20 0 0,-21 0 15,0 0-15,22 0 0,-22 0 0,0-21 16,0 0-16,0 21 0,0-21 15,1 0-15,-22 0 0,0-1 16,0-20-16,0 21 0,0 0 0,0-22 16,-43 22-16</inkml:trace>
  <inkml:trace contextRef="#ctx0" brushRef="#br0" timeOffset="62419.55">21294 2985 0,'-43'21'16,"86"-42"-16,-107 42 0,43-21 0,0 0 15,42 0 1,0 21-16,0-21 0,22 0 16,-1 0-16,0 0 0,22 0 0,-22 0 15,22 0-15,-22 0 0,0 0 0,1 0 16,-1 0-16,-21 0 0,21 0 15,-20 0-15,-44 0 16,1 0 0</inkml:trace>
  <inkml:trace contextRef="#ctx0" brushRef="#br0" timeOffset="65536.23">1714 4847 0,'22'-21'0,"-44"42"0,65-84 0,-43 42 16,0-1-16,21 1 0,-21-21 15,21 21-15,-21 0 0,0-1 0,0 1 16,0 0-16,0 0 0,0 0 0,0 0 15,0-1-15,-21 22 0,0 0 16,-22-21-16,22 21 0,-21 0 16,21 0-16,-22 21 0,1 1 0,0-1 15,-1 0-15,1 21 0,0 1 16,-1 20-16,1 1 0,0-1 16,-1 1-16,1-1 0,21 22 0,0-22 15,0 1-15,21-22 0,0 22 16,0-22-16,0 0 0,0 1 0,21-1 15,0-21-15,0 0 0,0 0 16,22 1-16,-22-1 0,42-21 16,-20 0-16,-1 0 0,21 0 0,-20-21 15,20 21-15,-20-22 0,-1 1 0,0 0 16,1 0-16,-1-21 0,0 20 16,-21 1-16,1-21 0,-1 0 15,0 20-15,-21-20 0,0 0 16,0-1-16,0 22 0,0 0 0,0 0 15,0 0-15,0 42 16,0 0-16,0 0 16,0 0-16,0 22 0,-21-22 0,21 21 15,0-21-15,0 22 0,0-22 16,0 21-16,0-21 0,0 1 0,0-1 16,21 0-16,0 0 0,0-21 15,0 21-15,1-21 16,-1 0-16,21 0 0,-21 0 0,0 0 15,22-21-15,-22 21 0,0-21 16,0 0-16,0 0 0,-21-1 0,0 1 16,0 0-16,0 0 0,0 0 15,-21-22-15,0 22 0,0-21 0,0 21 16,0 0-16,-22-1 0,22 1 16,0 21-16,0-21 0,0 21 0,21-21 15,0 0 1,21 0-1,0 21-15,0-22 0,21 22 16,-20-21-16,41 21 0,-21-21 0,1 21 16,-1 0-16,0 0 0,1 0 15,-1 0-15,0 0 0,1 21 16,-22 0-16,0 1 0,0-1 0,0 0 16,-21 21-16,22-21 0,-22 22 15,0-22-15,0 21 0,0-21 0,0 1 16,0 20-16,0-21 0,0 0 15,0 0-15,0 1 0,0-1 0,0 0 16,0 0-16,0-42 47,0 0-47,0 0 16,0-1-16,0 1 0,0 0 0,0-21 15,0-1-15,21 22 0,0-21 16,0 0-16,0-1 0,22 1 15,-22 21-15,0-22 0,21 22 0,-21 0 16,22 0-16,-22 0 0,0 21 16,0 0-16,0 0 0,1 0 0,-1 21 15,0 0-15,-21 0 0,0 64 16,0-64-16,0 21 0,0 1 16,0-22-16,0 21 0,0 1 0,0-22 15,0 21-15,-21-21 0,21 0 0,0 1 16,0-1-16,0 0 15,0 0-15,21-21 0,0 0 16,0 0-16,0 0 16,1 0-16,20 0 0,-21-21 0,21 0 15,1 0-15,-22-1 0,21 1 0,1-21 16,-1 21-16,0-22 0,1 1 16,-22 0-16,21 21 0,-21-22 0,0 1 15,-21 21-15,0 0 0,0-1 0,0 1 16,-21 21-16,0 0 15,0 0-15,0 21 0,0 1 0,-1-1 16,1 0-16,0 0 0,21 0 16,0 22-16,0-22 0,0 21 15,0-21-15,0 0 0,0 22 0,0-22 16,0 0-16,0 0 0,0 0 16,21-21-16,0 22 0,-21-1 0,22 0 15,-22-42 32,-22 0-47,1-1 0,21 1 16,-21 0-16,0 0 15,21 0-15,-21 21 0,0 0 16,-1 21 0,22 0-1,-21 0-15,21 0 0,0 1 0,0-1 16,0 0-16,0 0 0,21-21 15,1 21-15,-1-21 0,0 0 16,0 0-16,0 0 0,0 0 0,1 0 16,20 0-16,-21 0 0,21 0 0,1 0 15,-22 0-15,21-21 0,1 0 16,-22 0-16,21 0 0,-21-1 16,22 1-16,-22-21 0,21 0 0,-21-1 15,22-20-15,-22-1 0,0 1 16,0-1-16,21-63 0,-20 43 15,-1 20-15,-21 22 0,21-22 16,-21 1-16,0 20 0,0 1 0,0 0 16,0 21-16,0-1 0,0 1 0,0 0 15,-21 42 1,21 0-16,0 1 16,-21 20-16,-1 0 0,22 1 0,0-1 15,-21 0-15,0 22 0,0-1 16,0 1-16,0 63 0,-1-64 15,1-20-15,21 20 0,0 1 16,0-22-16,0 0 0,0 1 0,0-1 16,0-21-16,0 21 0,0-20 0,0-1 15,0 0-15,0 0 0,21-21 16,1 21-16,-1-21 0,0 0 16,0 0-16,0 0 0,0 0 0,1 0 15,-1 0-15,0 0 0,21-21 0,-21 0 16,1 0-16,-1 0 0,0-1 15,0-20-15,0 21 0,0-21 16,-21-1-16,0-41 0,0 62 16,0-20-16,0 21 0,0 0 0,0 0 15,-21 21-15,0 0 0,0 0 16,21 21-16,0 0 16,0 0-16,0 0 0,0 0 15,0 22-15,0-22 0,0 21 0,0-21 16,0 1-16,0 20 0,21-21 15,-21 0-15,0 0 0,0 1 0,21-1 16,0 0-16,1-21 16,-22 21-16,21-21 15,0 0-15,0 0 0,0 0 0,0 0 16,1 0-16,-1 0 0,21-21 0,-21 0 16,0 0-16,22-1 0,-22 1 15,21 0-15,-21 0 0,1-21 0,-1 20 16,0-20-16,0 21 0,0-43 15,-21 43-15,0 0 0,0 0 16,-21 21 0,0 21-16,0 0 15,21 0-15,-21 1 0,-1-1 0,22 21 16,-21-21-16,21 0 0,0 22 16,0-22-16,0 0 0,0 0 0,0 0 15,0 1-15,0-1 0,0 0 0,21 0 16,1-21-16,-1 0 15,0 0-15,0 0 0,0 0 0,22 0 16,-22 0-16,0 0 0,0 0 16,21-21-16,-20 0 0,-1 0 0,0 21 15,0-43-15,0 22 0,0 0 16,1-21-16,-1 20 0,0-62 16,-21 41-16,21 1 0,-21 21 15,0 0-15,21 0 0,-21-1 0,0 44 31,-21-1-31,21 0 0,-21 0 16,21 0-16,0 22 0,0-22 0,0 0 16,0 0-16,0 21 0,0-20 0,0-1 15,0 0-15,0 0 0,0 0 16,0 0-16,0 1 0,0-1 16,0 0-16,21-21 15,0 21-15,0-21 16,1 0-1,-1 0-15,0-21 0,0 0 16,0 21-16,0-21 0</inkml:trace>
  <inkml:trace contextRef="#ctx0" brushRef="#br0" timeOffset="65802.1">5651 5059 0,'0'-42'0,"0"84"0,0-106 0,0 43 15,0 0-15,0 0 16,-21 21-16,0 0 15,0 0-15,0 0 0,21 21 16,-21 0-16,-1 0 0,1 1 16,0 20-16,21-21 0,-21 21 0,21-20 15,0 20-15,0 0 0,0-21 0,0 1 16,0 20-16,0-21 0,0 0 16,0 0-16,0 1 0,21-1 0,-21 0 15,21-21-15,0 21 0,1-21 0,-1 0 16,0 0-16,0 0 0,21 0 15,-20 0-15,-1 0 0,21 0 0,-21 0 16,22-21-16,-22 0 0,21 0 0,-21-1 16,0 1-16</inkml:trace>
  <inkml:trace contextRef="#ctx0" brushRef="#br0" timeOffset="66120.5">6329 4318 0,'0'-21'0,"0"42"0,0-84 15,0 41-15,0 1 0,0 0 16,0 42 0,-21 22-1,-1-22-15,22 21 0,-21 0 16,21 1-16,0 20 0,-21-20 0,0 20 16,21-21-16,-21 22 0,21-1 15,0 1-15,0-1 0,-21 1 0,21-22 16,-22 22-16,22-22 0,-21 0 15,21 1-15,0-1 0,0 0 0,0-20 16,0 20-16,0-21 0,0 0 16,0 0-16,0 1 0,0-1 15,21-21-15,1 0 16,-1 0-16,0-21 0,0-1 16,0 1-16,0 0 0,1 0 15,20 0-15,-21 0 0</inkml:trace>
  <inkml:trace contextRef="#ctx0" brushRef="#br0" timeOffset="66741.05">6498 5080 0,'-21'21'16,"21"0"-1,0 1-15,-21-1 0,21 0 0,-21 0 16,21 0-16,-22 0 0,22 1 16,0-1-16,0 0 0,0 0 15,0 0-15,0 0 0,0 1 16,22-22-16,-1 0 0,0 21 15,0-21-15,0 0 0,0 0 16,22 0-16,-22 0 0,0 0 0,0-21 16,0-1-16,1 22 0,-1-21 15,0 0-15,0 0 0,0-21 16,0 20-16,-21-20 0,0 0 0,0-22 16,0 22-16,0 0 0,0 20 15,-21 1-15,0 21 16,0 0-16,0 0 0,-22 0 0,22 0 15,0 21-15,-21 1 0,21-1 0,-1 0 16,1 0-16,0 0 0,21 22 16,0-22-16,0 0 0,0 0 0,0 0 15,0 0-15,0 1 0,21-22 16,0 21-16,1-21 16,20 0-16,-21 0 0,0 0 0,0 0 15,1 0-15,20 0 0,0 0 16,-21-21-16,22 21 0,-1-22 0,0 1 15,-20 0-15,20 0 0,-21 21 16,21-21-16,-20 0 0,-1-1 0,0 1 16,-21 42 15,0 1-31,-21-1 0,0 21 16,21-21-16,0 0 0,0 1 0,0-1 15,-22 0-15,22 0 0,0 0 0,0 0 16,0 1-16,0-1 0,0 0 15,22-21-15,-22 21 0,21-21 16,0 0-16,0 0 0,0 0 16,0 0-16,1 0 0,-1 0 0,0 0 15,0 0-15,0 0 16,0-21-16,1 0 0,-1 0 0,0-1 16,0 1-16,-21 0 0,21-21 15,-21 21-15,0-1 0</inkml:trace>
  <inkml:trace contextRef="#ctx0" brushRef="#br0" timeOffset="67034">6392 4657 0,'0'0'15,"21"0"1,1 0 0,-1 0-16,21 0 0,-21-21 0,22 21 15,-22 0-15,21 0 0,0 0 16,-20 0-16,20 0 0,0 0 0,-21 0 16,1 0-16,20 0 0,-42-22 0,21 22 15,-42 0 1,0-21-1,0 21-15,-1 0 0,1 0 16,-21-21-16</inkml:trace>
  <inkml:trace contextRef="#ctx0" brushRef="#br0" timeOffset="67353.42">4339 4551 0,'-42'21'16,"84"-42"-16,-127 42 0,64-21 0,0 0 15,0 0-15,42 0 16,0 0-16,22 0 0,-1 0 16,0 0-16,1 0 0,20 0 15,1 0-15,-1 0 0,22 0 0,-22 0 16,1 0-16,-22 0 0,22 0 0,-22 0 15,-21 0-15,21 0 0,-20 0 16,-1 0-16,-21-21 16,21 21-16,0 0 31</inkml:trace>
  <inkml:trace contextRef="#ctx0" brushRef="#br0" timeOffset="78267.67">8340 4741 0,'0'22'78,"0"-44"-15,0 1-63,0 0 15,0 0-15,21 21 16,-21-21 0,0 42 15,0 0-16,0 0 1,0 0-16,0-42 78,0 0-62,21 0-1,-21 0-15,21 21 0,0 0 16,0 0 15,-21 21-31,0 0 0,0 0 16,0 0-16,0 1 0,-21-1 16,21 0-16,-21 0 0,0 0 0,0 0 15,21 1-15,0-1 0,-21 0 0,-1 0 16,22 0-16,-21-21 15,0 0-15</inkml:trace>
  <inkml:trace contextRef="#ctx0" brushRef="#br0" timeOffset="78708.67">8953 4657 0,'0'0'0,"0"-21"0,-21 21 47,0 0-47,0 0 16,0 0-1,0 0 1,21-22 31,0 1-47,0 0 16,0 0-16,0 0 15,21 21-15,0 0 16,-21-21-16,21 21 0,0 0 31,0 21-31,-21 0 0,0 0 16,0 0-16,0 0 0,0 1 0,0 20 15,-21-21-15,-21 21 0,0 1 0,-1-22 16,1 21-16,0 1 0</inkml:trace>
  <inkml:trace contextRef="#ctx0" brushRef="#br0" timeOffset="87755.38">1545 7938 0,'0'21'16,"-21"-21"-16,0 0 31,0 0-31,-1 0 16,1 0-16,0 0 15,0 0-15,0 0 0,-22-21 0,22 21 16,0 0-16,0 0 0,0 0 16,0-22-16,-1 22 0,1 0 0,0-21 15,0 21-15,0 0 16,21-21-16,-21 21 15,42 0 17,0 0-17,0 0-15,21 0 0,1 0 0,-1 0 16,22 0-16,-1 21 0,1-21 16,20 0-16,-20 0 0,20 0 0,-20 0 15,21 0-15,-1 0 0,-20 0 0,20 0 16,1 0-16,0 0 0,-22 0 15,22 0-15,-22 0 0,1 0 0,-22 0 16,1 0-16,-1 0 0,-21 0 16,0 0-16,0 0 0,1 0 15,-44 0 17,1 0-32,0-21 0,0 0 15,0 21-15,0-21 0,-1 21 0,1-21 16,0-1-16,-21 22 0,21-21 15,-22 0-15,22 0 0,-21 21 0,21-21 16,-1 21-16,-20 0 0,21-21 16,0 21-16,21-22 0,-21 22 0,-1 0 15,44 0 32,-1 22-47,0-22 0,0 0 16,0 21-16,0-21 0,22 0 15,-22 21-15,21-21 0,-21 21 0,22-21 16,-1 0-16,-21 0 0,22 21 16,-22-21-16,21 0 0,-21 0 0,0 21 15,1-21-15,-22 22 0,0-1 16,0 0 0,-22-21-16,1 21 0,0 0 0,-21 0 15,21 1-15,-22-1 0,1 0 0,0 0 16,20 21-16,-20-20 0,0-1 15,-1 21-15,22-21 0,-21 0 16,21 1-16,0-1 0,-1 0 16,1 0-16,0 0 0,0-21 15,21 21-15,0 1 32,0-44-1</inkml:trace>
  <inkml:trace contextRef="#ctx0" brushRef="#br0" timeOffset="95413.59">13356 1122 0,'-21'0'0,"0"0"16,0 0-1,42 0 32,0 0-31,0 0-16,0 0 0,0 0 0,1 0 16,-1 0-16,0 0 0,0 0 15,0 0-15,0 0 0,1 0 16,-1 0-16,0 0 0,0 0 15,0 21 1,-21 0 15,-21-21-31,0 0 0,0 0 16,0 21-16,-1-21 0,1 0 0,0 0 16,0 22-16,0-22 0,0 0 15,-1 0-15,1 21 0,0-21 0,0 0 16,0 21-16,0 0 15,42-21 32,0 0-31,0 0-16,0 0 0,0 0 0,1 0 16,-1 0-16,0 0 0,0 0 15,0 0-15,0 0 0,1 0 0,-1 0 16,0 0-16,0 0 0,-21 21 15,21-21-15,-21 21 16,-21 1 0,0-22-16,0 0 0,-22 21 15,22-21-15,0 21 16,0-21-16,-21 0 0,20 21 0,1-21 16,0 0-16,21 21 0,-21-21 15,21 21-15,21-21 31,0 0-31,0 0 16,1 0-16,-1 0 0</inkml:trace>
  <inkml:trace contextRef="#ctx0" brushRef="#br0" timeOffset="96183.85">12763 2138 0,'22'0'47,"-1"0"-47,0 0 0,0 0 0,21 0 15,-20 0-15,20 0 0,-21 0 0,21 0 16,1 0-16,20 0 0,-20 0 16,-1 0-16,0 0 0,22 0 0,-22 0 15,0 0-15,1 0 0,-22 0 0,21 0 16,-21 0-16,1 0 0,-1 0 16,0 0-1,-42 0 16,0 0-15,-1 0-16,1 0 16,0 0-16,0 0 0,0 0 0,-22 0 15</inkml:trace>
  <inkml:trace contextRef="#ctx0" brushRef="#br0" timeOffset="96523.63">12573 2434 0,'0'21'15,"21"-21"-15,0 0 0,0 0 16,1 0-16,-1 0 0,21 0 15,-21 0-15,0 0 0,22 0 0,-1 0 16,0 0-16,1 0 0,-1 0 0,0 0 16,22 0-16,-22 0 0,1 0 15,-1 0-15,0 0 0,1 0 0,-1 22 16,-21-22-16,0 0 0,0 0 0,1 0 16,-1 0-16,0 0 15,0 0 1,0 0-1</inkml:trace>
  <inkml:trace contextRef="#ctx0" brushRef="#br0" timeOffset="97651.56">12785 572 0,'0'21'110,"0"0"-95,0 0 1,0 0-1,0 0-15,0 1 16,0-1 15,0 0-31,-22-42 78,22 0-62</inkml:trace>
  <inkml:trace contextRef="#ctx0" brushRef="#br0" timeOffset="98139.82">12763 254 0,'-21'0'16,"0"0"-16,21 21 15,-21-21-15,21 21 16,0 1-16,-21-22 0,21 21 0,0 0 16,0 0-1,21-21 1,0 21-16,0-21 0,0 0 16,1 0-16,-1 0 0,0 0 15,0-21-15,-21 0 16,0 0-16,0 0 15,0-1-15,0 1 0,0 0 16,-21 0-16,0 21 16,0 0-16,-1 0 0,1 0 15,0 0-15,0 0 16,21 21 0,0 0-16,0 0 0,0 1 15,0-1 1,21-21-16,0 0 0,0 21 0,1 0 15</inkml:trace>
  <inkml:trace contextRef="#ctx0" brushRef="#br0" timeOffset="98899.59">13377 445 0,'0'21'79,"0"0"-79,0 0 15,-21 0-15,21 0 16,0 1-16,0-1 0,0 0 15,0 0-15,0 0 0,0 0 16,0 1-16,0-1 16,0 0-16,0 0 15,0 0 1,-21-42 31,21 0-32,0 0-15,0 0 16,0-1-16,0 1 16,0 0-16,0 0 0,0 0 15,21 0-15,0-1 0,-21 1 16,21 0-16,1 0 0,-1 0 0,0 0 16,0-1-16,0 1 0,0 21 15,1-21-15,-1 21 0,0 0 0,0 0 16,0-21-16,0 21 0,1 0 15,-22 21-15,21-21 0,-21 21 16,0 0-16,0 1 0,0-1 0,0 0 16,0 0-16,0 0 0,0 22 0,0-22 15,0 0-15,0 0 0,0 0 16,0 0-16,0 1 16,-21-1-16,-1-21 15,22 21-15,-21-21 16,0 0-1</inkml:trace>
  <inkml:trace contextRef="#ctx0" brushRef="#br0" timeOffset="120752.56">3662 7387 0,'0'0'0,"0"-42"0,0 21 15,0 0-15,0-1 0,0-20 0,0 21 16,0 0-16,0 0 0,-21 21 16,21-22-16,-22 22 0,1 0 15,21 22-15,0-1 0,0 0 16,-21 0-16,0 0 0,21 22 15,-21-1-15,21-21 0,0 21 0,0 1 16,0-1-16,-21 0 0,21-20 0,-22 20 16,22 0-16,0-21 0,-21 1 15,21 20-15,0-21 0,0 0 0,0 0 16,0 1-16,0-1 0,0 0 0,0 0 16,0 0-1,21-42 16,-21 0-31,22 0 0,-1 0 16,0-1-16,0 1 0,0-21 0,-21 21 16,21-22-16,1 22 0,-1-21 0,0 21 15,0 0-15,0-1 0,-21 1 16,21 21 0,1 21-1,-22 1-15,21 20 0,-21-21 16,0 0-16,0 22 0,0-22 0,0 21 15,21-21-15,-21 0 0,21 1 16,-21-1-16,0 0 0,21 21 16,0-42-16,-21 21 0,22-21 15,-1 0-15,0 0 0,0 0 0,0 0 16,0 0-16,1-21 0,-1 0 16,0 21-16,0-42 0,0 21 0,22-43 15,-22 22-15,21-1 0,-21 1 16,0 0-16,1-1 0,20 1 15,-21-21-15,0 20 0,0 1 0,1 0 16,-1-1-16,-21 22 0,0 0 16,21 0-16,-21 0 0,21-1 15,-21 44 1,0-1 0,0 0-16,0 21 0,-21-21 15,0 22-15,21-1 0,0 0 0,0 1 16,-21-1-16,21 0 0,0 1 0,0-1 15,0-21-15,0 22 0,0-22 16,0 21-16,0-21 0,0 22 16,21-22-16,0 0 0,-21 0 15,21 0-15,0-21 0,0 0 0,1 0 16,-1 0-16,21 0 0,-21 0 0,22 0 16,-22 0-16,21 0 0,0-21 0,1 0 15,-1 0-15,-21 0 16,22-1-16,-1-20 0,-21 21 0,21-21 15,-20-1-15,-1 22 0,0-21 0,-21-1 16,0 1-16,21 21 0,-21 0 0,0-22 16,0 22-16,0 0 15,-21 0-15,0 21 0,0 0 16,-22 0-16,22 0 0,0 21 0,0 0 16,-22 22-16,22-22 0,0 0 15,0 21-15,-21 85 16,42-84-16,0-22 15,0 21-15,0-21 0,0 0 16,21 1-16,0-1 0,0-21 0,0 21 16,22 0-16,-22-21 0,0 0 0,0 0 15,0 0-15,22 0 0,-22 0 16,0 0-16,21 0 0,-21 0 0,1-21 16,-1 21-16,0-21 0,0 0 0,0 21 15,0-22-15,1 1 0,-1 0 0,0 0 16</inkml:trace>
  <inkml:trace contextRef="#ctx0" brushRef="#br0" timeOffset="122740.64">6329 7705 0,'0'-21'47,"21"-1"-31,0 22-16,0-21 0,0 0 0,1 21 15,-1-21-15,21 0 0,-21 0 0,0-22 16,22 22-16,41-106 15,-62 85-15,20-1 16,-21-20-16,0 21 0,0-1 0,-21-20 16,0 20-16,22 1 0,-22 0 0,0-1 15,0 1-15,0 21 0,0-21 16,0 20-16,-22 1 0,1 21 0,21-21 16,-21 21-16,0 0 0,0 0 15,0 0-15,-1 21 0,1 0 16,21 1-16,-21 20 0,0-21 0,21 21 15,0 1-15,-21-1 0,0 22 0,-1-22 16,22 21-16,-21-20 0,0 20 0,0 1 16,21-22-16,-21 0 0,21 1 15,-21-1-15,21 0 0,0 1 0,-22-22 16,22 21-16,-21-21 0,21 1 16,0-1-16,0 0 0,21-21 31,1-21-16,-22 0-15,21 21 0,0-22 0,0 1 16,-21 0-16,21-21 0,0 21 16,1 21-16,-1-22 0,0 1 0,-21 0 15,21 21-15,0 0 16,0 0 0,-21 21-16,22 0 0,-1 1 15,-21-1-15,0 0 0,21 0 16,0-21-16,-21 21 0,21 0 15,0 1-15,1-22 0,-1 21 0,0-21 16,0 0-16,0 0 0,22 21 16,-22-21-16,21 0 0,-21 0 0,0 0 15,22 0-15,-22 0 0,21-21 0,-21 21 16,1-21-16,20-1 0,-21 1 0,0 0 16,0 0-16,1 0 0,-1-22 15,0 22-15,-21-21 0,0 0 0,21-1 16,-21 1-16,0 21 0,0-22 0,0 22 15,0-21-15,0 21 0,0 0 16,-21 21-16,0 0 0,0 0 16,-1 0-16,1 0 0,0 0 0,-21 21 0,21-21 15,-22 42-15,22-21 0,-21 0 16,-1 22-16,22-1 0,-21-21 16,21 22-16,0-1 0,-1-21 0,1 21 15,0-20-15,21 20 0,0-21 0,0 0 16,0 0-16,0 1 0,21-1 15,0-21-15,1 0 0,20 0 16,-21 0-16,0 0 0,0 0 0,22 0 16,-22 0-16,0-21 0,21 21 0,-20-22 15,-1 1-15,21-21 0,-21 21 16,0 0-16,1-22 0,-1 22 16,-21-21-16,21-1 0,-21 22 0,21 0 15,-21 0-15,0 0 0,21 0 0,-21 42 31,0 0-31,0 0 0,-21 0 16,21 22-16,-21-22 0,21 0 0,0 0 16,0 0-16,0 22 0,0-22 0,0 0 15,0 0-15,0 0 16,21 0-16,0-21 16,0 0-16,1 0 0,-1 0 0,0 0 15,0 0-15,0 0 0,0 0 0,1-21 16,-1 0-16,0 0 15,21 0-15,-21 0 0,22-43 16,-22 43-16,0 0 0,0-22 0,-21 22 16,21 0-16,1 0 0,-22 42 31,0 0-15,0 0-16,0 1 0,0-1 15,-22 0-15,22 0 0,0 0 16,0 0-16,0 1 0,0-1 0,0 0 15,0 0-15,0 0 0,22-21 16,-1 21-16,0-21 0,0 0 16,0 0-16,0 0 15,1 0-15,-1 0 0,0 0 16,0-21-16,0 21 0,0-21 0,1 0 16,-1 0-16,0 0 0,0-1 0,0-20 15,0 21-15,1 0 0,-22 0 16,0-1-16,21 1 0,-21 0 15,0 42 17,0 0-32,-21 1 0,-1-1 15,22 0-15,0 0 0,0 0 16,0 0-16,0 1 0,0-1 0,0 0 16,0 0-16,0 0 0,22 0 15,-1-21 1,0 0-16,0 0 0,21 0 15,-20 0-15,-1 0 0,21 0 0,0-21 16,-20 21-16,20-21 0,-21 0 0,21 0 16,-20 0-16,20-22 0,-21 22 0,21-21 15,-20-1-15,-1 22 0,-21-21 16,0 0-16,0 20 0,0 1 0,0 0 16,0 0-16,-21 21 0,-1 0 15,1 0-15,0 21 0,-21 0 16,21 0-16,-1 1 0,1-1 15,0 21-15,0-21 0,0 22 0,21-22 16,-21 0-16,21 21 0,0 1 16,0-22-16,0 0 0,21 0 15,0-21-15,0 21 0,0 0 0,22-21 16,-22 0-16,0 0 0,21 0 0,-21 0 16,22 0-16,-22 0 0,21 0 0,1-21 15,-1 0-15</inkml:trace>
  <inkml:trace contextRef="#ctx0" brushRef="#br0" timeOffset="123462.38">10456 7408 0,'0'0'0,"21"0"0,1-21 0,20 0 16,-21 21-16,21-21 0,-20 0 0,20 0 15,-21-1-15,0 1 0,0 0 0,1 0 16,-22 0-16,0 0 0,0-1 0,0-20 16,0 21-16,0 0 0,-22 0 0,1-1 15,0 1-15,-21 0 0,21 21 16,-1 0-16,-20 0 0,21 0 15,-21 0-15,20 0 0,-20 21 0,21 0 16,-21 1-16,20-1 0,1 21 0,-21 0 16,21-20-16,0 20 0,-1 0 15,1 1-15,0-1 0,21 0 0,0-21 16,0 22-16,0-22 0,0 0 0,0 0 16,0 0-16,21 1 0,0-22 0,22 21 15,-22-21-15,0 0 0,0 0 0,22 0 16,-22 0-16,21 0 0,-21-21 15,22-1-15,-22 1 0,0 0 0,21 0 16,-21 0-16,1-22 0,-1 22 16,0-21-16,-21 0 0,0-1 0,0 1 15,0 21-15,0 0 0,0-1 0,0 1 16,0 42 0,0 1-16,0-1 15,0 0-15,0 21 0,0-21 0,0 22 16,0-22-16,0 21 0,0-21 0,0 1 15,0-1-15,0 0 0,0 0 0,21-21 16,0 21-16,0-21 0,1 21 16,-1-21-16,0 0 0,0 0 15,0 0-15,22 0 0,-22-21 0,0 21 16,21-21-16,-21 0 0</inkml:trace>
  <inkml:trace contextRef="#ctx0" brushRef="#br0" timeOffset="124330.27">11345 7006 0,'21'-21'16,"-42"42"-16,42-63 0,-21 21 0,0 0 0,0-1 0,0 1 16,-21 21-1,0 0-15,0 0 0,0 21 16,21 1-16,-21-1 0,-1 0 16,1 21-16,0-21 0,0 22 0,0-1 15,0 22-15,21-22 0,-22 0 0,22 1 16,-21-1-16,21 0 0,0 1 15,0-1-15,0-21 0,21 21 0,22-20 0,-22-1 16,21 0-16,-21 0 16,43-21-16,-22 0 0,1 21 0,-1-21 15,0 0-15,1 0 0,20 0 0,-21-21 16,1 0-16,20-43 16,-20 43-16,-22-21 0,21 0 0,-21-22 0,22-63 15,-22 64-15,0-22 16,0 21-16,0 1 0,0-22 0,1 22 15,-22-22-15,0 22 0,0 20 0,0-20 16,0 20-16,0 22 0,0-21 0,0 63 31,-22 0-31,1 22 16,0-1-16,0 21 0,0-20 0,0 20 16,-1 1-16,22-1 0,0 1 0,-21-1 15,21-20-15,-21 20 0,21 1 0,-21-22 16,21 21-16,0-20 0,0-1 15,0 0-15,0 1 0,0-22 16,0 0-16,0 21 0,0-20 0,0-1 16,21-21-1,0 0-15,0-21 0,1-1 16,-22 1-16,21 0 0,0 0 16,0-21-16,0 20 0,0-20 15,1 21-15,-1-21 0,0 20 0,0 1 16,-21 0-16,21 21 0,-21 21 15,0 0 1,0 1-16,0-1 0,0 0 16,0 0-16,0 0 0,0 0 15,21 1-15,-21-1 0,22 0 16,-1-21-16,0 0 0,0 0 16,0 0-16,0 0 0,1 0 0,-1 0 15,21 0-15,-21 0 0,0-21 16,1 0-16,-1 21 0,21-22 15,-21 1-15,0-21 0,-21 21 0,22 0 16,-1-1-16,-21 1 0,21 0 0,-21 0 16,0 0-16,0 42 15,0 0-15,0 0 16,0 0-16,0 22 16,-21-22-16,21 0 0,-21 0 0,21 0 15,0 1-15,0-1 0,0 0 16,0 0-16,21-21 31,0 0-31,0-21 31,-21 0-31,0 0 0,0-1 0,0 1 16,0 0-16</inkml:trace>
  <inkml:trace contextRef="#ctx0" brushRef="#br0" timeOffset="124503.99">12615 6879 0,'-21'-42'16,"0"42"-16,0 0 15,21 21 17,0 0-17,21-21-15,-21 21 0,21-21 16,-21 22-16,21-22 0</inkml:trace>
  <inkml:trace contextRef="#ctx0" brushRef="#br0" timeOffset="124815.94">12869 7112 0,'0'21'16,"21"-21"62</inkml:trace>
  <inkml:trace contextRef="#ctx0" brushRef="#br0" timeOffset="125351.97">12912 7133 0,'0'0'0,"-22"0"15,22-21-15,0 42 78,0 0-62,0 1-16,0-1 0,0 0 16,0 0-16,0 0 0,0 0 0,0 1 15,0-1-15,22 0 0,-22 0 0,21-21 16,-21 21-16,0 0 0,0 1 0,21-22 16,-21 21-16,21-21 0,0 21 15,0-21-15,1 0 16,-1 0-16,0 0 15,0 0 1,-21-21-16,21 21 0,-21-21 16,0-1-16,21 22 15,-21-21-15,22 21 16,-22-21-16,0 0 16</inkml:trace>
  <inkml:trace contextRef="#ctx0" brushRef="#br0" timeOffset="130003.64">12869 7091 0,'0'0'0,"0"21"15,-21-21-15,21 21 0,-21-21 16,21 21 0,21-21-1,0 0-15,0 0 0,1 0 16,20 0-16,-21 0 0,21-21 0,1 21 15,-1 0-15,-21-21 0,22 21 0,-22-21 16,21 21-16,-21-21 0,0 21 16,-21-21-16,0-1 0,22 22 0,-22-21 15,0 0-15,-22 0 16,1 21-16,0 0 0,0 0 16,-21 0-16,-1 0 0,22 0 0,-21 21 15,21 0-15,-22 0 0,22 1 16,0 20-16,0-21 0,0 21 0,-1-20 15,22 20-15,0 0 0,0-21 16,0 22-16,0-22 0,0 0 0,0 21 0,22-20 16,-1-1-16,0-21 0,0 21 0,0 0 15,22-21-15,-22 0 0,0 21 16,21-21-16,-21 0 0,1 0 0,20 0 16,-21 0-16,0 0 0,22-21 15,-22 21-15,0-21 0,0 0 0,0 0 16,-21-1-16,21 1 0</inkml:trace>
  <inkml:trace contextRef="#ctx0" brushRef="#br0" timeOffset="130237.2">13525 7091 0,'-42'85'0,"84"-170"0,-42 64 0,0 0 15,0 42 1,22 0-16,-22 0 16,0 0-16,0 0 0,0 22 15,0-22-15,0 21 0,0-21 0,21 22 16,-21-22-16,21 21 0,-21-21 15,0 1-15,21-1 0,0 0 0,-21 0 0,21 0 16,1 0-16,-1-21 16,-21 22-16,21-22 15,0 0-15,0-22 16,0 1 0,1 0-16,-1-21 0,0 21 0,0-22 15,0 22-15</inkml:trace>
  <inkml:trace contextRef="#ctx0" brushRef="#br0" timeOffset="130432.34">13949 7218 0,'42'-127'15,"-42"85"1,-42 211 0,63-338-16,-42 169 0,0 21 15,21 0-15,-22 0 0,1 0 16,0 22-16,0-22 0,0 21 16,21 0-16,-21-20 0,-1 20 0,22-21 15,-21 0-15,21 22 0,0-22 0,-21 0 16,21 0-16,0 0 0,0 0 0,0 1 15,0-1-15,21-21 16,0 0 0,1 0-16,-1 0 0,0-21 0</inkml:trace>
  <inkml:trace contextRef="#ctx0" brushRef="#br0" timeOffset="130779.2">14266 7366 0,'0'0'0,"21"0"0,-21-21 16,22 21-16,-1-21 0,-21 0 16,21 21-16,0-22 0,21 22 0,-20-21 15,20 21-15,-21-21 0,21 21 16,-20-21-16,-1 0 0,21 21 0,-21-21 16,0-1-16,-21 1 0,0 0 15,0 0-15,-21 21 16,0 0-16,-21 0 0,21 0 0,-22 0 15,-20 0-15,20 21 16,-20 0-16,21 0 0,-22 1 0,22 20 16,-1-21-16,1 21 0,21-20 0,0 20 15,21-21-15,0 21 0,0-20 0,0-1 16,21 21-16,0-21 0,21 0 0,1-21 16,-1 22-16,0-1 0,22-21 15,-22 0-15,1 21 0,-1-21 0,21 0 16,-20 0-16,-22 0 0,21 0 0,-21-21 15,22 0-15,-22-1 0,0 1 0</inkml:trace>
  <inkml:trace contextRef="#ctx0" brushRef="#br0" timeOffset="132435.46">16404 7514 0,'-21'21'0,"0"1"16,0-22-1,-1 0 1,22-22 31,22 22-47,-1-21 0,0 21 0,-21-21 15,21 0-15,0 0 0,0 0 0,1-22 16,20 1-16,-21 0 0,0-1 0,0 1 16,1 0-16,-1-1 0,0 1 0,0-22 15,0 22-15,0-21 16,1 20-16,-1 1 0,-21 0 0,0 20 16,0-20-16,0 21 0,0 0 0,0 42 31,-21 21-31,-1-21 15,22 22-15,-21-22 0,0 21 0,0 1 16,21-1-16,-21 0 0,0 22 0,21-22 16,0 0-16,0 1 0,0 20 15,0-20-15,0-22 0,0 21 0,0-21 0,0 22 16,21-22-16,-21 0 0,21 0 16,0-21-16,21 21 0,-20-21 15,-1 0-15,0 0 0,0 0 0,21 0 16,-20-21-16,20 0 0,-21 0 0,21 0 15,-20-22-15,-1 22 0,21-21 0,-21-22 16,0 22-16,1 0 0,-1-22 0,0 22 16,0-22-16,0 22 0,0 0 15,1-1-15,-22 22 0,0-21 0,0 21 16,0 42 0,-22 21-16,1-21 15,21 22-15,-21-22 0,0 21 0,0 0 16,0 1-16,21 20 15,-22-20-15,1-1 0,0 0 0,21 1 0,0-22 16,-21 21-16,0-21 0,21 22 16,-21-22-16,21 0 0,0 0 15,-22-21-15,22-21 32,22 0-17,-1 0-15,-21-22 0,21 22 0,0-21 16,21 21-16,-20-22 0,-1 22 0,21 0 15,-21 0-15,0 0 0,22-1 16,-22 22-16,0 0 0,0 0 0,0 0 0,1 0 16,-1 0-16,0 22 15,-21-1-15,0 0 16,0 0-16,0 0 0,0 0 0,0 22 16,0-22-16,0 0 0,0 0 0,0 0 15,0 1-15,0-1 0,0 0 0,0 0 16,21 0-16,0-21 0,-21 21 15,21-21-15,1 0 0,-1 0 0,0 0 16,0 0-16,0 0 0,0 0 0,22 0 16,-22 0-16,0-21 0,0 0 0,0 0 15,1 0-15,-1 0 0,21-22 0,-42 22 16,21-21-16,0-1 0,1 22 16,-1-21-16,-21 21 0,0 0 15,21-1-15,-21 1 0,21 21 16,-21 21-1,0 1-15,-21-1 16,0 0-16,0 21 0,-1-21 0,22 22 16,-21-22-16,0 21 0,21-21 15,-21 1-15,21 20 0,0-21 0,0 0 16,0 0-16,0 1 0,0-1 0,0 0 16,21 0-16,0-21 0,0 0 15,1 0-15,-1 0 0,21 0 0,-21 0 16,22 0-16,-22 0 0,21 0 0,0 0 15,43-42 1,-43 21-16,22-1 0,-1 1 0,-20-21 16,20 21-16,1-22 0,-22 1 0,22-21 15,-22 20-15,-21 22 0,-21 0 16,0 0-16,0 0 0,0-1 0,0 1 16,-21 21-16,0 0 0,0 0 15,-22 0-15,22 0 0,0 0 0,0 21 16,0 1-16,-1-1 0,22 0 0,-21 0 15,21 0-15,0 22 0,0-22 0,0 0 16,0 0-16,21 21 0,-21-20 16,22-1-16,-22 0 0,0 0 0,21 0 15,-21 0-15,21 1 0,-21-1 16,0 0-16,0 0 0,0 0 16,-21-21-1,0 0-15,-1 0 16,1 0-1,0-21-15,21 0 16,0 0-16,0 0 16,-21-1-16,21 1 0,0 0 0,0-21 15</inkml:trace>
  <inkml:trace contextRef="#ctx0" brushRef="#br0" timeOffset="132644.07">18478 6816 0,'-21'0'0,"42"0"0,-42-21 0,0 21 16,0-22-16,0 22 31,21 22-15,0-1-1,-21-21 16</inkml:trace>
  <inkml:trace contextRef="#ctx0" brushRef="#br0" timeOffset="132867.66">16743 7027 0,'-21'0'0,"42"0"0,-64 0 0,22 0 15,42 0 1,1 0 0,-1 0-16,0 0 0,0 0 0,21 0 0,-20 0 15,20 0-15,0 0 16,1 0-16,-1 0 0,0 0 0,1 0 16,-1 0-16,0 0 0,-21 0 0,22-21 15,-1 21-15,-21 0 0,22 0 0</inkml:trace>
  <inkml:trace contextRef="#ctx0" brushRef="#br0" timeOffset="135543.6">20278 7260 0,'0'-21'94,"0"0"-78,0 0-16,0 0 31,0-1-15,0 1-1,21 21-15,-21-21 16,21 21-1,-21-21 1,0 0 93,21 0-93,0-1-16,-21 1 16,0 0-16,21 21 0,1-21 15,-22 0-15,21 0 0,-21-1 0,0 1 16,21 21-16,0-21 0,-21-21 0,0 21 16,21-1-16,0 1 0,-21 0 15,22 0-15,-22 0 0,0 0 16,21-1-16,-21 1 0,21 0 0,-21 0 15,0 0-15,0 0 0,0-1 32,0 44 15,0-1-32,0 0 1,-21 0-16,21 0 31,-21-21-31,21 21 16,0 1-1,0-1 1,0 0-16,-22-21 0,22 21 16,0 0-16,-21 0 0,21 1 15,0-1-15,-21 0 0,21 0 16,-21 0-16,21 0 0,0 1 15,-21-1-15,21 0 0,-21 0 0,21 0 16,0 0-16,0 22 0,-22-22 0,22 0 16,-21 21-16,21-20 15,-21 20-15,21-21 0,0 21 0,0-20 16,0-1-16,0 0 0,0 21 0,0-21 16,0 1-16,0-1 0,0 0 0,0 0 15,21-21-15,0 21 0,1-21 0,-1 21 16,0-21-16,21 0 15,-21 0-15,1 0 0,-1 0 0,0 0 16,21 0-16,-21-21 0,1 21 0,-1-21 16,21 0-16,-21 0 0,0 21 0,22-21 15,-22-1-15,0 1 0,0-21 16,0 21-16,1 0 0,-1-1 16,0-20-16,0 21 0,0-21 0,0 20 15,1-20-15,-22 21 0,21-21 0,0-1 16,0 22-16,0-21 0,-21 21 0,0-1 15,21-20-15,-21 21 0,22 0 16,-22 0-16,0-1 0,0 1 0,0 0 16,0 0-16,-22 42 31,22 0-31,-21 0 16,0 1-16,21-1 0,0 0 0,-21 21 15,0-21-15,21 22 0,-21-22 0,-1 21 16,1 1-16,21-1 0,-21 0 15,0-21-15,0 22 0,0-1 16,-1 0-16,22-20 0,-21 20 0,21-21 16,-21 0-16,21 0 0,0 1 0,0-1 15,0 0-15,-21-21 0,21 21 0,21-42 63,-21 0-63,21 21 0,0-21 0,1-1 15,-1 1-15,0-21 0,21 0 16,-21 20-16,1 1 0,20 0 16,-21 0-16,0 0 0,0 0 15,1 21-15,-1-22 0,0 22 0,0 0 16,0 0-16,0 0 0,1 0 16,-22 22-16,0-1 15,0 0-15,0 0 16,0 0-16,0 0 0,0 1 0,0-1 15,0 0-15,-22 0 0,22 0 0,0 0 16,0 1-16,0-1 0,0 0 0,0 0 16,0 0-16,0 0 0,0 1 15,0-1 1,22-21-16,-1 0 0,0 0 16,64-21-1,-64-1 1,0 1-16,0 0 0,0 0 0,0 0 15,1-22-15,-1 22 0,0-21 16,0 21-16,0 0 0,0-1 0,1-20 16,-22 21-16,21 0 0,0 0 15,-21 42 17,0 0-32,-21 0 15,0-21-15,21 21 0,-22 0 0,22 1 16,0 20-16,-21-21 0,21 0 0,-21 0 15,21 1-15,-21-1 0,21 0 16,0 0-16,0 0 0,0 0 16,0 1-16,0-1 0,0 0 15,0 0-15,21-21 0,0 0 16,0 0-16,1 21 0,-1-21 16,21 0-16,-21 0 0,0 0 0,1 0 15,20 0-15,-21-21 0,21 21 16,-20-21-16,20 0 0,-21 0 0,0-1 15,22 1-15,-22 0 0,0-21 16,0 21-16,0-1 0,-21-20 0,0 21 16,21 0-16,-21 0 0,0-1 15,0 1-15,0 0 16,-21 21 0,21 21-16,0 0 0,-21-21 0,21 22 15,-21-1-15,21 0 0,0 21 16,0-21-16,0 1 0,0-1 0,0 0 15,0 0-15,0 0 0,0 0 0,0 1 16,0-1-16,0 0 0,0 0 16,-21-21-16,21 21 0,-21-21 15,21 21-15,-22-21 16,1 0-16,0 0 16,0 0-1,0 0-15,0 0 0,-1 0 16,22-21-1,0 0 1,0 0-16,0 0 0,0 0 16</inkml:trace>
  <inkml:trace contextRef="#ctx0" brushRef="#br0" timeOffset="135911.88">21992 6858 0,'0'0'0,"-21"0"0,0 0 16,0 0-16,-1 0 16,22 21-16,0 0 15,22 1 1,-1-22-16,0 0 0,0 0 15,0 0 1,-21-22 15,-21 22-15,21-21-16,-21 21 16,0 0-16,0 21 15,21 1-15,0-1 16,-22-21-16,22 21 15,0 0 1,-21-21-16</inkml:trace>
  <inkml:trace contextRef="#ctx0" brushRef="#br0" timeOffset="136203.84">20468 7133 0,'-42'0'15,"84"0"-15,-105 0 0,41 0 0,1 0 0,42 0 32,1 0-17,-1 0-15,21 0 0,0-21 0,1 21 16,-1 0-16,0 0 0,1 0 15,-1 0-15,0-21 0,-20 21 0,-1 0 0,0 0 16,0 0-16,0-21 31,-21 0-15</inkml:trace>
  <inkml:trace contextRef="#ctx0" brushRef="#br0" timeOffset="138652.56">23728 6837 0,'21'-21'16,"-42"42"-16,42-63 0,-21 20 15,0 1-15,-21 21 16,0 0-16,-1 0 0,1 0 0,-21 0 15,21 0-15,-22 0 0,1 21 16,0-21-16,-1 43 0,1-22 16,21 0-16,-21 21 0,-1 1 0,22-1 15,0 0-15,0 1 0,0-1 0,21 0 16,-22 1-16,22-1 0,0 0 0,0 1 16,22-1-16,-1 0 0,0-20 15,0-1-15,21 21 0,-20-21 0,20-21 16,0 21-16,1 1 0,-1-22 0,0 0 15,1 0-15,20 0 0,-21 0 0,22 0 16,-22-22-16,1 1 0,-1 0 0,0 0 16,1 0-16,-22 0 0,21-22 15,-21 1-15,0 0 0,1 20 16,-1-20-16,-21 0 0,0-1 0,0 22 16,0 0-16,0 0 0,-21 0 0,-1 0 15,1 21-15,0 0 0,-21 0 16,21 0-16,-22 0 0,22 21 0,-21 0 15,21 0-15,-22 0 0,22 0 0,0 22 16,0-22-16,0 0 0,-1 0 16,22 43-16,0-43 15,0 0-15,0 0 0,22-21 0,-1 0 16,0 0-16,0 21 0,0-21 16,0 0-16,22 0 0,-22 0 0,0-21 15,0 21-15,22-21 0,-22 0 16,0 0-16,0 0 0,0-1 0,0 1 15,1-21-15,-1 21 0,-21 0 0,0-22 16,21 22-16,-21 0 0,21 21 0,-21-21 16,0 42-1,0 0 1,-21 0-16,21 0 0,-21 1 0,21-1 16,0 0-16,0 21 0,0-21 0,0 1 15,0-1-15,0 0 0,0 0 0,0 0 16,21-21-16,0 0 15,0 0-15,0 0 16,1 0-16,-1 0 0,0 0 0,0 0 16,0-21-16,0 21 0,1-21 0,-1 0 15,0 0-15,0-22 0,0 22 16,0 0-16,1-21 0,-1-1 0,21 1 16,-21 0-16,22 20 0,-22-41 0,21 21 15,-21-1-15,22 1 0,-22-22 16,0 22-16,21 0 0,-42-1 0,21 1 15,-21 0-15,0 21 0,0-1 0,-21 22 16,21 22 0,-21-1-16,0 21 0,-21-21 15,20 22-15,1-1 0,-42 106 16,42-106-16,21 1 16,-22-1-16,22 0 0,0 22 0,-21-22 15,21 1-15,0-22 0,0 21 0,0 0 16,0-20-16,0 20 0,21-21 15,1 0-15,-1 0 0,0-21 16,0 22-16,0-22 0,0 0 16,22 0-16,-22 0 0,0-22 0,0 1 15,22 0-15,-22 0 16,21-21-16,-21 20 0,0-20 0,22 0 16,-22-1-16,21 1 0,-21 0 0,22-1 15,20-41-15,-42 20 0,1 22 16,-1 0-16,0 20 0,0-20 15,-21 21-15,0 0 0,0 0 0,0-1 16,-21 22-16,0 22 16,0-1-16,-1 0 0,1 0 15,-21 21-15,21-20 0,-22 20 0,22 0 16,0 1-16,0-1 0,0 0 0,-22 1 16,43-1-16,-21 0 0,21 1 15,-21-22-15,21 21 0,0 0 0,0-20 16,0 20-16,0-21 0,0 0 0,21 0 15,0 1-15,1-22 0,-1 21 16,0-21-16,21 0 0,-21 0 0,22 0 16,-1 0-16,0 0 0,-20 0 15,20-21-15,0-1 0,-21 1 0,22 0 16,-22 0-16,21 0 0,-21-22 0,1 22 16,-1 0-16,0-21 0,0 21 15,-21-1-15,21 22 0,-21-21 0,0 42 31,-21 1-31,21-1 16,-21 0-16,21 0 16,0 0-16,0 0 0,0 1 0,0-1 15,21 0 1,0-21-16,0 0 0,1 0 16,-1 0-16,0 0 0,0 0 0,0 0 15,22 0-15,-22-21 0,0 21 0,21-21 16,-21-1-16,1 1 0,-1 0 15,0-21-15,0 21 0,0-1 0,0 1 16,-21 0-16,0 0 0,0 0 0,0 0 16,-21 42-1,0 0 1,0-21-16,21 21 0,-21 0 0,0 0 16,-1 1-16,22-1 0,0 0 15,-21 0-15,21 0 0,-21-21 16,21 21-16,0-42 31,21 0-31,0 0 16,1 21-16,-1-21 0,0 0 15,0-1-15,0 1 0,0 0 0,1 0 16,-1 0-16,0 0 0,-21-1 0,21 22 16,0 0-16,-21-21 0,0 42 31,0 1-31,0 20 15,0-21-15,0 0 0,0 0 16,-21 1-16,21 20 0,0-21 0,0 0 16,0 0-16,0 1 0,0-1 15,21 0-15,-21 0 0,43-21 0,-22 21 16,21-21-16,-21 0 0,22 21 0,-1-21 16,21 0-16,-20 0 0,-1 0 0,0 0 15,-20 0-15,20-21 0,0 0 16,-21 0-16,22-21 0,-22 20 15,0-20-15,21 0 0,-20 21 0,-1-22 16,-21-41-16,21 62 0,-21 1 16,0-21-16,0 21 0,-21 0 15,0 21-15,-22 0 0,22 0 16,-21 0-16,21 0 0,-22 0 0,22 21 16,-21-21-16,21 21 0,-1 0 15,1-21-15,0 21 0,21 0 16,0 1-16,0-1 15,21-21 1,0 0-16,1 21 16,-22 0-16,21 0 0,-21 0 15,0 1-15,0 20 0,0 0 16,0-21-16,0 22 0,0 20 0,-21-20 0,-1-1 16,1 21-16,0-20 15,0-1-15,0 22 0,0-22 0,21 21 16,-22-20-16,1-1 0,21 22 0,-21-22 15,0 21-15,0-20 0,0-1 0,-1 22 16,1-22-16,0 0 0,-21 43 16,21-64-16,-1 21 15,1-20-15,0-1 0,0 0 0,21 0 16,-21 21-16,0-42 0,21 22 16,21-44 15,0 22-31,0-21 0,0 0 0,0 0 15,22-43-15</inkml:trace>
  <inkml:trace contextRef="#ctx0" brushRef="#br0" timeOffset="138909.57">25802 6604 0,'-21'0'0,"42"0"0,-63-21 0,21 21 15,21-21-15,-22 21 16,1-21-16,21 42 47,0 0-32,0 0-15,21-21 16</inkml:trace>
  <inkml:trace contextRef="#ctx0" brushRef="#br0" timeOffset="140568.06">4847 8827 0,'0'0'0,"0"21"16,21-21-1,0 0-15,1 0 16,-1-21-16,0-1 0,0 22 16,0-21-16,0 0 0,1 21 0,-22-21 15,21 0-15,-21 0 0,21-1 16,-21 1-16,0 0 0,0 0 16,0 0-16,-21 21 15,-22-21-15,22 21 0,0 0 0,0 0 16,0 0-16,-22 0 0,22 21 0,-21-21 15,21 21-15,-22 0 0,22 0 16,0 0-16,0 1 0,0-1 16,21 0-16,0 0 0,0 0 0,0 22 0,0-22 15,0 21-15,0-21 0,0 0 16,0 22-16,21-22 0,0 0 0,0 0 16,0 22-16,1-22 0,-1 0 15,0 0-15,0 0 0,0 0 16,-21 1-16,0-1 0,21 0 0,-21 0 15,0 0-15,0 0 0,0 1 16,-21-22-16,0 0 0,0 0 16,0 0-16,-22 0 0,22 0 15,-21 0-15,21 0 0,-22 0 0,22 0 16,-21-22-16,21 1 0,-22 21 16,22-21-16,0 0 0,0 0 0,0-22 15,21 22-15,0 0 0,0 0 0,0 0 16,0 0-16,-21 21 0,21 21 31,0 0-15,21 0-16,-21 0 0,0 0 15,21 1-15,0-1 0,-21 0 16,21 0-16,0 0 0,1 0 0,-1 1 16,0-1-16,0-21 0,0 21 0,0-21 15,22 0-15,-22 0 0,21 0 16,-21 0-16,22 0 0,-1 0 0,-21 0 15,22 0-15,-1-21 0,-21 21 0,21-21 16,1-1-16,-22 1 0,21-21 16,-21 21-16,22-22 0,-22 1 0,0 0 15,21-1-15,-20 1 0,20-21 16,-21-1-16,0 22 0,0-22 0,1 22 16,-1-22-16,0 22 0,0 21 15,0-21-15,-21 20 0,21 1 0,-21 0 16,0 42-1,-21 0 1,0 1-16,21 20 0,-21 0 0,0 1 16,0-1-16,21 0 0,-22 1 0,22-1 15,-21 0-15,0 1 0,21-1 16,0 0-16,0-21 0,0 22 16,-21-22-16,21 21 0,0-21 0,0 1 15,0-1-15,0 0 0,0 0 16,21-21 15,-21-21-15,0 0-16,0 0 0,21-1 0,-21 1 15,0 0-15</inkml:trace>
  <inkml:trace contextRef="#ctx0" brushRef="#br0" timeOffset="140752.71">5186 8911 0,'-21'0'15,"42"0"1,0 0 0,0 0-16,21 0 0,-20 0 15,20 0-15,-21 0 0,21 0 16,-20 0-16,20 0 0,-21 0 0,0 0 16,0 0-16,1 0 0,-1 0 0,0 0 15,0 0-15,0 0 16</inkml:trace>
  <inkml:trace contextRef="#ctx0" brushRef="#br0" timeOffset="143480.17">5927 9208 0,'21'0'0,"-42"0"0,63 0 0,-21 0 16,0 0-16,0 0 0,1 0 0,-1-22 15,0 22-15,0-21 0,0 0 0,0 21 16,-21-21-16,22 0 0,-22 0 16,21-1-16,-21 1 0,0 0 15,0-21-15,0 21 0,0-1 0,0-20 0,0 21 16,0 0-16,-21 0 0,-1 21 0,22-22 16,-42 22-16,21 0 15,0 0-15,-22 0 0,22 22 0,-21-1 16,21 0-16,-22 0 0,1 21 0,21-20 15,-21 20-15,20 0 0,-20-21 16,21 22-16,0-22 0,0 21 0,21-21 16,0 1-16,0 20 0,0-21 0,0 0 15,0 0-15,21-21 0,0 0 16,21 22-16,-21-22 16,1 0-16,-1 0 0,21 0 0,-21-22 15,0 22-15,1-21 0,20 0 0,-21 0 16,-21 0-16,21 0 0,0-1 15,1-20-15,-1 0 0,-21-1 0,21 1 16,-21 21-16,21-21 0,-21-1 16,0 1-16,0 21 0,0 0 0,0-1 15,0 44 17,-21-1-32,21 0 0,-21 21 0,21-21 15,-21 22-15,21-22 0,0 21 16,0-21-16,0 22 0,0-22 0,0 21 15,0-21-15,0 1 0,0 20 0,0-21 16,21 0-16,0 0 0,0 1 16,0-22-16,0 0 15,1 0-15,-1 0 0,0 0 16,0 0-16,0 0 0,0 0 0,1-22 16,-1 1-16,0 0 0,0 0 0,0 0 15,0-22-15,1 1 0,-1 0 16,0-1-16,0-20 0,0-1 0,0 1 15,22-1-15,-22 1 0,0-1 0,0 1 16,0-1-16,1 22 0,-22-21 16,0 20-16,0 1 0,0 21 0,0-22 15,0 22-15,-22 21 16,1 21-16,21 1 16,-21 20-16,0 0 15,21 1-15,-21-1 0,0 0 0,-1 64 16,1-42-16,0-1 0,0-21 15,0 22-15,0-1 0,21-20 16,-22 20-16,22-20 0,-21-1 0,21 0 16,0 1-16,0-22 0,0 21 0,0-21 15,43 22-15,-22-22 0,0-21 16,0 21-16,21-21 0,-20 0 0,20 0 16,0 0-16,1 0 0,-1 0 15,0 0-15,1-21 0,-1 21 0,21-21 16,-20-1-16,-1 1 0,-21-21 0,22 21 15,-1 0-15,-21-22 0,0 1 16,0 0-16,1 20 0,-1-20 16,-21 21-16,0 0 0,0 0 0,0-1 15,-21 22-15,-1 0 16,1 0-16,0 0 0,0 22 0,0-1 16,0 0-16,-1 0 0,1 0 15,21 22-15,0-22 0,0 0 16,0 0-16,0 21 0,0-20 0,0-1 0,0 0 15,0 0-15,21 0 0,1 0 16,-1 1-16,0-22 0,0 21 0,21-21 16,-20 0-16,-1 0 0,0 0 15,21 0-15,-21 0 0,1 0 0,-1 0 16,21 0-16,-21 0 0,0-21 0,1-1 16,-1 1-16,0 0 0,0 0 15,0 0-15,0-22 0,1 22 0,-22-21 16,0 21-16,0-22 0,0 22 0,21 0 15,-21 0-15,0 42 32,-21 0-32,-1 0 0,22 1 15,0-1-15,-21 0 0,21 0 0,-21 0 16,21 0-16,-21 1 0,21-1 16,0 0-16,0 0 0,0 0 15,-21 0-15,21 1 0,0-1 16,-21-21-16,21 21 15,0-42 17,0 0-32,21 21 15,0-22-15,-21 1 0,21-21 0,0 21 0,0 0 16,1-22-16,-1 22 0,0-21 16,0 21-16,21-22 0,-20 22 15,-1 0-15,0 0 0,0 21 16,0 0-16,0 0 15,1 0-15,-22 21 0,0 0 16,0 0-16,0 0 0,21 1 16,-21-1-16,0 0 0,0 0 0,0 0 15,0 0-15,0 1 0,0-1 0,0 0 16,0 0-16,0 0 0,0 0 16,0 1-1,0-44 16,21 1-31,0 0 16,-21 0-16,21 0 0,0 0 16,1-22-16,-1 22 0,21-64 15,0 64-15,-20-21 0,-1 0 16,0 20-16,21 1 0,-21 0 0,-21 0 16,43 0-16,-22 42 31,-21 0-31,0 21 0,0-20 15,0-1-15,0 21 0,0-21 0,-21 0 16,21 22-16,0-22 0,0 0 16,0 21-16,0-20 0,0-1 0,0 0 15,0 0-15,0 0 0,0 0 16,21-21-16,0 0 0,0 22 16,0-22-16,22 0 0,-22 0 0,0 0 15,21 0-15,-20 0 0,-1 0 16,21 0-16,-21-22 0,22 22 0,-22-21 15,0 0-15,21 0 0,-21 0 0,1 0 16,-1-22-16,0 22 0,0-21 0,0-1 16,-21 22-16,0-21 0,0 21 15,0 0-15,0-1 0,0 1 0,0 0 16,-21 21-16,0 0 0,0 0 16,0 0-16,-1 21 0,1 0 0,0 1 15,0-1-15,21 0 16,0 0-16,-21 0 0,21 22 0,0-22 15,0 0-15,0 0 0,0 0 0,0 0 16,0 1-16,21-1 0,-21 0 0,21-21 16,0 21-16,0-21 0,1 0 0,-1 21 15,21-21-15,-21 0 0,0 0 16,22 0-16,-22 0 0,0 0 0,21 0 16,-20 0-16,-1-21 0,0 21 0,21-21 15,-21 0-15,1 0 0,-1-1 16,0 1-16,0 0 0,0-42 15,0 20-15,1 22 0,-22-21 0,0 21 16,0-1-16,0 1 0,0 0 0,-22 21 31,1 21-15,21 0-16,-21 1 0,0-1 0,21 0 16,0 21-16,-21-21 0,21 1 0,0-1 15,-21 0-15,21 0 0,0 0 0,-22 0 16,22 1-16,0-1 15,-21 0-15,21-42 47,0 0-31,21-1-16,-21 1 0,22 0 16,-1 0-16,21-21 0,0-22 15,1 43-15,-22-21 0,42-22 16,-20 64-16,-22-21 0,0 21 15,0 0-15,0 0 0,1 0 16,-1 21-16,-21 0 0,0 0 16,0 22-16,0-22 0,0 0 0,0 0 15,0 22-15,0-22 0,0 0 0,0 0 16,0 0-16,0 0 0,0 1 16,0-1-16,0 0 0,21-21 15,0 21 1,0-21-16,0 0 15,1 0-15,-1 0 16,0-21-16,0 21 0,-21-21 16,21 0-16,0-22 0,1 22 0,-1-21 15,0 21-15,-21-43 0,21 22 0,0-22 16,0 22-16,1-22 0,-1 1 16,0-1-16,0 22 0,21-85 15,-42 85-15,0-43 16,0 64-16,0 0 0,0 0 0,0-1 0,-21 44 31,0-1-31,0 0 0,0 21 16,21-21-16,-21 22 0,-22 63 15,43-64-15,0 21 0,-21-20 16,0 20-16,21-20 0,-21 20 0,21-21 16,0 1-16,0-1 0,0 0 15,0 1-15,0-22 0,0 0 0,0 0 16,0 0-16,0 1 0,0-1 0,21-21 15,0 21-15,0-21 0,0 0 16,22 0-16,-22 0 0,0 0 16,0 0-16,0 0 0,1-21 0,20 21 15,-21-21-15,0-1 0,0 22 0,1-21 16,-22 0-16,21 0 0,0-43 16,-21 43-16,0 0 0,0-21 15</inkml:trace>
  <inkml:trace contextRef="#ctx0" brushRef="#br0" timeOffset="143696.26">9715 8700 0,'0'0'16,"-42"0"-16,21-22 0,0 1 15,21 0 1,21 21-16,0 0 0,0 0 16,22 0-16,-22 0 0,21 0 0,0 0 15,-20 0-15,20 0 0,0 0 16,1 0-16,-22 0 0,0 0 0,0 0 15,-21-21-15,-21 21 16,0 0-16,0-21 16,-22 21-16,1 0 0,0-21 0,-22 21 15,1-22-15,-22 22 0</inkml:trace>
  <inkml:trace contextRef="#ctx0" brushRef="#br0" timeOffset="143900.39">7493 8446 0,'-85'21'16,"170"-42"-16,-254 42 0,84 0 0,21-21 0,1 0 16,21 0-16,-1 21 0,22-21 0,0 0 15,42 0 1,0 0-16,0 0 16,22 0-16,-1 0 0,22 0 0,-22 0 15,21 0-15,-20-21 0,20 21 16,-20 0-16,20-21 0,-21 21 0,1-21 15,-22 21-15,21-22 0,-21 22 0</inkml:trace>
  <inkml:trace contextRef="#ctx0" brushRef="#br0" timeOffset="144475.85">13695 8551 0,'0'-21'16,"0"42"-16,0-84 0,0 42 0,0 0 0,0 63 47,0-21-47,0 21 0,-21 1 15,-1-1-15,22 22 0,-21-1 0,0 1 16,21-1-16,-21 1 0,0-22 0,0 21 15,-1-20-15,1 20 0,0-20 0,21-1 16,-21-21-16,0 21 0,0-20 16,-1-1-16,1 0 0,21 0 0,-21 0 15,0-21-15,0 21 0,0-21 16,-1 0-16,1 0 0,0 0 0,0-21 16,0 21-16,0-21 0</inkml:trace>
  <inkml:trace contextRef="#ctx0" brushRef="#br0" timeOffset="145109.67">12848 9102 0,'21'0'31,"0"0"-31,1 0 0,20 0 16,-21 0-16,21 0 0,22-21 0,-1 21 16,1-22-16,-1 22 0,1-21 15,21 21-15,-22-21 0,1 0 16,-1 21-16,1-21 0,-22 0 0,21-1 0,-20 1 15,-22 0-15,21 0 0,-21-21 16,1 20-16,-1-20 0,-21 21 0,21-21 16,-21 20-16,0-62 15,0 63-15,0-22 0,0 22 0,0 0 16,0 0-16,-21 0 0,0 21 16,-1 0-16,22 21 15,-21 0-15,21 21 0,-21-21 16,21 22-16,0-1 0,0 0 0,-21 22 15,21-22-15,-21 1 0,21 20 0,-21-21 16,21 1-16,0-1 0,-22 0 0,22 1 16,-21-1-16,21-21 0,-21 22 15,21-1-15,0-21 0,-21 0 16,21 0-16,0 1 16,-21-22-16,21-22 31,21 1-31,0 0 0,0 0 15,0 0-15,1 0 0,-1-22 0,0 22 16,21-21-16,1 21 0,-22-1 16,21-20-16,0 21 0,1 0 0,-22 21 15,21 0-15,-21 0 0,1 0 16,20 0-16,-21 21 0,0-21 0,-21 21 16,0 21-16,0-20 0,0-1 15,0 0-15,0 21 0,-21-21 16,21 1-16,-21-1 0,21 0 0,-21 0 15,0 0-15,21 0 0,-22-21 0,22 22 16,0-1-16,-21-21 16,21 21-16,0-42 31,0 0-31,21 21 16,1-22-16,-22 1 0,21 0 0,0 0 15</inkml:trace>
  <inkml:trace contextRef="#ctx0" brushRef="#br0" timeOffset="145325.76">14541 8911 0,'0'0'0,"0"21"15,0 1 1,0-1-16,0 0 0,0 0 0,-21 0 16,0 0-16,21 22 0,0-22 0,-21 0 15,0 0-15,21 0 0,-21 1 0,21-1 16,-22 0-16,22 0 0,-21 0 15,42-21 32,-21-21-47,22 0 0,-1 21 16</inkml:trace>
  <inkml:trace contextRef="#ctx0" brushRef="#br0" timeOffset="145615.73">14605 8678 0,'0'0'16,"0"-21"-16,0 42 31,21-21-15,0 0-16,0 0 16,1 0-16,-1 0 0,0 0 15,0 0-15,0 0 0,-21-21 16,0 0-16,0 0 0,0 0 15,0 0 1,-21 21-16,0 0 0,-43 0 16,43 0-1,21 21-15,-21-21 0,21 21 16,0 0-16,0 0 0,0 0 16,0 1-16,0-1 0,0 0 15,21-21-15,0 21 0</inkml:trace>
  <inkml:trace contextRef="#ctx0" brushRef="#br0" timeOffset="146053.92">15049 8975 0,'43'0'16,"-86"0"-16,107 0 0,-43 0 0,0 0 0,0 0 16,-21-21-1,-21 21 1,0 0-16,-21 0 0,21 0 15,-1 0-15,1 0 0,0 0 0,0 21 16,0-21-16,0 21 0,-1-21 16,1 21-16,21 0 0,0 0 15,0 1-15,0-1 0,21 0 16,1-21-16,-1 21 16,0 0-16,0-21 0,0 21 0,22-21 15,-22 22-15,0-1 0,0-21 0,0 21 16,0-21-16,1 21 0,-22 0 0,0 0 15,0 1-15,0-1 16,-22-21 0,1 21-16,0-21 0,0 0 0,-21 0 15,20 0-15,1 0 0,0 0 0,0 0 16,0 0-16,-22 0 0,22-21 16,0 0-16,0 21 0,0 0 15,21-22-15,-21 22 16,21-21-1,21 21 1,0 0-16,0-21 0,0 21 16,0-21-16,22 21 0</inkml:trace>
  <inkml:trace contextRef="#ctx0" brushRef="#br0" timeOffset="146423.23">16044 8615 0,'0'-21'0,"0"0"16,-21 21 15,0 21-31,0-21 0,0 21 0,-1 0 15,1 0-15,0 0 0,0 22 16,21-22-16,-21 21 0,21-21 0,-21 22 16,21-1-16,-22-21 0,22 22 15,0-1-15,0-21 0,0 21 0,0-20 16,0-1-16,0 21 0,0-21 0,0 0 16,0 1-16,22-1 0,-22 0 15,21-21-15,0 21 0,0-21 16,0 0-16,0 0 15,1 0-15,-1 0 0,0 0 0,0 0 16,0 0-16,0-21 0,1 21 0,20-21 16</inkml:trace>
  <inkml:trace contextRef="#ctx0" brushRef="#br0" timeOffset="146742.64">16637 8551 0,'0'0'0,"0"-21"0,63 0 15,-41 21 1,-1 0-16,0 0 0,0 0 16,0 21-16,0 0 0,-21 1 0,22-1 15,-1 0-15,-21 0 0,0 0 16,0 22-16,0-1 0,21-21 15,-21 21-15,0 1 0,0-1 0,-21 0 16,21 1-16,-21-22 0,-1 21 16,1-21-16,-21 22 0,21-22 0,0 0 0,-22 0 15,22 0-15,-21 1 0,-1-22 0,22 21 16,0 0-16,0-21 0,0 21 16,0-21-16,-1 21 0,22 0 15</inkml:trace>
  <inkml:trace contextRef="#ctx0" brushRef="#br0" timeOffset="180353.75">1736 11218 0,'0'0'0,"0"-21"15,0 0 1,21 21-16,-21-21 15,21 0-15,-21 0 16,0-1-16,21 1 16,-21 0-16,0 0 0,21 0 15,-21 0-15,0-1 0,0 1 16,0 0-16,0 0 16,0 0-16,0 42 46,0 0-30,0 0-16,0 0 16,-21 1-16,21-1 0,-21 21 0,21-21 15,0 22-15,0-1 0,-21 0 16,0 1-16,21-1 0,-22 21 0,1-20 16,21-1-16,-21 22 0,0-22 15,0 0-15,21 1 0,-21-22 0,-1 21 16,1-21-16,21 22 0,-21-22 15,21 0-15,0 0 0,0 0 0,0 0 16,0 1-16,0-1 16,0-42 15,21 21-15,-21-22-16,21 1 0,1 0 0</inkml:trace>
  <inkml:trace contextRef="#ctx0" brushRef="#br0" timeOffset="181215.92">2201 10922 0,'0'-21'0,"0"42"0,0-63 0,0 21 16,0-1-16,0 1 16,0 42 30,0 1-46,0-1 0,-21 0 16,21 21-16,0-21 0,0 22 16,-21-1-16,0 0 0,21 1 15,-21 20-15,21-20 0,0-1 0,-22 0 16,1 22-16,0-22 0,21-21 16,0 22-16,-21-1 0,21-21 0,-21 0 15,21 22-15,0-22 0,0 0 16,-21 0-16,21-42 47,0 0-47,0 0 0,0-1 15,0 1-15,0 0 0,21 0 16,-21 0-16,21-22 0,0 22 0,-21 0 16,21-21-16,0 21 0,1-22 15,-1 22-15,0 0 0,0 0 16,21 0-16,-20-1 0,-1 1 0,21 0 15,-21 21-15,0 0 0,1 0 16,-1 0-16,0 0 0,0 0 0,-21 21 16,21 0-16,-21 1 0,0-1 0,0 0 15,0 21-15,0-21 0,0 22 16,0-22-16,0 21 0,-21-21 0,21 1 16,-21 20-16,0 21 15,21-41-15,0-1 16,0 0-16,0-42 62,21 0-62,-21-1 16,21 22-16,0-21 0,0 0 16</inkml:trace>
  <inkml:trace contextRef="#ctx0" brushRef="#br0" timeOffset="181515.86">2900 11176 0,'21'0'16,"-42"0"-16,42-21 0,-21 42 31,0 0-31,0 0 16,0 1-16,0 20 0,0-21 0,0 0 15,0 22-15,0-22 0,-21 21 16,21-21-16,-21 22 0,21-22 0,-22 0 16,22 0-16,0 0 0,-21 0 15,21 1-15,0-1 0,-21 0 0,21 0 16,0-42 31,0 0-32,0 0-15</inkml:trace>
  <inkml:trace contextRef="#ctx0" brushRef="#br0" timeOffset="181831.89">3069 10901 0,'0'0'0,"-42"0"16,21 0-16,21 21 47,21-21-32,0 0-15,0 0 0,-21-21 32,0 0-32,0 0 15,-21 21-15,0 0 16,0 0-1,-1 0-15,1 21 32,21 0-32,0 0 15,-21-21 1,21 21-16</inkml:trace>
  <inkml:trace contextRef="#ctx0" brushRef="#br0" timeOffset="182137.32">1439 11197 0,'-21'0'0,"42"0"0,-63 0 0,21 21 15,42-21 1,0 0 0,21 0-16,-20 0 0,20 0 0,0 0 15,1 0-15,-1 0 0,-21 0 16,21 0-16,-20 0 0,20 0 0,-21 0 16,0 0-16,0 0 15,1 0-15,-1 0 0,0 0 16</inkml:trace>
  <inkml:trace contextRef="#ctx0" brushRef="#br0" timeOffset="182824.08">3535 11345 0,'21'-21'0,"-42"42"0,42-63 0,0 42 16,-21-21-16,0 0 15,0 0-15,0-1 16,-21 22 0,0 0-16,0 0 15,-22 0-15,22 0 0,0 0 0,0 0 16,0 22-16,-1-1 0,-20-21 0,21 21 16,0 0-16,0-21 15,21 21-15,-22 0 0,1 1 16,21-1-16,0 0 0,0 0 15,0 0-15,0 0 16,21 1-16,1-22 16,-1 21-16,0-21 15,21 21-15,-21 0 0,1-21 0,-1 0 16,0 21-16,0-21 0,0 21 0,0-21 16,1 0-16,-1 22 0,0-22 15,-21 21-15,0 0 0,0 0 16,-21-21-1,-22 21-15,22 0 0,0-21 16,-21 0-16,21 22 0,-22-22 16,22 0-16,0 0 0,-21 0 0,20 0 15,1 0-15,0 0 0,0 0 16,0 0-16,0 0 0,-1 0 0,1 0 16,0 0-16,0 0 15,21-22-15,-21 22 0,21-21 63,21 21-63,0 0 0,0-21 15,0 21-15,1-21 0,20 0 16</inkml:trace>
  <inkml:trace contextRef="#ctx0" brushRef="#br0" timeOffset="183299.71">4466 10986 0,'0'-22'16,"-21"22"15,0 0-31,0 0 16,21 22-16,-22-1 15,1 0-15,0 0 0,21 0 16,-21 0-16,0 1 0,21 20 15,-21-21-15,-1 21 0,1 1 0,21-22 16,-21 21-16,21 1 0,-21-22 16,21 21-16,0-21 0,0 0 0,0 22 15,0-22-15,0 0 0,0 0 0,0 0 16,0 1-16,0-1 16,0 0-16,21-21 0,0 21 15,0-21-15,1 0 0,-1 0 16,0 0-16,0 0 15,0 0-15,0 0 0,1 0 16,-1 0-16,0 0 0,21-21 0,-21 21 16,1-21-16</inkml:trace>
  <inkml:trace contextRef="#ctx0" brushRef="#br0" timeOffset="184060.81">5059 10964 0,'0'-21'0,"0"0"15,21 21 16,0 0-15,0 0-16,0 0 0,1 21 16,-22 0-16,0 1 0,21-1 15,0 0-15,-21 0 0,21 21 16,-21-20-16,0 20 0,0 0 0,0-21 16,0 22-16,0-1 0,0-21 0,0 22 15,0-22-15,-21 0 0,0 21 16,0-21-16,-1 1 0,1-1 0,0 0 15,21 0-15,-21 0 0,0-21 16,0 21-16,-1 1 0,1-22 0,0 21 16,0-21-1,21 21-15,-21-21 0,42 0 32,0-21-17,-21 0-15,21 21 0,0-22 0,-21 1 16,22 21-16,-1-21 0,0 0 0,0 0 15,-21 0-15,21-1 0,0-20 16,1 21-16,-1-21 0,0-1 16,-21 22-16,21-21 0,-21-1 0,21 22 15,-21-21-15,0 21 0,0 0 0,0-22 16,0 22-16,0 0 0,0 0 16,-21 21-16,21-21 0,-21 21 0,21-22 15,-21 22 1,42 22 15,-21-1-15,21-21-16,-21 21 15,21-21-15,-21 21 0,0 0 0,0 0 16,0 1-16,0-1 0,0 0 0,0 21 16,0-21-16,0 1 15,0 20-15,0-21 0,0 21 0,-21-20 16,21 20-16,-21-21 0,0 0 0,21 0 15,-21 1-15,-1-1 0,22 0 0,-21 0 16,0-21 0</inkml:trace>
  <inkml:trace contextRef="#ctx0" brushRef="#br0" timeOffset="185040.29">6371 11557 0,'-21'0'0,"42"0"0,-63 0 0,21 0 16,-1-21-16,1 21 15,0 0-15,0 0 16,42 0 15,0 21-15,0-21-16,22 0 0,-22 0 0,21 21 16,22-21-16,-22 0 15,22 21-15,20-21 0,1 22 0,0-22 16,20 21-16,-20-21 0,21 0 0,-21 21 15,-1-21-15,22 0 0,-21 0 0,-1 0 16,-20 0-16,21 0 0,-22 0 16,22 0-16,-22 0 0,1 0 0,-22 0 15,22-21-15,-22 21 0,0 0 0,-21 0 16,22-21-16,-22 21 0,0 0 16,0 0-16,-21-22 0,0 1 15,0 0 1,-21 21-16,0-21 15,-21 21-15,20 0 0,1 0 16,-21-21-16,0 21 0,20 0 16,-20-21-16,0-1 0,-1 22 0,1 0 15,0 0-15,21-21 0,-22 21 16,22 0-16,0 0 0,21-21 16,42 21 15,-21 0-31,1 0 0,20 0 15,-21 0-15,21 0 0,-20 0 0,20 0 16,0 0-16,-21 0 0,22 0 0,-1 0 16,-21 0-16,22 0 15,-22 0-15,21 0 0,-21 0 0,0 0 16,1 0-16,-1 0 0,-21 21 31,0 0-31,0 1 0,-21-1 16,-1 0-16,1 0 0,0 0 0,0 0 15,-21 22-15,20-22 0,-20 0 16,0 21-16,21-20 0,-22 20 0,1-21 16,21 21-16,-22-20 0,22 20 15,0-21-15,0 0 0,-21 0 0,20 1 16,22-1-16,-21-21 0,0 21 0,21 0 16,-21-21-16,21 21 15,0-42 32</inkml:trace>
  <inkml:trace contextRef="#ctx0" brushRef="#br0" timeOffset="190653.45">1841 12319 0,'-21'0'0,"0"0"15,0 0-15,42 0 63,21 0-63,-20 0 0,20 0 0,-21 0 15,43 0-15,-22 0 0,21 0 16,-20 0-16,41 0 0,1 0 16,0 0-16,21 0 0,-1-21 0,22 21 15,0 0-15,0-21 0,0 21 0,22 0 16,-22-21-16,21 21 0,-21 0 15,-21 0-15,21 0 0,-22 0 0,-20 0 16,0 0-16,-1 0 0,-20 0 0,-1 0 16,-20 0-16,20 0 0,-20 0 15,-1 0-15,0 0 0,-21 0 0,22 0 16,-22 0-16,0 0 0,0 0 0,0 21 16,1-21-16,-1 0 0,0 0 15,0 0-15,0 0 0,0 0 16,1 0-1,-22 21 1,0 0 47,-22-21-17,1 0-46</inkml:trace>
  <inkml:trace contextRef="#ctx0" brushRef="#br0" timeOffset="193477.2">9080 10901 0,'22'0'0,"-1"21"0,0-21 16,0 0-1,0 0 1,0 0-16,1 0 0,-1 0 16,0 0-16,0 0 0,0 0 0,0 0 15,1 0-15,-1-21 0,0 21 0,21-21 16,-21 21-16,1-21 0,-1 21 15,-21-22-15,21 1 0,0 0 16,-21 0-16,0 0 16,0 0-16,0-1 15,-21 22 1,0 22 0,0-1-16,21 0 0,-22 21 15,22-21-15,0 1 0,0 20 16,0 0-16,0 1 0,-21-22 0,21 42 15,0-20-15,0-1 0,0 0 0,0 1 16,0 20-16,0-21 0,0 1 16,0-1-16,0 0 0,0 1 15,0-22-15,0 0 0,0 21 0,0-20 16,0-1-16,0 0 0,-21-21 16,0 0-16,0 0 0,0 0 15,-1 0-15,1 0 0,0 0 16,-21-21-16,21 0 0,-1-1 0,1 1 15,0 0-15,21 0 0,-21 0 0,0 21 16,21-21-16,-21-1 0,-1 22 16,1 0-1,21 22-15,0-1 16,0 0-16,0 0 0,0 0 16,0 0-1,21 1-15,1-1 0,-1-21 0,0 21 16,0 0-16,21-21 0,-20 0 0,20 0 15,-21 0-15,21 0 0,1 0 0,-22 0 16,21 0-16,-21 0 0,22-21 16,-22 0-16,0 0 0,21 21 0,-20-43 15,-1 22-15,0-21 0,0 21 0,-21-22 16,21-20-16,0 20 0,1-20 0,-22 21 16,21-22-16,0 22 0,-21-22 15,0 22-15,21 0 0,-21-1 0,0 22 16,0 0-16,0 0 0,0 0 0,0-1 15,0 44 1,0-1 0,-21 0-16,21 0 0,-21 0 0,21 22 15,0-1-15,0 0 0,0 1 0,-21-1 16,21 0-16,0 22 0,-22-22 16,22 0-16,0 1 0,0-1 0,0-21 15,-21 22-15,21-22 0,-21 0 0,21 0 16,-21 0-16,21 0 0,0 1 15,0-44 17,0 1-32,0 0 15,0 0-15,21-21 0,0 20 0,0 1 16,1-21-16,-1 21 0,0 0 16,21-1-16,-21 1 0,22 0 0,-22 0 15,0 0-15,0 21 0,22 0 0,-22 0 16,0 0-16,0 0 0,-21 21 15,0 0 1,0 0-16,0 0 0,0 1 0,0-1 16,0 0-16,0 0 0,0 0 0,0 0 15,0 1-15,0-1 0,0 0 0,0 0 16,0 0-16,0 0 0,21 1 16,0-22-16,1 0 0,-1 0 15,0 0-15,0 0 0,0 0 16,22 0-16,-22 0 0,0 0 0,0-22 15,21 1-15,-20 0 0,-1 0 16,0 0-16,0 0 0,0-1 0,-21-20 16,21 0-16,-21 21 0,22-22 0,-22 22 15,21 0-15,-21 0 0,0 0 0,0-1 16,0 44 15,0-1-31,-21 0 16,-1 0-16,22 0 0,-21 0 0,21 22 15,-21-22-15,21 0 0,0 0 16,0 0-16,0 1 0,0-1 0,0 0 16,0 0-16,0 0 0,21 0 15,0-21-15,1 0 0,-1 0 0,0 0 16,21 0-16,-21 0 0,22 0 16,-22 0-16,21 0 0,1 0 0,-1-21 15,0 0-15,1 0 0,-1 0 16,0 0-16,1-1 0,-1 1 0,0-21 15,-21 21-15,1-22 0,-1 22 16,0 0-16,-21 0 0,0 0 0,0 0 0,-21 21 16,0 0-1,-1 0-15,1 0 0,0 0 0,0 21 16,21 0-16,-21 0 0,21 0 16,-21 0-16,21 1 0,0 20 0,0-21 15,0 0-15,0 0 0,0 1 0,0-1 16,0 0-16,0 0 0,21 0 0,-21 0 15,0 1-15,0-1 16,-21-21 15,-1 0-31,22-21 16,-21-1-16,21 1 16,-21-21-16,21 21 0</inkml:trace>
  <inkml:trace contextRef="#ctx0" brushRef="#br0" timeOffset="193648.38">10477 10922 0,'0'0'0,"-21"0"0,-21-21 16,21 0-16,0 21 16,-1 0-16,44 0 46,-1 0-46</inkml:trace>
  <inkml:trace contextRef="#ctx0" brushRef="#br0" timeOffset="195750.42">12806 11515 0,'21'0'16,"-42"-21"15,21-1-15,0 1-16,0 0 15,0 0-15,0-21 0,0-1 0,0 22 16,21-21-16,0-22 0,0 22 0,0 0 16,1-22-16,-1 22 0,21-22 0,-21 22 15,0 0-15,22-1 0,-22 22 16,0-21-16,0 21 0,-21-1 16,21 22-16,1 0 0,-22 22 15,0-1-15,0 0 0,0 0 16,0 0-16,0 0 15,0 1-15,0-1 0,0 0 0,0 0 16,21 0-16,-21 0 16,21-21-16,-21-21 47,0 0-47,0 0 15,0 0-15,0 0 0,-21-1 0,21 1 16,-21 0-16,-1 0 0,22 0 0,-21 0 15,0 21-15,0 0 16,0 0-16,0 0 0,-1 0 16,1 21-16,0 0 0,0 0 15,0 0-15,0 22 0,-1-1 0,1-21 16,21 21-16,0 1 0,-21 20 16,21-20-16,0-1 0,0 21 0,0-20 15,0-1-15,0 0 0,0 1 0,0-1 16,21-21-16,0 22 0,1-22 0,-1 0 15,0 0-15,0 0 0,21-21 16,-20 0-16,20 0 0,-21 0 0,21 0 16,1 0-16,-1-21 0,-21 0 0,22 0 15,41-22-15,-63 1 0,22 21 16,-1-21-16,-21-1 0,22 1 0,-22 0 16,21-1-16,-21 1 15,0 21-15,22-22 0,-22 22 0,0 0 16,0 21-16,0-21 0,1 21 0,-1 0 15,0 0-15,0 21 16,0 0-16,-21 0 0,0 1 0,0-1 16,0 0-16,0 0 0,0 0 15,0 0-15,0 1 0,0-1 0,0 0 16,0 0 0,0-42 15,0 0-16,0 0-15,0-1 0,0 1 16,-21 0-16,0 0 0,21 0 0,-21 0 16,21-1-16,0 1 0,-21 21 0,-1-21 15,1 21-15,0 0 16,0 0-16,0 0 0,0 0 16,-1 0-16,1 0 0,0 21 0,0 0 15,0 1-15,0-1 0,-1 21 0,-20-21 16,21 22-16,0-22 0,21 21 15,0-21-15,-21 22 0,21-22 0,0 21 16,0-21-16,0 0 0,0 1 0,0-1 16,21 0-16,-21 0 0,21 0 15,0-21-15,0 0 0,0 21 0,22-21 16,-22 0-16,0 0 0,0 0 0,0 0 16,22-21-16,-22 0 0,0 21 0,0-21 15,0 0-15,1 0 0,-1-1 16,0 1-16,0-21 0,-21 21 0,0-22 15,21 22-15,0-21 0,1-64 16,-22 85 0,0 0-16,0 42 31,0 0-15,0 0-16,0 0 0,-22 1 0,22-1 15,0 0-15,0 0 0,0 0 0,-21 0 16,21 1-16,0 20 0,0-21 0,0 0 15,0 0-15,0 1 0,0-1 16,21 0-16,1 0 0,-1 0 16,0-21-16,0 0 0,0 0 15,0 0-15,1 0 0,-1 0 0,0 0 16,0 0-16,0 0 0,0 0 0,1-21 16,-1 0-16,0 0 0,0 0 15,0-22-15,0 22 0,1-21 0,-1-1 16,-21 1-16,21 0 0,0-22 15,0 22-15,0 0 0,1-22 0,-22 22 16,21-1-16,0 1 0,0 21 16,-21-21-16,0 20 0,0 1 0,0 0 15,-21 42 17,21 0-32,-21 1 0,0-1 0,-1 0 15,1 21-15,21-21 0,-21 22 16,0-22-16,21 21 0,0 1 0,0-1 15,-21 0-15,21 1 0,0-22 0,0 21 16,0 0-16,0 1 0,0-22 0,0 21 16,0-21-16,0 1 0,0 20 15,0-21-15,21-21 0,-21 21 16,21 0-16,0-21 0,0 0 16,1 22-16,-1-22 0,0 0 15,0 0-15,0-22 0,0 1 0,1 0 16,-1 0-16,0 0 0,0-22 15,0 22-15,0-21 0,-21 0 0,22-22 16,-1 22-16,0-22 0,0 22 16,0-22-16,0 22 0,1 0 0,-22-1 15,21-41-15,0 63 0,-21-1 16,0 1-16,0 0 0,-21 21 31,0 21-31,-1-21 0,22 21 16,-21 1-16,0 20 0,0-21 0,21 0 15,0 22-15,-21-1 0,0 43 16,-1-43-16,22 0 0,0 1 16,0-1-16,0 0 0,0 1 0,0-1 15,0 0-15,0-21 0,0 22 0,0-22 16,0 0-16,22 21 0,-1-20 0,0-22 16,0 21-16,-21 0 15,21-21-15,0 0 0,1 21 0,-1-21 0,0 0 16,0 0-16,0 0 0,0 0 31,1-21 16,-22 0-16,0 0-31</inkml:trace>
  <inkml:trace contextRef="#ctx0" brushRef="#br0" timeOffset="199738.11">14753 11642 0,'21'0'0,"-21"21"16,21-21-1,-21 21-15,22-21 0,-1 0 16,0 0-16,0 0 0,0 0 16,0 0-16,1 0 15,-1 0-15,0 0 0,0 0 16,0-21-16,0 0 0,1 21 0,-1-21 15,0 21-15,-21-22 0,21 1 0,0 0 16,0 0-16,1 0 0,-22 0 16,21-22-16,-21 22 0,21 0 0,-21 0 15,0 0-15,0-1 0,21 1 0,-21 0 16,0 0-16,21 0 16,-21 42 15,0 0-31,-21-21 0,21 21 0,-21 0 15,21 1-15,-21-1 0,21 0 16,0 0-16,0 0 0,0 0 16,0 1-16,0-1 0,0 0 15,21 0-15,0-21 0,0 0 16,0 21-16,1-21 0,-1 0 0,21 0 16,-21 0-16,22 0 0,-22 0 0,21 0 15,0 0-15,-20-21 0,20 21 16,-21-21-16,0 0 0,0 0 0,22-1 15,-22 1-15,0 0 0,-21-21 16,21 21-16,0-1 0,1 1 0,-22 0 16,0 0-16,0 0 0,21 0 15,-21 42 17,0 0-32,-21 0 0,21 0 0,-22 0 15,1 1-15,21-1 0,-21 0 16,0 21-16,21-21 0,-21 1 0,21-1 15,0 0-15,-21 0 0,21 0 16,-22-21-16,22 21 0,0-42 47,0 0-47,22 0 16,-1 0-16,0 0 0,0-1 15,-21-20-15,21 21 0,0 0 0,1-22 16,20 22-16,-21 0 0,0 0 0,0 0 15,1 0-15,-1 21 0,0-22 16,0 22-16,0 0 16,-21 22-1,0-1-15,0 0 0,0 0 0,0 0 16,0 0-16,0 1 0,0 20 16,0-21-16,0 0 0,0 0 0,0 1 15,0-1-15,0 0 0,21 0 0,-21 0 16,0 0-16,22-21 0,-1 22 0,0-22 15,0 0-15,0 0 0,0 0 16,22 0-16,-22 0 0,21 0 16,1 0-16,-22 0 0,21-22 0,0 22 15,-20-21-15,20 0 0,-21 0 0,21-21 16,-20 20-16,-1 1 0,0-21 16,21-43-16,-21 64 0,-21-21 15,0-1-15,0 22 0,0 0 0,0 0 16,0 0-16,0 0 0,-21 21 15,0 0-15,-21 0 0,21 0 0,-1 21 16,-20 0-16,0 0 0,-1 0 16,22 0-16,-21 1 0,21 20 15,0-21-15,-1 0 0,1 0 0,21 1 16,0-1-16,0 0 0,0 0 16,0 0-16,21-21 0,1 0 0,-1 0 15,21 0-15,-21 0 0,22 0 16,-22 0-16,0 0 0,21 0 0,-21 0 15,1-21-15,-1 0 0,0 21 16,0-21-16,0 0 0,-21-1 0,21 22 16,-21-21-16,22 21 0,-22-21 15,0 42 32,0 0-47,-22 1 16,1-1-16,0 21 0,21-21 15,-21 0-15,21 22 0,-21-22 0,21 21 16,0 1-16,-21-1 0,21-21 0,0 21 16,0 1-16,0-1 0,0 22 0,0-22 15,-22 0-15,22 1 0,0 20 16,-21-21-16,0 1 0,0-1 0,0 0 16,0 1-16,-1-1 0,1 0 15,-21-20-15,21 20 0,-22-21 0,1 0 16,21 0-16,-21 1 0,-1-1 0,22-21 15,-42 21-15,41-21 0,1 0 16,0 0-16,0 21 0,0-21 31,21-21-31,0 0 16,0 0-16,0-1 0,0 1 16,0 0-16,0-21 0,0 21 15</inkml:trace>
  <inkml:trace contextRef="#ctx0" brushRef="#br0" timeOffset="199976.42">15790 10943 0,'0'-21'0,"0"42"0,-21-42 0,21 0 0,0 0 16,0 0-16</inkml:trace>
  <inkml:trace contextRef="#ctx0" brushRef="#br0" timeOffset="200682.02">17611 10393 0,'21'-21'15,"-42"42"-15,63-63 0,-42 20 0,21 1 16,0 0-16,0 0 0,1 0 0,-1 0 16,0-1-16,0 1 0,0 0 0,0 21 15,-21-21-15,0 0 0,22 21 16,-44 21 0,22 0-1,-21 21-15,-21 1 0,21-1 16,-22 22-16,22-1 0,-21 1 0,-22 84 15,22-85-15,0 1 0,21-1 16,-22 22-16,22-22 0,0 1 16,0-1-16,0 1 0,-1-1 0,1 1 15,21-22-15,0 22 0,0-22 0,0-21 16,-21 22-16,21-1 0,0-21 0,0 0 16,0 0-16,0 1 0,0-1 15,21-42 32,0-1-47,1-20 0,-1 21 0,21-21 16,-21 20-16,22-20 0,-1 0 0</inkml:trace>
  <inkml:trace contextRef="#ctx0" brushRef="#br0" timeOffset="201855.48">18288 10710 0,'0'-21'0,"0"42"0,0-84 16,21 42-16,-21 0 0,0-1 16,0 1-16,0 0 0,-21 21 0,0-21 15,0 21-15,-1 0 0,1 0 0,0 0 16,0 21-16,0 0 0,-22 0 16,22 22-16,0-22 0,0 21 0,-21 1 15,20-1-15,22 0 0,-21 1 0,21-1 16,-21 0-16,21 1 0,0-22 0,0 21 15,0 0-15,0-20 0,21 20 0,0-21 16,1 0-16,20 0 0,-21 1 16,21-1-16,1-21 0,-1 0 0,0 0 15,22 0-15,-22 0 0,22 0 0,-22 0 16,22-21-16,-22 21 0,21-22 0,-20 1 16,-1 0-16,-21 0 0,22-21 15,-22 20-15,0 1 0,0-21 16,0 21-16,-21-22 0,0 22 0,0 0 15,0 0-15,0 0 0,-21 0 16,0 21-16,0 0 0,-22 0 0,22 0 16,-21 0-16,21 0 0,-22 21 0,22-21 15,-21 21-15,0 0 0,20 0 16,1 0-16,0 1 0,0-1 0,0 0 16,21 21-16,0-21 0,0 1 0,0-1 15,0 0-15,21-21 0,0 0 16,0 21-16,22-21 0,-22 0 0,0 0 15,21 0-15,-21 0 16,22-21-16,-22 21 0,21-21 0,-21 0 16,1-1-16,-1 1 0,0 0 0,0 0 15,-21 0-15,0 0 0,0-1 0,0 1 16,0 0-16,0 0 0,0 42 31,-21-21-15,21 21-16,-21 0 0,21 1 0,-21-1 15,21 0-15,0 0 0,0 0 0,0 0 16,0 1-16,0-1 0,0 0 0,0 0 16,21 0-16,0-21 15,0 0-15,0 21 0,0-21 16,1 0-16,-1 0 0,0 0 0,0 0 16,0-21-16,0 0 0,1 21 0,-1-21 15,0 0-15,0 0 0,0-1 0,0-20 16,1 0-16,-1 21 0,0-22 0,0-20 15,0 20-15,0-20 0,1 21 16,-22-22-16,21 1 0,0-1 0,-21 22 16,0-1-16,0 1 0,0 0 0,0 21 15,0-1-15,0 1 0,0 0 16,-21 21-16,0 0 0,21 21 0,-22-21 16,1 21-16,0 22 15,21-22-15,-21 21 0,21 1 0,-21 20 16,21-21-16,-21 1 0,21-1 0,0 22 15,0-22-15,0 0 0,0 1 0,0-1 16,0 0-16,0 1 0,0-1 0,0-21 16,21 21-16,0-20 0,0-1 0,0 0 15,0 0-15,1 0 16,-1-21-16,0 0 0,0 0 0,0 0 0,0 0 16,1-21-16,20 0 0,-21 0 15,21 0-15,-20-1 0,20-20 0,-21 0 16,21 21-16,-20-22 0,-1-20 0,21 20 15,-21-20-15,0-1 0,1 1 16,-1-1-16,-21 1 0,0-1 0,0 22 16,0-43-16,0 43 0,0 21 15,0 0-15,-21 21 0,-1 0 16,1 0-16,0 21 0,0 0 16,0 21-16,0-20 0,-1 20 15,22 21-15,-21-20 0,21-1 0,0 22 0,0-22 16,0 21-16,0-20 0,0-1 0,0 0 15,21 1-15,1-1 0,-22 0 0,21-20 16,21-1-16,-21 21 0,0-21 16,22 0-16,-22-21 0,21 22 15,-21-22-15,22 0 0,-22 0 0,0 0 16,0 0-16,0-22 0,1 22 16,-22-21-16,0 0 0,0 0 0</inkml:trace>
  <inkml:trace contextRef="#ctx0" brushRef="#br0" timeOffset="202984.58">21399 11049 0,'0'0'16,"0"21"-16,-21-21 0,42-21 46,1 0-30,-1 21-16,0-21 0,0 0 0,0-1 16,0 1-16,1 0 0,-1-21 15,21 21-15,-21-22 0,22 1 0,-1 0 16,0-1-16,-21-20 0,22 20 0,-22 1 16,0 0-16,0-1 0,-21 1 15,0 21-15,0 0 0,0 0 0,-21 21 16,0 0-16,0 0 15,0 21-15,-1 0 0,1 21 16,0-21-16,0 22 0,21-22 16,0 21-16,0 1 0,0-1 0,0-21 0,0 21 15,21 1-15,-21-22 0,21 21 0,0-21 16,1 22-16,-1-22 0,-21 0 16,0 0-16,21 0 0,-21 1 15,21-1-15,-21 0 0,-21-21 31,0-21-15,0 0-16,-1-1 0,22 1 16,0 0-16,-21 0 0,0 0 15,0 21 17,21 21-32,0 0 0,0 0 15,0 0-15,21 1 16,0-1-16,0-21 0,1 21 0,-1 0 15,0-21-15,0 0 0,21 0 16,-20 0-16,20 0 0,-21 0 0,21 0 16,-20 0-16,20 0 0,-21 0 0,21 0 15,-20-21-15,-1 0 0,21 21 16,-21-21-16,0-1 0,22-20 0,-22 21 16,0-21-16,0-1 0,22 1 0,-22 0 15,0-22-15,0 22 0,0-22 16,0 1-16,1 20 0,-1-20 0,0 21 15,0-22-15,0 1 0,-21 20 16,0 22-16,0 0 0,0 42 31,-21 0-31,0 22 16,21-22-16,-21 42 0,21-20 0,0-1 16,-21 21-16,-1-20 0,22 20 0,-21 43 15,21-64-15,0 1 0,0-1 16,0 0-16,0 1 0,0-22 0,0 21 15,0-21-15,0 1 0,0-1 16,0 0-16,0 0 0,21 0 0,1-21 16,-1 21-16,0-21 0,0 0 15,0 0-15,0 0 0,1 0 0,-1 0 16,0-21-16,0 0 16,0 0-16,0 0 0,-21 0 15,0-1-15</inkml:trace>
  <inkml:trace contextRef="#ctx0" brushRef="#br0" timeOffset="203175.82">22458 10668 0,'-21'0'0,"42"0"0,-64 0 0,22 0 0,42 0 32,1 0-17,20 0-15,-21 0 0,21 0 0,1 0 16,-22 0-16,21 0 0,1 0 0,-22 0 15,21 0-15,-21 0 0,0 0 16,1 0-16,-1 0 0,0-21 16,0 21-16</inkml:trace>
  <inkml:trace contextRef="#ctx0" brushRef="#br0" timeOffset="204044.75">23347 11007 0,'21'0'0,"-42"0"0,84 0 0,-42 0 16,1 0-16,-1 0 0,0 0 0,0-21 16,0-1-16,-21 1 15,21 0-15,-21 0 0,0 0 16,0-22-16,0 22 0,0 0 0,0-21 15,0 21-15,0-1 0,0 1 0,-21 0 16,21 0-16,-21 21 0,0 0 16,-21 0-16,20 0 0,1 21 0,-21 0 15,21 0-15,-22 1 0,22 20 0,-21-21 16,21 21-16,-22-20 0,22 20 0,0 0 16,0-21-16,0 22 0,21-22 15,-21 0-15,21 21 0,0-20 16,0-1-16,0 0 0,21 0 0,0 0 15,0-21-15,0 0 0,0 0 0,1 0 16,-1 0-16,21 0 0,-21 0 0,0-21 16,1 21-16,-1-21 0,0 0 15,0 0-15,0-22 0,0 22 16,-21 0-16,22-21 0,-1 20 0,0-20 0,0 0 16,0 21-16,-21-22 0,21 22 0,-21 0 15,22 0-15,-22 0 0,0 42 31,0 0-31,0 0 0,-22 0 0,1 0 16,21 1-16,0-1 0,-21 21 0,21-21 16,-21 0-16,21 1 0,0-1 0,0 21 15,0-21-15,0 0 0,0 1 16,21-22-16,0 21 0,-21 0 0,21-21 16,22 0-16,-22 0 0,0 21 0,21-21 15,1 0-15,-22 0 0,21 0 0,1-21 16,-22 0-16,21 0 0,-21 21 15,0-43-15,22 22 0,-22 0 0,0-21 16,0-1-16,0 1 0,1 0 16,20-1-16,-21-20 0,0-1 0,0 22 15,-21-22-15,22 1 0,-1-1 16,-21 22-16,21-21 0,-21 41 0,0-20 16,0 21-16,0 0 0,0 0 0,-21 42 15,0 21 1,-1-21-16,1 22 0,0-1 15,0 21-15,0-20 0,0 20 0,-1-20 16,22 20-16,0-21 0,0 1 0,0 20 16,0-20-16,0-1 0,0 0 0,0-21 15,0 22-15,0-22 0,0 21 16,0-21-16,0 1 0,0-1 0,22 0 16,-1 0-16,0-21 15,0 0-15,0 0 0,0 0 16,1 0-16,-1-21 15,0 0-15,0 21 0,0-21 0,0-1 16,-21 1-16,22 0 0,-1 0 0,-21 0 16</inkml:trace>
  <inkml:trace contextRef="#ctx0" brushRef="#br0" timeOffset="204252.36">23897 10795 0,'-21'0'0,"42"0"0,-63 0 15,21 0-15,42 0 32,0 0-17,0 0-15,0 0 0,22 0 0,-22 0 16,21 0-16,-21 0 0,0 0 0,1 0 16,20 0-16,-21 0 0,0 0 15,0 0-15,1 0 0,-1 0 0,0-21 16,0 21-16</inkml:trace>
  <inkml:trace contextRef="#ctx0" brushRef="#br0" timeOffset="206193.11">24617 10943 0,'0'21'15,"21"-21"1,21 0-16,-21 0 0,1 0 16,-1 0-16,21 0 0,-21 0 0,0-21 15,1 0-15,-1 21 0,0-21 16,0 0-16,0 21 0,-21-21 0,21-1 16,-21 1-16,0 0 0,0 0 15,0 0-15,-21 21 16,0 0-16,0 0 0,0 0 15,0 0-15,-1 0 0,-20 0 0,21 21 16,0 0-16,-22 0 0,22 0 0,0 1 16,0-1-16,0 0 0,0 21 0,21-21 15,0 1-15,0-1 0,0 0 16,0 21-16,21-21 0,0 1 0,0-22 16,0 21-16,22 0 0,-22-21 0,21 0 15,0 21-15,-20-21 0,20 0 16,-21 0-16,21 0 0,-20-21 0,20 21 15,-21-21-15,0 0 0,22-1 16,-22 1-16,0 0 0,0 0 0,0 0 16,0-22-16,1 22 0,-1 0 15,0 0-15,-21-21 0,21 20 16,-21 1-16,0 42 16,-21 1-1,0-1-15,0 0 0,-1 0 16,22 0-16,-21 0 0,0 22 15,21-22-15,-21 0 0,21 0 16,-21 0-16,21 1 0,-21-22 16,21 21-16,0 0 15,0-42 17,0 0-32,0-1 15,21 1-15,0 0 0,0 0 16,-21 0-16,21 0 0,0-22 15,1 22-15,-1 0 0,0 0 0,0 0 16,0-1-16,0 1 0,1 21 16,-1 0-16,0 0 0,0 0 15,-21 21-15,0 1 16,21-1-16,-21 0 0,0 0 16,0 0-16,0 0 0,0 1 15,0-1-15,0 0 0,0 0 16,0 0-16,0 0 0,0 1 15,0-44 32,0 1-47,21 21 16,1-21-16,-1 0 0,-21 0 16,21 0-16,0-1 0,0-20 0,22 21 15,-22 0-15,0 0 0,21-1 16,-21 1-16,1 0 0,-1 21 0,21-21 15,-21 21-15,0 0 0,1 0 16,-1 0-16,-21 21 16,0 0-16,0 0 15,0 1-15,-21-1 0,-1 0 0,22 0 16,0 0-16,0 0 0,-21 1 16,21-1-16,0 0 0,0 0 0,0 0 15,0 0-15,0 1 0,21-1 16,1-21-16,-1 21 0,0-21 15,0 0-15,21 0 0,-20 0 0,20 21 16,-21-21-16,0 0 0,22 0 0,-22 0 16,0-21-16,0 21 0,0-21 15,0 0-15,1-1 0,-1 1 0,0 0 16,-21 0-16,21 0 0,0 0 16,-21-1-16,21 1 0,-21 0 0,0 0 15,-21 21 16,0 0-31,0 21 0,0-21 0,0 21 16,21 0-16,0 1 0,0-1 16,0 0-16,0 0 0,0 0 15,0 0-15,21-21 16,0 22-16,0-22 16,0 0-16,0 0 0,1 0 15,-1 0-15,0 0 0,0 0 16,0-22-16,0 1 0,1 21 15,-1-21-15,-21 0 0,21 0 0,0 21 16,0-21-16,-21-1 0,0 1 0,21 21 16,-21-21-16,-21 21 31,0 21-15,21 0-16,-21 1 0,0-1 0,0-21 15,21 21-15,-22 0 0,1 0 16,21 0-16,-21-21 0,21 22 15,0-1-15,-21-21 0,21 21 0,-21-21 16,21 21-16,0-42 47,21 0-47,0 0 0,0-1 16,0 1-16,1 0 0,-1 0 0,0 0 15,21 0-15,1-22 16,-22 22-16,21 0 0,0 0 0,-20 0 0,20-1 15,-21 22-15,0 0 0,0 0 0,1 0 16,-22 22 0,0-1-16,0 0 15,-22 0-15,22 0 0,-21 0 0,21 1 16,-21-1-16,21 0 0,0 0 0,0 0 16,0 0-16,0 1 0,0-1 0,0 0 15,21-21 1,-21 21-16,21-21 0,1 0 15,-1 0-15,0-21 0,0 21 16,-21-21-16,21 0 0,0-1 16,1 1-16,-1 0 0,-21-21 15,21 21-15,0-22 0,0 22 0,0-21 16,1-1-16,-1 1 0,0-21 0,0 20 16,0 1-16,0 0 0,1-22 15,-22 22-15,0 21 0,21-22 0,-21 22 16,0 0-16,0 0 0,-21 42 31,-1 21-31,1-21 0,21 22 0,-21-1 16,0 0-16,0 1 0,21-1 0,0 0 15,-21 1-15,21-1 0,0 0 16,0 1-16,0-1 0,0 0 0,0-20 16,0 20-16,21-21 0,0 0 0,-21 22 15,21-43-15,0 21 0,-21 0 16,21-21-16,1 0 15,-1 0-15,0 0 16,-21-21-16,21 21 0,-21-21 16,21-1-16,-21 1 0,0 0 15,0 0-15,0 0 0</inkml:trace>
  <inkml:trace contextRef="#ctx0" brushRef="#br0" timeOffset="206392.24">26987 10816 0,'-21'0'0,"0"0"16,169 0-16,-254 0 0,85 0 16,42 0-1,1 0-15,20 0 0,0 0 0,-21 0 16,22 0-16,20 0 0,-20 0 0,-1 0 16,0 0-16,-21 0 0,22 0 15,-22 0-15,21 0 0,-21 0 0,1 0 16,-22 21-1</inkml:trace>
  <inkml:trace contextRef="#ctx0" brushRef="#br0" timeOffset="207267.71">2540 13568 0,'0'0'0,"0"-21"16,0 0-16,0-1 15,0 1-15,0 0 16,-21 21 15,21 21-15,-21 22-16,21-22 15,0 21-15,0-21 0,-22 22 0,1-1 16,21-21-16,-21 21 0,0 1 0,21-22 16,0 21-16,-21-21 0,0 1 15,21-1-15,0 0 0,0 0 0,0 0 16,-22-21-16,44-21 47,-22 0-47,21 0 0,0 0 15,21-22-15</inkml:trace>
  <inkml:trace contextRef="#ctx0" brushRef="#br0" timeOffset="207655.99">2984 13547 0,'85'-106'31,"-170"212"-31,149-212 16,-85 106-1,21 21-15,-43 0 0,22 0 0,0-21 16,0 22-16,0-1 0,0 21 0,21-21 16,-22 0-16,22 1 15,0-1-15,0 0 0,0 0 16,22 0-16,-1 0 16,0 1-16,0-22 15,21 21-15,-20-21 0,-1 21 0,0 0 16,0 0-16,0-21 0,0 21 15,-21 1-15,0-1 0,0 0 16,0 0-16,-21 0 16,0-21-16,-21 0 15,21 0-15,-1 0 0,-20 0 0,21 0 16,-21 0-16,20 0 0,1 0 16,0 0-16,-21 0 0,21 0 15,-1-21-15,22 0 16,0 0-16,0 0 15,0-1-15,22 1 0,-22 0 16,21 0-16</inkml:trace>
  <inkml:trace contextRef="#ctx0" brushRef="#br0" timeOffset="207868.09">2794 13187 0,'-21'0'0,"42"0"0,-63 0 15,42-21-15,-22 21 16,44 21 31,-1-21-31,0 0-16,0 0 0,21 21 0,-20-21 15,20 0-15,0 21 0</inkml:trace>
  <inkml:trace contextRef="#ctx0" brushRef="#br0" timeOffset="209517.28">4127 13885 0,'22'22'0,"-44"-44"0,44 65 0,-1-43 15,-21 21-15,21-21 16,-21-21-1,21 0-15,-21-1 0,0 1 16,0 0-16,0 0 0,21 0 0,0-22 16,-21 22-16,22-21 0,-22 0 15,0-1-15,21 1 0,-21 0 0,21-1 16,-21 1-16,0 21 0,0-22 16,0 22-16,0 0 0,0 0 15,-21 42 16,0 0-31,21 0 0,-22 22 16,22-22-16,-21 0 0,21 21 0,0-20 16,0 20-16,0 0 0,0-21 15,0 22-15,0-22 0,0 21 0,0-21 16,0 1-16,21-1 0,1 0 0,-1 0 16,0 0-16,21 0 0,-21-21 15,1 0-15,-1 0 0,0 0 0,21 0 16,-21 0-16,22 0 0,-22 0 0,0-21 15,21 21-15,-20-21 0,-1 0 16,0 0-16,0-22 0,0 22 16,-21-21-16,21 0 0,-21-1 0,22 22 15,-22-21-15,0 21 0,0-22 16,0 22-16,0 0 0,0 0 16,0 42-1,-22 0 1,1 0-16,21 0 0,0 1 0,-21-1 15,0 21-15,21-21 0,0 22 0,0-22 16,0 0-16,0 21 0,0-21 16,0 1-16,0-1 0,21 0 0,0-21 15,0 21-15,1-21 0,-1 21 0,0-21 16,21 0-16,-21 0 0,22 0 16,-22 0-16,21 0 0,-21-21 15,22 0-15,-1 0 0,-21 0 0,0-22 16,1 22-16,20-21 0,-21 21 0,-21-22 15,21 22-15,0-21 0,-21 21 16,0-1-16,0 1 0,0 0 16,0 42-1,0 0-15,0 1 0,-21-1 16,21 0-16,0 0 0,0 0 0,0 43 16,0-43-16,0 0 15,0 0-15,0 0 0,0 1 0,0-1 16,0 0-16,0 0 15,-21-21 1,0 0 0,0 0-16,0 0 15,-1 0-15,22-21 0,-21 21 0,0 0 16,0 0 0,0 0-1,21 21-15,0 0 16,0 0-16,21-21 15,0 0-15,0 0 16,0 0-16,1 0 0,-1 0 0,21 0 16,-21 0-16,0 0 0,22-21 15,-1 21-15,0-21 0,1 21 16,-1-21-16,0 0 0,-20 0 0,20-1 16,-21 1-16,0 0 0,0 0 0,1 0 15,-1-22-15,0 22 0,-21-21 16,0 0-16,0 20 0,21 1 0,-21 0 15,0 0-15,0 0 0,0 0 0,-21 21 16,0 0 0,0 21-16,-1 0 0,1 0 15,0 0-15,21 0 0,0 22 0,-21-22 16,21 21-16,0-21 0,0 1 16,0 20-16,0-21 0,0 0 15,21 0-15,-21 22 0,21-22 0,0 0 16,1 0-16,20 0 0,-21-21 0,21 22 15,1-1-15,-22-21 0,21 21 16,1-21-16,20 0 0,-21 0 0,-20 0 16,20 0-16,0 0 0,1 0 0,-22 0 15,21-21-15,-21 21 0,0-21 0,22-1 16,-22 1-16,-21-21 0,21 21 16,0-22-16,-21 22 0,0-42 15,0 20-15,0 22 0,0 0 0,0 0 16,0 0-16,-21 0 15,0 21-15,0 0 0,-22 0 0,22 0 16,0 21-16,-21 0 0,21 0 0,-1 0 16,-20 0-16,21 1 0,0 20 15,0-21-15,21 0 0,0 22 0,0-22 16,0 0-16,0 0 0,0 0 0,0 0 16,21-21-16,-21 22 0,21-22 0,0 0 15,0 0-15,0 21 0,1-21 16,-1 0-16,0 0 0,0 0 0,-21-21 15,21 21-15,0-22 0,1 1 16,-22 0-16,0 0 0,21-21 0,0 20 0,-21-20 16,0 0-16,21-22 15,0 22-15,-21-22 0,21 22 0,1-21 16,-22-1-16,21 22 0,-21-1 0,21 1 16,-21 0-16,0 21 0,0-1 15,0 1-15,-21 21 16,0 43-16,-1-22 15,22 0-15,-21 21 0,0 1 16,21-22-16,-21 21 0,21 0 0,0 1 16,0 20-16,0-20 0,0-1 0,0 0 15,21-21-15,21 22 0,-20-1 0,-1-21 16,0 0-16,21 1 0,-21-1 16,1 0-16,-1-21 0,21 0 15,-42 21-15,21-21 0,0 0 0,1 0 16,-1 0-16,0-21 0,0 21 0,0-21 15,0 0-15</inkml:trace>
  <inkml:trace contextRef="#ctx0" brushRef="#br0" timeOffset="210513">8107 13674 0,'0'-21'32,"21"-1"-32,0 22 15,0-21-15,-21 0 0,21 0 0,1 0 16,-22 0-16,21-1 0,0 1 15,-21-21-15,21 21 0,-21-22 0,21 22 16,0-21-16,-21-22 0,0 22 0,22 0 16,-1-1-16,-21 1 0,0 0 15,21-1-15,-21 22 0,21 0 0,-21 0 16,0 0-16,0 0 0,0 42 31,0 0-31,0 0 0,-21 0 16,0 22-16,0-22 0,-1 21 0,22 0 15,-21 1-15,21-1 0,-21 0 0,21 1 16,0-22-16,0 21 0,0 1 16,0-1-16,0 0 0,0 1 0,0-22 15,0 21-15,0-21 0,21 22 0,-21-22 16,21 0-16,1-21 0,-1 21 0,0-21 16,0 0-16,0 0 15,0 0-15,1 0 0,20-21 0,-21 0 16,0 0-16,0-1 0,22 1 0,-1-42 15,-21 42-15,0-1 16,-21-20-16,0 21 0,22 0 16,-22 0-16,0-1 0,21 22 15,-21 22 1,0-1 0,0 0-16,-21 0 0,21 0 15,0 0-15,0 1 0,0-1 0,0 0 16,21 0-16,0 0 0,0-21 15,0 21-15,22 1 16,-22-22-16,0 0 0,0 0 0,0 0 16,22 0-16,-22 0 0,0-22 15,21 1-15,-21 21 0,1-21 0,-1 0 16,0 0-16,-21-22 0,0 22 16,21 0-16,-21-21 0,0 21 0,0-22 15,0 22-15,-21 0 0,0 0 0,0 0 16,-1-1-16,1 1 0,-21 21 15,21 0-15,-22 0 0,22 0 0,-21 0 16,21 21-16,-22 1 0,22-1 0,0 0 16,-21 0-16,21-21 0,-1 21 15,22 0-15,-21 1 0,0-1 16,21 0 0,21-21-1,0 0-15,-21-21 16</inkml:trace>
  <inkml:trace contextRef="#ctx0" brushRef="#br0" timeOffset="210736.08">8149 13250 0,'-42'-42'16,"84"84"-16,-84-105 15,63 63-15,0 0 16,0 0-16,0 0 0,22 0 0,-22 0 0,21 0 15,1-21-15,-22 21 0,21 0 16,22 0-16,-22 0 0,0 0 16,-21 0-16,22 0 0,-1 0 0,-21 0 15,0 0-15,1 0 0,-1 0 16,0-21 0,0 21-1</inkml:trace>
  <inkml:trace contextRef="#ctx0" brushRef="#br0" timeOffset="212386.39">10541 13695 0,'0'0'0,"-21"0"0,21-21 16,-21 0-1,21-1-15,0 1 0,0 0 0,0 0 16,0 0-16,0 0 0,0-1 16,21-20-16,0 21 0,-21 0 0,21-22 15,0 22-15,22-21 0,-22 0 0,0 20 16,21-20-16,-21 0 0,22-1 16,-22 22-16,21-21 0,-21 21 0,1 0 15,-1 21-15,0 0 0,0 0 16,-21 21-16,0 0 15,0 21-15,0-21 0,0 1 16,0-1-16,-21 0 0,21 0 0,-21 0 16,21 0-16,0 1 0,0-1 15,0-42 17,0-1-32,0 1 15,0 0-15,0 0 16,0 0-16,0 0 0,0-1 0,0 1 15,-21 0-15,-1 0 16,22 0-16,-21 21 0,0 0 16,0 0-16,0 0 0,0 0 0,-1 21 15,1 0-15,0 0 16,0 0-16,0 22 0,0-22 0,-1 21 16,22-21-16,0 22 0,-21-1 0,21-21 15,0 22-15,0-22 0,0 21 0,0-21 16,21 22-16,1-22 0,-1 21 15,21-21-15,0 0 0,-20 1 0,62-1 16,-20-21-16,-22 0 0,22 0 16,-22 0-16,21 0 0,-20 0 15,20 0-15,-20 0 0,-1-21 16,21-1-16,-20 1 0,-1 0 0,0 0 0,1 0 16,-22-22-16,21 22 0,-21-21 15,1 21-15,-22-22 0,0 1 16,0 21-16,0-21 0,0 20 0,0-20 15,0 21-15,0 0 0,-22 0 0,1 21 16,0 0-16,0 0 0,-21 0 16,20 0-16,1 21 0,0 0 15,-21 0-15,21 21 0,-22-20 16,22-1-16,0 21 0,0-21 0,-22 43 16,22-43-16,21 21 0,0-21 0,0 1 15,0-1-15,0 0 0,0 0 16,21-21-16,1 21 0,-1-21 15,0 0-15,0 0 0,0 0 0,0 0 16,22 0-16,-22 0 0,0-21 0,0 0 16,0 0-16,1 0 0,-1-1 15,0 1-15,-21 0 0,0-21 0,21 21 16,0-22-16,-21 22 0,21 0 0,-21-21 16,0 20-16,0 1 0,0 0 15,0 42 1,0 0-1,0 1-15,0-1 0,-21 0 0,21 0 16,-21 0-16,21 0 0,0 1 16,0-1-16,0 0 0,0 0 15,0 0-15,21 0 0,0 1 16,1-22-16,-1 0 0,0 21 0,0-21 16,0 0-16,0 0 0,1 0 15,20 0-15,-21 0 0,0-21 0,22-1 16,-22 1-16,0 21 0,0-21 0,21-21 15,-20 21-15,-1-1 0,21-20 16,-21 0-16,0 21 0,22-22 0,-22-20 16,0 20-16,21 1 0,-20 0 15,-1-1-15,0 1 0,0 0 0,0 21 16,-21-22-16,0 64 16,-21-21-16,-21 22 15,21 20-15,-1-21 0,1 21 16,0 1-16,0-22 0,21 21 0,0 1 15,-21-1-15,21 0 0,0-21 16,0 22-16,0-1 0,0-21 0,0 22 16,0-22-16,0 21 0,21-21 0,0 22 15,-21-22-15,21 0 0,0 0 0,1 0 16,-1-21-16,0 0 0,0 21 16,21-21-16,-20 0 0,-1 0 0,21 0 15,-21-21-15,0 0 0,1 0 0,20 0 16,-21-22-16,0 22 0,0-21 15,22 0-15,-22 20 0,0-20 0,0-21 16,0 20-16,1 1 0,-22 0 16,21-22-16,-21 22 0,21-1 15,-21 1-15,0-21 0,0 41 0,-21 22 32,0 22-32,-1 20 0,1-21 15,21 21-15,-21-20 0,0 20 0,0 0 16,21 1-16,0-1 0,0-21 0,0 21 15,-21 1-15,21-22 0,0 21 16,0-21-16,0 22 0,0-22 16,0 0-16,0 0 0,21 0 0,-21 1 15,21-1-15,0-21 0,0 0 16,0 0-16,1 0 0,-1 0 16,0 0-16,0 0 0,21-21 15,1 21-15,-1-22 0,0 1 0,22 0 16,-22 0-16,22 21 0</inkml:trace>
  <inkml:trace contextRef="#ctx0" brushRef="#br0" timeOffset="213491.84">13970 13483 0,'-21'0'16,"42"0"-16,-63 21 0,63-21 47,0 0-47,0-21 0,0 0 15,0 21-15,1-21 0,-1 0 0,0 0 16,21-1-16,-21 1 0,1-21 16,-1 0-16,21-43 0,0 43 15,-20-1-15,-1-20 0,0 20 16,0-20-16,0 21 0,-21-1 0,0 1 15,21 21-15,-21-22 0,0 22 16,-21 21 0,0 0-16,0 21 0,0 22 0,0-22 15,-22 21-15,22 1 0,0-1 16,0 0-16,0 1 0,-1 20 0,1-21 16,21 1-16,-21-1 0,21 0 15,0-20-15,0 20 0,0 0 0,0-21 0,21 1 16,-21-1-16,21 21 0,1-42 15,-1 21-15,0 0 0,21-21 0,-21 0 16,1 0-16,-1 0 0,0 0 0,21 0 16,-21-21-16,1 21 0,-1-21 15,0 0-15,0 0 0,21 0 16,-20-22-16,-1 22 0,0-21 0,0-1 16,0 1-16,0 0 0,1-1 0,-1-20 15,0 42-15,0-22 0,-21 1 0,0 21 16,0 0-16,21 21 0,-42 0 15,21 21 1,-21 0-16,0 0 0,0 0 0,-1 22 16,1-22-16,0 21 0,0-21 15,0 22-15,0-22 0,-1 21 16,1-21-16,0 22 0,0-22 0,21 0 16,0 21-16,-21-20 0,0-1 0,21 0 15,-22 0-15,22 0 0,0 0 16,-21-21-1,21-21 1,21 0-16,1 0 16,-22 0-16,21 0 0,0-1 0,0 1 15,21 0-15,-20 0 0,-1 0 16,0 0-16,21-1 0,-21 1 16,1 0-16,-1 21 0,0-21 0,21 21 15,-21 0-15,1 0 16,-22 21-1,0 0-15,0 0 16,0 1-16,0-1 0,0 0 0,0 0 16,0 0-16,0 0 0,0 1 15,0-1-15,0 0 0,0 0 16,21-21 0,0 0-16,0 0 0,0 0 0,22 0 15,-22 0-15,0 0 0,21 0 0,-21 0 16,22 0-16,-22-21 0,21 0 0,-21 0 15,22-1-15,-22 1 0,21 0 16,-21-21-16,1 21 0,-1-1 16,0 1-16,-21-21 0,-21 42 31,0 0-31,-1 0 16,1 21-16,0 0 0,0 0 0,0-21 15,21 22-15,-21 20 0,-1-21 16,22 0-16,0 0 0,0 1 15,0-1-15,0 0 0,22-21 16,-1 0-16,0 21 0,0-21 16,0 0-16,0 0 0,1 0 0,20 0 15,-21 0-15,0 0 0,0 0 0,1-21 16,-1 21-16,0-21 0,0 21 16,0-21-16,-21-1 0,0 1 15,21 0-15,-21 0 0,0 0 0</inkml:trace>
  <inkml:trace contextRef="#ctx0" brushRef="#br0" timeOffset="213699.95">14182 12996 0,'-64'0'16,"128"0"-16,-191 0 0,84 0 0,1 0 0,21 0 0,0 0 15,21 22-15,21-22 16,0 0-1,21 0-15,1 0 0,-1 0 16,21 0-16,1 0 0,-22 0 0,22 0 16,-1 0-16,-20 0 0,20 0 0,-21 0 15,-20-22-15,20 22 0,-21 0 16</inkml:trace>
  <inkml:trace contextRef="#ctx0" brushRef="#br0" timeOffset="-213113.96">17060 12446 0,'21'-21'16,"-42"42"-16,42-63 0,1-1 0,-22 22 15,21 0-15,-21-21 0,0 21 0,0-22 16,0 22-16,-21 21 15,-22 0 1,22 0-16,0 21 0,-21 22 0,20-22 16,-20 21-16,0 0 0,21 1 0,-22 20 15,22-20-15,0 20 0,0-21 16,0 22-16,-1-1 0,22-20 0,0 20 16,0-20-16,0-1 0,0 0 0,0 1 15,22-22-15,20 21 0,-21-21 0,21 0 16,-20 1-16,20-22 0,0 0 15,-21 21-15,22-21 0,-1 0 0,0 0 16,1 0-16,-1-21 0,0-1 0,-20 22 16,20-21-16,-21 0 0,0-21 15,0 21-15,1-1 0,-1-20 0,-21 21 16,21-21-16,-21 20 0,0 1 16,0 0-16,0 0 0,0 42 31,-21 0-31,0 22 0,-1-22 15,22 0-15,0 21 0,-21-21 16,21 1-16,-21-1 0,21 63 16,21-62-1,0-1-15,1-21 0,-1 0 0,0 21 0,21-21 16,-21 0-16,22 0 16,-1 0-16,-21 0 0,22 0 0,-1-21 15,-21 0-15,0 21 0,0-22 0,1 1 16,-22 0-16,0 0 0,0 0 0,0-22 15,-22 22-15,1-21 0,0 21 16,-21-22-16,-1 22 0,22 0 0,-21 0 16,0 0-16,-1 0 0,1 21 15,21 0-15,0 0 0,-1 0 0,1 0 0,0 0 16,42 0 0,0 0-16,1-22 15,20 22-15,0 0 0,1 0 0,-1-21 16,0 21-16,22-21 0,-22 21 15,0 0-15,1 0 0,-1 0 16,0 0-16,1 0 0,-22 0 0,21 0 16,-21 0-16,-21 21 0,22 0 15,-22 22-15,0-22 0,0 0 0,0 0 16,0 22-16,0-22 0,0 21 0,0-21 16,0 0-16,0 1 0,0-1 15,0 0-15,-22 0 0,22 0 16,0 0-16,0 1 0,0-44 62,0 1-62,0 0 0,0 0 16,0 0-16,0 0 0,0-1 0,22-20 16,-1 0-16,0 21 0,0-22 0,0 22 15,22-21-15,-22 21 0,21-22 16,0 22-16,-20 21 0,20-21 0,-21 0 15,0 21-15,22 0 0,-22 0 16,-21 21-16,21 0 0,-21 0 0,0 0 16,0 1-16,0-1 0,0 21 15,0-21-15,0 22 0,-21-22 0,21 0 16,-21 21-16,21-21 0,0 1 16,0-1-16,0 0 0,0 0 0,0 0 15,0 0-15,21-21 0,0 22 0,0-22 16,0 0-16,0 0 0,22 0 15,-22 0-15,21 0 0,106 0 16,-105-22-16,-22 1 16,21 0-16,-21-21 0,22 21 0,-22-22 15,0 22-15,-21-21 0,21-1 16,-21 1-16,21 0 0,-21 21 0,0-22 16,0 22-16,0 0 0,0 0 0,0 0 15,-21 21-15,0 0 0,0 0 16,0 21-1,0 0-15,-1 0 0,22 0 0,-21 0 16,21 22-16,0-22 0,0 0 0,0 21 16,0-20-16,0 20 0,21-21 0,-21 0 15,22 22-15,-1-22 0,-21 0 0,21 0 16,0-21-16,0 21 0,-21 0 16,21-21-16,1 22 0,-22-44 31,0 1-16,-22 21-15,1-21 16,0 21-16,0 0 16,0 0-16,0 0 15,21 21-15,0 0 16,0 1 0,21-22-16,0 0 15,0 0-15,0 21 0,0-21 0,22 0 16,-22 0-16,0 0 0,21 0 0,1 0 15,-1 0-15,-21-21 0,22 21 0,-1-22 16,0 1-16,-21 21 0,22-21 16,63-148-1,-64 126-15,-21-20 16,0 21-16,22-64 0,-22 42 16,0 1-16,42-64 0,-41 63 15,-1 1-15,0-1 0,0 1 16,0-1-16,0-20 0,-21 41 15,0 22-15,22 0 0,-22 0 0,-22 21 16,1 21 0,0 21-16,0-21 0,0 22 15,21-1-15,-21 0 0,-1 1 0,1 20 16,0-20-16,0-1 0,21 21 0,0-20 16,-21 20-16,0 85 15,21-105-15,-22 20 16,22-20-16,0-1 0,0 0 0,0 1 15,0-22-15,0 21 0,0-21 0,0 0 16,0 1-16,22-1 0,-1-21 16,21 21-16,-21-21 0,22 0 15,-22 0-15,21 0 0,-21-21 0,22 0 16,-22-1-16,0 1 0,21 0 0,-21 0 16,1-21-16,-1-1 0,-21 22 15,21-64-15,0 64 0,-21-21 16,0 21-16,0 0 0,0-1 15,-21 22 1,0 0-16,21 22 0,0-1 16,-21 0-16,21 0 0,0 0 15,0 0-15,0 1 0,0-1 16,0 0-16,0 0 0,0 21 0,0-20 16,21-1-16,-21 0 0,0 0 0,0 0 15,0 0-15,21 1 0,0-1 16,0 0-16,0-21 15,1 0-15,-1 0 0,0 0 0,0 0 16,0 0-16,0 0 0,1 0 0,20 0 16,-21 0-16,21-21 0,-20 0 0,20-1 15,-21 1-15,0 0 0,0 0 16,1-21-16,-1-1 0,0 22 16,0-21-16,-21-1 0,21 22 0,-21-21 15,0 21-15,0 0 0,0-1 16,-21 22-1,0 22-15,0-1 16,21 0-16,-21 0 0,21 0 0,-22 0 16,22 22-16,-21-22 0,21 0 15,0 21-15,0-20 0,0-1 0,0 0 0,0 0 16,0 0-16,0 0 0,21 1 16,1-22-16,-1 0 15,0 0-15,0 0 0,0 0 0,0 0 16,22 0-16,-22-22 0,0 1 15,0 21-15,0-21 0,1 0 16,-1-21-16,0 20 0,0-20 16,0 21-16,0 0 0,1-22 0,-1 22 15,-21-21-15,21 42 0,-42 21 32,21 0-17,-21 0-15,-1 1 0,22-1 0,-21 0 16,21 0-16,-21 0 0,0 0 15,21 1-15,0-1 0,0 0 0,0 0 16,0 0-16,0 0 16,0 1-16,21-1 15,0-21-15,0 0 16,1 21-16,-1-21 0,0 0 16,0 0-16,0 0 15,0 0-15,-21-21 0,22 21 0,-1-21 16,0-1-16</inkml:trace>
  <inkml:trace contextRef="#ctx0" brushRef="#br0" timeOffset="-211948.87">21378 12679 0,'0'106'0,"0"-212"0,-21 85 0,0 21 15,21-21-15,-21 21 0,21-22 16,-21 22-16,-1 0 15,1 22-15,21-1 0,-21 0 16,21 0-16,0 0 0,-21 0 16,0 1-16,21-1 0,0 21 0,0-21 15,0 0-15,-21 22 0,21-22 0,0 0 16,0 0-16,0 0 0,0 1 16,0-1-16,21-21 0,-21 21 0,21-21 15,0 0-15,0 21 0,0-21 16,1 0-16,-1 0 0,0 0 0,0 0 15,0 0-15,0 0 0,1-21 0,-1 21 16,0-21-16,0 0 0,0-1 16,22 1-16,-22-21 0,0 21 0,21-22 15,-21 1-15,1 0 0,20-22 0,-21 22 16,21 0-16,-20-22 0,-1 22 0,0-22 16,0 22-16,0 0 0,0 20 15,1-20-15,-22 21 0,0 0 0,0 0 16,0 42-1,0 0 1,0 0-16,0 0 0,-22 22 0,1-22 16,0 21-16,0 0 0,0 1 15,0-1-15,-1 0 0,1 1 0,0-1 16,21 0-16,-21 1 0,21-1 16,-21 0-16,21 1 0,0-1 0,0-21 15,0 22-15,0-22 0,21 0 0,0 0 16,0 0-16,0-21 0,1 21 0,-1-21 15,0 0-15,0 0 0,0 0 16,0 0-16,1 0 0,-1 0 0,0-21 16,0 0-16,-21 0 0,21 0 0,0 0 15,1-22-15,-1 22 0,0-21 0,0 21 16,0-22-16,-21 22 0,21 0 16,-21 0-16,22 21 0,-22 21 31,-22-21-31,1 21 0,21 0 15,-21 0-15,21 1 0,-21 20 16,21-21-16,-21 0 0,21 0 0,0 1 16,0-1-16,0 0 0,0 0 15,21-21 1,0 0-16,0 0 0,0 0 16,1 0-16,-1 0 0,0 0 0,0 0 15,0 0-15,0 0 0,1 0 0,-1-21 16,-21 0-16,21 0 0,-21-1 15,21-20-15,-21 21 0,0-21 16,0 20-16,0-20 0,0 21 0,0 0 16,0 0-16,0-1 0,0 1 0,-21 21 15,0 0-15,0 0 0,-1 0 16,1 0-16,0 21 0,0 1 16,21-1-16,-21 0 0,21 0 15,0 0-15,0 0 0,0 1 16,0-1-16,0 0 15,21-21-15,0 0 0,0 0 0,0 21 16,1-21-16,20 0 0,-21 0 16,0 0-16,0 0 0,1 0 15,-1 0-15,0-21 0,0 21 16,0-21-16,0 0 0,1-1 0,-1 1 16,0 21-16,0-21 0,43-21 15,-43 42-15,0 0 0,0-21 0,-21 42 31,0 0-31,0 0 16,-21 0-16,0 0 0,0 1 0,-1-1 16,1 0-16,0 0 0,21 0 0,0 0 15,-21 1-15,21-1 16,-21 0-16,21 0 16,21 0-1,0-21-15,0 0 16,0 0-16,1 0 15,-22-21-15,21 0 16,0 0-16,-21 0 0,0-1 16</inkml:trace>
  <inkml:trace contextRef="#ctx0" brushRef="#br0" timeOffset="-211692.85">22077 12573 0,'-148'-63'15,"423"168"-15,-402-147 0,-43-21 0,149 41 0,21 1 32,21 21-32,1 0 0,-1 0 15,21 0-15,0 0 0,1 0 0,-1 0 16,0 0-16,1 0 0,-1 0 0,0 0 16,1 0-16,-1 0 0,0 0 15,-20 0-15,-1 0 0,0 0 0,0 0 16,-42 0-1,0 0-15,0-21 0,-1 0 16,1 21-16,-21 0 0,0-21 16,-1 21-16,1 0 0</inkml:trace>
  <inkml:trace contextRef="#ctx0" brushRef="#br0" timeOffset="-211440.32">19727 12383 0,'0'0'0,"-63"0"0,20 21 0,1-21 15,21 0-15,0 21 0,42-21 32,0 0-32,0 0 0,22 0 15,-22 0-15,21 0 0,0 0 16,22 0-16,-22 0 0,1-21 0,-1 21 15,0-21-15,1 21 0,-1 0 0,-21 0 16,21 0-16,-20 0 0,-1-22 16,0 22-16,21 0 0,-21 0 0</inkml:trace>
  <inkml:trace contextRef="#ctx0" brushRef="#br0" timeOffset="-210420.02">24109 12510 0,'21'0'15,"-42"0"-15,42-22 0,-21 1 16,-21 0 0,-22 21-16,22 0 15,0 0-15,0 21 0,-21-21 0,20 21 16,1 1-16,-21-1 0,21 21 16,0-21-16,-1 0 0,1 22 0,0-1 15,21-21-15,-21 22 0,21-22 16,0 21-16,0-21 0,0 22 0,0-22 15,21 0-15,0 0 0,0 0 0,1-21 16,-1 21-16,21-21 0,0 0 0,-20 0 16,20 0-16,0 0 0,-21 0 15,1-21-15,-1 21 0,0-21 0,-21 0 16,0 0-16,0-22 0,0 1 0,0 21 16,0-21-16,-21-1 0,0 1 0,-1 0 15,1-1-15,0 22 0,0-21 16,21 21-16,0-1 0,-21 1 15,21 0-15,0 0 0,21 0 16,0 21-16,0 0 16,22 0-16,-22 0 0,21 0 0,-21 0 15,22 0-15,-1 0 0,0 0 16,1 0-16,-1 0 0,21 0 0,-20-21 16,-1-1-16,-21 22 0,22 0 0,-22 0 15,0 0-15,-21-21 0,0 42 16,0 1-1,0-1-15,0 0 0,0 0 0,-21 21 16,0 1-16,-1-1 0,22 0 0,-21 22 16,0-22-16,21 22 0,0-1 15,-21 1-15,0-1 0,21 1 16,-21-1-16,21 1 0,-22-1 0,1 1 16,0-1-16,0 22 0,0-22 0,0 1 15,-1-1-15,1 1 0,-21-1 0,21 1 16,0-1-16,-22-20 0,1 63 15,21-64-15,-22 0 0,22-21 0,0 1 16,0-1-16,0 0 0,21 0 16,-21-21-16,-1 0 0,22-21 15,-21 0-15,21 0 0,0-1 16,0-20-16,0 21 0,0-21 0,0-1 16,21 1-16,1-22 0,-1 22 15,0-21-15,21-1 0,-21 1 0,1-1 16,20 22-16,-21-22 0,21 22 15,-20 0-15,-1-22 0,21 22 0,-21 21 16,22-22-16,-22 1 0,21 0 0,22-22 16,20-21-16,-41 43 15,20 0-15,-21-1 0,22 1 16</inkml:trace>
  <inkml:trace contextRef="#ctx0" brushRef="#br0" timeOffset="-210104.61">25908 12213 0,'0'0'16,"-21"21"-1,0 1-15,-1 20 16,1-21-16,0 21 0,-21 1 15,21-1-15,-22 0 0,22 1 0,0 20 16,0-20-16,0-1 0,-1 0 0,1 1 16,0-1-16,21 0 0,0 1 0,-21-22 15,21 21-15,-21-21 16,21 0-16,0 1 0,-21-1 0,21 0 16,0 0-16,21-42 31,0 0-31,21 0 15,-21-1-15</inkml:trace>
  <inkml:trace contextRef="#ctx0" brushRef="#br0" timeOffset="-209408.8">26183 12234 0,'0'0'0,"0"-21"0,21 0 15,-21 42 1,-21 0-1,21 22-15,-21-22 0,0 21 16,0 1-16,-1-1 0,1 0 0,0 1 16,0-1-16,0 0 0,-22 1 15,22 20-15,0-21 0,0 1 0,0-1 0,0 0 16,-1-20-16,22 20 16,-21-21-16,0 0 0,21 0 0,-21 1 0,0-22 31,21-22-16,0 1-15,21 0 16,0 0-16,0 0 0,0 0 0,22-22 16,-1 1-16,0 21 0,1-22 0,-1 22 15,0 0-15,1 0 0,-1 21 16,-21-21-16,0 21 0,1 0 0,-1 0 16,-21 21-16,0 0 15,0 0-15,-21 0 0,-1 1 0,1-1 16,21 21-16,-21-21 0,0 0 15,21 22-15,-21-22 0,21 0 16,0 0-16,0 0 0,0 1 0,0-1 0,0 0 16,42-21-16,-21 21 0,0-21 15,1 21-15,-1-21 0,21 0 0,-21 0 16,22 0-16,-1 0 0,-21 0 16,21 0-16,-20-21 0,20 0 0,0 0 15,-21 0-15,1-1 0,20-20 0,-21 21 16,0-21-16,22-1 0,-22 1 0,-21 21 15,21-22-15,-21 22 0,21 0 16,-21 0-16,0 0 0,-21 21 16,0 0-16,0 0 0,-1 21 15,1 0-15,0 0 0,21 0 16,-21 1-16,0-1 0,21 21 0,-21-21 16,21 0-16,0 22 0,0-22 15,0 0-15,0 0 0,0 0 0,21 1 16,0-1-16,0-21 0,0 0 15,0 0-15,1 0 0,20 0 16,-21 0-16,0 0 0,0 0 16,1 0-16,-1-21 0,0-1 15,0 22-15,-21-21 0,21 0 0,-21 0 16,0 0-16</inkml:trace>
  <inkml:trace contextRef="#ctx0" brushRef="#br0" timeOffset="-209072.53">25167 12531 0,'0'0'15,"-21"0"-15,0 0 0,42 0 16,0 0-16,0 0 15,22 0-15,-1-21 0,0 21 0,1 0 16,20 0-16,1 0 0,-1 0 0,1 0 16,20 0-16,-20 0 0,-1 0 15,1 0-15,-22 0 0,0 0 16,1 0-16,-22 0 0,0 0 0,-21 21 31,-21-21-15,0 0-16,0 0 15,-1 21-15,-20-21 0,21 21 0,-21-21 16,-22 21-16,1 0 0,-1-21 0,-21 22 16,1-1-16</inkml:trace>
  <inkml:trace contextRef="#ctx0" brushRef="#br0" timeOffset="-206962.55">3619 15261 0,'-21'0'0,"42"0"0,-42 21 0,0 1 15,0-22 1,0 0-16,21-22 16,0 1-16,0 0 15,0-21-15,21 21 0,0-1 0,0-20 16,22 0-16,-1-1 0,0 1 16,1 0-16,-1-1 0,0-20 0,22-1 15,-22 1-15,0 21 0,22-22 0,-43 1 16,21-1-16,-20 22 0,-1 21 15,-21-22-15,0 22 0,-21 21 16,-1 21 0,1 0-16,-21 22 0,21-22 15,0 21-15,-22 1 0,22-1 0,-21-21 16,21 21-16,21 1 0,0-1 0,0-21 16,0 22-16,0-22 0,21 0 15,0 21-15,0-21 0,0 1 0,22-1 16,-22 21-16,21-21 0,-21 0 0,0 1 15,1-1-15,-22 21 0,0-21 16,0 0-16,0 1 0,0-1 0,0 0 16,-22 0-16,1-21 0,0 0 15,0 0-15,0 0 0,-22 0 16,22 0-16,0 0 0,-21 0 16,21-21-16,-1 0 0,1 0 0,21-1 15,-21 1-15,21 0 0,-21 0 16,21 0-16,21 21 31,0 0-31,-21 21 0,21-21 16,1 21-16,-1 0 0,21 0 0,-21-21 15,0 22-15,22-1 0,-22-21 0,21 0 16,-21 21-16,22-21 0,-1 0 16,0 0-16,1 0 0,-1 0 0,22-21 15,-22 0-15,21-1 0,-20 1 16,20 0-16,-20 0 0,-1 0 0,85-64 31,-127 43-31,0 21 0,0-1 0,0-20 16,0 21-16,0-21 0,-21 20 0,0-20 15,-1 21-15,1 0 0,-21 0 16,21-1-16,0 22 0,-1 0 0,-20 0 16,21 22-16,0-1 0,0 0 0,-22 0 15,22 0-15,0 0 0,0 22 16,0-1-16,21-21 0,-22 22 15,22-22-15,0 0 0,0 21 0,0-21 16,0 1-16,0-1 0,0 0 16,22-21-16,-1 21 0,0-21 0,21 0 15,-21 0-15,22 0 0,-22 0 0,21 0 16,-21 0-16,22-21 0,-22 21 0,21-21 16,-21 21-16,1-21 0,-22-1 15,0 1-15,21 0 0,-21 0 16,0 0-16,0 0 0,0-1 0,0 44 47,0-1-47,0 0 0,0 0 15,0 0-15,0 0 16,21 1-16,0-1 0,0-21 0,0 21 16,1-21-16,-1 0 0,0 0 0,21 0 15,-21 0-15,22 0 0,-22 0 0,21 0 16,-21-21-16,1 0 0,20 21 15,-21-22-15,0 1 0,0 0 0,1 0 16,-1 0-16,-21 0 0,0-1 0,0 1 16,0 0-16,0 0 0,0 0 15,0 0-15,0-1 0,-21 44 32,21-1-17,-22 0-15,22 0 0,0 0 16,0 0-16,0 22 0,0-22 0,-21 0 15,21 0-15,0 0 0,0 1 0,0-1 16,0 0-16,0 0 0,-21 0 16,21-42 31,0 0-47,0 0 15,0 0-15,0-1 0,0 1 0,21 0 16,0 0-16,-21-21 0,22 20 0,-1-20 15,21 21-15,-21 0 0,0 0 16,22 21-16,-22-22 0,0 22 16,0 0-16,0 0 0,1 0 0,-1 0 15,0 22-15,-21-1 0,21 0 16,-21 0-16,21 0 0,0 0 16,-21 1-16,0-1 0,0 0 15,0 0-15,0 0 0,0 0 16,0 1-16,0-1 0,0 0 15,0 0 1,-21-21-16,21-21 16,0 0-1,21 0-15,1-1 0,-1 1 16,0 0-16,21 0 0,-21 0 16,1 0-16,20-1 0,-21 1 0,21 0 15,-20 0-15,20 0 0,-21 0 16,0 21-16,0 0 0,1 0 0,-1 0 15,-21 21-15,0 0 16,0 0-16,0 0 0,0 0 0,0 1 16,0-1-16,0 0 0,0 0 0,-21-21 15,21 21-15,-22 0 0,22 1 0,-21-1 16,21 0-16,0 0 16,-21 0-1,21 0-15,21-21 31,0-21-31,1 21 16,-1-21-16</inkml:trace>
  <inkml:trace contextRef="#ctx0" brushRef="#br0" timeOffset="-206613.7">6308 15007 0,'21'0'31,"0"-21"-31,0 21 15,0-21-15,0 21 0,1-21 0,20 21 16,-21-21-16,21 21 0,-20-22 0,20 1 16,-21 0-16,0 21 0,0-21 15,1 0-15,-22 0 0,0-1 0,0 1 16,0 0-16,-22 0 0,-20 21 16,-21 0-1,41 0-15,-20 21 0,21 0 0,-21 0 16,20 1-16,-20-1 0,21 0 0,0 21 15,0-21-15,-1 1 0,22-1 16,0 21-16,0-21 0,0 0 0,0 1 0,0-1 16,0 0-16,22 0 0,-1 0 15,0 0-15,0-21 16,0 0-16,0 0 0,1 0 0,20 0 16,-21 0-16,0 0 0,0 0 0,1 0 15,-1 0-15,0 0 16,0-21-16,0 21 0</inkml:trace>
  <inkml:trace contextRef="#ctx0" brushRef="#br0" timeOffset="-206007.61">8318 14817 0,'0'0'0,"22"0"16,-1 0-16,0 0 0,0-21 16,0 21-16,-21-22 0,21 22 0,1-21 15,-22 0-15,0 0 0,0 0 16,0 0-16,0-1 0,0 1 15,-22 21-15,1 0 16,0 0-16,0 0 0,0 0 0,0 21 16,-22 22-1,22-1-15,0-21 0,0 22 0,0-1 16,-1-21-16,1 21 0,0 1 0,0-1 16,21 0-16,-21 1 0,21 20 0,0-42 15,0 22-15,0-1 0,21 0 16,0-20-16,0 20 0,0-21 0,22 0 15,-22 0-15,21 1 0,-21-1 0,22-21 16,-22 0-16,21 21 0,1-21 0,-22 0 16,21 0-16,-21 0 0,22 0 15,-22-21-15,21 0 0,-21 21 0,0-22 16,22 1-16,-22-21 0,0 21 16,21-22-16,-20 1 0,-1 0 0,21-1 15,-21-20-15,22 21 0</inkml:trace>
  <inkml:trace contextRef="#ctx0" brushRef="#br0" timeOffset="-205775.04">9229 14372 0,'-22'85'31,"44"-170"-31,-65 191 0,22-64 16,21 1-16,-21-1 0,0 22 0,0-22 15,21 0-15,-22 1 0,1-1 16,21 21-16,0-20 0,-21-1 0,21 0 15,-21 1-15,21-1 0,0 0 16,-21 1-16,21-1 0,0-21 0,0 22 16,0-22-16,0 0 0,0 0 0,0 0 15,21-21 1,0 0-16,0 0 0,22 0 0,-22 0 16,21 0-16</inkml:trace>
  <inkml:trace contextRef="#ctx0" brushRef="#br0" timeOffset="-204648.64">9758 15155 0,'0'-21'16,"0"42"-16,21-63 0,0 21 0,0-21 0,0 20 0,-21 1 16,0-21-16,22 21 0,-22 0 0,0-1 15,0 1-15,0 0 0,0 0 0,-43 0 16,22 21-1,-21 0-15,21 0 0,-1 21 0,1 0 16,-21-21-16,21 21 0,0 22 0,-22-22 16,22 0-16,0 21 0,0-21 0,0 22 15,-1-1-15,22-21 0,0 22 0,-21-1 16,21-21-16,0 0 0,0 22 16,0-22-16,0 0 0,0 0 15,21-21-15,-21 21 0,22-21 0,-1 0 16,0 0-16,0 0 0,0 0 0,0-21 15,1 21-15,-1-21 0,0 0 16,0 0-16,0-1 0,0-20 0,1 21 16,-1-21-16,0 20 0,0-20 0,0 21 15,-21-21-15,0 20 0,21 1 0,-21 0 16,22 21-16,-22-21 0,0 42 31,-22 0-15,22 0-16,-21 1 0,21-1 15,0 0-15,0 0 0,0 0 16,0 0-16,0 1 0,21-1 16,1 0-16,-1-21 15,0 0-15,0 0 0,21 0 0,-20 0 16,20 0-16,-21 0 0,21-21 0,-20 0 16,20 21-16,0-22 0,-21 1 15,22 0-15,-22 0 0,0 0 0,0 0 16,0-1-16,-21 1 0,0 0 15,-21 21 1,0 0-16,0 21 16,21 0-1,0 1-15,0-1 16,0 0-16,0 0 0,0 0 0,0 0 16,0 1-16,21-22 0,-21 21 15,0 0-15,21-21 0,-21 21 16,-21-21 15,0-21-15,0 21-1,0 0 1,21 21 0,0 0-1,0 0-15,21-21 31,0 0-31,0 0 0,0 0 16,0 0-16,1 0 0,-1 0 0,0 0 16,21 0-16,1-21 0,-22 21 0,21-21 15,0 21-15,1-21 0,-22 21 16,21-21-16,-21 0 0,1-1 0,-1 1 16,0 0-16,-21 0 0,0 0 15,0 0-15,21 21 0,-21-22 0,0 1 0,0 0 16,0 0-1,-21 21-15,21 21 16,0 0 0,0 0-16,0 1 0,0-1 15,0 0-15,0 0 0,0 0 16,0 0-16,0 1 0,21-22 16,0 21-16,-21 0 0,21 0 15,-21 0-15,0 0 0,0 1 16,-21-22-1,0 0-15,0 21 0,0-21 16,0 0-16,-1 0 0,1 21 16,0-21-1,0 0-15,21-21 32,0 0-32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2T13:57:52.7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2053 1503 0,'0'0'0,"0"-21"16,0 0-16,0-1 0,0 1 0,0 0 16,0 0-16,0 0 0,0 0 0,0-1 15,0 1-15,0 0 16,0 0-16,0 42 31,0 0-15,0 22-1,0-22-15,0 21 0,0 0 0,0 22 16,0-1-16,0-20 0,0 20 0,0 1 16,0-1-16,0 22 0,0-43 15,-21 22-15,21-1 0,0-20 0,-21 20 16,21-21-16,0 1 0,0-22 16,0 21-16,-21-21 0,21 1 0,0-1 15,0 0-15,-22 0 0,1-42 31,21 0-31,0 0 0,0-1 16,0 1-16</inkml:trace>
  <inkml:trace contextRef="#ctx0" brushRef="#br0" timeOffset="536.14">1926 1503 0,'0'-21'0,"0"42"0,-21-85 0,21 43 0,0-21 16,0 0-16,0-1 0,0 1 16,0 0-16,0-1 0,21 22 0,0-21 15,-21-1-15,43 22 0,-22 0 16,0 0-16,21 0 0,22 0 16,-1 21-16,1 0 0,20 0 0,-20 0 15,21 0-15,-1 0 0,-20 42 16,-1-21-16,-20 0 0,-1 22 0,-21-1 15,-21 0-15,0 1 0,0-1 16,-42 21-16,21-20 0,-22-1 0,-20 22 16,-1-22-16,1 0 0,-1 22 0,1-22 15,-1 0-15,1-20 0,20 20 16,1-21-16,0 0 0,21-21 0,-22 21 16,22-21-16,0 0 15,42 0 32,0 0-47,-21 22 0,0-1 16,21 0-16,1 0 0,-22 0 15,21 22-15,0-22 0,-21 21 0,21-21 16,-21 22-16,21-22 0,-21 0 0,21 21 16,1-21-16,-22 1 0,21-1 15,0 0-15,0-21 0,-21 21 0,21 0 16,0-21-16,1 0 0,-1 0 15,0 0-15,0 21 0,0-21 0,0 0 16,1 0-16,-1 0 0,0 0 16,0-21-16,0 21 15,-21-21-15,21 0 0,1 21 0</inkml:trace>
  <inkml:trace contextRef="#ctx0" brushRef="#br0" timeOffset="983.81">2857 1842 0,'0'0'0,"0"-22"0,0 1 16,0 42 15,0 1-31,0-1 0,0 0 16,0 0-16,0 0 0,0 22 16,0-22-16,0 21 0,0-21 0,0 22 15,0-22-15,0 0 0,0 21 16,0-21-16,0 1 0,0-1 0,0 0 15,0 0-15,22-21 0,-1 0 16,0 0-16,0 0 16,0 0-16,0 0 0,1 0 15,-1-21-15,0 0 0,0 0 0,0-1 16,0-20-16,1 21 0,-1-21 16,0-1-16,0 1 0,0 0 15,0-1-15,1 1 0,-1 0 0,0-1 16,-21 1-16,0 21 0,21 0 0,-21-1 15,21 1-15,-21 42 32,-21-21-17,21 22-15,-21-22 0,21 21 0,-21 0 16,21 0-16,0 0 0,-21 0 16,21 1-16,-22-1 0,22 0 15,-21 0-15,21 0 0,0 0 0,0 1 16,21-22-1</inkml:trace>
  <inkml:trace contextRef="#ctx0" brushRef="#br0" timeOffset="1314.7">3831 1143 0,'0'0'15,"0"-21"-15,0 0 0,0-22 0,0 22 16,0 0-16,0 0 0,0 42 16,0 0-1,0 0-15,0 22 0,-21-1 16,0 0-16,21 22 0,-21-22 16,-1 22-16,1 20 0,0-20 0,0 21 15,0-22-15,0 1 0,-1 20 16,1-20-16,21-1 0,0-20 0,-21-1 15,21 21-15,-21-20 0,21-22 0,0 21 16,0-21-16,0 1 0,0-1 16,0 0-16,0 0 0,21-21 15,0 0-15,0 0 16,1-21-16,-1 0 16,0 0-16</inkml:trace>
  <inkml:trace contextRef="#ctx0" brushRef="#br0" timeOffset="1978.47">3916 2011 0,'0'0'0,"0"21"0,0 0 16,21-21 0,0 0-16,0 0 15,0 0-15,22 0 0,-22 0 0,0 0 16,21-21-16,-20 21 0,20-21 0,0 0 15,-21 0-15,1-1 0,20 1 16,-21 0-16,-21 0 0,21 0 16,0-22-16,-21 22 0,0 0 0,0-21 15,0 21-15,0-1 0,-21 22 16,0 0-16,0 0 0,0 0 0,-22 0 16,22 0-16,0 0 0,-21 22 0,21-1 15,-22 0-15,22 0 0,0 0 16,0 22-16,-22 20 0,22-42 15,21 22-15,0-22 0,0 21 0,0-21 16,0 0-16,0 1 0,0-1 16,0 0-16,21 0 0,1 0 0,-1-21 15,0 21-15,21-21 0,-21 0 0,22 0 16,-1 0-16,0 0 0,1 0 0,-1 0 16,22 0-16,-22 0 15,21-21-15,1 0 0,-1 0 0,-20 0 16,20 0-16,-20-1 0,-1 1 0,0-21 15,1 0-15,-22 20 0,0-20 16,0 0-16,0 21 0,-21-1 0,0 1 16,0 0-16,0 0 0,-21 21 15,0 0-15,0 0 16,0 0-16,-1 21 0,1 0 0,21 0 16,0 1-16,0 20 0,0-21 15,0 0-15,0 22 0,21-22 16,1 0-16,-1 0 0,0 21 15,0-20-15,0-1 0,0 0 0,1 0 16,-22 0-16,0 0 0,0 1 0,0-1 16,0 0-16,-22-21 15,1 21-15,0-21 0,-21 0 16,21 0-16,-1 0 0,1 0 0,0 0 16,21-21-1,0 0 1,21 0-16,0-1 0</inkml:trace>
  <inkml:trace contextRef="#ctx0" brushRef="#br0" timeOffset="2499.92">6794 1016 0,'0'-21'16,"0"42"-16,0-63 0,0 21 0,0-1 0,0 1 0,0 42 31,0 22-31,-21-1 0,21 0 16,0 1-16,-21 20 0,0-20 15,21 20-15,0 1 0,-21-1 0,0 22 16,-1-22-16,22 1 0,-21-1 16,21 22-16,0-43 0,-21 22 0,21-1 15,-21-20-15,21-1 0,-21 0 0,21-21 16,0 1-16,0 20 0,0-21 16,0 0-16,0 0 0,0 1 15,21-22 1,0 0-16,0 0 0,0-22 15,1 22-15,-1-21 0,0 0 16,0 0-16</inkml:trace>
  <inkml:trace contextRef="#ctx0" brushRef="#br0" timeOffset="2867.81">7070 1693 0,'21'0'0,"-42"0"0,42 22 31,-21-1-31,-21 0 15,21 0-15,0 0 0,-22 22 0,22-22 16,-21 0-16,21 0 0,0 21 0,0-20 16,0-1-16,0 0 0,0 0 15,0 0-15,21 0 0,1-21 0,-1 22 16,0-22-16,0 0 0,0 0 16,0 0-16,22 0 0,-22 0 15,0 0-15,0-22 0,0 1 16,1 21-16,-22-21 0,0 0 0,21-21 15,-21 20-15,0 1 0,0-21 0,0 21 16,0-22-16,0 22 0,-21 0 16,-1 0-16,1 0 0,0 21 15,0-21-15,0 21 0,0 0 0,-1 0 16,1 0-16,0 21 0,0 0 16,0-21-1,42 0 32</inkml:trace>
  <inkml:trace contextRef="#ctx0" brushRef="#br0" timeOffset="3091.89">6794 1588 0,'-21'0'16,"42"0"-16,-63 0 0,21 0 15,63 0 1,-21 0-16,1 0 0,-1 0 16,21 0-16,0 0 0,1 0 15,-1 0-15,0 0 0,1 0 16,-22 0-16,21-22 0,-21 22 0,1 0 16,-1 0-16,0 0 0,0 0 15,0 0-15,0 0 0,1 0 16</inkml:trace>
  <inkml:trace contextRef="#ctx0" brushRef="#br0" timeOffset="4362.32">8340 2223 0,'0'0'0,"21"0"16,0 0 0,0-22-16,-21 1 0,21 0 15,0 21-15,1-21 0,-22 0 16,21 0-16,0-22 0,0 22 0,0-21 16,-21-1-16,21 22 0,1-21 0,-22-22 15,21 22-15,-21 0 0,21-1 16,-21 22-16,21-21 0,-21 21 0,0 0 15,0-1-15,0 1 0,0 0 16,-21 42 15,0 0-31,21 1 0,-21-1 0,21 21 16,0 0-16,-22-20 0,22 20 0,-21 0 16,21 1-16,0-1 0,0 0 0,0-21 15,0 22-15,0-22 0,0 21 16,0-21-16,0 1 0,21-1 0,1 0 15,-22 0-15,21-21 0,0 0 0,0 21 16,0-21-16,0 0 0,22 0 16,-22 0-16,0 0 0,21-21 15,-20 0-15,-1 0 0,21 0 0,-21-1 16,0 1-16,1 0 0,-1-21 0,0-1 16,0 1-16,0 0 0,0-1 15,1 1-15,-22 0 0,0-1 0,0 22 16,21-21-16,-21 21 0,0 0 0,0 42 31,0 0-15,-21 0-16,21 21 0,-22-20 0,1 20 15,21 0-15,-21 1 0,21-1 0,0-21 16,0 21-16,0-20 0,0 20 16,0-21-16,0 0 0,0 0 15,0 1-15,0-1 0,0 0 0,21 0 16,0-21-16,1 0 15,-1 0-15,0 0 0,0 0 16,0 0-16,0-21 0,1 21 0,-1-21 16,21 0-16,-21-1 0,0 1 0,1-21 15,-1 21-15,0-22 0,0 22 16,0 0-16,0-21 0,1 21 16,-22-1-16,21 1 0,0 21 15,-21 21 16,0 1-31,0-1 0,0 0 0,0 0 16,0 21-16,0-20 0,0-1 0,0 0 16,0 0-16,0 0 0,0 0 0,0 1 15,0-1-15,0 0 16,0 0-16,0 0 0,-21-21 16,0 0-16,-1 0 15,1 0 1,0 0-16,0 0 15,21-21 1,-21 21 0,21 21 31,21-21-32,-21 21-15,21-21 0,0 0 16,0 0-16,1 0 0,-1 22 15,0-22-15,0 0 0,21 0 0,-20 0 16,20 0-16,-21 0 0,21 0 0,1 0 16,-1-22-16,-21 22 0,22-21 15,-22 21-15,21-21 0,-21 0 16,0 0-16,22 0 0,-22-1 0,0-20 16,0 21-16,0-21 0,-21-1 0,0 22 15,0 0-15,0 0 0,0 0 0,0-1 16,-21 22-1,0 22-15,0-1 0,0 0 16,0 0-16,-1 0 0,1 0 0,21 22 16,0-22-16,-21 0 0,21 0 0,0 0 15,0 1-15,0-1 0,0 0 16,0 0-16,21 0 0,0-21 16,1 0-16,-1 0 0,0 0 15,0 0-15,0 0 0,0 0 0,1 0 16,-1 0-16,-21-21 15,21 21-15,0-21 0</inkml:trace>
  <inkml:trace contextRef="#ctx0" brushRef="#br0" timeOffset="4855.83">11599 1122 0,'43'-64'0,"-86"128"0,149-276 15,-85 170-15,-21 0 16,21-1-16,-21 22 0,22-21 16,-22 21-16,0-1 15,0 44 1,0-1-16,0 21 15,0 22-15,0-1 0,0 1 0,0-1 16,0 22-16,-22-22 0,22 1 0,0 20 16,0-20-16,-21-1 0,21 1 15,0-22-15,0 22 0,0-22 0,0 0 16,0 1-16,0-1 0,0-21 0,-21 0 16,21 22-16,0-22 0,-21-21 31,0 0-31,21-21 0,-21 0 15</inkml:trace>
  <inkml:trace contextRef="#ctx0" brushRef="#br0" timeOffset="5931.99">11366 1609 0,'0'0'0,"-21"0"16,42 0 15,1 0-31,-1 0 0,21 0 16,0 0-16,1 0 0,20 0 15,1-21-15,20-1 0,1 22 0,0-21 16,-1 0-16,-20 0 0,21 0 16,-22 0-16,22-1 0,-43 1 0,22-21 15,-22 0-15,-21 20 0,21-41 16,-20 21-16,-1-1 0,-21-20 0,0 20 16,0-20-16,0-1 0,0 22 0,-21 0 15,-1-1-15,1 22 0,21 0 16,-21 21-16,0 0 0,0 0 15,0 21-15,-1 22 0,22-1 0,-21 0 16,0 22-16,0-1 0,21-20 16,-21 20-16,0 1 0,21-1 0,-22-21 15,22 22-15,0-1 0,0-20 0,-21 20 16,21-20-16,0-1 0,-21 21 16,21-20-16,0-22 0,0 21 15,0-21-15,0 22 0,0-22 0,0 0 16,0 0-16,0 0 15,0-42 1,0 0 0,0 0-16,21 0 0,0 0 0,1-22 15,-1 22-15,0-21 0,0-1 16,0 22-16,0 0 0,22-21 16,-22 21-16,0 21 0,0 0 15,-21 21 1,21 0-16,-21 0 0,0 0 15,0 0-15,0 1 0,0-1 16,0 0-16,22 21 0,-22-21 0,0 1 16,21-1-16,0 0 0,-21 0 15,21 0-15,0-21 0,0 21 16,1-21-16,-1 0 0,0 0 16,0 0-16,0 0 0,22 0 0,-22 0 15,0-21-15,21 21 0,-21-21 0,1 0 16,-1 0-16,0-22 0,21 22 15,-21-21-15,1 0 0,-1 20 16,0-20-16,-21 21 0,0-21 0,21 20 0,-21 1 16,21 0-16,-21 42 31,-21 0-15,21 1-16,-21-1 0,21 0 0,-21 0 15,21 0-15,0 22 0,0-22 16,0 0-16,0 21 0,-21-21 0,21 1 15,0-1-15,0 0 0,0 0 0,0 0 16,0 0-16,21-21 0,0 0 16,0 0-16,0 0 15,0 0-15,1 0 0,20 0 0,-21 0 16,21 0-16,-20-21 0,20 0 0,0 0 16,1 0-16,-1-22 0,-21 22 15,21-21-15,1 0 0,-22 20 16,0-20-16,21 0 0,-42 21 0,0-1 15,22 1-15,-22 0 16,-22 21-16,1 21 16,0 0-16,21 1 0,-21-1 15,0 0-15,21 0 0,0 21 0,0-20 16,0 20-16,0-21 0,0 21 0,0-20 16,0-1-16,0 0 0,0 21 15,0-21-15,0 1 0,0-1 16,0 0-16,-21-21 0,21 21 15,-22-21-15,1 0 16,0 0-16,0 0 16,0 0-1,0 0-15,21-21 0,-22 21 0,22-21 16,-21 0-16,21-1 0,0 1 0,0 0 16</inkml:trace>
  <inkml:trace contextRef="#ctx0" brushRef="#br0" timeOffset="6267.87">13144 1164 0,'-21'0'16,"42"0"-16,-63 21 0,21-21 0,21 22 0,-21-1 15,21 0-15,0 0 16,21-21-1,0 21-15,0-21 0,0 0 16,1 0-16,-1 0 0,0 0 16,0-21-16,-21 0 15,0 0-15,0 0 16,-21-1 0,0 22-16,0 0 0,-1 0 15,1 0-15,0 22 0,21-1 16,0 0-16,0 0 0,0 0 15,0 0-15,0 1 0,0-1 16,21 0-16,0 0 0,22-21 0,-22 21 16,21-21-16,1 0 0</inkml:trace>
  <inkml:trace contextRef="#ctx0" brushRef="#br0" timeOffset="6619.72">14372 1228 0,'0'-21'0,"0"42"0,0-64 16,-21 43 0,0 0-16,0 22 15,-1-1-15,1 0 0,0 0 0,0 0 16,-21 0-16,20 22 0,1-1 15,0-21-15,-21 22 0,21-1 0,21 0 16,-22 1-16,1 20 0,21-21 16,-21 1-16,21-1 0,0 0 0,0-20 15,0 20-15,0 0 0,0-21 16,0 1-16,0 20 0,0-21 0,21 0 16,0-21-16,1 21 0,-22 1 0,21-22 15,0 0-15,0 0 0,0 0 0,0 0 16,1 0-16,-1 0 0,21 0 15,-21-22-15,0 1 0,22 0 0,-22 0 16</inkml:trace>
  <inkml:trace contextRef="#ctx0" brushRef="#br0" timeOffset="6894.2">14838 1207 0,'0'-22'0,"0"44"0,21-44 15,0 22-15,0 22 16,0-1-16,-21 21 16,22-21-16,-22 22 0,0-1 0,0-21 15,0 43-15,0-22 0,0 0 0,0 22 16,-22-22-16,1 22 0,21-22 0,-21 0 16,0 22-16,0-22 0,21-21 15,-21 22-15,21-1 0,-22-21 0,1 0 16,21 0-16,0 1 0,-21-1 15,0 0-15,0-21 0,21 21 0,-21-21 16,-1 0-16,1 0 16,0 0-16</inkml:trace>
  <inkml:trace contextRef="#ctx0" brushRef="#br0" timeOffset="8039.73">4191 2942 0,'-42'0'16,"84"0"-16,-106 0 0,43 0 0,0 0 0,0 0 0,0 0 15,0 0-15,-1 0 0,1 0 16,0 0-16,42 0 47,22 0-47,-22 0 16,21 0-16,0 0 0,1 0 15,20 0-15,-20 0 0,41 0 0,-20 0 16,20 0-16,1 0 0,0 0 0,21 0 15,-22 0-15,22 0 0,-21 0 16,21 0-16,-22 0 0,22 0 0,0 0 16,0 0-16,0 0 0,-22 0 15,43 0-15,-21 0 0,0 0 0,0 0 16,0 0-16,21 0 0,-22 0 16,22 0-16,-21 0 0,21 0 0,-21 0 15,0-21-15,0 21 0,0 0 0,-1-21 16,1 21-16,0 0 0,0 0 0,0 0 15,21-21-15,-43 21 0,22 0 16,0 0-16,0 0 0,0 0 0,-22 0 16,22-21-16,0 21 0,0 0 0,-21 0 15,20 0-15,1 0 0,-21-22 0,21 22 16,-22 0-16,22 0 16,0 0-16,0 0 0,0 0 0,0 0 15,-1 0-15,1 0 0,0 0 0,-21 0 16,-1-21-16,1 21 0,21 0 0,-21 0 15,-1 0-15,255-21 16,-254 21-16,-1 0 16,22 0-16,-21 0 0,-1 0 0,1 0 15,0 0-15,21 0 0,-22 0 0,1 0 16,0 0-16,-1 0 0,1 0 16,-22 0-16,22 0 0,-21 0 0,-1 0 15,1 0-15,-1 0 0,1 0 0,-22 0 16,21 0-16,1 0 0,-1-21 15,1 21-15,-1 0 0,1 0 16,-1 0-16,1 0 0,-22 0 0,22 0 16,-22 0-16,0 0 0,1 0 0,-1 0 15,0 0-15,-20-21 0,20 21 16,-21 0-16,0 0 0,0 0 0,1 0 16,-1-21-16,0 21 15,-42 0 48,0 0-48,-1 0-15,1 0 0,0 0 16</inkml:trace>
  <inkml:trace contextRef="#ctx0" brushRef="#br0" timeOffset="9523.99">1524 5334 0,'0'0'0,"-21"0"15,-22 0-15,22 0 0,0 0 0,-21 0 16,21 0-16,-1 0 0,1 0 16,0 0-16,0 0 15,42 0 16,0 0-31,0 0 0,22 0 16,-1 0-16,22 0 0,-1 0 0,1 0 16,20 0-16,-20 0 0,20 0 15,1 0-15,0 0 0,21 0 0,-22 0 16,22 0-16,-21 0 0,21-21 16,-22 21-16,1 0 0,-22 0 15,1 0-15,-22-21 0,1 21 0,-1 0 16,-21 0-16,0 0 0,0 0 0,-21-21 15,0-1-15,-42 1 16,21 21-16,-21 0 0,20-21 16,-41 21-16,21 0 0,-1-21 15,1 0-15,0 21 0,-1 0 0,22-21 16,0 21-16,0 0 0,0-22 0,21 1 16,0 0-1,21 21-15,0-21 0,21 21 0,1 0 16,-1 0-16,0 0 15,22 0-15,-22 0 0,0 0 0,1 0 16,-1 0-16,-21 21 0,0 0 0,1 0 16,-22 1-16,0-1 0,0 0 15,0 0-15,-22 21 0,1-20 0,-21-1 16,21 21-16,-22-21 0,-20 0 0,21 22 16,-22-22-16,22 0 0,-22 0 15,22 0-15,0 1 0,-1-1 0,1 0 16,21-21-16,0 0 0,-1 21 15,44-42 1,-1 0-16,21 0 16,0-1-16,1-20 0,-1 21 15</inkml:trace>
  <inkml:trace contextRef="#ctx0" brushRef="#br0" timeOffset="10372.86">3683 4890 0,'-21'-22'0,"21"1"16,0 0-16,0 0 16,0 0-16,21 0 15,0-1-15,0 22 0,0-42 16,1 21-16,20 0 0,-21 0 0,0-1 15,0 1-15,-21-21 0,22 21 16,-22 0-16,0-1 0,0 1 0,0 0 16,-22 21-1,1 21 1,21 0-16,-21 1 0,21 20 0,-21-21 16,21 21-16,0 1 0,0-1 0,0 0 15,0 1-15,0 20 0,0-20 16,0-1-16,0 0 0,0 1 0,21-1 15,-21 0-15,0-21 0,21 22 16,-21-22-16,0 0 0,0 0 16,0 0-16,0 1 0,0-1 15,-21-21-15,0 0 0,0 0 0,0 0 16,-1 0-16,1 0 16,0-21-16,-21 21 0,21-22 0,-1 1 15,1 21-15,0-21 0,0 0 0,0 0 16,0 21-16,21-21 0,-22 21 15,1 0-15,21 21 32,21 0-32,1 0 0,-1-21 15,0 21-15,0-21 0,0 21 16,0 1-16,1-22 0,20 0 16,-21 0-16,21 0 0,1 0 0,-22 0 15,21 0-15,1 0 0,-22 0 0,21 0 16,-21-22-16,0 22 0,22-21 15,-22 0-15,0 0 0,0 0 16,0 0-16,-21-1 0,22-20 0,-1 0 16,-21-1-16,21 1 0,0 0 0,0-22 15,-21 22-15,21-22 0,1 22 0,-1 0 16,0-1-16,-21 1 0,21 0 0,0 21 16,-21-1-16,0 1 15,0 0-15,0 42 16,0 0-16,-21 22 15,0-22-15,0 21 0,21 1 16,-21-1-16,-1 0 0,22 1 0,-21-1 16,21 0-16,0 22 0,0-22 0,0 0 15,0-20-15,0 20 0,0-21 16,0 21-16,0-20 0,0-1 0,0 0 16,0 0-16,21-21 15,1 0-15,-1 0 16,0 0-16,0 0 0,-21-21 15,0 0-15,21 0 0,-21-1 16,0 1-16</inkml:trace>
  <inkml:trace contextRef="#ctx0" brushRef="#br0" timeOffset="10548.03">4233 4847 0,'0'-21'15,"21"21"1,1 0-1,-1 0-15,0 0 16,0 0-16,0 0 0,22-21 0,-22 21 16,0 0-16,21-21 0,-21 21 15,1 0-15,20-21 0,-21 21 16,0 0-16,0-22 0</inkml:trace>
  <inkml:trace contextRef="#ctx0" brushRef="#br0" timeOffset="12471.99">6244 4657 0,'0'-21'16,"0"42"-16,0-64 0,0 22 0,0 0 0,0 0 15,0 0-15,0 42 31,0 0-31,0 0 0,0 22 16,0-22-16,0 21 0,0 0 0,0 1 16,-21-1-16,21 0 0,0 1 0,0-1 15,-21-21-15,21 22 0,-21-22 16,21 21-16,0-21 0,0 0 0,0 1 16,-22-22-16,22 21 0,-21-21 15,21-21 1,0-1-16,0 1 0,0 0 15,0 0-15,0 0 0,0-22 0,0 1 16,21 0-16,1-1 0,-22 1 16,21 0-16,0-1 0,0 1 0,0 0 15,0-1-15,1 22 0,-1 0 16,0 0-16,0 21 0,0 0 0,0 0 16,1 0-16,-1 0 0,0 21 15,0 0-15,-21 0 0,21 22 0,0-22 16,1 21-16,-22 1 0,0-22 0,21 21 15,-21 0-15,21 1 0,-21-22 16,0 21-16,0-21 0,0 1 0,0-1 16,0 0-16,0 0 15,0-42 17,21 0-32,-21 0 0,0-1 0,0 1 15,21-21-15,0 0 0,1-1 0,-1 22 16,0-42-16,0 20 0,21 1 15,-20 21-15,-1-22 0,21 1 0,-21 21 16,22 0-16,41 21 16,-63 21-16,-21 0 15,0 21-15,0-20 0,0 20 16,0-21-16,0 21 0,0 1 0,0-22 16,0 21-16,0 1 0,0-22 0,0 21 15,0-21-15,22 0 0,-22 1 16,21-1-16,-21 0 0,21-21 0,0 0 15,-21 21-15,21-21 0,0 0 16,1 0-16,-1 0 0,0 0 0,0-21 16,0 0-16,0 21 0,1-21 15,-1-1-15,0-20 0,0 21 0,-21-21 16,21 20-16,0-20 0,-21 0 0,0-1 16,22 22-16,-22-21 0,21 21 0,-21 0 15,0-1-15,21 1 0,-21 42 31,0 1-31,0-1 16,0 0-16,0 0 16,-21 21-16,21-20 0,0 20 0,0 0 15,0-21-15,0 22 0,0-22 0,0 0 16,0 21-16,0-20 0,0-1 0,21 0 16,0 0-16,0 0 15,0-21-15,1 0 0,-1 0 16,0 0-16,0 0 0,0 0 15,0-21-15,1 0 0,-1 0 0,0 0 16,0-1-16,0 1 0,-21-21 16,21 21-16,1-22 0,-1 1 0,0 0 15,0 21-15,-21-22 0,21 22 16,0 0-16,-21 0 0,22 0 16,-22 42 15,0 0-31,0 0 0,0 0 0,0 22 15,0-22-15,0 21 0,-22-21 16,22 22-16,-21-22 0,21 21 0,0-21 16,0 22-16,0-22 0,0 0 0,0 0 15,0 0-15,21-21 16,1 0-16,20 21 0,0-21 0,1 0 16,-1 0-16,0 0 0,1 0 15,-1-21-15,0 0 0,1 21 0,-1-21 0,0-21 16,1 20-16,-22-20 15,21 21-15,-21-21 0,0 20 0,1-20 16,-1 21-16,-21 0 0,0 0 0,0-1 16,0 1-16,-21 21 15,-1 21-15,1 1 16,0-1-16,21 0 0,-21 0 0,21 0 16,-21 0-16,21 1 0,0 20 0,0-21 15,0 0-15,0 0 0,0 22 16,0-22-16,21-21 0,-21 21 0,21 0 15,-21 0-15,21-21 0,-21 22 0,0-44 47,0 1-47,-21 21 16,21-21-16,0 0 0,-21 21 0,0-21 16,21 0-16,-21 21 15,21 21 16,0 0-31,21 0 0,0-21 16,0 0-16,0 0 0,0 21 16,1-21-16,-1 0 0,0 0 0,21 0 15,-21 0-15,22 0 0,-22 0 0,21 0 16,-21 0-16,1-21 0,20 21 0,-21-21 16,0 21-16,22-21 15,-22 0-15,-21-22 0,21 22 0,0 0 16,0-21-16,0-1 0,-21 1 15,22 0-15,20-43 0,-21 43 0,-21-22 16,21 22-16,0-1 0,1-20 16,-1 21-16,-21-1 0,21 1 0,-21 21 15,21 0-15,-21-1 0,0 44 32,-21-1-32,0 21 0,0-21 0,-1 22 15,22-1-15,-21 21 0,0-20 16,21-1-16,-21 0 0,21 1 15,0-1-15,0 0 0,0 1 0,0-1 16,0-21-16,0 22 0,0-22 0,0 0 16,0 0-16,0 0 0,0 0 15,21-21 1,0 0 0,0-21-16,-21 0 0,0 0 15,0-21-15,0 20 0,0 1 16,0-21-16</inkml:trace>
  <inkml:trace contextRef="#ctx0" brushRef="#br0" timeOffset="12639.68">8953 4530 0,'-21'0'15,"42"0"-15,-63 0 0,63 0 32,0 0-32,1 0 0,-1 0 15,0 0-15,21 21 0,-21-21 0,22 0 16,-22 0-16,21 0 0,-21 0 15,22 0-15,-1 0 0,0 0 0,1 0 16,-1 0-16,0 0 0,1 0 0,20 0 16,1-21-16</inkml:trace>
  <inkml:trace contextRef="#ctx0" brushRef="#br0" timeOffset="13474.78">10943 4043 0,'0'0'0,"0"-42"16,-21 42 0,21 21-16,-21-21 15,0 42-15,21-21 0,0 22 0,-22-1 16,1 0-16,21 1 0,0 20 15,0 1-15,-21-22 0,21 21 16,-21-20-16,21 20 0,-21-20 0,21-1 16,0 0-16,0 1 0,0-1 0,0-21 15,-21 21-15,21-20 0,-22-1 0,22 0 16,0 0 0,-21-21-16,0 0 15,21-21-15,0 0 0,0 0 16,0-1-16,0 1 0,0-21 0,21 21 15,0 0-15,1-22 0,-1 22 16,0-21-16,21 21 0,-21-1 0,1 1 16,20 0-16,-21 0 0,0 21 15,22 0-15,-22 0 0,0 0 0,0 0 16,0 0-16,0 0 0,1 21 16,-1 0-16,-21 0 0,0 1 0,0-1 15,0 0-15,0 0 0,0 0 0,0 0 16,-21 22-16,-1-22 0,-20-21 15,21 21-15,0 0 0,-22 0 16,22-21-16,-21 22 0,21-22 0,0 0 16,-22 21-16,22-21 0,0 0 0,0 0 15,21 21 17,21-21-17,0 0-15,0 0 0,0 0 0,22 0 16,-22 0-16,21 0 0,1 0 15,-22 0-15,21 0 0,0 0 0,1 0 16,20-21-16,-20 21 0,-1-21 0,0-1 16,1 1-16,-1 0 0,0 0 0,-21 0 15,22-22-15,-1 22 0,-21-21 16,0 21-16,1-22 0,-1 22 0,0-21 16,0 21-16,-21 0 0,0-1 0,-21 22 15,0 0 1,-22 22-16,22 20 0,0-21 15,0 21-15,-21-20 0,20 20 16,1 0-16,21-21 0,0 22 0,0-1 16,0-21-16,0 0 0,0 1 0,0-1 15,0 0-15,21-21 0,1 0 16,-1 21-16,0-21 0,0 0 0,0 0 16,22 0-16,-22 0 0,0-21 0,0 21 15,21-21-15,-20 0 0,-1-1 0,0 1 16,0 0-16,0-21 0</inkml:trace>
  <inkml:trace contextRef="#ctx0" brushRef="#br0" timeOffset="15451.61">13758 4170 0,'0'21'0,"0"-42"0,0 63 0,0-21 16,-21 1-16,21-1 0,0 0 0,0 0 15,0 0-15,0 0 0,0 1 0,0-1 16,0 0-16,0 0 16,21-21 15,0-21-31,1 0 0,-1 0 0,-21-1 15,21-20-15,0 21 0,0-21 16,0-1-16,1-20 0,-1 20 16,0-20-16,0-1 0,0 1 0,0 21 15,1-22-15,-22 1 0,21-1 0,-21 22 16,0-1-16,0 1 0,0 21 16,0-21-16,-21 63 15,21 0-15,-22 21 16,1 1-16,21-1 0,-21 0 0,0 22 15,21-22-15,0 22 0,-21-1 16,0-21-16,21 22 0,0-1 0,0-20 16,0 20-16,0-20 0,0-1 15,0 0-15,0-21 0,21 22 0,0-22 16,-21 0-16,21-21 0,0 21 16,0-21-16,1 0 0,20 0 0,-21 0 15,21 0-15,-20-21 0,20 21 0,0-21 16,-21-21-16,22 20 0,-22-20 0,21 0 15,-21-1-15,22 1 0,-22-21 16,0-1-16,21 1 0,-20-1 0,-1 1 16,0 20-16,0-20 0,-21-1 0,0 1 15,21 20-15,-21 1 0,0 21 0,0-21 16,-21 42 0,0 21-16,-43 63 15,43-41-15,0-1 16,21 0-16,-21 22 0,0-22 15,21 22-15,0-22 0,0 22 0,0-22 16,0 21-16,0-20 0,0-1 0,0 0 16,0 1-16,0-22 0,0 0 0,0 0 15,0 0-15,21 1 0,0-1 16,0-21-16,0 0 0,1 0 0,-1 0 16,0 0-16,0 0 0,0-21 0,0-1 15,1 1-15,-1 0 0,0 0 16,0 0-16,0-22 0,22 22 15,-22-21-15,0 0 0,0 20 0,0-20 16,0 21-16,1 0 0,-1 0 0,0 21 16,0 0-16,0 0 0,0 0 15,-21 21-15,22 0 16,-1 0-16,-21 0 0,0 0 0,0 22 16,21-22-16,-21 21 0,0-21 0,0 1 15,0-1-15,0 21 0,0-21 0,0 0 16,0 1-16,-21-1 0,0 0 15,-1-21-15,1 21 16,0-21-16,0 0 0,0 0 16,0 0-16,-1 0 15,1-21-15,21 0 16,-21 21-16,21-21 16,-21 21 15,21 21-31,0 0 15,21 0 1,0-21-16,0 0 16,1 21-16,-1-21 0,0 21 0,21-21 15,-21 0-15,1 0 0,20 0 0,0 0 16,1 0-16,-1 0 0,21 0 16,-20 0-16,-1 0 0,0 0 15,22 0-15,-43 0 0,21 0 0,1 0 16,-22-21-16,0 21 0,0-21 0,0 0 15,1 0-15,-1 0 0,0-1 16,-21-20-16,21 21 0,-21-21 0,21-1 16,-21 22-16,21-21 0,-21 21 0,0-1 15,0 1-15,0 0 0,0 0 0,-21 21 32,0 21-32,0 0 0,0 0 0,0 1 15,-1-1-15,1 0 0,21 21 16,0-21-16,-21 1 0,21-1 0,0 21 15,0-21-15,0 0 0,0 1 16,0-1-16,0 0 0,21 0 0,0 0 16,1 0-16,-1 1 0,0-1 15,0 0-15,21-21 0,1 21 0,-1-21 0,0 21 16,1-21-16,-1 0 0,0 0 16,1 0-16,20 0 0,-20 0 0,-1 0 15,0 0-15,1 0 0,-1 0 0,0-21 16,1 21-16,-22-21 0,21 0 0,-21-22 15,22 22-15,-22 0 0,0-21 16,0 21-16,0-22 0,-21 22 16,0-21-16,0 21 0,0-1 0,0 1 0,0 0 15,-21 21-15,0 0 16,0 0-16,0 0 0,-1 0 16,1 0-16,-21 0 0,21 21 0,0 0 15,-22 1-15,22-1 0,0 0 0,0 21 16,0-21-16,-1 1 0,22-1 0,-21 0 15,21 0-15,0 0 0,0 0 16,0 1-16,0-1 0,21 0 16,1-21-16,-1 0 0,0 0 0,0 0 15,0 0-15,0 0 0,1 0 16,-1 0-16,0 0 0,0-21 0,21 0 0,-20 21 16,-1-22-16,0-20 15,0 21-15,0-21 0,0-1 0,1 1 16,-1 0-16,0-22 0,0 22 0,0-22 15,0 1-15,1-1 0,-1 1 16,0 20-16,0-20 0,0 21 16,0-1-16,-21-20 0,0 42 0,0 42 31,-21 0-31,0 0 16,0 21-16,0 1 0,21-1 15,-21 22-15,-1-22 0,1 21 0,21 1 16,0-1-16,0-20 0,0 20 0,0-20 15,0-1-15,0 0 0,0 1 16,0-1-16,0-21 0,0 21 0,0-20 16,0-1-16,0 0 0,21 0 0,1 0 15,-1-21-15,0 0 16,0 0-16,0 0 16,0 0-16,1-21 0,-1 0 15,0 21-15</inkml:trace>
  <inkml:trace contextRef="#ctx0" brushRef="#br0" timeOffset="17457.28">19240 3598 0,'0'-42'16,"0"84"-16,0-105 0,0 42 0,0 0 0,0-22 15,0 22-15,0 0 0,0 0 16,-21 21-16,0 0 0,0 0 15,0 0-15,0 0 0,-1 0 0,-20 21 16,21 0-16,-21 21 0,-1 1 16,22-1-16,-21 0 0,-1 1 0,22-1 15,-21 0-15,21 1 0,-22 20 0,22-20 16,0-1-16,21 0 0,0 1 16,0-1-16,0 0 0,0-21 0,0 22 15,21-22-15,0 21 0,1-21 0,-1 1 16,0-1-16,0 0 0,0 0 0,22-21 15,-22 0-15,21 0 0,0 0 16,1 0-16,-1 0 0,0 0 16,1 0-16,-1-21 0,0 0 0,1 0 0,20-43 15,-20 22-15,-22-1 16,0 1-16,0 0 0,0-1 16,-21 1-16,0-21 0,0 20 0,0-20 15,0 20-15,0 1 0,0-21 0,-21 20 16,0-20-16,0 20 0,-22 1 15,22 21-15,-21-21 0,0 20 0,20 22 16,-20 0-16,0 0 0,-1 22 0,1-1 16,21 0-16,-21 21 0,20 22 15,1-22-15,0 0 0,21 22 16,0-22-16,0 22 0,0-22 0,0 0 16,0 22-16,21-22 0,0 1 0,22-1 15,-22 0-15,21-21 0,-21 1 16,22-1-16,-1 0 0,0 0 0,22-21 15,-22 0-15,1 0 0,20 0 0,-21 0 16,1-21-16,20 0 0,-42 21 0,22-43 16,-1 22-16,-21 0 0,0-21 15,1 21-15,-1-1 0,0 1 0,-21 0 16,0 0-16,0 42 31,-21-21-31,21 42 0,-21-20 0,-1-1 16,22 21-16,0-21 0,0 0 15,-21 22-15,21-22 0,-21 0 0,21 0 16,0 0-16,0 1 0,0-1 16,0-42 15,0-1-15,0 1-16,21 0 0,-21 0 15,21-21-15,1 20 0,-22-20 0,21 0 16,0-1-16,0 1 0,0 21 0,0 0 15,1-22-15,-1 43 0,0-21 16,0 21-16,-21 21 16,0 1-16,0 20 0,0-21 15,0 0-15,0 22 0,0-22 16,0 21-16,21-21 0,-21 22 16,0-22-16,0 0 0,21 0 0,1 0 15,-1 0-15,-21 1 0,21-22 0,0 21 16,0-21-16,0 0 0,1 0 0,-1 0 15,0 0-15,21 0 0,-21 0 16,1 0-16,-1-21 0,0-1 0,0-20 16,0 21-16,0-21 0,1-1 15,-1 1-15,0 0 0,0-1 16,0-20-16,0 20 0,1-20 0,-1-1 16,0 1-16,0-1 0,0 1 15,0-1-15,1 1 0,-1 21 0,-21-1 16,0 1-16,0 21 0,0 0 15,-21 42-15,-1 0 16,1 21-16,0 1 0,0-1 0,-21 21 16,20-20-16,1 20 0,0 1 15,21-22-15,0 22 0,0-1 0,0-21 16,0 22-16,0-22 0,0 1 0,0 20 16,0-21-16,0-20 0,0 20 15,21-21-15,-21 21 0,21-20 0,1-22 16,-1 21-16,0 0 0,21-21 15,-21 0-15,22 0 0,-22 0 0,21 0 16,-21-21-16,22 0 0,-22-1 0,0 1 16,0 0-16,0-21 0,1 21 15,-1-22-15,0 22 0,0 0 16,-21 0-16,0 0 0,0-1 0,0 44 16,0-1-1,0 0-15,0 0 0,0 0 0,-21 22 16,21-22-16,0 0 0,0 21 0,0-21 15,0 1-15,0-1 0,0 0 0,21 0 16,0-21-16,0 21 0,1-21 16,-1 0-16,0 0 0,21 0 15,-21 0-15,22 0 0,-22 0 0,21 0 16,-21 0-16,1-21 0,20 0 0,-21 21 16,0-42-16,0 20 0,1 1 15,-1-21-15,0 21 0,0-22 0,0 1 16,-21 0-16,21-1 0,-21 22 0,22-21 15,-22 21-15,0 0 0,0-1 16,0 44 0,0-1-16,0 0 15,-22 0-15,1 0 0,21 22 16,-21-1-16,21 0 0,0 1 16,0-1-16,-21 0 0,21 1 0,0 20 15,0-21-15,0 1 0,0-1 0,0 0 16,0 22-16,-21-22 0,21 1 0,-21-1 15,21 21-15,-22-20 0,1 20 16,0 1-16,0-22 0,0 22 16,0-1-16,-1 1 0,1-22 0,-21 21 15,21-20-15,-22 63 0,1-64 0,21 0 16,0-21-16,0 22 0,-1-22 16,1 0-16,0-21 15,0 0-15,21-21 0,0 0 16,0 0-16,0-22 0,0 22 15,21-21-15,0-1 0,0 1 16,1 0-16,-1-22 0,0 1 0,0 20 16,0-20-16,22-1 0,-22 1 0,0 21 15,0-1-15,0 1 0,22-43 16,-22 43-16,0 21 0,21-22 16,-21 22-16,22-21 0,-1 0 0,85-22 15,-63 22-15</inkml:trace>
  <inkml:trace contextRef="#ctx0" brushRef="#br0" timeOffset="17783.65">23093 3916 0,'0'-21'16,"0"42"-16,0-63 0,0 20 0,-21 22 31,21 22-31,-22-1 0,1 0 0,0 21 16,0-21-16,21 22 16,-21-1-16,0 0 0,-1 1 0,1-1 15,21-21-15,-21 22 0,0-22 0,21 21 16,0-21-16,0 0 0,-21-21 15,21 22-15,21-22 32,-21-22-32,21 1 15,-21 0-15</inkml:trace>
  <inkml:trace contextRef="#ctx0" brushRef="#br0" timeOffset="18101.06">22987 3556 0,'-21'0'0,"42"0"0,-63 0 0,20 21 16,1 0-16,0 1 0,21-1 0,0 0 15,0 0-15,0 0 16,0 0-16,21-21 0,0 0 16,1 0-16,-1 0 0,0 0 0,0 0 15,21 0-15,-20 0 0,-1-21 0,0 21 16,-21-21-16,0 0 0,21 0 15,-21 0-15,0-1 0,0 1 0,0 0 16,0 0-16,0 0 16,-21 21-16,0 0 0,0 0 15,-1 21-15,-20-21 0,21 21 0,0 0 16,-22 22-16,22-22 0,0 0 0,0 21 16,21-21-16,0 22 0,0-22 15,0 0-15,0 21 0,21-20 0,21-1 16,-20 0-16,20 0 0,0 0 0</inkml:trace>
  <inkml:trace contextRef="#ctx0" brushRef="#br0" timeOffset="19627.72">23495 3979 0,'0'0'0,"0"-21"16,-21 21-1,0 0-15,21 21 16,-22 1-16,1-1 0,0 0 0,21 21 15,-21-21-15,0 22 0,21-22 0,0 21 16,-21-21-16,21 22 0,-22-22 16,22 21-16,0-21 0,0 1 0,0-1 15,0 0-15,0 0 0,0 0 0,0 0 16,0-42 15,0 0-31,0 0 16,0 0-16,0 0 0,22-1 0,-1-20 15,0 21-15,0-21 16,0-1-16,0 1 0,22 0 0,105-85 16,-127 105-1,21 22-15,-20 0 0,-1 0 0,0 0 16,0 0-16,0 0 0,-21 22 16,0-1-16,0 0 0,0 0 0,0 21 15,0-20-15,0 20 0,0-21 0,0 21 16,0-20-16,0 20 0,0-21 15,0 0-15,0 0 0,0 1 0,0-1 16,0 0-16,0 0 0,21-21 16,1 0-16,-1 0 0,0 0 15,21 0-15,-21 0 0,1 0 16,20 0-16,-21-21 0,21 21 0,-20-21 16,20 0-16,-21-22 0,21 22 0,-20-21 15,20-1-15,-21 1 0,0 0 16,0-1-16,1 1 0,-1 0 0,-21 21 15,0-1-15,0 1 0,-21 21 16,-1 0-16,1 21 0,0 1 16,0 20-16,0-21 0,0 21 15,21-20-15,0 20 0,0-21 0,0 21 16,0-20-16,0 20 0,0-21 16,0 0-16,0 0 0,0 1 15,0-1-15,0 0 0,0 0 16,21-21-16,-21-21 31,-21 21-15,21-21-16,-22 21 15,44 0 32,-1 0-47,0 0 0,0 0 0,0 0 16,0 0-16,1 0 0,-1 0 0,0 0 15,21 0-15,-21 0 16,1 0-16,20 0 0,-21-21 0,21-1 16,-20 22-16,-1-21 0,0 0 0,21 0 15,-21-21-15,22 20 0,-22-20 0,0 21 16,21 0-16,-42-22 0,22 22 16,-22 0-16,21 21 0,-42 0 15,-1 0 1,1 21-16,0 0 0,0 1 15,0-1-15,0 0 0,21 0 0,-22 0 16,22 0-16,-21 1 0,21-1 16,0 0-16,0 0 0,0 0 15,21 0-15,1 1 16,-1-22-16,21 21 0,0-21 0,1 21 16,20-21-16,-20 21 0,20-21 0,1 0 15,-1 21-15,-21-21 0,22 0 16,-22 0-16,22 0 0,-22 0 0,0-21 15,1 0-15,-22 0 0,21 0 0,-21-1 16,22-20-16,-22 0 0,0-1 16,0 22-16,-21-21 0,0 0 0,0 20 15,0 1-15,0-21 0,-21 21 16,0 21-16,0 0 0,-22 0 16,22 0-16,-21 21 0,0 0 15,-1 0-15,1 0 0,21 22 0,-22-22 16,22 0-16,0 21 0,0-20 0,21-1 15,-21 0-15,21 0 0,0 0 16,0 0-16,0 1 0,21-1 0,0 0 16,0-21-16,0 21 0,1-21 0,-1 0 15,0 0-15,0 0 0,0 0 0,0 0 16,1 0-16,-1-21 16,0 21-16,0-21 0,0-22 0,0 22 15,1 0-15,20-21 0,-21-1 16,0 1-16,0 0 0,22-1 15,-22 1-15,0-21 0,21 20 0,1 1 16,-22 0-16,21-1 0,-21 1 0,22 21 16,-22-22-16,-21 1 0,0 21 15,0 0-15,0 0 0,0-1 0,0 1 16,-21 21-16,0 0 0,-22 0 16,22 21-16,0 1 0,0-1 15,0 21-15,-22-21 0,22 22 0,0-1 16,0 0-16,0 1 0,-1-1 0,1 0 15,0 22-15,0-22 0,0 0 16,0 22-16,-1-22 0,22 1 16,0-1-16,-21-21 0,21 21 0,0-20 15,0 20-15,0-21 0,0 0 0,0 0 16,21 1-16,1-22 16,-1 21-16,0-21 0,0 0 15,43 0 1,-43 0-16,0 0 0,0 0 0,21 0 0,-20 0 15,-1-21-15,21 21 0,-21-22 16,0 22-16</inkml:trace>
  <inkml:trace contextRef="#ctx0" brushRef="#br0" timeOffset="20000.53">26183 4318 0,'21'0'46,"0"0"-30,1 0-16,-1 0 0,0-21 16,0 21-16,0-21 0,0 21 15,1-21-15,-1-1 0,0 1 16,0 0-16,-21 0 0,0 0 16,0 0-16,0-1 0,0 1 15,-21 21 1,0 0-16,0 0 0,-22 21 15,22 1-15,0-1 0,0 0 16,-22 0-16,22 21 0,0-20 0,0-1 16,21 0-16,0 21 0,0-21 0,0 1 15,0-1-15,0 0 0,0 0 16,0 0-16,21 0 0,0 1 16,0-22-16,1 0 0,-1 0 0,21 0 15,-21 0-15,0 0 0,1 0 16,-1 0-16,0 0 0,0 0 0,0 0 15,0-22-15,1 1 0,-22 0 0,21 21 16,0-21-16</inkml:trace>
  <inkml:trace contextRef="#ctx0" brushRef="#br0" timeOffset="20428.09">24807 3641 0,'-42'0'15,"84"0"-15,-105 0 0,63 21 16,21 0 15,0-21-31,0 0 16,0 0-16,-21-21 31,-21 21 0,0 0-15,21 21 0,-21-21 15,21 21-31</inkml:trace>
  <inkml:trace contextRef="#ctx0" brushRef="#br0" timeOffset="26615.88">5503 6265 0,'21'-21'0,"-21"0"0,22 21 16,-22-21-16,0 0 0,0 0 15,0-1-15,0 1 0,-22 21 31,1 0-31,0 0 0,0 0 16,-21 0-16,20 21 0,1 22 0,-21-22 16,21 21-16,0 1 0,-22-1 15,22 21-15,0 1 0,0-1 0,0 1 16,-1-1-16,1 1 0,0-1 0,21-20 16,0 20-16,0-20 0,0 20 15,0-21-15,0 1 0,0-1 0,0-21 16,0 22-16,42-22 0,-20-21 0,-1 0 15,0 0-15,21 0 0,-21 0 16,22-21-16,-22 21 0,21-22 0,1 1 16,-22-21-16,21 21 0,-21 0 15,22-22-15,-22 22 0,0-21 0,21-1 16,-21 1-16,1 0 0,-1-1 16,0 1-16,0 21 0,0-21 0,0-1 15,1 22-15,-22 0 0,0 42 31,0 0-31,0 0 0,-22 1 16,1 20-16,21-21 0,0 21 0,-21-20 16,0 20-16,21-21 0,0 0 0,0 22 15,0-22-15,0 0 0,0 0 16,0 0-16,21 0 0,0 1 16,0-22-16,1 21 0,-1-21 0,0 0 15,0 0-15,21 0 0,-20 0 0,-1 0 16,0 0-16,0 0 0,0-21 15,0-1-15,1 1 0,-22 0 16,0 0-16,0 0 0,0 0 16,0-1-16,-22 1 0,1-21 15,0 21-15,0 0 0,0-1 0,0 1 16,-1 0-16,1 0 0,0 21 0,0 0 16,0-21-16,0 21 0,21-21 31,21-1-16,21 1-15,-21 21 0,22-21 16,-22 21-16,21-21 0,0 21 16,-20 0-16,20 0 0,0 0 0,-21 0 15,1 0-15,20 0 0,-21 0 0,0 21 16,0 0-16,-21 0 0,22 1 16,-1-1-16,-21 0 0,0 0 0,0 21 15,21-20-15,-21-1 0,21 21 0,-21-21 16,0 22-16,21-22 0,-21 0 0,0 0 15,0 0-15,0 22 0,0-22 16,0 0-16,0 0 16,0 0-16,-21-21 15,21-21 1,0 0 0,0 0-16,0 0 0,0-1 15,0 1-15,0 0 0,21 0 0,0-21 16,1 20-16,-1-20 0,0 21 15,21-21-15,-21 20 0,22-20 0,-1 21 16,-21 0-16,22 0 0,-22-1 16,0 22-16,0 0 0,0 0 0,0 0 15,1 0-15,-1 0 0,-21 22 0,0-1 16,0 0-16,0 0 16,0 21-16,0-20 0,0-1 0,0 0 15,0 0-15,0 0 0,0 22 16,-21-22-16,21 0 0,0 0 0,0 0 15,0 0-15,0 1 16,21-22-16,0 0 16,0 0-16,0 0 0,0 0 15,22 0-15,-22 0 0,21 0 0,-21-22 16,22 1-16,-1 0 0,-21 0 0,22 0 16,-22 0-16,21-22 0,-21 1 15,0 21-15,1-22 0,-1 22 16,-21-21-16,0 21 0,0 0 0,0-1 0,0 1 15,-21 21 1,-1 0-16,1 0 0,0 0 0,0 21 16,21 1-16,0-1 0,-21 0 15,21 0-15,0 0 0,0 0 0,0 1 16,0 20-16,0-21 0,21 0 0,0 0 16,-21 1-16,21-1 0,-21 0 15,21 0-15,-21 0 0,22-21 16,-22 21-16,-22-21 31,1 0-31,0 0 16,0-21-16,0 21 0,0-21 15,-1 21-15,1 0 0,21-21 16,-21 21 0,21 21-16,0 0 15,0 0 1,21 1-16,0-1 0,1 0 15,-1-21-15,0 0 0,0 0 16,21 0-16,-20 0 0,-1 0 16,21 0-16,-21 0 0,22 0 15,-1 0-15,0-21 0,-21 21 16,22-21-16,-1-1 0,-21 22 0,0-21 16,1 0-16,-1-21 0,0 21 0,0-22 15,0 1-15,0 0 0,1-1 16,-1-20-16,0-1 0,-21 1 0,0-1 15,21 1-15,-21-22 0,21 22 0,-21-1 16,21 1-16,-21-1 0,0 1 16,22-1-16,-22 1 0,21 20 0,-21 1 15,0 0-15,0 20 0,21 1 16,-21 0-16,0 42 16,0 0-16,0 1 0,0 20 0,0 0 15,-21 22-15,21-22 0,-21 22 0,-1-22 16,1 21-16,21 1 15,-21-1-15,0 1 0,21-1 0,-21-20 16,21 20-16,0 1 0,0-1 0,0-20 16,0-1-16,0 0 0,0 1 0,0-1 15,0 0-15,21-21 0,-21 22 16,21-22-16,0 0 0,0 0 16,1 0-16,-1-21 0,0 0 15,0 0-15,21 0 0,-20 0 0,-1 0 16,0-21-16,21 0 0,-21 0 15,1 0-15,-1 0 0,21-1 16,-42 1-16,21-21 0,-21 21 0,21-22 16,-21 1-16,0 21 0,0-21 0,0 20 15,0 1-15,0 0 0,-21 21 16,0 0-16,0 0 0,0 0 16,0 21-16,-1 0 0,22 1 15,0 20-15,0-21 0,0 0 16,0 0-16,0 1 0,0-1 15,22 0-15,-1 0 0,0 0 0,0 0 16,-21 1-16,21-1 0,0 0 16,1 0-16,-1-21 0,0 21 0,0-21 15,0 0-15,0 21 0,1-21 0,-1 0 16,0 0-16,0 0 0,0 0 16,0 0-16,1 0 15,-1-21-15,0 21 0,-21-21 0,21 0 16,0 0-16,-21 0 0,21-1 15,-21-20-15,22 21 0,-22-21 0,0 20 16,21-41-16,-21 42 0,21 0 16,-21-1-16,0 44 31,0-1-31,-21 0 0,21 0 16,0 0-16,-21 22 0,21-22 0,0 0 15,0 0-15,0 0 0,0 0 0,0 1 16,0-1-16,0 0 0,21-21 15,0 21-15,0-21 0,0 0 16,0 21-16,1-21 0,-1 0 0,0 0 16,21 0-16,-21 0 0,1 0 0,-1-21 15,0 21-15,0-21 0,0 0 16,0 0-16,1-1 0,-1 1 0,0 0 16,-21 0-16,21-21 0,0 20 15,-21-20-15,0 0 0,0 21 0,21-1 16,-21 1-16,0 0 0,0 0 0,0 42 15,-21 0 1,0-21-16,21 43 0,0-22 16,-21 42-16,0-42 0,21 1 15,0-1-15,0 21 0,0-21 0,0 0 16,0 1-16,0-1 0,0 0 16,21 0-16,0-21 15,-21 21-15,21-21 0,0 0 0,1 0 16,-1 0-16,0 0 0,0 0 0,0 0 15,0 0-15,1-21 0,-1 0 0</inkml:trace>
  <inkml:trace contextRef="#ctx0" brushRef="#br0" timeOffset="27812.16">9652 6604 0,'0'-42'0,"0"84"0,0-105 15,0 41-15,-21 1 0,21 0 0,-21 0 16,-1 21-16,1 0 15,0 0-15,0 21 16,21 0-16,-21 0 0,0 22 0,21-22 16,-22 21-16,22-21 0,0 22 0,-21-22 15,21 21-15,0-21 0,0 22 0,0-22 16,0 21-16,0-21 0,0 1 16,0-1-16,0 21 0,21-21 15,1 0-15,-22 1 0,21-22 0,0 0 16,0 0-16,0 0 0,22 0 0,-22 0 15,0 0-15,21 0 0,-21 0 16,22-22-16,-22 1 0,21 0 16,-21 0-16,22 0 0,-22 0 0,21-22 15,-21 1-15,1 0 0,20-22 0,-21 22 16,0-22-16,0 1 0,1-22 16,-1 22-16,0-1 0,0 1 0,-21-1 15,0 1-15,21-1 0,-21 22 0,0-1 16,0 22-16,0 0 0,0 0 0,0 0 15,-21 21-15,0 0 0,0 0 16,0 0-16,21 21 0,0 0 16,0 0-16,-22 22 0,22-22 15,0 21-15,-21 0 0,21 1 0,0 20 16,0-20-16,0 20 0,0-21 16,0 22-16,0-1 0,-21 1 0,21-22 15,0 22-15,0-22 0,-21 0 0,21 1 16,0-1-16,0 0 0,0-20 0,0 20 15,0-21-15,0 0 0,0 0 0,21 1 16,0-22-16,0 21 0,1-21 16,-1 0-16,0 0 0,0 0 0,21 0 15,-20 0-15,-1-21 0,21 21 0,-21-22 16,0 1-16,22 0 0,-22 0 16,0 0-16,0 0 0,0-22 0,22 22 15,-22 0-15,-21-21 0,21 20 16,-21 1-16,21 21 0,-21-21 0,-21 42 31,0 0-31,21 1 16,0-1-16,-21 0 15,21 0-15,0 0 0,0 0 0,0 1 16,0-1-16,0 0 0,0 0 16,0 0-16,21-21 15,-21 21-15,21-21 0,0 0 0,0 0 16,1 0-16,-1 0 0,0 0 15,0 0-15,0 0 16,0 0-16,-21-21 0,22 0 0,-1 0 16,-21 0-16,0-22 0,21 22 15,-21 0-15,0-21 0,0-1 0,0 1 16,0 21-16,0-21 0,0-1 0,0 22 16,0 0-16,-21 21 0,0 0 15,-1 0-15,1 0 0,-21 0 0,21 0 16,0 21-16,-1 0 0,-20 0 0,21 1 15,0-1-15,0 0 0,21 0 0,0 0 16,0 0-16,0 1 0,0-1 16,0 0-16,21 0 15,0-21-15,0 0 0,0 0 0,0 0 16,1 0-16,20 0 0,-21 0 0,0 0 16,0 0-16,22 0 0,-22 0 0,0-21 15,21 0-15,-20 0 0,-1 21 16,21-22-16,-21 1 0,22-21 0,-1 21 15,0 0-15,-21-1 0,22 1 0,-1 0 16,-21 21-16,22 0 0,-22 0 16,0 0-16,-21 21 0,0 0 15,0 1-15,0 20 0,-21-21 16,0 0-16,-1 0 0,-20 85 16,42-85-1,0 1-15,0-1 0,0 0 16,0 0-1,21-21-15,0 0 0,1 0 16,-1 0-16,0 0 0,0 0 0,0 0 16,0 0-16,1 0 0,-1 0 0,0-21 15,0 21-15,-21-21 0,0 0 16,21 21-16,-21-22 0,21 1 0,-21 0 16,0-21-16</inkml:trace>
  <inkml:trace contextRef="#ctx0" brushRef="#br0" timeOffset="28060.2">10435 6223 0,'-42'0'0,"84"0"0,-105 0 0,41-21 0,44 21 31,-1 0-31,0 0 0,0 0 0,21 0 16,1 0-16,-22 0 0,42 0 0,-20 0 15,-1 0-15,22 0 0,-22 0 16,21 0-16,-20-21 0,-1 21 0,0 0 16,1 0-16,-22 0 0,0 0 15,-21-21-15,-21-1 16,0 1-16,0 21 0,-22 0 16</inkml:trace>
  <inkml:trace contextRef="#ctx0" brushRef="#br0" timeOffset="28353.12">8318 6181 0,'-42'21'0,"84"-42"0,-105 42 0,84-21 16,0 0-1,0 0-15,1-21 0,20 21 0,0 0 16,1 0-16,-1-21 0,0 21 16,1 0-16,20 0 0,-42 0 0,22 0 15,-1 0-15,-21 0 0,0-22 0,0 22 16,1 0-16,-1 0 16</inkml:trace>
  <inkml:trace contextRef="#ctx0" brushRef="#br0" timeOffset="29551.38">1651 9419 0,'-21'0'63,"0"0"-63,-1 0 0,1 0 15,0 0-15,0-21 0,0 21 0,0 0 16,-22 0-16,22 0 0,-21 0 15,21 0-15,-22 0 0,22 0 0,-21 0 16,21 0-16,-22 0 0,1 0 16,21 0-16,0 0 0,-22 0 15,22 0-15,0 0 0,0 0 16,0 0-16,42 0 31,0 0-15,0 0-16,0 0 0,22 0 15,-1 0-15,21 0 0,-20 0 0,20 0 16,22 0-16,-22 0 0,22 0 16,-21 0-16,20 0 0,-20 0 0,20 0 15,-20 0-15,-1 0 0,1 0 16,-22 0-16,22 0 0,-22 0 0,0 0 16,-20 0-16,20 0 0,-21 0 15,0 0-15,0 0 0,1 0 0,-22-21 16,0 0-1,0 0-15,-22-1 16,1 22-16,0-21 0,0 21 16,-21-21-16,20 21 0,-20-21 0,21 21 15,0 0-15,0-21 0,-1 21 0,1-21 16,0 21-16,0 0 0,42 0 47,21 0-32,-20 0-15,-1 0 0,0 0 0,21 0 16,-21 0-16,1 0 0,20 0 16,-21 0-16,-21 21 0,21 0 15,-21 0-15,0 0 0,0 0 16,-21 1-16,0-1 0,0 21 0,0-21 16,-1 22-16,1-22 0,-21 21 0,21-21 15,0 0-15,-1 22 16,1-22-16,0 0 0,0 0 0,0 0 0,21 1 15,-21-22-15,21 21 0,0 0 16,0-42 31,0 0-47,21-1 0</inkml:trace>
  <inkml:trace contextRef="#ctx0" brushRef="#br0" timeOffset="30926.81">3789 9081 0,'0'0'0,"0"-22"47,21 22-32,0-21 1,0 21-16,0-21 0,1 0 0,-1 21 15,21-21-15,-21 0 0,0-1 0,22-20 16,-22 21-16,0 0 0,0-22 16,0 1-16,1 21 0,-1-21 0,-21-1 15,0 22-15,21-21 0,-21 21 16,0-22-16,0 22 0,0 0 0,0 0 16,-21 21-1,0 0-15,21 21 0,0 0 16,0 0-16,-22 22 0,22-1 15,0 0-15,-21 1 0,21 20 0,0 1 16,0-22-16,0 21 0,0 1 16,0-1-16,0-20 0,-21 20 0,21-20 15,0 20-15,0-21 0,0 1 0,0-1 16,0 0-16,0 1 0,0-22 16,0 21-16,0-21 0,0 1 0,0-1 15,-21 0-15,0-21 0,0 0 16,-1 0-16,1 0 0,0 0 15,0-21-15,0 0 0,0-1 0,-1 1 16,1 0-16,0 0 0,0 0 16,0 0-16,21-1 0,-21 1 15,-1 0-15,22 0 0,-21 21 0,21 21 32,21 0-17,1 0-15,-1-21 0,0 22 16,0-22-16,0 21 0,0 0 15,1-21-15,-1 0 0,21 0 0,-21 0 16,22 0-16,-22 0 0,21 0 0,0-21 16,-20 21-16,20-21 0,0-1 15,1 1-15,-1 0 0,-21 0 16,21 0-16,-20 0 0,-1-22 0,0 1 16,0 21-16,0-22 0,-21 1 15,0 0-15,21-1 0,-21-20 0,0 21 16,22-22-16,-22 22 0,0-1 0,0 1 15,0 0-15,0-1 0,21 1 16,-21 21-16,0 0 0,-21 42 31,21 0-31,-22 21 0,22 1 16,0-1-16,-21 22 0,21-22 0,-21 21 16,21 1-16,0-22 0,0 22 15,0-22-15,0 0 0,0 1 0,0-1 16,0 0-16,0-20 0,21-1 0,0 21 15,-21-21-15,22 0 16,-1 1-16,0-1 0,0-21 16,0 0-16,0 0 0,1 0 15,-22-21-15,0-1 0,0 1 16,0 0-16</inkml:trace>
  <inkml:trace contextRef="#ctx0" brushRef="#br0" timeOffset="31108.97">4339 9144 0,'-21'0'0,"42"0"0,-63-21 16,42 0-16,0 0 16,21 21-16,0-22 15,0 22-15,0-21 0,1 21 16,20 0-16,0-21 0,1 21 0,-1 0 16,21 0-16,-20 0 0,-1-21 0,0 21 15,1 0-15,-1 0 0,-21 0 16,43 0-16,-43-21 15,0 21-15</inkml:trace>
  <inkml:trace contextRef="#ctx0" brushRef="#br0" timeOffset="33663.73">5419 9419 0,'0'21'16,"0"-42"-16,0 64 0,0-22 0,0 0 0,0 0 15,21-21 1,0 0 0,0-21-16,0 0 0,0 0 15,22 21-15,-22-43 0,21 22 0,1 0 16,-1-21-16,0 20 0,1-20 16,-1-21-16,0 20 0,1-20 0,-1 20 15,-21-20-15,21-1 0,-20 1 16,-1 21-16,-21-22 0,0 43 0,0-21 15,0 20-15,0 1 0,-21 21 16,-22 0-16,22 0 0,0 21 0,-21 1 16,20-1-16,1 0 0,0 21 15,21 1-15,0-1 0,0 0 0,0 1 16,0-22-16,0 21 0,0 0 0,0 1 16,21-22-16,0 21 0,1 1 15,-1-22-15,-21 0 0,0 21 0,21-21 16,-21 1-16,0-1 0,0 0 15,-21 0-15,0-21 16,-1 0-16,1 0 0,0 0 16,-21 0-16,21 0 0,-1-21 15,-20 0-15,21 21 0,0-21 0,0-1 16,-1 1-16,22 0 16,-21 21-16,21 21 15,21-21 1,1 21-16,-22 1 0,21-22 15,0 21-15,0 0 0,0-21 16,22 21-16,-22-21 0,0 0 0,21 21 0,-21-21 16,22 0-16,-22 0 0,21 0 0,-21 0 15,22 0-15,-22-21 0,21 21 16,1-21-16,-22 0 0,21 0 16,-21-1-16,0 1 0,1-21 0,-1 21 15,0-22-15,0 1 0,-21-21 16,0 20-16,21-20 0,0-1 0,-21 1 15,0-22-15,0 22 0,22-1 0,-1 22 16,0-22-16,-21 22 0,0 0 16,0 20-16,0-20 0,0 84 15,0-20 1,0 20-16,0 0 0,-21 1 16,0 20-16,21 1 0,-22-1 0,22 1 15,0-1-15,-21 1 0,21-1 16,-21-21-16,21 22 0,0-22 0,-21 1 15,21-22-15,0 21 0,0-21 16,0 0-16,0 1 0,0-1 0,0 0 16,0-42 15,0 0-31,0-1 0,0 1 16,21 0-16,0 0 0,0 0 0,1-22 15,-1 22-15,-21 0 0,21 0 16,0 0-16,0 21 0,-21 21 31,0 0-31,0 0 0,0 0 16,0 1-16,0-1 0,0 0 15,0 0-15,0 0 0,0 0 0,21 1 16,-21-1-16,22 0 0,-1-21 0,-21 21 16,21 0-16,0-21 0,0 0 15,0 0-15,1 21 0,20-21 0,0 0 16,-21 0-16,22 0 0,-1 0 0,0 0 15,1-21-15,-1 0 0,0 21 0,1-21 16,-22 0-16,21 0 0,-21-1 16,1 1-16,-1-21 0,-21 21 15,0 0-15,21-22 0,-21 22 0,0 0 16,0 0-16,-21 21 31,0 0-31,21 21 0,-22 0 0,1 0 16,21 0-16,-21 22 0,21 41 15,0-62 1,0-1-16,0 0 0,21-21 16,0 21-16,1-21 0,-1 0 15,0 0-15,0 0 0,0 0 16,0 0-16,1 0 0,-1-21 16,0 0-16,0 21 0,0-21 0,0-1 15,1-20-15,-22 21 0,0 0 16,21-22-16,-21 1 0,0 0 15,0-1-15,0 1 0,0 0 0,-21-1 16,21 1-16,-22 0 0,1-1 0,-21 22 16,21 0-16,0 21 0,-22 0 15,22 0-15,-21 21 0,21 0 0,-1 1 16,1-1-16,0 21 0,0 0 16,21 1-16,-21-1 0,21-21 0,0 22 15,0-1-15,0 0 0,21-21 0,21 22 16,-21-22-16,1 0 0,-1 0 15,0 0-15,21 1 0,-21-1 0,43-21 16,-43 0-16,0 0 0,22 0 16,-1 0-16,-21 0 0,21 0 15,1 0-15,-22-21 0,21 21 0,-21-22 16,22 1-16,-22 0 0,0-21 0,0 21 16,0-1-16,1 1 0,-1-21 15,-21 21-15,21 0 0,-21-1 16,-21 44-1,21-1-15,-21 0 16,-1 0-16,22 0 0,-21 0 0,21 1 16,0-1-16,0 0 0,0 0 0,0 0 15,0 0-15,0 1 0,0-1 16,0 0-16,21-21 0,1 0 16,-1 0-16,0 0 0,0 0 15,0 0-15,0 0 0,22 0 0,-22 0 16,0-21-16,21 21 0,-20-21 0,-1-1 15,0 22-15,0-42 0,0 21 16,0 0-16,1 0 0,20-43 16,-21 22-16,0-22 15,0 43-15,-21 42 32,0 0-32,-21 1 0,0-1 0,21 0 15,-21 0-15,21 0 0,-21 22 16,21-22-16,-21 0 0,21 0 0,0 0 15,0 0-15,0 1 0,21-1 16,0 0-16,0-21 0,0 21 16,22-21-16,-22 0 0,0 0 0,0 0 15,21 0-15,-20 0 0,-1 0 16,0 0-16,0 0 0,0 0 0,0 0 16,1-21-16,-1 0 0,-21 0 0,0-1 15,0 1-15,21-21 0,-21 21 0,21-22 16,-21 1-16,0-21 0,21 20 15,-21-20-15,21 20 0,1-20 0,-22-1 16,0 22-16,21 0 0,-21-1 16,21 22-16,-21 0 0,0 0 0,0 0 15,0 0-15,0 42 16,-21 0 0,0 0-16,-1 0 0,22 22 0,0-1 15,-21 0-15,21 1 0,-21-1 16,21 0-16,0 1 0,0-1 0,0 0 15,0 1-15,0-1 0,0 0 0,21 1 16,0-22-16,-21 21 0,22-21 0,-1 0 16,0 1-16,0-1 15,0 0-15,0 0 0,1-21 0,-1 21 16,21-21-16,-21 0 0,22 0 0,20 0 16,-21 0-16,-20 0 0,20 0 15,0 0-15,-21-21 0,22 21 16,-22-21-16,0 0 0,0 0 0,0-1 15,1 1-15,-1-21 0,0-22 16,-21 1-16,0 42 0,0 0 16,0-1-16,-21 1 0,-22 0 15,22 21-15,0 0 0,0 0 0,-21 0 16,20 21-16,1 0 0,-21 1 0,21 20 16,0-21-16,-1 0 0,1 22 15,21-22-15,0 0 0,0 0 16,0 21-16,0-20 0,0 20 15,0-21-15,21-21 0,1 0 16,-1 21-16,0-21 0,0 0 0,0 0 16,22 0-16,-22 0 0,0 0 15,0-21-15,21 0 0,-20 0 0,-1 0 16,0-1-16,0 1 0,0-21 16,22-43-16,-22 43 0,0-22 15,21-63-15,-21 64 16,1-64-16,-22 85 0,21-64 15,-21 63-15,0 22 0,0 0 16,0 0 0,-21 21-16,-1 0 0,1 21 15,0 21-15,0-20 0,0 20 0,-22 64 16,43-64-16,-21 22 0,0-1 16,21-21-16,0 22 0,0-1 15,0-20-15,0-1 0,0 22 0,0-22 16,0-21-16,0 21 0,21-20 0,0-1 15,1 0-15,-1 0 0,0 0 0,0-21 16,0 0-16,0 21 0,1-21 16,-1 0-16,0 0 0,0 0 15,0-21-15,22 21 0,-1-21 0,0 0 0</inkml:trace>
  <inkml:trace contextRef="#ctx0" brushRef="#br0" timeOffset="34476.22">11218 8403 0,'0'0'16,"0"-21"-16,0 0 0,-21 21 0,0 0 16,0 0-16,0 0 0,-1 42 15,1-21-15,0 1 16,0 20-16,0 0 0,0 22 0,21-22 15,-22 22-15,22-1 0,-21 1 16,0 20-16,21-20 0,-21-22 0,21 22 16,-21-1-16,0 64 15,-1-106-15,1 22 0,21-22 16,-21 0-16,21 0 0,-21-21 0,21 21 16,-21-21-16,0 0 15,21-21 1,0 0-16,0 0 15,21 0-15,0-1 0,0 1 0,21 0 16,-20 0-16,20-21 0,0 20 0,1 1 16,-1 0-16,0 0 15,1 21-15,-1-21 0,0 0 0,1 21 16,-1 0-16,-21 0 0,21 0 0,-20 0 16,-1 0-16,0 0 0,0 0 0,0 21 15,-21 0-15,0 0 16,0 0-16,-21 0 0,0 1 0,0-1 15,0 0-15,-22 0 0,22 0 0,-21-21 16,-1 21-16,22 1 0,-21-1 16,21-21-16,-22 21 0,-20 0 15,42-21 1,42 0 15,21 0-31,-21 0 16,1 0-16,20 0 0,-21 0 0,21 0 15,1 0-15,-22 0 0,21 0 16,1-21-16,-1 21 0,0-21 0,1 21 16,-22-21-16,21-1 0,0 1 0,-20 0 15,20 0-15,-21 0 0,0-22 0,22 1 16,-22 0-16,0 21 0,0-22 0,0 1 16,0 0-16,1 20 0,-22 1 15,0 0-15,0 0 0,-22 42 16,1 0-16,0 0 15,0 1-15,0 20 0,0-21 0,-1 21 16,22-20-16,-21 20 0,21-21 0,-21 21 16,21-20-16,0-1 0,0 0 15,0 0-15,0 43 16,21-43-16,0-21 0,1 0 16,-1 0-16,0 0 0,0 0 15,0 0-15,0 0 0,-21-21 16,22 21-16,-1-22 0,0 1 0</inkml:trace>
  <inkml:trace contextRef="#ctx0" brushRef="#br0" timeOffset="35297.19">13991 8700 0,'0'-22'31,"0"1"-31,0 0 16,21 0-16,0 0 0,1 0 16,-1-1-16,0 1 0,0-21 0,0 21 15,0 0-15,1-22 0,-22 22 0,0 0 16,21 0-16,-21 0 0,0-1 16,0 44-1,-21-22-15,-1 42 16,22-21-16,-21 0 0,21 22 0,-21-22 15,21 21-15,0 0 0,-21 1 0,21-22 16,0 21-16,0 1 0,0-1 0,0 0 16,0 1-16,0-1 0,0 0 15,0-21-15,0 22 0,0-22 16,0 21-16,0-21 0,0 1 0,0-1 16,0 0-16,0 0 0,-21-21 0,0 21 15,-1-21-15,1 0 0,0 0 0,0 0 16,-21 0-16,20 0 0,-20 0 0,21 0 15,0 0-15,0 0 0,-1 0 0,1 0 16,0 0-16,42 0 31,22 0-15,-22 0-16,21 0 0,-21 0 0,22 0 16,-1 0-16,0 0 0,1 0 15,-1 0-15,0 0 0,1 0 0,-1 0 16,-21 0-16,21 0 0,-20 0 15,20 0-15,-21 0 0,0 0 0,0 0 16,-21-21-16,0 0 16,0 0-1,0 0-15,0-1 0,0 1 16,0 0-16</inkml:trace>
  <inkml:trace contextRef="#ctx0" brushRef="#br0" timeOffset="35784.29">15028 7768 0,'21'-21'0,"-42"42"0,64-42 0,-43 0 15,0 0-15,0 0 32,-22 21-32,1 0 15,0 0-15,0 0 0,-21 0 0,20 0 16,1 0-16,0 0 0,0 21 0,-21 0 16,20 0-16,1 0 0,0 0 0,21 1 15,0-1-15,-21 0 0,21 0 16,0 0-16,0 0 0,0 1 0,0-1 15,21 0-15,0 21 0,0-21 0,1 1 16,-1-1-16,0 0 0,21 0 16,-21 0-16,1 0 0,-22 1 0,21-1 15,-21 0-15,0 0 0,0 0 0,0 0 16,-21-21-16,-1 0 0,1 22 16,-21-22-16,21 0 0,-22 0 15,22 0-15,-21 0 0,0 0 0,20 0 16,-20 0-16,21 0 0,0 0 0,0 0 15,-1 0-15,1 0 16,21-22 0,21 1-16,22 0 0,-22 21 15,0-21-15,21 0 0</inkml:trace>
  <inkml:trace contextRef="#ctx0" brushRef="#br0" timeOffset="36067.76">15557 7578 0,'0'0'0,"0"21"31,0 0-31,-21 0 0,0 0 16,0 1-16,0-1 0,21 21 0,-21-21 15,-1 22-15,22-22 0,0 21 0,-21 0 16,21 1-16,-21-1 15,21 0-15,0-20 0,0 20 0,0 0 0,0-21 16,0 1-16,0 20 0,21-21 0,0-21 16,1 21-16,-22 0 0,21-21 15,0 0-15,0 0 0,0 0 0,0 0 16,1 0-16,-22-21 16,0 0-16,0 0 0</inkml:trace>
  <inkml:trace contextRef="#ctx0" brushRef="#br0" timeOffset="36261.4">15430 7959 0,'0'-21'16,"22"21"-1,-1 0-15,21 0 0,-21 0 16,22 0-16,-22-22 0,21 22 16,-21 0-16,22 0 0,-1 0 0,-21 0 15,21 0-15,1 0 0,-1-21 0,-21 21 16,22 0-16,-22 0 0,0 0 0,0 0 15,0 0-15</inkml:trace>
  <inkml:trace contextRef="#ctx0" brushRef="#br0" timeOffset="37299.98">16171 9208 0,'0'21'0,"0"-42"0,-21 42 0,0-21 15,21-21 1,21-1 0,0 1-16,0 0 0,22-21 15,-1 21-15,0-22 0,1 1 16,-1-22-16,22 22 0,-1-21 0,-21-1 16,22 1-16,-1 20 0,-20-20 15,-1-1-15,-21 22 0,0-22 0,1 22 16,-22 21-16,0-21 0,0 20 0,-22 22 15,1 0-15,0 0 0,-21 0 0,21 22 16,-22-1-16,22 0 0,-21 0 16,21 21-16,-1 1 0,1-22 0,21 21 15,0 1-15,0-1 0,0 0 0,21 1 16,1-1-16,-1 0 0,0 1 0,0-1 16,21-21-16,-20 21 0,-1-20 0,-21-1 15,21 0-15,-21 0 0,0 0 16,0 0-16,-21-21 15,0 0-15,-1 0 16,1 0-16,-21-21 0,21 21 0,-22-21 16,22 0-16,0 0 0,-21 0 0,21-1 15,-1 22-15,22-21 0,-21 21 16,21 21 0,0 1-16,0-1 15,0 0-15,21 0 0,1 0 16,-1 0-16,0 1 0,0-22 15,0 21-15,22-21 0,-1 0 0,-21 0 16,21 21-16,1-21 0,-1 0 0,0 0 16,1 0-16,-1 0 0,0-21 0,-20 0 15,20 21-15,0-22 0,-21 1 16,22 0-16,-22-21 0,21-1 0,-21 22 16,1-42-16,-1 20 0,21 1 15,-21-21-15,0 20 0,22-20 0,-22 20 16,0-20-16,21-1 0,-20 1 0,-1-1 15,0 22-15,0-21 0,-21 41 0,0-20 16,0 21-16,0 0 0,-21 42 16,0 0-16,0 0 15,-22 22-15,22-1 0,-21 0 16,21 22-16,-22-22 0,22 22 0,0-22 16,21 0-16,0 22 0,-21-22 0,21 0 15,0 1-15,0-1 0,0 0 0,21 1 16,-21-22-16,21 21 0,0-21 0,-21 1 15,21-1-15,1-21 0,-1 21 16,0-21-16,0 0 0,0 0 16,0 0-16,1 0 0,-1 0 15,0-21-15,-21 0 0,0-1 0,0 1 16,0-21-16,21 21 0</inkml:trace>
  <inkml:trace contextRef="#ctx0" brushRef="#br0" timeOffset="37477.15">17230 8573 0,'-43'0'0,"86"0"0,-107 0 0,43 0 0,0 0 16,42 0 15,21 0-31,-21 0 0,1 0 0,20-22 16,0 22-16,1 0 0,20 0 0,-21 0 15,1 0-15,-1 0 0,22 0 0,-22-21 16,-21 21-16,21 0 0,1 0 0</inkml:trace>
  <inkml:trace contextRef="#ctx0" brushRef="#br0" timeOffset="39127.58">18097 8996 0,'0'21'0,"0"-42"0,0 63 15,0-21-15,0 1 16,22-22-16,-1 0 15,0 0-15,21 0 16,-21-22-16,1 22 0,-1-21 0,0 0 16,0 21-16,0-21 0,22 0 0,-43-22 15,21 22-15,0-21 0,-21 0 0,21-1 16,-21 22-16,0-21 0,0-1 16,0 1-16,0 21 0,-42-21 15,21 20-15,-1 1 0,1 21 0,-21 0 16,0 0-16,20 0 0,-20 21 0,0 1 15,21-1-15,-22 0 0,1 21 0,21 1 16,0-1-16,-22 0 0,22 1 0,0-22 16,21 21-16,0 0 0,0-20 0,0 20 15,0-21-15,0 0 0,21 0 16,0 1-16,0-22 0,1 0 0,20 0 16,-21 0-16,0 0 0,22 0 0,-22 0 15,0 0-15,0-22 0,21 1 0,-20 0 16,-1 0-16,0 0 0,-21 0 15,21-22-15,0 1 0,0 0 16,1 20-16,-22-20 0,21 0 0,0-1 16,0 22-16,-21-21 0,0 21 0,0 0 15,0 42 1,0 0-16,-21 0 16,0 0-16,21 22 0,-21-22 15,21 21-15,0-21 0,0 22 0,0-22 16,0 21-16,0-21 0,0 0 0,0 1 15,0-1-15,21 0 0,0 0 0,0-21 16,0 0-16,0 21 0,22-21 16,-22 0-16,0 0 0,0 0 0,22 0 15,-22-21-15,0 0 0,0 21 16,0-42-16,0 20 0,1 1 0,-1-21 16,0 0-16,0-1 0,21 1 0,-20-22 15,-1 1-15,0-1 0,0 1 0,0-1 16,0 1-16,1-22 0,20 1 15,-42 20-15,21-21 0,0 22 0,0-1 16,1 22-16,-1-21 0,-21 41 0,0-20 16,0 21-16,0 42 15,-21 0-15,-1 22 16,1-1-16,0 21 16,0 1-16,0-1 0,0 1 0,-1-1 15,1 1-15,0-1 0,21 1 0,0-1 16,-21-20-16,21 20 0,-21-20 0,21-1 15,0 21-15,0-20 0,0-22 0,0 21 16,0 1-16,0-22 0,0 0 16,0 0-16,21 0 0,0 0 0,0-21 15,0 0-15,1 0 0,20 0 16,-21 0-16,0 0 0,22 0 16,-1-21-16,0 21 0,-21-21 0,22-21 15,-22 21-15,21-1 0,-21-20 16,1 21-16,-1-21 0,-21 20 0,0-20 15,0 21-15,0 0 0,0 0 16,-21 21-16,-22 0 16,22 0-16,0 21 0,0-21 0,0 21 15,-1 0-15,22 0 0,-21 22 16,21-22-16,0 0 0,0 21 0,0-21 16,0 1-16,0-1 0,0 21 0,0-21 15,21 0-15,1-21 0,-1 22 0,0-1 16,0-21-16,21 0 0,-20 21 0,20-21 15,0 0-15,1 0 0,-1 0 16,0 0-16,1 0 0,-1-21 16,-21 0-16,21-1 0,-20 1 0,-1-21 15,21 21-15,-21-22 0,0 1 16,43-43-16,-43 64 0,-21-21 0,21 21 16,-21 0-16,21-1 0,-21 1 15,-21 42 1,21 1-16,-21-1 0,0 0 15,0 0-15,21 0 0,0 22 0,-21-22 16,-1 0-16,22 21 0,0-21 0,0 1 16,0-1-16,-21 0 0,21 0 15,0 0-15,0 0 0,-21 1 16,21-44 15,21 22-15,-21-21-16,21 0 0,-21 0 15,22 0-15,-1-22 0,-21 22 0,21 0 16,0-21-16,21 21 0,-20-1 0,-1-20 16,0 21-16,0 21 0,0-21 15,22 0-15,-22 21 16,0 21-16,0 0 0,-21 0 16,21 21-16,-21-20 15,21-1-15,-21 21 0,0 0 16,0-20-16,0-1 0,0 0 0,0 0 15,0 0-15,0 0 0,0 1 0,0-1 16,-21-21-16,21-21 47,0-1-47,0 1 0,0 0 16,21-21-16,1 21 0,20-1 0,-21-20 15,0 21-15,64-43 16,-64 43-16,21 0 0,-20 0 15,41 0-15,-42 21 0,0 0 16,-21 21-16,22 0 0,-22 0 0,0 0 16,0 22-16,0-22 15,0 21-15,0-21 0,-22 1 0,22-1 16,-21 0-16,21 0 0,0 0 0,-21 0 16,21 1-16,-21-22 0,42 0 46,0 0-46,22-22 0,-22 1 16,21 21-16,-21-21 0</inkml:trace>
  <inkml:trace contextRef="#ctx0" brushRef="#br0" timeOffset="40136.21">20934 8763 0,'21'0'31,"0"0"-31,0 0 15,0 0-15,1 0 0,-1 0 16,0 0-16,21 0 0,-21-21 0,1 21 16,-1-21-16,0 0 0,0-1 0,0 22 15,-21-21-15,21 0 0,-21 0 0,0-21 16,0 20-16,0 1 0,0 0 0,0 0 16,0 0-16,-21 21 0,0 0 15,0 0-15,0 0 0,0 0 0,-1 21 16,1-21-16,0 21 0,0 21 15,0-20-15,0-1 0,-1 21 0,22-21 16,0 22-16,0-22 0,0 21 0,0-21 16,0 0-16,0 22 0,22-22 15,-1 0-15,21 0 0,22 22 16,-43-43-16,21 0 0,-21 21 0,0-21 16,22 0-16,-22 0 0,0 0 0,21 0 15,-20-21-15,-1-1 0,0 1 16,21 0-16,-21 0 0,1 0 0,-1-22 15,0 22-15,0-21 0,0 0 16,-21 20-16,21-20 0,1 21 0,-22 0 16,-22 42 15,1 0-31,0 0 0,21 0 0,-21 22 16,0-22-16,0 21 0,-1-21 0,1 1 15,0 20-15,21-21 0,-21 0 0,0 0 16,21 1-16,0-1 15,-21 0-15,21-42 32,21 21-17,-21-21-15,21-1 0,0 1 16,0 0-16,0-21 0,22 21 16,-22-22-16,21 22 0,-21-21 0,22 21 15,-1-22-15,0 22 0,1 0 0,-22 21 16,0 0-16,0 0 0,0 0 15,-21 21 1,0 0-16,0 0 0,0 1 0,-21-1 16,21 0-16,0 0 0,0 0 0,0 22 15,0-22-15,21 0 0,1 0 16,-1 0-16,0-21 0,0 21 0,0 1 16,0-22-16,1 0 0,-1 0 15,0 0-15,0 0 0,0 0 0,0 0 16,-21-22-16,22 1 0,-1 0 15,0 0-15,0 0 0,0-22 16,0 1-16,1 0 0,-1-1 0,0 1 16,0 0-16,0-1 0,0-20 15,22-1-15,-1-41 0,-21 41 0,22 1 16,-43 20-16,21 1 0,-21 0 16,0 20-16,0 1 0,0 0 0,-21 21 15,-1 21-15,1 0 16,-21 1-16,21-1 0,0 21 15,-1 0-15,1 1 0,21-1 16,-21 22-16,0-22 0,0 0 0,21 1 16,0-1-16,0 21 0,0-20 0,0-1 15,0 0-15,0 1 0,0-1 16,0 0-16,21-20 0,0 20 0,0-21 16,0 0-16,1 0 0,-1 1 15,0-22-15,0 0 0,21 0 0,-20 0 16,-1 0-16,0 0 0,21-22 15,-21 1-15,1 21 0,-1-21 0,0 0 16,0 0-16,0 0 0,-21-22 16,0 22-16</inkml:trace>
  <inkml:trace contextRef="#ctx0" brushRef="#br0" timeOffset="40327.86">22394 8424 0,'0'0'16,"-42"0"-1,63 0 1,0 0-16,22 0 0,-22 0 0,21 0 16,0 0-16,1 0 0,-1 0 15,0 0-15,22 0 0,-22 0 0,1 0 16,-1 0-16,-21 0 0,21 0 0,-20 0 16,-1-21-16,-21 0 0,0 0 15</inkml:trace>
  <inkml:trace contextRef="#ctx0" brushRef="#br0" timeOffset="40597.31">19219 8128 0,'-42'0'0,"84"0"0,-42 0 16,43 0-16,-1 0 0,21 0 16,22 0-16,0 0 0,-1 0 0,1 0 15,0 0-15,-22 0 16,22-21-16,-22 21 0,-20-21 0,-1 21 16,0 0-16,-20-21 0,-1 21 0,-42 0 15,-22 0 1,22 0-16,-21 0 0</inkml:trace>
  <inkml:trace contextRef="#ctx0" brushRef="#br0" timeOffset="41123.78">8149 10753 0,'0'-21'16,"0"42"-16,0-85 0,0 43 0,0 0 0,-21 21 31,0 0-31,21 21 0,0 0 16,-21 0-16,-1 1 0,1 20 15,21-21-15,0 21 0,-21-20 0,21 20 16,-21-21-16,21 21 0,0-20 16,-21-1-16,21 0 0,-21 0 0,21 0 15,-22 0-15,22 1 0,0-44 31,0 1-31,22 0 16,-1 0-16</inkml:trace>
  <inkml:trace contextRef="#ctx0" brushRef="#br0" timeOffset="41400.76">8128 10308 0,'-21'-21'0,"0"21"0,-1 0 16,1 0-16,21 21 15,0 0-15,21-21 16,1 0 0,-1 0-16,0 0 0,0 0 0,0-21 15,0 0-15,1 21 0,-22-21 0,0 0 16,0 0 0,-22 21-16,1 0 0,0 0 15,0 0-15,-21 0 0,20 0 0,1 21 16,0-21-16,0 21 0,0 0 15,21 0-15,0 0 16,0 1-16,21-1 0,0 0 0,0-21 16,0 21-16,1-21 0,20 21 0,-21-21 15</inkml:trace>
  <inkml:trace contextRef="#ctx0" brushRef="#br0" timeOffset="42406.49">8805 10562 0,'0'21'0,"0"1"16,0-1-16,-21 0 16,0-21-16,0 21 0,0 0 15,21 0-15,-43 1 0,22 20 0,0-21 16,0 0-16,21 0 0,-21 22 0,-1-22 16,1 0-16,21 0 0,0 0 15,0 1-15,-21-1 0,21 0 0,0 0 16,0 0-16,-21-21 15,21-21 1,0 0-16,0 0 16,21 0-16,0-22 0,0 22 15,1 0-15,-1-21 0,0-1 0,21 1 16,1 0-16,-22-1 0,21 1 16,0 21-16,1 0 0,-1-1 15,-21 1-15,22 21 0,-22 0 0,21 0 16,-21 0-16,-21 21 0,0 1 0,21-1 15,-21 0-15,0 21 0,0-21 0,0 22 16,0-22-16,0 0 0,0 21 16,0-20-16,-21-1 0,21 0 0,0 0 15,0 0-15,0 0 0,0 1 0,21-1 16,1-21-16,-1 0 0,0 21 0,0-21 16,21 0-16,-20 0 0,-1 0 15,21 0-15,0-21 0,-20 0 0,20 21 16,0-22-16,-21 1 0,22 0 0,-1 0 15,64-106 1,-106 85-16,0 20 16,0 1-16,0 0 0,0 0 0,-21 21 15,0 0-15,-1 0 16,22 21-16,-21-21 0,0 21 0,0 0 16,21 1-16,0 20 0,0-21 15,0 0-15,0 0 0,0 1 0,0-1 16,0 21-16,0-21 0,0 0 0,0 1 15,21-1-15,-21 0 0,0 0 16,0 0-16,-21-21 47,21-21-31,-21 21-16,0 0 31,21 21-16,0 0-15,0 1 16,21-22-16,0 0 0,0 0 16,0 0-16,0 0 0,1 0 0,-1 0 15,21 0-15,0 0 0,1 0 0,-1 0 16,0-22-16,22 22 0,-22-21 0,1 0 16,-1 0-16,-21 21 0,21-21 15,-20-22-15,-1 22 0,0 0 16,0 0-16,0-21 0,0 20 0,-21 1 15,0 0-15,0 0 0,-21 21 32,0 21-32,0-21 0,21 21 15,-21 0-15,0 1 0,21-1 0,-22 0 16,22 0-16,0 0 0,0 0 0,0 1 16,0-1-16,0 0 0,0 0 15,0 0-15,22-21 16,-1 0-1,0 0-15,-21-21 16,21 21-16,-21-21 0,21 0 16,-21 0-16,0-22 15,0 22-15</inkml:trace>
  <inkml:trace contextRef="#ctx0" brushRef="#br0" timeOffset="42567.62">10245 10499 0,'-22'0'0,"44"0"0,-65-21 15,22 21-15,0 0 16,21-22-16,21 22 63,0 22-63</inkml:trace>
  <inkml:trace contextRef="#ctx0" brushRef="#br0" timeOffset="43209.93">10985 10922 0,'0'0'0,"22"0"0,-22-21 15,0 0-15,0 0 0,0-1 16,0 1-16,0-21 0,0 21 0,0 0 15,-22-1-15,1 1 0,21 0 16,-42 0-16,21 21 0,0 0 0,-1 0 16,1 0-16,-21 0 0,21 0 0,-22 21 15,22 0-15,0 0 0,-21 1 0,21-1 16,-1 21-16,1-21 0,0 0 16,0 22-16,21-22 0,0 21 15,0-21-15,0 1 0,0-1 0,0 0 16,0 21-16,21-42 0,0 21 0,-21 1 0,21-1 15,1-21-15,-1 0 16,0 0-16,0 0 0,21 0 0,-20 0 16,-1 0-16,0 0 0,0-21 0,0 21 15,0-22-15,1 1 0,-1 0 0,0-21 16,0 21-16,0-22 0,0 22 16,1-21-16,-1-22 0,0 22 15,0-22-15,21 1 0,-20-1 0,-1 1 16,21-22-16,-21 22 0,22-1 0,-22 1 15,21-1-15,-21 22 0,0 0 16,1 20-16,-1-20 0,-21 21 0,21 21 16,-21 21-1,-21 0-15,0 22 0,-1-22 16,1 21-16,0 0 0,-42 128 16,63-64-16,0-43 15,0-21-15,-22 22 0,22-22 0,0 1 16,0-1-16,-21 0 0,21 1 15,0-22-15,0 21 0,0-21 0,0 0 16,0 22-16,0-22 0,0 0 16,0 0-16,21-21 15,1 0 1,-1 0-16,0 0 0,0 0 16,0-21-16,0 21 0,1-21 0,-1 0 15,0 0-15,0-1 0</inkml:trace>
  <inkml:trace contextRef="#ctx0" brushRef="#br0" timeOffset="43549.96">11557 10816 0,'21'0'31,"0"0"-31,0 0 16,1 0-16,-1 0 0,0 0 15,21-21-15,-21 21 0,22-21 0,-1 21 16,-21-21-16,22 21 0,-22-21 15,21-1-15,-21-20 0,-21 21 16,0 0-16,0 0 0,0-1 16,0 1-16,0 0 0,-21 0 0,-21 21 15,21 0-15,-1 0 0,-20 0 0,0 0 16,21 21-16,-22-21 0,22 21 0,-21 22 16,21-22-16,-1 0 0,-20 21 15,42-21-15,-21 1 0,21 20 0,0-21 16,0 0-16,0 0 0,0 1 0,0-1 15,21 0-15,0-21 0,0 21 0,1-21 16,-1 0-16,-21 21 0,21-21 16,0 0-16,0 0 0,0 0 15,1 0-15,-1 0 0,0 0 16,0-21-16</inkml:trace>
  <inkml:trace contextRef="#ctx0" brushRef="#br0" timeOffset="48917.18">13716 10351 0,'0'0'0,"21"-43"0,-21 22 0,21 0 15,0 0-15,-21 0 0,0-22 0,0 22 16,0 0-16,0 0 16,0 0-16,-21 21 15,-21 0-15,21 0 16,0 21-16,-22 0 0,22 0 0,-21 0 15,-1 22-15,22-1 0,-21 0 0,0 22 16,20-22-16,-20 22 0,21-22 0,0 21 16,0-20-16,-1-1 0,22 0 15,0-20-15,0 20 0,0-21 0,0 0 16,22 0-16,-1 1 0,21-1 0,-21-21 16,22 0-16,-1 0 0,0 0 0,1 0 15,-1 0-15,0 0 0,1 0 16,-1-21-16,0-1 0,1 1 15,-1 21-15,-21-21 0,21-21 0,-20 21 16,20-1-16,-21 1 0,0-21 0,-21 21 16,0 0-16,21-1 0,-21 1 0,-21 21 31,21 21-31,-21 1 16,0-1-16,0 0 0,21 0 0,0 21 15,0-20-15,-21-1 0,21 21 0,0-21 16,0 0-16,0 1 0,0-1 15,21 0-15,0 0 0,0-21 0,0 0 16,0 0-16,1 21 0,-1-21 16,21 0-16,-21 0 0,0 0 15,22 0-15,-22-21 0,0 0 0,0 21 16,0-21-16,1 0 0,-22-1 0,0 1 16,0 0-16,0 0 0,0 0 0,0-22 15,-22 22-15,1 0 0,0 0 16,-21 0-16,21 0 0,-1-1 0,1 1 15,0 21-15,0 0 0,21-21 16,21 21 15,0-21-31,0 21 0,1 0 0,20-21 16,0 21-16,-21-21 0,22 21 16,-1 0-16,0-22 0,1 22 0,-22 0 15,21 0-15,-21 0 0,22 0 16,-22 22-16,0-1 0,-21 0 0,21 0 15,-21 0-15,21 0 0,-21 1 0,0 20 16,0-21-16,0 0 0,0 0 0,0 1 16,0-1-16,0 0 0,0 0 15,0 0-15,0 0 0,0 1 0,0-1 16,0 0 0,-21-21-1,21-21 1,0 0-16,0-1 15,0 1-15,0-21 0,21 21 16,1-22-16,-1 1 0,0 0 0,0-1 16,21 1-16,-20 0 0,20-1 0,0 1 15,-21 0-15,22 21 0,-1-1 16,0 1-16,1 0 0,-22 21 16,0 0-16,0 0 0,0 21 0,1 22 15,-22-22-15,0 0 0,0 21 0,0-21 16,0 22-16,0-1 0,-22-21 15,1 22-15,21-22 0,-21 21 0,21-21 16,0 0-16,0 1 0,0-1 0,0 0 16,0 0-1,21-21-15,0 0 0,22 0 16,-22 0-16,21 0 0,1 0 16,-1-21-16,-21 0 0,21 0 0,1 21 15,-1-43-15,0 22 0,1 0 0,-22-21 16,0 20-16,21-20 0,-20 21 0,-22-21 15,0 20-15,0-20 0,0 21 16,0 0-16,-22 21 16,1 0-16,0 0 0,0 0 0,0 21 15,-22-21-15,43 21 0,-21 0 0,21 0 16,0 1-16,0-1 0,0 21 16,0-21-16,0 0 0,0 1 15,21 20-15,1-21 0,-1 0 0,0 0 16,-21 1-16,21-1 0,0-21 0,-21 21 15,0 0-15,21-21 0,-21 21 16,-21-21 15,21-21-31,-21 0 0,0 21 16,21-21-16,-21 21 0,21-21 16,0 42 15,0 0-16,21-21-15,0 0 0,0 0 16,-21 21-16,21-21 0,1 0 0,-1 0 16,0 0-16,0 0 0,0 0 0,0 0 15,22 0-15,-22 0 0,0-21 16,0 21-16,22-21 0,-22 0 0,0 21 16,-21-22-16,21-20 0,0 21 0,0-21 15,1-1-15,-1-20 0,0 20 0,0-20 16,0-1-16,0 1 0,22-1 15,-22 1-15,0-1 0,0 1 0,22-22 16,-22 22-16,0-1 0,0 1 16,0-1-16,0 22 0,-21 0 0,0-1 15,0 22-15,-21 42 16,0 0-16,0 22 16,0-1-16,-22 0 0,22 1 0,0 20 15,0-20-15,0 20 0,0 1 0,-1-22 16,1 21-16,0 1 0,21-22 15,0 22-15,-21-22 0,21 22 0,0-22 16,0 0-16,0 1 0,0-1 0,0 0 16,21-21-16,0 22 0,-21-22 15,43 0-15,-22-21 0,0 21 0,21-21 0,1 0 16,-22 0-16,21 0 0,0 0 16,1 0-16,-1 0 0,-21-21 15,22 0-15,-22 0 0,0 0 0,0-1 16,0-20-16,-21 0 0,0 21 15,0-43-15,0 43 0,0 0 16,0 0-16,-21 21 0,0 0 0,0 0 16,0 0-16,-1 0 0,1 0 0,0 0 15,21 21-15,0 0 0,0 0 0,0 0 16,0 0-16,0 1 0,0-1 16,0 0-16,21 0 0,0 21 0,1-20 15,-1-1-15,21 21 0,-21-42 16,-21 21-16,21 0 0,1 1 15,-1-22-15,-21 21 0,21-21 16,0 0 0,0 0-16,0 0 15,1 0-15,-22-21 0,21-1 0,0 1 16,0 0-16,0 0 0,0 0 16,1-22-16,-1 1 0,0 0 0,0-1 15,0 1-15,0 21 0,1-21 16,-22-22-16,21 64 0,-21-21 15,-21 42 1,21 0-16,-22 0 16,22 1-16,0 20 0,-21-21 15,21 21-15,-21-20 0,21 20 0,0-21 16,0 0-16,0 0 0,0 1 0,0-1 16,0 0-16,0 0 0,21 0 15,0-21-15,1 0 0,-1 0 16,0 0-16,0 0 0,0 0 15,0 0-15,1-21 0,-1 0 0,0 0 16,0 0-16,0-1 0,22 1 16,-1-42-16,-21 20 0,0 22 15,0-21-15,22 0 16,-43 63 0,-21 0-1,-1 0-15,1 0 0,21 0 0,-21 1 16,21-1-16,-21 0 0,21 0 15,0 0-15,0 0 0,0 1 0,0-1 16,0 0-16,21-21 0,0 0 16,0 21-16,22-21 0,-22 0 0,21 0 15,-21 0-15,22 0 0,-1 0 0,-21 0 16,0 0-16,1 0 0,-1 0 16,0 0-16,-21-21 0,21 21 15,-21-21-15,0 0 0,0-1 16,0 1-16,0 0 15,0 0-15,0 0 0,0 0 0,0-1 16,0 1-16,21 21 16,-21-21-1,21 21-15</inkml:trace>
  <inkml:trace contextRef="#ctx0" brushRef="#br0" timeOffset="49979.71">18140 10308 0,'0'-21'0,"0"42"0,0-63 16,-21 42 0,-1 0-16,1 0 0,0 0 15,0 0-15,0 0 16,0 21-16,-1 0 0,22 0 0,-21 1 16,0 20-16,0-21 0,0 21 0,0-20 15,21 20-15,0-21 0,-22 21 0,22-20 16,0-1-16,0 0 0,0 21 15,0-21-15,22 1 0,-22-1 16,21-21-16,0 0 0,0 0 0,0 0 16,0 0-16,22 0 0,-22 0 0,0 0 15,21-21-15,-20 21 0,-1-22 0,0 1 16,21 0-16,-21-21 0,22 21 16,-22-22-16,21 1 0,1-22 15,-22 22-15,21-21 0,0-1 0,-20 1 16,20-1-16,0 1 0,-21-1 0,22 1 15,-22-22-15,0 21 0,0 1 16,-21 21-16,0-22 0,0 43 0,0-21 16,0 20-16,-21 22 15,0 22-15,0-1 0,0 21 16,-1 0-16,1 22 0,0-22 16,0 22-16,21-22 0,-21 22 0,21-1 15,0 1-15,0-1 0,0-21 0,0 22 16,0-1-16,21 1 0,0-22 15,0 22-15,0-22 0,-21 0 16,43 1-16,-22-22 0,0 0 0,0 21 16,0-42-16,1 22 0,-1-22 0,0 21 15,0-21-15,0 0 0,0 0 16,1-21-16,-1-1 0,0 1 16,0 0-16,0 0 0,0 0 0,1 0 15,-1-22-15,0 22 0,0-21 16,0 42-16,-21-21 0,0 42 15,0 0 1,0 0-16,-21-21 0,21 21 16,-21 0-16,21 1 0,0-1 15,0 0-15,0 0 0,0 0 0,0 0 16,21-21-16,0 22 0,0-22 0,1 0 16,-1 0-16,0 0 0,0 0 15,0 0-15,22 0 0,-22 0 0,0 0 16,0 0-16,0 0 0,0-22 0,1 1 15,-1 0-15,-21 0 0,21-21 0,-21 20 16,0-20-16,0 0 0,0-1 0,0 1 16,0 0-16,0-1 0,-21 22 15,-22 0-15,22 0 0,0 0 0,0 21 16,-21 0-16,20 0 0,-20 21 16,21 0-16,0 0 0,0 0 0,-1 22 15,1-22-15,21 0 0,0 0 16,0 0-16,0 1 0,0-1 0,0 0 15,21 0-15,1 0 0,-1-21 0,0 0 16,0 0-16,21 0 0,-20 0 0,20 0 16,-21 0-16,21 0 0,-20 0 0,20-21 15,-21 0-15,21 21 0,-20-21 16,20 0-16,-21-1 0,21 1 0,-20-21 16,-1 21-16,0 0 0,0-1 15,0 1-15,0 21 0,-21 21 31,0 22-31,0-22 0,0 0 16,0 21-16,0-20 0,0 20 0,0-21 16,0 0-16,0 0 0,0 1 0,0-1 15,0 0-15,22-21 0,-1 21 16,0-21-16,0 0 0,0 0 0,0 0 16,1 0-16,-1 0 0,0 0 15,0 0-15,-21-21 0,0 0 0,0 0 16,0-1-16,21 1 0,-21 0 15</inkml:trace>
  <inkml:trace contextRef="#ctx0" brushRef="#br0" timeOffset="50199.81">18754 9991 0,'-43'0'0,"86"0"0,-107 0 0,22 0 0,84 0 31,-21 0-31,22 0 0,-1 0 16,0 0-16,22 0 0,-22 0 16,22 0-16,-22 0 0,21 0 15,-20 0-15,-22 0 0,21 0 0,-21 0 0,-21-21 32,-21 21-32,0 0 15,0-22-15</inkml:trace>
  <inkml:trace contextRef="#ctx0" brushRef="#br0" timeOffset="50427.88">16679 10054 0,'-63'21'0,"126"-42"0,-190 42 0,64 1 0,-85-1 31,126-21-31,44 0 15,-1 0-15,0 0 16,21 0-16,22 0 0,-22 0 16,0 0-16,22-21 0,-22 21 0,22 0 15,-22 0-15,0-22 0,1 22 0,20-21 16,-20 21-16,-1 0 0,-21-21 0</inkml:trace>
  <inkml:trace contextRef="#ctx0" brushRef="#br0" timeOffset="51173.97">21167 9843 0,'21'-22'0,"-42"44"0,42-86 0,-21 1 16,0 20-16,0 22 0,0 0 15,0 0-15,-21 21 16,-1 0-16,22 21 0,-21 0 0,0 0 16,0 22-16,0-1 0,0 21 0,-1-20 15,1 20-15,21 1 0,-21-1 0,0 1 16,21-1-16,0 1 0,-21-1 15,21 1-15,-21-1 0,21-20 16,0-1-16,-22 0 0,1 1 0,0-1 16,21-21-16,-21 0 0,21 0 0,0 1 15,-21-22 1,21-22 0,0 1-16,21 0 15,0 0-15,0-21 0,0 20 0,1-20 16,20 0-16,-21 21 0,21-1 15,1-20-15,-22 21 0,21 21 16,-21-21-16,22 21 0,-22 0 0,0 0 0,21 0 16,-20 21-16,-1 0 0,-21 0 15,0 0-15,0 1 0,0-1 16,0 0-16,0 0 0,-21 0 16,-1 0-16,1-21 0,-21 22 0,-22-1 15,22 0-15,21-21 0,-21 0 16,-1 0-16,22 21 0,-21-21 0,21 0 15,-1 0-15,1 0 0,21 21 16,21-21 15,22 0-31,-22 0 0,0 0 0,21 0 16,1-21-16</inkml:trace>
  <inkml:trace contextRef="#ctx0" brushRef="#br0" timeOffset="51559.75">21844 10329 0,'21'-21'16,"-42"42"-16,84-63 0,-41 21 0,-1 0 0,-21 0 16,0-1-16,-21 22 15,-1 0 1,1 0-16,-21 0 0,21 22 0,0-1 16,-22 0-16,22 0 0,0 21 0,0-20 15,0 20-15,-1-21 0,1 21 16,21-20-16,0 20 0,0-21 0,0 0 15,0 22-15,0-22 0,0 0 16,0 0-16,21-21 0,22 21 16,-22-21-16,21 0 0,-21 0 0,22 0 15,-1-21-15,0 21 0,1-21 16,-22 0-16,0 0 0,21-1 0,-20 1 16,-22-21-16,0 21 0,21-22 0,-21 1 15,0 21-15,0-21 0,0-22 16,-21 43-16,21 0 0,-22 21 15,1 0-15,0 0 0,0 0 16,0 0-16,0 0 0,-1 0 0,1 0 16,0 0-16,21 21 0,0 0 15,0 0-15,0 0 0,21 1 16,0-1-16,22-21 0,-22 0 16,21 21-16</inkml:trace>
  <inkml:trace contextRef="#ctx0" brushRef="#br0" timeOffset="52659.71">22923 10456 0,'0'0'0,"-21"-63"16,0 63 0,0-21-16,0 21 0,-22 0 0,22 0 15,-21 0-15,0 0 0,-1 0 16,22 0-16,-21 21 0,-1-21 0,1 21 15,21 0-15,-21 0 0,20 22 0,1-22 16,0 0-16,21 0 0,0 0 0,0 1 16,0 20-16,0-21 0,0 0 15,21 0-15,-21 1 0,43-1 16,-22-21-16,0 0 0,21 21 0,-21-21 16,22 0-16,-22 0 0,21 0 0,-21 0 15,22-21-15,-22 0 16,0 21-16,21-22 0,-20-20 0,20 21 15,-21-21-15,21-1 0,1 1 0,-22 0 16,21-22-16,1 22 0,-22-22 0,21 1 16,-21 20-16,22-20 0,-22-1 15,21 1-15,-21 21 0,0-1 16,1-20-16,-1 42 0,-21-22 0,0 22 0,0 0 16,-21 42-1,-1 0 1,1 22-16,0-22 0,0 21 0,0 0 15,0 1-15,-1 20 0,-20-20 16,21-1-16,0 0 0,0 22 16,-1-22-16,22 22 0,0-22 0,-21 0 15,21 43-15,0-64 0,0 21 16,0-20-16,21-1 0,-21 0 0,22-21 16,-1 21-16,0-21 0,21 0 15,-21 0-15,1 0 0,20 0 0,-21 0 16,0-21-16,22 21 0,-22-21 0,0 0 15,0-1-15,0 1 0,22-42 16,-22 42-16,0-1 0,0 22 16,-21-21-16,21 0 0,-21 42 31,0 0-31,0 1 0,-21-1 16,21 0-16,0 0 0,-21-21 15,21 21-15,0 0 0,0 1 0,0-1 16,0 0-16,21-21 0,0 21 0,0-21 15,85 21 1,-63-21-16,-1 0 0,-21 0 16,21 0-16,1 0 0,-22 0 0,21-21 15,-21 21-15,1-21 0,20 0 0,-21 0 16,0-1-16,0 1 0,1-21 16,-1 21-16,-21-22 0,21 22 0,0-21 15,0 21-15,0-22 0,-21 22 16,0 0-16,22 21 0,-22-21 0,0 42 31,0 0-31,0 0 16,-22 1-16,22 20 0,-21-21 0,0 21 15,0 1-15,0-1 0,0 0 0,-1 1 16,1-1-16,0 0 0,21 1 16,-21-1-16,0 0 0,0 1 0,-1-1 15,1 0-15,0 1 0,21-1 16,0 0-16,-21 1 0,21-1 0,-21 22 15,0-22-15,21 0 0,0 1 16,0-22-16,0 21 0,0-21 16,-22 22-16,1-22 0,21 0 0,-21 0 15,21 0-15,-21 0 0,0 1 0,-22-22 16,22 21-16,0-21 0,-21 0 0,21 0 16,-22 21-16,22-21 0,-21 0 0,-1 0 15,22 0-15,-21 0 0,21 0 0,0 0 16,-1-21-16,1 21 0,0 0 15,0-21-15,21-1 16,-21 1-16,0 0 16,-1 0-16,22 0 15,-21 0-15</inkml:trace>
  <inkml:trace contextRef="#ctx0" brushRef="#br0" timeOffset="57097.46">1249 13949 0,'0'0'0,"-21"0"16,-1 0-16,1 0 0,0 0 15,0 0-15,0 0 0,0 0 16,21-21-16,-22 21 16,44 0-1,-1 0 1,0 0-16,21 0 0,22 0 0,-22 0 15,43 21-15,-22-21 0,1 0 16,20 0-16,-20 0 0,21 0 0,-22 0 16,1 0-16,-1 0 0,22 0 15,-22-21-15,1 21 0,-1 0 0,-20-21 16,20-1-16,-21 22 0,1 0 16,-22-21-16,0 21 0,-21-21 0,0 0 15,0 0-15,-21 0 0,0 21 16,-22-22-16,1 1 15,21 21-15,-21-21 0,20 0 0,-20 21 16,21 0-16,0 0 0,0-21 16,-1 21-16,1 0 0,42 0 31,1 0-31,-1 0 16,0 0-16,0 0 0,21 0 0,-20 0 15,-1 0-15,21 21 0,-21 0 16,-21 0-16,0 0 0,0 1 15,0 20-15,0-21 0,-21 0 16,0 22-16,0-22 0,-22 21 16,22 0-16,-21-20 0,0 20 0,-1-21 15,22 21-15,-21-20 0,-1 20 16,22-21-16,-21 0 0,21 22 0,0-22 16,21 0-16,42-21 31,-21-21-31,0 0 0</inkml:trace>
  <inkml:trace contextRef="#ctx0" brushRef="#br0" timeOffset="57699.68">4022 12975 0,'0'0'0,"0"-21"0,0 0 16,0 42 15,0 21-31,0-20 0,0 20 0,-22 0 16,22 22-16,-21-22 0,21 22 16,-21-1-16,21 1 0,0-1 0,-21 1 15,0-1-15,21 1 0,-21-1 16,21-21-16,0 1 0,-22 20 0,22-42 15,-21 22-15,21-1 0,0-21 0,-21 0 16,21 1-16,0-1 16,0-42-1,0-1-15,0 1 16,0 0-16,0 0 16,0 0-16,0-22 0,0 1 0,0 0 15,0-1-15</inkml:trace>
  <inkml:trace contextRef="#ctx0" brushRef="#br0" timeOffset="60783.64">3873 13166 0,'0'0'15,"0"-21"-15,0-1 0,0-20 0,0 21 16,43-64 0,-22 43-16,21 21 0,-21 0 0,1-1 15,20 1-15,-21 21 0,21-21 0,1 21 16,-1 0-16,0 0 0,-20 0 15,20 21-15,0 0 0,-21 1 16,1 20-16,-1 0 0,-21 1 0,0-1 16,0 0-16,-21-21 0,-1 22 15,1-1-15,-21-21 0,21 0 0,-22 22 16,22-22-16,-21 0 0,0 0 0,20-21 16,1 21-16,-21-21 0,21 0 15,0 0-15,-1 0 0,1 0 16,21 22 15,0-1-15,0 0-16,0 0 0,0 0 0,21 22 15,1-1-15,-1-21 0,-21 21 16,21 1-16,0-22 0,0 21 0,0-21 16,1 1-16,-1 20 0,0-21 0,0-21 15,0 21-15,22 0 0,-22-21 16,21 0-16,0 0 0,1 0 0,-1 0 15,0 0-15,1 0 0,-1-21 16,22 0-16,-22 0 0,0 0 0,1 0 16,-1-1-16,-21-20 0,21 0 0,-20 21 15,-1-22-15,-21-20 0,0 20 16,0 1-16,0 21 0,0-21 0,0-1 16,0 22-16,0 0 0,-21 21 15,-1 0-15,1 0 16,0 0-16,0 0 0,0 21 0,0 0 15,21 0-15,-22 1 0,1 20 0,21-21 16,-21 21-16,21 1 0,0-22 16,0 21-16,0 1 0,42-22 0,-20 21 15,-1-21-15,0 0 0,21 1 0,1-1 16,-22 0-16,21-21 0,0 0 16,-20 0-16,20 0 0,0 0 0,-21 0 15,22 0-15,-22 0 0,21 0 0,-21-21 16,1 0-16,-1-1 15,0 1-15,0 0 0,0-21 0,0-1 16,1 22-16,-1-21 0,0 0 0,-21 20 16,21 1-16,0 0 0,0 0 15,-21 0-15,22 21 0,-1 0 16,0 0 0,-21 21-16,0 0 15,0-42 48,0 0-63,0 0 15,0-1-15,-21 22 0,0-21 16,-1 21 0,1 0-16,0 0 0,0 0 15,0 0-15,0 21 0,-1-21 16,22 22-16,-21-1 0,0 0 15,21 21-15,-21-21 0,21 22 16,0-22-16,0 21 0,-21-21 0,21 1 16,0 20-16,0-21 0,0 0 0,0 22 15,21-22-15,-21 0 0,21-21 0,0 21 16,0 0-16,1-21 0,-1 0 16,0 21-16,21-21 0,-21 0 15,1 0-15,20 0 0,-21 0 0,0 0 16,22-21-16,-22 21 0,21-21 0,-21 0 15,0 0-15,22 0 0,-22-22 16,0 22-16,0-21 0,0-1 0,-21 1 16,22 21-16,-22-21 0,21 20 0,-21 1 15,0 0-15,0 0 0,-21 21 32,-1 21-32,22 0 0,-21 0 15,0 1-15,0 83 16,0-62-1,21-1-15,0-21 0,0 0 0,0 1 16,0-1-16,0 0 0,0 0 0,21-21 16,0 21-16,0-21 15,0 0-15,1 0 0,-1 0 0,0 0 16,0 0-16,0-21 0,0 21 0,43-63 16,-43 41-1,0 1-15,0-21 0,-21 0 16,22 20-16,-22-20 0,21 0 0,-21 21 0,0-22 15,21 22-15,-21 0 0,0 0 16,0 0-16,0 42 31,-21 0-31,21 0 0,-21 0 16,21 22-16,0-22 0,-22 21 16,22-21-16,0 22 0,0-22 0,0 21 15,0-21-15,0 0 0,0 1 16,0-1-16,0 0 0,0 0 0,22 0 15,-1-21-15,0 21 0,0-21 16,0 0-16,0 0 0,1 0 0,20 0 16,-21 0-16,0-21 0,0 0 15,22 21-15,-22-21 0,0 0 0,0-22 16,0 22-16,1-21 0,-22 21 16,0-22-16,21 22 0,-21-21 15,0 21-15,0 0 0,0-1 0,0 1 16,0 0-16,0 0 15,21 21 1,0 0 0,0 0-16,0 0 0,1 0 15,-1 0-15,0-21 0,0 21 0,0 0 16,0 0 0,-21 21-16,22-21 0,-22 21 15,0 0-15,0 0 0,0 1 0,0-1 16,0 0-16,0 0 0,0 0 15,-22 22-15,22-22 0,-21 0 16,21 0-16,0 0 0,0 0 0,0 1 16,0-1-16,0 0 0,0 0 15,21 0 1,1-21-16,-1 0 0,0 0 0,0 0 16,0 0-16,22 0 0,-22 0 0,0 0 15,21 0-15,-21-21 0,1 21 16,20-21-16,-21 0 0,21 0 0,-20-1 15,-1 1-15,0-21 0,0 21 16,0-22-16,22-41 0,-43 63 16,0-22-16,21 22 0,-21 0 15,0 0-15,0 0 0,0-1 16,-21 22 0,-1 0-16,1 0 15,0 22-15,21-1 16,0 0-16,0 0 15,0 0-15,0 0 16,0 1-16,0-1 0,0 0 16,0 0-16,0 0 0,0 0 0,0 22 15,21-22-15,-21 0 0,0 0 0,0 0 16,21 1-16,-21-1 16,0 0-16,22-21 0,-22 21 0,0 0 15,-22-21 16,1 0-31,0 0 0,0 0 16,21-21-16,-21 21 0,0 0 0,-1-21 16,1 21-16,0 0 15,21 21 17,21-21-17,0 0-15,1 21 16,-1-21-16,0 0 0,0 0 15,21 0-15,-20 0 0,-1 0 0,21 0 16,-21 0-16,22 0 0,-22 0 0,21-21 16,-21 21-16,0-21 0,22 0 15,-22 21-15,0-21 0,0-22 0,22 1 16,-43 0-16,21-1 0,0 22 16,-21-21-16,21 21 0,-21-1 15,0-20-15,0 21 0,0 42 31,0 0-15,0 0-16,0 1 0,-21-1 16,21 0-16,0 0 0,0 0 0,0 0 15,0 1-15,0-1 0,0 0 0,0 0 16,0 0-16,0 0 0,21-21 16,-21 22-16,21-1 0,0-21 0,1 0 15,-22 21-15,21-21 0,0 0 0,0 0 16,0 0-16,0 0 0,1 0 15,-1-21-15,0 0 0,0 21 16,-21-22-16,21 1 0,0 0 0,1 0 16,-1 0-16,0 0 0,0-1 15,-21 1-15,21 21 0,-21-21 16,21 21-16,-21 21 31,0 0-31,0 1 16,0-1-16,0 0 0,0 0 15,0 0-15,0 0 0,0 1 0,0-1 16,0 0-16,0 0 16,0 0-1,22-21 1,-1 0-16,0 0 0,0 0 16,0-21-1,0 21-15,-21-21 0,22 0 0,-1 0 16,0-1-16,21-41 15,1-1-15,-43 43 16,21 0-16,0 0 0,0 0 0,-21 0 16,0 42-1,0 0 1,0 0-16,0 0 0,0 0 16,0 1-16,-21-1 0,21 0 15,-21 0-15,21 0 0,0 0 0,0 1 16,0-1-16,0 0 0,0 0 15,0 0-15,21 0 16,0-21-16,0 0 0,0 0 16,1 22-16,20-22 0,-21 0 0,0 0 15,0 0-15,1 0 0,20 0 16,-21 0-16,0-22 0,0 22 0,1-21 16,-1 0-16,0 0 0,0 0 15,0-22-15,0 22 0,1-21 0,-22 21 16,0-22-16,21 22 0,-21 0 0,0 0 15,0 0-15,-21 21 16,-1 21-16,1 0 16,0 0-16,0 0 0,0 1 15,0-1-15,21 0 0,0 0 0,-22 0 16,22 0-16,0 1 0,0-1 0,0 0 16,0 0-16,0 0 0,22 0 15,-1 1-15,0-22 0,0 0 16,0 0-16,0 0 0,1 0 0,-1 0 15,0 0-15,0 0 0,0 0 0,0 0 16,1 0-16,-22-22 16,21 22-16,-21-21 0,0 0 15,0 0-15,0 0 0</inkml:trace>
  <inkml:trace contextRef="#ctx0" brushRef="#br0" timeOffset="60991.76">7980 13102 0,'-21'0'16,"42"0"-16,-64 0 16,65-21 15,-1 21-16,0-21-15</inkml:trace>
  <inkml:trace contextRef="#ctx0" brushRef="#br0" timeOffset="62424.09">10477 13039 0,'22'0'0,"-44"0"0,65-21 0,-22-1 0,0 22 16,0-21-16,22 0 0,-22 21 15,0-21-15,0 0 0,0 21 0,0-21 16,-21-1-16,0 1 15,-21 21 1,0 0-16,-21 21 16,21 1-16,-1-1 0,-20 0 0,21 21 15,-21-21-15,20 22 0,1-1 0,0 0 16,0 1-16,0-1 0,21 22 16,-21-22-16,21 0 0,0 1 0,0-22 15,0 21-15,21 0 0,21-20 0,-21 20 16,22-21-16,-22 0 0,42 0 15,-20 1-15,20-1 0,-21-21 16,22 0-16,-1 0 0,22 0 0,-21 0 0,-22 0 16,21-21-16,-20 21 0,-1-22 15,0 1-15,-20-21 0,20 21 16,-42-22-16,21 22 0,-21-21 0,0 21 16,0-22-16,0 1 0,0 21 0,-21-21 15,0 20-15,21 1 0,-43 0 0,22 21 16,0 0-16,0 0 0,-21 0 15,-1 0-15,22 21 0,-21 0 0,-1 1 16,22-1-16,-21 0 0,21 0 16,0 21-16,-22 1 0,43-22 15,0 0-15,0 0 0,0 0 0,0 1 16,0-1-16,21-21 0,1 0 16,-1 0-16,21 0 0,-21 0 15,22 0-15,-22 0 0,21-21 16,-21-1-16,22 1 0,-22 21 0,0-21 15,0 0-15,0-21 0,0 20 0,1 1 16,-22 0-16,21-21 0,-21 21 16,0-1-16,0 1 0,0 0 0,0 0 15,0 42 1,0 0-16,-21 0 16,-1 1-16,22-1 0,0 0 15,-21 21-15,21-21 0,0 22 0,0-22 16,0 21-16,0-21 0,0 22 15,21-22-15,1 0 0,-22 0 0,21-21 16,0 21-16,0-21 0,21 22 16,-20-22-16,-1 0 0,0 0 0,21 0 15,-21-22-15,1 1 0,20 0 0,-21 0 16,0 0-16,0-22 0,1 22 16,-1-21-16,0 0 0,0-1 0,0-20 15,-21 20-15,21-20 0,22-1 16,-22 1-16,0-1 0,0 1 0,0-1 15,1 22-15,-22 0 0,21-1 16,-21 22-16,21 0 0,-42 42 16,0 0-1,-1 1-15,1 20 0,0 0 16,0 22-16,0-22 0,0 0 0,-1 22 16,1-22-16,0 22 0,21-22 0,0 0 15,0 1-15,0-1 0,0 0 0,0 1 16,0-1-16,21 0 0,0-20 15,1 20-15,-1-21 0,0 0 0,0-21 16,0 21-16,22-21 0,-22 0 0,21 0 16,-21 0-16,22 0 0,-1-21 15,0 21-15,-21-21 0,22-21 0,-1 21 16,-21-22-16,22 22 0,-22-21 16,21-1-16,-21-20 0,0 21 0,22-22 15,-22 1-15,0-1 0,0 1 16,0-1-16,1 1 0,-22-1 0,0 22 15,21-1-15,-21 1 0,0 21 0,0 0 16,0 0-16,-21 21 0,-1 21 16,1 0-16,-21 21 0,21 1 15,-22-1-15,1 0 0,21 22 0,0-22 16,-22 22-16,43 20 0,0-20 16,0-22-16,0 0 0,0 1 15,0-22-15,22 21 0,-1 1 0,0-22 16,21 21-16,-21-21 0,1 0 15,20 1-15,0-1 0,-21 0 0,22 0 16,-22-21-16,21 0 0,-21 0 16,22 0-16,-22 0 0,0 0 0,0 0 15,0 0-15,1 0 0,-1-21 0,-21 0 16,21 0-16,0-1 0</inkml:trace>
  <inkml:trace contextRef="#ctx0" brushRef="#br0" timeOffset="63695.57">13885 13547 0,'0'21'0,"0"-42"78,21 21-62,-21-21-16,22-1 15,-1 22 1,-21-21 62,21 0-62,-21 0-16,21 21 0,-21-21 15,21 21-15,-21-21 0,21-1 0,1 1 16,-1 0-16,-21 0 0,21 0 16,21-22-16,-21 22 0,1-21 0,20 0 15,-21-1-15,0-20 0,22 20 16,-22-20-16,0 21 0,0-22 16,0 22-16,-21-1 0,0 1 0,21 21 15,-21 0-15,0 0 0,0-1 0,-21 44 31,0-1-31,0 21 0,0-21 16,-22 43-16,22-22 0,0 22 0,0-1 16,-21 1-16,20-1 0,1-21 0,0 22 15,0-22-15,0 1 0,21 20 16,0-21-16,0 1 0,0-22 0,0 21 16,0-21-16,0 1 0,21-1 0,0 0 15,21 0-15,-20-21 0,-1 0 0,21 0 16,0 0-16,-20 0 15,20-21-15,0 0 0,1 0 0,-22-1 16,21 1-16,22-21 0,-22 0 16,-21 20-16,0-20 0,0 21 0,1-21 15,-1 20-15,-21 1 0,0 0 16,0 0-16,21 21 0,-21 21 16,-21 0-1,0 0-15,21 1 0,-22-1 0,1 21 16,21-21-16,0 0 0,0 1 15,0-1-15,0 0 0,0 0 0,0 0 16,0 0-16,0 1 0,0-1 16,21-21-16,-21 21 0,22-21 0,-1 0 15,21 0-15,-21 0 0,0 0 16,22 0-16,-22-21 0,0 0 0,21 21 16,-20-22-16,-1 1 0,0-21 0,0 21 15,-21 0-15,0-1 0,0-20 0,0 21 16,0-21-16,0 20 0,0 1 15,0 0-15,-21 0 0,0 21 0,0 0 16,-1-21-16,1 21 0,0 0 0,0 0 16,0 0-16,0 0 0,-22 21 15,22-21-15,0 0 0,0 21 0,0-21 16,-1 0-16,22 21 0,-21-21 16,0 0-16,0 0 0</inkml:trace>
  <inkml:trace contextRef="#ctx0" brushRef="#br0" timeOffset="63912.19">13949 13039 0,'0'0'0,"-21"0"0,21-21 31,42 21 0,-21 0-31,21 0 0,1 0 0,-1 0 16,0 0-16,22 0 0,-1 0 16,-20 0-16,20 0 0,1 0 0,-1 0 15,1 0-15,-1 0 0,1 0 0</inkml:trace>
  <inkml:trace contextRef="#ctx0" brushRef="#br0" timeOffset="64211.64">16700 12848 0,'0'-21'0,"0"42"0,0-63 0,0 21 0,0 0 16,-21 21-1,0 0-15,0 21 0,0 21 0,-22 0 16,22 1-16,-21 20 0,21-20 0,0 20 15,-1-21-15,1 22 0,0-1 16,21-20-16,-21-1 0,21 22 0,0-22 16,0 0-16,0 1 0,0-1 0,0-21 15,0 21-15,0-20 0,0-1 16,0 0-16,0 0 0,0-42 31,0 0-15</inkml:trace>
  <inkml:trace contextRef="#ctx0" brushRef="#br0" timeOffset="64992.02">16129 13293 0,'0'-21'0,"0"42"0,-21-42 0,21-1 0,21 22 32,0 0-32,21 0 0,1 0 15,-1 0-15,0 0 0,22 0 0,-1 0 16,1-21-16,-1 21 0,1 0 15,-1-21-15,1 21 0,-1-21 0,-20 0 16,20 0-16,-20-1 0,-1 1 16,0 0-16,-21-21 0,22-1 0,-22 1 15,0 0-15,0-1 0,-21 1 0,0-21 16,0 20-16,0 1 0,0 21 16,0 0-16,0-1 0,0 1 0,-21 0 15,0 21-15,0 0 0,0 21 16,-1 0-16,1 1 0,0 20 0,0 0 15,0 22-15,0-22 16,21 0-16,-22 22 0,1-1 0,21-20 0,0-1 16,-21 22-16,0-22 0,21 0 15,-21 1-15,21-22 0,-21 21 0,21-21 16,0 22-16,-22-22 0,22 0 16,-21 0-16,21 0 0,0 0 0,0 1 15,0-44 16,0 1-31,21 0 16,1 0-16,-1 0 0,0 0 0,0-1 16,0 1-16,0 0 0,1 21 15,-22-21-15,21 21 0,-21 21 47,0 0-47,0 0 0,21 1 16,-21-1-16,0 0 15,21-21-15,0 0 0,0 21 16,-21 0-16,22-21 0,-1 0 0,21 0 16,-21 0-16,22 0 0,-22 0 0,21 0 15,-21 0-15,22 0 0,-22-21 16,21 21-16,-21-21 0,0 0 0,22 0 16,-22-1-16,-21 1 0,21 0 0,0-21 15,-21 21-15,0-1 0,0 1 0,0 0 16,-21 21-1,0 0-15,0 0 0,0 0 16,-1 21-16,-20 0 0,21 1 0,21-1 16,-21 0-16,21 0 0,-21 0 0,21 0 15,0 1-15,0-1 16,0 0-16,21 0 0,0-21 0,-21 21 16,21 0-16,0-21 0,22 0 0,-22 0 15,0 0-15,21 0 0,-21 0 0,22 0 16,-1 0-16,-21 0 0,22 0 15,-22-21-15,0 0 0,21 0 0</inkml:trace>
  <inkml:trace contextRef="#ctx0" brushRef="#br0" timeOffset="67621.92">19960 12721 0,'0'-21'0,"0"42"15,21-84-15,0 42 0,1-22 0,-22 22 0,21-21 16,-21-1-16,0 22 0,0-21 16,0 21-16,0 0 0,0-22 0,-21 22 15,-1 21-15,-20-21 0,21 21 0,0 0 16,-22 21-16,1 0 0,21 0 15,-21 22-15,-1-1 0,1 0 16,0 1-16,-1 20 0,1 22 0,21-22 16,-22 1-16,22 21 0,0-22 0,21 1 15,0-22-15,0 21 0,0-20 16,0-1-16,21 0 0,0 1 0,22-22 16,-1 21-16,-21-21 0,43 1 0,-22-22 15,0 21-15,1-21 0,-1 0 0,22 0 16,-22 0-16,0-21 0,1 21 15,-1-22-15,-21 1 0,21 0 0,-20 0 16,-1-21-16,0 20 0,0-20 0,0 21 16,-21 0-16,21-22 0,-21 22 15,0 42 1,0 1-16,-21-1 16,0 0-16,0 0 0,21 21 15,0-20-15,0-1 0,0 0 0,0 0 16,0 0-16,0 0 0,0 1 15,0-1-15,21-21 0,21 21 16,-20-21-16,62 0 16,-41 0-16,-1-21 0,-21 21 0,21-21 15,-20-1-15,-1 22 0,0-21 16,-21-21-16,0 21 0,0 0 0,0-1 16,0-20-16,-21 0 0,0 21 0,-1-22 15,1 1-15,0 21 0,0-22 16,0 22-16,0 0 0,-1 0 15,1 0-15,0 21 0,0 0 0,21-21 16,21-1 15,0 22-31,0 0 16,22 0-16,-1-21 0,0 21 0,1 0 16,20 0-16,-20 0 0,-1 0 0,0 0 15,1 0-15,-1 21 0,-21 22 16,0-22-16,0 0 0,1 21 15,-22-20-15,21 20 0,-21-21 0,0 21 16,0-20-16,0 20 0,0-21 0,0 0 16,0 0-16,0 1 0,-21-1 15,21 0-15,-22 0 0,22 0 0,-21 0 16,0-21 0,21-21 15,0 0-31,0 0 0,0 0 15,0 0-15,0-1 0,21 1 0,0-21 16,1 0-16,-1 20 0,21-20 16,-21 0-16,22-1 0,-1-20 15,0 42-15,-21 0 0,1 21 16,-1 0-16,0 0 0,21 0 16,-42 21-16,0 0 0,0 0 15,0 0-15,0 22 0,0-22 0,0 21 16,0-21-16,0 22 0,0-22 0,0 21 15,0-21-15,0 0 0,0 1 0,0-1 16,0 0-16,0 0 16,21-21-16,1 0 0,-1 21 0,0-21 15,0 0-15,0 0 0,22 0 0,-1 0 16,0 0-16,-21-21 0,22 21 0,-1-21 16,0 0-16,1 0 0,-22-1 15,0 1-15,21-21 0,-42 0 16,22 20-16,-1-20 0,-21 0 0,21-1 15,-21 1-15,0 21 0,0 0 16,0 0-16,0-1 0,-21 22 0,0 0 16,-1 0-16,1 22 0,0-1 0,0 0 15,0 0-15,21 0 0,0 22 0,-21-22 16,21 21-16,0-21 0,0 22 16,0-22-16,0 21 0,0-21 0,0 0 15,21 1-15,0-1 0,-21 0 0,0 0 16,0 0-16,21-21 0,-21 21 15,0-42 17,-21 0-32,21 0 15,-21 21-15,21-21 0,-21 0 16,-1 21-16,22-22 0,-21 22 16,21 22 15,0-1-31,21 0 15,1 0-15,-1 0 16,0-21-16,0 0 0,0 0 0,0 0 16,22 0-16,-22 0 0,21 0 0,1 0 15,-1 0-15,21 0 16,-20 0-16,-22-21 0,21 21 0,1-21 0,-22 0 16,21 0-16,-21-22 0,0 22 15,1-21-15,-1-1 0,0-20 0,21-1 16,-21 1-16,1-1 15,-1 1-15,21-64 0,-21 42 16,22-42-16,-22 64 0,0 20 16,0-20-16,-21 21 0,0-1 15,21 22-15,-21 0 0,0 0 0,-21 42 16,0 21-16,0 1 0,0-1 16,-1 0-16,-20 22 0,21-22 15,0 22-15,-22-1 0,22 22 0,0-22 16,-21 64-16,21-63 15,21-1-15,0-20 0,0 20 0,0-21 16,0 1-16,0-22 0,0 21 16,0 1-16,0-22 0,0 0 0,0 0 15,21-21-15,0 21 0,0-21 0,0 21 16,0-21-16,22 0 0,-22 0 0,21 0 16,1 0-16,-22 0 0,21-21 15,-21 0-15,22 0 0,-22 0 16,0 0-16,0-1 0,0 1 0,-21-21 15,21-85 1,-21 106-16,0 0 0,-21-22 16,0 43-16,0 0 0,-21 0 15,20 0-15,1 0 0,0 0 0,0 0 16,21 21-16,0 1 16,0-1-16,0 0 0,0 0 15,0 0-15,21 0 0,0 1 0,0-1 16,1 0-16,-1-21 0,0 21 0,0 0 15,-21 0-15,21-21 0,0 22 16,1-22-16,-1 0 16,0 0-16,0 0 0,0 0 15,0 0-15,1 0 16,-1 0-16,0 0 0,0-22 0,0 22 0,0-21 16,1 0-16,-1 0 0,0 0 15,0 0-15,0-1 0,0-20 0,1 21 16,-1-21-16,0-1 0,-21 22 15,21-21-15,0-1 0,-21 65 32,0-1-32,-21 0 15,21 21-15,-21-21 0,0 22 0,0-22 16,21 0-16,0 21 0,0-20 0,0-1 16,-22 0-16,22 0 0,0 0 15,0 0-15,0 1 0,22-22 16,-1 21-16,0-21 15,0 0-15,0 0 0,22 0 0,-22 0 16,21 0-16,-21 0 0,22-21 16,-22 21-16,0-22 0,0 1 0,21 0 15,22-64-15,-43 64 16,0-21-16,0 0 0,1 20 0,-1-20 16,0 0-16,0 21 15,-42 21 1,0 21-16,0-21 0,-1 21 15,1 21-15,0-21 0,0 1 16,21 41-16,-21-42 16,21 0-16,0 1 0,0-1 0,0 21 15,0-21-15,0 0 0,21 1 16,0-1-16,0-21 16,0 0-16,1 21 0,-1-21 0,0 0 15,0 0-15,0 0 0,0 0 0,1 0 31,-1 0-31</inkml:trace>
  <inkml:trace contextRef="#ctx0" brushRef="#br0" timeOffset="67929.36">24215 12954 0,'0'-42'16,"0"84"-16,0-127 0,0 64 0,0-21 0,0 21 15,0 0-15,-22 21 16,1 0-16,0 0 0,0 21 16,0 0-16,0 0 0,-1 0 0,-20 22 15,21-1-15,0-21 0,0 21 0,-1 1 16,1-1-16,0 0 0,21-20 16,0 20-16,0-21 0,0 21 0,0-20 15,0-1-15,0 21 0,0-21 0,0 0 16,21 1-16,0-22 15,1 21-15,20-21 0,-21 0 0,0 21 16,22-21-16,-1 0 0,-21 0 0,21 0 16,1 0-16,-22-21 0,21 21 0,1-21 15,-22-1-15,21 1 0,-21-21 16,22 21-16,-22-22 0,21 1 0</inkml:trace>
  <inkml:trace contextRef="#ctx0" brushRef="#br0" timeOffset="68759.82">24998 12298 0,'0'-21'16,"0"42"-16,0-63 0,0 20 0,0 1 16,-21 0-16,-1 21 0,1 0 15,0 0-15,0 0 0,0 21 0,-22 0 16,22 1-16,0 20 0,0-21 0,-21 21 16,20 1-16,1 20 0,0-20 15,0-1-15,0 21 0,0 1 0,21-1 16,0 22-16,-22-21 0,22-22 0,-21 21 15,21 1-15,0-22 0,0 1 16,0 20-16,0-42 0,0 22 0,0-1 16,21-21-16,1 0 0,-22 0 0,21 1 15,0-22-15,0 0 0,0 0 16,0 0-16,1 0 16,-1 0-16,0-22 0,0 1 0,21 21 15,-20-21-15,-1 0 0,21 0 0,-21 0 16,0-1-16,22 1 0,-22 0 0,0 0 15,-42 42 17,21 0-32,-21-21 0,0 21 0,21 1 15,0-1-15,0 0 16,0 0-16,0 0 0,0 0 16,0 1-16,21-22 0,21 21 15,-21-21-15,0 0 0,1 0 16,20 0-16,-21 0 0,0 0 0,0 0 15,1 0-15,-1-21 0,0-1 16,-21 1-16,21 0 0,0 0 0,0 0 16,-21-22-16,0 22 0,22-21 15,-22 0-15,0 20 0,0-20 0,0 21 16,0-21-16,-22 20 0,1 22 0,0-21 16,-21 21-16,-1 0 0,1 0 15,0 0-15,-1 21 0,1 1 0,21-1 16,-21 0-16,20 0 0,-20 0 15,42 0-15,0 1 0,0-1 0,0 0 16,0 0-16,0 0 0,0 0 0,42-21 16,-20 22-16,-1-22 0,21 0 15,0 0-15,-20 0 0,20 0 0,-21 0 16,21 0-16,-20 0 0,20 0 16,-21 0-16,0-22 0,22 1 0,-22 21 15,0-21-15,0 0 0,0 0 0,0 0 16,1-1-16,-22 44 31,0-1-31,0 0 16,-22 0-16,1 21 0,21-20 15,-21-1-15,21 0 0,0 0 16,0 0-16,0 0 0,0 1 0,0-1 16,21 0-16,0 0 15,1 0-15,-1-21 0,21 21 0,-21-21 16,0 0-16,1 0 0,-1 0 0,0 0 15,0 0-15,-21-21 0,21 21 16,-21-21-16,21 0 0,-21 0 16</inkml:trace>
  <inkml:trace contextRef="#ctx0" brushRef="#br0" timeOffset="69015.72">24680 12615 0,'-21'0'0,"42"0"0,-84 0 16,42-21-16,42 21 15,0 0-15,0 0 16,21 0-16,1 0 0,20 0 0,-20 0 16,20 0-16,1 0 0,-1 0 0,22 0 15,-43 0-15,22 0 0,-22 0 16,0 0-16,-21 0 0,1 0 0,-22-21 15,-22 0 1,-20 21-16,21-21 0,-21 21 16,-1 0-16</inkml:trace>
  <inkml:trace contextRef="#ctx0" brushRef="#br0" timeOffset="69271.75">22183 12615 0,'0'0'0,"21"-21"32,0 21-32,0-21 15,21 21-15,1 0 0,-1 0 0,0 0 16,22-21-16,-1 21 0,1 0 0,-1 0 15,22 0-15,-21 0 0,-1 0 0,1 0 16,-1 0-16,1 0 0,-22 0 16,0 0-16,-21 0 0,1 21 0</inkml:trace>
  <inkml:trace contextRef="#ctx0" brushRef="#br0" timeOffset="70315.96">8043 14520 0,'0'0'0,"0"-21"16,0 0 0,21 21-16,-21-21 15,-21 42 17,21 0-32,-21 0 0,0 22 15,21-1-15,-21 0 0,0-20 16,21 20-16,-22 0 0,1 1 0,21-1 15,-21 0-15,21-21 0,0 22 0,-21-22 16,21 0-16,-21 21 0,21-20 16,0-1-16,0 0 0,0 0 15,21-21 1,0 0-16,0-21 0,0 0 16,22 0-16,-22-1 0</inkml:trace>
  <inkml:trace contextRef="#ctx0" brushRef="#br0" timeOffset="70679.78">8509 14563 0,'42'-43'0,"-84"86"0,84-107 15,-42 43-15,-21 21 16,0 0-16,0 0 16,-22 21-16,22-21 0,0 21 0,0 1 15,-21-1-15,20 0 0,22 0 16,0 0-16,-21 0 0,21 1 15,0-1-15,0 0 0,21 0 0,1-21 16,-1 21-16,0 0 0,21 1 16,-21-22-16,22 21 0,-1 0 15,-21-21-15,22 21 0,-22 0 0,0 0 16,0-21-16,-21 22 0,0-1 16,0 0-16,-21-21 15,0 21-15,0-21 0,-22 0 0,22 0 16,0 0-16,-21 0 0,20 0 15,-20 0-15,21 0 0,0 0 0,0 0 16,-1 0-16,1 0 0,0 0 16,21-21-1,0 0-15,0 0 16,0-1-16</inkml:trace>
  <inkml:trace contextRef="#ctx0" brushRef="#br0" timeOffset="71108.23">8213 14118 0,'0'-21'47,"0"0"-31,-22 21 46,1 0-46,0 0-16,21 21 16,-21-21-16,21 21 0,0 0 15,21-21-15,0 0 16,0 22-16,1-22 0,20 21 15,-21-21-15</inkml:trace>
  <inkml:trace contextRef="#ctx0" brushRef="#br0" timeOffset="72444.66">9948 14563 0,'0'-21'16,"0"42"-16,0-64 0,0 22 0,0 0 31,0 0 16,0 0-32,0 0 1,0 42 15,-21 0-15,0 21-16,21-21 0,-21 22 15,0-1-15,-1 0 0,22 1 16,-21-1-16,0 0 0,0 1 0,0-1 0,21 0 16,-21-20-16,-1 20 15,22-21-15,-21 0 0,21 0 0,0 1 16,0-1-16,0-42 31,0-1-31,21 1 16,1 0-16,-22 0 0,21-21 0,0 20 15,0-20-15,0 21 0,0-21 16,22-1-16,-22 1 0,0 0 0,21-1 16,-20 22-16,-1 0 0,0 0 0,0 0 15,0 21-15,0 0 0,-21 21 16,0 0-16,22 0 16,-22 0-16,0 22 0,0-22 0,0 0 15,0 21-15,0-21 0,21 22 0,-21-22 16,21 0-16,-21 21 0,21-20 15,0-1-15,0 0 0,1 0 0,-1 0 16,0 0-16,0-21 0,21 22 0,-20-22 16,-1 0-16,21 0 0,-21 0 15,0 0-15,22 0 0,-22 0 0,0 0 16,0-22-16,0 1 0,1 21 0,20-42 16,-21 0-16,-21 20 0,0 1 15,21-21-15,0 21 0,-21 0 16,0-1-16,0 1 0,0 42 31,0 1-15,0-1-16,-21 0 0,0 0 0,21 0 15,-21 0-15,21 1 0,0-1 0,0 0 16,0 0-16,0 0 0,0 0 0,0 1 16,21-1-16,0-21 0,0 21 15,1-21-15,-1 0 0,0 0 16,0 0-16,21 0 0,-20 0 0,20 0 0,0 0 15,-21-21-15,22 21 0,-22-21 16,21-1-16,-21 1 0,1 0 16,-1 0-16,-21 0 0,0-22 0,0 1 15,0 21-15,0-21 0,0-1 16,0 1-16,-21 0 0,-1 20 0,1 1 16,0 0-16,-21 0 0,21 21 0,-22 0 15,22 0-15,-21 21 0,-1 0 16,22 0-16,0 1 0,-21-1 0,21 21 15,-1-21-15,22 0 0,0 22 0,0-22 16,0 0-16,0 0 0,0 0 0,0 1 16,43-1-16,-22 0 0,0-21 15,21 0-15,-20 21 0,20-21 0,0 0 16,1 0-16,-1 0 0,0 0 16,-21-21-16,22 21 0,-1-21 0,0 0 15,-20-1-15,20 1 0,-21-21 16,21 0-16,-20-1 0,20 1 0,-21 0 15,0-22-15,22 1 0,-22-1 0,0 1 16,0-1-16,0 22 16,0-1-16,1 1 0,-22 21 0,21 0 0,-21 0 15,-21 42 1,-1 21-16,1-21 0,0 22 16,-21 20-16,21-21 0,21 22 0,-22-22 15,1 22-15,0-22 0,21 0 16,0 22-16,0-22 0,0 1 15,0-22-15,0 21 0,0-21 0,0 0 16,0 1-16,0 20 0,21-42 16,0 0-16,1 0 0,-1 0 15,0 0-15,0 0 0,0 0 16,0 0-16,1-21 0,-1 0 0,-21-1 16,0 1-16,21-21 0,-21 21 0</inkml:trace>
  <inkml:trace contextRef="#ctx0" brushRef="#br0" timeOffset="72616.34">11282 14478 0,'-21'0'0,"42"0"0,-64 0 0,22 0 15,21-21-15,21 21 16,1 0-16,-1-21 0,21 21 16,-21 0-16,22 0 0,-22 0 0,21-21 15,0 21-15,1 0 0,-1-22 0,0 22 16,-20-21-16,20 21 0,-21-21 15,21 21-15,-42-21 0,22 0 0</inkml:trace>
  <inkml:trace contextRef="#ctx0" brushRef="#br0" timeOffset="73299.57">13801 14923 0,'21'21'16,"0"-21"-16,0 0 15,0 0-15,22-21 0,-22-1 0,21 1 16,-21 21-16,22-21 0,-22 0 0,0 0 16,0-22-16,0 22 0,-21 0 0,0-21 15,0-1-15,0 22 0,0-21 16,-21 21-16,0 0 0,0-1 0,-22 22 15,1 0-15,21 0 0,-21 22 0,-1-1 16,1 0-16,0 0 0,-1 0 16,1 22-16,21-22 0,0 21 15,-1 0-15,1-20 0,0 20 0,21-21 16,0 0-16,0 0 0,0 1 0,0-1 16,21-21-16,22 0 0,-22 21 15,21-21-15,0 0 0,1 0 0,-1 0 16,0-21-16,1 21 0,20-21 0,-20-1 15,-1 1-15,0 0 0,1 0 0,-1-21 16,0 20-16,-21-20 0,1 0 16,-1-1-16,-21 1 0,0 0 15,0 21-15,0-1 0,0 1 0,0 0 0,0 42 32,-21 0-32,21 1 0,-22-1 0,1 21 15,0 0-15,21 1 0,0-22 0,0 21 16,0 1-16,0-22 0,0 21 0,0-21 15,0 0-15,21 1 0,0-1 16,1 0-16,-1 0 0,0-21 0,0 0 16,0 0-16,22 0 0,-22 0 0,0 0 15,0 0-15,0-21 0,0 21 0,1-21 16,-1 0-16</inkml:trace>
  <inkml:trace contextRef="#ctx0" brushRef="#br0" timeOffset="73533.14">14901 14118 0,'21'-42'0,"-42"84"0,42-105 0,1 42 16,-22-1-16,0 44 15,0-1-15,-22 21 0,1 0 16,0 1-16,0 20 0,0 1 0,0-22 16,-1 22-16,1-1 0,0 1 15,0-22-15,21 21 0,0-20 0,-21-1 16,21 0-16,0 1 0,-21-22 0,21 21 15,0-21-15,0 1 0,0-1 16,0 0-16,21-21 16,0 0-16,0 0 15,0-21-15,0 21 0</inkml:trace>
  <inkml:trace contextRef="#ctx0" brushRef="#br0" timeOffset="73785.87">15303 14161 0,'22'-43'0,"-44"86"0,65-128 0,-22 43 0,-21 20 16,21 1-16,-21 0 0,0 42 16,-42 0-1,21 22-15,-1-22 0,1 42 0,0-20 16,0 20-16,0 1 0,0-22 16,-1 22-16,22-1 0,0 1 15,-21-22-15,21 21 0,-21-20 0,21-1 16,0 0-16,0-20 0,0 20 0,0-21 15,0 21-15,0-20 0,0-1 16,0 0-16,21-21 16,0 0-16,1 0 0,-1 0 0,21 0 15,-21 0-15,22-21 0</inkml:trace>
  <inkml:trace contextRef="#ctx0" brushRef="#br0" timeOffset="75495.69">15748 14584 0,'0'-42'0,"-21"147"0,42-168 0,-21-1 0,0 43 15,-21 42 1,0 1-16,-1-1 0,22 0 16,-21 21-16,0-21 0,0 1 0,0 20 15,0-21-15,21 21 0,0-20 0,0-1 16,0 21-16,0-21 0,0 0 16,0 1-16,21-22 0,0 21 0,0 0 15,0-21-15,0 0 0,1 0 0,20 0 16,-21 0-16,21 0 0,-20 0 0,20 0 15,-21 0-15,21-21 0,-20 0 16,20 21-16,-21-22 0,0-20 16,-21 21-16,0-21 0,21 20 0,-21-20 15,0 0-15,0-1 0,0 1 0,0 0 16,-21 21-16,0-1 0,0 22 16,0 0-16,0 0 0,-22 0 0,1 22 15,21-1-15,-22 0 0,1 21 0,0 1 16,21-22-16,-22 21 0,22 0 15,0-20-15,0 20 0,21-21 0,0 0 16,0 0-16,21 1 0,0-1 0,0 0 16,0-21-16,22 0 0,-22 21 0,21-21 15,1 0-15,-22 0 0,21 0 16,0 0-16,-20-21 0,20 21 0,0-21 16,-21 0-16,22-1 0,-1 1 15,0 0-15,-20 0 0,20 0 0,-21 0 16,0-1-16,0 1 0,1 0 15,-1 21-15,-21 21 16,0 0 0,0 1-16,-21-1 0,21 0 15,-22 0-15,22 0 0,-21-21 0,21 21 16,0 1-16,0-1 0,0 0 16,21-21-16,1 21 15,-1-21-15,0 0 0,21 0 16,-21 0-16,1 0 0,-1 0 15,0 0-15,0 0 0,0-21 0,0 0 16,1 21-16,-1-21 0,0-1 0,0 1 16,0 0-16,0 0 0,1 21 15,-22-21-15,21 0 0,0 21 16,-21-22-16,0 44 31,0-1-31,-21 0 16,21 0-16,0 0 0,0 0 15,0 1-15,0-1 16,21 0 0,0-21-16,0 0 0,0 21 15,1-21-15,-1 0 0,0 0 16,0 0-16,0 0 0,0-21 16,1 0-16,-1 0 0,0-1 15,-21 1-15,21 0 0,-21-21 16,21 21-16,-21-22 0,0 22 0,21 0 15,-21-21-15,22 20 0,-22 1 0,0 0 16,0 42 15,0 0-31,-22 1 16,22-1-16,-21 0 0,21 0 0,0 0 16,0 0-16,0 1 0,0-1 15,0 0-15,0 0 0,0 0 16,0 0-16,21 1 0,1-22 15,-1 21-15,21-21 0,-21 0 16,22 0-16,-22 0 0,21 0 16,-21 0-16,22 0 0,-22 0 0,0 0 15,21-21-15,-21-1 0,1 1 0,-1 0 16,0 0-16,0 0 0,-21-22 0,21 1 16,0 0-16,-21 21 0,22-1 15,-22-20-15,0 21 0,-22 21 31,1 0-31,0 21 0,0 0 16,0 0-16,0 1 0,-1 20 0,1-21 16,21 0-16,-21 0 0,21 1 0,0-1 15,0 21-15,0-21 0,0 0 16,0 1-16,21-1 0,0 0 16,1-21-16,-1 21 0,21-21 0,-21 0 15,22 21-15,20-21 0,-21 0 16,1 0-16,20 0 0,1 0 0,-22 0 0,22 0 15,-1 0-15,-21 0 0,22 0 16,-22 0-16,1-21 0,-1 0 0,0 0 16,1 0-16,-1-1 0,-21 1 15,0 0-15,0 0 0,1-21 0,-22 20 16,0 1-16,0 0 0,0 0 16,0 0-16,-22 21 0,1-21 15,-21 21-15,21 0 0,0 0 0,-1 0 16,-20 21-16,21 0 0,-21 0 15,-1 0-15,22 0 0,-21 1 16,21-1-16,-43 21 0,43-21 16,21 22-16,0-22 0,0 0 15,0 0-15,0 0 0,21 0 16,0-21-16,0 0 0,1 0 16,20 0-16,-21 0 0,0 0 15,22 0-15,-22-21 0,21 0 0,-21 0 16,22 0-16,-22 0 0,0-1 15,21-20-15,-21 0 0,22-1 16,20-62-16,-42 41 0,1 1 16,-1-1-16,0 1 0,0-1 0,0 1 15,0 20-15,-21 1 0,22-22 16,-22 43-16,-22 21 16,1 0-16,0 0 0,-21 21 15,21 1-15,-1-1 0,-20 21 16,21 0-16,-21 43 15,42-21-15,0-22 0,0 0 0,0 22 16,0-22-16,0 0 0,0 1 0,0-1 16,21-21-16,0 22 0,0-22 15,0 0-15,0 0 0,1 0 0,-1-21 16,21 21-16,-21-21 0,0 0 0,1 0 16,20 0-16,-21 0 0,0 0 0,0 0 15,1 0-15,-1 0 0,0 0 16,0-21-16,0 21 0,0 0 0,1 0 15,-22-21-15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2T13:59:31.4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1884 0,'21'-21'47,"-42"21"62,0 0-109,0 0 16,-1 0-16,1 0 15,0 0-15,0 0 16,0 0-16,0-21 0,-1 21 15,1 0-15,0 0 0,0 0 0,0 0 16,0-22-16,-1 22 16,1 0-16,0 0 15,0 0 1,42 0 62,0 0-78,0 0 16,1 0-16,-1 22 15,0-22-15,0 0 0,0 0 16,0 21-16,22-21 0,-22 0 0,0 0 16,21 0-16,-20 0 0,20 21 15,0-21-15,-21 0 0,43 0 0,-22 0 16,22 0-16,-22 0 0,22 0 15,-1 0-15,1 21 0,-1-21 0,1 0 16,20 0-16,-41 0 0,20 0 0,1 0 16,-1 0-16,-21 0 0,1 21 15,-1-21-15,0 0 0,1 0 0,-1 0 16,-21 0-16,0 0 0,22 0 0,-22 0 16,0 0-16,0 0 15,0 0-15,1 0 0,-1 0 0,0 0 16,0 0-16,-21-21 15,0 0-15,0 0 16,0 0-16,-21 21 16,0-22-16,0 1 0,-1 21 0,1-21 15,0 21-15,0-21 0,0 21 16,0 0-16,-1-21 0,1 21 0,0 0 16,0 0-16,0 0 0,21-21 15,-21 21-15,-1 0 0,1 0 16,42 0 62,1 0-78,-1 0 0,0 0 0,0 0 16,21 0-16,-20 0 0,-1 21 0,21-21 15,-21 0-15,22 0 0,-22 0 16,0 21-16,0-21 0,0 0 0,0 0 15,1 0-15,-22 21 0,0 0 32,-22 0-17,22 1-15,-21-22 0,-21 21 16,21 0-16,0 0 0,-22 0 0,22 0 16,-21 1-16,21-1 0,-22 0 0,22 0 15,-21 0-15,21 0 0,-1 1 16,1-1-16,0 0 0,0-21 0,0 21 15,0 0-15,-1-21 0,22 21 16,-21-21 15,21-21 16,0 0-31,21 21-16</inkml:trace>
  <inkml:trace contextRef="#ctx0" brushRef="#br0" timeOffset="1392.15">4762 1207 0,'0'0'0,"0"21"0,0 0 0,0 0 0,0 0 16,22 0-16,-22 1 15,21-22-15,0 21 0,0 0 0,0-21 16,0 0-16,1 0 0,-1 0 15,0 0-15,21 0 0,-21 0 16,22-21-16,-22 0 0,21-1 0,-21 1 16,22 0-16,-1 0 0,-21-21 0,0 20 15,1-20-15,-1 21 0,0-21 16,-21 20-16,0 1 0,0-21 0,0 21 16,0 0-16,0-1 0,-21 22 15,0 0-15,-1 0 0,1 0 16,0 0-16,21 22 0,-21-1 15,0 21-15,0-21 0,-1 22 16,1-1-16,21 0 0,0 1 0,0-1 16,0 0-16,0 22 0,0-22 0,0 64 15,0-43-15,0-20 16,0 20-16,0-20 0,0 20 0,0-21 16,21 1-16,-21-1 0,0-21 0,0 22 15,0-22-15,0 0 0,0 21 16,0-21-16,-42 1 0,21-1 15,0-21-15,-22 0 0,22 0 0,-21 0 16,0 0-16,-1 0 0,1 0 16,-22 0-16,22-21 0,0 21 15,-1-22-15,1 1 0,21 0 0,-21 21 16,20-21-16,1 0 0,21 0 16,0-1-16,0 1 15,21 21-15,1 0 0,-1-21 16,0 0-16,21 21 0,1-21 15,-1 0-15,0 21 0</inkml:trace>
  <inkml:trace contextRef="#ctx0" brushRef="#br0" timeOffset="2352.87">5651 1164 0,'-21'0'15,"42"0"-15,-42-21 0,0 21 0,0 0 0,0 0 16,0 0-16,21 21 0,0 0 16,-22 1-16,22-1 0,-21 21 0,21-21 15,0 22-15,0-1 0,0 21 16,0-20-16,0-1 0,0 22 0,0-22 16,0 21-16,0-20 0,0 20 0,0-20 15,0-1-15,0 0 0,0-21 16,0 22-16,0-22 0,0 0 15,0 0-15,0 0 0,0 1 0,-21-22 16,21 21-16,-21-21 16,21-21-1,0-1-15,0 1 0,0 0 16,0-21-16,0 21 0,21-22 0,0 1 16,0 21-16,1-22 0,-1 22 15,0 0-15,0-21 0,0 21 0,0 21 16,1-22-16,-1 22 0,0 0 15,-21 22-15,21-1 16,0 0-16,-21 0 0,0 0 0,0 0 16,0 22-16,0-22 0,0 21 15,0-21-15,0 22 0,0-22 16,21 0-16,-21 0 0,22 0 0,-22 1 16,21-1-16,0 0 0,0-21 15,0 0-15,0 0 0,1 0 16,-1 0-16,0 0 0,21 0 0,-21-21 15,1 0-15,-1 21 0,0-43 0,0 22 16,21 0-16,-20 0 0,-22-22 16,21 1-16,0 0 0,0 21 0,0-22 15,-21 1-15,21 21 0,-21-22 16,22 22-16,-22 0 0,0 0 16,0 42-1,0 0 1,0 0-16,0 1 0,-22 20 0,22-21 15,0 21-15,0-20 0,-21 20 16,21-21-16,0 0 0,0 22 0,0-22 16,0 0-16,0 0 0,0 0 15,21 0-15,1-21 16,-1 0-16,0 0 0,21 0 0,-21 0 16,22 0-16,-22-21 0,21 21 0,1-21 15,-1 0-15,0-21 16,1 20-16,-1-20 0,0 21 0,1-21 0,-1-1 15,0 22-15,-21-21 0,1 21 16,-1-1-16,-21 1 0,0 0 16,-21 21-1,-1 0-15,1 0 0,0 0 0,0 21 16,0-21-16,21 21 0,0 1 16,-21-1-16,21 0 0,0 21 0,0-21 15,0 1-15,0-1 0,21 0 0,-21 0 16,21 0-16,0 0 0,-21 1 0,0-1 15,0 0-15,0 0 0,0 0 16,0 0 0,-21-21-16,0 0 15,0 0-15,-1 0 16,1 0-16,0 0 0,0-21 16,0 21-16,0-21 0,21 0 0,-22 0 15</inkml:trace>
  <inkml:trace contextRef="#ctx0" brushRef="#br0" timeOffset="2517.57">6244 1376 0,'-21'-21'0,"0"0"16,21-1-1</inkml:trace>
  <inkml:trace contextRef="#ctx0" brushRef="#br0" timeOffset="2992.35">8890 1376 0,'0'0'0,"0"-21"15,0-64 1,-21 64-16,0 0 0,-22 21 16,22 0-16,-21 0 0,-1 0 0,22 0 15,-21 0-15,0 0 0,-1 21 0,1 21 16,21-21-16,-22 22 0,1 20 15,21-20-15,0 20 0,0 1 0,-1-1 16,1-21-16,21 22 0,-21-1 0,21-20 16,0-1-16,0 0 0,21 1 15,0-1-15,1-21 0,20 0 0,0 1 16,1-1-16,20-21 0,1 0 0,-1 0 16,1 0-16,-22 0 15,21 0-15,1-21 0,-1-1 0,-20 22 16</inkml:trace>
  <inkml:trace contextRef="#ctx0" brushRef="#br0" timeOffset="4757.57">9398 1609 0,'0'-21'0,"0"42"0,-21-42 0,0-1 0,-1 22 16,1 0-16,-21 0 0,-22 0 16,43 0-16,-21 0 0,21 22 15,-22 20-15,22-21 0,0 0 0,-21 22 16,42-22-16,-21 21 0,21-21 15,0 0-15,0 1 0,0 20 16,0-21-16,0 0 0,21-21 0,0 21 16,0-21-16,0 0 0,0 0 0,22 0 15,-22 0-15,21 0 0,-21 0 0,1 0 16,20-21-16,-21 0 0,0 0 16,0 0-16,1 0 0,-1-22 0,-21 1 15,0 21-15,21-22 0,-21 1 0,0 21 16,0-21-16,0 20 0,0 1 15,0 42 1,0 1 0,0-1-16,0 0 15,0 21-15,0-21 0,0 22 0,0-22 16,0 21-16,0-21 0,0 1 0,0-1 16,0 0-16,21 0 0,-21 0 0,21-21 15,0 0-15,1 0 0,-1 0 16,0 0-16,21 0 0,-21 0 0,22 0 15,-22 0-15,21-21 0,-21 0 0,22 0 16,-22-22-16,0 22 0,21-21 16,-20-22-16,-1 22 0,0 0 0,0-22 15,0 22-15,0-22 0,1 1 16,-1 21-16,-21-22 0,0 22 0,0-22 16,0 22-16,0 0 0,0 20 15,0 1-15,0 0 0,0 0 0,-21 42 16,21 0-1,-22 0-15,1 22 0,21-1 0,-21 0 16,0 22-16,21-1 0,0-20 0,-21 20 16,0 1-16,21-1 0,0 1 15,0-22-15,0 22 0,0-22 16,0 0-16,0 1 0,0-22 0,21 0 16,0 0-16,-21 0 0,21 0 0,0 1 15,22-22-15,-22 0 0,0 0 0,0 0 16,21 0-16,-20-22 0,20 1 15,-21 0-15,21-21 0,-20 21 0,20-22 16,0-20-16,-21 20 0,22-20 16,-22 21-16,21-22 0,-21 1 0,1-1 15,-1 1-15,0-1 0,0 1 0,-21-1 16,0 22-16,0-1 0,0 1 16,0 0-16,0 21 0,0-1 0,-21 22 15,0 22 1,0-1-16,21 21 0,-22 0 0,1 1 15,21-1-15,-21 22 0,21-22 16,0 21-16,-21 1 0,21-22 16,0 22-16,0-22 0,-21 22 0,21-22 15,0 0-15,0 1 0,0-1 0,0 0 16,21-21-16,0 1 0,-21 20 0,21-42 16,0 21-16,1 0 0,-1-21 15,0 0-15,21 0 0,-21 0 0,1 0 16,20 0-16,-21-21 0,21 0 0,-20 0 15,20 0-15,-21-22 0,0 22 16,0-21-16,1 21 0,-1-22 0,0 22 16,-21 0-16,0 0 0,0 0 0,0-1 15,-21 22 1,0 22-16,-1-1 16,22 0-16,-21 0 0,0 21 0,21-20 15,0-1-15,0 0 0,0 0 0,0 21 16,0-20-16,0-1 0,21 0 15,0 0-15,1-21 0,-1 0 16,21 21-16,-21-21 0,22 0 0,-1 0 16,0 0-16,1 0 0,-1-21 15,0 21-15,-21-21 0,22 0 0,-1 0 16,-21-1-16,0-20 0,1 21 16,-1-21-16,0 20 0,0-20 0,-21 21 15,0 0-15,-21 42 31,21 0-31,-21 0 0,0 22 16,-1-22-16,22 0 0,-21 0 16,21 0-16,-21 0 0,21 1 0,0-1 15,-21 0-15,21 0 16,0-42 15,21 0-31,0 0 0,0-1 16,1 1-16,-1 0 0,0 0 15,0 0-15,-21 0 0,21-1 0,0 1 16,1 21-16,-1 0 16,-21 21-1,0 1-15,0-1 16,0 0-16,0 0 0,0 0 0,0 0 16,0 1-16,0-1 0,0 0 0,21 0 15,-21 0-15,21 0 0,0-21 16,0 22-16,1-22 0,-1 0 0,21 0 15,0 0-15,1 0 0,20 0 0,-20 0 16,20 0-16,1-22 0,-22 1 0,21 0 16,-20 0-16,-1 0 0,0 0 15,-20-22-15,20 22 0,-21-21 0,-21-1 16,0 1-16,0 0 0,0-1 16,0 1-16,0 0 0,0 21 0,-21-1 15,0 1-15,-22 0 0,22 21 16,-21 0-16,21 0 0,-22 21 0,22-21 15,-21 21-15,21 22 0,0-22 16,-1 21-16,1-21 0,0 22 0,21-1 16,0-21-16,0 22 0,0-22 0,0 0 15,0 21-15,21-21 0,-21 1 0,21-1 16,1 0-16,-1 0 0,0 0 16,-21 0-16,0 1 0,0 20 0,0 0 15,0 1-15,0-1 0,0 0 16,-21 22-16,0-1 0,-22 1 0,22 20 15,-21-20-15,-1 21 0,22-1 0,-21-20 16,0 20-16,20-20 0,-20-1 16,21 1-16,-21-1 0,20 1 0,1-22 15,0 22-15,0-22 0,0-21 0,21 22 16,0-22-16,0 0 0,0 0 0,0-42 31,21 0-31,-21-22 0,21 22 16,0-21-16,0 0 0</inkml:trace>
  <inkml:trace contextRef="#ctx0" brushRef="#br0" timeOffset="4932.27">11261 1376 0,'-22'-21'16,"44"42"-16,-65-63 0,22 20 0,0 1 0,0 0 15,0 0-15,21 0 16,21 21 0,0 0-16,0 0 0,0 21 0,0-21 15</inkml:trace>
  <inkml:trace contextRef="#ctx0" brushRef="#br0" timeOffset="5916.41">14118 1609 0,'0'-43'15,"0"22"-15,0 0 16,21 21-16,0-21 0,1 0 0,-1 0 15,0-1-15,0 1 0,21-21 0,1 21 16,-22-22-16,21 22 16,-21-21-16,22 0 0,-22 20 0,-21-20 15,0 21-15,0-21 0,0 20 0,-21 1 16,-22 21-16,1 0 0,0 0 16,-22 0-16,1 21 0,-1 1 0,1 20 15,-1-21-15,22 21 0,-22 1 0,22-22 16,21 21-16,0 1 0,21-22 15,0 21-15,0 0 0,21 1 0,0-1 16,0 0-16,22 1 0,-1-1 0,0 0 16,1 1-16,-1 20 0,0-20 15,1-1-15,-22 0 0,21 1 0,-21-22 16,0 21-16,-21-21 0,0 22 0,0-22 16,0 0-16,-42 0 15,21 0-15,-21-21 0,-1 21 0,1-21 16,0 0-16,-22 0 0,22 0 0,-1 0 15,1 0-15,0-21 0,-1 21 0,22-21 16,0 0-16,0-21 0,0 20 16,21 1-16,-21-21 0,21 21 0,0-22 15,0 22-15,0 0 0,0 0 0,0 42 32,0 0-32,0 0 15,0 1-15,0 20 0,0-21 0,21 21 0,0-20 16,0 20-16,0-21 15,0 0-15,1 0 0,20 1 0,-21-1 16,21 0-16,1 0 0,-1-21 0,0 0 16,1 0-16,20 0 0,-20 0 0,20 0 15,1-21-15,-22 0 0,21 21 16,-20-21-16,-1-22 0,0 22 0,1 0 16,-1-21-16,-21-1 0,22 1 0,-22-22 15,0 22-15,21-21 0,-21-1 16,1 22-16,-22-22 0,0 22 0,21 0 15,-21 20-15,0-20 0,0 21 16,-21 42 0,-1 0-16,22 0 0,-21 22 15,0-1-15,21 0 0,-21 22 0,0-22 16,21 22-16,0-22 0,-21 0 16,21 1-16,-22-1 0,22 0 0,0-20 15,0 20-15,0-21 0,0 0 0,0 0 16,0 1-16,0-1 0,22-21 15,-22-21 17</inkml:trace>
  <inkml:trace contextRef="#ctx0" brushRef="#br0" timeOffset="6064.14">14478 1947 0,'0'-21'16,"21"21"-1,0 0-15,22-21 0,-22 21 16,0 0-16,21 0 0,1-21 0,-1 21 16,0 0-16,1-21 0,20 21 15,-21 0-15,1 0 0</inkml:trace>
  <inkml:trace contextRef="#ctx0" brushRef="#br0" timeOffset="6809.26">15494 2096 0,'21'0'0,"-42"0"0,63 0 32,-21 0-32,1-22 15,-1 1-15,0 0 16,-21 0-16,0 0 0,0 0 16,0-1-16,0 1 0,0 0 15,0 0-15,-21 0 0,0 0 0,-1-1 16,-20 22-16,21 0 0,-21 0 0,-1 0 15,1 22-15,0-1 0,-22 0 16,22 21-16,-1-21 0,1 22 16,0-22-16,21 21 0,-22-21 0,22 22 15,21-22-15,0 0 0,0 0 0,0 0 16,0 1-16,0-1 0,21-21 16,22 0-16,-22 0 0,21 0 0,0 0 15,1 0-15,-1 0 0,22-21 0,-22 21 16,0-22-16,1 1 0,-22 0 15,21 0-15,-21 0 0,0 0 0,22-22 16,-22 22-16,0-21 0,-21-1 0,21 1 16,-21 21-16,21-21 0,-21 20 0,0 1 15,-21 42 1,0 1 0,21-1-16,-21 21 0,0-21 15,21 22-15,-21-1 0,21-21 16,0 21-16,0-20 0,0-1 0,0 21 15,0-21-15,0 0 0,21-21 0,-21 22 16,21-1-16,0-21 0,0 0 0,22 0 16,-22 0-16,0 0 0,21 0 15,-21 0-15,22-21 0,-1 21 0,-21-22 16,22 1-16,-1 0 0,-21-21 0,21 21 16,-20-22-16,20 1 15,-21-22-15,0 22 0,0-21 0,1-1 0,-1-21 16,0 22-16,0-1 0,0 1 15,-21-1-15,0 22 0,0-21 16,0 20-16,0 22 0,0 0 0,0 0 16,-21 21-16,0 21 0,0 0 15,0 0-15,-1 22 0,1 20 16,-21-21-16,21 22 0,0-1 0,-1 1 16,1-1-16,21 1 0,0-1 0,0 1 15,0-22-15,0 1 0,0-1 16,0 0-16,0-21 0,21 1 0,1 20 15,-1-42-15,0 21 0,0 0 16,0-21-16,22 0 0,-22 0 0,0 0 16,0 0-16,0 0 0,0-21 15,1 0-15</inkml:trace>
  <inkml:trace contextRef="#ctx0" brushRef="#br0" timeOffset="6967.96">15875 1757 0,'-21'0'16,"42"0"-16,-21 0 16,21 0-1,0 0-15,22 0 0,-1 0 0,0 0 16,1-21-16,20 21 0,-21 0 16,22 0-16,-22 0 0</inkml:trace>
  <inkml:trace contextRef="#ctx0" brushRef="#br0" timeOffset="8512.09">16446 1969 0,'-21'21'0,"42"-42"0,-42 63 16,42-42 0,1 0-1,-1 0-15,21-21 0,-21 21 0,22-21 16,-1 21-16,-21-22 0,21 1 15,-20 21-15,-1-21 0,0 0 0,0-21 16,-21 20-16,0 1 0,0-21 16,0 21-16,0 0 0,-21-1 0,0 1 15,0 0-15,-1 21 0,1 0 0,-21 0 16,21 21-16,-22 0 0,22 1 16,0-1-16,0 21 0,0 0 0,0 1 15,21-1-15,0 0 0,0-20 0,0 20 16,0-21-16,21 21 0,0-20 15,0-1-15,0-21 0,22 21 0,-22 0 16,21-21-16,0 0 0,1 0 0,-1 0 16,0 0-16,1 0 0,-1 0 15,0-21-15,1 0 0,-1 21 16,-21-21-16,22-1 0,-22 1 0,0 0 16,-21-21-16,21 21 0,0-22 0,-21 1 15,0 0-15,0 20 0,0-20 16,0 21-16,0 0 0,0 0 0,0 42 15,0 0 1,0 0-16,0 21 0,-21-20 16,21 20-16,-21-21 0,21 21 0,0 1 15,0-22-15,0 0 0,0 21 0,-21-20 16,21-1-16,0 0 0,0 0 16,0 0-1,0-42 16,0 0-31,21 0 16,-21-22-16,21 22 0,0 0 16,0-21-16,1 21 0,-1-22 15,0 1-15,0 21 0,0 0 0,0-1 0,-21 1 16,22 0-16,-1 21 16,0 0-16,-21 21 0,0 0 0,0 1 15,21-1-15,-21 0 0,21 21 16,-21-21-16,21 1 0,-21 20 0,0-21 15,0 0-15,22 0 0,-22 1 16,0-1-16,21-21 0,-21 21 0,21 0 16,0-21-1,0-21 1,0 21-16,-21-21 16,22 0-16,-1-1 0,0 1 0,0 0 15,0-21-15,0-1 0,22 22 16,-22-21-16,0 0 0,0 20 0,0 1 15,1 0-15,-1 0 0,-21 0 16,21 21-16,-21 21 0,0 0 16,0 0-16,0 22 15,0-22-15,0 0 0,0 21 0,0-21 16,0 1-16,0 20 0,0-21 0,0 0 16,0 0-16,0 1 0,0-1 15,0 0-15,0 0 0,21-21 16,0 0-16,0 0 0,1 0 0,-1 0 15,21 0-15,-21 0 0,22 0 0,-22 0 16,21 0-16,0 0 0,-20-21 16,41-21-16,-21 20 0,-20 1 15,-1-21-15,0 21 0,0-22 16,0 1-16,-21 0 0,0-1 16,21 22-16,-21-21 0,0 21 0,0 0 15,0-1-15,-21 22 0,0 0 16,0 22-16,-21-1 0,42 0 15,-22 0-15,1 21 0,0-20 0,21 20 16,0-21-16,0 21 0,0-20 0,0-1 16,0 0-16,21 0 0,-21 0 15,21 0-15,1-21 0,20 0 0,-21 22 16,21-22-16,1 0 0,-1 0 16,0 0-16,1 0 0,-1-22 0,0 22 0,1-21 15,-22 0-15,0 21 0,21-21 16,-20 0-16,-1-22 0,0 22 15,0 0-15,-21-21 0,0 21 0,0-1 16,0 1-16,0 0 0,0 42 31,-21 0-31,21 1 0,-21-1 0,0 0 16,-1 21-16,22-21 0,-21 1 0,0-1 16,21 21-16,0-21 0,0 0 15,-21-21-15,21 22 0,0-1 0,0 0 16,-21-21-16,21-21 47,21 0-32,0-1-15,0 1 0,-21 0 0,21-21 16,22 21-16,-22-22 0,0 1 16,21 0-16,-20-1 0,20 1 0,0 0 15,-21 20-15,22 1 0,-22 0 0,0 0 16,0 21-16,0 0 0,1 21 15,-22 0-15,0 0 0,21 1 0,-21 20 16,0 0-16,0-21 0,0 22 0,0-22 16,0 21-16,0-21 0,0 1 0,0-1 15,0 0-15,0 0 0,0 0 16,0 0 0,0-42 15,0 0-31,21 0 15</inkml:trace>
  <inkml:trace contextRef="#ctx0" brushRef="#br0" timeOffset="8768.73">19833 1101 0,'21'-21'0,"-42"42"0,42-85 0,-21 43 15,-21 21-15,0 0 16,0 21-16,21 0 0,-21 22 15,-1-1-15,1 0 0,0 1 0,21 20 16,-21-20-16,0 20 0,0 1 0,21-1 16,0-21-16,-22 22 0,1-1 15,21 1-15,-21-22 0,21 1 0,0-1 16,-21 0-16,21-21 0,0 22 0,0-22 16,0 0-16,0 0 15,21-21-15,0 0 16,0 0-16,1-21 0,-1 0 0,-21 0 15,21 0-15,-21-1 0</inkml:trace>
  <inkml:trace contextRef="#ctx0" brushRef="#br0" timeOffset="8932.43">19537 1736 0,'0'0'16,"0"-21"-1,0-1-15,21 22 16,0-21-16,0 21 0,0 0 0,1-21 15,-1 21-15,21 0 0,-21-21 16,22 21-16,-22-21 0,21 21 0,-21-21 16,22 21-16,-22-22 0,0 22 15,0-21-15</inkml:trace>
  <inkml:trace contextRef="#ctx0" brushRef="#br0" timeOffset="9433.28">21907 1461 0,'0'0'0,"0"21"32,0 0-32,0 0 15,0 21-15,0-20 0,0 20 0,0 0 16,0 1-16,-21-1 0,0 0 0,0 1 16,21-22-16,-21 21 0,0-21 15,-1 0-15,22 1 0,0-1 0,0 0 16,0 0-16,0 0 15,22-21 1,-1 0-16,21 0 16,-21-21-16,0 0 0,22 0 0,-1-22 15</inkml:trace>
  <inkml:trace contextRef="#ctx0" brushRef="#br0" timeOffset="9740.2">22415 1630 0,'0'0'0,"0"-21"0,0 0 16,-21 21-1,0 0-15,0 0 0,0 0 16,0 0-16,-1 0 0,1 0 0,0 0 0,21 21 16,0 0-16,0 0 15,0 0-15,0 0 16,21 1-16,0-22 0,1 21 0,-1 0 16,0 0-16,0 0 0,0 0 15,0 1-15,1-1 0,-1 42 16,0-42-16,-21 1 0,0-1 15,0 0-15,0 0 16,0 0-16,-21-21 0,0 21 0,-1-21 16,-20 0-16,21 22 0,-21-22 0,20 0 15,-20 0-15,21 0 0,0 0 16,0 0-16,-1 0 0,1 0 0,0 0 16,0-22-16,0 1 0,21 0 15,0 0-15,0 0 0,0 0 0</inkml:trace>
  <inkml:trace contextRef="#ctx0" brushRef="#br0" timeOffset="9948.37">21929 1312 0,'0'0'0,"-22"0"0,22-21 16,-21 0-1,42 42 17,1 0-32,-1-21 0,0 22 15,0-1-15,0-21 0,0 21 16</inkml:trace>
  <inkml:trace contextRef="#ctx0" brushRef="#br0" timeOffset="11124.58">23580 2117 0,'0'0'0,"21"0"0,0-21 15,0 21-15,-21-22 0,21 1 16,0 0-16,-21 0 0,22 0 0,-1-22 15,-21 1-15,21 21 0,0-43 16,0 22-16,0 0 0,22-22 0,-22 1 16,0 20-16,0-20 0,0 21 0,1-1 15,-22 1-15,0 0 0,21 20 16,-21 1-16,0-21 0,0 21 16,-21 42-1,21 0-15,-22 0 0,1 22 16,0-22-16,0 21 0,0 22 0,0-22 15,-1 0-15,1 22 0,21-22 0,0 0 16,-21 22-16,21-22 0,0 1 16,0-1-16,0 0 0,0-21 15,0 22-15,21-22 0,0 0 0,1 0 16,-1 0-16,0 1 0,21-1 16,-21-21-16,22 0 0,-22 0 0,21 0 15,-21 0-15,22 0 0,-22-21 0,21-1 16,-21 1-16,1 0 0,20-21 15,-21 21-15,0-22 0,0-20 0,1 20 16,20-20-16,-21-1 0,0 1 0,0 21 16,1-1-16,-22 1 0,0 0 15,21 20-15,-21 1 0,0 0 0,0 42 32,-21 0-32,-1 1 0,1 20 15,0 0-15,21 1 0,-21-1 0,0 0 16,0 1-16,21-1 0,0 0 0,0 1 15,0-1-15,0-21 0,0 0 16,0 22-16,0-22 0,0 0 16,21 0-16,0-21 0,0 0 0,0 0 15,0 0-15,1 0 0,-1 0 16,0 0-16,21-21 0,-21 0 0,22 0 16,-22 21-16,21-22 0,-21 1 0,22 0 15,-22 0-15,0 0 0,0 0 16,0 21-16,1 0 0,-1 0 15,0 0-15,0 0 0,-21 21 16,0 0-16,0 0 0,0 0 16,0 0-16,0 1 0,0-1 0,0 0 15,0 0-15,0 0 0,-21-21 0,0 21 16,0 1-16,-1-22 0,1 0 16,0 21-16,0-21 0,0 0 15,0 0-15,-1 0 16,1-21-1,21-1-15,0 1 0,-21 21 16,21-21-16,0 0 31,0 42-15,0 0 0,21 0-16,0-21 15,1 0-15,-1 22 16,21-22-16,-21 0 0,22 0 0,-1 0 15,0 0-15,22 0 0,-22 0 0,22 0 16,-1 0-16,-21 0 0,1-22 16,-1 22-16,0-21 0,1 0 0,-22 0 15,21 0-15,-21-22 0,1 22 16,-1-21-16,0 0 0,-21 20 0,0-20 16,0 21-16,0-21 0,0 20 15,-42 22 1,20 0-16,1 0 0,0 22 15,0-1-15,0 0 0,0 21 0,-1-21 16,22 1-16,0 20 0,-21-21 16,21 0-16,0 0 0,0 1 0,0-1 15,0 0-15,0 0 0,0 0 0,21 0 16,1 1-16,-1-22 0,21 21 16,0-21-16,1 0 0,-1 21 0,0-21 15,22 0-15,-22 0 0,1 0 16,-1 0-16,0 0 0</inkml:trace>
  <inkml:trace contextRef="#ctx0" brushRef="#br0" timeOffset="11588.31">26141 1842 0,'0'-43'0,"0"86"0,0-128 15,0 64-15,0-22 0,0 22 16,0 0-16,0 0 0,-21 21 16,-22 0-16,22 0 0,0 0 15,-21 21-15,20 0 0,-20 0 0,21 22 16,0-22-16,-22 21 0,22-21 0,0 1 15,21 20-15,0-21 0,-21 0 16,21 0-16,0 1 0,0-1 16,0 0-16,0 0 0,21-21 0,-21 21 15,21-21-15,0 0 16,1 0-16,-1 0 0,0 0 0,0-21 16,0 0-16,0 0 0,1 0 0,-1-1 15,0 1-15,0-21 0,21-43 16,-20 22-16,-1 20 0,0-20 15,0-1-15,0 22 0,0-21 0,1-1 16,-1 1-16,-21-1 0,0 22 16,21-1-16,-21 22 0,0 0 0,0 0 15,-21 42 1,0 0-16,-1 22 0,1-1 16,0 0-16,0 22 0,0-22 0,0 22 15,-1-1-15,22 22 0,0-22 16,0 1-16,0-1 0,0 1 0,22-1 15,-1-20-15,0-1 0,0 0 0,0 1 16,0-22-16,1 0 0,-1 0 16,0 0-16,0 0 0,0-21 0,0 0 15,1 0-15,-1 0 16,-21-21-16,0 0 16</inkml:trace>
  <inkml:trace contextRef="#ctx0" brushRef="#br0" timeOffset="12292.02">2371 3408 0,'0'-21'0,"0"42"0,0-63 0,0 20 16,-22 1-16,1 0 0,21 42 31,0 0-31,0 1 0,0-1 0,0 21 16,0 0-16,0 1 0,-21-1 16,21 0-16,-21 1 0,0-1 0,0-21 15,21 22-15,-22-22 0,1 0 0,21 0 16,-21 0-16,21 0 0,0-42 31,0 0-31,0 0 0,0 0 16</inkml:trace>
  <inkml:trace contextRef="#ctx0" brushRef="#br0" timeOffset="12480.17">2222 3090 0,'0'-21'0,"0"42"0,0-63 15,-21 21-15,0 21 16,21 21 31,21 0-31,0-21-16,1 21 0,-1-21 15,-21 22-15</inkml:trace>
  <inkml:trace contextRef="#ctx0" brushRef="#br0" timeOffset="12892.4">2921 3493 0,'-21'42'15,"42"-84"-15,-42 105 0,21-21 0,-21-20 0,-1-1 16,22 21-16,-21-21 0,21 0 15,-21 1-15,21-1 0,0 0 0,0 0 16,-21 0 0,21-42-1,0 0 1,0 0-16,21 0 0,0-1 16,-21-20-16,21 21 0,1-21 0,-1-1 15,0 1-15,0 0 0,21-1 0,-20 1 16,-1 21-16,21 0 15,-21-1-15,0 1 0,1 21 0,20 0 0,-21 21 16,0 1-16,22 20 0,-22-21 16,-21 21-16,21 1 0,-21-1 15,0-21-15,0 22 0,0-1 0,0-21 16,0 21-16,0-20 0,0-1 16,-21 21-16,21-21 0,0 0 15,0 1-15,21-22 16,0 0-16,0 0 15,0 0-15,22-22 0</inkml:trace>
  <inkml:trace contextRef="#ctx0" brushRef="#br0" timeOffset="13189.35">4847 3006 0,'0'0'0,"0"-21"0,-21 21 16,0 21-16,0 0 15,21 0-15,-22 21 0,22 1 16,0-1-16,0 0 0,-21 22 0,21-1 0,0-20 16,-21 20-16,21 1 15,-21-1-15,21-20 0,0 20 0,0-21 0,0 1 16,0-1-16,0-21 0,0 22 15,0-22-15,0 0 0,0 0 16,0 0-16,0-42 31</inkml:trace>
  <inkml:trace contextRef="#ctx0" brushRef="#br0" timeOffset="13978.2">4403 3577 0,'-22'0'15,"44"0"-15,-65 0 0,64 0 16,1 0 0,-1 0-16,21 0 0,0 0 15,1 0-15,20 0 0,1 0 16,-1-21-16,1 21 0,20-21 0,-20 0 16,21 0-16,-22-1 0,1 22 0,-1-21 15,-21 0-15,1 0 0,-1-21 16,0 20-16,-20 1 0,-1-21 0,0 21 15,-21-22-15,0 1 0,0 21 0,0-21 16,0 20-16,-21-20 0,21 21 16,-21 0-16,-1 21 0,1 0 15,0 0-15,21 21 0,0 0 0,-21 0 16,0 22-16,21-1 16,-21 0-16,21 22 0,0-1 0,0-20 15,0 20-15,0-21 0,-22 22 0,22-22 16,0 1-16,0-1 0,0 0 0,-21 1 15,21-22-15,0 0 0,0 21 16,0-21-16,0 1 0,0-1 16,0-42 15,21-1-31,-21 1 16,22 0-16,-1-21 0,0 21 0,21-22 15,-21 22-15,1-21 0,-1-1 16,21 22-16,-21-21 0,22 0 15,-43 20-15,0 1 0,21 21 16,-21 21-16,0 1 16,0-1-16,0 0 0,0 0 15,0 21-15,0-20 0,-21-1 0,21 21 16,0-21-16,0 0 0,0 1 0,0-1 16,0 0-16,21 0 0,0-21 0,0 21 15,0-21-15,0 0 0,22 0 16,-22 0-16,0 0 0,21 0 0,-20 0 15,20 0-15,-21-21 0,21 21 0,1-21 16,-22 0-16,21 21 0,-21-21 16,1-1-16,-1-20 0,0 21 15,0 0-15,-21-22 0,0 22 0,0 0 16,0-21-16,0 21 0,-21 21 16,0 21-1,0-21-15,-1 21 0,1 0 0,0 21 16,0-20-16,21-1 0,0 21 0,0-21 15,0 0-15,0 1 0,0-1 16,0 0-16,21 0 0,0 0 16,0-21-16,1 0 0,-1 0 0,0 0 15,0 0-15,0 0 0,0 0 0,1 0 16,-1 0-16,0 0 16,0-21-16,0 21 0,0-21 0,1 0 15</inkml:trace>
  <inkml:trace contextRef="#ctx0" brushRef="#br0" timeOffset="16864.58">8255 3344 0,'0'0'0,"21"-21"16,0 0-16,0 0 0,-21 0 16,22 0-16,-22-1 0,0-20 0,21 21 15,0 0-15,-21 0 0,0-1 0,0-20 16,0 21-16,0 0 0,0 0 15,0-1-15,0 1 0,-21 21 16,0 0-16,-1 0 0,1 0 0,0 21 16,0 1-16,-21 20 15,20 0-15,1 1 0,0 20 0,0 1 16,-21-1-16,20 1 0,1-1 0,0 1 16,21-1-16,0-21 0,0 22 0,0-22 15,0 1-15,0-1 0,0-21 16,42 0-16,-20 0 0,-1 1 0,21-22 15,0 0-15,1 0 0,-22 0 0,21 0 16,1 0-16,20-22 0,-21 22 16,1-21-16,-1 0 0,0 0 0,-20 0 15,20 0-15,0-1 0,-21 1 16,1 0-16,-1 0 0,0-21 0,0 20 16,-21 1-16,0 0 15,0 42 1,-21 0-16,0 1 15,0-1-15,-1 0 0,22 0 0,-21 0 16,0 0-16,21 1 0,0-1 16,0 0-16,0 0 0,0 0 0,0 0 15,21-21-15,0 0 0,1 0 16,-1 0-16,0 0 0,21 0 0,-21 0 16,22 0-16,-1-21 0,-21 21 15,22-21-15,-22 0 0,0 0 16,0 21-16,-21-21 0,0-1 0,0 1 15,0 0-15,0 0 0,0-21 0,0 20 16,-21 1-16,0 0 0,-22 0 16,22 21-16,-21-21 0,21 0 0,0 21 15,-22 0-15,22 0 0,21-22 0,-21 22 16,21-21 0,21 21-16,0-21 0,0 21 15,22 0-15,-1-21 0,0 21 0,1-21 16,20 21-16,22 0 15,-43 0-15,1 0 0,-22 21 0,21 0 16,-21 0-16,0 0 0,22 1 16,-43-1-16,21 21 0,0-21 0,-21 0 15,21 22-15,-21-22 0,0 21 16,0-21-16,0 1 0,0-1 0,0 21 16,0-21-16,0 0 0,0 1 15,0-1-15,-21-21 31,21-21-31,0-1 16,0 1-16,0 0 0,0 0 16,21-21-16,-21 20 0,21-20 0,1 0 15,-1-1-15,0 1 0,21 0 16,-21 21-16,1-22 0,20 1 16,-21 21-16,0 0 0,0 21 0,22 0 15,-22 0-15,0 0 0,-21 21 16,21 0-16,-21 0 0,0 21 15,0-20-15,0 20 0,0-21 0,0 21 16,0-20-16,0 20 0,0-21 0,-21 0 16,21 0-16,0 1 0,0-1 0,0 0 15,0 0-15,21-21 16,0 0-16,1 0 0,-1 0 16,21 0-16,-21 0 0,22 0 15,-1-21-15,0 21 0,1-21 0,-22 0 0,21-1 16,0 1-16,1 0 0,-22-21 0,21 21 15,-21-22-15,1 1 16,-1 21-16,0-22 0,-21 1 0,0 0 16,0-1-16,0 22 0,0 0 0,0 0 15,-21 0-15,0 21 0,-1 0 16,1 21-16,0-21 0,21 42 16,0-21-16,-21 22 0,21-22 0,0 106 15,0-106-15,0 21 16,0 1-16,0-22 0,0 0 15,21 21-15,0-20 0,-21-1 0,21 0 16,1-21-16,-1 21 0,-21 0 16,21-21-16,-21-21 31,-21 0-15,0 0-16,-1 0 0,1-1 15,0 1-15,0 21 0,21-21 16,-21 21-16,0 0 15,21 21-15,-22-21 0,22 21 16,0 1-16,0-1 0,0 0 16,0 0-16,22-21 0,-1 21 0,0 0 15,0-21-15,0 0 0,0 22 0,1-22 16,-1 0-16,21 0 0,-21 0 16,22 0-16,-22 0 0,21 0 15,0 0-15,-20 0 0,-1 0 0,21-22 16,-21 1-16,0 21 0,1-21 0,-1 0 15,0 0-15,0-22 0,0 1 16,0 21-16,1-21 0,-1-22 0,0 22 16,0-22-16,0 1 0,0-1 0,1-20 15,-1 20-15,0-63 0,0 64 16,-21-1-16,21 22 0,-21-22 16,0 22-16,0 0 0,0-1 0,0 22 15,0 0-15,-21 63 16,0-21-1,-21 22-15,20-1 0,1 0 16,0 1-16,0 20 0,0-20 0,0 84 16,-1-43-16,22-20 0,0-1 15,0 1-15,0-1 0,0-20 0,0 20 16,0-21-16,22 1 0,-1-1 16,0 0-16,-21-20 0,21 20 0,0-21 15,0 0-15,1 0 0,-1-21 0,0 0 16,0 22-16,0-22 0,0 0 0,22 0 15,-22 0-15,0-22 0,21 1 16,-20 0-16,20 0 0,-21 0 16,0 0-16,0-22 0,1 22 0,20-64 15,-42 43-15,0 0 16,0 21-16,0-1 0,0-20 0,-21 42 0,0 0 16,-1 0-16,1 0 0,0 0 15,0 0-15,0 21 0,21 0 0,0 1 16,0-1-16,0 21 0,0-21 0,0 0 15,0 1-15,0-1 0,0 0 0,21 0 16,0 0-16,0 0 0,-21 1 16,21-1-16,1-21 0,-1 21 15,0-21-15,0 0 0,0 21 0,0-21 16,1 0-16,-1 0 0,0 0 16,0 0-16,0 0 15,-21-21-15,21 21 0,1-21 16,-22 0-16,21-1 0,-21 1 0,0 0 15,21 0-15,0 0 0,-21-22 0,21 1 16,0 21-16,-21-21 0,0 20 0,0 1 16,0 0-16,22 0 0,-22 0 15,0 42 1,0 0-16,0 0 0,0 0 0,0 1 16,0 20-16,0-21 0,0 0 15,0 0-15,0 1 0,0 20 0,0-21 16,0 0-16,0 0 0,0 1 15,21-1-15,0-21 16,0 21-16,0-21 0,0 0 0,1 0 16,-1 0-16,0 0 0,0 0 0,0 0 15,-21-21-15,21 21 0,1-21 16,-1-1-16,0 1 0,0 0 16,0 0-16,-21-21 0,21 20 0,1-20 0,-22 21 15,0 0-15,21-22 0,-21 22 16,0 42-1,-21 1-15,-1-1 16,22 0-16,0 0 0,-21 0 16,21 22-16,-21-22 0,21 0 15,0 21-15,0-21 0,0 1 16,21-22 0,0 0-16,1 0 15,-1 0-15,0-22 0</inkml:trace>
  <inkml:trace contextRef="#ctx0" brushRef="#br0" timeOffset="17124.09">12615 3302 0,'0'-21'0,"0"42"0,0-63 0,0 21 16,-21 21-16,0 0 0,0 0 0,0 0 15,-22 0-15,22 0 0,0 21 0,0 0 16,0 21-16,-1-21 0,1 22 15,0-22-15,0 21 0,21 1 0,0-22 16,0 21-16,0 0 0,0-20 0,0-1 16,0 21-16,0-21 0,0 0 15,0 1-15,0-1 0,21 0 0,0 0 16,0-21-16,1 21 0,-1-21 16,0 0-16,0 0 0,0 0 15,22 0-15,-22 0 0,21-21 0,-21 0 0,0 0 16,22 0-16</inkml:trace>
  <inkml:trace contextRef="#ctx0" brushRef="#br0" timeOffset="17966.08">13144 2773 0,'0'-21'0,"0"42"0,0-85 0,0 43 16,-21 21-16,0-21 0,0 21 15,0 0-15,0 21 0,-1 0 16,1 1-16,0 20 0,0 0 0,0 1 15,0-1-15,-1 0 0,1 22 16,21-1-16,0-20 0,0 41 0,-21-20 16,21-1-16,0 1 0,0-22 15,0 22-15,0-22 0,0 21 0,0-20 16,0-22-16,0 21 0,0-21 0,0 1 16,21-1-16,-21 0 0,21-21 15,1 0-15,-1 0 0,0 0 16,0 0-16,0 0 0,22 0 0,-22-21 15,0 0-15,0 21 0,0-22 0,0 1 16,1-21-16,-1 21 0,0 0 16,0-1-16,-21 1 0,21 21 0,-21 21 31,-21-21-31,0 22 16,21-1-16,0 21 0,-21-21 0,0 0 15,21 1-15,0-1 0,0 0 16,0 0-16,0 0 0,0 0 0,0 1 15,21-22-15,0 0 0,0 21 16,0-21-16,43 0 0,-43 0 16,0 0-16,21 0 0,-20 0 15,20-21-15,-21 21 0,0-22 0,0 1 16,1 0-16,-1 0 0,0 0 16,0 0-16,0-1 0,-21-20 0,0-21 15,0 20-15,0 1 0,0 21 16,0-22-16,-21 22 0,0 0 15,-21 0-15,20 21 0,-20 0 0,0 0 16,21 0-16,-22 21 0,1 0 0,0 0 16,-1 1-16,22 20 0,0-21 0,0 0 15,0 22-15,21-22 0,0 0 16,0 0-16,0 0 0,0 0 0,21-21 16,0 22-16,21-1 0,-21-21 0,1 0 15,20 0-15,-21 0 0,21 0 0,1 0 16,-1 0-16,-21 0 0,22-21 15,-1-1-15,-21 22 0,21-21 16,1 0-16,-22 21 0,21-21 0,-21 0 0,1 0 16,20-1-16,-21 1 0,-21 42 31,0 1-31,0-1 16,-21 0-16,0 0 0,21 21 0,-21-20 15,21-1-15,0 0 0,0 0 0,0 0 16,0 0-16,0 1 0,0-1 15,21-21-15,0 0 16,0 0-16,0 0 0,0 0 16,1 0-16,-1 0 0,0-21 15,0-1-15,0 1 0,-21 0 16,0 0-16,21 0 16,-21 0-16</inkml:trace>
  <inkml:trace contextRef="#ctx0" brushRef="#br0" timeOffset="18200.14">13166 3069 0,'0'0'0,"-22"-21"0,44 21 16,-1 0-16,0-21 15,21 21-15,1 0 0,-1 0 16,21 0-16,-20 0 0,20 0 0,1 0 15,-22 0-15,22 0 0,-1 0 16,-21 0-16,1 0 0,-1 0 0,-21 0 16,0 0-16,-42 0 15,0 0-15,0-21 16,-21 0-16</inkml:trace>
  <inkml:trace contextRef="#ctx0" brushRef="#br0" timeOffset="18443.68">10816 2985 0,'-63'21'0,"126"-42"0,-190 42 16,85-21-16,21 21 0,63-21 16,-21 0-16,21 0 15,22 0-15,-22 0 0,43 0 0,-22-21 16,22 21-16,-21 0 0,20-21 0,1 21 15,-22 0-15,1 0 0,-1-22 16,1 22-16,-22 0 0,1 0 0,-1 0 16,-21 0-16,-21-21 0,0 0 15</inkml:trace>
  <inkml:trace contextRef="#ctx0" brushRef="#br0" timeOffset="20785.25">16023 3027 0,'0'0'0,"21"-42"0,0 20 0,-21 1 0,22-21 16,-1 21-16,-21 0 0,21-22 0,0 22 15,0 0-15,-21 0 0,21 0 16,-42 42 15,0 0-31,0-21 16,0 21-16,0 21 0,-1-20 15,1-1-15,0 21 0,0 0 0,0 1 16,0 20-16,-22-20 0,22 20 0,0 1 16,-21-1-16,20 1 0,1-1 15,0-21-15,21 22 0,0-22 0,0 1 16,0-1-16,0 0 0,0-21 0,0 22 15,21-22-15,0 0 0,22 0 16,-22-21-16,21 0 0,1 0 0,-1 0 16,21 0-16,43 0 15,-42 0-15,-22-21 0,22 0 0,-1 0 16,-21 0-16,22-1 0,-22 1 0,1-21 16,-22 21-16,21-22 0,-21 1 0,0 0 15,1-1-15,-1-20 0,-21-1 16,0 1-16,0 21 0,0-22 0,0 1 15,0-1-15,-21 1 0,-1 20 0,1 1 16,0 0-16,0-1 0,-21 22 16,20 0-16,-20 0 0,0 21 15,-1 0-15,1 21 0,-21 0 0,20 0 0,1 0 16,0 22-16,-1-1 0,1 22 0,0-22 16,20 21-16,1 1 15,-21-1-15,42 1 0,0-1 0,0-20 16,0 20-16,0-20 0,0-1 0,0 0 15,21 1-15,0-1 0,0-21 16,22 0-16,-1 0 0,0-21 0,1 22 16,-1-22-16,22 0 0,-22 0 0,21 0 15,-20-22-15,20 22 0,-20-21 16,20 0-16,-21 0 0,1 0 0,-1 0 16,0-1-16,-20 1 0,20 0 15,-21 0-15,0 0 0,0 21 0,-21-21 16,0-1-16,22 22 0,-22 22 31,0-1-31,0 0 16,0 0-16,0 0 0,0 0 0,0 1 15,0-1-15,0 0 0,0 0 16,0 0-16,0 0 16,21-21-16,0 0 0,0 22 15,0-22-15,0 0 0,1 0 16,-1 0-16,0 0 0,0-22 0,0 1 15,0 21-15,1-21 0,-1 0 0,0 0 16,0 0-16,0-1 16,-21 1-16,21 0 0,-21-21 0,22 21 15,-22-1-15,0 1 0,0 0 0,21 0 16,-21 42 31,0 0-47,0 0 0,0 1 0,0-1 15,0 0-15,0 0 0,0 0 16,0 0-16,0 1 0,0-1 0,0 0 16,0 0-16,0 0 0,0 0 15,21 1-15,0-22 0,0 0 16,0 0 0,1 0-16,-1 0 0,21 0 0,-21 0 15,22 0-15,-22 0 0,21 0 0,-21 0 16,0-22-16,22 22 0,-22-21 0,0 0 15,0 0-15,0 0 0,-21 0 16,22-22-16,-22 22 0,21 0 0,-21-21 16,0 20-16,0-20 0,0 21 0,0 0 15,0 0-15,-21 21 16,-1 0-16,1 0 16,0 21-16,21 0 0,0 0 15,-21 0-15,21 0 0,-21 1 16,21-1-16,0 0 0,0 0 0,0 21 15,0-20-15,0-1 0,0 0 16,0 0-16,21 0 0,0 0 16,0 1-16,0-22 0,1 0 15,-1 21-15,0-21 0,0 0 0,0 0 16,0 0-16,1 0 0,-1 0 16,21 0-16,-21 0 0,0 0 0,1 0 15,-1 0-15,0 0 0,0 0 0,21-21 16,-20 21-16,-1-22 0,0 1 15,0 21-15,0-21 0,0 0 0,-21-21 16,22 20-16,-1 1 0,0-21 16,-21 21-16,21-22 0,0 1 0,0-21 15,-21 20-15,22 1 0,20-64 16,-42 64-16,21-1 0,0 22 16,-21-21-16,21 21 0,-21 0 0,0-1 15,0 1-15,0 0 16,0 0-1,-21 21 48,21 21-47,0 0-1,-21-21 1,21 21-16,0 1 15,-21-22-15,21 21 16,0 0 203,21-21-188</inkml:trace>
  <inkml:trace contextRef="#ctx0" brushRef="#br0" timeOffset="21660.08">17907 3747 0,'0'0'0,"21"-22"47,0 22-47,0-21 0,1 0 16,-1 0-16,0 0 0,0 21 16,0-43-16,0 22 0,1 0 15,-22 0-15,0 0 0,21 0 0,-21-1 16,0 1-16,0 0 15,-21 21 1,21 21-16,-22 0 16,22 1-16,0-1 0,-21 0 15,21 0-15,0 0 0,0 0 0,0 1 0,0-1 16,0 0-16,0 0 16,21 0-16,-21 0 0,22 1 15,-22-1 1,21-21-16</inkml:trace>
  <inkml:trace contextRef="#ctx0" brushRef="#br0" timeOffset="22364.77">18288 3747 0,'0'-22'16,"0"44"-16,21-44 0,0 1 0,-21 0 15,21 0-15,1-21 0,-1 20 0,0-20 0,0 0 16,0-1-16,0-20 16,22-1-16,-22 22 0,0-21 0,0-1 15,22 1-15,-22-1 0,0 1 0,0 20 16,0-20-16,-21 20 0,0 1 0,0 21 16,21 0-16,-21 0 0,0-1 15,-21 22-15,0 22 16,0 20-16,0-21 0,0 21 0,-1 22 15,1-22-15,0 22 0,-21-1 16,21 1-16,-1-1 0,1 22 16,21-43-16,-21 22 0,21-1 0,-21-20 0,21-1 15,0 0-15,0 1 0,0-22 16,0 21-16,0-21 0,0 0 16,21-21-16,0 22 0,0-1 0,1-21 15,-1 0-15,21 0 0,-21 0 0,0 0 16,1 0-16,20 0 0,-21 0 0,0-21 15,0 21-15,1-22 0,-1 1 16,0 0-16,0 21 0,0-21 0,-21 0 16,0 0-16,21 21 15,-21 21 1,0 0-16,-21 0 16,21 0-16,0 0 0,-21 1 15,21-1-15,0 0 0,0 0 16,0 0-16,21-21 15,0 0-15,1 21 16,-1-21-16,0 0 0,0 0 0,21 0 16,-20 0-16,20 0 0,0 0 0,1 0 15,-22-21-15,21 21 0,-21-21 0,0 0 16,1 0-16,-1 0 0,0-1 16,-21 1-16,0 0 0,0-21 0,0 21 15,0-22-15,-21 22 0,0 0 0,-22 0 16,22 0-16,0-1 0,-21 22 15,20 0-15,-20 0 0,21 0 0,-21 0 16,20 22-16,1-1 0,0-21 16,-21 21-16,42 0 0,-21 0 0,21 0 15,-22 1-15,22-1 16,0 0-16,0 0 0,22-21 16,-1 0-16,0 0 0,0 0 0,21 0 15,-20 0-15,20 0 0</inkml:trace>
  <inkml:trace contextRef="#ctx0" brushRef="#br0" timeOffset="24453.38">20108 3535 0,'0'-21'0,"0"42"0,0-63 0,0 20 15,-21 22-15,0-21 0,0 21 0,0-21 16,-1 21-16,1 0 0,-21 0 0,21 21 15,-22 0-15,22 1 0,-21-1 16,0 0-16,20 0 0,-20 0 0,21 22 16,0-22-16,0 0 0,-1 0 0,22 0 15,-21 0-15,21 1 0,0-1 0,0 0 16,0 0-16,21 0 16,1-21-16,-1 0 0,0 0 15,0 0-15,21 0 0,-20 0 16,-1 0-16,0-21 0,0 0 0,21 21 0,-20-21 15,-1 0-15,0-1 0,0 22 16,-21-21-16,21 0 0,0 0 16,-21 0-16,22 0 0,-22-1 0,0 1 15,0 0-15,0 0 16,0 42 15,-22-21-31,22 21 16,0 0-16,0 1 0,0-1 0,-21 0 15,21 0-15,0 0 0,0 0 16,0 1-16,21-1 0,1 0 16,-1 0-16,0-21 0,0 21 15,0-21-15,22 0 0,-22 21 0,21-21 16,0 0-16,1 0 0,20 0 0,-20 0 16,-1 0-16,0 0 0,1 0 15,-1 0-15,0-21 0,1 21 0,-22-21 16,21 0-16,-21 0 0,0 0 0,-21-1 15,0 1-15,0 0 0,0 0 0,0 0 16,-21 0-16,0 21 16,0-22-16,0 22 0,-22 0 0,22 0 15,-21 0-15,21 0 0,-22 22 0,22-1 16,-21-21-16,21 21 0,0 0 16,-1 0-16,1-21 0,21 21 15,-21 1-15,21-1 0,0 0 0,0 0 16,21-21-16,0 21 0,1-21 15,-1 21-15,0-21 0,21 0 0,-21 0 16,22 0-16,-22 0 0,21 0 16,-21 0-16,22 0 0,-22 0 0,0-21 15,0 0-15,0 21 0,1-21 0,-1 0 16,0-22-16,0 22 0,0-21 0,0 21 16,-21-22-16,22-20 0,-1 21 15,0-22-15,0 22 0,0-22 16,0 1-16,-21 20 0,22 1 0,-1 0 15,-21-1-15,0 1 0,0 21 0,0 0 16,-21 21 0,-1 42-1,1-21-15,0 22 0,0-22 0,0 42 16,0-20-16,-22 84 16,22-85-16,21 21 15,-21-20-15,21-22 0,0 21 0,0 1 0,0-22 16,0 21-16,0-21 0,0 0 0,0 1 15,21-1-15,0 0 16,0-21-16,1 21 0,-1-21 0,0 0 16,21 0-16,-21 0 0,1 0 0,-1 0 15,0 0-15,0 0 0,21 0 0,-20-21 16,-1 0-16,0 21 0,0-21 16,0-1-16,0 1 0,1 0 0,-1 0 15,0 0-15,-21 0 0,0-1 0,0 1 16,0 42-1,-21-21 1,0 22-16,21-1 0,0 21 16,-22-42-16,22 21 0,0 0 0,0 1 15,0-1-15,0 0 0,0 0 16,22-21-16,-1 21 16,0-21-16,0 0 0,0 0 15,22 0-15,-22 0 0,21 0 0,-21 0 16,0 0-16,22 0 0,-22-21 0,0 21 15,21-21-15,-20 0 0,-1 0 16,0-1-16,0 1 0,0 0 16,0-21-16,-21 21 0,22-1 0,-22 1 15,-22 21 1,22 21 0,-21 1-16,0-1 0,21 0 0,-21 0 15,0 0-15,21 0 0,-21 1 16,21-1-16,-22 0 15,22 0-15,-21 0 16,21-42 15,21 0-15,1 0-16,-1 21 0,0-21 16,0-1-16,0 1 0,0 0 15,43-21-15,-43-1 0,0 22 0,0 0 16,22 21-16,-22-21 0,0 0 15,0 21-15,0 0 0,1 0 16,-22 21-16,0 0 0,0 0 0,0 0 16,0 1-16,0-1 0,0 0 15,-22 21-15,22-21 0,-21 1 16,21-1-16,0 0 0,0 0 0,0 0 16,0 0-16,0 1 0,21-1 15,1-21-15,-1 0 0,0 21 16,0-21-16,0 0 0,22 0 0,-22 0 15,21 0-15,-21 0 0,22 0 0,-22 0 16,21-21-16,-21 0 0,22 21 0,-22-22 16,0-20-16,21 21 0,-21 0 15,1-22-15,-1-20 16,0 42-16,-21-22 0,0 22 0,0 0 16,0 0-16,0 0 0,-21 21 15,0 0-15,-1 0 0,1 0 16,-21 0-16,21 21 0,0 0 0,-1 0 15,1 0-15,0 1 0,0-1 0,21 21 16,0-21-16,0 0 16,0 1-16,21-1 15,0-21-15,0 0 16,1 0-16,-1 0 0,21 0 0,-21 0 16,0 0-16,1 0 0,-1-21 15,0 21 1,-21-22-16,21 1 0,0 21 15,0-21-15,-21 0 16,0 42 15,0 0-31,-21 0 0,0 1 0,0-1 16,0 0-16,0 0 0,-1 21 16,1-20-16,0 20 0,21 0 0,-21 1 15,0-1-15,0 21 0,21-20 16,-43 63-16,43-64 0,-21 21 15,0-20-15,0 63 0,0-43 0,-1-21 16,1 22-16,21-22 0,-21 22 16,0-22-16,0 22 0,-43 20 15,43-63-15,0 22 0,21-1 16,-21-21-16,0 0 0,-1 1 0,22-1 16,-21-21-16,0 0 0,0 21 0,0-21 15,0 0-15,-1 0 0,1 0 16,0-21-16,0 0 15,21-1-15,-21 22 0,21-21 0,-21 21 16,21-21-16,0 0 16,0 0-16,0 0 0,-22 21 0,22-22 15,0 1-15,0-21 0,0 21 0,0 0 16,0-22-16</inkml:trace>
  <inkml:trace contextRef="#ctx0" brushRef="#br0" timeOffset="24883.72">21526 3217 0,'-21'-21'15,"0"21"-15,21-21 16,-21 21 0,42 0 140</inkml:trace>
  <inkml:trace contextRef="#ctx0" brushRef="#br0" timeOffset="34827.4">1947 6435 0,'0'0'0,"21"0"16,1 0 0,-44 0 31,1 0-32,0 0-15,0 0 0,0 0 16,0 0-16,-1 0 0,1-21 15,-21 21-15,21 0 0,-22 0 0,22-22 16,-21 22-16,0 0 0,-1 0 16,1 0-16,21 0 0,-22-21 15,1 21-15,21 0 0,-21 0 16,20-21-16,1 21 0,0 0 0,0 0 16,0 0-1,42 0 16,0 0-31,21 0 0,1 0 16,-1 0-16,22 0 0,-1 0 0,1 0 16,-1 0-16,22 0 0,-22 0 15,22 0-15,0 0 0,-1 0 0,1 0 16,21 0-16,-22 0 16,1 0-16,-21 0 0,20 0 0,-20 0 15,-22 0-15,22 0 0,-43 0 0,21 0 16,-21 0-16,-21-21 15,0 0 1,-21 21-16,0-21 16,-21 21-16,20-22 0,1 22 0,-21-21 15,0 21-15,20-21 0,-20 21 16,0 0-16,21-21 0,-1 21 0,-20 0 16,21-21-16,0 21 0,0 0 15,42 0 1,0-21-1,0 21-15,21 0 0,1 0 16,-1 0-16,22 0 0,-22 0 0,0 0 16,1 0-16,-1 21 0,-21 0 0,0-21 15,0 21-15,-21 21 0,0-20 16,0 20-16,0-21 0,-21 21 0,-21 1 16,21-1-16,-43 0 0,22 1 15,0-1-15,-22 0 0,22-20 0,-1 20 16,-20-21-16,21 0 0,20 22 15,-20-22-15,21 0 0,0-21 0,0 21 16,-1-21-16,22 21 0,22-21 31,-22-21-31,21 21 16,0-21-16</inkml:trace>
  <inkml:trace contextRef="#ctx0" brushRef="#br0" timeOffset="37632.19">4911 6202 0,'0'21'47,"21"-21"0,0 0-47,0 0 0,0-21 0,0 0 16,1 21-16,-22-21 0,21 21 15,0-22-15,0 1 0,0 0 0,-21 0 16,21 0-16,-21 0 16,0-1-16,22-20 0,-22 21 0,0 0 15,0 0-15,0-1 0,0 1 16,0 0-16,0 0 0,-22 21 31,22 21-31,0 0 16,0 0-16,0 22 0,0-1 0,0 0 15,0 1-15,0-1 0,0 22 16,0-22-16,0 21 0,0-20 16,0 20-16,0-20 0,0 20 0,0-21 0,0 1 15,0-1-15,0-21 0,0 22 16,0-22-16,-21 0 0,21 0 15,-21 0-15,0-21 0,0 21 16,0-21-16,-1 0 0,1 0 16,0-21-16,0 0 0,-21 0 15,20 0-15,1 0 0,0-1 0,0-20 16,0 21-16,0-21 0,-1-1 0,22 22 16,-21 0-16,21 0 0,-21 0 15,21-1-15,0 44 16,0-1-1,0 0-15,0 0 0,21 0 0,0 22 16,-21-22-16,22 0 0,-1 21 16,0-21-16,0 1 0,0-1 15,0 0-15,22 0 0,-22 0 0,0 0 16,0-21-16,22 0 0,-22 0 0,21 0 16,-21 0-16,22 0 0,-1 0 15,-21 0-15,21-21 0,1 0 0,-22 0 16,21 0-16,1-22 0,-22 22 0,21-21 15,-21 0-15,22-1 0,-22-20 0,0 20 16,0 1-16,0 0 0,0-22 16,1 22-16,-22 0 0,0-1 15,21 1-15,-21 0 0,21-1 0,-21 22 16,0 0-16,0 0 0,0 0 16,0 42-1,0 21-15,-21-21 0,0 22 0,21-1 16,-22 0-16,1 1 0,0-1 15,21 21-15,-21 1 0,0-22 0,21 22 16,-21 42-16,21-64 0,0 0 16,0-21-16,0 22 0,0-22 15,0 21-15,0-21 0,0 1 16,0-1-16,21-21 16,0 0-16,0 0 15,0-21-15,-21-1 16,0 1-16,0 0 0,0-21 15</inkml:trace>
  <inkml:trace contextRef="#ctx0" brushRef="#br0" timeOffset="37794.9">5461 6392 0,'0'-21'16,"21"21"-16,0-21 15,0 21-15,1 0 0,20 0 0,-21 0 16,21 0-16,1-21 0,-22 21 15,21 0-15,1 0 0,-1-21 0,0 21 16,-21 0-16,22-21 0,-22 21 0,21 0 16</inkml:trace>
  <inkml:trace contextRef="#ctx0" brushRef="#br0" timeOffset="39472.12">7048 6181 0,'0'-21'16,"0"42"-16,0-64 0,0 22 0,0 0 0,0 0 16,0 0-16,0 0 0,0 42 46,0 0-46,0 21 0,0-21 0,0 22 16,0-1-16,0-21 0,-21 43 16,21-22-16,-21 0 0,21 1 0,0-1 15,0 0-15,0-20 0,0 20 0,0-21 16,0 21-16,0-20 0,0-1 16,21 0-16,0-21 15,1 0-15,20 0 0,-21 0 0,0-21 16,0 0-16,22 21 0,-22-22 15,0 1-15,0-21 0,22 21 16,-22-22-16,0 1 0,0 0 0,-21-1 16,21 1-16,0 0 0,1-1 0,-22 22 15,0-21-15,0 0 0,21-1 16,-21 22-16,0 0 0,0 42 31,-21 0-15,-1 22-16,22-22 0,0 21 0,-21-21 15,0 64-15,0-43 0,21 1 16,0-1-16,0-21 0,0 21 16,0-20-16,0-1 0,0 0 15,0 0-15,21 0 0,0 0 0,0-21 16,1 0-16,20 0 0,-21 0 0,21 0 16,-20 0-16,20 0 0,0 0 15,1-21-15,-1 0 0,0 0 0,1 0 16,-1 0-16,-21-22 0,21 22 0,1-21 15,-22 21-15,0-22 0,0 1 0,0 21 16,-21 0-16,0-22 0,0 22 16,0 0-16,-21 21 15,0 0-15,0 0 0,0 21 16,21 0 0,0 0-16,0 1 0,0-1 15,21 21-15,0-21 0,0 0 0,0 22 16,1-22-16,-1 0 0,0 21 0,-21-20 15,21-1-15,0-21 0,-21 21 16,21 0-16,-21 0 16,-21-21-1,0 0 1,0 0-16,0-21 0,0 21 0,-1-21 16,1 0-16,21 0 0,-21 21 0,0-22 15,0 22-15,21 22 31,0-1-15,21-21-16,0 21 0,0-21 16,0 0-16,1 21 0,-1-21 0,21 0 15,-21 0-15,0 0 0,22 0 16,-22 0-16,0 0 0,21 0 0,1 0 16,-22 0-16,21-21 0,-21 0 0,22 21 15,-22-21-15,21-1 0,-21 1 16,1 0-16,-1 0 0,21-43 15,-21 43-15,0 0 0,-21-21 16,0 21-16,0-1 0,0 1 0,0 0 16,0 0-16,-21 21 31,0 0-31,21 21 0,-21 0 0,0 0 16,21 1-16,-21-1 0,21 21 0,0-21 15,0 0-15,-22 22 0,22-22 16,0 0-16,0 0 0,0 0 0,0 1 15,0-1-15,0 0 0,22-21 0,-1 21 16,-21 0-16,21-21 0,0 21 0,0-21 16,0 22-16,1-22 0,20 0 15,-21 0-15,0 21 0,22-21 16,-22 0-16,21 0 0,-21 0 0,22 0 16,-1 0-16,-21 0 0,21 0 0,-20 0 15,20 0-15,0-21 0,-21 21 0,22-22 16,-22 1-16,21 21 0,-21-21 15,1 0-15,20 0 0,-21-22 0,0 22 16,0 0-16,22-21 0,-22 21 0,0-1 16,0 1-16,-21-21 0,0 21 0,0 0 15,0-1-15,0 1 16,-21 21-16,0 0 16,0 0-16,0 0 0,-1 0 15,1 0-15,0 21 0,-21 1 0,21-1 16,-1 0-16,1 0 0,0 0 15,0 22-15,0-22 0,21 0 0,0 21 16,0-21-16,0 1 0,0-1 0,0 0 16,0 0-16,0 0 0,21 0 15,0-21-15,0 0 0,0 0 16,1 0-16,-1 0 0,0 0 0,0 0 16,0 0-16,0-21 0,1 0 0,20 0 15,-21 0-15,0-22 0,0 22 0,1-21 16,-1 0-16,21-1 0,-21 1 15,0 0-15,1-22 0,-1 22 16,0-1-16,21-62 0,-21 41 16,22-21-16,-22 64 0,-21-21 15,0 21-15,-21 42 32,0 21-32,-22 1 0,22-1 0,0 0 15,0 1-15,-22 41 0,22-20 16,0-22-16,21 0 0,0 1 15,0-1-15,0 0 0,-21 1 0,21-22 16,0 21-16,0-21 0,0 22 0,0-22 16,0 0-16,0 0 0,21-21 0,0 21 15,0-21-15,1 0 16,-1 0-16,21 0 0,-21 0 16,22 0-16,-1-21 0,0 0 0</inkml:trace>
  <inkml:trace contextRef="#ctx0" brushRef="#br0" timeOffset="40226.54">11176 6668 0,'0'0'16,"21"0"-16,0 0 0,0 0 15,-21-22-15,22 1 0,-1 21 0,0-21 16,0 0-16,0 0 15,0 0-15,22-22 0,-22 22 0,21-21 16,-21-1-16,22 1 0,-1 0 0,0-1 16,-20 1-16,20 0 0,-21-22 0,21 22 15,-20 0-15,-22-1 0,0 1 16,21 21-16,-21-22 0,0 22 0,0 0 16,0 0-16,-21 21 0,-1 0 15,1 0-15,0 21 16,0 0-16,0 0 0,0 22 0,-1-1 15,1-21-15,0 22 0,21-1 16,-21 0-16,21 64 0,0-64 16,0 1-16,0-1 0,0 0 15,0 1-15,0-1 0,21 0 0,-21-20 16,21 20-16,0-21 0,-21 0 0,22-21 16,-1 21-16,0-21 0,0 0 0,0 0 15,0 0-15,1 0 0,-1 0 16,0 0-16,0-21 0,0 0 0,0 0 15,1 0-15,-1 0 0,0-1 16,0-20-16,-21 21 0,21-21 0,0 20 16,1 1-16,-22 0 0,0 0 0,0 42 31,0 21-31,-22-20 16,1-1-16,0 21 0,0-21 0,21 0 15,0 22-15,-21-22 0,21 0 0,0 0 16,0 0-16,0 1 0,0-1 15,0 0-15,21-21 0,0 0 0,0 21 16,0-21-16,1 0 0,20 0 0,-21 0 16,0 0-16,22 0 0,-22 0 0,21-21 15,-21 0-15,0 0 0,1-1 16,20 1-16,-21 0 0,-21-21 16,21-1-16,0 1 0,-21 0 0,22-1 0,-22 1 15,0 21-15,0-21 0,0 20 16,-22 1-16,-20 21 0,21 0 15,0 0-15,-22 0 0,22 0 0,-21 0 16,21 0-16,-22 0 0,22 21 0,-21-21 16,21 22-16,0-22 0,-1 0 0,1 21 15,0-21-15,0 0 0,0 21 0,0-21 16,-1 0-16,1 0 16,0 0-16,0-21 0</inkml:trace>
  <inkml:trace contextRef="#ctx0" brushRef="#br0" timeOffset="40448.12">11049 6096 0,'-21'-21'0,"42"42"0,-42-63 31,42 42-31,0 0 0,21 0 0,1 0 16,20 0-16,1 0 0,-22 0 0,22-21 15,-1 21-15,1 0 0,-1 0 0,1 0 16,-22 0-16,21 0 0,-20 0 15,-1 0-15,-21 0 0,0 0 0,1 0 16,-1 0-16,0 0 0,0 0 16,0-22-1,-21 1-15,21 0 16</inkml:trace>
  <inkml:trace contextRef="#ctx0" brushRef="#br0" timeOffset="41967.88">13949 6477 0,'0'21'0,"21"-21"47,0-21-32,-21 0-15,21 0 0,0 0 0,1-1 16,-22 1-16,21 0 0,0 0 16,0 0-16,0-22 0,0 22 0,1-21 15,-1 0-15,-21 20 0,21-41 16,0 21-16,-21-1 0,21-20 0,-21 20 15,0 1-15,21-21 0,-21 20 0,22 1 16,-22 21-16,0-22 0,0 22 0,0 0 16,0 42 15,0 0-31,0 22 0,0-1 0,0 0 16,0 1-16,0-1 0,-22 0 15,22 1-15,0 20 0,0-20 16,0-1-16,0 0 0,0 1 0,0-22 15,0 21-15,0 0 0,0-20 0,0 20 16,22-21-16,-22 0 0,21 22 16,0-22-16,-21 0 0,21-21 0,0 21 15,0-21-15,1 0 0,-1 0 0,21 0 16,-21 0-16,0 0 0,22 0 0,-22-21 16,0 21-16,21-42 0,-20 20 15,20 1-15,-21 0 0,0-21 0,22 21 16,-22-22-16,0 22 0,0-21 0,0-1 15,0 1-15,1-21 0,-1 20 16,-21-20-16,0 20 0,0-20 0,0 21 16,21-22-16,-21 22 0,0-1 15,0 22-15,0-21 0,0 21 0,0 0 16,0 42 0,0 0-16,0 0 15,-21 21-15,0 1 0,21-1 0,0 0 16,-22 1-16,22 20 0,-21-20 0,21-1 15,0 0-15,0 1 0,-21-1 0,21 0 16,0 1-16,0-1 0,0 0 0,0-21 16,0 22-16,0-22 15,0 21-15,21-21 0,-21 1 0,21-1 0,1 0 16,-1 0-16,21-21 0,-21 0 0,0 0 16,22 0-16,-1 0 0,-21 0 15,22 0-15,-1-21 0,0 0 16,-21 0-16,22-1 0,-1 1 0,0-21 15,-20 21-15,20-22 0,-21 1 16,21 0-16,-20-1 0,20-20 0,-21 21 0,0-22 16,0 22-16,1-22 0,-1 1 15,0 20-15,0-20 0,-21 21 16,0-1-16,0 22 0,21-21 0,-21 21 0,0-1 16,-21 44-1,0-1 1,0 0-16,0 21 0,21 1 15,-22-1-15,1 0 0,0 22 0,0-22 16,21 0-16,0 22 0,-21-22 0,21 1 16,0-1-16,0 0 0,0-21 15,0 22-15,0-22 0,0 0 0,0 21 16,0-20-16,21-1 0,0-21 0,0 21 16,0 0-16,1-21 0,-1 0 0,0 0 15,21 0-15,-21 0 0,22 0 16,-22 0-16,21-21 0,-21 0 15,22 0-15,-22-1 0,0 1 0,21 0 16,-20-21-16,-1 21 0,0-1 0,21-41 16,-42 42-16,0 0 0,21-1 15,-21 1-15,0 42 32,0 1-32,0-1 0,0 0 0,0 0 15,0 0-15,0 0 0,0 1 16,0-1-16,0 0 15,22-21 17,-22-21-17,21 0 1,-21-1-16,0-20 0,0 21 16,21 0-16</inkml:trace>
  <inkml:trace contextRef="#ctx0" brushRef="#br0" timeOffset="42135.99">16256 5694 0,'0'-21'16,"0"42"-16,-21-63 0,0 42 0,21-22 15,-22 22-15,1 0 0</inkml:trace>
  <inkml:trace contextRef="#ctx0" brushRef="#br0" timeOffset="42312.16">15557 5842 0,'-21'21'15,"42"-42"-15,-63 42 0,21-21 0,42 0 31,21 0-31,-20 0 0,-1 0 16,21 0-16,0 0 16,1 0-16,-1 0 0,0 0 0,-20 0 15,20 0-15,0 0 0</inkml:trace>
  <inkml:trace contextRef="#ctx0" brushRef="#br0" timeOffset="42936.05">16383 6244 0,'0'21'0,"0"-42"0,21 42 15,0-21-15,0 0 16,1 0 0,-1 0-16,21 0 0,-21-21 15,0 21-15,1-21 0,-1 0 0,21 0 16,-21 0-16,22-1 0,-22 1 0,0 0 15,21-21-15,-21-1 0,1 1 16,-1 0-16,0-22 0,0 22 0,0-22 16,0 1-16,1-1 0,-22 1 0,0 21 15,21-1-15,-21 1 0,0 0 0,0 20 16,0 1-16,0 42 16,0 1-1,-21-1-15,-1 21 0,1 0 0,21 1 16,-21 20-16,0-20 0,0 20 15,21 1-15,-21-22 0,-1 0 16,1 22-16,21-22 0,0 0 0,-21 1 16,21-1-16,0-21 0,0 22 0,0-22 15,0 0-15,0 0 0,0 0 0,21 0 16,0-21-16,1 0 0,-1 0 16,21 0-16,-21 0 0,0 0 15,22-21-15,-22 0 0,21 21 16,-21-21-16,22 0 0,-22 0 0,21-1 15,-21-20-15,1 21 0,-1 0 0,0 0 16,0-1-16,0 1 0,-21 0 16,0 42-1,0 0-15,-21-21 16,0 22-16,21-1 0,-21 0 0,0 0 16,-1 0-16,22 0 0,0 1 15,-21-22-15,21 21 0,-21-21 16,21 21-16,21-21 47,-21-21-47,21 0 0,-21-1 15,22 1-15</inkml:trace>
  <inkml:trace contextRef="#ctx0" brushRef="#br0" timeOffset="43133.18">17462 5757 0,'0'-21'0,"0"42"0,0-63 16,0 21-1,-21 21-15,0 0 0,21-21 0,0 42 63,21-21-63,0 21 0</inkml:trace>
  <inkml:trace contextRef="#ctx0" brushRef="#br0" timeOffset="43791.19">17801 5990 0,'21'0'16,"-21"-21"-1,21 21 1,1 0-16,-1 0 16,0 0-1,-21 21-15,21-21 0,-21 21 16,0 1-16,0-1 16,-21 0-16,0-21 0,0 21 15,-1-21-15,1 0 0,0 21 0,0-21 16,21 21-16,-21-21 0,0 0 15,42 0 17,0 0-17,0 0-15,0 0 0,0 0 16,1 0-16,-1 0 0,0 22 16,0-22-16,-21 21 0,21-21 15,0 21-15,1-21 0,-1 21 0,0-21 16,0 21-16,0 0 0,0 1 0,1-1 15,-22 0-15,0 0 0,21 21 16,-21-20-16,0 20 0,0 0 0,0 1 16,0-22-16,0 21 0,0 0 0,0 1 15,-21-1-15,-1 0 0,1 1 0,0-22 16,-21 21-16,21 1 0,-22-1 16,22-21-16,-21 21 0,-1 1 0,1-22 15,0 21-15,-1-21 0,1 1 0,21-1 16,-21 0-16,-1 0 0,22 0 15,-21-21-15,21 0 0,-22 0 0,22-21 16,21 0-16,-21 0 0,21 0 16,0-1-16,0 1 0,0-21 0,21 21 15,0-22-15,0 1 0,1 21 0,-1-21 16,0-1-16,0 22 0,0-21 0,0 21 16,1-22-16,-22 22 0,21-21 15,0 21-15,-21-22 0,21 22 0,0 0 16,-21 0-16,21 0 0,1-1 0,-1 1 15,0 0-15,0 0 0,0 0 16,22-22-16,-22 22 0,21 0 0,-21 0 16</inkml:trace>
  <inkml:trace contextRef="#ctx0" brushRef="#br0" timeOffset="44176.03">18584 6096 0,'0'-21'31,"21"21"-31,1-21 0,-1 21 16,0 0-16,21-21 0,-21-1 16,1 22-16,-1-21 0,21 21 0,-21-21 15,0 0-15,1 21 0,-1-21 0,-21 0 16,0-1-16,21 22 0,-21-21 0,0 0 15,-21 21 1,0 0-16,-1 0 0,-20 21 0,21 0 16,-21 1-16,-1-1 0,22 0 0,-21 21 15,21-21-15,-22 22 0,22-22 0,0 21 16,21-21-16,0 1 0,0-1 16,0 21-16,0-21 0,21-21 0,0 21 15,0 1-15,22-22 0,-22 21 16,21-21-16,-21 0 0,22 0 0,-22 0 15,21 0-15,-21 0 0,1 0 0,20-21 16,-21-1-16,0 1 0,0 21 16,-21-21-16,22 0 0</inkml:trace>
  <inkml:trace contextRef="#ctx0" brushRef="#br0" timeOffset="44668.17">20934 5398 0,'21'-22'0,"-42"44"0,42-65 15,-21 1-15,21 21 0,-21 0 0,21-22 16,-21 22-16,0 0 0,0 0 15,0 42 1,-21 0-16,0 0 16,0 22-16,0-1 0,-1 0 0,1 1 15,0-1-15,0 21 0,0-20 0,-22 20 16,43-20-16,-21 20 0,0-21 16,21 1-16,-21-1 0,21-21 0,0 22 15,-21-22-15,21 0 0,0 0 16,0 0-16,0 0 0,0 1 0,-21-22 47,-1-22-47</inkml:trace>
  <inkml:trace contextRef="#ctx0" brushRef="#br0" timeOffset="45313.97">20320 5757 0,'0'0'0,"0"-21"16,21 21-1,0 0-15,0 0 0,22 0 16,-1 0-16,0 0 0,22-21 0,-1 21 16,1 0-16,-1-21 0,22 21 15,-21 0-15,-1-21 0,22 0 16,-43 21-16,22-22 0,-1 22 0,-21-21 16,1 0-16,-1 0 0,0 0 0,-20 0 15,-1-1-15,0 1 0,0-21 0,0 21 16,-21-22-16,0 22 0,0-21 15,0 21-15,0-22 0,0 22 0,0 0 16,0 0-16,0 42 31,0 0-31,-21 0 0,0 1 16,0 20-16,0-21 0,21 21 16,-22 1-16,1-1 0,0 0 0,0 1 15,-21-1-15,20 0 0,1 1 0,0-1 16,0 0-16,21-20 0,-21 20 15,0-21-15,-1 21 0,22-20 0,0-1 16,0 0-16,-21 0 0,21 0 16,21-42 15,-21 0-31,22 0 0,20 0 16,-21-1-16,0 1 0,22 0 15,-1-21-15,-21 21 0,21-1 0,-20 1 16,20 0-16,0 0 0,-21 0 15,1 21-15,-1 0 0,0 0 0,0 0 16,-21 21-16,0 0 16,0 0-16,0 0 0,0 1 0,0-1 15,-21 0-15,0 0 0,0 0 16,21 0-16,0 1 0,-22-1 16,22 0-16,0 0 0,0 0 15,22-21 1,-1 0-1,0 0-15,0 0 0,0 0 16,0 0-16,1 0 0,-1-21 0,0 0 16,0 21-16,0-21 0,0 0 15,-21-1-15,22 1 0</inkml:trace>
  <inkml:trace contextRef="#ctx0" brushRef="#br0" timeOffset="45653.84">21950 5673 0,'0'0'0,"21"0"15,0-21-15,-21-1 16,21 22-16,0-21 0,1 21 16,-22-21-16,21 21 0,0-21 15,0 0-15,21 21 0,-20-21 0,-1 21 16,0-22-16,0 22 16,-21-21-16,0 0 0,-21 21 15,-21 0 1,20 0-16,1 21 15,-21 0-15,21 1 0,-22-1 0,22 0 16,-21 0-16,21 21 0,0 1 0,-1-22 16,1 21-16,21-21 0,0 22 0,0-22 15,0 21-15,0-21 0,21 1 16,1-1-16,-1 0 0,0-21 16,0 21-16,21-21 0,-20 0 0,-1 0 0,21 0 15,-21 0-15,0 0 0,22 0 16,-22 0-16,0 0 0,0 0 0,22-21 15,-1 0-15,-21-22 16</inkml:trace>
  <inkml:trace contextRef="#ctx0" brushRef="#br0" timeOffset="47291.72">23855 5482 0,'21'-21'31,"0"0"-31,0 0 0,0 21 15,1-21-15,-1-1 0,21 1 16,-21 0-16,0 0 0,22 0 0,-22-22 16,0 22-16,0-21 0,0 0 0,-21-1 15,0 1-15,22-22 0,-22 22 0,0 0 16,0 21-16,0-22 0,0 22 16,-22 21-16,1 0 15,0 21-15,0 0 0,0 22 0,0-1 16,-1 22-16,22-1 15,-21-21-15,0 22 0,0-1 0,21 1 16,0 21-16,-21-22 0,21 1 0,-21-1 16,21 1-16,0-1 0,-22-21 0,22 22 15,0-22-15,0 1 0,-21-1 16,0 0-16,0-21 0,21 1 16,-21-1-16,0 0 0,-1-21 0,1 0 0,-21 0 15,21 0-15,0 0 0,-22 0 0,22 0 16,0-21-16,-21 0 0,20-1 15,1 1-15,0-21 0,0 21 16,0-22-16,0 1 0,21 21 0,0 0 16,0-43-16,0 85 31,0 1-31,21-1 16,-21 0-16,0 0 0,21 0 0,0 0 15,0 1-15,0-1 0,1 0 16,-1 0-16,21-21 0,-21 21 0,22-21 15,-1 0-15,0 0 0,1 0 0,-1 0 16,0 0-16,1 0 0,-1 0 0,0 0 16,1-21-16,-22 0 0,21 21 0,-21-21 15,0 0-15,1-1 0,-22-20 16,0 21-16,21 0 0,-21-22 16,21 1-16,-21 21 0,0 0 0,21-22 15,-21 22-15,0 42 16,0 1-16,0-1 15,0 0-15,-21 0 0,0 21 16,0-20-16,-1 20 0,22-21 0,0 0 16,-21 0-16,0 1 0,21-1 0,0 0 15,0 0-15,-21-21 0,21 21 16,21-42 15,0 0-31,0 0 0,-21 0 16,22-1-16,-1 1 0,21-21 15,-21 0-15,0 20 16,1 1-16,-1-21 0,0 21 0,0 0 16,0 21-16,-21 21 15,0 0-15,0 0 0,0 0 16,0 0-16,0 1 0,0-1 16,0 0-16,0 0 0,0 21 0,0-20 15,0-1-15,0 0 0,21-21 16,1 21-16,-1-21 0,0 0 15,0 0-15,0 0 0,0 0 16,1 0-16,-1 0 0,0 0 16,0-21-16,0 21 0,0-21 0,1 0 15,-22-1-15,21 1 0,0 0 0,-21 0 16,21-21-16,-21 20 0,21 1 16,-21-21-16,0 21 0,0 0 0,0-1 15,0 44 1,0-1-1,0 0-15,0 0 0,0 21 0,0-20 16,-21 20-16,21-21 0,-21 0 16,21 0-16,0 1 0,0-1 0,0 0 15,21 0 1,0-21-16,0 0 0,1 0 16,-1 0-16,0 0 0,0 0 0,21 0 15,-20 0-15,-1-21 0,0 0 0,21 21 16,-21-21-16,1-22 0,-1 22 0,0 0 15,0-21-15,-21-1 0,21-20 16,0 20-16,1-20 0,-1 21 0,0-22 16,0 1-16,0-1 0,0 1 15,1 20-15,-1-20 0,-21 20 0,0 1 16,21 0-16,-21-1 0,0 22 0,0 42 31,-21 1-31,0 20 0,-1 0 16,22 1-16,-21-1 15,0 0-15,0 22 0,0-22 0,21 0 16,0 22-16,-21-22 0,21 1 0,0 20 16,0-21-16,0 1 0,0-1 0,0 0 15,0-20-15,0 20 0,0-21 16,0 0-16,21 0 0,-21 1 0,21-1 16,0-21-16,0 0 15,0 0-15,1 0 0,-1 0 16,0-21-16,0-1 15,-21 1-15,21 0 0,0 0 16,1 0-16,-22 0 0,0-22 0,0 22 16</inkml:trace>
  <inkml:trace contextRef="#ctx0" brushRef="#br0" timeOffset="47460.4">25188 5461 0,'0'-21'16,"0"42"-16,21-42 15,1 21 1,-1 0-16,0 0 0,0 0 0,0 0 16,22 0-16,-1 0 0,-21 0 0,0 0 15,22 0-15,-22 0 0,0-21 16,-21 0 0</inkml:trace>
  <inkml:trace contextRef="#ctx0" brushRef="#br0" timeOffset="47644.42">24765 5292 0,'-21'0'0,"42"0"0,-63 0 0,20 0 0,1 0 16,0 0-16,21 21 31,0 0-15,21-21-1,0 0-15,1 21 0</inkml:trace>
  <inkml:trace contextRef="#ctx0" brushRef="#br0" timeOffset="48592.03">25802 5715 0,'0'-21'0,"0"42"0,0-63 16,21 21-16,-21-1 0,0 1 15,0 0-15,0 0 0,0 0 0,0 0 16,-21-1-16,0 22 0,0 0 16,0 0-16,-1 0 15,-20 0-15,21 0 0,0 0 0,0 22 16,-22-1-16,22 21 0,0-21 0,0 0 15,0 22-15,-1-22 0,1 0 16,21 21-16,-21-20 0,21-1 0,0 0 16,0 0-16,0 0 0,0 0 15,21-21-15,0 0 0,1 0 0,-1 0 16,0 0-16,0 0 0,0 0 16,22 0-16,-22 0 0,0 0 15,-21-21-15,21 0 0,0 0 0,-21 0 16,21 0-16,-21-1 0,22 1 0,-1-21 15,-21 21-15,0-22 0,0 22 0,0 0 16,21 21-16,-21-21 0,0 42 31,-21 0-31,21 0 0,-21 1 0,21-1 16,0 0-16,-22 21 0,22-21 0,-21 1 16,21-1-16,0 0 0,0 0 15,0 0-15,0 0 0,21-21 16,1 22-16,-1-22 15,0 0-15,0 0 0,0 0 0,0 0 16,22 0-16,-22-22 0,0 22 16,0-21-16,22 0 0,-22 0 0,0 0 15,0-22-15,0 1 0,0 0 16,-21-1-16,22 1 0,-1 0 0,0-22 0,0 22 16,0-22-16,0 22 0,1-21 15,-1-1-15,0 22 0,-21-1 16,0 1-16,0 0 0,0 21 0,0-1 0,-21 44 31,0-1-31,-1 0 0,1 21 0,0 1 16,-21-1-16,21 0 0,-1 1 15,1 20-15,0-21 0,0 1 16,0 20-16,0-20 0,21-1 0,0 0 16,0 1-16,0-1 0,0 0 0,0 1 15,0-22-15,0 0 0,21 0 16,0 0-16,0 0 0,0-21 0,0 0 15,1 0-15,-1 0 0,0 0 0,0 0 16,0-21-16,0 21 0,1-21 0,-1 0 16,0 0-16,0 0 0,0-1 15,-21 1-15,0 0 0,21 0 0,-21 0 16,0 42 0,0 0-1,-21 0-15,21 0 16,-21-21-16,21 22 0,0-1 0,0 0 15,0 0-15,-21-21 0,21 21 0,0 0 32,21-42-1,-21 0-31,21 0 16</inkml:trace>
  <inkml:trace contextRef="#ctx0" brushRef="#br0" timeOffset="48752.24">26543 5482 0,'0'-21'0,"0"42"0,0-63 15</inkml:trace>
  <inkml:trace contextRef="#ctx0" brushRef="#br0" timeOffset="48925.91">26014 5440 0,'0'0'0,"-21"0"15,21-21 1,21 21-1,0 0-15,0 0 0,0 0 0,22 0 16,-22 0-16,21 0 0,-21 0 16,22 0-16,-22 0 0</inkml:trace>
  <inkml:trace contextRef="#ctx0" brushRef="#br0" timeOffset="49412.16">26564 5736 0,'21'0'31,"0"21"-15,1 1-16,-1-22 0,-21 21 0,21-21 16,-21 21-16,0 0 0,0 0 15,0 0-15,0 1 0,0 20 0,0-21 16,-21 0-16,0 0 0,-1 1 15,1-1-15,0 0 0,-21 0 0,21 0 16,-22 0-16,22 1 0,-21-22 16,21 21-16,-1-21 0,1 0 0,0 21 15,0-21-15,42 21 32,0-21-32,0 0 15,1 21-15,-1 0 0,0-21 0,0 22 16,0-1-16,0 0 0,-21 0 0,22 21 15,-1-20-15,-21-1 0,21 21 0,-21-21 16,0 0-16,0 22 0,0-22 16,0 0-16,-21 21 0,0-20 15,-1-1-15,1 0 0,-21 0 0,21 0 16,-22 0-16,22-21 0,-21 22 0,0-1 16,20-21-16,-20 0 0,0 0 0,21 0 15,-1 0-15,1 0 0,0 0 0,21-21 31,0-1-31,21 22 0,0-21 0,22 0 16,-1-21-16,0 21 0,1-1 0</inkml:trace>
  <inkml:trace contextRef="#ctx0" brushRef="#br0" timeOffset="49716.59">26903 6054 0,'21'-21'0,"-42"42"0,42-64 15,0 22-15,0 21 16,-21-21-16,21 21 0,1-21 0,-22 0 16,21 0-16,0-1 15,-21 1-15,0 0 16,-21 21-16,0 0 16,-22 0-16,22 21 0,-21 0 15,21-21-15,-22 22 0,22 20 16,0-21-16,-21 0 0,42 0 0,-22 22 15,22-22-15,0 0 0,0 0 0,0 0 16,0 1-16,22-1 0,-1 0 0,21-21 16,-21 21-16,22-21 0,-22 0 15,21 0-15,0 0 0,-20 0 0,20 0 16,-21 0-16,0 0 0,0 0 0,-21-21 16</inkml:trace>
  <inkml:trace contextRef="#ctx0" brushRef="#br0" timeOffset="51013.53">571 8192 0,'0'0'0,"22"-22"0,-22 1 16,21 0-16,-21 0 0,0 0 0,0 0 15,0-1-15,0 1 0,-21 0 16,-1 21-16,1 0 0,0 0 0,0 0 16,0 0-16,0 21 0,-22 0 15,22 1-15,0-1 0,-21 21 0,20 0 16,1 1-16,0 20 0,0-20 16,0-1-16,21 0 0,0 1 0,0-1 15,0 0-15,0 1 0,0-22 16,0 21-16,21-21 0,0 0 15,0 1-15,0-1 0,22-21 0,-22 0 16,21 0-16,1 0 0,-1 0 16,0 0-16,-21-21 0,22 21 0,-1-22 15,0 1-15,1 0 0,-22-21 16,0 21-16,21-1 0,-20 1 0,-22 0 16,21 0-16,-21 0 0,21 0 15,-21-1-15,0 44 31,-21-1-31,21 0 16,-21 0-16,21 0 0,-22 22 0,22-22 16,0 0-16,0 0 15,0 0-15,0 0 0,0 1 16,22-22-16,-1 0 0,0 0 16,0 0-16,0 0 0,0 0 0,22 0 15,-22 0-15,21-22 0,-21 22 0,22-21 16,-22 0-16,0 0 0,21-64 15,-42 64 1,0 0-16,0 0 0,-21 0 16,0 21-16,-21-22 0,21 22 0,-22 0 15,22 0-15,0 0 0,-21 0 16,20 0-16,1 0 0,0 0 16,0 0-16,0 22 0,21-1 15,21 0 1,0-21-16,0 0 0,22 0 15,-22 0-15</inkml:trace>
  <inkml:trace contextRef="#ctx0" brushRef="#br0" timeOffset="51708.28">1863 8361 0,'0'0'16,"0"-21"-16,-22 21 15,1 0-15,0 0 16,0 0-16,0 21 0,-22 0 0,22 0 16,0 0-16,0 1 0,0-1 15,0 0-15,-1 0 0,1 21 0,0-20 16,21-1-16,-21 21 0,21-21 0,0 0 16,0 1-16,0-1 15,0 0-15,21-21 0,0 0 16,0 0-16,1 0 0,20 0 15,-21-21-15,0 21 0,22-21 0,-22-1 16,21 1-16,-21 0 0,22-21 16,-22 21-16,21-22 0,-21 1 15,0 0-15,1-1 0,20 1 0,-21-22 16,0 22-16,0-21 0,1 20 16,-22 1-16,21-22 0,0 43 0,-21-21 15,21 21-15,-21 0 0,0-1 0,0 1 16,-21 42-1,0-21-15,21 43 16,-21-22-16,-1 21 0,22 1 0,0-1 16,-21 0-16,0 1 0,21-1 15,-21 0-15,21 1 0,0-1 0,0-21 16,0 21-16,0 1 16,0-22-16,0 0 0,0 0 0,21 0 15,0 1-15,0-22 0,1 0 0,-1 21 16,0-21-16,21 0 0,-21 0 15,22 0-15,-22 0 0,21-21 0,1 21 16,-22-22-16,21 1 0,-21 0 0,22 0 16,-22-21-16,0 20 0,0 1 15,0-21-15,-21 21 0,21 0 0,-21-1 16,0 1-16,-21 21 16,0 0-16,0 0 15,0 21-15,0 1 0,21-1 0,-22 0 16,1 0-16,21 0 0,0 0 15,-21 1-15,21-1 0,0 0 16,0 0-16,21-21 0,0 0 16,1 21-16,-1-21 0,0 0 0,0 0 15,0 0-15,0 0 0,1 0 0,-1-21 16,21 21-16,-21-21 0</inkml:trace>
  <inkml:trace contextRef="#ctx0" brushRef="#br0" timeOffset="53620.47">4318 8424 0,'0'0'0,"0"22"16,21-22-1,0 0-15,0 0 0,22 0 0,-1-22 16,0 1-16,1 21 0,-1-21 0,22 0 15,-1 0-15,-21 0 0,22-22 0,-22 22 16,1 0-16,-1-21 0,-21 20 16,21-20-16,-20 21 0,-22-21 0,0-1 15,21 1-15,-21 0 0,0 20 0,0-20 16,0 0-16,0-1 0,0 1 16,-21 21-16,21-21 0,0 20 0,0 1 15,0 0-15,-22 21 16,1 21-16,0 0 15,21 1-15,-21 20 0,0-21 16,0 43-16,-22-22 0,22 21 16,0 22-16,-21-21 0,20-1 0,-20 22 0,21-22 15,0 22-15,0-22 0,-1 22 16,1 0-16,21-22 0,-21 22 0,21 0 16,0-1-16,0 1 0,-21-22 0,21 22 15,-21 0-15,21-1 0,0 1 0,0-21 16,-21 20-16,21 1 0,0-22 0,0 1 15,0-1-15,0 1 0,0-22 16,21 1-16,0-22 0,-21 21 16,21-42-16,0 21 0,22-21 0,-22 0 15,0 0-15,21-21 0,-21 0 0,22 0 16,-1-22-16,0 22 0,-20-21 0,20 0 16,-21-1-16,0-20 0,0 20 15,1-20-15,-22 21 0,0-22 0,0 1 16,0 20-16,-22-20 0,1-1 0,-21 1 15,21-1-15,-22 22 0,-41-43 16,63 43-16,-22 21 0,22 0 16,0-1-16,0 1 0,21 0 15,0 0-15,0 0 0,21 0 16,0-1-16,0 22 0,22-21 16,-22 0-16,21 0 0,0 0 0,1-22 15,-1 22-15,22-21 0,-22 21 16,0-22-16,1 1 0,-1 0 0,0-1 15,1 1-15,-22 0 0,0 21 0,0-1 16,-21 1-16,0 0 0,-21 21 16,0 0-16,0 0 15,-1 0-15,-20 0 0,21 21 0,0-21 16,21 21-16,-21-21 0,21 22 0,0-1 16,0 0-16,0 0 15,0 0-15,21 0 0,-21 1 16,21-1-16,0 0 0,0 0 15,-21 0-15,21-21 0,1 21 0,-22 1 16,21-1-16,0-21 16,0 21-16,0-21 15,0 0-15,1 0 0,-1 0 0,0 0 16,0-21-16,0 21 0,0-21 0,1-1 16,20 1-16,-21 0 0,0 0 15,22 0-15,-22 21 0,0-21 0,0-1 16,0 1-16,0 21 0,-21-21 0,0 42 47,-21 0-32,21 1-15,-21-1 0,21 0 0,0 0 16,-21 0-16,21 22 0,0-22 0,0 0 16,0 0-16,0 0 0,0 0 15,21 1-15,0-22 16,0 0-16,1 0 0,-1 0 0,0 0 15,0 0-15,0 0 0,22-22 0,-22 1 16,0 21-16,0-21 0,0 0 16,-21 0-16,0 0 0,21-1 0,-21-20 0,0 21 15,0 0-15,0-22 0,-21 22 16,0 0-16,0 0 0,0 0 16,0 21-16,-1 0 0,1-21 0,0 21 15,0 0-15,0 0 0,0 0 16,42 0-1,0 0 1,0 0-16,0 0 0,106-43 16,-106 43-16,1-21 15,20 21-15,-21 0 16,0 0-16,0 0 0,1 0 0,-1 21 0,0-21 16,0 21-16,0 1 0,-21-1 15,0 0-15,21 0 0,1 0 0,-22 0 16,0 1-16,0-1 0,0 0 15,0 0-15,0 0 0,0 0 0,0 1 16,0-1-16,0 0 0,0 0 16,-22-21 15,22-21-31,0 0 16,0 0-16,0-1 0,0 1 15,22-21-15,-22 21 0,21 0 0,0-22 16,-21 22-16,21-21 0,0 21 15,22-1-15,-22 1 0,21 0 0,0 0 16,-20 0-16,20 21 0,0 0 16,-21 0-16,1 0 0,-1 0 0,0 21 15,0 0-15,0 0 0,-21 0 0,0 22 16,0-22-16,0 0 0,0 0 0,0 0 16,0 1-16,0 20 0,0-21 15,0 0-15,0 0 0,0 1 16,0-44 15,0 1-15,21 0-16,1 0 15,-22 0-15,21 0 0,0-1 16,0-20-16,0 21 0,0-21 0,1-1 16,20 22-16,-21 0 0,21 0 0,-20 0 15,20 21-15,-21 0 0,0 0 16,0 0-16,1 21 0,-22 0 0,0 0 15,0 0-15,0 0 0,0 22 0,0-22 16,0 42-16,0-41 0,0 20 16,0-21-16,0 0 0,-22 0 0,22 1 15,0-1-15,0 0 16,0 0-16,22-21 31,-1-21-31,0 21 0,0-21 16</inkml:trace>
  <inkml:trace contextRef="#ctx0" brushRef="#br0" timeOffset="54149.49">8382 8234 0,'21'-21'0,"-21"0"15,21-22-15,-21 22 0,0-64 16,21 43-16,-21 21 16,22-21-16,-22-1 0,0 22 15,0 42 1,0 0 0,0 22-16,0-22 0,0 21 0,0 1 15,0-1-15,-22 0 0,22 1 0,-21-1 16,0-21-16,21 21 0,0 1 0,0-1 15,-21-21-15,21 22 0,-21-22 0,21 0 16,0 0-16,0 21 0,0-20 16,-21-1-16,21 0 0,-22 0 15,1 0-15,0-21 0,0 0 16,0 21-16,0-21 0,-22 0 16,22 0-16,-21 0 0,-1 22 0,1-22 15,0 0-15,-1 0 0,1 0 16,21 0-16,0 0 0,0 0 0,42 0 31,21 0-31,0 0 0,1 0 16,-1 0-16,0 0 0,22 0 0,-22 0 15,1 0-15,20 0 0,-21 0 0,1-22 16,-22 22-16,21 0 0,1 0 16,-22-21-16,0 21 0,0 0 0,-21-21 31,0 0-31,0 0 15</inkml:trace>
  <inkml:trace contextRef="#ctx0" brushRef="#br0" timeOffset="56984.32">10520 7832 0,'21'-21'0,"-42"42"0,42-64 15,-21 22-15,0 0 0,0 0 16,-21 21-16,0-21 0,-1 21 16,1 0-16,0-21 0,0 21 0,0 0 15,0 0-15,-22 0 0,22 0 0,0 21 16,-21 0-16,-1 0 0,22 21 15,-21 1-15,-1-1 0,22 0 0,-21 1 16,21 20-16,0-20 0,-22 20 16,22-21-16,0 22 0,21-22 0,0 1 15,0-1-15,0 0 0,0-21 0,0 22 16,0-22-16,21 0 0,21 0 0,-20 0 16,20-21-16,-21 0 0,21 22 15,1-22-15,-1 0 0,0 0 0,-20 0 16,20 0-16,0-22 0,1 22 0,-22-21 15,21 0-15,-21 0 0,22 0 16,-22 0-16,0-1 0,0 1 0,21-42 16,-20 42-16,-22-1 0,0 1 15,0 0-15,0 0 0,0 42 32,0 0-17,0 0-15,0 1 0,0-1 0,-22 0 16,22 0-16,0 0 0,-21 0 0,21 1 15,0-1-15,0 0 0,0 0 16,21 0-16,1-21 0,-1 0 16,0 0-16,0 0 0,0 0 0,22 0 15,-22 0-15,21 0 0,-21 0 0,22-21 16,-22 0-16,21 21 0,-21-21 0,0 0 16,1-1-16,-1-20 0,-21 21 15,0 0-15,0-22 0,0 22 0,0-21 16,-21 21-16,-1-22 0,1 22 15,-21 0-15,21 0 0,-22 0 0,22 0 16,-21-1-16,21 22 0,0 0 0,-22 0 16,22 0-16,0 0 0,0 0 15,42 0 1,0 0-16,0 0 16,0 0-16,22 0 0,-1 0 0,0 0 15,1 0-15,-1 0 0,0 0 0,1 0 16,-1 0-16,0 0 0,1 0 0,-22 0 15,21 0-15,-21 0 0,1 22 0,-1-1 16,0 0-16,-21 0 0,21 21 16,-21-20-16,0-1 0,0 21 15,0-21-15,0 0 0,0 22 0,0-22 16,0 0-16,0 0 0,0 0 0,-21 1 16,21-1-16,-21-21 0,21 21 0,-21-21 15,21 21-15,0-42 31,0 0-15,21 0-16,0-1 0,64-126 31,-22 85-31,-42 20 0,22 1 16,-22 0-16,21 21 0,-21-1 0,22 1 16,-22 0-16,0 21 0,0 0 15,0 0-15,-21 21 0,0 0 16,0 1-16,0 20 0,0-21 0,0 21 15,0-20-15,0 20 0,0-21 0,-21 21 16,21-20-16,0 20 0,0-21 0,0 0 16,0 0-16,0 1 0,0-1 0,0 0 15,21-21-15,0 0 0,1 0 16,-1 0-16,21 0 0,-21 0 16,22 0-16,-22 0 0,21 0 0,0 0 15,-20-21-15,20 0 0,-21 21 16,21-22-16,-20 1 0,20-21 0,-21 21 15,-21 0-15,21-22 0,-21 22 0,0 0 16,0 0-16,0 0 0,0-1 0,0 1 16,-21 21-16,0 0 0,0 0 15,0 0-15,-1 0 0,1 0 0,-21 21 16,21 1-16,0-22 0,21 21 16,0 0-16,0 0 0,0 21 0,0-20 15,0-1-15,0 0 0,0 0 0,21 0 0,0 0 16,-21 1-16,21-22 0,0 21 0,0 0 15,1 0-15,-1-21 0,-21 21 16,21-21-16,-21 21 0,21-21 16,-21 22-16,-21-22 15,0 0 1,0 0-16,-1 0 16,1 0-16,0 0 15,0 0 1,21-22 15,21 22-15,0 0-1,0-21-15,1 21 16,-1 0-16,0 0 16,0 0-1,0-21-15,0 21 0,1 0 16,-1 0-16,0-21 0,0 21 15,0-21-15,0 21 0,1-21 0,-1-1 16,0 22-16,0-21 0,0 0 0,22 0 16,-22-21-16,0 20 0,0-20 15,21 21-15,-20-21 0,-1-1 16,21 1-16,-21-22 0,0 22 0,22-43 16,-22 1-16,-21 41 15,21 22-15,-21-21 0,0 21 0,21 0 16,-21-1-16,0 1 0,0 0 15,0 0-15,-21 21 16,0 21 0,0 0-16,0 22 0,-1-22 15,1 21-15,0-21 0,21 22 0,-21-1 16,0 0-16,0 22 0,21-22 0,0 0 16,0 1-16,-22-1 0,22 0 0,-21 1 15,21-22-15,0 21 0,0-21 16,0 1-16,0-1 0,0 0 0,0 0 15,0 0-15,21 0 16,1-21-16,-1 0 0,0 0 16,21 0-16,-21 0 0,1-21 15,-1 21-15,21-21 0,-21 0 0,22 0 16,-22 0-16,0-1 0,0 1 16,0 0-16,0 0 0,1 0 0,-22 0 15,0-1-15,0 1 0,0 0 0,0 0 16,-22 21-1,1 0-15,0 0 16,0 21-16,21 0 16,0 0-16,0 1 0,0-1 15,0 0-15,0 0 0,0 0 16,0 0-16,21 1 16,-21-1-16,21-21 0,-21 21 0,21-21 15,-21 21-15,0 0 0,0 0 16,22 1-16,-1-22 15,0 21 1,0-21-16,0 0 0,0 0 16,1 0-16,-1 0 0,0 0 0,0 0 15,0 0-15,0 0 0,1-21 0,-1-1 16,0 22-16,0-21 0,-21 0 0,21-21 16,0 21-16,1-22 0,-22 22 15,21-21-15,0-1 0,-21 22 16,0-21-16,21 21 0,-21 0 0,0-1 15,0 44 17,0-1-32,-21 0 0,21 0 0,-21 21 15,21-20-15,0-1 0,-21 21 16,21-21-16,0 0 0,0 1 0,0-1 16,0 0-16,0 0 0,0 0 0,0 0 15,21-21-15,0 0 0,0 22 16,0-22-16,0 0 0,1 0 0,-1 0 15,0 0-15,0 0 0,0 0 16,0-22-16,1 22 0,-1-21 16,-21 0-16,21 0 0,0-21 15,0 20-15,0-20 0,-21 21 16,22 0-16,-22-22 0,21 1 16,-21 21-16,0 0 0,0 42 31,0 0-31,0 0 0,-21 0 0,21 1 15,-22-1-15,22 42 16,-21-42-16,21 1 0,-21-1 16,21 0-16,0 0 0,0 0 0,0 0 15,0 1 1,21-22 0,0 0-16,1 0 15,-1 0-15,0 0 0</inkml:trace>
  <inkml:trace contextRef="#ctx0" brushRef="#br0" timeOffset="58044.35">14224 8107 0,'0'-21'15,"0"42"-15,0-63 0,0 20 0,0 1 16,0 0-16,-21 21 0,0 0 0,-1 0 16,1 0-16,0 21 0,0 0 15,0 1-15,0-1 0,-1 21 16,22-21-16,-21 22 0,21-22 15,-21 21-15,21-21 0,-21 22 0,21-22 16,0 0-16,0 0 0,0 21 0,0-20 16,0-1-16,21 0 0,0 0 15,0-21-15,1 0 0,-1 21 0,0-21 16,0 0-16,21 0 0,-20 0 0,-1 0 16,21 0-16,-21 0 0,0-21 0,1 21 15,-1-21-15,21 0 0,-21 0 16,0-1-16,1-20 0,-1 0 15,0-1-15,21 1 0,-21 0 0,1-22 16,-1 1-16,21-1 0,-21 22 0,0-22 16,1 22-16,-1-21 0,-21 20 0,0 1 15,0 21-15,21 0 0,-21-1 0,0 1 16,-21 21 0,0 0-16,-1 21 0,22 1 0,-42-1 15,21 0-15,0 21 0,0 1 0,-1-1 16,1 0-16,0 1 0,0 20 0,21-21 15,-21 1-15,21 20 0,-21-20 0,21-1 16,-22 0-16,22 1 0,0-1 16,0-21-16,0 21 0,0-20 0,0-1 15,0 0-15,22 0 16,-1-21-16,0 0 0,0 0 0,0 0 16,0 0-16,1 0 0,-1 0 0,0 0 15,0 0-15,21-21 0,-20 21 0,-1-21 16,0 0-16,0-1 0,-21 1 0,21 0 15,0 21-15,-21-21 0,22 21 16,-22 21 15,0 0-31,-22-21 0,22 21 16,0 1-16,0-1 0,0 0 16,0 0-16,22-21 15,-1 0-15,0 0 16,21 0-16,-21 0 15,1 0-15,-1 0 0,0 0 0,21 0 16,-21 0-16,1-21 0,-1 0 0,0 0 16,0-1-16,-21-20 0,21 21 15,-21 0-15,0-22 0,0 22 0,0-21 16,0 0-16,0-1 0,0 22 0,-21 0 16,0 0-16,0 0 0,0 21 0,-22 0 15,22 0-15,0 0 0,0 21 16,-22-21-16,22 21 0,0 21 15,0-21-15,21 1 0,0 41 16,-21-42-16,21 0 0,0 1 0,0-1 16,21 0-16,0 0 0,0-21 15,0 0-15,1 0 0,-1 0 16,21 0-16,-21 0 0,0 0 0,1 0 16,20 0-16,-21-21 0,0 0 15,22 21-15,-22-21 0,21-1 0,-21 22 16,22-21-16,-1 0 0,0 0 0,1 21 15,-22-21-15,0 21 0,0 0 0,0 0 16,-21 21 0,-21 0-16,0 0 0,21 0 0,-21 1 15,0-1-15,-1 0 16,22 0-16,0 0 0,-21 0 0,21 1 16,0-1-16,0 0 0,0 0 15,21-21 1,1 0-1,-1 0-15,0 0 0,0-21 16,0 0-16,-21 0 0,21-1 16</inkml:trace>
  <inkml:trace contextRef="#ctx0" brushRef="#br0" timeOffset="58247.97">14838 7811 0,'-21'0'0,"42"0"0,-64 0 0,22 0 0,0 0 16,21-22 0,21 22-1,0 0-15,22 0 0,-22 0 0,0 0 16,21 0-16,1 0 0,-22 0 0,21 0 16,1 0-16,-22 0 0,0 0 0,0 0 15,-21-21-15,-21 21 16,0-21-16</inkml:trace>
  <inkml:trace contextRef="#ctx0" brushRef="#br0" timeOffset="58452.09">12785 7662 0,'-64'22'15,"128"-44"-15,-170 44 0,63-22 0,22 21 0,0-21 16,63 0-1,-20 0-15,-1 0 16,21 0-16,0 0 0,1 0 0,20 0 16,-20 0-16,-1 0 0,21 0 0,-20 0 15,-1 0-15,0 0 0,-20 0 16,20-21-16,-21 21 0</inkml:trace>
  <inkml:trace contextRef="#ctx0" brushRef="#br0" timeOffset="59019.9">16954 7641 0,'22'-21'0,"-44"42"0,65-63 15,-22 21-15,0 0 0,0-1 0,0 1 16,-21 0-16,0 42 15,0 22-15,0-22 16,-21 21-16,0 0 0,0 1 0,0 20 16,0-20-16,-1 20 0,22-21 15,-21 22-15,0-22 0,0 1 0,21-1 16,0 0-16,-21 1 0,21-1 16,-21-21-16,21 0 0,-22 0 0,22 1 15,0-1-15,0 0 0,22-21 31,-1-21-31</inkml:trace>
  <inkml:trace contextRef="#ctx0" brushRef="#br0" timeOffset="59352.28">17378 7916 0,'21'-21'0,"-42"42"0,42-21 15,-21 22-15,-21-1 16,0 0-16,-1 0 0,-20 21 15,21 1-15,0-22 0,0 21 0,-1-21 16,1 22-16,21-22 0,0 21 0,-21-21 16,21 1-16,0-1 0,0 0 15,0 0-15,21-21 0,0 0 0,1 21 16,-1-21-16,21 0 0,-21 0 0,22 0 16,-1 0-16,-21-21 0,21 21 0,-20-21 15,20 0-15,-21 0 0,0-1 0,0 1 16,-21 0-16,0-21 0,0 21 0,0-22 15,0 22-15,0-21 0,-21 21 16,0-22-16,0 22 0,0 0 16,-22 0-16,22 0 0,0 21 0,0 0 15,0-22-15,0 22 0,-1 0 16,22-21-16,-21 0 16,0 21-16,21-21 15</inkml:trace>
  <inkml:trace contextRef="#ctx0" brushRef="#br0" timeOffset="59547.92">16827 7726 0,'0'0'0,"22"0"32,-1 0-32,0 0 0,0 0 15,0 0-15,22 0 0,-1-21 16,0 21-16,1 0 0,20 0 0,-21-21 15,22 21-15,-22 0 0,1 0 0,-1 0 16,0 0-16,1-22 0,-22 22 0,0 0 16,0 0-16,0-21 0</inkml:trace>
  <inkml:trace contextRef="#ctx0" brushRef="#br0" timeOffset="60965.53">19283 8340 0,'0'0'16,"21"0"-16,85-43 16,-85 22-16,21 0 0,-21 0 0,22-21 15,-22 20-15,0 1 0,0-21 16,0 21-16,-21-22 0,0 1 0,0 21 0,0-21 15,-21-1-15,0 1 0,0 0 0,0 20 16,-22-20-16,1 21 0,21 21 16,-21 0-16,-1 0 0,1 0 0,0 0 15,-1 21-15,1 0 0,0 0 16,20 22-16,1-1 0,-21 0 0,21 1 16,0 20-16,-1-20 0,22-1 0,0 0 15,0 1-15,0-1 0,0 0 0,0-21 16,0 1-16,0-1 0,22 0 0,-1 0 15,0-21-15,0 0 0,21 0 16,1 0-16,-1 0 0,0 0 0,1-21 16,-1 0-16,0 0 0,1-1 0,-1 1 15,-21 0-15,22 0 0,-1-21 16,-21-1-16,0 22 0,0-21 0,-21-1 16,22 1-16,-22 0 0,21-1 0,-21 1 15,0 21-15,0 0 0,0 0 0,0 42 31,0 21-31,0-21 0,0 22 16,-21-22-16,21 21 0,0 0 0,0 1 16,0-22-16,0 21 0,0-21 0,0 1 15,21-1-15,0 0 0,0 0 0,0 0 16,0-21-16,22 0 0,-22 0 16,0 0-16,21 0 0,-20 0 0,20-21 15,-21 21-15,0-21 0,22 0 0,-22 0 16,-21-1-16,21 1 0,-21 0 15,0 0-15,21-21 0,-21 20 0,0-20 0,0 0 16,0 21-16,0-22 0,0 22 16,0 0-16,0 0 0,-21 42 31,0 21-31,21-21 0,-21 22 0,-1-22 16,22 21-16,-21-21 0,0 22 0,0-22 15,21 21-15,-21-21 0,21 1 0,-21-1 16,21 0-16,-22 0 15,44-42 17,-1 0-32,0 21 0,0-21 0,0-1 15,0 1-15,-21 0 0,22-21 0,20 21 16,-21-22-16,0 22 0,22-42 16,-22 20-16,0 22 0,0 0 15,0 0-15,0 21 16,-21 21-1,0 21-15,0-21 0,0 1 0,0 20 16,0-21-16,0 21 0,0-20 0,0 20 16,0-21-16,0 0 0,0 0 0,0 1 15,0-1-15,22 0 0,-1-21 0,0 21 16,0-21-16,0 0 0,22 0 16,-22 0-16,21 0 0,-21 0 0,22 0 15,-1 0-15,-21-21 0,21 0 0,-20 21 16,20-21-16,-21-1 0,0 1 15,0 0-15,1 0 0,-22-21 0,0 20 16,21-20-16,-21 21 0,0-21 0,21 20 16,-21 1-16,0 0 0,-21 42 31,0-21-31,-1 43 0,22-22 0,-21 0 16,0 21-16,21-21 0,0 22 0,0-22 15,0 21-15,0-21 0,0 1 0,0-1 16,0 0-16,0 0 0,21 0 15,0-21-15,22 0 16,-22 0-16,0 0 0,0 0 16,0 0-16,22-21 0,-22 0 0,21 21 15,-21-21-15,1 0 0,-1-1 0,0 1 16,0-21-16,-21-22 0,21 22 16,-21 0-16,0-1 0,0 1 15,0 0-15,0 21 0,0-22 0,-21 22 16,0 21-16,0-21 0,0 21 0,-1 0 15,-20 0-15,21 0 0,-21 21 0,20 0 16,-20-21-16,21 21 0,0 1 0,0-1 16,-1 0-16,22 0 0,0 0 15,0 0-15,43-21 16,-22 0-16,0 0 0,0 0 16,22 0-16</inkml:trace>
  <inkml:trace contextRef="#ctx0" brushRef="#br0" timeOffset="61242.02">21632 7260 0,'21'-42'16,"-42"84"-16,42-105 0,-21 42 0,-21 42 16,0 0-16,0 21 15,0 1-15,0-1 0,-1 0 0,1 22 16,0-1-16,0 1 0,0-22 15,0 22-15,-1-1 0,1-21 16,0 22-16,21-22 0,0 1 0,-21 20 16,21-42-16,-21 22 0,21-1 0,-21-21 15,21 0-15,0 0 0,0 1 0,0-1 16,21-42 0,0-1-1,0 1-15</inkml:trace>
  <inkml:trace contextRef="#ctx0" brushRef="#br0" timeOffset="62032.31">21886 7218 0,'0'-21'0,"0"42"0,21-85 16,-21 86 0,0-1-16,0 21 0,-21 0 15,21 1-15,-21 20 0,0 1 0,0-1 16,0 1-16,-1-22 0,22 22 0,-21-1 15,0 1-15,0-22 0,0 0 0,0 22 16,-1-22-16,1-21 0,0 22 16,21-22-16,0 0 0,-21 0 0,21 0 15,-21 0-15,42-42 32,0 21-32,-21-42 0,21 21 15,0 0-15,22-22 0,-22 22 0,0-21 16,21-1-16,-20 22 0,-1 0 15,21-21-15,-21 21 0,0 21 0,1-22 16,-22 44 0,0-1-16,0 0 0,0 0 15,0 21-15,0-20 0,0-1 0,0 0 16,0 0-16,0 21 0,0-20 16,0-1-16,0 0 0,21 0 15,0-21-15,0 21 0,21-21 16,-20 0-16,-1 0 0,21 0 15,-21 0-15,22 0 0,-1 0 0,-21 0 16,21-21-16,-20 0 0,-1 0 16,0 0-16,21-1 0,-42 1 0,21-21 15,1 21-15,-22-22 0,21 22 0,-21 0 16,0 0-16,0 0 0,-21 21 16,-1 0-16,-20 21 15,21 0-15,0 21 0,0-20 16,21-1-16,-22 21 0,1-21 0,21 0 15,-21 22-15,21-22 0,0 0 0,0 0 16,0 0-16,0 1 16,21-22-16,0 0 0,1 0 15,-1 0-15,0 0 16,0 0-16,0 0 0,22-22 0,-22 22 16,21-21-16,-21 0 0,22 0 0,-22 0 15,0 0-15,21-1 0,-21-20 0,1 21 16,20-21-16,-21 20 0,0 1 15,0 0-15,-21 42 16,0 0 0,-21 1-16,21-1 0,-21 0 0,21 0 15,-21 0-15,21 0 0,0 22 16,0-22-16,0 0 0,0 0 16,21-21-1,0 0-15,0 21 0,1-21 0,-1 0 16,0 0-16,0 0 0,0 0 0,0 0 15,-21-21-15,22 21 0,-22-21 0,0 0 16,0 0-16</inkml:trace>
  <inkml:trace contextRef="#ctx0" brushRef="#br0" timeOffset="62240.17">21717 7514 0,'-21'-21'0,"42"42"0,-63-42 0,20 0 16,44 21 0,-1-21-16,21 21 0,0 0 0,1 0 15,-1 0-15,0 0 0,22 0 0,-22 0 16,1 0-16,20 0 0,-42 0 0,22 0 16,-22 0-16,0 0 0,0 0 15</inkml:trace>
  <inkml:trace contextRef="#ctx0" brushRef="#br0" timeOffset="67992.08">7556 9504 0,'0'0'0,"0"-21"0,22 21 16,-22-21-16,0-1 0,0 1 0,0 0 15,0 0-15,-22 0 0,1 21 16,0 0-16,0-21 0,0 21 15,0 0-15,-1 0 0,1 0 0,0 21 16,0-21-16,0 42 0,-22-21 0,22 22 16,0-1-16,21 0 0,-21 1 15,0 20-15,21 1 0,0-1 0,0-21 16,0 22-16,0-22 0,0 1 16,0-1-16,0 0 0,0-21 0,21 22 15,0-22-15,0 0 0,0-21 16,1 0-16,-1 0 0,21 0 0,-21 0 15,22 0-15,-1 0 0,-21-21 0,21 21 16,1-21-16,-22-22 0,21 22 0,-21 0 16,1 0-16,-1 0 0,0-22 15,0 22-15,-21-21 0,0 21 0,0 0 16,0-22-16,0 22 0,0 0 0,0 42 31,0 0-31,0 0 16,0 22-16,0-22 0,0 21 15,0-21-15,0 22 0,0-22 0,0 21 16,0-21-16,0 1 0,21 20 16,0-42-16,-21 21 0,22 0 0,-1-21 15,0 0-15,21 0 0,-21 0 0,1 0 16,-1 0-16,0 0 0,0 0 16,0-21-16,0 21 0,1-21 0,-1 0 15,-21 0-15,0-1 0,0 1 0,0 0 16,0 0-16,-21 0 0,-1 0 0,1-22 15,0 22-15,-21 0 0,21-21 16,-22 20-16,22 1 0,-21 0 16,21 21-16,-1-21 0,1 21 0,0 0 15,21-21 17,21 21-32,0 0 0,22-21 0,-22 21 15,0-22-15,21 22 0,1-21 0,-22 21 16,21-21-16,-21 21 15,22 0-15,-22 0 0,21 0 0,-21 0 0,1 0 16,-1 21-16,0-21 0,0 21 0,0 1 16,0-1-16,-21 21 0,0-21 15,22 0-15,-22 22 0,21-22 16,-21 21-16,0-21 0,0 1 0,0-1 16,0 21-16,0-21 0,0 0 0,0 1 15,0-1-15,0 0 16,0-42 15,0 0-15,0-1-16,21 1 0,-21 0 15,0 0-15,0-21 0,21-1 0,0 22 16,0-21-16,-21-1 0,22 1 0,-1 21 16,0-21-16,0 20 0,-21 1 15,21 0-15,0 21 0,1 0 16,-1 0-16,-21 21 0,21 0 15,-21 1-15,0-1 0,21 0 0,-21 0 16,21 21-16,-21-20 0,0-1 16,0 21-16,0-21 0,0 0 0,0 1 15,21-1-15,-21 0 0,22 0 16,-22 0-16,21-21 0,0 0 16,0 0-16,0 0 15,0 0-15,1 0 0,-1-21 0,21 21 16,-21-21-16,0 0 0,1 0 15,20-1-15,-21-20 0,0 21 0,0-21 16,1-1-16,-1 22 0,-21-21 16,0-1-16,0 22 0,0 0 0,0 0 15,0 0-15,-21 21 16,-1 21-16,1 0 16,21 0-16,0 0 0,-21 1 0,21-1 15,0 21-15,0-21 0,0 0 0,0 22 16,0-22-16,0 0 0,0 0 0,0 0 15,0 1-15,21-22 0,-21 21 16,21-21-16,-21 21 0,22-21 16,-44 0 15,1-21-31,0 0 16,0 21-16,21-22 0,0 1 0,-21 21 15,0-21-15,-1 21 16,22 21-1,0 0-15,0 1 16,0-1-16,0 0 0,0 0 16,0 0-16,22 0 0,-1-21 15,0 0-15,0 0 0,0 0 16,0 0-16,1 0 0,-1 0 16,0 0-16,0 0 0,0-21 0,0 0 15,1 21-15,-1-21 0,0 0 16,0-22-16,0 22 0,0-21 0,1 0 15,-1-1-15,0 1 0,0-22 16,0 22-16,0-21 0,1-1 0,-1 1 16,0 20-16,0-20 0,0 20 0,-21-20 15,21 21-15,1-1 0,-22 1 16,0 21-16,0-22 0,0 22 16,0 42-1,-22 1-15,1-1 0,0 21 0,0-21 16,21 22-16,-21-1 0,0 0 15,21 22-15,0-22 0,0 0 16,-22 22-16,22-1 0,0-20 0,0-1 0,-21 22 16,21-22-16,0 0 0,0 1 15,0-1-15,0-21 0,0 21 16,0-20-16,21-1 0,1-21 0,-1 21 16,0-21-16,21 0 0,-21 0 15,1 0-15,20 0 0,0 0 0,-21-21 16,22 0-16,-22 21 0,21-22 15,-21 1-15,1-21 0,-22 21 16,0 0-16,0-22 0,0 22 0,0 0 16,0 0-16,0 0 0,-22 21 0,1 0 15,0 0-15,0 0 0,0 0 16,21 21-16,-21 0 16,21 0-16,0 0 0,0 0 15,0 1-15,0-1 0,21 0 16,0 0-16,0 0 15,-21 0-15,21-21 0,0 0 0,-21 22 16,22-22-16,-1 0 0,0 0 16,0 0-16,0 0 0,0 0 15,1 0-15,-1 0 16,0 0-16,0-22 0,21 1 0,-20 21 16,-1-21-16,0 0 0,21 0 0,-21 0 15,1-22-15,-1 22 0,0 0 16,-21-21-16,21 20 0,-21-20 15,21 21-15,-21 0 0,0 0 16,0 42 0,-21 0-16,0 0 0,0 0 15,21 0-15,0 1 0,-21-1 16,21 21-16,-22-21 0,22 0 0,0 1 16,0-1-16,0 0 0,0 0 0,0 0 15,0 0-15,22-21 0,-1 22 0,0-22 16,0 0-16,0 0 15,0 0-15,1 0 0,-1 0 0,0 0 16,0 0-16,0-22 0,0 22 0,22-21 16,-22 0-16,0 0 0,-21 0 15,21 0-15,0-1 0,1-20 16,-22 21-16,0-21 0,21 20 0,-21-20 16,21 21-16,-21 0 0,0 0 0,0-1 15,0 44 1,-21-1-16,21 0 15,-21 0-15,21 0 0,-22 22 16,22 20-16,0-42 0,0 0 0,-21 1 16,21-1-16,0 0 0,0 0 15,0 0-15,0 0 16,21-21 0,1 0-16,-1 0 0,0 0 0,0 0 15,0 0-15,22 0 0,-22 0 0,21-21 16</inkml:trace>
  <inkml:trace contextRef="#ctx0" brushRef="#br0" timeOffset="69144.78">11218 9673 0,'0'-21'0,"0"42"0,0-84 16,0 42-16,0-1 0,0 1 0,0 0 16,0 0-16,0 0 0,-21 21 0,0 0 15,0 0-15,0 0 16,-1 0-16,1 21 0,0 0 0,0 0 15,0 0-15,21 22 0,-43 20 16,43-20-16,-21-22 0,21 21 16,0 0-16,0-20 0,0 20 0,0-21 15,0 0-15,0 0 0,0 1 0,0-1 16,21 0-16,1 0 0,-1-21 0,0 0 16,0 21-16,0-21 0,0 0 15,22 0-15,-22 0 0,21 0 0,-21 0 16,22-21-16,-1 0 0,-21 0 0,22 0 15,-1-1-15,-21 1 0,0-21 0,22 21 16,-22-22-16,0 1 0,21-21 16,-21 20-16,1-20 0,-1 20 15,0-20-15,0 21 0,0-1 0,0 1 16,1 0-16,-22-1 0,0 1 0,0 21 16,21 0-16,-21-1 0,0 44 15,-21-22 1,-1 42-16,22-21 0,-21 0 15,0 22-15,21-1 0,-21 0 0,0 22 16,21-22-16,0 0 0,-21 22 0,-1-22 16,22 1-16,-21 20 0,21-21 0,0-20 15,0 20-15,0 0 0,0-21 0,0 22 16,0-22-16,0 0 16,0 0-16,0 0 0,21 1 0,1-22 15,-1 21-15,0-21 0,0 0 0,0 0 16,0 0-16,1 0 0,20 0 0,-21 0 15,21 0-15,-20-21 0,-1-1 0,21 22 16,-21-21-16,0 0 0,1 0 16,-1-21-16,0 20 0,0 1 0,-21 0 15,0 0-15,21 0 0,-21 0 0,0-1 16,0 44 15,-21-1-15,21 0-16,0 0 0,0 0 0,0 0 15,0 1-15,0-1 0,0 0 16,0 0-16,0 0 0,21 0 16,0-21-1,1 0-15,-1 0 0,0 0 0,0 0 16,0 0-16,0 0 0,22-21 16,-22 21-16,0-21 0,0 0 15,0 0-15,1 0 0,-1-1 0,0 1 16,0-21-16,-21 21 0,0-22 0,0 1 0,0 0 15,0-1-15,0 22 0,0-21 16,0 21-16,-21 0 0,0 21 0,0 0 16,-1 0-16,-20 0 0,21 0 15,-21 21-15,20 0 0,-20 0 0,21 0 16,0 0-16,0 22 0,-1-22 0,1 0 16,21 0-16,0 0 0,0 1 15,0-1-15,0 0 0,21-21 16,1 0-16,-1 0 0,0 0 0,0 0 15,0 0-15,0 0 0,22 0 0,-22 0 16,0 0-16,21-21 0,-20 0 0,-1 21 16,21-22-16,-21 1 0,0 0 15,1 0-15,-1 0 0,0 0 16,0-1-16,0 22 0,0-21 0,22 21 16,-22 0-1,-21 21-15,0 1 0,0-1 16,0 0-16,0 0 0,0 21 0,-21-20 15,21-1-15,0 0 0,0 0 16,-21 0-16,21 0 0,0 1 0,-22-22 16,22 21-16,0 0 0,0 0 15,22-21-15,-1 0 16,0 0-16,0 0 0,0 0 16,0 0-16,1 0 0,-1-21 15,-21 0 1,21 21-16,-21-21 0,0-1 0,0 1 15,0 0-15,0 0 0</inkml:trace>
  <inkml:trace contextRef="#ctx0" brushRef="#br0" timeOffset="69407.92">11917 9483 0,'-64'0'0,"128"0"15,-149 0-15,64-21 16,42 21 0,21 0-1,-20-22-15,20 22 0,-21 0 0,21 0 16,1 0-16,-1 0 0,0 0 0,1 0 16,-1 0-16,-21 0 0,22 0 15,-22 0-15,0 0 0,0 0 0,-42 0 31,0-21-31,0 21 16,-22 0-16</inkml:trace>
  <inkml:trace contextRef="#ctx0" brushRef="#br0" timeOffset="69712">9631 9567 0,'-21'0'0,"42"0"0,-64 0 0,22 0 15,42 0 1,1 0-16,20-21 16,-21 0-16,21 21 0,1 0 0,20-21 15,-20 21-15,-1 0 0,21 0 16,-20-21-16,-1 21 0,-21 0 15,22 0-15,-22 0 0,0 0 0,0-21 16,0 21-16,0-22 16,1 22-16,-1-21 15,0 21 1,-21-21-16,21 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2T14:10:56.5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5461 3133 0,'0'-21'15,"0"-1"-15,0 1 16,0 0-16,0 0 16,0 0-1,-21 21-15,0 0 0,21-21 16,-22 21-16,1 0 0,0 0 15,0 0-15,0 21 0,0 0 0,-1 0 16,-20 0-16,21 0 0,0 22 0,-22-22 16,22 21-16,-21 1 0,21 20 0,0-21 15,-1 1-15,1 20 0,0-20 16,0 20-16,21-21 0,-21 1 0,21 20 16,0-20-16,0-1 0,0 21 0,0-20 15,0-1-15,0 22 0,0-22 16,0 0-16,21 22 0,0-22 15,0 0-15,0 1 0,1-1 0,20 0 16,-21 1-16,21-22 0,1 21 0,-1-21 16,22 1-16,-22-22 0,21 21 15,22-21-15,-21 0 0,20 0 0,1 0 16,0 0-16,-1 0 0,1-21 0,0 21 16,-22-22-16,22 1 0,-22 0 0,22 0 15,-22 0-15,1 0 0,-1-1 16,1-20-16,-22 0 0,1 21 0,-1-22 15,0-20-15,1 20 0,-22-20 16,21 21-16,-21-22 0,0 1 0,-21 20 16,0-20-16,0-1 0,0 1 15,0 20-15,-21-20 0,-21-1 0,0 22 16,-1 0-16,1-22 0,-22 22 0,1 0 16,-1 20-16,1-20 0,-22 21 15,22 0-15,-1 0 0,-20-1 0,20 1 16,1 21-16,-1 0 0,1 0 0,20 0 15,-20 0-15,-1 0 0,22 21 16,0 1-16,-1-1 0,1 0 0,0 0 16,-1 21-16,22 1 0,-21-22 15,21 21-15,21 1 0,-22-22 16,22 21-16,0-21 0,0 22 0,0-22 16,0 0-16</inkml:trace>
  <inkml:trace contextRef="#ctx0" brushRef="#br0" timeOffset="347.92">5715 3598 0,'-21'0'16,"0"22"-16,-1-22 15,1 0-15,0 21 0,21 0 16,-21-21-16,21 21 15,0 0 1,21-21-16,0 0 0,0 0 16,1 0-16,-1 0 0,0 0 0,0 0 15,0 0-15,-21-21 0,21 21 16,-21-21-16,0 0 16,-21 21-16,21-21 0,-21 21 15,0 0-15,0 0 0,0 0 16,-1 0-16,1 0 15,21 21 1,21-21 0,1 0-16,-1 21 15,21-21-15,-21 0 0</inkml:trace>
  <inkml:trace contextRef="#ctx0" brushRef="#br0" timeOffset="628.45">6181 3577 0,'-22'0'0,"1"0"16,42 0 31,1 0-47,-1 0 0,0 0 0,0 0 15,0 0-15,0 0 0,1 0 16,-22-21-1,0 0 1,-22 21 0,1 0-1,21 21-15,-21 0 16,21 0-16,-21-21 16,21 22-16</inkml:trace>
  <inkml:trace contextRef="#ctx0" brushRef="#br0" timeOffset="847.72">5715 3958 0,'0'0'16,"42"0"-1,-21 0-15,1 0 0,20 0 16,-21 0-16,21 0 0,1 0 15,-22-21-15,0 21 0,21 0 16,-20 0-16,-1 0 0,0 0 0,0 0 16,0 0-16</inkml:trace>
  <inkml:trace contextRef="#ctx0" brushRef="#br0" timeOffset="1168.13">5905 4255 0,'0'21'0,"0"-42"0,0 63 16,-21-21-16,21 0 0,-21-21 16,21 21-16,-21 22 0,21-22 0,0 21 15,0-21-15,0 22 0,-21-1 0,21 0 16,-21 1-16,21 20 0,-22 1 15,22-1-15,-21 1 0,21-22 0,-21 43 16,0-22-16,0 1 0,0-1 0,-1 1 16,1-22-16,0 22 0,0-1 0,0-21 15,0 22-15,21-22 0,-22 1 16,1-1-16,0 0 0,0-21 0,21 22 16,0-22-16,-21 0 0,42-42 31,0 0-31,0-22 0,0 22 15</inkml:trace>
  <inkml:trace contextRef="#ctx0" brushRef="#br0" timeOffset="1528.6">5736 5228 0,'0'-42'0,"0"84"0,0-105 0,0 20 0,0 22 16,0 0-16,-21 0 0,0 0 0,0 0 16,-1-1-16,1 22 15,-21 0-15,21 0 0,0 0 0,-22 0 0,22 0 16,-21 0-16,21 22 0,-1-1 0,1-21 15,0 21-15,0 0 0,0 0 16,0-21-16,21 21 0,-22 1 16,22-1-16,43-21 31,-22-21-31,0-1 0,21 22 16,-20-21-16,20 0 0,0-21 0,1 21 15,20-1-15,-21 1 0,1 0 0,-1 0 16,0 21-16,1 0 0,-22 0 0,21 0 15,-21 0-15,1 21 0,-1 0 16,0 0-16,-21 22 0,21-22 0,-21 21 16,0 1-16,0-1 0,0 0 0,0-21 15,0 22-15,0-1 0,0-21 0,0 22 16,0-22-16,0 0 0,21-21 16,0 0-16,22 0 15,-22 0-15,21 0 0,1-21 0,-1 0 16</inkml:trace>
  <inkml:trace contextRef="#ctx0" brushRef="#br0" timeOffset="2733.4">7345 4191 0,'-21'0'15,"42"0"-15,-64 0 0,43 21 32,0 0-32,-21-21 15,21 22-15,0-1 0,-21-21 16,21 21-16,0 0 0,0 0 16,0 0-1,0 1-15,21-22 16,0 0-16,1 0 15,-1 0-15,0-22 16,-21 1-16,0 0 16,0 0-16,0 0 0,0 0 15,-21 21-15,0 0 16,-1 0-16,1 0 16,0 0-16,0 21 15,21 0-15,0 0 0,0 0 16,-21-21-16,21 21 0,0 1 0,0-1 15,21 0 1,0-21-16,0 0 0,0 0 16,1 0-16,-1-21 15,0 21-15,0-21 0,-21-1 16,0 1-16,0 0 0,0 0 0,0 0 16,0 0-16,0-1 0,0 1 15,-21 21 1,0 0-16,0 0 15,-1 0-15,22 21 16,0 1-16,0-1 0,-21-21 0,21 21 16,0 0-16,0 0 0,-21 0 15,21 1-15,0-1 0,0 0 0,0 21 16,0-21-16,0 1 0,0-1 0,0 0 16,0 0-16,0 0 0,21 0 15,0 1-15,1-1 0,-22 0 16,21 0-16,0-21 0,0 21 0,21 0 15,-20 1-15,20-22 0,0 21 0,1 0 16,20-21-16,-21 21 0,43-21 16,-21 0-16,20 21 0,-20-21 0,20 0 15,22 0-15,-21 0 0,0 0 16,20 0-16,-20 0 0,21 0 0,-21 0 16,-1-21-16,1 0 0,0 0 0,-1 0 15,-20-1-15,-1 22 0,1-21 0,-22 0 16,0 0-16,1 0 0,-1 21 0,-21-21 15,22-1-15,-22 1 0,21 21 16,-21-21-16,0 21 0,22-21 0,-22 0 16,0 21-16,0-21 0,0 21 15,-21-22-15,22 22 16,-44 0 15,1 0-15,0 0-16,0 0 0,42 0 47,0 0-32,0 0-15,1 0 16,-44 0 31,1 0-47,0 0 15,0 0-15,21 22 0,-21-22 16,21 21-16,21-21 31,0 0-31,0 0 0,0 0 0,22 0 16</inkml:trace>
  <inkml:trace contextRef="#ctx0" brushRef="#br0" timeOffset="3309.33">10880 3302 0,'0'-42'0,"0"84"0,0-127 16,0 43-16,0 0 0,-22 21 0,1-1 15,0 1-15,0 0 0,0 21 0,0 0 16,-1 0-16,-20 0 0,21 0 15,-21 42-15,20-20 0,-20 20 0,21 0 16,-21 22-16,-1-1 0,22 1 0,-21-1 16,-1 1-16,22-1 0,-21 1 0,21 20 15,0-20-15,-1 21 16,22-22-16,0 22 0,0-22 0,0 1 16,22-1-16,20 1 0,-21-22 0,85 64 15,-64-64-15,1 1 0,20-22 16,1 0-16,-1 0 0,1 0 0,-1 0 15,1-21-15,20 0 0,-20 0 16,20 0-16,-20 0 0,21 0 0,-22-21 16,22 0-16,-1 0 0,-20-21 0,21 20 15,-1-20-15,22-21 0,-21 20 0,21-20 16,-22-1-16,1 1 0,0-22 16,-22 22-16,1-22 0,-22 21 0,0-20 15,-21-64-15,-21 63 16,-21 21-16,-21-20 0,0 20 0,-22 1 15,-21 20-15,1-20 0,-1 21 16,0-1-16,1 22 0,-22 0 0,21 0 16,22 0-16,-22 21 0,0 0 0,22 0 15,-22 0-15,22 21 0,-22 0 16,22-21-16,-1 21 0,1 0 0,-1 0 16,1 22-16,20-22 0,1 0 0,0 21 15,-1 1-15,22-22 0,0 21 0,0-21 16,0 22-16,21-22 0,0 0 15,0 0-15,0 0 0,0 1 0</inkml:trace>
  <inkml:trace contextRef="#ctx0" brushRef="#br0" timeOffset="3499.98">10795 3683 0,'-21'0'16,"42"0"-16,-63 0 0,20 0 0,1 0 15,0 0 1,21 21-16,0 0 16,21-21-1,0 0-15,1 0 0,-1 0 16,0 22-16,0-22 0,21 0 16,-20 0-16</inkml:trace>
  <inkml:trace contextRef="#ctx0" brushRef="#br0" timeOffset="3684.14">11345 3725 0,'0'-21'16,"21"21"-1,-21-21 1,22 21-16,-1 0 16,0 0-16,-42 0 46,0 0-30</inkml:trace>
  <inkml:trace contextRef="#ctx0" brushRef="#br0" timeOffset="3897.9">10837 4043 0,'-21'0'15,"21"21"-15,-21 0 16,42 0-16,0-21 16,22 0-16,-22 0 0,21 0 0,-21 0 15,22 0-15,-1 0 0,0 0 16,1 0-16,-1 0 0,-21 0 0,21-21 16,-20 21-16,-1-21 0,-21 0 15</inkml:trace>
  <inkml:trace contextRef="#ctx0" brushRef="#br0" timeOffset="4219.8">11261 4339 0,'-22'21'0,"44"-42"0,-86 64 0,43-22 0,0 0 15,-22 0-15,22 0 0,0 22 16,0-1-16,0 0 0,0 1 0,21-1 15,0 21-15,-22 1 0,22-1 0,0 1 16,0 21-16,0-22 0,0 22 0,0-22 16,0 22-16,0-22 0,0 22 0,0-21 15,0-1-15,0 1 0,-21-1 0,21 1 16,-21-22-16,0 21 0,-21-41 0,20 20 16,1 0-16,0-21 0,0 1 15,0-1-15,0-21 0,-1 0 16,1 0-16,21-21 15,0-1 1,0 1-16,0 0 0,21 0 0,1 0 16,-1-22-16,0 1 0,-21 21 0,21-21 15,0-1-15</inkml:trace>
  <inkml:trace contextRef="#ctx0" brushRef="#br0" timeOffset="4531.72">10880 5630 0,'21'-42'16,"-21"0"-16,-21 126 0,42-211 0,-21 106 16,0-21-16,0 21 0,-21 0 0,-1-1 0,1 1 15,0 21-15,-21 0 0,21 0 16,-22 0-16,1 0 0,0 0 0,20 0 15,-20 0-15,0 0 0,21 0 0,-1 0 16,-20 21-16,21-21 0,0 0 16,21 22-16,-21-22 0,42 0 31,0 0-31,0 0 0,0 0 0,22 0 16,-1-22-16,0 22 0,1-21 15,20 0-15,-21 21 0,1-21 0,20 0 16,-20 21-16,20 0 0,-21 0 0,1 0 15,-1 0-15,-21 0 0,22 0 0,-22 21 16,0-21-16,0 21 0,-21 21 0,0-20 16,0-1-16,21 21 0,-21-21 0,0 0 15,0 22-15,0-22 0,0 0 16,0 0-16,0 0 0,0 1 0,0-1 16,21-21-1,1 0-15,-1 0 0,21-21 16,-21-1-16</inkml:trace>
  <inkml:trace contextRef="#ctx0" brushRef="#br0" timeOffset="5179.95">12488 4445 0,'-21'0'0,"0"0"16,0 0-1,21 21-15,0 0 16,0 1-16,21-22 0,0 21 16,0 0-16,22 0 0,-1-21 0,21 21 15,1 0-15,-1 1 0,22-1 0,-21 0 16,41-21-16,-20 21 0,0 0 15,21-21-15,-22 0 0,22 21 0,-21-21 16,-1 0-16,1 0 0,0 0 16,-1 0-16,1-21 0,0 0 0,-22 21 15,22-21-15,-22 0 0,1 21 0,-22-21 16,22-1-16,-22 22 0,0-21 16,22 21-16,-22 0 0,1 0 0,-22 0 15,21-21-15,0 21 0,1 0 0,-1 0 16,-21 0-16,22 0 0,-22 0 0,21 0 15,-21 0-15,22 0 0,-22-21 16,0 21-16,21 0 0,-21-21 16,1 21-16,-22-21 0,21 21 15,-21-22-15,0 1 32,-21 21-32,-1 0 0,1 0 15,0 0-15,0 0 0,0 0 0,0 0 16,-1 0-16,1 0 0,42 0 47,1 0-47,-1 0 15,0 0-15,0 0 0,0 0 0,0 0 16,-42 0 15,0 0-31,0 21 0,-21-21 16,20 0-16,-20 0 0,21 0 15,-21 0-15,20-21 0,1 0 0</inkml:trace>
  <inkml:trace contextRef="#ctx0" brushRef="#br0" timeOffset="5892.11">16870 3366 0,'0'-43'0,"0"86"0,0-128 0,0 43 0,0-1 16,-21 1-16,21 21 0,0-22 0,0 22 15,-22 0-15,1 0 16,0 0-16,0 21 0,0 0 15,0 0-15,-22 0 0,22 21 0,-21 21 16,-1-21-16,1 22 0,0 20 16,-22-20-16,22 20 0,-22 1 0,22 20 15,0-20-15,-1 20 0,1-20 0,21 21 16,0-22-16,0 1 0,21 20 0,0-20 16,0-1-16,0-20 0,0 20 15,21-21-15,0 1 0,0-1 0,21 0 16,1 1-16,-1-22 0,22 0 15,-1 0-15,1 0 0,-1-21 0,1 0 16,20 0-16,-20 0 0,20 0 0,1 0 16,0-21-16,-1-21 0,1 21 15,0-22-15,-22-20 0,22 21 0,-22-43 16,1 21-16,-1 1 0,-20-22 16,-1 1-16,0-1 0,-20 0 0,-1 1 15,-21-22-15,0 21 0,0 0 0,-21 22 16,-22-22-16,1 22 0,-22-1 15,1 22-15,-1 0 0,-20 20 0,-22 1 16,21 0-16,-21 21 0,1 0 16,-1 0-16,-21 21 0,0 22 0,21-22 15,21 21-15,1 0 0,-1 22 0,43-1 16,-1 1-16,1-22 0,21 22 16,21-1-16,0-20 0,0-1 0,0 0 15</inkml:trace>
  <inkml:trace contextRef="#ctx0" brushRef="#br0" timeOffset="6083.75">16446 3768 0,'0'0'16,"0"-21"46,22 21-62,-1 0 16,0-22-16</inkml:trace>
  <inkml:trace contextRef="#ctx0" brushRef="#br0" timeOffset="6264.92">16785 3662 0,'21'0'31,"0"0"-31,1 0 16,-1 0-16,0 0 0,0 0 15,0 21-15,0-21 16,1 0 0,-22 21-16</inkml:trace>
  <inkml:trace contextRef="#ctx0" brushRef="#br0" timeOffset="6491.22">16489 4022 0,'21'0'16,"0"0"-16,0 0 15,0 0-15,22 0 0,-22 0 0,0 0 16,21 0-16,-20 0 0,-1 0 0,21 0 16,-21 0-16,0 0 0,1 0 0,-1 0 15,0-21-15</inkml:trace>
  <inkml:trace contextRef="#ctx0" brushRef="#br0" timeOffset="6783.79">16764 4445 0,'0'21'0,"0"-42"0,0 63 0,0-20 15,0 20-15,21-21 0,-21 21 16,0-20-16,21 20 0,0 21 0,-21-20 15,22-1-15,-22 22 0,0-1 0,0-21 16,0 22-16,0-22 0,0 22 0,0-22 16,0 0-16,-22 1 0,22-1 0,-21 0 15,0 1-15,0-1 0,0-21 16,0 22-16,-1-22 0,1 0 0,21 0 16,-21 0-16,42-42 15,0 0 1,1 0-16</inkml:trace>
  <inkml:trace contextRef="#ctx0" brushRef="#br0" timeOffset="7132.64">16912 5122 0,'0'0'0,"0"-21"0,-21 21 0,0 0 16,0 0-16,-22 0 0,22 0 0,-21 21 16,-1-21-16,1 22 0,0-1 0,-1 0 15,1 0-15,0 0 0,-1 0 16,1-21-16,0 22 0,-1-1 0,22 0 15,-21 0-15,21-21 0,0 21 0,-1-21 16,44 0 0,20 0-16,-21 0 15,21-21-15,-20 0 0,41 0 16,-21 0-16,1-1 0,-1 1 16,22-21-16,-22 21 0,21-22 0,-20 22 15,-1 0-15,0 21 0,1 0 0,-1 0 16,0 0-16,-20 0 0,-1 21 0,0 0 15,0 1-15,-21 20 0,0-21 0,0 21 16,0-20-16,0-1 0,0 0 16,0 0-16,0 0 0,0 0 0,0 1 15,21-22 1,0 0-16,1 0 0,-1-22 0,21 22 16,-21-21-16,22 0 0</inkml:trace>
  <inkml:trace contextRef="#ctx0" brushRef="#br0" timeOffset="7613.18">17907 4276 0,'-21'0'0,"42"0"0,-63 0 16,20 0-16,1 0 0,42 0 31,1 21-31,-1 0 0,21-21 0,0 21 15,1 0-15,20-21 0,22 22 0,0-1 16,20 0-16,1 0 0,0 0 16,21 0-16,0 1 0,0-1 15,0 0-15,0 0 0,-21 0 0,21-21 16,0 0-16,-21 0 0,-22 0 0,1 0 16,0 0-16,-1-21 0,-20 0 0,-1 0 15,-20 21-15,-1-21 0,0-1 16,-20 22-16,-1 0 0,0-21 0,-21 0 15,-21 21 1,0 0 0,-1 0-16,1 0 15,0 0-15,21 21 32,0 0-17,21-21 1,0 0-16,1 0 0,-1 0 15,0 0-15,0 0 16,-21-21-16,21 21 16,-21-21-16,0 0 15,0 0-15</inkml:trace>
  <inkml:trace contextRef="#ctx0" brushRef="#br0" timeOffset="8199.7">21653 3175 0,'-63'42'15,"126"-84"-15,-168 148 0,-44 63 16,86-105-16,21-1 0,-1 1 0,1 20 16,21-20-16,0-1 0,-1 22 15,22-21-15,0 20 0,0-20 0,0-1 16,22 1-16,-1-1 0,21-20 0,-21-1 15,22 0-15,-1-21 0,21 22 0,1-22 16,-1 0-16,1-21 0,21 21 16,-1-21-16,1 0 0,-22 0 0,22-21 15,0 0-15,-1 0 0,1 0 0,0-22 16,-1 1-16,1-22 16,0 1-16,-1 21 0,-20-22 0,-1-21 15,1 22-15,-22 21 0,1-22 0,-1 1 16,-21-22-16,-21 21 0,0 1 15,0-1-15,-21-20 0,-21-1 0,-22 0 16,22 22-16,-22-22 0,1 22 16,-1-1-16,1 22 0,-1 0 0,1-1 15,20 22-15,1 0 0,-21 21 0,20 0 16,-20 0-16,-1 21 0,1 0 16,-1 0-16,1 22 0,-1-1 15,1 0-15,20 22 0,1-1 0,0-20 16,-1 20-16,1 1 0,21-22 15,0 22-15,0-22 0,-1 0 0,1 1 16,21-22-16,-21 21 0,21-21 16,0 0-16</inkml:trace>
  <inkml:trace contextRef="#ctx0" brushRef="#br0" timeOffset="8379.79">21675 3768 0,'-22'0'15,"44"0"-15,-65 0 0,22 0 0,0 0 16,0 0 0,42 0-1,0 0 1,21 0-16,-20 0 0,-1 0 16,21 0-16,0 0 0</inkml:trace>
  <inkml:trace contextRef="#ctx0" brushRef="#br0" timeOffset="8551.5">22140 3768 0,'0'-21'16,"0"-1"-16,0 1 15,0 0-15,21 21 63,-21 21-48,22-21-15,-22 21 0</inkml:trace>
  <inkml:trace contextRef="#ctx0" brushRef="#br0" timeOffset="8858.43">21780 4318 0,'-21'21'0,"42"-42"0,-42 63 0,0-20 16,0-1-16,0 0 0,21 0 16,-21 21-16,-1 1 0,1-1 0,0 22 15,0-22-15,0 21 0,0 1 0,21 21 16,0-22-16,-22 1 0,22 20 0,0-20 16,0-1-16,-21 1 0,21-1 15,0 1-15,0-1 0,0-20 0,0 20 16,0-42-16,0 22 0,-21-1 0,21-21 15,0 0-15,0 0 0,0 1 16,0-44 15,0 1-31,0 0 0,0 0 16</inkml:trace>
  <inkml:trace contextRef="#ctx0" brushRef="#br0" timeOffset="9247.54">21611 5334 0,'0'0'0,"-63"-42"15,41 42-15,1 0 16,-21 0-16,21 0 0,-22 0 0,1 0 16,21 0-16,-21 21 0,20 0 0,-20 0 15,21 0-15,-21 1 16,20-1-16,1 0 0,0 0 16,21 0-16,-21 0 0,21 1 15,0-1-15,21-21 16,0 0-16,0 0 0,1 0 15,20 0-15,-21-21 0,0 21 16,22-22-16,-1 1 0,-21 0 0,21 0 16,1 0-16,-1-22 0,0 1 0,1 21 15,-1-21-15,0-1 0,1 1 0,-22 21 16,0 0-16,0-1 0,0 1 16,1 21-16,-22 21 15,0 1-15,0-1 0,0 0 16,0 21-16,0-21 0,0 22 0,0-1 15,0 0-15,0 1 0,21-1 0,-21 0 16,21 1-16,0-1 0,0-21 16,0 22-16,1-22 0,-1 0 0,0 0 15,0 0-15,0-21 0,0 21 0,1-21 16,-1 0-16,0 0 0,0 0 0</inkml:trace>
  <inkml:trace contextRef="#ctx0" brushRef="#br0" timeOffset="11299.89">5016 6138 0,'0'0'0,"-42"0"0,0 0 15,-1 0-15,1 0 0,21 0 0,-21 0 16,20 0-16,1 0 0,0 0 0,63 0 47,-20 0-47,41 0 15,-21 0-15,22 0 0,21 0 16,-1 0-16,1 22 0,21-22 0,0 0 16,-1 21-16,1-21 0,0 21 0,0-21 15,-21 21-15,-1-21 0,-20 21 16,-1-21-16,1 0 0,-22 21 0,-21-21 16,22 0-16,-22 0 0,-64 0 31,22 0-31,0 0 15,-21 0-15</inkml:trace>
  <inkml:trace contextRef="#ctx0" brushRef="#br0" timeOffset="11548.93">4572 6477 0,'-21'0'0,"42"0"0,-63 0 0,63 0 15,0 0-15,21 0 16,22 0-16,-1 0 0,22 0 16,0 0-16,-1 0 0,22 0 0,21 0 15,-21 0-15,21 0 0,0 0 16,0 21-16,-21-21 0,0 0 16,-1 21-16,-20-21 0,-21 0 0,-1 22 15,1-22-15,-22 0 0,-21 0 0,21 0 16,-20 0-16,-1 0 0,21 0 15,-21-22-15</inkml:trace>
  <inkml:trace contextRef="#ctx0" brushRef="#br0" timeOffset="11949.57">10774 6710 0,'-43'21'0,"86"-42"0,-107 42 0,85-21 31,1 21-31,20-21 0,0 0 0,22 0 16,-1 0-16,22 0 0,-22 21 15,22-21-15,0 0 0,-1 0 0,-20 22 16,-1-22-16,1 0 0,-1 0 0,-20 0 15,-1 0-15,-21 0 0,0 0 16</inkml:trace>
  <inkml:trace contextRef="#ctx0" brushRef="#br0" timeOffset="12119.75">10922 6922 0,'-42'0'0,"84"0"0,-127 0 0,43 0 16,0 0-16,20 0 0,44 0 31,20 0-31,0 0 0,1 0 16,20 0-16,1 0 0,20 0 0,-20 0 15,20 0-15,1 0 0,-21 0 0,20 0 16,-20 0-16,-1 0 0,1-22 0</inkml:trace>
  <inkml:trace contextRef="#ctx0" brushRef="#br0" timeOffset="12752.26">16616 7324 0,'0'0'15,"-21"0"-15,21-21 0,0-1 16,21 22-16,21-21 0,0 21 16,1 0-16,20 0 0,22-21 15,0 21-15,-1 0 0,1 0 0,21-21 16,-22 21-16,22 0 0,-21 0 0,0-21 15,-22 21-15,1-21 0,-1 21 0,-21 0 16,1-22-16,-22 22 0,0 0 16,-21-21-16,-42 0 15,21 21-15,-43 0 0,1 0 0,-1 0 16,-21 0-16,1 0 0,-22 0 0,21 21 16,1-21-16,-22 21 0,42 1 15,-20-22-15,20 21 0,22 0 16,-1-21-16,1 21 0,21-21 0,0 0 15,21 21-15,21 0 16,21-21-16,-21 0 0,43 0 0,-22 0 16,43 22-16,-22-22 0,22 0 15,0 0-15,21 0 0,-1 0 0,-20-22 16,21 22-16,0-21 0,0 0 0,-1 0 16,22 0-16</inkml:trace>
  <inkml:trace contextRef="#ctx0" brushRef="#br0" timeOffset="13074.47">21611 6731 0,'0'0'0,"21"0"31,0-21-31,22 21 16,-1 0-16,22 0 0,-22 0 15,21 0-15,22 0 0,-21 0 0,-1 0 16,22 21-16,-22-21 0,1 0 0,-1 21 15,-20-21-15,-1 0 0,-21 0 0,-21 21 16,-42-21-16</inkml:trace>
  <inkml:trace contextRef="#ctx0" brushRef="#br0" timeOffset="13198.74">21569 6922 0,'-43'0'0,"86"0"0,-128 21 0,64-21 15,42 0-15,0 0 16,22 0-16,-1 21 0,21-21 15,1 0-15,-1 0 0,22 0 0,-21 21 16,20-21-16,1 21 0</inkml:trace>
  <inkml:trace contextRef="#ctx0" brushRef="#br0" timeOffset="15048.4">13843 4212 0,'0'0'0,"-21"-21"15,21 0-15,0-21 0,-21 20 0,21 1 16,0 0-16,0 0 0,0 63 31,0 1-31,0-1 0,0 21 16,0 1-16,0-1 0,21 22 16,21 0-16,0 21 0,43-1 15,21 1-15,21 21 0,21 0 0,0 21 16,22-21-16,-1 0 0,0 0 0,-21-21 15,1-21-15</inkml:trace>
  <inkml:trace contextRef="#ctx0" brushRef="#br0" timeOffset="20158.02">7578 4233 0,'-22'-21'15,"44"42"-15,-65-42 0,43 0 0,-21 0 16,21 0-16,-21 21 0,21-21 0,-21 21 16,0-22-16,-1 22 0,1 0 15,0 0-15,0 22 16,0-1-16,0 21 15,-1-21-15,1 0 0,21 1 16,0-1-16,0 0 16,0 0-16,0 0 0,21 0 15,1-21 1,-1 0 0,0-21-16,0 0 15,0 21-15,-21-21 0,0 0 0,0 0 16,21-1-16,-21 1 0,0 0 15,0 0-15,0 0 0,0 0 16,-21 21 0,0 0-16,0 0 15,0 21-15,21 0 0,-21 0 0,-1 21 16,1-20-16,0 20 0,0-21 0,0 21 16,0-20-16,-1 20 0,1 0 15,21 1-15,-21-22 0,21 21 0,0 0 16,0-20-16,0 20 0,21-21 0,0 21 15,1-20-15,20 20 0,0-21 16,1-21-16,20 21 0,1 0 0,20-21 16,318 0-1,-275 0-15,0 0 16,22 0-16,-1-21 0,0 0 0,0 0 16,0 21-16,22-21 0,-22 0 0,21-1 15,22 1-15,-22 21 0,0-21 0,-21 0 16,22 21-16,-22 0 0,127-21 15,-148 21-15,-21 0 0,0 0 16,-22 0-16,-20 0 0,-1 0 0,-20 0 16,-22 0-16,0 0 0,0 0 15,-42 0 1,0 0-16,-21 0 0,20 0 0,1 0 16,0 0-16,0 0 0,42 0 15,0 0 1</inkml:trace>
  <inkml:trace contextRef="#ctx0" brushRef="#br0" timeOffset="21061.05">12319 4466 0,'21'0'31,"0"0"-31,-21-21 15,21 0-15,1 0 0,-1 21 0,0-21 16,0-1-16,-21 1 0,21 0 0,0 0 16,-21 0-16,0 0 0,0-1 15,22 22-15,-22-21 0,0 0 16,0 42 0,0 0-16,-22 1 15,22 20-15,-21-21 0,0 0 0,21 22 16,-21-22-16,21 21 0,-21-21 0,21 0 15,0 1-15,0 20 0,0-21 16,0 0-16,0 0 16,21 1-16,0-1 0,0-21 0,22 21 15,-1 0-15,0-21 0,1 21 16,20-21-16,1 0 0,-1 21 0,22-21 16,-1 0-16,22 0 0,0 22 0,21-22 15,0 0-15,0 0 0,21 0 16,22 0-16,-1 0 0,0 0 0,1 0 15,20 0-15,1 0 0,-22 0 0,21 0 16,-20 0-16,-22 0 0,0 0 16,0 0-16,-21 0 0,0 0 0,-21 0 15,0 0-15,-21 0 0,-22 0 16,1 0-16,-22 0 0,0 0 16,-21 0-16,1-22 0,-44 1 15,1 21 1,0 0-16,0 0 15</inkml:trace>
  <inkml:trace contextRef="#ctx0" brushRef="#br0" timeOffset="22016.28">18013 4170 0,'0'-21'0,"0"42"0,-21-63 16,21 20-16,-22 1 16,1 21-1,0 0-15,0 0 16,21 21 0,0 1-16,0-1 15,0 0 1,21-21-16,0 0 15,0 0-15,1 0 16,-1 0-16,0 0 0,0 0 0,0-21 16,-21 0-16,21-1 15,-21 1-15,0 0 0,0 0 16,0 0 0,0 0-16,-21 21 31,0 21-16,0-21-15,21 21 16,-21 0-16,21 0 0,-21-21 16,21 21-16,0 1 0,0-1 0,0 0 15,0 0-15,0 21 0,0-20 0,21-1 16,0 0-16,21 0 0,-21 21 16,22-20-16,-1-1 0,0 0 15,22 21-15,-1-21 0,22 1 16,-21-1-16,41 0 0,-20 0 0,0 0 15,21 0-15,-22 1 0,22-1 0,0 0 16,21 0-16,0 0 0,0 0 16,0 1-16,-21-1 0,21-21 0,-21 21 15,-1 0-15,22-21 0,-21 0 16,0 21-16,21-21 0,-21 0 0,0 0 16,-22 0-16,1 0 0,0 0 15,-22 0-15,1 0 0,-22 0 0,0 0 16,1 0-16,-1 0 0,-21 0 0,0 0 15,1 0-15,-1 0 0,0 0 16,-21 21 31,0 1-47,0-1 16,21 0-16,-21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2T14:18:18.1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995 889 0,'0'-21'16,"0"0"-1,0 0-15,0-1 16,0 1-16,0 0 16,0 0-1,0 0-15,0 0 16,0-1 0,0 1-1,-21 42 16,21 1-31,0-1 16,0 0-16,0 0 16,0 21-16,-22 1 0,22-1 0,0 0 15,-21 1-15,21-22 0,0 21 16,0 1-16,0-1 0,0 0 0,-21-21 16,21 22-16,0-22 0,0 21 0,-21-21 15,21 1-15,0-1 0,0 0 16,0 0-16,0 0 0,0 0 0,0 1 15,-21-22-15,21 21 16,0-42 31</inkml:trace>
  <inkml:trace contextRef="#ctx0" brushRef="#br0" timeOffset="319.39">1206 1270 0,'22'0'47,"-1"0"-32,-21-21-15,21 21 16,-21-21-16,-21 21 31,0 0-15,-1 0 0,22 21-16,22-21 46,-1 0-46</inkml:trace>
  <inkml:trace contextRef="#ctx0" brushRef="#br0" timeOffset="720.75">2371 699 0,'0'0'0,"0"-22"0,0 1 16,0 0-16,0 0 16,0 0-16,0 42 31,0 0-16,0 0-15,-22 0 0,22 22 16,-21-22-16,21 21 0,0 1 0,-21 20 16,21-21-16,-21 1 0,0-1 0,21 0 15,0 1-15,0-1 0,-21 0 16,21-20-16,-22 20 0,22-21 0,0 21 16,-21-20-16,21-1 0,0 0 15,0 0-15,0 0 0,0 0 16,0 1-16,0-44 47</inkml:trace>
  <inkml:trace contextRef="#ctx0" brushRef="#br0" timeOffset="1003.23">2688 995 0,'-21'0'15,"0"21"-15,0 0 0,-1 0 16,1 1-16,0-1 0,0 0 0,0 21 16,-22-21-16,22 22 0,0-22 15,0 0-15,0 21 0,-22-20 0,22-1 16,0 0-16,21 0 0,-21 0 15,0 0-15,21 1 0,-21-22 16,21 21 0,0-42 15,21 21-31</inkml:trace>
  <inkml:trace contextRef="#ctx0" brushRef="#br0" timeOffset="1282.98">2646 974 0,'0'-21'16,"21"21"-16,-21 21 31,21 0-31,-21 0 0,0 0 0,0 22 16,0-22-16,21 21 0,0-21 15,-21 0-15,0 22 0,22-22 16,-22 0-16,21 0 0,0 22 0,-21-22 16,0 0-16,21 0 0,-21 0 15,21-21-15,-21 21 0,21-21 16,-21 22-16,22-22 16,-1 0-16,-21-22 15</inkml:trace>
  <inkml:trace contextRef="#ctx0" brushRef="#br0" timeOffset="1626.89">3154 677 0,'0'-21'0,"0"42"0,0-63 15,0 21-15,0 0 16,-21 21-16,-1 0 15,22 21-15,0 0 16,0 0-16,0 0 0,-21 22 0,0-1 16,21 0-16,-21 1 0,0-1 15,0 22-15,21-22 0,-22 0 0,22 1 16,-21-1-16,21 0 0,-21 1 16,0-1-16,21-21 0,0 0 15,0 22-15,-21-22 0,21 0 0,-21 0 16,21 0-16,0 0 0,0 1 15,0-1-15,0 0 16,-22-21-16,22 21 16,0-42 15,22 21-31</inkml:trace>
  <inkml:trace contextRef="#ctx0" brushRef="#br0" timeOffset="1975.37">3577 741 0,'-21'21'15,"21"21"1,0-20-16,0-1 16,-21 21-16,0 0 0,21-20 0,-22 20 15,22 0-15,0 1 0,-21-1 0,0 0 16,21 1-16,-21-22 0,0 21 16,21-21-16,-21 0 0,21 22 0,-22-22 15,1 0-15,21 0 0,0 0 16,0-42 31</inkml:trace>
  <inkml:trace contextRef="#ctx0" brushRef="#br0" timeOffset="2395.34">3514 953 0,'0'-22'15,"0"44"-15,0-65 0,21 22 0,-21 0 16,0 0-16,0 0 0,21-1 16,0 1-16,-21 0 0,21 21 15,0 0-15,1-21 0,-22 0 16,21 21-16,0 0 15,0 0-15,0 0 16,0 0-16,-21 21 0,22 0 0,-22 0 16,0 0-16,21 1 0,-21 20 15,21-21-15,-21 0 0,0 22 0,0-1 16,0-21-16,0 21 0,0-20 0,0 20 16,0-21-16,0 0 0,0 22 15,0-22-15,0 0 0,0 0 0,0 0 16,0 0-16,0 1 0,0-1 0,-21 0 15,21 0-15,-21-21 0,21 21 16,0 0-16,-22-21 16,1 0-1,0-21 17,0 0-32,0 21 0</inkml:trace>
  <inkml:trace contextRef="#ctx0" brushRef="#br0" timeOffset="2627.41">3450 1249 0,'-21'0'15,"42"0"-15,-21 0 32,21 0-17,22 0-15,-22-21 0,0 21 16,21 0-16,-21 0 0,1 0 0,20 0 15,-21-21-15,0 21 0,0 0 16,1 0-16,-22-22 16,21 22-16,0-21 15,0 21 1</inkml:trace>
  <inkml:trace contextRef="#ctx0" brushRef="#br0" timeOffset="3058.67">4318 804 0,'0'0'0,"0"-21"16,0 42 31,0 1-47,0-1 0,0 0 0,0 0 15,0 0-15,0 22 0,0-22 16,0 21-16,0-21 0,0 22 0,-21-22 16,21 21-16,-21 0 0,21-20 0,0 20 15,0-21-15,0 0 0,-22 22 16,22-22-16,0 0 0,-21 0 0,21 0 15,0 0-15,0 1 0,0-1 0,0 0 16,-21-21-16,21 21 16,0 0-16,-21-21 0,21-21 62,0 0-62,0 0 16,0 0-16,0-1 15</inkml:trace>
  <inkml:trace contextRef="#ctx0" brushRef="#br0" timeOffset="3428.02">4276 1016 0,'0'0'0,"0"-21"16,0 0-1,0 0-15,21-1 16,0 22-16,0 0 16,0 0-16,0-21 15,1 21-15,-1 0 0,0 0 16,0 0-16,0 0 0,0 0 16,1 0-16,-1 0 0,0 0 15,0 0-15,0 21 0,-21 1 0,0-1 16,0 0-1,0 0-15,0 0 0,-21 0 16,0 1-16,0-22 0,0 21 16,-1 0-16,1 0 0,0-21 15,0 21-15,0-21 0,0 21 0,-1-21 16,1 0-16,21 22 0,-21-22 16,21 21-16,-21-21 0,0 0 15,0 0 1,-1-21-16</inkml:trace>
  <inkml:trace contextRef="#ctx0" brushRef="#br0" timeOffset="4299.39">6435 847 0,'0'0'0,"-22"0"32,1 0-17,0 0 1,21-21 0,21 21-1,0 0-15,1 0 16,20-22-16,0 22 0,1 0 0,20 0 15,-21 0-15,22 0 0,-1 0 0,1 0 16,-1 0-16,1 0 0,-1 0 16,-20 0-16,-1 0 0,0 0 0,-20 0 15,20 0-15,-21 0 16,-42 0 0,0 0-1,0 0-15,-1 0 0,-20 0 16,21 0-16,0 0 0</inkml:trace>
  <inkml:trace contextRef="#ctx0" brushRef="#br0" timeOffset="4595.37">6943 783 0,'0'21'46,"0"1"-46,0-1 0,0 0 16,0 21-16,-22-21 0,22 22 0,0-1 16,0 0-16,-21 1 0,21-1 15,0 0-15,0 1 0,-21-1 0,21-21 16,-21 22-16,21-22 0,-21 21 16,21-21-16,0 0 0,0 1 0,0-1 15,-21 0-15,21 0 0,0 0 16,0 0-1</inkml:trace>
  <inkml:trace contextRef="#ctx0" brushRef="#br0" timeOffset="4958.72">7197 1270 0,'0'0'0,"0"21"47,0 0-47,0 1 0,0-1 16,0 0-16,0 0 15,0 0-15,0 0 0,21-21 16,0 0-1,0 0-15,0 0 0,0 0 16,1 0-16,-1 0 0,0-21 16,0 0-16,0 0 0,0 21 15,-21-21-15,0 0 0,0-1 0,0-20 16,0 21-16,0 0 0,0 0 16,-21-1-16,0 22 15,0 0-15,0 0 0,0 0 0,-1 0 16,1 0-16,0 22 0,21-1 15,-21-21-15,0 21 0,0-21 0,21 21 16</inkml:trace>
  <inkml:trace contextRef="#ctx0" brushRef="#br0" timeOffset="5971.44">9038 1207 0,'0'0'0,"21"-43"15,-21 22-15,0 0 16,0 0-16,0 0 0,0-1 15,0 1-15,0 0 0,0 0 16,-21 0-16,21 0 0,-21 21 16,0 0-16,-22 0 0,22 0 0,-21 0 15,21 0-15,-22 21 0,1 0 16,0 0-16,-1 21 0,1-20 0,0 20 16,-1 0-16,22-21 0,-21 22 0,21-1 15,0-21-15,21 0 0,0 22 16,0-22-16,0 0 0,0 0 15,0 0-15,21-21 0,0 0 0,21 22 16,-21-22-16,22 0 0,-22 0 16,21 0-16,1 0 0,-1-22 0,0 1 15,1 21-15,-1-21 0,0-21 16,1 21-16,-22-22 0,21 22 0,-21-21 16,22-22-16,-22 22 0,0-22 15,0 1-15,0 21 0,-21-22 0,21 1 16,-21-1-16,22 1 0,-22 20 0,0 1 15,0 0-15,0-1 0,0 1 16,0 21-16,0 0 0,0-1 0,0 44 31,0-1-31,0 0 0,0 21 16,0 1-16,0-1 0,-22 0 0,22 22 16,0-1-16,-21 1 0,21-1 0,0-20 15,0 20-15,0-21 0,0 22 16,0-22-16,0 1 0,0-1 15,0 0-15,0-21 0,0 1 0,0-1 16,0 0-16,21 0 0,-21 0 16,22-21-16,-1 21 0,0-21 15,0 0-15,0 0 16,0-21-16,-21 0 0,22 0 0,-1 0 16,0 0-16,0-1 0,0-20 15,0 0-15,-21 21 0,22-22 0,-1 22 16,0-21-16,-21 21 0,0-1 0,0 1 15,0 42 17,0 1-32,0 20 0,0-21 15,0 21-15,-21-20 0,21-1 16,-21 21-16,21-21 0,0 0 0,0 1 16,0-1-16,0 0 0,0 0 15,0 0 1,0-42 15,0 0-31,0 0 16,0 0-16</inkml:trace>
  <inkml:trace contextRef="#ctx0" brushRef="#br0" timeOffset="6131.91">9631 868 0,'0'21'0,"0"-42"0,0 0 0,0 0 15,0-1-15,-21 22 16,21-21-16,21 21 31,0 0-15,0 0-16,0 0 0</inkml:trace>
  <inkml:trace contextRef="#ctx0" brushRef="#br0" timeOffset="6619.07">10033 995 0,'42'0'16,"-21"0"-16,1 0 16,-22-21-1,0 0-15,-22 21 16,1 0-16,0 0 15,0 0-15,0 0 0,0 0 16,-1 21-16,1 0 0,0-21 0,0 21 16,21 0-16,-21-21 0,0 21 15,21 1-15,0-1 16,0 0-16,0 0 16,0 0-16,0 0 15,21-21-15,0 22 0,0-22 16,0 0-16,22 21 0,-22-21 15,0 0-15,0 21 0,0-21 0,0 0 16,1 21-16,-1-21 0,0 0 0,-21 21 16,21 0-1,-21 1-15,-21-22 16,0 0-16,0 21 16,-1-21-16,1 21 0,0-21 0,0 0 15,0 0-15,0 0 0,-1 0 16,1 0-16,0 0 0,0 0 0,0 0 15,0 0-15,42-21 47,0 21-47,0-21 16</inkml:trace>
  <inkml:trace contextRef="#ctx0" brushRef="#br0" timeOffset="6998.86">10520 974 0,'0'0'16,"0"-21"-16,0-1 16,0 44-1,0-1 1,21 0-16,-21 21 0,0-21 0,0 22 15,21-1-15,-21 0 0,0 1 0,0-1 16,0 0-16,0 1 16,0-1-16,0 0 0,0 1 0,0 20 15,0-20-15,0-1 0,0 0 0,0 22 16,-21-22-16,21 0 0,-21 1 16,21-22-16,0 21 0,0-21 0,0 22 15,0-22-15,-21 0 0,21 0 0,0 0 16,0 1-16,0-1 15,0-42 17,0-1-32,0 1 0,0-21 15,0 21-15,21-22 0,-21 22 16</inkml:trace>
  <inkml:trace contextRef="#ctx0" brushRef="#br0" timeOffset="7303.49">10583 1164 0,'0'-21'0,"0"42"0,0-84 0,0 42 0,0-1 16,0-20-16,0 21 0,0 0 16,0 0-16,0-1 0,21 1 15,1 21-15,-1 0 0,0 0 16,0-21-16,0 21 0,0 0 16,22 0-16,-22 0 0,21 21 0,-21 0 0,1 1 15,-1-1-15,0 0 0,-21 0 16,0 0-16,0 0 0,0 22 15,0-22-15,-21 0 0,0 21 0,-22-20 16,22-1-16,0 0 0,0 0 0,0 0 16,-22 0-16,22 1 0,0-22 15,0 21-15,21 0 0,-21-21 0,-1 0 16,22 21-16,22-42 47,-1 0-47,0 0 0,0-1 0</inkml:trace>
  <inkml:trace contextRef="#ctx0" brushRef="#br0" timeOffset="7607.43">11324 572 0,'0'-22'0,"0"44"0,0-65 16,0 64 15,0 1-31,0-1 0,0 0 16,0 21-16,-21 1 0,21-22 0,0 42 15,0-20-15,0-1 0,-21 21 16,21-20-16,-21-1 0,21 0 16,-22 1-16,22-1 0,0 0 0,0-20 15,-21-1-15,21 21 0,-21-21 0,21 0 16,-21 1-16,21-1 15,0 0-15,21-21 47</inkml:trace>
  <inkml:trace contextRef="#ctx0" brushRef="#br0" timeOffset="8866.91">11684 1249 0,'0'-21'0,"0"42"0,21-42 0,-21 0 0,0-1 16,21 1-16,-21 0 0,0 0 15,0 0-15,0 0 0,0-1 16,0 1-16,0 0 0,-21 21 16,0 0-1,0 0-15,0 0 0,-1 0 16,1 21-16,0-21 0,0 21 0,0 1 15,0 20-15,-1-21 0,-20 0 0,21 0 16,0 1-16,21-1 0,-21 21 16,-1-21-16,22 0 15,-21 1-15,21-1 0,0 0 16,21-21 0,1 0-16,-1 0 0,0 0 15,0 0-15,0 0 0,0 0 16,1-21-16,-1 0 0,0-1 0,-21 1 15,21 0-15,0 0 0,0 0 0,1 0 16,-1-1-16,-21 1 0,0 0 16,21 21-16,-21-21 0,21 0 0,-21 42 47,0 0-32,0 0-15,0 0 0,0 1 0,0-1 16,0 0-16,0 0 15,0 0-15,0 0 0,0 1 16,0-1-16,0 0 0,21-21 16,0 0-1,1 0-15,-1 0 0,0 0 16,0 0-16,0 0 0,0 0 0,1 0 16,-1-21-16,0 0 0,0-1 0,0 1 15,0 21-15,-21-21 0,22 0 16,-1 0-16,0 0 0,-21-1 15,0 1-15,21 21 0,-21 21 47,0 1-47,0-1 16,0 0-16,-21 0 0,21 43 16,0-43-1,0 0-15,0 0 0,21-21 16,0 0-16,0 0 0,1 0 15,-1 0-15,0 0 0,0 0 16,0 0-16,0 0 0,1 0 0,-1 0 16,0-21-16,0 21 0,0-21 15,0 0-15,-21-1 0,22 1 0,-1 0 16,-21 0-16,21 0 0,-21 0 16,21-1-16,-21 1 0,0 0 0,0 0 15,0 0 1,0 42 15,0 0-31,0 0 0,0 0 16,0 1-16,0-1 0,0 0 15,0 21-15,0-21 0,0 1 0,0-1 16,0 0-16,0 21 0,0-21 16,0 22-16,0-22 0,0 21 0,0 1 15,-21-1-15,21 0 0,-21 1 16,0-1-16,21 0 0,-22 1 0,1-22 15,0 21-15,21 0 0,-42 43 16,21-43-16,-1 1 0,22-1 0,-21 0 16,0 1-16,21-1 0,-21-21 15,21 22-15,0-22 0,0 21 0,-21-21 16,21 0-16,0 1 0,0-1 16,-21-21-16,21-21 31,-22-1-16,1 1-15,21 0 0,0-21 16,0 21-16,0-1 0,0-20 0,0 21 16,0-21-16,0 20 0,0-20 0,0 0 15,0-1-15,0 1 0,21 0 16,1-1-16,-1 1 0,0 0 0,0 21 16,0-22-16,0 1 0,1 21 0,-1-22 15,-21 22-15,21 0 0,0-21 16,0 21-16,0-1 0,1 1 15,-22 0-15,21 21 0,0-21 16,0 21-16,0 0 16,0 0-1,-21-21-15,22 21 0</inkml:trace>
  <inkml:trace contextRef="#ctx0" brushRef="#br0" timeOffset="9991.37">15727 699 0,'0'0'0,"21"-22"16,-21 1 0,0 42 46,0 1-62,0 20 16,0-21-16,0 21 0,0-20 15,0 20-15,-21 0 0,21 1 0,-21-1 16,-1 0-16,22 1 0,0-1 0,0 0 16,-21-21-16,21 22 0,0-22 15,0 0-15,-21 0 0,21 0 0,0 1 16,0-1-16,0 0 15,0-42 32,0 0-47,0-1 16</inkml:trace>
  <inkml:trace contextRef="#ctx0" brushRef="#br0" timeOffset="11500.85">17039 889 0,'-21'0'31,"0"0"-31,0 0 31,-1 0-31,22-21 16,-21 21-1,21-21 1,0 0 0,0-1-16,0 1 15,0 0-15,21 0 16,-21 0-16,22 0 15,-1 21-15,0-22 0,-21 1 16,21 21-16,0-21 0,0 21 0,1 0 16,-1 0-16,0-21 0,0 21 15,0 0-15,0 0 0,1 0 16,-1 0-16,0 0 0,0 0 0,0 0 16,0 0-16,1 0 0,-1 0 15,0 0-15,0 0 0,-21 21 31,0 0-31,0 0 16,0 1-16,-21-22 0,0 21 16,21 0-16,-21 0 15,-1 0-15,1 0 0,21 1 0,-21-1 16,0 0-16,0 0 0,0 0 0,-1 22 16,1-22-16,0 0 0,0 0 15,-21 21-15,20-20 0,1-1 0,-21 21 16,21-21-16,0 0 0,-1 1 15,1-1-15,0 0 0,0 0 0,21 0 16,0 0-16,-21-21 0,0 22 0,-1-22 16,22 21-16,0 0 47,0-42 15,22 21-46,-1-21-16,0-1 0,0 22 15,0-21-15,0 0 16,1 0-16,-1 21 0,-21-21 0,21 21 16,0 0-16,-21-21 0,21 21 15,0 0-15,1 0 16,-1 0-1,-21 21 1,0 0 0,0 0-16,0 0 0,0 0 15,0 1-15,21-22 16,-21 21-16,21-21 16,0 0-16,0 0 15,1 0-15,-1 0 0,0 0 16,0 0-16,0 0 15,0 0-15,1-21 16,-22-1-16,21 1 16,0 0-16,-21 0 0,21 0 0,-21 0 15,21-1-15,0 22 16,-21-21 0</inkml:trace>
  <inkml:trace contextRef="#ctx0" brushRef="#br0" timeOffset="12712.94">15748 2307 0,'0'0'0,"-21"0"16,0 0-1,21-21 16,21 21 1,-21-21-32,21 21 0,0 0 0,0 0 15,0 0-15,1 0 16,-1 0-16,0 0 0,0 0 16,0 21-16,-21 0 0,0 0 15,0 1-15,0-1 0,0 0 16,0 21-16,0-21 0,0 1 0,0 20 15,-21-21-15,-21 0 0,21 0 16,-1 22-16,-20-43 0,0 21 16,21 0-16,-22 0 0,22-21 0,-21 0 15,21 21-15,-1-21 0,1 0 0,0 0 16,0 0-16,21-21 31,21 21-15,0-21-16,0 21 0,1 0 15,-1 0-15,0-21 0,0 21 16,0 0-16,0 0 0,1 0 0,-1 0 16,0 0-16,0 0 0,21 0 15,-20 21-15,-1-21 0,0 21 0,0-21 16,0 21-16,0 1 0,1-22 16,-1 21-16,-21 0 0,0 0 15,0 0-15,0 0 0,0 1 16,0-1-16,0 0 0,-21-21 0,-1 21 15,1 0-15,0-21 0,-21 21 0,21-21 16,-22 0-16,22 0 0,-21 22 16,21-22-16,-1 0 0,-20 0 0,21 0 15,0 0-15,0 0 0,-1 0 0,-20 0 16,21 0-16,0 0 16,0 0-16,-1 0 15,22-22-15,-21 22 0,21-21 31,0 0-15,0 0-16,21 21 0,1-21 16</inkml:trace>
  <inkml:trace contextRef="#ctx0" brushRef="#br0" timeOffset="13811.31">17039 2307 0,'0'-21'15,"21"0"-15,-21 0 0,21 21 16,-21-21-16,0-1 15,22 1 1,-1 21-16,-21-21 16,0 42 15,0 0-31,0 1 16,0-1-16,0 0 0,0 0 15,0 21-15,-21 1 0,-1-1 16,22 0-16,-21 1 0,0-1 0,0 0 15,0 1-15,0-1 0,-1 0 0,22-20 16,-21 20-16,0-21 0,0 0 16,21 0-16,0 1 0,0-1 15,-21-21-15,42 0 47,-21-21-47,21 21 0,0-22 16,0 22-16,1-21 0,-1 21 15,0-21-15,0 21 0,0 0 16,0 0-16,1 0 0,-1 0 16,0 0-16,0-21 0,0 21 0,0 0 15,1 0-15,-1 0 0,0 0 16,0 0-16,0-21 0,0 21 16,1-21-16,-22-1 15,21 22-15,-21-21 0,21 21 16,-21-21-16,21 0 0,-21 0 0,0 0 15,0-1-15,0 1 0,21 0 0,-21 0 16,21 0-16,-21 0 0,0-1 16,0 1-16,22 21 0,-22 21 31,0 1-15,0-1-16,0 0 0,-22 21 0,1-21 15,21 22-15,-21-22 0,0 21 16,0 1-16,0-22 0,-22 21 15,22-21-15,0 22 0,21-22 0,-21 0 16,21 0-16,-21 0 0,21 0 0,0 1 16,0-1-16,0 0 0,0 0 15,0 0 1,0-42 15,21 21-31,0-21 16,-21 0-16,21 0 0,0-1 0,22 1 15</inkml:trace>
  <inkml:trace contextRef="#ctx0" brushRef="#br0" timeOffset="14263.2">18923 2201 0,'21'0'31,"0"0"-15,0 0-16,1 0 0,-1 0 16,0 0-16,0 0 15,0 0-15,0 0 0,22 0 0,-22 0 16,0 0-16,0 0 0,22 22 0,-22-22 15,0 0-15,0 0 0,0 0 16,0 0-16,1 0 0,-22 21 0,-22-21 47,1 0-47,0 0 0,0 0 16,-21-21-16</inkml:trace>
  <inkml:trace contextRef="#ctx0" brushRef="#br0" timeOffset="14808.75">18986 2223 0,'-21'0'0,"42"0"0,-63 0 0,42 21 0,-21 0 16,0-21-16,0 21 0,-1 0 15,1 0-15,0 1 0,0-1 0,0 0 16,0 0-16,-1 0 0,1 0 0,0 1 15,0-22-15,21 21 0,0 0 16,-21-21-16,21 21 0,-21-21 0,21 21 31,21-21-15,0 0-16,0 0 16,21 0-16,-20 0 0,-1-21 15,21 21-15,-21 0 0,22 0 0,-22 0 16,21 0-16,-21 0 0,0 0 0,22 0 15,-22 0-15,0 0 0,0 0 16,0 0-16,1 0 0,-22 21 16,0 0-16,21 1 15,-21-1-15,0 0 0,0 21 16,0-21-16,0 1 0,0-1 16,0 0-16,0 0 0,0 0 0,0 0 15,0 1-15,-21-1 0,-1 0 16,1 0-16,0 0 0,0-21 0,0 21 15,0-21-15,-1 0 0,-20 22 16,21-22-16,0 21 0,-22-21 0,22 0 16,0 0-16,0 21 0,0-21 0,-22 0 15,22 0-15,0 0 0,0 0 16,0 0-16,0 0 16</inkml:trace>
  <inkml:trace contextRef="#ctx0" brushRef="#br0" timeOffset="15662.97">15875 4022 0,'0'0'0,"21"0"0,-21-21 0,0-1 16,21 22-1,-21-21-15,-21 21 32,0 21-32,0-21 15,0 22-15,-1-1 0,-20 0 16,21 21-16,-21-21 0,20 22 0,-20-1 16,21 0-16,-21-20 0,20 20 0,-20 0 15,21 1-15,0-22 0,21 21 16,0 0-16,0-20 0,0-1 0,0 21 15,0-21-15,0 0 0,0 1 0,42-1 16,-21 0-16,0 0 0,1-21 0,20 21 16,-21-21-16,21 0 0,-20 0 15,20 0-15,-21 0 0,21 0 0,-20 0 16,20 0-16,-21 0 0,0-21 16,0 0-16,1 21 0,-1-21 0,-21 0 15,0-1-15,0 1 0,0 0 16,0 0-16,0 0 0,-21 0 0,-1-1 15,1 1-15,0 0 0,0 21 0,0 0 16,0-21-16,-1 21 0,1 0 0,0 0 16,0 0-16,0 0 0,0 0 15,-1 21-15,22 0 16,0 0 0,22-21-16,-1 0 0,21 0 15,-21 0-15,22 0 0,-1 0 16</inkml:trace>
  <inkml:trace contextRef="#ctx0" brushRef="#br0" timeOffset="16295.26">17166 3768 0,'21'21'31,"0"-21"-31,1 0 0,-1 0 0,0 21 15,21-21-15,1 0 0,-1 0 16,0 21-16,1-21 0,20 0 0,-21 0 16,1 0-16,-1 0 0,-21 0 0,22 0 15,-22 0-15,21 0 0,-21 0 16,0 0-16,1-21 16,-1 0-16,-21 0 0,0 0 15,-21 21 32,-1 0-47,22 21 16,-21-21-16,21 21 0,-21 0 0,0 0 15,0 22-15,0-22 0,-1 21 0,1 0 16,0 1-16,0-1 0,0 0 16,0 1-16,-1-1 0,1 0 15,0 1-15,0-1 0,0 0 0,0-20 16,21 20-16,0-21 0,-22 21 0,22-20 15,-21-22-15,21 21 0,-21 0 16,21 0-16,0 0 16,21-42 46,0 0-62,-21 0 16</inkml:trace>
  <inkml:trace contextRef="#ctx0" brushRef="#br0" timeOffset="16559.24">17145 4339 0,'21'0'31,"0"0"-31,0 0 0,22 0 0,-1 0 15,0 0-15,1 0 0,-1 0 0,0 0 16,22 0-16,-22 0 0,1 0 16,-1 0-16,-21 0 0,21 0 0,-20 0 15,-1 0-15,0 0 0,0 0 0,-42 0 63,0 0-63,0 0 0,-1 0 15,1 0-15</inkml:trace>
  <inkml:trace contextRef="#ctx0" brushRef="#br0" timeOffset="17498">15938 5906 0,'0'0'0,"0"21"16,-21-21 15,0 0-31,0 0 15,0-21-15,0-1 0,-1 1 16,22 0-16,-21 21 0,21-21 16,0 0-16,0 0 0,0-1 0,0 1 15,0 0-15,0 0 0,21 0 0,1 0 16,-1-1-16,0 1 0,0 0 16,21 21-16,-20 0 0,-1-21 0,21 21 15,-21 0-15,22 0 0,-22 0 0,0 0 16,21 0-16,-21 0 0,1 0 15,-22 21-15,21 0 16,-21 0-16,-21 1 16,21-1-16,-43 0 0,22-21 0,0 21 15,-21 0-15,-1 0 0,22 1 0,-21-1 16,-1 0-16,22 0 0,-21 0 0,21 22 16,0-22-16,-1 0 0,1 0 15,21 0-15,0 0 0,0 1 0,0-1 16,0 0-16,0 0 0,21-21 15,22 21-15,-22-21 0,0 0 0,0 21 16,22-21-16,-22 0 0,0 0 16,21 0-16,-21 0 0,1 0 0,-1 0 15,0-21-15,21 21 0,-42-21 0,21 0 16,-21 0-16,22 21 0,-22-21 16,0-1-16,0-20 0,0 21 0,-22 0 15,1 21-15,0-21 0,0-1 0,0 22 16,0 0-16,-1-21 0,1 21 15,0 0-15,0 0 0,0 0 0,0 0 16,21 21-16,-22-21 16,44 0-1,-1 0 1</inkml:trace>
  <inkml:trace contextRef="#ctx0" brushRef="#br0" timeOffset="25551.23">1270 7535 0,'0'0'0,"-21"0"0,0 0 16,-1 0 0,1 0-16,0 0 15,21-21-15,0 0 32,0 0-32,0 0 0,0 0 15,0-1-15,21 1 16,0 0-16,-21 0 0,22 21 0,-1-21 15,0 0-15,0-1 0,0 22 16,0 0-16,1 0 0,-1 0 0,0 0 16,0 0-16,0 22 15,0-22-15,1 21 0,-22 21 0,0-21 16,21 0-16,-21 22 0,21-1 16,-21-21-16,0 22 0,0-1 15,0-21-15,0 21 0,0-20 0,0 20 16,-21-21-16,0 0 0,-1 22 15,1-22-15,-21 21 0,21-21 0,-22 22 16,22-22-16,-21 0 0,21 21 16,-22-21-16,22 22 0,-21-22 0,21 0 15,-22 0-15,22 0 0,0 1 16,0-1-16,-21 0 0,20 0 0,1-21 16,0 0-16,0 0 0,0 0 15,0 0-15,21-21 16,-22 0-16,22 0 0,0-1 0,-21 1 15,21-21-15,0 21 0,0-22 16,0 22-16,0-21 0,0 21 16,0 0-16,21-1 0,-21 1 15,22 0-15,-1 0 0,0 21 16,0 0-16,0 0 0,0 0 16,1 21-16,-1 0 15,0 0-15,0 1 0,0-1 0,-21 21 16,21-21-16,1 22 0,-1-22 15,0 21-15,0-21 0,-21 0 0,21 22 16,0-22-16,1 0 16,-1 0-16,0 0 0,0 1 0,0-22 15,0 0-15,1 21 16,-1-21-16,0 0 0,0 0 16,0 0-16,0 0 0,1 0 15,-22-21-15,21-1 16,-21 1-16,21 21 0</inkml:trace>
  <inkml:trace contextRef="#ctx0" brushRef="#br0" timeOffset="25928.57">1968 7874 0,'0'21'16,"0"0"0,0 1-16,0-1 15,0 0-15,22-21 32,-1 0-17,0-21-15,-21 0 16,0-1-16,21 22 0,-21-21 15,0 0-15,0 0 16,-21 21 15,21 21 1,-21-21-1</inkml:trace>
  <inkml:trace contextRef="#ctx0" brushRef="#br0" timeOffset="30123.43">3514 7070 0,'0'0'0,"-22"-21"16,22-1-16,0 1 15,0 0-15,-21 0 16,21 42 15,0 21-31,0-20 16,-21 20-16,21-21 0,0 21 15,0 22-15,0-22 0,-21 1 0,21 20 16,-21-21-16,0 22 0,21-22 16,-22 1-16,1 20 0,21-21 0,-21 1 15,21-1-15,-21-21 0,0 22 0,21-1 16,0-21-16,0 0 0,-21 0 15,21 1-15,0-1 16,0-42 0,0-1-16,0 1 15,21 0-15,0 0 0,-21 0 0,21-22 16,0 22-16</inkml:trace>
  <inkml:trace contextRef="#ctx0" brushRef="#br0" timeOffset="30381.93">3768 7324 0,'0'0'0,"0"21"31,-22 0-15,22 0-16,-21 0 0,0 22 0,0-1 16,0-21-16,0 22 0,-22-1 0,22-21 15,0 21-15,0 1 0,0-22 0,-1 21 16,-20-21-16,42 1 0,-21-1 15,0 21-15,0-42 0,21 21 16,0 0-16,0-42 31,21 0-31,0 0 0,-21 0 16,21-22-16,0 22 0,0 0 0</inkml:trace>
  <inkml:trace contextRef="#ctx0" brushRef="#br0" timeOffset="30605.52">3704 7324 0,'0'0'0,"21"0"16,0 21 0,1 0-16,-22 0 0,21 22 15,0-22-15,0 0 0,0 21 16,0-21-16,1 22 0,-1-22 16,0 0-16,0 21 0,0-20 0,22-1 15,-22 21-15,0-21 0,0 0 0,21 1 16,-20-22-16,-1 21 0,0 0 0,0-21 15,0 0-15,0 0 0,1 0 16,-1 0-16,-21-21 16,0 0-16,0-1 15</inkml:trace>
  <inkml:trace contextRef="#ctx0" brushRef="#br0" timeOffset="30875.87">4403 6879 0,'0'0'16,"-22"0"-1,1 21 1,0 22-16,21-22 0,0 21 0,0 1 16,-21-1-16,21 0 0,-21 22 15,21-22-15,0 22 0,0-22 0,-21 21 16,21-20-16,-22-1 0,22 0 0,0 1 15,0-1-15,-21-21 0,21 0 16,0 22-16,-21-22 0,21 0 16,21-21 15,-21-21-31,21 0 0</inkml:trace>
  <inkml:trace contextRef="#ctx0" brushRef="#br0" timeOffset="31159.7">4911 6964 0,'0'0'0,"0"-21"0,0 42 31,0 0-31,0 0 0,-22 0 16,22 22-16,0-1 0,0 0 0,-21 1 15,0-1-15,21 0 0,-21 1 16,21 20-16,0-20 0,-21-1 0,0 0 16,21 1-16,-22-1 0,1-21 0,21 21 15,0-20-15,0-1 0,-21 0 16,21 0-16,0 0 0,-21 0 0,21-42 31</inkml:trace>
  <inkml:trace contextRef="#ctx0" brushRef="#br0" timeOffset="31479.11">4868 7091 0,'0'0'0,"0"-21"0,0 0 0,43-22 15,-22 22 1,0 21-16,0 0 15,0 0-15,0 0 0,1 0 0,-1 0 0,0 0 16,0 21 0,0 0-16,0 1 0,-21-1 0,0 21 15,22 0-15,-1 1 0,-21-1 0,0 0 16,0 1-16,0 20 0,0-20 0,0-1 16,0 0-16,21-21 0,-21 22 15,0-22-15,0 21 0,0-21 0,0 1 16,0-1-16,0 0 0,0 0 15,-21 0 1,0-21 0,-1 0-16,1-21 15</inkml:trace>
  <inkml:trace contextRef="#ctx0" brushRef="#br0" timeOffset="31671.28">4762 7535 0,'0'-21'0,"22"21"16,-1 0-16,0 0 0,0-21 15,0 21-15,22 0 0,-22 0 0,21 0 16,0 0-16,1-21 0,-22 21 16,21 0-16,1 0 0,-22 0 0,21-21 15,-21 21-15,22 0 0,-22-21 16,0 21-16,-21-22 0</inkml:trace>
  <inkml:trace contextRef="#ctx0" brushRef="#br0" timeOffset="31989.69">5757 7027 0,'0'-21'0,"-21"0"15,21 42 17,0 0-17,0 1-15,0-1 0,0 21 0,0 0 16,0 1-16,0 20 0,0-20 0,0-1 16,0 21-16,-21-20 0,21-1 0,0 0 15,0 1-15,-21-1 0,21-21 16,0 22-16,0-22 0,0 0 0,0 0 15,0 0-15,0 0 0,0-42 47,0 0-47</inkml:trace>
  <inkml:trace contextRef="#ctx0" brushRef="#br0" timeOffset="32243.71">5694 7027 0,'0'-21'0,"0"42"0,0-63 16,21 21-1,0 21-15,0-21 0,0 21 0,1 0 16,-1 0-16,0 0 0,0 0 0,0 0 16,0 0-16,1 21 0,-1 0 15,21-21-15,-21 21 0,0 0 16,-21 1-16,22-1 0,-22 106 15,-22-106 1,1 0-16,0 0 0,0 0 16,-21 1-16,20-1 0,-20-21 0,21 21 15,-21-21-15,20 0 0,-20 0 0,21 21 16</inkml:trace>
  <inkml:trace contextRef="#ctx0" brushRef="#br0" timeOffset="32863.54">8170 6816 0,'-21'0'16,"42"0"31,0 0-47,1 0 0,-1 0 0,0 0 16,0 0-16,21 0 0,1 0 15,-1 0-15,0 0 0,1 0 0,20 0 16,-20 0-16,20 0 0,-21 0 0,1 0 15,-1 0-15,0 0 16,-20 0-16,-1 0 0,0 0 0,-21 21 0,0 0 16,-21-21-1,0 0-15,-22 0 0</inkml:trace>
  <inkml:trace contextRef="#ctx0" brushRef="#br0" timeOffset="33147.51">8551 6858 0,'0'21'15,"0"0"-15,0 1 16,0-1-16,0 21 0,0-21 16,0 22-16,0-1 0,-21 0 0,21 1 15,0 20-15,0-21 0,0 22 16,-21-22-16,21 22 0,0-22 0,0 0 15,0 22-15,-21-43 0,21 21 0,-21 1 16,21-22-16,0 0 0,0 21 16,0-20-16,0-1 0,21-42 47,0 21-47,0-22 0,0 1 0</inkml:trace>
  <inkml:trace contextRef="#ctx0" brushRef="#br0" timeOffset="33527.8">9017 7345 0,'0'0'0,"-21"21"16,0 0 0,-1 0-16,22 1 0,-21 20 15,0-21-15,0 0 0,21 22 0,0-22 16,-21 0-16,0 21 0,21-21 0,0 1 15,0-1-15,0 0 0,0 0 16,0 0-16,0 0 0,0 1 0,0-1 16,21-21-16,0 0 0,0 21 15,0-21-15,22 0 0,-22 0 0,21 0 16,-21 0-16,22-21 0,-22 0 0,0 21 16,0-22-16,0 1 0,0 0 0,1 0 15,-22 0-15,0-22 0,0 22 16,0 0-16,0-21 0,0 21 0,0-1 15,-22 1-15,1 0 0,0 0 0,0 0 16,0 21-16,-22 0 0,22 0 16,0 0-16,0 0 0,0 0 0,0 0 15,-1 21-15,22 0 0,0 0 16,0 0-16,0 1 16,22-22-16,-1 0 0,0 0 15,21 0-15</inkml:trace>
  <inkml:trace contextRef="#ctx0" brushRef="#br0" timeOffset="34355.79">11112 7535 0,'0'-21'0,"0"42"0,0-63 0,22 21 0,-22 0 16,0 0-16,0-22 0,0 22 0,0 0 16,0 0-16,0 0 15,-22 21-15,1 0 0,0 0 16,0 0-16,-21 0 0,20 21 0,-20 0 16,0 0-16,21 0 0,-22 22 0,1-22 15,21 21-15,-22 0 0,22 1 16,0-22-16,0 21 0,0-21 0,21 22 15,0-22-15,0 0 0,0 21 0,0-20 16,0-1-16,21 0 16,0 0-16,0-21 0,0 0 0,1 0 15,20 0-15,-21 0 0,21 0 0,-20 0 16,20 0-16,-21-21 0,21 21 16,-20-21-16,20 0 0,-21-22 0,0 22 15,0-21-15,1-1 0,-1 1 0,0 0 16,0-1-16,0-20 0,-21-1 0,21 1 15,1-1-15,-1 1 0,0-1 16,0 1-16,-21-1 0,21 1 16,0 21-16,-21-1 0,0 1 0,0 21 0,0-22 15,0 22-15,0 0 0,0 42 32,-21 0-32,0 1 0,0-1 15,0 21-15,0 0 0,-1 1 0,22-1 16,-21 22-16,0-1 0,21 1 0,-21-22 15,21 21-15,0 1 0,0-1 0,0-20 16,0 20-16,0-20 0,0-1 16,0 0-16,0 1 0,0-22 0,21 21 15,0-21-15,0 0 0,1 1 16,-1-1-16,0-21 0,0 0 16,0 0-16,0 0 0,1 0 0,-1-21 15,0-1-15,0 1 0,21 0 16,-20 0-16,-1 0 0,0 0 15,0-22-15,0 22 0,-21-21 0,0 21 16,21-1-16,-21-20 0,22 21 16,-22 0-16,0 42 15,0 0 1,-22 0-16,22 22 0,-21-22 0,0 0 16,21 21-16,0-21 0,0 1 0,-21-1 15,21 0-15,0 0 0,0 0 0,0 0 16,0 1-16,0-1 15,21-42 17,-21-1-32,0 1 15,21 0-15</inkml:trace>
  <inkml:trace contextRef="#ctx0" brushRef="#br0" timeOffset="34529.05">11769 7133 0,'-43'0'16,"22"0"0,21-21-16,21 42 62</inkml:trace>
  <inkml:trace contextRef="#ctx0" brushRef="#br0" timeOffset="34991.23">12213 7408 0,'21'0'0,"-42"0"0,63 0 0,1 0 15,-43-21-15,21 21 0,0-21 16,-21 0-16,21 21 0,-21-21 15,-21 21 1,-21 0-16,21 0 16,-1 0-16,-20 0 0,0 0 0,21 0 15,-22 21-15,22-21 0,-42 42 16,41-42-16,1 21 0,0 1 16,0-1-16,21 0 0,0 0 15,0 0-15,21-21 0,0 21 16,0-21-16,1 0 0,20 22 0,-21-22 15,0 0-15,22 0 0,-22 21 16,0-21-16,21 0 0,-21 21 0,1-21 16,-1 0-16,-21 21 0,21 0 15,-21 0-15,-21 1 16,0-22-16,-1 0 16,1 21-16,-21-21 0,21 0 0,-22 0 15,22 21-15,-21-21 0,21 0 16,-22 0-16,22 0 0,0 0 0,0 0 15,0 0-15,21 21 16,21-21 0,0 0-1,0-21-15,22 0 16</inkml:trace>
  <inkml:trace contextRef="#ctx0" brushRef="#br0" timeOffset="35343.08">12636 7366 0,'0'-21'15,"0"42"-15,0-63 0,0 63 32,0 0-32,0 0 0,0 0 15,0 22-15,-21-1 16,21-21-16,0 22 0,0-1 0,-21 21 15,21-20-15,0-1 0,0 22 0,0-1 16,0-21-16,0 22 0,0-22 0,0 22 16,0-22-16,0 22 0,0-22 0,0 0 15,0 1-15,0-1 0,0-21 0,0 21 16,0-20-16,0 20 16,0-21-16,0 0 0,0 0 0,0 1 0,0-1 15,0 0-15,-21-21 16,21-21 15,0 0-31,0-1 0,0 1 0,0 0 16,0 0-16</inkml:trace>
  <inkml:trace contextRef="#ctx0" brushRef="#br0" timeOffset="35631.04">12679 7493 0,'0'-42'0,"0"84"0,0-105 0,0 41 0,0 1 16,0 0-16,0 0 0,21 21 16,0-21-16,0 0 0,0 21 0,1 0 15,-1 0-15,0 0 0,21 0 0,-21 0 0,1 21 16,-1-21-16,0 21 16,0 0-16,-21 0 0,0 22 0,0-22 15,0 21-15,0-21 0,-21 22 0,0-22 16,0 21-16,-1-21 0,1 0 0,0 1 15,-21-1-15,21 0 0,-1 0 0,1 0 16,0-21-16,21 21 0,-21 1 16,21-44 15,0 1-31,21 0 0</inkml:trace>
  <inkml:trace contextRef="#ctx0" brushRef="#br0" timeOffset="35943.46">13356 6710 0,'0'21'16,"0"0"-16,0 0 0,0 22 15,0-22-15,0 21 0,0 1 0,-21-1 16,0 0-16,21 22 0,0-22 16,-21 22-16,21-22 0,-22 0 15,1 22-15,21-22 0,-21 0 0,0-20 16,21 20-16,-21 0 0,21-21 0,-21 1 16,21-1-16,0 0 0,0 0 15,21-21 16,0 0-31,0 0 0</inkml:trace>
  <inkml:trace contextRef="#ctx0" brushRef="#br0" timeOffset="37176.51">13864 7451 0,'0'-21'0,"0"42"0,0-64 0,0 22 16,0 0-16,0 0 0,0 0 16,-21 0-16,0-1 0,0 22 15,-1 0-15,1 0 0,0 0 16,-21 0-16,21 22 0,-1-22 0,-20 21 16,21 0-16,-21 0 0,20 21 15,1-20-15,0-1 0,0 21 16,0-21-16,0 0 0,21 1 0,0-1 15,0 0-15,0 0 0,0 0 0,0 0 16,21-21-16,0 0 16,0 0-16,0 0 0,0 0 15,1 0-15,-1 0 0,21 0 16,-21-21-16,0 0 0,1 21 0,-1-21 16,21-21-16,-21 20 0,0 1 0,1-21 15,-1 21-15,0-22 0,0 22 0,0 0 16,-21 0-16,0 0 15,21 21-15,-21 21 16,0 0-16,-21 0 0,0 0 16,21 1-16,0-1 0,-21 0 15,0 21-15,21-21 0,0 1 0,0-1 16,0 0-16,0 0 0,0 0 0,0 0 16,0 1-16,0-1 15,21 0-15,0-21 16,0 0-16,0 0 0,1 0 0,-1 0 15,0 0-15,21 0 0,-21 0 0,1 0 16,-1-21-16,21 0 0,-21 21 0,0-22 16,1 1-16,-1 0 0,0 0 15,-21 0-15,21 0 0,0-1 16,-21 1-16,0 0 16,0 42 15,-21-21-31,0 21 0,21 1 15,0-1-15,-21 0 16,21 0-16,0 0 16,0 0-16,21-21 15,0 0-15,0 0 0,0 0 16,1 0-16,-1 0 0,21 0 16,-21 0-16,22 0 0,-22 0 0,21 0 15,-21 0-15,0-21 0,22 0 16,-22 0-16,0 0 0,0 0 0,0-1 15,1 1-15,-1 0 0,0 0 0,-21 0 16,0 0-16,21-1 0,-21 1 16,0 0-16,-21 42 47,21 0-32,-21 1-15,0-1 0,21 0 0,-22 0 16,22 21-16,0-20 0,-21 20 0,0-21 15,0 21-15,0 1 0,0-22 16,21 21-16,-64 149 16,64-128-16,0-20 0,-21 20 15,0 1-15,21-22 0,0 21 16,-21-20-16,21 20 0,0 1 0,0-1 16,0-20-16,21 20 0,0 1 0,-21-1 15,0-21-15,0 1 0,0-1 16,0 0-16,0 1 0,0-22 0,0 0 0,0 0 15,0 0-15,-21 1 0,0-22 16,-1 0-16,1 0 0,0 0 0,0 0 16,0 0-16,-22-22 0,22 1 0,0 0 15,0 0-15,0 0 16,0 0-16,-22-22 0,43 22 0,-21-21 16,21-1-16,-21 1 0,21 0 0,0-1 15,0 1-15,0 0 0,0-1 0,21-20 16,0-1-16,0 1 0,1-1 0,20 1 15,0-1-15,1 1 0,-1-1 0,0 1 16,1 21-16,-1-22 0,0 22 16,-21 21-16,43-43 15,-43 43-15,0 0 0,0 0 0,1-1 16,-1 22-16,-21-21 0,21 21 16,0 0-16,0 0 15,0-21 1,1 21-16</inkml:trace>
  <inkml:trace contextRef="#ctx0" brushRef="#br0" timeOffset="48240.47">17441 7345 0,'21'-21'16,"1"21"-1,-1-21 1,-21-1 15,21 22-31,-21-21 16,21 21-16,-21-21 15,0 0 1,21 21-16,-21 21 47,0 0-47,0 0 15,-21 1-15,0-1 0,21 0 16,-21 21-16,0-21 0,21 1 0,-22 20 16,1-21-16,0 0 0,21 0 15,-21 22-15,0-22 0,21 0 0,-21-21 0,21 21 16,0 0-16,-22 1 0,1-1 16,42-21 30,-21-21-30,22-1-16,-1 22 0,0-21 0,0 0 16,0 0-16,0-21 0,22 20 0,-22-20 15,0 21-15,21-21 0,-20-1 16,-1 1-16,21 0 0,-21 20 16,0-20-16,-21 21 0,22-21 0,-1 20 15,-21 1-15,-21 21 47,-1 21-47,1 1 0,0-1 0,0 0 16,-21 0-16,20 0 0,-20 0 0,0 22 15,-1-22-15,1 0 0,0 0 0,-1-21 16,1 21-16,21 1 0,-21-22 0,20 21 16,1-21-16,0 0 0,0 0 15,21 21-15,21-21 31,0 0-31,22 0 0,-22 0 16,0 0-16,21 0 0,-21 0 16,22 0-16,-22 0 0,21 0 0,1 0 15,-22 0-15,21 0 0,0 0 16,-20 0-16,20 0 0,-21 0 0,0 0 16,0 0-16,1 0 0,-1 0 15,-21-21-15,-21 21 16,-1 0-16,1 0 15,0-21-15,0 21 0,0 0 0,0 0 16,-1-22-16,1 22 0,0 0 16,0-21-16,21 0 0,-21 0 15,0 0-15,21 0 0,0-1 16,0 1-16,0 0 0,0 0 0,-22 0 16,22 0-16,0-1 0,0 1 15,-21 0-15,21 0 16,-21 21-16,21 21 31,0 0-31,0 22 0,21-22 16,-21 21-16,0 0 0,21 1 0,-21-1 15,22 0-15,-22 1 0,0-22 16,0 21-16,0 1 0,0-22 0,0 0 16,0 21-16,0-21 0,0 1 15,-22-1-15,22 0 0,0 0 16,-21-21-1</inkml:trace>
  <inkml:trace contextRef="#ctx0" brushRef="#br0" timeOffset="49471.37">19431 7112 0,'0'0'0,"0"-21"16,0 0-16,21 21 16,-21-21-16,21 21 0,-21-22 15,21 22 1,-21 22-1,0-1-15,0 0 0,0 0 16,0 21-16,-21-20 0,0 20 16,0-21-16,0 21 0,0-20 0,-1 20 15,1-21-15,0 21 0,0-20 0,0-1 16,0 0-16,-1-21 0,22 21 0,-21 0 16,21 0-16,0-42 46,0 0-46,0 0 16,21 0-16,1 0 0,-1-1 16,0-20-16,0 21 0,0-21 15,0 20-15,1-20 0,20 0 0,-21 21 16,0-22-16,22 22 0,-22-21 16,0 21-16,0-1 0,0 22 0,-21-21 15,21 21-15,-42 0 31,0 21-31,0-21 0,-21 22 16,-1-1-16,22-21 0,-21 21 16,-1 0-16,-20 0 0,21 0 15,-1 1-15,1-1 0,-22 0 0,22 0 16,0-21-16,21 21 0,-22 0 0,22-21 16,0 0-16,0 22 0,42-22 31,0 0-31,0 0 0,0 0 15,1 0-15,-1 0 0,0 0 0,21 0 16,-21 0-16,22 0 0,-22 0 0,21 21 16,-21-21-16,1 0 0,20 0 0,-21 21 15,21-21-15,-20 0 0,-1 0 16,0 21-16,21-21 0,-21 0 16,1 0-16,-44 0 31,1 0-31,0 0 0,0 0 15,0 0-15,0-21 0,-1 0 16,1 21-16,0-21 0,0 21 0,0-22 16,21 1-16,0 0 0,0 0 15,-21 0-15,21 0 0,0-1 0,0 1 16,0 0-16,0 0 0,0 0 0,0 0 16,0-1-16,0 1 0,0 0 15,0 0-15,0 42 31,0 0-31,0 0 16,0 22-16,0-22 0,0 21 16,0-21-16,0 22 0,0-1 0,0 0 15,0-20-15,0 20 0,0-21 16,0 21-16,0-20 0,0 20 0,0-21 16,0 43-16,0-43 15,0 0-15,0 0 16,21-21 15,0 0-31,0 0 16,0-21-16,0 21 0</inkml:trace>
  <inkml:trace contextRef="#ctx0" brushRef="#br0" timeOffset="50537.29">21399 6922 0,'0'21'32,"-21"0"-17,21 21-15,-21-21 0,0 1 0,21 20 16,-21-21-16,0 21 0,21-20 0,-22 20 15,1 0-15,0-21 0,0 22 0,0-22 16,0 0-16,-1 0 16,22 0-16,0 1 0,-21-1 0,21 0 15,-21-21-15,21-21 32,21 21-17,0-21-15,1-1 0,-22 1 0,21 0 16,0-21-16,0 21 0,21-22 0,-20 1 15,-1 21-15,0-22 0,21 22 0,-21-21 16,1 21-16,20-22 0,-21 22 0,0 0 16,0 0-16,22 0 15,-22 21-15,0-21 0,0 21 0,0 0 16,-42 0 15,0 0-31,0 0 16,-21 21-16,20-21 0,-20 21 0,0 0 15,-1-21-15,-20 21 0,21-21 0,-1 0 16,1 21-16,0-21 0,-1 0 0,22 22 16,-21-22-16,21 0 0,-1 0 15,1 0-15,0 21 0,0-21 0,21 21 32,21-21-32,0 0 15,0 21-15,1-21 0,-1 21 16,21-21-16,-21 21 0,22-21 15,-22 22-15,21-22 0,0 21 0,1-21 16,-22 21-16,21 0 0,1-21 0,-22 0 16,21 21-16,-21-21 0,0 0 0,1 21 15,-1-21-15,-42 0 32,-22-21-32,22 0 0,0 21 15,-21-21-15,20 0 0,1 0 0,0 21 16,0-22-16,0 1 0,0 0 15,-1 21-15,22-21 0,-21 0 0,21 0 16,0-1-16,0 1 16,0 0-16,0 0 0,0 0 0,0 0 15,0-1-15,0 1 0,0 0 16,0 0-16,0 42 31,0 0-31,0 22 0,0-22 16,0 21-16,0 0 0,0 1 0,-21-1 15,21 0-15,0 22 0,-21-22 16,21 1-16,0-1 0,0 0 0,-21 1 16,21-22-16,-21 21 0,21-21 0,0 0 15,0 1-15,0-1 0,-22-21 16,22 42-16,-21-42 0,21 21 16,-21-21-16</inkml:trace>
  <inkml:trace contextRef="#ctx0" brushRef="#br0" timeOffset="52187.01">17484 8636 0,'0'0'0,"21"0"16,0-21-1,0 0-15,0 0 16,0 21-16,1-22 16,-22 1-1,21 21-15,-21 21 47,0 1-31,-21-1-16,21 0 0,0 0 0,-22 0 15,1 0-15,21 1 0,-21-1 0,21 0 16,-21 0-16,0 21 0,21-20 16,-21-22-16,21 21 0,0 0 0,-22 0 15,1-21-15,21 21 0,0-42 47,0 0-47,21 21 16,1-21-16,-1 0 0,0-1 0,0 1 15,0 0-15,0-21 0,1 21 0,-1-1 16,0-20-16,0 21 0,21 0 16,-20 0-16,-1-1 0,0 1 15,0 0-15,-21 0 0,21 21 0,0-21 16,-21 42-1,-21 0 1,0-21-16,0 21 0,0 0 16,0-21-16,-1 22 0,1-1 15,-21-21-15,21 21 0,0-21 0,-22 21 16,22-21-16,0 21 0,-21-21 0,20 0 16,1 21-16,0-21 0,0 0 0,0 0 15,0 0-15,42 0 31,0 0-15,0 22-16,0-22 0,0 0 0,1 0 16,-1 0-16,0 0 0,0 21 15,21-21-15,-20 0 0,-1 21 0,0-21 16,21 0-16,-21 0 0,1 0 0,-1 0 16,0 0-16,-42 0 31,0 0-16,-1 0-15,1 0 0,0 0 0,0-21 16,0 21-16,-22-21 0,22-1 16,0 22-16,0-21 0,0 0 15,21 0-15,0 0 16,0 0-16,0-1 16,0 1-16,21 0 15,0 21-15,0 0 16,-21 21-1,0 0-15,21 1 0,-21-1 0,0 0 16,0 0-16,0 0 0,0 0 16,22 1-16,-22 20 0,21-21 0,-21 0 15,0 0-15,21 1 0,-21-1 0,21 0 16,-21 0-16,0 0 0,0 0 16,21 1-16,0-1 15,1-21-15,-1 0 16,0 0-16,0 0 15,21 0-15</inkml:trace>
  <inkml:trace contextRef="#ctx0" brushRef="#br0" timeOffset="53112.03">19579 8382 0,'0'21'16,"0"0"-1,0 1-15,-21-22 0,21 42 16,-21-21-16,0 0 0,21 0 0,-22 1 16,22 20-16,-21-21 0,0 0 0,0 22 15,21-22-15,-21 0 0,0 0 0,21 0 16,0 0-16,-22-21 0,22 22 16,-21-1-16,21-42 31,21-1-16,1 1-15,-1 21 0,0-21 0,0-21 16,21 21-16,-20-1 0,20 1 0,-21 0 16,21 0-16,1 0 0,-22 0 0,0-1 15,21 1-15,-20 21 0,-1-21 16,0 21-16,0 0 0,0 0 0,0 0 16,1 0-16,-44 0 31,1 0-31,0 0 0,-21 0 15,-1 0-15,1-21 0,0 21 0,-22 0 16,1 0-16,20 0 0,-20 0 16,-1 0-16,22 0 0,0 0 0,-1 0 15,1 0-15,21 0 0,-21 0 0,20 0 16,22 21 0,0 0-16,22-21 15,20 0-15,-21 21 0,21 1 16,-20-22-16,20 21 0,0-21 0,1 0 15,-1 21-15,0-21 0,1 21 0,-1-21 16,-21 0-16,21 21 0,-20-21 16,-1 0-16,0 0 0,0 0 0,-42 0 31,0 0-31,-22 0 16,22 0-16,0 0 0,-21-21 0,21 0 15,-22 21-15,22-21 0,0 21 0,0-21 16,-43-22-1,64 22-15,0 0 0,0 0 16,0 0-16,0-1 16,0 1-16,0 0 0,0 0 0,0 0 15,0 0-15,0 42 32,0 0-17,0 0-15,0 0 0,0 22 16,0-22-16,0 21 0,0-21 0,0 22 15,0-1-15,0 0 0,21 1 0,-21-22 16,0 21-16,0 0 0,0 1 0,0-22 16,0 21-16,0-21 0,-21 1 0,21 20 15,-21-21-15,0 0 0</inkml:trace>
  <inkml:trace contextRef="#ctx0" brushRef="#br0" timeOffset="54136.71">17759 10054 0,'-21'0'15,"21"21"-15,0 1 16,-22-1-16,22 0 16,-21-21-16,21 21 0,-21 0 0,21 0 15,0 1-15,-21-1 0,21 0 16,0 0-16,-21-21 0,21 21 15,21-21 17,0 0-32,0-21 0,-21 0 15,21 21-15,1-21 0,-22 0 0,21-1 16,0 1-16,0 0 0,-21 0 0,21 0 16,0 0-16,1-1 0,-1 1 0,-21-21 15,21 21-15,0 21 0,-21-21 16,0-1-16,21 1 15,-42 21 17,0 21-32,0-21 0,0 0 0,-1 22 15,1-22-15,-21 0 0,21 21 0,-22-21 16,22 0-16,0 0 0,-21 0 0,21 21 16,-1-21-16,1 0 0,42 0 62,1 0-62,-1 21 0,0-21 16,0 0-16,0 0 0,0 21 0,1-21 15,-1 0-15,0 0 0,21 21 0,-21-21 16,1 0-16,-1 0 0,0 0 0,0 0 16,0 0-16,-42 0 31,0 0-31,0-21 0,0 21 0,-1-21 15,1 21-15,0-21 0,0 21 16,0-21-16,0 0 0,-1-1 0,22 1 16,-21 0-16,21 0 0,0 0 15,0 0-15,-21-1 0,21 1 16,0 0-16,0 42 31,0 0-15,0 1-16,0-1 0,0 0 15,0 0-15,21 0 0,-21 22 0,21-22 16,-21 0-16,43 85 16,-22-106-16,-21 42 15,0-21-15,0 0 16</inkml:trace>
  <inkml:trace contextRef="#ctx0" brushRef="#br0" timeOffset="138327.68">698 12002 0,'22'0'0,"-1"0"0,-21-22 62,0 1-46,0 0 0,0 0-1,0 0-15,21 21 0,0 0 16,0-21-16,0 21 0,22 0 15,-22-22-15,0 22 0,21 0 0,-20 0 16,20 0-16,-21 0 16,21 0-16,-20 0 0,20 0 0,-21 0 15,0 0-15,0 0 0,1 0 0,-1 22 16,-21-1-16,0 0 16,0 21-16,0-21 0,-21 1 0,-1-1 15,1 0-15,-21 21 0,0-21 16,-1 1-16,22 20 0,-21-21 0,-1 0 15,1 0-15,21 1 0,-43-1 16,22-21-16,21 0 0,0 21 16,0-21-16,-1 0 0,1 0 15,0 0-15,0 0 0,0 0 0,0 0 32,21-21-17,21 21-15,0 0 0,0-21 16,0 21-16,0 0 0,22-22 15,-22 22-15,21 0 0,-21 0 0,22 0 16,-22 0-16,21 0 0,-21 0 0,1 0 16,20 0-16,-21 0 0,0 0 15,0 22-15,1-22 0,-1 21 16,-21 0-16,0 0 0,0 0 0,0 0 16,0 1-16,0-1 0,0 0 0,0 0 15,-21 0-15,-1 0 16,-20 1-16,21-1 0,-21-21 0,20 21 15,-20 0-15,0-21 0,21 21 0,-22-21 16,1 0-16,21 0 0,-22 21 16,22-21-16,0 0 0,-21 0 0,21 0 15,-1 0-15,1 0 0,0 0 16,0 0-16,0 0 0,0 0 16,21-21-1,0 0 16,21 21-31,0-21 16,0 21-16,0 0 0</inkml:trace>
  <inkml:trace contextRef="#ctx0" brushRef="#br0" timeOffset="138675.53">1587 12404 0,'22'0'16,"-22"-21"-16,21 21 16,0-22-16,0 1 15,-21 0 1,21 21-16,-21-21 15,-21 21 17,0 0-32,21 21 15,-21-21-15,21 21 16,21-21 31,0 0-47</inkml:trace>
  <inkml:trace contextRef="#ctx0" brushRef="#br0" timeOffset="139871.69">3111 11536 0,'0'-21'16,"0"0"-16,0-1 15,0 1-15,0 0 0,22 21 16,-1-21-16,-21 0 0,21 21 16,-21-21-16,21 21 0,0 0 15,-21 21-15,21 0 0,1 0 16,-1 0-16,-21 22 0,21-1 15,0 0-15,0 22 0,0-22 0,1 22 16,-1-1-16,-21 1 0,21-1 0,-21 22 16,21-22-16,-21 1 0,0-22 15,21 22-15,-21-22 0,21 0 0,-21 1 16,0-1-16,22 0 0,-22-21 0,21 22 16,-21-22-16,0 0 0,0 0 15,0-42 16,0 0-31,0 0 16,0-22-16,0 22 0,0-21 16,0-22-16,0 22 0,0-21 0,0-1 15,21-21-15,0 22 0,0-22 0,22 22 16,-22-1-16,0-20 0,21 20 16,-21-21-16,22 22 0,-22-1 15,21 1-15,-21-1 0,1 22 0,20-21 0,-21 20 16,0 22-16,0-21 0,1 21 15,-1-1-15,0 1 0,0 21 0,0 0 16,0 0 0,-21 21-1,0 1-15,0 20 0,0-21 0,0 21 16,0 1-16</inkml:trace>
  <inkml:trace contextRef="#ctx0" brushRef="#br0" timeOffset="141347.46">4233 12277 0,'0'0'0,"43"21"15,-22-21-15,0 0 16,0 0-16,0 0 0,0 0 16,1-21-16,-1 0 0,0 21 0,0-22 15,21 1-15,-20 0 0,-1 0 16,0-21-16,-21 20 0,21 1 0,-21-21 15,0 0-15,0 20 0,0-20 0,0 0 16,-21 21-16,0-1 0,0-20 16,-1 21-16,-20 21 0,21-21 15,-21 21-15,20 0 0,-20 0 0,0 0 0,21 21 16,-22 0-16,22 0 0,-21 22 16,21-1-16,-1-21 0,1 21 15,-21 1-15,42-1 0,-21 0 0,0 1 16,21-1-16,0 0 0,0-20 0,0 20 15,0-21-15,0 0 0,0 0 16,21-21-16,0 22 0,0-22 0,0 0 16,0 0-16,1 0 0,-1 0 0,0 0 15,0-22-15,21 22 0,-20-21 16,20 0-16,-21-21 0,21 21 0,1-22 16,-22 1-16,21 21 0,1-22 0,-22-20 15,0 21-15,21 20 0,-21-20 16,1 0-16,-1 21 0,-21-1 0,0 1 15,21 0-15,-42 42 32,21 0-32,0 1 15,-21 20-15,-1-21 0,22 21 0,-21 1 16,21-22-16,0 21 0,0 1 0,0 41 16,0-63-1,0 1-15,0-1 0,21 0 0,1 0 16,-1-21-16,0 0 0,0 0 0,0 0 15,0 0-15,22 0 0,-22 0 0,21 0 16,1-21-16,-1 0 0,0 0 16,-21-22-16,22 1 0,-1 0 15,0-1-15,1 1 0,-22 0 0,0-1 16,0-20-16,0 42 0,-21-22 0,0 1 16,0 21-16,0 0 0,-21-1 15,0 22-15,0 0 0,0 0 0,0 0 16,-1 0-16,1 0 0,0 22 0,0-22 15,21 21-15,-21 0 0,21 0 16,0 0-16,0 0 0,0 1 0,21 20 16,21 21-1,-21-20-15,1-22 0,-1 0 0,0 21 16,0-20-16,0-1 0,-21 0 16,0 0-16,21 0 0,-21 0 0,0 1 0,22-1 15,-22 0-15,0 0 0,0 0 0,0 0 16,21 1-16,-21-1 15,21-21-15,0 21 16,0-21-16,0 0 0,1 0 16,-1 0-16,21 0 0,-21 0 0,22 0 15,-1-21-15,0 21 0,1-21 0,-1-1 16,0 1-16,1 0 0,-1 0 16,0 0-16,1-22 0,-22 22 0,21-21 15,-21 0-15,0-1 0,-21 1 0,0 21 16,0-22-16,0 1 0,0 21 15,0 0-15,-21 0 0,0-1 0,0 1 16,-21 21-16,20 0 0,1 0 16,-21 0-16,0 0 0,20 21 0,-20 1 15,0-1-15,21 21 0,-22-21 0,22 22 16,0-1-16,-21-21 16,42 21-16,-22-20 0,22 20 0,0 21 15,0-41-15,0-1 0,0 0 0,22 0 16,-22 0-16,21-21 0,0 0 15,0 0-15,0 0 0,0 0 16,1 0-16,20 0 0,-21-21 0,0 21 16,0-21-16,22 0 0,-22 0 0,21-22 15,-21 1-15,1 21 16,-1-22-16,0 22 0,0-21 16,0 21-16,0-22 0,-21 22 0,22 21 15,-22-21-15,21 21 0,-21 21 16,0 0-16,0 1 15,0-1-15,0 21 0,0-21 0,0 0 16,0 22-16,0-1 0,0 0 16,0-20-16,0-1 0,0 0 0,21 0 15,0 0-15,0-21 16,0 0-16,1 0 16,-1 0-16,0 0 0,0 0 0,21 0 15,-20 0-15,-1-21 0,0 21 0,0-21 16,0 0-16,22 0 0,-22-22 0,0 22 15,0 0-15,0 0 0,0-22 16,1 22-16,-1 0 0,0 0 0,-21 42 31,0 0-15,0 0-16,0 1 0,0 20 16,0-21-16,0 0 0,0 0 0,0 1 15,0-1-15,0 0 0,0 0 16,0 0-16,21-21 31,0-21-15,-21 0-16,21 0 0</inkml:trace>
  <inkml:trace contextRef="#ctx0" brushRef="#br0" timeOffset="141680.88">6773 11642 0,'-21'0'16,"42"0"-16,-63 0 0,0 0 0,20 21 16,1-21-16,0 21 0,0 0 15,21 0-15,0 1 0,0-1 16,21-21 0,0 0-16,0 0 0,1 0 15,20 0-15,-21 0 0,0 0 0,22 0 16,-22 0-16,0-21 0,0-1 0,0 1 15,-21 0-15,0 0 0,0 0 0,0-22 16,0 22-16,0 0 0,0 0 16,-21 0-16,0 21 0,0-21 15,0 21-15,-1 0 0,1 21 16,21 0-16,-21-21 16,21 21-16,0 0 0,0 0 0,0 1 15,0-1-15,0 0 16,21-21-16,0 0 0,1 21 0,-1-21 15</inkml:trace>
  <inkml:trace contextRef="#ctx0" brushRef="#br0" timeOffset="142264.29">7641 11091 0,'0'0'0,"0"-21"0,0 0 15,0 42 17,0 0-32,0 22 0,0-1 0,-21-21 15,21 43-15,-21-22 0,21 22 16,0-22-16,-21 21 0,21 1 0,0-1 16,-22 1-16,22-1 0,-21 1 0,0-1 15,21-20-15,-21 20 0,0-20 16,21-1-16,-21 0 0,-1 1 0,1-22 15,21 0-15,-21 0 0,0 0 0,21 0 16,-21-21-16,0 0 31,21-21-31,0 0 0,0 0 0,0 0 16,0 0-16,21-1 0,0-20 16,0 21-16,0-21 0,0 20 0,22 1 15,-22 0-15,21-21 0,1 42 16,-1-21-16,0-1 0,22 22 0,-22 0 15,0 0-15,22 0 0,-22 0 0,1 0 16,-1 22-16,0-1 0,-21 0 0,1 0 16,-1 0-16,0 0 0,-21 1 15,0 20-15,0-21 0,-21 21 0,0-20 16,-22-1-16,22 21 0,-21-21 0,-22 0 16,22 1-16,0-1 0,-1 0 15,1 0-15,0 0 0,-1 0 0,22-21 16,-21 22-16,21-22 0,-1 21 15,1-21-15,0 0 0,21-21 32,0-1-17,21 1 1,0 0-16,1 0 0,-1 0 0,0-22 16,21 22-16</inkml:trace>
  <inkml:trace contextRef="#ctx0" brushRef="#br0" timeOffset="142626.12">8551 11218 0,'21'0'0,"-21"-21"0,0 42 31,0 1-31,0-1 0,0 0 0,0 0 16,0 21-16,-21-20 0,21 20 0,-21 0 16,0 22-16,21-22 0,-21 0 0,0 22 15,-1-22-15,1 22 16,0-1-16,0-20 0,21 20 0,-21-21 16,21 1-16,-21 20 0,21-42 0,0 22 15,-22-1-15,22-21 0,0 0 0,0 1 16,0-1-16,0 0 15,0-42 17,0 0-32,0-1 0,0 1 15,22 21-15,-22-21 0,21 0 16</inkml:trace>
  <inkml:trace contextRef="#ctx0" brushRef="#br0" timeOffset="143427.2">8467 12150 0,'0'0'0,"21"0"16,0 0-1,0 0-15,0 0 0,0 0 16,1 0-16,-1-21 0,0-1 0,0 22 16,0-21-16,0 21 0,1-21 15,-1 0-15,0 0 0,0 0 0,0-1 16,0 1-16,1 0 0,-1 0 0,-21 0 15,0 0-15,0-1 0,0 1 32,-21 42-1,-1-21-31,1 22 0,21-1 0,-21 0 16,0 0-16,0 0 0,21 22 15,-21-22-15,21 0 0,-22 0 0,1 0 16,21 22-16,0-22 0,0 0 0,-21 0 15,21 0-15,0 0 0,0 1 16,0-1-16,0 0 0,21 0 16,0-21-1,1 0-15,-1 0 16,0 0-16,0 0 0,0 0 0,22 0 16,-22 0-16,21-21 0,0 21 0,1-21 15,-1 0-15,0-1 0,1 1 16,-1 0-16,0 0 0,1 0 0,-1-22 15,0 22-15,1-21 0,-22 21 0,0-22 16,0 22-16,0 0 0,1 0 0,-22 0 16,0 0-16,0-1 0,0 1 15,-22 21 1,1 0-16,0 0 0,0 0 16,0 21-16,0 1 15,-1-1-15,1 0 0,21 0 16,0 0-16,-21 0 0,21 1 0,0 20 15,-21-21-15,21 0 0,0 0 0,0 1 16,0-1-16,0 0 0,0 0 0,0 0 16,0 0-16,0 1 0,21-1 15,-21 0-15,21 0 0,0 0 0,-21 0 16,0 1-16,0-1 0,0 0 16,-21-21 15,0 0-31,0 0 0,0 0 15,0 0-15,-1 0 0,1 0 0,0 0 16,0 0-16,0 0 0,0 0 16,-1 0-16,44 0 62,-1 0-62</inkml:trace>
  <inkml:trace contextRef="#ctx0" brushRef="#br0" timeOffset="143635.81">9123 12488 0,'21'22'16,"-21"-44"93,-21 1-109,0 21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A95F-6C7F-4203-9332-EDBCC3AB8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62E4A-9631-485E-BFA6-68EB18F68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3B7CB-F843-4F1F-B729-A5DEBD2F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B599-FD03-435B-B30C-995DCC95B0D1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662D2-7969-47FB-B016-5BC3FCD7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55715-AD8A-4FBA-8BD5-6DD43DD7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278F-14EF-4D52-BA5F-291EAB791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281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C9FB-A4CE-4320-B3A0-96274FC9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A45AC-3FDF-4159-A785-830AF8636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14484-FF53-4380-A182-7F93599F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B599-FD03-435B-B30C-995DCC95B0D1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33F9-352D-41FA-A141-09F455B8F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C9624-9DBC-453A-B6BE-8A86493A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278F-14EF-4D52-BA5F-291EAB791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58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A11291-3FB1-4862-A897-0CC8D28DB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9816F-13EA-47DB-8C53-6C18F0C13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97910-E10B-4658-A67B-3BFD6845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B599-FD03-435B-B30C-995DCC95B0D1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0C564-CC2F-4343-822D-C4C9B0BC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4B06E-CEEF-44D2-8E11-DCB0DE87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278F-14EF-4D52-BA5F-291EAB791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76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8409B-EB17-4985-93CB-D06D81499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EAC0A-3450-4B25-9A1A-83DF09AA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FCAEC-149F-430A-8459-35ED3033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B599-FD03-435B-B30C-995DCC95B0D1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E114E-EC46-4718-8726-18127414C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CCF79-4230-4464-AC6C-6D1A5AAE3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278F-14EF-4D52-BA5F-291EAB791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47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A8A83-5029-4A1B-A1D4-22EA4601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AF98C-AD55-4114-B4F0-865940F46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BFC47-C85E-4E65-8005-2177F528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B599-FD03-435B-B30C-995DCC95B0D1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4A311-00A1-4BB8-A572-CB564062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39101-33D5-4F57-9D55-16FA00A8A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278F-14EF-4D52-BA5F-291EAB791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04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2F28-226A-4734-AF3D-717CA58F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99456-CA70-47A2-8EC2-5F8FA10D4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105E9-ED82-42AA-A9E1-0816FED25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90782-B407-42D8-BFDC-F649768E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B599-FD03-435B-B30C-995DCC95B0D1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679B4-C2A2-4D31-85C2-7FBA5D8B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82B21-E583-44FD-8346-8AD42F5F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278F-14EF-4D52-BA5F-291EAB791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73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4A64A-E7FD-4D1C-975E-30191E99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765D8-6D2A-4F3D-B75A-474F66F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92327-42E2-451B-A482-E5507311A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801A9F-7BC3-4A2D-B97D-594F69EEA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9A79A-CC30-49E1-9A4F-B75506CCA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3F08B6-84D0-404F-9DD8-9AEF3CD6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B599-FD03-435B-B30C-995DCC95B0D1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B3B82-74C6-43FF-846E-71761CAA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FF25C-3F8A-41F1-A8B9-5C92A89C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278F-14EF-4D52-BA5F-291EAB791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51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6C6B-E5AF-4A72-BBED-3CF79E31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74314-D3B8-4BF7-8447-B6B9C6E16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B599-FD03-435B-B30C-995DCC95B0D1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9B190-9773-4E99-AD5F-0F18CCBC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719CB-138B-40C2-8D7A-4F854B8E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278F-14EF-4D52-BA5F-291EAB791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63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ADB8CD-BC81-4BDB-A60C-D7633AE4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B599-FD03-435B-B30C-995DCC95B0D1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E23452-C01C-4E09-A0C4-8FA39041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2E61C-AF8B-42D7-8B53-E5F3CF92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278F-14EF-4D52-BA5F-291EAB791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60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59F8-98EC-4C21-8ABF-9F6CC82E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B67BC-9D7F-43DF-AC00-666FDA468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AE1C2-9CFC-4DB5-8AB0-0BB6381C0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E6F90-AE31-4CF0-ABE1-D1E896EC5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B599-FD03-435B-B30C-995DCC95B0D1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71B32-1D87-4888-9653-D1A64D0F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22C5A-44A1-4BE2-AFBF-36439A1C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278F-14EF-4D52-BA5F-291EAB791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6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FAFC-BA3D-403C-A647-DEE38BD50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7BE511-0C05-4EA2-ABC5-2A965DCCF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623BD-5592-4451-AD0B-DFE515A89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EECE8-CB2A-49FC-8E6A-A4B606928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B599-FD03-435B-B30C-995DCC95B0D1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F413E-9E09-4DA4-B827-A77B435E1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96FA6-0B06-446F-8A00-CC7D4D3F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278F-14EF-4D52-BA5F-291EAB791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5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753EB7-7734-47E4-A056-3D0D85DBB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7500D-2BFE-44D9-9068-958F4F252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7CFF9-8187-4198-B06B-78A0DF9A5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FB599-FD03-435B-B30C-995DCC95B0D1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853A9-2794-4575-8AA2-98A00D283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AE7B6-DC87-41D2-B6F5-775A1F160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3278F-14EF-4D52-BA5F-291EAB791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95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FAB1-BC79-48A8-A55B-77F62AFB74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E4F22-402F-41E5-8735-2168F03944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D95A3E-209D-4557-9953-07921CA707AD}"/>
                  </a:ext>
                </a:extLst>
              </p14:cNvPr>
              <p14:cNvContentPartPr/>
              <p14:nvPr/>
            </p14:nvContentPartPr>
            <p14:xfrm>
              <a:off x="68400" y="30600"/>
              <a:ext cx="8633880" cy="565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D95A3E-209D-4557-9953-07921CA707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21240"/>
                <a:ext cx="8652600" cy="567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538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FAB1-BC79-48A8-A55B-77F62AFB74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E4F22-402F-41E5-8735-2168F03944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86C0DD-BEFC-4E06-A337-31D1FACA3629}"/>
                  </a:ext>
                </a:extLst>
              </p14:cNvPr>
              <p14:cNvContentPartPr/>
              <p14:nvPr/>
            </p14:nvContentPartPr>
            <p14:xfrm>
              <a:off x="0" y="76320"/>
              <a:ext cx="11940840" cy="662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86C0DD-BEFC-4E06-A337-31D1FACA3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66960"/>
                <a:ext cx="11959560" cy="664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22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FAB1-BC79-48A8-A55B-77F62AFB74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E4F22-402F-41E5-8735-2168F03944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76CE99-4CEB-44D6-89D4-CFD9EC6B51FD}"/>
                  </a:ext>
                </a:extLst>
              </p14:cNvPr>
              <p14:cNvContentPartPr/>
              <p14:nvPr/>
            </p14:nvContentPartPr>
            <p14:xfrm>
              <a:off x="236160" y="0"/>
              <a:ext cx="11300760" cy="609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76CE99-4CEB-44D6-89D4-CFD9EC6B51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-9360"/>
                <a:ext cx="11319480" cy="611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231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FAB1-BC79-48A8-A55B-77F62AFB74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E4F22-402F-41E5-8735-2168F03944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AD6BDC-9498-4599-8431-B6E47F6D423E}"/>
                  </a:ext>
                </a:extLst>
              </p14:cNvPr>
              <p14:cNvContentPartPr/>
              <p14:nvPr/>
            </p14:nvContentPartPr>
            <p14:xfrm>
              <a:off x="274320" y="7560"/>
              <a:ext cx="9632160" cy="5563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AD6BDC-9498-4599-8431-B6E47F6D42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-1800"/>
                <a:ext cx="9650880" cy="55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493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FAB1-BC79-48A8-A55B-77F62AFB74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E4F22-402F-41E5-8735-2168F03944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5F3389-EBDB-4256-98C6-694A132F6FC6}"/>
                  </a:ext>
                </a:extLst>
              </p14:cNvPr>
              <p14:cNvContentPartPr/>
              <p14:nvPr/>
            </p14:nvContentPartPr>
            <p14:xfrm>
              <a:off x="350640" y="243720"/>
              <a:ext cx="9205200" cy="519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5F3389-EBDB-4256-98C6-694A132F6F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234360"/>
                <a:ext cx="9223920" cy="521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48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FAB1-BC79-48A8-A55B-77F62AFB74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E4F22-402F-41E5-8735-2168F03944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A5688C-AB59-4011-9C72-FC37063D6A35}"/>
                  </a:ext>
                </a:extLst>
              </p14:cNvPr>
              <p14:cNvContentPartPr/>
              <p14:nvPr/>
            </p14:nvContentPartPr>
            <p14:xfrm>
              <a:off x="83880" y="335160"/>
              <a:ext cx="9677520" cy="333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A5688C-AB59-4011-9C72-FC37063D6A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325800"/>
                <a:ext cx="9696240" cy="334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679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FAB1-BC79-48A8-A55B-77F62AFB74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E4F22-402F-41E5-8735-2168F03944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F24614-1091-4E2F-ACC4-5987921F92CD}"/>
                  </a:ext>
                </a:extLst>
              </p14:cNvPr>
              <p14:cNvContentPartPr/>
              <p14:nvPr/>
            </p14:nvContentPartPr>
            <p14:xfrm>
              <a:off x="1630800" y="1044000"/>
              <a:ext cx="6652440" cy="159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F24614-1091-4E2F-ACC4-5987921F92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1440" y="1034640"/>
                <a:ext cx="6671160" cy="161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183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FAB1-BC79-48A8-A55B-77F62AFB74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E4F22-402F-41E5-8735-2168F03944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BA520C-CB85-4672-911E-E91FD5E05DDC}"/>
                  </a:ext>
                </a:extLst>
              </p14:cNvPr>
              <p14:cNvContentPartPr/>
              <p14:nvPr/>
            </p14:nvContentPartPr>
            <p14:xfrm>
              <a:off x="167760" y="152280"/>
              <a:ext cx="7627680" cy="4389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BA520C-CB85-4672-911E-E91FD5E05D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142920"/>
                <a:ext cx="7646400" cy="440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901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2020-11-12T13:10:34Z</dcterms:created>
  <dcterms:modified xsi:type="dcterms:W3CDTF">2020-11-12T14:34:50Z</dcterms:modified>
</cp:coreProperties>
</file>