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31:13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2752 0,'-21'0'63,"21"-21"-63,0-1 15,0 1-15</inkml:trace>
  <inkml:trace contextRef="#ctx0" brushRef="#br0" timeOffset="819.86">4000 741 0,'0'0'16,"22"-21"-16,-22 0 15,21-1-15,-21 1 0,0 0 16,0 0-16,0 0 0,0 0 16,0-1-16,0 44 31,0 20-16,0-21-15,0 21 0,0 1 0,0 20 16,0 1-16,-21 20 0,-1-20 0,1 21 16,0-1-16,0-20 0,0 20 15,0 1-15,-1 0 0,-20-1 0,21-20 16,0 21-16,0-22 0,-1 1 0,1-22 16,0 21-16,21-20 15,0-1-15,0-21 0,-21 0 0,21 1 16,0-1-16,0 0 0,-21-21 0,21-21 31,0 0-31,0-22 16,0 1-16,0 0 0,0-1 0</inkml:trace>
  <inkml:trace contextRef="#ctx0" brushRef="#br0" timeOffset="1171.66">3619 762 0,'-21'-42'0,"42"84"0,-63-127 0,21 43 0,21 0 16,0-1-16,0 1 0,21 0 15,0-1-15,22 1 0,-1 0 0,0 21 16,22-22-16,20 22 0,-20 0 0,21 0 16,-1 0-16,22 21 0,0 0 15,-21 0-15,20 0 0,-20 21 0,21 21 16,-43-21-16,1 22 0,-22-1 15,1 21-15,-22-20 0,-21 20 0,-21-20 16,-1 20-16,-41 1 0,-1-1 16,1 1-16,-22-1 0,1 1 0,-1-22 15,0 21-15,1-20 0,-1-1 16,21 0-16,1-20 0,-1 20 0,22-21 16,0 0-16,21-21 0,-1 21 15,1-21-15,21 22 16,21-22-16,1 0 15,-1 0-15,21 0 0,-21 0 16,0 0-16</inkml:trace>
  <inkml:trace contextRef="#ctx0" brushRef="#br0" timeOffset="1739.34">4932 1715 0,'21'-22'15,"-42"44"-15,63-44 0,-21 1 0,-21 0 0,21 0 16,1 0-16,-22 0 0,0-1 0,0 1 16,0 0-16,0 0 0,0 0 15,0-22-15,0 22 0,0 0 0,-22 0 16,1 0-16,0 21 0,0 0 0,-21 0 15,-1 0-15,1 0 0,0 0 16,-1 21-16,-20-21 0,20 42 16,-20-21-16,-1 1 0,22 20 0,-21 0 15,20 1-15,1-1 0,21 0 0,-22 1 16,22-1-16,21 0 0,0 1 16,0-22-16,0 0 0,0 21 0,21-42 15,1 21-15,-1-21 0,21 0 0,-21 0 16,22 0-16,-1 0 0,0 0 15,1-21-15,-1 0 0,0 0 0,1 0 16,-1-22-16,-21 22 0,21-21 0,-20 0 16,-1-1-16,21 1 15,-21 21-15,0-22 0,1 1 0,-22 21 16,0-21-16,21 20 0,-21 1 16,-21 42-1,-1-21-15,1 22 16,21 20-16,-21-21 0,0 21 0,0-20 15,21 20-15,0 0 0,-21-21 16,21 22-16,0-1 0,0-21 0,0 0 16,0 22-16,0-22 0,0 0 0,21-21 15,0 21-15,0 0 0,0-21 16,22 0-16,-22 0 0,21 0 0,-21 0 16,22 0-16,-1-21 0</inkml:trace>
  <inkml:trace contextRef="#ctx0" brushRef="#br0" timeOffset="2015.18">5694 1397 0,'0'0'0,"0"-21"0,-64-21 16,43 42-16,0 0 16,-21 0-16,20 0 0,-20 21 0,21 0 15,0 0-15,-22 0 0,22 22 0,0-22 16,0 21-16,0 0 0,0 1 15,-1-1-15,1 0 0,0 1 16,21-1-16,0 0 0,0 1 0,0-22 16,0 21-16,0-21 0,0 1 0,0-1 15,21 0-15,22-21 0,-22 0 16,0 0-16,21 0 0,1 0 0,-1 0 16,0 0-16,1-21 0,-1 0 0,0-1 15,1 1-15,-1-21 0,0 21 16,1-22-16</inkml:trace>
  <inkml:trace contextRef="#ctx0" brushRef="#br0" timeOffset="3698.75">6138 741 0,'0'0'0,"0"-21"0,0 0 16,0-1-16,0 1 0,0 42 15,0 22 1,0-22-16,0 21 0,0 1 15,-21-1-15,21 21 0,0 1 0,-21-1 16,0 1-16,0-1 0,-1 1 16,1-1-16,0 1 0,0-1 0,0 1 15,0-1-15,-1 1 0,-20-22 16,21 1-16,0-1 0,21 0 16,-21 1-16,21-22 0,-22 0 0,22 0 15,-21-21-15,21 21 0,0-42 31,0 0-31,0 0 0,21 0 16,1-1-16,-1-20 0,0 21 0,0-21 16,21-1-16,-20 1 0,20 21 0,-21-22 15,21 22-15,-20 0 0,20 0 16,-21 0-16,0 21 0,0 0 0,1 0 16,-1 0-16,0 0 0,-21 21 15,0 0-15,0 0 16,0 0-16,-21 1 15,0-1-15,-1 0 0,1 0 0,0 0 16,0-21-16,0 21 0,0-21 0,-1 0 16,1 0-16,0 0 0,0 0 15,0 0-15,0 0 16,21-21 0,-22 21-1,22 21 1,0 1-16,-21-1 0,21 0 0,0 0 15,0 0-15,0 0 0,0 1 0,0-1 16,0 0-16,0 0 0,0 0 16,21 0-16,1 1 0,-1-1 0,0 0 15,0 0-15,21 0 0,-20-21 16,20 21-16,0-21 0,1 0 0,-1 0 16,21 0-16,-20 0 0,20 0 15,-20 0-15,20-21 0,-21 0 0,1 21 16,20-21-16,-20 0 0,-1-22 0,-21 22 15,21-21-15,-20 21 0,20-22 16,-21 1-16,-21 0 0,0 21 0,21-22 16,-21 1-16,0 21 0,0-22 0,0 22 15,-21 0-15,0 21 0,21-21 0,-21 21 16,0 0-16,-22 0 16,22 0-16,0 0 0,0 21 0,0 0 0,-22 0 15,22 1-15,0 20 0,0-21 16,-22 21-16,22-20 0,0 20 15,21 0-15,-21-21 0,21 1 0,0 20 16,0-21-16,0 0 0,0 0 0,21 1 16,0-22-16,0 0 15,1 0-15,20 0 0,-21 0 16,0 0-16,22-22 0,-22 1 0,0 0 16,0 0-16,21 0 0,-20 0 0,-1-1 15,-21-20-15,21 21 0,0-21 0,0 20 16,-21 1-16,0 0 0,0 0 15,21 0-15,-21 0 0,0-1 16,0 44 15,0-1-31,-21 0 0,21 0 0,-21 0 16,21 22-16,0-22 0,-21 21 0,21-21 16,0 22-16,0-22 0,0 0 0,0 21 15,0-21-15,0 1 0,21-1 16,0 0-16,0-21 0,1 21 0,20 0 15,-21-21-15,21 0 0,1 0 0,-1 0 16,0 0-16,1 0 0,-1 0 16,0-21-16,1 0 0,-1 0 15,0 0-15,1-1 0,-22 1 0,21-21 0,-21 21 16,22-22-16,-22 1 0,0 0 16,0 21-16,0-22 0,-21 22 0,22 0 15,-22 0-15,0 0 0,0-1 16,-22 22-16,1 0 0,0 0 15,-21 0-15,21 0 0,-1 22 0,-20-1 16,21 0-16,-21 0 0,20 21 16,1-20-16,-21-1 0,21 21 0,0-21 15,-1 22-15,22-22 0,0 0 0,-21 0 16,21 0-16,0 0 0,0 1 16,21-22-1,1 0-15,-1 0 0,0 0 0,0 0 16,0 0-16,22-22 0,-22 22 0,0-21 15,21 0-15,-21 0 0,1 0 0,-1 0 16,0-1-16,0 1 0,0 0 16,-21 0-16,21 0 0,-21 0 0,22 21 15,-22-22-15,0 44 47,0-1-47,-22 0 0,22 0 0,0 0 16,-21 22-16,0-22 0,0 21 15,21 22-15,-21-22 0,21 0 16,-21 22-16,21-22 0,-22 22 0,22-1 16,0 1-16,0 20 0,0-20 0,0-1 15,-21 22-15,21-22 0,0 22 0,-21-21 16,21-1-16,0 22 0,0-22 0,-21 22 16,0-22-16,0 22 0,21-21 15,-22-1-15,1 1 0,-21-1 0,21 1 16,0-22-16,-22 0 0,22 1 0,-21-1 15,-1-21-15,1 0 0,21 0 16,-21-21-16,-1 0 0,1 0 0,21 0 0,-22 0 16,22-21-16,0 0 0,0-21 15,21-1-15,0 1 0,0-21 16,0-1-16,21 1 0,0-22 0,0 0 16,22 1-16,-1-22 0,0 21 0,1-21 15,-1 22-15,22-1 0,-22-21 0,0 21 16,22 22-16,-22-22 0,22 22 15,-22-1-15,21 1 0,-20-1 0,20 1 16,-20 20-16,-1-20 0,0 21 0,1-1 16,-1 1-16,-21 0 0,21-1 15</inkml:trace>
  <inkml:trace contextRef="#ctx0" brushRef="#br0" timeOffset="4035.13">8064 1736 0,'0'21'0,"-21"-21"16,42 0 0,1 0-1,-1-21-15,0 0 0,0-1 0,0 22 16,22-21-16,-22 0 0,0 0 16,0 0-16,0 0 0,0 21 0,1-22 15,-22 1-15,-22 21 31,1 0-31,0 0 0,0 21 16,-21-21-16,20 43 0,1-22 0,-21 0 16,21 0-16,0 22 0,-1-22 0,1 0 15,0 21-15,21-21 0,0 1 16,0-1-16,0 21 0,0-21 0,0 0 16,0 1-16,21-22 0,0 0 15,1 0-15,-1 0 0,21 0 16,-21 0-16,22 0 0,-22 0 0,21-22 15,0 1-15,-20 0 0</inkml:trace>
  <inkml:trace contextRef="#ctx0" brushRef="#br0" timeOffset="4379.93">8805 1609 0,'0'0'0,"21"-21"0,-21-1 0,0 1 16,0 0-16,-21 21 15,0 0-15,0 0 0,0 0 16,0 0-16,-22 0 0,22 0 0,0 21 15,0 0-15,0-21 0,-1 22 0,22-1 16,-21 0-16,21 0 0,0 0 16,0 0-16,0 1 0,21-1 15,1 0-15,20-21 0,-21 21 0,0 0 16,22 0-16,-22 1 0,21-22 16,-21 21-16,0 0 0,1 0 15,-1-21-15,0 21 0,-21 0 0,0 1 16,-21-22-1,0 0-15,-22 0 0,22 0 0,-21 0 16,21 0-16,-22 0 0,22 0 16,-21 0-16,21 0 0,-22 0 0,22 0 15,0 0-15,0 0 0,21 21 0,-21-21 16,-1 0-16,22-21 16,0-1-1,22 1-15</inkml:trace>
  <inkml:trace contextRef="#ctx0" brushRef="#br0" timeOffset="5299.36">11493 995 0,'0'0'0,"43"-21"0,-22 0 15,0-22-15,0 22 0,0-21 16,-21-1-16,0 22 0,0-21 0,0 0 16,0 20-16,-21 1 0,0-21 15,-21 21-15,21 0 0,-22-1 16,1 1-16,0 21 0,-1 0 0,1 0 15,-22 0-15,22 0 0,-21 21 0,-1 1 16,-21-1-16,22 21 0,-1 0 16,1 22-16,-1-1 0,1 1 0,21-1 15,-1 1-15,1-1 0,0 1 0,20-22 16,1 22-16,21-22 0,0 0 16,0 1-16,21-22 0,22 0 0,-22 21 15,21-20-15,22-22 0,-1 21 0,1-21 16,-1 0-16,1 0 0,-1 0 0,1 0 15,-1 0-15,-20 0 16,-1-21-16,-21 21 0,0-22 0,-21 1 16,0 0-16,-21 21 15,0 0-15,-21 0 0,20 0 16,-20 0-16,0 0 0,-22 21 0,22 0 16,0 1-16,-22-1 0,22 0 0,-1 0 15,1 21-15,0-20 0,-1 20 0,22 0 16,-21-21-16,21 22 0,0-22 15,21 21-15,0-21 0,0 1 0,0-1 16,0 0-16,21 0 0,0-21 0,21 0 16,-21 0-16,22 0 0,-1 0 0,22 0 15,-22-21-15,21 0 16,-20 0-16,20-1 0,-20 1 0,-1 0 16,0 0-16,1 0 0,-22 21 0,0-21 15,-21-1-15,0 1 0,-21 21 16,0 0-1,-1 21-15,1 1 0,-21-1 0,21 0 16,-22 21-16,1 1 0,0 20 0,-1-21 16,1 22-16,0-1 0,-1 1 15,1 21-15,0-1 0,-22 1 0,22-22 16,0 22-16,-1 0 0,22-22 16,-21 1-16,21-1 0,-1-20 0,1-1 0,0 0 15,21-21-15,-21 22 0,21-22 16,21-42-1,0 0 1,0-1-16,1-20 0</inkml:trace>
  <inkml:trace contextRef="#ctx0" brushRef="#br0" timeOffset="6007.89">12933 804 0,'42'-21'0,"-84"42"0,126-84 0,-62 42 16,20 0-16,-21-1 0,21 1 0,-20 0 15,-22 0-15,-22 42 32,1 0-32,0 22 15,0 20-15,0-21 0,0 43 0,-22-21 16,22 20-16,0 1 0,-21 0 0,20-1 15,-20 1-15,0 0 0,-1-1 0,1 22 16,0-42-16,-1 20 0,1-20 16,21-1-16,-21 1 0,-1-22 0,22 0 15,0-20-15,0-1 0,21 0 0,0 0 16,0-42 0,0 0-1,0-22-15,42 22 0,-21-42 0,0-1 16,22 1-16,-1-22 0,0 0 0,1 1 15,-1-1-15,22-21 0,-1 0 0,-21 1 16,22-1-16,-1 0 0,-20 0 16,-1 21-16,22 1 0,-22 20 0,-21 1 15,21 20-15,-20 22 0,-1-21 0,0 42 16,0 0-16,-21 21 16,0 0-16,21 22 0,-21-1 0,21 21 15,-21 22-15,0-21 0,0 20 0,0 1 16,0 0-16,0-1 15,0 1-15,-21 0 0,21-22 0,-21 22 16,21-22-16,0 1 0,0-1 0,-21 1 16,21-22-16,0 0 0,-21 1 0,21-22 15,0 21-15,0-21 0,0 1 16,0-1-16,-21-21 16,-1-21-1,1-1-15,0 1 0,0 0 0</inkml:trace>
  <inkml:trace contextRef="#ctx0" brushRef="#br0" timeOffset="6183.79">12531 1588 0,'21'0'32,"21"0"-32,-21 0 0,22 0 15,-1 0-15,0 0 0,22 0 0,-22 0 16,22-22-16,-1 22 0,1-21 0,-1 21 15,1 0-15,-1-21 0,22 21 0,-22 0 16,1-21-16,-1 21 0,1-21 16</inkml:trace>
  <inkml:trace contextRef="#ctx0" brushRef="#br0" timeOffset="6463.59">14224 1376 0,'0'-42'15,"0"20"-15,-21 1 0,0 21 16,-1-21-16,1 21 0,0 0 0,-21 0 16,21 0-16,-22 0 0,1 21 15,21-21-15,-22 43 0,22-22 0,-21 0 16,21 21-16,0-21 0,-22 22 0,43-1 16,-21 0-16,0 1 0,21-1 15,-21 0-15,21 1 0,0-1 0,0-21 16,0 22-16,0-22 0,21 21 0,0-21 15,21 0-15,-20 1 0,20-1 16,0-21-16,1 0 0,20 0 16,-21 0-16,22 0 0,-1 0 0,-20 0 15,20-21-15,1 21 0,-22-22 0,22 1 16</inkml:trace>
  <inkml:trace contextRef="#ctx0" brushRef="#br0" timeOffset="6711.45">14838 1566 0,'0'0'0,"21"-21"0,-21 0 0,0-21 15,0 21-15,0-1 0,-21 1 16,0 21-16,-1 0 0,-20 0 16,21 0-16,0 21 0,0 1 15,-1-1-15,-20 0 0,21 0 16,0 0-16,0 22 0,-1-1 0,-20-21 16,42 21-16,-21 1 0,0-1 15,21 0-15,0 1 0,0-22 0,0 21 16,0-21-16,0 22 0,0-22 0,21 0 15,0 0-15,0-21 0,22 21 0,-22-21 16,21 0-16,0 0 0,-20 0 16,20 0-16,0 0 0,1-21 0,-1 0 15,0 0-15,22 0 0,-22 0 16</inkml:trace>
  <inkml:trace contextRef="#ctx0" brushRef="#br0" timeOffset="7080.24">15409 1588 0,'-21'0'0,"0"0"16,0 0-16,0 21 16,21 0-16,0 0 15,0 0-15,21-21 16,0 0-16,0 0 0,0 0 16,0 0-16,22 0 0,-1 0 0,-21 0 15,22 0-15,-22-21 0,0 0 16,0 21-16,21-21 0,-42 0 0,0-1 15,0 1-15,0 0 0,0 0 0,0 0 16,-21 0-16,0 21 16,0 0-16,-21 0 0,20 0 0,-20 0 15,0 0-15,-1 21 0,22 0 16,-21 21-16,0-21 0,-1 1 0,22 20 16,0 0-16,-21-21 0,20 22 0,1-1 15,21-21-15,0 22 0,0-22 0,0 0 16,0 0-16,0 0 0,0 0 15,0 1-15,21-1 0,1 0 0,-1-21 16,21 0-16,0 0 0,-20 0 0,20 0 16,0 0-16,1 0 0,-1-21 15,0 21-15,1-21 0</inkml:trace>
  <inkml:trace contextRef="#ctx0" brushRef="#br0" timeOffset="7435.04">15960 1715 0,'0'0'0,"21"-22"0,21-20 0,-21 0 0,0 21 16,1-1-16,-22-20 0,0 21 15,0 0-15,0 0 0,-22 21 16,1 0 0,0 0-16,0 21 0,0-21 0,0 21 15,-1 0-15,1 21 0,0-20 16,0-1-16,0 0 0,21 21 16,0-21-16,0 1 0,0-1 0,0 0 15,0 0-15,0 0 0,21 0 0,0-21 16,0 22-16,0-1 0,1-21 15,-1 21-15,21-21 0,-21 0 0,0 21 16,1-21-16,-22 21 0,21-21 0,-21 21 16,0 1-16,-21-1 15,-1-21 1,1 0-16,-21 0 0,21 0 0,-22 0 16,1 21-16,21-21 0,-21 0 0,20 0 15,-20 0-15,21 0 0,0 0 0,0 0 16,42 0 15,0 0-31,0 0 0,21-21 16,-20 21-16</inkml:trace>
  <inkml:trace contextRef="#ctx0" brushRef="#br0" timeOffset="7787.2">16658 1736 0,'0'0'16,"42"-43"-16,-20 22 0,-1 0 0,0 21 0,0-21 15,-21 0-15,0 0 0,0-1 16,-21 22-16,0 0 0,0 0 16,-1 0-16,-20 0 0,21 0 15,-21 22-15,20-22 0,-20 21 0,21 0 16,-21 0-16,20 0 0,1 22 16,21-22-16,0 0 0,0 0 0,0 0 15,0 0-15,21-21 0,1 22 16,-1-1-16,0 0 0,21-21 0,-21 21 15,1-21-15,-1 21 0,0 0 0,0-21 16,0 0-16,0 22 0,-21-1 16,0 0-1,-21-21-15,0 0 16,0 0-16,0 0 0,-22 21 0,22-21 16,-21 0-16,0 0 0,-1 0 15,22 0-15,-21 0 0,-1 0 16,22 0-16,0 0 0,0 0 0,0-21 15,0 21-15,21-21 0,0 0 0</inkml:trace>
  <inkml:trace contextRef="#ctx0" brushRef="#br0" timeOffset="8563.29">18309 1207 0,'0'0'0,"21"0"0,0 0 0,1-22 16,-1 1-16,21 21 0,-21-21 15,22 0-15,-1 0 0,0 0 0,1-22 16,-1 22-16,21-21 0,-20-1 16,-1 1-16,-21 0 0,22-1 0,-22 1 15,0 0-15,-21-1 0,0 1 0,0 0 16,0-1-16,-21 1 0,-22 21 15,1-21-15,-21 20 0,-1 1 0,1 0 16,-22 21-16,0 0 0,1 0 0,-1 0 16,21 0-16,-20 21 0,20 0 15,1 1-15,20-1 0,-20 21 0,42-21 16,-22 22-16,43-1 0,0 0 0,0 22 16,0-1-16,22-20 0,20 20 15,0 1-15,1-1 0,-1 1 16,0-1-16,22 1 0,-22-1 0,22 1 15,-22-1-15,0-21 0,1 22 0,-1-22 16,-42 1-16,0 20 0,0-42 16,-21 22-16,-22-1 0,1-21 0,-21 0 15,-22 0-15,0-21 0,1 0 0,-1 0 16,-21 0-16,21 0 0,1 0 16,-1 0-16,0-21 0,1 0 0,20-21 15,22 21-15,0-22 0,20 1 0,1 0 16,21-1-16,0-20 0,0-1 0,0 1 15,21-1-15,1 1 0,20-1 16,0 22-16,1-22 0,-1 43 16,0-21-16,1 21 0,-1 21 0,0 0 15,1 0-15,-1 21 0,0 21 16,-21 1-16,22-1 0,-22 0 0,-21 22 16,21-22-16,-21 22 0,0-22 0,0 21 15,0-20-15,0 20 0,0-20 16,0-1-16,0 0 0,0-21 0,0 22 15,0-22-15,21 0 0,-21 0 0,21 0 16,1-21-16,-1 0 0,21 0 0,0 0 16</inkml:trace>
  <inkml:trace contextRef="#ctx0" brushRef="#br0" timeOffset="8892.11">19177 762 0,'0'0'0,"21"-42"0,0-1 0,0 1 16,-21 21-16,0 0 0,0 0 0,-21 21 16,0 21-16,0 0 15,0 21-15,0 22 0,-1-1 16,-20 22-16,21 0 0,-21 20 16,20 1-16,-20 0 0,21 21 0,-21 0 15,-1 0-15,1 0 0,0 0 0,-1 21 16,-20-21-16,-1 21 0,1 1 15,-1-1-15,-20 0 0,20 0 0,-21-21 16,1 0-16,-1 0 0,22 0 0,-22-42 16,43-1-16,-22 1 0,22-21 0,21-22 15,-22 0-15,43-21 0,0 1 0,0-44 16,21 1-16,1 0 16,-1 0-16,21-21 0,-21-1 15,22 1-15,-1 0 0,0-1 0,1-20 16,20-1-16</inkml:trace>
  <inkml:trace contextRef="#ctx0" brushRef="#br0" timeOffset="9181.94">18838 1863 0,'0'0'0,"21"-64"0,1 1 16,-22 20-16,0-20 0,21 21 0,0 20 15,-21-20-15,21 21 0,0 0 0,0 0 16,1-1-16,-1 1 0,21 21 15,-21 0-15,22 0 0,-1 0 0,-21 0 16,21 0-16,1 21 0,-22 1 0,0-1 16,0 21-16,-21-21 0,0 22 15,0-1-15,-42 0 0,21 1 16,-22-1-16,1 0 0,0 1 0,-1-22 16,-20 21-16,21-21 0,-1 0 0,22-21 15,-21 22-15,21-22 0,-1 0 0,44-22 31,-1 22-15,0-21-16,0 0 0,21 0 0</inkml:trace>
  <inkml:trace contextRef="#ctx0" brushRef="#br0" timeOffset="9517.75">19389 1693 0,'21'0'15,"0"0"-15,0 0 16,0 0-16,0 0 0,1 0 16,-1-21-16,21 21 0,-21-21 0,22 21 15,-1-21-15,-21 0 0,21 21 16,-20-21-16,20-1 0,-21 1 0,-21 0 16,0 0-16,0 0 0,0 0 0,0-1 15,0 1-15,-21 0 16,-21 21-16,20 0 0,-20 0 0,21 0 15,-21 0-15,-1 21 0,1 0 16,0-21-16,-1 43 0,22-22 0,0 0 16,0 0-16,0 22 0,21-22 15,-22 21-15,22-21 0,0 0 0,0 1 16,0 20-16,22-21 0,-1 0 0,0 0 16,0-21-16,0 22 0,0-22 0,22 0 15,-1 0-15,-21 0 0,22 0 16,20 0-16</inkml:trace>
  <inkml:trace contextRef="#ctx0" brushRef="#br0" timeOffset="9935.57">20193 1545 0,'21'-21'15,"-42"42"-15,63-84 0,-42 42 0,21-1 16,-21 1-16,0 0 0,0 0 0,0 0 16,-21 21-1,0 0-15,0 0 0,0 21 16,0 0-16,-1 0 0,1 0 0,0 22 15,0-22-15,0 0 0,0 21 16,-1 1-16,22-22 0,0 21 0,0-21 16,0 1-16,0 20 0,0-21 0,0 0 15,0 0-15,22-21 0,-1 22 16,0-22-16,0 0 0,0 0 0,22 0 16,-22 0-16,21 0 0,-21-22 15,22 1-15,-1 21 0,-21-21 0,21 0 16,-20-21-16,20 20 0,-21 1 15,0-21-15,0 21 0,1 0 0,-1-22 16,0 22-16,-21 0 0,0 42 31,-21 0-31,0 0 16,21 1-16,-22-1 0,1 21 0,21-21 16,0 0-16,-21 1 0,21-1 0,-21 0 15,21 0-15,-21 0 16,42-21 15,0 0-31,-21-21 0,21 0 16</inkml:trace>
  <inkml:trace contextRef="#ctx0" brushRef="#br0" timeOffset="10107.46">20680 1376 0,'0'-21'15,"0"42"-15,0-63 0,0 20 0,0 1 16,0 42 31,0 1-32,21-22 1,0 21-16,0-21 0,0 21 16</inkml:trace>
  <inkml:trace contextRef="#ctx0" brushRef="#br0" timeOffset="10915.53">21209 1376 0,'0'0'16,"21"-21"-16,0 0 0,22-1 0,-22-20 0,0 21 15,0-21-15,0-1 0,0 1 16,1 0-16,-1-1 0,0-20 0,0 20 16,0-20-16,0 21 0,-21-1 15,0 1-15,22 0 0,-22-1 0,0 22 16,0 0-16,0 0 0,-22 21 31,1 0-31,0 42 0,0-21 0,-21 22 16,20-1-16,-20 21 0,0 1 15,21-1-15,-43 22 0,22-21 0,-1 41 16,1-20-16,-21 0 0,20 21 0,-20-22 16,20 1-16,1 21 0,-21-22 15,20 1-15,1 0 0,0-1 0,-1 1 16,1-21-16,0 20 0,-1 1 0,1 0 15,21-1-15,-22-20 0,1 20 16,0-20-16,-1 21 0,1-22 0,0 1 16,-1-1-16,1-21 0,21 22 15,0-22-15,0 1 0,-1-1 0,22 0 16,0 1-16,0-22 0,0 0 0,22 0 16,-1-21-16,0 0 0,0 0 0,21 0 15,1 0-15,-1-21 0,22 0 0,-22 0 16,21-1-16,-20-20 0,20 21 0,1-21 15,-22-1-15,22 1 0,-22-22 16,0 22-16,1-21 0,-1-1 16,0-21-16,-21 22 0,1-22 0,-1 1 0,-21-1 15,0 21-15,0 1 0,-21-22 16,-1 43-16,1-22 0,0 22 16,-21 0-16,-1-1 0,22 22 0,-21 0 15,21 0-15,0 0 0,-1 21 0,1-21 16,21-1-16,0 1 15,0 0-15,21 0 16,22 21-16,-22-21 0,0 21 16,21-21-16,1 21 0,-22-22 0,21 1 15,1 21-15,-1-21 0,0 0 16,1 0-16,-1 0 0,0-1 0,1 1 16,-22 0-16,21 0 0,0-21 15,-20 20-15,20 1 0,-21 0 16,0 0-16,0 0 0,1 0 0,-22-1 15,0 44 17,-22-1-32,1 0 0,21 0 15,-21 0-15,0 0 0,21 1 0,0-1 16,-21 0-16,21 0 0,0 0 16,0 0-1,21-21 1,0 0-16,0-21 15,22 0-15,-22 0 16</inkml:trace>
  <inkml:trace contextRef="#ctx0" brushRef="#br0" timeOffset="11075.43">21675 1418 0,'0'0'0,"-22"0"15,1 0 16,42 0 16</inkml:trace>
  <inkml:trace contextRef="#ctx0" brushRef="#br0" timeOffset="11412.32">21802 1588 0,'21'0'0,"0"0"16,0 0-16,0 0 15,0 0-15,1-22 0,-1 22 0,0-21 16,21 21-16,-21-21 0,1 21 16,-1-21-16,0 21 0,-21-21 0,0 0 15,21 21-15,-21-22 16,-21 22-16,0 0 0,0 0 15,-1 0-15,-20 22 0,0-1 16,21 0-16,-22 0 0,22 0 0,-21 0 16,21 22-16,-1-22 0,1 21 0,0-21 15,21 1-15,0 20 0,0-21 16,0 0-16,0 0 0,0 1 0,21-1 16,0 0-16,22-21 0,-22 21 0,21-21 15,-21 0-15,22 0 0,-1 0 0,0 0 16,-20 0-16,20 0 0,-21-21 15,21 0-15,-20 0 0</inkml:trace>
  <inkml:trace contextRef="#ctx0" brushRef="#br0" timeOffset="11736.13">22288 1630 0,'0'-42'0,"0"84"0,0-106 0,0 43 0,0 0 16,22 0-16,-22 0 0,21 0 0,0-1 16,0 22-16,0 0 15,0 0-15,1 0 16,-1 0-16,0 0 0,0 0 0,0 22 15,0-1-15,1 0 0,-1 0 0,-21 21 16,0-20-16,21 20 16,-21-21-16,0 21 0,0-20 0,0 20 0,0-21 15,0 0-15,-21 0 0,0 1 16,21-1-16,-22-21 0,1 0 0,21 21 16,-21-21-16,0 0 15,21-21-15,0 0 16,0-1-16,0 1 0,0 0 15,21 0-15,0 0 0,0-22 16,1 22-16,-1-21 0,0 21 0,21-22 16,-21 22-16,22 0 0,-1-21 0,0 21 15,-20 21-15,20-22 0,0 1 16,1 0-16,-1 21 0,0 0 16,-21 0-16,22 0 0</inkml:trace>
  <inkml:trace contextRef="#ctx0" brushRef="#br0" timeOffset="12132.42">23262 1503 0,'21'0'16,"0"0"-16,1 0 15,-1 0-15,0-21 16,0 0-16,0-1 16,-21 1-16,0 0 15,0 0-15,-21 21 16,0 0-16,0 0 15,-22 0-15,22 0 0,0 0 0,-21 21 16,21 0-16,-1-21 0,-20 21 0,21 1 16,0-1-16,0 0 0,21 0 15,0 0-15,0 0 0,0 1 0,0-1 16,0 21-16,21-21 0,0 0 0,21 1 16,-21-1-16,1 0 0,-1 21 15,0-21-15,0 1 0,0-1 0,0 0 16,-21 0-16,22 0 0,-22 0 15,0 1-15,-22-1 0,1 0 16,0-21-16,0 0 0,0 0 16,-22 21-16,22-21 0,-21 0 15,21 0-15,-22 0 0,22 0 0,0 0 16,-21 0-16,21 0 0,-1 0 0,1 0 16,0 0-16,0 0 15,0 0-15,0 0 0,-1 0 0</inkml:trace>
  <inkml:trace contextRef="#ctx0" brushRef="#br0" timeOffset="12878.99">3196 2350 0,'0'0'0,"-21"0"0,0 0 15,0 0 1,21 21-16,21-21 16,0 0-16,21 0 0,1 21 15,41-21-15,1 0 0,21 0 0,21 0 16,21 0-16,0 0 16,21 0-16,22 0 0,-1 0 0,1 0 15,21 0-15,-1 0 0,1 0 0,0 21 16,-1-21-16,-20 21 0,20 0 0,-20-21 15,-1 22-15,-20-1 0,-22-21 16,0 21-16,-21 0 0,0-21 0,-21 21 16,-21-21-16,-22 0 0,1 21 0,-22-21 15,-21 0-15,0 0 0,-42 0 16,-21 0-16,-1 0 16,-20-21-16,-1 21 0,-20-21 0,-1 21 15,-21-21-15,-21 0 0</inkml:trace>
  <inkml:trace contextRef="#ctx0" brushRef="#br0" timeOffset="13179.82">3768 2582 0,'0'0'0,"-106"22"0,21-22 0,22 0 16,-1 21-16,22-21 0,21 0 15,21 21-15,42-21 16,0 0-16,43 0 0,0 0 0,-1 0 15,43 21-15,0-21 0,0 0 16,43 0-16,-1 0 0,21 0 0,-20 0 16,41 0-16,-20 0 0,21 0 15,-22 0-15,1 0 0,-1 0 0,1 0 16,-22 0-16,21 0 0,-41 0 16,-1 0-16,-21 0 0,0 0 0,-21 0 15,-22 0-15,1 0 0,0 0 0,-22 0 16,-21 0-16,1 0 0,-1 0 0,0 0 15,1 0-15,-22 0 0,0-21 16,21 0-16,-20 21 0,20-21 0</inkml:trace>
  <inkml:trace contextRef="#ctx0" brushRef="#br0" timeOffset="13911.38">13377 2625 0,'-84'0'0,"168"0"0,-232-21 16,85 21-16,-22 0 0,43 0 0,-22-22 16,22 22-16,-1 0 0,1 0 15,21 0-15,0-21 0,63 0 16,0 0-16,22 21 16,-1 0-16,43-21 0,0 21 0,0 0 15,42 0-15,0 0 16,22-21-16,20 21 0,1 0 0,41 0 15,1 0-15,0 0 0,21 0 0,21 0 16,0 0-16,-21 21 0,22 0 16,-1-21-16,-21 21 0,0-21 0,-21 21 15,-22-21-15,1 21 0,-43-21 0,1 22 16,-22-22-16,-21 0 0,-43 0 16,1 21-16,-21-21 0,-1 0 0,-42 0 15,0 0-15,-21-21 16,-42-1-16,0 1 15,-22 0-15,-20 0 0</inkml:trace>
  <inkml:trace contextRef="#ctx0" brushRef="#br0" timeOffset="14319.14">12340 2752 0,'0'0'0,"64"21"0,-22-21 0,43 0 0,-1 0 15,22 0-15,21 0 0,21 0 0,0 0 16,22 0-16,20 0 0,22 0 15,21 0-15,0 0 0,21 0 0,0 0 16,21 0-16,-21 0 0,42 0 0,-42 21 16,21-21-16,-21 21 0,-21-21 15,21 21-15,-42 1 0,-22-22 0,1 0 16,-22 21-16,-42-21 0,0 0 0,0 0 16,-42 0-16,-22 0 0,1 0 15,-22 0-15,0 0 0,-20 0 16,-1 0-16,0 0 0,-21-21 15,0-1 1,0 1-16</inkml:trace>
  <inkml:trace contextRef="#ctx0" brushRef="#br0" timeOffset="14449.07">18246 3048 0,'0'0'0,"0"21"16,-22-21 0</inkml:trace>
  <inkml:trace contextRef="#ctx0" brushRef="#br0" timeOffset="56310.95">2667 4276 0,'0'-43'0,"0"86"0,0-107 15,0 22-15,0 21 0,0-22 0,0 22 16,0 0-16,0 0 0,0 0 16,0 0-16,0 42 31,0 21-31,0-21 0,0 22 0,0 20 15,0 1-15,0-1 0,0 22 16,0-1-16,0 1 0,-21 0 0,0 21 16,-1-22-16,1 22 0,21-21 0,-21 21 15,0-22-15,0-20 0,0 20 16,-1-20-16,22-1 0,0-20 16,0 20-16,0-20 0,0-22 15,0 21-15,0-21 0,0 0 0,0 1 16,0-44-1,0 1 1,0 0-16,0-21 0,0-1 0,0 1 16,0 0-16</inkml:trace>
  <inkml:trace contextRef="#ctx0" brushRef="#br0" timeOffset="56683.25">2011 4233 0,'0'-42'0,"0"84"0,0-126 15,0 41-15,0-20 0,0 21 16,0-1-16,0 1 0,21 0 0,21 20 16,1-20-16,-1 21 0,21 0 15,1 0-15,21-1 0,-22 22 0,22 0 16,-1 0-16,1 22 0,0-1 15,-22 0-15,1 21 0,-1 22 16,-20-1-16,-22 1 0,0 20 0,-21-20 16,0 21-16,-21-22 0,0 22 0,-22-22 15,-20 1-15,20-1 0,-20-20 16,-1 20-16,1-21 0,-1 22 16,1-43-16,21 21 0,-22 1 0,22-22 15,21 0-15,-22 0 0,22-21 16,0 21-16,42-21 31,0-21-31,0 21 0,22-21 0,-1 0 16</inkml:trace>
  <inkml:trace contextRef="#ctx0" brushRef="#br0" timeOffset="57307.39">3514 5355 0,'0'-21'16,"0"0"-16,0 0 0,0 0 15,0-1-15,21 1 0,-21-21 16,21 21-16,-21-22 0,0 22 0,0-21 15,0 21-15,0 0 16,0-22-16,-21 22 0,0 0 0,-1 0 16,1 21-16,0 0 0,0 0 0,0 0 15,-22 21-15,22 0 0,-21 0 16,21 0-16,-22 22 0,22-1 0,-21 0 16,0 1-16,20-1 0,-20 0 15,21 1-15,0-1 0,0 0 0,-1 1 16,1-1-16,21 0 0,0 1 0,0-1 15,0-21-15,0 22 0,0-22 16,21 0-16,1 0 0,-1-21 0,0 0 16,0 0-16,21 0 0,-20 0 15,20-21-15,0 0 0,1 0 16,-1-1-16,0-20 0,-21 21 0,22-21 16,-1-1-16,0 1 0,-20 0 15,20-1-15,-21 1 0,0 0 0,0-1 16,1 22-16,-22-21 0,0 21 0,0-1 15,21 1-15,-21 42 32,-21 1-32,21-1 0,-22 21 15,22-21-15,-21 22 0,21-22 16,-21 21-16,21-21 0,0 22 0,0-22 16,0 21-16,0-21 0,0 0 0,0 1 15,0-1-15,0 0 0,0 0 16,21 0-16,0 0 0,1-21 0,-1 0 15,0 0-15,0 0 0,0 0 16,22 0-16,-22 0 0,21-21 0,-21 0 16</inkml:trace>
  <inkml:trace contextRef="#ctx0" brushRef="#br0" timeOffset="57584.24">4318 5207 0,'0'0'0,"0"-42"0,0 21 16,0-1-16,-21-62 15,0 63-15,-1-1 0,1 22 16,0 0-16,0 0 16,0 0-16,21 22 0,-21-1 15,21 21-15,-22-21 0,22 22 0,0-1 16,-21 0-16,21 1 0,-21-1 0,0 0 16,21 1-16,0-1 0,0 0 15,0 1-15,0-1 0,0-21 0,0 21 16,0-20-16,0-1 0,21 0 15,0-21-15,0 21 0,1-21 0,-1 0 16,21 0-16,-21 0 0,22 0 0,-22-21 16,21 21-16,22-42 0,-22 20 15,0 1-15,1-21 0</inkml:trace>
  <inkml:trace contextRef="#ctx0" brushRef="#br0" timeOffset="59395.63">4953 4614 0,'0'0'0,"0"-42"0,0 21 16,0-21-16,0-1 16,-21 43-16,0 21 15,21 1-15,-22-1 16,1 21-16,21-21 0,0 43 0,0-22 16,-21 22-16,21-1 15,-21 1-15,0-1 0,21 1 0,-21-1 16,21 1-16,-22-1 0,22-21 0,-21 22 15,21-22-15,0 1 0,-21-1 16,21-21-16,-21 21 0,21-20 0,0-1 16,0 0-16,0 0 0,0-42 47,0 0-47,21 0 0,-21-22 15,21 22-15,-21-21 0,21 21 0,1-22 16,-1 22-16,0-21 0,0 21 15,0-1-15,0-20 0,1 21 0,-1 0 16,0 0-16,21-1 0,-21 22 16,1 0-16,-1 0 0,0 0 0,0 0 15,0 0-15,-21 22 16,0-1-16,0 0 16,0 0-16,-21 0 0,0 0 15,0-21-15,0 22 0,-1-22 16,-20 21-16,21-21 0,0 0 0,-22 0 15,22 0-15,0 0 0,0 0 0,0 0 16,0 0-16,-1 0 0,22 21 16,0 0-1,0 0 1,0 0-16,0 1 16,0-1-16,22 0 15,-1 0-15,0 0 0,0 0 16,-21 1-16,21-1 0,0 0 15,1 0-15,20 0 0,-21 0 0,21 1 16,1-1-16,-1-21 0,0 21 0,1-21 16,20 0-16,1 0 0,-22 0 15,22 0-15,-1 0 0,1 0 0,-1 0 16,1 0-16,-22-21 0,21 0 0,-20-1 16,20 1-16,-20 0 0,-1-21 15,0 21-15,-21-1 0,22-20 16,-22 21-16,0-21 0,0 20 0,-21 1 15,21-21-15,-21 21 0,0 0 0,0-1 16,0 1-16,-21 21 0,-21-21 16,21 21-16,0-21 0,-22 21 0,1 0 15,0 0-15,20 21 0,-20 0 0,0-21 16,-1 21-16,1 1 0,21 20 16,-21-21-16,20 0 0,-20 0 0,21 22 15,0-22-15,0 0 0,21 21 0,0-20 16,0-1-16,0 0 0,0 0 15,0 0-15,21 0 16,21-21-16,-21 0 0,0 0 0,22 0 16,-1 0-16,0 0 0,1-21 0,-22 21 15,21-21-15,1 0 0,-22 0 16,0 0-16,21-1 0,-21 1 0,1 0 16,-22 0-16,21 0 0,0 21 0,-21-21 15,21-1-15,-21 1 0,0 0 16,0 42 31,0 0-47,0 1 0,-21-1 15,21 0-15,0 0 0,0 0 16,0 0-16,0 1 0,0-1 0,0 0 16,0 0-16,0 0 0,21 0 15,0 1-15,0-1 0,22 0 0,-22 0 16,0-21-16,21 21 0,1-21 0,-1 0 15,0 0-15,22 0 0,-22 0 0,22 0 16,-1 0-16,-20 0 0,20 0 16,-21-21-16,22 0 0,-22 0 0,22 0 15,-22-22-15,0 22 0,1-21 16,20-22-16,-20 43 16,-22-21-16,0 21 0,-21-1 0,0-20 15,0 21-15,0 0 0,0 0 0,0-1 16,0 1-16,-21 21 0,0 0 15,-1 0-15,1 0 0,-21 0 16,21 0-16,-22 21 0,22-21 0,-21 22 16,0-1-16,-1 0 0,1 21 0,0-21 15,20 1-15,-20-1 0,21 0 16,-21 21-16,20-21 0,1 1 0,21-1 16,0 0-16,0 0 0,0 0 15,21-21-15,1 0 0,-1 0 16,21 0-16,-21 0 0,22 0 15,-1-21-15,-21 21 0,21-21 0,-20 0 16,20 21-16,-21-21 0,0-1 0,0 1 16,1 0-16,-1 21 0,0-21 15,0 0-15,-21 0 0,21 21 16,0-22-16,-21 44 47,0-1-32,-21-21-15,0 21 0,0 0 0,0 21 16,0-20-16,-1 20 0,1-21 16,21 43-16,0-22 0,-21 0 15,21 22-15,-21-1 0,21 1 0,0-1 16,0 1-16,0-1 0,0 22 0,0-22 16,0 22-16,0-21 0,-21 20 15,21 1-15,-21 0 0,-1-22 0,22 22 16,-21-22-16,0 1 0,0 20 0,21-20 15,-21-1-15,0-20 0,-1 20 0,1-20 16,0-22-16,-21 21 0,21-21 0,-1 0 16,-20 1-16,21-1 0,0-21 15,-22 0-15,22 0 0,0-21 0,0-1 16,0 1-16,21-21 0,0 0 0,0-1 16,0 1-16,0-22 0,0 1 15,0-1-15,42 1 0,-21-22 0,0 22 16,22-22-16,-1 0 0,0-20 15,22 41-15,-22-21 0,22 1 0,-22 20 16,0-20-16,22 20 0,-22 22 0,1-22 16,-1 22-16,-21 0 0,21-1 0,-20 1 15,-1 0-15,21-1 16,-21 22-16,-21 0 0,0 0 0,21 0 16,1-1-16,-22 1 15,21 21-15,-21-21 0,0 0 0,21 21 16,0-21-16,-21 0 0</inkml:trace>
  <inkml:trace contextRef="#ctx0" brushRef="#br0" timeOffset="60054.95">7429 5546 0,'-21'21'16,"42"-21"15,1 0-31,-1 0 15,0-21-15,21 21 0,-21-21 16,22 21-16,-22-22 0,21 22 0,-21-21 16,1 0-16,20 0 0,-21 21 15,0-21-15,0 0 0,1-1 0,-1 22 16,-21-21-16,21 21 0,-21-21 16,0 0-16,-21 21 15,0 0-15,-1 0 0,1 0 16,0 0-16,0 21 0,0 0 15,0 0-15,-1-21 0,1 22 0,0-1 16,0 21-16,0-21 0,21 0 0,0 1 16,0-1-16,-21 0 0,21 0 15,0 0-15,0 0 0,0 1 0,21-1 16,0-21-16,0 21 0,0-21 0,22 21 16,-22-21-16,21 0 0,0 0 0,1 0 15,-1 0-15,0 0 16,22-21-16,-22 0 0,1 21 0,20-21 15,-21-1-15,1-20 0,-1 21 0,0 0 16,1 0-16,-1-1 0,0 1 16,-20 0-16,-1 0 0,-21 0 0,0 0 15,-21 21 1,-1 0-16,1 0 16,0 0-16,0 0 15,0 21-15,21 0 0,0 0 16,0 0-16,-21 0 0,21 1 15,0-1-15,0 0 0,0 0 16,0 0-16,0 0 0,0 1 0,0-1 16,0 0-16,0 0 15,0 0-15,-22-21 78,1 0-78,0 0 0,0 0 16,-21 0-16,-1 0 0,-20 0 0</inkml:trace>
  <inkml:trace contextRef="#ctx0" brushRef="#br0" timeOffset="60660.6">3196 6033 0,'-42'0'0,"84"0"0,-127 0 0,43 0 15,0 0-15,-1 0 0,1 0 0,0 0 16,-1 0-16,22 0 0,-21 0 16,0 0-16,20 0 0,-20 0 0,21 0 15,0 0-15,0 0 0,42 0 47,0 0-47,21 0 16,22 0-16,-22 0 0,22 0 0,-1 0 15,22 0-15,21 0 0,-1 0 16,22 21-16,0-21 0,0 0 16,22 0-16,20 0 0,0 21 0,22-21 15,-1 21-15,1-21 0,-1 21 0,22 0 16,0-21-16,-22 22 0,1-1 16,20-21-16,-41 21 0,20 0 0,1-21 15,-22 21-15,-21 0 0,0-21 0,0 22 16,-21-22-16,0 0 0,-21 0 15,0 21-15,0-21 0,-21 0 0,-1 0 16,1 0-16,-22 0 0,-20 0 0,20 0 16,-42 0-16,22 0 0,-22 0 0,0 0 15,0 0-15,0 0 0,1 0 16,-22-21 0,-22 21-1,-20 0-15,21 0 0,0 0 16,-22-22-16,1 22 0,0 0 0,-22 0 15,1-21-15</inkml:trace>
  <inkml:trace contextRef="#ctx0" brushRef="#br0" timeOffset="61115.34">2921 6287 0,'0'0'0,"-42"0"0,20 0 0,-20 0 16,21 0-16,0 0 0,21 21 15,21-21 1,0 0-16,21 0 0,22 21 0,-22-21 15,43 0-15,0 0 0,-1 0 0,43 0 16,0 0-16,0 0 16,21 0-16,1 0 0,20 21 0,21-21 15,1 21-15,-1-21 0,22 21 0,-21-21 16,20 22-16,-20-22 0,-1 21 16,1-21-16,-43 21 0,21-21 0,-42 0 15,0 21-15,-21-21 0,0 21 0,-21-21 16,-1 0-16,-20 0 0,-1 0 15,-20 0-15,-1 0 0,-21 0 0,0 0 16,0 0-16,1 0 0,-1 0 16,0 0-16,0 0 0,0 0 15,-42 0 17,0 0-32,-21 0 0</inkml:trace>
  <inkml:trace contextRef="#ctx0" brushRef="#br0" timeOffset="64487.07">2074 7260 0,'0'0'0,"0"21"0,21-21 0,1 0 15,-1 0 1,0 0-16,0 0 0,0-21 16,0 21-16,22-21 0,-22 0 15,0 0-15,21 0 0,-20-1 16,-1 1-16,0 21 0,21-21 0,-21 0 16,-21 0-16,0 0 0,0-1 15,0 1-15,-21 21 0,0-21 0,-21 21 16,-1 0-16,-20 0 0,-1 0 15,22 0-15,-21 0 0,-1 21 0,1 0 16,-1 1-16,1-1 0,-1 0 16,1 21-16,20 1 0,1-1 0,0 0 15,20 1-15,1-1 0,21 0 16,0 1-16,0-22 0,0 21 0,21 0 16,22 1-16,-22-22 0,21 21 15,1-21-15,20 1 0,-21 20 16,1-21-16,20 0 0,-20 22 0,-1-22 15,0 21-15,1-21 0,-1 22 16,-21-1-16,-21-21 0,0 21 0,0 1 16,0-22-16,-42 21 0,21-21 15,-43 22-15,22-22 0,-22 0 0,-20 0 16,20 0-16,-21 1 0,1-22 16,-1 0-16,22 0 0,-22 0 0,21-22 15,22 22-15,-21-21 0,20 0 16,1 0-16,21 0 0,-22 0 15,22-1-15,21 1 0,0 0 0,0 0 16,-21 0-16,21 0 0,0-1 16,21 22-16,0 0 15,1-21-15,20 21 0,0 0 16,1 0-16,-1-21 0,21 21 0,-20-21 16,20 21-16</inkml:trace>
  <inkml:trace contextRef="#ctx0" brushRef="#br0" timeOffset="64811.89">2434 7874 0,'0'0'0,"-42"-21"16,21 21-16,-1 0 15,1 0-15,21-21 0,-21 21 0,0 0 16,0 0-1,21 21-15,0 0 0,0 0 16,0 22-16,0-22 0,0 0 16,0 0-16,0 0 0,0 22 15,-21-22-15,21 0 0,-22 0 0,22 21 16,0-20-16,0-1 0,-21 0 16,0 0-16,21 0 15,-21-21-15,21-21 47,0 0-47,0 0 16,0 0-16</inkml:trace>
  <inkml:trace contextRef="#ctx0" brushRef="#br0" timeOffset="65127.49">2498 7641 0,'0'0'0,"0"-21"16,0 0 0,0 0 62,0 0-78,-22 21 31,1 0-31,0 0 16,0 0-1,21 21-15,0 0 16,0 0-16,0 0 16,0 0-16,21-21 0,0 22 0,-21-1 15,21-21-15</inkml:trace>
  <inkml:trace contextRef="#ctx0" brushRef="#br0" timeOffset="65819.09">2730 7853 0,'0'21'0,"-21"-21"0,21 21 16,-21 0-1,21 1-15,0-1 16,0 0-16,0 0 0,0 0 15,0 22-15,0-22 0,0 0 16,0 0-16,0 21 0,0-20 0,0-1 16,-21 0-16,21 0 0,0 0 15,0 0-15,0 1 0,0-1 16,-21-21-16,0 0 16,-1-21-1,22-1-15,0 1 0,0 0 16,0 0-16,0 0 0,0-22 15,0 22-15,0-21 0,0 21 0,0-22 16,22 22-16,-1-21 0,0 21 16,0 0-16,21-1 0,-20 1 15,20 0-15,-21 0 0,21 21 0,-20 0 16,20 0-16,-21 0 0,0 0 0,0 0 16,1 21-16,-1 0 0,0 0 15,-21 1-15,0-1 0,21 0 0,-21 21 16,0-21-16,0 1 0,0 20 0,0-21 15,0 0-15,0 0 0,0 1 16,-21-1-16,21 0 0,-21-21 16,0 0-16,21-21 31,0 0-15,21-1-16,0 1 0,-21-21 0,21 21 15,21-22-15,-20 22 0,20 0 16,-21-21-16,21 21 0,1-1 0,-1 1 15,0 21-15,1 0 0,-1 0 0,0 0 16,-20 0-16,-1 0 0,21 0 16,-21 21-16,-21 1 0,21-1 0,-21 0 15,0 21-15,0-21 0,0 22 16,0-22-16,0 21 0,0-21 0,-21 1 16,21 20-16,0-21 0,-21 0 15,21 0-15,-21 1 0,0-1 16,21 0-1,0-42 1,0 0 0,21-1-16</inkml:trace>
  <inkml:trace contextRef="#ctx0" brushRef="#br0" timeOffset="66023.97">3958 7980 0,'0'21'15,"0"0"1,0 0-16,0 1 0,0 20 0,0-21 16,-21 0-16,21 0 15,0 22-15,0-22 0,0 0 0,0 0 16,0 0-16,0 1 0,0-1 0,0 0 16,0-42 15</inkml:trace>
  <inkml:trace contextRef="#ctx0" brushRef="#br0" timeOffset="66323.31">4064 7768 0,'0'0'0,"-21"0"15,0 0-15,42 0 47,0 0-31,0-21-16,0 21 0,0 0 0,-21-21 15,0 0-15,0 0 16,0-1 0,-21 22-16,0-21 0,0 21 15,0 0-15,0 0 0,-1 0 0,1 0 16,0 0-16,0 21 0,21 1 15,-21-22-15,21 21 0,-21-21 16,21 21-16,0 0 16,21-21-16,0 0 0,0 0 15</inkml:trace>
  <inkml:trace contextRef="#ctx0" brushRef="#br0" timeOffset="66663.12">4953 7366 0,'0'0'0,"21"-21"0,-21 0 0,0 0 16,0 42 15,0 0-31,0 0 0,0 21 0,0-20 16,0 20-16,-21 21 0,21-20 15,-21-1-15,0 22 0,21-22 0,-22 21 16,1 1-16,0-1 0,21-20 16,-21 20-16,0 1 0,0-22 15,-1 22-15,22-22 0,-21 0 0,21-21 16,-21 22-16,21-22 0,-21 0 0,21 0 16,0 0-16,0 1 0,21-22 15,0 0-15,0 0 16,1 0-16,20 0 0,-21-22 0,21 1 15,1 0-15,-22 0 0,21 21 0</inkml:trace>
  <inkml:trace contextRef="#ctx0" brushRef="#br0" timeOffset="67095.87">5355 8192 0,'0'0'0,"42"0"0,-20-22 0,20 1 16,-21 0-16,0 0 0,0-21 16,-21 20-16,0 1 0,0 0 0,0-21 15,0 21-15,-21-1 0,0 1 16,0 21-16,-21-21 0,20 21 15,1 0-15,-21 0 0,21 21 0,-22 0 16,22 1-16,-21-1 0,21 21 0,-22-21 16,22 22-16,0-1 0,0 0 15,0 1-15,0-22 0,21 21 0,-22 0 16,22-20-16,0-1 0,0 0 0,0 0 16,0 0-16,22 0 0,-1-21 15,0 0-15,0 0 0,21 0 0,-20 0 16,-1 0-16,21-21 0,-21 0 15,0 0-15,22 0 0,-22 0 0,0-1 16,0-20-16,0 21 0,1-21 16,-1 20-16,0-20 0,-21 21 0,0-21 15,21 20-15,-21 1 0,21 21 16,-21 21 0,0 1-1,0-1-15,0 0 0,0 21 0,0-21 16,0 1-16,0-1 0,0 0 0,0 0 15,0 0-15,21 0 0,-21 1 16,22-1-16,-22 0 0,21-21 16,0 0-16,-21 21 0,21-21 15,0 0-15,0 0 0,1 0 0,-1 0 16,0 0-16,0 0 0</inkml:trace>
  <inkml:trace contextRef="#ctx0" brushRef="#br0" timeOffset="67439.67">5863 8234 0,'0'-21'0,"21"-43"15,0 43-15,-21 0 0,22 0 16,-22 0-16,21 21 0,0-22 16,0 1-16,0 21 0,0 0 0,22 0 15,-22 0-15,0 0 0,21 0 0,-20 0 16,-1 21-16,0-21 0,0 22 16,0-1-16,0 0 0,1 0 15,-22 21-15,0-20 0,0-1 0,0 21 16,0-21-16,0 0 0,0 1 0,-22-1 15,1 0-15,0 0 0,0 0 16,0 0-16,21-42 31,0 0-31,0 0 16,21-21-16,0 20 0,0 1 16,0-21-16,1 21 0,-1-22 15,0 1-15,21 21 0,-21-21 0,1 20 16,-1 1-16,0-21 0,0 21 0,0 21 15,-21-21-15,21-1 0,1 1 0,-22 0 16,21 21-16,-21-21 16,0 0-16</inkml:trace>
  <inkml:trace contextRef="#ctx0" brushRef="#br0" timeOffset="67931.39">7832 7281 0,'0'0'16,"21"-42"-16,0 0 0,0 21 0,21-22 16,-20 22-16,-1 0 0,0 0 0,-21 0 15,0-1-15,21 22 0,-21 22 31,0 20-31,0-21 16,0 21-16,0 22 0,-21-22 16,21 22-16,-21-1 0,0-20 0,-1 20 15,1 1-15,0-1 0,0 1 0,-21-22 16,20 21-16,1-20 0,0-1 16,-21 0-16,21 1 0,21-1 0,-22 0 15,22-20-15,-21-1 0,21 0 0,0 0 16,21-21-1,1 0-15,-1-21 16,0 21-16,0-21 0,0 0 16</inkml:trace>
  <inkml:trace contextRef="#ctx0" brushRef="#br0" timeOffset="68275.2">8234 7620 0,'0'0'0,"0"-21"16,-21 42 15,-1 0-31,22 0 0,-21 1 16,21-1-16,0 21 0,-21-21 0,21 0 15,0 1-15,-21 20 0,21-21 16,0 0-16,0 0 0,0 1 0,0-1 16,0 0-16,0 0 0,21-21 0,0 0 15,0 0-15,1 0 16,-1-21-16,0 21 0,0-21 0,-21 0 15,21-1-15,0 1 0,-21 0 0,0-21 16,0 21-16,0-1 0,0 1 0,0-21 16,0 21-16,0 0 0,0-1 15,0 1-15,-21 21 0,21-21 16,-21 21 0,0 0-1,21-21 1,-21 21-16,21-21 0</inkml:trace>
  <inkml:trace contextRef="#ctx0" brushRef="#br0" timeOffset="68467.09">7726 7472 0,'0'0'0,"0"-42"15,21 42-15,0 0 16,0-22-16,22 22 15,-22 0-15,21 0 0,0-21 0,1 21 16,-22 0-16,21 0 0,-21 0 0,22 0 0,-22 0 16,0 0-16,0 0 15,0 0-15,1 0 0</inkml:trace>
  <inkml:trace contextRef="#ctx0" brushRef="#br0" timeOffset="69607.95">9737 7726 0,'21'21'15,"0"-21"-15,0 0 0,21 0 16,-20 0-16,20 0 0,0 0 16,22-21-16,-22 0 0,22 0 15,-22-22-15,21 22 0,1 0 0,-1-21 16,1-1-16,-1 1 0,1 0 0,-1-22 15,-20 22-15,20-1 0,-20-20 0,-1 21 16,0-22-16,1 22 0,-43-1 16,21 1-16,-21-21 0,0 20 0,0 22 15,-21-21-15,-1 21 0,-20-1 0,21 1 16,-21 0-16,-1 21 0,22 0 0,-21 0 16,-1 0-16,1 21 0,21 22 15,-21-22-15,-1 21 0,22 0 0,-21 22 16,-1-1-16,1 1 0,21 21 0,-21-1 15,-1 1-15,1 0 0,21-1 16,-22 22-16,22-21 0,0 21 16,0-1-16,-21 1 0,42 0 0,-22-21 15,1 21-15,0-1 0,0-20 0,21 21 16,-21 0-16,21-22 0,0 1 0,-21 0 16,-1-1-16,1 1 0,0-21 0,21 20 15,-21-20-15,0-1 0,21 1 16,0-1-16,-21-20 0,21-1 0,0 0 15,0 1-15,0-22 0,0 0 0,21-21 16,0 0-16,21-21 0,-21 0 16,22-1-16,-1-20 0,0 0 15,1-1-15,-1-20 0,0 21 0,1-22 16,-1 1-16,0-22 0,1 0 0,-22 1 16,21-1-16,-21-21 0,1 21 0,-22 1 15,0-1-15,0 0 0,0 1 16,-22 20-16,1 1 0,-21-1 0,21 22 15,-22-22-15,1 22 0,0 21 0,-1 0 16,22-22-16,-21 22 0,21 21 0,-22-21 16,22 0-16,21 0 15,21 0 1,1 21-16,20 0 16,0-22-16,1 1 0,-1 21 15,0-21-15,22 0 0,-22 0 0,22 0 16,-1 21-16,1-22 0,-22 1 15,21 0-15,1 0 0,-22 0 0,1 0 16,-1-1-16,-21 1 0,0 0 16,0 0-16,-21 0 0,0 0 15,-21 21 1,0 0-16,0 21 16,0-21-16,0 21 0,-1 21 0,1-21 15,21 1-15,-21 20 0,0-21 16,0 0-16,21 22 0,-21-22 0,21 0 0,0 21 15,0-21-15,0 1 0,0-1 16,21 0-16,0-21 16,0 0-16,21 0 0,-20 0 0,20 0 15,-21 0-15,21 0 0,-20-21 0,20 0 16,0-1-16,-21 1 0,1 0 0,20 0 16,-42 0-16,21-22 0,-21 22 0,0 0 15,0-21-15,0 21 0,0-22 0,0 22 16,0 0-16,-21 0 0,0 0 15,0-1-15,-1 22 0,1 0 0,0 0 16,0 0-16,0 0 0,0 0 0,-1 0 16,1 0-16,0 0 0,0 22 15,0-1-15,21 0 0,-21-21 16</inkml:trace>
  <inkml:trace contextRef="#ctx0" brushRef="#br0" timeOffset="69895.78">11493 7091 0,'22'-21'0,"-44"42"16,44-63-16,-1 20 0,0 1 0,-21 0 16,0 42 15,0 22-31,0-22 0,0 21 15,-21 0-15,21 1 0,-21-1 0,-1 22 16,1-22-16,0 21 0,0-20 0,0 20 16,0-20-16,-1-1 0,1 21 15,21-20-15,0-22 0,-21 21 0,21 1 16,-21-22-16,21 21 0,0-21 0,0 0 16,0 1-16,0-1 0,0 0 15,21-21 1,0-21-16</inkml:trace>
  <inkml:trace contextRef="#ctx0" brushRef="#br0" timeOffset="70532.81">12107 7705 0,'0'0'0,"0"-21"0,21-1 15,1 1-15,-22 0 16,0 0-16,0 0 0,0 0 16,0-1-16,-22 22 15,1-21-15,-21 21 16,21 0-16,0 0 0,-22 0 0,1 0 16,0 21-16,-1-21 0,1 22 0,0-1 15,-1 21-15,1-21 0,0 0 0,-1 22 16,1-22-16,21 21 0,-22-21 0,22 22 15,-21-22-15,42 0 0,0 21 16,0-20-16,0-1 0,0 0 0,0 0 16,21-21-16,0 0 0,22 0 15,-22 0-15,21 0 0,0 0 0,1 0 16,-1-21-16,0 0 0,1 21 0,-1-21 16,0-22-16,-20 22 0,20 0 15,0-21-15,1-1 0,-1 22 16,-21-42-16,21 20 0,1 1 0,-22-22 15,0 1-15,21-1 0,-20 1 0,-1-1 16,0 1-16,0-1 0,0 22 0,-21-21 16,21 20-16,-21 1 0,0 0 15,0-1-15,0 22 0,0-21 0,0 21 16,0 42 0,-21 0-16,0 0 0,21 21 15,-21 1-15,21-1 0,-21 22 16,0-1-16,-1 1 0,1-1 15,0 1-15,0-1 0,0 1 0,-22 63 16,22-85-16,0 21 0,0-20 16,0-1-16,21 0 0,0-20 0,0 20 15,0-21-15,0 0 0,0 0 16,0 1-16,0-1 0,21 0 16,0-21-16,0 0 15,0 0-15,1-21 0,-1 0 16,0 21-16,0-22 0,0 1 0,0 0 15,1 0-15</inkml:trace>
  <inkml:trace contextRef="#ctx0" brushRef="#br0" timeOffset="70883.61">12467 7705 0,'21'0'31,"0"0"-31,1 0 0,-1-21 0,0 21 16,0 0-16,0-22 0,0 22 16,1-21-16,-1 21 0,0-21 0,0 21 15,0-21-15,-21 0 16,0 0 0,-21 21-1,0 0-15,0 0 0,0 0 0,21 21 16,-22 0-16,1-21 0,0 21 15,0 0-15,21 22 0,0-22 0,-21 0 16,21 0-16,-21 0 0,21 0 0,0 1 16,0-1-16,0 0 0,0 0 0,0 0 15,0 0-15,21-21 0,0 22 16,0-22-16,0 0 16,0 0-16,1 0 0,-1 0 0,0 0 15,21 0-15,-21-22 0,1 1 0</inkml:trace>
  <inkml:trace contextRef="#ctx0" brushRef="#br0" timeOffset="71315.36">13102 7620 0,'0'0'16,"0"-21"-16,0 0 0,0 0 16,0-1-16,21 1 0,0 21 15,1 0-15,-22-21 16,21 21-16,0 0 0,0 0 0,0 0 15,22 0-15,-22 21 0,0 0 0,0-21 16,0 22-16,0 20 0,1-21 0,-22 0 16,0 22-16,21-22 0,-21 21 0,0-21 15,0 22-15,0-22 0,0 0 16,0 0-16,-21 21 0,-1-20 16,1-1-16,0 0 0,0-21 15,0 0 1,21-21-1,0 0-15,0-1 0,0 1 0,21 0 16,0 0-16,0 0 0,22-22 16,-22 22-16,21-21 0,-21 0 0,22-1 15,-22 22-15,21-21 0,-21-1 0,22 22 16,-22-21-16,21 21 0,-21 0 0,0 21 16,1-22-16,-1 1 0,0 21 15,-21 21 16,0 1-31,0-1 16,-21 0 0,21 0-16,-21-21 0</inkml:trace>
  <inkml:trace contextRef="#ctx0" brushRef="#br0" timeOffset="76839.67">3704 10710 0,'0'-21'16,"21"21"0,-21-21-1,21 21 1,-21-21-16,0 0 15,0 0 1,0-1 0,-21 22-1,0 0-15,0-21 0,-21 21 0,20 0 16,1 0-16,0 0 0,-21-21 0,21 21 16,-1 0-16,-20 0 0,21 0 15,0 0-15,0 0 0,-22 0 0,22 0 16,0 0-16,0 0 0,0 0 0,-1 0 15,1 0-15,0 0 0,0 0 16,-21 0-16,20 0 0,1 0 0,0 21 16,0-21-16,0 21 0,0-21 15,-1 22-15,1-22 0,0 21 16,0-21-16,0 21 0,-22 0 0,22-21 16,0 21-16,0-21 0,0 21 0,0 1 15,-1-22-15,1 21 0,0 0 16,0 0-16,0-21 0,0 21 0,-1 0 15,1-21-15,0 22 0,0-1 16,0 0-16,0-21 0,-1 21 0,1 0 16,0 0-16,0 1 0,0-22 0,0 21 15,-1 0-15,1 0 0,0 21 16,0-20-16,0-1 0,0 0 0,21 21 16,-22-21-16,1 1 0,0 20 15,0-21-15,21 0 0,-21 22 16,0-22-16,-1 0 0,22 21 0,-21-21 15,21 1-15,0-1 0,-21 0 16,0 21-16,21-21 0,-21 1 0,21-1 16,0 0-16,0 0 0,0 0 0,-21 0 15,21 22-15,0-22 0,0 0 16,-22 0-16,22 0 0,0 1 0,0 20 16,0-21-16,0 0 0,0 0 0,0 1 15,0-1-15,0 0 0,0 0 16,0 0-16,0 0 0,0 1 0,0-1 15,0 0-15,0 0 16,0 0-16,0 0 0,22 1 16,-22-1-16,21-21 0,-21 21 15,0 0-15,21 0 0,0 0 0,0-21 16,-21 22-16,21-1 0,1 0 16,-22 0-16,21-21 0,0 21 0,0 0 15,-21 1-15,21-22 0,0 21 0,1 0 16,-1 0-16,0-21 0,0 21 15,0 0-15,0-21 0,1 22 0,-1-1 16,0-21-16,21 21 0,-21 0 0,1 0 16,-1-21-16,0 21 0,0 1 15,0-22-15,22 21 0,-22 0 16,0-21-16,0 21 0,0-21 0,22 21 16,-22 0-16,0-21 0,0 22 0,21-22 15,-20 0-15,-1 21 0,0-21 16,0 0-16,21 0 0,-20 0 0,-1 21 15,0-21-15,21 0 0,-21 0 0,1 0 16,20 0-16,-21 0 0,0 0 16,22 0-16,-22 0 0,21 0 0,-21 0 15,22 0-15,-22 0 0,21-21 0,0 21 16,-20 0-16,20-21 0,-21 21 0,21-22 16,-20 22-16,20-21 0,0 21 15,-21-21-15,1 21 0,20-21 16,-21 0-16,21 21 0,-20-21 0,20 21 15,-21-22-15,0 1 0,0 21 0,1-21 16,20 0-16,-21 21 0,0-21 0,0 21 16,1-21-16,-1-1 0,0 1 15,0 21-15,0-21 0,0 0 0,1 0 16,-1 0-16,21-1 0,-21 1 0,0 21 16,1-21-16,-1 0 0,0 0 0,0-22 15,0 22-15,-21 0 0,21 0 0,1 0 16,-1 0-16,-21-1 15,0-20-15,21 21 0,-21 0 0,21 0 16,-21-22-16,0 22 0,21-21 0,-21 21 16,21-22-16,-21 22 0,22-21 0,-22 21 15,0-22-15,0 22 0,0 0 16,21-21-16,-21 20 0,0 1 0,0-21 16,21 21-16,-21 0 0,0-22 0,0 22 15,0 0-15,0 0 0,0 0 0,0-1 16,0 1-16,0-21 0,0 21 15,0 0-15,0-1 0,0 1 0,-21 0 16,21 0-16,0 0 0,-21-22 0,21 22 16,0 0-16,0 0 0,-22 0 15,22 0-15,-21-1 0,21 1 16,-21 0-16,21 0 0,0 0 0,-21 21 16,0-21-16,0-1 0,21 1 0,-22 0 15,1 21-15,21-21 0,-21 0 16,0 21-16,0-21 0,0 21 0,21-22 15,-22 1-15,1 21 0,0-21 0,0 21 16,21-21-16,-21 0 0,0 21 0,-1-21 16,1-1-16,0 22 0,21-21 15,-21 21-15,0-21 0,0 21 0,-1 0 16,1-21-16,0 21 0,-21 0 0,21 0 16,-22-21-16,22 21 15,-21 0-15,-1 0 0,1 0 0,21 0 16,-21 0-16,-1 0 0,1 0 0,21 0 15,-22 0-15,1 0 0,21 0 16,-21 0-16,20 0 0,-20 0 0,21 21 16,0 0-16,0-21 0,-1 21 0,22 0 15,0 1-15,-21-22 0,21 21 16</inkml:trace>
  <inkml:trace contextRef="#ctx0" brushRef="#br0" timeOffset="78403.46">3217 11472 0,'0'0'0,"0"-21"15,0 0 1,-21 21-1,0 0 1,0 0-16,0 0 16,-1 0-16,1 0 0,0 21 15,0-21-15,21 21 0,-21-21 16,0 22-16,-1-1 0,1 0 16,0 0-16,21 0 15,-21 0-15,21 1 0,-21-22 16,21 21-16,-21 0 0,21 0 15,0 0-15,-22 0 16,22 1-16,0-1 0,0 0 16,-21-21-16,21 21 0,0 0 15,0 0-15,0 1 0,0-1 16,0 0-16,21-21 0,-21 21 16,22 0-16,-22 0 15,21-21-15,-21 22 0,21-22 0,0 21 16,0-21-16,0 0 0,-21 21 15,22-21-15,-1 0 0,0 0 16,0 0-16,0 0 0,0 0 16,1 0-16,-22-21 0,21 21 15,0-21-15,0-1 0,0 22 0,0-21 16,1 0-16,-1 0 0,-21 0 16,21 0-16,0-1 0,-21 1 0,21 0 15,-21 0-15,21 0 0,-21 0 0,0-1 16,0 1-16,0 0 0,0 0 0,0 0 15,0 0-15,0-1 16,-21 1-16,21 0 0,-21 21 0,0-21 16,0 0-16,0 21 0,-1 0 0,1-21 15,-21 21-15,21 0 0,0 0 16,-1 0-16,1 0 0,0 0 0,0 0 16,0 0-16,0 0 15,-1 21-15,1-21 0,0 21 16,0 0-16,0-21 0,21 21 0,-21 0 15,21 1-15,-22-1 0,1-21 0,21 21 16,0 0-16,0 0 0,0 0 0,0 1 16,0-1-16,0 0 0,0 0 15,0 0-15,0 0 0,0 1 16,0-1-16,0 0 0,21 0 0,1-21 16,-22 21-16,21-21 0,0 21 15,0-21-15,0 0 0,0 0 0,1 0 16,-1 0-16,0 0 0,0 0 15,0 0-15,0 0 0,1 0 16,-1 0-16,0-21 0,21 0 0,-21 21 16,1-21-16,-1 0 0,0 0 0,0-1 15,-21 1-15,0 0 0,21 0 0,-21 0 16,0 0-16,0-1 0,0-20 16,-21 21-16,21 0 0,-21 0 0,0-1 15,0 1-15,-1 0 0,-20 0 0,21 21 16,0 0-16,21-21 0,-21 21 15,-1 0-15,1 0 0,0 0 0,0 0 16,21 21-16,-21-21 0,0 21 0,-1 0 16,22 0-16,-21 1 0,0-1 0,21 0 15,-21 0-15,0 0 16,21 0-16,-21 1 0,21 20 0,-22-21 16,22 0-16,-21 0 0,21 1 0,0-1 15,0 0-15,0 0 0,0 0 16,0 0-16,0 1 0,21-1 15,1-21-15,-22 21 0,21-21 0,0 0 16,0 0-16,0 0 0,0 0 0,1 0 16,-1 0-16,0 0 0,0 0 15,0 0-15,22-21 0,-22 0 0,0 21 16,0-22-16,0 1 0,0 0 0,1 0 16,-22-21-16,21 20 0,-21 1 15,0 0-15,0-21 0,0 21 16,0-22-16,0 22 0,-21 0 0,-1-21 15,1 20-15,0 1 0,0 0 0,-21 0 16,20 0-16,1 21 0,0 0 16,0 0-16,-21 0 0,20 0 0,1 0 15,0 21-15,0 0 0,0-21 0,0 21 16,-1 22-16,1-22 0,21 0 16,-21 0-16,21 0 0,-21 0 0,21 1 15,-21-1-15,21 0 0,0 0 16,0 0-16,0 0 0,0 1 0,0-1 15</inkml:trace>
  <inkml:trace contextRef="#ctx0" brushRef="#br0" timeOffset="92716.23">4868 11261 0,'21'0'15,"-42"0"79,0 0-78,0 0-16,0 0 15,0 0-15,-1-21 16,1 21-16,0 0 0,0 0 15,0 0-15,0 0 0,-1-22 16,1 22 0,21-21 15,21 21 31,1 0-62,-1 0 0,0 0 16,21 0-16,-21 0 0,1 0 16,-1 0-16,21 0 0,-21 0 0,22 0 15,-1 0-15,0 0 0,-21 0 16,43 0-16,-22 0 0,1 0 0,20 0 16,-21 21-16,22-21 0,21 0 0,-22 0 15,22 22-15,-1-1 0,1-21 16,0 21-16,-1-21 0,1 21 0,0-21 15,-1 21-15,1-21 0,-21 21 0,-1-21 16,1 0-16,-1 22 0,-21-22 0,1 21 16,-1-21-16,0 0 15,-20 0-15,20 0 0,-21 0 0,0 0 0,22 0 16,-22 0-16,0 0 16,0 0-16,-42 0 62,0 0-62,0 0 16,-1 0-16,1 0 0,0 0 0,0-21 15,0 21-15,0-22 0,-1 22 0,-20 0 16</inkml:trace>
  <inkml:trace contextRef="#ctx0" brushRef="#br0" timeOffset="93963.97">5016 11345 0,'0'0'0,"-21"0"0,0-21 15,-21 0 1,21 21-16,21-21 16,-22 21-16,44 0 31,-1 0-15,0 0-16,21 0 0,-21 0 15,1 0-15,20 0 0,-21 21 0,21-21 16,1 0-16,-1 0 0,0 21 0,22-21 15,-1 0-15,1 0 0,21 0 0,-22 0 16,22 21-16,21-21 0,-22 0 16,1 0-16,0 0 0,-1 0 15,1 0-15,-22 0 0,22 0 0,-21 0 16,-1 0-16,1 0 0,-1 0 16,-21 0-16,22 0 0,-22 0 0,-21 0 15,22 0-15,-22 0 0,0 0 0,0 0 16,0 0-16,1-21 0,-1 0 15,0 0 1,0 21 0,-21-21-16,0 0 31,0-1-15,-21 22-16,0 0 0,0-21 15,-1 21-15,1-21 0,0 0 0,0 0 16,0 0-16,0 21 15,-1-22-15,1 22 0,0-21 0,21 0 16,-21 21-16,0-21 0,0 21 0,-1 0 16,1-21-16,0 21 0,0 0 0,0-21 15,0-1-15,-1 22 16,1 0-16,21 22 78,21-22-78,-21 21 0,22-21 0,-1 21 16,0 0-16,21-21 0,-21 21 15,22 0-15,-22-21 0,21 22 0,1-1 16,-1 0-16,-21-21 0,21 21 0,1-21 16,-1 21-16,0-21 0,-20 0 0,20 21 15,-21-21-15,0 0 0,0 0 16,1 22-16,-22-1 47,-22-21-47,1 21 0,0-21 15,0 0-15,-21 21 0,20-21 16,-20 21-16,0 0 0,-22-21 0,22 22 16,-22-1-16,22 0 0,-21 0 15,20 0-15,-20 0 0,20 1 0,1-1 16,0 0-16,-1 0 0,1 0 0,0 0 15,21 1-15,-22-1 0,22-21 0,0 21 16,0 0-16,0-21 0,21 21 16,-22-21-16,22 21 15,-21-21-15,42 0 32,1-21-32,-1 0 0,0 21 15,0-21-15,21 0 0,-20 0 0,20-1 16,0 1-16,-21 0 0,43 0 15,-22-21-15,1-1 0,20 22 0,-21-21 16,1 21-16,-1-1 0,0-20 16,1 21-16,-1 0 0,-21 0 0,0 21 15,1-22-15,-1 1 0,0 21 16,-21-21-16,0 42 62,0 0-30,-21-21-17,0 0-15,-1 0 0,1 0 16</inkml:trace>
  <inkml:trace contextRef="#ctx0" brushRef="#br0" timeOffset="98375.38">8763 10202 0,'21'0'93,"-21"22"-93,21-22 0,0 0 16,1 0-16,20 0 0,-21 0 16,0 0-16,22 0 0,-1 0 15,-21 0-15,21-22 0,1 22 0,-1-21 0,0 21 16,1-21-16,-22 0 0,0 21 16,0-21-16,-21 0 15,0-1-15,0 1 0,-21 0 16,0 21-16,-21 0 0,20 0 0,-20 0 15,0 0-15,-22 0 0,22 0 16,-22 21-16,1-21 0,21 43 0,-1-22 16,1 0-16,0 21 0,-1-21 0,1 22 15,21-22-15,0 21 0,21 1 16,0-22-16,0 21 0,0-21 0,0 0 16,21 1-16,0-1 0,21 0 15,-21 0-15,22-21 0,-1 0 0,0 0 16,1 0-16,-1 0 0,-21 0 15,22 0-15,-22 0 0,0 0 0,0 0 16,-63 0 0,21 0-1,-22 0-15,1 21 0,0-21 0,-22 21 16,1 1-16,20-1 0,-20 0 0,20 0 16,1 21-16,0-20 0,-1-1 15,22 21-15,0-21 0,0 0 16,21 1-16,0-1 0,0 21 0,0-21 15,21 0-15,0-21 0,0 0 16,22 22-16,-1-22 0,0 0 16,1 0-16,-1 0 0,22 0 0,-1-22 15,1 1-15,-1 0 0,1 0 0,-1 0 16,1 0-16,-1-1 0,1 1 0,-22-21 16,0 21-16,1-22 0,-22 22 15,21 0-15,-42-21 0,21 21 0,-21-1 16,0 1-16,0 42 15,-21 1 1,21 20-16,0-21 0,-21 0 16,0 0-16,0 22 0,21-22 0,-22 0 15,22 0-15,-21 0 0,0 1 16,21-1-16,0 0 0,0 0 16,-21-21-16,21 21 0,-21-21 15,21-21 16,0 0-31,21 0 0,0 0 16,0-1-16,0 1 0,1 0 0,-1-21 16,0 21-16,0-1 0,0-20 0,22 21 15,-22 0-15,21 0 0,-21 21 0,22 0 16,-22 0-16,21 0 0,-21 0 16,0 0-16,1 21 0,-1-21 0,0 21 15,-21 0-15,0 21 0,0-20 16,0-1-16,0 0 0,0 0 0,0 0 15,0 0-15,0 1 0,-21-1 16,0 0-16,21 0 0,-22 0 16,22 0-16,-21-21 0,0 22 15,21-44 17,21 1-17,0 21-15</inkml:trace>
  <inkml:trace contextRef="#ctx0" brushRef="#br0" timeOffset="98971.95">10414 10605 0,'0'0'0,"21"-43"16,-21 22-16,0 0 16,0 0-16,-21 21 0,0 0 15,0 0-15,-1 0 16,-20 0-16,21 0 0,-21 21 0,20 0 15,-20 0-15,21 0 0,-21 22 0,-1-22 16,1 21-16,21-21 0,-22 22 0,22-22 16,0 0-16,0 21 15,0-20-15,21-1 0,0 0 0,0 0 16,21-21-16,0 0 0,0 0 16,22 0-16,-1 0 0,0 0 0,-21 0 15,22-21-15,-1 21 0,0-21 16,-20 0-16,20-1 0,-21 1 0,0 0 15,0 0-15,1 21 0,-1-21 0,-21 0 16,0-1-16,21 1 0,-21 0 0,21 21 16,-21-21-16,0 42 15,0 0 1,0 0-16,0 22 0,-21-22 0,0 21 16,21 1-16,-21 20 0,-1-21 15,1 22-15,21-1 0,-21 1 0,0-1 16,0 22-16,21-21 0,0-1 15,-21 22-15,21-22 0,-22 1 0,1-1 16,21 1-16,0-1 0,-21 1 0,0-1 16,21-20-16,-21 20 0,0-21 0,21 1 15,-22-1-15,1 0 0,0-20 16,0-1-16,-21 0 0,20 0 0,-20 0 16,0-21-16,-1 0 0,1 0 0,0 0 15,-1 0-15,1-21 0,21 0 0,-21 0 16,-1 0-16,22-22 0,0 1 15,-21 0-15,42-1 0,-22 1 16,22 0-16,0-1 0,0 1 0,0 21 16,0-22-16,22 1 0,-1 21 0,0-21 15,0-1-15,0 22 0,22-21 0,-1-1 16,-21 1-16,43 0 0</inkml:trace>
  <inkml:trace contextRef="#ctx0" brushRef="#br0" timeOffset="99423.69">11007 10160 0,'0'-21'16,"0"42"-16,0-63 0,0 63 16,-22 0-1,1 0-15,0 22 0,0-1 16,0 0-16,0 1 0,-1-1 0,1 21 15,0-20-15,0 20 0,0-20 16,0-1-16,-1 0 0,1 1 0,21-22 0,-21 21 16,21-21-16,0 0 15,0 1-15,0-1 0,0 0 16,21-21-16,0 0 16,1-21-16,-1 0 0,0 21 15,0-22-15,21 1 0,-20 0 16,-1 21-16,0-21 0,0 0 0,0 21 15,0 0-15,1-21 0,-1 21 0,0 0 16,-21 21 0,0 0-16,0 0 15,0 0-15,0 0 0,0 1 16,0-1-16,-21-21 16,21 21-16,0-42 46,0 0-46,0-1 16,0 1-16,21 0 0</inkml:trace>
  <inkml:trace contextRef="#ctx0" brushRef="#br0" timeOffset="99575.6">11282 10456 0,'0'-21'16,"0"42"-16,0-63 0,0 63 62,0 0-62,0 1 16,21-1-16,0-21 15</inkml:trace>
  <inkml:trace contextRef="#ctx0" brushRef="#br0" timeOffset="99935.39">11620 10562 0,'0'0'15,"0"-21"-15,0 0 16,0 0 0,-21 21-16,0 0 15,0 0-15,0 0 0,0 21 16,-1-21-16,1 21 0,0 0 16,0 0-16,0 1 0,0-1 0,21 0 15,0 0-15,0 0 0,0 0 16,0 1-16,0-1 0,21 0 15,-21 0-15,21-21 0,0 21 0,0-21 16,0 21-16,1 1 0,-1-22 16,0 21-16,0-21 0,-21 21 0,0 0 15,0 0 1,0 0-16,-21-21 0,0 0 16,0 0-16,-1 0 0,1 0 0,0 0 15,0 0-15,0 0 0,0 0 16,-1 0-16,1 0 0,0 0 15,21-21-15,0 0 0,0 0 16,42 0-16,-20 0 16,-1-1-16</inkml:trace>
  <inkml:trace contextRef="#ctx0" brushRef="#br0" timeOffset="100347.16">12150 10097 0,'21'-22'15,"-21"44"1,0-1-16,0 0 16,-21 0-16,-1 21 0,1 1 15,0-1-15,0 0 0,0 22 0,0-22 16,-22 1-16,22 20 0,0-21 16,0 22-16,0-22 0,-1 1 0,1-22 15,21 21-15,0 0 0,0-20 16,-21-1-16,21 0 0,0 0 15,0-42 1,0 0 0,21 0-16,-21-1 0,43 1 0,-22 0 15,0-21-15,21-1 0,-21 22 16,22-21-16,-1 0 0,0 20 16,1 1-16,-1 0 0,-21 0 0,22 21 15,-1 0-15,-21 0 0,0 21 0,0-21 16,1 21-16,-22 0 0,0 22 15,0-22-15,0 21 0,0-21 0,0 22 16,0-22-16,0 0 0,0 21 0,-22-20 16,1-1-16,0 0 0,21 0 0,-21 0 15,0 0-15,21 1 0,-21-22 16,21 21-16,-22-21 0</inkml:trace>
  <inkml:trace contextRef="#ctx0" brushRef="#br0" timeOffset="101191.18">4762 12298 0,'0'21'15,"22"-21"-15,-1 21 16,0-21-16,21 0 0,22 0 0,-22 21 16,22-21-16,20 0 0,-20 22 15,42-1-15,-1-21 0,1 0 0,21 21 16,0-21-16,0 0 0,0 21 15,21-21-15,-21 0 0,22 0 16,-22 21-16,0-21 0,-22 0 0,1 0 16,-21 0-16,0 21 0,-43-21 0,0 0 15,1 0-15,-22 0 0,-42 0 16,-1 0 0,1-21-16,0 21 0,-21-21 0,21 21 15,-22-21-15,22 21 0,-21-21 0,21 21 16,-1 0-16,1-21 0,21-1 15,21 22 17,22 0-32,-22 0 0,0 0 15,21 0-15,-20 22 0,20-22 16,-21 21-16,0 0 0,0-21 16,-21 21-16,0 0 0,0 0 15,0 1-15,-21-1 0,0 0 0,0 0 16,-21 0-16,-1 0 0,1 1 15,0-1-15,-1 0 0,1 0 0,0 0 16,-1 0-16,1 1 0,21-1 0,0 0 16,21 0-16</inkml:trace>
  <inkml:trace contextRef="#ctx0" brushRef="#br0" timeOffset="101626.93">8318 11980 0,'22'-21'0,"-44"42"0,44-63 0,-22 21 0,21 21 16,-21 21-1,0 21-15,-21 1 16,-1-1-16,1 0 0,0 22 0,0-22 15,0 22-15,0-22 0,-1 22 0,1-22 16,0 0-16,0 22 0,0-22 16,0 0-16,-1 1 0,1-1 15,0-21-15,21 22 0,-21-22 0,21 0 16,0 0-16,0 0 0,21-21 31,0-21-31,0 0 0</inkml:trace>
  <inkml:trace contextRef="#ctx0" brushRef="#br0" timeOffset="101858.79">8869 11896 0,'0'0'0,"0"-21"0,0 63 16,0-21-1,0 21-15,0 1 0,-21-1 16,-1 22-16,1-22 0,21 0 0,-21 22 15,0-22-15,0 0 0,0 22 0,-1-22 16,22 1-16,-21-22 0,0 21 16,21 0-16,-21 1 0,21-22 0,-21 0 15,0 0-15,21 22 0,-22-22 16,1-21-16,0 0 0,0 0 16,0 0-16</inkml:trace>
  <inkml:trace contextRef="#ctx0" brushRef="#br0" timeOffset="102186.6">8128 12573 0,'0'0'0,"0"21"31,0 0-31,21-21 0,0 0 16,0 22-16,1-22 0,-1 0 16,21 0-16,-21 0 0,22 0 0,-1 0 15,0 0-15,1 0 0,-1 0 0,21-22 16,-20 22-16,-1-21 0,0 21 0,1-21 15,-1 21-15,0-21 0,-20 21 16,-1 0-16,0 0 0,0 0 0,0 0 16,0 0-16,-21 21 15,0 0-15,0 0 16,0 1-16,-21-1 16,0 0-16,0 0 0,21 0 0,0 0 15,-21 1-15,0-1 0,-1-21 16,22 21-16,0-42 31,0 0-31,0-1 16</inkml:trace>
  <inkml:trace contextRef="#ctx0" brushRef="#br0" timeOffset="102347.52">9059 12340 0,'0'0'0,"21"-21"0,-42 21 47,21 21-47,0 0 16,0 1-16,0-1 15,0 0-15,21-21 16,1 0-16,-1 21 0</inkml:trace>
  <inkml:trace contextRef="#ctx0" brushRef="#br0" timeOffset="103376.16">9525 12679 0,'0'21'0,"0"-42"0,0 63 16,0-21-16,0 1 0,-21-1 0,0-21 15,-1 21-15,22 0 0,-21-21 16,0 21-16,0-21 0,21 21 16,0-42 15,0 0-31,0 0 15,21 0-15,0 0 0,0-22 16,1 22-16,-1 0 0,0 0 16,21 21-16,-42-21 0,21-1 0,1 22 0,-1 0 15,0 0 1,-21 22-16,0-1 16,21-21-16,-21 21 0,0 0 0,0 0 15,21 0-15,0 1 0,1-1 0,-1 0 16,0 0-16,0 0 0,0-21 15,22 21-15,-1 1 0,0-22 0,1 0 16,20 21-16,-21-21 0,22 0 0,-22 0 16,22 0-16,-22 0 0,22-21 0,-22 21 15,0-22-15,1 1 0,-22 0 16,21 0-16,-21 0 0,22 0 0,-22-1 16,0-20-16,0 21 0,0-21 15,-21-1-15,0 22 0,0-21 0,0 21 16,0-22-16,0 22 0,-21 0 0,0 21 15,0-21-15,0 21 0,-22 0 16,22 0-16,0 0 0,-21 21 0,20-21 16,-20 21-16,21 0 0,0 0 0,0 22 15,-1-22-15,1 0 0,0 21 0,21-20 16,-21 20-16,21-21 0,0 0 16,0 22-16,0-22 0,0 0 0,21 0 15,0-21-15,0 21 0,22 0 0,-22-21 16,0 0-16,21 0 0,-20 0 0,20 0 15,0-21-15,1 0 0,-22 0 16,21 0-16,0 0 0,1-1 16,-1-20-16,-21 0 0,22 21 0,-1-22 15,-21-20-15,21 20 0,-20-20 0,-1 21 16,21-22-16,-21-21 0,0 22 0,1-1 16,-1-20-16,0 20 0,0 1 15,-21-1-15,0 22 0,0-22 0,0 22 16,0 21-16,0 0 0,0 0 0,0-1 15,-21 22-15,0 0 16,0 0-16,21 22 0,-22-1 0,1 0 16,0 21-16,0 1 0,0-1 15,0 21-15,-1 22 0,1-21 0,0-1 16,21 22-16,0-22 0,-21 22 16,21-22-16,0 1 0,0-22 0,0 22 15,0-22-15,21 22 0,0-22 0,0-21 16,22 21-16,-22-20 0,21-1 0,1 0 15,-22 0-15,21-21 0,0 0 0,1 0 16,-1 0-16,0 0 0,1-21 16,-22 0-16,21 0 0,1-1 15,-22-20-15,21 21 0,-21-21 0,22-1 0,-22 22 16,21-21-16,-21 21 0,0-22 16,1 22-16,-22 0 0,0 42 31,-22 0-31,1 0 0,0 1 15,0-1-15,21 0 0,-21 21 0,21-21 16,-21 1-16,21-1 0,0 21 0,0-21 16,0 0-16,0 1 15,0-1-15,0 0 0,21 0 16,21-21 0,-21 0-16,-21-21 0,21 0 15,-21 0-15</inkml:trace>
  <inkml:trace contextRef="#ctx0" brushRef="#br0" timeOffset="103532.07">11874 12256 0,'0'-22'0,"0"44"0,0-65 0,0 22 16,0 0 0,-21 21-1,0 0-15,0 0 16,0 21-16,0-21 0,-1 21 0,1 0 15,-21 1-15</inkml:trace>
  <inkml:trace contextRef="#ctx0" brushRef="#br0" timeOffset="104236.72">4995 13758 0,'-106'-21'15,"212"42"-15,-254-42 0,106 21 0,-1 0 0,1 0 0,21 0 16,0 0-16,0 0 0,21 21 15,42 1 1,-21-22-16,21 21 0,1 0 16,20 0-16,1 0 0,-1-21 0,22 21 15,0 1-15,-1-22 0,22 21 16,0-21-16,0 0 0,0 0 0,-1 0 16,1 21-16,0-21 0,-21 0 0,-1 0 15,1 0-15,0 0 0,-22-21 16,-20 21-16,-1-21 0,0 21 0,-21-22 15,1 22-15,-1-21 0,-21 0 16,0 0-16,0 0 0,-21 0 16,-1 21-16,1-22 15,0 1-15,0 21 0,21-21 0,-21 21 16,21-21-16,21 21 31,0 0-31,0 0 16,0 21-16,1 0 0,-1 0 0,0-21 15,0 43-15,-21-22 0,0 0 0,0 21 16,0-20-16,0-1 0,0 21 16,-21-21-16,0 22 0,-22-22 0,1 0 15,0 21-15,21-21 0,-22 1 0,1-1 16,21 0-16,0 0 0,-1 0 0,22 0 16</inkml:trace>
  <inkml:trace contextRef="#ctx0" brushRef="#br0" timeOffset="104624.06">8149 13314 0,'-21'0'16,"0"0"-16,21 21 0,0 0 15,0 22-15,0-22 0,0 21 0,0 0 16,0 22-16,0-22 0,0 22 0,0-1 15,-21-20-15,21 20 0,-22-21 16,1 1-16,21-1 0,-21 0 0,0-20 16,0 20-16,21-21 0,0 0 15,-21 0-15,21 1 0,0-1 0,21-21 32,0 0-32,0-21 0,0 21 0,22-22 15,-22-20-15</inkml:trace>
  <inkml:trace contextRef="#ctx0" brushRef="#br0" timeOffset="107265.18">8678 13504 0,'43'-21'16,"-86"42"-16,107-84 0,-43 42 0,-21 0 15,-21 21-15,-22 0 16,22 0-16,-42 21 0,20 0 16,1-21-16,0 21 0,-22 0 0,1 0 0,20 1 15,1-1-15,-21-21 0,20 21 16,1 0-16,0 0 0,-1 0 15,1-21-15,21 22 0,0-22 0,-1 0 16,1 21-16,42 0 31,1-21-31,-1 21 0,21-21 0,-21 21 16,0 0-16,22 22 0,-22-22 0,21 0 16,-21 21-16,22-20 0,-22 20 0,0 0 15,21-21-15,-20 1 0,-1 20 16,0-21-16,0 0 0,21 0 15,-20 1-15,-1-1 0,21 0 0,0 0 16,1-21-16,-1 0 0,0 0 0,22 0 16,-1 0-16,1 0 0,-1 0 15,1-21-15,-22 0 0,22 0 0,-1 21 16,-20-22-16,-1 1 0,0 0 0,1 0 16,-22-21-16,0 20 0,0 1 0,-21-21 15,0 21-15,0-22 0,0 22 16,0 0-16,-21 0 0,0 0 0,0 0 15,-22 21-15,1 0 0,21 0 0,-22 0 16,1 0-16,-21 21 0,20 0 16,1 0-16,0 0 0,-1 0 0,1 22 15,21-22-15,-22 0 0,22 0 16,0 0-16,21 1 0,0 20 0,0-21 16,0 0-16,21-21 15,-21 21-15,43-21 0,-22 0 0,21 0 16,-21 0-16,22 0 0,-1 0 0,0 0 15,1-21-15,-1 0 0,0 21 0,1-21 16,-22 0-16,21 0 0,-21-1 16,0 1-16,1 0 0,-1 0 15,-21 0-15,0 42 32,-21 0-17,21 0-15,-22-21 0,22 21 0,0 1 16,0-1-16,0 0 0,0 0 15,0 0-15,22 0 0,-1-21 16,0 0-16,0 0 0,21 0 16,1 0-16,-22 0 0,42 0 0,-20 0 15,-1-21-15,22 0 0,-22 21 0,21-21 16,1 0-16,-22 0 0,1-1 0,-1 1 16,0 0-16,-21-21 0,1 21 15,-1-1-15,-21 1 0,0 0 0,0 42 31,-21 0-31,-1 1 0,1-1 16,21 0-16,-21 0 16,0 21-16,0-20 0,0-1 0,21 0 15,0 0-15,-22 0 0,22 0 0,-21 1 16,21-1-16,-21-21 0,21 21 0,0 0 16,0-42 15,0 0-31,0 0 0,0-1 15,21 1-15,-21 0 0,21 0 0,1-21 16,-1 20-16,0 1 0,0-21 16,0 21-16,0 0 0,-21-1 15,22 1-15,-1 0 0,0 21 0,0 0 16,0 21 0,-21 0-16,0 1 15,21-1-15,-21 0 0,22 21 0,-22-21 16,21 1-16,-21-1 0,21 0 0,0-21 15,0 21-15,0 0 0,22-21 16,-22 21-16,0-21 0,0 0 0,0 0 16,1 0-16,-1 0 0,21 0 15,-21 0-15,0-21 0,1 0 0,-1 21 16,0-21-16,0 0 0,0-22 16,0 22-16,1 0 0,-22 0 0,21-21 0,-21 20 15,21 1-15,-21-21 16,0 21-16,0 0 0,0 42 31,-21 0-31,0 0 0,-1 0 0,1 0 16,21 1-16,-21-1 0,0 0 15,21 0-15,0 0 0,-21 0 0,21 1 16,-21-1-16,-1 0 0,22 0 16,0-42 30,22 0-46,-1 21 0,0-21 0,0-1 16,-21 1-16,21-21 0,0 21 0,1 0 16,-1-1-16,0-20 0,0 21 15,21 0-15,-20 0 0,-1 21 16,-21 21 0,21 0-16,-21 0 0,0 0 15,0 0-15,0 1 0,0-1 0,0 0 16,0 0-16,21 0 0,-21 0 15,21 1-15,0-1 0,1 0 16,-1-21-16,0 0 0,0 0 0,21 0 16,-20 0-16,-1 0 0,21 0 15,-21 0-15,22 0 0,-22 0 16,21-21-16,-21 0 0,0 21 0,1-22 16,20 1-16,-21 0 0,-21-21 0,21 21 15,-21-1-15,0 1 0,0-21 0,0 21 16,0 0-16,0-1 0,-21 22 15,0 0-15,0 0 0,-22 0 16,22 0-16,0 0 0,-21 22 0,21-1 16,-1 0-16,-20 21 0,21-21 15,0 1-15,0-1 0,21 0 0,0 0 16,0 0-16,-22 0 0,22 1 16,0-1-16,22-21 15,-1 21-15,0-21 0,0 0 0,0 0 16,0 0-16,22 0 0,-22 0 0,0-21 15,21 0-15,-20 21 0,-1-22 16,0 1-16,0 0 0,0 21 0,0-21 16,1 0-16,-22 0 0,0-1 0,21 22 15,-21-21-15,0 42 32,0 1-32,0-1 15,0 0-15,0 0 0,0 0 16,21 0-16,-21 1 0,0-1 15,21 0-15,0 0 16,0-21-16,-21 21 0,22 0 16,-1-21-16,0 0 0,0 0 0,0 22 15,0-22-15,1 0 0,20 0 0,-21 0 16,21 0-16,-20 0 0,20-22 0,-21 1 16,21 0-16,-20 21 0,20-21 15,-21 0-15,0 0 0,0-1 0,1-20 16,-22 21-16,0 0 0,0 0 0,0-1 15,0 1-15,-22 0 0,1 21 16,0 0-16,-21 0 0,21 0 0,-1 0 16,-20 0-16,21 0 0,-21 21 15,20-21-15,1 21 0,0 1 16,0-1-16,0 0 0,0 0 0,-1 21 16,22-20-16,0-1 0,0 0 15,0 0-15,22 0 16,-1-21-16,0 0 0,0 0 15,0 0-15,0 0 0,1 0 0,-1 0 16,0 0-16,0 0 0,21 0 0,-20-21 16,-1 0-16,0 0 0,21 0 15,-21-22-15,1 22 0,-1-21 0,21-1 16,-21 1-16,0-21 0,1 20 16,-1-20-16,0-1 0,0 1 0,0-22 15,-21 43-15,21-1 0,-21-20 16,0 42-1,-21 42 1,0 0-16,0 0 0,0 22 16,0-1-16,-1 0 0,-20 1 15,42 20-15,-21-21 0,0 22 16,0-22-16,21 22 0,0-22 0,0 0 16,0 1-16,0-1 0,0-21 0,0 22 0,21-22 15,0 21-15,0-21 0,0 0 0,0 1 16,1-22-16,-1 21 0,21-21 15,-21 0-15,0 0 16,22 0-16,-22 0 0,21-21 0,-21 21 16,22-22-16,-22 1 0,0 0 0,0-21 15,0 21-15,1-22 0,-1 1 0,-21 21 16,21-22-16,-21 22 0,0-21 16,0 21-16,0 0 0,-21 21 15,0 0-15,-1 0 0,1 21 16,0-21-16,-21 21 0,21 0 0,-1 21 15,1-20-15,-21-1 0,21 0 16,21 0-16,-21 0 0,-1 0 16,22 1-16,0-1 0,22-21 31,-1 0-15,0 0-16,0-21 15,0-1-15,0 1 0,1 0 0,-1 0 16,0 21-16,0-21 0,0 21 15,0 0 1,-21 21-16,0 0 16,0 0-16,0 22 0,0-22 0,0 0 15,0 0-15,0 0 0,0 0 0,0 1 16,0-1-16,0 0 0,22-21 0,-1 21 16,0-21-16,0 0 15,0 0-15,0 0 0,1 0 16</inkml:trace>
  <inkml:trace contextRef="#ctx0" brushRef="#br0" timeOffset="108443.27">13166 10414 0,'0'0'0,"0"-21"32,0 0-17,21 21 1,0 0-16,0-21 0,0 21 16,0-22-16,1 1 0,20 21 0,0-21 15,1 21-15,-1-21 0,21 0 0,-20 0 16,20-1-16,1 1 0,20 0 15,1 0-15,0 0 0,-1-22 16,22 22-16,-21-21 0,21 21 0,0-22 0,-1 1 16,1 0-16,0-1 0,0 1 15,21 21-15,0-21 0,-21-1 0,0 1 16,-1 21-16,-20-22 0,0 22 16,-22 0-16,-20 0 0,-1 0 0,-21 0 15,21 21-15,-42-22 0,0 1 0,0 0 16,0 0-1,-21 21-15,0 0 0,0-21 16,0 21-16,0 0 0,-1-21 16,1 21-16,0 0 0,-21 0 0,21 0 15,-22 0-15,1 21 0,0-21 0,-1 21 16,22 0-16,-21-21 0,-1 21 0,22-21 16,0 21-16,0-21 0,0 0 15,21 22-15,21-22 16,0 0-16,0 0 15,0 0-15,22 0 0,-22 0 0,21 0 16,1 0-16,-22 0 0,21 0 0,0 0 16,1-22-16,-22 22 0,21 0 0,-21 0 15,1 0-15,-1 0 0,-21 22 32,0-1-32,0 0 15,-21 21-15,-1-21 0,1 1 0,0-1 16,21 0-16,0 0 0,-21 0 0,21 0 15,-21 1-15,21-1 0,0 0 16,-21 0-16,-1 0 16,1-21-16,0 0 0</inkml:trace>
  <inkml:trace contextRef="#ctx0" brushRef="#br0" timeOffset="109212.14">13293 10393 0,'0'21'16,"-22"-21"-16,22 21 0,0 0 15,22 1-15,-1-1 0,0-21 16,0 21-16,21 0 0,1 0 15,-1-21-15,0 21 0,22 1 0,-22-1 16,22-21-16,20 21 0,-20 0 16,21 0-16,-1 0 0,1-21 0,0 22 15,20-1-15,-20 0 0,21 0 0,-21 0 16,20-21-16,-20 21 0,0 1 0,21-1 16,-22-21-16,1 21 0,0-21 0,-22 0 15,22 21-15,-22-21 0,-20 0 0,20 0 16,-21 0-16,1 0 15,-1 0-15,-21 0 0,0 0 0,-42-21 32,-21 21-32,21-21 15,-22 21-15,1-21 0,0 21 0,21-22 16,-22 22-16,1 0 0,0 0 0,20-21 16,1 21-16,0 0 0,0 0 15,42 0 32,0 0-47,0 0 0,1 0 16,-1 0-16,0 21 0,0-21 15,0 22-15,-21-1 16,21-21-16,-21 21 0,0 0 0,0 0 16,-21 0-16,21 1 0,-21-1 15,-21 0-15,21 0 0,-22 0 0,22 0 16,-21 1-16,21-1 0,-22 0 0,22 0 15,0 0-15,0 0 0,0-21 0,21 22 16,-22-22-16,44-22 31,-1 22-31</inkml:trace>
  <inkml:trace contextRef="#ctx0" brushRef="#br0" timeOffset="110352.02">16616 8340 0,'0'0'0,"0"-21"16,21 21-16,-42 84 31,0-41-15,-1-1-16,22 0 0,-21 1 0,0-1 0,0 0 15,0 1-15,0-1 16,-1 0-16,1 1 0,0-1 0,21 0 15,0-21-15,-21 1 0,21 20 0,0-21 16,-21-21-16,21 21 0,0 0 0,0-42 47,0 0-47,0 0 0,0 0 0</inkml:trace>
  <inkml:trace contextRef="#ctx0" brushRef="#br0" timeOffset="110855.24">16489 8276 0,'0'0'0,"0"-42"0,0 21 16,21 0-16,-21-1 0,21 1 15,-21 0-15,21 21 0,0 0 16,1 0-16,-1 21 0,0-21 16,0 43-16,0-22 0,0 21 0,1 0 15,-1 1-15,21-1 0,-21 0 0,0 1 16,1 20-16,-1-20 0,-21-1 15,0 0-15,21 22 0,-21-22 0,0 0 16,21 1-16,-21-22 0,0 21 0,0-21 16,0 1-16,0-1 0,0 0 0,-21 0 15,0-21 1,21-21 0,0 0-16,0 0 0,0-1 15,0 1-15,0-21 0,0 0 0,0 20 16,0-41-16,21 21 0,0-1 0,0 1 15,0-22-15,1 22 0,-1-21 0,21 20 16,-21-20-16,22 20 0,-1 1 16,0 0-16,-21-1 0,22 22 0,-1 0 15,0 0-15,-20 21 0,20 0 0,-21 21 16,21 0-16,-20 0 0,-22 22 0,0-1 16,0 0-16,0 22 0,0-22 0,0 22 15,-22-22-15,1 22 16,0-1-16,0-21 0,0 1 0,-22 20 15,22-20-15,0-22 0,0 21 0,0 0 16,0-20-16,-1-1 0,1 0 0,21 0 16,-21 0-16,21 0 15,0-42 1,0 0-16,21 0 16</inkml:trace>
  <inkml:trace contextRef="#ctx0" brushRef="#br0" timeOffset="111207.04">17653 8700 0,'-21'21'31,"0"0"-31,-1 0 16,1 0-16,0 0 0,0 1 0,0-1 16,0 21-16,21-21 0,0 0 15,0 1-15,0-1 0,0 0 0,0 0 16,0 0-16,0 0 0,0 1 0,21-22 15,0 21-15,0-21 0,0 0 0,0 0 16,22 0-16,-22 0 0,0 0 16,0-21-16,0-1 0,-21 1 15,22 0-15,-22 0 0,21-21 16,-21 20-16,0-20 0,0 0 0,0-1 16,0 1-16,0 0 0,0-1 0,0 22 15,0 0-15,0 0 0,-21 0 0,-1 21 16,1 0-16,0 0 15,0 0-15,0 21 0,21 0 16,0 0-16,0 0 16,0 1-16,0-1 0,0 0 15,21-21-15</inkml:trace>
  <inkml:trace contextRef="#ctx0" brushRef="#br0" timeOffset="112239.11">17970 8678 0,'0'0'15,"0"-21"-15,0 42 32,0 1-17,0-1-15,0 0 0,0 21 16,0-21-16,0 1 0,0 20 0,0-21 16,0 0-16,0 22 0,0-22 0,0 0 15,0 0-15,0 0 0,0 0 16,0 1-16,22-1 15,-1-21-15,0 0 0,0 0 16,0 0-16,0 0 0,1 0 0,-22-21 16,21-1-16,0 1 0,0 0 0,0 0 15,-21 0-15,21 0 0,1-22 16,-22 22-16,0-21 0,21 21 0,-21-22 16,21 22-16,-21 0 0,21 0 0,-21 0 15,0-1-15,0 1 16,0 42-1,0 1 1,0-1-16,0 0 0,0 21 16,0-21-16,-21 22 0,21-22 15,0 0-15,-21 21 0,21-20 0,-21 20 16,21-21-16,0 0 0,0 0 0,0 1 16,0-1-16,0 0 15,21-21-15,0 0 16,0 0-16,0 0 0,22 0 15,-22-21-15,0 0 0,0 21 0,0-22 16,0 1-16,22 0 0,-22 0 0,0 0 16,0 0-16,0-22 0,-21 22 15,22 0-15,-1 0 0,-21 0 0,0-1 16,0 44 15,0-1-31,-21 0 0,-1 0 0,22 0 16,-21 0-16,0 1 0,0-1 0,0 0 15,0 0-15,21 0 0,0 0 0,0 1 16,0-1-16,0 0 0,0 0 16,21 0-1,0-21-15,0 0 0,0 0 0,0 0 16,22 0-16,-22 0 0,0 0 0,21 0 16,-20-21-16,-1 21 0,0-21 0,0 0 15,0 0-15,0-1 0,1 1 16,-1 0-16,-21 0 0,0 0 15,0-22-15,21 22 0,-21 0 0,0 0 0,0 0 16,0 0-16,-21 21 31,21 21-31,-21 0 0,21 0 16,-22 0-16,1 22 0,21-22 0,0 0 16,0 21-16,-21-21 0,21 1 0,0-1 15,0 0-15,0 0 0,0 0 16,0 0-16,21-21 0,0 0 0,1 0 15,-1 0-15,0 0 0,0 0 0,0 0 16,0 0-16,1-21 0,20 21 16,-21-21-16,0 0 0,0 0 0,1 0 15,-1-1-15,0 1 0,0-21 16,21 21-16,-20 0 0,-22-1 0,21 22 16,0-21-16,0 21 0,-21 21 15,0 1 1,0-1-16,0 0 15,0 0-15,-21 0 0,0 0 0,0 1 16,21-1-16,-22 0 0,1-21 0,21 21 16,0 0-16,-21-21 0,0 0 0,21 21 15,-21-21-15,0 0 16,-1-21 0,22 0-16</inkml:trace>
  <inkml:trace contextRef="#ctx0" brushRef="#br0" timeOffset="112391.02">19156 8573 0,'0'0'0,"0"-22"0,21-41 15,-21 42 1,0 0 0</inkml:trace>
  <inkml:trace contextRef="#ctx0" brushRef="#br0" timeOffset="113895.1">16446 10605 0,'0'0'0,"22"-22"0,-22 1 0,21 0 16,0 0-16,0-21 0,-21 20 0,21 1 15,0 0-15,-21 0 0,22 21 32,-1 0-17,-21 21 16,21-21-31,-21 21 16,0 0 0,0-42 46,0 0-46,0 0 93,0 0-31,0 0-78,0-1 235,-21 1-188</inkml:trace>
  <inkml:trace contextRef="#ctx0" brushRef="#br0" timeOffset="114455.41">16489 10499 0,'21'0'16,"-21"-21"-16,21 21 16,0-22-16,0 22 0,1-21 15,-1 21-15,0-21 0,0 21 16,0-21-16,-21 0 0,0 0 15,0-1-15,-42 22 16,21 0 0,-22 0-16,1 0 0,-21 0 0,-1 22 15,22-1-15,-22 0 0,1 21 0,20-21 16,-20 22-16,42-22 0,-22 21 0,22-21 16,0 22-16,0-22 15,21 21-15,0-21 0,0 1 0,21-1 16,0 21-16,0-21 0,1 0 0,20 1 15,0-1-15,-21 21 0,22-21 0,-22 0 16,0 1-16,0-1 0,0 0 0,-21 0 16,0 0-16,0 0 0,0 1 15,-21-1-15,0 0 0,-21-21 0,-1 21 16,1-21-16,0 0 0,-1 0 0,-20 0 16,21 0-16,-1 0 0,1 0 0,0 0 15,-1-21-15,22 0 0,0 21 0,0-21 16,0 21-16,21-22 0,0 1 15,0 0-15,21 0 16,0 0-16,0 21 16,21-21-16,1-1 0,-22 22 0,42-21 15,-20 0-15,-1 0 0</inkml:trace>
  <inkml:trace contextRef="#ctx0" brushRef="#br0" timeOffset="115099.76">16806 10795 0,'0'42'16,"-21"-20"-16,0-1 0,0-21 16,0 21-16,-1 0 0,-20 0 0,21 0 15,21 1-15,-21-1 0,21 0 0,0 0 16,0 0-16,0 0 16,0 1-16,21-22 0,0 21 15,0-21-15,0 0 0,1 0 16,-1 0-16,0 0 0,0 0 15,-21-21-15,21 21 0,-21-22 0,21 1 16,-21 0-16,0 0 0,0 0 0,0 0 16,0-1-16,0 1 0,0-21 0,0 21 15,0 0-15,0-1 0,0 1 0,22 0 16,-1 0-16,0 21 0,0-21 0,0 21 16,22 0-16,-22 0 0,21 0 15,0 0-15,-20 0 0,20 21 0,-21 0 16,21-21-16,-20 21 0,-1 0 15,0 22-15,-21-22 0,0 0 0,0 0 16,21 0-16,-21 1 0,0-1 0,0 21 16,0-21-16,0 0 0,-21 1 15,0-22-15,21 21 0,-21 0 0,-1-21 16,1 0-16,0 21 0,0-21 0,0 0 16,0 0-16,21-21 15,0 0-15,0 0 0,0-1 16,21 1-16,0-21 15,0 21-15,21 0 0,1-1 16,-22-20-16,42 21 0,-20-21 0,-1 20 16,0 1-16,1 0 0,-1 21 0,0 0 15,1 0-15,-1 0 0,0 0 0,-20 0 16,-1 0-16,0 21 0,0 0 0,-21 1 16,0-1-16,0 0 0,0 0 15,0 0-15,0 0 0,0 1 0,-21-1 16,0 0-16,0 0 0,-1 0 0,1 0 15,0-21-15,21 22 0,-21-1 0,0-21 16,0 21-16,-1-21 0,22 21 16,22-21 15,-1 0-31,0-21 0,21 21 0</inkml:trace>
  <inkml:trace contextRef="#ctx0" brushRef="#br0" timeOffset="115856.34">18415 10901 0,'0'0'0,"0"-21"0,0 0 0,0-1 16,0 1-16,0 0 15,-21 0-15,0 21 0,-1 0 16,-20 0-16,21 0 0,-21 0 0,-1 21 16,1 0-16,0 0 0,20 1 15,-20-1-15,0 21 0,21-21 0,-22 0 16,22 1-16,0-1 0,21 0 0,0 21 15,0-21-15,0 1 16,21-1-16,0 0 0,0-21 0,1 0 16,20 0-16,0 0 0,1 0 0,-22 0 15,21 0-15,0-21 0,1 0 0,-22-1 16,21 1-16,-21 0 0,22 0 0,-22 0 16,0 0-16,0-22 0,0 22 15,1 0-15,-1 0 0,-21 0 0,0-1 16,0 44-1,0-1 1,-21 0-16,-1 21 0,1-21 16,0 22-16,0-22 0,-21 21 15,20 22-15,1-22 0,21 0 0,0 22 16,-21-22-16,21 22 0,0-1 0,0-20 16,0 20-16,0-21 0,0 1 0,0-1 15,0 0-15,21 1 0,-21-22 0,0 21 16,0-21-16,0 1 0,0-1 0,0 0 15,0 0-15,-21-21 16,0 0-16,0 0 16,0-21-16,-1 0 0,1 0 0,21-1 15,0-20-15,0 21 0,0-21 16,0 20-16,0-20 0,21 0 0,1-22 16,20 22-16,0-22 0,22 1 0,-1-22 15,22 22-15,-22-1 0,22 1 16,0-1-16,-1 1 0,1-1 0,0 22 15,-22 0-15,1 20 0,-1 1 0,1 0 16,-22 0-16,-21 21 0,22 0 0,-43 21 16,-43 0-1,22 0-15,0 1 0,-21-22 16,-1 21-16,1 0 0,21 0 0,-22-21 16,22 21-16,0 0 0,0-21 15,21 22-15,-21-22 0,21 21 0,0 0 16,21 0-16,0-21 15,0 21-15,-21 0 0,21 1 16,1-22-16,-22 21 0,0 0 0,0 0 16,0 0-16,0 0 0,-22-21 0,1 22 15,0-1-15,-21-21 0,-1 21 0,1-21 16,0 0-16,-1 0 0,1 0 0,-21 21 16</inkml:trace>
  <inkml:trace contextRef="#ctx0" brushRef="#br0" timeOffset="116603.71">13420 12298 0,'0'0'0,"-22"0"0,-20 0 16,21 21-16,0-21 0,0 0 0,63 0 31,-21 0-31,21 0 0,22 0 16,-22 0-16,43 0 0,-22 0 15,43-21-15,-21 0 0,21 21 0,0-21 16,21-1-16,-22 1 0,22 0 15,0 0-15,-21 0 0,0 0 0,0 21 16,0-22-16,-22 1 0,-20 21 0,-1-21 16,-20 21-16,-1 0 0,-21-21 0,-21 0 15,0 0-15,-21-1 16,-21 22-16,21-21 16,-1 21-16,1-21 0,0 21 0,0 0 15,0 0-15,0-21 0,21 0 16,21 0-1,0 21 1,0-22-16,0 22 0,0 0 16,1 0-16,20 0 0,-21 0 15,0 0-15,-21 22 16,-21-1 0,0 0-16,0 0 15,0 21-15,-1-20 0,1-1 0,0 0 16,0 21-16,0-21 0,0 1 0,21-1 15,-22 0-15,22 0 0,-21 0 0,21 0 16,0 1-16,0-1 16,21-21-1,1 0 1,-1 0-16,0-21 0,0-1 16</inkml:trace>
  <inkml:trace contextRef="#ctx0" brushRef="#br0" timeOffset="117227.35">15833 11705 0,'21'-21'0,"-42"42"0,63-63 15,-42 63 17,0 0-17,0 0-15,-21 1 0,21-1 0,-21 0 16,-1 0-16,22 21 0,0-20 0,0 20 15,-21-21-15,21 0 0,-21 22 0,21-22 16,-21 0-16,21 0 0,0 0 16,0 0-16,0-42 31,0 0-31,0 0 16,0 0-16,0 0 0,21-22 0,0 22 15,0-21-15,-21 21 0,22-22 16,-1 1-16,0 21 0,-21-22 0,21 22 15,0 0-15,-21 0 0,21 0 16,1 0-16,-1 21 16,0 0-16,0 21 0,-21 0 15,0 0-15,0 0 0,0 0 0,0 1 16,0-1-16,0 21 0,0-21 16,0 0-16,0 22 0,0-22 0,0 0 15,0 0-15,0 0 0,0 1 16,21-22-1,0 0-15,-21-22 16,22 1-16,-1 21 0,0-21 16,-21 0-16,21 0 0,0-22 0,0 22 15,22 0-15,-22 0 0,21-21 16,-21 20-16,22 1 0,-22 0 0,21 21 16,-21 0-16,22-21 0,-22 21 0,0 21 15,-21 0 1,0 0-16,0 1 0,0 20 0,0-21 15,0 0-15,0 22 0,-21-22 0,21 21 16,-21-21-16,0 22 0,21-22 0,-22 0 16,22 0-16,-21 0 0,0 0 15,0 1-15,0-22 0,0 0 16,-1 0-16</inkml:trace>
  <inkml:trace contextRef="#ctx0" brushRef="#br0" timeOffset="117831">12890 12404 0,'0'0'0,"-21"21"0,-21-21 0,21 0 16,0 21-16,-1-21 0,22 21 0,0 0 16,22 1-16,-1-1 0,21 0 15,0 0-15,22 0 0,-1 0 0,22 1 16,0-1-16,21 21 0,-1-21 16,-20 0-16,42 1 0,-21-1 0,0 0 15,0-21-15,21 21 0,-22 0 0,1 0 16,-21-21-16,0 22 0,-1-22 0,-20 0 15,-22 0-15,0 0 0,1 0 0,-22 0 16,0 0-16,0-22 16,-21 1-1,0 0-15,0 0 16,0 0-16,0 0 0,0-1 0,0 1 16,0 0-16,0 0 0,21 21 31,1 0-16,-1 0-15,0 0 16,0 0-16,0 21 0,0 0 16,1-21-16,-1 21 0,0 1 0,0-22 15,0 21-15,-21 0 0,0 0 16,0 0-16,0 0 16,-21-21-16,0 22 0,0-22 0,0 21 15,-22-21-15,1 21 0,21-21 16,-22 0-16,1 21 0,0-21 0,-1 21 15,1-21-15,21 0 0,-21 0 0,20 0 16,1 0-16,0 0 16,42 0-1,0-21-15,22 21 0</inkml:trace>
  <inkml:trace contextRef="#ctx0" brushRef="#br0" timeOffset="118235.28">15981 12700 0,'21'-21'15,"-42"42"-15,42-63 0,-21 21 16,0-1-16,-21 22 16,0-21-16,-1 21 0,1 0 0,-21 0 15,21 0-15,0 0 0,-1 0 0,-20 0 16,21 0-16,0 21 0,0-21 0,-1 22 15,1-1-15,0 0 0,0 0 16,21 0-16,0 0 0,0 1 16,0-1-16,21 0 15,0-21-15,0 21 0,1 0 0,-1-21 16,21 21-16,-21-21 0,0 22 0,1-1 16,-1-21-16,-21 21 0,0 0 0,21-21 15,-21 21-15,0 0 16,-21 1-16,0-22 15,-1 0-15,1 0 0,-21 21 0,21-21 16,-22 0-16,22 0 0,-21 0 0,21 0 16,-22 0-16,22 0 0,0 0 0,0 0 15,0 0-15,0 0 0,-1 0 16,1 0-16,0 0 16,0 0-16</inkml:trace>
  <inkml:trace contextRef="#ctx0" brushRef="#br0" timeOffset="118450.98">14160 14711 0,'0'0'0,"-42"21"0,-21 0 16,41-21-16,1 0 15</inkml:trace>
  <inkml:trace contextRef="#ctx0" brushRef="#br0" timeOffset="119007.26">13758 14647 0,'0'0'0,"-21"0"0,0-21 15,0 0 1,21 0-16,21 0 16,21 21-1,1-21-15,-1 21 0,0 0 0,22 0 16,-1-22-16,1 22 0,20 0 15,1-21-15,21 21 0,-21-21 0,-1 0 16,22 21-16,0-21 0,0 21 0,0-21 16,-22-1-16,22 22 0,0-21 15,-21 0-15,20 21 0,-41-21 0,-1 0 16,1 0-16,-22 21 0,1-22 0,-22 22 16,0-21-16,-21 0 0,0 0 15,0 0-15,-21 21 0,-22-21 16,22 21-16,-21-22 0,0 22 15,-1 0-15,1-21 0,21 21 0,-22-21 16,1 21-16,21 0 0,0 0 0,0 0 16,42 0-1,0 0 1,0 0-16,21 0 0,1 0 0,-22 0 16,21 0-16,1 0 0,-22 21 0,21-21 15,-21 0-15,0 21 0,1 1 16,-1-1-16,-21 0 0,0 0 15,-21 0-15,-1 0 16,1 22-16,0-22 0,-21 0 0,21 0 16,-1 0-16,-20 1 0,0-1 0,21 0 15,-22 0-15,22 0 0,-21-21 16,21 21-16,-22 1 0,22-22 0,0 0 16,0 21-16,-22-21 0,22 0 0,0 0 15,-21 0-15,21 0 0,-1 0 0</inkml:trace>
  <inkml:trace contextRef="#ctx0" brushRef="#br0" timeOffset="119519.48">13822 14563 0,'0'0'0,"-21"0"0,-1 0 15,1 0-15,0 0 16,21 21-16,0 0 0,0 0 0,0 0 15,21 1-15,0-1 0,22 21 0,-22-21 16,21 22-16,1-1 0,-1-21 0,0 21 16,22 1-16,-1-1 0,1 0 15,-1 1-15,1-1 0,20 0 0,-20 1 16,21-1-16,-1 0 0,1-20 0,-22 20 16,22 0-16,-21 1 0,20-22 15,-20 0-15,-1 21 0,-20-21 0,20 1 16,-21-22-16,-20 21 0,20-21 15,-21 0-15,-21-21 16,0-1 0,-21 22-16,-21-21 0,20 0 0,1 0 15,0 21-15,0-21 0,0 0 16,0-1-16,21 1 16,21 21-1,0 0-15,0 0 0,0 0 16,22 0-16,-22 0 0,0 21 15,-21 1-15,21-1 0,0 0 16,-21 0-16,0 0 0,0 0 0,0 22 16,0-22-16,-21 0 0,0 0 0,0 0 15,-22 1-15,1-1 0,0 0 0,-1 0 16,1-21-16,0 21 0,-22-21 16,22 0-16,0 21 0,20-21 0,-20 0 15,21 0-15,0 0 0,21-21 0,0 0 16,21 0-16</inkml:trace>
  <inkml:trace contextRef="#ctx0" brushRef="#br0" timeOffset="120160.3">16891 13928 0,'-21'0'0,"0"0"0,-22 0 16,22 21-1,21 0-15,-21 0 0,0 0 16,0 22-16,21-22 0,-22 0 0,22 0 16,-21 0-16,0 1 0,21-1 15,-21 0-15,21 0 0,0 0 0,-21 0 16,0 1-16,21-44 31,0 1-15,0 0-16,0 0 0,0-21 15,0 20-15,0 1 0,21-21 16,0 21-16,0-22 0,0 1 0,0 21 16,22-21-16,-22-1 0,0 22 0,21 0 15,-20 0-15,-1 21 0,0 0 16,0 0-16,0 0 0,0 0 0,-21 21 15,0 0-15,0 0 0,0 22 0,0-22 16,0 21-16,0-21 0,0 0 16,0 22-16,0-22 0,0 0 15,0 0-15,0 0 0,0 1 0,0-1 16,0-42 15,0-1-31,0 1 16,0 0-16,0 0 0,22-21 0,-1 20 15,0-20-15,0 21 0,0-21 0,0 20 16,22-20-16,-22 21 0,21 0 0,-21 0 16,1-1-16,-1 22 15,21 0-15,-21 0 0,0 22 0,-21-1 16,22-21-16,-22 21 0,0 0 16,0 21-16,0-20 0,0-1 0,0 0 15,0 0-15,-22 21 0,1-20 16,0 20-16,0-21 0,0 21 0,-22-20 15,22 20-15,-21 0 0</inkml:trace>
  <inkml:trace contextRef="#ctx0" brushRef="#br0" timeOffset="120643.56">16658 15409 0,'21'-21'15,"-21"0"-15,0 0 0,0 0 16,0 0-16,-21 21 0,21-22 0,-21 22 16,0 0-16,-22 0 0,22 0 15,0 0-15,-21 0 0,21 0 0,-22 0 16,22 22-16,-21-22 0,21 21 0,-1 0 15,1 0-15,0 0 0,21 0 16,0 1-16,0-1 0,0 0 16,21 0-16,-21 0 0,43 0 15,-22-21-15,21 22 0,-21-1 0,22-21 16,-22 21-16,21 0 0,-21-21 0,22 21 16,-22 0-16,0-21 0,0 22 0,0-22 15,-21 21-15,0 0 16,0 0-16,-21-21 15,21 21-15,-42-21 0,21 0 0,-1 0 16,1 21-16,-21-21 0,21 0 0,-22 0 16,22 0-16,0 0 0,-21 0 0,21 0 15,-1 0-15,1 0 0,0 0 16,0 0 0,0 0-16,21-21 31</inkml:trace>
  <inkml:trace contextRef="#ctx0" brushRef="#br0" timeOffset="122309.24">20214 8975 0,'0'0'0,"-21"0"0,0 21 16,0-21-16,-1 0 0,1 21 16,0-21-16,0 0 0,0 0 15,21-21 32,0 0-47,21 21 16,-21-21-16,42 21 0,-21-22 0,1 1 15,20 0-15,0 0 0,1-21 0,20 20 16,1-20-16,-1 21 0,22-21 16,-1-1-16,1 1 0,0 0 0,-1 20 15,22-20-15,-21 0 0,21-1 16,-22 1-16,22 0 0,0 21 0,-21-22 15,21 1-15,-22 0 0,1 20 0,0-20 16,-1 0-16,-20 21 0,-1-22 16,1 22-16,-1 0 0,-20 0 0,-1 0 15,-21-1-15,0 22 0,0 0 0,-21-21 16,-21 21 0,0-21-16,0 21 0,0 0 15,-22 0-15,22 0 0,-21 0 0,21 0 16,-22 0-16,22 0 0,-21 0 15,21 0-15,0 0 0,-22 0 0,22 0 16,0 0-16,-21 0 0,20 0 0,1 0 16,-21 0-16,21 0 0,0 0 0,-1 0 15,22 21 1,22-21 0,-1 0-16,21 0 15,-21 0-15,22 0 0,-1 0 0,-21 0 16,21 0-16,1 0 0,-1 0 15,0-21-15,-20 21 0,20 0 0,-21-21 16,21 21-16,-20 0 0,-22-21 16,21 21-16,-21 21 15,-21 0-15,-1 0 16,1 0-16,0 1 0,0 20 16,0 0-16,-22-21 0,22 22 0,0-1 15,-21-21-15,21 22 0,-1-22 16,1 0-16,0 0 0,0 21 0,0-20 15,0-22-15,-1 21 0,22 0 0,-21-21 16,0 21-16,0 0 0,0-21 16</inkml:trace>
  <inkml:trace contextRef="#ctx0" brushRef="#br0" timeOffset="122990.84">20129 8827 0,'0'0'0,"-42"21"16,42 0 0,0 0-16,0 0 15,0 0-15,0 1 16,21-22-16,0 21 0,22-21 0,-1 21 16,0-21-16,1 0 0,20 0 0,22 21 15,0-21-15,-1 0 0,1 0 16,21 0-16,0 0 0,-1 0 0,-20 0 15,42 0-15,-21 0 0,21 0 0,-21 0 16,21 0-16,0 0 0,-21 0 0,-1 0 16,1 0-16,0 0 0,-21 0 15,-1 0-15,-20 0 0,-1 0 0,1 0 16,-43 0-16,21 0 0,-42-21 16,0 0-1,-21 0-15,0 21 16,-21-22-16,21 22 0,-22-21 0,1 21 15,21 0-15,-22 0 0,1-21 0,21 0 16,0 21-16,-22 0 0,22 0 0,0 0 16,42 0 31,0 0-47,1 0 0,-1 0 0,0 21 15,0-21-15,0 0 0,0 21 16,1-21-16,-22 21 0,0 1 15,21-22-15,-21 21 0,0 0 0,0 0 16,0 0-16,0 0 0,-21-21 0,-1 22 16,1-1-16,0-21 0,0 21 0,0 0 15,0-21-15,-1 21 0,1-21 16,-21 0-16,21 21 0,0-21 0,-22 0 16,22 0-16,-21 0 0,21 22 0</inkml:trace>
  <inkml:trace contextRef="#ctx0" brushRef="#br0" timeOffset="123603.49">19918 9186 0,'-21'0'15,"42"0"-15,-64 0 0,65 22 32,-1-22-32,0 21 0,21 0 15,-21 0-15,22 0 0,20 0 0,-20 22 16,20-22-16,22 0 0,-22 21 0,22-20 16,0 20-16,20 0 0,-20 1 15,21-1-15,-21 0 0,20 1 0,1-1 16,-21 0-16,21 1 0,0-1 15,-22-21-15,22 21 0,-21 1 0,-1-22 16,1 21-16,-21-21 0,-1 1 16,-21-1-16,1-21 0,-1 21 0,0-21 0,-20 0 15,-1 21-15,-64-21 32,22 0-32,0 0 0,0-21 15,-21 21-15,20-21 0,-20 21 0,0-21 16,21-1-16,-1 22 0,1-21 0,0 21 15,0 0-15,0 0 16,21-21-16,21 21 31,0 0-15,0 0-16,0 0 0,1 21 0,-1-21 16,0 21-16,0-21 0,-21 22 0,21-1 15,-21 0-15,0 0 0,0 0 16,-21 0-16,0 1 0,0-1 15,0 0-15,-1 0 0,1 21 16,-21-20-16,21-1 0,-22 0 0,22 0 16,-21 0-16,21-21 0,0 21 15,-1 1-15,1-22 0,0 21 0,0-21 16</inkml:trace>
  <inkml:trace contextRef="#ctx0" brushRef="#br0" timeOffset="125008.21">22098 9885 0,'0'-21'16,"-21"21"-16,21-21 15,21 21 32,0 21-31,-21 0-16,21-21 0,0 21 0,1 0 15,-22 0-15,21-21 0,-21 22 16,21-1-16,-21 0 0,0 0 16,0 0-16,0 0 0,0 1 0,-21-1 15,0 0-15,-1 0 0,1 0 0,0 0 16,0-21-16,0 22 0,-22-1 0,22-21 16,-21 21-16,0-21 0,20 0 0,-20 0 15,21 0-15,-21 0 0,20 0 0</inkml:trace>
  <inkml:trace contextRef="#ctx0" brushRef="#br0" timeOffset="125835.75">23326 7154 0,'0'-21'0,"0"42"0,0-63 0,0 21 16,-22 21 0,1 21-16,0 0 15,0 0-15,0 22 0,0-1 0,-1 0 16,-20 1-16,21-1 0,0 0 0,0 22 15,-1-22-15,1 1 0,0-1 0,0 0 16,0-21-16,0 22 0,-1-22 16,22 0-16,-21 0 0,21 0 15,0-42 1,0 0 0,21 0-16,1 0 0,-1-22 0,0 1 15,0 0-15,0-1 0,0-20 0,1-1 16,-1 1-16,21-1 0,0 1 15,-20-1-15,20 22 0,0-21 0,1-1 16,-1 22-16,0-1 0,1 22 16,-1-21-16,-21 21 0,0 21 0,22 0 15,-22 0-15,0 0 0,0 21 0,-21 21 16,0-21-16,21 22 0,-21 20 0,0-20 16,0 20-16,0 1 0,0-1 15,0 1-15,0-1 0,0 1 0,0-22 16,-21 21-16,21-20 0,-21-1 0,0 0 15,21 1-15,0-1 0,-21-21 16,-1 0-16,22 1 0,-21-1 0,21 0 16,-21-21-16,0 0 0,0 0 15,0 0-15,-1-21 0,1 21 0</inkml:trace>
  <inkml:trace contextRef="#ctx0" brushRef="#br0" timeOffset="126027.64">23220 7514 0,'0'-21'0,"0"42"0,0-63 15,21 42 1,0 0-16,0 0 16,0 0-16,1 0 0,-1 0 0,0 0 15,21 21-15,1-21 0,-1 0 0,0 0 16,1 0-16,-1 0 0,21 0 16,-20 0-16,20 0 0,1 0 0,-22 0 15,22 0-15,-22 0 0,0-21 0,1 21 16,-22-21-16,0 21 0,0-21 0,0 21 15</inkml:trace>
  <inkml:trace contextRef="#ctx0" brushRef="#br0" timeOffset="127503.24">24172 7408 0,'0'-21'16,"-84"21"0,168 21-16,-211-42 15,106 42-15,0 1 0,-21-1 0,20 0 16,1 0-16,0 21 0,0-20 0,0-1 16,0 0-16,21 21 0,-22-21 15,22 1-15,0-1 0,0 0 0,0 0 16,0 0-16,22 0 0,-1-21 0,0 22 15,0-22-15,21 0 0,-20 0 16,-1 0-16,0 0 0,21-22 0,-21 1 16,22 0-16,-22 0 0,21 0 0,-21-22 15,22 22-15,-22-21 0,21-22 16,1 1-16,-1 21 0,0-43 16,1 21-16,-1 1 0,0-1 0,1 1 15,-1-1-15,-21 22 0,21-21 0,-20 20 16,-1 1-16,0 0 0,-21-1 15,0 22-15,0 0 0,-21 21 16,0 21-16,-1 0 16,1 22-16,0-22 0,-21 21 0,21 0 15,-1 1-15,-20 20 0,21-20 16,0 20-16,-22 1 0,22-22 0,0 21 16,0 1-16,0-1 0,21-20 0,0 20 15,-21-20-15,21-1 0,0 0 0,0 1 16,0-22-16,0 0 0,0 21 15,0-21-15,0 1 0,0-1 16,21-21-16,0 0 0,0 0 16,0 0-16,0 0 0,1 0 0,20-21 15,-21 21-15,21-22 0,-20 1 0,20 0 16,-21 0-16,21 0 0,-20 0 0,20-1 16,-21 1-16,21 0 0,-20 0 0,-22 0 15,21 21-15,0 0 16,-21 21-1,0 0-15,0 0 0,0 0 16,-21-21-16,21 22 0,0-1 0,0 0 16,-21-21-16,21 21 0,0 0 15,0 0-15,0 1 16,21-22 0,0 0-16,0 0 0,0 0 0,0 0 15,1 0-15,-1 0 0,0 0 0,0 0 16,21-22-16,-20 22 0,-1-21 0,0 21 15,0-21-15,0 0 0,0 21 16,1-21-16,-1 0 0,-21 42 47,0 0-47,-21-21 0,-1 21 0,1-21 16,21 21-16,-21 0 15,0-21-15,21 22 0,0-1 16,-21-21-16,42 0 31,0-21-15,-21-1-16,0 1 15,21 0-15,-21 0 0,0 0 16,21 0-16,-21-1 0,0 1 0,0 0 16,0 0-16,0 0 0,0 0 0,0-1 15,22 1-15,-1 21 31,0 0-31,0 21 16,-21 1-16,21-1 0,-21 0 16,21 0-16,1 0 0,-22 0 15,0 1-15,0-1 0,0 0 16,0 0-16,0 0 16,0 0-1,0-42 16,0 0-15,0 0 0,21 0-16,0 0 0,-21-1 15,21 1-15,0 0 0,0 0 16,1 0-16,-1 21 0,0-21 0,0 21 16,0 0-16,0 0 0,1 0 0,-1 0 15,0 21 1,-21 0-16,0 0 0,0 0 15,0 0-15,0 1 0,0-1 0,0 0 16,0 0-16,0 0 0,-21 0 16,21 1-16,0-1 0,0 0 31,21-21-15,0 0-16,0 0 0,0 0 0,1 0 15,-1 0-15,21-21 0,-21 0 16,22 21-16,-22-22 0,21 1 0,-21 0 15,22 0-15,-22 0 0,0 0 0,0-1 16,0 1-16,0 0 0,-21 0 16,0 0-16,0 0 0,0-1 15,-21 22-15,0 0 0,-21 0 16,21 0-16,-22 22 0,22-22 0,0 21 16,0 0-16,0 0 0,21 0 15,0 0-15,0 1 0,0-1 0,0 0 16,0 0-16,21 0 0,0-21 15,-21 21-15,21 1 0,-21-1 0,0 0 0,0 0 16,0 0 0,-21-21-1,0 0-15,0 0 0,-1 0 16,1 0-16,0 0 16,21-21-16,-21 0 0,0 0 15,0 21-15,21-21 0</inkml:trace>
  <inkml:trace contextRef="#ctx0" brushRef="#br0" timeOffset="127696.13">25400 7091 0,'-21'0'0,"0"0"16,-1 0-16,1 0 15,21-21-15,-21 21 32,0 0-32,21-21 0</inkml:trace>
  <inkml:trace contextRef="#ctx0" brushRef="#br0" timeOffset="127916">24320 6985 0,'-42'0'16,"84"0"-16,-105 0 0,105 0 31,-21 0-31,1 0 16,20 0-16,0 0 0,1 0 0,-1 0 16,21 0-16,-20 0 0,20 0 0,-20 0 15,-1 0-15,0 0 0,1 0 0,-22 21 16,0-21-16,0 0 0,-21 21 31</inkml:trace>
  <inkml:trace contextRef="#ctx0" brushRef="#br0" timeOffset="128927.45">23347 8827 0,'0'0'0,"-21"0"0,-1-22 0,1 1 16,0 0-16,21 0 0,-21 21 15,21-21-15,0 0 0,0-1 16,0 1 0,21 21-16,0 0 0,0 0 15,1 0-15,-1 0 0,0 0 0,0 0 16,0 0-16,22 21 0,-43 1 16,21-1-16,-21 0 0,0 0 0,0 21 15,0-20-15,-21-1 0,-1 21 16,1-21-16,-21 0 0,21 1 0,-22-1 15,22-21-15,-21 21 0,21 0 0,0-21 16,-1 0-16,1 0 0,0 21 0,0-21 16,42-21 15,21 0-31,-20 21 0,-1 0 16,21 0-16,0 0 0,1 0 0,-22 0 15,21 0-15,1 0 0,-1 21 0,0 0 16,-21 0-16,22 1 0,-22-1 15,0 0-15,0 0 0,-21 0 0,0 0 16,0 1-16,0-1 0,0 0 0,-21 0 16,0-21-16,-21 21 0,20-21 0,-20 21 15,0-21-15,-1 0 0,1 0 16,0 0-16,-1 0 0,1 0 0,21 0 16,-21 0-16,20 0 0,1 0 0,0 0 15,0 0-15,0 0 0,21-21 16,0 0-16,21 21 15,0-21-15,0 21 0,22-21 16,-22 21-16,21 0 0</inkml:trace>
  <inkml:trace contextRef="#ctx0" brushRef="#br0" timeOffset="129170.32">24151 8869 0,'0'0'0,"-42"0"16,21 21-16,-1 0 16,1 0-16,0 22 0,21-22 15,-21 0-15,0 21 0,21 1 0,-21-22 16,21 0-16,0 21 0,0-20 16,0 20-16,0-21 0,0 0 0,0 0 15,0 1-15,0-1 0,0 0 16</inkml:trace>
  <inkml:trace contextRef="#ctx0" brushRef="#br0" timeOffset="129403.96">23897 8911 0,'0'0'15,"0"-21"-15,85-85 16,-43 85-16,-21 21 0,22 0 15,-1 0-15,0 0 0,1 0 0,-1 21 16,0-21-16,1 43 0,-22-22 16,21 21-16,-21 0 0,0 1 0,-21-1 15,0 0-15,0 1 0,0-1 0,0 0 16,-21 1-16,-21-22 0,21 21 0,-22-21 16,22 22-16,-21-22 0,-22 0 0,22 0 15,0 0-15,-1 1 0,-20-1 16,21 0-16,-22 0 0,22 0 15,-1-21-15</inkml:trace>
  <inkml:trace contextRef="#ctx0" brushRef="#br0" timeOffset="129820.23">22796 10202 0,'43'-42'15,"-22"21"-15,0 0 0,21 21 16,1-21-16,-22 21 0,21 0 16,1 0-16,-1 0 0,-21 0 0,21 0 15,-20 21-15,-1-21 0,0 21 0,0 0 16,0 0-16,-21 0 15,0 1-15,0-1 0,0 0 0,0 0 16,-21 0-16,0 0 0,-21 1 0,20-22 16,-20 21-16,0 0 0,21-21 0,-22 21 15,1-21-15,21 0 0,0 21 0,-1-21 16,1 0-16,0 0 0,42 0 31,0 0-31,1 0 16,20 0-16,-21 0 0,0 0 15,22 0-15,-22 0 0,21 0 0,-21 0 16,22 0-16,-1 0 0,-21 0 0,21-21 16,-20 21-16,20 0 0,-21 0 0</inkml:trace>
  <inkml:trace contextRef="#ctx0" brushRef="#br0" timeOffset="130087.07">23897 10033 0,'21'-21'16,"-21"42"15,0 0-15,-21 0-16,21 1 0,0-1 15,0 21-15,0-21 0,0 0 0,0 1 16,0-1-16,0 0 0,0 0 15,0 0-15,0 0 0,0 1 0,0-1 16,0 0-16,0 0 0,0 0 16,-21-21 15</inkml:trace>
  <inkml:trace contextRef="#ctx0" brushRef="#br0" timeOffset="130351.92">23728 9970 0,'0'0'16,"0"-22"-16,0 1 0,21 0 0,0 0 0,-21 0 16,42 21-16,-20 0 0,-1 0 0,0 0 15,0 0-15,21 0 0,1 0 0,-22 0 16,21 21-16,1 0 0,-1 21 0,-21-20 16,21 20-16,1-21 15,-1 21-15,-21 1 0,0-1 0,1 0 16,-1 1-16,-21-1 0,0 0 0,-21 1 15,-1-22-15,-20 0 0,0 21 0,-1-20 16,-20-22-16,-1 21 0,-20 0 0,-1 0 16,22-21-16,-22 21 0,21-21 0,-20 0 15,20 21-15,22-21 0,-22 0 0,22 22 16,0-22-16,-1 0 0</inkml:trace>
  <inkml:trace contextRef="#ctx0" brushRef="#br0" timeOffset="134547.17">26310 7599 0,'-21'0'16,"0"0"-16,42 0 62,0-21-62,0 0 16,0 21-16,1-22 0,-1 22 0,0-21 15,0 21-15,0-21 0,0 0 16,1 21-16,-1-21 0,21 0 16,-21 21-16,22-22 0,-22 1 0,21 0 15,0 0-15,1 0 0,-1 0 0,0-1 16,1 1-16,-1 21 0,0-21 15,-20 0-15,20 0 0,-21 21 0,21-21 16,-20 21-16,-1 0 0,0-22 16,0 22-16,-21-21 15,0 0 17,-21 21-32,0 0 0,0 0 15,-1 0-15,1 0 16,0 0-16,0 0 15,0 0-15,0 0 0,-1 0 16,1 0-16,0 0 0,0 0 31,42 0-15,0 0 0,0 0-16,1 0 0,-1-21 0,0 21 15,0 0-15,0 0 0,0 0 0,1-21 16,-1 21-16,0 0 0,0-21 15,0 21-15,0 0 0,1 0 16,-22 21 15,0 0-31,-22-21 0,22 21 16,-21 0-16,0 0 0,0 1 16,0-1-16,21 0 0,-21 0 15,-1 0-15,22 0 0,0 1 16,0-1-16,-21-21 0,21 21 15,-21-21-15,21 21 16</inkml:trace>
  <inkml:trace contextRef="#ctx0" brushRef="#br0" timeOffset="135187.32">26352 7514 0,'0'21'15,"22"-21"1,-1 22-16,0-1 0,0-21 16,0 21-16,22-21 0,-22 21 0,0 0 15,0-21-15,21 21 0,-20-21 16,20 0-16,0 22 0,-21-22 0,22 0 16,-1 21-16,-21-21 0,22 0 0,-22 0 15,21 0-15,-21 21 0,0-21 16,1 0-16,-1 0 0,0 0 15,0 0-15,-42 0 47,0 0-47,21-21 16,-21 21-16,-1 0 16,44 21 46,-1-21-62,0 0 16,0 0-16,0 21 0,0-21 15,1 0-15,-1 0 0,0 0 16,0 21-16,0-21 0,-21 21 31,-21-21-31,0 0 16,0 0-16,0 0 0,-1 0 0,-20 0 15,21 0-15,-21 0 0,20 0 0,1 0 16,0 0-16,0 0 16</inkml:trace>
  <inkml:trace contextRef="#ctx0" brushRef="#br0" timeOffset="135676.04">26458 7768 0,'0'-21'15,"0"0"-15,-21 21 0,21-21 16,0 42 31,21 0-47,0-21 0,1 21 15,-22 0-15,21 1 0,0-1 0,0 0 16,0 0-16,0 0 0,1 0 0,-1 1 16,0-1-16,0 0 0,0 0 15,0 0-15,22 0 0,-22 1 0,21-1 16,1 0-16,-22 0 0,21 0 0,-21-21 15,0 21-15,-63-21 32,21 0-32,0-21 15,-22 21-15,22 0 0,0 0 16,-21-21-16,21 21 0,-1 0 16,1 0-16,0 0 15,42 0 16,0 0-31,22 0 16,-22-21-16,0 21 0</inkml:trace>
  <inkml:trace contextRef="#ctx0" brushRef="#br0" timeOffset="136167.9">27559 7006 0,'0'0'16,"0"21"-1,0 1 1,0-1 0,0 0-16,0 0 15,0 0-15,0 0 0,0 1 0,0-1 16,-21 0-16,21 0 0,-21 0 15,21 22-15,-22-22 0,1 21 0,0-21 16</inkml:trace>
  <inkml:trace contextRef="#ctx0" brushRef="#br0" timeOffset="136559.89">27326 7832 0,'21'0'16,"-21"21"31,0 0-32,0 0 1,0 0-16,0 1 15,0-1-15,-21 0 16</inkml:trace>
  <inkml:trace contextRef="#ctx0" brushRef="#br0" timeOffset="136846.73">27114 8213 0,'0'21'31,"0"0"-15,0 0-1,0 0-15,0 1 16,-21-22-16,21 21 16,-21-21-16,21 21 0,-21 0 0,0 0 15,0-21-15,-1 0 16</inkml:trace>
  <inkml:trace contextRef="#ctx0" brushRef="#br0" timeOffset="141031.06">9398 11176 0,'-21'-21'0,"0"21"0,-1 0 15,1 0-15,0 0 0,0 0 16,0 0-16,0 0 0,-1 0 15,1 0-15,0 0 16,0 0-16,0 0 0,0 0 0,-1 0 16,1 0-16,0 0 0,0 0 0,0 0 15,0 0-15,-1-21 0,1 21 16,0 0-16,0 0 0,0 0 16,0 0-16,21-21 15,-22 21-15,1 0 16,42 0 46,1 0-62,-1 0 0,0 0 16,21 0-16,-21-22 0,22 22 0,-22 0 16,21 0-16,22 0 0,-22 0 0,22-21 15,-22 21-15,21 0 0,1 0 16,-1 0-16,1 0 0,-1 0 15,1 0-15,-1 0 0,1 0 0,-1 0 16,-20 0-16,20 0 0,1 0 0,-22 0 16,22 0-16,-1 21 0,-21-21 0,22 0 15,-22 0-15,22 0 0,-1 0 16,1 0-16,-1 22 0,1-22 0,-1 0 16,22 0-16,-22 0 0,1 0 0,-1 21 15,1-21-15,-1 0 0,1 0 0,-22 21 16,22-21-16,-43 0 0,21 0 0,-21 0 15,1 0-15,-1 21 0,0-21 16,0 0 31,0 0 0,0 0-47,1 0 0,-1 0 0,0-21 15,0 0-15</inkml:trace>
  <inkml:trace contextRef="#ctx0" brushRef="#br0" timeOffset="142063.64">16933 9462 0,'0'0'0,"-21"0"0,0 0 16,-21 0-16,20-22 0,-20 22 0,21 0 15,0 0-15,-22-21 0,22 21 0,-21 0 16,21 0-16,0-21 0,-22 21 15,22 0-15,0 0 0,0 0 0,0 0 16,21-21-16,-22 21 0,1 0 16,42 0 46,22 0-46,-22 0-16,21 0 0,1 0 0,-1 0 15,21 0-15,1 21 0,-1-21 0,1 0 16,21 21-16,-22-21 0,22 21 0,21-21 16,-22 0-16,22 22 0,-21-22 0,21 0 15,-22 21-15,1-21 0,0 21 16,-22-21-16,1 0 0,-1 0 0,1 0 16,-1 0-16,-21 0 0,22 0 0,-22 0 15,1 0-15,20 0 0,-21 21 0,1-21 16,-1 0-16,22 0 0,-22 0 0,0 0 15,1 0-15,-1 0 16,0 21-16,1-21 0,-1 0 0,-21 0 16,21 0-16,-20 0 0,-1 0 0,0 0 15,0 0-15,0 0 47,0 0-16,-42 0-15,0 0 0,0 0-16</inkml:trace>
  <inkml:trace contextRef="#ctx0" brushRef="#br0" timeOffset="143034.82">23474 8043 0,'-21'0'0,"42"0"0,-64 0 16,22 0 0,0 0-16,42 0 46,0 0-46,1 0 0,-1 0 16,0 0-16,21 0 0,1 0 0,-1 0 16,21 22-16,22-1 0,-21-21 15,20 21-15,1-21 0,21 21 0,-22 0 16,22 0-16,21 1 0,-21-22 0,0 21 16,21 0-16,-21-21 0,21 21 15,-21-21-15,-22 0 0,22 21 0,-21-21 16,-1 0-16,1 0 0,-21 0 15,-1 21-15,22-21 0,-22 0 0,-20 0 16,20 0-16,-21 0 0,-20 0 0,20 0 16,-21 0-16,0 0 0,0 0 15,1 0-15,-22 22 47,0-1-31,-22 0-16,1-21 15,0 21-15,-21 0 0</inkml:trace>
  <inkml:trace contextRef="#ctx0" brushRef="#br0" timeOffset="143667.48">23093 9716 0,'-21'0'0,"-1"0"0,1 0 0,0-22 16,0 22 0,42 0-1,0 0 1,0 0-16,22 0 0,-22 0 16,21 0-16,1 0 0,20 0 0,-21 0 15,22 0-15,-1 0 0,22 0 0,-21 22 16,20-22-16,-20 21 0,20-21 0,-20 0 15,-1 21-15,1-21 0,-1 0 0,-20 21 16,-1-21-16,-21 0 0,0 0 16,1 0-16,-1 0 0,0 0 15,-42 21 48,0-21-48,-1 0-15,1 0 0,0 0 0,0 0 16</inkml:trace>
  <inkml:trace contextRef="#ctx0" brushRef="#br0" timeOffset="206969.08">14668 8594 0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59:09.1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15917 9927 0</inkml:trace>
  <inkml:trace contextRef="#ctx0" brushRef="#br0" timeOffset="1744.13">20320 6773 0,'21'0'16,"0"0"-1,0 0 1,-21-21-16,0 0 31,-21 21 0,0 0-15,0 0-16,0 0 0,0 0 16,-1 0-16,1 0 0,0 0 0,0 0 15,0 21-15,0-21 0,-1 21 16,1-21-16,0 22 0,0-22 0,0 21 16,-22-21-16,22 21 0,0 0 0,0-21 15,0 21-15,-22 0 0,22 1 0,0-1 16,0-21-16,0 21 0,0 0 15,-1 0-15,-20 22 0,21-22 0,0 0 16,0 0-16,-1 21 0,1-20 16,0 20-16,0-21 0,0 21 0,21-20 0,0 20 15,0 0-15,0-21 16,-21 22-16,21-22 0,0 21 0,0 1 16,0-22-16,0 21 0,0-21 0,0 22 15,0-22-15,0 21 0,21-21 0,-21 0 16,0 22-16,21-22 0,0 21 0,0-21 15,0 1-15,-21-1 0,22 21 16,-1-21-16,0 0 0,0 1 0,0-1 16,0 0-16,1 0 0,-1 0 0,0 0 15,0 1-15,21-1 0,-20 0 16,-1 0-16,0-21 0,0 21 0,21 0 16,-20-21-16,-1 22 0,21-22 15,-21 0-15,22 21 0,-22-21 0,21 0 16,-21 21-16,22-21 0,-1 0 0,0 0 15,-21 0-15,22 0 0,-1 0 0,-21 0 16,22 0-16,-22 0 0,21 0 0,-21 0 16,22 0-16,-22 0 0,21 0 15,-21-21-15,0 21 0,22-21 0,-22 21 16,0-22-16,0 22 0,0-21 0,1 21 16,20-21-16,-21 0 0,0 21 0,0-21 15,1 0-15,-1 21 0,-21-22 16,21 1-16,0 0 0,0 21 15,0-21-15,1 0 0,-22 0 0,21-1 16,0 1-16,-21 0 0,21 0 0,0 0 16,-21 0-16,21-1 0,-21 1 0,22 0 15,-1 0-15,-21 0 0,0 0 0,0-1 16,21 1-16,-21 0 0,21 0 16,-21 0-16,0 0 0,21-1 0,-21 1 15,0 0-15,0 0 0,0 0 16,0 0-16,0-1 0,0 1 0,0 0 15,0 0-15,0 0 0,0 0 16,0-1-16,0 1 0,0 0 16,0 0-16,0 0 0,0 0 0,0-22 15,0 22-15,-21 0 0,21 0 0,-21 0 16,21-1-16,-21 1 0,0 0 16,21 0-16,-22 0 0,22 0 15,-21 21-15,0-22 0,21 1 0,0 0 16,-21 0-16,0 21 0,0-21 15,-1 0-15,1-1 16,0 22-16,0-21 0,0 0 16,0 21-16,-1 0 0,1-21 15,0 0-15,0 21 0,0-21 0,0 21 16,-1 0-16,1-22 16,0 22-16,-21 0 0,21-21 0,-1 21 15,1-21-15,0 21 0,0 0 0,0 0 16,0-21-16,-1 21 0,1 0 15,0 0-15,0 0 0,-21 0 0,20 0 16,1 0-16,0 0 0,0 0 0,0 0 16,0 0-16,-1 0 0,1 0 0,0 0 15,0 0-15,0 0 16,0 0-16,-1 0 0,1 0 0,0 0 16,0 0-1,21 21 32,0 0-31</inkml:trace>
  <inkml:trace contextRef="#ctx0" brushRef="#br0" timeOffset="9429.95">20066 6816 0,'0'0'0,"-21"0"16,0 0-16,-64 0 16,64 0-16,0 0 0,-22 0 0,22 0 15,0 0-15,0 0 0,0 0 16,-1 0-16,1 0 0,0 0 16,42 0-1,0 0-15,1 0 16,20 0-16,-21 0 0,21 0 15,1 0-15,20 0 0,1 0 0,-1 0 16,1 0-16,-1 0 0,22 0 0,0 0 16,-22 0-16,22 0 0,-1 21 15,-20-21-15,-1 0 0,1 0 16,-1 0-16,-20 0 0,-22 0 0,21 0 16,-21 0-16,1 0 0,-44 0 31,-20 0-31,21 0 0,-21 0 15,-1 0-15,-20 0 0,-1 0 0,-20 0 16,20 0-16,-21 0 0,1 0 0,-1 0 16,22 0-16,-22 0 0,21 21 15,1-21-15,-1 0 0,22 0 0,0 0 16,-1 0-16,1 21 0,21-21 0,0 0 16,0 0-16,-1 0 0,22 21 15,22-21 16,-1 0-31,0 22 0,0-22 0,21 0 16,1 0-16,-1 0 0,0 0 0,22 0 16,-22 0-16,22 0 0,-1 0 15,22 0-15,-22 0 0,1 0 0,-1 0 16,1 0-16,-1 0 0,1 0 0,-1 0 16,-20 0-16,-1 0 0,-21 0 15,22 0-15,-22 0 0,-42 0 16,-1 0-1,-20 0-15,0 0 0,-22 0 0,1 0 16,-1 0-16,-20 0 0,20 0 16,-21 0-16,1 0 0,20 0 15,-20 0-15,20 0 0,1 0 0,-1 0 16,1 0-16,-1 0 0,22 0 0,-1 0 16,1 0-16,21 0 0,0 21 0,0-21 15,-1 0-15,22 21 16,22-21-1,-1 0-15,0 0 0,21 21 0,1-21 16,-1 0-16,0 0 0,22 0 0,-22 21 16,22-21-16,20 0 0,-20 0 15,20 0-15,-20 0 0,21 21 0,-1-21 16,1 0-16,-22 0 0,1 0 16,-1 0-16,1 0 0,-22 22 0,22-22 15,-43 0-15,21 0 0,-21 0 16,1 0-16,-44 0 15,1 0 1,0 0-16,-21 0 0,-22 0 0,1 0 16,-1 0-16,1 0 0,-22 21 15,22-21-15,-22 0 0,0 0 0,22 0 16,-22 21-16,22-21 0,-22 0 0,21 21 16,1-21-16,-1 21 0,22-21 0,0 21 15,-1-21-15,1 22 0,21-22 16,21 21-16,0 0 15,21-21-15,0 21 16,0-21-16,22 0 0,-1 0 0,0 21 16,22-21-16,-1 0 0,-20 0 15,41 0-15,-20 0 0,21 0 0,-1 0 16,-20 0-16,20 0 0,1 0 0,-21 0 16,20 0-16,-20 0 0,-1 0 0,1 0 15,-22 0-15,0 0 0,1 0 16,-22 0-16,0 0 0,0 0 0,0 0 15,-42 0 1,0 0-16,-21 0 0,-1 0 16,1 0-16,0 0 15,-43 0-15,22 0 0,-22 0 0,-21 0 16,21 0-16,-20 0 0,-1 0 0,21 0 16,-21 21-16,22-21 0,-1 0 0,21 0 15,1 0-15,-1 22 0,22-22 16,0 0-16,21 0 0,-1 0 0,65 21 31,-22-21-31,21 0 0,1 0 0,-1 0 16,0 0-16,22 21 0,-22-21 15,22 0-15,-1 0 0,22 0 0,-22 0 16,22 0-16,0 0 0,-22 0 16,22 21-16,-1-21 0,-20 0 0,-1 0 15,-20 0-15,20 0 0,-20 0 16,-22 0-16,0 0 0,0 0 0,-42 0 31,0 0-31,0 0 0,-22 0 0,-20 0 16,20 0-16,-20 21 0,-22-21 0,22 0 15,-22 0-15,0 0 0,1 0 16,-1 0-16,22 21 0,-22-21 0,21 0 16,-20 0-16,20 0 0,22 0 15,0 22-15,-1-22 0,22 0 0,0 0 0,21 21 16,21-21-1,21 0-15,1 21 16,-1-21-16,0 0 0,1 0 0,20 0 16,1 21-16,-1-21 0,22 0 0,0 0 15,-1 21-15,1-21 0,0 0 16,-1 0-16,1 21 0,-22-21 0,1 0 16,-1 0-16,-20 0 0,-1 0 0,-21 22 15,0-22-15,1 0 0,-44 0 16,-20 0-1,21 0-15,-43 0 0,22 0 16,-21 0-16,-22 0 0,0 0 0,1 0 16,-1 0-16,0 0 0,1 0 15,-1 0-15,0 0 0,22 0 0,20 0 16,-20 0-16,21 0 0,-1 0 0,22 0 16,0 0-16,0 0 0,42 0 31,0 0-31,0 0 0,22 0 0,-22 0 15,42 21-15,-20-21 0,20 0 0,1 0 16,-1 0-16,22 21 0,-22-21 16,22 0-16,0 0 0,-22 0 0,22 21 15,-22-21-15,1 0 0,-22 0 0,22 0 16,-22 0-16,0 0 0,-21 21 16,22-21-16,-22 0 0,0 0 15,-42 0 1,-21 0-1,-1 0-15,-20 0 0,-1 0 0,1 0 16,-22 0-16,0 0 0,-20 0 0,20 0 16,-21 0-16,21 0 0,1 0 0,20 0 15,-20 0-15,41 0 0,1 0 16,0 0-16,20 0 0,1 0 0,0 0 16,21 21-16,21-21 15,0 0-15,22 22 0,-22-22 16,42 0-16,-20 0 0,20 21 0,1-21 15,-1 0-15,1 0 0,-1 0 16,22 21-16,-22-21 0,22 0 0,-21 0 16,-1 0-16,-21 0 0,22 0 0,-22 21 15,1-21-15,-22 0 0,0 0 0,0 0 16,-42 0 0,0 0-1,-22 0-15,-20 0 0,21 0 0,-22 0 16,-21 0-16,22 0 0,-22 0 0,22 0 15,-1 0-15,-20 0 0,41 0 0,-20 0 16,20 0-16,1 0 0,21 21 16,-21-21-16,20 0 0,22 21 15,22-21 1,-1 0-16,0 0 16,21 0-16,1 22 0,-1-22 0,21 0 15,1 0-15,-1 21 0,1-21 0,-1 0 16,1 0-16,-1 21 0,1-21 0,-1 0 15,1 0-15,-22 0 0,1 0 0,-1 21 16,-21-21-16,0 0 0,-42 0 31,-21 0-31,-1 0 0,1 0 0,0 0 16,-43 0-16,22 0 0,-22 0 16,21 0-16,-20 0 0,-1 0 0,0 0 15,1 0-15,20 0 0,1 0 0,-1 0 16,22 0-16,0 0 0,-1 21 15,22-21-15,0 0 0,21 21 16,21-21-16,0 22 16,0-22-16,22 0 0,-1 21 0,0-21 15,22 21-15,-1-21 0,1 0 0,-1 21 16,1-21-16,-1 0 0,1 21 16,21-21-16,-22 0 0,1 21 0,-1-21 15,-21 0-15,22 0 0,-22 0 16,-21 0-16,1 22 0,-1-22 0,-42 0 31,-22 0-31,1 0 0,0 0 16,-22 0-16,1 0 0,-1 0 0,-21 0 15,22-22-15,-22 22 0,1 0 0,-1 0 16,21 0-16,1 0 0,-1 0 0,22 0 16,0 0-16,-1 0 0,22 0 0,0 0 15,21 22-15,42-22 16,-20 21-16,-1-21 0,21 0 15,0 21-15,1-21 0,20 0 0,1 21 16,-22-21-16,22 0 0,-1 0 0,1 21 16,-1-21-16,1 0 0,-1 21 15,1-21-15,-22 0 0,0 0 0,1 0 16,-22 22-16,0-22 0,-42 0 16,-22 0-1,1 0-15,0 0 0,-1 0 0,1 0 16,-21 0-16,20 0 0,-20 0 0,-1 0 15,22 0-15,-22 0 0,22 0 0,0 0 16,21 0-16,-22 0 0,22 0 0,21 21 16,0 0-16,0 0 15,21-21-15,22 0 16,-22 21-16,21-21 0,0 0 16,22 21-16,-22-21 0,22 0 0,-1 0 15,1 0-15,-22 0 0,22 0 0,-1 0 16,1 0-16,-22 0 0,21 0 0,-20 0 15,-22-21-15,21 21 0,-21-21 16,1 21-16,-1-21 0,0 0 0,-21 0 16,21-1-16,-21 1 0,0 0 0,0 0 15,0 0-15,0-22 0,0 22 0,0-21 16,0 21-16,0-22 0,0 22 0,0-21 16,0 0-16,21 20 0,-21-20 15,21 0-15,-21 21 0,0-22 0,0 1 16,0 0-16,22 20 0,-22-20 15,0 0-15,0-1 0,0 1 0,0 0 16,-22-22-16,1 22 0,0 0 0,-21 20 16,21-20-16,-22 21 0,1-21 15,0 20-15,-43 1 0,21 21 16,1 0-16,21 0 0,-22 0 0,1 0 16,-22 21-16,21 1 0,1-1 0,-1 21 15,1 0-15,-1 1 0,1 20 16,-1-20-16,22 20 0,-21 1 15,-22 63-15,64-85 0,-22 64 16,43-64-16,0 0 0,0 1 16,0-1-16,22 0 0,-1 1 0,0-22 15,21 0-15,1 21 0,-1-20 16,0-22-16,22 21 0,-1 0 0,1-21 16,-1 0-16,1 0 0,20 0 0,1-21 15,-21 0-15,20-1 0,1 1 0,63-21 16,-84 0-16,-1-1 0,1 22 15,-1-42-15,-21 20 16,1 1-16,-1-22 0,0 1 0,-20-1 0,-1 1 16,-21-85-16,0 63 15,-21 22-15,-1-1 0,1 1 0,-21 20 16,-43-41-16,-21-1 16,43 64-16,-1 21 0,-63-21 15,43 21-15,-1 21 0,22-21 16,-22 42-16,0-21 0,22 22 15,-22-1-15,22 0 0,-1 22 16,-42 63-16,22 21 0,62-85 16,-20 86-16,42-44 15,0-41-15,0-22 0,0 22 16,21-22-16,0 0 0,1 1 0,20-22 16,0 21-16,-21-21 0,43 1 15,-22-1-15,64 0 0,-42-21 16,63 0-16,-85 0 0,21 0 15,1-21-15,-1 0 0,1-1 0,42-20 16,-43 0-16,-20-1 16,-1 22-16,21-85 0,-41 64 15,-22-21-15,0-1 0,0 1 16,-22-1-16,1-21 0,-21 22 0,-64-43 16,43 43-16,-1 20 0,-105-41 15,84 62-15,0 1 16,1 0-16,-1 21 0,0 0 0,1 0 15,20 0-15,-20 21 0,20 0 0,1 1 16,-1 20-16,-42 64 0,85-43 16,-21 1-16,21-1 0,-1 1 15,22 63-15,0-64 16,43 43-16,-1-64 0,0 1 0,43 41 16,-43-41-16,22-1 15,-1-21-15,1 0 0,63 22 0,-64-43 16,22 0-16,-21 0 15,20 0-15,-20 0 0,-1 0 0,22-21 0,-22-1 16,1 1-16,-1-21 0,-20 0 0,-1 20 16,22-83-16,-22-1 15,-42 42-15,0-84 16,0 63-16,-21 22 0,-22-1 16,1 1-16,0 21 0,-1-1 0,-84-20 15,64 42-15,-64-1 16,63 22-16,-63 22 0,85 20 15,-21-21-15,20 21 0,-63 64 16,22 0-16,20 21 16,43-63-16,0-22 0,21 21 15,0-20-15,0 20 0,21-20 16,0-1-16,0 0 0,22 1 0,41 20 16,-41-21-16,-1-20 15,22-1-15,-1 0 0,64 0 16,0-21-16,-63 0 0,63 0 15,-64-21-15,1 0 0,-1-22 16,43-20-16,0-22 16,-43-21-16,-42 64 15,1-21-15,-22-1 0,0 1 16,0-1-16,-22 22 0,-20-22 0,0 22 16,-64-22-16,-21 22 15,63 21-15,-20 21 0,20 0 0,-20 0 16,-1 21-16,21 21 0,1-20 0,-1 20 15,1 21-15,-1-20 0,22 20 16,0-20-16,-22 62 0,22 1 16,42-63-16,0 20 0,0-21 15,21 1-15,0-1 0,0 0 0,22-20 16,-22 20-16,21-21 0,1 0 16,62 0-16,-62-21 15,63 0-15,-43 0 0,-21 0 0,22 0 16,-1-21-16,-20 0 0,20 0 0,43-64 15,0 1 1,-64 41-16,-21 1 0,22-22 0,-22 1 16,0-85-16,-21 0 15,-63-1-15,20 86 16,1 21-16,0-22 0,-64 1 16,42 41-16,1 1 0,-22 21 0,22 0 15,-22 0-15,21 0 16,1 0-16,-22 21 0,22 22 0,-1-1 15,-63 64-15,85-43 0,-64 64 16,21 0-16,43-21 16,42 0-16,0-42 15,0-22-15,21 0 0,22 1 0,-22-1 16,21 0-16,0-21 0,43 43 16,42-43-16,-21 0 15,42-21-15,0-21 16,-84 0-16,-1 21 0,22-42 15,21-22-15,-43 22 16,22-43-16,-43 43 0,-21-22 16,1 1-16,-22-85 0,-22-1 15,1 86-15,-21-22 0,0 22 16,-1-1-16,1 22 16,-85-43-16,63 64 0,-63-21 15,0 42-15,22 21 16,62 0-16,-20 21 0,20 1 0,1 20 15,0 1-15,-22 63 16,43-43-16,0-20 0,-21 84 16,42-84-16,0 63 15,0-64-15,0 43 0,21-64 16,0 1-16,21-22 0,-21 21 0,22-21 16,63 22-16,-1-22 15,-41-21-15,-1 0 0,1 0 16,-1 0-16,1-21 0,-1-1 0,1 1 15,63-42-15,0-22 16,-42-21-16,-1-21 16,-63 64-16,-21-1 0,0-20 15,0 20-15,0-21 0,-21 22 0,0-22 16,-21 22-16,-1 20 0,1-20 16,-64-1-16,-42 22 15,85 21-15,-64 21 0,63 21 16,1 0-16,-1 22 0,22-1 0,-22 0 15,22 22-15,-43 63 16,22 21-16,42-85 16,-1 64-16,22 0 0,0-63 15,0-22-15,22 1 0,-1-1 16,63 43-16,1-43 0,21 0 16,-43-21-1,-20-21-15,20 0 0,1 0 0,20 0 0,-20 0 16,-1-21-16,1 0 0,-1 0 15,-20-21-15,41-22 0,-41 22 16,-1-22-16,-21 22 0,0-22 0,1 1 16,-22-85-16,0 84 15,0-20-15,0-1 0,-22 21 16,-20 1-16,0-1 0,-1 22 0,1 21 16,-64-43-16,43 64 0,-64 0 15,63 22-15,1 20 0,20 0 16,-84 85-16,22 21 15,41 1-15,1-1 16,41-21-16,22 0 16,0-64-16,0-20 0,22-1 15,20 0-15,-21-21 0,21 22 0,22-1 16,-1-42-16,-20 0 16,-1 0-16,0 0 0,22 0 0,-22 0 15,1-21-15,-1 0 0,21 0 0,-20-22 16,41-41-16,22-22 15,-85 42-15,22 1 0,-22-1 16,0-20-16,0-1 0,-21-84 16,-21-1-16,0 86 0,0 20 15,-22 22-15,-41-43 16,41 43-16,-84-1 0,64 43 16,-1 0-16,1 22 0,-1-1 15,1 21-15,-64 64 0,21 21 16,21 21-16,22 21 15,42-20-15,21-22 16,0-64-16,21-21 16,0 22-16,0-22 0,22 1 15,62 20-15,1-21 0,0-42 16,-42 0-16,-1 0 16,1 0-16,-1 0 0,1-21 0,-1 0 0,-21 0 15,22-21-15,42-43 16,0-42-16,-43 0 15,-21 63-15,1-105 16,-43 0-16,0 84 16,-21 22-16,-22-1 0,1 1 0,0 20 0,-85-20 15,-22 42-15,65 21 16,-1 0-16,-105 63 16,105-21-16,0 1 0,22 20 0,-85 85 15,42 1 1,-21 189-1,127-211-15,0-84 16,21-1-16,21 0 0,-21-21 16,64 43-16,-43-43 0,64 0 15,21-21 1,0 0-16,-42-21 0,-22 21 16,86-63-16,-86 20 0,22 22 15,-22-42-15,43-22 0,-64 21 16,1 1-16,-22-1 0,-21-190 15,-42 170-15,20 20 0,-20-20 16,-21 20-16,-64-21 16,42 64-16,0 0 0,1 0 15,-86 42-15,1 21 0,84 1 16,-42 63-16,64-43 16,-1 1-16,-20 84 0,41-21 15,22 0-15,21-43 16,0-20-16,21-22 15,0-21-15,1 22 0,20-22 0,21 42 16,1-63-16,42 22 16,-64-22-16,22 0 0,84 0 15,-85-22-15,1 1 0,-1 0 0,1 0 16,-1-21-16,43-43 16,-64 43-16,22-85 15,-43 63-15,-21-63 0,0 42 16,0 22-16,-21-1 0,0 1 0,-22 21 15,1-1-15,-64 1 0,-21 21 16,43 21-16,-65 21 16,65 21-16,20 1 0,1-1 15,-1 0-15,-42 64 0,64-64 16,-21 64-16,63-21 16,0-43-16,0 1 0,0-22 15,21 21-15,0-21 0,0 0 16,43 1-16,41-22 15,-62 0-15,20 0 0,1 0 16,-1 0-16,1 0 0,-1-22 0,1 1 16,-1 0-16,1 0 0,20-43 15,-62 43-15,-1-85 16,-64 64-16,1 42 16,0-21-16,-22 21 0,1 0 0,-1 0 15,-20 0-15,20 21 0,1 0 0,-1-21 16,-42 43-16,43-22 15,42 0-15,21 0 16,21-21-16,0 0 16,21 0-16,1 0 0,-1 0 15,21 0-15,1 0 0,-1 0 0,1 0 0,21-21 16,-1 21-16,-20-21 0,20 0 16,-20 21-16,-22-22 0,22 1 15,-22 0-15,-42 0 0,-42 21 16,-1 0-16,-20 0 15,-1 0-15,-20 21 0,20-21 0,-20 21 16,-86 22-16,86-43 16,20 21-16,1-21 0,-1 0 0,43 21 15,-21-21-15,20 0 0,22 21 16,22-21-16,20 0 16,0 0-16,1 0 0,-1 0 15,21 0-15,1-21 0,-1 0 16,1 21-16,-1-21 0,64-43 15,-63 43-15,21-43 0,-64 22 16,21-43-16,-42 22 16,-42-1-16,21 43 15,-22 21-15,1-21 0,-22 21 0,22 0 16,-21 0-16,20 0 0,-20 0 0,20 0 16,1 21-16,-21 0 0,41 1 15,1-1-15,21 21 16,0-21-16,0 0 0,43 1 15,-1-22-15,0 0 0,1 21 16,41-21-16,-20 0 0,-22 0 16,22 0-16,-22 0 0,64-21 15,-85-1-15,21 22 0,-21-21 16,1 0-16,-22 0 0,-22 21 16,1-21-16,-21 21 0,0 0 15,-22 0-15,-21 0 0,22 0 0,-22 0 16,22 0-16,-22 21 15,22-21-15,-1 21 0,22-21 0,-22 42 16,43-42-16,21 43 16,0-22-16,21-21 0,22 21 0,-1 0 15,21-21-15,1 0 16,-1 21-16,1-21 0,21 0 0,-22 0 16,85 0-16,-84 0 15,63 0-15,-64-21 0,-20 0 0,-22 21 16,21-21-16,-42 0 0,0 0 15,-21 21-15,-21 0 16,-43 0-16,21 0 0,1 21 0,-1 0 16,1 0-16,-22 0 0,-105 64 15,126-43-15,-20 22 16,20-22 0,64 0-16,0 1 15,0-22-15,21-21 0,0 0 16,1 0-16,20 0 0,-21 0 0,21 0 15,1 0-15,-1-21 0,0 0 16,22-1-16,-22 1 0,64-42 16,-21-1-16,21-84 15,-64 42 1,-42 0-16,0 43 16,-21 21-16,0-1 0,-22 1 0,1 21 15,-85-22-15,-21 22 16,-22 42-16,22 22 15,64-22-15,20 21 0,-63 64 16,21 21-16,22 21 16,20-21-16,64 0 15,21-42-15,0-43 16,1 1-16,20-1 0,43 21 16,42-20-16,0-1 15,21-42-15,21 0 16,-84-21-16,-1 0 0,1 0 15,63-43-15,0 1 16,-63-22-16,-21-42 16,-43 0-16,-21 42 15,0 1-15,-21 20 0,-1-21 16,-20 22-16,0-1 0,-85-20 16,-106-1-16,127 85 15,21 0-15,-20 21 16,20 0-16,0 1 0,1 20 0,-86 43 15,22 63-15,21-21 16,42 21-16,43-21 16,42-21-16,21-22 15,0-41-15,22-1 0,-1 0 16,64 1-16,21-22 16,0-21-16,106 0 15,-127-21-15,-22 0 16,1-22-16,0 22 0,-1-21 15,-20-1-15,126-126 16,-147 84-16,-1 22 0,-21-106 16,-21-1-16,-63 43 15,20 85-15,-20 0 0,-1 20 16,-84 1-16,-21 64 16,-1 20-16,86-21 0,-1 22 15,-21 63-15,22-21 16,20 21-16,64-43 15,0-41-15,0 41 16,0-62-16,0 20 0,0-21 16,21 0-16,0 0 0,1 1 0,-1-1 15,21 0-15,0-21 16,64 0-16,-63 0 16,-1-21-16,0 0 0,-21-1 15,64-20-15</inkml:trace>
  <inkml:trace contextRef="#ctx0" brushRef="#br0" timeOffset="11038.17">21526 3620 0,'-42'0'0,"84"0"0,-105 0 0,21 0 16,20 21-16,-20-21 15,21 0-15,0 0 0,0 0 0,-1 0 16,1 0-16,0 0 0,21 21 16,21-21 15,0 0-31,1 0 0,20 0 16,0 0-16,1 0 0,-1 0 0,21 0 15,1 0-15,21 0 0,-1 0 0,1 0 16,0 21-16,20-21 0,1 21 15,21-21-15,21 21 0,-21 1 0,22-22 16,-1 21-16,0-21 0,0 21 0,0-21 16,0 21-16,-21-21 0,22 0 15,-22 21-15,-22-21 0,22 0 16,-42 21-16,0-21 0,-1 0 0,-20 0 16,-22 0-16,1 0 0,-1 0 15,0 0-15,-21 0 0,1 0 16,-44 0 31,1 0-32,0 0-15,0 0 0,-21 0 0,-1 22 16,-20-22-16,-1 21 16,-20-21-16,-1 21 0</inkml:trace>
  <inkml:trace contextRef="#ctx0" brushRef="#br0" timeOffset="12128.83">1185 6181 0,'0'0'0,"-21"0"0,0 0 16,-21 0-16,20 0 0,-20 0 15,0 0-15,21 0 0,-22 0 0,1 0 16,21 0-16,0 0 0,-1 0 16,1 0-16,42 0 31,1 0-16,20 0-15,0 0 16,1 0-16,20 0 0,22 0 0,-1 0 0,1 0 16,21 0-16,0 0 15,21 0-15,0 0 0,21-21 0,0 21 16,21 0-16,1 0 0,-1 0 0,22-22 16,-22 22-16,21 0 0,1 0 15,-22 0-15,22 0 0,-22 0 0,0 0 16,22 0-16,-22 0 0,1 0 0,-1 0 15,-21 0-15,0 0 0,0 0 0,1 22 16,-22-22-16,0 0 0,-22 0 16,1 21-16,-21-21 0,-22 0 0,1 0 15,-22 0-15,1 0 0,-22 0 16,0 0-16,0 0 0,0 0 16,-42 0 15,21-21 0,0-1-15,21 1-1</inkml:trace>
  <inkml:trace contextRef="#ctx0" brushRef="#br0" timeOffset="12844.42">10160 5842 0,'0'0'0,"-21"0"0,0 0 0,-1 0 0,1 0 16,0 0-16,0 0 0,0 0 16,-22 0-16,22 0 0,-21 0 15,0 21-15,-1-21 0,1 0 0,-22 21 16,22-21-16,0 22 0,-1-22 16,1 21-16,21-21 0,-21 0 0,20 21 15,22 0 1,0 0-16,22-21 15,20 21-15,0-21 0,22 0 0,20 0 16,1 22-16,21-22 0,21 0 16,0 0-16,21 0 0,0 21 0,43-21 15,-1 0-15,1 0 0,20 0 0,22 0 16,0 0-16,21 0 0,0 0 0,0 0 16,0 0-16,0 0 0,0 0 15,-21 0-15,0 0 0,0 0 0,-43 0 16,-21 0-16,1 0 0,-43 0 15,0 0-15,-43 0 0,1 0 0,-43 0 16,22 0-16,-43 0 0,0 0 0,0 0 16,1 0-16,-22-21 31,-22 21 0,1 0-15,0 0-16,0 0 0,0 21 15,0-21-15,-1 0 0</inkml:trace>
  <inkml:trace contextRef="#ctx0" brushRef="#br0" timeOffset="13556.53">18330 5609 0,'-21'21'0,"42"-42"0,-84 42 0,42 1 15,-1-1-15,1-21 0,-21 21 0,21 0 16,-22 0-16,1 0 0,21-21 15,-21 22-15,-1-1 0,22 0 0,0 0 16,-21 0-16,20-21 0,1 21 0,21 1 16,43-1-1,-22-21 1,21 0-16,22 0 0,20 0 0,1 0 16,21 0-16,0 21 0,21-21 15,21 0-15,21 0 0,0 0 0,22 0 16,21 21-16,-1-21 0,22 0 0,21 0 15,0 0-15,0 0 0,21 0 0,0 0 16,-21 0-16,0 0 0,22 0 16,-44 0-16,22 0 0,-42 0 0,-21 0 15,-22 0-15,0 0 0,-42-21 16,-21 21-16,-21-21 0,-1 21 0,-20-21 16,-1-1-16,-20 22 0,-1-21 15,-21 0-15,0 21 0,22-21 0,-43 0 16,21 21-16,0-21 0,-42 21 62,0 0-62,0 0 0,-1 0 16,22 21 0,22-21-1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59:35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847 0,'0'0'0,"0"-21"0,0-1 0,0 1 0,0 0 16,0 0-16,0 0 0,0 0 16,0-1-16,0 44 31,0-1-31,0 0 0,0 21 0,0 1 16,0-1-16,0 21 0,0 1 0,0 21 15,0-22-15,0 22 0,-22-1 16,22 1-16,0 0 0,-21-1 0,0 22 15,0-21-15,0 0 16,0 20-16,-1-20 0,22-21 0,-21 20 16,0 1-16,0-22 0,21 1 0,0-1 15,-21 1-15,0-22 0,21 1 16,0-1-16,0 0 0,0-21 0,-22 1 16,22-1-16,0-42 15,0-1 1,0-20-16,0 21 0,0-21 15,22-1-15,-22 1 0,0-22 16,0 1-16,21 21 0</inkml:trace>
  <inkml:trace contextRef="#ctx0" brushRef="#br0" timeOffset="332.49">1630 1439 0,'0'0'0,"-21"-21"0,-1 21 15,22-21-15,0 0 0,0 0 0,0 0 16,0-1-16,22 1 16,20 0-16,-21 21 0,21-21 0,1 21 15,-1 0-15,22 0 0,-22 0 16,21 0-16,-20 21 0,20 0 16,-20 0-16,-1 22 0,-21-1 0,0-21 15,0 22-15,-21-1 0,0 21 0,-21-20 16,0-1-16,-21 22 0,-1-22 15,1 0-15,0 1 0,-1-1 0,1 0 16,0 1-16,-1-22 0,1 0 16,21 0-16,0-21 0,0 21 0,-1-21 15,44 0 17,-1-21-32,0 21 0,0-21 15,0 0-15,22 0 0,-22-1 16</inkml:trace>
  <inkml:trace contextRef="#ctx0" brushRef="#br0" timeOffset="979.66">2328 1778 0,'0'0'0,"-21"0"15,21-21 1,0 0-16,0 0 15,0-1-15,21 1 0,0-21 16,22 21-16,-22 0 16,21-22-16,1 1 0,-22 21 0,21-22 15,-21 1-15,22 21 0,-22 0 0,-21-22 16,0 22-16,0 0 0,0 0 16,-21 21-16,-22 0 0,22 0 15,-21 0-15,21 0 0,-22 21 0,1 0 16,21-21-16,-22 21 0,22-21 15,21 22-15,0-1 0,0 0 16,0 0-16,21-21 0,1 21 16,-1 0-16,0-21 0,21 22 0,-21-1 15,22 0-15,-22 0 0,0 0 0,0 22 16,0-22-16,1 0 0,-22 0 16,0 21-16,21-20 0,-21-1 15,0 0-15,21 0 0,-21 0 0,0 0 16,0 1-16,21-22 15,0 0-15,0 0 16,1 0-16,-1 0 16,0-22-16,0 1 0,0 0 0,0 0 15,1 0-15,-1 0 0,0-22 16,0 22-16,0-21 0,0 21 0,1-22 16,-1 22-16,0 0 0,-21 0 0,0 0 15,21 21-15,-21-22 16,0 44-1,0-1-15,0 0 16,0 21-16,0-21 0,0 1 0,0-1 16,0 0-16,-21 21 0,21-21 15,0 1-15,-21-1 0,21 0 0,0 0 16,0 0-16,0 0 0,0-42 47,0 0-47,0 0 15,0 0-15</inkml:trace>
  <inkml:trace contextRef="#ctx0" brushRef="#br0" timeOffset="1256.5">3111 1249 0,'-21'0'15,"0"0"-15,42-21 47,0 0-31,-21-1-1,0 1 1,-21 21 15,0 0-31,0 21 16,0 1-16,21-1 15,0 0-15,0 0 0,0 0 16,0 0-16,21 1 16</inkml:trace>
  <inkml:trace contextRef="#ctx0" brushRef="#br0" timeOffset="1680.31">3260 1418 0,'0'0'0,"-22"0"16,22 21 15,0 1-31,0-1 0,0 0 16,0 0-16,22 0 0,-22 22 0,0-22 16,21 0-16,-21 21 0,21-21 15,0 22-15,-21-22 0,0 0 0,0 0 16,21 0-16,-21 1 0,21-1 0,-21 0 15,22-21 1,-22-21 15,0 0-31,0-1 0,21 1 0,-21 0 16,21-21-16,-21-1 0,21 22 0,0-21 16,0 0-16,-21 20 0,22-20 15,-1 21-15,-21 0 0,0-22 0,21 22 16,0 0-16,0 0 15,-21 42 32,0 0-47,0 0 16,21 1 0</inkml:trace>
  <inkml:trace contextRef="#ctx0" brushRef="#br0" timeOffset="2252.17">4000 1630 0,'0'0'0,"22"0"0,-1 0 16,0 0-16,-21-21 16,21 0-16,0-1 0,-21 1 15,21 0-15,1 0 16,-22 0-16,21 0 0,-21-1 15,0 1-15,0 0 0,0 0 16,0 0-16,-21 21 16,-1 0-1,1 0-15,0 21 0,0 0 0,0 0 16,-22 0-16,22 22 0,0-22 0,0 0 16,0 21-16,-22-20 0,22 20 15,0-21-15,21 21 0,0-20 0,-21-1 16,21 21-16,0-21 0,0 0 15,0 1-15,21-22 0,0 0 16,0 0-16,1 0 0,-1 0 16,0 0-16,0 0 0,0-22 15,0 1-15,1 21 0,-1-21 0,0-21 16,0 21-16,0-1 0,0 1 16,-21-21-16,22 21 0,-22-22 0,21 22 15,-21 0-15,0-21 0,21 21 0,-21-1 16,0 1-16,0 42 31,0 1-31,0-1 16,0 0-16,0 0 0,0 0 0,0 22 15,0-22-15,0 0 0,0 0 16,0 0-16,0 22 0,0-22 16,0 0-16,0 0 0,0 0 15,21-21-15,0 0 16,0 0-16,1 0 15,-1 0-15,0-21 0,0 0 16,0 0-16,0 0 0,22-1 0</inkml:trace>
  <inkml:trace contextRef="#ctx0" brushRef="#br0" timeOffset="2556">4889 974 0,'0'-43'0,"0"86"0,22-107 0,-22 43 15,0 0-15,0 0 0,0 42 32,0 21-17,-22-21-15,22 22 0,-21-1 0,0 0 16,21 22-16,-21-22 0,0 22 0,21-22 16,-21 0-16,-1 1 0,1 20 0,21-20 15,0-1-15,-21-21 0,21 21 16,-21-20-16,21 20 0,0-21 0,0 0 15,0 0-15,0 1 0,0-1 16,21-21 15,0-21-31,0-1 0,1 1 16,-22 0-16,21 0 0,0 0 0,0-22 16,0 22-16</inkml:trace>
  <inkml:trace contextRef="#ctx0" brushRef="#br0" timeOffset="2976.22">5016 1439 0,'0'0'0,"0"22"0,0-1 16,0 0-1,0 0-15,22-21 16,-1 0-16,0 0 0,0 0 16,0 0-16,0 0 15,1 0-15,-1-21 0,21 21 16,-21-21-16,0 21 0,1-21 0,-1 21 15,0-22-15,0 1 0,0 0 0,0 0 16,1 0-16,-22 0 0,0-1 16,0 1-16,-22 21 15,1 0-15,0 0 16,0 0-16,0 0 0,0 0 0,-1 21 16,1 1-16,-21-1 0,21 0 0,0 21 15,-1-21-15,1 1 0,0 20 16,0-21-16,21 21 0,-21-20 15,21-1-15,0 21 0,0-21 0,0 0 16,0 1-16,21-1 0,0 0 0,21-21 16,-20 21-16,-1-21 0,0 0 15,21 0-15,1 0 0,-22 0 0,21 0 16,-21 0-16,22 0 0,-1-21 0,-21 21 16,0-21-16,22 0 0,-22-1 0,0 1 15,0 0-15,-21 0 0,21 0 0,-21 0 16,21-22-16,-21 22 0,0-21 15</inkml:trace>
  <inkml:trace contextRef="#ctx0" brushRef="#br0" timeOffset="3269.05">4826 1037 0,'0'0'0,"21"0"32,0-21-32,22 21 0,-22 0 15,21 0-15,0-21 0,1 21 0,-22 0 16,21 0-16,1-21 0,-1 21 0,0 0 16,1 0-16,-1 0 0,-21 0 15,0 0-15,22 0 0,-22 0 16,-42 0 15,-1 21-31,1-21 16,-21 21-16,0 0 0</inkml:trace>
  <inkml:trace contextRef="#ctx0" brushRef="#br0" timeOffset="3776.14">2307 2328 0,'0'0'0,"-21"0"16,-21 0-16,20 0 0,-20 0 15,21 0-15,0 0 16,42 0 0,0 0-16,0 0 0,64 0 15,-22 0-15,1 0 0,-1 0 0,22 0 16,0 0-16,21 0 0,-1 0 15,1-21-15,21 21 0,0 0 0,0 0 16,21-21-16,-21 21 0,22 0 0,-22 0 16,0 0-16,0 0 0,0 0 0,-22-21 15,1 21-15,0 0 0,0 0 0,-21 0 16,-1 0-16,-20 0 0,-1 0 16,-20 0-16,-1-21 0,0 21 15,-21 0-15,1 0 0,-22-21 16,-22 21-1,1 0-15,0 0 0,0 0 16,-21 0-16,-1 0 0,1 0 0,0 0 16,-22 0-16,1 0 0,-1 0 0,1 0 15,-22 0-15</inkml:trace>
  <inkml:trace contextRef="#ctx0" brushRef="#br0" timeOffset="4136.14">2328 2413 0,'0'0'0,"-21"21"0,-21-21 16,-1 21-16,-20-21 0,21 0 0,-1 0 15,1 0-15,21 22 0,0-22 0,21 21 16,21-21 0,21 0-16,-21 0 0,43 0 0,-1 0 15,1 0-15,20 0 0,22 0 0,21 0 16,-21 0-16,21 0 0,21 0 0,-21 0 15,21 0-15,1 0 0,-1 0 16,0-21-16,-21 21 0,21 0 16,-42 0-16,21 0 0,-42-22 0,20 22 15,65 0-15,-107 0 0,1 0 0,-1 0 16,1 0-16,-22 0 0,0-21 0,-20 21 16,-1 0-16,0 0 0,-21-21 0,21 21 15,-21-21 16,-21 21-31,0 0 16,0 0-16,-22 42 0,22-42 0,0 0 16,-21 21-16</inkml:trace>
  <inkml:trace contextRef="#ctx0" brushRef="#br0" timeOffset="5175.92">1185 3429 0,'-21'21'16,"0"0"-1,21 1-15,0-1 0,-21 0 16,21 0-16,0 0 16,0 0-16,0 1 15,0-1-15,21-21 16,0 0-16</inkml:trace>
  <inkml:trace contextRef="#ctx0" brushRef="#br0" timeOffset="6636.22">1439 3493 0,'21'-22'15,"1"1"-15,-107 0 16,106 21 46,-21 0-62,-21 64 94</inkml:trace>
  <inkml:trace contextRef="#ctx0" brushRef="#br0" timeOffset="8156.07">1206 3493 0,'0'0'0,"0"-22"63,22 1-63,-22 0 15,0 0 1,0 0-16,0 0 15,-22 21 17,1 21-17,21 0-15,-21 0 16,21 0-16,-21 0 0,21 1 16,-21-1-16,21 0 15,0 0 1,21-21 15,0 0-31,0 0 31,-21-21-31,21 21 16,-21-21-16,0 0 0,0-1 16,0 1-16,0 0 31,-21 21-16,0 21-15,21 0 16,0 1-16,-21-1 16,21 0-16,-21 0 0,21 0 15,-21-21-15</inkml:trace>
  <inkml:trace contextRef="#ctx0" brushRef="#br0" timeOffset="8720.24">1376 3620 0,'21'21'78,"423"-169"-15</inkml:trace>
  <inkml:trace contextRef="#ctx0" brushRef="#br0" timeOffset="10785.39">1355 3577 0,'-22'64'78</inkml:trace>
  <inkml:trace contextRef="#ctx0" brushRef="#br0" timeOffset="27554.55">4635 3217 0,'0'0'0,"0"-21"0,0 0 0,0 0 16,0 0-16,0 0 16,22 21-16,-22-22 0,21-20 15,0 0-15,-21 21 16,0-1-16,21 22 15,-42 22 17,0 20-32,0-21 15,21 21-15,-43 43 0,-41 106 16,41-128-16,1 64 16,-22-21-1,22-43-15,-21 86 16,20-65-16,22 1 15,21-64 1,0 0 0,0-42-1,0 0-15,0 0 16,21-22-16,0 22 0,1-21 0,-22 0 16</inkml:trace>
  <inkml:trace contextRef="#ctx0" brushRef="#br0" timeOffset="27876.4">4635 3027 0,'0'-21'0,"0"42"0,0-63 16,0 20-16,0 1 16,0 42-1,0 1-15,0-1 0,0 21 16,0-21-16,0 43 0,0-22 15,0 22-15,0-1 0,0 1 0,0 20 16,0-20-16,0-1 0,-21-20 0,21 20 16,-21-21-16,21 22 0,0-22 15,0 1-15,0-22 0,0 21 0,0-21 16,0 22-16,0-22 0,0 0 0,0 0 16,0-42 30,0 0-46,0 0 0,-21-1 16,0-20-16,0 21 0,21 0 0</inkml:trace>
  <inkml:trace contextRef="#ctx0" brushRef="#br0" timeOffset="29059.72">4170 3789 0,'0'0'0,"0"-21"31,42 21-31,-21 0 0,0-21 0,22 21 16,-1-22-16,22 1 0,-22 21 0,21-21 16,1 0-16,-1 0 15,1 0-15,-1-1 0,22 1 0,-21 0 16,-22 0-16,21 0 0,-20 0 0,-1-1 16,-21 22-16,0 0 0,1 0 15,-1 0-15,-21 22 16,0-1-1,0 0-15,-21 21 0,21-21 16,0 1-16,-22 20 0,1-21 0,0 0 16,21 22-16,0-22 0,-21 0 0,21 0 15,-21 0-15,21 0 0,-21 1 0,21-1 16,0 0-16,0 0 16,0-42 15,0 0-16,0 0-15,0-1 0,0 1 16,0-21-16,21 21 0,0-22 0,-21 1 16,21 21-16,0-21 0,0 20 15,1-20-15,-1 21 0,21 0 0,-21 0 16,0-1-16,1 1 0,-1 21 0,0 0 16,0 0-16,0 0 0,0 21 15,-21 1-15,0-1 0,0 0 0,0 0 16,0 21-16,0-20 0,0 20 15,0-21-15,0 0 0,0 22 0,0-22 16,0 0-16,0 0 0,0 0 16,0 0-16,0 1 0,0-1 0,0 0 15,22-21 1,-1 0-16,0 0 0,0 0 16,0 0-16,0 0 0,1-21 0,-1 0 15,0 21-15,21-22 0,-21 1 0,1 0 16,-1 0-16,0 0 0,0-22 0,0 22 15,-21 0-15,21 0 0,-21 0 16,22 0-16,-22-1 0,0 1 16,0 42 15,0 1-15,0-1-16,0 0 0,0 0 0,-22 0 15,22 0-15,-21 1 0,21-1 16,0 0-16,0 0 0,0 0 15,0 0-15,0 1 0,21-1 16,1-21-16,-1 0 16,21 0-16,-21 0 0,0 0 15,22 0-15,-22-21 0,21 21 0,-21-22 16,22 22-16,-22-21 0,0 0 16,0 0-16,0 0 0,1 0 15,-1-1-15,0 1 0,-21 0 0,0 0 16,0 0-16,21 0 0,-21-1 0,0 1 15,0 0-15,21 0 0,-21 42 47,0 0-47,0 0 16,0 1-16,-21 20 0,21-21 16,-21 21-16,0 1 0,21-1 0,-21 0 15,-1 1-15,22 20 0,-21 1 0,0-1 16,21 22-16,-21-22 0,0 22 15,21-21-15,-21 20 0,-1-20 16,22-1-16,0 22 0,-21-22 0,0 22 16,0-21-16,21-1 0,-21 1 0,21-1 15,-21 1-15,-1-1 0,1-21 16,0 22-16,0-22 0,0-21 0,-22 22 16,22-1-16,-21-21 0,0 0 0,20 1 15,-20-1-15,0-21 0,21 0 0,-22 0 16,1 0-16,0 0 0,-1-21 15,1 21-15,0-22 0,-1-20 16,22 21-16,-21 0 0,21 0 0,-22-22 16,22 22-16,0 0 0,21 0 0,-21 0 15,21-1-15,-21 1 0,21-21 16,0 21-16,0 0 0,0-1 0,0 1 16,21-21-16,0 21 0</inkml:trace>
  <inkml:trace contextRef="#ctx0" brushRef="#br0" timeOffset="29964.31">7599 3471 0,'0'22'31,"0"-1"-31,0 0 0,0 0 16,0 0-16,0 0 0,-21 1 0,21 20 15,0-21-15,0 0 0,0 22 16,-22-22-16,22 0 0,-21 0 0,21 0 15,0 0-15,-21 1 0,21-1 16,-21-21 0,0 0-1,21-21-15,0-1 16,0 1-16,0 0 0,0 0 16,0 0-16,0-22 0,0 22 0,21-21 15,0 21-15,0-22 0,0 22 0,1-21 16,-1 21-16,21 0 0,-21-1 15,22 22-15,-22 0 0,21 0 0,0 0 16,-20 0-16,20 0 0,0 22 0,-21-1 16,22 0-16,-22 21 0,0-21 15,0 22-15,0-22 0,-21 21 0,0 1 16,0-22-16,0 21 0,0-21 16,0 0-16,-21 22 0,0-22 0,21 0 15,-21 0-15,0-21 0,0 21 16,-1-21-16,1 0 0,21-21 15,0 0-15,0 0 16,0-21-16,0 20 16,21 1-16,1-21 0,20 0 0,-21-1 15,21 22-15,-20-21 0,20-1 0,-21 22 16,21-21-16,1 21 0,-22 0 16,21-1-16,1 22 0,-22 0 0,21 0 15,0 0-15,-20 22 0,-1-1 0,0 0 16,0 21-16,0-21 0,-21 22 15,0-22-15,0 21 0,0-21 16,0 22-16,0-22 0,0 0 0,-21 0 16,0 22-16,0-22 0,21 0 0,-21 0 15,21 0-15,-22-21 0,22-21 47,0 0-47,0 0 16,0 0-16</inkml:trace>
  <inkml:trace contextRef="#ctx0" brushRef="#br0" timeOffset="30344.09">8763 3725 0,'0'22'16,"21"-22"15,0 0-31,0 0 0,1-22 0,-1 22 16,0-21-16,0 21 0,0-21 0,0 0 15,1 21-15,-22-21 0,0 0 16,21 21-16,-21-22 0,0 1 0,0 0 16,-21 21-16,-1 0 15,1 0-15,-21 0 0,21 0 16,0 0-16,-1 0 0,1 21 15,0-21-15,0 21 0,0 1 0,0-1 16,21 0-16,-22 0 0,22 0 0,0 22 16,0-22-16,0 0 0,0 0 15,0 0-15,0 0 0,0 1 16,0-1-16,22-21 0,-1 21 0,0-21 16,0 0-16,0 0 0,0 0 15,1 0-15,20 0 0,-21 0 16,0 0-16,-21-21 0</inkml:trace>
  <inkml:trace contextRef="#ctx0" brushRef="#br0" timeOffset="31016.21">9334 3556 0,'0'21'16,"0"0"-16,-21-21 15,21 22-15,-21-1 0,21 0 0,-21 0 16,21 0-16,0 0 0,0 1 16,0-1-16,-21 0 0,21 0 15,0 0-15,0 0 0,0 1 0,-21-1 16,21 0-16,0 0 16,-22-21 15,22-21-31,0 0 0,0 0 15,0-1-15,0 1 0,0-21 16,0 21-16,0 0 0,22-22 0,-1 22 16,-21 0-16,21-21 0,0 20 15,0 1-15,0 21 0,1-21 0,-1 21 16,0 0-16,0 0 16,0 0-16,0 21 0,1-21 15,-1 21-15,0 1 0,0-1 0,0 21 16,-21-21-16,0 0 0,21 1 0,-21-1 15,0 0-15,0 0 0,0 0 0,0 0 16,0 1-16,0-1 0,0 0 16,-21-21-16,0 0 0,21 21 0,-21-21 15,0 0-15,21-21 16,0 0 0,0 0-16,0-1 0,0 1 15,0 0-15,21 0 0,0-21 0,21 20 16,-20-20-16,-1 0 0,21 21 15,0-1-15,1-20 0,-1 21 0,-21 21 16,22-21-16,-1 21 0,0 0 16,-21 0-16,1 21 0,-1-21 0,0 21 15,-21 0-15,21 22 0,-21-22 0,0 0 16,0 0-16,0 21 0,-21-20 0,0-1 16,0 0-16,21 0 0,-22 0 15,1 0-15,0 1 0,21-1 16,-21-21-16,0 0 0,42-21 47,0-1-47,0 1 0</inkml:trace>
  <inkml:trace contextRef="#ctx0" brushRef="#br0" timeOffset="31571.89">10350 3704 0,'0'0'0,"0"21"0,0 22 15,-21-22-15,21 0 0,-21 0 0,21 0 16,0 1-16,0-1 0,0 0 0,0 0 16,0-42 15,0 0-31,0 0 0,0-1 16,21 1-16,-21 0 0,21-21 0,1 21 15,-22-22-15,21 1 0,0 21 0,0-22 16,0 22-16,0-21 0,22 21 15,-22 0-15,0-1 0,0 22 16,22 0-16,-22-21 0,21 21 0,-21 0 16,22 0-16,-22 21 0,0 1 0,0-1 15,0 0-15,0 0 0,1 21 16,-22-20-16,0-1 0,0 21 0,0-21 16,0 0-16,-22 22 0,1-22 0,0 0 15,-21 0-15,21 0 0,-22 1 0,22-1 16,-21-21-16,-1 21 0,22 0 15,-21-21-15,21 0 0,0 0 0,-1 0 16,1 0-16,0 0 0,0 0 16,21-21 15,0 0-31,21 21 16,-21-21-16,21-1 0,0 22 0,-21-21 15,22 0-15</inkml:trace>
  <inkml:trace contextRef="#ctx0" brushRef="#br0" timeOffset="32800.93">10499 3112 0,'0'21'0,"0"0"16,0 21-16,0 1 0,0-1 0,-22 0 15,1 22-15,0-22 0,21 22 16,-21-22-16,21 0 0,-21 1 0,21-22 16,0 21-16,-21-21 0,21 0 15,-22 22-15,22-22 0,0 0 16,-21 0-16,21-42 47,21 0-32,-21 0-15,0 0 16,22-1-16</inkml:trace>
  <inkml:trace contextRef="#ctx0" brushRef="#br0" timeOffset="36256.33">11134 3916 0,'21'0'0,"0"0"16,0 0 0,0-21-16,0 21 0,1-21 0,-1 21 15,0 0-15,-42-22 0,254-147 63</inkml:trace>
  <inkml:trace contextRef="#ctx0" brushRef="#br0" timeOffset="39731.04">11261 3768 0,'0'-21'0,"0"-1"47,21 22 16,0 0-63,0 0 15,0 0-15,0 0 0,1 0 16,-1 0-16,0-21 0,0 21 0,0-21 15,0 0-15,1 0 0,-1 21 16,0-21-16,0-1 0,0 1 16,-21 0-16,21 0 0,-21-21 15,0 20-15,0 1 0,0 0 0,-21 0 16,0 21-16,0 0 16,0 0-16,0 0 0,-1 0 0,1 0 15,-21 0-15,21 21 0,-22 0 0,22 0 16,0 1-16,-21-1 0,-1 42 15,22-42-15,0 22 0,0-22 16,0 21-16,21-21 0,0 22 16,0-22-16,0 0 0,0 21 0,0-20 0,0-1 15,0 0-15,0 0 0,0 0 0,21-21 16,-21 21-16,21-21 0,0 0 16,0 0-16,1 0 0,-1 0 15,0 0-15,0 0 0,0 0 0,0 0 16,1-21-16,-1 0 0,-21 0 0,21 21 15,0-21-15,0 0 0</inkml:trace>
  <inkml:trace contextRef="#ctx0" brushRef="#br0" timeOffset="40163.79">11684 3535 0,'0'-21'0,"0"-22"15,0 22-15,0 0 16,21 0-16,0 21 0,0 0 16,1 0-16,-1 0 15,0 0-15,0 0 0,0 0 16,0 21-16,1 0 0,-1 22 0,0-22 16,0 21-16,-21-21 0,21 22 15,-21-1-15,21-21 0,-21 21 0,0 1 16,0-22-16,0 21 0,0-21 0,0 1 15,0-1-15,0 0 0,0 0 0,-21-21 16,0 0-16,21-21 31,0 0-31,0 0 16,0-1-16,21-20 0,-21 21 0,21 0 16,1-22-16,-1 1 0,0 21 0,0-21 15,0-1-15,0 22 0,1-21 16,-1-1-16,0 22 0,0 0 0,0 0 15,0 0-15,1 21 0,-22-21 16,21 21-16,0 0 16,-21 21-16,21 0 15,-21 0-15</inkml:trace>
  <inkml:trace contextRef="#ctx0" brushRef="#br0" timeOffset="40616.53">12615 3620 0,'0'0'15,"21"0"-15,1 0 0,-1 0 0,-21-22 0,21 1 16,0 21-16,0-21 0,-21 0 0,21 0 16,-21 0-16,0-1 0,0 1 15,-21 21 1,0 0-16,0 0 15,0 0-15,-22 0 0,22 21 0,-21 1 16,21-1-16,-22 0 0,22 0 0,-21 0 16,21 22-16,0-22 0,-1 0 15,1 0-15,21 0 0,0 0 0,0 1 16,0-1-16,0 0 0,0 0 0,21-21 16,1 21-16,-1 0 0,0-21 0,0 22 15,0-22-15,0 21 0,22-21 16,-43 21-16,21-21 0,0 21 0,0 0 15,-21 0-15,0 1 16,0-1-16,-21-21 16,0 0-16,0 0 0,0 21 0,-22-21 0,22 0 15,-21 0-15,-1 0 16,22 0-16,-21 0 0,21 0 0,-22 0 16,22 0-16,0 0 0,0 0 0,0 0 15,21-21 16,21 0-15</inkml:trace>
  <inkml:trace contextRef="#ctx0" brushRef="#br0" timeOffset="41788.44">14478 3493 0,'0'-22'0,"0"44"0,0-65 15,21 22-15,-21 0 0,21 0 0,-21 0 16,0-1 0,-21 22-1,0 22-15,0-22 16,0 21-16,-1 21 0,22-21 0,-42 22 15,21-1-15,0 0 0,0-21 16,-1 22-16,1-1 0,-21 0 0,21 1 16,21-1-16,-21 0 0,21-20 0,0 20 15,0-21-15,0 21 0,0-20 0,0-1 16,0 0-16,21 0 16,0-21-16,0 0 0,0 0 15,0 0-15,22 0 0,-22-21 0,0 0 16,21 0-16,-20-1 0,20 1 0,-21 0 15,21-21-15,-20 21 0,-1-22 0,0 22 16,0-21-16,-21-1 0,21 1 16,-21 0-16,0 21 0,0-22 0,-21 1 15,0 21-15,0 0 0,-22-1 0,22 1 16,0 21-16,0 0 0,0 0 16,0 0-16,-1 0 0,1 0 0,21 21 15,0 1-15,0-1 16,21-21-16,1 0 0,20 21 15,-21-21-15,21 0 0,-20 0 16,20 0-16,21 0 0,-20 0 0,-1 0 16,22 0-16,-1-21 0,1 0 0,-1-1 15,1 1-15,-1 0 0,1 0 0,-22 21 16,0-21-16,-21 0 0,22-1 16,-43 1-16,0 0 0,0 0 0,0 0 15,0 0-15,0-1 0,-21 1 16,-22 21-16,1 0 15,21 0-15,0 0 0,-1 21 16,-20 1-16,21-1 0,0 0 16,-22 21-16,22 1 0,0 20 0,-21 1 15,21-1-15,-22 1 0,22-1 16,0 22-16,0-22 0,0 22 0,-1 0 16,1-1-16,0 1 0,0 0 0,21 20 15,-21-20-15,0 21 0,21 0 0,-22-22 16,22 22-16,0 0 0,-21 0 0,0-21 15,21 20-15,-21-20 0,21 0 16,0-22-16,-21 22 0,21-43 0,-21 22 16,21-22-16,-22-21 0,22 0 0,-21 1 15,21-1-15,-21-21 0,0 0 16,0-21-16,0-1 0,-1 1 16,1 0-16,0-21 0,-21-1 0,21 1 15,-22 0-15,1-1 0,0 1 16,-1-21-16,22 20 0,-21-20 0,21 20 15,-1-20-15,1 21 0,0-1 0,21-20 16,0 20-16,0 1 0,0 0 0,21-1 16,0 1-16,22 0 0,-1-1 0,0 1 15,22-21-15,-1 20 0,1 1 16</inkml:trace>
  <inkml:trace contextRef="#ctx0" brushRef="#br0" timeOffset="42136.24">16912 2921 0,'0'-21'0,"0"42"0,0-63 0,0 21 0,-21 21 31,21 21-31,-21 0 0,0 0 0,-1 21 16,1 1-16,0-1 0,0 0 0,0 22 16,21-22-16,-21 22 0,-1-1 15,1-20-15,0 20 0,0-21 16,0 22-16,21-22 0,-21 1 0,-1-1 16,22-21-16,0 21 0,0-20 0,-21-1 15,21 0-15,-21-21 0,21 21 0,0 0 16,0-42 15,0 0-31,0 0 0,21 0 0,0-1 16,1 1-16</inkml:trace>
  <inkml:trace contextRef="#ctx0" brushRef="#br0" timeOffset="42804.86">17039 3027 0,'21'-21'0,"-42"42"0,42-63 0,-21 84 31,-21-21-15,0 21-16,0 1 0,21-1 0,-21 0 16,-1 22-16,1-1 0,0-20 15,21 20-15,-21 1 0,0-22 0,0 22 16,-1-22-16,1 0 0,0 1 0,21-1 16,-21-21-16,21 21 0,-21-20 0,0-1 15,21 0-15,0-42 31,0 0-31,21-1 16,0 1-16,0 0 0,0-21 0,0 21 16,1-22-16,-1 22 0,0-21 15,0 21-15,0-1 0,0-20 0,1 42 16,-1-21-16,-21 0 0,21 21 0,0 0 16,-21 21-16,0 0 15,0 0-15,0 0 0,0 1 16,0-1-16,0 0 0,0 0 0,0 21 15,0-20-15,21-1 0,-21 0 0,21 0 16,-21 0-16,22 0 0,-22 1 0,21-22 16,0 21-16,0-21 15,0 0-15,0 0 0,22 0 16,-22 0-16,21 0 0,-21 0 0,22 0 16,-1-21-16,-21-1 0,22 1 0,-1 0 15,0 0-15,-21 0 0,22-22 16,-22 1-16,0 21 0,0-21 0,0-1 15,1 22-15,-22-21 0,0 21 0,0-1 16,0 1-16,0 0 0,-22 21 16,1 0-16,0 0 0,0 21 15,0 0-15,0 1 0,-1 20 0,1-21 16,0 21-16,21-20 0,0-1 0,0 21 16,0-21-16,0 0 0,0 22 15,21-22-15,0 0 0,1-21 16,-1 21-16,0 0 0,21-21 0,-21 0 15,1 22-15,20-22 0,-21 0 0,21 0 16,-20 0-16,-1 0 0,21 0 0,-21-22 16,0 22-16,1-21 0,-1 0 0,0 0 15,-21 0-15,0 0 0,0-1 16,0 1-16,0 0 0,0-21 0,0 21 16</inkml:trace>
  <inkml:trace contextRef="#ctx0" brushRef="#br0" timeOffset="43008.96">16658 3323 0,'0'0'15,"-42"0"-15,-22 0 0,43 0 0,-21 0 0,21 0 16,-1 0-16,44 0 16,-1 0-16,0 0 15,21 0-15,1 0 0,-22 0 0,42 0 16,-20 0-16,-1 0 0,0 0 15,22 0-15,-22 0 0,0 0 0,22 0 16,-22 0-16,1 0 0,20 0 0,-21 0 16</inkml:trace>
  <inkml:trace contextRef="#ctx0" brushRef="#br0" timeOffset="43552.88">19283 3260 0,'21'-43'0,"-42"86"16,63-107-16,-21 43 0,0 0 0,1 0 0,-22 0 15,0-1 1,-22 22-16,1 0 16,-21 22-16,21-1 0,0 0 0,-22 0 15,22 21-15,-21-20 0,21 20 16,-1 0-16,1 1 0,-21-1 0,42 0 16,-21 1-16,0-1 0,21-21 0,-22 21 15,22-20-15,0 20 0,0-21 16,0 0-16,0 0 0,0 1 0,22-22 15,-1 21-15,0-21 0,21 0 0,-21 0 16,1 0-16,20 0 0,0 0 0,1 0 16,-1 0-16,0 0 0,1-21 15,20-1-15,-21 1 0,1 0 16,-1 0-16,0 0 0,1-22 0,-22 22 16</inkml:trace>
  <inkml:trace contextRef="#ctx0" brushRef="#br0" timeOffset="43819.73">20278 2731 0,'0'0'0,"0"-22"0,0 1 0,0 0 0,-22 21 15,1 0-15,0 21 16,0 0-16,0 1 0,0 20 16,-22 0-16,22 1 0,0-1 0,0 21 15,21-20-15,-21 20 0,-1 1 16,22-22-16,0 22 0,0-1 15,-21-21-15,21 22 0,-21-22 0,21 1 16,-21-1-16,21 0 0,0-21 0,0 22 16,-21-22-16,0 0 0,21 0 0,-22 0 15,22 1-15,22-22 32,-1-22-32,0 22 15</inkml:trace>
  <inkml:trace contextRef="#ctx0" brushRef="#br0" timeOffset="44915.49">20510 3366 0,'0'0'16,"0"-22"0,0 1-16,0 0 0,0 0 0,0 0 0,0 0 15,0-1-15,-21 22 16,0-21-16,0 21 0,0 0 15,0 0-15,-22 0 0,22 21 0,-21 1 16,21-1-16,-22 0 0,1 21 0,21-21 16,-22 22-16,22-1 0,0-21 15,0 22-15,0-22 0,0 21 16,21-21-16,-22 0 0,22 1 0,0-1 16,0 0-16,0 0 0,22-21 15,-1 0-15,0 0 0,0 0 16,0 0-16,0 0 0,1 0 15,-1 0-15,0-21 0,21 0 0,-21 0 16,1-1-16,-1 1 0,0-21 0,21 21 16,-21-22-16,1 22 0,-1-21 15,0 0-15,-21 20 0,21 1 0,-21-21 16,21 42-16,-21-21 0,0 0 16,0 42-1,0 0-15,0 0 16,0 21-16,-21-20 0,21 20 0,-21-21 15,21 21-15,0 1 0,0-22 0,0 0 16,0 21-16,0-20 0,0-1 0,0 0 16,0 0-16,0 0 15,21-21-15,0 0 0,22 0 16,-22 0-16,0 0 0,21 0 0,-21 0 16,22 0-16,-22 0 0,21-21 0,1 0 15,-22 0-15,21 0 0,0-22 16,-20 22-16,20-21 0,-21 21 15,0-22-15,0 22 0,1-21 0,-1-1 16,-21 22-16,0 0 0,0 0 16,-21 21-1,-1 21-15,1 0 16,21 0-16,0 1 0,0-1 0,0 21 16,0-21-16,0 0 0,0 22 15,0-22-15,0 0 0,0 0 0,0 22 16,21-22-16,-21 0 0,22 0 0,-22 0 15,21 0-15,-21 1 0,-21-22 47,-1 0-47,1-22 0,0 22 16,0-21-16,0 0 0,0 21 0,-1-21 16,1 0-16,0 0 15,0 21-15,0 0 0,21 21 31,0 0-31,0 0 16,0 0-16,21-21 0,0 21 16,0-21-16,0 0 0,1 22 0,20-22 15,-21 0-15,0 0 0,0 0 0,22 0 16,-22 0-16,21-22 0,-21 1 16,22 21-16,-22-21 0,0 0 0,21 0 15,-20 0-15,20-1 0,-21 1 16,21-21-16,-20 21 0,20-22 0,-21 1 15,0 21-15,0-21 0,1 20 16,-22-20-16,0 21 0,0 0 16,-22 42-1,22 0-15,0 21 16,-21-20-16,21 20 0,0-21 16,0 21-16,0-20 0,0 20 0,0-21 15,0 21-15,0-20 0,0-1 16,0 0-16,0 0 0,0 0 0,0 0 15,0 1-15,-21-22 32,0 0-32,0 0 15,0-22-15,-1 1 0,22 0 16,-21 0-16</inkml:trace>
  <inkml:trace contextRef="#ctx0" brushRef="#br0" timeOffset="45680.07">22923 3535 0,'0'0'0,"22"-21"0,-1 0 0,-21-1 0,21 1 15,-21 0-15,21 0 0,-21 0 16,0 0-16,0-1 0,0 1 0,0 0 16,0 0-16,0 0 0,-21 0 15,0 21-15,0 0 0,-1 0 0,-20 0 16,21 0-16,-21 0 0,-1 21 0,1 0 16,0 0-16,-1 21 0,1 1 15,0-22-15,-1 21 0,22 1 0,-21-1 16,21 0-16,-1-21 0,1 22 15,21-22-15,0 21 0,0-21 0,0 1 16,21-22-16,1 21 0,20-21 16,-21 0-16,21 0 0,1 0 0,-1 0 15,0 0-15,1-21 0,-1-1 0,0 1 16,1 0-16,-1 0 0,0-21 0,1-1 16,-22 1-16,21-22 0,1 22 15,-22-21-15,21-1 0,-21 1 0,22-1 16,-22 1-16,21-22 0,-21 21 0,22 1 15,-22-1-15,0 22 0,0-21 16,-21 20-16,0 22 0,0-21 16,0 21-16,-21 21 15,0 42-15,0 0 16,-1 1-16,-20-1 0,21 21 0,0 1 16,-22-1-16,22 22 0,0-21 0,0 20 15,0-20-15,0 20 0,-1-20 16,22-22-16,-21 22 0,21-22 0,0 0 15,0 1-15,0-1 0,0-21 0,0 0 16,0 1-16,0-1 0,21-21 16,1 0-16,-1 0 15,0 0-15,0-21 0,0-1 16,0 1-16,1 0 0,20 0 0,-21 0 16</inkml:trace>
  <inkml:trace contextRef="#ctx0" brushRef="#br0" timeOffset="46003.89">23474 3429 0,'0'21'16,"0"0"-1,0 1 1,21-22-16,0 0 0,0 0 16,0 0-16,1 0 0,20 0 0,-21-22 15,0 22-15,0-21 0,1 0 0,-1 21 16,0-21-16,-21 0 0,0 0 15,0-1-15,0 1 0,0 0 16,0 0-16,-21 0 0,0 21 16,-22 0-16,22 0 0,0 0 0,-21 21 15,20 0-15,-20 0 0,21 0 16,0 1-16,-22 20 0,22-21 0,21 0 16,-21 22-16,21-22 0,0 0 0,0 0 15,0 21-15,0-20 16,0-1-16,21 0 0,0-21 0,1 0 15,-1 21-15,0-21 0,21 0 0,1 0 16,-22 0-16,21 0 0,0 0 0</inkml:trace>
  <inkml:trace contextRef="#ctx0" brushRef="#br0" timeOffset="46259.74">24236 3239 0,'0'0'16,"21"-22"-16,-21 1 15,-21 21-15,0 21 16,-1 1-16,1-1 0,0 0 0,-21 21 16,21-21-16,-1 22 0,1-1 15,0-21-15,0 22 0,0-22 0,21 21 16,0-21-16,0 0 0,0 22 0,0-22 16,0 0-16,0 0 0,21 0 15,0-21-15,0 0 16,0 0-16,1 0 0,-1 0 0,0 0 15,21 0-15,-21 0 0,1-21 0,20 0 16,-21 0-16,0 0 0,22-22 0,-22 22 16,0-21-16</inkml:trace>
  <inkml:trace contextRef="#ctx0" brushRef="#br0" timeOffset="46511.59">24913 2667 0,'0'-42'0,"0"84"0,21-105 0,-21 41 0,-21 22 15,0 0 1,0 22-16,0 20 16,-1 0-16,1-21 0,0 43 0,0-22 15,-21 1-15,20 20 0,-20-21 0,21 22 16,0-1-16,0 1 0,-22-22 16,22 22-16,0-1 0,21-20 0,-21-1 15,0 0-15,21 1 0,-22-1 0,22-21 16,0 0-16,0 22 0,0-22 15,0 0-15,22-21 16,-1 0-16,0 0 16,0 0-16,0-21 0</inkml:trace>
  <inkml:trace contextRef="#ctx0" brushRef="#br0" timeOffset="46964.21">25082 3260 0,'0'-21'16,"-21"-1"-16,0 22 0,0 0 16,0 0-16,0 0 0,-1 0 15,1 22-15,-21-1 0,21 0 0,-22 0 16,22 0-16,-21 0 0,21 22 16,0-22-16,-1 21 0,1-21 0,0 22 15,0-22-15,21 0 0,-21 0 16,21 0-16,0 1 0,0-1 0,0 0 15,21-21-15,0 21 0,0-21 16,0 0-16,1 0 0,20 0 0,-21 0 16,0-21-16,0 21 0,1-21 15,-1 0-15,0-1 0,0 1 0,21 0 16,-20 0-16,-1-21 0,-21-1 0,21 22 16,0-21-16,0 21 0,-21-1 0,0-20 15,0 21-15,0 42 31,0 0-31,0 22 0,0-22 16,0 0-16,0 21 0,-21-21 0,21 22 16,-21-22-16,21 0 0,0 0 15,0 0-15,0 1 0,0-1 0,0 0 16,0 0-16,21-21 16,0 0-16,0 0 15,1 0-15,-1-21 16,0 21-16</inkml:trace>
  <inkml:trace contextRef="#ctx0" brushRef="#br0" timeOffset="47348.12">25273 3260 0,'0'-21'16,"0"-1"-1,21 22 1,0 0-16,0 0 15,1 0-15,-1 0 0,-21 22 16,0-1-16,21 0 0,-21 0 0,21 21 16,-21-20-16,0 20 0,0 0 15,0-21-15,0 22 0,0-1 0,0-21 16,0 0-16,0 1 0,-21 20 0,0-21 16,21 0-16,-21-21 31,21-21-16,0 0-15,0 0 16,0 0-16,0-1 0,21 1 0,-21-21 16,21 21-16,0-22 0,0 1 15,0 21-15,1-21 0,-1 20 0,0-20 16,0 21-16,0 0 0,0 0 0,1 21 16,-22-22-16,21 22 0,0 0 0,0 0 15,0 0-15,0 0 16,-21 22-1</inkml:trace>
  <inkml:trace contextRef="#ctx0" brushRef="#br0" timeOffset="47679.93">25844 3450 0,'0'0'0,"22"-21"0,-1 0 15,0 21-15,0-21 0,0 21 16,0-21-16,-21-1 0,22 22 0,-22-21 16,21 0-16,-21 0 15,-21 21 1,-1 0-16,1 0 0,0 0 16,-21 21-16,21 0 0,-1 0 0,1 1 15,-21-1-15,21 0 0,0 0 0,-1 21 16,1-20-16,0-1 0,21 0 15,0 0-15,-21 0 0,21 0 0,0 1 16,0-1-16,0 0 0,0 0 16,21-21-16,0 0 0,0 0 15,22 0-15,-22 0 0,21 0 16,1 0-16,-1 0 0,0 0 0,1 0 16</inkml:trace>
  <inkml:trace contextRef="#ctx0" brushRef="#br0" timeOffset="48323.08">26458 3408 0,'0'0'16,"-21"0"-16,-21-21 15,21 21-15,-1 0 0,1 0 16,0 0-16,0 21 0,0 0 15,0-21-15,-1 21 0,1 0 16,0 1-16,0-1 0,0 0 0,0 0 16,-1 0-16,22 0 0,0 1 15,0-1-15,-21 0 0,21 0 16,0 0-16,0 0 0,0 1 16,21-22-16,-21 21 15,22-21-15,-1 0 0,0 0 16,0 0-16,0 0 0,0-21 15,1 21-15,-1-22 0,0 1 0,-21 0 16,21 0-16,0 0 0,0-22 0,1 1 16,-1 0-16,0-1 0,0 1 15,0-21-15,0 20 0,1-20 16,20 20-16,-21-20 0,21 21 0,-20-22 16,-1 22-16,0-1 0,0 1 0,0 0 15,0-1-15,1 22 0,-22-21 16,0 21-16,0 0 0,0-1 0,-22 44 31,1-1-31,0 0 16,0 0-16,0 21 0,0-20 0,-1 20 15,1 0-15,21 1 0,-21 20 0,0-21 16,0 22-16,0-22 0,21 22 16,0-22-16,-22 22 0,1-22 15,21 21-15,0-20 0,0-1 0,0-21 16,-21 22-16,21-1 0,0-21 0,0 0 15,0 0-15,0 1 0,0-1 16,21-21 15,-21-21-31,21-1 16,1 1-16,-22 0 16,0 0-16,0 0 0,0 0 15</inkml:trace>
  <inkml:trace contextRef="#ctx0" brushRef="#br0" timeOffset="51779.65">1693 5461 0,'0'-21'16,"21"21"-1,1 0 157,-22-21-156,0 0-1,0-1 1,21 1-16,-21 0 16,0 0-16,0 0 0,0 0 15,0-1-15,-21 1 0,-1 0 16,1 0-16,0 0 0,0 0 15,0-1-15,0 22 0,-1 0 0,-20 0 16,21 0-16,-21 0 0,-1 22 16,22-1-16,-21 0 0,-1 0 0,22 21 15,-21 1-15,21-1 0,0 0 16,-22 1-16,22 20 0,0-20 0,21-1 16,0 21-16,0-20 15,0-22-15,0 21 0,0 1 0,0-22 16,21 0-16,0 0 0,0 0 15,1-21-15,-1 0 0,0 0 0,21 0 16,-21 0-16,22 0 0,-22 0 16,21-21-16,1 0 0,-22 0 0,21 0 15,-21-1-15,22-20 0,-1 21 16,-21-21-16,0 20 0,0-20 0,1 0 16,-1 21-16,0-22 0,0 1 15,-21 21-15,21-22 0,-21 22 16,0 0-16,0 0 0,0 0 0,0 42 31,0 0-31,0 0 0,0 0 16,0 22-16,0-22 0,0 21 15,-21 1-15,21-1 0,0 0 0,-21 1 16,21-1-16,-21 0 0,21-21 0,0 22 16,0-22-16,0 21 0,0-21 15,0 1-15,21-1 0,0-21 16,0 0-16,0 0 0,1 0 15,20 0-15,-21-21 0,0-1 0,22 1 16,-1 0-16,-21 0 0,21-21 16,1 20-16,-22-20 0,21 0 15,1 21-15,-22-22 0,21 1 0,-21 0 16,0 20-16,-21-20 0,0 21 16,0 0-16,0 0 0,0-1 0,0 1 15,-21 21-15,0 0 16,0 0-16,0 0 0,0 21 15,21 1-15,0-1 0,0 0 0,0 0 16,0 21-16,0-20 0,0-1 16,0 21-16,21-21 0,0 0 0,0 22 15,0-22-15,0 0 16,-21 0-16,22 0 0,-1 1 0,-21-1 16,21-21-16,-21 21 0,-21-21 31,0 0-31,-1 0 0,1 0 0,0 0 15,-21 0-15,21 0 0,-1 0 16,1 0-16,0 0 0,0 0 0,21-21 16,0 0-16,0-1 15</inkml:trace>
  <inkml:trace contextRef="#ctx0" brushRef="#br0" timeOffset="52276.37">4085 5228 0,'0'0'0,"-21"-21"16,21 42 0,0 0-16,0 22 15,0-1-15,0 0 0,0 1 0,0 20 16,-21 1-16,21-1 0,0 22 15,-21-22-15,21 22 0,-22-21 0,1 20 16,0 1-16,0 0 0,0-1 16,0 1-16,-1 0 0,-20 20 0,21-20 15,-21 0-15,20-1 0,-20 1 0,21 0 16,0-1-16,0 1 0,-1 0 16,1-22-16,0 22 0,0-22 0,21-20 15,-21 20-15,21-20 0,0-22 16,0 21-16,0-21 0,0-42 31,0-21-31,0-1 0,0 1 0,21-21 16,0-1-16,-21-21 0,21 22 15,22-22-15</inkml:trace>
  <inkml:trace contextRef="#ctx0" brushRef="#br0" timeOffset="52607.54">4043 5398 0,'0'0'0,"21"-22"0,-21-20 0,0 21 16,0-21-16,0 20 0,21 1 0,0 0 15,0 0-15,1 21 0,-1 0 16,0 0-16,21 0 0,-21 0 16,22 21-16,-1 0 0,0 0 0,1 1 15,-1-1-15,-21 21 0,22 0 0,-22-20 16,-21 20-16,0 0 0,0 22 15,0-22-15,-43 0 0,22-20 0,-21 20 16,21 0-16,-22-21 0,1 1 16,0-1-16,-1 0 0,22 0 0,-21 0 15,21-21-15,0 0 0,-1 0 0,1 0 16,0 0-16,21-21 31,0 0-31,42 21 0,-20-21 0,-1 21 16,0-21-16,0-1 0,21 22 0,-20-21 15,20 21-15</inkml:trace>
  <inkml:trace contextRef="#ctx0" brushRef="#br0" timeOffset="53232.19">4699 5779 0,'0'0'0,"21"0"16,0-22-16,-21 1 15,21 0-15,1 21 0,-1-21 0,0-21 16,21 20-16,-21 1 0,1-21 16,20 21-16,-21-22 0,0 1 0,22 21 15,-22 0-15,-21 0 0,0-1 0,0 1 16,0 0-16,-21 21 16,-1 0-16,1 0 15,-21 21-15,21 0 0,0-21 0,-1 22 16,1-1-16,0 0 15,21 0-15,0 0 0,0 0 16,0 1-16,21-1 0,0-21 16,1 0-16,-1 21 0,0-21 0,0 21 15,0-21-15,0 0 0,1 0 16,-1 0-16,0 0 0,0 21 16,-21 0-16,21-21 0,-21 22 0,0-1 15,0 0 1,0 0-16,0 0 0,0 0 15,21-21 32,1 0-47,-1-21 16,-21 0-16,21 0 0,0 0 16,-21 0-16,0-1 0,21 1 15,0 0-15,-21-21 0,22 21 0,-22-1 16,0 1-16,21 21 0,-21 21 31,0 1-31,0-1 0,0 0 16,0 0-16,0 0 0,-21 0 0,21 1 15,0-1-15,0 0 0,0 0 16,0 0-16,0 0 0,0 1 16,0-44 30,0 1-46</inkml:trace>
  <inkml:trace contextRef="#ctx0" brushRef="#br0" timeOffset="53412.08">5376 5292 0,'0'0'0,"0"-21"0,-21 21 16,0 0-1,21 21 32,0 0-47,0 0 16</inkml:trace>
  <inkml:trace contextRef="#ctx0" brushRef="#br0" timeOffset="53848.35">5567 5398 0,'0'21'31,"21"-21"-15,-21 21-16,21 0 0,-21 0 0,0 0 15,0 1-15,21 20 0,-21-21 0,21 0 16,-21 22-16,22-22 0,-22 21 0,0-21 15,21 0-15,-21 22 0,21-22 16,-21 0-16,0 0 0,0 0 0,0 1 16,21-44 15,-21 1-15,21 0-16,-21 0 0,21 0 15,1-22-15,-22 22 0,21-21 0,0 0 16,0-1-16,0 1 0,0 0 15,1-1-15,-1 22 0,0-21 0,0 21 16,0-22-16,0 22 0,-21 0 0,22 21 16,-22-21-16,0 42 47,0 0-47,0 0 15,0 0-15,0 1 16</inkml:trace>
  <inkml:trace contextRef="#ctx0" brushRef="#br0" timeOffset="55012.19">6477 5652 0,'21'-22'16,"-21"1"-1,0 0-15,0 0 0,0 0 0,0 0 16,0-1-16,0 1 16,0 0-16,-21 21 15,0 0-15,0 0 16,-1 0-16,1 0 0,0 0 0,0 21 16,0 0-16,0 1 0,-1-1 15,1 0-15,21 21 0,-21-21 0,0 22 16,0-1-16,21-21 0,0 22 0,-21-22 15,21 21-15,-22-21 0,22 0 0,0 1 16,0-1-16,0 0 0,0 0 16,22-21-16,-1 0 15,0 0-15,0 0 0,0 0 16,0-21-16,1 0 0,-1 21 16,0-21-16,0-1 0,0 1 15,0 0-15,1 0 0,-1-21 0,0 20 16,0 1-16,-21-21 0,21 21 0,-21-22 15,21 22-15,-21-21 0,0 21 16,0 0-16,0-1 0,0 44 31,0-1-31,0 0 0,0 0 16,-21 0-16,21 0 0,-21 22 16,21-22-16,0 21 0,0-21 0,0 22 15,0-22-15,0 21 0,0-21 16,0 1-16,0-1 0,0 0 0,0 0 15,0 0-15,21-21 0,0 21 16,1-21-16,-1 0 0,0 0 16,21 0-16,-21 0 0,1 0 0,-1 0 15,21-21-15,-21 0 0,22 21 0,-22-21 16,0 0-16,21-22 0,-21 22 16,1-21-16,-1 21 0,0-22 0,0-20 15,21 21-15,-20-1 0,-1 1 16,0-22-16,0 22 0,0-21 0,0 20 15,1 1-15,-1-22 0,-21 43 0,0-21 16,21 0-16,-21 20 0,0-20 0,0 21 16,0 0-16,0 0 0,0-1 15,0 44 17,-21-1-17,0 21-15,21-21 0,0 0 0,-22 22 16,1-1-16,0-21 0,21 22 15,-21-1-15,21 0 0,0 1 0,-21 20 16,0-21-16,-1 1 0,22-1 0,0 0 16,0 1-16,0-1 0,0 0 0,0 1 15,0-22-15,0 21 0,0-21 16,0 22-16,22-22 0,-1-21 0,0 21 16,0 0-16,0-21 0,22 0 15,-22 0-15,21 0 0,-21 0 0,22 0 16,-22 0-16,21-21 0,-21 21 0,22-21 15,-1 0-15,-21 0 0,21-1 16,-20 1-16,-1-21 0,0 21 16,0 0-16,0-22 0,0 1 0,-21 21 15,22 0-15,-22-22 0,0 22 0,0 0 0,0 0 16,-22 0 0,1 21-16,0 0 0,0 0 0,0 0 15,0 21-15,-1 0 0,22 0 16,-21 0-16,21 0 0,-21 1 0,21 20 15,0-21-15,0 0 0,0 22 16,0-22-16,0 0 0,0 0 0,0 21 16,0-20-16,21-1 0,0 0 15,1 0-15,-1-21 0,0 0 0,0 0 16,21 0-16,-20 0 0,-1 0 0,21 0 16,-21 0-16,0 0 0,22 0 15,-22 0-15,21-21 0,-21 0 0,1 21 16,20-21-16,-21-1 0,0 1 0,0 0 15,1 0-15,-1 0 0,-21 0 0,21-22 16,-21 22-16,21 0 0,-21 0 16,0 0-16</inkml:trace>
  <inkml:trace contextRef="#ctx0" brushRef="#br0" timeOffset="55767.76">7006 5376 0,'21'0'0,"-21"-21"0,21 21 16,1-21-16,-1 21 0,0 0 0,0 0 16,21 0-16,-20-21 0,-1 21 15,21 0-15,-21 0 0,22-21 0,-22 21 16,21 0-16,0 0 0,-20-21 0,-1 21 16,21-22-16,-21 22 0,0 0 0,1 0 15,-1 0-15,-21-21 0,21 21 16,-42 0 406,21-21-422</inkml:trace>
  <inkml:trace contextRef="#ctx0" brushRef="#br0" timeOffset="57244.37">9800 5440 0,'0'0'0,"21"-21"0,0 21 16,1-21-16,-1-1 0,0 1 16,0 0-16,0 0 0,22 0 15,-22 0-15,0-1 0,0 1 0,0 0 16,0 0-16,1-21 0,-22 20 16,21 1-16,-21 0 0,0 0 0,0-21 15,0 20-15,0 1 0,-21 0 16,-1 0-16,1 21 0,-21 0 15,21 0-15,-22 0 0,-20 0 0,21 21 16,-1 0-16,1 22 0,0-22 0,-1 21 16,1 0-16,0 1 0,-1 20 15,22-20-15,0 20 0,0-21 0,0 1 16,21 20-16,0-20 0,0-1 0,0 21 16,0-41-16,0 20 0,21 0 0,0-21 15,0 1-15,21-1 0,-20 0 16,20 0-16,0 0 0,1-21 15,20 0-15,-21 0 0,22 0 0,-22 0 16,22 0-16,-1 0 0,1-21 0,-22 21 16,22-21-16,-1 0 0,-21 0 0,22-1 15,-22 1-15,1 0 0,-1-21 16,0 21-16,-21-1 0,1 1 0,-1-21 16,-21 21-16,0 0 0,0-1 0,0-20 15,0 21-15,0 0 0,-21 0 0,-1-1 16,1 1-16,0 21 0,-21 0 15,21-21-15,-1 21 0,-20 0 0,21 0 16,0 21-16,-22 0 0,22 1 0,-21-1 16,21 0-16,0 21 0,-22 1 15,22-22-15,0 21 0,0 0 0,0-20 16,21 20-16,0-21 0,0 0 16,0 0-16,0 1 0,0-1 0,21 0 15,0-21-15,0 0 0,0 0 0,0 0 16,1 0-16,20 0 0,-21 0 0,0-21 15,22 0-15,-22 21 0,21-22 0,-21 1 16,0 0-16,1 0 0,-1 0 16,0-22-16,0 22 0,0 0 15,-21 0-15,0 0 0,21 0 0,-21-1 0,0 1 16,22 0-16,-22 0 0,0 42 31,-22 0-31,1 0 16,21 1-16,0 20 0,0-21 0,-21 0 15,21 0-15,0 22 0,0-22 0,0 0 16,0 0-16,0 0 0,21 1 16,0-22-16,1 0 15,-1 0-15,0 0 0,0 0 0,0 0 16,22 0-16,-22-22 0,0 1 0,0 21 16,0-21-16,0 0 0,1 0 0,-1 0 15,0-1-15,0 1 0,0-21 16,0 21-16,1 0 0,-1-22 15,-21 22-15,21 0 0,0 0 0,0 0 16,-21 42 15,0 0-31,0 0 0,0 21 16,0-20-16,-21 20 0,0-21 0,0 21 16,0-20-16,21 20 0,-22-21 0,1 0 15,21 22-15,0-22 0,-21-21 0,21 21 16,-21 0-16,21-42 31,0 0-15,0 0-16,0-1 0,0 1 15,21 0-15,0 0 0,0-21 0,1 20 16,-1-20-16,0 0 0,0-1 0,21 22 16,1-21-16,-22 0 0,21 20 15,1-20-15,-1 21 0,0 0 16,1 21-16,-1 0 0,0 0 0,1 0 0,-22 0 15,21 21-15,-21 0 0,22 0 0,-22 22 16,0-22-16,0 0 0,0 21 16,-21-21-16,0 22 0,0-22 0,0 21 15,0-21-15,0 1 0,0-1 0,0 0 16,0 0-16,0 0 0,-21-21 16,21 21-16,-21-21 15,21 22-15,0-44 31,0 1-15</inkml:trace>
  <inkml:trace contextRef="#ctx0" brushRef="#br0" timeOffset="58055.89">12933 4763 0,'0'-22'0,"0"44"0,0-65 0,0 22 0,-21 21 16,-1 0-16,1 0 15,21 21-15,-21 0 0,0 22 0,0-1 16,21 0-16,-21 22 0,-1-1 16,1-20-16,21 20 0,-21 1 0,21-1 15,-21 1-15,21-1 0,0 1 0,-21-22 16,21 22-16,-21-22 0,21 0 0,-22 1 15,22-1-15,0-21 0,0 0 0,-21 0 16,21 1-16,-21-1 0,0-21 31,21-21-15,0-1-16,0 1 0,0 0 16,0-21-16,21 21 0,0-22 0,0 22 15,1-21-15,20-1 0,-21 22 0,21 0 16,1 0-16,-1 0 0,0 0 15,1 21-15,-1 0 0,0 0 0,1 21 16,-1-21-16,-21 21 0,22 0 0,-22 21 16,-21-20-16,0-1 0,0 21 0,0-21 15,0 0-15,-21 22 0,-1-22 0,1 0 16,-21 0-16,21 0 0,-22 1 16,1-22-16,0 21 0,21 0 15,-22-21-15,1 0 0,0 0 0,20 0 16,-20 0-16,21 0 0,0 0 0,0 0 15,-1 0-15,1 0 0,0 0 16,42 0 15,0 0-31,1 21 16,20-21-16,-21 0 0,21 0 0,-20 0 16,20 0-16,0 0 0,1 0 0,20 0 15,-21 0-15,22 0 0,-22-21 16,1 21-16,20-21 0,-21 0 15,1 21-15,-1-22 0,0 1 0,1 0 16,-22 0-16,0 0 0,21-22 0,-20 22 16,-1-21-16,-21 21 0,21-22 0,-21 22 15,0-21-15,21 21 0,-21 0 0,0-1 16,-21 22 0,0 0-16,0 0 0,-1 22 15,1-1-15,0 21 0,21-21 0,-21 0 16,0 22-16,21-22 0,-21 21 0,21-21 15,0 22-15,0-22 0,0 0 0,0 0 16,21 0-16,0 1 0,0-1 16,0 0-16,0-21 0,1 0 0,-1 21 15,0-21-15,0 0 0,0 0 16,0 0-16,1-21 0,-22 0 16,21 21-16</inkml:trace>
  <inkml:trace contextRef="#ctx0" brushRef="#br0" timeOffset="61372.01">16108 5609 0,'21'0'31,"0"0"-15,0 0-16,0 0 16,1 0-16,-1-21 0,0 0 0,0 21 15,0-21-15,0 21 0,1-21 16,-1-1-16,0 1 0,-21 0 0,21 0 16,0 0-16,-21 0 0,21-1 0,-21 1 15,0 0-15,0 0 0,0 0 0,0 0 16,0-1-16,-21 1 0,-21 0 0,21 21 15,0 0-15,-22 0 0,1 0 16,0 0-16,-1 0 0,1 21 16,0 0-16,-22 1 0,22-1 0,-1 21 15,22 0-15,-21-20 0,21 20 0,-22 0 16,22 1-16,21-1 0,0 0 0,-21 1 16,21-22-16,0 21 0,0-21 15,0 0-15,0 1 0,0-1 0,21 0 16,0 0-16,1-21 0,-1 0 0,0 0 15,0 0-15,21 0 0,1 0 0,-22 0 16,21-21-16,1 0 0,-1 0 0,-21-1 16,21 1-16,1 0 0,-22 0 15,21-21-15,-21 20 0,1-20 0,-1 0 16,0 21-16,0-22 0,0 22 16,-21 0-16,0 0 0,21 0 0,-21 42 31,0 0-31,0 0 15,0 0-15,0 22 0,0-22 0,0 0 16,0 21-16,22-21 0,-22 22 0,21-22 16,-21 0-16,21 0 0,0 0 0,-21 1 15,21-22-15,0 21 0,1-21 0,-1 0 16,0 0-16,0 0 0,0 0 16,0 0-16,1 0 0,-1 0 0,0-21 15,0-1-15,0 1 0,0 0 0,1 0 16,-1 0-16,0 0 0,-21-22 15,21 22-15,0-21 0,0-1 0,1 22 16,-1-21-16,-21 21 0,21-22 16,0 22-16,0 0 0,0 0 0,1 21 15,-1 0-15,0 0 16,0 21-16,-21 0 16,0 0-16,0 1 0,0-1 15,0 0-15,0 0 16,21-21-1,-21-21 17,0 0-32,0 0 15,0-1-15,0 1 16,0 0-16,0 0 0,0 0 16,0 0-16,-21 21 0,21-22 15,-21 22-15,0 0 0,0 22 16,-1-1-16,1 0 0,0 0 15,0 21-15,0-20 16,0 20-16,-1 0 0,22-21 0,-21 22 0,21-1 16,-21-21-16,21 22 0,0-22 0,0 0 15,0 21-15,21-21 0,-21 1 0,21-22 16,1 21-16,-1 0 0,0-21 16,21 0-16,-21 21 0,1-21 15,20 0-15,-21 0 0,0 0 0,22 0 16,-22 0-16,0-21 0,0 21 0,0-21 15,0 0-15,1-1 0,-1 1 0,0-21 16,21 21-16,-21-22 0,1 1 0,-1 21 16,0-21-16,0-1 0,0 22 15,0-21-15,1 21 0,-1-22 0,0 22 16,0 0-16,0 21 0,0-21 0,1 21 16,-1 0-16,0 0 15,-21 21-15,0 0 0,0 0 16,0 0-16,0 1 15,0-1-15,0 0 16,0 0-16,0 0 16,0-42 15,0 0-31,0 0 16,0 0-16,0-1 15,0 1-15,0 0 0,0 0 16,0 0-16,0 0 0,0-1 15,-21 22 1,0 22 0,-1-1-16,1-21 0,0 21 15,21 0-15,-21 0 0,0 22 0,0-22 16,-1 0-16,1 21 0,0-21 0,21 1 16,0 20-16,0-21 0,0 0 0,0 22 15,0-22-15,0 0 0,0 0 0,0 0 16,21-21-16,0 21 0,1 1 15,-1-22-15,0 0 0,0 0 0,0 0 16,22 0-16,-22 0 0,0 0 0,21 0 16,-21-22-16,22 22 0,-1-21 0,-21 0 15,22 0-15,-22 0 0,0 0 0,21-1 16,-21-20-16,1 21 16,-1-21-16,0 20 0,0-20 0,-21 0 15,0 21-15,0-1 0,0 1 0,0 0 16,0 0-16,-21 21 15,0 0 1,0 21-16,21 0 0,0 0 16,-22 1-16,1-1 0,21 0 0,-21 21 15,21-21-15,0 22 0,0-22 0,-21 0 16,21 21-16,0-20 0,0-1 0,0 0 16,0 0-16,0 0 0,0 0 15,21-21-15,0 0 0,0 0 16,1 0-16,-1 0 15,0 0-15,21 0 0,-21 0 0,22 0 16,-1-21-16,0 0 0,1 0 0,-1 0 16,0-22-16,1 22 0,-22-21 15,21 21-15,1-22 0,-22 22 0,0 0 0,0 0 16,0 0-16,-21 0 0,0-1 16,-21 44-1,21-1 1,0 0-16,-21 0 0,21 0 0,0 0 15,0 1-15,0 20 0,0-21 0,0 0 16,0 0-16,0 1 0,0 20 0,0-21 16,0 0-16,0 0 15,0 1-15,0-1 0,0 0 16,21-21-16,-21-21 47,-21 0-47,0 21 0,21-22 0,0 1 15,-21 21-15,-1-21 0,1 21 16,21-21-16,-21 21 16,0 0-16,21 21 15,-21-21-15,21 21 0,0 0 16,0 1-16,0-1 16,0 0-1,21-21-15,0 0 0,0 0 0,0 0 16,1 21-16,-1-21 0,0 0 0,0 0 15,0 0-15,0 0 0,22 0 0,-22-21 16,21 0-16,-21 21 0,22-21 0,-22-1 16,0 1-16,21 0 0,-20 0 0,20-21 15,-21 20-15,0 1 0,22-21 16,-22 21-16,0-22 0,0 22 16,-21-21-16,0 21 0,0 0 0,0-1 15,-21 22-15,0 22 31,21-1-31,0 0 0,0 0 16,0 0-16,0 0 0,0 22 16,0-22-16,0 0 0,0 0 0,0 0 15,21 22-15,-21-22 0,0 0 0,0 0 16,0 0-16,0 1 0,0-1 16,0 0-16,0 0 15,-21-21 1,0 0-16,-1 0 15,1-21-15,0 0 0,0 0 16,0-1-16,0 22 16,21-21-16,0 42 47,21 1-47,0-1 15,0-21-15,0 0 0,0 21 16,1-21-16,20 0 0,-21 0 0,0 0 15,22 0-15,-22 0 0,21 0 0,0 0 16,1 0-16,-1 0 0,0 0 0,1-21 16,-22 21-16,21-21 0,1-1 0,-22 1 15,21 0-15,-21 0 16,0 0-16,1 0 0,-1-22 0,-21 22 16,0-21-16,0-1 0,0 22 0,0-21 15,0 21-15,0 0 0,0-1 0,0 1 16,-21 21-16,-1 0 15,1 0-15,0 21 16,0 1-16,21-1 0,-21 0 0,21 0 16,-21 0-16,21 0 0,-22 22 0,22-22 15,0 0-15,0 21 0,0-20 0,0-1 16,0 0-16,22 0 0,-1 0 0,0 0 16,0 1-16,-21-1 0,42-21 15,-20 21-15,-1-21 0,0 0 16,0 21-16,0-21 0,0 0 0,22 0 15,-22 0-15,21 0 0,-21 0 0,22 0 16,-22 0-16,21-21 0,1 21 0,-1-21 16,0 0-16,1-1 0,-1 1 0,0 0 15,1 0-15,-1 0 0,-21 0 16,0-22-16,0 22 0,-21-21 16,0 21-16,0-1 0,0 1 15,-21 21-15,0 0 0,0 0 16,0 0-16,0 0 0,-1 0 0,-20 21 15,21 1-15,-21-1 0,20 0 16,-20 0-16,21 0 0,0 0 0,0 1 16,21-1-16,0 0 0,-22 21 15,22-21-15,0 1 0,0-1 16,0 0-16,0 0 0,22-21 0,-1 0 16,0 21-16,0-21 0,0 0 0,0 0 15,1 0-15,-1 0 0,0 0 0,21 0 16,-21-21-16,1 0 0,-1 0 15,21 0-15,-21-1 0,22-20 16,-22 21-16,0-21 0,-21-1 0,21 1 16,0 0-16,0-1 0,1 1 15,20-64-15,-21 64 0,21-64 16,1 64-16,-43-1 0,21 1 16,0 0-16,-21 20 0,21 1 15,-21 0-15,0 0 0,0 42 16,0 0-1,-21 0-15,0 22 0,0-22 0,0 21 16,-1 1-16,1-1 16,0 21-16,0-20 0,0-1 0,-22 43 15,43-22-15,-21 1 0,21 20 16,0-62-16,0-1 0,0 0 16,0 0-16,0 0 0,21 0 15,1-21-15,-1 0 16,0 0-16,0 0 15,0 0-15,-21-21 0,21-21 16,-21 21-16,22 0 0</inkml:trace>
  <inkml:trace contextRef="#ctx0" brushRef="#br0" timeOffset="63475.36">22458 4995 0,'42'-42'0,"-84"84"16,105-105-16,-20 21 0,-22-1 0,0 1 15,0 21-15,0-22 0,0 1 16,1 21-16,-22 0 0,0-22 0,0 22 15,0 0-15,0 0 0,0 0 16,-22 0-16,1 21 0,0 0 16,0 0-16,0 21 0,-22 0 15,22 0-15,-21 0 0,0 22 0,-1-1 16,1 0-16,0 22 0,-1-1 0,1 1 16,21-1-16,-22 1 0,22-1 0,0 1 15,0-22-15,0 22 16,21-22-16,0 21 0,0-20 0,0-1 15,0-21-15,21 22 0,0-1 0,0-21 16,0 0-16,22 0 0,-1 1 0,0-1 16,1-21-16,20 0 0,-20 0 0,20 0 15,1 0-15,-22 0 0,21 0 16,1-21-16,-1-1 0,-20 1 0,-1-21 16,22 21-16,-22 0 0,-21-22 0,21 1 15,1 0-15,-22-1 0,0 1 0,0-22 16,0 22-16,1-21 0,-22-1 15,0 1-15,0-22 0,0 21 0,0 22 16,0-21-16,-22-1 0,1 22 0,0-1 16,0 22-16,0 0 0,-22 0 15,1 0-15,0 21 0,-1 0 16,1 0-16,-21 0 0,20 21 0,-20 0 16,-1 0-16,22 22 0,0-1 0,-1 0 15,1 1-15,21 20 0,0-21 0,-22 22 16,43-1-16,0-20 0,-21 20 15,21 1-15,0-22 0,0 0 0,21 1 16,0-1-16,1 0 0,-1 1 0,0-22 16,21 21-16,1-21 0,-1 1 0,21-1 15,-20-21-15,20 21 0,-20-21 16,-1 0-16,21 0 0,-20 0 0,-1 0 16,22-21-16,-22 21 0,0-21 15,-21-1-15,22 1 0,-1 21 0,0-42 16,-20 21-16,-1 0 0,21-1 0,-21-20 15,0 21-15,1-21 0,-22 20 0,0 1 16,0 0-16,21 0 0,-21 0 16,-21 42-1,21 0-15,-22 0 16,1 0-16,0 1 0,21 20 0,-21-21 16,0 0-16,21 22 0,0-22 15,-21 0-15,-1 0 0,22 21 16,-21-20-16,21-1 0,0 0 0,0 0 15,0 0 1,0-42 0,0 0-1,0 0-15,0 0 0,0-1 16,21 1-16,1 0 0,-1 0 0,-21-21 16,21 20-16,21-20 0,-21 21 0,1 0 15,-1-22-15,0 22 0,0 0 0,0 21 16,0 0-16,1 0 15,-22 21 1,0 0-16,0 1 0,0 20 16,0-21-16,0 0 0,21 0 0,-21 1 15,0-1-15,0 0 0,21 0 0,-21 0 16,21-21-16,0 21 0,22 1 16,-43-1-16,21-21 0,0 0 0,0 0 15,21 0-15,-20 0 0,-1 0 0,0 0 16,0 0-16,0-21 0,0-1 0,1 22 15,-1-21-15,-21 0 0,21 0 0,0 0 16,-21-22-16,21 22 0,0-21 0,-21 0 16,22-1-16,-1-20 15,0 20-15,-21-20 0,21-1 0,0 1 16,0-1-16,1 1 0,-1-1 0,21 22 16,-21-21-16,0 20 0,1 1 0,-1 0 15,0 20-15,-21-20 0,0 63 31,-21 0-31,0 22 0,-1-1 16,1 0-16,0 1 0,0 20 16,0-20-16,0 20 0,-1 1 15,1-1-15,0 1 0,21-22 0,0 21 0,0-20 16,-21-1-16,21 0 0,0 1 16,-21-1-16,21-21 0,0 22 0,0-22 0,0 0 15,0 0-15,0 0 0,0 0 16,0 1-16,21-22 15,0 0-15,0 0 0,0 0 16,1 0-16,-1 0 0,0-22 0,0 1 16,0 21-16,22-21 0,-22 0 0,0 0 15,0 0-15,21-1 0,-20-20 16,-1 21-16,0-21 0,0 20 0,0 1 16,0 0-16,-21 0 0,0 0 15,0 42 1,0 0-16,-21 0 15,21 0-15,-21 1 0,21 20 16,-21-21-16,21 0 0,0 0 0,0 1 16,0-1-16,0 0 15,0 0-15,0 0 0,21-21 0,0 21 16,0-21-16,1 0 0,20 0 16,-21 0-16,21 0 0,1 0 0,-22 0 15,0-21-15,21 0 0,1 21 0,-1 0 16,0-21-16,-20 0 0,-1 0 15,0-1-15,0 1 0,0-21 0,0 21 16,-21 0-16,0-22 0,22 22 0,-22 0 16,21 0-16,-21 0 0,-21 21 31,-1 0-31,22 21 0,-21 0 16,0 21-16,0-21 0,0 22 15,0-22-15,-1 21 0,-20 1 0,21-1 16,0 0-16,0 1 0,-1-1 15,1 0-15,21 22 0,0-22 0,0 22 16,0-1-16,0-21 0,0 22 0,-21-22 16,21 1-16,0 20 0,-21-21 0,21 1 15,-21-1-15,0 0 0,21 1 0,-22-22 16,1 21-16,-21 1 0,21-22 0,0 0 16,-43 21-16,-380-42 62,444 0-62,-64-63 16</inkml:trace>
  <inkml:trace contextRef="#ctx0" brushRef="#br0" timeOffset="66675.6">5567 6985 0,'0'-21'16,"0"0"0,0 0-1,0 42 48,0 0-63,-21 21 0,-1-21 0,22 22 15,-21-1-15,21 0 0,0 22 0,-21-22 16,0 1-16,0 20 0,21-21 0,0 1 16,-21-1-16,21-21 0,-22 22 15,22-22-15,0 21 0,-21-21 0,21 0 16,0 1-16,0-1 15,0-42 17,0-1-32,21 22 0,-21-21 0,22 0 15,-22-21-15,0 21 0,0-1 0,21-20 16,-21 21-16,21-21 16,-21 20-16,21-20 0,-21 21 0,0 0 15,21 0-15,-21-1 0,21 1 0,1 21 31,-1 21-15,-21 1-16,21-1 0,-21 0 0,0 0 16,0 21-16,21-20 0,0-1 0,-21 21 15,0-21-15,21 0 0,1 1 16,-1-1-16,-21 0 0,21 0 0,-21 0 16,21-21-16,0 21 0,0-21 15,1 0-15,-1 0 0,0 0 16,0 0-16,21-21 0,-20 0 15,-1 21-15,0-21 0,0 0 16,0 0-16,0-22 0,1 22 0,-1-21 16,0-1-16,0 1 0,-21 0 0,0-1 15,21 1-15,-21 0 0,21-1 16,-21 1-16,0 21 0,0-21 0,22 20 16,-22-20-16,0 21 0,0 0 15,0 42 1,0 0-16,0 0 0,-22 22 15,22-1-15,0 0 0,-21 1 0,21-1 16,0 0-16,0 1 0,0-1 0,-21 0 16,21 1-16,0-1 0,0 0 0,0-21 15,0 1-15,0-1 16,0 0-16,0 0 0,0 0 0,21-21 16,0 0-16,1 0 15,-1 0-15,0 0 0,0-21 0,0 21 16,0-21-16,1 0 0,-1 0 15,0-1-15,0 1 0,21 0 0,-20 0 16,-1-21-16,-21 20 0,21-20 0,0 21 16,0-21-16,-21-1 0,0 22 0,0 0 15,0 0-15,0 0 0,0-1 16,0 44 0,0-1-1,0 0-15,0 21 0,0-21 16,0 22-16,0-22 0,0 21 15,-21-21-15,21 22 0,0-22 0,0 21 16,0-21-16,0 1 0,0-1 0,0 0 16,21 0-16,-21 0 0,21-21 0,1 21 15,-1-21-15,0 0 16,0 0-16,0 0 0,0 0 0,22 0 16,-22-21-16,0 21 0,21-21 0,-20 0 15,20 0-15,-21 0 0,0-1 16,0-20-16,22 21 0,-22-21 0,0-1 15,0 1-15,0 0 0,1-22 16,-1 22-16,-21-1 0,21-20 0,-21 21 16,21-1-16,-21 1 0,0 0 0,0-1 15,0 1-15,0 21 0,0 0 16,0 42 0,-21 0-16,21 21 15,-21-21-15,21 22 0,0-1 0,-21 0 16,21 22-16,-22-22 0,22 22 15,-21-22-15,21 0 0,0 1 0,0-1 16,0 0-16,0 1 0,0-1 16,0-21-16,0 0 0,0 1 0,0-1 15,21 0-15,-21 0 0,22-21 16,-1 0-16,0 0 0,0 0 16,0 0-16,22 0 0,-22-21 0,0 0 15,21 0-15,-21-1 0,22-20 0,-22 21 16,21-21-16,-21-1 0,22 1 15,-22 0-15,0-1 0,0 1 0,0-22 16,1 22-16,-1 0 0,-21-22 16,0 22-16,0 0 0,21-1 0,-21 1 0,0 21 15,0 0-15,0-1 0,0 1 16,-21 21 0,0 0-16,21 21 0,-22 1 0,1 20 15,0-21-15,21 21 0,-21 1 0,0-1 16,21 0-16,-21 1 0,-1-1 15,1 22-15,21-22 0,0 0 0,-21 1 16,21-1-16,-21 0 0,21 1 0,-21-1 16,21-21-16,0 21 0,0-20 0,0-1 15,0 0-15,0 0 16,0 0-16,21-42 31,0 0-31,0 0 0,0 0 16,-21-1-16,22 1 15,-1 0-15,0 0 0,0 0 0,-21 0 16,21 21-16,0-22 0,1 22 16,-22 22-1,0-1 1,0 0-16,0 0 0,21 0 16,-21 0-16,0 1 0,0-1 15,21 0-15,0 0 0,0-21 0,-21 21 16,21-21-16,1 0 0,-1 0 0,21 0 15,-21 0-15,0 0 0,22 0 16,-22 0-16,21 0 0,-21 0 0,22 0 16,-22-21-16,0 0 0,21 0 0,-20 0 15,-1-1-15,-21 1 0,21 0 16,0 0-16,-21-21 0,21 20 16,-21-20-16,0 21 0,0 0 0,0 0 15,0-1-15,0 1 0,0 42 31,0 1-31,0-1 0,0 0 16,0 21-16,0-21 0,0 1 16,0-1-16,0 21 0,0-21 0,0 0 15,0 1-15,0-1 0,0 0 0,0 0 16,0 0-16,21-21 0,1 0 16,-1 21-16,0-21 15,21 0-15,-21 0 0,1 0 16,-1 0-16,0-21 0,21 21 0,-21-21 15,22 0-15,-22 0 0,21 0 0,-21-1 16,1 1-16,-1-21 0,0 21 0,0-22 16,-21 22-16,0 0 0,0-21 15,0 21-15,0-1 0,0 1 16,0 42 0,-21 1-16,21-1 0,-21 0 15,0 0-15,21 21 16,0-20-16,0-1 0,-22 21 0,22-21 0,0 0 15,0 22-15,-21-22 0,21 0 16,0 0-16,0 0 0,0 1 0,0-1 16,0 0-1,0-42 17,0 0-32,0-1 15,0 1-15,0 0 0,0 0 0,0 0 16,21-22-16,1 1 0,-1 21 15,0-21-15,0-1 0,21 1 16,-20 0-16,20 20 0,-21-20 0,21 21 16,22 0-16,-43 21 0,21 0 15,-20 21-15,-1-21 0,0 21 0,0 21 16,-21-20-16,21 20 0,-21-21 16,0 21-16,0-20 0,0 20 0,0 0 15,-21-21-15,0 1 0,21 20 0,0-21 16,-21 0-16,21 0 0,-21 1 0,21-1 15,-22-21-15,22 21 0,0 0 16,0-42 15,0 0-15,0 0-16,-21-1 0,21-20 16</inkml:trace>
  <inkml:trace contextRef="#ctx0" brushRef="#br0" timeOffset="66875.48">8805 6922 0,'0'0'0,"-21"-22"0,0 22 15,0 0-15,0 0 16,-1 0 0,22 22 30,-21-22-30,0 21-16</inkml:trace>
  <inkml:trace contextRef="#ctx0" brushRef="#br0" timeOffset="67115.35">7027 7176 0,'21'0'31,"1"0"-31,20 0 0,-21-22 0,0 22 16,22 0-16,-1-21 0,-21 21 0,21 0 15,1-21-15,-1 21 0,0 0 16,-20-21-16,20 21 0,-21-21 0,0 21 15,-21-21-15,0-1 16</inkml:trace>
  <inkml:trace contextRef="#ctx0" brushRef="#br0" timeOffset="67312.24">6625 6858 0,'0'0'0,"-21"0"16,0 0-16,21-21 16,21 21-1,0 0-15,0 0 16,22 0-16,-22 0 0,0 0 16,21 0-16,-21 0 0</inkml:trace>
  <inkml:trace contextRef="#ctx0" brushRef="#br0" timeOffset="68224">11134 6773 0,'0'0'0,"0"-21"0,0 42 32,0 1-32,0 20 15,0 0-15,-22 1 0,22-1 0,0 21 16,0-20-16,-21 20 0,21 1 0,-21-1 15,0-20-15,21 20 0,0-21 0,-21 22 16,0-22-16,-1 1 0,22-22 16,0 21-16,0-21 0,-21 22 0,21-22 15,-21 0-15,21 0 0,-21-21 32,0 0-17,0-21-15,-1 21 16,22-21-16,-21 0 0,0-1 0,0 1 15</inkml:trace>
  <inkml:trace contextRef="#ctx0" brushRef="#br0" timeOffset="69056.14">10477 7366 0,'0'0'0,"0"-21"16,22 21 0,20 0-16,-21 0 0,21 0 15,-20 0-15,20 0 0,0 0 16,1-21-16,20 21 0,-21 0 0,22 0 15,-1-21-15,1 21 0,-1-22 16,1 1-16,-1 21 0,1-21 0,-1 0 16,-20 0-16,-1 0 0,22-1 0,-43 1 15,21 0-15,0 0 0,-20 0 16,-1 0-16,-21-1 0,0 1 0,0 0 16,0-21-16,0 21 0,0-1 0,0 1 15,0 0-15,-21 42 31,21 0-31,-22 1 0,22 20 16,0-21-16,0 21 0,0 22 0,-21-22 16,21 1-16,-21-1 0,21 21 15,-21-20-15,21-1 0,0 0 0,-21 1 16,21-1-16,-21-21 0,21 22 0,-22-22 16,22 0-16,0 0 0,0 0 0,0 0 15,0-42 16,0 0-31,22 21 16,-1-21-16,-21-21 0,42 20 0,-21 1 16,0-21-16,1 21 0,-1-22 0,21 1 15,-21 21-15,22-21 0,-1 20 0,-21-20 16,21 21-16,-20 21 16,-1-21-16,0 21 0,0 0 0,0 0 15,-21 21-15,0 0 16,0 0-16,0 0 0,0 1 0,0-1 15,-21 0-15,21 21 0,0-21 0,-21 1 16,21-1-16,0 0 0,0 0 16,0 0-16,0 0 0,0 1 15,21-1-15,0-21 0,0 0 16,1 0-16,-1 0 0,0 0 16,21 0-16,-21 0 0,1-21 15,-1 21-15,0-22 0,21 1 16,-21 0-16,1 0 0,-1 0 0,0 0 15,0-1-15,0 1 0,-21-21 16,0 21-16,0 0 0,0-1 0,21-20 16,-21 21-16,0 0 0,-21 21 15,0 21 1,0 0-16,21 0 0,-21 0 16,21 1-16,-21-1 0,21 21 15,-22-21-15,22 0 0,0 1 0,0 20 16,0-21-16,0 0 0,0 0 0,0 1 15,0-1-15,0 0 0,0 0 16,22-21-16,-1 0 0,-21 21 0,21-21 16,0 0-16,0 0 0,0 0 15,1 0-15,20 0 0,-21 0 0,0 0 16,22-21-16,-22 0 0,21 21 16,-21-21-16</inkml:trace>
  <inkml:trace contextRef="#ctx0" brushRef="#br0" timeOffset="70679.91">13991 7049 0,'0'0'16,"-63"-22"-16,41 22 15,1 0-15,0 0 0,0 22 0,0-1 16,0 0-16,-1 0 0,1 0 16,0 0-16,0 22 0,21-22 0,-21 21 15,21 1-15,-21-22 0,21 21 0,0 0 16,0-20-16,0 20 0,0-21 0,0 21 16,0-20-16,0-1 0,21 0 0,0 0 15,0 0-15,0 0 0,0-21 16,22 22-16,-22-22 0,21 0 0,1 0 15,-22 0-15,21 0 0,0 0 16,1 0-16,-1-22 0,0 22 0,1-21 16,-22 0-16,21 0 0,-21 0 0,22 0 15,-22-22-15,21 22 0,-21-21 0,22-1 16,-22 1-16,0-21 0,0 20 0,0-20 16,1 20-16,-1-20 0,0-1 0,0 22 15,0-21-15,0 20 0,1 1 16,-22 0-16,0 20 0,0-20 0,0 21 15,0 0-15,-22 42 32,1 0-32,0 0 0,0 22 0,0-22 15,0 21-15,-1 0 0,1 22 16,0-22-16,0 1 0,21 20 0,-21-21 16,21 1-16,-21 20 0,21-20 0,0-1 15,0 0-15,0-21 0,0 22 0,0-22 16,0 21-16,0-21 0,21 1 0,0-1 15,0-21-15,0 21 0,0-21 0,22 0 16,-22 0-16,21 0 0,1 0 0,-1 0 16,0 0-16,1-21 0,-1 0 15,0-1-15,1 1 0,-1 0 0,0 0 16,1 0-16,-22-22 0,0 1 16,0 21-16,0-21 0,0-1 0,1 1 15,-22 0-15,0 20 0,0-20 0,0 21 16,0 0-16,0 0 0,-22 21 0,1 0 15,-21 0-15,21 0 0,0 0 0,-22 0 16,22 21-16,-21 21 0,21-21 16,-22 22-16,22-22 0,0 21 0,0 0 15,0 1-15,-1-22 0,22 21 0,-21-21 16,21 22-16,0-22 0,0 0 0,0 0 16,0 0-16,0 1 0,0-1 0,0 0 15,21-21-15,1 0 0,-1 0 16,0 0-16,0 0 0,0 0 15,0 0-15,1-21 16,-1 21-16,0-21 0,0-1 0,0 1 16,0 0-16,1 0 0,-1 0 0,0-22 15,-21 22-15,21-21 0,0 21 0,0-22 16,-21 22-16,0-21 0,22 21 0,-1 0 16,-21-1-16,0 44 15,0-1 1,-21-21-16,21 21 0,-22 21 0,1-21 15,0 1-15,0 20 0,21-21 0,-21 21 16,21-20-16,-21-1 0,21 21 0,0-21 16,0 0-16,0 1 0,0-1 15,0 0-15,21-21 0,0 21 0,0 0 16,0-21-16,0 0 0,1 0 0,-1 0 16,0 0-16,21 0 0,-21 0 15,1 0-15,20 0 0,-21-21 0,21 0 16,-20 21-16,-1-21 0,21 0 0,-21-1 15,22 1-15,-22-21 0,0 21 0,0-22 16,0 22-16,0-21 0,1 0 16,-1 20-16,-21-20 0,0 21 0,0 0 0,0 0 15,0 42 17,0 0-32,0 0 0,-21 0 15,21 0-15,0 22 0,0-22 0,0 0 16,0 21-16,0-20 0,0-1 0,0 0 15,0 0-15,0 0 0,0 0 0,0 1 16,0-1-16,0 0 0,0 0 16,-22-21 15,1 0-31,0-21 16,0 21-16,21-21 0,-21 21 15,21-21-15,-21 21 0,-1 0 0,22-22 16,-21 22-16,0 0 15,21 22 1,0-1-16,0 0 0,0 0 16,21-21-16,0 21 15,1-21-15,-1 0 0,0 21 0,0-21 16,0 0-16,0 0 0,1 0 0,-1 0 16,0 0-16,21 0 0,-21 0 0,1-21 15,-1 21-15,21-21 0,-21 21 0,0-21 16,1 0-16,20 0 0,-21-1 0,0-20 15,0 21-15,1-21 0,-22 20 16,21-20-16,-21 0 0,21-1 0,-21 1 16,0 0-16,0-1 0,0 22 15,0 0-15,0 42 32,0 22-32,0-22 0,0 21 0,0-21 15,0 22-15,-21-1 0,21-21 0,0 21 16,0-20-16,0 20 0,0-21 0,-21 0 15,21 0-15,0 1 0,-22-1 0,1 0 16,21 0-16,-21-21 0,0 21 16,0-21-16,0 0 0,-1 0 0,1 0 15,0 0-15,0 0 16,21-21-16,0 0 16</inkml:trace>
  <inkml:trace contextRef="#ctx0" brushRef="#br0" timeOffset="70951.78">17230 6879 0,'-22'0'16,"22"21"-16,-21 1 15,21-1-15,-21-21 0,21 21 16,0 0-16,-21-21 16,21 21-16,0 0 15,21-21 32,0-21-47</inkml:trace>
  <inkml:trace contextRef="#ctx0" brushRef="#br0" timeOffset="71124.25">17484 6879 0,'21'0'0,"-21"21"31,0 1-31,-21-22 0,21 21 16,0 0-16,-22-21 0,1 21 0,21 0 15,-21-21-15,21 21 0,0 1 0,0-1 16,-21-21-16,21 21 0,-21-21 15,0 0-15,21 21 16,-22-21-16,1 0 0</inkml:trace>
  <inkml:trace contextRef="#ctx0" brushRef="#br0" timeOffset="72048.02">1312 3471 0,'0'0'0,"0"-21"15,0 0-15,0 0 0,21 21 0,-21-21 16,0 0 0,0 42-1,-21 0 1,0 0-16,21 21 0,-21-20 0,21-1 15,0 21-15,-21 0 0,21-20 16,0 20-16,-21-21 0,21 21 0,0-20 16,0-1-16,0 21 0,0-21 15,0 0-15,0 22 0,0-22 16,21-21-16,0 21 0,0 0 0</inkml:trace>
  <inkml:trace contextRef="#ctx0" brushRef="#br0" timeOffset="72419.81">1714 3514 0,'0'0'0,"0"21"31,22-21 0,-1 0-31,0 0 0,0 0 16,0 0-16,0-21 0,1 0 15,-22-1-15,0 1 16,0 0-16,0 0 16,-22 21-1,1 21 1,0 0-16,21 0 0,-21 22 15,21-22-15,-21 21 0,0 1 16,21-22-16,-22 21 0,22 0 0,0-20 16,0 20-16,0-21 0,0 21 15,0-20-15,0-1 0,22 0 0,-1 0 16,0 0-16</inkml:trace>
  <inkml:trace contextRef="#ctx0" brushRef="#br1" timeOffset="85636.3">6011 8319 0,'0'0'0,"-21"0"0,0 0 0,0 0 15,-22 0-15,1 0 0,0 0 16,-1 0-16,1 0 0,0 0 0,-1 0 16,1 0-16,0 0 0,21 0 0,-22 0 15,22 21-15,0-21 16,42 0 0,0 0-1,0 0-15,1 0 0,20 0 0,0 0 16,1 0-16,-1 0 0,0 0 15,22 21-15,-22-21 0,0 0 0,22 0 16,-22 0-16,22 21 0,-1-21 0,1 0 16,-1 0-16,22 21 0,0-21 0,-1 0 15,1 0-15,0 0 0,-1 21 16,22-21-16,-21 0 0,21 0 0,-22 0 16,22 0-16,-21 0 0,21 22 0,-1-22 15,1 0-15,0 0 0,0 0 16,0 0-16,0 0 0,-1 21 15,1-21-15,0 0 0,0 0 0,0 0 16,21 0-16,-21 0 0,21 21 0,-22-21 16,1 0-16,21 0 0,-21 0 0,21 0 15,21 0-15,-21 21 0,0-21 16,0 0-16,0 0 0,21 21 0,-21-21 16,0 0-16,22 21 0,-22-21 0,21 22 15,-21-22-15,0 21 0,0-21 0,0 21 16,0-21-16,0 21 0,0-21 0,-21 21 15,21-21-15,0 21 0,-22-21 16,22 22-16,-21-1 0,0-21 16,0 0-16,0 0 0,0 21 0,-22-21 15,22 0-15,-42 0 0,20 0 0,-20 0 16,-1 0-16,1 0 0,-22 0 0,22 0 16,-22 0-16,0 0 0,-21 0 15,22 0-15,-22 0 0,0 0 0,0 0 16,0 0-16,1 0 0,-22-21 15,-22 21-15,1 0 16,0-21-16,-21 21 0,-1-22 0,-20 1 16,-22 21-16</inkml:trace>
  <inkml:trace contextRef="#ctx0" brushRef="#br1" timeOffset="86355.89">5630 8636 0,'-21'0'16,"42"0"-16,-42-21 0,0 21 15,42 0 1,0 0-16,0 0 0,22 0 15,-1 0-15,0 0 0,1 0 0,20 0 16,-20 0-16,20 0 0,1 0 0,-1 0 16,22 0-16,-22 0 0,22 0 15,21 0-15,-22 0 0,22 0 16,0 0-16,0 0 0,0 0 0,21 0 16,-21 0-16,21 0 0,0 21 0,21-21 15,0 0-15,0 0 0,0 21 0,0 0 16,1-21-16,20 0 0,0 22 15,1-22-15,20 21 0,-21-21 0,22 21 16,-22-21-16,22 0 0,-22 21 0,22-21 16,-1 0-16,-21 21 0,22-21 0,-22 0 15,22 21-15,-22-21 0,-21 0 16,0 22-16,1-22 0,-1 0 0,0 21 16,-21-21-16,21 0 0,-42 0 15,21 0-15,-21 0 0,21 0 0,-21 0 16,-1 0-16,1 0 0,0 0 0,-21 0 15,21 21-15,-22-21 0,-20 0 16,20 0-16,-20 0 0,-1 21 0,1-21 16,-1 0-16,-20 0 0,-1 21 0,-21-21 15,22 0-15,-22 0 0,0 0 0,0 0 16,0 0-16,-21 21 0,21-21 16,1 0 15,-22-21-16</inkml:trace>
  <inkml:trace contextRef="#ctx0" brushRef="#br1" timeOffset="87431.93">17420 6795 0,'0'-22'15,"0"1"1,21 21-16,0-21 0,-21 0 0,22 21 16,-1-21-16,0 0 15,0-1-15,-21 1 0,21 0 0,0 0 16,1 0-16,-22 0 0,21 21 0,-21-22 15,0 1-15,0 42 32,-21-21-32,-1 43 0,1-1 0,0 0 15,0 1-15,0 20 0,-22-20 0,22 41 16,0-20-16,-21 20 0,-1 1 0,1 0 16,21-1-16,-21 1 0,-1 0 0,1-1 15,0 1-15,-1 0 16,1-22-16,0 22 0,-1-22 0,1 1 0,21-1 15,-22-20-15,22-1 0,-21 22 16,21-43-16,21 21 0,-21-21 0,21 0 16,-22 1-16,22-1 0,0 0 0,22-42 31,-1-22-31,0 22 0,0-21 0,0 21 16,0-22-16</inkml:trace>
  <inkml:trace contextRef="#ctx0" brushRef="#br1" timeOffset="87948.15">18224 7154 0,'0'0'16,"0"-21"-16,0 0 16,0 0-16,22 21 0,-22-21 0,-22 42 31,1 0-15,0 21-16,0-20 0,-21 20 15,20 0-15,1 1 0,-21 20 0,21-21 16,0 1-16,-1-1 0,1 0 15,0 1-15,21-1 0,-21-21 0,21 22 16,0-22-16,0 0 0,0 0 0,21-21 16,0 0-16,0 0 0,22 0 0,-22 0 15,21 0-15,1 0 0,-1-21 0,0 0 16,1 0-16,-1-1 0,0-20 16,-21 21-16,22-21 0,-22-1 0,0 1 15,-21 0-15,0-22 0,0 22 16,0-1-16,0 1 0,-21 0 0,0 21 15,0-22-15,-1 43 0,-20-21 0,21 21 16,-21 0-16,-1 0 0,22 0 0,0 0 16,-21 21-16,20 0 0,1 1 15,0-1-15,21 0 0,0 0 0,0 0 16,0 0-16,0 1 0,0-1 0,0 0 16,21 0-16,0 0 0,1-21 0,-1 0 15,0 21-15</inkml:trace>
  <inkml:trace contextRef="#ctx0" brushRef="#br1" timeOffset="88309">18542 7281 0,'0'-21'0,"0"0"16,0 0-16,0 0 0,21 21 0,0-21 15,0 21-15,1-22 0,-1 22 16,0 0-16,0 0 0,21 22 0,-20-22 15,-1 21-15,0 21 0,0-21 16,0 0-16,0 22 0,1-22 0,-22 21 16,21 1-16,-21-22 0,0 21 0,0-21 15,0 22-15,0-22 0,0 0 0,-21 0 16,-1 0-16,1-21 0,0 21 0,0-21 16,0 0-16,0 0 15,21-21 1,0 0-16,0 0 0,0 0 0,0 0 15,0-22-15,0 22 0,21-21 0,0-1 16,0 22-16,-21-21 0,21 0 0,0 20 16,-21-20-16,22 21 0,-1-21 0,-21 20 15,0 1-15,21 21 0,-21-21 16,21 21-16,0 0 0</inkml:trace>
  <inkml:trace contextRef="#ctx0" brushRef="#br1" timeOffset="88780.17">19113 6922 0,'0'0'0,"-21"-43"0,0 22 0,0-21 0,0 21 16,0-22-16,-22 1 0,1 21 16,0-22-16,-1 22 0,1 0 0,-22 21 15,1 0-15,-1 0 0,1 0 0,-1 0 16,-20 21-16,20 0 0,1 1 0,-22 20 15,22 21-15,-1-20 0,1 20 16,20 1-16,-20-1 0,20 1 16,1 20-16,0 1 0,21 0 0,-22-22 15,22 22-15,21-22 0,0 22 0,0-21 16,0-1-16,0 1 0,0-1 0,21-21 16,22 22-16,-22-22 0,21 1 0,22-1 15,-22-21-15,21 21 0,22-20 16,-21-1-16,20-21 0,1 0 0,0 0 15,-1 0-15,1 0 0,0-21 0,-22-1 16,22 1-16,-22-21 0,1 0 0,20-1 16,-41 1-16,20-22 0,1 1 15,-22-1-15,0 1 0,1-22 0,-1 1 16,-21-1-16,0-21 0,-21 21 16,0 1-16,-21-1 0,-21 0 0,21 22 15,-43-1-15,22 1 0,-22 21 0,1-1 16,21 22-16,-22 0 0,-21 0 0,22 21 15,-1 0-15,-20 0 0,20 21 16,1-21-16,-22 21 0,22 0 0,20 22 16,-20-22-16,20 0 0,1 0 0,0 0 15,21 22-15,-1-22 0</inkml:trace>
  <inkml:trace contextRef="#ctx0" brushRef="#br1" timeOffset="89383.56">21061 7112 0,'21'0'15,"-42"0"-15,42-21 0,0 0 0,0 21 0,0-21 16,22-1-16,-22 22 0,0-21 16,21 0-16,-20 0 0,-1 0 0,-21 0 15,0-1-15,-43 22 16,22-21-16,-21 21 0,-22 0 0,22 0 15,-21 0-15,-1 21 0,-21 1 16,22-1-16,-1 0 0,1 0 16,-1 21-16,1-20 0,21 20 0,-1 0 15,22 1-15,0-1 0,21-21 0,0 21 16,0 1-16,21-1 0,21 0 0,-20 1 16,20-22-16,21 21 0,-20 1 0,20-1 15,1-21-15,-22 21 0,22 1 16,-1-22-16,-21 21 0,22 1 0,-22-22 15,1 21-15,-22-21 0,0 0 0,-21 1 16,0-1-16,0 0 0,-21 0 0,-22 0 16,1-21-16,0 0 0,-22 0 0,1 0 15,-22 0-15,0 0 0,22 0 16,-22 0-16,1 0 0,20-21 0,1 0 16,-1 0-16,1 21 0,20-21 0,1-1 15,0 1-15,20 21 0,1-21 16,21 0-16,21 21 15,22 0-15,-1 0 0,0-21 0,22 21 16,-22 0-16,22 0 16,-1-21-16</inkml:trace>
  <inkml:trace contextRef="#ctx0" brushRef="#br1" timeOffset="90371.99">21675 7514 0,'0'0'0,"-22"-21"0,1 0 0,0 21 0,0-21 16,0 21-16,-22 0 0,22 0 16,0 0-16,-21 21 0,21 0 15,-22 0-15,22 0 0,-21 22 0,21-22 0,-1 21 16,1 1-16,-21-22 0,42 21 16,-21 0-16,21-20 0,0 20 0,0-21 15,0 0-15,0 0 0,21 1 0,0-22 16,21 0-16,-20 0 0,20 0 0,-21 0 15,21 0-15,1-22 0,-22 22 16,21-21-16,1 0 0,-22 0 0,0 0 16,21-22-16,-21 22 0,1-21 0,-22 21 15,21-22-15,-21 1 0,21 21 0,-21-21 16,0 20-16,0 1 0,0 0 16,0 42-1,0 0-15,0 1 16,0-1-16,0 21 0,0-21 0,-21 0 15,21 22-15,0-22 0,0 0 0,0 0 16,0 0-16,0 1 0,0-1 0,21 0 16,0-21-16,0 0 0,0 21 15,1-21-15,-1 0 0,0 0 0,0 0 16,21 0-16,-20-21 0,-1 0 0,0 0 16,0 21-16,21-22 0,-42 1 0,22 0 15,-1-21-15,0 21 0,-21-22 16,0 22-16,21-21 0,-21 21 15,21-1-15,-21 1 0,0 0 0,0 42 32,0 0-32,0 1 0,0 20 15,0-21-15,-21 0 0,0 0 0,0 1 16,21 20-16,0-21 0,-21 0 16,21 0-16,-22 1 0,22-1 15,0 0-15,0-42 31,0 0-31,0-1 16,22 22-16,-1-42 0,-21 21 16,0 0-16,21 0 0,0-22 15,0 1-15,0 21 0,-21-22 0,22 22 16,-1 0-16,0 0 0,0 0 0,0 0 16,0 21-16,1 0 0,-1 0 15,0 21-15,-21 0 0,0 0 16,0 0-16,21 0 0,-21 1 0,0-1 15,0 21-15,0-21 0,0 0 0,0 1 16,0-1-16,0 0 0,0 0 0,0 0 16,0 0-1,0-42 17,0 0-32,0 0 15,0 0-15,0 0 0,21-22 16,0 22-16,1 0 0,-1-21 0,0 20 15,21 1-15,-21 0 0,22 0 0,-22 0 16,0 0-16,21 21 0,-20 0 16,-1 0-16,0 0 0,0 21 0,0 0 15,0 0-15,-21 21 0,0-20 0,0-1 16,0 21-16,0-21 0,0 0 0,-21 1 16,0 20-16,0-21 0,21 0 15,0 0-15,-21-21 0,21 22 0,-21-1 16,21-42 15</inkml:trace>
  <inkml:trace contextRef="#ctx0" brushRef="#br1" timeOffset="90719.8">23050 7620 0,'22'0'31,"-1"0"-31,0 0 16,0 0-16,0-21 0,0 21 15,1-21-15,-1 0 0,0 21 16,0-22-16,0 1 0,0 21 0,-21-21 16,0 0-16,0 0 0,0 0 15,0-1-15,-21 22 16,0 0-16,-21 0 0,21 22 15,-1-1-15,-20 0 0,21 0 0,-21 21 16,20-20-16,1 20 0,0-21 16,0 0-16,0 22 0,21-22 0,0 0 15,0 0-15,0 0 0,0 0 0,21 1 16,0-1-16,0 0 0,22-21 16,-1 21-16,0-21 0,22 0 0,-22 0 0,22 0 15,-22 0-15,21 0 0,1-21 16,-1 21-16,-20-21 0</inkml:trace>
  <inkml:trace contextRef="#ctx0" brushRef="#br1" timeOffset="90981.09">24342 7281 0,'0'0'0,"0"-21"0,0 0 15,-22 0-15,1 21 0,0 0 16,0 0-16,0 0 0,0 0 0,21 21 0,-22 0 15,1 22-15,0-22 0,21 21 16,0-21-16,0 22 0,0-1 16,0-21-16,0 21 0,0 1 0,0-22 15,0 21-15,0-21 0,0 22 0,0-22 16,0 0-16,21 0 0,0 0 0,1-21 16,-1 22-16,0-22 0,0 0 15,0 0-15,22 0 0,-22 0 0,0 0 16,21-22-16,-21 1 0,1 0 0,-1 0 15,0 0-15</inkml:trace>
  <inkml:trace contextRef="#ctx0" brushRef="#br1" timeOffset="91227.94">24744 7789 0,'0'0'0,"21"0"16,0-21-16,21 21 15,-20-21-15</inkml:trace>
  <inkml:trace contextRef="#ctx0" brushRef="#br1" timeOffset="91500.79">25231 7366 0,'0'-21'0,"0"42"16,0-63-16,0 21 0,-22-1 15,1 22-15,0 0 16,0 0-16,0 22 0,0-1 15,-1 0-15,-20 0 0,21 0 16,0 0-16,0 22 0,-1-22 0,1 0 16,0 21-16,21-20 0,0-1 0,-21 0 15,21 0-15,0 0 0,0 0 16,0 1-16,0-1 0,21-21 31,0-21-15,-21-1-16,21 22 0,-21-21 15,0 0-15,0 0 0,0 0 0,0 0 16,0-1-16</inkml:trace>
  <inkml:trace contextRef="#ctx0" brushRef="#br1" timeOffset="92431.25">25294 6710 0,'0'0'0,"0"21"31,0 0-15,-21 0-16,21 1 0,-21-1 15,0 0-15,21 0 0,0 0 0,-22 0 16,1 1-16,0-1 0,21 0 16,0 0-16,-21 0 0,0 0 15,21 1-15,0-1 16,-21-21-16</inkml:trace>
  <inkml:trace contextRef="#ctx0" brushRef="#br1" timeOffset="93518.01">25336 6752 0,'0'0'0,"0"21"62,0 1-46,0-1-16,-21 21 0,0-21 0,21 0 16,-21 22-16,0-1 0,0-21 0,-1 22 15,1-1-15,0 0 0,0 1 16,0-1-16,0 0 0,-1 1 0,1-1 16,0 21-16,21-20 0,-21-22 15,21 0-15,-21 21 0,21-20 16,-21-22-16,21 21 0,0 0 0,0 0 15,0-42 17</inkml:trace>
  <inkml:trace contextRef="#ctx0" brushRef="#br1" timeOffset="94951.95">25358 7408 0,'0'22'16,"0"-1"-16,-22 0 0,22 0 0,-21 0 16,21 0-16,0 1 0,-21-22 0,21 21 15,0 0-15,0 0 0,21-21 31,0 0-31,1 0 0,-1 0 16,0-21-16,0 21 0,0-21 16,-21 0-16,21 21 0,-21-22 0,22 22 15,-22-21-15,21 0 0,-21 0 16,0 0 0,21 21-16,-21-21 0,21-1 15,-21 1-15,21 21 0,-21-21 0,21 0 16,1 0-16,-22 0 0,21-1 15,0 1-15,0 0 0,0 0 16,0 0-16,1 0 16,-22-1-16,21 22 0,-21-21 0,21 21 15,0 0-15,-21-21 16,0 42 15,0 0-31,0 1 16,0-1-16,-21 0 0,21 0 15,-21 0-15,0 0 0,21 1 0,-22-22 16,22 21-16,0 0 0,0 0 0,-21 0 16,21 0-16,0 1 0,0-1 15,0 0-15,0 0 0,0 0 16,21 0 0,1-21-16,-1 0 15,0 0-15,0 0 0,0 0 16,0-21-16,22 0 0,-22 21 0,0-21 0,21 0 15,-20 0-15,-1-1 0,21 1 16,-21-21-16,0 21 0,1 0 0,-1-22 16,-21 22-16,0 0 0,21-21 0,-21 20 15,0 1-15,0 0 0,-21 21 32,0 0-32,-1 0 0,1 21 15,0-21-15,0 21 0,0 1 0,0-1 16,21 0-16,-22 0 0,22 0 15,0 0-15,0 1 0,0-1 0,22 0 16,-1 0-16,0-21 0,0 21 16,0 0-16,0-21 0,1 22 0,-1-1 15,0-21-15,0 21 0,0-21 16,-21 21-16,0 0 0,21-21 0,-21 21 16,0 1-16,-21-22 31,0 0-31,0 0 0,0 0 15,0 0-15,-1 0 0,1 0 16,0 0 0,42 21 15,0-21-15,1 0-16,-1 0 15,0 0-15,0 0 0,0 0 0,22 0 16,-22 0-16,0-21 0,21-1 0,-21 22 15,1-21-15,20 0 0,-21 0 0,43-43 16,-43 43-16,0 0 16,0-21-16,-21 21 0,0-1 0,0 1 15,0 0-15,0 0 0,0 0 0,-21 21 16,0 0-16,0 0 0,-1 0 16,1 0-16,0 0 0,0 0 0,0 21 15,21 0-15,0 0 0,0 0 0,0 1 16,0-1-16,0 0 0,0 0 0,0 21 15,21-20-15,-21-1 16,21 0-16,0 0 0,0 21 0,-21-20 16,0-1-16,0 0 0,0 0 0,0 0 15,0 0-15,0 1 0,-21-1 16,0-21-16,0 0 16,-21 21-16,20-21 0,1 0 0,0 0 15,0 0-15</inkml:trace>
  <inkml:trace contextRef="#ctx0" brushRef="#br1" timeOffset="95559.6">21209 8276 0,'42'0'0,"-84"0"0,127 0 0,-22 0 15,22 0-15,21 0 0,-22 0 16,43 0-16,-21 0 0,42 21 15,-21-21-15,21 0 0,22 0 0,-22 0 16,21 0-16,1 0 0,-1 0 0,0 22 16,-21-22-16,22 0 0,-22 0 0,0 21 15,0-21-15,-21 0 0,0 0 0,0 21 16,-21-21-16,0 0 0,0 0 0,-22 0 16,1 0-16,-21 21 0,-22-21 0,0 0 15,1 0-15,-22 0 0,21 0 16,-63 0 15,0 0-31,0 0 0,-1-42 16,-1417 63 31</inkml:trace>
  <inkml:trace contextRef="#ctx0" brushRef="#br1" timeOffset="96012.3">23199 8446 0,'42'0'16,"-84"0"-16,147 0 0,-20 0 0,21 0 0,21 0 0,-21 0 15,0 0-15,21 0 0,-22 0 0,-20 0 16,21 0-16,-21 0 0,-1 0 15,-20 0-15,-1 0 0,-20 0 16,-1 0-16,0 0 0,-21 0 0,1 0 16,-1 0-16,-2879 148 125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05:4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11917 0,'0'0'0,"0"-21"0,0-22 0,0 22 16,-21 0-16,21 0 0,0 0 0,0 0 16,-21-22-16,21 22 0,0 0 15,0 0-15,0 0 16,0-1-16,0 44 31,0-1-31,0 0 0,0 0 16,0 0-16,0 22 0,0-1 15,-21 0-15,21 1 0,-21-1 0,21 21 16,-22 1-16,22-1 0,0-20 0,0 20 16,-21 1-16,21-22 0,0 22 15,-21-22-15,21 0 0,0 1 0,0-1 16,0 0-16,0 22 0,0-43 0,0 21 16,0 1-16,0-1 15,0-21-15,0 0 0,0 0 0,0 1 0,0-1 16,0 0-1,0-42 1,0 0-16,0-1 16,0-20-16,0 0 0,21 21 15,0-22-15,1 1 0</inkml:trace>
  <inkml:trace contextRef="#ctx0" brushRef="#br0" timeOffset="819.21">5482 11726 0,'0'0'0,"-21"0"0,0-21 16,0 21-16,21-21 31,21 0-15,0 21-1,21 0-15,1 0 0,-1 0 0,21-21 16,1 21-16,-1 0 0,1 0 16,21-21-16,-1 21 0,1 0 0,0-22 15,-1 1-15,22 21 0,0 0 16,0 0-16,0-21 0,-22 21 16,1 0-16,0 0 0,-1 0 0,-20 0 15,-22 0-15,22 0 0,-43 0 0,21 0 16,0 0-16,-20 0 0,-1 0 15,0 0-15,0 0 16,0 0-16,-21 21 16,21-21-16,-21 21 15,22-21-15,-22 22 0,21-1 0,-21 0 16,0 0-16,0 0 0,0 0 16,0 1-16,0 20 0,0-21 0,0 21 15,0 1-15,0-1 0,0 0 16,0 1-16,0-1 0,0 0 15,0 22-15,0-22 0,0 1 0,21-1 16,-21 0-16,0-21 0,0 22 0,0-1 16,0 0-16,0-20 0,0 20 15,0-21-15,0 21 0,0-20 0,0 20 16,0-21-16,0 0 0,0 22 16,0-22-16,0 0 0,0 21 0,0-21 15,0 1-15,0-1 0,0 0 0,0 0 16,0 0-16,-21 0 15,0-21-15,-1 22 16,1-22-16,0 0 16,0 0-16,0 0 0,0 0 15,-22 0-15,22 0 0,-42 0 0,20 0 16,-20 0-16,-22 0 0,-21 0 0,0 0 16,1 0-16,-22 0 0,0 0 15,0 0-15,-22 0 0,22-22 0,0 22 16,0 0-16,22 0 0,-1 0 0,21 0 15,22 0-15,-1 0 0,1 0 16,20 0-16,22 0 0,-21 0 0,21 0 16,21-21-1,-22 21-15,44 0 32,-1-21-17,-21 0-15,21 0 16,0 0-16,0-1 0,-21 1 0,21-21 15</inkml:trace>
  <inkml:trace contextRef="#ctx0" brushRef="#br0" timeOffset="11212.4">5397 11748 0,'0'0'0,"-84"0"16,63 0-16,-1 0 0,1 0 16,42 0 15,1 0-31,-1 0 0,21 0 16,0 0-16,1 0 0,20 0 15,1 0-15,-1 0 0,22 0 0,-22 0 16,22 0-16,0-22 0,-1 22 0,1 0 15,0-21-15,21 21 0,-22 0 16,22 0-16,0 0 0,-21 0 0,-1-21 16,1 21-16,-22 0 0,1 0 15,-22 0-15,1 0 0,-22 0 16,0 0-16,-42 0 31,0 0-31,-1 0 0,-20 0 0,21 0 16,-21 0-16,-1 21 0,-20-21 0,-1 0 15,22 0-15,-43 21 0,22 1 16,-22-22-16,22 0 0,-22 21 0,-21-21 16,21 21-16,1-21 0,-22 21 0,0-21 15,0 21-15,22-21 0,-1 21 16,0-21-16,22 0 0,-1 22 0,22-22 16,0 0-16,-1 21 15,22-21-15,0 0 0,0 0 0,21 21 31,21-21-15,0 0-16,0 0 0,0 0 16,22 0-16,-1 0 0,22-21 15,-1 21-15,1-21 0,20 21 0,-20 0 16,20 0-16,1-22 0,0 22 16,-1 0-16,1 0 0,0-21 0,21 21 15,-1 0-15,-20 0 0,21-21 0,0 21 16,-22 0-16,1 0 0,0 0 15,-1 0-15,-20 0 0,-22 0 16,1-21-16,-1 21 0,0 0 0,-21 0 16,-42 0-1,0 0 1,-21 21-16,-1-21 0,-20 0 0,-1 0 16,1 21-16,-22-21 0,-21 0 15,22 21-15,-22-21 0,21 0 0,-21 22 16,22-1-16,-22-21 0,0 21 0,0-21 15,0 21-15,1 0 0,-1 0 16,21-21-16,0 22 0,1-1 0,20-21 16,22 21-16,0-21 0,-1 0 15,22 21-15,0-21 0,0 0 16,21 21-16,21-21 31,0 0-31,0 0 0,22 0 0,-1 0 16,0 0-16,1 0 0,20 0 15,1 0-15,-1 0 0,1 0 0,-1-21 16,1 21-16,20 0 0,-20-21 0,20 0 16,-20 21-16,21 0 0,-1 0 15,1-21-15,0 21 0,-1 0 0,1 0 16,0-22-16,-22 22 0,22 0 16,-22 0-16,1 0 0,-22 0 0,0 0 15,1 0-15,-1 0 0,-21 0 16,0 0-16,1 0 0,-44 0 31,-20 0-31,21 22 16,-21-22-16,-22 21 0,1-21 0,-22 21 15,0-21-15,1 21 0,-1-21 0,-21 21 16,21-21-16,-20 21 0,-1-21 16,-21 22-16,21-22 0,-21 21 0,0 0 15,21-21-15,0 21 0,22-21 16,-1 21-16,21 0 0,1-21 15,21 22-15,-1-22 0,22 0 0,0 21 16,0-21-16,21 21 16,21-21-1,21 0-15,-21 0 0,22 0 0,20 0 16,1 0-16,-1 0 0,22 0 16,0 0-16,-1 0 0,22 0 0,0 0 15,-21 0-15,20 0 0,-20 0 16,21 0-16,0 0 0,0 0 0,-22 0 15,22 0-15,-21-21 0,-1 21 0,1 0 16,-21 0-16,-1 0 0,1 0 16,-22 0-16,-21 0 0,0 0 0,0 0 15,-42 0 17,-21 0-32,0 0 0,-22 0 0,1 0 15,-1 0-15,-21 21 0,-20-21 0,20 0 16,-21 21-16,21-21 0,-20 21 15,-22-21-15,21 21 0,-21-21 0,0 22 16,21-22-16,0 21 0,0-21 16,0 21-16,22 0 0,20-21 0,1 21 15,-1-21-15,22 21 0,0-21 16,20 0-16,1 22 0,0-22 16,21 21-16,21-21 15,0 0-15,1 0 0,-1 0 0,21 0 16,0 0-16,22 0 15,-1 0-15,1 0 0,21 0 0,20 0 16,-20 0-16,21 0 0,0 0 0,-22 0 16,22 0-16,0-21 0,0 21 15,-21 0-15,20 0 0,1 0 0,-21 0 16,21-22-16,-22 22 0,-20 0 0,-1 0 16,1 0-16,-1 0 0,-20 0 15,-22 0-15,0 0 0,0 0 0,-42 0 31,-21 0-31,21 0 0,-43 0 16,22 0-16,-22 22 0,-20-22 0,-1 0 16,0 21-16,1-21 0,-1 21 15,-21-21-15,0 21 0,0-21 16,-21 21-16,22 0 0,-22-21 0,21 22 16,0-1-16,21-21 0,1 21 0,-1-21 15,21 21-15,22-21 0,0 0 16,-1 21-16,22-21 0,0 21 0,63-21 31,-20 0-31,20 0 16,0 0-16,22 0 0,-1 0 15,1 0-15,42 0 0,-22 0 16,1 0-16,21 0 0,0-21 0,-22 21 16,22 0-16,-21 0 0,21-21 15,-1 21-15,-20 0 0,21 0 0,-21 0 16,-22-21-16,1 21 0,-1 0 0,1 0 15,-22 0-15,0 0 0,-21 0 16,1 0-16,-1 0 0,0 0 16,-42 0-1,0 0-15,-22 0 0,1 0 16,0 0-16,-22 0 0,1 0 0,-1 0 16,-21 21-16,1-21 0,-1 21 0,0-21 15,1 0-15,-1 21 0,0 1 16,-20-22-16,-1 21 0,21-21 15,-21 21-15,22-21 0,20 0 0,1 21 16,-1-21-16,22 0 0,-1 0 16,22 21-16,0-21 0,21 21 15,21-21 1,22 22-16,-1-22 0,0 0 16,22 0-16,-1 0 0,1 0 0,-1 0 15,22 0-15,0 0 0,-1 0 16,1 0-16,0 0 0,20 0 0,-20 0 15,21-22-15,0 22 0,0 0 16,-22 0-16,1-21 0,0 21 16,-1 0-16,-20 0 0,-1 0 0,1 0 15,-1 0-15,-20 0 0,-1 0 0,-21 0 16,21 0-16,-42-21 0,22 21 16,-1 0-16,-42 0 46,-1 0-46,1 0 0,0 0 0,0 0 16,0 0-16,0 0 16,-1 0-1,1 0-15,21-21 16,-21 21 0,0 0-16,21-21 15,0 0-15,0-1 16,0 1-16,0 0 0,0 0 15,0 0-15,0 0 0,0-22 16,0 22-16,0-21 0,0-1 0,0 1 16,0 0-16,0-22 0,0 22 0,0-22 15,21 1-15,-21 21 0,0-22 16,0 22-16,0-22 0,0 22 0,0 21 16,0-22-16,0 22 0,0 0 15,0 0-15,0 0 0,0 0 16,0 42 15,0 0-31,0 0 16,0 0-16,0 22 0,0-1 0,0 0 15,-21 1-15,21-1 0,0 21 0,-21-20 16,21 20-16,0-20 0,0 20 16,-21-21-16,21 1 0,-22 20 0,22-20 15,-21-1-15,21 0 0,0 1 0,0-1 16,0 0-16,0-21 0,0 22 15,0-22-15,0 0 0,0 0 16,0 0-16,0 1 0,0-1 0,0-42 47,21-22-47,-21 22 16,0 0-16,0-21 0,22-1 15,-22 1-15,0 0 0,0-1 0,21 1 16,-21-22-16,21 22 0,0-21 0,-21-1 15,0 1-15,21-22 0,0 21 16,-21 1-16,0 21 0,0-22 0,0 22 16,0-1-16,0 22 0,0-21 0,0 21 15,0 0-15,0 42 32,0 0-32,0 0 15,0 21-15,0 1 0,0-1 16,0 22-16,0-1 0,0 1 0,0-1 15,0 1-15,0-1 0,0 1 0,-21-22 16,21 21-16,-21 1 0,21-22 16,0 1-16,-21 20 0,21-21 0,0 1 15,0-1-15,0-21 0,0 22 0,0-22 16,0 0-16,0 0 0,0 0 16,0 0-16,21-21 15,0 0-15,-21-21 16,0 0-1,0-21-15,0 21 0,0-22 0,0 1 16,0 0-16,0-1 0,0-20 0,0 20 16,0-20-16,0-1 0,0 1 15,0-1-15,0-20 0,0-1 0,0 22 16,0-22-16,0 21 0,0 1 0,0 21 16,0-1-16,0 1 0,0 0 15,0 20-15,0 1 0,0 0 0,0 0 16,-21 21-16,21 21 15,-21 0 1,21 0-16,0 22 0,0-1 0,0 22 16,0-1-16,0 1 0,0-1 0,0 22 15,0-22-15,0 1 0,0-1 16,0 1-16,0-1 0,0 1 0,0-22 16,21 0-16,-21 1 0,0-1 0,21 0 15,-21-20-15,0 20 0,0-21 16,0 0-16,0 0 0,0 1 0,0-1 15,21-21-15,-21 21 0,0-42 32,0 0-32,0-1 0,0 1 15,0-21-15,0 0 0,0-1 16,0 1-16,0 0 0,0-1 16,0 1-16,0-22 0,0 1 0,0-1 15,0 1-15,0-1 0,0 1 0,0-1 16,0 1-16,0 21 0,0-1 15,-21 1-15,21 0 0,-21 20 0,21 1 16,0 0-16,-21 0 0,0 21 0,0 0 16,-1 0-16,1 0 15,-21 0-15,21 0 0,-22 0 16,22 21-16,-42-21 0,-1 21 0,1 0 16,-1-21-16,-20 22 0,-22-1 15,21 0-15,-21 0 0,-105 0 16,84 0-16,21 1 15,-21-22-15,21 21 0,0 0 0,21-21 16,22 21-16,-1-21 0,1 0 0,21 21 16,20-21-16,1 0 0,21 21 15,21-21-15,22 0 16,20 0-16,1 0 0,20 22 16,1-22-16,21 0 0,0 0 0,0 0 15,-1 21-15,22-21 0,0 0 0,0 0 16,22 0-16,-44 21 0,22-21 15,-21 0-15,-21 0 0,0 0 0,-22 0 16,1 0-16,-22 0 0,-21 0 16,0 0-16,-63 0 15,0 0-15,-22 0 16,1 0-16,-22 0 0,-21 0 16,0 21-16,0-21 0,1 0 0,-22 0 15,21 0-15,21 0 0,-21 0 0,22 0 16,-1 21-16,0-21 0,22 0 15,20 0-15,1 0 0,21 0 0,0 0 16,42 0 0,0 0-16,21 0 0,22 0 0,-1 0 15,1 0-15,-1 0 0,22 0 16,21 0-16,-21 0 0,20 0 16,1 0-16,0 0 0,-21 0 0,-1 0 15,-20 0-15,-1 0 0,-20 0 0,-22 0 16,0 21-16,-42-21 15,-21 0-15,-22 22 0,1-22 0,-22 21 16,-21-21-16,0 21 0,0-21 16,1 21-16,-22-21 0,0 21 0,0-21 15,0 0-15,0 21 0,42-21 0,-21 0 16,43 0-16,-1 0 0,22 22 16,-1-22-16,22 0 0,42 0 15,43 0 1,-1 0-16,1 0 0,42 0 15,-22 0-15,22-22 0,-21 22 0,21 0 16,-22 0-16,22 0 0,-21 0 0,21 0 16,-22-21-16,-20 21 0,-1 0 15,1 0-15,-43 0 0,-42 0 16,-21 0-16,-22 0 0,-21 21 16,1-21-16,-1 22 0,-42-22 15,21 0-15,-21 21 0,0-21 16,0 0-16,21 21 0,1-21 0,20 0 15,0 0-15,22 0 0,20 21 16,1-21-16,0 0 0,21 0 0,63 0 16,-21 0-1,43 0-15,-1 0 0,1 0 0,41 0 16,1 0-16,0 0 0,0 0 0,0 0 16,0 0-16,-22 0 0,22 0 15,-21 0-15,21 0 0,-22-21 0,-20 21 16,-1 0-16,-20 0 0,-1 0 0,-21 0 15,-63 0 1,-1 0-16,-20 0 0,-1 21 0,-20-21 16,-1 0-16,-21 21 0,0-21 15,1 0-15,-1 21 0,-21-21 16,42 22-16,-21-22 0,22 0 0,20 21 16,1-21-16,20 0 0,1 0 15,21 0-15,21 21 16,21-21-16,21 0 0,22 0 0,20 0 15,22 0-15,0 0 0,0 0 16,0 0-16,21 0 0,0 0 0,0 0 16,21 0-16,-21 0 0,0 0 0,-21 0 15,-22 0-15,-20 0 0,-1 0 16,-41 0-16,-22 21 0,-22-21 16,-20 21-16,-21-21 0,-22 0 0,0 21 15,1-21-15,-22 22 16,21-22-16,0 21 0,-20-21 0,20 21 15,0-21-15,1 0 0,20 21 0,-21-21 16,22 0-16,21 0 0,-1 21 16,1-21-16,21 0 0,42 0 15,0 0-15,43 0 16,-1 0-16,1 0 0,20 0 0,1 0 16,0 0-16,20 0 0,1 0 0,0 0 15,0 0-15,0 0 16,0 0-16,-1 0 0,-20 0 0,0 0 0,-22 0 15,-20 0-15,-22 0 0,-64 0 16,1 0 0,-43 0-16,22 21 0,-43-21 0,0 22 15,0-22-15,1 21 0,-22 0 16,21-21-16,-21 0 0,0 0 0,0 21 16,0-21-16,42 21 0,-105-21 15,126 0-15,22 21 0,-1-21 16,22 0-16,64 0 15,-1 0-15,21 0 0,1 0 16,42 0-16,-22 0 0,22 0 16,0 0-16,0 0 0,-21 0 15,20 0-15,1 0 0,0 0 0,0 0 16,0 0-16,-22 0 0,-20 0 16,-22 0-16,1 0 0,-43 22 0,-22-22 15,-20 0-15,0 0 16,-43 0-16,0 21 0,1-21 0,-22 0 15,0 21-15,-21-21 0,21 0 0,-21 21 16,0-21-16,21 0 0,1 21 16,20-21-16,0 0 0,22 0 0,20 21 15,1-21-15,21 0 0,21 22 0,21-22 16,21 0-16,1 21 16,41-21-16,1 0 0,21 0 15,0 0-15,0 0 0,21 0 0,-22 0 16,22 0-16,0 0 0,0 0 15,0 0-15,0 0 0,-21 0 0,0 0 16,-21 0-16,-22 0 0,1-21 0,-1 21 16,-42 0-16,1 0 0,-44 0 15,-20 0-15,0 0 16,-1 0-16,-20 0 0,-1-22 0,1 22 16,-1 0-16,-20 0 0,20 0 15,1 0-15,-1 0 0,1 0 0,20 0 16,1 0-16,0 0 0,21 0 15,-1-21-15,1 21 0,42 0 16,1 0 0,-1 0-16,21 0 0,0-21 0,22 21 15,-1 0-15,1-21 0,21 21 16,-22 0-16,22-21 0,-22 21 0,1-21 16,-1-1-16,1 22 0,-22-21 15,0 21-15,1-21 0,-1 0 16,-42 0-16,-21 0 15,0 21-15,-22 0 0,1-22 16,-21 22-16,-22-21 0,21 21 16,-20 0-16,20-21 0,-20 21 0,20 0 15,-21 0-15,43 0 0,-21 0 16,41 0-16,-20 0 0,21 0 0,0 0 16,63 0-1,-21 0-15,43 0 0,-22 0 16,22 0-16,20-21 0,-20 21 0,20 0 15,1 0-15,0 0 0,-22 0 0,22-21 16,-22 21-16,-20 0 0,-1 0 16,0 0-16,-20 0 0,-44 0 15,-20 0 1,-21 0-16,-1 0 0,-21 0 0,1 0 16,-1 0-16,-21 0 0,22 0 0,-1 0 15,0 0-15,1 0 0,20 0 16,22 0-16,-1 0 0,1 0 15,21 0-15,0 0 0,42 0 16,0 0-16,21 0 0,1 0 16,20-21-16,22 21 0,-22 0 15,43 0-15,-21 0 0,0-22 0,20 22 16,-20 0-16,0 0 0,-22-21 0,1 21 16,-1 0-16,-20 0 0,-22 0 15,0 0-15,-21-21 0,-21 21 16,-22 0-16,1 0 0,0 0 0,-22 0 15,-20-21-15,-1 21 0,0 0 16,1 0-16,-1 0 0,0 0 16,1 0-16,20 0 0,1-21 0,-1 21 15,22 0-15,21 0 0,-22 0 0,22 0 16,42 0 0,0 0-16,22 0 0,20 0 15,1 0-15,20-21 0,1 21 16,0 0-16,21 0 0,-22 0 0,1-22 15,0 22-15,-1 0 0,-20 0 0,-22 0 16,22 0-16,-43 0 0,0 0 16,-63 0-1,-1 0-15,-20 0 0,-1 0 0,-20 0 16,-22 0-16,0 0 0,21 0 16,-21 0-16,22 0 0,20 0 15,-20 0-15,41 0 0,-20 0 0,20 0 16,22 0-16,0 0 0,42-21 15,22 21 1,20 0-16,1 0 0,-1 0 0,22 0 16,-1-21-16,1 21 0,0 0 15,21 0-15,-43 0 0,22 0 0,-22 0 16,1 0-16,-22 0 0,0 0 0,-20 0 16,-44 0-1,-20 0-15,0 0 0,-22 0 16,-20 0-16,-1 0 0,0-21 15,1 21-15,-1 0 0,0 0 16,1 0-16,20 0 0,1 0 0,-1 0 16,22-21-16,-1 21 0,22 0 0,0 0 15,42 0 1,22 0-16,-1 0 0,21-21 16,22 21-16,0 0 0,21-22 15,-1 22-15,-20 0 0,21 0 0,-21 0 16,20 0-16,-20 0 0,-21 0 0,-1 0 15,1 0-15,-22 0 0,-21 0 16,-42 0 0,-21 0-16,-22 0 0,1 0 0,-1 0 15,-21 0-15,-20 0 0,-1 0 0,0-21 16,21 21-16,-21-21 0,22 21 16,-1 0-16,0 0 0,22 0 0,21-21 15,-1 21-15,1 0 0,21 0 0,0 0 16,42 0-1,21-21-15,0 21 0,22 0 0,21 0 16,-1-21-16,1 21 0,21 0 16,0 0-16,-22-22 0,22 22 15,-21 0-15,-1 0 0,1 0 0,-21-21 16,-1 21-16,-21 0 0,-20 0 16,-1 0-16,-42 0 15,-22 0-15,1 0 0,-22 0 0,-20 0 16,-1 0-16,0 0 0,-20-21 15,-1 21-15,0 0 0,0 0 0,21 0 16,1 0-16,-1 0 0,22 0 0,-1 0 16,22 0-16,-1 0 0,22 0 15,0 0-15,21-21 0,42 21 16,-20 0-16,41 0 0,1 0 16,-1-21-16,43 21 0,-21 0 15,20 0-15,1-21 0,21 21 0,-42-22 16,21 22-16,-22 0 0,22 0 15,-42-21-15,-1 21 0,1 0 0,-22 0 16,-42-21-16,-42 21 16,-1 0-16,1 0 0,-43 0 15,1-21-15,-1 21 0,-21 0 0,0 0 16,-21-21-16,22 21 0,20 0 0,0 0 16,1-21-16,20 21 0,1 0 15,-1 0-15,43 0 0,0 0 0,0-22 16,42 1-1,21 21-15,0 0 0,22-21 0,21 21 16,-1 0-16,22-21 0,0 21 16,0 0-16,-22 0 0,22-21 15,-21 21-15,0 0 0,-1 0 0,1 0 16,-22-21-16,-20 21 0,-1 0 0,-84 0 31,-1 0-31,1 0 0,-21 0 0,-22 0 16,0 0-16,-21 0 0,1 0 15,-1 0-15,0 0 0,0 0 0,21 0 16,1 0-16,-1 0 0,22 0 16,-1-22-16,1 22 0,20 0 0,1 0 15,0 0-15,20 0 0,65 0 16,-22 0 0,42 0-16,-20 0 0,41-21 15,1 21-15,0 0 0,21 0 0,-22-21 16,22 21-16,-21 0 0,-1 0 0,1 0 15,-21 0-15,-1-21 0,-21 21 16,-20 0-16,-1 0 0,-42 0 16,-22 0-16,-20 0 15,-22 0-15,0 0 0,-20 0 16,-1 0-16,0 0 0,0 0 0,0 0 16,0 0-16,22 0 0,-22 0 15,0 0-15,21-21 0,1 21 16,20 0-16,1 0 0,-1 0 0,22-21 15,21 21-15,0 0 0,42 0 16,21-22-16,0 22 0,1 0 16,20 0-16,22 0 0,0-21 0,-22 21 15,22 0-15,-1 0 0,1 0 16,21 0-16,-21 0 0,20 0 0,1 0 16,-21 0-16,0 0 0,-22 0 0,1 0 15,-1 0-15,-42 0 0,22 0 16,-65 0-16,-20 0 15,-21 0-15,-1 0 0,-21 0 16,1 0-16,-22 0 0,0 0 16,0 0-16,0 0 0,1 0 0,-1 0 15,0 0-15,0 0 0,21 0 0,-20-21 16,41 21-16,-21 0 0,22 0 16,21 0-16,-1 0 0,22-21 0,0 21 15,42 0 1,21 0-16,1 0 0,20 0 15,1 0-15,-1 0 0,22 0 0,0 0 16,-1 0-16,1 0 0,0 0 16,20 0-16,-20 0 0,21 0 15,0 0-15,0 0 0,-22 0 0,1 0 16,0 0-16,-22 0 0,1 0 16,-22 0-16,-21 0 0,0 0 0,-42 0 15,-21 0-15,-22 0 16,-20 0-16,-1 0 0,-21 0 0,0 0 15,0 0-15,-21 0 0,22 0 0,-22 0 16,0 0-16,0-21 0,0 21 16,21 0-16,0 0 0,21-21 0,22 21 15,-22 0-15,43 0 0,-1 0 16,1-22-16,21 22 0,42 0 16,21 0-1,1 0-15,20 0 16,22 0-16,0 0 0,20 0 0,22 0 15,-21 0-15,0 0 0,21 0 16,0 0-16,0 0 0,0 0 0,0 0 16,-21 0-16,0 0 0,0 0 0,-22 0 15,-20 0-15,-22 0 0,0 0 16,-20 0-16,-65 0 16,1 0-16,0 0 0,-22 0 0,-21 0 15,-20 0-15,20 0 0,0 0 16,1 0-16,-1-21 0,0 21 0,1 0 15,-1 0-15,21 0 0,1 0 16,21 0-16,-1 0 0,22 0 16,0 0-16,42 0 15,21 0-15,1 0 16,-1 0-16,22 0 0,-1 0 0,1 0 16,20 0-16,22 0 0,-21 0 15,21 0-15,-1 0 0,1 0 0,0 0 16,-21 0-16,-1 21 0,-20-21 0,-1 0 15,-20 0-15,-1 0 0,-21 0 16,0 0-16,-21-21 31,-21 21-31,0 0 16,0 0 15,21 21 0,0 1-31,0 20 0,0-21 16,0 0-16,0 22 0,0-1 16,0 21-16,0-20 0,0 20 15,0 1-15,0-1 0,0 1 0,0-1 16,0 1-16,0-1 0,0-20 16,0 20-16,0-21 0,0 1 0,0-22 15,0 21-15,0-21 0,0 22 0,21-22 16,0 0-16,-21 0 0,21 0 15,-21 1-15,22-22 0,-22 21 16,21-21-16,-21-21 31,0-1-31,0 1 0,0 0 16,0 0-16,0 0 0,0 0 16,0-22-16,0 22 0,0-21 0,21 21 15,-21-22-15,0-20 0,0 20 16,0 1-16,0-21 0,21-1 15,-21 1-15,0-1 0,0 1 0,0 20 16,21-20-16,-21 20 0,0 1 0,21 21 16,-21-21-16,0 20 0,0 1 15,0 0-15,0 42 32,0 0-32,0 1 0,-21 20 15,21 0-15,-21 22 0,0 126 16,21-126-16,0-1 15,0 22-15,-21-22 0,21 1 0,0-1 16,-21-20-16,21 20 0,0-20 0,0 20 16,0-21-16,0-20 0,0 20 0,0-21 15,0 0-15,0 0 0,0 1 16,0-1-16,0-42 31,0-1-15,0-20-16,0 21 0,0-21 0,0-1 15,0 1-15,0 0 0,0-22 0,0 1 16,0-1-16,0 1 0,0-22 16,0 21-16,0-20 0,0-1 15,0 22-15,0-1 0,0 1 0,0 20 16,-22-20-16,22 42 0,0-22 0,0 22 16,-21 0-16,21 42 15,0 0 1,0 22-16,0-1 0,0 21 15,0 1-15,0-1 0,21 22 0,1-21 16,-22 20-16,0 1 0,21-22 16,0 22-16,-21-21 0,21-1 15,-21 64-15,0-85 0,0 1 0,0-1 16,0 0-16,0 1 0,0-22 16,21 0-16,-21 0 0,0 0 15,0 1-15,0-44 31,21 1-15,-21 0-16,0 0 0,0-21 0,0-1 16,0 22-16,0-42 0,0 20 15,-21 1-15,21-22 0,0 22 0,-21-21 16,21-1-16,-21 1 0,21-1 16,-21 1-16,21-64 0,0 84 15,-21-20-15,21 20 0,0 1 16,-22 0-16,22 21 0,0-1 0,0 1 15,0 0-15,0 0 0,0 42 47,0 21-47,0-20 0,0 20 0,0 21 16,0-20-16,0-1 0,0 0 0,0 22 16,0-22-16,0 1 0,0-1 15,0 0-15,0-21 0,0 22 0,0-22 16,0 0-16,0 0 0,0 0 0,0 1 15,0-1-15,22-21 16,-1 0-16,0-21 16,0-1-1,-21 1-15,0 0 0,21 0 16,-21-21-16,0-1 0,0 1 16,0-22-16,0 1 0,0-1 0,0 1 15,0-1-15,0 1 0,0 21 16,0-22-16,0 43 0,-21-21 0,21 20 15,0 1-15,-21 21 0,0 0 16,21 21-16,0 1 16,0 20-16,-21 0 0,-1 1 0,22-1 15,0 21-15,-21-20 0,21-1 16,-21 22-16,21-22 0,-21-21 0,0 43 16,21-22-16,0-21 15,0 0-15,-21-21 16,-1 0-16,1 0 0,0 0 15,0 0-15,0-21 0,-22 0 16,-20 0-16,-1 0 0,1-22 16,-22 22-16,1-21 0,-86-64 15,22 21-15,-21 1 16,105 41-16,-84-20 16,85 42-16,-64-22 0,21 22 15,0 21 1,0 0-16,64 0 15,21 0-15,-22 0 0,1 21 0,21-21 16,0 21-16,-1-21 16,22 22-16,0-1 78,-21-21-63,21 21-15,0 0 16,0 0-16,0 0 0,0 22 0,0-1 16,0 0-16,0 22 0,0-1 0,0 1 15,0-1-15,0 1 16,0 21-16,0-22 0,0 85 0,0-63 16,-21-22-16,21 1 0,0-1 15,0 1-15,0-22 0,0 1 16,0-1-16,0-21 0,0 21 0,0-20 15,21-1-15,0 0 16,1-21-16,-1-21 16,0 0-16,-21-1 0,21-20 15,0 0-15,0-1 0,1-20 16,-22-1-16,21 1 0,21-64 16,22-42-16,-43 105 15,21-105-15,-21 105 0,0-84 16,-21 63-1,0 64-15,0 0 0,0 0 16,-21 21-16,0 0 0,0 21 0,0 0 16,0 0-16,-1 22 0,1 20 15,21 43-15,-21 21 16,0-63-16,21 105 16,0-127-16,0 22 15,0-22-15,0 0 0,21-20 0,-21-1 16,21 21-16,0-21 0,1-21 15,-1 0-15,0 0 16,0-21-16,-21 0 0,21-21 0,0 20 16,22-62-16,-22 41 15,21-41-15,1-22 16,-43-63-16,0 105 16,0 22-16,-22-22 15,1 64-15,0 0 0,-42 21 16,20 1-16,1 20 0,0 0 15,-1 1-15,-41 41 0,20 1 16,43-64 0,-21 43-16,42-1 15,0-21-15,21-42 16,0 0-16,0 0 0,0 0 16,0 0-16,1 0 0,20-21 0,0 0 15,-21 0-15,64-21 0,-43 20 16,43-41-16,0-43 15,-64 64-15,-21 21 16,0-22-16,-42 64 16,20 1-1,1-1-15,-21 0 0,21 21 0,-22-21 16,1 43 0,0-1-16,42-41 15,21 20 1,0-42-16,0 0 0,0 0 0,22 0 15,-1 0-15,-21 0 0,22-21 0,-1 0 16,0 21-16,1-22 0,-1 1 16,0 0-16,-21 0 0,43-21 15,-64-1 1,0 22-16,-21 21 16,0 0-16,-22 0 15,22 0-15,0 0 0,-21 21 0,20 0 16,-20-21-16,21 22 0,-21-1 15,20-21-15,1 21 0,0-21 0,21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11:37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11959 0,'0'0'0,"-21"0"0,0 0 0,-1 0 16,1 21-16,0-21 15,0 0-15,42 0 32,0 0-17,0 0-15,22 0 0,-1-21 0,22 21 0,-22-21 16,21 21-16,1-21 0,-1 21 16,22-21-16,-21 21 0,-1 0 15,22-21-15,-1 21 0,-20 0 0,21-22 16,-22 22-16,-21 0 0,22 0 0,-43 0 15,0 0-15,0 0 0,-21 22 16,-21-22 0,-21 21-16,0 0 0,-22-21 0,1 21 15,-1 0-15,1 0 0,-1 22 0,1-22 16,-1 0-16,1 0 0,-1 0 0,1-21 16,-1 22-16,22-1 0,-1-21 15,1 0-15,21 21 0,0-21 0,0 0 16,42 0-1,21 0 1,0 0-16,1 0 0,20 0 0,-20 0 16,20 0-16,1-21 0,-1 21 0,22-21 15,-22 21-15,1-22 0,20 22 0,-20-21 16,-1 21-16,-20 0 0,-1 0 16,0 0-16,-20 0 0,-65 0 15,1 0-15,0 21 16,-22-21-16,1 22 0,-1-1 15,1 0-15,-22 0 0,21 0 0,-20 0 16,20 1-16,-20-1 0,20 0 0,1-21 16,-1 21-16,22 0 0,-22-21 0,43 0 15,-21 21-15,84-21 32,-21 0-32,43 0 0,-1 0 0,1 0 15,-1-21-15,1 0 0,20 0 0,1 0 16,0 0-16,21-1 0,-22 1 15,1 0-15,0 0 0,-1 0 0,-20 21 16,-1-21-16,-42 21 0,22 0 0,-64 0 16,-22 0-16,1 0 15,-22 21-15,1 0 16,-22 0-16,1 0 0,-1-21 0,0 21 0,1 1 16,-1-1-16,0 0 0,22 0 15,-22 0-15,43-21 0,-1 21 0,1-21 16,21 0-16,42 0 15,0 0-15,0 0 16,22 0-16,-1 0 0,0-21 0,22 0 16,-22 0-16,22 0 0,-22 0 15,22-22-15,-1 22 0,-21-21 0,22 21 16,-43-22-16,21 22 0,-20 0 0,-22-21 16,0 20-16,-22 1 0,-20 21 0,-21 0 15,20 0-15,-41 0 0,20 0 16,-21 0-16,-20 0 0,20 0 15,0 0-15,-21 0 0,22 21 0,20-21 0,-20 0 16,20 0-16,22 0 16,-1 0-16,22 0 0,0 0 0,42 0 15,22 0 1,-1-21-16,0 0 0,22 21 0,20-21 16,-20 0-16,21 0 0,-22-1 15,22 1-15,-1 21 0,-20-21 0,-1 0 16,1 21-16,-1 0 0,-41 0 0,20 0 15,-63 21 1,-22 0-16,1 0 0,-21 1 16,-1-1-16,1 0 0,-22 0 0,0 0 15,1 22-15,20-22 0,1 0 0,-1-21 16,22 21-16,-1-21 0,22 0 16,42 0-1,1-21-15,20 0 0,0 21 0,22-21 16,-1-22-16,1 22 0,-1 0 15,1 0-15,-1 0 0,1-1 16,-1 1-16,1 0 0,-1 0 0,-20 21 0,-1 0 16,0 0-16,-21 0 0,1 0 15,-22 21-15,-43-21 16,22 21-16,-21 0 0,-1 1 16,1-1-16,0 21 0,-1-21 0,1 22 15,-21-22-15,20 0 0,1 21 0,0-21 16,20 1-16,1-1 0,0 0 15,21 0-15,0 0 0,0 0 0,21 1 16,0-22-16,22 0 0,-1 0 0,0 0 16,1 0-16,-1 0 0,22 0 15,-1 0-15,1 0 0,-1-22 0,22 22 16,-1-21-16,-20 21 0,21 0 0,-22-21 16,1 21-16,-22 0 0,0 0 0,1 0 15,-22 0-15,-42 0 16,-22 0-1,-20 0-15,20 21 0,-20-21 0,-22 21 16,22 1-16,-1-1 0,-20-21 0,20 21 16,1 0-16,20 0 0,-20 0 15,20 1-15,22-22 0,-21 21 0,21 0 16,0-21-16,-1 0 0,22 21 0,0 0 16,22-21-1,-1 21 1,0-21-16,21 0 0,-21 0 0,22 0 15,-1 0-15,0 0 0,1 0 0,20 0 16,-20 0-16,-1 0 0,21 22 0,-20-22 16,20 0-16,-20 21 15,-22-21-15,21 21 0,-21-21 0,0 21 16,-21 0-16,0 0 0,-21-21 16,-21 22-16,21-1 0,-22 0 0,22-21 15,-21 21-15,0 0 0,-1-21 16,1 21-16,21-21 0,-22 0 0,22 0 15,0 0-15,0 0 0,0 0 0,0 0 16,42 0 31,0 0-47,21 0 0,-21 0 0,1 0 16,20 0-16,-21 0 0,21 0 15,1 0-15,-1 0 0,0 0 16,1 0-16,-1 0 0,0 0 0,1 0 15,-1-21-15,-21 0 0,22 21 0,-22 0 16,0 0-16,0-21 0,-21 0 16,-21 21-1,-21-21-15,20-1 0,-20 22 0,-21 0 16,20 0-16,-20-21 0,-1 21 0,1 0 16,20 0-16,-20 0 0,-1 0 0,22 0 15,0 0-15,-22 0 0,43 0 16,-21 0-16,-1 0 0,22 0 0,0 0 15,0 0-15,21 21 16,0 1-16,0-1 0,21 21 16,0-42-1,22 21-15,-22-21 0,0 0 0,21 21 16,1-21-16,-1 0 0,0 0 0,1 0 16,-1 0-16,21 0 0,-20-21 0,-1 21 15,0-21-15,1 0 0,-1 21 16,-21 0-16,0 0 0,-21-21 0,-21 21 15,-21 0-15,0 0 16,-22 0-16,1 0 0,-1 0 0,1 0 16,-22 21-16,21-21 0,-20 0 15,20 21-15,1-21 0,-1 21 16,1-21-16,-1 0 0,22 21 0,0-21 16,20 0-16,1 22 0,0-22 0,21 21 15,21-21 1,22 0-16,-22 0 0,21 0 15,22 0-15,-22 0 0,21 0 0,1 0 16,-1 0-16,1-21 0,-1 21 0,1-22 16,21 1-16,-22 21 0,1-21 15,-1 21-15,-21 0 0,1-21 16,-1 21-16,-21 0 0,-42 0 16,-21 0-16,-1 0 0,1 0 15,-21 21-15,20 0 16,-20-21-16,-1 21 0,1 1 0,-1-22 15,1 21-15,20-21 0,-20 21 0,21-21 16,-1 21-16,1-21 0,0 0 0,20 0 16,1 21-16,21 0 15,43-21 1,-22 0-16,21 0 0,0 0 0,1 0 16,-1 0-16,22 0 0,-1-21 0,1 21 15,-1-21-15,1 21 16,20 0-16,-20-21 0,20 21 0,-20-21 15,-1 21-15,1 0 0,-1 0 0,-20 0 0,-22 0 16,21 0-16,-42 21 16,-21 0-16,0-21 15,-21 21-15,-1 0 0,1-21 16,0 22-16,-1-1 0,1-21 0,-22 21 16,22-21-16,0 21 0,21-21 0,-22 21 15,22-21-15,0 0 0,0 0 0,42 0 31,0 0-15,0 0-16,0 0 0,22 0 0,-22 0 16,21-21-16,-21 21 0,22-21 0,-1 21 15,0 0-15,1-21 16,-1 21-16,0 0 0,-20-21 0,20 21 16,-21-22-16,0 22 0,0 0 0,-42 0 31,0 0-31,-21 0 15,21 0-15,-22 22 0,22-1 0,-21-21 16,-1 21-16,22 0 0,-21-21 0,21 21 16,-22 0-16,22-21 0,0 22 0,21-1 15,0 0-15,21-21 32,22 0-32,-22 0 0,21 0 15,0 0-15,1-21 0,-1 21 0,22-21 16,-22 21-16,0-22 0,22 22 0,-22-21 15,0 0-15,1 21 0,-22-21 16,21 21-16,-21 0 0,-21-21 16,-21 21-1,-21 0-15,21 0 0,-22 0 0,22 0 16,-21 0-16,0 0 0,-1 0 0,1 0 16,21 0-16,-22 0 0,22 21 15,0-21-15,0 21 0,0-21 16,21 21-16,0 0 0,21 1 15,0-22 1,0 21-16,0-21 0,1 0 16,-1 0-16,21 0 0,-21 0 0,22 0 15,-22 0-15,21 0 0,-21-21 0,22 21 16,-22-22-16,21 22 0,-21-21 0,0 21 16,-21-21-16,0 0 0,0 0 15,-21 21 1,0-21-16,-21 21 0,21 0 15,-22 0-15,22 0 0,-21 0 16,-1 0-16,22 0 0,-21 0 0,21 0 0,0 0 16,-1 0-16,1 0 0,0 0 15,0 0-15,0 0 0,21 21 16,-21-21-16,-1 0 16,22 21-16,-21-21 0</inkml:trace>
  <inkml:trace contextRef="#ctx0" brushRef="#br0" timeOffset="1735.71">5249 12107 0,'-42'43'63</inkml:trace>
  <inkml:trace contextRef="#ctx0" brushRef="#br0" timeOffset="18654.12">14457 12065 0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08:4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2244 0,'0'21'62,"21"0"-62,-21 0 16,0 0-16,0 1 16</inkml:trace>
  <inkml:trace contextRef="#ctx0" brushRef="#br0" timeOffset="1255.71">1778 2477 0,'0'-22'0,"0"1"16,0 0-1,0 0-15,0 0 0,0 0 16,0-1-1,0 1-15,0 0 16,0 42 15,0 0-31,0 22 0,0-22 16,0 42-16,21-20 0,-21 20 0,0 1 16,0-1-16,0 1 0,0-1 15,0 1-15,0-1 0,0 1 0,0 20 16,0-20-16,0-1 0,0-20 15,0 20-15,21 1 0,-21-22 0,0 0 16,21-20-16,-21 20 0,0-21 16,0 0-16,0 0 0,0 1 0,0-65 47,0 22-47,-21 0 0</inkml:trace>
  <inkml:trace contextRef="#ctx0" brushRef="#br0" timeOffset="1565.53">1333 2815 0,'0'0'15,"-21"-21"-15,0 0 0,21-21 0,-21 20 16,21 1-16,0-21 0,0 21 0,21 0 16,0-22-16,0 22 0,22 0 15,-1-21-15,0 20 0,22 1 0,-1 0 16,-20 21-16,20 0 15,-20 0-15,20 0 0,-21 21 0,1 0 16,-22 22-16,0-1 0,0 0 16,-21 22-16,0-22 0,0 22 0,0-22 15,-21 0-15,-21 1 0,21-1 16,-1-21-16,-20 22 0,0-22 0,21 0 16,-22 0-16,22-21 0,0 21 15,0-21-15,0 0 0,21-21 16,21 0-1,0 0-15,0 0 16,0-22-16,22 22 0</inkml:trace>
  <inkml:trace contextRef="#ctx0" brushRef="#br0" timeOffset="1936.27">2074 2477 0,'0'0'15,"21"-22"1,-21 44-1,0-1-15,0 0 0,0 21 0,0-21 16,0 22-16,0-22 0,0 21 16,0 1-16,0-22 0,0 21 0,0-21 15,0 22-15,0-22 0,22 0 16,-1 0-16,-21 0 0,21-21 16,0 0-1,0 0-15,0 0 0,1 0 0,-1-21 16,0 0-16,0 0 0,0 0 15,0-1-15,1 1 0,-22-21 0,0 21 16,0-22-16,0 1 0,0 0 16,0-1-16,0 22 0,0 0 0,-22 0 15,22 0-15,-21 21 16,21 21-16,-21 0 16,21 0-16,0 0 15,0 1-15,0-1 0,0 0 0,0 0 16,0 0-16,0 0 15,21-21-15,0 0 0,1 0 0,20 0 16,-21 0-16</inkml:trace>
  <inkml:trace contextRef="#ctx0" brushRef="#br0" timeOffset="2416.02">2709 2053 0,'0'-42'16,"0"84"-16,0-105 0,0 42 0,0 42 31,0 21-15,0-21-16,-21 22 0,21-1 0,-21 0 15,21 22-15,0-1 0,0-20 16,0 20-16,0 1 0,0-1 0,0 1 16,0-22-16,0 21 0,0-20 15,0-1-15,0-21 0,0 22 0,0-22 16,0 0-16,0 0 0,0-42 31,21 0-15,-21 0-16,0-1 0,21-20 15,-21 21-15,0-21 0,21-1 0,1 1 16,-1 21-16,0-22 16,21 22-16,-21 0 0,1 0 0,20 0 15,-21 21-15,21 0 0,-20 0 16,20 21-16,-21 0 0,0 0 0,0 0 15,1 1-15,-22 20 0,0-21 0,0 0 16,0 22-16,-22-22 0,1 21 16,-21-21-16,21 0 0,-22 1 0,1-1 15,0 0-15,21 0 0,-22-21 16,1 21-16,21-21 0,0 0 0,-1 0 16,22-21-1,0 0-15,22 0 0,-1 0 16,0-22-16,0 22 0,21-21 15</inkml:trace>
  <inkml:trace contextRef="#ctx0" brushRef="#br0" timeOffset="3211.59">3323 1947 0,'0'0'0,"21"-21"0,0 0 16,-21 0-16,0 0 0,0 42 31,0 0-31,0 21 0,0-20 0,0 20 15,0 0-15,0 22 0,-21-22 16,0 22-16,21-1 0,-21 1 0,0 20 16,21-20-16,-21-1 15,21 1-15,0-22 0,0 0 0,0 1 16,0-1-16,0 0 0,21-20 16,0-1-16,21 0 0,-21-21 0,1 0 15,20 0-15,-21 0 0,21 0 16,-20-21-16,20 21 0,-21-21 0,21-22 15,-20 22-15,-1 0 0,0-21 0,0-1 16,0 1-16,0 0 0,-21 20 16,0-20-16,0 21 0,22 0 0,-22 0 15,0 42 1,0 0 0,0 21-16,0-21 0,0 22 15,0-22-15,0 21 0,0 1 0,0-22 16,0 21-16,0-21 0,0 0 0,21 1 15,-21-1-15,0 0 0,21-21 16,0 21-16,0-21 0,0 0 16,1 0-16,-1-21 0,0 0 15,0 0-15,21-1 0,-20 1 16,-1 0-16,0-21 0,0-1 0,0 1 16,22 0-16,-22-1 15,21 22-15,-21-21 0,0 21 0,1 0 16,-1 21-16,0 0 0,0-22 0,0 22 15,-21 22 1,0-1 0,0-42 31,0-1-32,0 1-15,-21 21 0,21-21 16,-21 0-16,0 21 15,0 0-15,-1 0 0,1 0 16,0 21-16,0 0 16,21 0-16,-21 22 0,0-22 15,-1 21-15,22 1 0,0-1 0,-21 0 16,21-21-16,0 22 0,0-22 16,0 0-16,0 0 0,0 0 0,21 1 15,-21-1-15,22-21 0,-1 0 16,0 0-16,21 0 0,-21 0 0,22 0 15,-1 0-15,-21 0 0,22-21 0,-1-1 16,-21 22-16,0-21 0,0 0 16,-21-21-16,0 21 0,0-1 0</inkml:trace>
  <inkml:trace contextRef="#ctx0" brushRef="#br0" timeOffset="3383.88">3937 2201 0,'0'0'16,"-42"0"-16,20 0 0,-20 0 0,21 0 16,0 0-16,-22 0 0,22 0 0,0 0 15,63 0 1,-20 0 0,20 0-16,0 0 0,1 0 0</inkml:trace>
  <inkml:trace contextRef="#ctx0" brushRef="#br0" timeOffset="3756.19">5842 2307 0,'0'-21'16,"0"0"-16,0 0 16,0 42 15,0 0-15,0 0-16,0 0 0,0 1 0,0 20 15,0-21-15,21 21 0,-21-20 16,0 20-16,21-21 0,-21 21 0,0-20 15,0-1-15,0 0 0,0 0 16,0-42 15,0 0-15,0 0 0,-21-1-16,0 22 0,0 0 0</inkml:trace>
  <inkml:trace contextRef="#ctx0" brushRef="#br0" timeOffset="4155.78">2053 2667 0,'-42'0'16,"84"0"-16,-127 0 0,43 0 0,21 21 0,0-21 15,0 0-15,-1 0 0,1 0 16,21 21-16,21-21 16,1 0-1,-1 22-15,21-22 0,22 0 0,20 0 16,1 0-16,42 0 0,0 0 15,0-22-15,21 22 0,0-21 0,22 0 16,-1 21-16,0-21 0,1 21 16,-1-21-16,-21 21 0,0 0 15,-21-21-15,0 21 0,-21 0 0,-42 0 16,-1 0-16,-21 0 0,-20 0 16,-44 0-16,-41 0 15,21 0-15,-22 0 0,-21 0 0,1 0 16,-22 0-16</inkml:trace>
  <inkml:trace contextRef="#ctx0" brushRef="#br0" timeOffset="4351.67">2307 2836 0,'0'0'0,"-63"0"16,41 22-16,1-1 16,42 0-16,1-21 0,41 0 0,1 0 15,-1 0-15,22 0 0,21 0 16,-22 0-16,22 0 0,0 0 0,0 0 15,21-21-15,-21 21 0,21-21 0,-22 21 16,1 0-16,-21 0 0,0 0 16,-22 0-16,1 0 0,-22 0 0,0 0 15,-21 0-15,1 0 0,-1 0 0</inkml:trace>
  <inkml:trace contextRef="#ctx0" brushRef="#br0" timeOffset="4824.41">2328 5271 0,'0'0'0,"-21"-64"16,0 43-16,21 0 0,-21 0 0,0 21 15,21 21 1,0 21-16,0 0 0,0 1 0,0-1 16,0 22-16,0 20 0,0-20 15,0 20-15,0 1 0,0 0 16,-22-1-16,22 1 0,-21 0 16,21-1-16,-21-20 0,21-1 0,0 1 15,-21-1-15,21-20 0,-21-1 16,21 0-16,0-20 0,0-1 0,0-42 31,0-1-31,0 1 0,-21-21 16</inkml:trace>
  <inkml:trace contextRef="#ctx0" brushRef="#br0" timeOffset="5072.27">1990 5609 0,'0'0'0,"0"-190"15,0 126 1,0 22-16,0 0 0,21-1 0,0 1 15,0 21-15,21 0 0,22-22 16,-1 43-16,1-21 0,-1 21 0,1 0 16,21 0-16,-22 21 0,-21 0 15,22 1-15,-43 20 0,21-21 0,-42 21 16,0 1-16,0-1 0,-42-21 16,21 22-16,-21-1 0,-22 0 0,1-21 15,20 22-15,-20-22 0,20 0 16,1 0-16,0 0 0,21-21 0,-1 0 15,22-21 1,0 0-16,22 0 0,20-21 16</inkml:trace>
  <inkml:trace contextRef="#ctx0" brushRef="#br0" timeOffset="5388.09">2815 5080 0,'0'0'16,"21"0"-16,0 0 0,1 21 15,-1 0-15,-21 1 0,21-1 16,0 0-16,-21 0 0,21 0 0,0 22 16,1-22-16,-1 0 0,-21 0 15,21 0-15,0 22 0,-21-22 0,21 0 16,-21 0-16,0 0 0,0 0 16,0-42 15,0 0-31,0 0 0,0 0 15,0 0-15,0-22 0,0 1 0,0 0 16,0-1-16,0 1 0,0 0 0,21-1 16,-21 1-16,0 0 0,0 20 15,22 1-15,-1 0 0,0 21 16,0 0-16,0 0 16,0 0-16,1 0 0,-22 21 15</inkml:trace>
  <inkml:trace contextRef="#ctx0" brushRef="#br0" timeOffset="5586.97">3556 5017 0,'-21'0'16,"0"21"-16,21 0 0,0 0 16,-22 0-16,22 0 0,-21 1 15,21-1-15,0 0 0,0 21 0,0-21 16,0 1-16,0-1 0,0 0 15,0 0-15,0 0 0,21-21 16,1 0 0</inkml:trace>
  <inkml:trace contextRef="#ctx0" brushRef="#br0" timeOffset="5743.89">3492 4763 0,'0'0'0,"-21"-22"0,-21-20 15,21 21-15,21 0 16,-21 21-16,-1 0 0,44 21 31,-1-21-31,21 21 16,-21-21-16,0 21 0,1 0 0</inkml:trace>
  <inkml:trace contextRef="#ctx0" brushRef="#br0" timeOffset="6044.71">3810 5017 0,'0'0'0,"0"21"0,0 0 0,0 21 15,0-21-15,0 1 0,0-1 16,0 21-16,0-21 0,0 0 0,0 1 16,0-1-16,0 0 0,21 0 0,-21 0 15,0 0-15,21-21 0,0 0 31,1 0-31,-22-21 16,21 0-16,-21 0 0,21 0 16,-21-22-16,0 22 0,0-21 0,0 0 15,0-1-15,21 1 0,-21 0 16,0 20-16,0 1 0,21 0 0,-21 0 16,0 0-16,21 21 0,1 0 15,-1 0-15,0 21 16,0 0-16,-21 0 15</inkml:trace>
  <inkml:trace contextRef="#ctx0" brushRef="#br0" timeOffset="6948.6">4381 5080 0,'0'0'15,"0"-21"-15,0 0 0,0 0 16,0-1-16,0 1 0,0 0 0,0 0 15,0 0-15,-21 21 0,0 0 16,0 0-16,-21 0 0,20 21 16,1 0-16,0 21 0,0-20 0,21 20 15,-21-21-15,0 21 0,-1 1 16,22-1-16,0-21 0,0 22 16,0-22-16,0 0 0,0 0 0,0 0 15,0 0-15,22-21 16,-1 0-16,0 0 0,0 0 15,0 0-15,0-21 0,1 0 16,-1 0-16,21 0 0,-21 0 0,-21-1 16,21-20-16,1 21 0,-22-21 0,21 20 15,-21-20-15,0 21 0,0 0 16,0 0-16,0-1 0,0 44 31,0-1-31,0 0 0,0 0 16,0 21-16,0-20 0,0-1 15,0 21-15,0-21 0,0 0 16,0 1-16,0 20 0,21-21 16,0 0-16,0-21 0,22 0 15,-22 0-15,0 0 0,21 0 16,-21 0-16,1 0 0,20-21 0,-21 0 16,21 0-16,-20 0 0,-1-22 15,21 22-15,-21-21 0,0-1 0,-21-20 16,22 21-16,-22-22 0,21 1 0,-21-1 15,21 22-15,-21-22 0,0 22 16,0 0-16,0-1 0,0 1 0,0 21 16,0 0-16,0 42 31,0 0-31,-21 21 0,21 1 16,0-1-16,-21 0 0,-1 1 15,22 20-15,-21 1 0,21-1 0,0 1 16,0-22-16,0 21 0,0-20 0,0-1 15,0 0-15,0-20 0,21-1 16,1 0-16,-1 0 0,0 0 0,21-21 16,-21 0-16,22 0 0,-22 0 0,21 0 15,-21 0-15,22-21 0,-22 0 16,21 0-16,-21 0 0,22-22 16,-1 22-16,-21-21 0,0 21 15,1-22-15,-1 22 0,-21-21 0,0 21 16,0-22-16,0 22 0,-21 21 15,-1 0-15,1 0 16,0 0-16,0 21 0,0 22 0,0-22 16,21 21-16,0-21 0,0 22 15,0-22-15,0 21 0,0-21 0,0 0 16,0 22-16,0-22 0,21 0 0,0-21 16,-21 21-16,21 0 0,0-21 15,0 0-15,1 0 0,-1 0 0,21 0 16,-21 0-16,0-21 0,1 0 15,-1 21-15,0-21 0,0 0 16,-21 0-16,0-22 0,0 22 0,0 0 16</inkml:trace>
  <inkml:trace contextRef="#ctx0" brushRef="#br0" timeOffset="7115.51">4889 4868 0,'0'0'16,"-42"0"-16,21 0 0,0 0 0,0 0 0,42 0 47,21 0-47,-21 0 0,0 0 0,1 0 0,20 0 15,-21 0-15,0-21 16,0 21-16,1 0 0,-1 0 0</inkml:trace>
  <inkml:trace contextRef="#ctx0" brushRef="#br0" timeOffset="7764.57">6964 4826 0,'0'-21'16,"0"42"-16,0-63 0,0 21 0,0-1 0,21 1 16,-21 0-1,21 42 1,-21 0-16,21 1 16,-21 20-16,0 0 0,21 1 0,-21 20 15,22-21-15,-22 22 0,0-22 0,0 22 16,0-22-16,0 0 0,0 1 15,21-1-15,-21-21 0,21 22 0,-21-22 16,0 0-16,0 0 0,21-21 16,0 0-1,-21-21 1,0 0-16,21 0 0,-21-1 0,22 1 16,-22 0-16,0-21 0,0-1 0,21 1 15,-21 0-15,21-1 0,-21 1 16,21 0-16,0-1 0,-21-20 0,21 42 15,1-22-15,-22 1 0,21 21 0,0 0 16,-21 0-16,0-1 16,21 22-1,-21 22 1,0-1 0,0 0-1,21-21-15</inkml:trace>
  <inkml:trace contextRef="#ctx0" brushRef="#br0" timeOffset="8171.33">7768 4868 0,'0'0'0,"-21"0"16,0 0-16,0 0 15,-22 0-15,22 0 0,-21 22 16,21 20-16,-22-21 0,22 21 15,-21-20-15,21 20 0,-1 0 0,1 1 16,21-1-16,0 0 0,-21 1 0,21-22 16,0 21-16,0-21 0,0 0 15,21 1-15,0-1 0,1 0 0,-1-21 16,21 0-16,0 0 0,1 0 0,-1 0 16,0 0-16,1 0 0,-1-21 15,0 0-15,1-1 0,-22 1 0,21 0 16,-21 0-16,1 0 0,-1-22 0,-21 1 15,0 0-15,0-1 16,0 1-16,0 0 0,-21-1 0,-1 1 16,1 21-16,-21-21 0,21 20 0,-22 22 15,1 0-15,0 0 0,21 0 16,-22 0-16,22 0 0,-21 22 0,21-1 16,-1 0-16,22 21 0,0-21 15,-21 22-15,21-22 0,0 0 0,0 21 16,0-20-16,21-1 0,1 0 0,-1-21 15,21 21-15</inkml:trace>
  <inkml:trace contextRef="#ctx0" brushRef="#br0" timeOffset="8399.71">8297 4974 0,'0'0'0,"21"-21"15,-21 42 1,0 0-1,0 1-15,0 20 0,-21-21 16,21 0-16,-21 22 0,21-22 0,-21 21 16,21-21-16,0 0 0,0 1 0,-21 20 15,0-21-15,21 0 0,0 0 16,0-42 15,0 0-31</inkml:trace>
  <inkml:trace contextRef="#ctx0" brushRef="#br0" timeOffset="8543.62">8234 4805 0,'0'0'0,"0"-85"16,0 64-16,0 42 31,0 0-31,0 1 16,0-1-16,0 0 0,0 0 15</inkml:trace>
  <inkml:trace contextRef="#ctx0" brushRef="#br0" timeOffset="9063.71">8953 5122 0,'0'0'0,"43"-63"15,-43 42 1,21 0-16,-21-1 0,0 1 0,0 0 0,0 0 16,0 0-16,0 0 0,-21-1 15,0 22-15,-22 0 0,22 0 16,0 0-16,-21 22 0,20-1 0,-20 0 16,21 21-16,-21-21 0,20 22 0,-20-22 15,21 21-15,-21 1 0,20-1 16,1 0-16,0-21 0,0 22 0,21-22 15,0 0-15,0 0 0,0 0 0,21 1 16,0-22-16,0 0 16,22 0-16,-22 0 0,21 0 0,-21-22 15,22 22-15,-1-21 0,0 0 0,1-21 16,-22 21-16,21-1 0,1-20 16,-22 0-16,21-1 0,-21-20 0,22 21 15,-22-22-15,0 1 0,0-1 16,-21 22-16,21-22 0,0 1 15,-21-1-15,22 22 0,-22-22 0,0 22 16,0 0-16,0 21 0,0-1 0,0 1 16,0 42-1,-22 1-15,1 20 0,21 0 16,-21 1-16,0 20 0,0-21 0,0 22 16,-1 21-16,22-22 0,0 1 15,0-1-15,0-21 0,0 22 0,0-22 16,22 1-16,-1-1 0,0-21 0,21 0 15,-21 0-15,1 1 16,-1-22-16</inkml:trace>
  <inkml:trace contextRef="#ctx0" brushRef="#br0" timeOffset="9503.46">10774 4974 0,'0'0'0,"0"21"31,0 1-31,0-1 16,0 21-16,-21 0 0,21 1 0,-22-1 16,22 0-16,-21 22 0,21-1 15,0 1-15,-21 21 0,0-22 16,0 22-16,0-1 0,-1 1 0,1-21 15,0 20-15,0 1 0,0-22 0,0 22 16,21-21-16,0-22 0,0 21 16,0-20-16,0-1 0,0 0 0,0-20 15,0-1-15,0 0 0,0-42 32</inkml:trace>
  <inkml:trace contextRef="#ctx0" brushRef="#br0" timeOffset="9799.29">10435 5419 0,'0'0'0,"-21"-43"15,-21-62-15,42 62 16,0 1-16,0 0 0,0-1 0,21 22 16,0-21-16,21-1 0,1 22 0,-1 0 15,21 0-15,1 0 0,-1 21 16,1 0-16,-1 0 0,1 21 0,-1 0 15,-20 21-15,-1-20 0,-21 20 0,0 0 16,-21 1-16,0-1 0,-21 0 16,0 1-16,0-22 0,-21 21 0,-1-21 15,-20 22-15,20-22 0,1 0 16,0 0-16,-1 0 0,1-21 0,21 21 16,0-21-16,0 0 0,42 0 31,0 0-31,0-21 0,0 0 15,22 0-15,-1-21 0</inkml:trace>
  <inkml:trace contextRef="#ctx0" brushRef="#br0" timeOffset="10916.07">11409 4466 0,'0'-21'0,"0"42"0,0-63 0,-21 63 16,-1 0-1,1 0-15,21 1 0,-21 20 0,0 0 16,0 1-16,21 20 0,-21 1 16,21-1-16,-22-21 0,22 22 0,0-1 15,-21 1-15,21-22 0,-21 22 0,21-22 16,0 0-16,0-20 0,0-1 16,0 0-16,0 0 0,0 0 0,0 0 15,0-42 1,21 0-16,0 0 0,-21 0 15,22 0-15,-1-1 0,-21-20 16,21 0-16,0 21 0,0-22 16,-21 22-16,21 0 0,1 0 0,-1 21 15,0 0 1,0 0-16,-21 21 0,21 0 16,-21 0-16,21 0 0,-21 1 0,0 20 15,0-21-15,22 0 0,-22 0 16,21 1-16,0-1 0,-21 0 0,21-21 15,0 21-15,0-21 0,1 0 16,-1 0-16,21 0 0,-21 0 16,0-21-16,22 21 0,-22-21 0,21 0 15,-21-1-15,1 1 0,-1 0 16,0-21-16,0 21 0,0-22 0,-21 1 0,0 21 16,0-22-16,0 22 15,0 0-15,0 0 0,0 0 0,0 42 16,0 0-1,-21 0-15,0 0 0,0 1 16,21-1-16,-21 21 0,21-21 0,0 0 16,0 22-16,0-22 0,0 0 0,0 0 15,0 0-15,0 1 0,21-1 16,0-21-16,0 0 16,0 0-16,0 0 0,1 0 0,-1 0 15,0 0-15,0 0 0,0-21 16,-21-1-16,0 1 0,0 0 15,0 0-15,0 0 0,0 0 0,0-1 16,0 1-16,-21 0 0,0 0 0,-21 0 16,20 0-16,1 21 0,0-22 15,0 22-15,0 0 0,0 0 0,21-21 16,21 21 0,0 0-16,0-21 15,21 21-15,1 0 0,-22-21 0,21 0 16,22 21-16,-43 0 0,21 0 0,1-21 15,-1 21-15,-21 0 0,21 0 16,-20 0-16,-1 0 0,0 21 16,0 0-16,-21 0 0,0 0 15,0 0-15,0 22 0,0-22 16,0 0-16,0 0 0,0 22 0,0-22 16,0 0-16,0 0 0,0 0 0,0 0 15,0 1-15,0-1 0,0 0 16,-21-21-16,0 0 15,0 0-15,21-21 16,0 0 0,0-1-16,0 1 0,0-21 15,0 21-15,0-22 0,21 22 0,0-21 16,0 0-16,0 20 0,22-20 16,-22 21-16,0 0 0,0 0 15,0-1-15,0 22 0,1 0 0,-1 0 16,0 0-16,-21 22 0,21-1 15,-21 0-15,0 0 0,0 21 0,0-20 16,0-1-16,0 21 0,0-21 16,0 22-16,0-22 0,0 0 0,0 0 15,-21 0-15,0 0 0,21 1 0,-21-1 16,21 0-16,-22-21 16,44-21 15,-1 0-31,0-1 15</inkml:trace>
  <inkml:trace contextRef="#ctx0" brushRef="#br0" timeOffset="11279.86">12933 4974 0,'0'0'0,"-21"0"0,21 21 0,-22-21 15,22 22-15,0-1 16,22-21-1,-1 0-15,0 0 0,0 0 16,0 0-16,0 0 0,22 0 0,-22-21 16,0 21-16,21-22 0,-20 22 15,-1-21-15,0 0 0,0 0 16,0 0-16,-21 0 0,0-1 0,0 1 16,0 0-16,0 0 0,0 0 15,-21 21-15,0 0 0,0 0 16,-22 0-16,22 21 0,-21 0 0,21 0 15,-22 22-15,22-22 0,0 21 0,-21-21 16,21 22-16,21-22 0,-22 21 16,22 0-16,-21-20 0,21-1 0,0 21 15,0-21-15,0 0 0,0 1 0,21-1 16,1 0-16,-1-21 16,0 0-16,21 0 0,-21 0 15,22 0-15,-1 0 0,22 0 0,-22 0 16,0-21-16</inkml:trace>
  <inkml:trace contextRef="#ctx0" brushRef="#br0" timeOffset="11996.52">13758 4403 0,'0'-21'0,"-21"42"31,0 0-15,0 0-16,0 21 0,21-20 16,-22 20-16,1 0 0,0 1 15,21-1-15,-21 0 0,0 1 0,21 20 16,0-21-16,0 1 0,0 20 0,0-20 15,0-1-15,0-21 0,0 21 16,21-20-16,-21 20 0,21-21 16,0 0-16,0-21 0,1 21 0,-1-21 15,0 0-15,0 0 0,0 0 0,22 0 16,-22 0-16,0-21 0,21 21 0,-21-21 16</inkml:trace>
  <inkml:trace contextRef="#ctx0" brushRef="#br0" timeOffset="12320.34">14203 4466 0,'0'0'0,"0"-21"0,21 0 31,0 21-31,0 0 0,0 0 0,22 0 16,-22 0-16,21 0 0,-21 21 0,1 0 15,20-21-15,-21 43 0,-21-22 16,21 0-16,-21 21 0,0-21 0,0 22 16,0-1-16,0 22 0,0-22 0,0 21 15,-21-20-15,0-1 0,0 22 16,0-22-16,-1 0 0,1 1 16,-21-22-16,21 21 0,0-21 0,-1 0 15,1 1-15,21-1 0,-21 0 0,0-21 16,21 21-16,0-42 31,21 0-31</inkml:trace>
  <inkml:trace contextRef="#ctx0" brushRef="#br0" timeOffset="12967.48">15346 4424 0,'21'-21'16,"-42"42"-16,63-42 0,-42 0 16,-21 21-1,-21 0-15,20 0 16,-20 0-16,0 21 0,-1 0 0,1 0 15,0 0-15,-1 0 0,22 1 0,-21-1 16,0-21-16,20 21 0,1 0 16,21 0-16,0 0 0,0 1 15,0-1-15,0 0 16,21-21-16,1 0 0,-1 21 16,21-21-16,-21 0 0,22 0 15,-1 21-15,-21 0 0,21-21 0,-20 22 16,-1-22-16,0 21 0,-21 0 15,0 0-15,0 0 16,0 0-16,0 1 0,-42-1 0,20 0 16,-20-21-16,21 21 0,-21 0 0,-1 0 15,1 1-15,21-22 0,0 21 16,-22-21-16,22 0 0,21 21 16,-21-21-16,42 0 31,0 0-31,0 0 0,1 0 15,-1 0-15,0 0 0,0 0 0,0 0 16,0 21-16,1 0 0,-1-21 0,-21 21 16,0 1-16,0-1 0,0 0 0,0 0 15,0 21-15,0-20 0,-21-1 16,-1 21-16,1-21 0,0 0 0,0 1 16,21 20-16,-21-21 0,21 0 0,-21 0 15,21 1-15,0-1 0,0 0 0,0 0 16,21-21-16,0 0 15,0 0-15,0 0 0,22 0 16,-22 0-16,0 0 0,0 0 0,21 0 16,-20-21-16,-1 21 0,0-21 0,-21 0 15,21 21-15</inkml:trace>
  <inkml:trace contextRef="#ctx0" brushRef="#br0" timeOffset="13840.48">9758 9567 0,'0'0'0,"0"-42"16,0 21-16,0 0 15,21 21 1,-21-21-16,21 21 0,0 0 16,22 0-16,-22 0 0,0 0 0,21 0 15,-21 0-15,1 0 0,-1 0 0,0 0 16,0 21-16,-21 0 0,0 0 16,-21 0-16,0 22 0,-22-22 15,1 0-15,0 0 0,-22 21 0,1-20 16,20 20-16,-20-21 0,-1 0 0,22 0 15,0 1-15,-1-1 0,22 0 16,0 0-16,0 0 0,21 0 16,21-21-1,21 0 1,-20 22-16,-1-22 0,21 0 0,0 0 16,1 0-16,-1 0 0,-21 21 0,22-21 15,-22 21-15,0 0 0,21-21 0,-21 21 16,1 0-16,-1 1 0,-21-1 15,21 0-15,0 0 0,-21 0 0,21 0 16,-21 22-16,0-22 0,21 21 0,-21-21 16,22 22-16,-22-22 0,0 21 0,21 1 15,-21-22-15,21 21 0,-21-21 16,21 22-16,-21-22 0,0 0 16,0 0-16,0 0 0,0 0 0,0 1 15,-21-1-15,0 0 0,0 0 0,-1-21 16,1 21-16,-21-21 0,21 0 15,0 0-15,-22 0 0,22 0 0,0 0 16,0 0-16,0 0 0,-1-21 16,1 0-16,0-21 0,21 20 0,0-20 15</inkml:trace>
  <inkml:trace contextRef="#ctx0" brushRef="#br0" timeOffset="15567.71">7662 7006 0,'0'0'0,"-42"0"15,0 0-15,-1 21 0,22-21 0,-21 0 16,21 0-16,-1 0 0,1 0 16,0 0-16,0 0 0,42 0 15,0 0 1,22 0-16,20 0 0,1 0 16,20-21-16,1 0 0,21 21 0,0 0 15,21-21-15,-22 21 0,44 0 0,-22-21 16,21 21-16,0 0 0,-21 0 15,21-21-15,-21 21 0,0-22 16,0 22-16,0 0 0,0 0 0,-21-21 16,21 21-16,-21 0 0,-22 0 0,22-21 15,-42 21-15,20 0 0,-41 0 16,20 0-16,-20 0 0,-22 0 0,0 0 16,0-21-16,-42 21 15,0 0-15,-22 0 16,1 0-16,0 0 0,-1 0 0,-20 0 15,-1 0-15,1 0 0,-22 0 0,22 0 16,-22 21-16,0 0 0</inkml:trace>
  <inkml:trace contextRef="#ctx0" brushRef="#br0" timeOffset="15939.99">7620 7599 0,'0'0'16,"-64"21"-16,22-21 0,0 21 0,-1 0 0,1-21 16,21 0-16,0 0 0,21 22 15,21-22 1,21 0-16,1 0 16,20 0-16,1-22 0,20 1 15,22 21-15,0-21 0,0 21 0,21-21 16,0 21-16,0-21 0,21 21 0,0-21 15,0 21-15,-21-22 0,21 22 16,-21 0-16,22-21 0,-22 21 0,0-21 16,-22 21-16,1 0 0,0 0 0,-21 0 15,-1 0-15,-20-21 0,-1 21 0,-20 0 16,-1 0-16,0 0 0,-20 0 16,-65 0 15,22 0-31,-21 0 0,-22 0 15,1 0-15,-1 0 0,1 0 16,-22 0-16,0 0 0</inkml:trace>
  <inkml:trace contextRef="#ctx0" brushRef="#br0" timeOffset="16291.81">7810 8149 0,'0'0'15,"-42"21"-15,0 1 0,-1-1 0,22 0 0,21 0 16,0 0 0,21-21-16,1 0 0,20 0 15,0 0-15,22 0 0,-1 0 0,1 0 16,20 0-16,-20 0 0,42-21 0,-22 21 16,22-21-16,0 21 0,21-21 15,-21 21-15,21 0 0,-21-21 0,21 21 16,-21 0-16,-1-22 0,1 22 0,0 0 15,0 0-15,-21 0 0,-1 0 0,1 0 16,0 0-16,-22 0 0,-21 0 16,1 0-16,-1 0 0,0 0 0,-20 0 15,-1 0-15,-42 0 16,-1 0 0,-20 0-16,21 0 15,-21 0-15,-22 0 0,22 0 0,-22 22 16,22-22-16,-22 21 0,1-21 0,-22 21 15</inkml:trace>
  <inkml:trace contextRef="#ctx0" brushRef="#br0" timeOffset="16609.63">8043 8721 0,'0'0'0,"-42"21"0,21 0 15,0-21-15,-1 21 0,44-21 31,-1 0-31,21 0 0,0 0 16,22 0-16,-1 0 0,1 0 0,-1-21 16,22 21-16,21-21 0,0 21 15,0-21-15,-1 0 0,22 21 0,-21 0 16,0-22-16,0 22 0,0 0 0,0-21 16,-1 21-16,-20 0 0,0-21 0,-22 21 15,1 0-15,-1 0 0,1-21 0,-22 21 16,-21 0-16,22 0 0,-22 0 15,0-21-15,0 21 0,0 0 0,0 0 16,1 0-16,-1 0 16,-21-21-16,21 21 0,0 0 15,-21-22-15,21 1 16</inkml:trace>
  <inkml:trace contextRef="#ctx0" brushRef="#br0" timeOffset="26189.94">11049 6583 0,'0'-21'63,"-21"21"-63,0-21 15,21-1-15,-22 1 16,1 21-16,0-21 16,0 21-16,21-21 0,-21 21 0,0-21 15,-22 21-15,22-21 0,0-1 0,0 22 16,-22-21-16,22 21 0,-21-21 0,21 21 16,-22-21-16,22 21 0,-21-21 0,21 21 15,0 0-15,-22-21 0,22 21 16,-21 0-16,21 0 0,-22-22 0,22 22 15,-21 0-15,-1 0 0,1-21 0,0 21 16,-1 0-16,1 0 0,0 0 0,-22 0 16,22-21-16,-22 21 0,22 0 15,-21 0-15,20-21 0,-20 21 0,20 0 16,-20 0-16,21 0 0,-22-21 16,22 21-16,-1 0 0,1 0 0,-21 0 15,20-21-15,1 21 0,-22 0 0,22 0 16,0 0-16,-22 0 0,22 0 15,0 0-15,-22 0 0,22 0 0,-22 0 16,22 0-16,0 0 0,-1 0 0,1 0 16,-22 0-16,22 0 0,21 0 0,-21 0 15,-1 0-15,1 0 0,0 0 16,-1 21-16,22-21 0,-21 0 0,-1 21 16,1-21-16,0 21 0,-1-21 0,1 0 15,0 21-15,-1 0 0,1-21 0,0 22 16,-1-22-16,-20 21 15,21 0-15,-1 0 0,1-21 0,0 21 16,20 0-16,-20 1 0,0-1 0,-1-21 16,1 21-16,21 0 0,-21-21 15,-1 21-15,22 0 0,-21 1 0,-1-1 16,1-21-16,0 21 0,21 0 0,-22 0 16,1 0-16,0 1 0,-1 20 0,1-21 15,0 0-15,-1 0 0,22 1 16,-21 20-16,-1-21 0,22 0 15,-21 22-15,21-22 0,0 0 0,-1 0 16,1 21-16,0-20 0,0 20 0,0-21 16,21 21-16,-21-20 0,-1 20 15,1-21-15,21 21 0,-21 1 0,0-22 16,21 21-16,-21 1 0,0-22 0,21 21 16,-22 0-16,1-20 0,21 20 0,0 0 15,-21-21-15,0 22 0,21-22 0,-21 21 16,21-21-16,0 22 0,0-1 15,-21-21-15,21 22 0,-22-1 0,22 0 16,0 1-16,0-22 0,0 21 0,0 0 16,0 1-16,0-22 0,0 21 0,0 1 15,0-1-15,0 0 0,0-21 16,0 22-16,22-1 0,-1 0 16,0 1-16,-21-22 0,21 21 0,0 1 15,0-1-15,1-21 0,-1 21 0,0 1 16,0-22-16,0 21 0,0-21 0,1 22 15,-1-22-15,0 0 0,-21 21 0,21-20 16,0-1-16,0 0 0,-21 0 0,22 0 16,-1 0-16,0 1 0,0-1 0,0 0 15,0-21-15,1 21 0,20 0 16,-21-21-16,0 21 0,22-21 0,-1 22 16,-21-1-16,21-21 0,22 21 0,-22 0 15,1-21-15,20 21 0,-21 0 16,22 1-16,-22-1 0,22-21 0,-1 21 15,-20 0-15,20 0 0,-21 0 0,22 1 16,-1-1-16,-20 0 0,20-21 16,-20 21-16,84 0 0,-85 0 0,21-21 15,-20 0-15,20 22 0,-20-22 0,20 0 16,-21 0-16,1 0 0,-1 0 0,22 0 16,-22 0-16,0 0 0,1 0 15,20 0-15,-21 0 0,1 0 0,20 0 16,-20-22-16,20 22 0,-21-21 0,22 21 15,-22-21-15,22 0 0,-22 21 0,22-21 16,-22 0-16,21-1 0,1 1 16,-22 21-16,22-21 0,-22 0 0,0 0 15,22 0-15,-22 21 0,1-22 0,-1 1 16,0 21-16,1-21 0,-1 21 0,0-21 16,1 21-16,-1-21 0,0 21 0,1-21 15,-22-1-15,21 22 0,0-21 0,1 21 16,-1-21-16,-21 0 0,22 21 0,-1-21 15,0 0-15,1-1 0,-1 22 0,21-21 16,-20 0-16,-1 0 0,0 0 16,1 21-16,-1-21 0,0-1 0,1 1 0,-1 0 15,0 21-15,-20-21 0,20 0 16,0 0-16,-21-1 0,1 1 16,20 0-16,-21 0 0,21 0 0,-20-22 15,20 22-15,-21 0 0,21-21 16,22-1-16,-22 1 0,-21 21 0,22-21 15,-22 20-15,21-20 0,-21 21 0,1 0 16,-1-22-16,0 22 0,0 0 16,0-42-16,-21 41 0,0 1 15,0 0-15,0-21 0,0 21 0,0-1 0,21 1 16,-21 0-16,0-21 0,0 21 0,0-1 16,0-20-16,22 21 0,-22-21 15,21 20-15,-21 1 0,0-21 0,21 21 16,-21-22-16,0 1 0,0 21 15,0-21-15,0 20 0,0-20 0,0 21 16,0 0-16,0-22 0,0 22 0,0 0 16,0-21-16,0 21 0,0-1 0,0 1 15,0-21-15,-21 21 0,21 0 0,-21-22 16,21 22-16,0-21 0,0 21 0,-22-22 16,1 22-16,0-21 0,21 21 15,-21-22-15,0 22 0,0-21 0,-1 21 16,1-1-16,0-20 0,0 21 15,0 0-15,0-22 0,-1 22 0,1 0 16,0 0-16,0-21 0,0 20 16,0 1-16,-1 0 0,1 0 15,0 0-15,0 0 0,-21-22 16,-1 22-16,1 0 0,-43 0 16,43 21-16,-22 0 0,22-21 0,-21 21 15,-1 0-15,22 0 0,-22 0 0,1 0 16,-1 0-16,22 0 0,-22 0 15,22 0-15,0 21 0,-1-21 0,1 21 16,21 0-16</inkml:trace>
  <inkml:trace contextRef="#ctx0" brushRef="#br0" timeOffset="27603.89">10562 7006 0,'-21'-63'15,"0"63"-15,0-21 0,21-1 0,-22 1 16,1 21-16,21-21 0,-21 0 16,0 0-16,0 0 0,0-1 15,-1 1-15,1 0 0,0 0 16,-21 0-16,21 21 0,-1-21 0,-20-1 16,0 22-16,-1-21 0,1 21 0,0-21 15,-22 21-15,22 0 0,-22-21 16,22 21-16,-21 0 0,20 0 0,-20-21 15,20 21-15,1 0 0,-21 0 0,20 0 16,-20 0-16,20-21 0,-20 21 16,-1 0-16,22 0 0,-21 0 0,-1 0 0,1 0 15,20 0-15,-20 0 16,-1 0-16,1 0 0,20 0 0,-20 21 16,-1-21-16,22 21 0,-21-21 0,20 21 15,-20-21-15,20 21 0,1 0 0,-21-21 16,20 22-16,-20-1 0,20 0 15,1 0-15,0-21 0,-1 21 0,-20 0 16,21 1-16,-1-1 0,1 0 0,0 0 16,-22 21-16,22-20 0,-1-1 0,1 0 15,0 21-15,-1-21 16,1 1-16,0 20 0,-1-21 0,1 21 16,0 1-16,-1-22 0,1 21 0,21 1 15,-21-22-15,20 21 0,-20 0 0,21 1 16,0-22-16,0 21 0,-1 1 0,-20-1 15,21-21-15,0 21 0,0 1 16,-1-1-16,22 0 0,-21 1 0,0-1 16,21 0-16,-21 1 0,21-1 0,0 0 15,0 1-15,0-1 0,0-21 0,0 22 16,0-1-16,0-21 0,21 21 0,0-20 16,-21-1-16,21 21 0,1-21 15,-22 22-15,21-22 0,0 0 16,-21 0-16,21 0 0,0 0 0,0 22 15,-21-22-15,22 0 0,-1 0 0,0 0 16,0 22-16,0-22 0,0 0 0,22 0 16,-22 0-16,0 22 0,21-22 0,1 0 15,-1 0-15,0 0 0,1 1 0,-1-1 16,22 0-16,-1 0 0,1 0 16,-1 0-16,1 1 0,-1-1 0,1 0 15,20-21-15,-20 21 0,-1 0 0,1 0 16,-1 1-16,1-22 0,-1 21 0,1-21 15,-1 0-15,1 21 0,-22-21 0,22 0 16,-1 0-16,1 0 0,-1 0 16,-21 0-16,22 0 0,-1 0 0,1 0 15,-22 0-15,22 0 0,-22 0 0,0-21 16,22 21-16,-22 0 0,1-21 0,-1-1 16,0 22-16,1-21 0,-1 0 0,-21 21 15,21-21-15,-20 0 0,20 21 0,-21-21 16,0-1-16,22 1 0,-22 0 0,0 0 15,0 0-15,0 0 0,22-1 16,-22 1-16,0 0 0,0 0 16,21 0-16,-20 0 0,-1-1 0,0 1 0,0 0 15,0 21-15,0-21 0,1 0 0,-1 21 16,0-21-16,0-1 0,0 22 16,-21-21-16,21 21 0,1-21 0,-22 0 15,21 0-15,0 21 0,0-21 16,-21-1-16,21 1 0,-21 0 0,21 0 15,1 0-15,-22 0 0,21-22 0,0 22 16,-21-21-16,0-1 0,0 22 0,21-21 16,-21 0-16,0-1 0,0 22 0,21-21 15,-21 21-15,0-22 0,0 22 0,0-21 16,0 21-16,0-1 0,0 1 16,0-21-16,0 21 0,-21 0 0,21-1 15,-21 1-15,21-21 0,0 21 16,-21-22-16,0 22 0,21-21 0,-22 21 15,22-22-15,-21 1 0,0 0 0,21-1 16,-21 1-16,0 21 0,0-21 0,21-1 16,-22 22-16,-20-21 0,21 21 0,0-22 15,0 22-15,-22 0 0,1 0 16,21 0-16,-22-1 0,1 1 0,21 0 16,-21 0-16,-1 0 0,-41-22 15,62 22-15,-20 21 0,-43-21 16,43 0-16,21 21 0,-21 0 0,-1 0 15,1-21-15,21 21 0,-22 0 0,22 0 16,-21 0-16,21 0 0,0 0 16,-22 0-16,22 0 0,0 0 15,0 21-15,-22-21 0,22 21 0</inkml:trace>
  <inkml:trace contextRef="#ctx0" brushRef="#br0" timeOffset="28423.42">8594 7176 0,'-43'-22'16,"22"22"-16,0 0 0,0-21 0,0 21 16,-22 0-16,22 0 15,0 0-15,0 0 0,-22 0 0,22 21 16,0-21-16,-21 22 0,21-1 0,-22 0 16,22 0-16,-21 0 0,21 0 0,-22 1 15,22-1-15,-21 21 0,21-21 0,-22 22 16,22-1-16,-21 0 0,21-21 15,-22 22-15,22-1 0,0 0 16,0 1-16,21-1 0,0-21 0,-21 22 16,21-1-16,0 0 0,0 1 0,0-1 15,0 0-15,0-21 0,0 22 0,0-22 16,0 21-16,0-21 0,0 1 0,0 20 16,21-21-16,-21 0 0,21 0 15,-21 1-15,21-1 0,0 0 0,-21 0 16,21 0-16,1 0 0,-1 1 0,0-1 15,0 0-15,0-21 0,0 21 0,1 0 16,20 0-16,-21 1 0,21-22 16,1 21-16,-1 0 0,0-21 0,1 0 0,-1 21 15,0-21-15,1 0 0,-1 0 16,0 0-16,1 0 0,20 0 0,-20 0 16,-1 0-16,0 0 0,1-21 15,-1 21-15,0-21 0,1 0 0,-1 21 16,0-22-16,1 22 0,-22-21 0,21 0 15,-21 21-15,22-21 0,-22 0 0,0 0 16,0-1-16,0 22 0,0-21 0,1-21 16,-1 21-16,0 0 0,0-22 0,0 22 15,0-21-15,1-1 0,-22 22 16,21-21-16,-21 0 0,0-1 0,0-20 16,0 20-16,0 1 0,0 0 0,0-1 15,0 1-15,-21 0 0,21-1 16,-22 1-16,1 0 0,0-1 0,0 1 15,0 0-15,21 21 0,-21-22 0,-1 22 16,1-21-16,0 21 0,0-1 0,0 1 16,0 0-16,-1 0 0,1 21 0,0-21 15,0 21-15,0 0 0,0-21 16,-22 21-16,22 0 0,-21 0 0,21 0 16,-22 0-16,22 0 0,-21 0 0,21 0 15,-22 0-15,22 0 0,0 21 16,0-21-16,0 21 0,-1-21 0,1 21 15,-21-21-15,21 21 0</inkml:trace>
  <inkml:trace contextRef="#ctx0" brushRef="#br0" timeOffset="40996.23">19113 7895 0,'0'0'0,"-21"0"31,0 0-15,0 0-16,0 0 15,0 0-15,-1 0 0,1 0 0,0 0 16,0-21-16,-21 21 0,-1 0 15,22 0-15,-21 0 0,-22 0 0,22-21 16,0 21-16,-22 0 0,1-21 0,-1 21 16,1-21-16,-1 21 0,1 0 0,-1-22 15,-21 22-15,1 0 0,-1-21 0,-21 21 16,22-21-16,-22 21 0,0-21 16,21 21-16,-21 0 0,22-21 15,-1 21-15,-21 0 0,0-21 0,22 21 16,-22 0-16,0-22 0,0 1 0,0 21 15,1 0-15,-1-21 0,21 21 0,-21 0 16,0-21-16,1 21 0,-1 0 16,0 0-16,21 0 0,1 0 0,-1 0 15,0 0-15,22 0 0,20 0 0,-20 0 16,21 0-16,-1 0 0,22 0 0,0 0 16,0 0-16,0 0 0,42 0 78,0 0-63,0 0-15,0 0 0,22 0 0,-22-21 16,21 0-16,0 21 0,1-22 0,-1 22 16</inkml:trace>
  <inkml:trace contextRef="#ctx0" brushRef="#br0" timeOffset="41551.91">16150 7133 0,'0'0'0,"21"0"0,0-21 0,1 21 16,-44 0 15,1 0-15,-21 21-16,21 0 0,0-21 15,-22 22-15,1-22 0,0 21 0,-22 0 16,22-21-16,-43 21 0,22 0 16,-1-21-16,-21 21 0,22 1 0,-1-22 15,1 21-15,-1 0 0,22-21 0,-21 21 16,20-21-16,1 0 0,21 0 16,-22 0-16,22 21 0,0-21 0,0 0 15,0 0-15,0 0 0,21 21 31,0 1-15,0-1 0,0 0-16,0 0 15,21-21-15,0 21 0,0 0 0,0 1 16,0-1-16,22 0 0,-22 0 0,21 0 16,1 0-16,-1 1 0,0-1 0,1 0 15,-1 0-15,0 21 0,1-20 16,-1-1-16,0 0 0,1 0 15,-1 21-15,-21-20 0,21-1 0,-20 0 16,-1 0-16,0-21 0,0 21 0,0-21 16,-21 21-16,21-21 15,1 0 48,-22-21-63,0 0 15,0 0-15</inkml:trace>
  <inkml:trace contextRef="#ctx0" brushRef="#br0" timeOffset="43790.09">18013 6033 0,'0'21'47,"0"0"-47,21-21 0,0 21 0,0 0 15,0 0-15,1 1 0,-22-1 0,21 0 16,0 0-16,21 0 0,-21 0 15,1 1-15,-1-1 0,0 21 0,0-21 16,21 0-16,-20 1 0,-1 20 16,0-21-16,0-21 0,-21 21 0,21 0 15,-21 1-15,21-22 0,-21-22 47,0 1-31,-21 0-16,21 0 0</inkml:trace>
  <inkml:trace contextRef="#ctx0" brushRef="#br0" timeOffset="44055.93">18521 6117 0,'-21'0'0,"-1"0"0,1 0 15,-21 0-15,0 21 16,20 1-16,1-1 0,0 0 16,0 0-16,0 0 0,0 0 0,-1 22 15,1-22-15,-21 21 0,42-21 0,-21 1 16,0-1-16,-1 21 0,22-21 16,-21 0-16,21 1 0,-21-1 15,21 0-15</inkml:trace>
  <inkml:trace contextRef="#ctx0" brushRef="#br0" timeOffset="50951.61">4106 13250 0,'0'22'16,"-21"-22"0,21 21-16,0 0 15,0 0 1,21-21 15,0 0-31,22 0 0,-22 0 16,21-21-16,-21 0 0,22 21 15,20-21-15,-20-1 0,20-20 0,-21 21 16,22 0-16,-22-22 0,22 1 0,-22 21 16,0-21-16,1-1 0,-22-20 15,21 20-15,-21 1 0,-21 0 16,0-1-16,0 1 0,0 0 0,0-1 16,0 1-16,0 21 0,0 0 15,0-22-15,0 22 0,0 0 0,-21 21 16,21-21-16,-21 21 0,0-21 15,0 21 1,0 21-16,-1 0 0,22 0 16,0 0-16,-21 1 0,0 20 15,0-21-15,21 43 0,-21-22 0,0 21 16,21 1-16,-22-1 0,22 1 0,0-1 16,-21 1-16,21 21 0,-21-22 15,21 22-15,0-22 0,0 22 0,0 0 16,0 20-16,0-20 0,0 0 15,0-1-15,0 1 0,-21 0 16,21-1-16,0 1 0,0 0 0,0-1 16,0 1-16,0 0 0,0-1 0,0-20 15,0 21-15,0-22 0,0-21 0,0 22 16,0-22-16,0 1 0,0-1 16,0-21-16,21 0 0,0 0 0,0-21 15,1 0-15,20 0 0,-21 0 16,0-21-16,22 0 0,-22 0 15,0 0-15,21-22 0,-21 22 16,22-21-16,-22 0 0,21-1 0,-21 1 0,1-22 16,-1 22-16,-21-21 0,0 20 15,0-20-15,0-1 0,0 1 16,-21-1-16,-1 22 0,-20-22 0,0 22 16,-1-21-16,1 20 0,-21 1 0,-1 0 15,22 20-15,-22-20 0,1 21 16,20 0-16,1 0 0,0-1 0,-1 1 15,22 21-15,0 0 0,0-21 0,21 0 16,21 0 0,0 21-16,22-21 0,-22-1 15,21 22-15,0-21 0,1 0 0,-1 0 16,0 0-16,1-22 16,20 22-16,-20 0 0,-1-21 0,21 21 15,-20-22-15,-1 22 0,0-21 0,1 21 16,-22-22-16,0 22 0,0 0 15,0 0-15,1 0 0,-22-1 16,0 44 15,0-1-31,-22 0 0,22 0 16,0 0-16,0 0 0,0 1 0,0-1 16,0 0-16,0 0 15,0 0-15,0 0 0,0 1 16,0-1-16,0-42 31,0-1-15</inkml:trace>
  <inkml:trace contextRef="#ctx0" brushRef="#br0" timeOffset="54089.3">5143 12912 0,'0'-21'0,"22"21"0,-22-22 16,21 22-16,-21-21 16,0 0-1,0 0-15,0 0 16,0 42 31,0 0-32,0 0-15,0 0 16,21-21 15</inkml:trace>
  <inkml:trace contextRef="#ctx0" brushRef="#br0" timeOffset="54631.81">5419 13081 0,'0'21'0,"0"0"15,0 1-15,-22-22 0,22 21 16,-21 0-16,21 0 0,-21 0 16,21 0-16,0 1 0,0-1 15,0 0-15,0 0 0,0 0 16,0 0-16,-21-21 16,21 22-16,-21-22 15,21 21-15,-21-21 16,-1 0-1,22-21-15,0-1 16,0 1-16,22 0 0,-1 0 16,0 0-16,0-22 0,21 22 0,-20 0 15,20 0-15,0-21 0,-21 20 16,22 1-16,-22 21 0,21-21 0,-21 21 16,1 0-16,-1 0 0,0 0 0,0 0 15,0 0-15,-21 21 0,0 0 16,0 1-16,0-1 0,0 0 15,0 0-15,0 0 0,0 0 0,0 1 0,0-1 16,-21 0-16,21 0 16,0 0-16,-21-21 0,21 21 15,-21-21-15,0 22 0,21-1 16</inkml:trace>
  <inkml:trace contextRef="#ctx0" brushRef="#br0" timeOffset="55196.99">6329 13145 0,'0'0'0,"0"-64"16,-21 64-16,-1-21 0,22 0 15,-21 0 1,0 21-16,0 0 0,0 0 15,0 0-15,21 21 0,-22 0 0,1 0 16,0 0-16,0 0 0,0 22 0,0-22 16,-1 21-16,1-21 0,0 1 15,21 20-15,0-21 0,0 0 0,0 0 16,0 1-16,0-1 0,21 0 16,0-21-16,1 0 15,-1 0-15,21 0 0,-21 0 0,0 0 16,1 0-16,-1 0 0,0-21 0,0 0 15,21-1-15,-20 1 0,-1 0 16,0-21-16,21 21 0,-21-22 16,1 1-16,-1-22 0,0 22 0,0 0 15,0-22-15,0 1 0,-21 20 0,22-20 16,-1 21-16,-21-1 0,21 1 16,-21 0-16,0 20 0,0 1 0,0 0 15,0 0-15,0 0 0,-21 21 16,21 21-1,-21 21-15,-1-21 0,1 22 0,0-1 16,0 0-16,0 1 0,0-1 16,-1 22-16,22-22 0,0 21 15,-21-20-15,21-1 0,0 0 0,0 1 16,0-1-16,0 0 0,0-20 0,0 20 16,21-21-16,1 0 0,-1 0 0,0-21 15,0 22-15,21-22 0,-20 21 16,20-21-16,0 0 0,-21 0 0,22 0 15,-1 0-15,0-21 0,1-1 0,-1 1 16,0 0-16,-20 0 0,20 0 0</inkml:trace>
  <inkml:trace contextRef="#ctx0" brushRef="#br0" timeOffset="55891.89">15663 11832 0,'0'0'0,"21"-21"0,-21 0 16,0 0-16,0 0 15,0-1-15,0 1 0,0 0 0,0 0 16,0 0-16,0 42 31,0 0-15,0 21-16,0-20 16,0 20-16,0 0 0,0 1 0,0-1 15,0 0-15,-21 22 0,21-22 0,-21 0 16,21 1-16,0-1 0,0 0 0,0 1 15,0-1-15,0-21 0,0 0 0,0 22 16,0-22-16,0 0 16,0 0-16,0 0 15,0-42 1,0 0 0,0 0-16,0 0 0,21 0 0,0-1 15</inkml:trace>
  <inkml:trace contextRef="#ctx0" brushRef="#br0" timeOffset="56183.72">16087 11642 0,'0'-21'0,"0"42"0,0-21 31,0 21-31,0 0 16,0 21-16,0-20 0,0 20 15,0-21-15,0 21 0,-22 1 0,22-1 0,-21 0 16,21 22-16,-21-22 0,21 1 16,0-1-16,-21 0 0,0-21 15,21 22-15,-21-1 0,21-21 0,0 0 16,0 1-16,0-1 0,0 0 0,0 0 16,0 0-16,0 0 0,0 1 15,0-44 16,0 1-31,21 21 0,-21-21 16</inkml:trace>
  <inkml:trace contextRef="#ctx0" brushRef="#br0" timeOffset="56583.49">15325 11684 0,'0'0'0,"-22"0"0,-20 0 16,63 0-1,0 0 1,22-21-16,-1 21 0,0 0 0,1 0 15,20-21-15,-20 21 16,20 0-16,1-21 0,20 21 0,-20 0 16,20 0-16,1-22 0,-21 22 0,20 0 15,-20-21-15,-1 21 0,1 0 0,-1 0 16,-20-21-16,-1 21 0,0 0 16,-21-21-16,1 21 0,-1 0 0,0 0 15,0 0 16,0 0-15,0 0 0,1 0-16</inkml:trace>
  <inkml:trace contextRef="#ctx0" brushRef="#br0" timeOffset="57348.09">17505 12023 0,'-21'0'0,"42"0"0,-64 0 15,22 0 1,0 0 0,42 0-1,0 0-15,1 0 0,20 0 16,-21 0-16,21 0 0,22 0 16,-22 0-16,22 0 0,-22 0 0,22 0 15,20 0-15,1 0 0,0 0 0,-1 0 16,1 0-16,21 0 0,-22 0 15,1 0-15,0 0 0,-22 0 0,1 0 16,-22 0-16,0 0 0,1-21 16,-22 21-16,0-22 0,0 1 0,-21 0 15,0 0-15,0 0 0,0 0 16,0-1-16,-21 1 0,0 0 0,0 0 16,0 0-16,-1 21 0,-20-21 0,21 21 15,-21 0-15,20-22 0,-20 22 16,21 0-16,0 0 0,0 0 0,-1 0 15,1 0-15,0 0 0,42 0 47,0 22-31,22-22-16,-22 0 0,21 0 0,1 0 16,-22 0-16,21 0 0,-21 0 0,22 0 15,-22 0-15,0 0 0,0 0 0,-21 21 31,0 0-31,0 0 16,0 0-16,-21 0 16,0 22-16,-22-22 0,22 0 0,0 21 15,0 1-15,-21-22 0,20 21 0,1 1 16,0-22-16,0 0 16,0 21-16,21-21 0,0 1 0,-21-1 15,21 0-15,-22 0 0,22 0 0,0 0 16,0 1-16,0-1 31,0-42-15,0-1-1,22 1-15</inkml:trace>
  <inkml:trace contextRef="#ctx0" brushRef="#br0" timeOffset="60411.26">17674 12319 0,'0'0'0,"-21"0"0,0 21 16,0-21-16,-1 0 15,44-21 17,-1 21-32,21-21 15,-21 21-15,22-21 0,-1 21 16,0-21-16,22 21 0,-22 0 0,43-22 16,-22 22-16,22-21 0,0 21 0,-1-21 15,1 21-15,0 0 0,-22-21 16,22 21-16,-22 0 0,1 0 0,-22 0 15,0-21-15,1 21 0,-22 0 0,0 0 16,0 0-16,0 0 78,-21-21-78,22 21 16,-1-22-16,0 22 0</inkml:trace>
  <inkml:trace contextRef="#ctx0" brushRef="#br0" timeOffset="61060.1">19770 11663 0,'0'-21'16,"0"0"-1,0-1 1,21 22-16,0-21 0,0 21 16,0 0-16,0-21 0,1 21 15,-1 0-15,0 0 0,0 0 0,0-21 16,0 21-16,1 0 0,-1 0 0,0 0 15,0 0-15,-21 21 0,0 0 0,0 0 16,0 1-16,0-1 16,-21 0-16,0 0 0,0 0 0,-22 0 15,1 1-15,21-1 0,-22 0 16,1 0-16,0 0 0,-1 0 0,1 1 16,0-1-16,21 0 0,-1-21 0,1 0 15,0 21-15,42-21 31,0 0-31,1 0 16,-1 0-16,0 0 0,21 0 0,-21 0 16,22 0-16,-1 0 0,-21 0 0,22 0 15,-22 0-15,21 21 0,-21-21 16,22 21-16,-22-21 0,0 22 0,0-1 16,0 0-16,-21 0 0,0 0 15,0 0-15,0 1 0,0-1 16,0 0-16,-21 0 0,0 0 0,0 0 15,-22 1-15,1-22 0,0 21 16,-1 0-16,1-21 0,0 21 0,-1-21 16,1 0-16,0 21 0,21-21 0,-22 0 15,22 0-15,0 0 0,0 0 0,0 0 16,-1 0 0,22-21-1,0 0 1,22 0-1,-1 21-15,0-21 0,0 21 0,0-22 0,0 1 16</inkml:trace>
  <inkml:trace contextRef="#ctx0" brushRef="#br0" timeOffset="61263.98">20299 11980 0,'0'-21'0,"0"0"15,0 0 1,21 21 47,0 0-48,0 0-15</inkml:trace>
  <inkml:trace contextRef="#ctx0" brushRef="#br0" timeOffset="61568.32">20807 11599 0,'0'-21'0,"0"42"0,0-63 0,0 21 16,0 0 0,0 42 15,0 0-31,0 0 0,0 0 15,0 22-15,0-22 0,-21 21 0,21 1 16,-22-1-16,1 0 0,21 22 0,-21-22 16,0 0-16,0 1 0,21-1 0,-21 0 15,-1 1-15,1-1 0,0-21 16,21 0-16,0 22 0,-21-22 0,21 0 16,-21-21-16,21 21 0,0 0 15,21-42 1,-21 0-1,21 21-15,21-42 0,-20 21 16,-1-1-16,21-20 0</inkml:trace>
  <inkml:trace contextRef="#ctx0" brushRef="#br0" timeOffset="62010.06">21336 11599 0,'0'-21'0,"0"42"0,0-63 0,0 21 16,-21 42 15,21 0-31,-21 0 0,-1 1 0,1 20 16,21-21-16,-21 21 0,0 1 0,0-22 15,0 21-15,-1 1 0,1-1 0,0-21 16,21 21-16,0-20 16,-21 20-16,21-21 0,0 0 0,0 0 15,0 1-15,0-1 0,21-21 16,0 0-16,0 0 0,1 0 15,-1 0-15,0 0 0,21-21 0,-21-1 16,22 1-16,-22 0 0,21 0 16,-21 0-16,1 0 0,20-1 0,-21 1 15,0 0-15,-21 0 0,21 21 16,-21 21 0,-21 0-16,0 0 0,0 22 15,21-22-15,-21 0 0,0 21 16,-1-20-16,22 20 0,-21-21 15,0 0-15,21 0 0,-21 1 0,21-1 16,0 0-16,0 0 0,0 0 0,0 0 16,0 1-1,21-22 1,0 0-16,0-22 16,1 1-16,20 21 0,-21-21 0</inkml:trace>
  <inkml:trace contextRef="#ctx0" brushRef="#br0" timeOffset="62423.34">21929 11811 0,'0'0'0,"0"-21"16,0 0-16,0 0 0,0-1 16,0 1-16,21 0 0,0 0 15,0 21-15,0-21 0,-21 0 0,21 21 16,1-22-16,-1 22 0,0-21 0,0 21 15,0 0-15,0 0 0,1 0 0,-1 0 16,-21 21-16,0 1 0,21-1 0,-21 0 16,0 0-16,0 0 0,0 0 15,0 22-15,0-22 0,0 21 16,-21-21-16,0 22 0,-1-1 0,-20 0 0,21-20 16,-21 20-16,20 0 0,-20-21 0,0 22 15,-1-22-15,1 0 0,0 0 16,21 0-16,-1 1 0,1-1 15,0-21-15,21 21 0,0 0 16,21-21 0,0 0-16,1 0 0,-1 0 0,21 0 15,0 0-15,-20 0 0,20 0 16,0 0-16,1 0 0,-22-21 0,21 21 16,0-21-16,-20 21 0,-1-21 0,21 21 15,-21 0-15,0-22 0,-21 1 16</inkml:trace>
  <inkml:trace contextRef="#ctx0" brushRef="#br0" timeOffset="63316.03">19516 13822 0,'0'21'16,"21"-21"-1,-21-21-15,21 0 16,0 0-16,21-1 0,-20 1 0,20 0 16,0-21-16,1-1 0,-1 1 0,21 0 15,-20-1-15,20 1 0,1-21 0,20-1 16,1 1-16,0 20 0,-1-20 0,1-1 16,-21 1-16,20 20 0,-20 1 0,-1 21 15,-20-21-15,-1 20 0,-21 22 16,0-21-16,-42 21 31,0 0-31,0 0 0,-22 21 16,22-21-16,0 0 0,-21 22 0,21-22 15,-22 0-15,22 21 0,-21-21 0,21 0 16,-1 21-16,-20 0 0,21-21 0,0 21 16,0-21-16,-1 0 0,1 0 15,21 21-15,21-21 16,1-21-1,-1 0-15,0 0 0,21 21 0,-21-21 16,22 0-16,-1-1 0,-21 22 0,22-21 16,-22 0-16,21 21 0,-21 0 0,0 0 15,22 0-15,-22 0 0,0 0 16,-21 21 0,0 0-16,0 1 0,0-1 0,0 0 15,0 0-15,-21 0 0,0 0 0,0 22 16,21-22-16,-22 0 0,1 0 0,21 0 15,-21 1-15,0-1 0,21 0 0,-21 0 16,0 0-16,-1 0 0</inkml:trace>
  <inkml:trace contextRef="#ctx0" brushRef="#br0" timeOffset="66996.05">19685 9589 0,'0'0'0,"21"0"0,0-22 0,22 22 0,-22 0 15,0 0-15,0-21 0,0 21 0,0 0 16,1 0-16,-22-21 0</inkml:trace>
  <inkml:trace contextRef="#ctx0" brushRef="#br0" timeOffset="67444.09">19494 9589 0,'-21'0'0,"42"0"0,-63 21 0,42 0 0,-21 0 16,0 0-16,0 0 0,-1 1 16,1-1-16,0 0 0,21 0 15,-21 0-15,0 0 0,0 1 0,21-1 0,0 0 16,-22-21-16,22 21 0,0 0 0,0 0 15,22-21 17,-1 0-32,0 0 15,0 0-15,0 0 0,0 0 0,1 0 16,-1-21-16,0 21 0,0 0 16,21 0-16,-20 0 0,20 0 0,-21 21 15,21-21-15,-20 22 0,20-1 0,-21-21 16,21 21-16,-20 0 0,-1 0 0,-21 0 15,0 1-15,0-1 0,0 0 16,0 0-16,0 0 0,-21 0 0,-1 1 16,1-1-16,0-21 0,-21 21 0,-1-21 15,22 21-15,-21 0 0,0-21 0,-1 0 16,1 0-16,21 0 0,0 21 0,-22-21 16,22 0-16,0 0 0,0 0 15,42 0 16,0 0-31,0-21 16,0 0-16,1 21 0,20-21 0</inkml:trace>
  <inkml:trace contextRef="#ctx0" brushRef="#br0" timeOffset="67635.35">20299 9991 0,'0'-21'31,"-21"-1"-31,-1 22 16,22-21-16,22 21 47,-1 0-32</inkml:trace>
  <inkml:trace contextRef="#ctx0" brushRef="#br0" timeOffset="67900.2">20764 9525 0,'0'0'0,"0"-21"0,0 0 16,0 42 0,0 0-1,0 0-15,0 0 0,0 22 16,-21-1-16,21 0 0,-21 1 0,0-1 15,0 0-15,21 1 0,-21-1 0,-1 0 16,1 1-16,0-22 0,0 21 0,0 1 16,0-22-16,21 0 0,-22 0 0,22 0 15,-21 0-15,21 1 0,0-1 0,0 0 32,21-21-32,1-21 15,-1 21-15,0-21 0,21-1 16</inkml:trace>
  <inkml:trace contextRef="#ctx0" brushRef="#br0" timeOffset="68295.97">21272 9546 0,'0'0'0,"0"21"16,-21 1-16,0-1 15,0 0-15,0 0 0,0 21 16,-22 1-16,22-22 0,0 21 0,0 1 15,0-1-15,-1 0 0,1-21 0,0 22 16,21-22-16,-21 21 0,21-21 16,0 1-16,0-1 0,0 0 0,21 0 15,0-21-15,0 0 0,1 0 16,-1 0-16,0 0 0,21 0 0,-21 0 16,1 0-16,20 0 0,-21-21 15,0 0-15,22 0 0,-22-1 0,0 22 16,0-21-16,0 0 0,0 0 0,1 21 15,-22 21 1,-22 0-16,1 0 16,0 1-16,0-1 0,0 21 0,0-21 15,-1 0-15,1 22 0,0-22 16,0 0-16,0 21 0,21-20 16,0-1-16,-21 0 0,21 0 15,0 0-15,21-21 0,0 21 16,0-21-16,0 0 0,0 0 0,22 0 15,-1 0-15</inkml:trace>
  <inkml:trace contextRef="#ctx0" brushRef="#br0" timeOffset="68679.91">22098 9758 0,'0'0'0,"-21"-21"16,21 0-16,0-1 0,0 1 16,21 21-16,0 0 15,0-21-15,0 21 0,1 0 0,20 0 16,-21 0-16,21 0 0,-20 21 16,-1 0-16,0 1 0,0-1 0,0 0 15,-21 0-15,0 21 0,0-20 0,0 20 16,-21-21-16,0 0 0,0 22 0,0-22 15,-22 21-15,1-21 0,0 0 0,-1 1 16,1-1-16,0 0 0,-1 0 16,1 0-16,21 0 0,-22-21 15,22 22-15,0-22 0,21 21 16,0 0-16,21-21 16,0 0-16,22 0 0,-22 0 0,21 0 15,22 0-15,-22 0 0,22 0 0,-22 0 16,21 0-16,1 0 0,-22 0 15,22 0-15,-22 0 0,0 0 0</inkml:trace>
  <inkml:trace contextRef="#ctx0" brushRef="#br0" timeOffset="72995.91">23283 9737 0,'0'-21'31,"0"42"78,0 0-93,0 0-16,0 0 0,0 0 16,0 1-16,0-1 0,0 0 0,21 0 15,-21 0-15,22 0 0,-1 1 16,0-1-16,0 0 0,0 0 0,0 0 16,1 0-16,-1 1 0,0-22 0,21 21 15,-21 0-15,1-21 0,-22 21 0,21-21 16,0 21-16,0-21 15,-21-21 32,0 0-31,0 0-16</inkml:trace>
  <inkml:trace contextRef="#ctx0" brushRef="#br0" timeOffset="73320.72">23770 9800 0,'21'-21'15,"-21"0"1,-21 21 0,0 0-16,0 0 15,0 21-15,-1-21 0,1 21 0,0 0 16,0 1-16,-21 20 0,20-21 15,1 0-15,-21 22 0,0-22 0,20 21 16,-20-21-16,21 0 0,-21 22 0,-1-22 16,22 0-16,0 0 0,-21 0 0,20 1 15,1-1-15,0-21 0,21 21 0,0 0 16,-21-21-16,21 21 0,-21-21 16,0 0 15,21-21-16,0 0 1,0 0-16</inkml:trace>
  <inkml:trace contextRef="#ctx0" brushRef="#br0" timeOffset="76339.28">2540 5271 0,'0'0'0,"-21"0"0,0 0 15,-1 0 1,1 0-16,0 0 47,0 0-32,0 0 32,0 21-47,-1-21 32,22 21-32,-21-21 15,42 0 110,1 0-125,20 0 16,0 0-16,1 0 0,20-21 15,22 21-15,-1 0 0,1-21 0,21 21 16,21 0-16,0-22 0,0 22 16,21-21-16,0 21 0,0-21 0,-21 21 15,22-21-15,-1 21 0,-21-21 16,0 0-16,0 21 0,-21-22 16,-1 22-16,-20 0 0,0-21 0,-22 21 15,-20 0-15,-1-21 0,0 21 0,-21 0 16,1 0-16,-1 0 0,-21-21 15,21 21-15,-21-21 16,-21 0 0,-22 21-16,1 0 0,0 0 15</inkml:trace>
  <inkml:trace contextRef="#ctx0" brushRef="#br0" timeOffset="76763.05">2011 4318 0,'0'-21'16,"0"0"-16,0 42 31,0 0-31,0 0 16,-21 0-16,-1 22 0,22-22 0,-21 21 15,0 1-15,21-1 0,0 0 16,-21 22-16,0-22 0,21 0 0,-21 1 16,21 20-16,0-20 0,0-22 15,0 21-15,0 0 0,0-20 0,0-1 16,0 0-16,0 0 0,-22-21 31</inkml:trace>
  <inkml:trace contextRef="#ctx0" brushRef="#br0" timeOffset="77079.89">1757 4445 0,'0'0'0,"0"-21"0,0 0 16,0 0-16,0-22 0,0 22 0,0 0 15,0 0-15,21-22 16,0 22-16,0 0 0,22 0 0,-22 21 15,21-21-15,-21 0 0,22 21 16,-1 0-16,-21 0 0,21 0 0,1 21 16,-1 0-16,-21 21 0,22-21 15,-22 22-15,-21-22 0,0 21 0,0-21 16,0 22-16,0-22 0,-21 21 0,-1-21 16,1 1-16,-21 20 0,21-21 15,0-21-15,-1 21 0,1 0 0,0 1 16,0-22-16,0 0 0,21-22 31,0 1-15,0 0-16</inkml:trace>
  <inkml:trace contextRef="#ctx0" brushRef="#br0" timeOffset="77475.66">2709 4212 0,'0'0'0,"21"0"16,1 0-16,-22 21 16,0 1-1,0-1-15,0 0 16,-22 0-16,22 0 0,-21 22 0,0-22 16,21 0-16,0 21 15,0-21-15,0 1 0,0-1 0,0 0 16,0 0-16,0 0 0,21-21 15,0 0-15,1 0 16,20 0-16,-21 0 0,0 0 0,0 0 16,22-21-16,-22 21 0,0-21 15,0 0-15,0 0 0,1-1 0,-1 1 16,0 0-16,0 0 0,-21 0 16,0-22-16,0 22 0,21-21 0,-21 21 15,0 0-15,0-1 0,21 1 0,-21 0 16,22 0 46</inkml:trace>
  <inkml:trace contextRef="#ctx0" brushRef="#br0" timeOffset="78364.45">3514 3789 0,'0'0'0,"0"-21"15,169 846 298,-338-804-219</inkml:trace>
  <inkml:trace contextRef="#ctx0" brushRef="#br0" timeOffset="78931.6">3577 3937 0,'-21'0'16,"21"-21"0,-21 21-16,0 0 0,21-21 15,21 21 79</inkml:trace>
  <inkml:trace contextRef="#ctx0" brushRef="#br0" timeOffset="79561.06">3746 3789 0,'22'-21'15,"-1"0"1,-21-1-16,0 1 0,0 0 15,-21 21 17,-1 0-17,22 21-15,-21 0 0,21 1 16,-21-1-16,21 0 0,-21 21 16,21-21-16,0 22 0,0-22 0,0 21 15,0 1-15,0-1 0,0 0 0,0 1 16,0-1-16,0-21 0,0 21 15,0-20-15,0 20 0,0-21 0,0 0 16,0 0-16,0 1 0,0-1 16,0 0-16,0 0 0,-21-21 15,21 21-15,-21-21 16,21-21 31,-22 0-47,22 0 15,0 0-15,0-1 0,0 1 16,0 0-16,22 0 0,-22 0 16,21 0-16,0-1 0,0 1 0,0 0 15,22 0-15,-22 0 0,21 0 0,0 21 16,1-22-16,-22 22 0,21 0 16,1 0-16,-22 0 0,0 0 0,21 22 15,-21-22-15,1 21 0,-22 0 16,0 0-16,0 21 0,0-20 15,0 20-15,0-21 0,-22 0 0,1 22 16,0-22-16,-21 0 0,21 0 0,-22 0 16,1 0-16,-22 1 0,22-1 15,0 0-15,-1-21 0,1 21 0,0-21 16,21 0-16,-22 0 0,22 0 0,0 0 16,0 0-16,21-21 31,0 0-31,21 0 15,0-1-15,0 1 0,22-21 0,-22 21 16</inkml:trace>
  <inkml:trace contextRef="#ctx0" brushRef="#br0" timeOffset="80508.42">4254 3683 0,'0'0'15,"0"21"32,0 0-47,0 1 0,0-1 16,0 0-16,0 21 0,0-21 0,0 1 16,0 20-16,0 0 0,0 1 15,0-22-15,-21 21 0,21 0 16,-21 1-16,21-22 0,0 21 0,0-21 15,0 1-15,0-1 0,0 0 0,0 0 16,0 0-16,0 0 16,21-21-16,0 0 0,1 0 15,-1 0-15,0 0 16,0 0-16,0 0 0,0-21 0,22 0 16,-22 0-16,0 0 0,0 0 0,22-1 15,-22 1-15,0 0 0,0 0 16,0 0-16,-21 0 0,21-1 15,1 22 1,-22 22 0,0-1-16,0 0 0,0 0 15,0 0-15,0 0 0,0 1 16,0-1-16,0 0 0,0 0 0,0 0 16,0 0-16,0 1 15,21-22-15,0 0 16,0 0-16,0 0 15,0 0-15,1 0 0,-1-22 0,0 1 16,0 21-16,0-21 16,0 0-16,1 0 0,20 0 0,-21-1 15,0 1-15,22 0 0,-22-21 0,0 21 16,0-1-16,0 22 0,0-21 16,1 0-16,-1 21 0,0 0 15,0 0-15,-63-21 16,63 381 218,-21-360-234,190-212 63</inkml:trace>
  <inkml:trace contextRef="#ctx0" brushRef="#br0" timeOffset="86579.9">4805 3514 0,'0'-21'16,"-21"21"15,-1 0-15,1 0-16,0 21 0,0 0 0,21 0 15,-21-21-15,0 21 0,-1 22 16,22-22-16,-21 0 0,21 0 15,0 0-15,0 0 0,0 1 0,0-1 16,0 0-16,21-21 16,-21 21-16,22-21 0,-1 0 0,0 0 15,0 0-15,0 0 16,0 0-16,1-21 0,-1 21 16,0-21-16,0 0 0,0 21 0,0-22 15,-21 1-15,0 0 0,0 0 0,0 0 16,0 0-16,0-1 15,0 1-15,0 0 0,0 0 0,-21 21 16,0 0-16,0 0 0,0 0 0,0 0 16,-1 0-16,1 21 0,0 0 15,0 0-15,21 1 0,-21-1 16,21 0-16,-21 0 0,21 0 16,0 0-16,0 1 15,21-22 1,0 0-16,0 0 15,0 0-15,0-22 0,1 1 16,-1 0-16,0 0 0,-21 0 16,0 0-16,0-1 0,0 1 15,0 0-15,0 0 0,-21 21 16,0 0-16,-1 0 16,1 0-16,0 0 0,0 21 0,0 0 15,0 0-15,-1 1 0,1-1 0,21 0 16,0 0-16,-21 0 0,21 0 0,0 1 15,0-1-15,0 0 0,21 0 16,0 0-16,1-21 0,20 21 16,-21-21-16</inkml:trace>
  <inkml:trace contextRef="#ctx0" brushRef="#br0" timeOffset="87919.68">19558 10605 0,'-21'0'0,"21"21"0,-21-21 15,-1 0-15,1 21 0,0-21 16,0 21-16,0-21 0,0 21 16,-1-21-16,1 0 0,0 0 15,0 0-15,0 0 0,21 21 16,-21-21-16,42 0 31,0 0-15,0 0-16,0 0 0,22 0 0,-1 0 15,0 0-15,22 0 0,-1-21 16,1 0-16,-1 21 0,22-21 0,0 21 16,20-21-16,-20 21 0,21-21 0,21 21 15,-21-22-15,21 22 0,-21-21 16,21 21-16,-22 0 0,1-21 0,-21 21 0,21-21 16,-22 21-16,1 0 0,0 0 15,-22 0-15,1 0 0,-1 0 16,1 0-16,-22-21 0,0 21 0,-20 0 15,-1 0-15,0 0 0,0 0 0,-21-21 47,-21 21-47,0 0 16,0 0-16,-1 0 16,1 0-16,0 0 0,0 0 0,0 0 15,-22 0-15,22 0 0,-21 21 0,21-21 16,-22 0-16,1 21 0,0 0 0,-1-21 15</inkml:trace>
  <inkml:trace contextRef="#ctx0" brushRef="#br0" timeOffset="88307.97">19706 10710 0,'0'0'0,"-42"0"0,-1 0 0,-20 0 15,21 22-15,20-22 0,-20 0 0,21 0 16,0 0-16,0 0 0,-1 0 16,22 21-16,22-21 15,-1 0-15,21 0 0,0 0 16,1 0-16,-1 0 0,22 0 0,-1 0 16,22 0-16,-1 0 0,1 0 15,21-21-15,0 21 0,0 0 0,-1-22 16,1 22-16,0 0 0,0 0 0,0-21 15,-22 21-15,1 0 0,0 0 0,-22-21 16,1 21-16,-1 0 0,-20 0 0,20-21 16,-42 21-16,22 0 0,-22 0 0,0 0 15,0-21-15,0 21 0,-21-21 32,0-1-17,0 1 16,-21 21-31,0 0 16</inkml:trace>
  <inkml:trace contextRef="#ctx0" brushRef="#br0" timeOffset="90691.99">20193 10795 0,'0'0'0,"21"0"0,0 0 0,0 0 16,1 0-1,-44 0 17,1 0-32,0 0 15,0 21-15,-21-21 0,20 0 0,-20 0 16,0 21-16,-22-21 0,22 0 0,-22 0 16,1 0-16,-1 0 0,-20 0 0,20 0 15,1 0-15,-22 0 0,22 0 0,-1-21 16,1 21-16,-1-21 0,22 0 15,-1 0-15,1 0 0,0-1 16,-1-20-16,22 21 0,-21-21 0,21-1 16,-22-20-16,22 20 0,0-20 0,0-1 15,0 1-15,21-1 0,0 1 0,0-1 16,0-20-16,0-1 0,21 0 0,21-20 16,1 20-16,-1 0 0,21 1 15,22-1-15,0 0 0,-1 1 16,22-1-16,21 0 0,-21 1 0,21 20 15,0 1-15,21-1 0,0 22 0,1-1 0,-1 22 16,0 0-16,0 21 0,0 0 16,0 0-16,1 21 0,20 0 15,-21 22-15,0 20 0,0 1 0,1-1 16,-22 1-16,-22 20 0,22-20 16,-42 21-16,21-22 0,-43 22 0,1-1 15,-22 1-15,1 0 0,-43 21 0,0-22 16,0 1-16,-22-22 0,-20 22 0,-21 0 15,20-22-15,-41 22 0,20-22 0,1-20 16,-22 20-16,0-20 0</inkml:trace>
  <inkml:trace contextRef="#ctx0" brushRef="#br0" timeOffset="95784.64">18246 10986 0,'0'0'0,"-22"0"0,1 0 0,-21 0 16,21 0-16,0 0 0,-1 0 15,1-22-15,0 22 0,0 0 0,21-21 16,0 0 0,21 21-16,21-21 0,1 0 0,20 0 15,22-22-15,0 22 0,-1-21 16,22 21-16,21-22 0,0 1 16,0 0-16,-21 20 0,21-20 0,0 0 15,-21 21-15,0-1 0,-22 1 0,1 0 16,-22 0-16,-20 21 0</inkml:trace>
  <inkml:trace contextRef="#ctx0" brushRef="#br0" timeOffset="96052.77">18373 11240 0,'0'-22'16,"21"1"0,21 0-16,0 0 0,22-21 0,21 20 15,-1-20-15,1 0 0,42-1 0,0 1 16,21 0-16,0-1 0,22-20 15,-1-1-15,-21 22 0,21 0 0</inkml:trace>
  <inkml:trace contextRef="#ctx0" brushRef="#br0" timeOffset="100851.87">12679 14372 0,'0'0'0,"0"-21"16,0 0-16,0 0 15,0 0-15,0-1 16,0 1-16,0 0 16,0 0-16,0 42 46,0 0-46,0 0 0,0 22 16,0-22-16,0 21 0,0 1 0,0-1 16,0 0-16,0 1 0,0-1 0,0 0 15,0 1-15,0-1 0,0 0 16,0 1-16,0-1 0,0-21 16,0 21-16,0-20 0,0 20 0,0-21 15,0 0-15,-21 0 0,21 1 0,0-1 16,0 0-16,0 0 0,-22-21 15,22 21-15,0-42 32,0 0-32,0 0 15,0 0-15,0-1 0,22 1 0</inkml:trace>
  <inkml:trace contextRef="#ctx0" brushRef="#br0" timeOffset="101447.31">13102 14309 0,'0'0'0,"0"-21"15,0-1-15,0 44 32,0-1-32,0 0 15,0 0-15,0 0 0,-21 22 16,21-22-16,-21 21 0,0 0 16,21 1-16,0-1 0,-22 0 0,22 1 15,-21-1-15,21-21 0,0 22 0,0-1 16,0-21-16,0 21 0,0-20 0,0 20 15,0-21-15,0 0 0,0 0 16,21 1-16,1-22 0,-22 21 0,21-21 16,0 0-16,0 0 0,21 0 0,-20 0 15,-1 0-15,21 0 0,-21-21 16,22-1-16,-22 1 0,21 0 0,-21 0 0,22 0 16,-22 0-16,21-22 15,-21 22-15,0-21 0,-21-1 0,0 22 16,0-21-16,0-22 0,0 22 0,0 0 15,0-1-15,-21-20 0,0 21 0,0-1 16,0 22-16,0-21 0,-1 21 16,-20-1-16,21 1 0,0 21 0,0 0 15,-22 0-15,22 0 0,0 0 0,0 0 16,0 0-16,-22 21 0,43 22 0,-21-22 16,0 0-16,0 21 0,21-20 15,-21 20-15,21-21 0,0 21 16,-22-20-16,22-1 0,0 21 0,0-21 15,0 0-15,0 1 0,0-1 0,0 0 16,22 0-16</inkml:trace>
  <inkml:trace contextRef="#ctx0" brushRef="#br0" timeOffset="101820.89">13779 14732 0,'0'-21'47,"0"0"-32,-21 21-15,0 0 32,0 21-32,21 0 15,0 0 1,0 0-16,21-21 31,0 0-31</inkml:trace>
  <inkml:trace contextRef="#ctx0" brushRef="#br0" timeOffset="103271.74">12658 14330 0,'0'0'0,"21"-21"0,-21 0 15,0-1 1,0 1-16,0 0 0,-21 21 15,-1-21-15,1 0 0,0 21 0,0-21 16,-21 21-16,20 0 0,1 0 16,-21 0-16,21 0 0,-22 0 0,22 0 15,-21 0-15,0 0 0,20 21 0,1 0 16,-21 21-16,21-21 0,0 22 16,-1-22-16,22 21 0,-21 1 0,21-22 15,0 21-15,0-21 0,0 22 0,0-22 16,21 0-16,1 0 0,-1-21 0,0 21 15,0-21-15,0 0 0,22 0 16,-22 0-16,0 0 0,21 0 0,-21 0 16,22-21-16,-1 0 0,-21 0 15,22 0-15,-22-22 0,21 22 0,-21 0 16,0-21-16,1 20 0,-1-20 16,-21 21-16,0 0 0,0 0 0,0-1 15,0 1-15,-21 42 16,21 22-16,-22-22 15,1 42-15,21-20 0,0 20 16,0-20-16,-21 20 0,21 1 0,-21-1 16,21-21-16,0 22 0,-21-22 0,21 22 15,0-22-15,0 0 0,0 22 0,0-22 16,0-21-16,0 22 0,0-1 16,0-21-16,21 0 0,0 1 15,0-22-15,0 0 0</inkml:trace>
  <inkml:trace contextRef="#ctx0" brushRef="#br0" timeOffset="103943.67">14266 14288 0,'21'0'15,"1"0"-15,-1 0 0,0 0 0,0 0 16,0 0-16,22 0 0,-22 0 16,0 0-16,21 0 0,-21 0 0,1 0 15,-1 0-15,0 0 0,0 0 0,0 0 16,-42 0 15,0 0-31</inkml:trace>
  <inkml:trace contextRef="#ctx0" brushRef="#br0" timeOffset="104407.4">14245 14288 0,'0'21'16,"0"-42"-16,-21 63 0,0-21 0,0 0 0,21 0 15,0 1-15,-22-1 0,1 21 0,21-21 16,-21 0-16,21 22 0,0-22 16,0 0-16,0 0 0,0 0 15,0 1-15,0-1 0,0 0 16,21-21 15,0 0-31,1 0 16,-1-21-16,0 21 0,-21-21 15,21 21-15,0 0 0,0-22 0,1 22 16,20 0-16,-21 0 0,0 0 16,0 0-16,22 0 0,-22 0 0,0 0 15,0 0-15,22 0 0,-22 22 0,0-1 16,0-21-16,0 21 0,0 0 16,-21 0-16,22 0 0,-22 1 15,0-1-15,0 0 0,0 0 16,-22 0-16,-20 0 15,21 1-15,0-22 0,-22 21 0,1-21 16,21 21-16,-21-21 0,20 0 0,-20 21 16,21-21-16,0 0 0,-22 0 15,22 0-15,21 21 0,-21-21 0,0 0 16,0 0-16,21-21 31,21 21-31,0-21 16,0 21-16</inkml:trace>
  <inkml:trace contextRef="#ctx0" brushRef="#br0" timeOffset="104831.16">15452 14224 0,'0'0'16,"0"-21"-16,0 0 0,-22 21 15,1 0-15,0 21 16,0 0-16,-21 0 0,20 0 16,1 22-16,-21-1 0,0 0 15,20 1-15,-20-1 0,21 0 0,0 22 16,-22-22-16,22 1 0,0-1 0,0 0 16,21-21-16,0 22 0,0-22 0,0 0 15,0 0-15,0 0 0,0 1 16,21-1-16,0-21 0,0 0 0,22 0 15,-22 0-15,0 0 0,21 0 0,-20 0 16,20 0-16,-21 0 0,0 0 0,22-21 16,-43-1-16,21 1 0,-21 0 0,0 0 15,0 0-15,0 0 16,0-1-16,-21 1 16,-1 21-16,1 0 0,0 0 0,-21 0 15,21 0-15,-1 0 0,-20 0 0,21 21 16,0 1-16,-22-22 0,22 21 0,0 0 15,0 0-15,0-21 0,21 21 16,-21 0-16,21 1 0,21-22 16,0 0-16</inkml:trace>
  <inkml:trace contextRef="#ctx0" brushRef="#br0" timeOffset="105037.04">15282 15092 0,'0'0'0,"-21"0"32,0 0-17</inkml:trace>
  <inkml:trace contextRef="#ctx0" brushRef="#br0" timeOffset="105811.09">12615 15367 0,'0'0'0,"-42"0"0,0 0 0,20 0 16,-20 0-16,21 0 0,-21 0 0,-1 0 15,22 0-15,-21 0 0,-1 0 0,1 0 16,21 0-16,-21 0 0,20 0 16,1 0-16,0 0 0,0 0 0,42 21 15,21-21 1,1 0-16,20 0 0,1 0 16,20 0-16,1 0 0,21 0 0,21 0 15,0 0-15,0 0 0,21-21 0,0 21 16,22-21-16,-22 21 0,0-21 0,21 0 15,-21 21-15,1-22 0,-22 22 0,0-21 16,-22 0-16,1 21 0,0-21 16,-21 21-16,-22 0 0,1-21 0,-1 0 15,-20 21-15,-22 0 0,0 0 16,0-22-16,0 22 0,-21-21 16,0 0-1,-21 0-15,0 21 0,0-21 16,0 21-16,-22-21 0,22-1 0,0 22 15,-21-21-15,-1 0 0,1 0 16,0 0-16</inkml:trace>
  <inkml:trace contextRef="#ctx0" brushRef="#br0" timeOffset="106151.9">13208 13441 0,'-42'-21'0,"84"42"0,-106-63 0,43 20 15,21 44 1,0-1-16,21 0 16,22 21-16,-1 22 0,0-1 0,1 1 15,-1-1-15,22 1 0,-1 20 0,22 1 16,-22-21-16,1 20 0,20 1 15,1 0-15,0-1 0,-1-20 0,1 20 16,0-20-16,-1-1 0,1 1 16,0-1-16,-22-20 0,1-1 0,-1 0 15,-20 1-15,-1-22 0,-21 21 0,0-21 16,0 1-16,-21-1 0,0 0 0,0 0 16,-21-21-16,0 0 15,0 0-15,0 0 0,0 0 16</inkml:trace>
  <inkml:trace contextRef="#ctx0" brushRef="#br0" timeOffset="106423.74">14838 13441 0,'0'0'0,"0"-21"0,-21 42 15,-1 0-15,-20 21 16,21 1-16,-21 20 0,-1 1 0,1-1 16,-22 22-16,1 0 0,-1-1 0,1 1 15,-1 0-15,1 20 0,-22-20 0,22 0 16,-1-1-16,1 1 0,-1-21 16,1-1-16,20 1 0,1-22 0,0 21 15,21-20-15,-1-1 0,-20-21 16,42 22-16,0-22 0,-21 0 0,21 0 15</inkml:trace>
  <inkml:trace contextRef="#ctx0" brushRef="#br0" timeOffset="108732.21">17547 15219 0,'0'0'0,"21"0"0,0-21 0,1 0 15,-1-1-15,0 1 0,0 0 16,0 0-16,0 0 0,22 21 0,-22-21 16,0-1-16,0 1 0,0 0 0,1 0 15,-1 0-15,0 0 0,-21-22 16,0 22-16,0 0 0,0 0 0,0 0 15,-21-1-15,0 22 0,-22-21 16,1 21-16,0 0 0,-22 0 0,1 0 16,-1 0-16,1 21 0,-1 1 0,1-1 15,-1 0-15,1 21 0,20-21 16,1 1-16,0 20 0,20-21 0,1 0 16,0 22-16,21-22 0,0 0 0,0 0 15,21 0-15,0 0 0,22-21 16,-22 0-16,21 0 0,22 0 15,-22 0-15,22-21 0,-1 0 0,1 0 16,-1 0-16,1 0 0,-1-1 16,-21 1-16,1 0 0,-1 21 0,0-21 15,-20 21-15,-1 0 0,0 0 16,0 0-16,0 21 0,-21 0 16,0 0-16,0 22 0,0-1 0,0 0 15,0 1-15,0-1 0,0 0 0,0 1 16,0 20-16,-21-20 0,21-1 15,-21 0-15,21-21 0,0 22 0,0-22 16,0 21-16,0-21 0,0 1 0,0-1 16,21-21-1,0 0-15,0 0 16</inkml:trace>
  <inkml:trace contextRef="#ctx0" brushRef="#br0" timeOffset="109174.97">18669 14944 0,'0'-21'16,"21"21"-16,0-22 0,0 1 0,1 21 15,-1-21-15,0 21 0,21-21 0,-21 21 16,1-21-16,20 21 0,-21-21 15,0 21-15,0 0 0,1-22 0,-44 22 32,-20 22-32,21-1 15,-21-21-15,-1 21 0,-20 0 0,20 0 16,1 0-16,0 1 0,-1-1 0,22 0 16,0 0-16,21 0 0,0 0 15,0 1-15,21-1 0,0 0 16,22 0-16,-1 0 0,0 0 0,1 1 15,-1-1-15,0 0 0,1 0 0,-1 0 16,-21 22-16,22-22 0,-22 0 16,21 0-16,-42 0 0,0 0 0,0 1 15,0-1-15,0 0 0,-21 0 16,0 0-16,-22 0 0,1-21 0,0 22 16,-1-1-16,-20-21 0,-1 21 0,1 0 15,21-21-15,-22 0 0,22 21 0,-1-21 16,1 0-16,21 0 0,0 0 15,0 0-15</inkml:trace>
  <inkml:trace contextRef="#ctx0" brushRef="#br0" timeOffset="115692.39">13229 16616 0,'0'0'0,"-21"21"16,0-21-16,21 21 0,0 0 15,-21 1-15,21-1 0,0 0 16,21-21 15,0-21-31,21 21 16,-21-21-16,1-1 0,20 1 0,-21-21 15,21 21-15,1-22 0,-1 22 0,-21-21 16,22 0-16,-22-1 0,21 1 16,-21 0-16,0-1 0,1 1 0,-22-22 15,0 22-15,0 0 0,0-1 0,0 1 16,0 21-16,0-21 0,0 20 15,0 1-15,-22 0 0,22 0 0,-21 21 16,0 21 0,21 0-16,0 0 15,0 22-15,0-1 0,0 22 16,0-22-16,-21 21 0,21 1 0,-21-1 16,21 1-16,0-1 0,0 22 0,0-21 15,-21 20-15,21 1 0,0-22 16,0 22-16,0-21 0,0 20 0,0-20 15,0-1-15,0 22 0,0-22 0,0 1 16,0-1-16,0 22 0,21-21 16,-21-22-16,0 21 0,0-20 0,0 20 15,0-20-15,21-22 0,-21 21 16,21-21-16,-21 0 0,21-21 0,0 0 16,1 0-16,-1 0 15,0 0-15,0-21 0,0-21 16,0 0-16,1-1 0,-1 1 0,0-22 15,0 22-15,0-21 0,0-1 0,-21 1 16,0-1-16,0 1 0,0-1 16,-21 22-16,0-22 0,0 22 0,-21 0 15,-1-1-15,22 1 0,-21 21 0,-1 0 16,1-1-16,0 22 0,-1 0 16,22 0-16,-21 0 0,21 0 0,0 0 15,-1 0-15,1 0 0,42 0 31,1 0-31,-1 0 16,0 0-16,0-21 0,21 0 0,-20 0 16,-1 0-16,21 0 0,0-1 0,-20 1 15,20 0-15,0-21 0,-21 21 16,22-22-16,-22 22 0,21-21 0,-21-1 16,1 22-16,-1-21 0,0 21 0,0 0 15,-21-1-15,21 1 0,-21 0 16,0 42-1,-21-21 1,0 21-16,21 1 0,0-1 16,0 0-16,0 0 0,0 0 15,0 0-15,0 1 0,0-1 0,21 0 16,0 0-16,0 0 0,1 0 16,-1-21-16,0 22 0,0-1 0,0-21 15,22 0-15,-22 0 0,0 0 0,0 0 16,21 0-16,-20-21 0,-1 21 15,21-22-15,-21 1 0,0 0 0,22 0 16,-22 0-16,0-22 0,0 22 0,0-21 16,-21 21-16,22-22 0,-22 22 15,21 0-15,-21 0 0,0 0 0,0 42 32,0 0-17,0 0-15,0 0 0,0 22 16,0-22-16,0 0 0,0 0 0,0 22 15,0-22-15,0 0 0,0 0 0,0 0 16,0 0-16,21-42 47,0 0-47,-21 0 0,0 0 16,21 0-16,-21-1 0,21 1 0,1 0 15,-22-21-15,21 21 0,-21-1 16,21 1-16,-21 0 0,21 21 15,0-21-15,0 21 16,1 0-16,-1 21 0,0 0 16,-21 0-16,21 1 0,0-1 0,-21 0 15,21-21-15,1 21 0,-1 0 16,-21 0-16,21-21 0,0 22 0,0-1 16,22-21-16,-22 0 0,0 0 0,0 0 15,21 0-15,-20 0 0,20 0 16,-21 0-16,0-21 0,22 21 0,-22-22 15,0 1-15,0 0 0,0 0 0,0 0 16,1 0-16,-1-1 0,-21-20 16,0 21-16,0 0 0,0-22 15,0 22-15,0 0 0,0 0 0,-21 0 16,-1 21-16,1-21 0,0 21 0,0 0 16,0 0-16,0 21 15,-1-21-15,1 21 0,0 0 0,0 0 16,21 0-16,0 1 0,-21-1 0,21 21 15,0-21-15,0 0 0,0 1 0,0-1 16,0 0-16,0 0 16,0 0-16,21-21 0,0 0 0,0 0 15,0 0-15,1 0 16,-1 0-16,-21-21 16,21 0-16,0 21 0,-21-21 0,0 0 15,0-1-15,21 1 0,-21 0 0,21 0 16,-21 0-16,0 0 0,22-1 0,-22 44 47,21-1-47,-21 0 0,0 0 15,21 0-15,-21 0 0,21-21 16,-21 22-16,21-1 0,0-21 0,1 21 16,-1-21-16,0 0 0,0 0 15,0 0-15,0 0 0,1 0 0,-1-21 16,0 0-16,0 21 15,0-22-15,0 1 0,1 0 0,-1 0 16,0-21-16,-21 20 0,0-20 0,0 0 16,0-1-16,0 1 0,0 0 0,0-1 15,0-20-15,0 21 0,0-22 16,0 22-16,0-1 0,0 1 0,0 21 16,0-21-16,0 20 0,0 1 0,-21 21 31,21 21-31,0 1 0,0-1 15,0 0-15,0 21 0,0 1 0,0-1 16,0 0-16,0 1 0,0-1 16,0 0-16,0 1 0,0-1 15,0 0-15,21 1 0,-21-22 0,21 21 16,0-21-16,0 0 0,1 1 0,-1-1 16,0 0-16,0-21 0,0 0 15,0 0-15,1 0 0,-1 0 0,0 0 16,0 0-16,0 0 0,0-21 0,1 0 15,-1-1-15,0 1 0,0 0 0,0 0 16,0 0-16</inkml:trace>
  <inkml:trace contextRef="#ctx0" brushRef="#br0" timeOffset="115968.24">14182 15960 0,'21'0'62,"-21"21"-62,21-21 16,0 0-16,0 0 15,0 0-15</inkml:trace>
  <inkml:trace contextRef="#ctx0" brushRef="#br0" timeOffset="116623.23">16531 16002 0,'21'0'63,"0"0"-48,1 0-15,20-21 0,-21 21 16,0 0-16,22-21 0,-22 0 15,21 21-15,-21-22 0,22 22 0,-1-21 16,-21 0-16,21 21 0,-20-21 0,-1 21 16,0-21-16,0 21 0,-21-21 15,-21 21 1,0 0-16,0 0 0,-1 0 16,1 0-16,0 0 0,0 0 0,0 0 15,0 0-15,-1 0 0,1 21 16,42-21 46,1 0-62,-1 0 0,0-21 16,0 21 0,0 0-16,0 0 31,-21 21-31,0 0 0,0 0 15,0 0-15,0 22 0,0-22 0,0 21 16,-21 0-16,21 1 0,-21-1 16,0-21-16,0 22 0,0-1 15,-1-21-15,22 0 0,-21 0 0,0 1 16,21-1-16,0 0 0</inkml:trace>
  <inkml:trace contextRef="#ctx0" brushRef="#br0" timeOffset="130659.3">4572 5715 0,'0'0'0,"0"-21"0,21 21 16,-21-21-16,0 0 0,0-1 0,0 1 15,0 0-15,0 0 0,0 0 16,0 0-1,-21 21 1,21 21 0,0 0-1,0 21-15,0-21 0,0 22 0,21-1 16,0 22-16,0-22 0,1 21 0,20-20 16,0 20-16,1 1 0,-1-22 15,0 22-15,1-22 0,-1 21 0,0-20 16,43 41-16,-43-41 15,1-1-15,41 22 0,-63-22 16,22-21-16,-1 0 0,-21-21 16,0 21-16,22 1 0,-22-22 15,0 0-15,-42-22 32,0 1-17,0 0-15,21 0 0,-22 0 0,1 0 16,0-1-16,0-20 0</inkml:trace>
  <inkml:trace contextRef="#ctx0" brushRef="#br0" timeOffset="131047.08">4953 5482 0,'0'0'0,"-21"-21"0,0-21 0,-1 42 15,22-21-15,0-1 0,-21 22 16,21-21-16,0 42 16,0 1-1,21-1-15,1 0 0,-1 21 0,21 1 16,-21-1-16,22 21 0,-22-20 0,21 20 16,0 1-16,-20-1 0,20 1 15,0-22-15,-21 22 0,22-22 16,-1 21-16,0-20 0,-20-1 0,20 0 15,0 1-15,-21-1 0,22 0 0,-22-20 16,0 20-16,0-21 0,0 0 16,1 0-16,-1 1 0,0-1 0,-21 0 15,0 0-15,21-21 16,-21-21 15,0 0-31,0 0 16,-21 21-16,21-22 0,-21 1 0,21 0 15</inkml:trace>
  <inkml:trace contextRef="#ctx0" brushRef="#br0" timeOffset="131639.81">5609 6054 0,'0'0'0,"-21"-21"16,21-1-16,0 1 0,0 0 16,0 0-16,0 0 15,0 0-15,0 42 32,21 0-32,-21 0 15,21 21-15,0-20 0,1-1 16,-22 21-16,21-21 0,0 22 15,0-22-15,0 21 0,0 0 0,1-20 16,-1 20-16,0 0 0,0-21 0,0 22 16,0-22-16,22 21 0,-22-21 15,-21 1-15,21 20 0,0-21 0,0 0 16,1 0-16,-22 1 0,0-1 0,0 0 16,0 0-16,0 0 0,0 0 15,0 1-15,-22-1 16,1-21-16,0 21 0,-21 0 15,21-21-15,-43 21 0,22-21 0,-22 21 16,1-21-16,-1 22 0,1-22 0,-1 0 16,1 21-16,-22-21 0,22 0 0,-1 0 15,1 21-15,20-21 0,-20 0 16,-1 0-16,22 21 0,0-21 0,-1 21 16,22-21-16,-21 0 0,21 0 0,21 21 15,-22-21-15,1 0 16,21-21 78,0 0-94,-21 0 15</inkml:trace>
  <inkml:trace contextRef="#ctx0" brushRef="#br0" timeOffset="133624.1">2603 5842 0,'0'0'0,"0"-21"0,-21 21 16,42 0 15,1 0-15,-1 0-16,0-21 0,21 21 0,1 0 15,20 0-15,-21-21 0,43 21 16,-21-22-16,20 22 0,1-21 0,21 21 16,21-21-16,0 21 0,-21-21 15,21 21-15,0-21 0,0 21 0,0 0 16,0-21-16,0 21 0,-22 0 0,1 0 16,0-22-16,0 22 0,-21 0 15,-22 0-15,1 0 0,-1 0 0,-21 0 16,1 0-16,-1-21 0,-21 21 0,22 0 15,-22 0-15,0 0 16,-21-21 0,-21 21-1,0 0-15,-22 0 16,22 0-16,-21 0 0,-1 0 0,1 0 16,0 0-16</inkml:trace>
  <inkml:trace contextRef="#ctx0" brushRef="#br0" timeOffset="134071.69">2921 5969 0,'0'0'16,"0"21"-16,21-21 15,0 0-15,0 0 16,22 0-16,-1 0 0,22 0 0,-1 0 16,22-21-16,-1 21 0,22-21 0,0 21 15,0-21-15,0 21 16,21-21-16,-21-1 0,-1 22 0,22-21 15,-21 21-15,0 0 0,0 0 0,-21-21 16,-1 21-16,1 0 0,-43 0 16,22 0-16,-22 0 0,-21-21 0,22 21 15,-22 0-15,0 0 16,0 0 0,-21-21-16,0 0 46,-21 21-46,0 0 0,0 0 16,-1 0-16,1 0 0,-21 0 0</inkml:trace>
  <inkml:trace contextRef="#ctx0" brushRef="#br0" timeOffset="135319.59">6032 4487 0,'0'22'15,"-21"-22"-15,0 21 16,21 0-16,-21-21 15,0 21-15,0-21 16,21 21-16,-22-21 0,1 0 31,42-21 16,1 0-47,-1 0 0,0 0 16,0-1-16,0 1 0,22 0 0,-22-21 15,21-1-15,-21 1 0,22 0 16,-1-22-16,0 22 0,22-22 0,-1 1 16,22-1-16,0 1 0,-1-22 15,1 22-15,21-22 0,0 0 16,-1 1-16,1-1 0,21 0 0,0 1 16,21 20-16,1-20 0,-1-1 0,21 21 15,-21 1-15,22-1 0,-1 1 16,0-1-16,1 1 0,-22 21 0,0-1 15,-21 1-15,21 0 0,-42 20 16,0 1-16,0 0 0,-22 0 0,-20 0 16,-1 21-16,-20-21 0,-1 21 0,-21 0 15,0 0-15,0-22 0,-21 1 16,-21 21 15,0 0-15,0 0-16,-21 0 0,20 0 0,-20 0 15,21 0-15,-21 0 0,-1 21 16,1-21-16,0 0 0,-1 0 0</inkml:trace>
  <inkml:trace contextRef="#ctx0" brushRef="#br0" timeOffset="135748.34">9334 2180 0,'0'-21'16,"0"42"-16,-21-42 0,0 21 0,0 0 16,0 0-16,0 0 15,21 21 1,0 0-16,21-21 15,0 0-15,21 0 0,-21 22 0,22-22 16,20 0-16,-20 0 0,20 21 0,22-21 16,-22 0-16,22 0 0,-22 0 15,22 0-15,-21 0 0,-22 0 16,0 0-16,1 0 0,-1 0 0,-42 21 16,0 0-1,0 0-15,0 0 0,-21-21 16,0 22-16,-22-1 0,22 21 0,-21-21 15,-1 0-15,22 22 0,-21-22 16,0 21-16,-1-21 0,1 22 0,0-22 16,-1 21-16,1-21 0,0 1 0,-1 20 15,22-21-15,-21 0 0,-1 0 16,22 1-16,-21-1 0,21 0 0,0 0 16</inkml:trace>
  <inkml:trace contextRef="#ctx0" brushRef="#br0" timeOffset="145047.07">11007 1482 0,'-22'0'0,"1"-21"0,21-1 15,-21 22-15,21-21 0,-21 21 0,21-21 16,-21 0-16,21 0 16,0 0-16,0-1 0,0 1 15,21 0-15,0 0 0,0 21 16,0-21-16,1 21 0,-1 0 16,21-21-16,-21 21 0,22 0 0,-1 0 0,-21 0 15,21 0-15,1 21 16,-22 0-16,21 0 0,-21 0 0,22 22 15,-22-1-15,0 0 0,-21 1 0,0-1 16,21 21-16,-21-20 0,0 20 16,0-20-16,0-1 0,0 0 0,0 1 15,0-1-15,-21-21 0,21 0 0,-21 0 16,21 1-16,-21-22 16,0 0-16,21-22 15,0-20 1,0 21-16,0 0 0,0-22 15,21 1-15,0 0 0,0-1 0,-21-20 16,21 21-16,0-1 0,1 1 0,-1 0 16,0-22-16,0 22 0,-21-1 15,21 1-15,0 21 0,1-21 0,-22 20 16,21 1-16,-21 0 0,21 21 0,-21-21 16,21 21-1,-21 21 1,0 0-16,21-21 0,-21 21 15</inkml:trace>
  <inkml:trace contextRef="#ctx0" brushRef="#br0" timeOffset="145383.89">11832 1461 0,'21'0'16,"0"0"-16,1 0 15,-1-22-15,0 22 0,21-21 16,-21 0-16,1 21 0,20-21 16,-21 0-16,21 0 0,-20-1 0,20 1 15,-21 0-15,0 0 0,0 0 16,-21 0-16,0-1 0,0 1 16,0 0-16,-21 21 15,0 0-15,0 21 16,0 0-16,-22 1 0,22-1 0,-21 0 15,21 21-15,-22-21 0,22 22 0,0-1 16,0-21-16,21 22 0,0-1 16,0-21-16,0 21 0,21-20 0,0-1 15,0 0-15,22 0 0,-1 0 0,-21-21 16,22 0-16,-1 0 0,0 0 16,1 0-16,-22 0 0,21 0 0</inkml:trace>
  <inkml:trace contextRef="#ctx0" brushRef="#br0" timeOffset="146375.32">12996 1164 0,'0'0'0,"0"-21"0,0 0 16,0 0-16,0 0 0,0-1 16,-21 22-16,0 0 0,0 0 15,0 0-15,-1 0 0,-20 22 16,21-1-16,0 0 0,-22 0 0,22 21 15,0-20-15,0 20 0,0 0 0,0-21 16,-1 22-16,22-22 0,0 21 16,0-21-16,0 1 0,0-1 15,0 0-15,0 0 0,0 0 0,22-21 16,-1 0-16,0 0 16,0 0-16,21 0 0,-20 0 0,20-21 15,-21 0-15,21 0 0,-20 0 0,20-22 16,0 22-16,-21-21 0,22 21 15,-22-22-15,0 1 0,0 0 0,0 20 16,1-20-16,-22 21 0,21 0 0,-21 42 31,-21 0-31,-1 0 16,1 0-16,21 22 0,-21-22 16,21 0-16,-21 21 0,21-20 15,-21-1-15,21 0 0,0 21 0,0-21 16,0 1-16,21-1 0,0 0 15,0-21-15,0 0 0,22 0 16,-22 0-16,21 0 0,1 0 0,-1 0 16,0 0-16,22 0 0,-22-21 0,0 0 15,1 21-15,-1-22 0,0 1 16,1-21-16,-22 21 0,21 0 0,-21-22 16,1 22-16,-1-21 0,0 21 15,-21-22-15,0 22 0,21 0 0,-21 0 16,0 0-16,0-1 0,0 1 0,-21 21 15,0 0 1,0 0-16,-1 21 0,1 1 16,0-1-16,0 0 0,-21 0 0,20 0 15,-20 0-15,21 22 0,0-22 16,-22 21-16,22-21 0,0 1 0,21-1 16,0 0-16,-21 0 0,21 0 0,0 0 15,0 1-15,21-1 16,0-21-16,0 0 0,1 0 15,-1 0-15,0 0 0,0 0 0,21-21 16,-20-1-16,-1 1 0,21 21 16,-21-42-16,22 21 0,-22 0 0,0-22 15,21 1-15,-21 0 0,22-1 16,-22-20-16,0-1 0,21 1 16,-20-1-16,20 1 0,-21-1 0,0 22 15,0-22-15,1 22 0,-1 0 0,-21-1 16,0 1-16,0 21 0,0 0 15,0 0-15,-21 21 0,-1 0 0,1 0 16,0 0-16,0 21 0,-21 0 16,20 21-16,-20-21 0,21 22 0,-21-1 15,20 22-15,1-22 0,0 21 16,0 1-16,21-1 0,-21 1 16,21-22-16,0 22 0,0-22 0,0 0 0,0 22 15,0-22-15,21-21 0,0 22 16,0-22-16,0 21 0,1-21 15,-1 1-15,0-1 0,0 0 0,0-21 16,0 0-16,1 21 0,-1-21 0,0 0 16,21 0-16,-21 0 0,1 0 15,-1 0-15,0-21 0,0 21 0,0-21 16,0 21-16,1-21 0,-1 21 16,0-22-16</inkml:trace>
  <inkml:trace contextRef="#ctx0" brushRef="#br0" timeOffset="147095.91">10266 3789 0,'0'0'0,"-21"0"0,42 0 31,21 0-15,0-21-16,1 21 0,-1-21 15,22-1-15,-1 22 0,22-21 0,-1 0 16,22 21-16,0-21 0,0 0 0,-21 0 15,20-1-15,1 1 0,-21 21 0,0-21 16,-1 0-16,-20 0 0,-1 0 16,-20-1-16,-1 1 0,0 0 0,-42 0 15,21 0-15,-21 0 0,0-1 16,0 1-16,-21 0 0,0 21 0,0-21 16,0 0-16,0 21 0,-22-21 0,22-1 15,0 22-15,-21 0 0,20-21 16,1 21-16,42 0 31,1 0-15,20 0-16,-21 0 0,0 0 15,22 21-15,-22 1 0,0-1 0,0 0 16,0 0-16,0 0 0,-21 22 0,0-22 16,0 0-16,0 21 0,0-21 0,-21 22 15,0-22-15,0 21 0,-21-21 16,20 1-16,1 20 0,-21-21 0,21 0 15,0 0-15,-1-21 0,1 22 0,21-1 16,-21-21-16,42 0 16,0 0-1,1-21-15,-1 21 0</inkml:trace>
  <inkml:trace contextRef="#ctx0" brushRef="#br0" timeOffset="147653.1">12552 2879 0,'0'0'0,"0"-21"0,0 42 15,0 0-15,0 0 16,0 0-16,0 22 0,-21-22 0,21 21 16,-22-21-16,22 22 0,-21-1 15,21-21-15,-21 21 0,21-20 16,0-1-16,0 21 0,0-21 0,0 0 15,0 1-15,21-22 32,0 0-32,1 0 0,-1-22 15,0 1-15,0 0 0,0 0 0,0 0 16,1-22-16,-1 22 0,21 0 0,-21-21 16,-21 21-16,21-1 0,1 22 0,-22-21 15,0 42 16,0 1-31,0-1 0,0 0 0,0 0 16,0 0-16,0 0 0,0 1 16,21-1-16,0 0 0,0-21 0,0 21 15,22-21-15,-22 0 16,0 0-16,21 0 0,1 0 0,-1 0 16,-21-21-16,21 0 0,1 0 0,-1-1 15,-21 1-15,22-21 0,-22 21 0,0-22 16,0 22-16,-21-21 0,0 0 15,0-1-15,0 1 0,0 0 0,-21-1 16,0 1-16,0 21 0,-1 0 16,1-1-16,0 1 0,0 0 0,-21 21 15,20 0-15,1 0 16,0 21-16,21 0 0,0 1 0,0-1 16,0 0-16,0 0 0,21 0 0,0 0 15,1 1-15,-1-1 0,21-21 0,-21 21 16</inkml:trace>
  <inkml:trace contextRef="#ctx0" brushRef="#br0" timeOffset="148044.88">13589 2900 0,'0'-21'0,"0"42"0,-21-63 0,21 20 0,-21-20 15,21 21-15,0 0 0,0-22 0,0 22 16,0 0-16,21 0 0,0 0 15,0 0-15,0 21 0,0 0 0,1 0 16,20 0-16,0 0 0,1 0 0,-22 21 16,21 0-16,0 0 0,1 0 15,-22 0-15,0 22 0,0-22 0,0 0 16,-21 21-16,22-20 0,-22-1 0,0 0 16,0 0-16,0 0 0,-22-21 0,1 21 15,0-21-15,0 0 16,0 0-16,0 0 15,21-21-15,0 0 16,0 0-16,0 0 0,0 0 16,0-1-16,21 1 0,0-21 0,0 21 15,0 0-15,0-22 0,1 22 16,-1 0-16,0-21 0,0 20 0,0 1 16,0 0-16,22 0 0,-22 0 0,0 21 15,0-21-15,0 21 16,1 0-16,-1 0 0,0 0 0,-21-22 15</inkml:trace>
  <inkml:trace contextRef="#ctx0" brushRef="#br0" timeOffset="148255.76">14478 2392 0,'21'0'0,"-42"42"0,21-84 0,21 21 16,0 21 0,-21 21-16,0 0 15,0 0-15,0 0 0,0 22 16,0-22-16,0 0 0,0 21 0,0-20 15,0-1-15,0 0 0,0 0 0,0 0 16,0 0-16,0 1 0,0-1 16,0-42 15,0-1-31,0 1 16,0 0-16</inkml:trace>
  <inkml:trace contextRef="#ctx0" brushRef="#br0" timeOffset="148415.67">14520 2201 0,'0'-42'0,"0"84"0,0-105 16,0 42-16,0 0 0,0-1 15,-21 22-15,21 22 47,0-1-47,0 0 0,21-21 16,0 0-16,1 0 0,-1 21 0</inkml:trace>
  <inkml:trace contextRef="#ctx0" brushRef="#br0" timeOffset="148723.78">15028 1863 0,'0'0'0,"0"-21"0,21-1 15,-21 1-15,0 0 0,0 0 16,0 42-1,0 0-15,0 0 16,0 22-16,0-1 0,-21 0 16,0 1-16,21-1 0,-21 0 15,21 1-15,0-1 0,0 0 0,0 22 16,-21-22-16,21 1 0,0-1 16,0 0-16,0 1 0,0-22 0,0 21 15,0-21-15,0 22 0,0-22 0,0 0 16,0 0-16,0 0 0,21 0 15,0-21 1,0 0-16,0 0 16,1 0-16,-22-21 0,21 0 15,0 0-15,0-21 0,0 20 0</inkml:trace>
  <inkml:trace contextRef="#ctx0" brushRef="#br0" timeOffset="149087.57">15303 2371 0,'22'0'32,"-1"0"-32,0 0 0,0 0 15,0 0-15,0 0 0,1 0 16,-1 0-16,21 0 0,-21-21 0,0 21 16,-21-22-16,22 1 0,-1 0 15,-21 0-15,-21 21 16,-1 0-1,1 0-15,0 0 0,0 0 16,-21 21-16,20 0 0,1 0 0,-21 1 16,21 20-16,0-21 0,-1 0 15,1 22-15,21-22 0,0 21 0,0-21 16,0 0-16,0 1 0,0-1 0,0 0 16,21 0-16,1 0 0,-1-21 15,0 21-15,0-21 0,21 0 0,-20 0 16,20 0-16,-21 0 0,21 0 0,-20 0 15,20 0-15,-21-21 0,21 21 0,-20-21 16,-1 0-16,-21 0 0,21 0 16,-21-1-16,0-20 0,0 21 0</inkml:trace>
  <inkml:trace contextRef="#ctx0" brushRef="#br0" timeOffset="149335.42">15028 2117 0,'-21'0'16,"42"0"-16,-21-21 16,21 21-16,22 0 0,-22 0 15,21-22-15,22 22 16,-22-21-16,22 21 0,-1-21 0,1 21 0,-1 0 16,1-21-16,-1 21 0,1 0 15,-1-21-15,-21 21 0,1 0 0,-1 0 16,0-21-16,1-1 0,-22 22 15,0 0-15,0 0 0,-21-21 0</inkml:trace>
  <inkml:trace contextRef="#ctx0" brushRef="#br0" timeOffset="152583.59">15261 12637 0,'0'0'0,"-21"0"0,0 0 0,0 0 15,-1 0-15,1 0 16,0 0-16,0 0 15,0 0-15,0 0 16,-1 0-16,65 0 47,-22 0-31,21 0-16,1 0 0,-1 0 0,21 0 15,22 0-15,-21 0 0,20 0 0,-20 0 16,20 0-16,1 0 0,0 0 0,-1 0 15,-20 0-15,-1 0 0,1 0 16,-1-22-16,1 22 0,-22 0 16,1 0-16,-1 0 0,-21 0 0,21 0 15,-20 0-15,-1 0 0,-21-21 16,21 21-16,-42 0 47,0 0-32,-1 0-15,1 0 0,0 0 16,0 0-16,-21 0 0,20 0 0,1 0 16,-21 21-16,21-21 0</inkml:trace>
  <inkml:trace contextRef="#ctx0" brushRef="#br0" timeOffset="152960.38">15113 12912 0,'0'0'16,"-106"21"0,85-21-16,-21 0 0,20 0 0,22 21 15,-21-21-15,42 0 32,1 0-32,-1 0 0,21 0 15,0 0-15,1 0 0,-1 0 16,22 0-16,-1 0 0,1 0 0,-1-21 15,1 21-15,20 0 0,-20-21 0,-1 21 16,1 0-16,-1-21 0,1 21 0,-22 0 16,22 0-16,-22-22 0,-21 22 0,21 0 15,-20 0-15,20 0 0,-21 0 0,0 0 16,0 0-16,1 0 16,-1 0-1,-42 0 48,-1-21-63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12:42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1609 0,'0'-21'718</inkml:trace>
  <inkml:trace contextRef="#ctx0" brushRef="#br0" timeOffset="611.04">1863 1482 0,'0'-43'16,"0"22"-16,0 0 16,0 0-16,0 0 0,0 0 15,0-1-15,0 1 0,0 0 16,0 0-16,0 0 0,0 0 15,0-1-15,0 1 0,0-21 0,0 21 16,0 0-16,0-1 0,0 1 16,0 0-16,0 0 0,0 0 0,-22 21 15,22-21-15,0 42 32,0 0-32,0 0 15,0 21-15,0 1 0,0-1 0,0 22 16,0-22-16,0 21 0,0 1 0,0-1 15,0 22-15,0-21 0,22 20 16,-22 1-16,0-22 0,0 22 0,0 0 16,0-22-16,0 22 15,0-22-15,0 1 0,0-1 0,0 1 16,0-22-16,0 22 0,0-22 0,0 0 16,0 1-16,0-22 0,0 21 15,0-21-15,0 1 0,0-1 0,0 0 16,0-42 15,0 0-31,0-1 16,0 1-16,0 0 0,0-21 15,0 21-15,0-22 0,0 1 0,0 0 16</inkml:trace>
  <inkml:trace contextRef="#ctx0" brushRef="#br0" timeOffset="1031.8">1312 1566 0,'-21'-21'0,"42"42"0,-63-63 0,21 21 16,21-21-16,0 20 0,0-20 15,0 21-15,0-21 0,0 20 0,21-20 16,0 21-16,21-21 0,1-1 15,20 1-15,-20 0 0,20 20 16,22-20-16,-22 21 0,1-21 0,20 20 16,-20 1-16,21 21 0,-22 0 15,22 0-15,-22 21 0,-20 22 0,20-22 16,-21 42-16,-20-20 0,-1-1 16,-21 22-16,0-1 0,-21 1 0,-1-1 15,1 1-15,-21-1 0,0 1 16,-1-1-16,1-21 0,21 22 0,-22-22 15,1 1-15,21-22 0,0 21 16,0-21-16,-22 0 0,43 1 0,-21-1 16,0-21-16,0 21 0,21-42 47,21 21-32,0 0-15,0 0 0,0 0 16</inkml:trace>
  <inkml:trace contextRef="#ctx0" brushRef="#br0" timeOffset="1486.54">2159 2180 0,'-21'0'0,"21"-21"16,-21 0-16,21 0 15,0 0-15,0-1 0,21 1 16,0 0-16,21 0 0,-21 0 16,22 0-16,-1 21 0,-21-22 0,43 22 15,-22 0-15,0 0 0,1 0 0,-1 22 16,0-1-16,1 0 0,-1 0 16,-21 0-16,22 22 0,-22-22 0,-21 21 15,0 0-15,0 1 0,0-1 0,0 0 16,0-20-16,-21 20 0,-1 0 15,1-21-15,0 22 0,0-22 0,0 0 16,0-21-16,-1 21 0,1-21 16,0 0-16,0 0 0,21-21 15,0 0-15,0 0 16,0 0-16,0-22 0,0 22 0,0-21 16,0-1-16,0 22 0,21-21 15,-21 0-15,21-1 0,0 1 0,1 0 16,-1-1-16,0 1 0,0 0 0,21 20 15,-20 1-15,-1 0 0,0 0 16,0 0-16,0 21 0,0 0 16,1 0-16,-1 0 15,0 21-15,-21 0 16</inkml:trace>
  <inkml:trace contextRef="#ctx0" brushRef="#br0" timeOffset="1966.26">3387 1990 0,'0'-21'0,"0"-22"16,0 22-16,-22 21 16,22-21-16,-21 21 0,0 0 0,0 0 15,0 0-15,0 0 16,-1 0-16,1 21 0,0 21 0,0-20 15,0 20-15,0-21 0,-1 21 16,1 1-16,0-1 0,0 0 0,0 22 16,21-22-16,0 1 0,-21-22 0,21 21 15,0 0-15,0-20 0,0 20 16,0-21-16,21 0 0,0-21 0,0 21 16,0-21-16,22 0 0,-1 0 0,-21 0 15,21 0-15,1-21 0,-1 0 16,0 0-16,22 0 0,-22 0 15,1-1-15,-1-20 0,0 21 0,-21-21 16,1-1-16,-1 1 0,0 0 0,-21-1 16,0 1-16,0 0 0,0-1 15,-21 1-15,0 21 0,-1-22 0,-20 22 16,0 0-16,21 0 0,-22 21 0,1 0 16,0 0-16,-1 0 0,1 0 15,21 0-15,-22 0 0,1 21 0,21 0 16,0-21-16,0 21 0,-1 1 0,22-1 15,0 0-15,0 0 0,0 0 16,0 0-16,22 1 0,-1-22 16,0 0-16,21 0 0,-21 0 15</inkml:trace>
  <inkml:trace contextRef="#ctx0" brushRef="#br0" timeOffset="2323.06">4212 1334 0,'0'0'16,"0"-43"-16,0 22 0,0 0 0,0 0 0,0 0 15,-21 21 1,21 21 0,-21 0-16,21 0 0,0 0 15,0 22-15,-21-1 0,-1 0 16,22 22-16,-21-1 0,21 1 0,0-1 15,-21 1-15,0 20 0,21-20 0,-21-1 16,0 1-16,21-1 0,0 1 0,-22-22 16,22 22-16,-21-22 0,21 0 15,0 1-15,0-1 0,0 0 0,0-20 16,0 20-16,-21-21 0,21 0 0,0 0 16,21-21-1,0 0 1,1-21-16,-22 0 0,21 0 15,0-21-15,-21 20 0,21-20 16,-21 21-16,21-21 0</inkml:trace>
  <inkml:trace contextRef="#ctx0" brushRef="#br0" timeOffset="2518.94">3852 2074 0,'21'0'31,"1"0"-31,-1 0 0,0 0 16,0 0-16,0 0 0,22 0 15,-22-21-15,0 21 0,21-21 16,-21 21-16,1-21 0,20 21 0,-21-21 16,0 21-16,0-21 0,1 21 15,-1 0-15</inkml:trace>
  <inkml:trace contextRef="#ctx0" brushRef="#br0" timeOffset="2926.71">4445 2180 0,'0'0'0,"0"43"16,0-22-16,21-21 31,0 0-31,22 0 0,-22 0 0,0 0 15,21-21-15,-21 21 0,22-22 16,-22 1-16,21 0 0,-21 21 0,1-21 16,-1 0-16,0 0 0,0 21 0,-21-22 15,0 1-15,0 0 0,0 0 0,-21 0 16,0 21-16,0 0 16,-1 0-16,-20 0 0,21 0 0,-21 0 15,20 21-15,-20-21 0,21 21 0,-21 0 16,20 0-16,1 22 15,-21-22-15,21 0 0,0 21 0,21-20 16,-22 20-16,22-21 0,-21 0 0,21 22 16,0-22-16,0 0 0,0 0 0,0 0 15,0 0-15,0 1 0,21-22 16,1 21-16,-1-21 0,0 0 0,0 0 16,0 0-16,22 0 0,-22 0 0,21 0 15,-21 0-15,22 0 0,-22-21 16,21 21-16,0-22 0,1 1 0,-22 0 15,21 0-15</inkml:trace>
  <inkml:trace contextRef="#ctx0" brushRef="#br0" timeOffset="3222.63">5249 2011 0,'0'-21'0,"0"42"0,0-63 16,-21 42 15,0 0-31,0 0 0,0 21 0,-1-21 15,22 21-15,-21 21 0,0-21 0,0 1 16,0 20-16,0-21 0,-1 21 0,22-20 16,-21 20-16,0 0 0,21-21 15,-21 22-15,21-22 0,0 21 0,0-21 16,0 1-16,0-1 0,0 0 0,0 0 16,21 0-16,0 0 0,0-21 15,22 0-15,-22 0 0,21 0 16,-21 0-16,22 0 0,-1-21 0,0 21 15,1-21-15,-1 0 0,0 0 0,1-22 16,-1 22-16,0-21 0,1 21 0,-1-22 16,0 1-16,-20-21 0,20 20 15,0-20-15</inkml:trace>
  <inkml:trace contextRef="#ctx0" brushRef="#br0" timeOffset="3566.57">6011 1312 0,'0'-42'0,"0"84"0,0-126 0,0 63 0,0-1 15,0 1-15,0 0 0,0 0 0,-21 21 32,0 21-17,0 21-15,21-20 0,0 20 0,-21 0 16,-1 1-16,22 20 0,-21-21 16,21 22-16,0-1 0,-21 1 0,21 21 15,-21-22-15,21 1 0,-21-1 0,21 1 16,-21-1-16,21-21 0,0 22 0,0-22 15,-22 1-15,22-1 0,-21 0 16,21 1-16,0-22 0,-21 0 0,21 21 16,0-21-16,0 1 0,0-1 15,0 0-15,0-42 47,21 0-47,0 21 16,-21-22-16,0 1 0,22 0 0,-1 0 15,-21 0-15,21 0 0,0-1 16,-21-20-16</inkml:trace>
  <inkml:trace contextRef="#ctx0" brushRef="#br0" timeOffset="3850.41">5736 1947 0,'0'0'0,"-21"0"15,42 0 17,0 0-32,0 0 0,1-21 15,-1 21-15,21 0 0,-21 0 0,0-21 16,22 21-16,-22 0 0,0 0 16,0-21-16,0 21 0,1 0 0,-1 0 15,0 0-15</inkml:trace>
  <inkml:trace contextRef="#ctx0" brushRef="#br0" timeOffset="4278.67">6308 2201 0,'0'0'15,"0"22"1,21-22-16,0 0 16,0 0-16,0-22 0,0 1 15,22 21-15,-22-21 0,0 0 16,0 21-16,22-21 0,-22 0 0,0-1 15,0 22-15,21-21 0,-20 0 0,-1 0 16,-21 0-16,21 0 0,-21-1 0,21 22 16,-21-21-16,0 0 15,-21 21 1,0 0-16,0 0 0,-1 21 16,1 0-16,0 1 0,0-1 0,0 0 15,0 21-15,-1-21 16,22 1-16,-21 20 0,21-21 0,-21 21 15,21-20-15,0-1 0,0 0 0,0 21 16,0-21-16,0 1 0,0-1 0,0 0 16,0 0-16,21-21 15,0 0-15,1 0 0,-1 0 16,0 0-16,0 0 0,0 0 0,0 0 16,1 0-16,-1-21 0,0 21 0,0-21 15,0 21-15,0-21 0,1-1 16</inkml:trace>
  <inkml:trace contextRef="#ctx0" brushRef="#br0" timeOffset="4946.29">7366 2032 0,'0'0'0,"21"-21"0,-21 0 0,0 0 15,0-1-15,0 1 16,-21 21-16,0-21 15,0 21-15,-1 0 16,1 0-16,0 0 0,21 21 0,-21 0 16,0-21-16,0 22 0,-1-1 0,-20 21 15,21-21-15,0 22 0,0-22 16,-1 21-16,1-21 0,-21 22 0,42-22 16,-21 21-16,0 0 0,21-20 15,-22-1-15,22 21 0,0-21 0,0 0 16,0 1-16,0-1 0,22 0 15,-1-21-15,0 0 0,0 0 0,21 0 16,-20 0-16,-1 0 0,21 0 0,-21-21 16,22 0-16,-22-1 0,0 1 15,21 0-15,-21 0 0,22-21 0,-1 20 16,-21-20-16,22 0 0,-1-22 16,0 1-16,1-1 0,-1 1 0,0-22 15,1 22-15,-1-22 0,0 0 16,1 1-16,-1-1 0,-21 0 0,0 22 15,0-22-15,-21 22 0,0-1 0,0 22 16,0-1-16,0 1 0,0 21 0,0 0 16,-21 0-16,0 21 0,0 0 15,0 0-15,0 21 0,-1 0 0,-20 0 16,21 21-16,0 1 0,0-1 0,-1 22 16,1-1-16,0-21 0,0 43 15,21-21-15,-21-1 0,21 22 0,0-22 16,0 22-16,0-22 0,0 1 15,0-1-15,0 1 0,0-22 0,0 22 16,0-22-16,0-21 0,21 22 16,0-1-16,-21-21 0,21 0 0,-21 0 15,0 1-15,21-1 0,-21 0 0,22-21 16,-1 0-16,0 21 0,0-21 16,0 0-16,0 0 15,1-21-15,-22 0 0,21 21 16,0-21-16,0 21 0,-21-22 0,21 1 15,0 0-15,-21 0 0,22 0 16,-22 0-16,21 21 0</inkml:trace>
  <inkml:trace contextRef="#ctx0" brushRef="#br0" timeOffset="5126.18">8064 2307 0,'0'0'0,"0"21"16,0 1-1,-21-22-15,42 0 47,1-22-31,-1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12:50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1397 0,'0'-21'16,"0"0"-16,0 0 0,0-1 0,0 1 15,0 0-15,0 0 0,0 0 16,21-22-16,-21 22 0,0 0 16,0 0-16,21-21 0,-21 20 15,21-20-15,-21 21 0,0 0 0,0-22 16,21 22-16,-21 0 0,0 0 0,0 0 16,21 21-16,-21 21 15,0 21 1,0 1-16,0-1 0,0 21 15,0 1-15,0-1 0,0 22 0,0-21 16,0 20-16,-21 1 0,0 0 16,0-22-16,21 22 0,-21-1 0,0 1 15,-1 0-15,1-22 0,-21 22 16,21-22-16,-22 1 0,1-22 16,21 22-16,-21-22 0,20 0 0,-20 1 15,21-22-15,0 0 0,0-21 0,-1 0 16,1-21-1,21 0-15,-21-22 0,21 1 0,0 0 16,0-1-16,0-20 0,0-1 16,0 1-16,0-1 0,0 1 0,0-1 15,0 22-15,0 0 0,0-1 0,0 1 16,0 21-16,21 21 0,0 0 16,1 21-16,-22 0 15,21 0-15,0 1 0,0 20 16,0 0-16,22-21 0,-22 22 0,0-1 15,0 0-15,0 1 0,0-1 0,1 0 16,-1-20-16,0 20 0,0-21 16,0 0-16,0 0 0,1 1 0,20-1 15,-21-21-15,0 0 0,22 0 0,-22 0 16,0 0-16,21 0 0,-21-21 16,22-1-16,-22 1 0,21-21 0,-21 0 15,22 20-15,-22-41 0,0 21 16,21-22-16,-20-21 0,-1 22 15,-21-22-15,0 1 0,21-1 0,-21 21 16,0-20-16,0-1 0,-21 0 16,0 1-16,-1 20 0,1-20 0,-21 20 15,21 1-15,-22-1 0,1 1 0,0 20 16,-1 22-16,1-21 0,0 42 16,-1 0-16,1 0 0,0 0 0,-1 21 15,1 21-15,21 1 0,-21 20 16,20 22-16,1-22 0,0 22 0,21-22 15,0 22-15,0 0 0,21-22 16,0 22-16,1-22 0,-1 1 0,0-1 16,0-20-16,21 20 0,-20-20 15,-1-1-15,21-21 0,-21 0 16,0 22-16,22-43 0,-22 21 0,0 0 16,21-21-16,-20 0 0,20 0 0,-21-21 15,0 0-15,22-1 0,-22 1 16,0 0-16,0 0 0</inkml:trace>
  <inkml:trace contextRef="#ctx0" brushRef="#br0" timeOffset="370.78">2413 1884 0,'0'0'0,"0"21"0,0 0 16,0 0-16,0 1 0,21-1 15,-21 0-15,21-21 0,0 0 16,1 0-16,-1 0 15,0 0-15,0 0 0,0 0 0,0-21 16,1 21-16,-1-21 0,21-1 0,-21 1 16,0 0-16,-21 0 0,0 0 15,0 0-15,0-22 0,0 22 0,0 0 16,0 0-16,-21 0 0,0 21 16,-21 0-16,21 0 0,-1 0 15,1 21-15,-21 0 0,21 0 0,0 21 16,-1-20-16,1 20 0,0 0 15,21 1-15,0-22 0,-21 21 16,21-21-16,0 22 0,0-22 0,0 0 16,21 0-16,-21 0 0,21 0 0,0 1 15,1-1-15,-1-21 0,0 0 16,0 0-16,0 0 0,0 0 0,1 0 16,20 0-16,-21 0 0,21-21 0,1-1 15,-22 1-15,21 0 0,1 0 16,-1-21-16</inkml:trace>
  <inkml:trace contextRef="#ctx0" brushRef="#br0" timeOffset="939.04">3514 1058 0,'0'0'0,"0"-63"0,0-1 0,-22 22 0,1-21 16,21 20-16,-21 1 0,0 0 0,21 20 15,0 1-15,-21 0 0,0 0 16,21 0-16,-22 21 0,1 21 15,0 0-15,21 0 16,-21 22-16,21 20 0,-21 1 0,21-1 16,-21 22-16,-1-1 0,22 1 0,-21 0 15,21 21-15,-21-1 0,0 1 16,21 0-16,-21 0 0,0 0 0,21 21 16,-22-21-16,1 21 0,0-22 15,21 22-15,-21-21 0,0 0 0,0 0 16,21 21-16,-22-21 0,1 0 15,21-22-15,0 22 0,-21-21 0,21-1 16,0-20-16,0 21 0,0-43 0,0 21 16,0-20-16,21-1 0,-21-21 15,21 22-15,1-22 0,-1-21 0,21 0 16,-21 0-16,0 0 0,22 0 0,-1-21 16,0-1-16,1 1 0,-1-21 0,22 21 15,-22-22-15,21 1 0,1-21 16,-22 20-16,1-20 0,-1 20 15,0-20-15,1-1 0,-22 22 0,-21-21 16,0-1-16,0 22 0,0-22 0,-21 1 16,-1 20-16,-20-20 0,-21-1 0,20 22 15,-20 0-15,-1-1 0,1 1 16,-1 0-16,1 21 0,-1-1 0,22 1 16,-22 0-16,22 0 0,21 21 0,-21 0 15,20-21-15,1 21 0,21-21 16,0-1-1,21 22-15,1-21 0,20 21 16,-21-21-16,43 0 0,-22 0 0,0 0 16,22-1-16,-1 1 15,1 0-15,-1 0 0,1-21 0</inkml:trace>
  <inkml:trace contextRef="#ctx0" brushRef="#br0" timeOffset="2446.56">4191 1778 0,'0'0'0,"0"-42"0,0 21 15,0-1-15,0 1 0,0 0 0,-21 21 16,0-21-16,-1 21 16,-20 0-16,21 0 0,0 21 0,-22 0 15,22 0-15,-21 22 0,0-1 0,20 0 16,-20 1-16,21-1 0,-21 0 16,20 1-16,1-1 0,0 0 15,21-20-15,0 20 0,0-21 0,0 0 16,0 0-16,0 1 0,0-1 0,21-21 15,0 0-15,1 0 16,-1 0-16,21 0 0,-21 0 0,0-21 16,22 21-16,-22-22 0,21 1 0,-21 0 15,1 0-15,20-21 0,-21 20 0,0-20 16,0 21-16,-21-21 0,22 20 16,-1-20-16,-21 21 0,0 0 0,0 0 15,0-1-15,21 1 0,-21 42 31,-21 1-15,21-1-16,0 0 0,-21 21 0,21-21 16,-22 22-16,22-22 0,0 21 0,0-21 15,0 22-15,0-22 0,0 0 16,0 0-16,0 0 0,22 1 0,-1-22 16,0 21-16,0-21 0,0 0 0,22 0 15,-22 0-15,21 0 0,-21 0 0,22 0 16,-1-21-16,-21-1 0,21 22 15,1-21-15,-22 0 0,0 0 0,21 0 16,-20-22-16,-1 22 0,0 0 0,-21-21 16,0-1-16,21 22 0,-21 0 0,21-21 15,-21 21-15,0-1 16,0 1-16,0 42 31,0 1-31,0-1 0,-21 0 0,21 21 16,-21-21-16,21 1 0,-21 20 15,21-21-15,0 21 0,0-20 0,0-1 16,0 21-16,0-21 0,0 0 0,0 1 16,21-22-16,0 21 0,-21 0 0,21-21 15,0 0-15,1 0 0,-1 0 16,0 0-16,0 0 0,0 0 0,0 0 16,1 0-16,-1-21 0,0 0 0,0 21 15,0-22-15,22 1 0,-22-21 16,0 21-16,0 0 0,0-22 15,0 1-15,-21 21 0,22-22 0,-1 1 16,-21 0-16,21 21 0,-21-22 0,0 22 16,0 0-16,0 0 0,0 0 15,0 42 1,0 0-16,0 0 16,-21 21-16,21-20 0,0 20 0,-21-21 15,21 21-15,-22 1 0,22-22 0,0 21 16,0-21-16,0 22 15,0-22-15,0 0 0,0 0 0,0 22 16,0-22-16,22-21 0,-1 21 0,0 0 16,0-21-16,0 0 0,0 0 0,1 0 15,-1 0-15,21 0 0,-21 0 16,22 0-16,-22-21 0,21 21 0,0-21 16,-20-22-16,20 22 0,0 0 0,-21-21 15,22-1-15,-22 1 0,21 0 0,-21-22 16,1 1-16,-1-1 0,21 1 0,-21-1 15,0 1-15,1-1 0,-22 1 16,21-1-16,-21 22 0,21-22 0,-21 22 16,0 0-16,0-1 0,0 1 15,0 0-15,0 21 0,0-1 16,0 1-16,0 0 0,-21 42 31,0 0-31,21 1 0,-22 20 0,1-21 16,21 21-16,-21 22 0,21-22 15,-21 1-15,0 20 0,21 1 0,0-1 16,0 1-16,-21-1 0,21 1 0,0-1 16,0 1-16,0-22 0,0 21 15,0-20-15,0-1 0,0 0 0,21 1 16,0-22-16,-21 21 0,21-21 0,0 1 16,0-1-16,1 0 0,-1 0 15,0-21-15,0 0 0,0 0 0,0 0 16,22 0-16,-22 0 0,0 0 15,0-21-15,22 21 0,-22-21 0,0-22 16,21 22-16,-21 0 0,1-21 0,20-1 16,-21 1-16,21-21 0,-20 20 15,-1-20-15,0-1 0,21 1 0,-42-1 0,21 1 16,1-1-16,-22-20 0,21 41 16,-21-20-16,0-1 0,0 22 0,0 0 15,0-1-15,0 1 0,0 21 0,0 0 16,-21 21-1,-1 0-15,1 0 16,0 21-16,21 0 0,-21 21 0,0 1 16,0-1-16,21 21 0,-22-20 0,1 20 15,21 1-15,0-1 0,-21 1 16,21 20-16,-21-20 0,21-1 0,0-20 16,0 20-16,0 1 0,0-22 0,0 0 15,0 1-15,0-22 0,21 21 0,0-21 16,0 1-16,-21-1 0,22 0 15,-1-21-15,0 0 0,0 21 0,0-21 16,0 0-16,1 0 0,20 0 0,-21-21 16,0 21-16,0-21 0,1 0 0,-1-1 15,0 1-15,0 0 0,0 0 16,-21-21-16</inkml:trace>
  <inkml:trace contextRef="#ctx0" brushRef="#br0" timeOffset="2657.95">6371 1736 0,'0'0'16,"0"-21"-1,21 21-15,0 0 16,1 0-16,-1 0 0,21 0 16,-21 0-16,22 0 0,-1-22 15,0 22-15,1 0 0,-1 0 0,0 0 16,1 0-16,-1 0 0,-21 0 0,21 0 15,-20 0-15,-1 0 0,0 0 16</inkml:trace>
  <inkml:trace contextRef="#ctx0" brushRef="#br0" timeOffset="3246.17">1672 2858 0,'-42'0'16,"84"0"-16,-127 0 0,43 0 0,21 0 0,0 0 16,0 0-16,-1 0 0,1 0 15,42 0 17,1 0-32,-1 0 0,0 0 15,21 0-15,1 0 0,-1-22 0,21 22 16,1 0-16,-1 0 0,22 0 15,0 0-15,-1 0 0,22 0 0,0 0 16,21 0-16,0 0 0,0 0 0,0-21 16,0 21-16,21 0 0,0 0 15,1 0-15,-1 0 0,0 0 0,21-21 16,-21 21-16,22 0 0,20 0 0,-20 0 16,20-21-16,-21 21 0,1 0 15,-1 0-15,-21-21 0,0 21 0,1 0 16,-22-21-16,-22 21 0,1-22 0,-21 22 15,0-21-15,-22 21 0,1 0 16,-22-21-16,0 21 0,-21-21 0,22 21 16,-22 0-16,-21-21 0,21 21 15,-21-21 1,0-1 0,0 1-1,21 21-15,-21-21 0,21 0 0,1 21 16,-1-21-16</inkml:trace>
  <inkml:trace contextRef="#ctx0" brushRef="#br0" timeOffset="3954.76">7789 1799 0,'0'0'0,"-21"0"0,0 0 16,0 0-16,0 0 15,-1 0-15,1 0 0,0 0 0,0 0 16,21 21-16,-21-21 16,42 0-1,0 0-15,21 0 16,-20 0-16,20 0 0,21 0 0,-20 0 16,20 0-16,1 0 0,-1 0 15,1 0-15,20 0 0,-20 0 0,-1 0 16,1 0-16,-1 0 0,1 0 15,-1 0-15,1 0 0,-22 0 0,1 0 16,-1-21-16,0 21 0,-21 0 0,1 0 16,-1-21-16,0 21 0,-21-21 15,0 0-15,0 0 0,-21 21 16,0-22-16,-22 22 0,1 0 16,0-21-16,-1 0 0,1 21 0,0 0 15,20 0-15,-20 0 0,0 0 0,21 0 16,-1 0-16,44 0 47,-1 0-47,21 0 0,-21 0 0,0-21 15,22 21-15,-22 0 0,0 0 0,0 0 16,0 0-16,1 0 0,-1 21 16,-21 0-16,0 0 0,0 1 0,0-1 15,0 0-15,0 0 0,-21 0 0,-1 22 16,1-22-16,0 0 0,0 21 0,0-21 15,0 1-15,-22 20 0,22-21 0,0 0 16,0 0-16,0 1 0,-1-22 16,1 21-16,0 0 0,0-21 15,21-21 1</inkml:trace>
  <inkml:trace contextRef="#ctx0" brushRef="#br0" timeOffset="5578.3">10308 1185 0,'0'0'0,"21"-21"0,-21 0 0,21 0 16,1 21-16,-1-21 0,-21 0 15,0-1-15,0 1 0,21 0 16,-21 0-16,21 21 0,-21-21 0,0 0 15,0 42 17,0 0-32,0 0 0,0 21 0,-21 1 15,0 20-15,0-20 0,-1 20 0,1-21 16,0 22-16,0-1 0,-21 1 16,20-1-16,1 1 0,-21-1 0,21-20 15,0 20-15,-1-20 0,1-1 16,0 0-16,0 1 0,0-22 0,21 0 15,0 0-15,0 0 0,21-42 32,0-21-17,0 21-15,0-22 0,1 22 16,20-21-16,-21-22 0,0 22 0,22-22 16,-22 1-16,0 21 0,21-22 0,-21 1 15,1-1-15,-1 1 0,0-1 0,0-21 16,0 22-16,0 21 0,-21-22 15,22 22-15,-22-1 0,21 1 0,-21 21 16,0 42 0,0 0-16,0 22 0,0-1 15,0 0-15,0 22 0,0-1 16,0 1-16,0-1 0,0 22 0,0-22 16,0 1-16,0-1 0,0 22 15,0-21-15,0-1 0,0-21 0,0 22 16,-21-22-16,21 1 0,0-1 0,0-21 15,0 21-15,0-20 0,0-1 0,0 0 16,0 0-16,-22-42 31,1 0-15,0 0-16</inkml:trace>
  <inkml:trace contextRef="#ctx0" brushRef="#br0" timeOffset="6646.42">10139 1863 0,'-43'0'0,"86"0"0,-107 0 0,43 0 0,0 0 16,0-21-16,0 21 0,21-22 16,0 1-1,21 0-15,0 21 0,21-21 0,-21 0 16,22 0-16,-1-1 0,22 1 0,-22 0 16,21 0-16,-20 0 0,20 0 15,1-1-15,-22 1 0,22 21 0,-22-21 16,0 21-16,1 0 0,-1 0 0,0 0 15,-21 21-15,1 0 0,-22 1 16,0-1-16,0 0 0,0 21 0,0-21 16,0 22-16,0-1 0,0-21 15,-22 22-15,1-22 0,0 21 0,0-21 16,0 0-16,21 1 0,-21-1 0,21 0 16,-22 0-16,22 0 15,0-42 1,22 0-1,-1 21-15,-21-21 0,21-22 0,0 22 16,0 0-16,0-21 0,1 21 0,-1-22 16,0 1-16,21 21 0,-21-22 15,1 22-15,-1 0 0,0 0 16,0 21-16,0 0 0,0 0 0,-21 21 31,0 0-31,0 0 0,0 1 16,0 20-16,0-21 0,0 0 0,-21 22 15,21-22-15,0 0 0,0 21 0,-21-21 16,21 1-16,0-1 0,0 0 16,0 0-16,0 0 0,0 0 0,21-21 15,0 0-15,1 22 0,-1-22 0,0 0 16,21 0-16,-21 0 0,22-22 16,-1 1-16,-21 21 0,22-21 0,-1 0 0,21-21 15,-41 20 1,20-20-16,-21 21 0,0 0 0,0 0 15,-21-22-15,22 22 0,-22 0 0,21 0 16,-42 21 15,21 21-31,-22 0 0,22 0 16,-21-21-16,21 21 0,0 1 0,0-1 16,0 0-16,0 0 0,0 0 0,0 0 15,0 1-15,0-1 16,21-21-1,1 0-15,-1 0 0,0 0 0,21 0 16,-21-21-16,1 21 0,-1-22 0,21 1 16,-21 0-16,0 0 0,1 0 15,-1 0-15,0-1 0,0 1 0,0 0 16,0 0-16,-21 0 0,22 0 0,-22-1 16,21 1-16,-21 0 15,0 42 1,-21 0-1,-1 1-15,1 20 0,21-21 16,0 21-16,-21 1 0,0-1 0,0 0 16,21 1-16,-21-1 0,-1 0 15,22 22-15,-21-22 0,21 22 16,-21-1-16,0 1 0,21-1 0,0 1 16,-21-1-16,0 22 0,-1-22 0,22 1 15,-21-1-15,0 1 0,21-1 0,-21 1 16,0-1-16,0 1 0,-1-1 0,1-20 15,0-1-15,0 22 0,0-22 16,0 0-16,-22 1 0,22-22 0,-21 21 16,21-21-16,-22 0 0,1 1 15,0-1-15,-22 0 0,22-21 0,-1 0 0,-20 0 16,21 0-16,-1 0 0,-20 0 0,20-21 16,1-22-16,-21 22 0,20-21 15,22 0-15,-21 20 0,-1-20 0,22 0 16,0-1-16,21 1 0,0 0 15,-21-1-15,21 1 0,0 0 0,0-1 16</inkml:trace>
  <inkml:trace contextRef="#ctx0" brushRef="#br0" timeOffset="7510.92">13208 1588 0,'0'-22'16,"0"44"-16,0-65 0,0 22 0,0 0 16,0 0-16,0 42 31,-21 0-31,0 21 15,21-20-15,-22 20 0,1-21 16,21 21-16,-21-20 0,0 20 0,21-21 16,-21 21-16,0-20 0,21-1 0,-22 0 15,1 0-15,0-21 16,21-21 0,0 0-1,0 0-15,0-1 0,0 1 0,0-21 16,0 21-16,21-22 0,0 1 15,1 0-15,-22-1 0,21 22 0,0-21 16,21 0-16,-21-1 0,22 22 0,-22 0 16,21-21-16,1 42 0,-1-22 15,0 22-15,1 0 0,-1 0 0,21 22 16,-20-1-16,-22 0 0,21 0 0,1 21 16,-22-20-16,0 20 0,-21-21 0,0 21 15,0 1-15,0-22 0,0 21 16,0-21-16,-21 1 0,0 20 15,-1-42-15,22 21 0,0 0 0,-21-21 16,0 0-16,21-21 31,0 0-31,0-21 0,0 20 16,0 1-16,0-21 0,21 0 0,0 20 16,1-20-16,-1 0 0,0 21 0,0-22 15,0 22-15,0 0 0,22 0 16,-22 21-16,21 0 0,-21 0 0,1 0 15,20 0-15,-21 21 0,0-21 0,0 42 16,1-21-16,-1 1 0,-21-1 16,0 21-16,0 0 0,0-20 15,0 20-15,0-21 0,0 21 0,0-20 16,-21 20-16,21-21 0,0 0 0,-22 0 16,1 1-16,21-1 15,0-42 1,0-1-1,21 22-15</inkml:trace>
  <inkml:trace contextRef="#ctx0" brushRef="#br0" timeOffset="7838.41">14330 1545 0,'21'0'31,"0"0"-31,0 0 16,0 0-16,1 0 0,-1-21 16,0 0-16,0 21 0,0-21 0,0 21 15,1-21-15,-1-1 0,-21 1 16,0 0-16,0 0 0,-21 21 16,-1 0-1,1 0-15,0 0 0,0 0 0,0 0 16,0 21-16,-1 0 0,1-21 0,0 21 15,0 1-15,21-1 0,-21 21 16,21-21-16,0 0 0,0 1 16,0-1-16,0 0 0,0 0 0,0 0 15,21 0-15,0 1 0,0-22 0,0 0 16,1 0-16,-1 0 0,0 0 0,0 0 16,21 0-16</inkml:trace>
  <inkml:trace contextRef="#ctx0" brushRef="#br0" timeOffset="8463.02">14944 1439 0,'0'0'0,"0"22"31,-22-1-31,1 0 0,21 0 16,0 0-16,-21 0 0,0 1 0,21-1 15,-21 0-15,21 21 0,0-21 16,0 1-16,-21-1 0,21 0 15,0 0-15,-22-21 16,22-21 15,0 0-31,0 0 0,0-1 16,0 1-16,0 0 0,0-21 16,22 21-16,-1-22 0,0 1 0,0 21 15,0 0-15,0-22 0,1 22 16,-1 21-16,21-21 0,-21 21 0,0 0 15,1 0-15,20 0 0,-21 0 0,0 21 16,22-21-16,-22 21 0,21 22 0,-21-22 16,0 0-16,1 0 0,-1 21 15,-21-20-15,0-1 0,0 21 0,0-21 16,0 0-16,0 1 0,-21-1 0,-1 0 16,1 0-16,0-21 0,0 21 15,0-21-15,0 0 16,21-21-16,0 0 15,0 0-15,0 0 0,0-1 16,0 1-16,21-21 0,0 21 0,0-22 16,0 22-16,22-21 0,-22 21 15,21-22-15,-21 22 0,22 0 0,-1 0 16,-21 21-16,21 0 0,-20 0 0,-1 0 16,21 0-16,-21 0 0,0 21 0,1 0 15,-1 0-15,-21 1 0,0-1 16,21 0-16,-21 0 0,0 21 0,0-20 15,0 20-15,0-21 0,-21 0 0,21 0 16,-21 1-16,-1-1 0,22 0 0,0 0 16,-21-21-16,0 21 15,21-42 1,21 0 0,0 0-16</inkml:trace>
  <inkml:trace contextRef="#ctx0" brushRef="#br0" timeOffset="8970.73">16150 868 0,'0'0'0,"0"-21"0,0 42 32,-21 21-32,0-21 0,21 22 15,0-1-15,-21 0 0,-1 1 0,1 20 16,21-20-16,0 20 0,-21-21 15,21 22-15,-21-22 0,0 1 0,21 20 16,-21-21-16,21 1 0,-22-1 0,1 0 16,21 1-16,0-1 0,0-21 0,-21 0 15,21 1-15,0-1 16,-21-21-16,21-21 16,0-1-16,0 1 15,0 0-15,0 0 0,21 0 16,0-22-16,0 1 0,1 21 0,-1-21 15,0-1-15,0 22 0,21-21 16,-20 21-16,20-1 0,0 1 0,1 21 16,-22 0-16,21 0 0,0 0 0,-20 0 15,20 0-15,-21 21 0,21 1 16,-20-1-16,-1 0 0,0 0 0,-21 21 16,0-20-16,0-1 0,0 21 0,-21-21 15,-22 0-15,22 1 0,0-1 0,-21 0 16,-1 0-16,22 0 0,-21 0 15,0 1-15,-1-22 0,22 0 0,0 21 16,-21-21-16,20 0 0,1 0 0,0 0 16,21-21-1,0-1 1,0 1-16,21 21 0,0-21 16,1 0-16,-1 0 0,0 21 0</inkml:trace>
  <inkml:trace contextRef="#ctx0" brushRef="#br0" timeOffset="9352.51">16552 1545 0,'0'0'0,"21"0"31,1 0-31,-1 0 16,0 0-16,0 0 0,0 0 0,0 0 15,1-21-15,-1 21 16,0-21-16,0 0 0,0 21 0,-21-21 16,0-1-16,0 1 0,0 0 15,0 0-15,-21 21 16,0 0 0,0 0-16,0 21 0,-1-21 0,1 21 15,0 0-15,21 1 0,-21-1 0,21 21 16,-21-21-16,21 0 0,0 1 15,0 20-15,0-21 0,0 0 16,0 0-16,0 1 0,0-1 16,21-21-16,0 21 0,0-21 15,0 0-15,1 0 0,-1 0 16,21 0-16,-21 0 0,0-21 16,1 0-16,-1 21 0,0-22 0,0 1 15</inkml:trace>
  <inkml:trace contextRef="#ctx0" brushRef="#br0" timeOffset="9683.2">17039 1397 0,'21'-21'15,"0"21"1,1 0 0,-1 0-16,0 0 0,0 21 15,-21 0-15,21-21 0,0 21 0,1 1 16,-1 20-16,-21-21 0,21 0 0,-21 0 15,21 22-15,-21-22 0,0 21 16,0-21-16,0 1 0,0-1 0,0 0 16,0 0-16,-21 0 0,0-21 15,21 21-15,-21-21 0,-1 0 16,22-21 0,0 0-16,0 0 0,0 0 0,0 0 15,22-1-15,-1 1 0,-21-21 16,21 21-16,0-22 0,0 22 0,0-21 15,1 0-15,-1 20 0,0-20 16,0 21-16,21 0 0,-20 0 0,20-1 16,0 1-16,-21 0 0,22 21 0,-1-21 15,0 21-15</inkml:trace>
  <inkml:trace contextRef="#ctx0" brushRef="#br0" timeOffset="10179.12">18775 1228 0,'0'0'15,"0"-21"-15,0-1 0,0 1 0,0 0 0,0 0 16,-43 21-1,22 0-15,0 21 0,0 0 16,-21 0-16,20 1 0,-20-1 16,21 21-16,-21-21 0,20 22 15,1-1-15,0-21 0,0 21 0,21 1 16,0-22-16,0 21 0,0-21 0,0 1 16,21 20-16,0-21 0,0-21 15,1 21-15,20 0 0,-21-21 0,21 0 16,1 0-16,-22 0 0,21 0 0,1 0 15,-22-21-15,21 0 0,-21 0 0,0 0 16,1 0-16,-1-1 0,0 1 16,0-21-16,-21 21 0,0-22 0,0 1 15,0 21-15,0-21 0,0-1 0,0 1 16,-21 21-16,0-22 0,0 22 16,-1 0-16,1 21 0,0 0 15,-21 0-15,21 0 0,-1 0 0,1 0 16,0 0-16,0 21 0,21 0 0,0 1 15,0-1-15,0 0 16,21-21-16,0 21 0,22-21 0,-22 0 16,21 0-16,0 0 0,22 0 0,-22 0 15</inkml:trace>
  <inkml:trace contextRef="#ctx0" brushRef="#br0" timeOffset="10592.89">19558 1080 0,'0'0'0,"21"-43"0,0 1 0,-21 0 16,0-85-1,0 105-15,0-20 0,0 21 16,0 0-16,0 0 0,-21 21 0,0 0 16,0 0-16,0 0 0,-1 21 0,1 21 15,-21-21-15,21 22 0,0 20 16,-22-21-16,22 22 0,0-1 0,-21 22 16,-1-21-16,22 20 0,-21 1 0,21-22 15,-22 22-15,22 0 0,0-1 0,-21 1 16,42 0-16,0-1 0,-22 1 0,22 0 15,0-1-15,0 1 0,-21 0 16,21-1-16,0 1 0,0 0 0,0-22 16,0 22-16,0-22 0,0 1 15,0-22-15,0 22 0,-21-22 0,0 0 16,0-20-16,-22-1 0,22 0 0,0 0 16,-21-21-16,-1 0 0,1 0 15,0 0-15,-1-21 0,1 0 0,0 0 16,21-22-16,-22 1 0,1 0 0,21-1 15,-22-20-15,22 20 0,0-20 0,21 21 16,0-22-16,0 22 0,0 21 0,0-22 16,0 22-16,0-21 0,0 21 0,21-1 15,-21 1-15,21 0 0,1 0 16,20 0-16,-21-22 0,0 22 0,22 0 16,-1-21-16</inkml:trace>
  <inkml:trace contextRef="#ctx0" brushRef="#br0" timeOffset="11082.5">20870 804 0,'0'0'0,"21"-42"0,1 21 15,-1-21-15,0 20 0,0-20 16,-21 21-16,0 0 0,0 0 0,0 63 31,0-21-15,-21 21-16,0 22 0,21-1 0,-21 1 16,-1-1-16,1 22 0,0 0 15,0-22-15,-21 22 0,20-22 0,1 1 16,0-1-16,0 1 0,0-22 0,0 1 15,-1-1-15,1 0 0,21-21 16,0 1-16,0 20 0,-21-21 16,42-42-1,0 0 1,-21 0-16,43-22 0</inkml:trace>
  <inkml:trace contextRef="#ctx0" brushRef="#br0" timeOffset="11760.11">21209 720 0,'21'-43'0,"-42"86"0,42-128 0,-21 64 16,0 0-16,0 0 0,-21 21 15,21 21-15,-21 21 0,21-21 16,-21 22-16,-1 20 0,1 1 16,21-1-16,-21 1 0,0 20 0,0-20 15,21-1-15,-21 22 0,-1-22 16,1-20-16,0 20 0,0-20 0,0 20 15,0-21-15,21-20 0,0 20 16,-22-21-16,22 0 0,-21 0 0,21 1 16,0-44-1,21 1 1,1 0-16,-22-21 0,21 21 16,0-22-16,0 22 0,0-21 0,0-1 15,1 1-15,-1 21 0,0-21 0,0 20 16,0 1-16,0 0 0,1 21 15,-1 0-15,0 0 16,-21 21-16,21 0 0,-21 1 0,0-1 16,0 0-16,0 0 0,0 0 0,0 22 15,21-22-15,-21 0 0,0 0 16,0 0-16,0 22 0,21-22 16,-21 0-16,0 0 0,22 0 15,-1 0-15,0-21 0,0 22 16,0-22-16,22 0 0,-22 0 15,0 0-15,21 0 0,1 0 0,-22-22 16,21 1-16,0 0 0,1 21 0,-1-21 16,0 0-16,1-22 0,-22 22 0,21 0 15,-21-21-15,1 21 0,-1-22 16,0 22-16,-21 0 0,0-21 16,0 20-16,0 1 0,0 0 0,-21 21 15,0 0 1,-1 21-16,1 0 0,0 1 15,0-1-15,0 0 0,21 0 0,-21 0 16,21 22-16,-22-22 0,22 0 0,0 0 16,0 0-16,0 0 0,0 1 0,22-1 15,-1 0-15,0-21 0,0 21 16,0-21-16,0 0 0,22 0 0,-22 0 16,21 0-16,1 0 0,-1 0 0,-21-21 15,21 0-15,-20 21 0,20-21 0,-21-1 16,0 1-16,-21 0 15,0 0-15</inkml:trace>
  <inkml:trace contextRef="#ctx0" brushRef="#br0" timeOffset="11962.99">20849 1164 0,'0'0'16,"-42"0"-16,-1 0 0,22 21 0,0-21 15,42 0 1,22 0 0,-22 0-16,21 0 15,0 0-15,1 0 0,20-21 0,-20 21 16,20-21-16,1 21 0,-1-21 0,1 0 16,-1 0-16</inkml:trace>
  <inkml:trace contextRef="#ctx0" brushRef="#br0" timeOffset="12398.74">23622 1249 0,'0'0'0,"0"-21"0,21 0 16,-21-1-16,21 1 0,-21 0 0,0 0 15,21 0-15,-21 0 0,22-1 16,-22 1-16,0 0 0,0 0 0,0 0 16,0 0-16,0-1 15,-22 22-15,1 0 16,0 22-16,0-1 0,0 0 0,-22 0 15,22 21-15,-21 1 0,21-1 16,-22 0-16,22 1 0,-21-1 0,21 0 16,0 1-16,-1-22 0,1 21 15,21 1-15,-21-22 0,21 21 0,0-21 16,0 0-16,0 1 0,21-1 0,0 0 16,1 0-16,20-21 0,0 0 0,1 0 15,-1 0-15,0 0 0,22 0 16,-22 0-16,22-21 0,-1 21 0,-21-21 15,1 0-15,20-22 0,-20 22 0,-1 0 16</inkml:trace>
  <inkml:trace contextRef="#ctx0" brushRef="#br0" timeOffset="12642.6">24532 614 0,'0'0'0,"0"-21"0,0 0 0,-21 21 16,0 0-1,0 0-15,-1 21 0,1 21 0,0-21 16,-21 22-16,21-1 0,-1 21 0,1-20 16,0 20-16,0 1 0,0-1 15,0-20-15,-1 20 0,1 1 0,21-22 16,0 0-16,0 1 0,-21-1 0,21-21 16,0 21-16,0-20 0,0-1 0,0 0 15,0 0-15,0 0 0,21-21 16,0 0-1,1 0-15,-1 0 0</inkml:trace>
  <inkml:trace contextRef="#ctx0" brushRef="#br0" timeOffset="13778.2">24934 1291 0,'0'0'0,"21"-21"0,1 0 0,-22 0 0,0 0 15,0-1-15,0 1 0,0 0 16,0 0-16,-22 0 0,1 21 0,0 0 16,-21 0-16,21 0 0,-22 0 0,22 0 15,-21 0-15,-1 21 0,1 0 0,21 0 16,-21 0-16,-1 22 0,1-22 16,21 21-16,0-21 0,-1 22 0,1-22 15,0 0-15,21 21 0,0-20 0,0-1 16,0 0-16,0 0 0,21 0 15,0 0-15,1-21 0,20 0 16,-21 0-16,0 0 0,22 0 0,-22 0 16,0 0-16,21-21 0,-21 0 0,1 21 15,-1-21-15,0 0 0,0 0 16,21-1-16,-20-20 0,-1 21 16,-21 0-16,21-22 0,0 22 0,0 0 15,0 0-15,-21 0 0,0 0 0,0 42 47,-21 0-47,0 0 0,0 0 16,0 0-16,21 22 0,-21-22 0,21 0 15,-22 0-15,22 0 0,0 1 16,0-1-16,0 0 0,0 0 0,0 0 16,0 0-16,22-21 15,-1 0-15,0 22 0,0-22 16,21 0-16,-20 0 0,-1 0 0,21 0 15,-21 0-15,22-22 0,-1 1 0,-21 0 16,21 21-16,1-21 0,-22 0 0,21-22 16,-21 22-16,22 0 0,-22 0 15,0 0-15,0 0 0,-21-1 0,0 1 16,0 0-16,-21 21 16,0 0-16,0 0 15,0 21-15,21 0 16,-22 1-16,22-1 0,0 0 15,0 0-15,0 0 0,0 0 0,0 1 0,0-1 16,0 0-16,22 0 16,-22 0-16,0 0 15,0 1-15,-22-22 32,1 0-32,0-22 15,21 1-15,-21 0 0,0 21 16,0-21-16,21 0 15,-22 21-15,1 0 16,21 21 15,0 0-31,21-21 16,1 0-16,-1 21 0,0 0 16,0-21-16,0 0 0,0 0 15,1 0-15,-1 0 0,21 0 0,-21 0 16,22 0-16,-22 0 0,21 0 0,0 0 15,-20-21-15,20 21 0,0-21 0,-21 0 16,22 0-16,-22 0 0,21-1 16,1 1-16,-22 0 0,0-21 0,0 21 15,0-1-15,0-20 0,-21 21 0,0 0 16,0 0-16,0-1 16,-21 22-16,0 0 0,0 0 0,0 0 15,0 22-15,-1-1 0,22 0 0,-21 0 16,21 0-16,-21 22 0,21-22 15,0 0-15,0 0 0,0 21 16,0-20-16,0-1 0,0 0 0,0 21 16,0-21-16,0 1 0,0-1 15,0 0-15,-21 0 16,0-21-16,0 0 16,-1 0-16,1 0 0,0-21 15,0 21-15,0 0 16,21-21-16,-21 21 15,-1 0-15,1 0 16,0 0-16,-21 0 0</inkml:trace>
  <inkml:trace contextRef="#ctx0" brushRef="#br0" timeOffset="14971.03">1968 4509 0,'0'0'0,"22"0"0,-1 0 15,0 0 1,0 0-16,0 0 0,0 0 15,1 0-15,-1-22 0,0 1 0,0 0 16,0 21-16,0-21 0,1 0 16,-22 0-16,0-1 0,21 1 0,-21 0 15,0 0-15,0 0 0,0-22 0,-21 22 16,-1 0-16,1 0 0,0 0 16,0 0-16,-21 21 0,20 0 0,-20 0 15,0 0-15,21 0 0,-22 0 16,1 21-16,0 21 0,-1-21 15,1 22-15,0-1 0,20 0 0,-20 1 16,21 20-16,0-21 0,0 1 16,21 20-16,0-20 0,0-1 0,0 0 15,0-21-15,21 22 0,0-22 16,0 0-16,21 0 0,-20-21 0,20 0 16,0 0-16,1-21 0,-1 0 0,0 0 15,1 0-15,-1-1 0,0-20 16,1 0-16,-1-1 0,21 1 15,-20 0-15,-1-1 0,-21-20 0,22-1 16,-1 1-16,-21-1 0,0 1 16,0-1-16,1 1 0,-1-1 0,-21 1 15,0-1-15,0 1 0,0 21 0,0-1 16,0 1-16,-21 21 0,-1 0 16,22-1-16,-21 22 0,0 22 0,0-1 15,0 0-15,0 21 0,-1 22 16,1-22-16,21 22 0,-21-1 0,21 22 15,-21-22-15,21 1 0,0 20 0,0-41 16,0 20-16,0 1 0,0-22 16,0 0-16,0-20 0,0 20 15,21-21-15,0 0 0,0 0 0,1-21 16,-1 0-16,0 0 0,0 0 16,0 0-16,0 0 0,1 0 0</inkml:trace>
  <inkml:trace contextRef="#ctx0" brushRef="#br0" timeOffset="15330.2">2625 4466 0,'21'0'15,"-21"21"-15,21-21 16,0 0-16,0 0 0,0 0 16,1 0-16,20 0 15,-21-21-15,0 0 0,0 21 16,22-21-16,-22 0 0,0 0 0,0-1 15,0 1-15,1 0 0,-1 21 0,-21-21 16,0 0-16,0 0 0,0-1 16,-21 22-16,-1 0 0,1 0 15,-21 0-15,21 0 0,-22 22 0,1-1 16,21 0-16,-21 0 0,-1 0 0,22 22 16,0-1-16,-21 0 0,20-21 15,22 22-15,-21-1 0,21-21 0,0 22 16,0-1-16,0-21 0,0 0 15,0 0-15,0 1 0,21-1 16,1-21-16,20 0 0,-21 0 0,0 0 16,22 0-16,-1 0 0,0 0 0,1 0 15,-1-21-15,0-1 0,1 1 16,-1 0-16,0 0 0,22 0 0</inkml:trace>
  <inkml:trace contextRef="#ctx0" brushRef="#br0" timeOffset="15562.07">3408 4360 0,'0'0'0,"0"-21"0,21 0 0,-21 0 15,0 0-15,-21 21 16,21 21-16,-21 0 0,-1 0 16,1 0-16,0 1 0,-21 20 15,21-21-15,21 21 0,-22 1 0,1-22 16,0 21-16,21-21 0,0 22 16,0-22-16,0 0 0,0 21 0,0-20 15,0-1-15,0 0 0,0 0 16,21-21-16,0 0 0,22 0 15,-22 0-15,0-21 0,21 0 0,1 21 16,-1-21-16,-21-1 0,43-20 0,-22 21 16,0 0-16,-20-22 0,20 1 0,0 0 15,1-1-15</inkml:trace>
  <inkml:trace contextRef="#ctx0" brushRef="#br0" timeOffset="15810.93">4000 3747 0,'0'0'0,"0"-149"16,0 128-1,0 0-15,0 0 0,0 42 16,-21 0-16,21 0 16,0 22-16,-21-1 0,0 22 15,21-22-15,0 21 0,-21 1 0,0 21 16,-1-22-16,22 22 0,-21-22 0,21 22 16,-21-22-16,21 1 0,-21-22 15,21 22-15,0-22 0,-21 0 0,21-20 16,0 20-16,0-21 0,0 0 15,0 0-15,21-21 16,0 0-16,0 0 0,0 0 16,1 0-16,20-21 0,-21 0 0,21 0 15,-20 0-15,20 0 0</inkml:trace>
  <inkml:trace contextRef="#ctx0" brushRef="#br0" timeOffset="16290.17">4551 4318 0,'0'0'0,"0"-21"0,0 0 15,0 0-15,0-1 0,0 1 16,0 0-16,-21 21 16,-1 0-16,1 0 0,0 0 0,0 0 15,-21 0-15,20 21 0,-20 0 0,21 1 16,0-1-16,-22 0 16,22 21-16,0 1 0,0-22 0,0 21 15,0 0-15,-1 1 0,22-22 0,0 21 16,-21 1-16,21-22 0,0 0 0,0 21 15,0-21-15,0 1 0,21-22 16,1 21-16,-1-21 0,0 0 0,0 0 16,0 0-16,0 0 0,22-21 0,-22-1 15,21 22-15,-21-21 0,22 0 0,-22 0 16,0 0-16,0 0 0,0-22 16,1 22-16,-1-21 0,0 21 15,-21-22-15,0 1 0,21 21 0,-21-22 16,0 22-16,0 0 0,0 0 0,0 0 15,0 42 1,0 0-16,0 0 16,0 0-16,0 1 0,0 20 0,0-21 15,0 0-15,0 22 0,0-22 0,0 0 16,0 21-16,0-21 0,0 1 16,0-1-16,0 0 0,0 0 0,0 0 15,21 0-15,0-21 16,1 0-16,20 0 0,-21 0 15,0 0-15,0 0 0,22-21 16,-22 21-16,0-21 0,21 0 0,-20 0 16,-1 0-16</inkml:trace>
  <inkml:trace contextRef="#ctx0" brushRef="#br0" timeOffset="16678.93">5016 4360 0,'0'-21'0,"0"42"0,0-63 15,0 21-15,0 0 16,22 21-1,-1 0-15,0 0 16,0 0-16,0 0 0,0 0 16,1 0-16,-1 0 0,0 21 15,0 0-15,0 0 0,0 0 0,1 22 16,-1-22-16,-21 21 0,0-21 0,0 22 16,21-22-16,-21 21 0,0-21 15,0 1-15,0-1 0,0 0 0,0 0 16,-21 0-16,21 0 0,0-42 47,0 0-47,0 0 0,0 0 0,0 0 15,21-22-15,0 22 0,-21-21 0,21-1 16,0 22-16,1-21 0,-22 0 0,21-1 16,0 22-16,0-21 15,0 21-15,0-1 0,-21 1 0,22 21 16,-1-21-16,0 21 15,-21 21-15,0 0 16,0 1-16,0-1 16,0 0-16,0 0 0,0 0 0,0 0 15</inkml:trace>
  <inkml:trace contextRef="#ctx0" brushRef="#br0" timeOffset="17018.75">5588 4614 0,'0'0'0,"21"0"0,0 0 0,0 0 15,1 0-15,-1 0 16,0 0-16,0 0 0,0 0 0,22 0 16,-22 0-16,21-21 0,-21 0 15,0 21-15,22-21 0,-22 0 0,0 21 16,0-21-16,0-1 0,-21 1 0,0 0 16,0 0-16,0 0 0,0 0 15,-21 21 1,0 0-16,0 0 0,0 21 15,0 0-15,-1-21 0,1 21 0,0 0 16,0 0-16,0 1 0,21 20 0,0-21 16,0 0-16,0 0 0,0 1 15,0-1-15,0 0 0,0 0 0,0 0 16,0 0-16,0 1 0,21-22 16,0 21-16,0-21 0,0 0 15,1 0-15,-1 0 0,0 0 0,21 0 16,-21 0-16,1 0 0,20-21 0,-21 21 15,21-22-15,-20 1 0,20 21 0</inkml:trace>
  <inkml:trace contextRef="#ctx0" brushRef="#br0" timeOffset="17575.98">6625 4403 0,'0'0'15,"0"-43"-15,-21 43 16,21-21-16,-21 21 15,0 0-15,-1 0 0,1 0 16,0 0-16,0 21 0,0 1 0,-22-1 16,22 0-16,0 0 0,0 21 15,0-20-15,21-1 0,-21 21 0,-1-21 16,1 0-16,21 22 0,0-22 16,0 0-16,0 0 0,0 22 0,0-22 15,0 0-15,0 0 0,21-21 16,1 0-16,-1 0 0,0 0 15,0 0-15,0 0 0,0 0 16,1-21-16,-1 21 0,21-21 16,-21 0-16,0-1 0,1 1 0,-1 0 15,21-21-15,-21 21 0,0-22 0,1 1 16,-1 0-16,21-1 0,-21-20 0,0-1 16,1 1-16,20-1 0,-21 1 0,21-1 15,-20 1-15,-1-1 0,21 1 16,-21-1-16,0 22 0,-21 0 0,0 20 15,22 1-15,-22 0 0,0 0 0,-22 42 16,22 0 0,-21 0-16,0 22 15,0-1-15,0 0 0,0 1 0,-1 20 16,1-20-16,0 20 0,0 1 0,0-22 16,21 21-16,-21 1 0,21-22 0,0 1 15,0 20-15,-22-21 0,22-20 0,0 20 16,0 0-16,0-21 0,0 1 15,0-1-15,0 0 0,0 0 0,22-21 16,-1 0-16,0 0 0,0 0 0,0 0 16,0 0-16,1 0 0,-1 0 0,0-21 15,0 0-15,0 0 0,0 21 0,1-22 16,-22 1-16</inkml:trace>
  <inkml:trace contextRef="#ctx0" brushRef="#br0" timeOffset="18684.43">8255 4233 0,'0'0'0,"0"-21"0,21 0 0,-21 0 0,0 0 15,0 0-15,21-1 16,0 1 0,-21 42 15,0 1-31,0-1 16,0 21-16,0 0 0,0 1 0,0-1 15,0 0-15,0 1 0,-21-1 16,21 0-16,-21 1 0,21-1 0,-21 0 15,21-20-15,0-1 0,0 21 16,0-21-16,0 0 0,21-21 31,0 0-31,0-21 16,1 0-16,-1 0 0,-21 0 0,21 0 16,0-1-16,0-20 0,0 21 0,1-21 15,-1 20-15,0-20 0,0 21 0,0-21 16,0 20-16,1 1 0,-22 0 0,21 0 15,0 21-15,-21 21 16,21 0 0,-21 0-16,0 1 0,0 20 0,0-21 15,21 0-15,-21 22 0,0-22 16,0 0-16,0 0 0,21 21 0,1-20 16,-22-1-16,21 0 0,0-21 15,0 21-15,0 0 0,22-21 0,-22 0 16,0 0-16,21 0 0,-21 0 0,22 0 15,-22 0-15,21-21 0,-21 21 0,22-21 16,-22 0-16,0 0 0,0-1 0,0 1 16,1-21-16,-22 21 0,0-22 0,0 1 15,0 0-15,0-1 0,0 1 16,0 0-16,0-1 0,0 1 0,0 0 16,0-1-16,-22 22 0,22 0 0,-21 21 15,0 0-15,0 0 16,0 21-16,21 0 0,0 1 15,-21-1-15,-1 0 0,22 0 16,0 0-16,-21 0 0,21 1 0,0-1 16,0 0-16,0 0 0,21 0 0,1-21 15,-1 0-15</inkml:trace>
  <inkml:trace contextRef="#ctx0" brushRef="#br0" timeOffset="18918.3">9652 4128 0,'-21'0'16,"0"21"-16,-1 0 15,1 0-15,0 0 0,21 0 0,-21 1 16,0 20-16,0-21 0,21 21 0,-22-20 16,1 20-16,21-21 0,0 21 0,-21-20 15,21-1-15,-21 21 0,21-21 16,0 0-16,0 1 0,0-1 15,0-42 17,21-1-32,0 1 0</inkml:trace>
  <inkml:trace contextRef="#ctx0" brushRef="#br0" timeOffset="19262.4">9588 3916 0,'0'0'0,"0"-42"0,0 20 0,0 1 15,-21 21-15,0 0 16,0 21 0,21 1-16,0-1 0,0 0 15,0 0-15,0 0 0,0 0 0,0 1 16,21-1-16,-21 0 0,21-21 16,0 0-16,1 0 0,-1 0 15,0 0-15,0 0 16,0-21-16,0 0 0,-21-1 0,0 1 15,0 0-15,0 0 0,0 0 16,0 0-16,0-22 0,0 22 0,-21 0 16,0 21-16,0-21 0,0 0 15,0 21-15,-1 0 0,1 0 0,0 0 16,0 21-16,21 0 0,-21-21 16,21 21-16,0 0 0,0 0 0,0 1 15,0-1-15,0 0 0,0 0 0,21 0 16,0 0-16,0 1 15,22-22-15,-22 0 0</inkml:trace>
  <inkml:trace contextRef="#ctx0" brushRef="#br0" timeOffset="19563.23">10583 3556 0,'0'0'0,"0"-42"0,0 21 16,0-1-16,0 1 0,0 0 0,-21 21 15,0 21 1,0 0-16,21 1 0,-21 20 16,-1-21-16,1 21 0,0 1 0,0 20 15,0-20-15,0 20 0,-1 1 16,-20-1-16,21 1 0,0-1 0,0 1 16,-1-1-16,1 1 0,-21-1 0,21-21 15,0 22-15,-1-22 0,1 1 0,21-22 16,0 21-16,-21-21 0,21 0 0,0 1 15,0-1-15,21-21 16,0-21 0,1 21-16,20-22 0,-21 1 15,0 0-15,22-21 0</inkml:trace>
  <inkml:trace contextRef="#ctx0" brushRef="#br0" timeOffset="20022.46">11049 3556 0,'-21'21'31,"0"-21"-31,-1 21 0,1 22 16,0-22-16,0 0 0,0 21 0,0 1 16,-1-1-16,1 22 0,0-22 0,0 21 15,21 1-15,-21-22 0,0 22 16,-1-1-16,22-20 0,0-1 0,-21 0 15,21 1-15,-21-1 0,21 0 16,-21-21-16,21 1 0,0-1 0,0 0 16,0-42 15,0 0-31,0-1 16,21 1-16,0-21 0,0 21 0,1-22 15,-1 22-15,0-21 0,21 0 0,-21 20 16,22-20-16,-22 21 0,0 0 0,21 0 15,-20 21-15,-1 0 0,0 0 0,0 0 16,0 21-16,-21 0 0,21 0 16,-21 0-16,0 0 0,0 22 0,0-22 15,0 0-15,0 21 0,0-20 16,-21 20-16,0-21 0,21 0 0,-21 0 16,0 1-16,0-1 0,21 0 0,0 0 15,-22-21-15,1 0 16,21-21-1,-21 21 1</inkml:trace>
  <inkml:trace contextRef="#ctx0" brushRef="#br0" timeOffset="20203.36">10477 4170 0,'0'0'16,"-21"0"-16,42 0 31,1-21-31,-1 21 0,21 0 0,-21 0 16,22 0-16,-1-21 0,0 21 15,1 0-15,-1 0 0,-21-22 0,21 22 16,1 0-16,-1 0 0</inkml:trace>
  <inkml:trace contextRef="#ctx0" brushRef="#br0" timeOffset="21411.32">11747 4085 0,'-21'0'0,"0"0"16,0 0-16,0 0 15,0 21-15,21 1 0,-22-22 0,1 42 16,0-21-16,0 0 0,0 0 0,21 1 15,-21 20-15,21-21 0,-22 0 16,22 0-16,0 22 0,0-22 16,0 0-16,0 0 0,0 0 0,0 1 15,0-1-15,22-21 0,-1 0 16,0 21-16,0-21 0,0 0 0,0 0 16,22 0-16,-22 0 0,0 0 0,21-21 15,-20 0-15,20 21 0,-21-22 0,21 1 16,-20 0-16,-1 0 0,21 0 15,-21 0-15,-21-1 0,21 1 0,-21-21 16,0 0-16,0 20 0,0-20 0,0 21 16,0-21-16,-21 20 0,0 1 0,0 0 15,0 0-15,0 21 0,-22 0 0,22 0 16,0 0-16,-21 0 0,20 0 16,1 21-16,-21 0 0,21 0 0,0 1 15,-1 20-15,1-21 0,0 21 16,21 1-16,0-22 0,0 21 0,0-21 15,0 22-15,0-22 0,0 0 0,0 0 16,0 0-16,21 1 0,0-1 0,22-21 16,-22 21-16,0-21 0,21 0 15,-20 0-15,20 0 0,0 0 0,-21 0 16,22-21-16,-22 21 0,21-21 0,1-1 16,-22 22-16,21-21 0,-21 0 0,0 0 15,22-21-15,-22 20 0,0 1 0,0-21 16,0 21-16,1 0 0,-22-1 15,21 1-15,-21 0 0,21 21 16,-21 21 0,0 0-16,0 1 15,0-1-15,-21 0 0,21 0 0,-21 0 16,21 0-16,0 1 0,0-1 0,0 0 16,0 0-16,0 0 0,0 0 15,21-21-15,-21 22 16,21-22-16,0 0 0,0 0 0,0 0 15,1 0-15,-1 0 0,0 0 0,0-22 16,0 22-16,0-21 0,1 21 16,-1-21-16,0 0 0,0 0 0,-21 0 0,21-1 15,-21-20-15,21 21 0,1 0 16,-22-22-16,0 22 0,0 0 16,21 0-16,-21 0 0,0 42 31,0 0-31,0 0 15,0 0-15,0 1 0,0-1 0,0 0 16,0 0-16,0 0 0,0 0 16,0 1-16,0-1 0,0 0 15,21-21-15,0 0 16,0 0-16,0 0 0,1 0 0,-1 0 16,0 0-16,0 0 0,0-21 0,0 21 15,1-21-15,-1-1 0,0 1 16,-21 0-16,21-21 0,0-1 0,0 1 15,1 0-15,-1-1 0,21-20 16,0-43-16,1 43 0,-22-1 16,0 1-16,21-1 0,-20 1 0,-1-1 15,0 1-15,-21 20 0,21 1 16,-21 0-16,0 20 0,21 1 0,-21 0 16,0 0-16,-21 21 15,0 21-15,0 21 0,0-20 16,-1 20-16,-20 0 0,21 1 0,0 20 15,0-21-15,-1 22 0,1-22 0,0 22 16,0-1-16,0-20 0,0 20 16,21 1-16,0-22 0,-22 21 0,22-20 15,0-1-15,0 0 0,0 1 0,0-22 16,0 21-16,0-21 0,0 1 0,22-1 16,-22 0-16,21-21 0,0 0 0,0 0 15,0 0-15,0 0 0,1 0 16,-1-21-16,0 21 15,0-21-15,0-1 0,0 1 0,-21 0 16,0 0-16,0-21 0,0 20 16</inkml:trace>
  <inkml:trace contextRef="#ctx0" brushRef="#br0" timeOffset="21606.4">12890 3895 0,'0'0'0,"-21"0"0,0 0 16,42 0-1,0 0-15,1 0 16,20-21-16,0 21 0,1 0 16,-1 0-16,0-22 0,1 22 0,-1 0 15,0 0-15,1-21 0,-1 21 0,-21-21 16,0 21-16,0 0 0,1 0 0,-1-21 16,-21 0-16,0 0 15</inkml:trace>
  <inkml:trace contextRef="#ctx0" brushRef="#br0" timeOffset="23399.78">15155 3937 0,'21'0'15,"1"0"1,-1 0-1,-21-21-15,21 21 0,0-21 0,0 21 16,0-21-16,1 21 0,-1-22 0,0 1 16,21 21-16,-21-21 0,-21 0 15,22 0-15,-22 0 0,21-1 0,-21 1 16,0 0-16,0 0 16,-21 0-16,-1 0 0,1-1 0,0 1 15,-21 0-15,21 21 0,-1 0 0,-20 0 16,21 0-16,-21 0 0,-1 0 0,1 21 15,0 0-15,20 1 0,-20-1 16,0 21-16,-1-21 0,1 22 0,0-1 16,21 0-16,-22 22 0,22-22 0,0 0 15,0 1-15,21-1 0,0 0 0,0 1 16,0-22-16,0 21 0,21-21 0,0 1 16,-21-1-16,42-21 0,-20 0 15,-1 0-15,0 0 0,21 0 0,-21 0 16,22 0-16,-1 0 0,-21-21 15,22-1-15,-22 1 0,0 0 0,21 0 16,-21 0-16,1-22 0,-1 22 0,0-21 16,0 21-16,0-22 0,0 1 15,1 21-15,-1-21 0,-21 20 0,21 1 16,-21 0-16,21 0 0,-21 0 0,0 42 31,0 0-31,0 0 16,0 0-16,0 22 0,0-22 15,0 21-15,0-21 0,0 22 0,0-22 16,0 21-16,0-21 0,0 1 16,0-1-16,21 0 0,0 0 0,1 0 0,-1 0 15,0-21-15,21 0 0,-21 0 16,1 0-16,-1 0 0,21 0 16,-21-21-16,22 21 0,-22-21 0,21 0 15,-21 0-15,22 0 0,-22-1 0,0 1 16,0 0-16,0-21 0,0 21 0,1-1 15,-22-20-15,0 21 0,0 0 0,0 0 16,0-1-16,0 1 16,0 42-1,0 1-15,-22-22 0,22 21 16,0 21-16,-21-21 0,0 0 0,21 1 16,-21-1-16,21 21 0,0-21 15,-21 0-15,21 1 16,-21-1-16,42-21 31,0-21-31,0-1 0,0 1 16,0 21-16,1-21 0,-22 0 0,21-21 15,0 20-15,0 1 0,0 0 16,0 0-16,1-21 0,-1 20 16,-21 1-16,21 21 0,0-21 0,-21 0 15,21 21-15,-21 21 16,0 0-16,0 0 0,0 22 15,0-22-15,0 0 0,0 21 0,0-20 16,0-1-16,0 21 0,0-21 16,0 0-16,0 1 0,0-1 0,0 0 15,0 0-15,21-21 0,1 0 0,-1 21 16,0-21-16,21 0 0,-21 0 0,22 0 16,-1-21-16,-21 21 0,22-21 0,-1 0 15,0 0-15,-21-1 0,22 1 16,-22 0-16,0 0 0,0 0 15,0-22-15,1 22 0,-1 0 0,0 0 16,-21 0-16,0 0 0,0-1 16,0 44-1,0-1-15,0 0 16,0 0-16,0 0 0,0 0 16,0 22-16,0-22 0,0 0 0,0 0 15,0 0-15,0 1 0,21-1 16,0 0-16,0-21 0,1 0 0,20 0 15,-21 0-15,21 0 0,1 0 0,-1 0 16,0 0-16,1-21 0,-1 0 16,-21 21-16,22-22 0,-22 1 0,21 0 15,-21 0-15,-21 0 0,21 0 0,-21-1 16,22-20-16,-22 21 0,0 0 0,0 0 16,0-1-16,0 1 0,0 0 15,0 0-15,0 42 31,-22 0-31,22 0 0,-21 1 16,21 20-16,0-21 0,-21 21 0,21 1 16,-21 20-16,0-20 0,0 20 0,21-21 15,-22 22-15,22-1 0,-21 1 0,21-22 16,0 22-16,0-1 0,0 1 16,0 20-16,0-20 0,0-1 0,0 1 15,0-22-15,0 22 0,0-1 0,0-20 16,0-1-16,0 0 0,0 1 0,-21-1 15,0-21-15,0 21 0,0-20 16,-1-1-16,-20-21 0,21 21 0,-21-21 16,20 0-16,-20 0 0,0 0 0,-1 0 15,1-21-15,-21 21 0,20-21 0,1-1 16,0 1-16,-22 0 0,22-21 16,-1 21-16,1-1 0,0-20 0,21 21 15,-22 0-15,22 0 0,0-22 16,21 22-16,0-21 0,0 21 0,0-1 0,0-20 15,42 0-15,-21 21 0,1-22 0,20 1 16</inkml:trace>
  <inkml:trace contextRef="#ctx0" brushRef="#br0" timeOffset="24078.51">19431 3154 0,'0'0'0,"0"21"31,0 0-31,0 0 0,0 1 0,0-1 16,-21 21-16,0 0 0,21-20 0,-22 41 15,1-21-15,0 1 0,0-1 16,0 0-16,0 1 0,-22-1 0,22 0 15,0 1-15,0-1 0,0-21 16,-1 22-16,1-22 0,21 0 0,0 0 16,-21-21-16,21 21 0,0-42 31,0 0-31,21 0 16,0 0-16,-21-1 0,22 1 0,20-21 15,-21 21-15,0-22 0,22 1 0,-22 0 16,21-22-16,0 1 0,1 20 0,-1-20 15,0-1-15,1 22 0,-1 0 16,0-1-16,-20 1 0,20 21 0,-21 0 16,21 21-16,-20 0 0,-1 0 0,0 21 15,-21 0-15,0 21 0,21 1 16,-21-1-16,0 0 0,0 1 0,0-1 16,0 0-16,0 22 0,0-22 15,0 1-15,-21-1 0,21 0 0,0 1 16,-21-22-16,21 21 0,-21-21 0,21 0 15,-22 1-15,22-1 0,0 0 0,0 0 16,0 0-16,-21-21 0,0 0 16,0 0-1,0 0-15,21-21 0,-21 0 16,-1 21-16,1-21 0</inkml:trace>
  <inkml:trace contextRef="#ctx0" brushRef="#br0" timeOffset="24250.42">19240 3683 0,'0'0'0,"-21"0"0,0 0 0,42 0 32,0 0-17,22 0-15,-22 0 0,21 0 0,1 0 16,-1-21-16,21 21 0,1 0 0,-22 0 16,22-21-16,-1 21 0,-20 0 15,20-21-15,1 21 0,-22-22 0,21 22 16,-20-21-16,20 21 0</inkml:trace>
  <inkml:trace contextRef="#ctx0" brushRef="#br0" timeOffset="24511.27">20722 3366 0,'21'-22'0,"-42"44"0,63-65 0,-20 22 16,-22 0-16,0 0 0,0 0 0,0-1 16,0 1-16,0 0 0,-22 21 15,1-21-15,0 21 0,0 0 0,-21 0 16,20 21-16,-20 0 0,0 0 15,-1 22-15,22-1 0,-21 0 0,0 1 16,20-1-16,-20 0 0,21 1 0,0-1 16,0 0-16,21 1 0,0-1 15,0 0-15,0-20 0,21-1 0,0 21 0,21-21 16,-21-21-16,43 21 16,-22 1-16,1-22 0,20 0 0,1 0 15,-22 0-15,21 0 0,-20 0 0,20 0 16,-42-22-16,22 22 0,-22-21 0,21 0 15,-21 0-15</inkml:trace>
  <inkml:trace contextRef="#ctx0" brushRef="#br0" timeOffset="45563.35">1714 6583 0,'0'-21'0,"0"0"15,0-1 1,0 1 0,22 0-16,-1 21 0,-21-21 0,0 0 15,0 0-15,21-1 0,-21 1 16,0 0-16,0 0 15,0 0-15,-21 0 0,0-1 0,-22 1 16,22 21-16,-21-21 0,-1 21 16,-20 0-16,21 0 0,-1 0 0,-20 0 15,20 0-15,1 21 0,0 0 16,-1 22-16,22-22 0,0 21 0,0 22 16,0-22-16,0 22 0,21-1 15,0-21-15,0 22 0,0-22 0,0 1 16,0-1-16,0 0 0,0-21 15,21 1-15,21-1 0,-21 0 0,0-21 16,1 0-16,20 0 16,-21 0-16,21 0 0,1-21 0,-1 0 0,0-1 15,1 1-15,-1 0 16,-21-21-16,22 21 0,-1-22 0,-21 1 16,0 0-16,0-1 0,-21 1 15,0 0-15,0-1 0,0 1 0,0 0 16,0 20-16,0 1 0,0 0 0,0 63 31,0-20-31,0-1 0,0 21 16,0 0-16,0 1 0,0-1 15,0 0-15,0 1 0,0-1 0,0 0 16,0-20-16,0 20 0,22-21 16,-1 0-16,-21 0 0,21-21 0,0 0 15,0 0-15,0 0 0,1 0 16,-1 0-16,21 0 0,-21-21 15,0 0-15,1 0 0,20 0 0,-21 0 16,0-22-16,22 1 0,-22 0 16,0-1-16,0 1 0,0 0 0,0-1 15,1 1-15,-1 0 0,0-1 16,0 22-16,0 0 0,0 0 0,1 0 16,-1 21-16,0 0 0,0 0 0,0 21 15,-21 0-15,21 0 16,-21 0-16,0 0 0,0 1 15,0-1-15,0 0 16,0-42 31,0 0-47,0-1 0,0 1 16,0 0-16,0 0 15,0 0-15,0 0 0,0-1 0,-21 1 16,0 21-16,0 0 15,0 0-15,0 21 16,-1 1-16,1-1 0,0 0 16,0 21-16,0 1 0,0-1 15,-1 0-15,22 1 0,-21-1 16,21 0-16,0 1 0,0-1 0,0 0 16,0-21-16,0 22 0,0-22 15,21 0-15,1 0 0,-1 0 0,0-21 16,21 0-16,-21 0 0,22 0 15,-1 0-15,0 0 0,1 0 0,-1 0 16,0-21-16,22 0 0,-22 0 0,1 0 16,-1-22-16,0 1 0,1 21 15,-22-21-15,21-1 0,-21 1 16,0 0-16,1-1 0,-1 1 0,0 21 16,0-22-16,-21 22 0,0 0 15,21 21-15,0 0 16,-21 21-1,0 0-15,22-21 0,-22 22 16,0-1-16,0 0 0,21-21 16,-21 21-16,21-21 31,-21-21-31,0 0 16,0 0-16,0-1 15,0 1-15,0 0 0,0 0 16,0 0-16,0 0 0,0-1 15,-21 22-15,0 0 16,-1 0 0,1 0-16,0 0 15,21 22-15,-21-1 0,0 21 0,21-21 16,-21 22-16,-1-1 0,1 0 0,21 1 16,-21-1-16,21 0 0,-21 1 15,21-22-15,0 21 0,0 0 0,0-20 16,0-1-16,0 21 0,0-21 0,0 0 15,21-21-15,0 22 0,0-1 16,1-21-16,20 0 0,-21 0 16,21 0-16,-20 0 0,20 0 0,0-21 0,22-1 15,-22 1-15,0 0 16,1-21-16,20 21 0,-20-22 0,-22 22 16,21-21-16,-21-1 0,0 1 0,1 0 15,-22-1-15,21 1 0,-21 0 16,0 21-16,0-1 0,0 1 0,0 0 15,-21 21-15,-1 0 0,1 0 16,0 21-16,0 0 0,21 1 16,-21-1-16,0 21 0,-1-21 15,22 22-15,0-1 0,-21 0 0,21 1 16,-21-22-16,21 21 0,0 0 16,0-20-16,0-1 0,0 21 0,0-21 15,21 0-15,0 1 0,22-22 16,-22 0-16,0 0 0,21 0 15,1 0-15,-1 0 0,0-22 0,1 1 16,-1 0-16,0 0 0,1 0 0,-1-22 16,-21 22-16,22-21 0,-1 21 15,-21-22-15,0 1 0,0 21 0,-21-21 16,0 20-16,22 1 0,-22 0 0,0 0 16,-22 42-1,22 0 1,0 0-16,0 1 0,-21-1 15,21 0-15,0 21 0,0-21 16,0 1-16,0-1 0,0 21 0,21-21 16,-21 0-16,22 1 0,-1-1 0,0 0 15,-21 0-15,21 0 0,0 0 16,-21 1 0,-21-22-1,0 0-15,0-22 16,0 22-16,-1-21 0,1 21 15,21-21-15,-21 21 0,0 0 16,21 21 0,0 0-1,0 1 1,21-22-16,-21 21 0,21-21 16,0 0-16,22 0 0,-22 0 0,0 0 15,21 0-15,-20 0 0,20 0 16,0 0-16,1-21 0,-1-1 0,0 1 15,1 21-15,20-21 0,-21-21 0,1 21 16,-1-22-16,0 22 0,1-21 16,-1-1-16,-21 22 0,0-21 0,1 0 15,-22 20-15,0 1 0,0 0 16,0 0-16,0 0 0,-22 21 0,1 0 16,-21 21-16,21 0 15,0-21-15,-1 21 0,1 22 0,21-22 16,0 0-16,0 0 0,0 21 0,0-20 15,0-1-15,21 0 0,1 21 0,-1-21 16,0 1-16,0-1 0,0 0 16,0 0-16,1-21 0,-1 21 15,-21 0-15,0 1 0,-21-22 32,-1 0-32,-20 0 0,21 0 15,0-22-15,0 22 0,-22 0 0,22-21 16,0 21-16,0 0 0,0 0 15,21 21 17,21 1-32,0-22 0,0 0 15,21 0-15,-20 21 0,20 0 0,-21-21 16,21 0-16,1 0 0,-1 0 16,0 0-16,1 0 0,-1 0 0,0 0 15,1-21-15,-1 21 0,22-21 0,-22-1 16,0 22-16,1-21 0,-1 0 15,0 0-15,1-21 0,-1 20 0,-21 1 16,0-21-16,0 21 0,1-43 16,-22 43-16,0 0 0,0 0 15,-22 21 1,1 0-16,0 0 0,0 21 0,0-21 16,0 21-16,-1 0 0,1 22 0,-21-22 15,21 0-15,0 21 0,21-21 0,0 1 16,-22-1-16,22 21 0,0-21 15,0 0-15,22 1 0,-1-22 0,0 21 16,0 0-16,0-21 0,22 0 0,-1 21 16,0-21-16,1 0 0,-1 0 0,21 0 15,-20 0-15,20 0 0,1 0 16,-22-21-16,22 21 0,-22-21 0,0 0 16,1-1-16,-1 1 0,0 0 0,1 0 15,-22 0-15,0 0 0,21-1 16,-21-20-16,-21 21 0,0 0 0,0 0 15,0-1-15,0 1 0,0 0 16,0 0-16,-21 21 0,0 0 16,0 0-16,0 0 0,-22 0 0,22 0 15,0 21-15,0 0 0,0 0 16,0 1-16,-1-1 0,1 21 0,0-21 16,21 0-16,-21 1 0,21-1 15,0 0-15,0 0 0,0 0 0,0 0 16,0 1-16,21-22 15,0 0-15,0 0 0,1 0 16,-1 0-16,0 0 0,0 0 16,0-22-16,0 22 0,1-21 0,-1 0 15,0 0-15,0-21 0,0 20 16,0-20-16,22 0 0,-22-1 0,0-20 16,0-1-16,0 1 0,1-1 0,20 1 15,-21-1-15,0 1 0,0 21 16,1-22-16,-22 22 0,0-22 15,0 43-15,21-21 0,-21 21 0,-21 21 16,-1 21 0,1 0-16,-21 21 0,21 1 15,0-1-15,-1 0 0,1 22 16,0-1-16,-21 43 0,42-42 16,0-1-16,-21 1 0,21-1 0,0-21 15,-22 1-15,22-1 0,0 0 16,0-20-16,0 20 0,0-21 0,22 0 15,-1 0-15,0-21 0,0 0 16,0 0-16,0 0 0,1 0 0,-1 0 16,0-21-16,0 0 0,0 0 15,0 0-15,1 0 0</inkml:trace>
  <inkml:trace contextRef="#ctx0" brushRef="#br0" timeOffset="47522.26">8551 6054 0,'0'0'0,"21"0"0,1-21 0,-1-1 16,-21 1-16,21 0 0,0-21 15,0 21-15,0-1 0,-21-20 0,22 0 16,-1 21-16,0-22 0,-21 22 0,0 0 15,0 0-15,0 0 0,-21 21 16,0 0 0,-1 21-16,1 0 0,0 0 0,-21 21 15,21 1-15,-1 20 0,1-20 16,0 20-16,0 1 0,0-1 0,0 1 16,-1-1-16,1 1 0,0-1 15,0 22-15,21-43 0,0 22 0,0-1 16,0-21-16,0 1 0,0-1 0,21-21 15,21 22-15,-20-22 0,20-21 0,0 21 16,22-21-16,-1 0 0,1 0 16,-1-21-16,1 21 0,-1-21 0,1-1 15,-1-20-15,1 21 0,-1-21 16,-20-1-16,20 1 0,-21 0 0,1-22 16,-22 1-16,21 20 0,-21-20 0,1-1 15,-22 1-15,0-1 0,0 1 16,0-1-16,0-20 0,-22 20 0,1 1 15,0-1-15,0 1 0,-21-1 0,-1 43 16,22-21-16,-21 20 0,-22 1 16,22 21-16,0 0 0,-22 21 0,1 1 15,-1 20-15,22 0 0,-22 1 0,1 20 16,20 1-16,1 20 0,0-20 0,-1-1 16,1 22-16,21-22 0,0 1 15,0 21-15,21-22 0,0 1 0,0-22 16,0 21-16,42-20 0,-21-1 15,21 0-15,1-20 0,-1-1 0,0 0 16,22 0-16,-1-21 0,1 0 16,-1 0-16,1 0 0,-1-21 0,1 0 15,-1 0-15,22-1 0,-21-20 0,-1 21 16,1-21-16,-1-1 0,1 1 0,-22 0 16,21 20-16,-20-20 0,-1 0 0,-21 21 15,0-1-15,1 1 0,-44 21 31,1 21-31,21 22 16,-21-22-16,0 0 0,0 0 0,0 22 16,21-1-16,-22-21 0,1 21 15,0-20-15,21-1 0,-21 21 0,0-21 16,21 0-16,0 1 0,-21-1 16,21 0-16,-22 0 0,22-42 31,22 0-16,-1 0-15,0-1 0,0 1 16,0-21-16,0 0 0,1-1 16,-1 22-16,21-21 0,-21-1 0,0 22 0,1-21 15,-1 21-15,0 21 0,0-21 16,0 21-16,0 0 0,1 0 0,-22 21 16,0 0-1,0 0-15,0 0 0,0 0 0,0 22 0,0-22 16,0 0-16,0 21 0,0-20 15,0-1-15,0 0 0,21 0 0,0 0 16,0 0-16,0 1 0,0-22 16,1 21-16,20-21 0,-21 0 15,0 0-15,22 0 0,-22 0 0,0-21 16,21-1-16,-21 1 0,22 0 0,-22 0 16,0-21-16,0 20 0,0-20 0,1 0 15,-1-1-15,0 1 0,0-21 16,0 20-16,0-20 0,1-1 15,-1 1-15,0-1 0,0-20 0,-21 20 16,21 1-16,0-1 0,-21 1 16,0 20-16,22 1 0,-22 21 0,0-22 0,0 22 15,0 42 1,-22 1-16,1 20 16,0 0-16,0 1 0,0-1 0,21 0 15,-21 22-15,-1-1 0,1-20 0,0 20 16,21 1-16,-21-1 0,21 1 15,-21-22-15,21 21 0,0 1 0,0-22 16,0 1-16,0 20 0,0-21 0,0-20 16,0 20-16,0-21 0,0 0 15,42 0-15,-21 1 0,0-22 0,1 0 16,-1 0-16,21 0 0,-21 0 16,22-22-16,-1 22 0,-21-21 0,21 0 15,1 0-15,-1-21 0,0 20 16,-20-20-16,20 21 0,-21-21 0,21 20 0,-20-20 15,-1 21-15,0-21 0,-21 20 16,0 44 15,-21-1-31,21 0 0,0 0 0,0 0 16,-21 0-16,21 22 0,0-22 16,0 0-16,0 0 0,0 0 0,0 1 15,0-1-15,21-21 0,0 21 16,0-21-16,0 0 0,0 0 0,1 0 15,20 0-15,-21 0 0,0 0 0,22 0 16,-22 0-16,21-21 0,-21 0 0,0-1 16,1 1-16,-1 0 0,0 0 15,0-21-15,0 20 0,-21 1 0,21-21 16,-21 21-16,22 0 0,-22-1 0,21 1 16,-21 0-16,-21 42 31,-1 0-31,1 1 0,21-1 15,-21 21-15,0-21 16,0 22-16,0-1 0,-1 0 0,1 1 16,0 20-16,0-21 0,0 1 0,0 20 15,-22 43-15,22-64 0,0 22 16,0-1-16,0 1 0,-1 84 16,1-84-16,0-1 0,0 64 15,0-63-15,0-22 0,21 21 16,-22 1-16,22-22 0,-21 1 0,21-1 15,-21 0-15,0 1 0,0-1 0,0-21 16,21 0-16,-43 0 0,22 1 0,0-1 16,-21 0-16,20-21 0,-20 0 15,0 0-15,-1 0 0,1 0 0,-21-21 16,20 0-16,1-1 0,0 1 0,-1-21 16,22 21-16,-21 0 0,21-1 0,-22-20 15,43 21-15,-21 0 0,21 0 0,0-1 16,0 1-16,0-21 0,0 21 15,0 0-15,0-22 0,0 22 0,21-21 16</inkml:trace>
  <inkml:trace contextRef="#ctx0" brushRef="#br0" timeOffset="49934.06">13462 5906 0,'0'0'0,"21"-22"0,-21 1 16,21 0-16,0 0 0,-21 0 0,22 0 15,-22-1-15,21 1 0,-21 0 16,0 42 0,0 0-16,0 1 15,0 20-15,0 0 0,-21 1 16,21-1-16,-22 0 0,1 1 16,0-1-16,21 0 0,-21 1 0,0 20 15,0-21-15,-1 1 0,1-1 0,0-21 16,21 22-16,0-22 0,0 0 0,0 0 15,0 0-15,21-42 32,0 0-32,1 0 0,-1 0 0,0-1 15,21 1-15,-21-21 0,1 21 16,-1 0-16,0-22 0,0 22 0,0-21 16,0 21-16,1-1 0,-1 1 0,0 0 15,0 21-15,0 0 16,-21 21-16,0 0 15,0 22-15,21-22 0,-21 0 0,0 0 16,0 22-16,0-22 0,22 21 0,-22-21 16,0 22-16,21-22 0,0 0 15,0 0-15,-21 0 0,21 0 0,0-21 16,22 0-16,-22 0 0,0 0 0,21 0 16,1 0-16,-22 0 0,21-21 0,1 21 15,-1-42-15,0 21 0,-21 0 16,22-1-16,-22-20 0,0 21 15,21-21-15,-42 20 0,22-20 0,-1 0 0,0-1 16,0 1-16,-21-21 0,0 20 16,0 1-16,21-22 0,-21 22 0,0 0 15,0 21-15,0-1 0,0 1 0,0 0 16,-21 21-16,0 21 16,0 0-16,0 22 0,21-1 15,-22 0-15,1 1 0,0-1 0,21 0 16,0 1-16,-21-1 0,21 0 0,-21 1 15,21-1-15,0-21 0,0 22 16,0-1-16,0-21 0,21 21 16,0-20-16,0-1 0,0 0 0,1-21 0,-1 0 15,0 21-15,0-21 0,21 0 16,-20 0-16,-1-21 0,21 21 0,-21-21 16,0 0-16,1-1 0,20 1 15,-21-21-15,21 21 0,-20 0 0,-1-22 16,0 22-16,0 0 0,0-21 0,0 20 15,1 1-15,-22 0 0,0 0 16,0 0-16,-22 42 31,22 0-31,-21 0 0,21 0 16,-21 1-16,0-1 0,21 21 0,-21-21 16,21 0-16,0 1 0,0 20 0,0-21 15,0 0-15,0 0 0,0 1 0,0-1 16,21 0-16,0 0 0,0 0 15,22-21-15,-22 0 0,0 0 16,21 0-16,1 0 0,-1 0 0,-21 0 16,21-21-16,1 0 0,-22 0 0,21 0 15,1-1-15,-22 1 0,0-21 0,21 0 16,-21 20-16,1-20 0,-1 0 16,0-1-16,0-20 0,0 21 0,0-1 15,1-20-15,-1 20 0,-21-20 16,0 21-16,21-1 0,-21 22 0,0 0 15,0 0-15,0 0 0,0 42 16,-21 0-16,0 21 16,21-21-16,-22 22 0,1 20 15,0-20-15,0-1 0,21 0 0,-21 1 16,21 20-16,-21-21 0,21 1 0,-22-1 16,22-21-16,0 22 0,0-1 0,0 0 15,0-21-15,22 1 0,-1 20 0,0-21 16,0 0-16,0-21 0,0 21 15,1-21-15,-1 0 0,21 0 0,-21 0 16,0 0-16,22-21 0,-22 0 0,21 0 16,-21 0-16,22-22 0,-22 22 15,21-21-15,-21 0 0,1 20 0,20-20 16,-21-21-16,0 20 0,0 1 0,1-22 16,-1 1-16,0 21 0,0-22 15,0 22-15,-21-1 0,0 1 16,0 21-16,0 0 0,0 0 0,-21 21 15,0 21-15,21 0 0,-21 21 0,0-21 16,-1 22-16,1-1 0,0 0 16,0 22-16,0-22 0,21 1 15,-21-1-15,-1 0 0,22 1 0,-21-1 16,21 0-16,0 1 0,0-1 0,-21 0 16,21-21-16,0 1 0,0 20 0,0-21 15,0 0-15,21-21 31,0 0-31,1-21 0,-1 0 16,0 0-16,-21 0 0,21-22 0,0 22 16,0 0-16,1 0 0,-1 0 0,0-1 15,-21 1-15,21 21 0,0 0 32,-21 21-32,0 1 0,0-1 15,0 0-15,0 0 0,0 0 0,0 0 16,0 1-16,0-1 0,0 0 0,0 0 15,21-21-15,-21 21 0,22 0 16,-1-21-16,0 0 0,0 0 0,0 0 16,22 0-16,-22 0 0,21 0 15,-21-21-15,22 21 0,-1-21 0,-21 0 16,21 21-16,1-21 0,-22 0 0,0-22 16,0 22-16,0 0 0,1 0 15,-1-22-15,0 22 0,-21 0 0,0 0 16,0 0-16,0 42 15,-21-21 1,21 21-16,0 0 0,-21 0 16,-1 1-16,22-1 0,-21 0 0,21 0 15,0 0-15,0 0 0,0 1 16,0-1-16,0 0 0,0 0 0,0 0 16,21-21-16,1 21 0,-1-21 0,0 0 15,0 0-15,0 0 0,0 0 0,1 0 16,-1 0-16,0 0 0,21-21 15,-21 21-15,1-21 0,-1 0 0,0 0 16,0 0-16,-21-1 0,21-20 16,0 21-16,1-21 0,-22 20 0,21 1 15,-21-21-15,21 21 0,-21 0 0,0 42 32,0 0-17,0 0-15,0 0 0,0 0 0,-21 1 16,0 20-16,21-21 0,-22 0 0,22 22 15,0-22-15,0 0 0,-21 0 0,21 0 16,-21 0-16,21 1 0,0-1 16,-21-21-1,21-21 1,0-1-16,0 1 16,0-21-16,0 21 0,0 0 15,0-22-15,21 1 0,0 0 0,0 20 16,1-20-16,20 0 0,-21-22 15,21 22-15,1 0 0,63-22 16,-64 22-16,0 21 0,1 21 16,-1 0-16,-21 0 0,21 0 0,-20 21 15,-1 0-15,-21 21 0,0-21 0,0 22 16,0-1-16,0 0 0,0 1 0,0-1 16,0 0-16,-21 1 0,-1-1 0,1-21 15,0 22-15,0-22 0,0 21 0,0-21 16,-1 0-16,22 1 15,-21-1-15,0-21 0,21-21 32,0-1-17,0 1-15,0 0 0</inkml:trace>
  <inkml:trace contextRef="#ctx0" brushRef="#br0" timeOffset="50122.46">17420 5736 0,'0'0'0,"-42"0"16,21 0-16,-1 0 15,1 0 1,0 0 0,21 21-16,-21 1 31,0-22-31,0 0 0</inkml:trace>
  <inkml:trace contextRef="#ctx0" brushRef="#br0" timeOffset="50354.33">15473 6054 0,'-21'0'16,"42"0"-16,-85 0 0,43 0 0,0 0 0,0 0 0,42 0 31,21 0-31,-21 0 16,22 0-16,-1 0 0,0-21 0,1 21 15,-1 0-15,0 0 0,-20-22 0,20 22 16,-21 0-16,21 0 0,-20-21 0,-1 21 16,-21-21-16,0 0 15</inkml:trace>
  <inkml:trace contextRef="#ctx0" brushRef="#br0" timeOffset="50514.24">15007 5673 0,'-21'-21'0,"42"42"0,-63-42 0,21 21 16,21-22 15,21 22-16,0 0-15</inkml:trace>
  <inkml:trace contextRef="#ctx0" brushRef="#br0" timeOffset="51030.75">19135 5779 0,'0'0'0,"21"-22"0,0-20 0,0 21 0,0-21 16,-21-1-16,0 1 0,21 0 0,-21 20 15,0-20-15,0 0 0,0 21 0,0-1 16,0 1-16,0 0 0,0 42 15,0 0 1,0 22-16,-21 20 0,0 1 0,21-1 16,-21 22-16,0 0 0,0-22 15,21 22-15,-22-1 0,1 1 16,0-21-16,0 20 0,-21-20 0,20-1 16,22 1-16,-21-22 0,0 22 0,0-22 15,0-21-15,21 21 0,-21-20 0,-1-1 16,22 0-16,-21-21 0,0 0 0,0 0 15,0 0-15,0 0 0,-1 0 16,1 0-16,-21-21 0</inkml:trace>
  <inkml:trace contextRef="#ctx0" brushRef="#br0" timeOffset="51740.34">18246 6223 0,'0'0'0,"0"-21"0,0 0 15,21 0 1,0 21-16,21 0 0,1 0 15,-1 0-15,21 0 0,1 0 0,21 0 16,-22-22-16,22 22 0,21-21 0,-22 21 16,22-21-16,0 0 0,0 0 0,0 0 15,-22-1-15,1 1 0,0-21 16,-22 21-16,1-22 0,-1 1 0,-21 0 16,-20-1-16,20-20 0,-21 21 0,0-22 15,0 22-15,-21-22 0,0 22 0,0 0 16,0 20-16,0-20 0,-21 21 15,0 21-15,0 0 0,0 0 16,0 21-16,-1 0 0,1 22 0,0-1 16,-21 21-16,21 1 0,-1-1 0,1 1 15,0 21-15,0-22 0,-21 22 0,20-22 16,1 1-16,0-1 0,0-20 16,0 20-16,0-21 0,-1 22 0,22-22 15,-21 1-15,0-22 0,21 21 0,-21-21 16,21 0-16,0 1 0,0-44 31,21 1-31,0 0 16,-21 0-16,43-21 0,-22 20 0,0-20 15,0 21-15,0-21 0,22 20 16,-22-20-16,0 21 0,0 0 0,21 21 16,-20-21-16,-1 21 0,0 0 0,0 0 15,0 21-15,0-21 0,-21 21 16,0 0-16,22 0 0,-22 0 0,21 1 15,-21-1-15,21 0 0,-21 0 0,21-21 16,0 21-16,-21 0 0,21-21 0,1 0 16,-1 0-16,0 0 0,0 0 0,0 0 15,0 0-15,22-21 0,-22 0 16,21 21-16,-21-21 0,1 0 16,-1 0-16,0-1 0,0 1 0,0 0 0,-21 0 15,0 0-15,0-22 0,0 22 16,0 0-16,0-21 0,0 21 15,-21 21-15,0 0 16,0 0-16,0 21 0,-1 0 0,1 0 16,21 0-16,-21 22 0,21-22 0,0 0 15,0 21-15,0-21 0,0 1 0,0-1 16,0 0-16,21 0 0,0 0 16,1-21-16,-1 0 0,0 0 15,21 0-15,-21 0 0,1 0 0</inkml:trace>
  <inkml:trace contextRef="#ctx0" brushRef="#br0" timeOffset="52143.05">22119 5186 0,'0'0'0,"0"-42"0,0 20 15,-21 22-15,0 22 16,21-1-16,-21 21 0,21 22 15,0-1-15,-22 1 0,1 20 0,0 1 16,21 0-16,-21-1 0,0 1 16,21 0-16,-21-22 0,-1 22 0,22-22 15,0 1-15,-21-1 0,21-20 0,-21-1 16,21 0-16,0 1 0,0-1 16,0-21-16,0 0 0,0 0 0,21-21 15,0 0-15,-21-21 16,0 0-1,0 0-15,0 0 0,0-22 0</inkml:trace>
  <inkml:trace contextRef="#ctx0" brushRef="#br0" timeOffset="52426.89">21696 5630 0,'0'0'16,"0"-63"-16,0-1 0,0 1 0,21-1 15,0 1-15,21-1 0,-20 22 0,20-21 16,0 20-16,1 1 0,-1 0 15,21 20-15,-20 1 0,20 21 0,1 0 16,-1 0-16,1 21 0,-1 22 16,1-1-16,-1 22 0,-20-22 0,-22 21 15,0 1-15,-21-22 0,0 22 0,0-1 16,-21-20-16,0-1 0,-22 21 0,1-20 16,-22-1-16,22 0 0,-21-20 15,20 20-15,1-21 0,0 0 0,-1 0 16,22 1-16,0-1 0,0 0 0,21 0 15,21-21 1,0 0-16,0 0 16,0 0-16,1 0 0,20 0 15</inkml:trace>
  <inkml:trace contextRef="#ctx0" brushRef="#br0" timeOffset="52894.62">22839 6011 0,'0'0'0,"42"0"15,0-42 1,-42 21-16,22 0 0,-22 0 0,0-1 16,0-20-16,0 21 0,0 0 0,-22 0 15,1 21-15,0-22 0,0 22 16,0 0-16,-22 0 0,22 0 0,-21 22 16,21-1-16,-22 21 0,1-21 15,0 22-15,21-1 0,-22-21 0,1 21 16,21 1-16,-22-1 0,22 0 0,21-20 15,0-1-15,-21 21 0,21-21 16,0 0-16,0 1 0,21-22 0,0 0 16,1 21-16,-1-21 0,21 0 0,-21 0 15,22-21-15,-1 21 0,0-22 0,-21 1 16,22 0-16,-1 0 0,-21 0 0,0 0 16,22-1-16,-22-20 15,0 21-15,0-21 0,-21-1 0,21 22 0,1-21 16,-1 21-16,-21-1 0,0 1 0,0 0 15,0 42 1,0 0-16,0 22 16,0-22-16,-21 0 0,21 21 0,0-20 15,0 20-15,-22-21 0,22 21 0,0-20 16,0-1-16,0 0 0,0 0 0,0 0 16,0 0-16,22 1 0,-1-22 15,0 0-15,0 0 0,21 0 16,-20 0-16,20 0 0,0 0 0,-21 0 15,22 0-15,-1-22 0,0 1 0</inkml:trace>
  <inkml:trace contextRef="#ctx0" brushRef="#br0" timeOffset="54467.34">23622 5842 0,'0'0'0,"0"-42"0,0 21 0,0-22 16,0 22-16,-21 21 15,0 0-15,-1 0 0,1 21 0,-21 0 16,21 1-16,-22-1 0,22 21 15,0 0-15,0-20 0,0 20 0,0 0 16,-1-21-16,22 22 0,-21-1 0,21-21 16,0 22-16,0-22 0,0 21 0,0-21 15,0 0-15,21 1 0,1-1 0,20 0 16,-21 0-16,21-21 16,-20 0-16,20 0 0,0 0 0,1 0 15,-1 0-15,21 0 0,-20 0 0,-1-21 16,0 0-16,-20 0 0,20-1 0,-21 1 15,21 0-15,-20-21 0,-1-1 0,-21 1 16,21 0-16,0-22 0,0 1 16,-21-1-16,21-20 0,1 20 0,-22 1 15,21-22-15,0 43 0,-21-22 0,0 22 16,0-1-16,21 22 0,-21 0 0,0 0 16,0 42-1,0 0-15,0 22 0,0-1 16,0 0-16,-21 22 0,0-22 0,0 22 15,-1-1-15,22 1 0,-21-1 16,0 1-16,0-22 0,0 0 16,0 22-16,21-22 0,0-21 0,-22 22 15,22-22-15,-21 0 0,21 0 0,0 0 16,0 0-16,0-42 31,21 21-31,1-21 0,-1 0 16,0 0-16,0-22 0,0 22 0,0 0 15,22 0-15,-22-21 0,0 20 16,0 1-16,22 0 0,-22 0 0,0 21 16,0-21-16,0 21 0,0 0 0,1 0 15,-22 21 1,0 0-16,0 0 0,-22 0 16,22 1-16,-21-22 0,0 21 15,0-21-15,0 0 0,0 0 0,-1 21 16,1-21-16,0 0 0,0 0 15,0 0-15,0 0 0,-1 21 16,22 0-16,0 0 16,0 1-16,0-1 15,22 0-15,-1 0 0,-21 0 16,21-21-16,0 21 0,0 1 16,0-22-16,1 21 0,20-21 15,0 21-15,1-21 0,-1 0 0,0 0 16,22 0-16,-1 0 0,1 0 0,-22 0 15,22 0-15,-1 0 0,1 0 0,-1 0 16,-21-21-16,22 0 0,-22-1 16,-21 1-16,22 0 0,-1 0 0,-21-21 15,0 20-15,1-20 0,-22 21 0,0-21 16,0-1-16,0 22 0,0 0 0,0 0 16,0 0-16,0-1 0,-22 22 0,1 0 15,0 0-15,0 0 0,0 0 16,0 22-16,-22-1 0,22 0 0,-21 0 15,-1 0-15,22 0 0,-21 22 16,0-22-16,20 21 0,1-21 0,-21 1 16,42-1-16,0 0 0,0 0 15,0 0-15,0 0 0,0 1 0,21-22 16,21 21-16,-20-21 0,-1 0 16,21 0-16,-21 0 0,22 0 0,-22 0 15,21-21-15,-21-1 0,22 22 0,-22-21 16,0 0-16,0 0 0,21 0 15,-20 0-15,-1-1 0,0 1 16,-21-21-16,21 21 0,-21 0 0,21-1 16,-21 1-16,-21 21 15,0 0 1,0 21-16,0 1 0,-1-1 16,1 21-16,0-21 0,0 0 0,0 1 15,0-1-15,21 21 0,-22-21 0,22 0 16,0 1-16,0-1 0,22 0 15,-1-21-15,0 0 0,21 21 0,-21-21 16,22 0-16,-1 0 0,-21 0 16,22 0-16,-1 0 0,0 0 0,1-21 15,-1 21-15,0-21 0,1 0 0,-22-1 16,21 1-16,-21 0 0,22 0 0,-22-21 16,0 20-16,0-20 0,0 21 0,-21-21 15,0 20-15,0 1 16,0 0-16,0 0 0,-21 21 0,0 0 15,0 0-15,-22 0 0,22 0 0,-21 21 16,0 0-16,-1-21 0,22 43 0,-21-22 16,21 0-16,-22 0 0,22 0 0,0 0 15,21 1-15,0-1 0,0 0 16,0 0-16,0 0 16,21-21-16,0 21 15,0-21-15,1 22 0,-1-22 16,0 21-16,0-21 0,0 21 0,-21 0 15,21 0-15,-21 0 0,22 1 16,-22-1-16,0 21 0,0-21 0,0 22 16,0-1-16,-22 0 0,1-21 0,0 22 15,0-1-15,0 0 0,-22 1 16,22-1-16,-21-21 0,21 22 0,-22-1 0,22 0 16,-21 1-16,21-1 0,-22-21 0,22 21 15,0 1-15,-21-1 16,21 0-16,-1-20 0,1 20 0,0-21 15,21 21-15,-42 1 0,42-22 16,-21 0-16,21 0 0,0-42 31,0 0-31,21 0 16,0 0-16,0-1 0,0-20 0,0 0 16,22-1-16,-1 1 0</inkml:trace>
  <inkml:trace contextRef="#ctx0" brushRef="#br0" timeOffset="54826.1">26014 6350 0,'0'0'0,"-21"-21"16,-1 21 0,22-21-16,0 0 15,22 21-15,-1-22 16,0 22-16,21-21 0,-21 21 0,1-21 15,-1 21-15,0-21 0,0 0 16,0 0-16,-21-1 0,21 1 16,-21 0-16,-21 21 15,0 0-15,0 0 0,-21 0 16,20 21-16,-20 0 0,21 1 0,-21-1 16,20 21-16,-20-21 0,21 22 15,21-22-15,0 0 0,0 21 0,0-21 16,0 1-16,0-1 0,0 0 0,21 0 15,21 0-15,-20-21 0,-1 21 16,21 1-16,-21-22 0,22 0 0,-22 0 16,21 0-16,-21 0 0,0 0 15,1 0-15,-1 0 0,0-22 0,-21 1 16</inkml:trace>
  <inkml:trace contextRef="#ctx0" brushRef="#br0" timeOffset="55847.01">4699 9821 0,'0'0'0,"0"-21"0,0 0 0,21 0 16,-21 42 15,0 21-31,0-20 16,0-1-16,0 0 0,0 0 0,0 21 15,0-20-15,0-1 0,-21 0 16,21 0-16,-21 0 0,21 0 16,0 1-16,0-1 0,0 0 15,-21-21 1,-1 0-16,1-21 16</inkml:trace>
  <inkml:trace contextRef="#ctx0" brushRef="#br0" timeOffset="56014.91">4657 9546 0,'0'-21'0,"0"42"0,0-63 16,0 21-16,-22 21 16,22 21 30,22 0-46</inkml:trace>
  <inkml:trace contextRef="#ctx0" brushRef="#br0" timeOffset="56418.71">4911 9631 0,'0'0'0,"0"21"15,0 21-15,0-20 16,0-1-16,0 0 0,0 21 0,0-21 15,0 1-15,0 20 0,0-21 0,0 0 16,0 0-16,0 1 0,0-1 0,0 0 16,0 0-16,0 0 15,0-42 17,0 0-32,0 0 15,21 0-15,-21-1 0,21 1 16,0-21-16,0 21 0,0-22 0,1 1 15,-22 21-15,21-21 0,0 20 16,0 1-16,0 0 0,0 21 16,1 0-16,-1 0 0,0 0 0,-21 21 15,21 0-15,-21 1 0,0-1 0,0 21 16,0-21-16,0 22 0,0-1 0,0-21 16,0 0-16,0 22 0,0-22 15,0 0-15,0 0 0,0 0 0,0 0 16,0 1-16,0-1 0,0-42 47,21-1-47</inkml:trace>
  <inkml:trace contextRef="#ctx0" brushRef="#br0" timeOffset="56654.58">5673 9335 0,'0'0'15,"0"21"1,0 21-16,0-21 16,0 22-16,0-1 0,0 0 15,-22 1-15,1 20 0,0-21 0,21 22 16,0-22-16,-21 1 0,21-1 0,-21 0 16,21 1-16,0-22 0,0 21 0,0-21 15,0 0-15,0 1 0,0-1 16,0 0-16,21-21 0,0 0 15,0 0-15,0 0 0,1 0 16,-1 0-16,0-21 0</inkml:trace>
  <inkml:trace contextRef="#ctx0" brushRef="#br0" timeOffset="56822.48">5482 9885 0,'0'0'0,"0"-21"0,21 0 15,0 21 1,1-22-16,20 22 0,-21 0 16,0-21-16,22 21 0,-22 0 0,21-21 15,-21 21-15,22-21 0,-1 0 16,0 21-16</inkml:trace>
  <inkml:trace contextRef="#ctx0" brushRef="#br0" timeOffset="57371.53">7218 10012 0,'0'0'0,"21"-21"15,0 0-15,-21-1 0,0 1 16,0 0-16,0 0 0,21 0 0,-21-22 15,0 22-15,0 0 0,0-21 16,0 21-16,-21-22 0,0 22 0,21 0 16,-21 0-16,0 21 0,-1 0 0,1 0 15,0 0-15,0 21 0,-21-21 0,20 42 16,-20-21-16,21 1 16,0 20-16,0 0 0,-22 1 0,22-22 0,21 21 15,-21 0-15,21-20 0,0 20 16,0-21-16,0 0 0,0 0 0,21 1 15,-21-1-15,21-21 0,0 0 16,22 0-16,-22 0 0,0 0 0,0 0 16,22 0-16,-22 0 0,21-21 0,-21-1 15,0 1-15,22 0 0,-22 0 0,0 0 16,0 0-16,0-1 0,1-20 0,-22 21 16,0 0-16,21-22 0,-21 22 15,21 0-15,-21 0 0,0 0 0,0 42 31,0 0-15,-21 21-16,21-20 0,0-1 16,0 21-16,0-21 0,0 0 0,0 22 15,0-22-15,0 0 0,0 0 0,0 0 16,21-21-16,-21 22 0,21-1 0,0-21 16,0 0-16,1 0 0,-1 0 0,0 0 15,0 0-15,0 0 0,22-21 16,-22 21-16</inkml:trace>
  <inkml:trace contextRef="#ctx0" brushRef="#br0" timeOffset="57596.41">8191 9716 0,'0'0'0,"0"-22"16,22 22-1,-1-21-15,0 21 0,0 0 16,0-21-16,0 21 0,1 0 16,-1 0-16,0 0 0,0 0 0,0 0 15,0 0-15,-21 21 32,-21-21-32</inkml:trace>
  <inkml:trace contextRef="#ctx0" brushRef="#br0" timeOffset="57742.84">8128 9906 0,'0'0'0,"0"42"16,21-42-1,0 0-15,0 0 16,1 0-16,-1 0 0,0 0 16,0 0-16,0 0 0,0 0 0,1-21 15,-1 0-15,21 21 0,-21-21 0,0 0 16</inkml:trace>
  <inkml:trace contextRef="#ctx0" brushRef="#br0" timeOffset="57986.7">9038 9398 0,'0'0'0,"0"-21"16,0 42 15,0 0-31,0 0 0,0 1 15,0 20-15,0-21 0,0 21 0,0 1 16,-21-1-16,21-21 0,0 22 16,0-1-16,-21-21 0,21 21 0,-21-20 15,21-1-15,-22 0 0,22 0 16,0 0-16,0 0 0,22-21 31,-1 0-31,0-21 0,0 0 0</inkml:trace>
  <inkml:trace contextRef="#ctx0" brushRef="#br0" timeOffset="58346.5">9567 9419 0,'0'0'0,"-42"0"16,42 21-16,-21-21 0,0 22 0,-1 20 15,22-21-15,-21 0 0,0 22 16,0-22-16,21 21 0,0-21 15,0 22-15,0-22 0,0 0 0,0 21 16,0-21-16,0 1 0,0-1 0,0 0 16,21-21-16,-21 21 0,21-21 0,0 0 15,1 0-15,20 0 0,-21 0 0,0 0 16,0 0-16,1-21 0,20 0 0,-21 0 16,0-1-16,0 1 0,1 0 15,-22 0-15,0 0 0,0-22 0,0 1 16,0 0-16,0 21 0,0-22 0,0 22 15,-22-21-15,22 21 0,-21-1 0,0 1 16,0 21-16,0 0 16,0 0-16,-1 0 0,1 0 15,0 0-15,21 21 0,0 1 16,0-1-16,0 0 16,21-21-16</inkml:trace>
  <inkml:trace contextRef="#ctx0" brushRef="#br0" timeOffset="58546.38">10435 9525 0,'0'-21'0,"0"42"78,0 0-78,0 0 16,0 1-16</inkml:trace>
  <inkml:trace contextRef="#ctx0" brushRef="#br0" timeOffset="58727.28">10477 9821 0,'0'0'0,"0"22"0,-21-1 15,21 0-15,0 0 0,-21 21 16,21-20-16,0-1 0,0 0 16,0 0-16,0 21 0,-21-20 0,0-1 15,21 0-15,-21 0 0,-1 0 0,1 0 16,0-21-16,0 22 0,0-1 0,-22 0 16,22 0-16,-42-21 0,20 21 0,-20 0 15</inkml:trace>
  <inkml:trace contextRef="#ctx0" brushRef="#br0" timeOffset="63234.38">3069 11578 0,'0'0'0,"0"-21"15,0 0-15,21 21 0,-21-21 16,0 42 15,0 0-31,0 21 16,-21-20-16,21 20 0,-21 0 0,21 1 16,0-1-16,0 21 0,-21-20 0,21 20 15,-21 1-15,21-22 16,0 22-16,0-1 0,-22-21 0,1 1 15,21 20-15,-21-20 0,21-22 0,0 21 16,0-21-16,0 22 0,0-22 0,0 0 16,0 0-16,0 0 15,0-42 1,0 0 0,0 0-16,21-22 15,-21 22-15,21-21 0</inkml:trace>
  <inkml:trace contextRef="#ctx0" brushRef="#br0" timeOffset="63847.03">3133 11536 0,'0'0'16,"-22"0"-16,44 0 46,20 0-46,-21 0 0,21 0 0,1 21 16,20-21-16,-20 0 0,20 0 16,1 0-16,20 0 0,-20 0 0,20 0 15,-20 0-15,21 0 0,-22 0 16,1 0-16,-1 0 0,22 0 16,-22-21-16,-20 21 0,20 0 0,-21 0 15,1 0-15,-1-21 0,-21 21 0,0 0 16,1 0-1,-22 21 1,0 0 0,0 0-16,0 0 0,-22 1 0,22 20 15,0-21-15,0 21 0,0-20 16,0 20-16,0 0 0,0 1 0,0-1 16,0 0-16,0 1 0,0-1 15,0 0-15,0 1 0,0-1 16,0 0-16,0 1 0,0-1 0,0-21 15,0 21-15,0-20 0,0-1 0,0 0 16,0 0-16,0 0 0,0 0 0,0 1 16,0-1-16,-21-21 0,0 21 15,0-21-15,0 0 0,-22 21 0,1-21 16,0 0-16,-22 0 0,1 0 0,-1 0 16,-20 0-16,-1 0 0,-21 0 0,0 0 15,22 0-15,-22 0 0,21 0 16,0-21-16,22 21 0,-1 0 15,1 0-15,21-21 0,-1 21 0,1 0 16,21 0-16,0 0 0,-1 0 0,22-21 16,-21 21-16,21-22 15,0 1 1,21 0-16,1 21 0,20-21 0,-21 0 16,0-22-16,22 22 0</inkml:trace>
  <inkml:trace contextRef="#ctx0" brushRef="#br0" timeOffset="64190.84">3810 11409 0,'0'-42'16,"0"20"-16,0 1 16,-21 21-1,21 21-15,0 1 0,0 20 16,0 0-16,0 1 0,-21-1 0,21 21 15,0 1-15,0-1 0,-22 1 0,22-1 16,0 22-16,-21-21 0,0 20 16,21-20-16,-21-1 0,0 22 0,0-22 15,21-20-15,-22 20 0,1 1 0,0-1 16,21-20-16,0 20 0,-21-21 0,21 1 16,-21-1-16,21 0 15,0-20-15,0-1 0,0 21 0,0-21 16,0 0-16,0-42 31,0 0-15,0 0-16,0-21 0,0 20 0,0-20 15,0 21-15,0-21 0,0-1 0</inkml:trace>
  <inkml:trace contextRef="#ctx0" brushRef="#br0" timeOffset="64593.61">3027 12107 0,'0'0'0,"-43"0"0,22 0 0,0 0 15,0 0-15,0 0 0,42 0 32,21 0-32,-21 0 15,22 0-15,-1 0 0,0 0 16,22 0-16,-1 0 0,1 0 0,21 0 15,-1 0-15,-20 0 0,20 0 0,1 0 16,0 0-16,-22 0 0,22 0 16,-22 0-16,1 0 0,-1-21 0,1 21 15,-22 0-15,1 0 0,-1 0 16,0 0-16,-21 0 0,1-21 0,-1 21 16,-21-21 62,-21 21-47,-1 0-15</inkml:trace>
  <inkml:trace contextRef="#ctx0" brushRef="#br0" timeOffset="65819.05">3514 10224 0,'0'0'0,"21"-22"0,-21 1 15,21 21-15,-21-21 0,21 0 16,-21 42 15,0 0-31,0 0 0,0 22 0,-21-22 16,21 21-16,-21 1 0,21-1 16,-21 0-16,21 22 0,0-22 15,0 0-15,-22 1 0,22-1 0,-21 0 16,21 1-16,0-1 0,0-21 0,-21 22 15,21-22-15,-21 0 0,21 0 16,0 0-16,0-42 31,0 0-15,0 0-16,0 0 0,0-1 0,0-20 16,21 0-16,0 21 0,-21-43 15,21 22-15,1-1 0,-1-20 16,0-1-16,0 1 0,0 21 0,0-22 15,1 22-15,-1-1 0,0 1 0,0 21 16,0 0-16,0 0 0,1-1 16,-1 22-16,-21 22 0,21-1 15,-21 0-15,21 21 0,-21-21 0,0 22 16,0 20-16,0-20 0,0-1 16,0 21-16,0-20 0,0-1 0,0 0 15,0 1-15,0-1 0,0 0 0,0-20 16,0 20-16,0-21 0,0 0 15,0 0-15,0 1 0,0-1 16,0-42 15,-21-1-31,0 1 16</inkml:trace>
  <inkml:trace contextRef="#ctx0" brushRef="#br0" timeOffset="66025.92">3492 10562 0,'0'0'0,"22"0"32,-1 0-17,0 0-15,21 0 0,-21 0 16,22 0-16,-22 0 0,21 0 0,1 0 16,-1 0-16,0 0 0,1-21 0,-22 21 15,21 0-15,-21 0 0,22-21 16,-22 21-16,0 0 15</inkml:trace>
  <inkml:trace contextRef="#ctx0" brushRef="#br0" timeOffset="66913.42">4424 12510 0,'-21'0'16,"-1"21"0,22 0-16,-21 0 15,21 0-15,-21 0 0,0 22 16,21-22-16,0 0 0,0 21 15,-21 1-15,21-22 0,-21 21 0,21-21 16,0 22-16,0-1 0,0-21 0,0 0 16,0 22-16,0-22 0,0 0 15,0 0-15,0 0 0,0 1 0,0-1 16,21 0-16,0-21 0,0 0 0,0 21 16,22-21-16,-22 0 0,21 0 15,22 0-15,-22 0 0,0 0 0,22 0 16,-22 0-16,22 0 0,-1 0 0,1 0 15,-22 0-15,21 0 0,1-21 0,-1 21 16,1-21-16,-1 21 16,1-21-16,-1 21 0,1-22 0,-1 22 15,-20-21-15,-1 21 0,0 0 0,1 0 16,-22 0-16,0 0 0,0 0 0,-42 0 31,0 0-31,0 0 0,0 0 16,-1 0-16,-20 0 0,21 0 0,-21 0 15,-1 0-15,22 21 0,-21-21 0,-1 0 16,22 0-16,-21 22 0</inkml:trace>
  <inkml:trace contextRef="#ctx0" brushRef="#br0" timeOffset="67475.62">4339 12764 0,'0'0'0,"0"-22"0,0 1 15,0 0 1,0 42 15,0 0-31,0 1 0,0-1 0,0 21 16,0 0-16,-21 1 0,21-1 15,0 0-15,0 1 0,0-1 0,0 22 16,0-22-16,0 0 0,0 1 0,0-1 16,0 0-16,0 1 0,-21-1 15,21 0-15,0 1 0,0-1 0,0 0 16,0 1-16,0-1 0,0-21 15,0 21-15,0-20 0,0 20 16,0-21-16,21 0 0,0 0 0,0 1 16,0-1-16,1-21 0,-1 0 15,0 0-15,21 0 0,1 0 0,-1 0 16,0 0-16,22 0 0,-1 0 16,1 0-16,-1-21 0,22 21 0,0 0 15,-1 0-15,22-22 0,-21 22 0,21 0 16,-22 0-16,22-21 0,-21 21 0,-1 0 15,-20 0-15,-1 0 0,1 0 16,-22 0-16,-21 0 0,22-21 0,-22 21 16,-42 0 15,0 0-31,-1 0 0,1 0 0,-21 0 16,0 0-16,-1 0 0,1-21 15</inkml:trace>
  <inkml:trace contextRef="#ctx0" brushRef="#br0" timeOffset="68066.53">4508 13589 0,'0'0'0,"0"-21"0,0 42 47,0 0-47,0 0 16,-21 1-16,21 20 0,0-21 0,0 0 16,0 22-16,0-22 0,0 21 15,0-21-15,0 22 0,0-1 0,0 0 16,0-21-16,0 22 0,0-1 0,0 0 15,0 1-15,0-1 0,0 0 16,0 1-16,0-1 0,0 0 16,0 1-16,0-1 0,0 0 0,0 1 15,0-22-15,0 0 0,0 0 0,0 0 16,0 1-16,21-1 0,-21 0 0,0 0 16,22-21-16,-1 21 0,0-21 15,0 0-15,0 21 0,0-21 16,22 0-16,-22 0 0,21 0 0,22 0 15,-22 0-15,22 0 0,-1 0 0,1 0 16,-1-21-16,1 21 0,-1 0 16,22-21-16,-22 21 0,22-21 15,-22 21-15,1 0 0,-1 0 0,1-21 16,-1 21-16,1 0 0,-22 0 0,1 0 16,-22 0-16,21 0 0,-21 0 0,0 0 15,1-21-15,-44 21 47,-20 0-47,21 0 0,-21 0 16,-1 0-16,1 0 0,0 0 0,-22 0 15,1 0-15,-1 0 0</inkml:trace>
  <inkml:trace contextRef="#ctx0" brushRef="#br0" timeOffset="68654.2">4530 14309 0,'0'0'0,"-43"-21"0,22-1 0,0 1 0,0-21 15,0 21-15,-1 0 0,1-1 16,21 1-16,-21 0 0,21 0 0,0 0 16,0 0-16,21 21 15,0 21 1,-21 0-16,0 0 15,0 0-15,22 22 0,-22-22 0,0 21 16,0 0-16,0 1 0,0-1 16,0 0-16,0 22 0,0-22 0,0 22 15,0-22-15,0 22 0,0-22 16,0 21-16,0-20 0,0 20 0,-22-20 16,22 20-16,0 1 0,0-22 0,0 21 15,0-20-15,-21-1 0,21 22 0,0-22 16,0 0-16,0-21 0,0 22 15,0-22-15,0 0 0,0 21 0,0-20 16,21-1-16,1-21 16,-1 21-16,0-21 0,21 0 0,-21 0 15,22 0-15,-1 0 0,22-21 0,-22 21 16,21-21-16,-20 21 16,20-22-16,1 22 0,-22 0 0,22-21 15,-1 21-15,-21 0 0,22 0 0,-1 0 16,-20 0-16,20 0 0,-20 0 0,20 0 15,-21 0-15,1 0 0,-1 0 0,0 21 16,1-21-16,-1 0 0,-21 0 16,22 22-16,-22-22 0,0 0 0,0 0 15,0 21-15,0-21 0,1 0 0,-1 0 16,-21 21-16,-21-21 16,-1 21-16,1-21 15,0 0-15,0 0 16,0 0-16,-22 0 0,22 0 0,-21 0 15,0 0-15,20 0 0,-20 0 0,0 0 16,-1 0-16,1 0 0</inkml:trace>
  <inkml:trace contextRef="#ctx0" brushRef="#br0" timeOffset="69174.89">4530 15388 0,'0'0'0,"-22"-21"16,1 21-16,0-21 16,0 21-16,0 0 15,0 0 1,-1 21-16,22 0 0,-21-21 16,21 43-16,0-22 0,-21 0 15,0 0-15,21 21 0,0 1 0,-21-22 16,21 21-16,-21 1 0,-1-1 0,22 0 15,0-21-15,-21 22 0,21-1 0,-21 0 16,21 1-16,0-22 0,0 21 16,0-21-16,0 22 0,0-22 15,0 0-15,0 0 0,21 0 0,0 1 16,1-22-16,-1 21 0,0-21 0,0 0 16,0 0-16,22 0 0,-22 0 0,21 0 15,0 0-15,1 0 0,-1 0 16,0-21-16,22 21 0,-1-22 0,1 1 15,-1 21-15,-20-21 0,20 21 0,1 0 16,-1-21-16,-20 21 0,20 0 0,-21 0 16,22 0-16,-22 0 0,1 0 15,20 0-15,-21 0 0,1 0 0,-22 0 16,21 0-16,-21 0 0,22 0 0,-22 0 16,0 0-16,0 0 0,0 0 15,1 0-15,-1 0 0,0 0 16,0 0-16,0 0 15,0 0-15,1 0 16,-22-21-16,0 0 16,21-1-16,-21 1 0,21 0 0</inkml:trace>
  <inkml:trace contextRef="#ctx0" brushRef="#br0" timeOffset="69910.82">6096 12912 0,'0'21'15,"0"-42"-15,0 63 0,0-21 0,0 0 16,0 1-16,-21-22 0,21 21 16,0 0-16,0 0 15,21-21 17,0-21-32,0 0 15,0 0-15,22 21 0,-22-43 0,21 22 16,-21 0-16,43 0 0,-22 0 15,1-1-15,20 1 0,-21 0 0,1 0 16,-1 21-16,0 0 0,1 0 0</inkml:trace>
  <inkml:trace contextRef="#ctx0" brushRef="#br0" timeOffset="70562.44">6456 13018 0,'0'-22'15,"21"22"-15,0 0 16,-21-21-16,21 21 0,0 0 16,1 0-16,20-21 15,-21 21-15,0 0 0,22 0 0,-1 0 16,-21 0-16,21 0 0,1 0 0,-1 21 15,0 0-15,1 1 0,-22-1 0,21 0 16,-21 0-16,1 21 0,-1-20 16,-21 20-16,0-21 0,0 21 0,0 1 15,-21-22-15,-1 21 0,-20 1 16,0-22-16,21 21 0,-22 0 0,-20-20 16,20-1-16,1 21 0,21-21 15,-21 0-15,-1 1 0,22-22 0,0 21 16,0 0-16,0-21 0,-1 0 0,1 0 15,0 0 1,0 0-16,21-21 16,0 0-1,0-1-15</inkml:trace>
  <inkml:trace contextRef="#ctx0" brushRef="#br0" timeOffset="70814.3">6519 13504 0,'-21'0'16,"0"0"0,0 22-16,21-1 0,-21-21 0,-1 21 15,1 0-15,21 0 0,-21 0 16,0-21-16,21 22 0,0-1 0,21-21 47,0 0-47,22 0 0,-22 0 15,21 0-15,-21 0 0,22-21 0,-22 21 16,21 0-16,0 0 0,-20 0 16,20 0-16,-21 0 0,0 0 0,0 0 15,1 0-15,-1 0 0</inkml:trace>
  <inkml:trace contextRef="#ctx0" brushRef="#br0" timeOffset="71369.98">6498 13801 0,'0'0'0,"0"-21"0,0-1 15,0 1-15,21 0 0,0 21 16,1 0-16,-1 0 15,0-21-15,21 21 0,-21 0 0,1 0 16,20 0-16,-21 21 0,21 0 0,-20 0 16,-1 1-16,21-1 0,-21 0 0,-21 0 15,21 0-15,-21 22 0,22-22 16,-22 0-16,0 0 0,0 0 0,0 0 16,-22 1-16,1-1 0,0 0 0,-21 0 15,21 0-15,-22 0 0,22 1 0,-21-1 16,-1 0-16,1 0 0,0 0 15,-1 0-15,22 1 0,-21-1 16,21-21-16,-22 21 0,22-21 0,0 0 16,21 21-16,-21-21 0,21-21 31,0 0-31,0 0 16,0-1-16,0 1 0,21 0 15,-21 0-15,0 0 0,0 0 0,0-1 16</inkml:trace>
  <inkml:trace contextRef="#ctx0" brushRef="#br0" timeOffset="71581.86">6413 14076 0,'-21'0'32,"42"0"-32,-21 21 15,-21 0-15,0 0 0,0-21 16,21 22-16,-21-1 0,0 0 0,-1 0 16,22 0-16,-21 0 0,0 1 15,21-1-15,21-21 31,0 0-31,1 0 0,-1 0 16,0 0-16,21-21 0,-21 21 0,1 0 16,20-22-16,-21 22 0,0 0 15,22 0-15,-22 0 0,0 0 0,0 0 16,0 0-16,0 0 0</inkml:trace>
  <inkml:trace contextRef="#ctx0" brushRef="#br0" timeOffset="72170.91">6540 14563 0,'0'0'0,"0"-43"16,0 22-1,22 21-15,-1-21 0,0 21 0,0 0 16,21-21-16,1 21 0,-1 0 0,-21 0 16,22 0-16,-1 0 0,0 0 0,1 0 15,-1 21-15,-21 0 0,21 0 16,-20 22-16,-1-22 0,0 21 0,0-21 15,-21 22-15,0-1 0,0-21 0,0 22 16,0-1-16,-21-21 0,-21 21 0,20-20 16,-20-1-16,0 21 0,-22-21 15,22 0-15,-22 1 0,1-1 16,21 0-16,-22 0 0,22 0 0,-1 0 0,1-21 16,0 0-16,-1 0 0,22 0 15,0 0-15,0 0 0,0 0 0,21-21 31,0 0-31,0 0 16,0 0-16,21 0 0,0 21 16,-21-22-16,21 1 0</inkml:trace>
  <inkml:trace contextRef="#ctx0" brushRef="#br0" timeOffset="72430.99">6498 14901 0,'-21'0'16,"0"0"-16,0 0 15,-1 22-15,1-1 16,0 0-16,0-21 0,0 21 0,21 0 16,-21-21-16,21 21 0,-22-21 0,22 22 15,-21-22-15,21 21 16,0 0 0,21-21-16,1 0 15,-1 21-15,0-21 0,0 0 0,0 21 16,0-21-16,1 21 0,-1-21 0,21 0 15,-21 0-15,0 22 0,22-22 16,-22 0-16,21 0 0,-21 0 0,22 0 16,-22 0-16,0 0 0,0 0 15,0-22-15</inkml:trace>
  <inkml:trace contextRef="#ctx0" brushRef="#br0" timeOffset="72822.75">6710 15177 0,'0'-22'16,"0"1"0,21 21-16,0 0 15,0 0-15,0 0 0,1 0 0,20 0 16,-21 0-16,21 0 0,-20 0 15,-1 21-15,21-21 0,-21 22 0,0-1 16,1 0-16,-1 21 0,0-21 0,-21 1 16,0 20-16,0-21 0,0 21 0,0 1 15,0-22-15,0 21 0,-21-21 0,0 22 16,-1-22-16,-20 0 0,0 21 16,21-20-16,-43-1 0,22 0 0,-1 0 15,1 0-15,0 0 0,-1 1 0,-20-22 16,42 0-16,-22 21 0,1-21 0,0 0 15,21 0-15,-1 0 0,1 0 16,0 0-16,0 0 0,0 0 16,0 0-16,21-21 15,0-1-15,0 1 16</inkml:trace>
  <inkml:trace contextRef="#ctx0" brushRef="#br0" timeOffset="73074.42">6477 15642 0,'0'21'0,"-21"-21"16,0 22-16,-1-1 0,1 0 15,0 0-15,0 0 0,-21-21 16,20 21-16,1 1 0,0-1 0,0 0 16,0 0-16,0 0 0,-1 0 0,22 1 15,0-1-15,43-21 31,-22 0-31,0 0 0,21 0 16,-20 0-16,20 0 0,0 0 0,1 0 16,-1 0-16,0 0 0,-21-21 0,22 21 15,-1 0-15,-21-22 0,22 22 0,-1-21 16,-21 21-16</inkml:trace>
  <inkml:trace contextRef="#ctx0" brushRef="#br0" timeOffset="73890.06">11769 11176 0,'0'0'16,"0"-42"-16,0 21 0,0-1 0,0 1 16,0 0-16,0 42 15,0 22 1,0-22-16,-22 42 0,22-20 0,-21 20 15,21-21-15,0 22 0,0-1 16,0 1-16,0 21 0,0-22 16,0 1-16,0-1 0,0 1 0,0 20 15,0-41-15,0 20 0,0 1 0,0-22 16,0 0-16,21 1 0,-21-22 0,22 21 16,-22-21-16,0 0 0,21-21 15,0 0 1,-21-21-16,21 21 0,0-42 0,0 21 15,1-22-15,-1 1 0</inkml:trace>
  <inkml:trace contextRef="#ctx0" brushRef="#br0" timeOffset="74446.89">12150 10986 0,'0'0'15,"21"0"17,0 0-32,21 0 0,1 0 0,-1 0 15,0 0-15,22 0 0,-22 0 0,22 0 16,20 0-16,-20 0 0,20 0 16,22 0-16,-21 0 0,21 0 15,-22 0-15,1 0 0,0 0 0,-1-22 16,-20 22-16,-1 0 0,-20 0 0,-1 0 15,0 0-15,-20 0 0,-1 0 0,-21 22 32,0-1-32,-21 0 15,21 0-15,-22 0 0,1 22 16,0-22-16,0 21 0,0 0 0,21 1 16,0 20-16,-21-20 0,21-1 0,0 0 15,0 1-15,0 20 0,0-21 0,0 1 16,0-1-16,0 0 0,0 22 15,0-22-15,0 1 0,0-1 0,0 0 16,0 1-16,21-1 0,-21 0 16,0 1-16,0-22 0,0 21 0,0-21 15,-43 0-15,22 1 0,-21-1 0,0 0 16,-22-21-16,1 21 0,-22-21 0,0 0 16,1 0-16,-1 0 0,-21 0 0,0 0 15,0 0-15,-21 0 0,22 0 0,20-21 16,-21 0-16,21 21 0,22-21 15,21 21-15,-1 0 0,1-22 0,21 22 16,0-21-16,21 0 0,0 0 16,21 0-16,21 21 0,-21-21 15,22-1-15,-1-20 0,0 21 0,22 0 16,-22-22-16</inkml:trace>
  <inkml:trace contextRef="#ctx0" brushRef="#br0" timeOffset="74774.71">12806 10880 0,'0'0'0,"0"-21"15,0-1-15,0 1 0,0 0 0,-21 21 16,21 21 0,0 22-16,0-22 15,0 42-15,0-20 0,0 41 0,0-20 16,0 20-16,0 1 0,0 0 0,0-1 15,0 1-15,-22 0 0,22-1 0,-21 1 16,0 21-16,0-21 0,0-1 0,0 1 16,-1 0-16,1-1 0,0-20 15,0-1-15,0 1 0,0-1 0,21 1 16,-22-22-16,1 0 0,21 1 0,-21-1 16,21-21-16,0 0 0,0 1 0,0-1 15,0-42 1,0-1-16,0 1 15,0 0-15,0-21 16,0 21-16</inkml:trace>
  <inkml:trace contextRef="#ctx0" brushRef="#br0" timeOffset="75066.58">11388 11811 0,'0'0'0,"-43"0"0,1-21 15,21 21-15,0-21 0,21 0 16,21-1-16,21 22 0,0-21 16,1 21-16,20 0 0,22-21 0,0 21 15,-1 0-15,43 0 16,-21-21-16,21 21 0,0 0 0,0 0 16,0 0-16,0 0 0,21 0 0,-21 0 15,-21 0-15,0 0 0,0 0 0,0 0 16,-43 0-16,1 0 0,-1 0 0,-42 0 15,22 0-15,-22 0 0,-21-21 32,0 0-32,-21-1 0,-1 22 15,1-21-15,21 0 0,0-21 0</inkml:trace>
  <inkml:trace contextRef="#ctx0" brushRef="#br0" timeOffset="75819.14">13822 9864 0,'0'0'0,"0"21"15,-21 0-15,-1 0 16,1 22-16,21-22 16,-21 21-16,0-21 0,0 22 0,21-1 15,-21 0-15,-1 1 0,22-1 0,0 0 16,-21 1-16,21-1 0,-21-21 0,21 21 16,-21 1-16,21-22 0,0 0 0,0 0 15,0 0-15,-21 1 16,21-44-1,0 1-15,0 0 0,0 0 16,0 0-16,0-22 0,0 1 0,21 0 16,0-1-16,0 1 0,0 0 15,22-22-15,-22 22 0,21 0 0,-21-1 0,22 22 16,-1-21-16,-21 21 16,22-22-16,-22 22 0,21 0 0,0 0 15,-20 21-15,20 0 0,-21 0 0,0 0 16,0 0-16,1 0 0,-22 21 15,0 0-15,0 0 0,0 0 16,-22 1-16,-20-1 0,21 0 16,-21 0-16,-1 0 0,1 0 0,0 1 15,-22-1-15,22 0 0,-1 0 16,1 0-16,0-21 0,-1 21 0,22-21 16,0 0-16,63 0 15,-20 0-15,20 0 16,0 0-16,1 0 15,-1 0-15,21 0 0,-20 0 0,20 0 16,-20 0-16,-1 22 0,0-1 0,1-21 16,-1 21-16,-21 0 0,0 21 0,-21-20 15,0-1-15,0 21 0,0-21 0,-21 0 16,0 22-16,0-22 0,-22 0 16,1 0-16,0 0 0,-1 1 0,1-1 15,0 0-15,-22-21 0,22 21 16,0-21-16,-1 21 0,1-21 0,0 21 15,20-21-15,-20 0 0,21 0 0,21 22 32,0-1-32,21 0 15,0-21-15,0 21 0,1-21 16</inkml:trace>
  <inkml:trace contextRef="#ctx0" brushRef="#br0" timeOffset="76178.94">14245 11091 0,'0'0'0,"21"-21"16,0 21-16,1 21 0,-1 1 15,0-1-15,0 0 0,0 21 16,0 1-16,22-1 0,-22 0 0,21 22 16,-21-22-16,22 0 0,-1 22 0,-21-22 15,22 1-15,-1 20 0,0-21 16,1 1-16,-1-1 0,-21 0 0,21 1 16,-20-1-16,20-21 0,-42 22 0,21-22 15,-21 0-15,21 0 0,-21 0 16,0-42-1,-21 0 1,21 0-16,-21-22 0,21 22 16,0-21-16,0 21 0,0-22 0,0 1 15</inkml:trace>
  <inkml:trace contextRef="#ctx0" brushRef="#br0" timeOffset="76433.78">15282 11049 0,'-42'0'31,"21"0"-31,0 21 0,-22 22 0,1-22 16,0 21-16,-1 0 0,-20 1 0,20-1 15,-20 22-15,-1-22 0,1 21 0,-1-20 16,-20-1-16,20 22 0,1-22 0,-1 0 16,1 1-16,20-1 0,-20 0 15,21 1-15,20-22 0,1 21 0,0-21 16,0 0-16,21 1 0,0-1 0,-21 0 15,21 0-15,21-21 32,-21-21-17,0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18:03.3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19812 9250 0,'0'-21'16,"0"-22"-16,0 22 0,0-21 0,0 0 15,0-1-15,21-20 0,-21 20 0,0 1 16,21-21-16,0 20 0,-21 1 0,22 0 16,-22-1-16,0 22 0,0-21 15,21 21-15,-21-1 0,0 1 0,0 0 16,0 0-16,0 0 16,0 42-1,0 0-15,-21 0 16,-1 22-16,1-22 0,0 21 0,0 22 15,0-22-15,0 21 0,-1 1 0,1-1 16,0 22-16,0-21 0,-21-1 16,20 1-16,1-1 0,-21 22 0,21-22 15,-22 22-15,1-22 0,0 22 16,-1-21-16,1 20 0,0-20 0,-1 20 16,1-20-16,0-1 0,-1 22 0,1-21 15,0-1-15,-1 1 0,1-1 16,21 1-16,-21-1 0,-1 1 0,22-22 15,0 0-15,0 1 0,0-22 0,-1 21 16,1-21-16,21 0 0,0 1 0,0-1 16,0 0-16,-21-21 0,21 21 15,0-42 63,0 0-78,21 21 0,-21-21 16,21 21-16,1 0 0,-1 0 16,-21-22-16,21 22 0,0 0 0,21 0 15,-20-21-15,20 21 0,21 0 16,-20 0-16,20-21 0,22 21 0,0-21 16,-1 21-16,22-21 0,0 21 0,0-21 15,0 21-15,-1 0 0,1 0 16,0 0-16,0 0 0,0 0 0,0 0 15,-22 0-15,1 0 0,21 0 0,-43 0 0,22 21 16,-22-21-16,1 0 0,-1 0 16,-20 0-16,-1 0 0,-21 0 15,22 0-15,-22 0 0,0 0 0,0 0 16,0 0-16,0 0 0,1 0 0,-1 0 16,0 0-16,0 0 15,-21-21 1,0-1-1,-21 22-15,0 0 0,0-21 16,21 0-16,-22 21 0,1-21 16,0 0-16,21 0 0,-21-1 15,0 1-15,0 0 0,-1-21 0,1 21 16,0-22-16,-21 1 0,-1 0 16,1-22-16,0 22 0,-1-22 0,-20 1 15,21-1-15,-22 1 0,22-1 0,-1 1 16,1-22-16,0 22 0,-1-1 15,1-21-15,0 22 0,21-1 0,-22 1 16,22 21-16,-21-22 0,21 1 0,-22 20 16,22 1-16,0 0 0,0-1 15,0 1-15,-1 21 0,1-22 0,0 22 16,21 0-16,0 0 0,0 0 0,-21 0 16,21-1-16,-21 22 15,21-21 110,0 0-94,0 0-31,-21 21 16,21-21-16,0 0 0,0-1 16,-22 22-16,22-21 31,-21 21 31,0 0-46,0 0 0,0 0-16,0 0 0</inkml:trace>
  <inkml:trace contextRef="#ctx0" brushRef="#br0" timeOffset="6613.86">19791 8763 0,'21'0'62,"0"0"-46,0 21-16,0-21 0,1 0 15,-1 0-15,0 0 0,-21 21 16,21-21-16,-21 22 16,0-1-16,-21-21 15,0 21-15,0-21 16,-22 0-16,22 21 0,0-21 0,0 0 15,0 21-15,-22-21 0,22 0 16,0 0-16,21 21 16,-21-21-16,42 0 15,0 0 1,0 0-16,22 0 0,-22 0 16,0 0-16,21 0 0,-21 0 0,22 0 15,-22 0-15,0 0 0,21 0 0,-20 0 16,-1 0-16,-42 0 31,-1 0-31,1 22 0,-21-22 0,0 21 16,-1-21-16,1 21 0,0-21 15,-1 21-15,22-21 0,-21 0 0,21 21 0,21 0 32,21-21-17,0 0-15,21 0 0,-21 0 0,22 0 16,-1 0-16,0 0 0,1 0 0,-22 0 15,21 0-15,1 0 0,-22 0 16,0 0-16,0 0 0,0 0 0,-21 22 16,0-1-16,-21-21 15,0 0-15,0 21 0,-22 0 0,1-21 16,0 21-16,-1-21 16,1 21-16,0-21 0,-1 22 0,22-22 15,-21 21-15,21-21 0,0 0 0,21 21 0,0 0 31,21-21-31,0 0 0,0 0 16,0 0-16,22 0 0,-22 0 0,21 0 16,0 0-16,1 0 0,-22 0 0,21 0 15,1 0-15,-1 0 0,-21 0 0,21-21 16,-20 21-16,-44 0 31,1 0-31,-21 0 0,-22 0 0,22 0 16,-21 0-16,-1 21 0,22 0 0,-43-21 15,22 21-15,-1-21 0,22 22 16,-22-22-16,22 21 0,0-21 16,-1 0-16,22 21 0,21 0 15,21-21-15,0 0 16,1 0-16,20 0 0,21 0 0,-20 0 16,20 0-16,-20 0 0,20 0 0,1 0 15,-1 0-15,-21 0 0,22 0 16,-1 0-16,-20 0 0,-1 0 0,0 0 15,-20 0-15,-1 0 0,-42 0 16,-22 0-16,1 0 0,0 0 16,-22 0-16,1 0 0,-22 0 15,0 21-15,22-21 0,-22 21 0,22-21 16,-22 22-16,43-22 0,-1 0 16,1 21-16,0-21 0,20 21 0,44 0 15,20-21 1,0 0-16,1 0 0,-1 0 15,21 0-15,22 0 0,-21 0 0,20 0 16,-20 0-16,20 0 0,1 0 0,0 0 16,-1 0-16,-20 0 0,-1 0 0,1 0 15,-22 0-15,-21 0 0,-21 21 16,0 0-16,-42-21 0,0 22 16,-22-22-16,1 21 0,-1 0 0,-20-21 15,-1 21-15,0 0 0,1 0 16,-1-21-16,0 22 0,22-1 0,-22-21 15,-42 42-15,85-42 16,-1 21-16,1-21 0,42 21 16,21-21-16,22 0 0,20 0 15,1 0-15,-1 0 0,22 0 0,21 0 16,-22 0-16,22-21 0,0 21 0,0 0 16,21 0-16,-21 0 0,-1 0 15,-20 0-15,0 0 0,-22 0 0,1 0 16,-43 0-16,-63 0 15,-1 21-15,-41-21 0,-1 0 16,0 22-16,1-22 0,-22 21 16,0 0-16,0-21 0,-21 21 0,0 0 15,0-21-15,21 21 0,0 1 0,22-1 16,-1-21-16,22 21 0,-1-21 16,43 21-16,0 0 0,21 0 15,42-21-15,0 0 0,22 0 0,21 0 16,-1 0-16,1 0 0,21 0 15,-22 0-15,22 0 0,0 0 0,0 0 16,-21 0-16,20 0 0,-20 0 0,-21 0 16,-1 0-16,-21 0 0,1 0 0,-22 0 15,-21 22-15,-42-22 0,-1 0 16,1 0-16,-22 21 0,-20-21 16,-1 0-16,0 21 0,-20-21 0,-1 21 15,0-21-15,0 21 0,0 0 0,0-21 16,22 22-16,20-22 0,1 21 0,-1-21 15,43 21-15,-21 0 0,63 0 16,21-21-16,1 0 16,20 0-16,1 0 0,20 0 15,22 0-15,-21 0 0,21 0 0,-1 0 16,-20 0-16,21 0 0,0 0 0,-22 0 16,1 0-16,-21 0 0,-22 0 0,0 0 15,-21 21-15,-63-21 16,0 22-16,-22-1 0,1-21 15,-1 21-15,-20-21 0,-1 21 16,-21 0-16,0-21 0,0 21 0,1 1 16,-1-1-16,21 0 0,0-21 0,-42 42 15,85-42-15,0 21 0,21 1 16,21-1-16,21-21 16,21 21-16,22-21 0,-1 0 0,22 0 15,-1 0-15,22 0 0,0 0 16,0 0-16,0 0 0,0 0 0,21 0 15,-22 0-15,1 0 0,-21 0 0,0 0 16,-43 0-16,0 0 0,1 0 16,-65 0-16,-20 0 15,-21 0-15,-1 0 0,1 0 0,-22 21 16,0-21-16,-21 21 0,1-21 16,-1 21-16,0 1 0,-21-22 0,21 21 15,0-21-15,0 21 0,22 0 0,20-21 16,1 0-16,20 21 0,22-21 15,21 21-15,21-21 0,1 22 0,41-22 16,22 0-16,-1 0 0,22 0 0,0 0 16,21 0-16,0 0 0,0 0 0,0 0 15,0-22-15,0 22 0,0-21 16,0 21-16,-21 0 0,-21-21 16,-1 21-16,-20-21 0,42 0 15,-85 21-15,-21-21 0,-21 21 16,-22 0-16,1 0 0,-22 0 0,-20-22 15,-1 22-15,0 0 0,-20 0 0,-1 0 16,0 0-16,0 0 0,0 0 0,0 0 16,22 0-16,-1 0 0,22 0 15,20 0-15,1 0 0,21 0 0,21 22 16,21-22 0,21 0-16,1 0 0,-1 0 0,21 0 15,1 0-15,-1 0 0,22 0 0,0 0 16,-1 0-16,1 0 0,0 0 0,-1-22 15,1 22-15,-21-21 0,-1 21 16,-21-21-16,1 21 0,-22-21 0,-21 0 16,-42 0-16,-22 21 15,1 0-15,-22-22 0,0 22 0,-21-21 16,-21 21-16,22 0 0,-44 0 0,22-21 16,0 21-16,-21 0 0,42 0 15,1 0-15,-1 0 0,21 0 0,22 0 0,20 0 16,22 0-16,0 0 0,42 0 15,0 0-15,43 0 16,-1 0-16,22 0 0,21 0 16,0 0-16,21 0 0,0-21 0,0 21 15,0 0-15,21 0 0,0-21 0,-21 21 16,0-21-16,-21 21 0,-22 0 0,1 0 16,-21 0-16,-22-22 0,-21 22 15,-42 0-15,-21 0 0,-22-21 16,1 21-16,-22 0 0,0 0 0,-21 0 15,-21 0-15,0 0 0,0 0 0,0 0 16,-21 0-16,0 0 0,21 0 16,0 0-16,21 0 0,22 0 0,-1 0 15,43 0-15,-1 0 0,22 0 0,42 0 16,0 0-16,43 0 16,-1 0-16,22 0 0,21 0 0,21 0 15,0 0-15,21 0 0,0-21 0,0 21 16,22 0-16,-1 0 0,-21-21 0,0 21 15,1 0-15,-44 0 0,1-21 0,-42 21 16,-1 0-16,-20 0 0,-86-21 16,-20 21-1,-1 0-15,-20 0 0,-22 0 0,0 0 16,0 0-16,-21 0 0,0 0 16,-21 0-16,21 0 0,0 0 0,0 0 15,0 0-15,21 0 0,0 0 0,43 0 0,-1 0 16,43 0-16,0 0 0,63 0 15,1 0 1,20 0-16,1 0 0,20 0 0,1 0 16,21 0-16,0-22 0,21 22 0,0-21 15,0 21-15,0-21 0,0 21 0,-22 0 16,1-21-16,-21 21 0,-22 0 16,-20 0-16,-22-21 0,-21 0 0,-21 21 15,-22 0-15,-20 0 0,-22 0 16,1 0-16,-22-22 0,0 22 0,-21 0 15,21 0-15,-21 0 0,0 0 0,21 0 16,-21 0-16,21 0 0,1 0 0,-1 0 16,42-21-16,1 21 0,20 0 15,22 0-15,0 0 0,42 0 16,0 0-16,22 0 0,20 0 0,22-21 16,0 21-16,20 0 0,1 0 15,0-21-15,21 21 0,0 0 0,0 0 16,0 0-16,-21-21 0,0 21 0,-22 0 15,1 0-15,-43 0 0,-20 0 0,-44 0 16,-20 0-16,-21 0 16,-22 0-16,0 0 0,1 0 15,-1 0-15,0 0 0,-21 0 0,22 0 16,-22 0-16,21 0 0,-21 0 16,22 0-16,20 0 0,1 0 0,-1 0 15,22 0-15,21 0 0,0 0 0,63 0 16,0 0-1,1 0-15,20 0 0,1 0 0,20-21 16,1 21-16,0-22 0,20 22 16,-20-21-16,21 21 0,0-21 15,0 0-15,-22 21 0,1-21 0,-22 21 16,22-21-16,-64 21 0,-42-22 16,-21 22-16,-22 0 0,-20 0 15,20 0-15,-21-21 0,1 21 16,-22 0-16,21 0 0,1 0 15,-22 0-15,0-21 0,21 21 0,-21 0 16,22 0-16,-1 0 0,22 0 0,-1 0 16,22 0-16,-1 0 0,65 0 15,20 0-15,21 0 16,1 0-16,-1 0 0,22 0 16,0-21-16,-1 21 0,1 0 0,21-21 15,0 21-15,0-21 0,-1-1 16,65 22-16,-86-21 0,-20 21 15,-22 0-15,1 0 0,-22 0 0,-42 0 16,-1 0-16,-41 0 0,-1 0 16,1 0-16,-22 0 0,1 0 15,-22 0-15,21 0 0,-21 0 0,0 0 16,1 0-16,20 0 0,-21 0 0,43 0 16,-1 0-16,1 0 0,20 0 15,22 0-15,63 0 16,1 0-16,-1 0 0,22 0 15,-1 0-15,22-21 0,-1 21 0,1-21 16,0 21-16,-1-21 0,1 21 0,21 0 16,-21-21-16,-1 21 0,-20 0 15,-22 0-15,0 0 0,-20 0 0,-44 0 16,1 0-16,-21 0 16,-22 0-16,1 0 0,-22 0 0,22 0 15,-22 0-15,22 0 0,-22 0 0,21 0 16,-20 0-16,-1 0 0,22 0 0,-1 0 15,1 0-15,20 0 0,1 0 0,21-22 16,0 22-16,42-21 16,21 21-16,0-21 0,1 21 15,20-21-15,1 21 0,20-21 16,-20 21-16,105-43 0,-84 43 16,0-21-16,-1 21 0,43-21 15,-63 21-15,-22 0 0,-21 0 16,-42 0-16,-21 0 15,-1 0-15,-20 0 0,-1 0 0,1 0 16,-1 0-16,-20 0 0,20 0 0,1 0 16,-1 0-16,22 0 0,-22 0 0,1 0 15,21 0-15,-1 0 0,1 0 16,21 0-16,0 0 0,42 0 16,21 0-1,0-21-15,1 21 0,20-21 0,1 21 16,-22-21-16,43 21 0,-22-22 15,64 1-15,-63 21 16,-1-21-16,-20 21 0,-1 0 0,-21 0 16,0 0-16,-42 0 15,-21 0-15,-1 0 0,-20 0 0,-1 0 16,1 0-16,-1 0 0,-20 0 16,20 0-16,1 0 0,-1 21 0,1-21 15,20 0-15,22 0 0,-21 0 0,21 0 16,42 0-1,0 0-15,21 0 0,-20 0 16,20 0-16,-21 0 0,21 0 0,1-21 16,-1 21-16,-21-21 0,22 21 15,-22-21-15,21 21 0,0 0 16,-20-21-16,-1 21 0,21 0 0,-21 0 16,-21-22-16,-21 22 15,0 0 1,0 0-16,0 0 0,-22 0 15,1 0-15,21 0 0,-22 0 0,1 0 16,21 0-16,-21 22 0,20-22 0,1 0 16,0 0-16,42 0 31,0 0-31,1 0 16,20 0-16,-21-22 0,21 1 0,1 21 15,-22-21-15,42 0 16,-20 21-16,-22-21 0,21 21 15,-21-21-15,-21-1 0,-21 22 16,0 0-16,0 0 16,-21 0-16,-1 0 0,1 0 0,0 0 15,-1 0-15,1 0 0,21 0 0,-22 0 16,1 0-16,21 0 0,0 0 0,0 0 16,-1 0-16,44 0 31,20 0-31,-21-21 0,0 21 15,0-21-15,22 21 16,-22-21-16,21 0 0,22 0 0,-43 21 16,0 0-16,0 0 0,0-22 15,-42 22 1,0 0-16,-21 0 0,21 0 16,-22 0-16,1 0 0,0 0 15,-1 0-15,1 0 0,0 0 0,20 0 16,1 0-16,0 0 0,0 0 0,42 0 31,21 0-31,-20 0 16,20 0-16,-21-21 0,21 21 15,-20-21-15,20 0 0,-21 21 16,21-21-16,-20 0 0,20-1 16,-21 1-16,0 21 0,-21-21 15,-21 21 1,0 0-16,0 0 0,-22 0 15,1 0-15,0 0 0,-1 0 0,22 0 16,-21 0-16,21 0 0,0 0 0,-1 0 16,1 0-16,0 0 0,42 0 31,0 0-15,1-21-16,-1 21 0,0-21 0,21 21 0,-21-21 15,22-1-15,-22 1 0,21 0 16,-21 0-16,1 0 0,20 0 15,-21-1-15,-21 1 16,-21 21 0,0 0-16,0 0 0,-1 0 15,1 0-15,0 0 0,0 0 16,0 0-16,42 0 47,0-21-47,0 21 0,0-21 0,22 21 15,-22 0-15,0 0 0,21-21 16,-20 21-16,-1 0 0,0 0 16,0 0-16,0 0 0,0 0 15,-42 21 1,0-21-16,0 21 0,0 0 0,-22 22 16,22-22-16,-63 42 15,41-20-15,1-1 0,-22 0 0,-20 64 16,-22 0-16,64-64 15,20 1-15,1-1 0,0 21 16,21 1-16,0-22 16,0-21-16,21 1 0,0-1 15,1 0-15,20 0 0,21 0 16,-41 0-16,20-21 0,21 22 16,-20-22-16,-1 21 0,-21-21 15,0 21-15,-21 0 16,0 0-16,-21 0 0,0 1 15,-21-1-15,-1 0 0,1 0 0,-21 0 16,-64 43-16,-22-22 16,22 22-16,0-22 15,22 21-15,62-41 16,1-1-16,0 21 16,20-21-16,22 0 0,0 1 15,22-1-15,20 0 16,0-21-16,1 0 0,-1 0 0,21 0 15,1 0-15,-1 0 0,1 0 0,-1 0 16,1 0-16,-1 0 0,-20 0 0,-1 0 16,0 0-16,-20 0 0,-22 21 15,-43 0-15,1-21 16,0 21-16,-22 1 0,1-1 0,-22 0 16,21 0-16,-84 21 0,21 22 15,64-43-15,20 0 0,-41 0 16,41-21-16,1 22 15,42-1 1,21-21-16,0 0 0,22 0 16,-1 0-16,0 0 0,85 0 15,-63 0-15,21 0 0,20 0 0,-20 0 16,21-21-16,-21 21 0,20-22 0,-20 22 16,84-21-16,-105 21 0,-1 0 15,-20 0-15,-22 0 0,0 0 16,-42 0-16,0 0 15,-22 21-15,1 1 0,-21-22 16,-1 21-16,-84 0 0,63 0 0,1 0 16,-86 0-16,86 1 15,-65 20-15,86-21 0,-43 0 16,43 0-16,41 1 16,44-22-1,-1 0-15,21 0 0,22 0 0,-1 0 16,22 0-16,-1 0 0,22 0 15,0-22-15,0 1 0,127 0 0,-127 0 16,126 0-16,-20 0 16,-43 21-16,1-22 15,-191 22 1,-1 0-16,-20 0 16,-21 0-16,20 0 0,-41 0 15,20 0-15,-21 0 0,22 22 0,-22-1 16,22-21-16,-1 21 0,1 0 0,-43 0 15,42 0-15,43-21 16,42 22-16,22-22 16,-1 0-16,0 0 0,22 0 15,-1 0-15,1 0 0,-1 0 0,1 0 16,21-22-16,-1 22 0,1-21 16,-22 21-16,107-21 0,-107 0 15,64 0-15,-63 0 0,-1 21 16,-20-22-16,-65 1 15,1 21-15,-21 0 0,21 0 16,-43 0-16,-20 0 16,20 0-16,22 0 0,-22 0 15,22 0-15,0 0 0,20 0 0,1 0 16,0 0-16,42 0 16,0 0-16,22 0 15,-22 0-15,21-21 0,1 21 0,-1-21 16,0 0-16,1 0 0,-1-1 15,43-20-15,-43 21 16,0 0-16,1 0 0,20-1 16,1 1-16,-64 0 15,-43 21 1,22 0-16,0 0 0,0 21 16,-22-21-16,22 0 0,0 21 0,0-21 15,21 22-15,21-22 16,0 0-1,0 0-15,22 21 0,-22-21 0,0 0 16,21 0-16,-20 0 0,20 0 0,-21 0 16,0 0-16,22 0 0,-22 0 0,0 0 15,0 21-15,0-21 16,0 0-16,-42 0 31,0 0-31,-21 0 16,21 21-16,-22-21 0,1 0 0,0 0 15,-1 21-15,22-21 0,-21 0 0,-1 0 16,22 21-16,0-21 0,0 0 0,0 0 16,21 22-16,21-22 15,0 21-15,0-21 16,0 0-16,1 0 0,-1 0 16,0 21-16,21-21 0,-21 0 15,1 0-15,-1 21 0,0-21 0,0 0 16,0 0-16,0 0 0,-42 0 31,-21 0-31,0 21 0,-1-21 16,1 0-16,0 21 0,-22-21 0,22 22 15,-22-1-15,22-21 0,-22 21 16,-20 0-16,63 0 16,-22-21-16,43 21 0,0 1 15,21-22-15,1 0 16,20 0-16,-21 0 0,21 0 15,1 0-15,-1 0 0,0-22 0,43 1 16,-64 21-16,22-21 0,20 0 16,-42 21-16,0-21 0,1 21 15,-22-21-15,-22 21 16,-20 0-16,0 0 16,-1 0-16,1 0 0,-21 0 0,-1 0 15,-42 0-15,43 21 0,20-21 16,-20 0-16,21 0 0,-1 21 15,1-21-15,42-21 16,42 0-16,-21-1 16,22-20-16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18:22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1080 0,'0'0'0,"-21"0"0,0 0 0,0-22 0,0 22 0,0-21 16,-1 21-16,1-21 0,0 21 16,0 0-16,21-21 0,0 0 15,-21 21-15,21-21 0,0-1 0,0 1 16,0 0-16,0 0 0,0 0 16,0 0-16,0-22 0,0 22 0,21-21 15,-21 21-15,21-22 0,-21 1 16,21 0-16,-21 20 0,21-20 0,1 0 15,-22 21-15,0-22 0,0 22 0,0 0 16,21 0-16,-21 0 0,0 42 47,0 0-47,0 21 0,0 1 16,0 20-16,0 1 0,0 20 15,0 1-15,0 0 0,0 20 0,0-20 16,-21 21-16,21 0 0,-22 21 0,22-21 15,0-1-15,0 1 0,0 0 16,0 0-16,0 0 0,0 0 0,0-22 16,-21 1-16,21 0 0,0-1 15,-21 1-15,21-22 0,0 1 0,0-1 16,-21 1-16,21-22 0,-21 1 0,21-22 16,0 21-16,-21-21 0,21 0 15,0-42 1,0 0-16,21 0 15,-21 0-15,21-22 0,-21 1 16,0-21-16,21-1 0,-21 1 0,0-1 16,0-21-16</inkml:trace>
  <inkml:trace contextRef="#ctx0" brushRef="#br0" timeOffset="339.8">1312 1482 0,'0'0'0,"-42"-21"0,21-22 0,0 22 0,-1 0 15,1 0-15,21 0 0,0-1 0,0-20 16,0 21-16,21 0 16,1 0-16,20-22 0,0 22 0,22 0 15,-22 0-15,22 0 0,-1-1 16,22 22-16,-22 0 0,1 0 0,-1 0 16,1 0-16,-22 22 0,22-1 0,-22 0 15,0 21-15,-21-21 0,1 22 16,-1-1-16,-21 0 0,0 1 0,-21-1 15,-1 0-15,1 1 0,-21-1 16,0-21-16,-1 22 0,1-1 0,0-21 16,-1 21-16,1-20 0,0-1 0,-1 0 15,22 0-15,-21-21 0,21 21 16,63-21 15,-21-21-15,0 0-16,0 0 0,22 0 0,-22-1 15</inkml:trace>
  <inkml:trace contextRef="#ctx0" brushRef="#br0" timeOffset="703.59">2180 1312 0,'0'0'0,"21"-21"0,-21 0 0,0 0 0,21 21 16,1 0-16,-1-21 0,0 21 15,21 0-15,-21 0 16,1 0-16,-1 0 0,21 21 0,-21 0 16,22 0-16,-1 0 0,-21 1 15,21 20-15,-20-21 0,-1 0 0,0 22 16,0-1-16,-21-21 0,0 21 0,0-20 16,0-1-16,0 21 0,0-21 15,-21 0-15,21 1 0,-21-22 16,0 0-16,21-22 15,-22 1-15,22 0 16,0 0-16,0 0 0,0 0 0,0-1 16,0-20-16,0 21 0,22-21 15,-1 20-15,-21-20 0,21 21 16,0-21-16,-21 20 0,21 1 0,0-21 16,1 21-16,-1 21 0,0-21 0,0-1 15,0 22-15,22-21 16,-22 21-16</inkml:trace>
  <inkml:trace contextRef="#ctx0" brushRef="#br0" timeOffset="1129.34">3450 1228 0,'0'-21'15,"-21"21"-15,0 0 0,0 0 16,-1 0-16,1 0 0,0 0 0,-21 0 15,21 0-15,-1 21 0,-20 0 16,21 0-16,0 0 0,0 22 0,-1-22 16,1 21-16,0 0 0,21 1 15,-21-1-15,21 0 0,0 1 0,0-22 16,0 21-16,21-21 0,0 1 0,0 20 16,22-42-16,-22 21 0,21-21 15,1 0-15,-1 0 0,0 0 0,22 0 16,-22 0-16,0-21 0,1 0 0,-1 0 15,-21-1-15,22 1 0,-22-21 16,0 21-16,0-22 0,-21 1 16,0 21-16,0-21 0,0-1 0,0-20 15,0 20-15,-42 1 0,21 21 0,-1-21 16,-20 20-16,0-20 0,21 21 16,-22 21-16,1 0 0,0 0 0,-1 0 15,22 0-15,-21 0 0,21 0 0,-22 21 16,43 0-16,-21 0 0,21 1 15,0-1-15,0 0 16,0 0-16,21 0 0,0-21 16,22 0-16</inkml:trace>
  <inkml:trace contextRef="#ctx0" brushRef="#br0" timeOffset="1437.17">4360 677 0,'0'-21'0,"0"42"0,0-21 31,0 43-15,-21-22-16,0 21 0,21 1 16,-21 20-16,0-21 0,-1 22 0,1-1 15,0-20-15,21 20 0,-21 1 16,0-22-16,0 22 0,21-22 0,0 0 15,-22 22-15,22-22 0,0-21 0,0 22 16,0-1-16,0-21 0,0 0 0,0 0 16,0 1-16,22-22 0,-22 21 15,21-21-15,0 0 0,0 0 0,0 0 16,0-21-16,1 21 0,-22-22 16,21 1-16,-21 0 0,0-21 15</inkml:trace>
  <inkml:trace contextRef="#ctx0" brushRef="#br0" timeOffset="1616.07">4085 1270 0,'0'0'0,"-42"0"15,21 0-15,42 0 32,0 0-32,0 0 15,0 0-15,22 0 0,-22 0 0,21 0 16,0 0-16,1-21 0,-22 21 0,21 0 15,-21 0-15,22-21 0,-22 21 16,0 0-16,0 0 0</inkml:trace>
  <inkml:trace contextRef="#ctx0" brushRef="#br0" timeOffset="1991.83">4572 1355 0,'0'0'0,"0"21"0,0 0 0,0 0 15,21-21 1,0 0-16,0 0 0,1 0 16,20 0-16,-21 0 0,21 0 0,1 0 15,-22-21-15,21 21 0,1-21 0,-1 0 16,0 21-16,-21-21 0,22-1 16,-22 1-16,0 0 0,0 21 15,-21-21-15,0 0 0,0 0 0,0-1 16,-21 22-16,0 0 0,0 0 15,0 0-15,-22 0 0,22 22 16,-21-1-16,-1 0 0,1 0 0,21 0 16,-21 22-16,-1-22 0,22 0 0,0 21 15,0-21-15,0 22 0,-1-22 0,22 0 16,0 21-16,0-20 0,0-1 16,0 0-16,0 0 0,22 0 0,-1-21 15,21 21-15,-21-21 0,0 0 0,22 0 16,-1 0-16,0 0 15,1 0-15,-1-21 0,0 0 0,22 0 16,-22 21-16,1-21 0,-1 0 0</inkml:trace>
  <inkml:trace contextRef="#ctx0" brushRef="#br0" timeOffset="2264.67">5546 1334 0,'0'-22'0,"0"44"0,0-65 0,-22 22 15,1 0-15,0 21 0,0-21 16,0 21-16,0 0 15,-1 0-15,1 21 0,21 0 0,-21-21 16,0 21-16,0 0 0,0 22 0,21-22 16,0 0-16,-22 21 0,1-20 15,21 20-15,0-21 0,0 21 16,0-20-16,0 20 0,0-21 0,0 0 16,0 22-16,0-22 0,21 0 15,1 0-15,-1-21 0,0 0 16,0 0-16,21 0 0,1 0 0,-22 0 15,21-21-15,1 21 0,-1-21 0,0 0 16,1-1-16,-1 1 0,-21-21 0,21 0 16,1 20-16,-1-20 0,0 0 15</inkml:trace>
  <inkml:trace contextRef="#ctx0" brushRef="#br0" timeOffset="2520.53">6223 804 0,'0'0'0,"0"-63"16,0 42-16,0 0 0,0 42 31,-21 21-31,0-21 16,21 22-16,-22-1 0,22 21 0,-21-20 15,21 20-15,-21 1 0,0-22 0,21 22 16,-21-1-16,0-21 0,21 1 0,-22-1 16,1 0-16,21 1 0,0-1 15,0 0-15,0-20 0,0-1 16,0 0-16,0 0 0,0 0 0,21-21 31,1 0-31,-1 0 0,0 0 0,-21-21 16,21 0-16,0 0 0,-21 0 0,21-1 15,-21 1-15,0-21 0</inkml:trace>
  <inkml:trace contextRef="#ctx0" brushRef="#br0" timeOffset="2680.95">6011 1270 0,'0'0'0,"-21"0"0,0 0 0,0 0 15,42 0 17,0 21-32,0-21 0,0 0 0,1 0 15,20 0-15,-21 0 0,21 0 0,1 0 16,-22 0-16,21-21 0,-21 0 16,22 21-16,-22 0 0,21-21 0</inkml:trace>
  <inkml:trace contextRef="#ctx0" brushRef="#br0" timeOffset="3012.76">6498 1418 0,'0'0'0,"0"21"15,0 1 1,21-22 0,22 0-16,-22 0 0,21 0 15,-21-22-15,22 22 0,-1-21 0,0 21 16,1-21-16,-1 0 0,-21 0 15,0 0-15,0-1 0,1 1 0,-22 0 16,21 0-16,-21 0 0,0 0 16,-21 21-16,-1 0 15,1 0-15,0 0 0,-21 21 0,21 0 16,-22 0-16,22 0 0,-21 22 0,21-22 16,-22 0-16,22 21 0,0-21 0,0 1 15,0 20-15,21-21 0,-22 0 16,22 0-16,0 1 0,0-1 15,22 0-15,-1 0 0,0-21 0,21 0 16,1 21-16,-1-21 0,0 0 0,1 0 16,20 0-16,1 0 0,-22 0 15</inkml:trace>
  <inkml:trace contextRef="#ctx0" brushRef="#br0" timeOffset="3843.55">7916 1376 0,'0'0'0,"0"-21"15,0 0-15,-21-1 0,0 1 0,0 0 16,0 21-16,-1-21 0,1 21 0,-21 0 16,21 0-16,0 0 0,-22 21 0,1 0 15,0-21-15,20 43 0,-20-22 16,0 0-16,-1 21 0,22 1 16,-21-22-16,21 21 0,0 0 0,-1 1 15,1-1-15,21-21 0,-21 22 0,21-1 16,0-21-16,0 0 0,0 0 0,21 1 15,0-1-15,1-21 0,-1 0 16,0 0-16,21 0 0,1 0 0,-22 0 16,21-21-16,0-1 0,1 1 0,-1 0 15,-21-21-15,22-1 0,-1 1 16,0 0-16,1-22 0,-1 1 16,0-1-16,-21 1 0,22-22 0,-1 0 15,-21 22-15,22-22 0,-22 22 0,0-1 16,-21 22-16,-275 381 62,275-339-62,254 719 110</inkml:trace>
  <inkml:trace contextRef="#ctx0" brushRef="#br0" timeOffset="5715.87">2180 2180 0,'0'0'0,"-85"0"16,64 0-16,0 0 16,0 0-16,0 0 0,0 0 31,42 21 0,0-21-31,0 0 0,0 0 16,22 0-16,-1 0 0,0 0 0,1 0 15,-1 0-15,21 0 0,-20 0 16,20 0-16,22 0 0,-22 0 0,1 0 16,21 0-16,-1 0 0,1 0 0,0-21 15,-1 21-15,22 0 0,0 0 16,0-21-16,0 21 0,21-21 15,0 21-15,0 0 0,0-21 0,21 21 16,21 0-16,-21-21 0,22 21 0,-1 0 16,-21 0-16,21-22 0,1 22 0,-1 0 15,0 0-15,-20 0 0,20 0 16,-21-21-16,21 21 0,-20 0 0,20 0 16,-21 0-16,0 0 0,-21 0 0,21-21 15,-21 21-15,22 0 0,-22 0 0,0 0 16,0 0-16,-22 0 0,1 0 15,0-21-15,0 21 0,0 0 0,-22 0 16,1 0-16,0 0 0,-1 0 16,-20 0-16,-1 0 0,1-21 0,-22 21 15,1 0-15,-1 0 0,0 0 0,1 0 16,-22 0-16,0-21 0,0 21 0,0 0 16,0 0-16,1 0 0,-22-22 15,0 1-15,0 0 0,0 0 16,0 0-16,0 0 0,0-1 15</inkml:trace>
  <inkml:trace contextRef="#ctx0" brushRef="#br0" timeOffset="6223.64">7980 1037 0,'0'21'0,"0"1"16,0-1-16,-21 0 0,21 0 15,0 0-15,-22 0 0,22 1 0,0-1 16,0 0-16,0 0 0,0 0 0,0 0 15,0 1-15</inkml:trace>
  <inkml:trace contextRef="#ctx0" brushRef="#br0" timeOffset="7032.17">9271 1482 0,'0'0'0,"-21"0"0,0 0 16,-1 0-16,1 0 0,0 0 0,0 0 16,0 0-1,42 0 17,0 0-32,21 0 15,1 0-15,-1 0 0,22 0 0,-1 0 16,1 0-16,20 0 0,1 0 0,0 0 15,-1 0-15,22 0 0,-21 0 0,21 0 16,-22 0-16,1-21 0,0 21 16,-1 0-16,1 0 0,-22 0 0,1-22 15,-1 22-15,-20 0 0,-1 0 16,-21 0-16,0 0 0,1 0 0,-22-21 16,-22 21-1,-20-21-15,21 21 0,-21 0 16,20 0-16,-20-21 0,0 21 0,21 0 15,-1 0-15,-20-21 0,21 21 0,0 0 16,21-21-16,21 21 31,0 0-15,21 0-16,-20 0 0,-1 0 0,21 0 16,-21 0-16,0 0 0,1 21 15,-1-21-15,-21 21 0,0 0 16,0 0-16,0 0 0,0 1 0,-21-1 15,-1 0-15,1 0 0,0 0 0,0 0 16,-21 1-16,20-1 0,1-21 0,0 21 16,0 0-16,0-21 0,21 21 15,-21-21-15</inkml:trace>
  <inkml:trace contextRef="#ctx0" brushRef="#br0" timeOffset="7711.54">12277 1037 0,'0'0'0,"21"-42"0,0-22 15,0 22-15,0-21 0,0 20 0,1 1 0,-1 0 16,0-1-16,0 1 0,0 21 16,-21 0-16,0-1 0,0 44 31,-21-1-31,0 21 0,0 0 0,0 1 15,-1 20-15,1 1 0,-21-1 16,21 22-16,-22 0 0,22-22 0,-21 22 16,0-22-16,-1 22 0,1-22 0,0 1 15,20-1-15,-20-20 0,21 20 0,0-42 16,0 22-16,21-22 0,0 21 16,-22-42-16,22 21 0,0-42 31,22 0-31,-22 0 0,21-21 0,0 20 0,0-20 15,0-21-15,0 20 0,1-20 16,-1 20-16,0-20 0,21-22 16,-21 22-16,1-22 0,-1 0 0,0 22 15,0-22-15,0 1 0,0 20 0,-21 1 16,22 20-16,-1 1 0,-21 0 16,21 20-16,-21 1 0,21 42 15,-21 22-15,0-1 16,21 0-16,-21 22 0,0-1 15,0 1-15,0 21 0,0-1 0,0-20 16,0 20-16,0-20 0,0-1 0,0 1 16,0-1-16,0-20 0,21 20 15,-21-20-15,0-1 0,0-21 0,0 21 16,0-20-16,0-1 0,0 0 16,0 0-16,0 0 15,-21-21 1,0-21-16,0 0 0,-21 21 0</inkml:trace>
  <inkml:trace contextRef="#ctx0" brushRef="#br0" timeOffset="8740.45">11705 1524 0,'-21'0'0,"42"-21"16,0 21-1,0-21-15,22 21 0,-1-21 0,0 21 16,22-22-16,-22 1 0,22 0 0,-1 0 15,1 0-15,20 0 0,-20 21 16,-1-22-16,-20 1 0,20 0 0,-20 21 16,20 0-16,-42 0 0,22 0 0,-22 0 15,0 0-15,0 21 0,-21 0 16,0 1-16,0 20 0,0-21 0,0 21 16,0-20-16,0 20 0,-21-21 0,0 21 15,21-20-15,-21-1 0,21 0 0,0 21 16,-22-42-16,22 21 0,0 1 15,-21-22-15,21-22 32,21-20-17,1 21-15,-22 0 0,21-22 0,0 22 16,0-21-16,-21 0 0,21 20 16,0-20-16,1 21 0,-1-21 0,0 20 15,0 1-15,-21 0 0,21 21 0,0 0 16,-21 21-1,22 0-15,-22 1 0,0-1 16,21 0-16,-21 21 0,0-21 16,0 1-16,0 20 0,0-21 0,0 0 15,0 22-15,0-22 0,0 0 0,0 0 16,21-21-16,-21 21 0,21 0 0,0-21 16,0 0-16,1 0 0,-1 0 0,0 0 15,0 0-15,21 0 0,1-21 16,-22 0-16,21 0 0,1 0 0,-1 0 15,-21-1-15,0 1 0,22-21 0,-22 21 16,0 0-16,0-22 0,-21 22 0,21 0 16,-21 0-16,21 0 0,-21-1 15,0 44 17,0-1-32,0 0 0,-21 0 0,21 0 15,-21 0-15,21 1 0,0-1 0,0 0 16,0 0-16,0 0 0,0 0 15,0 1-15,0-1 0,0 0 0,21-21 16,0 21-16,1-21 0,20 0 0,-21 0 16,21 0-16,-20 0 0,20 0 0,0-21 15,1 0-15,-1 21 0,0-21 0,1-1 16,-1 1-16,-21 0 0,0 0 16,0-21-16,1 20 0,-1 1 15,-21-21-15,0 21 0,21 0 0,-21-1 0,0 1 16,0 0-16,0 0 0,-21 21 31,0 21-31,21 0 16,-22 0-16,22 1 0,0-1 0,0 21 15,-21 0-15,0 1 0,21-1 0,-21 0 16,21 22-16,0-1 0,0 1 0,0-1 16,-21 1-16,21-1 0,0 1 15,0 21-15,0-22 0,0 1 0,-21 20 16,21-20-16,0-1 0,0 1 0,-22-1 15,22 1-15,-21-22 0,0 22 16,0-22-16,21 0 0,-21 1 0,0-22 16,-1 21-16,-20-21 0,21 0 0,0 1 15,-22-1-15,22-21 0,-21 0 0,0 0 16,-1 0-16,1 0 0,-22 0 16,1 0-16,21 0 0,-22-21 0,1-1 15,20-20-15,-20 21 0,20-21 0,22 20 16,-21-20-16,21 21 0,0-21 0,-1 20 15,22-20-15,0 21 0,0-21 0,0 20 16,0-20-16,22 0 0</inkml:trace>
  <inkml:trace contextRef="#ctx0" brushRef="#br0" timeOffset="9584.71">15219 1122 0,'0'0'0,"21"0"0,-21-21 0,21 21 32,-21 21-32,0 21 15,0-21-15,0 22 0,0-22 16,0 21-16,0 1 0,0-1 0,0 0 15,0-21-15,-21 22 0,0-1 16,0 0-16,21-20 0,0 20 16,-22-21-16,22 0 0,-21 0 0,21 1 15,-21-22-15,0 0 16,21-22 0,0 1-16,0-21 0,0 21 15,0-22-15,0 22 0,21-21 0,0 0 16,0-1-16,1 1 0,-1-22 0,0 22 15,21 0-15,-21 21 0,1-22 0,20 22 16,-21 0-16,21 0 0,-20 21 16,20 0-16,-21 0 0,21 0 0,1 21 15,-22 0-15,21 0 0,-21 22 0,1-22 16,20 0-16,-21 21 0,-21-21 16,21 22-16,-21-22 0,0 21 0,0-21 15,0 22-15,0-22 0,0 0 16,0 0-16,0 0 0,-21 1 0,0-1 15,0-21-15,0 0 16,-1 0-16,22-21 0,0-1 16,0 1-16,0 0 0,0 0 15,0 0-15,0-22 0,22 1 0,20 0 16,-21-1-16,0 1 0,22 0 16,-22-1-16,21 1 0,0 0 0,-20 21 0,20-1 15,0 1-15,-21 21 0,22 0 16,-22 0-16,21 21 0,-21 1 15,1 20-15,-1-21 0,-21 21 0,0-20 16,21 20-16,-21 0 0,0 1 0,0-22 16,0 21-16,0 0 0,0-20 0,-21-1 15,0 21-15,21-21 0,0 0 16,0 1-16,-22-22 0,22 21 0,22-21 31,-1 0-15,-21-21-16,21-1 0</inkml:trace>
  <inkml:trace contextRef="#ctx0" brushRef="#br0" timeOffset="9911.54">16446 1355 0,'0'21'0,"0"0"16,0 0-1,22-21 1,-1 0-16,0 0 0,0 0 15,0 0-15,0 0 0,22-21 0,-22 21 16,0-21-16,21 21 0,-20-21 16,-1 0-16,0 21 0,0-22 0,-21 1 15,0 0-15,0 0 16,-21 0-16,0 21 0,0 0 0,-1 0 16,1 0-16,0 0 15,0 0-15,0 21 0,0 0 0,-1 0 16,22 0-16,0 1 0,-21-1 0,21 21 15,0-21-15,0 0 0,0 1 0,0-1 16,0 0-16,0 0 0,21 0 0,1 0 16,-1-21-16,0 0 15,0 0-15,0 0 0,22 0 0,-22 0 16,0 0-16,21 0 0</inkml:trace>
  <inkml:trace contextRef="#ctx0" brushRef="#br0" timeOffset="10532.18">17081 1291 0,'0'0'0,"0"-21"0,0 0 16,0 42 15,0 0-31,0 0 0,0 1 16,0-1-16,-21 0 0,21 21 0,0-21 16,0 1-16,-21 20 0,21-21 0,0 0 15,0 0-15,0 1 0,-21-1 16,21 0-16,-21-21 0,21 21 0,-21-21 31,21-21-31,0 0 16,0 0-16,0-1 0,0 1 15,0 0-15,0-21 0,0 21 16,21-22-16,0 1 0,0 21 0,0-22 16,0 1-16,1 21 0,-1 0 0,0 0 15,0-1-15,0 22 0,22 0 16,-22 0-16,0 0 0,-21 22 0,21-1 15,0 0-15,0 0 0,1 0 0,-1 0 16,0 22-16,0-22 0,0 21 0,0-21 16,-21 1-16,0 20 0,0-21 15,0 0-15,0 0 0,0 1 16,0-1-16,-21-21 31,21-21-31,0-1 0,0 1 16,0 0-16,0-21 0,0 21 15,21-1-15,1-20 0,-1 0 0,0-1 16,0 1-16,0 0 0,22-1 0,-22 22 16,21-21-16,-21 21 0,0 0 15,22 21-15,-22 0 0,0 0 0,0 0 16,0 42-16,1-21 0,-22 0 16,0 22-16,21-22 0,-21 21 15,0 0-15,0 1 0,0-22 0,0 21 16,0 1-16,0-22 0,0 21 15,-21-21-15,21 0 0,0 1 0,0-1 16,0 0-16,0-42 16,0 0-1,21-1-15,0 1 16,-21 0-16</inkml:trace>
  <inkml:trace contextRef="#ctx0" brushRef="#br0" timeOffset="10979.94">18246 720 0,'0'0'0,"21"-21"0,-21-1 0,0 1 16,0 42 0,0 1-16,0 20 15,0 0-15,-21 1 0,21-1 16,0 0-16,0 22 0,-22-1 0,22 1 16,0-1-16,0-20 0,-21 20 0,21 1 15,0-22-15,0 0 0,0 1 0,0-1 16,0 0-16,0-21 0,0 22 15,-21-22-15,21 0 0,0-42 32,0 0-32,0 0 15,0-22-15,0 22 0,21-21 16,-21-1-16,21 1 0,1 0 16,20-1-16,-21 1 0,21 0 0,-20-1 15,20 22-15,0 0 0,-21 0 0,22 21 16,-1 0-16,-21 0 0,0 0 15,22 21-15,-22 0 0,0 0 0,21 1 16,-42 20-16,22 0 0,-22-21 0,0 22 16,0-1-16,0-21 0,-22 22 0,1-22 15,-21 21-15,21-21 0,-22 0 16,1 22-16,0-22 0,-1 0 0,22-21 16,-21 21-16,21-21 0,0 0 0,-1 21 15,1-21-15,42-21 16,1 21-1,-1-21-15,21 0 0,-21 0 16</inkml:trace>
  <inkml:trace contextRef="#ctx0" brushRef="#br0" timeOffset="11703.53">18902 1397 0,'21'0'15,"0"0"1,0 0-1,0 0-15,1 0 0,-1-21 16,0 0-16,21 21 0,-21-21 16,1-1-16,20 22 0,-21-21 0,0 0 15,22 0-15,-22 0 0,-21 0 16,0-1-16,21 1 0,-21 0 0,0 0 16,-21 21-1,0 0-15,-1 21 0,1 0 0,-21 0 16,21 1-16,0 20 0,-1-21 15,1 21-15,0 1 0,0-22 0,0 21 16,21-21-16,-21 1 0,21 20 0,0-21 16,0 0-16,0 0 0,0 1 0,21-1 15,0-21-15,0 21 0,0-21 16,0 0-16,1 0 0,20 0 16,0 0-16,-21-21 0,22 21 0,-1-21 15,-21-1-15,22 1 0,-1 0 0,-21 0 16,21-21-16,-20 20 0,-1-20 0,0 21 15,0-21-15,-21 20 0,0 1 16,0 0-16,0 0 0,0 0 0,21 0 16,0 21-1,-21 21-15,22-21 0,-22 21 16,0 21-16,21-21 0,0 1 0,-21-1 16,0 21-16,0-21 0,0 0 15,21 1-15,-21-1 0,0 0 0,0 0 16,0 0-16,21 0 15,-21 1-15,21-22 16,1 0-16,-1 0 0,0 0 16,0 0-16,21 0 0,-20-22 0,20 22 15,-21-21-15,21 0 0,-20 0 0,20 0 16,-21 0-16,0-1 0,22-20 0,-22 21 16,-21-21-16,21 20 0,-21 1 0,0 0 15,0 0-15,0 0 16,-21 21-1,0 0-15,21 21 0,0 0 0,0 0 16,-22 0-16,22 1 0,0-1 16,0 21-16,0-21 0,0 0 15,0 22-15,0-22 0,0 0 0,-21 0 16,21 0-16,0 1 0,0-1 16,-21-21-16,0 0 15,0 0-15,0-21 16</inkml:trace>
  <inkml:trace contextRef="#ctx0" brushRef="#br0" timeOffset="12517.06">21569 1228 0,'21'-21'0,"0"-43"16,-21 43-1,0 0-15,0 0 0,-21 21 31,0 21-31,0 0 16,-1 0-16,-20 21 0,21 1 0,0-1 16,-22 0-16,22 1 0,-21-1 15,21 0-15,0-20 0,-1 20 0,22 0 16,0-21-16,0 1 0,0-1 0,0 0 16,22 0-16,-1-21 0,0 0 0,21 0 15,1 0-15,-22 0 0,21 0 16,0-21-16,1 0 0,-1 0 0,0-22 15,1 22-15,-22-21 0,0-1 16,0 1-16,0 0 0,-21-1 0,0 1 16,0 0-16,0-1 0,0 1 15,0 0-15,0-1 0,-21 1 0,21 21 16,0 0-16,-21 0 0,21-1 0,0 1 16,21 21-1,0 0-15,1 0 16,-1 0-16,21 0 0,0 21 0,-20 1 15,20-1-15,0 0 0,-21 21 0,22 1 16,-22-1-16,0 0 0,0 1 16,0-1-16,-21 21 0,0-20 0,0 20 15,0 1-15,0-1 0,0 1 16,0 20-16,0-20 0,0-1 0,0 22 16,0 0-16,-21-22 0,0 22 15,21 0-15,-21-1 0,21-20 0,0 20 16,-21 1-16,0-21 0,-1 20 0,22-20 15,-21-1-15,0-20 0,21-1 0,-21 0 16,0 1-16,0-22 0,21 0 0,-22-21 16,1 21-16,0-21 0,0 0 15,21-21-15,-21 21 0,21-21 16,0-22-16,0 22 0,0-21 0,0-22 16,0 22-16,0-21 0,0-1 0,0-21 15,0 22-15,21-1 0,-21-20 16,21 20-16,0-20 0,0 20 0,-21 1 15,22-1-15,-1 22 0,0-22 16,0 22-16,0 0 0,0-1 0,22 1 16,-22 0-16,21 20 0,1-20 0,20 21 15,1-21-15</inkml:trace>
  <inkml:trace contextRef="#ctx0" brushRef="#br0" timeOffset="12803.9">23812 572 0,'0'0'0,"0"-22"15,0 1-15,0 42 16,0 22 0,-21-22-16,21 21 0,-21 1 0,0 20 15,0-21-15,0 22 0,21-1 0,-22 1 16,1-1-16,21 1 0,0-1 15,-21 1-15,0-22 0,21 1 0,-21 20 16,0-21-16,21 1 0,0-22 0,0 21 16,0-21-16,-22 22 0,22-22 0,0 0 15,22-21 1,-1 0 0,0-21-16,0 0 0,0 0 0</inkml:trace>
  <inkml:trace contextRef="#ctx0" brushRef="#br0" timeOffset="13459.4">24045 974 0,'21'-64'16,"-42"128"-16,64-170 0,-43 64 0,0-1 0,0 22 16,21 0-16,-21 0 0,0 42 31,0 0-31,0 0 0,-21 22 0,21-1 16,-22 0-16,22 1 0,0 20 0,-21-21 15,0 22-15,21-22 0,0 22 0,-21-22 16,0 0-16,21 1 15,-21-1-15,21-21 0,0 22 0,0-22 16,0 0-16,0 0 0,0 0 16,21-42-1,0 0-15,0 0 16,-21 0-16,21-1 0,0 1 16,1 0-16,-1-21 0,0 21 0,-21-1 15,21 1-15,0 0 0,0 0 0,-21 42 31,0 0-15,0 0-16,0 1 0,0-1 0,0 21 16,22-21-16,-22 0 0,21 1 15,-21 20-15,0-21 0,21 0 0,0 0 16,0 1-16,0-22 0,1 21 16,-1 0-16,0-21 0,0 0 0,21 0 15,-20 0-15,20 0 0,0 0 0,1 0 16,-1 0-16,0-21 0,1 0 0,-1-1 15,-21 1-15,21 0 0,1-21 16,-22 21-16,21-22 0,-21 1 0,1 0 16,-22 20-16,0-20 0,0 21 0,0 0 15,0 0-15,0-1 0,-22 22 16,1 0-16,0 0 0,0 22 16,0-22-16,0 21 0,-1 0 15,22 0-15,-21 21 0,21-20 0,0-1 16,0 0-16,0 0 0,0 0 0,0 0 15,0 1-15,21-1 0,-21 0 0,22 0 16,-1 0-16,0-21 0,21 0 16,-21 21-16,1-21 0,20 0 0,-21 0 15,21 0-15,1 0 0,-22-21 0,21 0 16,1 21-16,-22-21 0,0 0 0,21 0 16,-21-1-16,-21-20 15,22 21-15,-22-21 0,0-1 0,0 22 16,0-21-16,-22-1 0,1 1 0</inkml:trace>
  <inkml:trace contextRef="#ctx0" brushRef="#br0" timeOffset="13699.26">23918 720 0,'0'0'0,"-84"0"0,20 0 16,1 0-16,20 0 0,1 0 15,21 0-15,42 0 16,0 0-16,21 0 0,22 0 15,-22 0-15,22 0 0,20 0 16,1 0-16,-21 0 0,20 0 0,1 0 16,21 0-16,-22 0 0,-20 0 15,21 0-15,-22 0 0,-21 0 0,1 0 16,-1 0-16,-21 0 0,0 0 0,-21-21 16,-42 21-1,0 0-15,-1 0 16</inkml:trace>
  <inkml:trace contextRef="#ctx0" brushRef="#br0" timeOffset="14846.43">1312 3514 0,'0'0'0,"21"0"0,1 0 16,-22-21-16,21 21 0,-21-22 0,21 1 15,0 21-15,-21-21 0,0 0 16,21 0-16,0 0 0,-21-1 16,0 1-1,0 0-15,-21 21 0,0 0 16,-21 0-16,21 0 0,-22 0 0,22 0 16,-21 0-16,-1 21 0,1-21 15,0 21-15,21 1 0,-22 20 0,1-21 16,21 21-16,0 1 0,-22-1 15,43 0-15,-21 1 0,21-1 0,0-21 16,0 22-16,0-1 0,0-21 16,0 21-16,21-20 0,0-1 0,1 0 15,-1 0-15,0 0 0,0 0 16,21-21-16,-20 0 0,20 0 0,0 0 16,-21 0-16,22 0 0,-1-21 15,0 21-15,1-21 0,-1 0 16,0 0-16,1-22 0,-1 22 0,-21-21 15,22 21-15</inkml:trace>
  <inkml:trace contextRef="#ctx0" brushRef="#br0" timeOffset="15104.29">2074 3090 0,'0'0'0,"21"-21"0,-21 0 0,0 0 15,22 21-15,-22-21 16,0 42-1,-22 0-15,22 0 0,0 0 0,-21 1 16,0 20-16,0 0 0,21 1 16,0 20-16,-21-21 0,0 22 0,-1-22 15,22 1-15,-21 20 0,21-21 0,0 1 16,-21-1-16,21-21 0,0 22 16,-21-22-16,21 0 0,0 0 0,0 0 15,0 0-15,21-21 16,0 0-1,0-21-15,1 0 0,-1 0 16</inkml:trace>
  <inkml:trace contextRef="#ctx0" brushRef="#br0" timeOffset="16164.41">2561 3598 0,'0'0'15,"21"-21"-15,0 21 0,1-21 0,-1 21 16,0-21-16,-21 0 0,0 0 15,0-1-15,0 1 16,0 0-16,0 0 0,0 0 16,-21 0-16,0-1 0,21 1 0,-22 0 15,1 0-15,0 0 0,0 0 16,0-1-16,0 22 0,-1 0 16,1 0-16,0 22 0,0-1 15,0 21-15,0-21 0,21 22 16,-22-1-16,1 21 0,0-20 0,21-1 15,0 0-15,-21 1 0,21-1 0,0 0 16,0-20-16,0 20 0,0-21 16,0 0-16,21-21 0,0 21 15,0-21-15,1 0 0,-1 0 0,0 0 16,21-21-16,-21 0 0,22 0 16,-22 0-16,21 0 0,-21-1 15,22 1-15,-22-21 0,0 21 0,0-22 16,0 1-16,1 21 0,-22-21 15,0-1-15,0 22 0,0 0 0,0 0 16,0 0-16,0 42 16,0 0-1,-22 0-15,22 21 0,-21 1 0,0-22 16,21 21-16,0 1 0,0-22 0,0 21 16,0-21-16,0 0 0,0 1 15,0-1-15,0 0 0,21 0 0,0-21 16,1 0-16,20 0 0,-21 0 15,0 0-15,22-21 0,-1 0 16,-21 21-16,21-21 0,1-1 16,-22 1-16,21-21 0,1 21 0,-22-22 15,21 22-15,0-21 0,-20 0 0,-1-1 16,0 22-16,0-21 0,0-1 16,-21 22-16,0 0 0,0 42 31,0 0-31,-21 1 0,21 20 15,-21-21-15,21 21 0,-21-20 0,21 20 16,0-21-16,0 21 0,0-20 0,0-1 16,0 0-16,0 0 0,0 0 15,21 0-15,-21 1 0,21-1 16,-21 0-16,-21-21 31,0 0-31,0 0 16,-1 0-16,1-21 0,0 21 0,0-21 15,0 21-15,-22 0 0,22 0 16,0-22-16,0 22 16,21 22-1,21-1-15,0-21 16,0 0-16,1 0 0,-1 0 16,21 0-16,-21 0 0,22 0 0,-1 0 15,0 0-15,1 0 0,-1-21 0,0-1 16,22 22-16,-22-21 0,22 0 15,-22 0-15,21 0 0,-20 0 16,-1-1-16,0-20 0,1 21 0,-1-21 16,-21 20-16,22-20 0,-22 21 0,-21-21 15,21 20-15,-21 1 0,0 0 16,0 0-16,-21 42 16,0 0-16,21 0 15,-22 1-15,22 20 0,-21-21 0,21 21 16,0-20-16,0-1 0,0 21 0,0-21 15,0 0-15,0 1 16,0-1-16,21 0 0,1 0 0,-22 0 16,0 0-1,-22-21 1,1 0-16</inkml:trace>
  <inkml:trace contextRef="#ctx0" brushRef="#br0" timeOffset="16896.28">5884 3641 0,'21'0'32,"1"0"-32,-22-21 0,42-1 15,-21 22-15,0-21 0,0 0 0,1 0 16,20 0-16,-21 0 0,0-1 15,0-20-15,1 21 0,-1 0 16,-21 0-16,0-22 0,0 22 0,0 0 16,0 0-16,-43 0 0,22-1 0,-21 1 15,21 0-15,-22 21 0,1 0 0,0 0 16,-22 0-16,22 21 0,0 0 16,-1 1-16,1-1 0,0 21 0,20 0 15,-20 1-15,21-1 0,0 0 16,21 1-16,0 20 0,0-42 0,0 22 0,0-1 15,0-21-15,21 0 0,-21 1 16,21-1-16,21 0 0,-20-21 0,-1 0 16,21 0-16,-21 0 0,22 0 15,-1 0-15,0-21 0,1 0 0,-1-1 16,0 1-16,1 0 0,-1-21 16,-21-1-16,21 22 0,1-21 0,-22-22 15,0 22-15,21-21 0,-42 20 16,22-20-16,-1-1 0,-21 1 0,21 20 0,-21-20 15,0-1-15,0 22 0,0 0 16,0-1-16,0 22 0,0 0 0,0 0 16,0 42-16,-21 0 15,21 22-15,-21-1 0,21 0 16,0 1-16,-22 20 0,22 1 16,0-1-16,0 1 0,0-1 0,0 1 15,0-1-15,-21-21 0,21 1 0,0-1 16,0 0-16,0 1 0,0-22 0,0 0 15,0 0-15,0 0 0,0 1 16,21-22-16,1 0 16,-1 0-16,0 0 0,0-22 0,0 1 15,0 0-15,1 0 0</inkml:trace>
  <inkml:trace contextRef="#ctx0" brushRef="#br0" timeOffset="17232.09">6604 3366 0,'0'21'16,"21"-21"-16,-21 21 0,21-21 16,0 0-16,1 0 15,-1 0-15,0 0 0,0 0 16,0 0-16,0 0 0,1-21 0,-1 0 16,0 21-16,0-22 0,0 1 0,0 0 15,1 21-15,-22-21 0,0 0 16,0 0-16,0-1 0,-22 22 15,1 0-15,0 0 0,-21 0 16,21 0-16,-22 0 0,22 22 16,0-1-16,-21 0 0,20 21 15,1-21-15,-21 22 0,42-22 0,-21 21 16,21 1-16,0-22 0,0 21 0,0-21 16,0 0-16,0 1 0,21-1 0,-21 0 15,21 0-15,21-21 0,-20 0 16,-1 0-16,21 0 0,-21 0 0,22 0 15,-22 0-15,21 0 0,0 0 0,-20-21 16</inkml:trace>
  <inkml:trace contextRef="#ctx0" brushRef="#br0" timeOffset="17723.32">7408 3260 0,'0'-21'0,"0"42"0,0-64 0,0 22 0,0 0 15,0 0-15,-21 21 0,0 0 0,0 0 16,0 0-16,-1 21 0,-20 0 0,21 0 15,0 1-15,0 20 0,-1-21 16,1 21-16,0 1 0,0-1 0,0 0 16,0-20-16,21 20 0,-22 0 0,22-21 15,0 22-15,0-22 0,0 0 0,0 0 16,22 0-16,-1 1 0,0-22 0,21 0 16,-21 21-16,1-21 15,20 0-15,0 0 0,-21 0 0,22-21 16,20 21-16,-20-22 0,-1 1 0,0 0 15,22-21-15,-22 21 0,0-22 0,-20 22 16,20-21-16,-21-22 0,21 22 16,-20-22-16,-1 1 0,0 21 0,-21-22 15,0 1-15,21-1 0,-21 1 0,0-1 16,0 1-16,21 20 0,-21-20 0,0 42 16,0-22-16,0 22 0,0 0 15,0 42 1,-21 21-16,0 1 0,0-1 0,21 0 15,-21 22-15,-1-22 0,1 22 0,21-1 16,-21 22-16,0-22 0,0 1 16,0-1-16,21-20 0,0 20 15,-22-20-15,22-1 0,0 0 0,0-21 16,0 22-16,0-22 0,0 0 0,22 0 16,-1-21-16,0 21 0,21-21 15,-21 0-15,1 0 0,20 0 16,0-21-16,-21 0 0,22 21 0,-1-21 15,-21 0-15,22 0 0</inkml:trace>
  <inkml:trace contextRef="#ctx0" brushRef="#br0" timeOffset="18176.4">8509 3281 0,'0'-21'0,"0"42"0,0-63 0,0 20 0,0 1 15,0 0-15,-21 21 0,21-21 16,-21 21-16,-1 0 0,1 0 0,0 21 15,0 0-15,0 0 0,0 22 0,-1-22 16,1 21-16,0 1 0,0-1 16,0 0-16,0 1 0,-1-1 0,22-21 15,-21 21-15,21-20 0,0 20 0,0-21 16,0 0-16,0 0 0,21 1 16,1-22-16,-1 0 0,0 0 15,0 0-15,21 0 0,-20 0 0,-1-22 16,0 22-16,0-21 0,21 0 15,-20 0-15,-1 0 0,0 0 0,-21-1 16,21-20-16,-21 21 0,21-21 0,-21-1 16,21 22-16,-21-21 0,0 21 15,0-1-15,0 1 0,0 0 0,0 42 32,0 0-32,0 1 0,0-1 15,0 0-15,0 21 0,0-21 0,0 22 16,0-22-16,0 0 0,0 0 15,0 22-15,0-22 0,0 0 16,0 0-16,0 0 0,22-21 0,-1 21 16,-21 1-16,21-22 0,0 0 0,0 0 15,0 0-15,1 0 0,-1 0 0,0 0 16,0 0-16,0-22 0,0 22 0,1-21 16,-22 0-16</inkml:trace>
  <inkml:trace contextRef="#ctx0" brushRef="#br0" timeOffset="18531.66">8869 3471 0,'0'-21'15,"0"42"-15,0-84 0,0 42 0,0-22 0,0 22 16,0 0-16,21 0 0,-21 0 16,21 21-16,0-21 0,0 21 0,1 0 15,-1 0-15,0 0 0,0 0 16,21 0-16,-20 21 0,20 0 0,-21 0 16,0 21-16,22-20 0,-22 20 0,-21-21 15,21 21-15,-21-20 0,21 20 16,-21-21-16,0 21 0,0-20 0,0-1 15,0 21-15,0-21 0,-21 0 16,0 1-16,0-22 16,-1 0-16,22-22 15,0 1 1,0 0-16,0 0 0,0 0 16,22 0-16,-1-22 0,0 22 0,0-21 15,0-1-15,0 1 0,1 0 16,-1-22-16,0 22 0,0 21 0,0-22 15,0 22-15,1 0 0,-1 0 0,0 0 16,0 21-16,0 0 0,0 0 16,1 0-16,-22 21 15,0 0-15,0 0 0,0 0 16,0 22-16</inkml:trace>
  <inkml:trace contextRef="#ctx0" brushRef="#br0" timeOffset="18864.46">9631 3577 0,'0'0'0,"21"0"16,0 0-16,0 0 0,0 0 0,1 0 16,-1 0-16,0-21 0,0 0 15,0 21-15,22-21 0,-22 0 0,21-1 16,-21 1-16,0 0 0,1 0 0,-1 0 16,0 0-16,0-1 0,-21 1 15,0 0-15,0 0 0,0 0 16,-21 21-16,0 0 15,0 0-15,-1 21 0,1 0 0,0 0 16,0 0-16,0 1 0,0-1 0,-1 21 16,1-21-16,21 0 0,0 22 15,0-22-15,0 0 0,0 0 0,0 0 16,0 1-16,0-1 0,0 0 0,0 0 16,21-21-16,1 21 0,-1-21 15,0 21-15,21-21 0,-21 0 0,22 0 16,-1 0-16,0 0 0,1 0 15,-1-21-15,0 0 0,1 0 0,-1 21 16,0-21-16,1 0 0</inkml:trace>
  <inkml:trace contextRef="#ctx0" brushRef="#br0" timeOffset="19352.18">10880 3323 0,'0'0'0,"21"-21"0,-21 0 0,0 0 15,0 0-15,0-1 16,-21 22-16,-1-21 0,1 21 15,0 0-15,0 0 0,0 0 16,0 21-16,-1 1 0,1-1 0,0 0 16,-21 0-16,21 0 0,-1 22 0,1-22 15,0 21-15,0 0 0,0-20 16,0 20-16,21-21 0,0 0 0,0 22 16,-22-22-16,22 0 0,0 0 0,0 0 15,22-21-15,-1 0 16,0 0-16,0 0 0,0 0 15,0 0-15,1 0 0,-1 0 16,0-21-16,0 0 0,0 0 16,0 0-16,1-1 0,-1-20 0,0 21 0,0-21 15,0-1-15,0-20 0,1 20 16,-1-20-16,0-1 0,0 22 0,21-21 16,-20-1-16,-1 1 0,0-1 0,0 22 15,-21-1-15,0 1 0,0 0 16,0 21-16,0-1 0,0 1 0,0 42 15,-21 1 1,21 20-16,-21 0 0,0 1 0,-22-1 16,22 21-16,0 1 0,0-22 15,0 43-15,21-22 0,0 1 16,-22-22-16,22 22 0,0-22 0,0 22 16,22-22-16,-22-21 0,21 21 0,21-20 15,-21-1-15,0 0 0,1-21 0,-1 0 16,21 0-16,-21 0 0,0 0 0,1 0 15,-1 0-15,0-21 0,0 0 0</inkml:trace>
  <inkml:trace contextRef="#ctx0" brushRef="#br0" timeOffset="20299.5">13208 3514 0,'21'0'15,"0"0"-15,0 0 16,1-21-16,-1-1 0,0 22 16,0-21-16,0 0 0,22 0 15,-22 21-15,0-42 0,0 20 0,0 1 16,0 0-16,1-21 0,-1 21 0,-21-1 15,0-20-15,0 21 0,0 0 0,0 0 16,-21-1-16,-1 1 0,1 21 0,0 0 16,-21 0-16,21 0 0,-22 0 15,22 21-15,-21 1 0,-1-1 0,22 0 16,-21 21-16,21 1 0,-22-1 16,22 0-16,-21 1 0,21-1 0,0 0 15,-1 1-15,1-1 0,0 0 0,21-21 16,0 22-16,0-22 0,0 0 15,0 0-15,21 0 0,0-21 0,1 0 16,20 0-16,-21 0 0,21 0 0,1 0 16,-1 0-16,-21-21 0,22 0 0,-1 0 15,0 0-15,1 0 0,-22-1 0,21-20 16,-21 0-16,0-1 0,1 1 16,-1 0-16,0-1 0,0-20 15,-21 21-15,0-1 0,0 22 0,0-21 0,0 21 16,0-1-16,0 44 31,-21-1-31,21 21 0,0-21 0,0 22 16,-21-1-16,21 0 0,0 1 15,0-1-15,0-21 0,0 21 0,0 1 16,0-22-16,0 0 0,0 0 0,21 0 16,0 1-16,0-1 0,0-21 0,1 0 15,-1 0-15,21 0 0,-21 0 0,22 0 16,-1 0-16,-21 0 0,21-21 15,1-1-15,-1 1 0,0 0 0,1-21 16,-22 21-16,21-22 0,-21 1 16,1 0-16,-1-1 0,0 1 0,-21 0 15,0-1-15,0 22 0,0 0 0,0 0 16,-21 21-16,0 0 0,-1 0 16,1 0-16,0 0 0,21 21 15,0 0-15,0 21 0,0-20 0,0 20 16,0-21-16,0 0 0,21 22 0,0-22 15,1 0-15,-1 21 0,0-21 16,0 1-16,0-22 0,-21 21 0,21 0 16,1-21-16,-22 21 0,-22-21 15,1 0-15,-21 0 16,21 0-16,-22 0 0,1 0 0,21 0 16,-21-21-16</inkml:trace>
  <inkml:trace contextRef="#ctx0" brushRef="#br0" timeOffset="20703.91">15452 2413 0,'0'0'0,"0"-21"0,0 0 0,0 0 16,-22-1-16,1 1 0,21 0 15,-21 21-15,0 0 0,0 0 0,21 21 16,-21 22-16,-1-1 0,1 0 0,21 22 16,0 20-16,-21 1 0,21 0 0,-21-1 15,21 22-15,0-21 0,-21 21 0,0 0 16,21-1-16,-22 1 0,22-21 15,0 21-15,-21 0 0,0-1 0,21 1 16,-21-21-16,21 21 0,0-22 16,0 1-16,-21 0 0,21-1 0,-21-20 15,21-1-15,-22-20 0,22-1 0,0 0 16,0-20-16,0-1 0,0 0 0,0-42 16,0 0-16,0-1 15,0 1-15,0-21 0,0 0 0,0-22 16,22 22-16</inkml:trace>
  <inkml:trace contextRef="#ctx0" brushRef="#br0" timeOffset="20999.74">15113 3260 0,'0'0'0,"-42"-148"16,42 105 0,0 1-16,0 21 0,0-22 0,0 22 15,21-21-15,0 21 0,0 0 0,21 21 16,1-22-16,-1 22 0,22 0 0,-22 0 15,21 22-15,-20-22 0,-1 21 16,22 21-16,-43-21 0,21 22 16,-21-1-16,0 0 0,-21 1 0,0-1 0,0 0 15,0-21-15,-21 22 0,0-1 0,-21 0 16,21-20-16,-22-1 0,1 21 16,0-21-16,20 0 0,-20 1 0,0-22 15,21 21-15,-22-21 0,22 0 0,21-21 31,21-1-15,22 1-16,-22 0 0,21 0 0,-21 0 16,22 0-16</inkml:trace>
  <inkml:trace contextRef="#ctx0" brushRef="#br0" timeOffset="21343.54">15833 3069 0,'0'0'0,"21"-21"0,-21 0 16,0 0-16,0 0 0,0-1 15,21 1-15,0 0 16,0 21-16,0 0 0,1 0 16,-1 0-16,0 0 0,21 21 15,-21 0-15,22 1 0,-22-1 0,21 0 16,-21 21-16,22-21 0,-22 22 0,0-1 16,-21-21-16,0 22 0,0-22 0,0 0 15,0 21-15,0-21 0,0 1 16,-21-1-16,0-21 0,0 0 15,-1 0-15,1-21 16,21-1-16,0 1 0,0 0 16,0 0-16,0 0 0,0-22 0,0 22 15,0-21-15,21 21 0,1-22 16,-1 1-16,0 21 0,-21-21 0,21 20 16,0 1-16,0 0 0,1 0 15,-1 0-15,0 21 0,21 0 0,-21 0 16,1 0-16,-1 0 0,0 0 0,0 0 15</inkml:trace>
  <inkml:trace contextRef="#ctx0" brushRef="#br0" timeOffset="21747.31">16849 2942 0,'0'-21'15,"0"0"-15,-22 21 0,1 0 0,21-21 16,-21 21-16,0 0 0,0 0 15,0 0-15,-1 21 0,1 0 16,21 0-16,-21 0 0,0 1 0,21 20 16,-21-21-16,21 21 0,0 1 0,0-22 15,0 21-15,0 1 0,0-22 0,0 0 16,0 21-16,21-21 0,0 1 16,21-1-16,-20-21 0,-1 0 0,21 21 15,-21-21-15,22 0 0,-1 0 0,-21-21 16,21 0-16,1 21 0,-22-22 0,0 1 15,21 0-15,-20 0 0,-22-21 0,0 20 16,21-20-16,-21 0 0,0-1 16,0 1-16,0 0 0,0-1 15,-21 1-15,-1 0 0,1-1 0,0 22 16,0 0-16,0 0 0,0 0 0,-22 21 16,22 0-16,0 0 0,-21 21 0,20 0 15,1 0-15,0 22 0,0-22 16,0 0-16,21 21 0,-21-21 0,21 1 15,0-1-15,0 0 0,21 0 0,0 0 16,0-21-16,0 0 0,0 0 0,22 0 16</inkml:trace>
  <inkml:trace contextRef="#ctx0" brushRef="#br0" timeOffset="22024.15">17484 2773 0,'21'-42'0,"-42"84"0,63-127 0,-21 43 16,-21 0-16,21-1 0,-21 1 0,0 0 15,0 20-15,0 1 0,0 0 0,-21 21 32,0 21-32,0 22 0,21-1 15,0 0-15,-21 1 0,-1 20 0,1 1 16,21-1-16,-21-21 0,0 22 0,0-1 16,21 1-16,0-1 0,-21-20 0,21 20 15,0-20-15,0-1 16,0-21-16,0 21 0,21-20 0,-21-1 15,21 0-15,0 0 0,0-21 0,0 0 16,1 0-16,-1 0 0,0 0 0,0 0 16,0-21-16,0 0 0,-21 0 0,0-1 15,22 1-15,-22 0 0,0-21 0</inkml:trace>
  <inkml:trace contextRef="#ctx0" brushRef="#br0" timeOffset="22197.05">17378 2963 0,'0'0'15,"-21"0"-15,-1 0 0,1 0 16,42 0 0,1 22-1,-1-22-15,0 0 0,0 0 16,0 0-16,22 0 0,-22 0 0,21 0 16,0 0-16,1 0 0,-22 0 0,21 0 15,-21-22-15,22 22 0,-22 0 0</inkml:trace>
  <inkml:trace contextRef="#ctx0" brushRef="#br0" timeOffset="22523.86">17886 3048 0,'-21'0'15,"42"0"-15,-42 21 0,21 0 0,-22-21 16,44 0 15,-1 0-31,0 0 0,0 0 0,0 0 16,22-21-16,-22 21 0,21-21 15,-21 0-15,0 21 0,1-21 0,-1 0 16,0 21-16,0-22 0,-21 1 0,0 0 16,0 0-16,-21 21 15,0 0-15,0 0 0,-1 0 0,-20 0 16,21 0-16,0 21 0,-22 0 16,22 0-16,0 1 0,0 20 15,0-21-15,0 21 0,-1-20 0,22 20 0,0-21 16,0 21-16,0-20 0,0-1 15,0 0-15,22 0 0,-22 0 0,21 0 16,0 1-16,0-22 0,21 0 16,-20 0-16,20 0 0,-21 0 0,21 0 15,-20 0-15,20 0 0,0-22 0</inkml:trace>
  <inkml:trace contextRef="#ctx0" brushRef="#br0" timeOffset="23746.64">18669 2985 0,'42'-43'0,"-84"86"0,105-128 15,-41 43-15,-22 20 0,0 1 0,0-21 0,0 21 16,-22 21 0,1 0-16,0 21 15,0 0-15,0 21 0,0-20 16,21 20-16,-22-21 0,1 21 0,0 1 16,21-1-16,0 0 0,0 1 0,0-22 15,0 21-15,0 1 0,0-22 0,0 0 16,0 21-16,21-21 0,0-21 15,1 22-15,-1-1 0,0-21 0,0 0 16,21 0-16,-20 0 0,20 0 0,-21-21 16,21-1-16,-20 1 0,-1 0 15,21 0-15,-21 0 0,0-22 0,1 22 0,-1-21 16,0-22-16,0 22 0,0 0 16,0-22-16,1 1 0,-22-22 15,21 22-15,0-1 0,0-21 0,0 22 16,-21 21-16,21-22 0,-21 22 0,22 21 15,-22-1-15,0 1 0,0 0 0,0 42 32,-22 0-32,1 22 0,0-1 0,0 0 15,21 22-15,-21-22 0,0 22 0,-1-1 16,1 1-16,21-1 0,0 1 0,-21-22 16,21 22-16,-21-22 0,21 0 15,0 1-15,0-1 0,0 0 16,0-21-16,21 22 0,0-22 0,-21 0 15,21-21-15,1 21 0,-1-21 0,21 0 16,-21 0-16,22 0 0,-22 0 0,63-21 16,-41 0-16,-22 0 15,21 0-15,1-1 0,-22-20 0,0 21 16,0-21-16,0 20 0,0-20 0,1 21 16,-22-21-16,0 20 0,0 1 0,0 0 15,0 0-15,-22 21 16,1 0-16,0 21 15,0 0-15,0 0 0,0 1 0,21 20 16,0-21-16,-22 0 0,22 0 16,-21 22-16,21-22 0,0 0 0,0 0 15,0 0-15,0 1 0,0-1 0,21 0 16,1 0-16,-1-21 16,0 0-16,0 0 0,21 21 0,-20-21 15,-1 0-15,21 0 0,-21 0 0,22 0 16,-1 0-16,0-21 0,1 21 0,-1-21 15,0 21-15,1-21 0,20 0 0,-21 21 16,1-22-16,-1 1 16,0 0-16,-20 0 0,-1 0 0,21 0 15,-21-22-15,-21 22 0,0 0 0,0 0 0,0 0 16,0-1-16,0 1 16,0 0-16,-21 21 0,0 0 0,-21 0 15,20 0-15,1 0 16,0 21-16,0 0 0,-21 1 0,20-1 15,1 0-15,0 0 0,0 0 0,0 0 16,0 1-16,-1 20 0,22-21 0,0 0 16,0 0-16,0 1 0,0-1 0,0 0 15,0 0-15,0 0 0,22-21 16,-1 0-16,0 0 16,0 0-16,0 0 0,0 0 15,1 0-15,-1-21 0,0 0 0,0 21 16,0-21-16,0-22 0,1 22 15,-1-21-15,-21 21 0,21-22 0,0-20 16,-21 21-16,21-22 0,0 1 0,-21-1 16,22-21-16,-1 22 0,0-22 15,-106 890 142,106-805-142,1 0-15,-1 0 0,0-22 16,0 1-16,0 21 0,22-21 0,-22 0 15,0 0-15,0 0 0,21-22 16,-20 22-16,-1 0 0,-21 0 0,0 0 0</inkml:trace>
  <inkml:trace contextRef="#ctx0" brushRef="#br0" timeOffset="24071.37">18754 2709 0,'0'0'15,"-43"0"-15,22 0 0,0 0 0,42 0 16,0 0-16,22 0 16,-1 0-16,0 0 0,1 0 15,20-21-15,1 21 0,-1 0 16,1 0-16,-1-21 0,1 21 0,-1 0 0,1 0 15,-22 0-15,0 0 0,-21 0 16,1 0-16,-1 0 0,0 0 0,-21-21 16,21 21 46</inkml:trace>
  <inkml:trace contextRef="#ctx0" brushRef="#br0" timeOffset="26192.19">22394 3006 0,'0'-21'62,"0"-1"-62,0 1 0,21 0 16,1 21-16,-22-21 0,21-21 0,0 20 16,0 1-16,0 0 0,0-21 15,1 21-15,-1-22 0,21 1 0,-21 21 16,0-22-16,1 22 0,20 0 0,-21 0 16,0 21-16,22 0 0,-22 0 0,0 0 15,0 0-15,0 0 0,0 0 16,-21 21-16,22 0 0,-22 0 0,21 1 15,-21-1-15,0 0 0,0 0 0,0 0 16,0 0-16,0 1 16,0-44 31,0 1-47,0 0 0,0 0 15,0 0-15,0 0 16,0-1-16,-21 1 0,21 0 0,0 0 15,-22 21-15,1-21 0,0 21 16,0 0-16,0 0 16,0 0-16,21 21 0,-22 21 0,1-21 15,0 22-15,0-1 0,0 0 0,0 1 16,-1-1-16,1 0 0,0 1 16,0-1-16,21 0 0,0 1 0,0-1 15,0-21-15,0 22 0,0-22 16,21 0-16,0 21 0,22-42 0,-22 21 15,21 1-15,0-1 0,1-21 0,20 0 16,-20 0-16,20 0 0,-21 0 0,22-21 16,-22-1-16,1 22 0,20-21 15,-21 0-15,1 0 0,-1 0 0,0 0 16,-20-22-16,-1 22 0,0 0 0,0-21 16,-21 20-16,0-20 0,0 0 0,0 21 15,0-1-15,0 1 0,-21 0 16,0 0-16,0 21 0,-22 0 15,22 0-15,-21 0 0,21 21 0,-22 0 16,22 0-16,-21 22 0,21-22 0,-22 0 16,22 21-16,0-20 0,0 20 0,21-21 15,0 0-15,0 0 0,0 1 16,0 20-16,0-21 0,0 0 16,21-21-16,0 0 0,0 0 0,22 0 15,-22 0-15,0 0 0,21 0 0,-21 0 16,1-21-16,20 0 0,-21 21 15,0-21-15,0 0 0,1-1 0,-22 1 16,0 0-16,21 0 0,-21-21 0,21 20 16,-21 1-16,0 0 0,0 0 15,0 0-15,0 0 0,0 42 32,0 0-32,0 0 0,0 0 15,0 0-15,0 1 0,0 20 0,0-21 16,0 0-16,0 0 0,21 1 15,0-1-15,0-21 0,1 21 16,20-21-16,-21 0 0,0 0 16,22 0-16,-22 0 0,21-21 0,-21 21 15,22-21-15,-22-1 0,0 22 0,0-21 16,0 0-16,0 0 0,1 0 16,-22 0-16,0-1 0,0 1 15,21 0-15,-21-21 0,0 21 0,0-1 16,0 1-16,0 42 15,-21 1 1,21-1-16,-22 0 0,22 0 16,0 0-16,-21 22 0,0-22 0,21 0 15,-21 0-15,21 21 0,0-20 0,0-1 16,-21 0-16,21 0 0,0 0 0,-21-21 16,21 21-16,0-42 46,0 0-46,0 0 0,21 0 16,-21 0-16,21-1 0,0-20 0,0 21 16,0-21-16,1 20 0,-1-20 15,21 0-15,-21 21 0,0-22 0,22 22 16,-22 0-16,21 0 0,-21 21 0,22 0 16,-22 0-16,0 21 0,21 0 0,-20 0 15,-1 0-15,0 22 0,0-22 0,0 21 16,0-21-16,-21 22 0,0-1 15,0-21-15,0 22 0,0-22 16,0 0-16,0 0 0,-21 21 0,0-42 16,0 22-16,21-1 0,-21-21 0,0 0 15,21 21-15,-22-21 0,22-21 32,0 0-32,22-1 0,-22 1 0,42 0 15,-21 0-15,0 0 0</inkml:trace>
  <inkml:trace contextRef="#ctx0" brushRef="#br0" timeOffset="26939.77">25252 3217 0,'0'0'0,"0"-21"32,0 0-32,0 0 15,0 0-15,0 0 0,0-1 16,21 1-16,0-21 0,0 21 0,0-22 15,1 22-15,20-21 0,0 21 16,-21 0-16,22-1 0,-22 1 0,21 21 16,1 0-16,-22 0 0,0 0 0,21 0 15,-21 0-15,1 21 0,-1 1 0,-21-1 16,0 0-16,21 21 0,-21-21 16,0 1-16,0-1 0,0 0 0,-21 0 15,0 0-15,-1 0 0,-20 1 0,21-1 16,-21 0-16,-1-21 0,1 21 0,0-21 15,-1 0-15,22 0 0,-21 0 0,21 0 16,-1 0-16,1 0 16,21-21 15,21 21-31,1 0 16,-1 0-16,0-21 0,0 21 15,0 0-15,0 0 0,1-21 16,-1 21-16,0-22 0,0 22 15,0-21-15,0 21 0,1-21 16,-22 0-16,21 21 0,-21-21 16,21 21-16,-21-21 0,0-1 0,0 1 15,0 0 1,0 0-16,0 0 16,0 0-16,0-1 15,0 1-15,0 0 16,0 0-16,0 0 15,-21 21 17,0 0-17,-1 0 17,22 21-32,-21-21 0</inkml:trace>
  <inkml:trace contextRef="#ctx0" brushRef="#br0" timeOffset="27519.47">25400 2371 0,'0'0'0,"-21"-21"15,0 21 1,21 21 0,0 0-1,-22 0-15,22 0 0,0 22 0,-21-1 16,21 0-16,-21 1 0,21-1 0,0 0 16,0 22-16,0-22 0,-21 0 0,21 1 15,-21-1-15,21 0 0,0 1 16,0-22-16,-21 21 0,21-21 0,0 1 15,-22 20-15,22-21 0,0 0 16,0-42 31,0 0-47,0 0 0,22 0 0,-1-1 0,-21 1 16,21 0-16,0 0 0,0-21 15,0 20-15,1 1 0,-1-21 0,0 21 16,0 0-16,0-1 0,0 1 15,1 0-15,20 21 0,-21 0 0,0 0 16,0 0-16,1 0 0,20 0 0,-21 21 16,0 0-16,0 1 0,1 20 0,-22-21 15,0 0-15,21 22 0,-21-22 16,0 0-16,0 21 0,0-21 0,-21 1 16,-1-1-16,1 0 0,0 0 15,0 0-15,-21 0 0,-1 1 0,22-22 16,-21 21-16,-1-21 0,22 0 0,0 0 15,0 0-15,0 0 0,0 0 0,42-21 32,0-1-32,0 1 15,0 21-15,22-21 0</inkml:trace>
  <inkml:trace contextRef="#ctx0" brushRef="#br0" timeOffset="27896.72">26035 3006 0,'0'-21'16,"0"-1"-1,0 1-15,21 21 16,0-21-16,0 21 0,1-21 0,-1 0 16,21 21-16,-21-21 0,0-1 0,1 1 15,20 21-15,-21-21 0,0 0 16,-21 0-16,0 0 0,-21 21 15,0 0 1,0 0-16,-22 0 0,1 21 0,0 0 16,-1 0-16,22 21 15,-21-20-15,0 20 0,20-21 0,1 0 0,0 22 16,21-22-16,0 21 0,0-21 16,0 0-16,0 1 0,21-1 0,0 0 15,1 0-15,20 0 0,-21-21 0,21 0 16,1 0-16,-22 0 0,21 0 15,1 0-15,-22 0 0,21 0 0,-21 0 16,0-21-16,1 21 0,-1-21 0,-21 0 16,0 0-16,-21 21 15,-1-22-15</inkml:trace>
  <inkml:trace contextRef="#ctx0" brushRef="#br0" timeOffset="31497.45">1926 5461 0,'0'0'16,"-21"-42"-1,0 42-15,21-21 0,0-1 16,21 1 15,0 21-31,0-21 0,0 21 0,1 0 16,-22-21-16,21 21 0,0-21 15,0 21-15,-21-21 0,0-1 16,0 1-16,0 0 0,0 0 16,0 0-16,-21 0 0,0-1 15,0 1-15,-1 0 0,-20 21 16,21 0-16,-21 0 0,20 0 0,-20 0 15,0 0-15,-1 0 0,1 21 0,21 22 16,-21-22-16,-1 21 0,1-21 16,21 22-16,-22 20 0,22-21 0,0 1 15,0 20-15,21-20 16,0 20-16,0-21 0,0 1 0,0-1 0,0 0 16,21-20-16,21 20 0,-20-21 15,20 0-15,-21-21 0,21 0 16,-20 0-16,20 0 0,0 0 0,1-21 15,-22 21-15,21-21 0,0 0 16,-20-22-16,20 22 0,-21-21 0,0 21 16,22-22-16,-22 1 0,0 0 0,0-1 15,0 22-15,-21-21 0,0 0 16,0-1-16,0 22 0,0 0 0,0 0 16,0 0-16,0 42 15,0 0 1,0 0-16,0 0 0,0 22 15,0-22-15,0 21 0,0 0 16,0-20-16,21 20 0,-21-21 0,22 21 16,20-20-16,-21 20 0,0-21 0,0 0 15,1 0-15,20 1 0,-21-22 16,0 0-16,0 0 0,1 0 0,-1 0 16,0 0-16,0 0 0,0-22 0,0 22 15,1-21-15,-1 0 0,0 0 16,-21-21-16,21 20 0,0-20 0,-21 21 15,21-21-15,1-1 0,-22 1 16,21 0-16,0 20 0,-21-20 16,21 0-16,0 21 0,-21-1 0,0 1 15,21 21-15,1 0 0,-22 21 16,21 1 0,-21-1-16,0 0 0,0 0 0,21 0 15,-21 0-15,0 1 0,0-1 16,21-21-16,-21 21 0,21-21 31,-21-21-31,0 0 16,0-1-16,0 1 0,0 0 15,0 0 1,-21 0-16,21 0 0,-21 21 0,0-22 16,21 1-16,-21 21 0,-1 0 0,1 0 15,0 21 1,0 1-16,21-1 0,0 0 0,-21 21 15,21-21-15,-21 22 0,21-1 0,0 0 16,0 1-16,0-22 0,0 21 16,0 1-16,0-22 0,0 0 0,21 21 15,0-21-15,0 1 0,21-1 16,-20-21-16,-1 0 0,0 0 16,21 0-16,-21 0 0,22 0 0,-22-21 15,21-1-15,-21 1 0,22 0 16,-22 0-16,0 0 0,21-22 15,-20 22-15,20-21 0,-21 0 0,0-1 16,22 22-16,-22-21 0,0-1 0,21 22 16,-21-21-16,1 21 0,20 0 0,-21-1 15,0 22-15,0 0 0,1 0 16,-22 22 0,0-1-16,0 0 0,0 0 15,0 0-15,0 0 0,0 1 16,21-1-16,0 0 15,0-21 1,0-21 0,-21 0-1,0-1-15,0 1 0,21 0 16,-21 0-16,0 0 0,0 0 0,0-1 16,0 1-16,0 0 0,-21 0 0,0 0 15,21 0-15,-21-1 0,21 1 16,-21 21-16,0 0 0,-1 0 15,1 21-15,0 1 0,21-1 0,-21 0 16,0 21-16,0 1 0,21-22 16,-22 21-16,22 0 0,-21 1 0,21-1 15,-21 0-15,21 1 0,0-1 0,0 0 16,0 1-16,21-22 0,0 21 16,1-21-16,-1 1 0,0-1 15,0-21-15,21 21 0,-20-21 0,20 0 16,0 0-16,1 0 0,-1 0 0,0-21 15,1 21-15,-1-21 0,0-1 16,-21 1-16,22-21 0,-22 21 0,0-22 16,0 22-16,0-21 0,1 0 15,-22 20-15,21-20 0,-21 0 0,0 21 0,0-1 16,0-20-16,0 21 16,-21 21-1,-1 0-15,22 21 0,-21 0 0,21 0 16,0 1-16,-21-1 0,21 21 15,0-21-15,0 22 0,0-22 16,0 0-16,0 21 0,0-21 0,0 1 16,21-1-16,-21 0 0,21 0 0,1 0 15,-1-21-15,0 0 0,0 0 0,21 0 16,-20 0-16,20 0 0,-21 0 16,21-21-16,1 0 0,-22 21 0,21-21 15,1 0-15,-1-1 0,0-20 0,1 21 16,-22 0-16,21-22 0,-21 22 15,0-21-15,1 21 0,-1-22 16,0 22-16,-21 0 0,0 0 0,0 0 0,-21 21 31,0 0-31,21 21 0,-22 0 16,1 0-16,21 0 0,0 1 0,0 20 16,0-21-16,0 0 0,0 0 15,0 1-15,0-1 0,0 0 0,21 0 16,1 0-16,-1 0 0,0 1 0,0-1 15,0-21-15,-21 21 0,21-21 16,1 0-16,-1 0 0,0 0 16,-42 0-1,0 0 1,-1 0-16,-20 0 0,21 0 0,0-21 16,0 21-16,-1 0 0,1 0 15,0 0-15,0 0 0,0 0 16,21 21-16,0 0 15,0 0-15,21-21 0,0 0 16,0 21-16,0-21 0,1 0 0,20 0 16,-21 0-16,0 0 0,22 0 15,-22 0-15,21 0 0,-21 0 0,22 0 16,-1-21-16,0 21 0,-21-21 0,22 0 16,-1 0-16,-21 0 0,22-1 15,-22 1-15,21-21 0,-21 21 16,0 0-16,1-22 0,-1 22 0,0 0 15,0-21-15,-21 20 0,0 1 0,0 0 16,-21 21 0,0 21-1,21 0-15,0 1 0,0-1 16,0 0-16,0 0 0,0 0 0,0 0 16,0 1-16,0-1 0,21 0 0,0 0 15,0 21-15,-21-20 0,21-1 16,-21 0-16,22 0 0,-22 0 15,0 0-15,-22-21 32,1 0-32,0 0 0,0 0 15,0 0-15,0-21 0,-1 21 16,-20-21-16,21 21 16,0-21-16,0 21 0,21-21 0,-22 21 15,22 21 16,22 0-31,-1-21 16,0 0-16,0 21 16,21-21-16,-20 0 0,-1 0 0,21 0 15,-21 0-15,22 0 0,-1 0 16,0-21-16,1 0 0,-1 21 0,0-21 16,1 0-16,-1-1 0,0 1 15,1 0-15,-22 0 0,0 0 0,21 0 16,-21-1-16,1 1 0,-22 0 0,0 0 15,0-21-15,0 20 0,0 1 0,0 0 16,0 0-16,0 0 0,-22 21 0,1 0 16,0 0-1,0 21-15,21 0 0,-21 0 16,21 0-16,-21 22 0,21-22 16,0 0-16,0 21 0,-22-20 0,22 20 15,0-21-15,0 0 0,0 22 0,0-22 16,0 0-16,22 0 0,-1-21 15,0 21-15,0-21 0,0 0 0,0 21 16,22-21-16,-1 0 0,-21 0 0,22 0 16,20 0-16,-21-21 0,1 21 0,-1-21 15,22 21-15,-22-21 0,0 0 0,1 0 16,-1-1-16,43-20 0,-64 21 16,0-21-16,0 20 0,-21 1 15,0-21-15,0 21 0,0 0 0,0-1 16,0 1-16,-21 0 0,0 0 0,0 0 15,-1 21-15,1 0 0,0 0 0,-21 0 16,21 0-16,-1 21 0,1 0 0,0-21 16,0 21-16,0 22 15,0-22-15,21 0 0,0 0 0,0 21 16,0-20-16,0-1 0,0 0 0,0 21 16,0-21-16,0 1 0,0-1 15,21 0-15,0-21 0,0 0 0,0 0 16,0 0-16,1 0 0,-1 0 15,0 0-15,0 0 0,0 0 0,0-21 16,1 0-16,-1-1 0,0 1 16,0-21-16,-21 21 0,21-22 0,0 1 15,1 0-15,-22-1 0,21-20 0,0 21 16,-21-22-16,21 1 0,0-64 0,0 63 16,-21 1-16,22-1 15,-22 22-15,0-1 0,0 22 0,0 0 16,0 0-16,0 42 15,-22 21-15,1 1 16,0-1-16,0 0 0,0 22 0,0-1 16,-1 1-16,1-1 0,0 1 15,0-22-15,0 22 0,0-1 0,21-20 16,-22 20-16,22-21 0,0 1 0,0-1 16,0 0-16,0 1 0,0-22 15,22 0-15,-1 0 0,21 0 0,-21-21 16,0 0-16,1 0 0,-1 0 15,21 0-15,-21 0 0,0 0 0,1 0 16,-1-21-16,21 0 0,-21 0 0,-21-21 16</inkml:trace>
  <inkml:trace contextRef="#ctx0" brushRef="#br0" timeOffset="33368.51">9144 4847 0,'0'0'0,"21"-21"0,0-21 0,0-1 0,1 1 16,-22 0-16,21-1 0,0 1 0,0 0 15,0-1-15,-21 22 0,0-21 16,0 21-16,0 0 0,0-1 0,0 1 15,-21 21-15,0 0 16,0 0-16,-22 0 0,22 21 0,-21 22 16,21-22-16,-22 21 0,22 1 15,-21-1-15,21 21 0,0 1 0,21-1 16,-22 1-16,22 21 0,0-22 0,-21 1 16,21-1-16,0 1 0,0-1 15,0-21-15,21 1 0,1-1 0,20 0 0,-21-20 16,21-1-16,-20 0 15,20 0-15,0 0 0,1-21 0,-1 0 16,0 0-16,1 0 0,-1 0 0,0-21 16,22 0-16,-22 0 0,0 0 0,1-1 15,-1-20-15,0 21 0,1-21 0,-1-1 16,-21-20-16,0 20 0,1-20 0,-22 21 16,0-22-16,0 1 0,0-22 15,0 21-15,0 1 0,-22-1 0,1 1 16,-21-1-16,21 22 0,-22-21 0,1 20 15,0 22-15,-1 0 0,1 0 16,0 21-16,-1 0 0,1 21 0,0 0 16,-22 21-16,22 1 0,-22-1 15,22 22-15,-21-1 0,20 1 0,22-1 16,-21 1-16,21 20 0,21-20 0,0-1 16,0 1-16,0-1 0,21-20 0,0 20 15,21-21-15,-21-20 0,22 20 0,-1-21 16,0 0-16,22-21 0,-22 21 15,1-21-15,20 0 0,1 0 0,-1 0 16,1 0-16,-1-21 0,22 0 16,-22 0-16,1 21 0,-1-42 0,1 20 0,-22 1 15,0-21-15,1 21 0,-1-22 16,-21 1-16,0 0 0,1 21 0,-22-1 16,0 1-16,0 0 0,0 42 31,0 0-31,0 1 0,-22 20 0,1-21 15,0 21-15,21 1 0,0-22 0,-21 21 16,21-21-16,-21 22 0,21-22 0,0 0 16,0 0-16,0 0 0,-21 1 0,21-1 15,0-42 17,21 21-17,-21-22-15,21 1 0,0 0 16,-21 0-16,21-21 0,0 20 0,-21-20 15,22 0-15,-1-1 0,0 22 0,-21-21 16,21 21-16,0-22 0,0 22 16,1 21-16,-1 0 15,-21 21-15,0 22 16,21-22-16,-21 0 0,0 21 0,0 1 16,0-22-16,0 21 0,0-21 0,21 22 15,-21-22-15,21 0 0,-21 0 0,21 0 16,1 1-16,-1-1 15,0-21-15,0 0 0,0 0 0,22 0 16,-22 0-16,0 0 0,0 0 16,21 0-16,-20-21 0,-1-1 0,0 1 15,0 0-15,0 0 0,0-21 0,1-1 16,-1 1-16,0 0 0,-21-1 0,21-20 16,-21-1-16,21 1 0,0-1 0,-21 1 15,22-1-15,-1 1 0,0 20 16,-21-20-16,21 21 0,0 20 0,-21-20 15,0 21-15,0 42 16,0 0-16,0 0 16,0 22-16,0-1 0,0 0 0,-21 1 15,0-1-15,0 22 0,0-22 16,21 21-16,-22-20 0,1 20 16,21-20-16,0 20 0,-21-21 0,21 1 15,-21-1-15,21-21 0,0 22 0,0-22 16,0 0-16,0 0 0,21 0 0,0-21 15,0 0-15,1 0 0,-1 0 16,0 0-16,0-21 0,21 0 0,-20 21 16,-1-21-16,0 0 0,0-1 15,21 1-15,-20 0 0,-22 0 0,21 0 16,0 0-16,-21-1 0,0 44 31,0-1-31,0 0 0,0 0 16,0 0-16,0 0 0,0 1 15,0-1-15,0 0 16,0 0-16,0 0 0,21 0 16,0-21-16,0 0 0,22 0 15,-22 0-15,0 0 0,0 0 0,22 0 16,-22-21-16,0 21 0,21-21 0,-21 0 16,1 0-16,-1 0 0,21-22 15,-21 22-15,-21 0 0,21-21 0,1 20 0,-22-20 16,0 21-16,21 0 0,-21 0 15,0-1-15,-21 44 32,21-1-32,-22 0 0,1 21 15,21-21-15,-21 1 0,0 20 0,0 0 16,21 1-16,-21-1 0,-1 0 0,1 1 16,0-1-16,21 0 0,0 1 0,0 20 15,-21-21-15,21 22 0,0-22 16,-21 22-16,21-22 0,0 22 0,0-22 15,0 21-15,0-20 0,-21 20 0,21-20 16,0-1-16,-22 21 0,22-20 16,-21-1-16,21 0 0,-21 1 0,0-1 0,0 0 15,0-20-15,-22-1 0,22 0 0,-21 0 16,-1 0-16,-62 0 0,62-21 16,-20 0-16,-1 0 0,1 0 15,-1 0-15,22-21 0,-22 0 0,22 0 16,0 0-16,-1 0 0,22-22 0,0 22 15,21-21-15,0-1 0,0 1 0,0 0 16,0-22-16,0 22 0,21-22 0</inkml:trace>
  <inkml:trace contextRef="#ctx0" brushRef="#br0" timeOffset="35739.75">13314 4826 0,'0'-21'0,"0"42"15,0-63-15,0 21 0,0-1 0,0 1 16,0 0-16,0 0 16,21 21-16,-21 21 31,0 0-31,0 0 0,0 1 16,0 20-16,0-21 0,0 21 15,-21-20-15,0 20 0,-1 0 0,1-21 16,21 22-16,-21-22 0,0 0 0,21 0 15,-21 0-15,21 1 0,0-1 0,0 0 16,21-42 0,0 21-1,0-21-15,0-1 0,1 1 16,-22-21-16,21 21 0,0 0 0,0-1 16,21 1-16,-42 0 0,22 0 0,-1 0 15,0 21-15,0 0 0,0 0 16,0 21-16,-21 0 15,22 0-15,-22 0 0,0 1 0,0-1 16,0 0-16,21 0 0,-21 0 16,21 0-16,-21 1 0,0-1 0,21 0 15,0 0-15,0 0 0,1-21 16,-1 0-16,0 0 0,21 0 16,-21 0-16,22 0 0,-22-21 0,21 0 15,-21 21-15,22-21 0,-22 0 0,21-1 16,-21 1-16,1-21 0,-1 21 15,0 0-15,-21-22 0,0 22 0,21-21 16,-21 21-16,21-1 0,-21-20 16,0 21-16,0 0 0,-21 42 31,21 0-15,-21 0-16,21 0 0,0 22 0,-21-22 15,21 21-15,-21-21 0,21 1 0,0 20 16,0-21-16,0 0 0,0 0 0,0 1 15,0-1-15,0 0 0,21-21 0,0 0 16,-21 21-16,21-21 0,0 0 0,0 0 16,1 0-16,20 0 0,-21-21 0,0 0 15,0 21-15,1-21 0,20-1 16,-21 1-16,0 0 0,0 0 16,1-21-16,-1 20 0,-21 1 0,21-21 15,0 21-15,-21 0 0,0-1 0,0 1 16,0 0-16,21 21 0,-21 21 31,0 0-31,0 1 16,-21-1-16,21 0 0,-21 0 0,21 0 15,0 22-15,0-22 0,0 0 0,0 0 16,0 0-16,0 22 0,0-22 0,0 0 16,0 0-16,21 0 0,-21 0 15,21-21-15,0 0 0,1 0 0,-1 0 16,21 0-16,-21 0 15,0 0-15,1-21 0,-1 21 16,21-21-16,-21 0 0,22 0 0,-22 0 16,21-22-16,-21 22 0,0-21 0,22-1 15,-22 1-15,0 0 0,0-22 0,0 22 16,1-22-16,-1 22 0,0-21 16,21 20-16,-21 1 0,1-22 0,-1 22 15,-21 21-15,21-21 0,-21 20 0,0 1 16,0 42-1,0 1-15,-21-1 0,0 0 16,-1 21-16,1-21 0,0 22 0,21-1 16,-21 22-16,0-22 0,0 0 15,-1 22-15,22-22 0,0 0 0,0 1 16,0-1-16,0 0 0,0-20 16,0 20-16,0-21 0,0 0 0,22 0 15,-1-21-15,0 22 0,0-22 0,0 0 16,0 0-16,22 0 0,-22 0 0,21 0 15,1 0-15,-1-22 0,0 1 0,1 0 16,-22 0-16,21 0 0,-21-22 0,22 22 16,-22-21-16,0 0 0,-21-1 15,21 1-15,0-22 0,0 22 0,-21-21 16,0 20-16,0 1 0,0-22 16,0 22-16,0 21 0,0-21 0,0 20 15,0 44 1,-21-1-16,21 0 0,-21 21 15,0-21-15,21 22 0,-21-1 16,21 22-16,0-22 0,-21 0 0,21 22 16,-22-22-16,22 0 0,0 1 0,0-1 15,0 0-15,0 1 0,0-22 0,0 21 16,0-21-16,0 1 0,0-1 16,0 0-16,22-42 31,-22 0-31,21 21 0,0-22 15,-21 1-15,21 0 0,0 0 0,-21 0 16,21 0-16,1-22 0,-1 22 0,-21 0 16,21 0-16,0 0 0,-21-1 0,21 22 15,0 22 1,-21-1 0,0 21-16,0-21 0,0 0 15,0 1-15,0-1 0,0 0 0,0 0 16,0 0-16,22 0 0,-1 1 0,0-22 15,0 21-15,0-21 0,0 0 0,1 0 16,20 0-16,-21 0 0,0 0 16,22 0-16,-22 0 0,21 0 0,-21-21 15,22-1-15,-22 1 0,0 21 0,0-21 16,0 0-16,0-21 0,1 20 16,-1 1-16,0-21 0,-21 21 0,0 0 15,0-22-15,21 22 0,-21 0 16,0 42-1,0 0-15,-21 0 0,21 1 16,0-1-16,0 0 0,0 0 16,0 21-16,0-20 0,0-1 0,0 0 0,0 0 15,0 0-15,0 0 0,21 1 16,0-22-16,0 0 16,1 21-16,-1-21 0,0 0 0,21 0 15,-21 0-15,1 0 0,-1 0 0,0-21 16,0 21-16,0-22 0,0 1 0,-21 0 15,0 0-15,0 0 0,22 0 0,-22-1 16,0-20-16,21 0 0,-21 21 0,0-1 16,0-20-16,0 21 0,0 0 15,0 42 1,0 0-16,0 0 16,0 0-16,0 22 0,-21-22 0,21 21 15,0-21-15,0 1 0,-22 20 0,22-21 16,-21 0-16,21 0 0,-21 1 15,21-1-15,0 0 0,-21-21 16,21 21 0,0-42-1,0 0-15,0 0 16,0-1-16,0-20 0,21 21 16,-21-21-16,21 20 0,0-20 0,1 0 15,-1-1-15,0 1 0,21 0 16,-21-1-16,22-20 0,-22 63 15,21-21-15,1 21 16,-22 21-16,0 0 0,0 0 0,0 0 16,-21 22-16,0-1 0,0 0 0,0 1 15,0-22-15,0 21 0,0 1 0,0-1 16,0-21-16,-21 21 0,0-20 0,21 20 16,-21-21-16,21 0 0,-21-21 0,-1 21 15,22 1-15,-21-22 16,0 0-16,0 0 15,0-22 1,21 1-16,-21 0 0</inkml:trace>
  <inkml:trace contextRef="#ctx0" brushRef="#br0" timeOffset="35923.64">16679 4382 0,'0'0'15,"-21"-22"-15,0 22 16,0 0-16,21 22 47,-21-22-47,-1 21 0,1-21 16,0 0-16</inkml:trace>
  <inkml:trace contextRef="#ctx0" brushRef="#br0" timeOffset="36128.51">15007 4720 0,'0'0'16,"-21"0"-16,21 21 0,21-21 16,0 0-16,22-21 15,-22 21-15,42 0 0,-20-21 0,-1 0 16,0 21-16,22-21 0,-22 21 15,22-21-15,-22 21 0,0-22 0,-21 22 16,1-21-16,-1 21 0,-21-21 16,0 0-16</inkml:trace>
  <inkml:trace contextRef="#ctx0" brushRef="#br0" timeOffset="36283.44">14372 4466 0,'0'0'0,"-21"0"0,42-21 63</inkml:trace>
  <inkml:trace contextRef="#ctx0" brushRef="#br0" timeOffset="36776.66">19135 4445 0,'21'-21'0,"-42"42"0,63-84 16,-21-1-16,0 22 0,0-1 15,1 1-15,-1-21 0,0 20 0,0 1 16,0 0-16,-21-1 0,0 22 0,0-21 16,0 21-16,0-1 0,0 1 15,-21 21-15,0 21 16,0 1-16,-22 20 0,22 21 16,0 1-16,0 21 0,0-1 15,-22 1-15,22 21 0,0-22 0,-21 1 16,21 21-16,-1-21 0,1-22 0,0 22 15,0-22-15,0 1 0,21-22 0,0 0 16,-21 1-16,-1-1 0,22-21 0,-21 0 16,21 1-16,-21-22 0,0 0 15,21 21-15,-21-21 0,-22 0 0,22 0 16</inkml:trace>
  <inkml:trace contextRef="#ctx0" brushRef="#br0" timeOffset="37546.43">18267 4890 0,'0'0'15,"0"-43"-15,0 1 0,-21 0 0,21 20 0,0 1 16,0 0-16,0 0 0,0 0 0,21 21 16,0 0-16,0 0 15,21 0-15,1 0 0,-1 0 16,22 0-16,-22 0 0,21-21 0,22 21 16,-21 0-16,20-22 0,22 1 0,-21 21 15,21-21-15,-1 0 0,1 21 0,0-21 16,0 0-16,-21-1 0,-1 1 0,-20 0 15,-22-21-15,22 21 16,-43-22-16,0 22 0,0-21 0,-21-1 16,0 1-16,0 0 0,-21-1 0,21 22 15,-21 0-15,-22 0 0,22 0 0,0 21 16,-21 0-16,21 21 0,-22 21 16,22-21-16,-21 43 0,-1-22 0,22 22 15,0-1-15,-21 1 0,21-1 0,-1 1 16,1-1-16,21 1 0,-21-1 0,0 1 15,21-22-15,0 22 0,0-22 16,0 0-16,0-21 0,0 22 0,0-22 0,0 0 16,0 0-16,0-42 31,0 0-15,21 0-16,0 0 0,0-1 0,1-20 15,-1 0-15,0 21 0,0-22 0,0 1 16,0 21-16,1-22 0,-1 22 15,0 0-15,0 0 0,0 21 16,0 0-16,-21 21 16,22 0-16,-22 0 0,0 22 0,0-22 15,0 21-15,0-21 0,21 1 16,-21 20-16,21-21 0,0 0 0,-21 0 16,21 1-16,0-22 0,1 21 0,-1-21 15,21 0-15,-21 0 16,0 0-16,1 0 0,20 0 0,-21 0 15,21-21-15,-20-1 0,20 1 0,0 0 16,-21 0-16,1 0 0,20 0 0,-21-22 16,0 22-16,0-21 0,-21 21 0,0-22 15,0 22-15,0 0 0,0 0 16,0 0-16,0-1 0,-21 22 0,0 0 0,0 0 16,0 22-16,0-1 0,-1 0 15,1 0-15,-21 21 0,21-20 16,0 20-16,21-21 0,0 21 0,-22-20 15,22 20-15,0-21 0,0 0 0,0 0 16,22 1-16,-1-1 0,0-21 0,0 21 16,0-21-16,22 0 0,-22 0 0,21 0 15,0 0-15,-20 0 0,20-21 0,0 0 16,1 21-16,-1-22 0,0 1 16</inkml:trace>
  <inkml:trace contextRef="#ctx0" brushRef="#br0" timeOffset="37955.23">21971 4001 0,'21'-43'0,"-42"86"0,63-107 0,-42 22 15,21 21-15,1-22 0,-22 22 16,21 0-16,-21 0 0,0 0 0,21-1 16,-21 44-1,0 20-15,0 0 16,0 22-16,0-1 0,0 22 0,0-22 15,0 22-15,0 0 0,0-1 0,-21 1 16,21 0-16,-21-1 0,-1-20 0,22 21 16,-21-22-16,21 1 0,-21-1 0,21-21 15,0 22-15,0-22 0,-21 1 0,21-22 16,0 0-16,0 0 0,0 0 16,0 0-16,21-21 15,-21-21 1,0 0-16,0 0 0</inkml:trace>
  <inkml:trace contextRef="#ctx0" brushRef="#br0" timeOffset="38252.11">21886 4593 0,'-21'-63'15,"0"-1"-15,63 191 0,-84-317 0,21 126 0,21 1 16,0-1-16,0 22 0,0-22 16,0 1-16,0 21 0,21-1 0,21 1 15,-21 0-15,1 20 0,20-20 0,0 21 16,1 0-16,-1 0 0,0 21 0,22 0 15,-22 0-15,22 0 0,-22 21 16,21 0-16,-20 0 0,-1 21 16,0 1-16,-20 20 0,-1-20 0,-21 20 15,0 1-15,0-22 0,-43 21 0,22-20 16,-21-1-16,0 0 0,-1 1 0,1-1 16,0 0-16,-1-20 0,1-1 0,0 21 15,20-42-15,-20 21 0,21 0 16,0 1-16,21-1 15,21-21 1,0 0-16,0 0 0,0 21 0,22-21 16,-1 0-16</inkml:trace>
  <inkml:trace contextRef="#ctx0" brushRef="#br0" timeOffset="38715.85">22987 4572 0,'0'-21'16,"0"42"-16,0-63 0,-21 21 0,0-1 16,-22 1-16,22 21 0,-21-21 0,21 21 15,-22 0-15,22 0 0,-21 0 0,21 0 16,-22 21-16,22 0 0,0 1 0,0 20 16,0-21-16,-22 21 0,43 1 0,-21-1 15,0 0-15,21 1 0,-21-1 16,21 0-16,0 1 0,0-22 15,0 0-15,0 21 0,0-20 0,21-1 16,0-21-16,0 21 0,0-21 0,1 0 16,20 0-16,-21 0 0,0 0 0,22-21 15,-22 0-15,21 21 0,-21-22 0,22-20 16,-22 21-16,0 0 0,0-22 0,0 1 16,0 21-16,1-21 0,-22-1 0,0 1 15,21 0-15,-21-1 0,21 1 16,-21 21-16,0 0 0,0 42 31,0 0-31,0 21 0,0-21 16,0 22-16,0-1 0,0-21 0,0 22 15,0-1-15,0 0 0,0-21 0,0 22 16,0-22-16,0 0 0,0 0 16,0 0-16,0 1 0,0-1 0,21-21 15,0 0-15,0 0 0,1 0 0,20 0 16,-21 0-16,0 0 0,0-21 0,22 21 15</inkml:trace>
  <inkml:trace contextRef="#ctx0" brushRef="#br0" timeOffset="40324.32">23770 4339 0,'0'0'0,"-42"-21"15,21 21 1,-22 0-16,22 0 0,0 21 0,-21-21 15,20 21-15,-20 22 0,21-22 0,-21 0 16,20 21-16,1 1 0,0-1 0,0-21 16,0 22-16,0-1 0,21 0 0,0 1 15,0-1-15,0-21 0,0 21 0,0 1 16,21-22-16,0 0 0,0 0 16,0 0-16,22 1 0,-1-1 15,-21-21-15,21 0 0,1 0 0,-1 0 0,0 0 16,1 0-16,-1-21 0,-21 21 15,22-22-15,-22 1 0,21-21 0,-21 21 16,0-22-16,1 22 0,-1-21 0,-21-22 16,21 22-16,0 0 0,-21-22 0,21 1 15,-21-1-15,21 1 0,1-1 16,-1-20-16,-21 20 0,0 1 0,21-1 16,-21 22-16,0-1 0,21 1 0,-21 0 15,0 21-15,-21 21 16,0 21-1,21 21-15,-21-21 0,21 22 16,-22 20-16,22-21 0,0 22 0,0-1 0,-21 1 16,21-1-16,0-20 0,-21 20 15,21-20-15,0 20 0,0-21 0,0 1 16,-21-1-16,21-21 0,0 22 0,-21-22 16,21 0-16,0 0 0,0 0 15,0-42 16,21 0-31,0 0 0,0 0 0,-21-1 16,21 1-16,1 0 0,-1 0 0,0 0 16,0 0-16,0-1 0,0 1 15,1 0-15,-22 0 0,21 0 16,0 21-16,0 0 0,0 0 16,0 0-1,-21 21-15,0 0 16,-21-21-16,0 0 15,0 0-15,21 21 0,-21-21 0,0 0 16,-1 0-16,1 0 0,0 0 16,0 0-16,0 0 0,0 21 15,-1-21-15,1 22 0,0-1 16,0 0-16,21 0 16,0 0-16,0 0 15,0 1-15,0-1 0,0 0 0,0 0 0,21 0 16,0 0-16,0 1 0,1-22 15,-1 21-15,0 0 0,0-21 16,0 0-16,0 21 0,22-21 0,-1 0 16,0 0-16,1 0 0,-1 0 0,0 0 15,22 0-15,-22 0 0,22 0 0,-1 0 16,-20-21-16,20 0 0,-21 21 0,22-21 16,-22-1-16,1 1 0,-1 0 0,-21 0 15,21-21-15,-20 20 0,-1-20 16,0 21-16,0-21 0,0 20 0,-21 1 15,0 0-15,0 0 0,0 0 16,0 0-16,-21 21 16,0 0-16,0 0 0,0 0 0,-22 0 15,22 0-15,0 21 0,-21 0 0,20 0 16,-20 0-16,21 0 0,-21 1 16,20-1-16,1 0 0,0 0 0,0 21 15,21-20-15,-21-1 0,21 0 16,0 0-16,0 0 0,0 0 0,21-21 15,0 22-15,0-22 0,0 0 16,1 0-16,-1 0 0,0-22 16,0 22-16,0-21 0,0 0 15,1 21-15,-1-21 0,0 0 16,0 0-16,-21-1 0,21-20 0,0 21 16,-21 0-16,0 0 0,0-1 0,22 1 15,-22 0-15,21 21 0,-21-21 16,0 42-1,0 0-15,0 0 16,0 1-16,0-1 0,0 0 16,0 0-16,0 0 0,0 0 0,0 1 15,0-1-15,0 0 0,0 0 0,0 0 16,21 0-16,0 1 0,0-22 0,0 21 16,1-21-16,20 0 0,-21 0 0,21 0 15,1 0-15,-1 0 0,0 0 0,-20 0 16,20 0-16,0-21 0,-21 21 15,1-22-15,20 1 0,-21 0 16,0 0-16,0-21 0,-21 20 0,0 1 16,22-21-16,-22 21 0,0-22 0,0 22 15,0 0-15,0 0 0,0 0 0,-22 0 16,1 21-16,0 0 0,0 0 0,0 0 16,0 0-16,-1 21 0,1-21 0,0 21 15,0 0-15,0 0 0,0-21 0,21 21 16,0 1-16,0-1 15,0 0-15,0 0 16,0 0 0,21 0-16,-21 1 15,0-1-15,0 0 0,0 21 16,0-21-16,0 22 0,0-22 0,-21 21 16,21 1-16,-22-1 0,22 0 0,-21 1 15,0-1-15,0 0 0,21-21 16,-21 22-16,0-1 0,-1 0 0,1 1 15,0-22-15,0 21 0,0 1 16,0-22-16,21 21 0,-22-21 0,1 0 16,0 22-16,21-22 0,0 0 15,-21 0-15,42-21 32,-21-21-32,21 0 0,0 0 0,22 0 15,-22-22-15,0 22 0,21-21 16,-20-1-16</inkml:trace>
  <inkml:trace contextRef="#ctx0" brushRef="#br0" timeOffset="40671.12">25971 4805 0,'0'0'0,"0"-21"31,22 0-16,-1-1-15,0 22 0,0-21 0,0 0 16,0 21-16,1-21 0,-1 0 16,0 21-16,0-21 0,0-1 0,-21 1 15,0 0-15,-21 21 32,-21 21-32,21 0 0,-1 1 0,-20-1 15,21 21-15,-21-21 0,20 0 0,1 22 16,0-22-16,0 21 0,21-21 15,0 22-15,0-22 0,0 0 0,21 0 16,0 0-16,0 1 0,1-22 16,-1 21-16,21-21 0,-21 21 0,22-21 15,-22 0-15,21 0 0,-21 0 0,0 0 16,1 0-16,-1 0 0,0 0 0,-21-21 16</inkml:trace>
  <inkml:trace contextRef="#ctx0" brushRef="#br0" timeOffset="42692.41">1355 7197 0,'0'21'0,"0"-42"0,0 63 0,21-42 0,0 0 16,0 0 0,0 0-16,0 0 15,1 0-15,-22-21 0,21 21 0,-21-21 16,21 0-16,-21-1 0,0 1 0,0 0 15,0 0-15,0-21 0,0 20 16,0 1-16,-21 0 0,21-21 16,-43 21-16,22-1 0,0 1 0,-21 21 15,21 0-15,-22 0 0,1 0 16,0 0-16,-1 0 0,1 21 0,0 1 16,-1-1-16,22 21 0,-21-21 0,-1 22 15,22 20-15,0-21 0,0 1 16,0-1-16,21 0 0,0 1 0,0-1 15,0-21-15,0 22 16,21-22-16,0 0 0,0-21 0,0 21 16,1-21-16,-1 0 0,21 0 0,-21 0 15,22 0-15,-22-21 0,21 0 16,-21 0-16,22-1 0,-22 1 0,0 0 16,21-21-16,-21 21 0,-21-22 15,22 1-15,-22 21 0,21-22 0,-21 1 16,0 0-16,0 21 0,0-1 15,0-20-15,0 21 0,-21 21 16,-1 21-16,22 0 16,0 22-16,0-22 0,0 21 15,0 0-15,0 22 0,0-22 0,0 1 16,22-1-16,-1 0 16,0-21-16,0 22 0,0-22 0,0 0 15,22 0-15,-1 0 0,-21-21 0,22 0 16,-1 0-16,0 0 0,-21 0 15,22-21-15,-1 0 0,-21 0 0,22 0 16,-22 0-16,0-22 0,0 22 0,0-21 16,0 21-16,-21-22 0,22 1 15,-22 0-15,0 20 0,0-20 0,0 21 16,0 0-16,0 0 0,0-1 0,-22 22 31,22 22-31,-21-1 0,21 0 0,0 0 0,-21 0 16,21 22-16,0-22 0,0 21 15,0 0-15,0-20 0,0 20 16,0-21-16,-21 0 0,21 0 0,0 1 16,0-1-16,21-21 31,-21-21-31,21-1 16,-21 1-16,21-21 0,-21 21 15,22-22-15,-1 1 0,-21 0 0,21 21 16,0-22-16,-21 1 0,21 21 0,0 0 15,1-1-15,-1 22 16,0 0-16,-21 22 0,21-1 16,-21 0-16,21 0 0,-21 21 15,21-20-15,-21 20 0,22 0 16,-22-21-16,21 22 0,0-22 0,0 0 16,0 0-16,0 0 0,22 1 0,-1-1 15,0-21-15,1 0 0,-1 0 16,0 0-16,1 0 0,-1 0 0,0 0 15,1 0-15,-1-21 0,0-1 0,1 1 16,-22 0-16,21 0 0,-21 0 0,1-22 16,-1 22-16,-21-21 15,21 21-15,-21-22 0,0 22 0,0-21 16,0 21-16,0-22 0,-21 22 0,0 0 16,-1 0-16,1 21 0,0 0 15,0 0-15,0 0 0,-22 0 0,22 21 16,0 0-16,-21 0 0,21 1 0,-1-1 15,-20 21-15,21-21 0,0 22 0,21-1 16,0-21-16,-21 21 0,21-20 16,0 20-16,0-21 0,0 0 0,21 0 15,0 1-15,-21-1 0,21-21 0,0 0 16,0 0-16,22 0 0,-22 0 16,0 0-16,0 0 0,0 0 15,1-21-15,-1-1 0,0 1 0,0 0 16,-21-21-16,21 21 0,0-22 0,1 1 15,-1 0-15,-21-1 0,21 1 16,0-22-16,0 22 0,-21-21 0,21-1 16,1 1-16,-1-1 0,0 1 15,-21-1-15,21 1 0,-21-1 0,21 22 16,-21 21-16,0-22 0,0 22 0,0 63 31,0-20-31,-21 20 0,0 21 16,0-20-16,21 20 0,0-20 0,0 20 15,0 1-15,0-22 0,0 21 0,0-20 16,0-1-16,0 0 0,0 1 16,0-22-16,0 21 0,0-21 0,21 1 15,0-1-15,-21 0 0,0 0 16,21-21-16,0 0 0,1 0 16,-1-21-1,0 21-15,-21-21 0</inkml:trace>
  <inkml:trace contextRef="#ctx0" brushRef="#br0" timeOffset="45400.05">5186 6519 0,'0'-42'0,"0"84"0,21-105 15,-21 21-15,21-1 0,-21 1 0,0 0 16,0-1-16,21 22 0,-21-21 16,0-1-16,0 22 0,0-21 0,0 21 15,0 0-15,-21-1 0,21 1 0,-21 21 16,0 0-16,0 0 0,-1 0 16,1 21-16,0 1 0,-21-1 0,21 21 15,-1-21-15,1 22 0,-21 20 0,21-21 16,0 43-16,-1-21 0,1 20 15,21-20-15,0 20 0,0-20 0,0-1 16,0 22-16,0-43 0,0 22 0,0-1 16,21-20-16,1-1 0,20-21 15,-21 22-15,0-22 0,22 0 0,-1 0 16,-21-21-16,21 0 0,1 0 16,-1 0-16,0 0 0,1-21 0,20 0 15,-20 0-15,-1-1 0,21-20 0,-20 21 16,-1-21-16,0-1 0,1 1 15,-1 0-15,-21-1 0,22-20 0,-43-1 16,21 1-16,-21-1 0,0 1 0,0-1 16,-21 1-16,-1-1 0,1 22 15,-21-22-15,0 22 0,-1 0 0,-20-1 0,-1 1 16,22 21-16,-22 0 16,1 21-16,-1 0 0,1 0 0,-1 0 15,22 21-15,-21 21 0,20-21 0,-20 22 16,20 20-16,1 1 0,21-1 0,-21 1 15,42 20-15,0 1 0,0-21 16,0-1-16,0 22 0,21-22 0,0 1 16,0-22-16,21 0 0,-20 1 0,20-1 15,0 0-15,1-20 0,-1-1 0,0 0 16,22-21-16,-1 0 0,-20 0 16,20 0-16,1 0 0,-1-21 15,1 0-15,-22-1 0,21 1 0,-20-21 16,-1 21-16,0 0 0,1-22 0,-1 22 15,-21-21-15,0-1 0,1 1 16,-1 21-16,0-21 0,-21-1 0,21 22 16,-21 0-16,0 0 0,0 0 0,0 42 15,0 0 1,0 0-16,0 21 0,0-20 0,0 20 16,0-21-16,0 21 0,0-20 15,0 20-15,0-21 0,0 21 0,0-20 16,0-1-16,0 0 0,0 0 0,0 0 15,21-21-15,0 0 0,1 0 16,-1 0-16,0 0 0,0 0 0,0 0 16,0 0-16,1-21 0,-1 21 0,0-21 15,0 0-15,0 0 0,0-1 16,1 1-16,-1-21 0,-21 21 0,0-22 16,21 22-16,-21-21 0,0 21 0,21-22 15,-21 1-15,0 21 0,0 0 16,0 0-16,0-1 0,-21 44 15,21-1 1,-21 0-16,21 0 0,0 21 0,0 1 16,0-22-16,0 21 0,0-21 15,0 22-15,0-22 0,0 0 0,0 21 16,0-20-16,0-1 0,21 0 16,21-21-16,-21 21 0,1-21 0,-1 0 15,0 0-15,21 0 0,-21 0 0,1 0 16,20 0-16,-21 0 0,0-21 0,22 21 15,-22-21-15,0 0 0,21-22 16,-21 22-16,1 0 0,-1-21 0,0-1 16,0 1-16,0-22 0,-21 22 0,21-21 15,-21-1-15,22 1 0,-22-22 0,21 21 16,0 1-16,-21 21 0,21-22 16,-21 22-16,0-1 0,0 22 15,0-21-15,0 21 0,0 42 16,0 0-1,0 21-15,0-20 0,-21 20 0,21 0 16,0 22-16,-21-22 0,21 22 16,-21-1-16,21 1 0,0-1 0,0 1 15,-22-22-15,22 21 0,-21-20 0,21 20 16,0-20-16,0-1 0,0-21 0,0 21 16,0-20-16,0-1 0,0 0 15,21 0-15,1 0 0,-1-21 0,0 0 16,0 0-16,21 0 0,-20 0 0,20 0 15,-21-21-15,21 0 0,-20 21 0,20-21 16,0 0-16,-21-22 0,1 22 16,20 0-16,-21-21 0,0 20 0,0-20 15,1 0-15,-1 21 0,0-22 16,-21 22-16,0 0 0,0 0 0,0 0 16,-21 21-1,0 21-15,-1 0 0,22 0 0,-21 0 16,21 0-16,-21 22 0,21-22 15,0 0-15,0 0 0,0 0 0,0 22 16,21-22-16,0 0 0,-21 0 0,22 0 16,-1 1-16,0-22 0,0 21 15,0 0-15,0 0 0,1 0 16,-44-42 15,1 21-31,0-21 0,21 0 16,-21 21-16,0-21 0,0-1 0,-1 22 15,1 0-15,0-21 0,0 21 16,21 21 0,0 1-1,0-1-15,0 0 0,21 0 16,0 0-16,22-21 0,-22 0 16,0 0-16,21 0 0,-21 0 15,22 0-15,-22 0 0,21 0 0,1 0 16,-1 0-16,0-21 0,-21 21 0,22-21 15,-1 0-15,-21 0 0,0-1 16,1 1-16,20 0 0,-42 0 0,21 0 16,0-22-16,0 22 0,-21-21 15,0 21-15,22-22 0,-22 22 0,21 0 0,-21 0 16,0 0-16,-21 42 31,21 0-31,-22 0 0,22 0 0,0 1 16,-21-1-16,21 0 0,0 21 0,0-21 15,0 1-15,0-1 0,0 0 16,0 0-16,0 0 0,21 0 0,1-21 16,-1 22-16,0-22 0,21 0 0,-21 21 15,22-21-15,-1 0 0,-21 0 16,22 0-16,-1 0 0,0 0 0,1-21 16,-1 21-16,21-22 0,-20 1 0,-1 21 15,0-21-15,1 0 0,-1 0 0,-21 0 16,22-1-16,-22 1 0,0-21 0,-21 21 15,0 0-15,0-1 0,0 1 16,0 0-16,-21 0 0,0 0 0,-1 21 0,1 0 16,0 0-16,-21 0 0,21 0 15,-1 0-15,-20 0 0,21 21 16,0 0-16,-22 21 0,22-20 0,0-1 16,0 21-16,21-21 0,0 0 0,-21 22 15,21-22-15,0 0 0,0 0 0,0 0 16,0 1-16,0-1 0,0 0 0,21-21 15,0 21-15,0-21 16,0 0-16,1 0 0,-1 0 0,0 0 16,0 0-16,21-21 0,-20 0 0,-1 0 15,0-1-15,0 1 0,0 0 0,0 0 16,1-21-16,-1 20 0,0-83 16,0 62-16,0 1 0,0-22 15,-21 1-15,22-1 0,-1 1 16,-21-1-16,21-20 0,0 41 0,0-20 15,-21-1-15,0 22 0,21 0 0,-21-1 16,0 22-16,0 0 0,-21 21 16,0 21-1,21 22-15,-21-22 0,0 21 16,0 0-16,-1 22 0,22-22 16,-21 22-16,21-1 0,-21 1 0,21 42 15,-21-43-15,21 1 0,0-22 0,0 0 16,0 1-16,0-1 0,0 0 0,0 1 15,0-22-15,21 0 0,0 0 16,0 0-16,1 0 0,-22 1 0,21-22 0,0 0 16,0 0-16,0 0 15,0 0-15,22 0 0,-22 0 0,0 0 16,21 0-16,-20-22 0,-1 1 0,21 0 16,-21 0-16,0 0 0,1 0 0,-1-22 15,21 22-15,-21-42 0,-21 20 16,21 1-16,-21 21 0,0-22 15,0 22-15,0 0 0,-21 21 16,0 21-16,0 0 16,0 1-16,21-1 0,-21 0 15,-1 21-15,22-21 0,0 22 0,0-22 16,0 0-16,0 21 0,0-20 0,0-1 16,0 0-16,0 0 0,0 0 0,0 0 15,22 1-15,-1-22 0,0 0 16,0 0-16,0 0 0,0 0 15,1 0-15,-1 0 0,0 0 0,0-22 16,0 1-16,0 21 0,1-21 0,-1 0 16,0 0-16,0 0 0,-21-1 15,0-20-15,0 21 0,21 0 0</inkml:trace>
  <inkml:trace contextRef="#ctx0" brushRef="#br0" timeOffset="45619.93">8869 6223 0,'-21'0'0,"42"0"0,-64 0 0,22 0 0,0 0 16,0 0-16,0 0 0,0 0 16,-1 0 15,1 0-16,0 0 1,0 0-16,0 0 0,0 0 16</inkml:trace>
  <inkml:trace contextRef="#ctx0" brushRef="#br0" timeOffset="45819.33">6964 6456 0,'0'0'0,"-21"21"0,-22-21 0,64-21 32,22 21-32,-1-21 0,0 21 15,1-21-15,-1-1 0,22 22 16,-1-21-16,-21 0 0,1 21 0,20-21 16,-20 21-16,-1 0 0,0-21 0,-21 21 15,1 0-15,20 0 0,-21-21 0</inkml:trace>
  <inkml:trace contextRef="#ctx0" brushRef="#br0" timeOffset="46311.56">11832 6435 0,'0'-43'0,"0"86"0,21-107 0,-21 22 16,21 0-16,1 20 0,-1-20 15,0 21-15,0 0 0,-21 0 0,21-1 16,-21 1-16,21 21 0,-21 21 16,0 1-16,0 20 15,0 0-15,0 1 0,-21-1 0,21 21 16,-21 22-16,21-21 0,0-1 0,0 1 15,-21-1-15,21 1 0,-21-1 0,21 1 16,-21-1-16,21-21 0,0 1 0,0-1 16,0 0-16,0-20 0,0-1 15,0 0-15,0 0 0,0 0 0,-22-21 0,1 0 32,0 0-32,21-21 15,-21 0-15</inkml:trace>
  <inkml:trace contextRef="#ctx0" brushRef="#br0" timeOffset="47097.66">11409 6773 0,'0'0'15,"0"-21"-15,21 21 16,0 0-16,21 0 0,1 0 16,-22 0-16,42 0 0,-20-21 0,-1 21 15,22-21-15,-1 21 0,1-21 16,-1 0-16,22 21 0,-22-22 0,22-20 15,0 21-15,-22 0 0,1 0 16,20-22-16,-20 1 0,-22 21 0,22-22 16,-22 1-16,0 21 0,1-21 0,-22-1 15,-21 22-15,0-21 0,0 21 0,0-1 16,0 1-16,-21 21 0,-1 0 16,1 0-16,0 0 0,-21 21 15,21 22-15,-1-22 0,1 21 0,0 1 16,0 20-16,0 1 0,0-22 0,-1 21 15,22 1-15,-21-1 0,21 1 0,-21-1 16,21-20-16,0-1 0,0 0 16,0 22-16,-21-43 0,21 21 0,0 1 15,0-22-15,0 21 0,0-21 0,0 1 16,0-1-16,0 0 16,0-42-1,0 0-15,21-1 16,-21 1-16,0-21 0,21 21 0,0-22 15,1 22-15,-22-21 0,21 21 0,0-22 16,-21 22-16,21-21 0,0 21 0,-21 0 16,21-1-16,1 22 15,-1 0-15,-21 22 16,0-1-16,0 0 0,0 0 16,0 0-16,0 0 0,0 1 0,21-1 15,-21 0-15,0 0 0,21 0 16,-21 0-16,21-21 0,0 22 0,1-1 15,-1-21-15,0 0 0,0 0 0,0 0 16,22 0-16,-22 0 0,21 0 0,0 0 16,1 0-16,-1-21 0,0 21 0,1-22 15,-1 1-15,-21 0 0,22 0 0,-22 0 16,0 0-16,0-22 0,0 22 16,-21 0-16,0-21 0,0 20 0,0 1 0,0 0 15,-21 0-15,0 21 0,0 0 16,0 0-16,-1 0 0,1 0 15,0 21-15,0-21 0,0 21 0,0 0 16,-1 22-16,22-22 0,0 0 0,0 0 16,0 22-16,0-22 0,0 0 0,0 0 15,22 0-15,-1 0 0,0-21 0,0 22 16,0-1-16,22-21 0,-22 0 0,21 21 16,-21-21-16,22 0 0,-1 0 0,-21 0 15,21 0-15,-20 0 0,20 0 0,-21-21 16,0 0-16,0-1 0,1 22 15,-1-21-15,-21 0 0</inkml:trace>
  <inkml:trace contextRef="#ctx0" brushRef="#br0" timeOffset="47584.25">15240 6054 0,'-21'-21'16,"42"42"-16,-42-85 0,21 43 0,0 0 0,0-21 15,0 20-15,21 1 0,0 21 16,0-21-16,0 21 0,1 0 16,-22 21-16,0 0 15,0 22-15,0-1 0,0 0 0,0 22 0,0-22 16,0 43-16,0-22 0,0 22 0,0 0 15,-22-1-15,22-20 0,0 21 16,0-22-16,-21 1 0,21-1 16,-21 1-16,21-22 0,-21 21 0,21-20 15,0-22-15,0 21 0,0-21 0,0 1 16,0-1-16,0 0 0,21-21 31,-21-21-31,21 0 0,-21-1 16,0 1-16,0-21 0</inkml:trace>
  <inkml:trace contextRef="#ctx0" brushRef="#br0" timeOffset="47891.51">15198 6160 0,'0'0'0,"0"-43"16,0 1-16,0 0 0,0 20 0,0-20 15,21 0-15,0 21 0,0-1 0,21-20 16,1 21-16,-22 21 0,21-21 15,22 0-15,-22 21 0,0 0 0,22 0 16,-22 21-16,1 0 0,20 21 0,-21-21 16,1 22-16,-22-1 0,21 0 15,-21 22-15,-21-22 0,0 1 0,0-1 0,-21 0 16,0 1-16,-21-1 0,21 0 16,-22 1-16,1-22 0,0 21 15,-22-21-15,22 0 0,-1 1 0,1-1 16,0 0-16,21 0 0,-1-21 0,1 0 15,0 21-15,42-21 16,0 0 0,1 0-16,-1 0 0,0 0 0,21 0 15,-21 0-15</inkml:trace>
  <inkml:trace contextRef="#ctx0" brushRef="#br0" timeOffset="48387.77">16362 6646 0,'0'0'0,"0"-42"16,0 21-16,0 0 15,0 0-15,-21-1 0,-1 1 0,1 0 16,0 0-16,0-21 0,0 20 0,0 1 16,-22 21-16,22-21 0,0 21 0,0 0 15,0 0-15,-1 0 0,1 21 0,0 0 16,0 22-16,21-22 0,-21 21 0,0 1 15,-1-1-15,1 0 0,0 1 16,21-1-16,0 0 0,-21 1 0,21-1 16,0-21-16,0 0 0,0 22 15,0-22-15,0 0 0,21-21 0,0 21 16,22-21-16,-22 0 0,0 0 16,0 0-16,21 0 0,-20-21 0,20 21 15,-21-21-15,0 0 0,22-1 0,-22 1 16,0 0-16,0 0 0,0-21 0,0 20 15,-21-20-15,0 0 0,22 21 0,-22-22 16,21 1-16,-21 0 0,0 20 16,0 1-16,0 0 0,0 0 0,0 42 31,0 0-31,0 0 0,0 22 16,0-22-16,0 21 0,0-21 0,0 22 15,0-22-15,0 0 0,0 21 0,21-20 16,-21-1-16,0 0 0,0 0 0,21 0 15,0-21-15,-21 21 0,21-21 0,1 0 16,-1 0-16,0 0 16,0 0-16,0 0 0,0 0 0,1 0 15</inkml:trace>
  <inkml:trace contextRef="#ctx0" brushRef="#br0" timeOffset="50157.08">16954 6456 0,'22'-21'0,"-44"42"0,44-63 15,-22 20-15,0 1 0,-22 21 16,1 0-16,0 21 16,0-21-16,0 22 0,0 20 15,-1-21-15,1 21 0,0-20 0,0 20 16,21 0-16,0 1 0,0-22 0,-21 21 16,21 0-16,0 1 0,0-22 0,0 21 15,0-21-15,0 1 0,0-1 0,21 0 16,0 0-16,0 0 0,0-21 0,1 0 15,-1 21-15,21-21 0,-21 0 0,22 0 16,-22 0-16,21-21 0,0 21 0,-20-21 16,20 0-16,0 0 0,-21 0 15,1-22-15,-1 22 0,0-21 0,0-1 16,0 1-16,0 0 0,-21-22 16,0 1-16,22-1 0,-22 1 0,21-1 15,-21 1-15,0-1 0,0 1 0,0-1 16,21 22-16,-21 0 0,0-1 0,0 22 15,0 0-15,0 0 0,0 42 16,0 21 0,0-21-16,0 22 0,0-1 0,-21 0 15,21 1-15,0 20 0,-21-20 16,-1 20-16,1-21 0,21 22 0,0-1 16,-21-20-16,21-1 0,-21 0 0,21 1 15,-21-1-15,21-21 0,0 0 0,-21 1 16,21-1-16,0 0 0,0 0 15,21-21 1,0-21-16,0 21 16,0-21-16,0 0 0,1-1 0,-1 1 15,0-21-15,21 21 0,-21 0 16,1-22-16,-1 22 0,0 0 0,0 0 16,0 0-16,0 21 0,1 0 0,-22-22 0,0 44 31,0-1-31,-22 0 15,1 0-15,0-21 0,0 21 16,0-21-16,0 21 0,-1-21 16,1 0-16,0 22 0,0-22 0,0 0 15,0 0-15,-1 0 0,22 21 0,-21-21 16,21 21-16,0 0 16,0 0-16,0 0 0,0 1 15,0-1-15,21 0 0,1 0 16,-1-21-16,0 21 0,-21 0 0,21-21 15,21 22-15,-20-22 0,-1 0 16,0 0-16,21 0 0,1 0 16,-22 0-16,21 0 0,22 0 0,-22 0 15,0 0-15,1 0 0,-1-22 0,21 22 16,-20-21-16,-22 0 0,21 21 0,1-21 16,-22 0-16,21 0 0,-21-1 0,0-20 15,-21 21-15,0 0 0,22-22 0,-22 22 16,0-21-16,0 21 0,0 0 0,0-1 15,0 1-15,0 0 0,-22 21 0,1 0 16,0 0-16,0 0 0,0 21 16,0 0-16,-22 1 15,22-1-15,0 0 0,0 21 0,0-21 16,-1 22-16,22-22 0,0 0 0,-21 21 16,21-20-16,0-1 0,0 0 0,0 0 15,0 0-15,0 0 0,21-21 16,1 0-16,-1 0 0,0 0 15,0 0-15,0 0 0,0 0 0,1 0 16,-1-21-16,0 0 0,0 21 0,-21-21 16,21 0-16,0 0 0,1-1 0,-22 1 15,0-21-15,0 21 0,21 0 16,-21-22-16,21 22 0,-21 0 16,0 0-16,0 42 15,0 0 1,-21 0-16,21 0 0,-21 1 0,21-1 15,0 0-15,0 0 0,0 0 0,0 0 16,0 1-16,0-1 0,0 0 0,0 0 16,21-21-16,0 21 0,0-21 0,0 0 15,22 21-15,-22-21 0,21 0 16,0 0-16,1 0 0,20 0 0,-20 0 16,-1 0-16,0 0 0,1 0 0,-1-21 15,0 0-15,-21 21 0,22-21 0,-22 0 16,0-22-16,0 22 0,0 0 0,1-21 15,-1-1-15,-21 1 0,0 21 0,0-21 16,0 20-16,0-20 0,0 21 16,-21 21-16,-1 0 15,1 0-15,0 21 16,-21 0-16,21 0 0,-1 22 0,1-22 16,0 0-16,0 21 0,0-20 0,21-1 15,0 0-15,0 0 0,0 0 0,0 0 16,0 1-16,21-22 15,0 0-15,0 0 16,0 0-16,1 0 0,-1 0 0,0 0 16,0 0-16,-21-22 0,21 22 0,-21-21 15,21 0-15,1 21 16,-22-21-16,0 0 0,21 0 16,-21 42-1,0 0 1,0 0-16,0 0 0,0 0 0,-21 1 15,-1 20-15,1-21 0,21 21 0,-21-20 16,0 20-16,0 0 0,0 1 0,21-1 16,-22 0-16,22 1 0,-21 20 0,21 1 15,0-1-15,0-21 0,0 22 0,0 21 16,21-22-16,1 1 0,-22-1 0,0 1 16,0-1-16,0 1 0,0-1 0,0-21 15,0 22-15,0-1 0,0-20 16,-22-1-16,1 0 0,0-20 0,-21-1 15,21 21-15,-1-42 0,1 21 16,0-21-16,0 0 0,0 0 0,0-21 16,-1 0-16,22 0 0,-21 0 0,0-22 15,21 1-15,0 0 0,0-1 0,0-20 16,0-1-16,0 1 0,0-1 0,21-20 16,22 20-16,-22-21 0,0 22 0,21-22 15,-21 1-15,22 20 0,-22 1 16,0-1-16,21 1 0,1-43 0,-22 63 15,0 22-15,21-42 16,-42 20-16,22 22 0,-1 0 0,-21 0 16,21 0-16,0 0 0,0-1 15,0 1-15,1 0 0,-22 0 0,21 21 16,0-21-16</inkml:trace>
  <inkml:trace contextRef="#ctx0" brushRef="#br0" timeOffset="50743.75">19262 6689 0,'0'0'0,"-22"0"0,44 0 47,-1 0-47,0 0 0,0-21 16,0 21-16,0-22 0,22 1 0,-22 21 15,0-21-15,0 0 0,0 21 0,1-21 16,-1 0-16,-21-1 0,0 1 15,0 0-15,0 0 0,-21 21 16,-1 0 0,1 21-16,0 0 0,0 0 0,0 1 15,0 20-15,-1-21 0,1 21 0,21-20 16,0 20-16,-21-21 0,21 21 0,0-20 16,0-1-16,0 0 0,0 0 0,0 0 15,0 0-15,21-21 0,0 22 16,1-22-16,-1 0 15,0 0-15,0 0 0,0 0 16,0 0-16,1 0 16,-22-22-16,0 1 31,0 0 172</inkml:trace>
  <inkml:trace contextRef="#ctx0" brushRef="#br0" timeOffset="51602.99">8234 8361 0,'0'0'0,"0"-21"0,0 63 47,0-21-47,0 0 0,0 22 15,0-1-15,0 0 0,0 1 0,0 20 16,0-20-16,0-1 0,0 21 0,0-20 16,0 20-16,0-20 0,0-1 0,-21 0 15,21 1-15,0-22 0,0 21 0,0-21 16,-22 0-16,22 1 0,0-1 16,0 0-16,0-42 31,0 0-31,0-1 0,0 1 15,0 0-15,22 0 0,-1-21 0</inkml:trace>
  <inkml:trace contextRef="#ctx0" brushRef="#br0" timeOffset="52087.71">8890 8446 0,'0'0'0,"-21"0"32,0 0-32,-22 0 0,22 0 15,0 21-15,-21-21 0,20 21 16,-20 0-16,21-21 0,0 21 16,-22 0-16,22 1 0,0-1 0,0 0 15,21 0-15,-21 21 0,0-20 0,21-1 16,0 0-16,0 0 0,0 0 0,0 0 15,0 1-15,0-1 0,21 0 16,0-21-16,21 21 0,-21-21 16,22 0-16,-1 0 0,0 21 0,22-21 15,-22 21-15,1-21 0,-1 22 0,0-22 16,1 21-16,-22 0 0,21-21 0,-21 21 16,0 0-16,-21 0 15,0 1-15,0-1 0,-21 0 16,-21-21-16,21 21 0,-22-21 15,22 21-15,-21-21 0,0 0 0,-1 0 16,1 21-16,-22-21 0,43 0 0,-21 0 16,0 0-16,20 0 0,-20 0 15,21 0-15,0 0 0,0 0 0,-1 0 16,22-21 0,22 21-1,-1-21-15,0 21 0,0-21 16,0 0-16,22 0 0,-22 21 0</inkml:trace>
  <inkml:trace contextRef="#ctx0" brushRef="#br0" timeOffset="52627.4">10223 8446 0,'0'0'0,"-21"0"16,0 0 0,21 21-16,-21 0 0,0 0 0,0 0 15,21 22-15,-22-22 0,1 21 16,21 0-16,-21 1 0,21-1 0,-21 22 0,0-22 16,21 0-16,0 1 0,0-1 15,-21-21-15,21 21 0,-22-20 0,22 20 16,0-21-16,0 0 0,0 0 15,22-21 17,-1-21-32,-21 0 0,0 0 15,21-21-15,-21 20 0,21-20 0,0 21 16,-21-21-16,21-1 0,-21-20 16,22 20-16,-1 1 0,0-21 0,-21 20 15,21-20-15,0 20 0,0 1 16,1 0-16,-1 21 0,0-1 0,0-20 15,0 42-15,0 0 16,-21 21-16,0 0 0,22 1 16,-22 20-16,0 0 0,21-21 15,-21 22-15,0-1 0,0 22 0,0-22 16,0 0-16,0 1 0,0-1 0,0 0 16,0 1-16,0-22 0,0 21 0,0-21 15,0 0-15,0 1 0,0-1 0,0 0 16,-21-21-1,-1 0 1,1 0-16,0 0 0,0 0 16,0-21-16</inkml:trace>
  <inkml:trace contextRef="#ctx0" brushRef="#br0" timeOffset="52789.31">9969 8932 0,'0'-21'0,"43"0"16,-22 21-16,21 0 0,-21 0 15,1 0-15,20-21 0,-21 21 0,21 0 16,-20 0-16,20-21 0,-21 21 16,21-21-16,-20 21 0,-1-22 0,21 22 15,-21-21-15,0 21 0,1-21 16,-1 0-16,21 21 0,-21-21 0</inkml:trace>
  <inkml:trace contextRef="#ctx0" brushRef="#br0" timeOffset="53435.34">12213 8361 0,'0'-42'15,"0"20"-15,0 1 16,0 0-16,0 0 16,0 0-16,21 0 15,0 21-15,1-22 0,-1 22 0,0 0 16,0 0-16,0 0 0,0 0 16,22 0-16,-22 22 0,0-1 0,0 0 15,0 0-15,1 21 0,-1-20 0,-21 20 16,21-21-16,-21 21 0,21-20 0,-21 20 15,21 0-15,-21 1 0,0-22 0,0 21 16,0 0-16,0-20 0,0 20 0,0-21 16,0 21-16,0-20 0,0-1 0,0 0 15,0 0-15,0 0 0,0 0 16,-21-21 0,21-21-1,0 0-15,0 0 0,0-21 16,0 20-16,0-20 0,21 21 0,0-21 15,-21-1-15,22 1 0,-1 0 0,0-1 16,0 1-16,0 0 0,0-1 0,22 1 16,-22 0-16,0 20 0,0 1 15,-21 0-15,21 21 0,1 0 0,-1 0 16,0 0-16,0 0 16,0 0-1,0 21-15</inkml:trace>
  <inkml:trace contextRef="#ctx0" brushRef="#br0" timeOffset="53776.44">13166 8615 0,'21'0'16,"0"0"-16,0 0 16,0 0-16,-21-21 15,21 0-15,1 21 0,-1-22 0,-21 1 16,21 21-16,-21-21 0,21 0 0,-21 0 15,0 0-15,0-1 0,0 1 16,0 0-16,0 0 0,-21 0 0,0 21 16,0 0-16,-1 0 0,1 0 15,0 21-15,0 0 0,0 0 0,0 0 16,-1 22-16,1-22 0,0 21 16,0 1-16,21-1 0,0-21 0,0 21 15,0 1-15,0-1 0,0-21 0,0 22 16,0-22-16,0 0 0,21 0 0,0 0 15,0 0-15,1 1 0,20-22 0,-21 0 16,21 0-16,-20 0 0,20 0 0,-21 0 16,21-22-16,-20 1 0,20 0 0,-21 0 15,21 0-15,-20 0 0,20-22 16</inkml:trace>
  <inkml:trace contextRef="#ctx0" brushRef="#br0" timeOffset="54863.81">13928 8170 0,'0'-63'0,"0"126"0,21-190 15,-21 85-15,21-21 0,-21 20 0,0 22 16,0-21-16,0 21 0,0 42 16,0 0-16,0 21 15,-21 1-15,0 20 0,21-21 0,-22 22 16,22-1-16,0 1 0,-21-1 16,21-20-16,-21 20 0,21-20 15,-21 20-15,21-21 0,-21 1 0,21-22 16,0 21-16,0 1 0,0-22 0,0 0 15,0 0-15,0 0 0,21 0 0,0 1 16,0-22-16,22 0 0,-22 0 0,21 0 16,-21 0-16,22 0 0,-1 0 0,0-22 15,1 1-15,-1 21 0,0-21 0,-21-21 16,22 21-16,-1-1 0,-21 1 0,0-21 16,1 21-16,-1-22 0,-21 22 15,0-21-15,0 0 0,0 20 0,0 1 16,0-21-16,0 21 0,0 0 15,-43 21 1,22 0-16,0 21 0,0 0 0,-21 0 16,20 0-16,-20 0 0,21 1 0,0 20 15,-22-21-15,22 0 0,0 22 0,0-22 16,21 0-16,0 0 0,0 0 0,0 0 16,0 1-16,0-1 0,0 0 0,0 0 15,21-21-15,0 0 0,0 0 16,1 0-16,-1 0 0,0 0 0,0 0 15,0-21-15,0 21 0,1-21 0,-1 0 16,-21-1-16,21 1 0,0 0 16,0 0-16,-21-21 0,21 20 0,-21-20 0,22 21 15,-22-21-15,0 20 0,21 1 16,-21 0-16,0 42 31,0 0-31,0 1 0,0 20 16,0-21-16,0 0 0,0 22 0,0-22 15,0 21-15,0-21 0,0 0 0,0 1 16,0-1-16,0 0 0,21 0 0,0 0 16,0 0-16,0 1 0,1-22 0,-1 0 15,0 21-15,0-21 0,0 0 0,22 0 16,-22 0-16,0-21 0,0 21 0,0-22 16,0 1-16,1 0 0,-1 0 15,0-21-15,0 20 0,-21-20 0,21 0 16,0-1-16,-21 1 0,0 0 0,22-22 15,-1 1-15,-21-1 0,21 1 16,-21-1-16,0 1 0,0-1 0,21 1 16,-21 20-16,21 1 0,-21 21 0,0 0 15,0 0-15,0 42 16,-21 21-16,21-21 0,-21 22 16,0 20-16,21-21 0,-21 22 0,-1-1 15,22 1-15,-21-22 0,21 22 0,0-22 16,0 22-16,0-22 0,0 0 0,0 1 15,0-1-15,0-21 0,0 21 0,21-20 16,1-1-16,-1 0 16,0 0-16,0 0 0,0-21 0,0 0 15,22 0-15,-22 0 0,0 0 0,21 0 16,-20-21-16,-1 21 0,0-21 0,0 0 16,0 0-16,22-1 0,-22-20 0,-21 21 15,21-21-15,0-1 0,0 22 0,0-21 16,-21-1-16,0 22 0,22 0 0,-22 0 15,21 0-15,-21 42 16,0 0-16,0 0 16,-21 0-16,-1 1 0,22 20 15,-21-21-15,21 0 0,0 22 16,-21-22-16,21 0 0,-21 0 0,21 0 16,0 0-16,0 1 0,0-1 15,0-42 16,0-1-31,0 1 16,0 0-16,0 0 0</inkml:trace>
  <inkml:trace contextRef="#ctx0" brushRef="#br0" timeOffset="55051.22">15388 8065 0,'0'-22'0,"0"44"0,-21-65 16,0 43-16,0 0 15,-1 0 64</inkml:trace>
  <inkml:trace contextRef="#ctx0" brushRef="#br0" timeOffset="55224.12">14647 8361 0,'-21'0'0,"42"0"0,-42 21 15,0-21-15,0 0 0,21 21 16,21-21 15,0 0-31,0 0 0,0 0 0,1 0 16,-1 0-16,21 0 0,-21 0 0,22 0 15,-1-21-15,0 21 0</inkml:trace>
  <inkml:trace contextRef="#ctx0" brushRef="#br0" timeOffset="56215.67">15579 8340 0,'-22'0'16,"22"21"-1,0 0-15,0 0 0,-21 0 0,21 1 16,-21-1-16,21 0 0,0 21 0,0-21 16,0 1-16,0 20 0,0-21 0,21 0 15,0 0-15,1 1 0,-22-1 0,21-21 16,0 21-16,0 0 0,0-21 16,0 0-16,1 0 0,-1 0 15,0 0-15,0-21 16,-21 0-16,0 0 15,0-1-15,0 1 0,0 0 0,0 0 16,0-21-16,0 20 0,-21 1 0,0-21 16,21 0-16,0 20 0,-21-20 0,-1 21 15,22-21-15,0 20 0,-21 1 0,21 0 16,0 0-16,0 0 0,21 21 16,1 0-16,-1 0 0,0 0 15,0 0-15,0 0 0,0 0 16,22 0-16,-22 0 0,0 0 0,0 21 15,0 0-15,1 0 0,-1 0 0,0 22 16,0-22-16,-21 21 0,0-21 16,21 1-16,-21 20 0,0-21 0,21 0 15,-21 0-15,0 22 0,0-22 0,0 0 16,0 0-16,0 0 0,0 1 16,-21-22 15,21-22-31,-21 22 0,21-21 15,0 0-15,0 0 0,0 0 0,0 0 16,0-1-16,0-20 0,21 21 16,0-21-16,1-1 0,-1 1 0,0 0 15,21-1-15,-21 1 0,22 21 16,-1 0-16,0-1 0,1 1 0,-22 21 16,21 0-16,-21 0 0,1 0 0,-1 21 15,0 22-15,-21-22 0,0 21 0,0 1 16,0-22-16,0 21 0,0 0 0,0 1 15,0-1-15,0-21 0,0 22 0,0-22 16,0 0-16,0 0 0,0 0 0,0 0 16,0 1-16,21-1 15,0-21-15,0 0 0,1 0 16,-1 0-16,21 0 0,-21-21 0,0 21 16,22-22-16,-22 1 0,0 0 0,0 21 15,22-21-15,-22-21 0,0 20 0,0 1 16,21-21-16,-20 21 0,-1-22 15,0 1-15,-21 0 0,21-1 0,-21 1 16,21 0-16,-21 21 0,0-1 0,0 1 16,-21 21-16,0 0 15,0 21-15,21 1 16,-21 20-16,21-21 0,-22 0 0,22 22 16,0-22-16,0 21 0,0-21 0,0 22 15,0-22-15,22 0 0,-1 0 0,0 0 16,-21 0-16,21 1 0,0-1 0,0 0 15,1 0-15,-22 0 0,0 0 16,-22-21 0,1 0-1,0 0-15,0 0 0,0 0 0,0 0 16,-1 0-16,-20 0 0,21 0 0,0 0 16,0 0-16,-1 0 0,1 0 15,21-21 1,21 0-16,1 21 0,-1-21 15</inkml:trace>
  <inkml:trace contextRef="#ctx0" brushRef="#br0" timeOffset="57357.06">17843 7789 0,'0'0'0,"0"-21"16,-21 21-16,0 0 0,0 0 15,0 0-15,0 0 0,-1 0 0,1 21 16,-21 1-16,21 20 0,0-21 0,-1 21 16,1 1-16,0-1 0,0 22 0,0-22 15,21 21-15,0-20 0,-21-1 0,21 22 16,-22-22-16,22 0 0,0-21 0,0 22 16,0-1-16,0-21 0,0 0 15,0 1-15,0-1 0,0 0 0,22-21 31,-1 0-31,0 0 16,0-21-16,0 0 0,0-1 16,-21 1-16,22 0 0,-1 0 0,0 0 15,0-22-15,0 22 0,0 0 0,-21-21 16,22 21-16,-1-1 0,-21 1 16,0 42-1,0 1-15,0-1 0,0 0 16,0 0-16,0 0 0,0 0 0,0 1 15,0-1-15,0 0 0,0 0 16,0 0-16,0 0 16,21-21-16,0 22 0,0-22 0,0 0 15,1 0-15,-1 0 0,0 0 16,0 0-16,0 0 0,0 0 0,1 0 16,-1-22-16,0 22 0,-21-21 0,21 21 15,0-21-15,0 0 0,1 0 0,-1 0 16,0-22-16,21 22 0,-21 0 0,1 0 15,-22 0-15,21-1 0,0 22 16,-21 22 0,0-1-16,0 0 0,-21 0 15,21 0-15,-21 0 0,21 1 16,0-1-16,0 0 0,0 0 16,0 0-16,0 0 0,21-21 0,0 22 15,0-22-15,0 0 0,22 21 16,-22-21-16,0 0 0,0 0 0,0 0 15,22 0-15,-22 0 0,0-21 0,0 21 16,0-22-16,22 1 0,-22 0 0,0 0 16,0 0-16,0 0 0,22-1 0,-22-20 15,0 21-15,0-21 0,0 20 16,0 1-16,-21 0 0,0 42 31,0 0-31,-21 1 0,0 20 16,0-21-16,0 21 0,0-20 15,-1 20-15,1-21 0,0 21 0,0 1 16,0-1-16,21 0 0,0 1 0,0-1 16,0 0-16,0 1 0,0 20 0,0-20 15,0-1-15,21 0 0,-21 1 0,21-1 16,0 0-16,-21 1 0,0-22 0,0 21 16,21-21-16,-21 0 0,0 1 0,0-1 15,0-42 1,0-1-1,0 1-15,0-21 16,0 21-16,0-22 0,0 22 16,0-42-16,0 20 0,0 1 0,0-21 15,22-1-15,-1 1 0,0-1 0,0 1 16,0 20-16,22-20 0,-22-1 0,0 1 16,0 20-16,0-20 0,22 21 0,-22-1 15,0 22-15,-21-21 0,21 21 16,0-1-16,-21 1 0,21 21 15,-21 21-15,0 1 16,0-1-16,0 0 0,0 21 16,-21 1-16,21-22 0,-21 21 0,0 0 15,0 1-15,0-22 0,-1 21 16,1 1-16,0-22 0,0 0 0,0 0 16,0 0-16,-1 0 0,1 1 0,0-22 15,0 0-15,0 0 0,0 0 16,-1 0-16,1-22 15,0 22-15,0-21 0,0 0 0,0 0 16</inkml:trace>
  <inkml:trace contextRef="#ctx0" brushRef="#br0" timeOffset="57519.59">18478 7980 0,'0'0'0,"0"-21"16,0 0 15,0-1-15,0 1-1</inkml:trace>
  <inkml:trace contextRef="#ctx0" brushRef="#br0" timeOffset="57959.34">20955 7281 0,'0'-42'15,"0"84"-15,0-105 0,0 42 0,0 0 0,0-1 16,0 1-16,0 0 0,0 0 0,-21 21 16,0 0-16,-1 0 0,-20 0 15,21 21-15,0 21 0,-22 1 16,1 20-16,21 1 0,-21-1 0,-1 22 15,1 0-15,21-1 0,-22 22 0,22-21 16,-21 21-16,21-22 0,0 1 0,-22 0 16,22-1-16,0-20 0,21-1 0,0 1 15,0-22-15,0 0 0,0 1 0,21-1 16,0-21-16,0 22 0,1-22 0,20 0 16,0-21-16,1 0 0,-1 0 15,-21 0-15,21 0 0,1 0 0,-1-21 16,0 0-16,-20-1 0</inkml:trace>
  <inkml:trace contextRef="#ctx0" brushRef="#br0" timeOffset="59895.25">21103 7959 0,'0'0'0,"0"-21"0,0-1 16,-21 22-16,21-21 0,0 0 31,0 0-31,21 21 0,0-21 0,0 21 15,1-21-15,-1 21 0,0-22 16,21 1-16,-21 0 0,1 0 0,-1 0 16,0 0-16,0-1 0,-21 1 0,0-21 15,0 21-15,0-22 0,0 22 0,0 0 16,0 0-16,0 0 0,-21 21 16,0 0-16,0 0 0,-1 21 15,1 0-15,0 21 0,0 1 0,21-1 16,-21 0-16,0 1 0,-1 20 0,22 1 15,0-1-15,0-20 0,0 20 0,0 1 16,0-22-16,0 21 0,0-20 0,0-1 16,0 0-16,0 1 0,0-1 0,0-21 15,0 0-15,0 1 16,0-1-16,0 0 0,0 0 16,-21-21-16,0 0 15,0 0-15,0 0 0,0-21 0,-1 0 16,-20 0-16,21-1 0,0 22 0,0-42 15,-1 21-15,1 0 0,0 21 0,21-21 16,-21-1-16,21 44 31,0-1-31,0 0 0,0 0 0,21 0 16,0 0-16,0-21 0,1 22 0,20-1 16,-21-21-16,21 21 0,-20-21 0,20 0 15,0 0-15,1 0 0,-1 0 16,0 0-16,1 0 0,-1 0 0,0-21 15,1 0-15,-1 21 0,0-22 0,-21 1 16,1 0-16,-1 0 0,0 0 0,-21-22 16,21 22-16,-21-21 0,0 0 15,0 20-15,0 1 0,0-21 0,0 21 16,0 42 0,0 0-1,0 21-15,-21-20 0,21-1 0,-21 21 16,21-21-16,-21 0 0,21 1 0,0-1 15,0 0-15,-22 0 0,22 0 16,-21-21-16,42 0 31,1-21-15,-1 0-16,-21 0 0,21 0 0,0 21 16,0-43-16,0 22 0,1 0 0,-1 0 15,-21-22-15,21 22 0,0 0 0,0 0 16,0 0-16,1 21 0,-1 0 15,-21 21 1,0 0-16,0 0 0,0 0 0,0 1 16,0 20-16,21-21 0,-21 0 0,0 0 15,0 1-15,21-1 0,0 0 16,0 0-16,1-21 0,-1 0 16,0 0-16,0 0 0,0 0 15,0 0-15,1 0 0,-1 0 0,-21-21 16,21 0-16,0 21 0,-21-21 15,21-22-15,-21 22 0,0 0 0,21-21 16,1-1-16,-1 1 0,-21 0 0,21-1 16,0-20-16,0 20 0,-21-20 0,21 21 15,1-22-15,-22 1 0,0 20 0,21 1 16,-21 21-16,0-22 0,0 22 16,0 42-1,-21 1-15,-1 20 0,1-21 0,0 21 16,0 1-16,0-1 0,0 22 15,-1-22-15,1 0 0,21 22 0,-21-22 16,21 22-16,-21-22 0,21 0 0,-21-21 16,21 22-16,0-22 0,0 21 0,0-21 15,0 1-15,0-1 16,0-42 0,21-1-1,-21 1-15,21 0 0,0 0 0,-21 0 16,21 0-16,-21-1 0,22 1 0,-1 0 15,-21 0-15,21 21 0,-21-21 16,21 21-16,-21 21 16,0 0-1,0 0-15,0 0 0,0 1 0,0-1 16,0 0-16,21 0 0,-21 0 0,0 0 16,0 1-16,21-1 0,1 0 0,-1-21 15,0 21-15,0-21 0,0 0 0,0 0 16,22 0-16,-22 0 0,21 0 0,-21 0 15,22 0-15,-22 0 0,0 0 0,21 0 16,-20-21-16,-1 0 0,0 21 16,0-21-16,-21-1 0,0 1 15,21-21-15,-21 21 0,21 0 0,-21-1 0,0 1 16,0 0-16,0 0 0,-21 21 16,0 0-1,0 21-15,0 0 0,21 0 0,-21 1 16,21 20-16,-22-21 0,22 0 15,0 0-15,0 1 0,-21-1 0,21 0 16,0 0-16,0 0 0,0 0 0,0 1 16,21-22-1,1 0-15,-1 0 0,0 0 16,0 0-16,0-22 0,22 22 16,-22-21-16,0 0 0,0 21 15,21-21-15,-20 0 0,-1 0 0,0-1 16,0 1-16,-21 0 0,21 0 15,22 0-15,-22 21 0,-21 21 32,0 0-32,0 0 0,0 0 15,0 1-15,-21-1 0,21 0 16,0 0-16,0 0 0,0 0 16,0 1-16,0-1 15,21-21-15,0 0 16,0 0-16,0 0 0,0 0 15,1 0-15,-1 0 0,21 0 0,-21 0 16,0-21-16,1 21 0,-1-22 0,0 1 16,0 0-16,0 0 0,22 0 15,-22 0-15,0-22 0,0 1 0,0 0 16,0-1-16,1-20 0,-1-1 16,0 1-16,21-43 0,-21 42 15,1-20-15,-22 41 0,0 22 16,0 0-16,0 0 0,-22 42 15,1 0 1,0 0-16,0 1 0,0 20 16,0-21-16,-1 21 0,1 1 0,21-1 15,-21 0-15,21 1 0,-21-1 16,21 0-16,-21 1 0,21-1 0,0 0 16,0 1-16,0-22 0,0 21 0,0-21 15,0 1-15,0-1 0,21 0 0,0 0 16,0 0-16,0-21 15,1 0-15,-1 0 16,0-21 0,-21 0-16,0 0 0,0 0 15,0-1-15</inkml:trace>
  <inkml:trace contextRef="#ctx0" brushRef="#br0" timeOffset="60099.66">23453 8043 0,'21'0'16,"0"0"-1,0-21-15,0 21 0,22 0 0,-22 0 16,21 0-16,-21-21 0,22 21 0,-22 0 16,21 0-16,-21 0 0,0 0 15,22-21-15,-22 21 16,-21-21-16,-21 0 15,0 21-15</inkml:trace>
  <inkml:trace contextRef="#ctx0" brushRef="#br0" timeOffset="60263.57">23199 7832 0,'0'0'15,"-22"0"-15,1 0 0,0 0 0,0 0 16,42 21 31,0-21-47,0 0 15</inkml:trace>
  <inkml:trace contextRef="#ctx0" brushRef="#br0" timeOffset="61763.36">24320 8128 0,'0'0'0,"0"-21"0,22 21 0,-1-21 16,-21 0-16,21-1 0,0 1 15,-21 0-15,0 0 0,0 0 16,0 0-16,0-1 0,0 1 0,-21 21 16,0 0-16,0 0 0,-1 0 15,1 0-15,0 0 0,0 21 16,0 1-16,0 20 0,-1 0 0,-20-21 16,21 22-16,0-1 0,0-21 0,-1 22 15,22-1-15,0-21 0,-21 0 0,21 22 16,0-22-16,0 0 0,0 0 15,21-21-15,1 0 0,-1 0 16,0 0-16,0 0 0,0 0 16,0 0-16,1-21 0,-1 0 15,0 0-15,0 21 0,0-22 0,-21-20 16,21 21-16,-21 0 0,22-22 0,-1 22 16,-21-21-16,0 21 0,21 0 0,-21-1 15,21 1-15,-21 0 0,0 42 31,0 0-31,-21 1 0,21-1 16,0 0-16,-21 21 0,21-21 0,0 1 16,0-1-16,0 0 0,0 0 0,0 0 15,21-21-15,0 21 0,0 1 16,22-22-16,-22 0 0,0 0 16,0 0-16,21 0 0,-20 0 0,-1 0 15,21 0-15,-21 0 0,0-22 16,1 1-16,-1 0 0,0 0 0,0 0 15,-21 0-15,21-1 0,0 1 16,1-21-16,-22 21 0,0 0 0,0-1 0,-22 44 47,1 20-47,0-21 0,0 0 0,21 0 16,-21 1-16,0 20 0,-1-21 0,22 0 15,0 0-15,-21 1 0,0-1 16,21 0-16,-21 0 0,42-42 47,0 21-47,0-21 15,-21 0-15,22 21 0,-1-22 0,0 1 16,-21 0-16,21 0 0,21 0 0,-20 0 16,-1-1-16,21 1 0,-21 0 0,0 0 15,1 21-15,-1 0 0,0 0 0,0 0 16,0 0-16,-21 21 0,21 0 15,-21 0-15,0 1 0,0-1 0,0 0 16,0 0-16,0 0 0,0 0 16,0 1-16,0-1 0,0 0 15,22-21 17,-1-21-17,-21 0-15,21-1 0,0 1 16,0 0-16,0 0 0,1 0 15,-22 0-15,21-1 0,21-20 0,-21 21 16,0-21-16,1 20 0,-1 1 16,0 0-16,0 0 0,0 0 0,-21 42 31,0 0-15,0 0-16,-21 0 0,21 1 15,-21-22-15,21 21 0,0 0 0,21-21 63,-21-21-63,21 21 0,-21-21 0,0-1 15,21 1-15,-21 0 16,0 0-16,0 0 0,0 0 16,-21 21 15,0 0-31,0 21 15,0 0-15,0 21 0,-1-21 0,22 1 16,-21 20-16,0-21 0,0 0 0,21 22 16,0-22-16,0 0 0,0 0 0,0 0 15,0 0-15,0 1 0,0-1 16,21 0-16,-21 0 0,42-21 0,-20 21 16,-1-21-16,21 0 0,-21 0 0,0 0 15,22 0-15,-22 0 0,0 0 0,0-21 16,0 21-16,1-21 0,-1 0 0,0 0 15,0-1-15,0 1 0,0-21 16,1 21-16,-22-22 0,21 22 16,-21-21-16,21 21 0,-21 0 0,0-1 15,0 1-15,0 42 16,-21-21-16,0 22 16,21-1-16,0 0 0,-22 0 0,22 0 15,-21 0-15,21 1 0,0-1 0,0 0 16,0 0-16,0 0 15,0 0-15,21 1 16,1-22-16,-1 0 0,0 0 16,0 0-16,0 0 0,0 0 0,1-22 15</inkml:trace>
  <inkml:trace contextRef="#ctx0" brushRef="#br0" timeOffset="62131.15">26120 7218 0,'0'-21'0,"0"42"0,21-42 16,0 21-16,0 0 16,0 0-16,0 0 0,1 21 0,-1 0 15,21 0-15,-21 0 16,22 22-16,-22-22 0,21 21 0,-21 1 15,0-1-15,1 0 0,-1 1 0,-21 20 16,0-21-16,0 22 0,0-22 0,0 22 16,0 20-16,-21-20 0,-1-1 0,1 1 15,-21-1-15,21 1 0,-22-22 16,22 22-16,-21-22 0,0 0 0,-1 1 16,1-1-16,21-21 0,-22 22 0,1-22 15,21 0-15,-21 0 0,20 0 0,-20 0 16,21 1-16,0-1 0,0-21 0,-1 21 15,1-21-15,0 0 16,0 0 0</inkml:trace>
  <inkml:trace contextRef="#ctx0" brushRef="#br0" timeOffset="75455.59">2773 10774 0,'0'0'0,"0"0"0,-64 296 109,-147 995-46</inkml:trace>
  <inkml:trace contextRef="#ctx0" brushRef="#br0" timeOffset="77841">2709 10922 0,'21'0'110,"1"0"-95,-1 0-15,0 0 0,0 0 0,21-21 16,1 21-16,-1 0 0,0 0 0,22 0 15,-1-21-15,1 21 0,21 0 0,-1-21 16,22-1-16,0 22 0,0 0 16,0 0-16,-1-21 0,1 21 0,0 0 15,-21 0-15,21 0 0,-22 0 0,1 0 16,0 0-16,-22 0 0,1 0 16,-1 0-16,-21 0 0,1 0 0,-1 0 15,-21 0-15,0 0 0,1 0 16,-44 0 31,1 0-32,21 21-15,0 1 0,0-1 16,-21 0-16,21 0 0,0 0 16,-21 22-16,21-1 0,0 0 0,0 1 15,0-1-15,0 0 0,0 22 0,0-22 16,0 22-16,0-1 0,0-21 0,0 22 15,0-22-15,0 1 0,0-1 0,0 0 16,0 1-16,0-1 16,0 0-16,0 1 0,0-1 0,0-21 15,0 21-15,0-20 0,0 20 0,-21-21 16,0 0-16,-1 0 0,1 1 0,-21-22 16,21 21-16,-22 0 0,1-21 0,0 0 15,-22 21-15,1-21 0,-22 0 16,0 0-16,1 0 0,-1 0 0,-21 0 15,0 0-15,-21 0 0,22 0 0,-22 0 16,21-21-16,-21 21 0,21 0 0,21 0 16,-21 0-16,22 0 0,20 0 15,1 0-15,-1 0 0,22 0 0,0 0 16,-1 0-16,22 0 0,0 0 16,42-21 15,0 0-31,0-1 0,1 1 0,20 0 15</inkml:trace>
  <inkml:trace contextRef="#ctx0" brushRef="#br0" timeOffset="78227.77">3810 10435 0,'0'0'0,"-21"-21"0,0 0 16,-22-21-16,22 42 0,0-22 16,0 1-16,0 21 0,-1 0 0,1 0 15,21 21-15,0 22 0,-21-1 0,21 0 16,-21 22-16,21-1 0,-21 22 16,21 0-16,0-1 0,0 22 0,0 0 15,0 0-15,0 0 0,0 0 0,0-1 16,0 1-16,0 0 0,0 0 0,0 0 15,0-22-15,0 22 0,0-21 16,0 0-16,0-1 0,0 1 16,0 0-16,0-22 0,0 1 0,0-1 15,-21 1-15,21-22 0,-22 0 0,22 1 16,0-22-16,0 0 0,0 0 16,0 0-16,-21-21 15,21-21-15,0 0 0,-21 0 0,21 0 16,0-22-16,0 1 0,0 0 0,-21-1 15,21 1-15,-21-22 0</inkml:trace>
  <inkml:trace contextRef="#ctx0" brushRef="#br0" timeOffset="78527.6">2667 11705 0,'0'0'0,"-21"0"0,21-21 0,0 0 15,21 21-15,0-21 0,21 21 16,22-21-16,-1 21 0,1-22 16,21 22-16,-1-21 0,1 21 0,21-21 15,0 21-15,21-21 0,-22 21 0,22 0 16,-21-21-16,0 0 0,0 21 0,21 0 16,-21 0-16,-22 0 0,22-22 15,-21 22-15,-22 0 0,1 0 0,-22 0 16,1 0-16,-22 0 0,0 0 15,0 0-15,0 0 0,-21-21 16,0 0 0,-21 0-1,0 0-15</inkml:trace>
  <inkml:trace contextRef="#ctx0" brushRef="#br0" timeOffset="79215.8">4678 12129 0,'0'0'15,"-21"0"-15,21 21 16,-22 0-16,1 21 16,21-21-16,-21 22 0,21 20 15,0-20-15,-21 20 0,0-21 0,21 22 16,-21-1-16,21 1 0,0-1 0,0 1 16,0-1-16,0 1 0,0-22 15,0 1-15,42-1 0,-21 0 0,21-21 16,-20 1-16,41-1 0,-21 0 0,22-21 15,-1 0-15,1 0 0,-1 0 0,1 0 16,21 0-16,-1 0 16,1 0-16,21 0 0,-22-21 0,22 21 15,-21 0-15,0-21 0,-1 21 0,-20 0 16,-1-22-16,1 22 0,-22-21 0,0 21 16,-20 0-16,-1 0 0,0 0 15,-21-21-15,-21 0 16,0 21-16,-1 0 0,-20-21 0,0 21 15</inkml:trace>
  <inkml:trace contextRef="#ctx0" brushRef="#br0" timeOffset="79671.21">4826 12404 0,'0'-21'0,"0"42"0,-21-42 16,0-1-16,-1 22 16,1 0-16,0 0 0,0 22 15,21-1-15,-21 0 0,0 0 0,-1 0 16,1 22-16,0-1 0,21 0 16,-21 22-16,0-1 0,0 1 0,-1-1 15,1 22-15,0-22 0,0 22 16,21 0-16,-21-22 0,0 22 0,21-22 15,-22 22-15,22-21 0,0-1 16,0 1-16,22-22 0,-1 21 0,0-20 16,0-22-16,21 21 0,-20-21 0,20 1 15,21-1-15,-20 0 0,20 0 0,1-21 16,-1 21-16,1-21 0,-1 0 16,22 0-16,0 21 0,-1-21 0,1 0 15,21 0-15,0 0 0,-1 0 0,1 0 16,0 0-16,-21 0 0,-1 0 0,1-21 15,0 21-15,-22 0 16,1-21-16,-22 21 0,0-21 0,1 21 0,-22 0 16,0 0-16,-21-21 0,-21 21 15,-21 0 1,20-21-16,-20 21 0,0 0 0,-22 0 16,22-22-16</inkml:trace>
  <inkml:trace contextRef="#ctx0" brushRef="#br0" timeOffset="80111.49">4784 13335 0,'0'0'16,"-22"0"-16,22-21 15,-21 42 1,21 0-16,0 0 15,0 1-15,0 20 0,0 0 16,0 1-16,0 20 0,0-21 0,0 22 16,0-1-16,0 1 0,-21-1 0,0 1 15,21-1-15,-21 1 0,0-1 0,-1 1 16,1-1-16,0 1 0,0-22 16,21 22-16,0-1 0,0 1 0,0-22 15,0 0-15,0 1 0,0-1 0,0 0 16,0-20-16,42 20 0,-21-21 15,22 0-15,-22 0 0,42-21 0,-20 22 16,20-22-16,1 21 0,-1-21 16,1 0-16,-1 0 0,22 0 0,-22 0 15,22-21-15,0-1 0,-1 22 0,1-21 16,0 21-16,-1-21 0,-20 21 0,21 0 16,-22-21-16,-21 21 0,1 0 0,-1 0 15,0 0-15,-20 0 0,-1 0 16,-21 21-16,-21-21 15,-22 0-15,22 21 0,-21-21 16,-1 0-16</inkml:trace>
  <inkml:trace contextRef="#ctx0" brushRef="#br0" timeOffset="80563.69">4614 14436 0,'0'0'0,"0"-21"0,-21 21 0,0 0 0,21 21 31,0 21-31,0-21 16,0 22-16,0-1 0,0 0 15,0 1-15,0 20 0,0-21 0,0 22 16,0-22-16,0 22 0,0-22 0,-21 22 15,21-1-15,0 1 0,0-22 0,-21 21 16,21-20-16,0 20 0,0-20 0,0-1 16,0 0-16,0 1 0,21-1 15,0-21-15,0 0 0,0 22 0,0-22 16,1 0-16,20-21 0,0 21 0,1-21 16,20 0-16,-21 0 0,22 0 0,-1 0 15,22 0-15,-21 0 0,20-21 0,1 0 16,21 21-16,-22-21 15,1-1-15,0 1 0,-1 21 0,1-21 16,-21 0-16,-1 21 0,-21 0 0,1 0 16,-1-21-16,-21 21 0,0 0 0,1 0 15,-44 21 1,1-21-16,0 0 0,0 0 16,0 21-16,-22-21 0,1 0 0,21 0 15</inkml:trace>
  <inkml:trace contextRef="#ctx0" brushRef="#br0" timeOffset="81023.69">4572 15346 0,'0'0'0,"-21"-21"0,21-22 0,0 22 15,-21 0-15,21 0 0,-22 21 0,22-21 16,0 42 15,0 0-31,0 0 0,0 22 0,0-22 16,0 21-16,22 0 0,-22 1 0,0 20 15,0 1-15,0-22 0,0 22 0,0-1 16,0 1-16,0-1 0,0 22 16,0-22-16,0 1 0,0-1 15,0 1-15,0-1 0,0-20 0,0-1 16,0 0-16,0 1 0,0-1 0,0-21 15,0 0-15,21 0 0,0 1 0,0-1 16,0-21-16,22 0 0,-22 0 0,21 0 16,0 0-16,1 0 0,-1 0 15,22 0-15,-1 0 0,-21-21 0,22-1 16,-1 1-16,1 21 0,-1-21 0,1 0 16,-1 21-16,1-21 0,-22 21 0,22 0 15,-22-21-15,0 21 0,-20 0 16,20 0-16,-21 0 0,0 0 0,-21 21 47,-21-21-47,0 0 0,0 21 15,0-21-15,-1 0 0,1 21 0</inkml:trace>
  <inkml:trace contextRef="#ctx0" brushRef="#br0" timeOffset="81359.49">4487 16658 0,'0'0'0,"-21"0"0,0 0 15,0 21-15,0-21 0,-1 0 16,1 0-16,21 22 16,0-1-1,21-21-15,1 21 0,20-21 16,0 0-16,1 21 0,-1-21 0,0 0 15,22 0-15,-1 0 0,-20 0 16,20 0-16,1 0 0,-1 0 0,-21 0 16,22 0-16,-22 0 0,22 0 0,-22 0 15,0 0-15,1-21 0,-1 21 0,-21 0 16,22 0-16,-22 0 0,0 0 0,0 0 16,-21-21-16,21 21 15,0 0-15,-21-21 16,0-1-16,0 1 15,0 0-15,0 0 0,0-21 16,0 20-16</inkml:trace>
  <inkml:trace contextRef="#ctx0" brushRef="#br0" timeOffset="82187.57">3852 9567 0,'0'0'0,"0"-21"0,0 0 0,0 0 16,0 0-16,0 42 15,0 0-15,0 0 16,0 22-16,-21-1 0,0 0 0,21 22 16,-21-22-16,0 0 0,-1 22 0,1-22 15,0 22-15,0-22 0,0 0 16,0 1-16,-1-1 0,1-21 0,0 22 16,21-22-16,0 0 0,0 0 15,0-42 16,21 0-31,-21 0 0,21-1 0,1 1 16,-1-21-16,0 0 0,0-1 0,0 1 16,0 0-16,1-22 0,-1 1 15,0-1-15,0 22 0,0-22 0,0 1 16,1 20-16,20 1 0,-21 0 0,0 21 16,0 21-16,1 0 15,-1 0-15,0 21 0,-21 21 0,0 0 16,21 1-16,-21 20 0,0-20 15,0 20-15,21 1 0,-21-22 0,0 21 0,0-20 16,0-1-16,0 0 16,0 1-16,0-1 0,0-21 0,0 22 15,0-22-15,0 0 0,0 0 0,0 0 16,-21-42 15,0 21-31</inkml:trace>
  <inkml:trace contextRef="#ctx0" brushRef="#br0" timeOffset="82378.77">3662 10012 0,'0'-21'15,"21"21"1,21 0-16,-21 0 0,1-21 16,20 21-16,-21 0 15,21 0-15,-20 0 0,20-22 0,0 22 16,1 0-16,-22 0 0,21-21 0,0 21 15,-20 0-15,20 0 0,-21-21 0,21 21 16,-20 0-16,-1 0 0,0 0 16</inkml:trace>
  <inkml:trace contextRef="#ctx0" brushRef="#br0" timeOffset="83147.32">13631 10456 0,'0'0'0,"0"22"15,-21-1-15,21 0 16,-21 21-16,21 1 0,0-1 0,0 21 16,0-20-16,-21 20 0,21 1 0,0 20 15,0-20-15,0 21 0,-21-22 0,21 1 16,0 20-16,0-20 0,0-22 0,0 22 16,0-22-16,0 0 0,0 1 0,0-1 15,0-21-15,0 21 0,0-20 0,0-1 16,0 0-16,0 0 0,0-42 31,0 0-15,0 0-16,0-22 0,0 22 15,0-21-15,0-1 0,0 1 0</inkml:trace>
  <inkml:trace contextRef="#ctx0" brushRef="#br0" timeOffset="83746.98">13568 10414 0,'0'-21'16,"21"21"-1,0 0-15,21 0 16,-20 0-16,20 0 0,0 0 16,22 0-16,-1 0 0,1 0 15,20 0-15,1 0 0,0 0 0,21 0 16,-22 0-16,22-21 0,0 21 0,0 0 15,0 0-15,-1-21 0,1 21 0,0 0 16,-21 0-16,-1 0 0,-20 0 16,-1 0-16,-20-22 0,-1 22 0,-21 0 15,0 0-15,1 0 0,-1 0 16,-21 22 0,0-1-16,0 0 0,-21 21 15,21-21-15,-22 22 0,22-1 16,0 0-16,0 1 0,0 20 15,0-20-15,0-1 0,0 21 0,0-20 16,0 20-16,0 1 0,0-1 0,0-20 16,0 20-16,0 1 0,0-1 0,0 1 15,0-22-15,-21 21 0,21 1 0,0-22 16,-21 22-16,21-22 0,0 0 0,0 1 16,-21-1-16,0 0 0,0 1 0,-1-1 15,22-21-15,-21 22 0,0-22 16,0 0-16,-21 0 0,20 0 0,1 0 15,-21 1-15,0-1 0,20-21 0,-20 0 16,0 21-16,-1-21 0,1 0 16,-21 0-16,20 0 0,-20 0 0,-1 0 15,1 0-15,-1 0 0,-20-21 0,-1 0 16,0 21-16,1 0 0,-1-22 0,0 22 16,1 0-16,20 0 0,1 0 0,20 0 15,1 0-15,21 0 0,0 0 0,-1 0 16,1 0-16,21-21 15,0 0-15,0 0 16,21 0-16,1 0 0,-22-1 16</inkml:trace>
  <inkml:trace contextRef="#ctx0" brushRef="#br0" timeOffset="84120.71">14499 10562 0,'0'-42'16,"0"84"-16,0-105 0,0 20 0,0 22 0,0 0 15,0 0-15,-21 21 16,0 21 0,21 0-16,0 22 0,0-1 0,0 21 15,-21-20-15,21 20 0,0 22 0,0-22 16,0 22-16,0 21 0,0-21 15,0 20-15,0-20 0,0 21 0,0-21 16,0 20-16,0-20 0,0 0 0,-22 21 16,22-22-16,0 1 0,0 0 0,-21-22 15,0 22-15,0-22 0,0 1 16,0 20-16,-1-41 0,1 20 0,0 1 16,0-22-16,0 0 0,21 1 0,-21-1 15,-1-21-15,22 0 0,-21 1 0,21-1 16,0 0-16,-21-21 15,21-21-15,0 0 0,0-1 16,0 1-16,0-21 0,0 21 16</inkml:trace>
  <inkml:trace contextRef="#ctx0" brushRef="#br0" timeOffset="84419.54">13187 11536 0,'-43'-21'0,"86"42"0,-128-63 0,64 42 16,0-22-16,0 22 0,21-21 0,21 21 15,0-21-15,21 21 0,1 0 16,-1-21-16,21 0 0,1 21 0,-1 0 16,22-21-16,0 21 0,21 0 15,-1-22-15,1 22 0,21 0 16,0 0-16,0 0 0,0-21 0,21 21 15,-21 0-15,0 0 0,0 0 0,-21 0 16,0 0-16,-21 0 0,-1 0 0,-20 0 16,-22 0-16,1-21 0,-22 21 0,0 0 15,-21-21-15,0 0 16,0 0-16,0-1 0,-21 22 16</inkml:trace>
  <inkml:trace contextRef="#ctx0" brushRef="#br0" timeOffset="85309">15706 9567 0,'0'0'0,"0"-21"0,-22 21 31,1 0-31,21 21 0,0 1 15,-21-1-15,0 0 0,21 0 0,0 21 16,-21 1-16,21-1 0,0-21 16,0 22-16,0-1 0,0 0 0,0-21 15,0 22-15,0-22 0,0 21 16,0-21-16,0 1 0,0-1 0,0 0 16,0 0-16,0 0 15,-21-21 1,-1 0-1,22-21-15,0 0 16,0 0-16,0 0 0,0-1 0,0 1 16,0 0-16,0-21 0,0 21 0,0-22 15,0 1-15,22 0 0,-1-1 0,21 1 16,-21 21-16,0-22 0,22 1 16,-1 0-16,0 21 0,1-22 0,-1 22 15,0 0-15,22 21 0,-22-21 16,1 21-16,-1 0 0,0 0 0,-21 0 15,1 21-15,-1 0 0,-21 0 0,0 0 16,0 1-16,-21-1 0,-1 0 0,1 21 16,-21-21-16,0 1 0,-1-1 15,1 0-15,0 0 0,-1 0 0,22 0 16,-21-21-16,-1 22 0,22-22 0,0 0 16,0 0-16,42 0 31,0 0-31,0 0 15,22 0-15,-22-22 0,21 22 0,1 0 16,-1 0-16,21 0 0,-20 0 16,20 0-16,-20 22 0,-1-1 0,21-21 15,-20 21-15,-1 0 0,0 0 0,1 0 16,-22 1-16,0 20 0,-21-21 16,0 0-16,0 0 0,0 1 0,-21-1 15,0 0-15,-22 0 0,1 0 0,0 0 16,-22 1-16,1-1 0,-1-21 0,1 21 15,-1 0-15,1-21 0,20 21 0,-20-21 16,42 0-16,-22 0 0,22 21 0,0-21 16,0 0-16,0 0 15,0 0-15,21 22 16,-22-22 0,1 21-1</inkml:trace>
  <inkml:trace contextRef="#ctx0" brushRef="#br0" timeOffset="86636.52">15092 12383 0,'-43'0'0,"86"0"0,-128-22 0,43 22 0,-1 0 16,1-21-16,0 21 0,-1 0 0,1 0 15</inkml:trace>
  <inkml:trace contextRef="#ctx0" brushRef="#br0" timeOffset="87323.12">14732 12150 0,'0'0'0,"0"-21"16,0-1-16,0 1 0,0 0 16,0 42 15,0 0-31,0 1 0,0 20 0,0 0 15,0 1-15,0-1 0,-21 21 16,21 1-16,-21-22 0,-1 22 0,22-1 16,0 1-16,-21 20 0,21-20 0,-21-1 15,21 1-15,0-22 0,0 22 0,0-22 16,-21 22-16,21-22 0,0 0 0,0-21 16,0 22-16,0-22 0,21 0 0,-21 0 15,21 0-15,0 1 0,1-1 16,20-21-16,-21 0 0,21 0 0,1 0 15,-1 0-15,22 0 0,-22 0 16,43 0-16,-22 0 0,22-21 0,-1 21 16,1-22-16,0 1 0,-1 21 0,22-21 15,-21 21-15,0-21 0,-1 0 0,1 21 16,0-21-16,-22-1 0,-21 22 16,1-21-16,-22 0 0,0 21 0,-21-21 15,0 0-15,0 0 0,-21-1 0,-21 22 16,20-21-16,-20 0 0,0 0 0,-1 0 15,1 0-15,0-1 0,-1 1 16,1 0-16,21 21 0,-21-21 0,20 0 16,22 0-16,-21-1 0,42 22 31,1 0-31,-1 0 16,0 0-16,21 0 0,-21 22 0,1-1 15,20 0-15,-21 0 0,21 0 0,-20 22 16,-1-22-16,0 21 0,-21 0 15,0 1-15,0-1 0,0 0 0,0 1 16,-21-22-16,0 21 0,-1 1 0,1-1 16,0 0-16,-21 1 0,21-22 15,-1 21-15,-20-21 0,21 22 0,0-22 16,0 0-16,-1 0 0,22-42 31,22 0-15</inkml:trace>
  <inkml:trace contextRef="#ctx0" brushRef="#br0" timeOffset="93983.31">5313 11599 0,'0'0'0,"0"22"31,21-22 47,0 0-62,-21-22-16,21 1 15,0 0-15,1 21 0,-1 0 16,0-21-16,0 21 0,0-21 0,0 21 16,1-21-16,-1-1 0,0 22 15,21-21-15,-21 21 0,1-21 0,20 21 16,-21-21-16,21 0 0,-20 21 15,20-21-15,0-1 0,-21 22 0,22-21 16,-22 0-16,21 21 0,1-21 0,-1 0 16,-21 0-16,21-1 0,1 22 0,-1-21 15,0 0-15,1 0 0,20 0 0,-20 21 16,-1-21-16,21-1 0,1 1 16,-22 21-16,22-21 0,-1 0 15,1 0-15,20 21 0,-20-21 0,-1-1 0,-20 22 16,20-21-16,1 0 0,-1 21 15,1-21-15,-22 21 0,22-21 0,-1 21 16,-21 0-16,22-21 0,-22-1 0,22 22 16,-1 0-16,1 0 0,-22-21 15,22 21-15,-1 0 0,1-21 0,-1 21 16,1-21-16,20 21 0,-20-21 0,-1 21 16,22 0-16,-22-21 0,22 21 0,-21 0 15,20-22-15,-20 22 0,20 0 0,1-21 16,-21 0-16,20 21 0,-20 0 15,-1 0-15,22-21 0,-22 21 0,22 0 16,-21 0-16,20 0 0,-20 0 16,20 0-16,-20 0 0,21 0 0,-1 0 15,-20 0-15,20 0 0,-20 0 0,-1 0 16,22 0-16,-21 0 0,-1 0 16,22 0-16,-22 0 0,1 21 0,-1-21 15,22 0-15,-22 0 0,1 0 0,-1 0 16,1 21-16,-1-21 0,1 0 0,-1 0 15,-20 0-15,20 21 0,1-21 0,-22 22 16,22-22-16,-1 21 0,-21-21 0,22 21 16,-1-21-16,-20 21 0,20-21 15,1 21-15,-22-21 0,22 21 16,-1 1-16,-21-22 0,22 21 0,-22-21 0,22 21 16,-22-21-16,0 21 0,1-21 15,-1 21-15,0-21 0,-20 21 0,20-21 16,-21 22-16,21-22 0,1 21 0,-22-21 15,21 21-15,1-21 0,-1 21 0,0-21 16,-21 0-16,22 21 0,-1-21 0,-21 0 16,0 0-16,1 21 0,-1-21 15,0 0-15,0 0 0,0 0 32,-21-21-1,0 0-16,0 0-15,0 0 16</inkml:trace>
  <inkml:trace contextRef="#ctx0" brushRef="#br0" timeOffset="94384.08">13039 10753 0,'-22'0'0,"44"0"0,-65 0 16,43 21 15,0 0-15,21-21-16,1 21 0,-1-21 15,0 21-15,0-21 0,0 22 0,0-22 16,22 21-16,-22-21 0,0 0 0,0 21 15,22-21-15,-22 0 0,0 21 0,-21 0 16,21-21-16,-21 21 0,21-21 0,-21 22 16,0-1-16,0 0 15,-21 0-15,0 0 0,0 0 16,-22 1-16,1 20 0,0-21 16,-1 0-16,1 22 0,0-22 0,-1 0 15,1 0-15,0 21 0,-1-20 0,1-1 16,21 0-16,0-21 0,-22 21 0,22 0 15,0-21-15,0 0 0,0 0 0,0 0 16,-1 0-16,1 0 16,0 0-16,0-21 0,0 0 0</inkml:trace>
  <inkml:trace contextRef="#ctx0" brushRef="#br0" timeOffset="95024.23">8509 10033 0,'0'21'0,"0"-42"0,-21 63 0,0-20 16,21-1-16,0 0 0,0 0 0,0 0 15,0 0-15,21-21 16,0 0 0,0 0-16,0 0 0,22 0 15,-22 0-15,21-21 0,0 21 0,-20-21 16,20 0-16,-21 21 0,0-21 0,0 0 15,1 21-15,-22-22 0,0 1 16,0 0-16,-22 0 0,1 21 16,0 0-16,-21 0 0,21 0 0,-22 0 15,1 0-15,0 21 0,20 0 0,-20 0 16,0 1-16,21-1 0,-1 0 16,1 0-16,0 21 0,21-20 0,-21 20 15,21-21-15,0 21 0,0-20 16,0 20-16,0-21 0,0 0 0,21 0 15,0 1-15,0-1 0,1 0 0,-1 0 16,0-21-16,0 21 0,21-21 16,-20 0-16,-1 0 0,21 0 0,-21 0 15,22 0-15,-22 0 0,0-21 0</inkml:trace>
  <inkml:trace contextRef="#ctx0" brushRef="#br0" timeOffset="95252.12">8975 10139 0,'0'0'0,"0"-21"0,0 0 0,21 21 32,0 0-32,0 21 15,0 0-15,0-21 0,-21 21 0,22 21 16,-1-20-16,0-1 0,-21 0 16,21 0-16,0 0 0,-21 0 0,21 1 15,-21-1-15,0 0 0,0 0 16,22 0-16,-22-42 31,0 0-15</inkml:trace>
  <inkml:trace contextRef="#ctx0" brushRef="#br0" timeOffset="95456">9271 10054 0,'-42'21'15,"42"1"-15,-22-1 0,1 0 16,0 21-16,0-21 0,0 22 0,0-22 16,-1 21-16,-20-21 0,21 22 0,0-22 15,0 21-15,-22-21 0,22 1 16,21-1-16,0 0 0,-21-21 0,21 21 16,21-21-1,0 0-15,22-21 16,-22 0-16,0 0 0</inkml:trace>
  <inkml:trace contextRef="#ctx0" brushRef="#br0" timeOffset="95711.86">9567 9864 0,'0'-21'15,"0"42"-15,0-21 16,0 21-16,-21 0 0,21 0 0,-21 0 15,21 22-15,0-22 0,-21 21 16,0 1-16,21-22 0,-22 21 16,22 0-16,0-20 0,0 20 0,-21 0 15,21-21-15,0 22 0,0-22 0,0 0 16,0 0-16,0 0 0,0 1 0,0-1 16,21-21-1,-21-21 1,0-1-16,0 1 0</inkml:trace>
  <inkml:trace contextRef="#ctx0" brushRef="#br0" timeOffset="95891.75">9356 10202 0,'0'0'0,"-22"0"16,22 22 15,22-22-31,-1 0 0,0 0 15,0 0-15,0 0 0,0 0 0,22 0 16,-22-22-16,21 22 0,-21-21 0,22 21 16,-22-21-16,0 21 0,21-21 15,-20 21-15</inkml:trace>
  <inkml:trace contextRef="#ctx0" brushRef="#br0" timeOffset="96611.34">9715 10224 0,'-21'0'0,"42"0"0,-42 21 0,21 0 16,0 0 0,21-21-1,1 0-15,-1 0 16,0 0-16,0 0 0,0-21 16,0 21-16,1-21 0,-1 21 0,-21-21 15,21-1-15,0 1 0,-21 0 16,0 0-1,-21 21-15,0 0 16,0 0-16,-1 0 0,1 21 0,21 0 16,-21 0-16,0-21 0,21 22 15,-21-1-15,21 0 0,0 21 0,0-21 16,0 1-16,0-1 0,0 0 16,0 0-16,21-21 0,0 0 15,0 0-15,22 0 16,-22 0-16,0 0 0,21 0 0,-21-21 15,22 0-15,-22 21 0,21-21 0,-21-1 16,1 1-16,-1 0 0,0 0 0,0 0 16,0 21-16,-21-21 0,21-1 15,-21 44 17,0-1-32,-21-21 0,0 21 15,21 0-15,-21 0 0,21 0 0,0 1 16,-21-1-16,21 0 0,-21 0 0,21 0 15,0 0-15,0 1 16,0-44 15,0 1-15,0 0-16,0 0 0,21 0 0,0 0 16,0-1-16,0-20 0,0 21 15,1 0-15,-1 0 0,0-22 0,0 22 16,0 21-16,0-21 0,1 21 15,-1 0-15,0 0 0,0 0 16,-21 21-16,0 0 16,0 0-16,21 1 0,-21-1 0,0 0 15,21 0-15,-21 0 0,0 0 0,0 1 16,0-1-16,0 0 0,0 0 16,0 0-16,-21-21 15,0 21-15,21-42 31,0 0-15,0 0-16</inkml:trace>
  <inkml:trace contextRef="#ctx0" brushRef="#br0" timeOffset="97451.82">11028 10139 0,'-21'-42'16,"-1"42"-16,1 0 16,0 0-16,0 0 0,0 0 0,0 0 15,-1 0-15,-20 0 0,21 21 16,0 0-16,0 0 0,-1 0 0,1 0 16,0 1-16,21-1 0,0 0 0,-21 21 0,21-21 15,0 1-15,0-1 0,0 0 16,0 0-16,0 0 0,21-21 15,-21 21-15,21-21 0,0 0 0,1 0 16,-1 0-16,0 0 0,0 0 0,0 0 16,0 0-16,22-21 0,-22 0 0,0 0 15,0 0-15,0 0 0,1-1 0,-22 1 16,21-21-16,0 21 0,-21-22 0,0 1 16,21 0-16,0-1 0,-21 1 15,21 0-15,1-1 0,-22 1 16,0 0-16,21 21 0,-21-1 0,21 1 15,-21 0-15,0 0 0,0 42 16,0 0 0,0 0-16,-21 1 0,0 20 0,-1-21 15,22 21-15,-21-20 0,0 20 16,0 0-16,21-21 0,0 22 0,-21-1 16,21-21-16,-21 22 0,21-22 0,0 21 15,0-21-15,0 22 0,0-22 16,0 0-16,0 0 0,0 0 0,0 0 15,0 1-15,21-22 0,0 0 16,0 0-16,0 0 0,0 0 16,1 0-16,-1-22 0,0 1 0,0 0 15,21 0-15,-20 0 0,-1 0 0,0-1 16,0-20-16,21 21 0,-20 0 0,-1 0 16,0-1-16,0 1 0,-21 0 15,21 21-15,-21-21 0,-21 21 16,0 0-1,0 0-15,0 0 0,-1 0 16,1 21-16,0-21 0,0 21 16,21 0-16,0 1 0,0-1 15,21-21-15,0 21 0,0-21 16,1 21-16,-1 0 0,0-21 16,0 21-16,0-21 0,0 22 0,-21-1 15,22-21-15,-1 21 0,0 0 0,-21 0 16,0 0-16,0 1 15,0-1-15,0 0 16,-21-21-16,0 0 0,-1 0 16,1 0-16,0 0 15,0 0-15,0 0 16,21-21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23:42.27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18203 13081 0</inkml:trace>
  <inkml:trace contextRef="#ctx0" brushRef="#br0" timeOffset="5327.15">19283 11726 0,'0'-21'15,"21"0"-15,42-21 0,-41-1 16,41-62-16,22 20 16,21-21-1,-64 21-15,-21 64 16,21 0-16,-20-21 0,20-1 15,-42 22-15,21 0 16,0 0-16,0 21 16,-21-21-16,22 0 31,-22-1 0,21 22-31,-21 22 125,0-1-125,-21 0 0,-1 21 0,1-21 16,0 43-16,-21-22 15,-1 22-15,-84 126 0,0-63 16,-21 43 0,42-86-16,22 22 15,20-64 1,43 1 0,0-43-16,21-21 46,21-1-46,0 22 16,0-21-16,22-63 16,-1 62-16,-21 1 0,64-63 15,0-1-15,-1-42 16,64-64 0,-21 22-16,-42 63 15,-64 64-15,43-43 16,-43 1-1,0 62-15,-21 1 16,0 0-16,0 0 16,0 0-1,21 21-15,-21-21 0,21 21 16,-21-22 62,22 22-62,-1-21-1,-21 0 1,21 21 0,0 0-1,-21-21 1,21 21-1,-21 21 1,21 0-16,1 0 16,-1 1-16,42 20 15,1 0-15,-43-21 0,127 85 16,-42-21 0,21 21-16,0 21 15,63 42 1,-63-63-16,-63-64 0,63 43 15,0 0-15,-42 20 16,-1-41 0,22 63-16,-64-64 15,-20-41-15,-22 20 16,0 0 0,-22-63 30,1 21-30,0-21-16,-21 0 0,21 21 16,-22-21-16</inkml:trace>
  <inkml:trace contextRef="#ctx0" brushRef="#br0" timeOffset="5650.63">19177 12023 0,'0'0'0,"0"21"63,0 0-63,21 0 0,-21 0 15,21 22-15,0-22 0,1 0 0,20 21 16,-21 1-16,0-1 0,22 0 16,-22 1-16,21 20 0,0-20 0,1 20 15,-1 1-15,0-1 0,1 1 16,-1-1-16</inkml:trace>
  <inkml:trace contextRef="#ctx0" brushRef="#br0" timeOffset="5859.51">20637 13716 0,'0'0'0,"0"0"0,22-254 93</inkml:trace>
  <inkml:trace contextRef="#ctx0" brushRef="#br0" timeOffset="7200.71">19092 12044 0,'0'-21'125,"21"21"-109</inkml:trace>
  <inkml:trace contextRef="#ctx0" brushRef="#br0" timeOffset="7933.32">19135 12086 0,'0'0'0,"0"21"15,0 1-15,21-22 0,0 21 0,0 21 16,0-21-16,0 0 0,1 22 0,20-22 16,-21 21-16,0-21 0,22 22 15,-1-1-15,-21-21 0,21 22 0,-20-22 16,20 21-16,0-21 0,-21 22 0,22-1 15,-22-21-15,21 21 0,-21 1 16,22-22-16,-1 21 0,0-21 16,509 403 31,-551-424-47,0 21 109,0-42-109,0 0 16,0-1-1,0 1-15,0 0 0,0 0 16,0 0-16,0 0 0,21-1 0,0 1 15,0 0-15,-21-21 16,21-1-16,1 22 0,-1-21 0</inkml:trace>
  <inkml:trace contextRef="#ctx0" brushRef="#br0" timeOffset="12048.64">22034 12086 0,'0'0'0</inkml:trace>
  <inkml:trace contextRef="#ctx0" brushRef="#br0" timeOffset="12113.6">21971 12086 0,'0'0'0,"-21"21"0,0 1 15,-1-22-15,1 21 0,0 0 0,-21 0 16,21 0-16,-22 0 0,22 1 16</inkml:trace>
  <inkml:trace contextRef="#ctx0" brushRef="#br0" timeOffset="12348.46">20595 13272 0,'0'0'0,"0"0"0,-42 63 110,63-84-110,-21 0 0,0 0 15,21-1-15,0 22 0,-21-42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34:4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2328 0,'0'0'0,"0"-21"0,0 0 15,0 0-15,0 0 16,-21 0 0,0 21-16,21 21 78,0 0-78,21 0 15,-21 0-15,21 0 0,-21 1 0,0-1 16,0 0-16,0 0 0,0 0 16,22 0-16,-22 22 0,0-22 15,0 0-15,0 0 0,0 22 0,0-22 16,0 0-16,0 0 0,0 0 15,0 0-15,0 1 0,0-1 16,-22-21-16,22 21 0,0 0 16,0 0-16,0-42 47,0 0-47</inkml:trace>
  <inkml:trace contextRef="#ctx0" brushRef="#br0" timeOffset="387.78">2688 2159 0,'0'0'0,"0"-21"15,0 0-15,0 0 16,0 42 15,0 0-31,0 0 0,0 0 16,0 22-16,0-1 0,0 0 0,0 1 16,0 20-16,0 1 0,0 20 15,0-20-15,0-1 0,0 1 0,0-1 16,0 1-16,0-22 0,0 22 15,0-22-15,0 0 0,0 22 0,0-22 16,0 0-16,21-20 0,-21 20 0,0-21 16,0 0-16,0 0 15,0 1-15,0-1 0,0-42 32,0-1-32,-21 1 15,21 0-15,0-21 0,0-1 0</inkml:trace>
  <inkml:trace contextRef="#ctx0" brushRef="#br0" timeOffset="1048.58">2646 2244 0,'0'-21'0,"0"42"0,-21-42 16,21-1-1,21 22 1,0 0 0,0 0-16,21 0 0,-20 0 0,20 0 15,0 0-15,1 0 0,20 0 0,-21 0 16,43-21-16,-21 21 0,20-21 16,22 0-16,-21 21 0,21-21 0,-1 0 15,1-1-15,-21 1 0,21 21 16,-22-21-16,1 21 0,-21 0 0,-1-21 15,1 21-15,-22 0 0,0 0 16,1-21-16,-22 21 0,0 0 16,-21 21 15,0 0-31,0 0 0,-21 0 16,21 22-16,0-22 0,-21 0 15,-1 21-15,22 1 0,-21-1 16,21 0-16,0 22 0,0-22 0,0 22 15,0-22-15,0 22 0,0-22 16,0 21-16,0-20 0,0 20 0,0-20 16,21-1-16,-21 0 0,22 1 0,-1-1 15,0 0-15,-21 1 0,21-22 16,-21 21-16,21 0 0,-21-20 16,0 20-16,0-21 0,0 0 0,0 0 15,-21 1-15,0-1 0,-21 0 16,-1 0-16,1-21 0,0 21 0,-1-21 15,-20 21-15,-1 1 0,-20-22 0,-1 0 16,0 0-16,1 0 0,-22 0 16,21 0-16,0 0 0,1 0 0,-1-22 15,22 22-15,-1-21 0,1 21 0,-1-21 16,22 21-16,-22-21 0,22 21 16,0-21-16,20 21 0,-20 0 15,21-21-15,0 21 0,21-22 16,0 1-16,0 0 15,0 0-15,21 0 0,0 0 0,0-1 16</inkml:trace>
  <inkml:trace contextRef="#ctx0" brushRef="#br0" timeOffset="1428.43">3577 1884 0,'0'0'0,"0"-21"0,-21 21 31,21 21-31,0 21 16,0-21-16,0 22 0,0 20 0,0 1 15,0-1-15,0 22 0,0 0 16,0-1-16,0 22 0,-21 0 0,21 0 15,-21 0-15,-1-1 0,22 1 16,0 0-16,-21 0 0,0 0 0,0 0 16,21-22-16,-21 1 0,0 0 0,-1-1 15,22-20-15,-21-1 16,0 1-16,21-22 0,0 0 0,-21 1 16,21-1-16,-21-21 0,21 0 0,0 1 15,0-65 16,0 22-31,-21-21 0,21-1 16,0 1-16</inkml:trace>
  <inkml:trace contextRef="#ctx0" brushRef="#br0" timeOffset="1724.26">2773 3112 0,'0'-22'16,"21"22"-16,0 0 16,0 0-16,22-21 0,20 21 15,1 0-15,-1-21 0,22 21 0,21-21 16,-1 21-16,1-21 0,0 0 0,0 21 16,0-22-16,0 22 0,-1-21 15,-20 21-15,-21 0 0,20 0 0,-41 0 16,-1-21-16,-21 21 0,21 0 0,-42 21 62,0 0-62,0 1 0,0-1 16</inkml:trace>
  <inkml:trace contextRef="#ctx0" brushRef="#br0" timeOffset="2287.94">2942 6519 0,'0'-21'0,"0"42"0,-21-84 15,21 42-15,-21 0 0,21-1 16,0 1-16,0 0 0,-21 0 16,21 42-1,0 21 1,0-20-16,0 41 15,0-21-15,0 22 0,0-1 16,0 1-16,0-1 0,0 1 0,0 21 0,0-22 16,-22 1-16,22 20 15,0-20-15,0-22 0,0 22 0,0-22 16,0 0-16,-21 1 0,21-22 0,0 0 16,0 0-16,0 0 0,0-42 31,0 0-31,0 0 0,21-22 15,-21 1-15</inkml:trace>
  <inkml:trace contextRef="#ctx0" brushRef="#br0" timeOffset="2876.11">2921 6160 0,'0'0'0,"21"0"47,0 0-47,22 0 0,-1 0 0,0 21 16,22-21-16,20 0 0,1 0 15,21 0-15,0 0 0,0 0 0,21 0 16,-22 0-16,22 0 0,-21-21 16,21 21-16,-21 0 0,0 0 0,-21 0 15,-1 0-15,1 0 0,-43 0 16,1 0-16,-1 0 0,-21 0 15,0 0-15,-21 21 16,-21 0-16,0 0 0,0 0 16,0-21-16,21 43 0,-22-22 15,1 21-15,0 0 0,0 1 0,21-1 16,-21 22-16,21-22 0,-21 21 0,21 1 16,0-1-16,-22-20 0,22 20 15,-21 1-15,21-1 0,0-20 0,0 20 16,0 1-16,0-1 0,0-21 0,0 22 15,0-22-15,0 22 16,0-22-16,0 0 0,0 1 0,0-22 0,-21 21 16,21-21-16,-21 22 0,0-22 15,0 0-15,-1 0 0,-20-21 16,0 21-16,-1 1 0,1-22 0,0 0 16,-22 0-16,-20 0 0,20 0 0,-21 0 15,-20 0-15,20 0 0,-42 0 16,21-22-16,0 1 0,0 0 0,1 0 15,20 21-15,0-21 0,1 0 0,20-1 16,1 1-16,20 21 0,1-21 16,0 21-16,20 0 0,1-21 0,21 0 15,21 0 1,1-1-16,-1 22 16,0-21-16,21 0 0,-21 21 0,22-42 15</inkml:trace>
  <inkml:trace contextRef="#ctx0" brushRef="#br0" timeOffset="3283.87">3789 6265 0,'0'0'0,"0"-21"0,0 0 16,-21 0-16,-1 0 0,1 0 15,21-1-15,-21 1 0,0 21 16,0 0 0,0 21-16,21 1 0,-22 20 15,22-21-15,0 43 0,0-1 16,0 1-16,0-1 0,0 22 0,0-1 16,0 1-16,0 0 0,-21 21 0,21-22 15,-21 22-15,0 0 0,21 0 16,-21 0-16,0-1 0,-1 1 0,1-21 15,-21 21-15,21-22 0,0 1 16,-1 21-16,1-43 0,0 22 0,0-21 16,21-1-16,0 1 0,-21-1 15,21-21-15,-21 1 0,21-1 0,0-21 16,-22 22-16,22-22 0,0 0 16,0-42-1,0 0-15,0-1 16,0 1-16,0-21 0,0 21 15</inkml:trace>
  <inkml:trace contextRef="#ctx0" brushRef="#br0" timeOffset="3588.73">2434 7408 0,'-21'-21'0,"42"42"0,-63-42 15,42 0-15,0 0 0,21 21 16,21-21-16,1 21 0,20 0 16,1 0-16,-1 0 0,22 0 0,-1 0 15,22 0-15,0 0 0,21 0 16,0 0-16,21 0 0,-21-21 0,0 21 16,0 0-16,0 0 0,-21-22 0,21 22 15,-42 0-15,21 0 16,-43 0-16,1 0 0,-22-21 0,-21 21 15,0 0-15,-42 0 32,21-21-32,-21 21 15,21-21-15,-21 21 0</inkml:trace>
  <inkml:trace contextRef="#ctx0" brushRef="#br0" timeOffset="4448.42">4678 1249 0,'0'0'0,"0"-21"16,-21 21-16,21-21 15,0 42 17,0 0-17,0 21-15,0-21 16,0 1-16,0-1 0,0 21 0,0-21 16,0 22-16,0-22 0,0 21 0,0-21 15,0 0-15,-22 22 0,22-22 16,0 0-16,-21 0 0,21 0 15,0 1-15,-21-22 16,0 0-16,0-22 16,21 1-16</inkml:trace>
  <inkml:trace contextRef="#ctx0" brushRef="#br0" timeOffset="4972.12">4233 1228 0,'0'0'0,"0"-21"16,0-1-16,0 1 16,21 0-16,1 0 0,-1 0 15,0 0-15,21-1 0,1 1 16,-1 0-16,0 0 0,22 21 0,-22 0 16,22 0-16,-1 0 0,-21 0 0,22 21 15,-22 0-15,1 0 16,-1 1-16,0 20 0,-21 0 0,1 1 15,-1-1-15,-21-21 0,21 21 0,-21 1 0,0-1 16,0-21-16,0 22 16,0-22-16,-21 0 0,0 0 0,-1 0 15,1 0-15,0-21 0,0 0 16,0 0-16,21-21 16,0 0-16,0 0 15,0 0-15,0 0 0,0-22 16,0 22-16,0-21 0,21-1 0,-21 1 15,21 0-15,0-1 0,22 1 0,-22 0 16,0-1-16,0 1 0,21 21 16,-20 0-16,-1 0 0,21 21 0,0 0 15,-20 0-15,20 21 0,-21 21 16,21-21-16,-20 22 0,-1-22 16,0 21-16,0 0 0,-21 1 0,0-1 15,0 0-15,0 1 0,0-1 0,0-21 16,-21 22-16,21-22 0,-21 0 15,21 21-15,-21-21 0,21 1 0,-22-22 16,22 21-16,0-42 31,22 21-31,-1-22 16</inkml:trace>
  <inkml:trace contextRef="#ctx0" brushRef="#br0" timeOffset="5315.92">5630 1439 0,'21'0'0,"1"0"15,-1 0-15,0 0 0,0 0 16,0-21-16,0 21 0,1-21 16,-1 0-16,0 21 0,0-21 0,0 21 15,0-21-15,1-1 0,-22 1 16,-22 21-1,1 0-15,0 0 16,0 0-16,0 0 0,0 21 0,-1 1 16,1-1-16,0 0 15,0 0-15,0 0 0,0 0 0,21 1 16,0-1-16,0 0 0,0 0 0,0 0 16,0 0-16,0 1 0,0-1 15,21-21-15,0 0 0,0 0 16,0 0-16,0 0 0,22 0 15,-22-21-15,0 21 0,21-22 16,-20 1-16,20 0 0,-21 0 0</inkml:trace>
  <inkml:trace contextRef="#ctx0" brushRef="#br0" timeOffset="5584.76">6308 889 0,'0'0'0,"0"-42"15,0 63 1,0 0-16,-22 0 16,22 0-16,0 22 0,-21-1 0,21 0 15,0 1-15,0-1 0,0 0 0,0 1 16,-21-1-16,21 0 0,-21 1 16,21-22-16,-21 21 0,21 1 0,0-22 15,0 21-15,-21-21 0,21 0 16,0 1-16,-22-1 0,22 0 15,0-42 17,22 0-32,-1-1 0,0 1 15,0-21-15</inkml:trace>
  <inkml:trace contextRef="#ctx0" brushRef="#br0" timeOffset="6039.71">6562 826 0,'0'42'16,"0"-21"-16,0 0 0,0 22 0,0-1 15,0 0-15,0 1 0,-22-1 16,22 0-16,-21 1 0,21-1 0,0 0 16,0 1-16,-21-1 0,0-21 0,21 21 15,-21-20-15,21 20 0,0-21 16,-21 0-16,21 0 0,-22 1 0,22-1 15,0-42 17,0-1-32,0 1 0,0 0 15,0 0-15,22 0 0,-22-22 16,21 22-16,0-21 0,-21 21 16,21-22-16,0 22 0,0-21 0,1 21 15,20 0-15,-21-1 0,0 1 0,22 21 16,-22 0-16,0 0 0,0 0 15,0 21-15,0-21 0,1 22 0,-1 20 16,-21-21-16,0 0 0,0 0 16,0 1-16,0 20 0,0-21 0,0 0 15,0 0-15,0 1 0,0-1 0,0 0 16,-21 0-16,21 0 0,-22-21 16,22 21-16,-21-21 0,21-21 46,21 21-46</inkml:trace>
  <inkml:trace contextRef="#ctx0" brushRef="#br0" timeOffset="6435.58">7175 1270 0,'-21'0'31,"0"21"-31,21 0 0,-21 1 0,0-1 16,21 0-16,-21 0 0,21 0 0,-22 0 15,1 22-15,21-22 0,0 0 16,0 0-16,0 0 0,0 1 16,0-1-16,0 0 15,21-21-15,1 0 0,-1 0 16,0 0-16,0 0 0,0 0 0,0-21 15,1 0-15,-1 21 0,-21-22 16,21 1-16,0 0 0,-21 0 0,21 0 16,-21 0-16,0-1 0,0 1 0,0 0 15,0-21-15,0 21 0,0-1 16,0 1-16,-21 21 16,0 0-16,0 0 15,0 0-15,-1 0 0,1 0 16,0 21-16,0 1 15,21-1-15,0 0 0,0 0 16</inkml:trace>
  <inkml:trace contextRef="#ctx0" brushRef="#br0" timeOffset="7228.62">7705 1334 0,'0'-22'0,"0"44"0,0-65 16,-22 43-16,1-21 16,0 21-16,0 0 0,0 0 15,0 0-15,-1 0 0,1 0 16,0 21-16,0 0 0,0-21 0,0 22 16,21-1-16,-22 0 0,22 0 15,-21 0-15,21 22 0,0-22 0,0 0 16,0 0-16,0 0 0,0 0 0,0 1 15,0-1 1,21-21-16,1 0 16,-1 0-16,0 0 0,0 0 15,0-21-15,0 21 0,22-22 16,-22 1-16,0 0 0,0-21 0,0 21 16,1-1-16,-1-20 0,0 0 0,0-1 15,0 1-15,0-21 0,1 20 16,-22-20-16,21 20 0,0 1 0,0-21 15,-21 20-15,21 22 0,-21-21 0,0 21 16,0-1-16,0 1 0,0 42 31,-21 1-15,21 20-16,-21-21 16,0 21-16,21 1 0,-21-1 0,21 0 15,-22 1-15,22-1 0,-21 0 0,0 1 16,21-1-16,0 0 0,0-20 15,0 20-15,0-21 0,0 0 0,0 0 16,0 1-16,21-1 0,-21 0 0,21-21 16,1 0-16,20 21 0,-21-21 15,0 0-15,22 0 0,-1 0 0,-21 0 16,21-21-16,1 21 0,-22-21 0,21 0 16,-21-1-16,22 1 0,-22 0 15,0 0-15,-21 0 0,21 0 16,-21-1-16,0 1 0,0 0 0,0 0 15,0 0-15,-21 21 16,0 0-16,0 0 16,0 0-16,-1 0 0,22 21 0,0 0 15,0 0-15,0 0 16,0 1-16,0-1 0,0 0 0,0 0 16,0 0-16,0 0 0,0 1 0,22-1 15,-1 0-15,-21 0 16,0 0-16,0 0 15,-21-21 17,-1 0-32,1 0 0,0-21 15,0 21-15,0-21 0,0 0 0,-1 0 16,-20 21-16,0-21 0</inkml:trace>
  <inkml:trace contextRef="#ctx0" brushRef="#br0" timeOffset="7467.48">6308 1058 0,'0'-42'16,"0"21"-1,21 21-15,21 0 0,-21 0 16,22 0-16,-22-21 0,21 21 15,0 0-15,1 0 0,-1-21 0,-21 21 16,22 0-16,-22 0 0,21 0 0,-21 0 16,0 0-16,1 0 15</inkml:trace>
  <inkml:trace contextRef="#ctx0" brushRef="#br0" timeOffset="8100.03">4149 5271 0,'0'0'0,"21"-22"0,0 22 0,0-21 16,0 21-16,0-21 0,1 21 16,-1-21-16,0 21 0,0-21 15,0 0-15,22 21 0,-22-22 0,0 1 16,21 0-16,-21 0 0,1 0 0,-1 0 15,0-1-15,-21 1 0,0 0 16,0 0-16,0 0 0,-21 21 16,0 0-16,-1 0 15,-20 0-15,21 0 0,-21 21 0,20 0 16,-20 0-16,21 0 0,-21 22 16,20-1-16,1 0 0,-21 1 0,21-1 15,0 22-15,-1-22 0,22 0 16,-21 1-16,0 20 0,21-21 0,0 1 15,0-1-15,0 0 0,0-20 16,0 20-16,0-21 0,0 0 0,0 22 16,21-43-16,0 21 0,1 0 0,20-21 15,-21 0-15,0 0 0,22 0 16,-1-21-16</inkml:trace>
  <inkml:trace contextRef="#ctx0" brushRef="#br0" timeOffset="9025.57">4784 5419 0,'0'0'0,"21"-21"0,-21-1 16,-21 22 0,-1 22-1,1-1-15,0 0 0,0 0 0,-21 0 16,42 0-16,-22 22 0,1-22 0,0 21 16,0-21-16,21 1 0,0 20 15,0-21-15,0 0 0,0 0 0,0 1 16,0-1-16,21-21 15,0 0-15,0 0 16,1 0-16,-1 0 0,0-21 0,0-1 16,0 22-16,0-21 0,1 0 0,-22 0 15,0 0-15,0 0 0,0-1 16,0 1-16,0-21 0,0 21 0,0 0 16,0-1-16,0 1 0,0 0 15,0 0-15,21 0 16,0 0-16,0 21 0,0 0 15,0 0-15,1 0 0,-1 0 0,0 0 16,-21 21-16,21 0 0,0 0 16,0 0-16,1 0 0,-22 1 0,0 20 15,0-21-15,0 0 0,0 22 0,0-22 16,0 0-16,0 0 0,0 0 16,0 0-16,0 1 0,0-1 15,0 0-15,0-42 31,0 0-31,0-1 16,0 1-16,0-21 0,0 21 16,0 0-16,21-22 0,0 22 15,0-21-15,-21 21 0,21-1 0,0-20 16,1 21-16,-1 21 0,0-21 0,0 21 16,-21-21-16,21 21 0,0 0 0,-21 21 15,0 0-15,0 0 16,0 0-16,0 0 0,0 1 0,0 20 15,0-21-15,0 0 0,0 22 16,0-22-16,0 0 0,0 0 16,0 0-16,0 0 0,0 1 0,0-1 15,0 0-15,22-21 32,-1 0-32,0-21 0,21 21 0,-21-21 15,22-1-15,-22 1 0,21 0 0,-21-21 16,22 21-16,-1-1 0,-21-20 15,0 21-15,1 0 0,-1-22 16,0 22-16,-21 0 0,0 0 0,-21 21 31,0 0-31,-1 0 0,1 0 16,0 0-16,21 21 0,0 0 0,0 0 16,0 1-16,0-1 0,0 0 0,0 0 15,0 0-15,21 0 0,-21 1 16,21-1-16,1 0 0,-1 21 0,0-21 15,0 1-15,-21-1 0,21 0 16,-21 0-16,0 0 16,-21-21-16,0 0 0,0 0 15,0 0-15,-1 0 0,1 0 0,0 0 16,0 0-16,0-21 0,0 21 16,21-21-16,-22 21 0,22-21 15,0 0-15,0-1 0,0 1 0,0-21 16,22 21-16,-1-22 0</inkml:trace>
  <inkml:trace contextRef="#ctx0" brushRef="#br0" timeOffset="9276.42">6138 5038 0,'0'-21'16,"0"42"-16,0-21 15,0 21 1,-21 0-16,0 0 0,0 0 0,21 22 15,0-1-15,-21-21 0,21 22 16,-22-1-16,22 0 0,-21 1 16,21-1-16,0 0 0,-21 1 0,21-22 15,-21 21-15,21 0 0,-21-20 0,21-1 16,0 21-16,0-21 0,0 0 16,0 1-16,0-44 31</inkml:trace>
  <inkml:trace contextRef="#ctx0" brushRef="#br0" timeOffset="9436.33">5842 5567 0,'0'0'0,"0"-21"0,21 21 16,0 0-1,0-21-15,1 21 0,-1 0 0,0 0 16,21 0-16,-21-22 0,1 22 0,20 0 15,-21 0-15,0 0 0,0 0 16,22 0-16,-22 0 0,0 0 0</inkml:trace>
  <inkml:trace contextRef="#ctx0" brushRef="#br0" timeOffset="9776.14">6308 5503 0,'21'0'62,"0"22"-46,0-1-16,0 0 0,-21 0 15,21 0-15,-21 0 0,22 1 0,-22 20 16,0-21-16,0 0 0,0 0 16,0 1-16,0-1 0,0 0 0,0 0 15,0 0-15,0 0 0,-22-21 31,22-21-15,0 0-16,0 0 16,0 0-16,0 0 0,0-1 15,0 1-15,0-21 0,22 21 0,-22 0 16,0-22-16,21 22 0,0 0 0,0 0 16,-21 0-16,21-1 0,0 22 0,1-21 15,-1 21-15,0 0 16,0 0-16</inkml:trace>
  <inkml:trace contextRef="#ctx0" brushRef="#br0" timeOffset="10184.42">6689 5503 0,'0'22'16,"0"-1"0,0 0-1,-22-21-15,22 21 0,0 0 0,0 0 16,-21 1-16,21-1 0,-21 0 0,21 0 15,-21 21-15,21-20 0,0-1 16,0 0-16,0 0 0,0 0 16,0 0-16,21-21 15,0 0-15,0 0 0,1 0 16,-1 0-16,0-21 16,-21 0-16,21 21 0,0-21 0,0 0 15,1 0-15,-22-1 0,21 1 16,0 0-16,-21-21 0,21 21 15,-21-1-15,0 1 0,21 0 0,-21 0 16,0 0-16,0 42 16,0 0-1,0 21-15,0-20 16,-21-1-16,21 0 0,0 0 0,0 0 16,0 0-16,0 1 0,0-1 0,0 0 15,0 0-15,0 0 16,21-21 15,-21-21-31</inkml:trace>
  <inkml:trace contextRef="#ctx0" brushRef="#br0" timeOffset="10428.28">7218 5567 0,'0'-21'0,"0"0"16,-21-1-1,-1 22-15,1 0 0,0 0 0,0 0 16,0 22-16,0-1 0,-1 0 0,1 0 16,21 0-16,-21 0 0,0 1 0,21 20 15,-21-21-15,21 21 16,0-20-16,0-1 0,0 0 0,0 0 16,0 0-16,0 0 0,0 1 0,0-1 15,21-21-15,0 21 0,0-21 16,0 0-16,1 0 15,20 0-15,-21-21 0,0 21 0,0-21 16,1-1-16</inkml:trace>
  <inkml:trace contextRef="#ctx0" brushRef="#br0" timeOffset="11272.16">7535 5017 0,'0'0'0,"0"-22"0,0 1 15,-21 0-15,0 21 16,0 21 0,0 22-16,21-22 0,-22 21 15,22 0-15,0 1 0,-21-1 0,21 0 16,-21 22-16,21-22 0,-21 1 0,21 20 16,-21-21-16,21 22 0,0-22 15,0 1-15,0-1 0,0-21 0,0 21 16,0-20-16,0-1 0,0 0 15,0 0-15,0 0 0,21-21 16,0 0-16,0 0 16,0 0-16,-21-21 0,22 0 15,-1 0-15,0 0 0,0-1 0,-21 1 16,21-21-16,0 21 0,-21 0 16,22-1-16,-22 1 0,0 0 0,0 0 15,0 42 1,-22 0-1,22 0-15,0 22 0,-21-22 16,21 0-16,0 0 0,0 22 0,0-22 16,0 0-16,0 0 0,0 0 0,0 0 15,0 1-15,21-22 0,1 0 16,-1 0 0,0 0-16,0 0 0,0 0 0,0 0 15,1-22-15,-1 22 0,0-21 0,0 0 16,0 0-16,-21 0 0,21 0 0,-21-1 15,0-20-15,0 21 0,0 0 16,0 0-16,-21-1 0,0 1 0,0 0 16,21 0-16,-21 21 0,0 0 0,-1 0 15,1 0-15,0 0 16,42 21 15,0-21-31,1 0 0,-1 0 16,0 0-16,0 0 15,21 0-15,-20 0 0,-1 0 0,21 0 16,-21 0-16,0 0 0,1 0 0,-1 21 16,0 0-16,-21 1 15,21-1-15,-21 0 0,21 0 0,-21 0 16,0 0-16,0 1 0,0-1 0,0 0 16,0 0-1,0-42 16,0 0-31,0 0 0,21-1 16,-21 1-16,22 0 0,-22 0 16,21 0-16,0-22 0,0 22 15,-21 0-15,21-21 0,0 21 0,1-1 16,-1 1-16,0 0 0,0 0 0,-21 0 16,0 0-16,21 21 0,-21-22 15,0 1-15,0 0 16</inkml:trace>
  <inkml:trace contextRef="#ctx0" brushRef="#br0" timeOffset="11492.03">7154 5228 0,'0'0'0,"-21"0"0,0-21 0,21 0 15,21 21-15,0-21 16,22 0-16,-22 21 0,21-22 0,22 22 15,-22-21-15,21 21 0,-20 0 16,20-21-16,1 21 0,-1-21 0,1 21 16,-1 0-16,-20 0 0,-1 0 0,0 0 15,-21 0-15,1 0 0,-22 21 16,0 0-16,-22-21 0,1 21 16,-21 1-16</inkml:trace>
  <inkml:trace contextRef="#ctx0" brushRef="#br0" timeOffset="12008.22">2752 10160 0,'0'0'0,"-22"-21"0,1 0 16,0 21-16,0 0 0,0 21 16,0 0-16,-1 21 15,22 1-15,0-1 0,-21 22 0,21-22 16,-21 43-16,21-22 0,-21 1 15,21-1-15,0 1 0,0-1 0,-21 1 16,0-1-16,21 1 0,-22-1 0,1 1 16,21-22-16,-21 21 0,21-20 15,-21-22-15,21 0 0,-21 0 0,21 0 16,0-42 0,0 0-16,0 0 15,0-21-15</inkml:trace>
  <inkml:trace contextRef="#ctx0" brushRef="#br0" timeOffset="12487.99">2561 10329 0,'0'0'0,"0"-42"0,0 21 15,0-21-15,21 20 0,0 1 16,1 21-16,20-21 0,-21 21 16,0 0-16,22 0 0,-1 0 0,21 0 15,-20 0-15,20 0 0,1 0 16,-1 0-16,1 0 0,20 0 0,-20-21 15,21 21-15,-1 0 0,1 0 16,-22 0-16,1-21 0,-1 21 16,-20 0-16,-1 0 0,0 0 0,-20 0 15,-1 0-15,-21 21 0,0 0 16,0 0 0,0 0-16,0 1 0,-21-1 0,21 0 15,-22 0-15,22 21 0,0-20 0,0 20 16,0 0-16,0 1 0,0-1 15,0 0-15,0 1 0,0-1 0,0 0 16,0 1-16,0-1 0,0 0 0,0 22 16,22-22-16,-22 0 0,0 1 0,0-1 15,0 0-15,0 1 0,0-1 16,0 0-16,0-20 0,-22 20 16,1-21-16,-21 21 0,0-20 0,-1-1 15,-20 0-15,-1 0 0,-20-21 0,-1 0 16,0 0-16,1 0 0,-1 0 15,0 0-15,1 0 0,20 0 0,-21-21 16,22 0-16,-1 0 0,22-22 0,0 22 16,-1-21-16,1 21 0,21-22 15,21 22-15,0-21 0,0 21 0,0-22 16,0 22-16,21-21 0,21 21 16,-20-22-16</inkml:trace>
  <inkml:trace contextRef="#ctx0" brushRef="#br0" timeOffset="12764.14">3556 9948 0,'0'-21'0,"0"42"0,-21-63 0,0 42 16,-1 0-16,1 0 0,0 0 0,0 0 16,0 42-16,21-20 0,-21 20 15,-1 0-15,22 22 0,0-1 16,0 1-16,0 20 0,-21 1 0,21 21 0,-21-21 15,0-1-15,21 22 0,-21-21 16,0-1-16,-1 22 0,1-21 16,0 0-16,0 20 0,0-41 0,0 21 15,-1-22-15,1 1 0,0-1 0,0-21 16,0 22-16,0-43 0,-1 21 16,1-20-16,0-22 0,0 0 15,0 0-15,0 0 0,21-22 0</inkml:trace>
  <inkml:trace contextRef="#ctx0" brushRef="#br0" timeOffset="12964.03">2328 11007 0,'0'-21'0,"0"42"0,0-64 0,0 1 16,21 21-16,1 21 16,20-21-16,21 0 0,1-1 0,-1 22 15,22-21-15,21 21 0,-21-21 0,20 21 16,1-21-16,21 21 0,-21-21 15,21 21-15,-21-21 0,0-1 0,-22 22 16,1-21-16,0 21 0,-22 0 0,-20-21 16,-1 21-16,-21-21 0,0 0 0,0 21 15,-21-21-15</inkml:trace>
  <inkml:trace contextRef="#ctx0" brushRef="#br0" timeOffset="13147.92">4699 9356 0,'21'0'0,"-21"-21"16</inkml:trace>
  <inkml:trace contextRef="#ctx0" brushRef="#br0" timeOffset="13499.72">4635 9419 0,'0'21'16,"0"-42"-16,-21 85 0,0-43 0,0 21 0,0 1 15,0-1-15,-1 0 0,1 1 0,0-1 16,0 0-16,0-21 0,0 22 16,21-22-16,-22 0 0,22 0 0,-21 0 15,21 1-15,0-44 31,0 1-31,0 0 16,21-21-16,1 21 0,-1-1 0,0-20 16,-21 0-16,21-1 0,21 1 15,-20-21-15,-1 20 0,0 1 16,21 0-16,-21-1 0,1 22 0,-1-21 16,0 21-16,21 21 0,-21 0 0,1 0 15,-1 0-15,0 21 16,-21 0-16,0 21 0,21-21 0,-21 22 15,21-1-15,-21 0 0,0 1 0,0-1 16,0 0-16,0-20 0,0 20 16,0 0-16,0-21 0,0 1 0,0 20 15,0-21-15,0 0 0,0 0 16,-21-21-16,0 0 0,0 0 16,0 0-16,-1 0 15</inkml:trace>
  <inkml:trace contextRef="#ctx0" brushRef="#br0" timeOffset="13648.63">4508 9716 0,'22'0'16,"-1"0"-16,0 0 16,0-22-16,0 22 0,0 0 0,22 0 15,-22 0-15,21-21 0,1 21 16,-22 0-16</inkml:trace>
  <inkml:trace contextRef="#ctx0" brushRef="#br0" timeOffset="13979.47">5165 9589 0,'0'21'31,"0"0"-31,21-21 16,-21 21-16,0 0 0,0 0 0,21 1 15,-21-1-15,0 0 0,0 0 0,0 0 16,21 0-16,-21 1 0,0-1 16,0 0-16,0 0 15,-21-21 17,21-21-32,0 0 15,0 0-15,0-1 0,0 1 16,0 0-16,0 0 0,0 0 0,0 0 15,0-1-15,21 1 0,0 0 0,-21 0 16,21 0-16,1 0 0,-1 21 16,0 0-16,0-22 0,0 22 0,0 0 15,22 0-15,-22 0 0,0 0 0,0 0 16,0 0-16</inkml:trace>
  <inkml:trace contextRef="#ctx0" brushRef="#br0" timeOffset="14351.45">5630 9631 0,'0'0'0,"-21"0"16,21-21-1,0 0-15,0-1 0,21 22 16,0-21-16,1 21 16,-1 0-16,0 0 15,-21 21-15,21 1 0,-21-1 16,0 0-16,21 0 0,-21 0 0,0 0 15,0 1-15,0-1 0,0 0 0,0 0 16,0 0-16,0 0 16,0 1-16,0-44 47,0 1-47,0 0 15,0 0-15,0 0 0,21 0 0,-21-22 16,22 22-16,-1 0 0,0 0 0,-21-22 15,21 22-15,0 0 0,-21 0 16,21 0-16,1 21 0,-1-21 0,0 21 16,0 0-16,0 0 0,-21 21 15,0 0 1,21 0-16</inkml:trace>
  <inkml:trace contextRef="#ctx0" brushRef="#br0" timeOffset="15631.95">6371 9694 0,'0'-21'0,"0"-42"15,0 42-15,0-1 16,0 1-16,0 0 0,-21 21 0,0-21 16,21 0-16,-21 21 15,-1 0-15,1 0 0,0 21 16,0 0-16,0 0 0,0 0 15,-1 22-15,1-22 0,21 0 0,0 0 16,-21 22-16,21-22 0,0 0 0,0 0 16,0 0-16,0 0 15,21-21 1,0 0-16,1 0 0,-1 0 0,0-21 16,0 21-16,-21-21 0,21 0 15,0 0-15,1 0 0,-1-1 0,0 1 16,-21 0-16,0 0 0,21 0 15,0 0-15,-21-1 0,0 1 0,0 0 16,0 42 15,0 0-31,0 1 0,0-1 16,0 0-16,0 0 0,0 21 0,0-20 16,0-1-16,0 0 0,0 0 15,0 0-15,0 0 0,0 1 0,21-22 16,1 21-16,-1-21 0,0 0 15,0 0-15,0 0 0,22 0 0,-22 0 16,0 0-16,21 0 0,-21-21 16,1-1-16,20 1 0,-21 0 0,0 0 15,0 0-15,1-22 0,-1 22 16,-21 0-16,0 0 0,21 0 0,-21 0 16,-21 21 15,21 21-31,0 0 0,-21 0 15,-1 0-15,22 0 0,-21 1 0,21-1 16,0 0-16,0 0 0,0 0 16,0 0-16,0 1 0,21-22 15,1 0-15,-1 0 0,0 0 16,0 0-16,0 0 0,0 0 0,1 0 16,-1-22-16,0 1 0,0 0 15,0 0-15,0 0 16,-21 0-16,0-1 0,22 1 15,-22 0-15,0 0 0,21 21 0,-21-21 16,0 42 15,0 0-31,0 0 0,0 0 0,0 1 16,-21-1-16,-1 0 0,22 21 0,-21-21 16,21 22-16,0-22 0,-21 21 0,21 1 15,0-1-15,0-21 0,0 21 16,-21 1-16,21-1 0,0 0 0,0 1 15,0 20-15,0-20 0,0-1 0,0 0 16,0 22-16,-21-22 0,21-21 16,-21 22-16,21-1 0,0 0 0,0-21 15,-22 1-15,1-1 0,0 0 16,21 0-16,-21 0 0,0-21 0,0 0 16,-1 0-16,1 0 0,0 0 15,0 0-15,0 0 0,0-21 0,-1 0 16,22 0-16,-21 0 0,21-22 0,0 1 15,0 0-15,0-1 0,21 1 16,1-22-16,20 22 0,0-21 16,-21-1-16,22 22 0,20-22 0,-20 22 15,-1-22-15,0 22 0,1-21 0,-1-1 16,0 22-16,1-22 0,-1 22 16,0 0-16,-21-22 0,22 22 0,-22 21 15,0-22-15,0 22 0,0 0 0,-21 0 16,0 0-16,-21 21 15,0 0-15,0 0 16,0 0-16,-22 0 0,22 21 0,0 0 16,0-21-16,0 21 0,0 0 0,21 0 15,0 1-15,0-1 0,0 0 16,21 0-16,0 0 16,0 0-16,0 1 0,0-1 0,1-21 15,-1 21-15,0 0 0,-21 0 0,0 0 16,0 1-16,0-1 15,-21-21 1,0 0 0,-1 0-1,1 0-15,21 21 16,-21-21-16,0 0 16,0 0-1,0 0-15</inkml:trace>
  <inkml:trace contextRef="#ctx0" brushRef="#br0" timeOffset="19404.16">5143 3344 0,'0'0'0,"-21"0"0,0 0 0,0 0 0,0 0 15,0 0-15,-1 0 16,44 0 31,-1 22-47,21-22 15,0 0-15,-20 0 0,41 0 0,-21 0 16,1 0-16,20 0 0,1 0 0,-1 0 16,1 0-16,-1 0 0,1 21 15,-1-21-15,1 0 0,-1 0 0,1 0 16,-1 0-16,-20 0 0,-1 0 0,0 0 15,1 0-15,-22 0 0,21 0 16,-21 0-16,0 0 0,1 0 16,-44 0 31,1 0-47,0 0 0,0 0 0,0 0 15,0 0-15,-22 0 0,22 21 0,-21-21 16,21 0-16,-22 21 0</inkml:trace>
  <inkml:trace contextRef="#ctx0" brushRef="#br0" timeOffset="19768.09">4995 3683 0,'-21'0'0,"42"0"0,-63 0 0,21 0 15,42 0 17,0 0-17,21 0-15,1 21 0,-22-21 0,42 0 16,-20 0-16,-1 0 0,0 0 0,22 0 16,-1 0-16,-20 0 0,20 0 15,1 0-15,-22 0 0,22 0 0,-22 0 16,21 0-16,-20 0 0,-1 0 0,-21 0 15,22 0-15,-22 0 0,0 0 16,0 0-16,-42 0 63,0 0-63,-22 0 0,22 21 15,0-21-15,0 0 0,-21 0 0,-1 0 16</inkml:trace>
  <inkml:trace contextRef="#ctx0" brushRef="#br0" timeOffset="20107.89">5101 3937 0,'0'21'15,"21"-21"16,0 0-31,22 0 0,-22 0 16,0 0-16,21 0 0,1 0 0,-22 0 16,21 0-16,1 0 0,20 0 0,-21 0 15,1 0-15,-1 0 0,22 0 16,-22 0-16,0 0 0,22 0 0,-22 0 16,-21 21-16,22-21 0,-1 0 0,-21 0 15,0 0-15,0 0 0,1 0 16,-1 0-16,-42 0 47,-1 0-47,-20 22 0,21-22 15,0 0-15,-22 0 0,22 0 0,0 0 16,-21 0-16,-1 0 0,22 0 0</inkml:trace>
  <inkml:trace contextRef="#ctx0" brushRef="#br0" timeOffset="20380.73">5165 4191 0,'-22'21'0,"44"-42"0,-65 63 0,22-42 0,21 22 16,21-1-1,0-21 1,22 0-16,-22 0 0,21 0 0,-21 0 16,22 0-16,-1 0 0,0 0 0,1 0 15,-1 0-15,22 0 0,-22 0 16,0 0-16,22 0 0,-22 0 0,0 0 15,1 0-15,-1 0 0,0 0 0,1 0 16,-22 0-16,0 0 0,0 0 0,0 0 16,-42 0 15,-21 0-31,21 0 0,0 0 0,-1 0 16,1 0-16,-21 0 0,21 0 15,0 21-15</inkml:trace>
  <inkml:trace contextRef="#ctx0" brushRef="#br0" timeOffset="20647.59">5038 4530 0,'0'21'16,"0"-42"-16,-22 42 0,22 0 0,22-21 31,-1 0-31,0 0 0,0 0 16,21 0-16,-20 0 0,20 0 0,0 0 15,1 0-15,-1 0 0,0 0 0,1 0 16,-1 0-16,21 0 0,-20 0 0,20 0 16,-20 0-16,-1 0 0,21 0 15,-41 0-15,20 0 0,-21 0 0,21 0 16,-63 0 15,0 0-31,0 0 0,-21 0 16,-1 0-16</inkml:trace>
  <inkml:trace contextRef="#ctx0" brushRef="#br0" timeOffset="20872.47">5059 4657 0,'0'0'0,"0"21"16,21-21-1,0 0-15,0 0 16,0 0-16,22 0 0,-22 0 0,21 0 15,-21 0-15,22 0 0,-1 0 16,0-21-16,1 21 0,-1 0 0,-21 0 16,22-21-16,-1 21 0,-21-22 0,21 22 15,-20 0-15,-1 0 0,0-21 16,0 21-16,0-21 0,-21 0 16,21 21-16</inkml:trace>
  <inkml:trace contextRef="#ctx0" brushRef="#br0" timeOffset="23247.86">5397 7599 0,'0'0'0,"-42"0"0,0 0 0,21-21 16,-1 21-16,1 0 0,0 0 0,63 21 31,-20-21-31,20 21 0,0-21 16,1 21-16,20-21 0,1 0 15,-1 21-15,1-21 0,-1 0 16,1 22-16,20-22 0,-20 0 0,-22 21 16,22-21-16,-22 0 0,0 0 0,1 0 15,-22 0-15,-42 0 32,-1 0-32,-20 0 0,0 0 0</inkml:trace>
  <inkml:trace contextRef="#ctx0" brushRef="#br0" timeOffset="23480.24">5165 7874 0,'-64'21'0,"128"-42"0,-170 42 16,63 0-16,1 1 0,21-22 0,0 21 15,21 0 1,21-21-16,21 0 0,1 21 16,-1-21-16,21 0 0,1 0 0,-1 0 15,22 0-15,0 21 0,-1-21 0,22 0 16,-21 0-16,21 0 0,-22 0 0,1 0 15,-21 0-15,-1 0 0,-21 0 16,1 0-16,-1 21 0,-63-21 16,0 0-1,-22 0-15,1 0 0,-21 0 0,-1 0 16,1 0-16,-22 22 0</inkml:trace>
  <inkml:trace contextRef="#ctx0" brushRef="#br0" timeOffset="23660.14">5101 8213 0,'0'0'15,"-42"21"-15,42 0 0,0 0 0,0 0 16,21-21-16,0 0 16,21 22-16,-20-22 0,41 0 15,-21 0-15,22 0 0,-1 0 0,1 21 16,-1-21-16,22 0 0,-21 0 0,-1 0 16,1 0-16,-1 0 0,-21 0 0,1 0 15,-22 0-15,-42 0 16,-43 0-16,22 0 15</inkml:trace>
  <inkml:trace contextRef="#ctx0" brushRef="#br0" timeOffset="23804.06">4995 8446 0,'0'0'0,"-21"0"0,-21 21 0,21-21 16,-1 21-16,22 0 16,22-21-16,20 0 0,-21 21 15,21-21-15,1 21 0,-1-21 0,22 0 16,-22 0-16,21 0 0,22 0 0,-21 0 15,20 0-15,-20 0 0,20 0 0,-20 0 16,-1 0-16</inkml:trace>
  <inkml:trace contextRef="#ctx0" brushRef="#br0" timeOffset="24283.62">4339 11451 0,'0'0'16,"0"21"-1,21-21 1,22 0-16,-22 0 0,21 0 16,0 0-16,22 0 0,-22 0 0,22 0 15,-1 0-15,-20 0 0,20 0 0,-21 0 16,22 0-16,-22 0 0,1 0 0,-1 0 16,-21 0-16,0 22 0,0-22 0,-42 0 31,0 0-31,0 0 0,-21 21 0,-1-21 15</inkml:trace>
  <inkml:trace contextRef="#ctx0" brushRef="#br0" timeOffset="24495.5">4233 11663 0,'0'0'0,"0"21"16,21 0-16,1-21 15,20 21-15,-21-21 0,21 0 0,1 0 16,20 22-16,-20-22 0,20 0 0,1 0 15,-1 21-15,1-21 0,-1 0 0,1 0 16,-1 0-16,1 0 0,-22 0 16,21 0-16,-20 21 0,-1-21 0,-21 0 15,0 0-15,-42 0 16,0 0-16,-21 0 0,21 0 16,-43 0-16,22 0 0</inkml:trace>
  <inkml:trace contextRef="#ctx0" brushRef="#br0" timeOffset="24684.4">4254 11980 0,'0'0'0,"-21"22"0,21-1 16,0 0-16,0 0 0,0 0 15,0 0-15,21-21 0,1 22 0,20-22 16,0 0-16,1 21 0,-1-21 16,0 0-16,1 0 0,20 0 0,-21 0 15,22 0-15,-1 0 0,-20 0 0,-1 0 16,0 0-16,1 0 0,-22 0 15,0 0-15</inkml:trace>
  <inkml:trace contextRef="#ctx0" brushRef="#br0" timeOffset="24857.3">4381 12319 0,'0'0'15,"-21"0"-15,21 21 16,21-21-16,1 0 15,-1 0-15,21 0 0,0 0 0,1 0 16,-1 0-16,22 0 0,-22 0 16,21 0-16,-20-21 0,20 21 0,1-21 15,-22 0-15,22 0 0,-22-1 16,21 1-16,-20 0 0,-1 0 0</inkml:trace>
  <inkml:trace contextRef="#ctx0" brushRef="#br0" timeOffset="25607.94">12171 1799 0,'0'0'15,"0"-21"-15,0 0 0,0 0 0,0 0 16,0-1-16,-21 22 16,21 22-16,-22-1 15,22 21-15,0 0 0,0 1 0,-21 20 16,21-20-16,0 20 0,0 22 16,-21-22-16,21 1 0,0 20 0,-21-20 15,21 21-15,0-22 0,0 1 0,-21-1 16,21 1-16,0-22 0,-21 0 15,21 1-15,0-1 0,0-21 16,0 0-16,0 0 0,0 1 0,21-22 16,0 0-16,0-22 15,0-20 1,-21 21-16,21 0 0,-21-22 0</inkml:trace>
  <inkml:trace contextRef="#ctx0" brushRef="#br0" timeOffset="26220.59">12340 1693 0,'0'0'0,"-21"0"16,21-21 0,21 21-1,21 0-15,-20 0 0,20 0 16,0 0-16,22 0 0,-1 21 0,-20-21 15,41 0-15,-20 0 0,-1 0 16,22 0-16,-22 0 0,22 0 0,0 0 16,-22 0-16,22 0 0,-22 0 0,1 0 15,-1 0-15,-20 0 16,-1 0-16,0 0 0,1 0 0,-22 0 16,0 0-16,0 0 0,0 0 0,1 0 15,-22 22 16,0-1-31,0 0 0,0 0 16,0 0-16,-22 0 0,22 22 0,-21-22 16,21 21-16,-21 1 0,0-1 15,0 0-15,21 1 0,0 20 0,-21-21 16,21 1-16,-22 20 0,22-20 0,0 20 16,0-21-16,0 22 0,0-22 0,0 1 15,0-1-15,0 0 16,22 1-16,-1-1 0,-21-21 0,0 21 0,21-20 15,-21-1-15,0 0 0,0 0 16,0 0-16,0 0 0,0 1 0,-21-1 16,-22-21-16,22 0 0,-21 0 15,-22 21-15,22-21 0,-21 0 16,-1 0-16,-21 0 0,22 0 0,-22 0 16,22 0-16,-1 0 0,1 0 0,-1 0 15,1 0-15,20 0 0,1-21 0,0 21 16,21-21-16,-22 21 0,22-22 0,0 22 15,0 0-15,21-21 16,0 0-16,0 0 16,0 0-16,0 0 15,0-1-15,21 1 0,-21 0 0,21 0 16</inkml:trace>
  <inkml:trace contextRef="#ctx0" brushRef="#br0" timeOffset="26596.2">13187 1249 0,'0'0'0,"0"-21"0,-21 0 0,21-1 15,-22 44 1,22-1-16,0 21 0,0-21 15,0 43-15,0-22 0,0 22 0,-21 20 16,21 1-16,0 0 0,-21-1 16,0 1-16,21 0 0,-21 20 0,0-20 15,-1 21-15,1-21 0,21-1 0,-21 1 16,0 0-16,0-1 0,21-20 0,0 20 16,-21-20-16,-1-1 0,22-20 0,-21 20 15,21 1-15,0-22 0,0 0 16,0 1-16,0-22 0,0 21 15,0-21-15,0 1 0,0-1 0,-21-21 32,21-21-32,0-1 15,0 1-15,0 0 0,0-21 0,0 21 16</inkml:trace>
  <inkml:trace contextRef="#ctx0" brushRef="#br0" timeOffset="26920.02">11832 2265 0,'-21'0'16,"42"0"-16,-63 0 0,21 0 0,21-21 16,21 21-16,0 0 0,21 0 15,1 0-15,20 0 0,1 0 16,20 0-16,1 0 0,0 0 0,-1 0 15,22 0-15,-21 0 0,21 0 0,-1 0 16,1 0-16,0 0 0,0 0 0,-21 0 16,20 0-16,-20 0 0,-21 0 15,-1 0-15,1 0 0,-22 0 0,-21 21 16,21-21-16,-20 0 0</inkml:trace>
  <inkml:trace contextRef="#ctx0" brushRef="#br0" timeOffset="27431.85">13928 3535 0,'-22'0'0,"44"0"0,-86 0 16,43 0-16,0 0 0,0-21 0,-22 21 15,22 0-15,63 0 31,1 0-31,-1 0 0,22 0 16,20 0-16,1 0 0,0 0 0,42 0 16,-22 0-16,1 0 0,21 21 15,0-21-15,0 0 0,0 21 0,0-21 16,-21 0-16,21 21 0,-21-21 0,0 21 16,-22-21-16,-20 0 0,-1 22 15,1-22-15,-43 0 0,0 0 16,-42 0-1,0 0-15,-21 0 0,-1 0 16,-20 0-16,-1 0 0</inkml:trace>
  <inkml:trace contextRef="#ctx0" brushRef="#br0" timeOffset="27684.7">13504 3979 0,'0'0'16,"0"22"-16,21-1 0,1 0 0,20 0 0,0-21 16,22 21-16,-22-21 0,22 21 15,20-21-15,1 0 0,0 22 0,20-22 16,1 0-16,0 21 0,0 0 0,0-21 16,21 0-16,-21 0 0,21 21 0,-22-21 15,1 0-15,0 0 0,-21 21 0,-1-21 16,-20 0-16,-1 0 0,-20 0 15,-22 0-15,0 0 0,-21 21 16,-21-21-16,0 0 0,-22 0 0</inkml:trace>
  <inkml:trace contextRef="#ctx0" brushRef="#br0" timeOffset="27907.99">13737 4551 0,'0'0'0,"-21"21"0,21 0 15,21 0-15,0-21 0,22 22 16,-1-22-16,0 0 0,1 21 0,20-21 16,22 0-16,-22 0 0,22 0 15,0 21-15,20-21 0,-20 0 0,21 0 16,-21 0-16,20 0 0,-20 21 16,0-21-16,-1 0 0,1 0 0,-21 21 15,-22-21-15,21 0 0,-20 0 0,-22 21 16,0-21-16</inkml:trace>
  <inkml:trace contextRef="#ctx0" brushRef="#br0" timeOffset="28127.86">13991 5355 0,'0'0'0,"21"21"0,0-21 0,1 22 15,20-22-15,0 0 0,1 0 0,-1 0 16,0 0-16,22 0 0,-1 0 0,-20 0 16,20 0-16,1 0 0,-1 0 0,1 0 15,-1 0-15,-21 0 0,22 0 0,-22 0 16,22 0-16,-22-22 0,0 22 0,-20 0 16,20 0-16,-21 0 0,0 0 0</inkml:trace>
  <inkml:trace contextRef="#ctx0" brushRef="#br0" timeOffset="28391.71">13758 5842 0,'0'0'16,"0"21"-16,21-21 15,1 0-15,-1 0 0,21 0 0,0 0 16,1 0-16,20 0 0,1-21 0,-1 21 16,1-21-16,-1 21 0,22-21 15,-22 21-15,1 0 0,-1 0 16,-20-21-16,20 21 0,-20 0 0,-1 0 0,-21 0 16,21 0-16,-20 0 0</inkml:trace>
  <inkml:trace contextRef="#ctx0" brushRef="#br0" timeOffset="28663.07">13589 6265 0,'0'0'0,"63"0"16,-41 0-16,20 0 16,0 0-16,1 0 0,-1 0 0,0-21 15,1 21-15,20-21 0,-21 21 16,22-21-16,-22 21 0,1-21 0,20 21 16,-21-21-16,1 21 0,-22 0 0,21-22 15,-21 22-15,1 0 0,-1 0 0</inkml:trace>
  <inkml:trace contextRef="#ctx0" brushRef="#br0" timeOffset="36168.89">6054 2921 0,'0'-21'16,"-22"21"0,1-21-1,0 0 1,0 21-16,0 0 0,0 0 15,21-22-15,-22 22 0,1 0 0,0 0 16,0 0-16,0-21 0,0 21 0,-1 0 16,1 0-16,-21 0 0,21 0 15,0 0-15,-1 0 0,1-21 0,-21 21 16,21 0-16,0 0 0,-22 0 16,22 0-16,-21 0 0,21 0 15,-22 0-15,22 0 0,-21 0 0,-1 0 16,1 0-16,21 0 0,-21 0 15,-1 0-15,1 21 0,21-21 0,-22 0 16,1 21-16,21-21 0,-21 0 0,20 22 16,1-1-16,-21-21 0,21 21 15,0 0-15,-1 0 0,1-21 0,0 21 16,0 1-16,0-1 0,0 0 0,-1 0 16,1 0-16,-21 0 0,21 1 15,0-1-15,-1 21 0,1-21 0,-21 22 16,21-22-16,0 21 0,-1-21 15,1 22-15,0-1 0,0-21 16,0 21-16,21 1 0,-21-22 0,-1 21 16,1 1-16,21-22 0,-21 21 15,0 0-15,21-20 0,-21 20 0,21-21 16,0 21-16,-21 1 0,21-1 0,0 0 16,-22 1-16,22-1 0,0 0 15,0 1-15,0-1 0,0 0 0,0 1 16,0-1-16,0 0 0,0-20 0,0 20 15,22 0-15,-1-21 16,0 22-16,0-22 0,0 21 0,22-21 16,-22 22-16,21-22 0,0 0 0,1 0 15,-1 0-15,22 1 0,-22 20 16,21-21-16,-20 0 0,20-21 0,-20 21 16,20 1-16,-21-1 0,1-21 0,20 21 15,-20-21-15,-1 0 0,0 21 16,1-21-16,-1 0 0,0 0 0,1 0 15,-1 0-15,0 0 0,1 0 0,-1 0 16,0 0-16,1 0 0,-1 0 0,0-21 16,1 21-16,-1-21 0,0 21 15,1-21-15,-1 21 0,0-22 0,-21 1 16,22 21-16,-1-21 0,0 0 16,-20 0-16,20 21 0,-21-21 0,21-1 15,-20 1-15,20 0 0,-21 0 16,0 0-16,0 0 0,22-1 0,-22 1 15,0 0-15,0 0 0,-21-21 0,21 20 16,1 1-16,-1-21 0,-21 0 16,0 20-16,21-20 0,-21 0 0,21-1 15,-21 1-15,0-21 0,21 20 0,-21 1 16,0-22-16,0 22 0,0 0 16,0-1-16,0-20 0,0 21 0,0-22 15,-21 22-15,0-22 0,0 22 16,0-22-16,-1 22 0,1-21 15,0-1-15,0 22 0,0-1 0,0 1 16,-1 0-16,1-1 0,0 22 0,-21-21 16,21 21-16,-22 0 0,22-1 15,-21 1-15,-1 21 0,-20-21 0,21 21 16,-22 0-16,1 0 0,-1 0 0,1 0 16,-1 0-16,1 0 0,20 0 15,-20 21-15,20 0 0,1 1 0,0-1 16,-1-21-16,22 21 0,0 21 15,21-21-15,0 1 0</inkml:trace>
  <inkml:trace contextRef="#ctx0" brushRef="#br0" timeOffset="37621.44">5609 7239 0,'0'0'0,"21"-21"0,-21 0 0,0 0 16,0-1-16,0 1 0,0 0 15,-42-21 1,21 21-16,0 21 0,-22-22 0,22 22 0,0 0 15,0 0-15,-22-21 0,22 21 0,-21 0 16,0 0-16,-1 0 0,1 0 16,0 21-16,-22-21 0,22 22 0,-22-1 15,22 0-15,-22 0 0,1 0 16,21 0-16,-22 22 0,22-1 16,-22 0-16,22 1 0,0-1 0,-22 0 15,22 1-15,-1-1 0,22 0 0,-21 1 16,0 20-16,20-20 0,-20-1 15,21 0-15,0 1 0,0-1 0,21 0 16,0 22-16,-22-22 0,22 0 0,-21 1 16,21-1-16,-21 0 0,21 1 0,0-1 15,0 0-15,0-20 0,0 20 16,0 0-16,0-21 0,0 22 0,0-22 16,0 0-16,0 21 0,0-20 0,21 20 15,0-21-15,1 0 0,-22 0 16,21 22-16,0-22 0,-21 0 15,21 0-15,0 0 0,-21 1 0,21-1 16,1 0-16,-22 0 0,21 0 0,0 0 16,0-21-16,-21 22 0,21-1 0,0-21 15,1 21-15,-1-21 0,0 21 16,21-21-16,-21 0 0,1 0 0,20 21 16,-21-21-16,21 0 0,-20 0 0,20 0 15,-21 0-15,21 0 0,1 0 0,-22 0 16,21 0-16,-21 0 0,22 0 15,-22 0-15,21 0 0,-21 0 0,22 0 16,-22 0-16,21 0 0,-21 0 0,22 0 16,-1 0-16,-21 0 0,22-21 15,-1 21-15,-21 0 0,21-21 0,-20 21 16,20 0-16,-21-21 0,0 21 16,22-21-16,-22 21 0,0-22 0,0 22 15,21-21-15,-20 21 0,-1-21 0,21 0 16,-21 21-16,22-21 0,-22 0 15,21-1-15,-21 22 0,22-21 0,-22 0 0,21 0 16,0 0-16,-20-22 0,20 22 16,0 0-16,-21 0 0,22 0 15,-22 0-15,21-1 0,-21 1 0,1 0 0,20 0 16,-21 0-16,0 0 0,-21-1 16,21-20-16,-21 21 0,22 0 0,-22 0 15,21-22-15,-21 22 0,0-21 16,0-1-16,0 1 0,0 0 0,21-1 15,-21 1-15,0 0 0,21-22 0,-21 22 16,0 0-16,0-1 0,0-20 0,0 20 16,0 1-16,-21 0 0,0-1 15,0 1-15,-1 0 0,1 21 0,0-22 16,0 1-16,-21 0 0,20 20 16,-20-20-16,0 21 0,-1-21 0,1 20 15,0 1-15,-22-21 0,22 21 16,-22 0-16,1-1 0,-1 22 0,1-21 15,-1 0-15,1 21 0,-1 0 0,1 0 16,21 0-16,-1 0 0,1 0 16,0 0-16,-1 0 0,1 0 0,21 0 15,-22 21-15,22-21 0,0 21 0,0 1 16,0-1-16,0 0 0,-1 0 16,1 0-16,21 0 0</inkml:trace>
  <inkml:trace contextRef="#ctx0" brushRef="#br0" timeOffset="39104.05">4868 11261 0,'0'0'0,"0"-21"0,0-1 0,21 1 15,-21 0-15,0 0 16,0 0-16,0 0 16,-21 21-16,0 0 0,0-22 0,0 22 15,0 0-15,-1-21 0,1 21 16,-21 0-16,0 0 0,20 0 0,-20 0 16,0 0-16,-1 0 0,1 0 15,21 0-15,-21 0 0,-1 0 0,1 21 16,-22 1-16,22-1 0,0 0 15,-1 0-15,-20 0 0,21 22 0,-1-1 16,-20-21-16,20 21 0,1 1 0,0-1 16,-1 0-16,22 1 0,-21 20 15,21-20-15,-22-1 0,22 0 0,0 1 16,0-1-16,0 21 0,21-20 0,0-1 16,-21 0-16,21 1 0,0-1 0,-22 0 15,22 1-15,0 20 0,0-42 16,0 22-16,0-1 0,0 0 15,0 1-15,0-22 0,0 21 0,22-21 16,-22 22-16,21-22 0,-21 21 0,21-21 16,0 1-16,-21 20 0,21-21 15,0 0-15,1 0 0,-1 1 0,21-1 16,-21 21-16,22-21 0,-1-21 0,-21 21 16,21 1-16,1-1 0,-1 0 0,0-21 15,1 21-15,-1-21 0,0 21 16,-20-21-16,20 0 0,-21 0 0,21 21 15,-20-21-15,-1 0 0,21 0 0,-21 0 16,0 0-16,1 0 0,20 0 0,-21 0 16,0 0-16,0 0 0,22 0 15,-22 0-15,0-21 0,21 21 16,-20-21-16,20 21 0,0-21 0,-21 21 16,22-21-16,-1 0 0,0-1 0,1 1 15,-22 0-15,21 0 0,1 0 0,-1 0 16,0-1-16,-21 1 0,22 0 15,-1 0-15,-21 0 0,22 0 0,-22-1 16,21 1-16,-21 0 0,22 0 0,-22 0 16,0-22-16,21 22 0,-21 0 15,1-21-15,-1 21 0,0-22 0,0 1 0,0 0 16,0-1-16,-21-20 16,0 20-16,22-20 0,-22 21 0,0-22 15,0 1-15,0 20 0,0 1 0,0-22 16,0 22-16,0 0 0,0-1 0,-22 1 15,22 0-15,-21-1 0,0 1 16,0 0-16,0-1 0,-22 1 0,22 0 16,0-1-16,-21 1 0,-1 0 0,1 21 15,0-22-15,-1 22 0,1 0 16,-21-21-16,20 20 0,1 1 16,-22 0-16,22 21 0,0-21 0,-22 21 0,22 0 15,0-21-15,-22 21 0,22 0 0,-1 0 16,1 0-16,0 0 15,21 0-15,-22 0 0,22 0 0,0 0 16,-21 0-16,20 0 0,1 0 0,21 21 16,-21-21-16,0 0 0,0 0 15,0 0-15,-1 0 16,1 0-16</inkml:trace>
  <inkml:trace contextRef="#ctx0" brushRef="#br0" timeOffset="71088.05">13314 8678 0,'0'0'0,"0"-21"16,0 0-16,0 0 0,0 0 0,0 0 15,0-1-15,0 1 0,0 0 16,-21 21 0,-1 0-1,22 21-15,0 0 0,0 22 16,-21-1-16,21 0 0,-21 43 16,21-21-16,-21 20 0,21 1 0,0 0 15,0 20-15,0 1 0,-21 0 16,0 0-16,21 0 0,-22 0 0,22-1 15,0 1-15,-21 0 0,0 0 0,0 21 16,0-21-16,0 0 0,21 21 0,-22-22 16,1 1-16,0 0 0,0 21 0,-21-21 15,20 0-15,1 0 0,0-1 0,0 1 16,0-21-16,0 21 0,-1-22 16,1 1-16,0 21 0,0-21 0,0-22 0,0 22 15,-1-1-15,22-20 0,-21-1 0,0 1 16,21-1-16,0 1 0,-21-43 15,42 148 32</inkml:trace>
  <inkml:trace contextRef="#ctx0" brushRef="#br0" timeOffset="71932.12">13589 8869 0,'169'-191'188,"-42"170"-172,-63 21-16,20 0 15,86-21-15,-86 21 16,22 0-16,-21 0 0,21-21 0,-22 21 0,22 0 15,0 0-15,0 0 0,0 0 0,21 0 16,-21-21-16,-1 21 0,22 0 16,0 0-16,0 0 0,0 0 0,0 0 15,0 0-15,22 0 0,-22 0 16,0 0-16,-22 0 0,22 0 0,-21 0 16,21 0-16,-21 0 0,-21 0 0,21 0 15,-22 0-15,1-21 0,0 21 0,-22 0 16,1 0-16,-1 0 0,1-22 0,-1 22 15,-21 0-15,22 0 0,-22-21 0,1 21 16,20 0-16,-21 0 0,-20-21 16,20 21-16,0 0 0,-21 0 0,22 0 15,-22 0-15,0 0 0,-21-21 0,21 21 16,-42 0 15,0 0-15,0 0-16,0 0 0,-22 0 0,22 0 15,0 0-15,0 0 0,-22 0 0,22 21 16,0 0-16,0-21 0</inkml:trace>
  <inkml:trace contextRef="#ctx0" brushRef="#br0" timeOffset="74216.72">18457 8509 0,'0'21'78,"0"0"-78,-21-21 15,0 22-15,21-1 0,-21 0 16,0 0-16,-1 21 0,22 1 0,-21-22 16,0 42-16,0-20 0,21-1 0,-21 22 15,0-22-15,21 0 0,0 22 0,-22-22 16,1 22-16,21-22 0,0 0 0,-21 22 15,21-22-15,-21 22 0,21-1 16,-21-21-16,21 22 0,0-1 0,-21 1 0,21-1 16,0 1-16,0-22 0,-22 22 15,1-1-15,21 1 0,-21-1 0,0 1 16,21-1-16,-21 1 0,0 20 16,-1-20-16,1-1 0,0 1 0,0-1 15,21 1-15,-21-1 0,0 1 0,-1-1 16,22 22-16,0-21 0,-21-1 0,0 22 15,21-22-15,0 1 0,-21 20 0,0-20 16,21-1-16,-21 1 0,21 21 0,0-22 16,0 1-16,0 20 0,0-20 0,-22-1 15,22 22-15,0-22 0,0 1 16,0-1-16,0 1 0,0-1 0,0 1 16,0-1-16,0 1 0,0-1 0,0-20 15,0 20-15,0 1 0,0-22 0,0 22 16,0-22-16,0 0 0,0 1 15,-21-1-15,21 0 0,-21-21 0,21 22 16,-21-22-16,21 21 0,0-21 0,-21 1 16,0-1-16,-1 0 0,22 0 0,0 0 15,-21 0-15,0 1 0,0-1 16,0 0-16,0 0 0,-1-21 16,1 21-16,0-21 0,0 0 15,0 0-15,-22 0 0,22 0 16,0 0-16,-21 0 0,21 0 0,-22 0 15,1 0-15,0 0 0,-22 0 0,22-21 16,-22 21-16,22-21 0,-22 21 16,1-21-16,-22 21 0,22-21 15,-22-1-15,0 22 0,1-21 0,-22 0 16,21 21-16,1-21 0,-22 0 0,21 21 16,-21-21-16,0-1 0,1 22 0,20-21 15,-21 0-15,0 21 0,0-21 0,22 21 16,-22-21-16,21 21 0,1-21 15,-1 21-15,0 0 0,22-22 0,-22 22 0,22 0 16,-1 0-16,-21-21 0,22 21 16,-1 0-16,1 0 0,-1 0 15,1-21-15,-1 21 0,1 0 0,-1 0 0,1 0 16,-1 0-16,22 0 0,-21-21 0,-1 21 16,22 0-16,-1 0 0,1 0 15,0 0-15,21 0 0,-22 0 0,22 0 16,0-21-16,-21 21 0,20 0 15,1 0-15,0 0 0,0 0 0,0 0 16,0 0-16,-1 21 16,1-21-16,0 0 0,0 0 15,21 21-15,-21-21 0,0 21 16,-1 0 0,-20-21-1,21 0 1,0 0-16,0 0 0,-1 0 15,1 0-15,0 0 0,-21 0 0,21 0 16,-22 0-16,22 0 0,-21 0 0,21-21 16,-22 21-16,22 0 0,-21 0 0,21 0 15,-1-21-15,1 21 0,0 0 0,0 0 16,21-21-16,-21 21 16,21-21-16,0 0 15,0-1-15,0 1 16,0 0-16,21 0 0,0 0 15,-21 0-15,21-1 0,0 1 0,1-21 16,-1 21-16,-21-22 0,21 1 16,0 0-16,0-1 0,0 1 15,1 0-15,-1-1 0,0 1 0</inkml:trace>
  <inkml:trace contextRef="#ctx0" brushRef="#br0" timeOffset="74959.12">13398 8573 0,'-21'0'15,"42"0"17,1 0-32,-1 0 0,0 0 15,0 0-15,0 0 0,22 0 0,-22 0 16,21 0-16,0 0 0,-20 0 0,20 0 15,0 0-15,1 0 0,-22 0 0,21 0 16,-21 0-16,0 21 0,1-21 16,-1 0-16,0 21 0</inkml:trace>
  <inkml:trace contextRef="#ctx0" brushRef="#br0" timeOffset="75404.46">13568 9081 0,'21'-43'16,"-21"22"-16,0 0 15,0 0 1,-21 21 0,0 0-16,-1 0 0,1 0 15,0 21-15,21 0 0,-21 0 0,0 0 16,0 1-16,-1-1 0,1 0 0,21 21 15,-21-21-15,0 22 0,21-22 0,-21 0 16,21 21-16,0-20 0,0-1 0,0 0 16,0 0-16,0 0 0,0 0 15,0 1-15,21-1 0,0-21 16,0 21-16,0-21 0,1 21 0,-1-21 16,21 0-16,-21 0 0,0 0 0,22 0 15,-22 0-15,0-21 0,21 0 0,-20 21 16,-1-21-16,21-1 0,-21 1 0</inkml:trace>
  <inkml:trace contextRef="#ctx0" brushRef="#br0" timeOffset="75668.3">14012 8911 0,'0'0'0,"0"-21"0,0 0 0,0 0 15,0 42 1,0 0-1,0 0-15,0 0 0,-21 22 0,21-22 16,-21 21-16,21 1 0,-21-22 0,0 21 16,21 0-16,-22-20 0,1 20 15,0 0-15,21-21 0,0 22 0,-21-22 16,0 0-16,21 0 0,-21 0 0,21 1 16,0-1-16,0 0 0,0 0 15,21-21 1,0 0-16,0-21 15,0 21-15,0-21 0</inkml:trace>
  <inkml:trace contextRef="#ctx0" brushRef="#br0" timeOffset="76828.78">14372 9208 0,'0'0'16,"0"-22"-1,0 1-15,-21 21 0,0 0 16,0 0-16,-1 0 0,1 0 16,0 0-16,0 0 0,0 21 0,0 1 15,-1-1-15,1 0 0,0 0 16,0 0-16,0 0 0,0 1 0,-1-1 16,1 0-16,21 0 0,0 0 0,0 0 15,0 1-15,0-1 0,0 0 0,0 0 16,21-21-1,1 0 1,-1 0-16,0 0 0,0-21 0,21 21 16,-20-21-16,-1 0 0,0-1 0,0 22 15,0-21-15,0 0 0,1 0 0,-1 0 16,-21 0-16,21-1 0,-21 1 0,21 0 16,-21 0-16,0 0 0,21 0 15,-21-1 1,0 44-1,0-1 1,-21 0-16,21 0 0,0 0 16,-21 0-16,0 1 0,21-1 0,-21 0 15,21 0-15,0 0 0,0 0 16,0 1-16,0-1 0,0 0 16,21-21-1,0 0-15,0 0 0,0 0 16,0 0-16,1-21 0,20 21 0,-21-21 15,0-1-15,22 1 0,-22 21 16,0-21-16,0 0 0,0 0 16,0-22-16,1 22 0,-1 0 0,-21 0 15,21 0-15,-21 0 0,0-1 16,0 1-16,-21 21 16,0 0-1,-1 21-15,22 1 0,0-1 16,0 0-16,0 0 0,0 21 15,0-20-15,0-1 0,0 0 0,0 0 16,0 0-16,0 0 0,0 1 16,0-1-16,0 0 0,22-21 0,-22 21 15,0 0-15,21 0 0,-21 1 16,-21-22 15,-1-22-31,22 1 16,-21 21-16,0-21 0,21 0 0,-21 21 15,0-21-15,0 21 0,21-21 16,-22 21-16,1 0 16,21 21-1,0 0-15,0 0 16,0 0-16,0 0 16,0 1-16,21-22 0,1 0 15,-22 21-15,21-21 0,0 0 0,0 0 0,0 0 16,0 0-16,22 0 15,-22 0-15,0 0 0,21-21 0,-20-1 16,20 22-16,0-21 0,-21 0 0,22 0 16,-1 0-16,-21 0 0,22-1 0,-22 1 15,0 0-15,0 0 0,0 0 16,-21 0-16,0-1 0,0 1 16,0 0-16,-21 21 15,0 0-15,0 0 0,0 0 16,-1 0-16,1 0 0,21 21 15,0 0-15,0 1 0,0-1 0,0 0 16,0 0-16,0 0 0,0 22 16,0-22-16,0 0 0,0 0 15,0 0-15,0 0 0,0 1 0,21-22 16,-21 21-16,0 0 0,0 0 0,0 0 16,-21-21-1,0 0 1,0 0-16,0 0 0,0 0 15,-1 0-15,22-21 16,0 0 0,22 0-16,-1 21 15</inkml:trace>
  <inkml:trace contextRef="#ctx0" brushRef="#br0" timeOffset="77427.42">16044 9102 0,'0'-21'0,"0"42"0,0-64 0,0 22 16,-21 21 15,0 21-31,21 1 0,-21-1 16,21 0-16,0 0 0,-21 0 0,-1 22 15,22-22-15,-21 21 0,21-21 0,0 22 16,-21-22-16,0 0 0,21 21 16,-21-21-16,21 22 0,0-22 0,0 0 15,-21 0-15,21 0 0,0 1 0,-22-1 16,22 0-16,0 0 0,0 0 16,0-42 15,0 0-31,0 0 0,0 0 15,0-1-15,0-20 0,0 21 16,0-21-16,0 20 0,0-20 0,22 0 16,-1-1-16,0 1 0,21 0 15,-21-1-15,1 1 0,20 0 0,-21 21 16,0-22-16,22 22 0,-22 0 0,0 0 16,0 0-16,0 21 0,0 0 0,1 0 15,-1 0-15,0 0 0,-21 21 0,21 0 16,-21 0-16,21 0 0,-21 0 0,0 22 15,0-1-15,0-21 0,0 22 0,0-1 16,0 0-16,0 1 0,0-22 16,0 21-16,0-21 0,0 22 0,-21-22 15,21 0-15,0 0 0,-21 0 16,21 0-16,0 1 0,0-1 16,-21-21 15,21-21-16,0-1-15,-21 1 16,21 0-16</inkml:trace>
  <inkml:trace contextRef="#ctx0" brushRef="#br0" timeOffset="77632.31">15811 9356 0,'0'0'0,"-21"0"16,21-21-1,21 21-15,1 0 16,-1 0-16,0 0 0,0 0 0,0 0 16,0 0-16,1 0 0,-1 0 15,0-22-15,21 22 0,-21 0 0,1 0 16,-1 0-16,0 0 0,0-21 0,0 21 16,0 0-16,1-21 0,-1 21 0,21 0 15,-21-21-15</inkml:trace>
  <inkml:trace contextRef="#ctx0" brushRef="#br0" timeOffset="78303.44">17230 9081 0,'21'-22'0,"21"-20"15,-42 21-15,0 0 16,0 0-16,0-1 15,-21 22-15,0-21 0,0 21 16,-1 0-16,1 0 0,0 0 16,0 0-16,0 21 0,0 1 0,-1-22 15,1 21-15,0 0 0,0 0 0,0-21 16,21 21-16,0 0 0,-21 1 16,21-1-16,0 0 0,0 0 15,0 0 1,21-21-16,0 0 0,-21 21 0,21-21 15,0 0-15,0 0 0,-21 22 16,22-22-16,-22 21 0,21-21 0,-21 21 16,0 0-1,0 0-15,-21-21 16,-1 0-16,1 21 0,0-21 0,0 0 16,0 0-16,0 0 0,-1 22 0,1-22 15,21 21 48,21-21-63,1 21 15,-1-21-15,-21 21 0,21 0 16,-21 0-16,0 1 0,0-1 16,0 0-16,0 0 0,0 0 0,0 0 15,0 1-15,-21 20 0,0-21 0,-1 0 16,22 0-16,-21 1 0,21-1 0,-21-21 15,21 21-15,0 0 0,0 0 16,0 0-16,21-21 31,0 0-31,1 0 0,-1 0 16,0 0-16,0 0 0,21 0 0,-20 0 16,-1 0-16,0 0 0,0-21 15,0 21-15,-21-21 16,21 21-16</inkml:trace>
  <inkml:trace contextRef="#ctx0" brushRef="#br0" timeOffset="79200.11">16446 12446 0,'22'-21'16,"-1"21"-1,0-21-15,0 21 16,0 0-16,0 0 0,1 0 0,-1-21 15,21 21-15,-21 0 0,22 0 0,-22 0 16,0 0-16,0 0 0,0 0 0,0 0 16,-42 0 15,0 0-31,-21 0 0,21 21 16,-22-21-16,1 0 0,0 21 0,20 0 15,-20-21-15,0 21 0,-1-21 0,22 0 16,0 21-16,0-21 0,0 0 0,0 22 15,21-1-15,-22-21 0,22 21 16,0 0 0,0 0-1,22-21-15,-1 0 0,-21 21 0,21-21 16,0 22-16,-21-1 0,21-21 0,0 21 16,1-21-16,-22 21 0,21 0 0,0-21 15,0 21-15,0 1 0,0-22 16,1 21-16,-1 0 0,0 0 0,0-21 15,0 21-15,0 0 0,-21 1 0,0-1 16,0 0-16,22 0 0,-22 0 16,0 0-16,0 1 0,0-1 15,0 0-15,-22 0 0,1-21 0,21 21 16,-21 0-16,0-21 0,0 22 0,0-1 16,-1-21-16,22 21 0,-21-21 0,0 0 15,21 21-15,-21-21 0,0 21 16,0-21-16,-1 0 31,22-21-15,0 0-16,0 0 0,0 0 0</inkml:trace>
  <inkml:trace contextRef="#ctx0" brushRef="#br0" timeOffset="79804.03">16171 10583 0,'0'0'0,"-42"-21"0,0 21 15,20 0-15,-20 0 0,21 0 0,-21 0 16,42-21-16,-22 21 0,44 0 16,20 0-1,0 0-15,1 21 0,20-21 0,1 21 16,20-21-16,1 22 0,0-1 0,-1-21 15,22 21-15,0-21 0,0 21 16,-22-21-16,22 0 0,0 21 0,0-21 16,-21 21-16,-1-21 0,1 0 15,-22 0-15,1 22 0,-1-22 0,-41 0 16,20 0-16,-21 0 0,-42-22 31,0 22-31,-22-21 16,22 21-16,-21-21 0,0 21 0,-1 0 15,1-21-15,-22 21 0,1 0 0,21-21 16,-43 21-16</inkml:trace>
  <inkml:trace contextRef="#ctx0" brushRef="#br0" timeOffset="80119.69">16129 10795 0,'-21'21'0,"42"-42"0,-63 42 16,42 0-16,0 1 15,21-1-15,0-21 16,21 0-16,1 0 0,-1 0 0,0 0 16,22 21-16,-1-21 0,1 0 15,-1 0-15,22 0 0,-22 21 0,22-21 16,0 0-16,-22 0 0,22 0 0,-22 21 16,22-21-16,-21 0 0,-1 0 15,1 21-15,-22-21 0,21 0 0,-20 0 0,-1 0 16,-21 0-16,0 0 0,1 0 15,-44 0 1,1 0 0,0 0-16,-21 0 0,21 0 0,-22 0 15,22 0-15,-21 0 0,-1 0 0,1 0 16,-21 0-16,20 0 0,1 0 0,0 0 16,-22 0-16,22 0 0</inkml:trace>
  <inkml:trace contextRef="#ctx0" brushRef="#br0" timeOffset="80361.82">16341 11049 0,'-43'0'0,"86"0"16,-107 21-16,22-21 0,21 0 0,-1 0 16,1 21-16,21 1 15,21-1 1,1-21-16,20 0 0,0 21 0,1-21 16,-1 0-16,21 0 0,1 21 0,-1-21 15,1 0-15,21 0 0,-22 21 0,22-21 16,-22 0-16,22 0 0,-22 0 0,22 0 15,-21 21-15,-1-21 0,1 0 0,-22 0 16,0 0-16,-21 0 0,1 0 16,-44 0-1,1 0-15,0 0 0,-21 0 16,21 0-16,-22 0 0,22 0 0</inkml:trace>
  <inkml:trace contextRef="#ctx0" brushRef="#br0" timeOffset="80668.64">15833 11430 0,'-43'21'0,"86"-42"0,-107 42 16,64 0 0,42-21-1,-20 0-15,20 22 0,0-22 0,1 21 16,20-21-16,1 0 0,-1 0 0,1 21 15,20-21-15,1 0 0,0 21 16,-1-21-16,1 0 0,-22 0 0,22 21 16,0-21-16,-1 0 0,-20 0 0,-1 0 15,-20 0-15,-1 21 0,0-21 0,-20 0 16,-1 0-16,-42 0 31,-1 0-31,1 0 0,-21 0 0,21 0 16,-22 0-16,1 0 0,0-21 0,-1 21 15,1 0-15,0 0 0</inkml:trace>
  <inkml:trace contextRef="#ctx0" brushRef="#br0" timeOffset="80979.46">15684 11853 0,'0'0'0,"-21"22"0,0-22 0,0 0 0,0 21 15,21 0 1,21-21-16,0 21 16,0-21-16,22 0 0,-22 21 0,42-21 15,-20 0-15,20 21 0,1 1 16,-1-22-16,22 21 0,-1-21 16,1 21-16,0-21 0,21 21 0,-22-21 15,1 0-15,0 21 0,-1 0 0,-20-21 16,-1 0-16,1 0 0,-1 22 0,-20-22 15,-1 0-15,-21 0 0,0 0 0,0 0 16,1 0-16,-1 0 0,-21-22 47</inkml:trace>
  <inkml:trace contextRef="#ctx0" brushRef="#br0" timeOffset="82752.33">13716 7705 0,'0'-21'0,"21"21"0,0-22 15,-21 1-15,0 0 16,21 0-16,-21 0 16,22 0-16,-22-1 15,0 44 1,0-1-16,0 21 16,0-21-16,0 22 0,0-1 0,0 0 15,0 1-15,-22 20 0,1-21 0,21 22 16,-21-22-16,0 1 0,0-1 15,21 0-15,-21 1 0,-1-1 0,1 0 16,0-21-16,21 1 0,0-1 16,0 0-16,0 0 0,-21-21 0,21 21 15,0-42 1,0 0 0,0 0-16,0 0 0,0-1 15</inkml:trace>
  <inkml:trace contextRef="#ctx0" brushRef="#br0" timeOffset="83072.14">13610 7641 0,'0'-21'16,"0"0"-16,0 0 16,0 0-16,0-1 0,0 1 15,0 0-15,0 0 0,21 0 16,0 0-16,1 21 0,20 0 15,-21 0-15,0 0 0,22 0 0,-1 0 16,-21 0-16,21 21 0,-20-21 16,20 21-16,-21 21 0,-21-21 0,0 1 15,0 20-15,0 0 0,0-21 0,0 22 16,-21-22-16,0 0 0,0 21 16,-1-20-16,1-1 0,-21 0 0,21 0 0,0 0 15,-1 0-15,-20-21 0,21 22 16,21-1-16,-21-21 0,0 0 15,42 21 17,0-21-32</inkml:trace>
  <inkml:trace contextRef="#ctx0" brushRef="#br0" timeOffset="83567.64">14182 8022 0,'0'-21'0,"0"42"0,21-42 16,-21 0-16,0 0 0,21 21 0,-21-21 15,0-1-15,0 1 0,-21 21 16,0 0 0,-1 0-16,1 0 0,0 0 15,0 0-15,0 21 0,0 1 0,-22-1 16,22 21-16,0-21 0,0 22 15,0-22-15,-1 21 0,1-21 0,21 0 0,0 22 16,-21-22-16,21 0 0,-21 0 0,21 0 16,0 1-16,21-22 15,0 0 1,0 0-16,1 0 0,-1 0 0,0-22 16,21 1-16,-21 21 0,22-21 15,-22 0-15,21 0 0,-21 0 0,1-22 16,20 22-16,-21 0 0,0-21 0,0 20 15,1 1-15,-22 0 0,0 0 16,21 21-16,-21 21 16,0 0-1,0 0-15,0 1 0,-21-1 16,21 0-16,0 0 0,0 0 0,0 0 16,-22 1-16,22-1 0,0 0 0,0 0 15,0 0-15,0 0 0,22 1 16,-1-22-1,0 0-15,0 0 0,0 0 16,0 0-16,1 0 0,-1-22 16,0 1-16</inkml:trace>
  <inkml:trace contextRef="#ctx0" brushRef="#br0" timeOffset="83813.5">14711 8001 0,'0'0'0,"0"-21"0,0 0 15,0 0-15,-21 21 31,-1 0-15,1 21-16,0-21 0,21 21 0,-21 21 16,0-21-16,0 1 0,21-1 0,0 21 15,-22-21-15,22 0 0,0 22 0,-21-22 16,21 0-16,0 0 0,0 0 0,0 1 16,0-1-16,21-21 0,1 21 0,-1-21 15,0 0-15,0 0 0,0 0 16,0 0-16,1 0 0,-1 0 0,21-21 15,-21 0-15,22-1 0,-22 1 16,21 0-16,-21-21 0,0 21 0</inkml:trace>
  <inkml:trace contextRef="#ctx0" brushRef="#br0" timeOffset="85080.29">15176 7684 0,'0'-43'0,"0"86"0,0-107 0,0 43 15,0 42 1,0 0-1,-21 0-15,0 1 0,21 20 0,-21-21 16,0 21-16,21-20 0,-21 20 0,-1 0 16,22 1-16,0-1 0,-21 0 0,0-21 15,21 22-15,-21-1 0,21-21 0,0 22 16,0-22-16,0 0 0,0 0 0,-21 0 16,21 0-16,0-42 46,21 0-46,0 0 0,-21 0 16,21 0-16,0-1 0,1-20 0,-22 21 16,21 0-16,0 0 0,0-1 0,0 1 15,0 21-15,1-21 0,-1 21 0,0 0 16,0 0-16,0 0 0,0 0 16,-42 21 15,0-21-31,0 0 15,0 0-15,0 21 0,-22-21 0,22 0 16,0 0-16,0 22 0,0-22 16,-1 0-16,1 21 0,0-21 0,21 21 15,-21 0-15,21 0 0,0 0 16,0 1-16,0-1 16,0 0-16,0 0 0,0 0 15,21 0-15,0 1 0,0-22 16,1 0-16,-1 21 0,0-21 0,0 0 15,21 0-15,-20 0 0,20 0 0,0 0 16,1 0-16,20 0 0,-21 0 0,1 0 16,20 0-16,-20 0 0,-1 0 0,21 0 15,-41-21-15,20-1 0,-21 22 16,0-21-16,0 0 0,1 0 16,-22 0-16,21 0 0,-21-1 0,0-20 15,0 21-15,0 0 0,0 0 0,0-1 16,-21 22-16,-1-21 0,1 21 0,0 0 15,0 0-15,0 0 0,-22 0 16,22 21-16,0 1 0,0-22 0,0 21 16,-22 0-16,22 0 0,0 0 15,0 0-15,0 1 0,0-1 0,21 0 16,-22-21-16,22 21 0,0 0 0,0 0 16,22-21-16,-1 0 15,0 0-15,0 0 0,0 0 16,0 0-16,22 0 0,-22-21 0,0 0 15,21 21-15,-20-21 0,-1 0 0,0 21 16,0-21-16,0-1 0,0 1 16,1 21-16,-22-21 0,0 0 0,21 21 15,-21 21 17,-21 0-32,21 0 0,-22 1 15,22-1-15,0 0 0,0 0 16,0 0-16,0 0 0,0 1 15,0-1-15,22 0 16,-1-21-16,0 0 16,0 0-16,0 0 0,0 0 0,1 0 15,20 0-15,0 0 0,-21-21 0,43 0 16,-22 21-16,1-22 0,-1 1 0,0 0 16,-21 0-16,22 0 0,-22 0 0,0-1 15,0-20-15,-21 21 0,0 0 0,0 0 16,0-1-16,0 1 0,-21 21 15,0 0-15,0 0 0,0 0 0,-1 0 16,-20 0-16,21 0 0,0 0 0,-22 21 16,22-21-16,0 22 0,0-1 0,0-21 15,0 21-15,-1 0 16,22 0-16,22-21 16,-1 0-1,0 0-15,0 0 0,0 0 16,0 0-16,1 0 0,-1 0 15,0 0-15,0 0 16,-21 21-16,0 1 16,0-1-16,0 21 0,0-21 15,-21 0-15,0 1 0,21-1 0,-21 21 16,-1-21-16,1 0 0,21 1 16,-21-1-16,0 0 0,21 0 0,0 0 0,-21 0 15,0 1-15,21-1 16,0 0-1,0-42 17,0 0-32,21-1 0,0 1 15</inkml:trace>
  <inkml:trace contextRef="#ctx0" brushRef="#br0" timeOffset="85416.1">16595 8107 0,'21'0'47,"0"0"-47,0 0 16,0-21-16,0 21 0,1-21 16,-1 21-16,0-22 0,0 22 15,0-21-15,0 0 0,-21 0 16,0 0-16,-21 21 31,0 21-31,-21-21 0,21 21 0,-1 0 16,-20 0-16,21 1 0,0 20 15,0-21-15,-1 0 0,1 0 0,0 1 16,21-1-16,-21 0 0,21 0 16,0 0-16,0 0 0,0 1 15,21-22-15,0 0 0,0 0 16,22 0-16,-1 0 0,0 0 0,1 0 15,-1 0-15,0-22 0</inkml:trace>
  <inkml:trace contextRef="#ctx0" brushRef="#br0" timeOffset="86183.47">17716 7662 0,'22'-21'16,"-22"0"-16,0 42 31,0 0-31,-22 1 0,1-1 0,21 21 16,-21 0-16,0 1 0,0-1 0,0 0 15,-1 1-15,-20-1 0,21 0 16,0 1-16,0-22 0,-22 21 0,22 1 15,0-22-15,21 0 0,-21 0 0,21 0 16,-21-21-16,21 21 0,0-42 31,21 0-31,0 21 16,-21-42-16,21 21 0,0-22 0,0 22 16,22-42-16,-22 20 15,0 1-15,21 0 0,1-22 0,-1 22 16,-21-22-16,22 22 0,-22-22 0,21 22 15,-21 0-15,0 21 0,1-1 0,-1 1 16,-21 42 0,0 1-16,0 20 15,0-21-15,0 21 0,-21 1 0,-1-1 16,22 0-16,-21 1 0,21-1 0,-21 0 16,21 1-16,-21-1 0,0 0 0,21-20 15,0 20-15,0-21 0,-21 0 0,21 22 16,-22-22-16,22 0 0,-21-21 31,0 0-31</inkml:trace>
  <inkml:trace contextRef="#ctx0" brushRef="#br0" timeOffset="86355.88">17378 8065 0,'21'0'0,"0"-22"0,0 22 15,0-21-15,1 21 0,-1 0 16,0 0-16,0-21 0,0 21 0,0 0 16,1 0-16,-1 0 0,21 0 0,-21 0 15,0 0-15,1 0 0,20 0 0,-21 0 16,0 0-16,0 0 0</inkml:trace>
  <inkml:trace contextRef="#ctx0" brushRef="#br0" timeOffset="86735.66">17907 8086 0,'0'-21'16,"0"-1"-16,0 1 15,21 0-15,0 0 16,0 0-16,1 0 0,-1 21 16,0 0-16,0-22 0,0 22 0,0 0 15,1 0-15,-1 0 16,0 22-16,0-1 0,0 0 0,-21 0 0,21 0 15,-21 0-15,22 22 0,-22-22 16,0 21-16,0-21 0,0 1 0,0 20 16,0-21-16,-22 0 0,1 0 15,0-21-15,21 22 0,0-1 0,-21-21 16,0 0-16,21-21 16,0-1-1,0 1-15,0 0 0,0 0 16,0 0-16,0 0 0,21-22 0,0 22 15,0-21-15,0 21 0,1-22 0,20 22 16,-21 0-16,0 0 16,0 0-16,22 21 0,-22 0 0,0 0 15,21 0-15,-20 0 0,-1 0 0,0 0 16,0 21-16,0 0 0,-21 0 16</inkml:trace>
  <inkml:trace contextRef="#ctx0" brushRef="#br0" timeOffset="87123.92">18584 8128 0,'0'0'0,"-21"0"0,21-21 0,0 0 0,0 0 15,0-1-15,0 1 0,0 0 0,0-21 16,42 21-16,-20-1 16,-1 1-16,0 21 0,0-21 0,21 21 15,-20 0-15,-1 0 0,0 0 0,21 0 16,-21 21-16,-21 0 0,22 1 0,-22-1 15,21 0-15,-21 0 0,0 21 0,0-20 16,0 20-16,0-21 0,0 0 0,0 22 16,-21-22-16,-1 0 0,22 0 15,0 0-15,-21 0 0,0-21 16,0 0-16,0 0 16,21-21-1,0 0-15,0 0 0,0 0 16,0-22-16,21 22 0,0 0 15,0-21-15,0 21 0,1-22 16,-1 22-16,0-21 0,21 21 0,-21-1 16,1 1-16,-1 0 0,21 0 0,-21 21 15,0 0-15,1 0 0,-1 0 16,0 0-16,-21 21 16,0 0-16,0 0 0</inkml:trace>
  <inkml:trace contextRef="#ctx0" brushRef="#br0" timeOffset="88326.75">19452 7980 0,'0'-21'0,"0"42"0,0-63 0,0 20 0,0 1 15,0 0-15,0 0 16,-21 21-16,0 0 0,0 0 15,-1 21-15,1-21 0,0 21 16,-21 0-16,21 1 0,-1-1 0,1 21 16,0-21-16,0 0 0,0 1 15,21 20-15,0-21 0,-21 0 0,21 0 16,0 1-16,0-1 0,0 0 16,0 0-16,21-21 15,0 0-15,0 0 16,0 0-16,0-21 15,1 0-15,-1 0 0,-21-1 16,21 1-16,0 0 0,0 0 0,0 0 16,-21 0-16,22-1 0,-1 1 0,-21 0 15,0 0-15,0 42 32,0 0-32,0 0 15,0 1-15,-21-1 0,21 0 16,0 0-16,-22-21 0,22 21 0,0 0 0,0 1 15,0-1-15,22-21 32,-1 0-32,0 0 0,0 0 15,0 0-15,0 0 0,1-21 16,-1 21-16,0-22 0,0 1 0,0 0 16,0 0-16,1 0 0,-1 0 0,0-1 15,0 1-15,-21-21 0,21 21 16,-21 0-16,0 42 15,0 0 1,-21-21-16,0 21 0,21 0 16,-21 0-16,21 1 0,-21-1 15,21 0-15,0 0 16,0 0-16,0 0 16,21-21-16,0 0 0,0 0 15,0 0-15,0 22 0,1-22 0,-1 0 16,21 0-16,-21 0 0,0 0 0,1 0 15,-1 0-15,0-22 0,0 1 0,-21 0 16,21 0-16,0 0 0,-21 0 16,0-1-16,0 1 0,0 0 15,22 21-15,-22-21 16,0 42 0,0 0-1,-22 0-15,22 1 0,-21-1 0,0 0 16,21 0-16,-21 0 0,0 22 15,0-1-15,-1-21 0,1 21 0,21 1 16,0-1-16,-21 0 0,21 22 0,-21-22 16,21 1-16,-21 20 0,21-21 0,0 1 15,0-1-15,-21 22 0,21-22 0,-22 0 16,22 1-16,0-22 0,-21 21 0,0 0 16,0-20-16,21-1 0,-21 0 15,21 0-15,-21 0 0,21 0 0,-22 1 16,1-22-16,21 21 15,-21-21-15,0 0 16,21-21-16,0-1 0,-21 22 16,21-21-16,0 0 0,0-21 0,0 21 15,0-22-15,0 22 0,0-42 0,0 20 16,21 1-16,0 0 0,0-22 0,22 22 16,-1-22-16,0 22 0,22-22 15,-22 22-15,22-21 0,-1 20 16,1-20-16,-1 20 0,1 1 0,-22 0 15,21-1-15,-20-20 0,105-149 63,-148 212-63,-42 297 47</inkml:trace>
  <inkml:trace contextRef="#ctx0" brushRef="#br0" timeOffset="92529.06">20299 8149 0</inkml:trace>
  <inkml:trace contextRef="#ctx0" brushRef="#br0" timeOffset="93807.56">20235 8255 0,'0'21'0,"-21"-21"15,0 0-15,0 0 31,21 21-31,21-21 47,-21-21-47,21 21 0,0-21 16,22 21-16,-22-21 0,0 0 0,0 21 16,21-21-16,-20-1 0,20 1 15,0 0-15,-21 0 0,22 0 16,-22 0-16,21-1 0,-21 1 0,1 0 15,-22 0-15,0 0 0,0 0 16,-22 21 0,1 0-16,-21 0 15,21 0-15,0 0 0,-1 0 0,1 21 16,0 0-16,0-21 0,0 21 0,0 0 16,-1-21-16,22 21 0,0 1 15,-21-1-15,21 0 0,-21 0 16,21 0-16,0 0 15,0 1-15,0-1 16,21 0-16,0 0 0,1 0 16,-1 0-16,0 1 15,0-22-15,0 0 16,-21 21-16,21-21 0,-21 21 16,22 0-16,-22 0 31,-22-21-31,1 0 15,0 0-15,0 0 0,0 0 16,0 0-16,-1 0 0,1 0 0,0 0 16,0 0-16,0 0 0,0 0 15,-1 0-15,1 0 16,21-21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24:14.67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20405 13208 0,'21'0'125,"-21"-21"-110,21 0 1,21 0-16,22-64 15,-1 21 1,22-20-16,-43 20 16,43-20-1,-22-1-15,-41 43 16,20-1 0,0 22-16,-21-21 15,43 21-15,-43-22 16,0 43-1,-21-21-15,21 0 16,1 21 15,-22-21-15,21 21 0,0-21-1,0 21 1,-21-22-16,21 1 15,0 21 1,1 0-16,-22-21 16,21 21-1,-21-21 1,21 21 0,0-21-1,0 21 1,-21-21-16,21 21 15,1-22 1,-1 22 0,-21-21-16,21 0 15,0 0 1,0 0-16,0 21 16,1-21-1,-1 21 1,-21-22 15,21 22 32</inkml:trace>
  <inkml:trace contextRef="#ctx0" brushRef="#br0" timeOffset="825.96">14838 10118 0,'0'0'0,"0"-21"0,0-1 16,21 22-16,0-21 0,21 21 15,22-21-15,-1 21 0,1-21 0,21 21 16,-22 0-16,43 0 0,-21 0 16,-1 0-16,1 0 0,0 0 0,-1 0 15,1 0-15,0 0 0,-22 0 0,22 21 16</inkml:trace>
  <inkml:trace contextRef="#ctx0" brushRef="#br0" timeOffset="4925.87">20214 11811 0,'-21'0'15,"42"0"-15,-84 0 0,41 0 0,1 0 16,-21 0-16,21 0 0,0-21 0,-1 21 15,1 0-15,0 0 0,0 0 16,21-21 0,42 21-16,-21 0 0,43 0 0,-1 0 15,1 0-15,21-21 0,20 21 16,-20 0-16,21 0 0,-21 0 16,20 0-16,-20-22 0,-21 22 0,-1 0 15,1 0-15,-22 0 0,-21 0 0,0 0 16,-21-21-16,-21 21 0,-21 0 15,-22 0-15,1 0 0,-22-21 16,-21 21-16,0 0 0,1 0 0,-1 0 16,0 0-16,21 0 0,1 0 0,-1 0 15,21 0-15,22 0 0,0 0 0,-1 0 16,22 0-16,42 0 16,22 0-16,-1 0 0,22 0 15,20 0-15,1 0 0,21 0 16,21 0-16,-21 0 0,-1 0 0,1 0 15,0 0-15,-21 0 0,-22 0 16,1 0-16,-22 0 0,0 0 0,-20 0 16,-65 0-16,1 0 15,0 0-15,-43 0 0,0 0 0,1 21 16,-22-21-16,0 21 0,0-21 0,0 22 16,22-1-16,-22-21 15,42 21-15,-20-21 0,41 0 0,1 21 16,21-21-16,21 21 15,21-21-15,42 0 0,1 21 0,21-21 16,-1 0-16,43 0 0,-21 0 16,21 0-16,0 0 0,-21 0 0,0 0 15,0 0-15,-22 0 0,1 0 0,-22 0 16,-20 0-16,-22 0 0,0 0 0,-42 0 16,-21 0-16,-22 0 0,-21 0 15,-20 0-15,-22 0 0,0 0 16,-22 22-16,-20-22 0,21 21 0,0-21 15,0 21-15,-1-21 0,44 21 16,-1-21-16,42 0 0,1 21 0,42-21 0,21 21 16,42-21-1,21 22-15,22-22 0,0 0 0,42 0 16,0 0-16,21 0 0,0 0 0,21 0 16,-20 0-16,-1-22 0,0 1 15,0 21-15,-21 0 0,0-21 0,-21 21 16,-21 0-16,-1 0 0,-41 0 0,-1 0 15,-63-21-15,-22 21 0,-20 0 16,-22 0-16,1 0 0,-43 0 16,0 0-16,-22 0 0,1 0 0,-21 0 15,21 0-15,0 0 0,-1 0 0,22 0 16,0 21-16,22-21 0,20 0 16,0 0-16,22 21 0,42-21 15,-1 0-15,65 0 0,20 21 16,22-21-16,0 0 0,42 0 0,0 0 15,21 0-15,0 0 0,0 0 16,0 0-16,-21 22 0,0-22 0,0 0 16,-42 21-16,0-21 0,-22 0 0,-21 0 15,-20 21-15,-65-21 0,1 0 16,0 0-16,-43 21 0,-21-21 16,0 0-16,0 0 0,-42 21 0,21 0 15,0-21-15,21 22 0,-21-22 0,43 0 16,-1 21-16,0-21 0,22 0 15,21 21-15,20-21 0,44 21 16,41-21-16,1 0 16,20 0-16,1 0 0,42 0 0,0 0 15,-21 21-15,21-21 0,0 0 0,-21 0 16,-22 21-16,1-21 0,-22 0 16,1 0-16,-22 22 0,-21-22 0,-63 0 15,0 0-15,-22 0 16,-20 21-16,-1-21 0,-21 0 0,0 21 15,-21-21-15,21 21 0,1-21 16,20 21-16,0-21 0,1 21 0,41-21 16,-20 0-16,42 22 0,-1-22 15,22 21-15,22-21 0,20 0 0,0 0 16,22 0-16,20 0 16,22 0-16,-21 0 0,21 0 0,0 0 15,-22 0-15,1 0 0,-22 0 0,1 0 16,-1 0-16,-41 0 0,-1 0 0,-42 0 15,-22 0 1,-20 0-16,-1 0 0,-42 0 0,1 0 16,-1 0-16,0 21 0,0-21 0,0 0 15,22 21-15,-1-21 0,0 0 0,22 0 16,20 21-16,1-21 0,21 21 16,42-21-16,21 0 15,1 22-15,-1-22 0,43 0 16,-22 0-16,43 0 0,-21 0 0,21 0 15,-1 21-15,-20-21 0,0 0 0,-22 21 16,1-21-16,-1 21 0,-20-21 16,-1 21-16,-21-21 0,-21 21 0,-21 1 15,-21-22-15,-1 0 16,-20 0-16,-1 0 0,1 0 0,-22 0 16,22 0-16,-22 0 0,21 0 0,1 0 15,-1 0-15,22 0 0,0 0 16,21-22-16,21 1 15,21 0-15,21 21 0,0-21 0,22 0 16,-1 21-16,22-21 0,0-1 16,-1 1-16,22 0 0,-21 0 15,0 0-15,63-43 0,-85 43 16,64-42-16,-84 41 16,-1-20-16,-42 21 0,0 0 0,-21 0 15,-22-1-15,1 1 0,-43 0 16,1 0-16,-1 0 0,-21 21 15,-21-21-15,21-1 0,-21 22 0,22 0 16,20-21-16,0 21 0,1 0 0,20 0 16,22 0-16,21 0 0,-22 0 15,86 0 1,20 0-16,1 0 0,20-21 0,22 21 16,0 0-16,21 0 0,-21 0 0,21-21 15,-21 21-15,-1 0 0,-20-21 16,0 21-16,-1 0 0,-41-21 0,-1-1 15,0 22-15,-42-21 0,-21 0 16,-21 0-16,0 21 0,-22-21 0,-21 0 16,1 21-16,-43-22 0,21 1 15,0 21-15,-21 0 0,21-21 0,0 21 16,22 0-16,20-21 0,1 21 0,20 0 16,1 0-16,21 0 0,63 0 15,1-21 1,41 21-16,1 0 0,21 0 15,0 0-15,21 0 0,-22 0 0,22 0 16,-21 0-16,0 0 0,0 0 0,-43-21 16,22 21-16,-43 0 0,1 0 0,-22-22 15,-21 1-15,-42 21 16,-1-21-16,-20 21 0,-1 0 0,-20-21 16,-22 21-16,-21 0 0,21-21 0,0 21 15,-21 0-15,42 0 0,-20 0 0,20-21 16,21 21-16,22 0 15,0 0-15,-1 0 0,22 0 0,64 0 16,-1 0 0,21 0-16,1 0 0,21 0 0,-1 0 15,1 0-15,0 0 0,-1 0 16,1 0-16,-22 0 0,-20-22 0,-1 22 16,0 0-16,-20 0 0,-22-21 0,0 0 15,-22 21-15,1-21 0,-21 21 0,-22 0 16,-20-21-16,20 21 0,-20 0 15,-1 0-15,0-21 0,1 21 0,20 0 16,1 0-16,20 0 0,1 0 16,0 0-16,20 0 0,44 0 31,-1 0-31,21-22 0,22 22 0,20 0 16,1 0-16,0 0 0,-1 0 0,1 0 15,0 0-15,-22-21 0,1 21 0,-22-21 16,-21 21-16,21-21 0,-42 0 15,-21 21-15,0-21 0,-42 21 16,-1-22-16,1 22 0,-22 0 0,-21 0 16,21 0-16,1 0 0,-1 0 0,0 0 15,22 0-15,21 0 16,-22 0-16,43 0 0,-21 0 0,20 0 0,65 0 16,-1 0-1,0 0-15,22 0 0,-1 0 16,22 0-16,0 0 0,-1 0 15,-20 0-15,21 0 0,-22-21 0,1 21 16,-22-21-16,0 21 0,-21-21 0,1 0 16,-22 0-16,0-1 0,-43 1 15,1 21-15,0-21 0,-22 21 16,1 0-16,-22 0 0,21-21 0,-20 21 16,20 0-16,22 0 0,-22 0 15,22 0-15,21 0 0,-21 0 0,20 0 0,44 0 31,20 0-31,-21 0 16,43 0-16,-22 0 0,21 0 0,1 0 16,-1 0-16,1 0 0,-1 0 0,1 0 15,-22 0-15,-21 0 0,22 0 0,-43 21 16,-21-21 0,-1 0-16,-20 21 0,-21 0 0,-1-21 15,-21 22-15,1-1 0,-1 0 0,0 0 16,-20 0-16,-44 22 15,65-22-15,20 0 0,1 0 0,20 0 16,1 0-16,21 1 0,0-22 16,21 21-16,0 0 0,42 0 0,0-21 15,1 21-15,41 0 0,-20-21 0,21 22 16,20-1-16,1-21 0,0 21 16,0 0-16,0-21 0,-22 21 0,1-21 15,-21 21-15,20-21 0,-63 0 16,-21 22-16,-21-22 0,0 0 0,-42 0 15,-1 21-15,-42-21 0,22 0 16,-22 0-16,-21 21 0,21-21 0,-21 21 16,0-21-16,21 21 0,-106-21 15,149 0-15,-22 21 0,43 1 16,21-22-16,0 0 0,21 21 0,21-21 16,0 0-16,42 21 0,1-21 15,21 0-15,20 21 0,1-21 0,21 0 16,0 21-16,0 0 0,0-21 0,0 22 15,0-22-15,-21 21 0,0-21 16,-21 21-16,42-21 0,-85 0 16,-42 21-16,-42-21 15,-22 21-15,-21-21 0,-20 0 0,-1 21 16,-21-21-16,0 22 0,0-22 16,-21 21-16,21 0 0,-22-21 15,22 21-15,-84 0 0,126-21 16,22 21-16,-1-21 0,43 0 0,21 22 15,21-22-15,21 21 16,43-21-16,0 0 0,-1 0 0,22 21 16,0 0-16,0-21 0,21 0 0,-21 21 15,84-21-15,-105 21 0,0-21 16,-43 22-16,21-1 16,-63 0-16,-42-21 0,0 21 15,-22-21-15,-20 21 0,-1-21 16,0 21-16,-21-21 0,1 22 0,-1-1 15,-21 0-15,21-21 0,0 21 16,21 0-16,1 0 0,20-21 0,-42 22 16,85-1-16,42 0 15,22-21-15,20 0 0,1 0 16,-1 0-16,22 0 0,0 0 16,-1 0-16,1 0 0,0 0 0,-1 0 15,1 0-15,0 0 0,-22 0 0,1 0 16,20 21-16,-41-21 0,20 0 0,-42 21 15,0-21-15,-21 21 0,-21 1 16,-21-22-16,0 21 0,-85 0 16,63 0-16,-21-21 15,22 21-15,-1 0 0,22 1 0,-21-22 0,20 21 16,22-21-16,-21 21 0,42 0 16,0 0-16,21-21 15,0 0-15,21 21 0,1-21 16,20 0-16,1 0 0,-1 0 0,-20 0 15,20 0-15,1 0 0,-22 0 0,21 0 16,-41 0-16,-1 0 0,0 0 16,-21 22-16,-21-1 15,0 0-15,-22 0 0,1 0 0,0-21 16,-1 43-16,-20-22 0,20 0 16,1 0-16,0 0 0,-1 0 15,-20 1-15,21-1 0,20 0 16,22 0-16,43-21 31,-22 0-31,0-21 16,0 0-16,22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24:39.90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1482 466 0,'0'0'0,"21"-21"0,-21-1 16,0 1-16,0 0 0,0 0 15,21 0-15,-21 0 16,0-1 0,0 44 15,0-1-31,-21 21 15,0-21-15,21 22 0,-22-22 0,22 21 16,-21 0-16,0 1 0,21 20 16,-21-20-16,0 20 0,0 1 0,21-1 15,-22 1-15,1-1 0,0 1 16,0-22-16,21 21 0,-21-20 0,0 20 16,21-20-16,-22-22 0,22 21 15,0 0-15,0-20 0,0-1 0,-21 0 16,21 0-1,0-42 1,0 0-16,0 0 16,0-1-16,0-20 0,21 21 15,-21-43-15,22 22 0,-1 0 0,0-22 16,0 1-16,0-22 0,22 22 16,-22-1-16,0 1 0,0-1 0,0 1 15,0-1-15,1 1 0,-1-1 16,0 22-16,0-22 0,0 22 0,-21 0 15,0-1-15,0 22 0,21 0 16,-21 0-16,0 0 0,0 42 31,0 21-31,0 0 0,0 1 16,0-1-16,0 22 0,0-1 16,0 22-16,0-22 0,-21 22 15,21 0-15,0-22 0,0 22 0,-21-22 16,21 1-16,0-1 0,0 1 15,0-22-15,-21 0 0,21 1 0,0-1 16,0 0-16,0-20 0,0-1 0,0 0 16,0 0-16,0 0 0,0 0 15,0-42 17,0 0-32,0 0 15,0 0-15,-21 0 0</inkml:trace>
  <inkml:trace contextRef="#ctx0" brushRef="#br0" timeOffset="201.88">1164 1291 0,'0'0'0,"21"0"16,0 0-1,1 0-15,-1 0 0,0-21 0,0 21 16,0-21-16,0 21 0,22 0 15,-22-21-15,21 21 0,-21 0 16,22 0-16,-22-21 0,21 21 0,-21 0 16,1 0-16,-1-22 0,21 22 15,-21 0-15</inkml:trace>
  <inkml:trace contextRef="#ctx0" brushRef="#br0" timeOffset="517.03">2011 995 0,'0'0'0,"0"-21"16,0 0-16,0-1 15,-21 22 1,-1 0-16,1 0 0,0 22 16,0-1-16,0 0 0,0 21 15,-1-21-15,1 22 0,0-1 16,21-21-16,-21 22 0,0-1 0,21-21 15,0 21-15,0-20 0,0 20 0,0-21 16,0 0-16,0 0 0,0 1 16,0-1-16,0 0 0,21 0 15,0-21-15,0 0 0,0 0 16,1 0-16,-1 0 0,0 0 0,0 0 16,21 0-16,-20-21 0,-1 0 0,0 21 15,0-21-15,0-1 16,0 1-16,1 0 0</inkml:trace>
  <inkml:trace contextRef="#ctx0" brushRef="#br0" timeOffset="788.88">2392 1016 0,'0'-21'0,"0"0"16,0 0-1,-21 21-15,-1 0 0,1 21 16,0 0-16,0 0 15,0 0-15,0 0 0,-1 22 0,1-22 16,0 21-16,0 1 0,0-22 0,0 21 16,21 0-16,0-20 0,-22-1 15,22 21-15,-21-21 0,21 0 0,0 1 16,0-1-16,0 0 16,21-21-16,1 0 15,-1 0-15,0 0 0,0 0 0,21 0 16,-20 0-16,-1-21 0,21 0 15,-21 21-15,22-22 0,-22 1 0</inkml:trace>
  <inkml:trace contextRef="#ctx0" brushRef="#br0" timeOffset="1176.66">2667 1185 0,'-21'0'16,"42"0"31,0 0-32,0-21-15,0 21 0,1-21 16,-1 21-16,0-21 0,0 21 16,0-21-16,-21 0 0,21-1 15,-21 1-15,0 0 16,-21 21-1,0 0-15,0 0 0,0 0 0,0 0 16,-22 21-16,22-21 0,-21 21 0,21 1 16,-1 20-16,-20-21 0,21 0 15,0 22-15,0-22 0,21 0 0,0 21 16,-22-21-16,22 1 0,0-1 16,0 0-16,0 0 0,0 0 0,0 0 15,22-21-15,-1 0 0,0 0 16,0 0-16,0 0 0,0 0 15,1 0-15,20 0 0,-21 0 16,0 0-16,0-21 0,22 0 0</inkml:trace>
  <inkml:trace contextRef="#ctx0" brushRef="#br0" timeOffset="1596.41">3323 1058 0,'21'-21'0,"-21"0"15,0 0 1,-21 21-16,0 0 0,0 0 16,0 0-16,-1 0 0,1 0 0,0 21 15,-21-21-15,21 21 0,-22 0 16,22 1-16,0 20 0,-21-21 0,20 0 16,1 0-16,0 22 0,21-22 15,0 0-15,-21-21 0,21 21 0,0 0 16,0 1-16,21-22 15,0 0-15,0 0 0,1 21 16,-1-21-16,0 0 0,0 0 0,0 0 16,0 0-16,1 0 0,-22 21 15,21-21-15,-21 21 16,0 0-16,-21 0 16,-1-21-16,1 0 15,-21 22-15,21-22 0,0 0 16,-22 21-16,22-21 0,0 0 0,0 0 15,0 0-15,-1 21 0,1-21 0,0 0 16,0 0-16,42-21 31,0 21-15,0-21-16</inkml:trace>
  <inkml:trace contextRef="#ctx0" brushRef="#br0" timeOffset="1997.19">3683 1185 0,'0'0'15,"21"-21"-15,-21 0 16,-21 21 0,0 0-1,0 0-15,-1 0 0,1 0 16,0 0-16,0 0 0,0 21 15,0 0-15,-1-21 0,1 22 0,21-1 16,-21 0-16,21 0 0,0 0 16,0 0-1,21-21-15,-21 22 0,21-22 16,1 0-16,-1 21 0,21-21 0,-21 21 16,0-21-16,1 0 0,20 21 0,-21-21 15,0 21-15,0-21 0,1 21 16,-22 1-16,0-1 15,-43-21-15,22 0 16,0 21-16,-21-21 0,-1 0 16,22 21-16,-21-21 0,-1 21 0,-20-21 15,21 0-15,20 0 0,-20 21 0,0-21 16,21 0-16,-1 0 0,1 0 0,0 0 16,21-21-1,0 0-15</inkml:trace>
  <inkml:trace contextRef="#ctx0" brushRef="#br0" timeOffset="2664.39">5313 720 0,'42'-21'0,"-84"42"0,126-64 0,-41 22 16,-22 0-16,21 0 0,1 0 16,-1-22-16,-21 22 0,0 0 15,0-21-15,-21 21 0,0-22 0,0 22 16,0 0-16,-21 0 0,0-22 0,0 43 16,-21-21-16,-1 21 0,1 0 15,-22 0-15,22 0 0,-21 21 0,20 1 16,-20-1-16,20 0 0,1 0 0,0 21 15,-1 1-15,1-22 0,21 21 16,0-21-16,0 22 0,21-22 0,0 21 16,0-21-16,0 22 0,21-22 0,21 21 15,-21-21-15,22 22 0,-1-22 16,0 21-16,1-21 0,-1 1 0,0 20 16,1-21-16,20 0 0,-42 0 0,22 22 15,-22-22-15,0 0 16,0 0-16,-21 0 0,0 1 15,-21-1-15,0 0 0,0-21 0,-22 21 16,1-21-16,-22 21 0,22-21 16,-21 21-16,-1-21 0,1 0 0,-1 0 15,1 0-15,20 0 0,-20 0 0,20 0 16,1 0-16,0-21 0,21 0 0,-1 21 16,1-21-16,21 0 0,0 0 15,0-1-15,0 1 0,21 0 0,1 21 16,-1-21-16,21 0 0,0 0 0,-20-1 15,20 1-15,0 0 16</inkml:trace>
  <inkml:trace contextRef="#ctx0" brushRef="#br0" timeOffset="2992.2">5609 847 0,'0'21'16,"0"0"0,0 0-16,0 22 0,0-1 15,0 0-15,0 1 0,-21 20 16,0-21-16,21 22 0,-21-1 0,21 22 16,-22-21-16,1 20 0,0 1 0,21 0 15,-21 20-15,0-20 0,0 0 16,-1-1-16,1 1 0,0 0 0,21-1 15,-21-20-15,21-1 0,-21 1 0,21-22 16,0 1-16,0-1 0,0-21 0,0 0 16,0-42-1,0 0-15,0 0 16,0-22-16,0 1 0,0 0 0,21-22 16,0 1-16,0-1 0,0-20 15</inkml:trace>
  <inkml:trace contextRef="#ctx0" brushRef="#br0" timeOffset="3301.03">5609 1016 0,'0'0'0,"0"-42"0,0 21 15,0-22-15,0 22 0,0 0 16,0-21-16,0 20 0,0 1 0,0 0 16,21 0-16,-21 0 0,21 21 0,22-21 15,-22-1-15,21 22 0,-21 0 16,22 0-16,-1 0 0,0 0 0,-20 0 15,20 22-15,-21-1 0,0 0 0,0 0 16,-21 21-16,0 1 0,0-1 16,0 0-16,-21 1 0,0-1 15,0 0-15,-21 1 0,20-1 0,-20-21 16,0 22-16,21-22 0,-22 0 0,22 0 16,0-21-16,0 21 0,0-21 15,-1 0-15,44 0 31,-1-21-31,0 0 0,0 0 16,0 0-16</inkml:trace>
  <inkml:trace contextRef="#ctx0" brushRef="#br0" timeOffset="3628.92">6096 1016 0,'0'0'0,"21"0"0,0 0 16,-21-21-16,21 0 16,1 21-16,-1-21 0,0-1 15,0 1-15,-21 0 0,21 21 0,0-21 16,1 0-16,-1 0 0,-21-1 0,0 1 16,0 0-16,0 0 15,-21 21 1,-1 0-16,-20 0 0,21 21 0,0-21 15,0 21-15,-1 22 0,1-22 16,-21 0-16,42 21 0,-21-21 0,21 1 16,-21-1-16,21 21 0,0-21 0,0 0 15,0 1-15,21-1 16,0 0-16,0-21 0,21 0 16,-20 0-16,-1 0 0,0 0 0,0 0 15,21 0-15,-20-21 0</inkml:trace>
  <inkml:trace contextRef="#ctx0" brushRef="#br0" timeOffset="4056.85">6773 720 0,'-42'0'16,"21"0"-16,0 0 0,-22 21 15,22 0-15,-21 0 0,21 0 0,-22 1 16,22 20-16,0-21 0,0 21 15,0-20-15,-1 20 0,1-21 0,21 21 16,0-20-16,0-1 0,0 0 0,0 0 16,0 0-16,0 0 0,21 1 15,1-22-15,-1 0 0,0 0 16,21 0-16,-21 0 0,22 0 0,-22 0 16,21 0-16,1-22 0,-1 1 0,0 0 15,1 0-15,-22 0 0,0 0 16,21-1-16,-21 1 0,1-21 0,-22 21 15,21 0-15,-21-1 0,0 1 0,21 0 16,-21 0-16,0 42 31,0 0-31,0 0 0,-21 1 0,21-1 16,-21 21-16,21-21 0,-22 0 0,22 1 16,0-1-16,0 0 15,0 0-15,0 0 0,0 0 0,0 1 16,0-44 15,0 1-15</inkml:trace>
  <inkml:trace contextRef="#ctx0" brushRef="#br0" timeOffset="4200.76">6964 741 0,'0'0'0,"-43"-21"16,22 21-1,0 0-15,42-21 47</inkml:trace>
  <inkml:trace contextRef="#ctx0" brushRef="#br0" timeOffset="4980.31">7302 635 0,'0'-21'16,"0"0"-16,22 0 15,-22-1 1,0 1-16,21 0 0,-21 0 0,21 0 16,0 0-16,-21-1 0,0 1 15,21 0-15,-21 0 0,21-21 0,-21 20 16,22 1-16,-22 0 0,0 0 15,-22 42 1,1 0-16,0 0 16,21 1-16,-21 20 0,0 21 0,0-20 15,-1 20-15,22 1 0,-21-1 0,0 22 16,0-22-16,0 22 0,0 0 16,-1-1-16,1-20 0,0 21 0,0-1 15,0 1-15,0 0 0,-1-22 16,1 22-16,0-1 0,0-20 0,-21 21 15,20-22-15,1 22 0,0-22 16,0-20-16,21 20 0,0-21 0,-21 22 16,21-22-16,0-21 0,0 22 0,0-22 15,0 0-15,21 0 0,0-21 0,21 0 16,-20 0-16,-1 0 0,21-21 16,0 0-16,1-21 0,-22 20 15,21 1-15,1-21 0,-1 0 16,0-1-16,1 1 0,-22-22 0,0 22 15,0-21-15,0 20 0,-21-20 0,0-1 0,0 1 16,0-1-16,-21 1 0,0 20 16,0 1-16,-22 0 0,22-1 15,-21 1-15,21 21 0,-22 0 0,22 0 16,-21-1-16,21 1 0,0 21 0,21-21 16,0 0-1,0 0 1,21 21-16,0-21 0,21-1 0,-21 22 15,1-21-15,-1 0 0,21 0 0,-21 0 16,0 0-16,22-1 0,-22 1 16,0 0-16,0-21 0,0 21 0,1 21 15,-1-22-15,-21 1 0,0 0 16,0 0-16,0 42 31,0 0-31,0 0 16,0 1-16,-21-1 0,21 0 15,0 0-15,-22 0 0,22 0 16,0 1-16,0-1 16,0-42 15</inkml:trace>
  <inkml:trace contextRef="#ctx0" brushRef="#br0" timeOffset="5140.22">7535 804 0,'0'0'0,"0"-21"0,0 0 15,-21 21-15,42 0 63</inkml:trace>
  <inkml:trace contextRef="#ctx0" brushRef="#br0" timeOffset="5469.03">7705 974 0,'21'0'16,"0"0"-1,0-21-15,0-1 0,0 1 16,1 0-16,-1 21 0,0-21 0,-21 0 16,21 0-16,-21-1 15,-21 22 1,0 0 0,0 22-16,-1-22 0,1 21 0,21 0 15,-21 0-15,0 0 0,0 22 16,21-22-16,-21 0 0,21 0 0,0 0 15,0 0-15,0 1 0,0-1 0,0 0 16,0 0-16,21-21 16,0 21-16,0-21 0,0 0 0,0 0 15,1 0-15,-1 0 0,0 0 0,0-21 16,0 0-16</inkml:trace>
  <inkml:trace contextRef="#ctx0" brushRef="#br0" timeOffset="5816.21">8107 826 0,'0'0'0,"21"0"16,0 0-1,0 21 1,0 0-16,-21 0 0,22-21 16,-22 21-16,0 0 0,21 1 0,0 20 15,-21-21-15,0 0 0,0 0 0,0 1 16,0-1-16,0 0 0,0 0 15,0 0-15,0 0 0,-21-21 16,0 0 0,-1 0-16,22-21 15,0 0-15,0 0 16,0 0-16,0 0 0,0-1 16,22 1-16,-1-21 0,0 21 0,-21 0 15,21-22-15,0 22 0,0 0 0,-21 0 16,22 0-16,-1 21 0,-21-22 15,21 1-15,0 21 0,0-21 0,0 21 16,1 0-16,-22-21 0,21 0 16,0 21-16,0-21 0</inkml:trace>
  <inkml:trace contextRef="#ctx0" brushRef="#br0" timeOffset="6735.2">11155 402 0,'0'0'16,"21"-21"-16,-21 0 0,0 0 0,0 0 0,0-1 16,0 1-16,0 0 15,0 0 1,-21 42 0,21 0-16,-21 0 0,-1 22 15,22-1-15,-21 0 0,0 1 0,0 20 16,0-20-16,0 20 0,-1 1 15,1-1-15,-21 1 0,21-22 0,0 21 16,-1-20-16,1-1 0,21 0 0,0 1 16,-21-22-16,21 0 0,0 0 15,0 0-15,0-42 32,0 0-32,21 0 0,-21 0 15,21-22-15,-21 1 16,22 0-16,-1-1 0,0-20 0,0-1 15,0 22-15,0-21 0,1-1 0,-1 1 16,0-1-16,0 1 0,21-1 16,-20 22-16,-1-1 0,-21 1 0,21 21 15,0 0-15,0 21 0,-21 21 16,0 0-16,21 0 0,-21 22 0,22-1 16,-22 0-16,21 22 0,-21-22 15,0 22-15,0-22 0,0 21 0,0 1 16,21-22-16,-21 22 0,0-22 15,0 0-15,0 1 0,0-1 16,21 0-16,-21-20 0,21 20 0,-21-21 16,0 0-16,0 0 0,0 1 15,-21-22 17,0 0-32</inkml:trace>
  <inkml:trace contextRef="#ctx0" brushRef="#br0" timeOffset="6892.11">10880 1016 0,'0'0'0,"-22"0"0,44 0 31,-1 0-31,0 0 16,21 0-16,-21 0 0,22 0 0,-1 0 16,0-21-16,22 21 0,-22 0 15,1-21-15,-1 21 0,0-21 0,1 21 16,-1-22-16,0 1 0</inkml:trace>
  <inkml:trace contextRef="#ctx0" brushRef="#br0" timeOffset="7136.98">11811 720 0,'0'-21'0,"-21"21"32,0 0-32,-1 0 0,1 0 0,0 21 15,0 0-15,0-21 0,0 21 0,-1 21 16,1-20-16,0-1 0,0 21 15,21-21-15,0 0 0,-21 22 16,21-22-16,-21 0 0,21 21 0,0-20 16,0-1-16,0 0 0,0 0 15,21 0-15,0 0 16,0-21-16,0 0 0,0 0 0,22 0 16,-22 0-16,21 0 0,-21 0 0,22 0 15,-1-21-15,-21 21 0,22-21 0,-1 0 16</inkml:trace>
  <inkml:trace contextRef="#ctx0" brushRef="#br0" timeOffset="7384.84">12234 783 0,'0'0'15,"0"-63"1,0 42-16,-21 21 0,0 0 16,0 0-16,0 0 0,-1 21 15,1 0-15,0 0 0,0 0 16,0 22-16,21-22 0,-21 21 0,-1-21 15,22 22-15,-21-22 0,21 21 0,0-21 16,0 0-16,0 22 0,0-22 0,0 0 16,0 0-16,21-21 15,1 21-15,-1-21 0,0 0 0,21 22 16,-21-22-16,1 0 0,-1 0 16,21 0-16,-21 0 0,0-22 0,1 22 15,-1-21-15,0 0 0,0 0 16</inkml:trace>
  <inkml:trace contextRef="#ctx0" brushRef="#br0" timeOffset="7750.53">12488 826 0,'0'21'0,"0"0"31,0 0-31,21-21 16,1 0-16,-1 0 15,0 0-15,0-21 16,0 0-16,0 21 0,-21-21 0,0-1 16,22 22-16,-22-21 0,0 0 0,0 0 15,0 0-15,0 0 16,-22 21-16,1 0 16,0 0-16,0 0 0,0 21 15,0 0-15,-1 0 0,1 0 0,0 22 16,0-22-16,21 0 0,0 21 0,0-21 15,-21 1-15,21 20 16,0-21-16,0 0 0,0 0 0,0 1 16,21-1-16,-21 0 0,21-21 15,0 0-15,0 0 0,1 0 0,-1 0 16,0 0-16,21 0 0,-21-21 16,22 21-16,-1-21 0,-21-1 0,22 22 15,-1-21-15</inkml:trace>
  <inkml:trace contextRef="#ctx0" brushRef="#br0" timeOffset="8108.32">13166 762 0,'0'-21'15,"-22"21"-15,1 0 16,0 0-16,0 0 0,0 0 0,0 21 16,-1-21-16,1 21 0,0 0 0,0-21 15,21 22-15,-21-1 0,21 0 16,0 0-16,0 0 15,21-21-15,0 0 0,0 21 0,0-21 16,1 22-16,-1-1 0,0-21 16,0 21-16,0-21 0,-21 21 15,21 0-15,1 0 16,-22 1-16,0-1 16,-22-21-16,1 21 15,0-21-15,0 0 16,-21 0-16,20 0 0,1 0 0,0 0 15,-21 0-15,21 0 0,-1 0 0,1 0 16,0 0-16,0 0 16,21-21-1,0 0-15,21-1 16,0 22-16,-21-21 0,21 21 16,22-21-16</inkml:trace>
  <inkml:trace contextRef="#ctx0" brushRef="#br0" timeOffset="8488.11">13504 826 0,'0'0'15,"21"-22"-15,-21 1 0,0 0 16,0 0-16,0 0 0,0 0 16,0-1-16,-21 22 0,0 0 15,0 0-15,0 0 0,0 0 16,-1 0-16,1 22 0,0-1 15,0 0-15,21 0 0,0 0 0,-21 0 16,21 1-16,0-1 0,0 0 16,0 0-16,0 0 0,21 0 0,0 1 15,0-1-15,0 0 16,1-21-16,-1 0 0,0 0 0,0 21 16,-21 0-16,21-21 0,0 21 15,-21 1-15,-21-1 16,0-21-1,0 21-15,0-21 0,-22 0 0,22 21 16,-21-21-16,21 0 0,-22 0 0,22 21 16,0-21-16,-21 0 0,21 0 15,21-21 17,0 0-32,21 21 0,0-21 0</inkml:trace>
  <inkml:trace contextRef="#ctx0" brushRef="#br0" timeOffset="9064.76">13822 445 0,'0'0'16,"-21"-64"-1,21 43-15,-22 0 16,1 21-16,21 21 16,0 0-16,-21 0 15,21 22-15,0-22 0,-21 21 0,21 0 16,0 1-16,0-1 0,0 0 0,0 1 16,0-1-16,0 22 0,0-22 0,0 0 15,0 1-15,-21-1 0,21 0 16,0-21-16,-21 22 0,21-22 0,0 0 15,0 0-15,0 0 0,-22 1 16,1-22 0,21-22-1,0 1-15,0 0 16,0 0-16,0 0 0,0 0 0,0-1 16,21 1-16,1-21 0,-1 21 0,0 0 15,0-1-15,0 1 0,0 0 16,1 0-16,20 0 0,-21 0 0,0 21 15,22 0-15,-22 0 0,0 0 0,0 0 16,0 0-16,0 21 0,1 0 16,-22 0-16,21 0 0,-21 0 0,0 1 15,0-1-15,0 0 0,-21 21 0,-1-21 16,1 1-16,0-1 0,0 0 0,0-21 16,-22 21-16,22 0 15,0-21-15,0 0 0,21 21 0,-21-21 16,0 0-16,21-21 31,21 0-31,0 0 16,0 0-16,0 0 0</inkml:trace>
  <inkml:trace contextRef="#ctx0" brushRef="#br0" timeOffset="9260.65">14203 741 0,'0'21'16,"0"21"-1,0-20-15,0-1 0,0 0 0,0 21 16,0-21-16,0 1 0,-21 20 0,21-21 16,0 0-16,0 0 0,0 1 15,0-1-15,0 0 16,0-42 15,0 0-31,0-1 16</inkml:trace>
  <inkml:trace contextRef="#ctx0" brushRef="#br0" timeOffset="9412.56">14266 550 0,'0'0'0,"0"-21"0,0 0 16,0 0 0,21 21 30</inkml:trace>
  <inkml:trace contextRef="#ctx0" brushRef="#br0" timeOffset="10584.41">14563 254 0,'0'0'0,"21"-21"0,-21 0 0,0 0 15,-21 42 16,21 0-31,-22 21 16,22 1-16,0-22 0,0 21 0,-21 22 16,21-22-16,0 0 0,-21 1 15,21 20-15,0-21 0,0 1 0,0 20 16,-21-20-16,21-1 0,0 21 0,-21-20 16,21-22-16,0 21 0,0 1 0,0-22 15,0 0-15,0 0 0,0 0 16,0 0-16,21-21 15,0 0-15,0-21 16,0 0-16,-21 0 0,22 0 16,-1 0-16,0-1 0,-21 1 15,21 0-15,-21-21 0,21 21 0,-21-1 16,0 1-16,21 0 0,-21 0 0,0 0 16,22 21-16,-22 21 31,0 0-31,0 0 0,0 22 15,0-22-15,0 0 0,-22 0 0,22 0 16,0 0-16,0 1 0,0-1 0,0 0 16,0 0-16,22 0 15,-1-21-15,0 0 16,0 0-16,0 0 0,0-21 16,1 0-16,-1 21 0,0-21 15,0 0-15,-21-22 0,21 22 16,0-21-16,1-1 0,-22 1 0,21 0 15,0-1-15,0-20 0,0-1 0,0 22 16,1-21-16,20-1 0,-42 1 0,21-1 16,0 22-16,-21-1 0,0 1 15,0 0-15,0 21 0,0-1 0,0 1 16,-21 42 0,0 1-1,0-1-15,21 21 0,-21 0 0,-1 1 16,22-1-16,0 22 0,-21-22 15,21 21-15,-21-20 0,21 20 0,-21-20 16,21 20-16,0-21 0,0 1 16,0-1-16,0 0 0,0 1 0,0-22 15,0 21-15,0-21 0,0 1 0,0-1 16,21 0-16,0-21 0,0 0 16,1 0-16,-1 0 15,0-21-15,0 21 0,0-21 0,22-1 16,-22 1-16,0 0 0,0 0 0,0 0 15,0 0-15,-21-1 0,0 1 16,22 21-16,-22 21 31,0 1-31,0-1 16,0 0-16,0 0 0,0 0 16,0 0-16,0 1 15,0-1-15,21-21 16,0 0-16,0 0 0,0 0 15,0 0-15,1 0 0,20 0 0,-21-21 16,0-1-16,0 1 0,1 21 16,-1-21-16,0 0 0,0-21 0,-21 20 15,21 1-15,-21 0 0,21 0 16,-21 0-16,0 0 0,0-1 0,0 44 47,0-1-47,0 0 0,0 0 0,0 0 15,0 0-15,-21 22 0,21-22 0,0 0 16,-21 21-16,21 1 0,0-22 0,0 21 16,0 1-16,0-1 0,0 0 15,0 1-15,0-22 0,0 21 0,0 0 16,0 1-16,0-22 0,0 21 0,0-21 16,0 22-16,0-22 0,0 21 0,0-21 15,0 1-15,-21-1 0,0 0 16,0-21-1,-1 0 1,22-21 0,0 0-16,0-1 0,0 1 15,0 0-15,0 0 0,0 0 0</inkml:trace>
  <inkml:trace contextRef="#ctx0" brushRef="#br0" timeOffset="10816.35">15092 593 0,'0'0'0,"0"-21"0,0-1 16,21 22 0,0-21-16,0 21 0,0-21 0,22 21 15,-22-21-15,21 21 0,1-21 0,-22 21 16,21 0-16,0-21 0,-20 21 15,-1 0-15,0-22 0,0 22 0,0-21 16,-21 0-16</inkml:trace>
  <inkml:trace contextRef="#ctx0" brushRef="#br0" timeOffset="11002.75">14859 423 0,'0'0'0,"-21"0"16,0 0 46</inkml:trace>
  <inkml:trace contextRef="#ctx0" brushRef="#br0" timeOffset="13037.11">13293 2159 0,'0'0'15,"21"-21"1,0 0 0,-21 0-16,21-1 0,0 1 15,-21 0-15,21 0 0,1 0 0,-1-22 16,0 22-16,0-21 0,0 0 0,0-1 15,1 1-15,-22 0 0,21-1 0,-21 1 16,21 0-16,-21 20 16,0-20-16,0 21 0,0 0 0,0 0 0,0-1 15,-21 22 1,0 0-16,-1 0 16,1 22-16,0-1 0,0 21 0,0-21 15,-22 22-15,22-1 0,0 21 0,21-20 16,-21-1-16,21 0 0,-21 1 0,21-1 15,0 0-15,0 1 0,0-22 16,0 21-16,0-21 0,21 1 0,0-1 16,0 0-16,0-21 0,1 21 0,-1-21 15,0 0-15,0 0 0,21 0 0,-20 0 16,-1 0-16,21-21 0,-21 21 16,22-21-16,-22 0 0,0-1 15,0 1-15,0 0 0,0 0 0,1 0 16,-1 0-16,-21-1 0,21 1 0,-21-21 15,0 21-15,0 0 0,0-1 16,0 1-16,0 0 16,-21 21-16,0 0 0,-1 0 15,22 21-15,0 0 0,-21 1 0,21-1 16,-21 0-16,21 0 0,0 0 16,0 22-16,0-22 0,0 0 0,0 0 15,0 0-15,0 0 0,21 1 16,0-22-16,1 0 15,-1 0-15,0 0 0,0 0 16,0 0-16,22 0 0,-22 0 0,0-22 16,0 22-16,0-21 0,22 21 0,-22-21 15,0 0-15,0 0 0,0 0 16,0-1-16,-21 1 0,0 0 16,22 0-16,-1 0 0,-21 42 46,0 0-46,21 0 0,-21 0 16,0 1-16,0-1 0,21 0 16,-21 0-16,0 0 0,0 0 15,21-21-15,0 0 16,1 0 0,-1 0-16,0 0 0,0 0 0,0-21 15,0 21-15,1-21 0,-22 0 16,21 21-16,0-21 0,-21 0 0,0-1 15,0 1-15,21 0 0,0 0 16,-21 0-16,0 0 16,21 21-1,-21 21 1,0 0 0,0 0-16,0 0 15,22 0-15,-22 1 0,0-1 16,0 0-16,21 0 15,0-21-15,0 0 16,0 0-16,0 0 16,1 0-16,-1 0 0,0-21 0,0 21 15,0-21-15,0 21 0,22-21 0,-22-1 16,0 22-16,0-21 0,0 0 0,1 0 16,-22 0-16,0 0 0,21-1 15,-21 1-15,0 0 0,0 0 0,0 0 16,0 0-16,0-1 15,-21 22-15,-1 0 16,1 0-16,21 22 0,-21-22 16,0 21-16,0 0 0,21 0 0,0 0 15,-21 0-15,-1 1 0,22-1 0,0 0 16,0 0-16,0 0 0,0 0 0,0 1 16,0-1-16,22 0 15,-1-21-15,0 0 16,0 0-16,21 0 0,-20 0 0,-1 0 15,21-21-15,-21 0 0,22 21 0,-22-22 16,21 1-16,-21 0 0,0 0 16,1 0-16,-1-22 0,0 22 15,0-21-15,0 21 0,0-22 0,1 1 16,-1 0-16,-21-1 0,21 1 0,0 21 16,-21-21-16,0 20 0,0-20 15,21 21-15,-21 0 0,0 42 31,-21-21-31,21 42 0,-21-21 0,0 1 16,21 20-16,0 0 0,-21 1 16,-1 20-16,22-21 0,0 1 0,0-1 15,0-21-15,0 22 0,0-1 0,0-21 16,0 0-16,0 22 0,22-22 16,-1 0-16,0 0 15,0-21-15,21 0 0,-20 0 0,-1 0 0,21 0 16,-21 0-16,0 0 0,1-21 15,-1 0-15,0 0 0,21-1 0</inkml:trace>
  <inkml:trace contextRef="#ctx0" brushRef="#br0" timeOffset="14332.39">18584 572 0,'0'0'0,"21"-22"31,1 1-31,-22 0 16,0 0-16,21 0 0,-21 0 15,0-1-15,0 1 16,-21 21-1,-1 0-15,1 0 0,0 0 0,0 0 16,0 0-16,-22 21 16,22 1-16,0-1 0,0 21 15,0-21-15,0 22 0,-1-1 0,1 0 16,0 1-16,0 20 0,0-21 0,21 1 16,0 20-16,0-20 0,0-1 15,0 0-15,0-21 0,0 22 0,0-22 16,0 0-16,21 0 0,0 0 0,0-21 15,22 0-15,-22 0 0,21 0 0,0 0 16,1 0-16,-1 0 0,0 0 16,1-21-16,-22 0 0,21 0 0,1 0 15,-22 0-15,21-1 0</inkml:trace>
  <inkml:trace contextRef="#ctx0" brushRef="#br0" timeOffset="14688.19">18986 826 0,'0'0'0,"0"-22"0,0-20 16,0 63 15,-21 0-31,0 1 0,21-1 16,0 21-16,-21-21 0,0 22 0,21-22 15,-21 0-15,21 21 0,0-21 16,0 1-16,0-1 0,0 0 0,0 0 16,0 0-16,21 0 15,0-21-15,0 0 16,0 0-16,0 0 0,1 0 0,20-21 15,-21 0-15,0 21 0,22-21 0,-22 0 16,0 0-16,-21-1 0,21-20 0,-21 21 16,0 0-16,0-22 0,0 1 15,0 21-15,0-21 0,-21 20 0,0-20 16,0 21-16,-1 0 0,1 0 0,0 21 16,0 0-16,-21 0 0,20 0 15,1 0-15,0 0 0,0 21 16,21 0-16,-21 0 0,21 0 15,0 0-15,0 1 0,0-1 0,21-21 16,0 21-16,0-21 16,0 0-16,22 0 0</inkml:trace>
  <inkml:trace contextRef="#ctx0" brushRef="#br0" timeOffset="14968.1">19706 445 0,'0'0'0,"0"-22"0,0-20 0,0 21 0,0-21 16,0 20-16,0 1 0,0 0 16,0 42-1,0 0-15,0 22 16,0-22-16,0 21 0,-21 1 0,0-1 16,0 21-16,21-20 0,-22-1 15,22 22-15,-21-22 0,0 21 0,21-20 16,0-1-16,-21 0 0,21-20 0,-21 20 15,21-21-15,0 21 0,0-20 0,0-1 16,0 0-16,21-21 16,0 0-1,0 0-15,0-21 0,1 0 0,-1-1 16</inkml:trace>
  <inkml:trace contextRef="#ctx0" brushRef="#br0" timeOffset="15331.89">19960 677 0,'0'22'32,"0"-1"-32,-21 0 15,21 21-15,0-21 0,-21 1 0,21 20 16,-21-21-16,21 0 0,-22 0 16,22 1-16,0-1 0,0 0 0,0 0 15,0 0-15,0 0 0,22-21 16,-1 0-1,0 0-15,0 0 0,0 0 16,0 0-16,1-21 0,-1 0 0,0 21 16,0-21-16,0 0 0,0 0 15,1-1-15,-22-20 0,0 21 0,0 0 16,0-22-16,0 22 0,0 0 0,0 0 16,0 0-16,0 0 0,-22-1 0,1 22 15,0 0 1,0 0-16,0 0 0,21 22 15,0-1-15,0 0 16,0 0 0,0 0-16,21-21 15,0 0-15,0 0 0,0 0 0</inkml:trace>
  <inkml:trace contextRef="#ctx0" brushRef="#br0" timeOffset="15679.69">20405 720 0,'0'0'15,"21"0"-15,0 0 0,-21-21 16,21 21 0,0 0-1,0 0-15,-21 21 0,22 0 16,-1 0-16,-21 0 0,21 22 0,-21-22 16,0 21-16,21-21 15,0 0-15,-21 22 0,0-22 0,0 0 16,0 21-16,0-20 0,0-1 15,0 0-15,0 0 16,0-42 0,0 0-1,0 0-15,21-22 0,1 22 16,-22-21-16,21 21 0,0-22 16,-21 1-16,21 0 0,0 20 0,0-20 15,-21 21-15,22-21 0,-1 20 0,-21 1 16,0 0-16,21 21 15,-21-21-15,21 21 16</inkml:trace>
  <inkml:trace contextRef="#ctx0" brushRef="#br0" timeOffset="16688.16">23685 614 0,'0'0'0,"22"-21"0,-1 21 16,21-21-16,-21 21 0,0-22 0,1 1 16,-1 21-16,-21-21 0,0 0 15,0 0 1,-21 0-16,-22 21 15,22 0-15,-21 0 0,-1 0 0,1 0 16,0 21-16,-1 0 0,1 0 16,0 0-16,-1 0 0,22 1 0,-21-1 15,21 0-15,21 0 0,0 0 0,0 0 16,0 1-16,0-1 0,0 0 16,21 21-16,0-21 0,0 1 0,22-1 15,-1 0-15,0 0 0,1 21 0,-1-20 16,21-1-16,-20 0 15,-1 0-15,0 21 0,1-20 0,-1-1 16,-21-21-16,0 21 0,-21 0 0,0 0 16,-21-21-16,-21 21 0,0-21 0,-1 0 15,-20 22-15,-1-22 0,1 0 16,-1 0-16,1 0 0,-1 0 0,1 0 16,20 0-16,-20 0 0,42 0 0,-22 0 15,22-22-15,0 1 0,0 21 16,21-21-16,0 0 0,0 0 0,0 0 15,0-22-15,21 22 0,0 0 16,22-21-16,-1 20 16,0-20-16,22 21 0</inkml:trace>
  <inkml:trace contextRef="#ctx0" brushRef="#br0" timeOffset="17152.9">24257 318 0,'0'0'0,"-21"0"16,0 0-16,21 21 16,0 0-16,0 0 0,-22 21 0,22 1 15,0-22-15,0 21 0,-21 22 16,21-22-16,0 0 0,0 22 0,0-22 16,0 22-16,0-22 0,0 0 15,0 1-15,0-1 0,0 0 0,0 1 16,-21-22-16,21 0 0,0 0 0,-21 0 15,21 1-15,-21-22 16,0 0 0,21-22-16,0 1 15,0 0-15,0-21 16,0 21-16,0-22 0,21 22 0,0-21 16,21-1-16,-21 1 0,1 0 15,20 21-15,-21-22 0,21 22 0,1 0 16,-22 21-16,21 0 0,1 0 15,-22 0-15,21 0 0,-21 21 0,22 0 16,-22 0-16,0 22 0,-21-22 0,0 21 16,0-21-16,0 22 0,0-22 15,0 21-15,-21-21 0,0 1 0,-1-1 16,1 0-16,21 0 0,-21 0 0,0-21 16,21 21-16,0 1 15,21-22 1,0-22-16,0 1 15</inkml:trace>
  <inkml:trace contextRef="#ctx0" brushRef="#br0" timeOffset="17576.66">25188 804 0,'0'0'15,"0"-42"1,-21 42-16,0 0 0,0 0 15,0 0-15,-1 0 0,1 0 16,0 21-16,-21 0 0,21 1 0,-1-1 16,-20 0-16,21 21 0,0-21 15,0 22-15,-1-22 0,1 0 0,21 0 16,0 22-16,0-22 0,0 0 16,0 0-16,21-21 15,1 0-15,-1 0 0,0 0 16,0 0-16,21 0 0,-20 0 15,-1-21-15,0 0 0,21 21 0,-21-21 16,1-1-16,-1 1 0,-21-21 0,21 21 16,-21 0-16,21-1 0,-21-20 15,0 21-15,0 0 0,0 42 32,0 21-17,0-21-15,0 1 0,0 20 0,0-21 16,0 21-16,0-20 0,0 20 0,0-21 15,0 0-15,0 0 0,0 1 16,0-1-16,21-21 16,0 0-16,1 0 0,-1 0 15,0 0-15</inkml:trace>
  <inkml:trace contextRef="#ctx0" brushRef="#br0" timeOffset="17884.93">25633 847 0,'0'-21'0,"0"42"0,0-64 0,0 22 16,0 0-16,-21 21 16,21 21-1,-22 0-15,1 22 0,21-22 16,-21 21-16,21 1 0,-21-1 0,0 0 16,21 1-16,0 20 0,-21-21 0,21 1 15,-22 20-15,22-20 0,-21 20 16,21-21-16,0 22 0,0-1 0,0-20 15,0 20-15,0-20 0,-21 20 0,21-21 16,-21 1-16,21-1 0,0-21 0,0 22 16,0-22-16,0 0 0,0 0 15,0-42 17,0 0-32,0 0 0,0-1 0,21-20 15,0 21-15,-21-21 0,21-1 16</inkml:trace>
  <inkml:trace contextRef="#ctx0" brushRef="#br0" timeOffset="18137.79">25590 1058 0,'0'-42'15,"0"84"-15,0-126 0,0 63 0,0-22 0,0 22 16,0 0-16,0 0 0,0 0 0,22-1 16,-1 22-1,0-21-15,0 21 0,0 0 0,22 0 16,-22 0-16,0 0 0,0 21 0,0 1 15,0-1-15,1 21 0,-22-21 16,0 0-16,0 22 0,0-22 0,0 0 16,-22 0-16,1 22 0,0-22 0,0-21 15,-21 21-15,20 0 0,1-21 0,0 21 16,0-21-16,0 0 16,42-21 15</inkml:trace>
  <inkml:trace contextRef="#ctx0" brushRef="#br0" timeOffset="18468.59">25929 1037 0,'21'0'0,"22"0"16,-22-21-1,0 21-15,0 0 0,0-21 16,0 21-16,1-21 0,-1 21 0,0-21 15,0-1-15,0 22 0,0-21 0,-21 0 16,0 0-16,0 0 0,0 0 16,0-1-16,0 1 0,-21 21 15,0 0-15,0 0 16,0 0-16,0 21 0,-1 1 0,-20-1 16,21 21-16,0-21 0,0 22 15,-1-1-15,1-21 0,21 21 0,0-20 16,0-1-16,0 0 0,0 0 0,0 0 15,21 0-15,1-21 0,-1 0 16,-21 22-16,42-22 0,-21 0 0,0 0 16,1 0-16,-1 0 0,0 0 0,0 0 15,0-22-15,0 22 0,1-21 16</inkml:trace>
  <inkml:trace contextRef="#ctx0" brushRef="#br0" timeOffset="23761.07">9398 466 0,'0'0'0,"0"-21"32</inkml:trace>
  <inkml:trace contextRef="#ctx0" brushRef="#br0" timeOffset="25608.53">9398 466 0,'0'42'16,"0"-84"-16,0 105 0,0-42 16,0 1-16,0-1 0,0 0 15,0 0-15,0 0 0,0 22 16,0-22-16,0 21 0,0-21 0,21 22 16,-21-1-16,0 0 0,21 1 0,-21-22 15,21 21-15,-21 0 0,0 1 16,0-22-16,22 21 0,-22 1 0,0-22 15,21 21-15,-21-21 0,0 22 0,0-22 16,0 0-16,0 21 0,0-21 0,0 22 16,0-22-16,0 0 0,0 21 15,0-20-15,0 20 0,0-21 0,0 21 16,0-20-16,0 20 0,0-21 0,0 21 16,0-20-16,0 20 0,0-21 15,0 0-15,0 22 0,0-22 16,0 0-16,0 21 0,0-21 0,0 1 15,0-1-15,0 21 0,0-21 0,0 0 16,0 1-16,21-1 0,-21 21 0,0-21 16,0 0-16,0 1 0,0-1 0,0 21 15,0-21-15,0 0 0,0 1 16,0 20-16,0-21 0,0 0 0,0 22 16,0-22-16,0 0 0,0 0 0,0 21 15,0-20-15,0-1 0,0 0 0,0 21 16,0-21-16,0 1 0,0-1 0,0 0 15,0 0-15,0 0 0,0 0 16,-21 1-16,21-1 0,0 0 16,0 0-16,0 21 0,0-20 0,0-1 15,-21 21-15,21-21 0,-22 0 0,22 22 16,0-22-16,0 21 0,0-21 0,0 22 16,0-22-16,0 21 0,0-21 0,0 22 15,0-22-15,0 21 0,0-21 16,0 22-16,0-22 0,0 0 0,0 21 15,0-20-15,0-1 0,0 21 0,0-21 16,0 22-16,0-22 0,0 21 0,0-21 16,0 22-16,0-22 0,0 21 0,0 0 15,0-20-15,0 20 0,0 0 16,0-21-16,0 22 0,0-1 16,0-21-16,0 22 0,0-1 0,0-21 15,0 21-15,0 1 0,0-22 0,0 21 16,0-21-16,0 22 0,0-22 0,0 21 15,0-21-15,0 22 0,0-1 0,0-21 16,0 22-16,0-1 0,0-21 0,0 21 16,0-20-16,0 20 0,0 0 15,0-21-15,0 22 0,0-22 0,0 21 16,0 1-16,0-22 0,0 21 0,0-21 16,0 22-16,0-1 0,0-21 0,0 21 15,0 1-15,0-22 0,0 21 16,0 1-16,0-1 0,0-21 0,0 21 15,0 1-15,0-22 0,0 21 0,0 1 16,0-22-16,0 21 0,0 0 16,0-20-16,0 20 0,0 0 0,0-21 15,0 22-15,0-1 0,0-21 0,0 22 16,0-1-16,0 0 0,0 1 0,0-1 16,0 0-16,0-21 0,0 22 0,0-1 15,0 0-15,0 1 0,0-1 0,0 0 16,22 1-16,-22-1 0,0-21 15,21 22-15,-21-1 0,0 0 16,0 1-16,0-1 0,0 0 0,21 1 16,-21-1-16,21 0 0,-21 1 0,0-1 15,0 0-15,0 1 0,21 20 0,-21-21 16,0 1-16,0-1 0,0 0 0,0 1 16,0-1-16,0 0 0,0 22 0,21-22 15,-21 1-15,0-1 0,0 0 0,0 22 16,0-22-16,0 0 0,22 1 15,-22-1-15,0 0 0,0 22 0,0-22 16,0 1-16,0-1 0,0 0 0,0 1 16,0-1-16,0 0 0,0 1 0,0 20 15,0-21-15,0 1 0,0-1 16,0 22-16,0-22 0,0 0 0,0 22 16,0-22-16,0 0 0,0 1 0,0 20 15,0-20-15,-22-1 0,22 0 16,0 1-16,-21 20 0,21-21 0,0 1 15,0 20-15,0-20 0,0 20 0,-21-21 16,21 1-16,0 20 0,0-20 0,-21-1 16,21 21-16,0-20 0,0-1 0,0 22 15,0-22-15,-21 21 0,21 1 0,0-22 16,-21 22-16,21-1 0,0-20 16,0 20-16,0 1 0,0-1 0,0-21 15,-22 22-15,22-1 0,0-20 16,0 20-16,-21 1 0,21-1 0,0 1 15,0-1-15,0 1 0,0-22 0,0 22 16,0-1-16,0 1 0,0-1 0,0-21 16,-21 22-16,21-1 0,0 1 0,0-1 15,0 1-15,0-1 0,-21-20 0,21 20 16,0 1-16,0-1 0,0-20 16,0 20-16,0 1 0,0-22 0,-21 21 15,21 1-15,0-22 0,0 22 0,0-1 16,0 1-16,0-1 0,0 1 0,0-22 15,0 22-15,-21-1 0,21 1 16,0-22-16,0 21 0,0 1 0,0-1 16,0 1-16,0-1 0,0 1 15,0-22-15,0 22 0,-22-1 0,22 1 16,0-1-16,-21 1 0,21-22 0,0 22 16,0-1-16,0 1 0,0-1 0,0 1 15,0-1-15,0 1 0,0-1 0,0 1 16,0-1-16,0-21 0,0 22 0,0-1 15,0 1-15,0-1 0,0 1 16,0-1-16,0 1 0,0-1 0,0 1 16,0-22-16,0 22 0,0-1 0,0 1 15,0-1-15,21-20 0,-21 20 16,0 1-16,22-1 0,-22-21 0,0 22 16,0-1-16,0 1 0,0-22 0,0 22 15,0-22-15,0 22 0,-43 41 0,43-41 16,0-22-16,0 1 0,64-1 15,-43 0-15,-21 1 0,0-1 0,-21 0 16,21 1-16,0 20 0,-21-21 0,21 1 16,-22 20-16,22-20 0,-21-1 0,21 21 15,0-20-15,0 20 0,0-20 0,0-1 16,-21 21-16,21-20 0,0 20 16,0-20-16,0 20 0,0-21 0,0 22 15,0-22-15,0 1 0,0 20 16,0-21-16,0 1 0,0-1 0,0 0 15,0 1-15,0-1 0,-21-21 16,21 22-16,0-1 0,63-338 63</inkml:trace>
  <inkml:trace contextRef="#ctx0" brushRef="#br0" timeOffset="27429.07">17653 21 0,'0'0'0,"0"-21"32,0 42-1,0 0-31,-148 1 0,232 697 62,-84-655-46,0-22 0,0 0-16,0 22 0,0-22 0,0 1 15,0 20-15,0 1 0,0-22 0,0 21 16,-21 1-16,21-1 0,0 1 0,0-1 16,0 1-16,0-1 0,0 1 15,0 21-15,0-22 0,0 1 0,0-1 16,0 1-16,0-1 0,0 1 0,0 20 15,0-20-15,0-1 0,21 22 0,-21-22 16,0 1-16,0 21 0,0-22 16,22 1-16,-22 20 0,0-20 15,21 20-15,-21-20 0,0-1 0,0 22 16,0-21-16,0 20 0,0-20 0,21 20 16,-21-20-16,0 21 0,0-22 0,0 22 15,21-1-15,-21 1 0,0 0 0,0-1 16,0 1-16,0 0 0,0-1 0,21 1 15,-21 0-15,0-1 0,0 1 16,0 0-16,0 21 0,0-22 0,0 1 16,0 0-16,0-1 0,0 1 0,0 0 15,0 20-15,0-20 0,0 0 16,0-1-16,0 22 0,0-21 0,0 21 16,0-22-16,0 22 0,-21 0 0,21-21 15,0 21-15,0-22 0,-21 22 0,21 0 16,-21-21-16,21 20 0,0 1 0,0 0 15,-21-21-15,21 21 0,-22-1 0,22 1 16,0-21-16,0 21 0,0 0 16,-21-1-16,21 1 0,-21 0 0,21 0 15,0 0-15,0 0 0,-21-1 0,21 1 16,-21 21-16,21-21 0,0 0 16,0 0-16,-21 0 0,21-1 0,-22 22 0,22-21 15,-21 0-15,21 0 0,-21 0 16,21 0-16,0 21 0,-21-22 0,0 1 15,21 0-15,-21 0 0,21 0 0,0 0 16,-22-1-16,1 22 0,0-21 0,21 0 16,-21 0-16,0 0 0,21 0 0,-21 21 15,-1-22-15,1 1 0,21 0 0,-21 0 16,0 21-16,0-21 0,0 0 16,-1-1-16,1 1 0,0 0 0,0 0 15,21 0-15,-21 0 0,0 21 0,-1-22 16,22 1-16,0 0 0,-21-21 15,21 21-15,-21-1 0,21 1 0,-21 0 16,21 0-16,0 0 0,0-22 0,0 22 16,0 0-16,-21-21 0,21 21 0,0-22 15,0 22-15,0-21 0,0 21 16,0-22-16,0 1 0,0 21 0,0-22 16,0 1-16,0 0 0,0-1 0,0 1 15,-21 0-15,21-1 0,0 1 0,0 0 16,0-1-16,0 1 0,0-21 0,0 20 15,0 1-15,0 0 0,0-22 16,-22 22-16,22-1 0,0-20 0,0 21 16,0-22-16,0 22 0,0-22 0,0 22 15,-21 0-15,21-22 0,0 22 16,0-22-16,0 1 0,0 20 16,0-20-16,0 21 0,0-22 0,0 22 15,0-22-15,0 22 0,0 0 0,0-1 16,0-20-16,0 20 0,21-20 15,-21 21-15,0-1 0,22 1 0</inkml:trace>
  <inkml:trace contextRef="#ctx0" brushRef="#br0" timeOffset="29381.62">21950 127 0,'0'0'0,"0"21"31,0 0-31,0 1 16,0-1-16,0 21 0,21 784 62,-21-805-62,0 0 0,0 0 0,0 21 16,0 22-16,0-1 0,0-20 0,0 41 15,0-20-15,0-1 0,0 22 16,0-21-16,0 20 0,0-20 0,0 20 16,0-20-16,-21 21 0,21-22 0,-21 1 15,21 20-15,-22-20 0,22 20 16,0-20-16,-21-1 0,21 1 15,-21 21-15,0-22 0,0 1 0,21-22 16,-21 21-16,-1 1 0,1 21 0,0-22 16,0 1-16,0-1 0,0 22 0,-1-22 15,1 22-15,0-22 0,0 22 0,0 0 16,0-1-16,21-20 0,0 21 16,0-1-16,0 1 0,0 0 0,0-1 15,0-20-15,0 20 0,0-20 0,0 21 16,0-1-16,0-20 0,0 20 15,0 1-15,0 0 0,0-1 0,-22-20 16,22 21-16,0-1 0,0 22 0,0-21 16,0-1-16,0 1 0,0 21 15,0-21-15,0-1 0,0 22 0,0-21 16,0 21-16,0-1 0,0-20 0,0 21 16,0-21-16,22 20 0,-22-20 0,0 21 15,21 0-15,0-22 0,0 22 0,-21 0 16,21 0-16,0 0 0,1 0 0,-22-1 15,21 1-15,0 0 0,0 0 16,-21 0-16,21-22 0,0 22 0,-21 0 16,0 0-16,22 21 0,-22-21 15,21 0-15,-21-1 0,0 1 0,21 0 16,0 0-16,-21 0 0,0 0 0,21 21 16,-21-22-16,21 1 0,1 0 0,-22 0 15,0 0-15,21 21 0,0-21 0,-21-1 16,0 1-16,21 0 0,-21 0 0,21 0 15,-21 21-15,21-21 0,-21-1 0,0 1 16,0 0-16,0 0 0,0 0 0,0 0 16,0-1-16,0 1 0,0 0 0,0 0 15,0 0-15,0 0 0,0-1 16,0 22-16,0-21 0,-21 0 0,21-21 16,0 21-16,-21-1 0,0 1 15,0 0-15,21 0 0,-21 0 0,-1 0 16,22-1-16,-21 1 0,0 0 0,0 0 15,0 0-15,0 0 0,-1-22 0,22 22 16,-21 0-16,0 0 0,0-22 16,0 22-16,0 0 0,21-21 0,-22 21 15,1-22-15,0 22 0,21-21 0,-21 21 16,0-22-16,21 22 0,-21-21 0,21 21 16,0-22-16,-22 1 0,22 21 0,-21-22 15,21 1-15,0 0 0,0-1 16,0 22-16,0-21 0,0 0 0,0-1 15,0 1-15,0-22 0,0 22 16,0 0-16,0-1 0,0 1 0,0 0 16,0-22-16,0 22 0,0 0 15,0-22-15,0 22 0,0-22 0,21 1 16,-21 20-16,0-20 0,22-1 0,-22 22 16,0-21-16,0-1 0,0 1 0,0-1 15,0 1-15,0-22 0,0 21 16,0-20-16,0 20 0,0-20 0,0-1 15,-22-42 1,-147 0 62</inkml:trace>
  <inkml:trace contextRef="#ctx0" brushRef="#br0" timeOffset="31952.4">212 2752 0,'0'0'0,"-22"0"16,1 0-16,0 0 15,0-21-15,0 21 16,21-22 0,127 128 46,-106-106-62,0 0 16,0 0-16,22 21 0,-22-21 15,21 0-15,0 0 0,1 0 0,-1 0 16,0 22-16,22-22 0,-22 0 16,22 0-16,-22 0 0,22 0 0,20 0 15,-20 0-15,20 21 0,1-21 16,0 0-16,-1 0 0,1 0 0,0 0 15,21 21-15,-22-21 0,1 0 0,0 0 16,20 0-16,1 21 0,-21-21 16,21 21-16,0-21 0,-1 0 15,1 0-15,0 0 0,0 0 0,0 21 16,-22-21-16,22 0 0,0 0 16,0 22-16,0-22 0,0 0 0,-22 0 15,22 21-15,0-21 0,-21 0 0,20 0 16,-20 0-16,21 21 0,0-21 0,-22 0 15,22 0-15,0 21 0,0-21 16,-21 0-16,20 21 0,-20-21 0,21 0 16,-21 21-16,20 1 0,-20-22 0,0 0 15,-1 21-15,22-21 0,-21 0 0,0 21 16,-1-21-16,1 0 0,0 21 16,-1-21-16,1 0 0,0 0 15,-1 21-15,1-21 0,0 0 0,-1 0 16,22 0-16,-21 21 0,-1-21 0,1 0 15,0 0-15,-22 0 0,22 22 0,0-22 16,-1 0-16,1 0 0,0 0 16,-1 0-16,1 0 0,21 21 0,-22-21 15,1 0-15,0 0 0,-1 0 0,1 0 16,0 0-16,-1 0 0,1 0 0,0 0 16,21 0-16,-22 0 0,1 0 15,0 0-15,20 0 0,-20 0 0,0 0 16,-1 0-16,22 0 0,-21 0 0,21 0 15,0 0-15,-1 0 0,1 0 16,0 0-16,-21 0 0,21 0 0,-1-21 16,1 21-16,0 0 0,0 0 15,-21 0-15,20-22 0,1 22 0,0 0 16,0 0-16,-21-21 0,20 21 0,-20 0 16,21-21-16,0 0 0,0 21 0,-22 0 15,22-21-15,0 21 0,0 0 0,0-21 16,-22 21-16,22-22 0,0 22 15,0 0-15,0-21 0,-22 0 0,22 21 16,0 0-16,0-21 0,0 21 0,-1 0 16,-20-21-16,21 0 0,0 21 0,0 0 15,-1-22-15,1 22 0,-21-21 16,21 21-16,0-21 0,-1 21 0,1-21 16,-21 21-16,21-21 0,0 0 15,-1 21-15,22-22 0,-21 22 0,0-21 16,0 21-16,0-21 0,0 21 0,-1-21 15,1 21-15,0 0 0,21-21 0,-21 0 16,0 21-16,21-22 0,-21 22 16,-1-21-16,22 21 0,-21 0 0,0 0 15,0-21-15,21 0 0,-21 21 0,21-21 16,-21 21-16,21-21 0,-22 21 16,22 0-16,-21-22 0,21 1 0,0 21 15,0-21-15,-21 21 0,21 0 16,0-21-16,0 21 0,-21 0 0,21 0 15,0-21-15,0 21 0,0-21 0,0 21 16,0 0-16,0 0 0,-21 0 0,21 0 16,0-22-16,0 22 0,0 0 15,-21 0-15,21 0 0,0 0 0,0 0 16,-22 0-16,22 0 0,0 0 0,-21 0 16,21 0-16,-21 0 0,21 0 0,-21 0 15,0 0-15,0 0 0,-1 0 16,22 0-16,-21 0 0,21 0 0,-21 0 15,0 0-15,21 0 0,-21 0 16,0 0-16,-22 0 0,22 0 0,0 0 16,0 0-16,0 0 0,-22 0 15,22 0-15,0 0 0,-21 0 0,20 0 16,-20 0-16,21 22 0,-21-22 0,20 0 16,-20 0-16,21 0 0,-21 21 0,-1-21 15,22 0-15,-21 0 0,-1 21 16,1-21-16,0 0 0,-1 0 0,1 0 15,0 21-15,-22-21 0,22 0 0,0 0 16,-22 0-16,1 0 0,-1 0 0,1 0 16,-1 0-16,-21 0 0,22 0 15,-22 0-15,1 0 0,20 0 16,-21 0-16,1 0 0,-1 0 0,-21 0 16,22 0-16,-1 0 0,-21 0 0,0 0 15,0 0-15,-63 0 31,-614 127 16</inkml:trace>
  <inkml:trace contextRef="#ctx0" brushRef="#br1" timeOffset="37103.66">2709 4128 0,'0'0'0,"0"-22"31,0 1-16,0 0-15,0 0 16,0 0 0,0 0-16</inkml:trace>
  <inkml:trace contextRef="#ctx0" brushRef="#br1" timeOffset="37320.53">2709 4170 0,'0'190'16,"-21"-147"-1,42-276-15,-232 1672 47,211-1418-31,0 1-16,0-1 16,0 0-16,0 0 0,-22 0 0,22 0 15,0 1-15,0-1 0,0-42 31,0-1-31,0 1 16,0-21-16,0 21 0,22-22 16,-22-20-16,21 21 0,-21-1 0</inkml:trace>
  <inkml:trace contextRef="#ctx0" brushRef="#br1" timeOffset="37692.89">2286 4149 0,'0'0'0,"0"-21"16,0-1-16,21 22 0,0-21 0,22-21 16,-22 21-16,21 0 15,0-1-15,22 1 0,-22 0 0,22 21 16,-1 0-16,1 0 0,-1 0 0,-20 0 15,-1 21-15,0 0 0,1 22 16,-22-22-16,0 21 0,-21 22 0,0-22 16,0 0-16,-21 1 0,-22 20 15,22-20-15,-21-1 0,0 0 0,-1 1 16,1-1-16,0-21 0,-1 0 16,22 0-16,-21 1 0,21-1 0,-1 0 15,1-21-15,42-21 47,1 21-47,-1-21 0,-21-1 16,21 22-16,21-21 0,-21 0 0</inkml:trace>
  <inkml:trace contextRef="#ctx0" brushRef="#br1" timeOffset="38136.64">3154 4191 0,'0'0'0,"0"21"16,0 0-1,0 1-15,-21 20 0,21-21 16,-22 21-16,1-20 0,21 20 0,0 0 16,0-21-16,-21 22 0,21-1 15,0-21-15,0 0 0,0 1 0,0-1 16,0 0-16,0 0 0,21-21 15,0 0-15,1 0 0,-1 0 16,0 0-16,0 0 0,21 0 0,-20-21 16,-1 0-16,0-22 0,21 22 15,-21 0-15,1-21 0,-1-1 0,21 22 16,-21-21-16,-21 0 0,21-1 16,-21 1-16,22 0 0,-22 20 15,0-20-15,0 21 0,-22 42 31,86 339 79</inkml:trace>
  <inkml:trace contextRef="#ctx0" brushRef="#br1" timeOffset="38565.39">3873 3768 0,'0'0'0,"0"21"15,0 0-15,0 0 0,0 0 16,0 1-16,-21 20 0,21 0 0,0 1 16,-21 20-16,21-21 0,0 22 0,0-22 15,-21 22-15,21-22 16,-21 22-16,21-22 0,0 0 0,0-21 16,0 22-16,0-22 0,0 0 15,0 0-15,0 0 0,0 1 0,0-44 47,0 1-47,0 0 0,0 0 16,0 0-16,0 0 0,21-1 15,0-20-15,0 21 0,-21 0 0,21-22 16,1 22-16,20 0 0,-21 0 0,0 0 16,0 21-16,1 0 0,-1 0 15,21 0-15,-21 0 0,0 0 16,1 21-16,-1 0 0,-21 0 0,0 22 15,0-22-15,0 21 0,0-21 16,0 0-16,-21 22 0,-1-22 0,1 21 16,0-21-16</inkml:trace>
  <inkml:trace contextRef="#ctx0" brushRef="#br1" timeOffset="38676.35">3810 4763 0,'-21'-64'32,"42"128"-32,42-234 46,-41 170-30,-1-21-16</inkml:trace>
  <inkml:trace contextRef="#ctx0" brushRef="#br1" timeOffset="39457.07">4445 3768 0,'0'0'0,"0"21"31,0 0-31,-21 0 0,21 0 16,0 22-16,-43-1 0,43 0 15,0 22-15,0-22 0,0 1 0,-21 20 16,21-21-16,-21 22 0,21-22 15,-21 1-15,21-1 0,0 0 0,0 1 16,0-22-16,0 21 0,0-21 0,0 0 16,0 1-16,21-1 15,0-21-15,0 0 0,1 0 16,-1 0-16,0-21 0,21 21 0,-21-22 16,1 1-16,-1 0 0,0 0 15,0 0-15,21-22 0,-20 22 16,-1-21-16,0 21 0,-21-22 0,21 22 15,0 0-15,0 0 0,-21 0 16,0 42 0,0 0-16,0 0 15,0 0-15,0 22 0,0-22 0,0 21 16,0-21-16,-21 1 0,21 20 0,0-21 16,678-360 124,-678 361-109,0-1-31,0 0 16,0 0 0,21-21 15,-21-21-31,0 0 16,0 0-16,0-1 15,0 1-15,0 0 16,0 0-16,0 0 0,-21 0 15,-1 21-15,1 0 16,0 0-16,0 0 16,0 0-16,0 21 0,21 0 0,-22 0 15,1 0-15</inkml:trace>
  <inkml:trace contextRef="#ctx0" brushRef="#br1" timeOffset="39543.57">5101 4466 0,'0'43'16,"0"-22"-16,0-85 15,0 149-15,21-64 0,0 0 16,1 0-16,-1-21 0,0 22 15,0-22-15,-21 21 0,21-21 0</inkml:trace>
  <inkml:trace contextRef="#ctx0" brushRef="#br1" timeOffset="39964.41">4974 3747 0,'0'0'0,"0"21"16,0 0-16,0 0 15,0 0 1,21-21-1,0 0-15,1 0 16,-1-21-16,-21 0 0,21 0 16,-21 0-16,0-1 15,0 1-15</inkml:trace>
  <inkml:trace contextRef="#ctx0" brushRef="#br1" timeOffset="40024.37">4974 3641 0,'0'21'15,"0"0"-15,0-63 0,-21 105 16,21-42-16,-21-21 0</inkml:trace>
  <inkml:trace contextRef="#ctx0" brushRef="#br1" timeOffset="41600.03">5546 4297 0,'0'0'16,"0"-21"47,0 0-63,0-1 15,0 1 1,-22 21-16,1 0 0,0 0 15,0 0-15,0 0 16,0 0-16,-1 0 0,1 0 16,0 0-16,0 21 0,0 1 0,0-1 15,-1 0-15,22 0 0,-21 0 0,0 0 16,-64 424 31,107-445-16,-1 0-31,0 0 16,0 0-16,0 0 0,0 0 0,1 0 15,-1 0-15,0 0 0,0 0 0,0 0 16,0 0-16,22 0 0,-22 0 16,0 0-16,21-21 0,-20 21 0,-1-21 15,21 21-15,-21-22 0,0 1 0,1 21 16,20-21-16,-21 21 0,0-21 15,-42 21 17,0 0-17,0 0-15,0 21 0,-1 21 0,-359-20 63,360-22-48,21-22 1,-21 22-16,0-21 0,0 21 0,21-21 16,0 0-16,-21 0 0,-1 0 15,22-1-15,0-20 16,0 21-16,0 0 0,0 0 0,0-1 16,0 1-16,0 0 0,0 0 0,0-21 15,22 20-15,-1 1 0,0 0 16,0 21-16,-21-21 0,21 0 0,0 21 15,1 0-15,-1 0 0,0-21 16,0 21-16,0 0 0,0 0 16,-21 21-16,0 0 62,-21-21-31,0 0-15,0 0-16,0 0 16,0 0-1,21-21-15,-22 21 16,1-21-16,21-1 0</inkml:trace>
  <inkml:trace contextRef="#ctx0" brushRef="#br1" timeOffset="42179.99">5038 3768 0,'0'0'0,"0"21"16,0 0-1,0 0-15,0 0 16,21-21 15,0 0-31,0 0 16,0-21-16,0 0 16,-21 0-16,0 0 15,0 0-15,-21-1 31,0 22-31,0 0 0,0 0 16,0 0-16,21 22 16,0-1-16,-22-21 0,22 21 0,-21 0 15,21 0-15,0 0 0,0 1 16,0-1-16,0 0 16,21-21-1,1 0 1,-22-21-1,0 0 1,0-1-16</inkml:trace>
  <inkml:trace contextRef="#ctx0" brushRef="#br1" timeOffset="42915.67">4276 4572 0,'0'0'0,"0"21"16,-22 0-1,1-21-15,21 22 0,-21-1 16,0-21-16,0 21 0,-22 0 16,22-21-16,0 21 0,-21 0 0,21-21 15,-1 22-15,-20-22 0,21 0 16,0 21-16,0-21 0,-1 0 0,1 0 15</inkml:trace>
  <inkml:trace contextRef="#ctx0" brushRef="#br1" timeOffset="45040.71">10880 4043 0,'0'0'0,"21"0"32,0 0-17,0 0-15,-21-21 0,21 21 16,0-21-16,1-1 16,-1 1-16,-21 0 0,21 21 0,-21-21 15,0 0-15,0 0 16,0-1-16,0 1 0,-21 21 0,0-21 15,-1 0-15,1 21 0,-21 0 0,0 0 16,20 0-16,-20 0 0,21 0 16,-21 21-16,-1-21 0,22 21 15,-21 22-15,21-22 0,-22 21 0,22 0 16,0 1-16,0-1 0,0 0 16,-1 22-16,1-22 0,0 1 0,21-1 15,-21 0-15,21-21 0,0 1 0,0-1 16,0 0-16,21 0 0,0-21 15,0 0-15,1 0 0,-1 0 0,0 0 16,21 0-16,-21-21 0,22 0 0,-22 0 16,21-1-16,-21-20 0,22 21 15,-1-21-15,-21-1 0,22 1 0,-22 0 16,0 20-16,0-20 0,0 0 16,0-1-16,-21 22 0,22-21 15,-22 21-15,0 0 0,0 42 31,0 21-31,0-21 0,0 22 16,0-1-16,-22 0 0,22 1 0,0-22 16,0 21-16,0 0 0,0 1 15,0-22-15,0 0 0,22 0 0,-1 0 16,-21 1-16,21-1 0,0-21 0,21 0 16,-20 0-16,-1 0 0,0 0 15,0-21-15,21-1 0,-20 22 0,-1-21 16,21-21-16,-21 21 0,0 0 0,22-22 15,-22 1-15,0 21 16,0-22-16,0 1 0,-21 0 0,0 21 16,22-1-16,-22 1 0,0 0 0,0 42 31,0 0-31,0 1 0,0-1 16,-22 21-16,22 0 0,0-20 0,-21 20 15,0-21-15,21 21 0,-21-20 16,21 20-16,-21-21 0,21 0 0,0 0 15,0 1-15,0-1 16,0-42 0,0-1-16,21 1 15,0 0-15,-21-21 0,21 21 16,0-22-16,-21 22 16,22-21-16,-1 21 0,0-22 0,-21 22 15,21 0-15,-21 0 0,21 0 0,0 21 16,-21 21-1,22 0-15,-22 0 0,0 0 16,0 22-16,0-22 0,0 0 0,21 21 16,-21-21-16,21 1 0,-21-1 15,21 0-15,-21 0 0,21-21 0,0 21 16,1-21-16,-1 0 0,0 0 0,0 0 16,0 0-16,0 0 15,1 0-15,-1 0 0,21-21 0,-21 0 16,22 0-16,-22 0 0,21-1 0,-21 1 15,0 0-15,1-21 0,-1 21 16,0-22-16,0 22 0,-21 0 0,0 0 16,21 0-16,-21 42 31,0 0-31,0 0 0,0 0 16,0 22-16,0-22 0,0 0 0,0 21 15,0-21-15,0 1 0,0-1 16,21 0-16,-21 0 0,22 0 15,-1-21-15,0 0 0,0 0 16,0 0-16,0 0 16,1-21-16,-1 0 0,21 0 0,-21 0 15,0-1-15,1 1 0,-1 0 0,0-21 16,0 21-16,-21-1 0,0-20 16,21 21-16,-21-21 0,21 20 0,-21 1 15,0 0-15,0 0 0,0 42 31,0 0-31,0 0 0,0 1 16,-21 20-16,0 0 0,21 1 16,-21-1-16,21 21 0,-21-20 15,0 20-15,21-20 0,-22 20 0,1-21 16,21 22-16,0-1 0,-21-20 0,0 20 16,0 1-16,21-22 0,-21 22 15,21-1-15,-22-21 0,1 1 0,0-1 16,0 0-16,0 1 0,0-22 0,-1 0 15,1 0-15,-21 0 0,-22 1 16,22-22-16,0 0 0,-1 0 16,1 0-16,0-22 0,-1 1 0,1 0 15,0 0-15,-1 0 0,1 0 0,21-1 16,0 1-16,0 0 0,-1-21 16,22 21-16,-21-1 0,21 1 15,0 0-15,0 0 0,21 0 0,1 0 16,-1-1-16,0 1 0,0 0 15,21-21-15,1 21 0,-1-1 0,0-20 16</inkml:trace>
  <inkml:trace contextRef="#ctx0" brushRef="#br1" timeOffset="45604.39">12806 4001 0,'0'0'0,"0"21"16,0 0-16,0 0 0,0 0 0,-21 0 15,-1 1-15,22 20 0,-21-21 16,21 0-16,0 22 0,0-22 0,0 0 16,0 0-16,21-21 31,-21-21-31,22 0 15,-1 0-15,0-1 0,0 1 16,0 0-16,0-21 0,1 21 16,-1-1-16,-21 1 0,21 0 0,-21 0 15,21 0-15,0 42 16,-21 0 0,0 0-16,21 22 0,-21-22 0,0 21 15,0-21-15,0 22 0,22-22 16,-22 0-16,21 0 0,0 0 0,-21 0 15,21 1-15,0-22 0,0 0 0,1 0 16,-1 0-16,0 0 0,0 0 16,0 0-16,22 0 0,-22-22 0,0 1 15,0 0-15,0-21 0,0 21 16,1-1-16,-22-20 0,21 21 0,-21-21 16,0-1-16,0 1 0,0 21 15,0-22-15,0 1 0,-21 21 0,-1 0 16,1 0-16,0 21 0,0 0 0,21-22 15,-21 22-15,0 0 0,-1 0 16,1 0-16,0 22 0,21-1 16,-21 0-16,21 0 0,0 0 15,0 0-15,0 1 0,21-22 16,0 0-16,0 0 16</inkml:trace>
  <inkml:trace contextRef="#ctx0" brushRef="#br1" timeOffset="46101.62">13906 3408 0,'0'0'0,"0"21"15,-21 0-15,21 0 0,0 22 16,-21-1-16,0 0 0,0 1 15,21 20-15,0-20 0,-21 20 0,-1 1 16,22-22-16,-21 21 0,21 1 16,0-22-16,-21 1 0,21-1 0,-21 0 15,21 1-15,-21-22 0,21 21 16,0-21-16,0 0 0,0-42 31,0 0-15,0 0-16,0-21 0,0 20 0,21-20 15,0 0-15,0-22 0,22 22 16,-22 0-16,21-1 0,-21 22 16,22-21-16,-22 21 0,21-1 0,0 1 15,-20 21-15,20 0 0,-21 0 0,0 0 16,0 21-16,1 1 0,-22-1 16,0 0-16,0 21 0,0-21 0,0 22 0,0-1 15,0-21-15,0 22 0,-22-1 16,1-21-16,0 21 0,0-20 15,0-1-15,21 0 0,0 0 0,-21 0 16,-1-21-16,22 21 16,22-42-1,-22 0 1,21 0-16,0 0 0,-21 0 0</inkml:trace>
  <inkml:trace contextRef="#ctx0" brushRef="#br1" timeOffset="46440.42">14393 4085 0,'0'0'0,"21"0"32,1 0-32,-1-21 0,0 0 0,0 21 15,0-21-15,0 0 0,1-1 16,-22 1-16,21 0 0,-21 0 15,0 0-15,0 0 0,0-1 16,-21 22-16,-1 0 16,1 0-16,0 22 15,0-22-15,0 21 0,0-42 16,296 317 78</inkml:trace>
  <inkml:trace contextRef="#ctx0" brushRef="#br1" timeOffset="46828.21">14838 3768 0,'0'0'0,"21"0"32,0 0-32,0 0 15,0 0-15,1 0 0,-1 0 0,0 0 16,0 0-16,0 0 0,22 21 0,-43 0 16,21 21-16,0-20 0,0-1 15,-21 21-15,0-21 0,0 22 0,0-22 16,0 21-16,0-21 0,-21 0 0,0 22 15,0-22-15,-1 0 16,1-21-16,21-21 31,0 0-31,0 0 16,0-1-16,0 1 0,21 0 0,1 0 16,-22-21-16,21 20 0,0-20 0,0 0 15,0 21-15,0-22 0,1 22 16,-22 0-16,21 0 0,0 0 0,0-1 15,0 22-15,0 0 16,1 0-16,-22 22 31</inkml:trace>
  <inkml:trace contextRef="#ctx0" brushRef="#br1" timeOffset="47068.06">15515 3979 0,'0'0'0,"21"0"16,0-21-16,1 0 0,-1 21 15,21-21-15,-21 0 0,0 0 16,-21-1-16,22 1 0,-22 0 0,0 0 16,0 0-16,0 0 0,0-1 0,0 1 15,-22 21 1,1 0-16,0 0 0,0 0 0,0 0 15,-22 21-15,22-21 0,-21 43 0,21-22 16,0 0-16,-1 21 0,1-20 0,21 20 16</inkml:trace>
  <inkml:trace contextRef="#ctx0" brushRef="#br1" timeOffset="47184">15981 4001 0,'0'0'0,"0"-22"16,0 1 0</inkml:trace>
  <inkml:trace contextRef="#ctx0" brushRef="#br1" timeOffset="49404.46">14457 3768 0,'0'0'0,"-21"21"47,-1 0-31,22 0-16,0 22 0,0-22 15,-21 21-15,21 0 0,-21 1 16,21-1-16,-21 0 0,21 1 0,0-22 15,0 21-15,-21 1 0,21-22 0,0 0 16,0 0-16,0 0 0,0 0 16,0 1-16,0-44 47,21 1-47,-21 0 0,21 0 15,-21-21-15,21 20 0,0 1 0,-21 0 16,0 0-16,22 0 0,-22 0 15,21-1-15,0 1 16,0 21-16,0 0 16,-21 21-16,21 1 15,1-1-15,-22 0 0,0 0 0,0 21 16,21-20-16,-21-1 0,21 0 0,-21 0 16,0 0-16,21 0 15,0-21-15,0 0 16,1 0-16,-1-21 15,-21 0-15,21 0 16,0 0-16,-21-22 0,0 22 0,0 0 16,21-21-16,-21 21 0,0-1 0,0-20 15,0 21-15,0 0 16,0 0-16,0-1 0,0 1 0,0 42 31,0 1-15,0-1-16,0 0 0,-21 0 15,0-21-15</inkml:trace>
  <inkml:trace contextRef="#ctx0" brushRef="#br1" timeOffset="50000.71">11112 4763 0,'0'0'0,"0"-22"15,0 1 1,0 0-16,0 0 16,-21 21-1,0 0-15,0 0 16,-21 21-16,20 0 0,-20 22 0,-21-1 15,-594 1080 32,657-1101-31,0 0-16,0 0 0,22 0 16,-1 1-16,0-1 0,21 0 0,-21-21 15,22 21-15</inkml:trace>
  <inkml:trace contextRef="#ctx0" brushRef="#br1" timeOffset="50952.72">11366 5313 0,'0'0'0,"-21"0"16,0 0-16,0 0 0,0 0 16,-22 0-16,22 0 0,-21 21 0,21 0 15,-22 0-15,1 1 0,0 20 16,-1-21-16,22 21 0,-21 1 0,21-22 16,0 21-16,-1 1 0,1-22 0,21 0 15,0 21-15,0-21 0,0 1 16,0-1-16,21-21 0,1 0 15,-1 0-15,21 0 0,-21 0 0,0-21 16,22 21-16,-22-22 0,21 1 0,-21 0 16,1 0-16,20 0 15,-21 0-15,0-22 0,-21 22 0,21-21 16,-21 21-16,0-1 0,0 1 0,0 0 16,0 0-16,0 0 15,-21 21 1,21 21-16,0 0 0,0 0 0,-21 0 15,21 1-15,0 20 0,0-21 16,0 21-16,0-20 0,0 20 0,0-21 16,0 0-16,0 0 0,0 1 0,21-1 15,0-21-15,1 21 0,-1-21 16,0 0-16,0 0 0,0 0 0,22 0 16,-22 0-16,0-21 0,21 0 15,-21-1-15,22 22 0,-22-21 0,0 0 16,21-21-16,-20 21 0,-22-1 15,21 1-15,-21 0 0,21-21 0,-21 21 16,0-1-16,0 1 0,0 0 16,0 42-1,-21 0-15,0 1 16,21-1-16,0 0 0,-22 0 0,1 21 16,0-20-16,21-1 15,-21 0-15,21 0 0,-21 0 0,0 0 0,21 1 16,0-1-16,0-42 47,0-1-47,0 1 0,21 0 0,0 0 15,-21 0-15,21 0 0,0-1 16,-21-20-16,21 21 0,1 0 0,-1 0 16,0-1-16,0 22 15,0 0 1,-21 22-16,0-1 0,21 0 0,-21 0 15,0 0-15,0 0 0,0 1 0,0-1 16,0 0-16,0 0 0,0 0 16,0 0-16,22 1 15,-1-22-15,0 0 0,0 0 16,0 0-16,0 0 0,1 0 16,-1-22-16,0 22 0,0-21 15,0 21-15,22-21 0,-22 0 0,-21 0 16,21 0-16,0-1 0,0 1 15,-21 0-15,0 0 16,0 42 0</inkml:trace>
  <inkml:trace contextRef="#ctx0" brushRef="#br1" timeOffset="50993.7">12107 5736 0,'0'43'31</inkml:trace>
  <inkml:trace contextRef="#ctx0" brushRef="#br1" timeOffset="51116.63">12213 5842 0,'42'0'15,"-84"0"-15,508-233 32,-466 212-17,0 0-15,0 0 16,0 0-16,0-1 0</inkml:trace>
  <inkml:trace contextRef="#ctx0" brushRef="#br1" timeOffset="51172.6">12552 5673 0,'0'21'15,"0"0"-15,0-63 0,0 105 0,0-20 0,0-1 16,-21-21-16</inkml:trace>
  <inkml:trace contextRef="#ctx0" brushRef="#br1" timeOffset="51206.58">12467 6181 0,'0'42'0,"0"43"15</inkml:trace>
  <inkml:trace contextRef="#ctx0" brushRef="#br1" timeOffset="51380.48">12065 6816 0,'0'0'0,"-21"-21"16,0 21-16,-1-22 16,1 1-16,21 0 0,0-21 0,0 21 15,0-1-15,0 1 16,0 0-16,0-21 0,0 21 0,0-1 16,43 1-16,-22 0 0,0-21 0,0 21 15,21-22-15,1 22 0,-1-21 0</inkml:trace>
  <inkml:trace contextRef="#ctx0" brushRef="#br1" timeOffset="52336.96">13928 4890 0,'0'0'0,"0"-22"16,-22 22 15,1 0-31,0 43 0,21-22 16,-21 21-16,21 22 0,-21-22 15,21 22-15,0-1 0,-21 22 0,21-22 16,-22 22-16,22 0 0,0-22 16,0 22-16,-21-1 0,0 1 0,0 0 15,0-22-15,21 22 0,-21-22 16,-1 1-16,22 21 0,0-22 0,-21 1 16,21-1-16,-21-21 0,21 1 0,0-1 15,-21 0-15,21-20 0,0-1 0,0 0 16,0-42-1,0 0-15,0-22 16,0 22-16,0-21 0,0-1 0,0 1 16,0-21-16,0 20 0,0-20 15,0 20-15,0-20 0,0-1 16</inkml:trace>
  <inkml:trace contextRef="#ctx0" brushRef="#br1" timeOffset="52634.02">13441 5101 0,'0'0'0,"0"-21"0,21 0 16,0 0-16,-21 0 0,21 21 15,22-22-15,-22 1 0,21 21 0,-21 0 16,22 0-16,20 0 0,-21 0 0,1 0 16,-1 21-16,0 22 0,1-22 15,-1 21-15,-21 1 0,0-1 16,-21 0-16,0 1 0,0-1 0,-21 0 15,0 1-15,0-1 0,-21 0 0,-1-21 16,1 22-16,0-22 0,20 0 16,-20 0-16,21 0 0,-21 1 0,20-22 15,22-22 17,22 22-32,-1-21 0,0 0 0,0 0 15,0 21-15,22-21 0,-22 0 0</inkml:trace>
  <inkml:trace contextRef="#ctx0" brushRef="#br1" timeOffset="53072.78">14478 5101 0,'0'0'0,"-21"0"0,0 0 15,-1 0-15,1 0 0,-21 21 16,21-21-16,0 22 0,-1-22 15,1 21-15,0 21 0,0-21 0,0 0 16,0 22-16,-1-22 0,1 0 0,0 21 16,0-20-16,21 20 0,0-21 15,0 0-15,0 0 0,0 1 16,0-1-16,21-21 16,0 0-16,22 0 0,-22 0 0,0-21 15,0-1-15,21 22 0,-20-21 16,-1 0-16,0 0 0,0-21 0,0 20 15,0 1-15,1 0 0,-22-21 0,0 21 16,0-1-16,0 1 0,0 0 16,0 42-1,0 22 1,0-22-16,0 0 0,0 21 16,0-21-16,0 22 0,0-1 15,0-21-15,0 0 0,0 22 0,0-22 16,0 0-16,21-21 0,-21 21 0,21 0 15,0-21-15,0 0 16,0 0-16,1 0 0,-1 0 0,0-21 16,-21 0-16,21 0 0,0 0 0,0 0 15</inkml:trace>
  <inkml:trace contextRef="#ctx0" brushRef="#br1" timeOffset="53204.71">14901 5122 0,'0'0'15,"-21"22"1,0-1-16,21 0 0,-21 0 0,0 0 16,-1 0-16,22 1 0,0 20 15,0-21-15</inkml:trace>
  <inkml:trace contextRef="#ctx0" brushRef="#br1" timeOffset="53416.37">15409 5165 0,'0'0'0,"0"-21"0,0-1 0,0-20 16,0 0-16,0-1 0,0 1 0,0 0 16,0-1-16,0 1 0,0 21 15,0 0-15,0 0 0,0 42 16,-21-21-16,21 42 15,-21-21-15,21 22 0</inkml:trace>
  <inkml:trace contextRef="#ctx0" brushRef="#br1" timeOffset="53528.31">15282 5249 0,'0'22'16,"0"41"-1,0-42-15,0-127 0,0 233 0,0-84 0,-21-22 16,21 0-16,0 0 0,0 0 16,0-42 15,21 21-31,0-21 0,1 0 0,-1 0 15</inkml:trace>
  <inkml:trace contextRef="#ctx0" brushRef="#br1" timeOffset="53617.26">16065 5334 0,'0'0'0</inkml:trace>
  <inkml:trace contextRef="#ctx0" brushRef="#br1" timeOffset="53652.23">15557 5398 0</inkml:trace>
  <inkml:trace contextRef="#ctx0" brushRef="#br1" timeOffset="53808.15">15346 5419 0,'0'0'0,"0"-21"62,-21-1-62</inkml:trace>
  <inkml:trace contextRef="#ctx0" brushRef="#br1" timeOffset="56644.68">15198 5186 0,'0'0'0,"0"-21"15,0 0 1,0-1-16,0 1 0,0 0 15,-22 21-15,1 0 16,0 0-16,0 0 0,0 0 16,0 0-16,-1 0 0,-20 0 15,21 21-15,-21 0 0,20 1 0,-20-1 16,21 21-16,-21-21 0,20 22 16,-20-22-16,21 21 0,0-21 0,0 22 15,-1-22-15,1 0 0,21 0 0,-21 0 16,21 0-16,0 1 15,21-22-15,0 0 16,1 0-16,-1-22 0,0 22 16,0-21-16,0 0 0,0 0 15,1 0-15,-1 0 0,0-1 16,0 1-16,21 0 0,-20 0 0,-1 0 0,-21 0 16,21-22-16,-21 22 15,21 21-15,-21-21 0,0 0 0,0 42 31,0 0-31,0 0 16,0 0-16,0 1 0,-21-1 0,21 0 16,0 0-16,-21 0 0,21 0 0,0 1 15,0-1-15,0 0 0,0 0 16,0 0-16,21-21 16,0 0-16,0 0 0,0 0 15,1 0-15,-1-21 16,0 21-16,-21-21 0</inkml:trace>
  <inkml:trace contextRef="#ctx0" brushRef="#br1" timeOffset="58100.82">15282 5122 0,'0'0'0,"0"22"16,-21-1-16,0 0 0,21 0 15,-21 0-15,21 0 0,0 1 0,-21-1 16,21 21-16,-22-21 0,22 0 0,0 1 15,0-1-15,0 0 0,0 0 16,0 0-16,0 0 0,0 1 16,22-22-16,-1 0 0,0 0 15,0 0-15,0 0 16,22 0-16,-22-22 0,0 1 0,0 21 16,0-21-16,0 0 0,1 0 0,-1-22 15,0 22-15,0 0 0,0-21 16,-21-1-16,0 1 0,21 0 0,1-22 15,-22 22-15,21-22 0,-21 1 0,0-1 16,0 1-16,0-1 0,0 22 16,0 0-16,0-1 0,0 1 0,0 21 15,0 0-15,0 0 0,0 42 16,0 0 0,0 0-16,-21 21 0,21 1 0,-22-1 15,1 0-15,21 1 0,-21 20 16,21 1-16,-21-1 0,0-20 15,21 20-15,0 1 0,-21-22 0,21 21 16,-22-20-16,22-1 0,-21 0 0,21-20 16,0 20-16,0-21 0,0 0 15,0 0-15,0 1 0,0-44 32,0 1-17,21 0-15,1 0 0,-1 0 0,0 0 16,0-22-16,0 22 0,0 0 15,1-21-15,-1 20 0,0 1 16,0 0-16,0 0 0,0 21 0,1 0 16,-1-21-16,0 21 0,0 0 0,-21 21 15,0 0 1,0 0-16,0 0 16,-21-21-16,0 22 0,21-1 0,-21-21 15,-1 21-15,1-21 0,0 0 0,0 0 16,0 21-16,0-21 15,-1 21-15,22 0 16,0 1-16,0-1 16,0 0-16,0 0 15,0 0-15,0 0 16,0 1-16,22-22 0,-1 21 0,0-21 16,0 0-16,0 0 0,0 0 15,1 0-15,20 0 0,-21 0 0,21 0 16,1-21-16,-1 21 0,0-22 0,1 1 15,-1 0-15,0 0 0,1 0 16,-1 0-16,-21-1 0,22 1 0,-22 0 16,0 0-16,0 0 0,0-22 0,-21 22 15,0 0-15,0 0 0,0 0 16,-21 21-16,0 0 16,0 0-16,0 0 0,-22 0 0,22 0 15,-21 21-15,21 0 0,-1 0 0,-20 0 16,21 1-16,0-1 15,0 0-15,-1 0 0,1 0 0,21 0 16,-21 1-16,21-1 0,0 0 16,21-21-1,0 0-15,1 0 0,-1 0 16,0 0-16,0 0 0,0-21 0,0 21 16,1-21-16,-1 21 0,0-22 15,0 1-15,-21 0 0,0 0 16,21 21-16,-21 21 31,0 0-15,0 0-16,0 1 0,0-1 0,0 0 15,0 0-15,0 0 0,0 0 0,21 1 16,1-1-16,20-21 16,-21 0-16,0 0 0,22 0 15,-1 0-15,-21 0 0,21 0 0,1-21 16,-1 21-16,0-22 0,-20 1 15,20 0-15,-21 0 0,0 0 0,0 0 16,1-1-16,-1 1 0,-21 0 0,0 0 16,0-21-16,0 20 0,0 1 15,-21 0-15,-1 21 0,1-21 16,0 21-16,-21 0 0,-1 0 0,1 0 16,21 0-16,-21 21 0,20-21 0,-20 21 15,21-21-15,0 21 0,0-21 16,21 22-16,0-1 0,0 0 15,21-21-15,0 21 0,0 0 16,0-21-16,22 21 0,-22 1 16,0-1-16,0 0 0,-21 21 15,0-21-15,21 22 0,-21-1 0,0-21 0,0 22 16,0-1-16,0 0 0,0 22 16,0-22-16,0 0 0,0 1 15,0-22-15,-21 21 0,21 1 0,0-22 16,-21 21-16,21-21 0,-21 0 0,21 1 15,-21-1-15,21 0 16,0-42 0,0 0-1,21-1-15,-21 1 0,21-21 16,0 21-16,0-22 0</inkml:trace>
  <inkml:trace contextRef="#ctx0" brushRef="#br1" timeOffset="58428.64">16849 5482 0,'0'0'0,"21"0"15,0 0 1,0-21-16,0 21 16,0 0-16,1-21 0,-1 21 0,0-21 15,0 21-15,0-21 0,0-1 0,1 22 16,-22-21-16,0 0 0,0 0 15,0 0-15,0 0 0,-22 21 16,1 0-16,0 0 0,-21 0 0,21 0 16,-1 21-16,-20 0 0,21 0 15,-21 0-15,20 0 0,1 22 16,0-22-16,0 21 0,21-21 0,0 22 16,0-22-16,0 0 0,0 0 15,0 0-15,21 1 0,0-1 0,0-21 16,1 0-16,-1 21 0,21-21 0,0 0 15,1 0-15,-22 0 0,21 0 0,1 0 16,-22 0-16,0 0 0</inkml:trace>
  <inkml:trace contextRef="#ctx0" brushRef="#br1" timeOffset="60088.57">11134 7049 0,'0'0'0,"0"-22"16,21 1-16,0 21 0,0-21 16,-21 0-16,0 0 0,0 0 0,-21-1 15,0 1-15,0 0 0,-22 0 16,1 0-16,0 0 0,-22-1 15,22 22-15,-22 0 0,22 0 0,0 0 16,-1 0-16,1 22 0,0-1 0,-1 21 16,22-21-16,0 22 0,0 20 15,0-21-15,-1 22 0,22-22 0,0 22 16,0-22-16,0 0 0,0 22 0,0-43 16,0 21-16,0-20 15,22-1-15,-1 0 0,0 0 0,0-21 16,0 0-16,22 0 0,-22 0 0,21 0 15,0-21-15,-20 0 0,20 0 0,0-1 16,-21-20-16,22 21 0,-22-21 16,0 20-16,0-20 0,0 0 0,-21-1 15,0 22-15,22-21 0,-22 0 0,0 20 16,0-20-16,0 21 0,0 0 16,21 21-16,-21 21 15,0 0-15,0 0 0,0 22 16,0-22-16,0 21 0,0 0 0,0 1 15,0-22-15,0 21 16,0-21-16,21 22 0,-21-22 0,21 0 16,0 0-16,0-21 0,22 0 15,-22 0-15,0 0 0,0 0 0,22 0 16,-22-21-16,21 0 0,-21 0 16,0 0-16,22-1 0,-22 1 0,0 0 15,0 0-15,0-21 0,-21 20 0,0 1 16,22 0-16,-22-21 0,0 21 15,21-1-15,-21 44 16,0-1 0,0 0-16,0 0 0,0 0 0,0 22 15,-21-22-15,21 0 16,0 0-16,-22 0 0,22 0 0,0 1 16,0-1-16,22-42 31,-1-1-16,0 1-15,-21 0 0,21 0 16,-21 0-16,0 0 0,21-1 0,0 1 16,-21 0-16,22 21 0,-22-21 0,21 21 15,0 21 1,-21 0 0,0 0-16,0 1 0,0-1 0,0 0 15,0 21-15,0-21 16,0 1-16,0-1 0,21 0 0,-21 0 15,21 0-15,-21 0 0,21-21 0,1 0 16,-1 0-16,0 0 0,0 0 16,0 0-16,0 0 0,1 0 15,-1-21-15,21 0 0,-21 0 0,0 0 16,1 0-16,-1-1 0,0 1 16,0-21-16,0 21 0,-21 0 0,0-1 0,21 1 15,-21 0-15,22 0 16,-22 42-1,0 0 1,0 0-16,0 1 0,0-1 0,0 0 16,0 0-16,0 21 0,0-20 15,0-1-15,0 0 0,0 0 0,21 0 16,0 0-16,0-21 0,0 0 16,0 0-16,1 0 0,-1 0 0,21 0 15,-21 0-15,0-21 0,1 0 16,-1 21-16,0-21 0,0 0 0,0 0 15,-21-1-15,0 1 0,21 0 0,-21 0 16,0 0-16,0 0 0,0-1 16,0 1-16,0 0 0,0 0 0,0 42 31,0 0-31,-21 0 16,21 22-16,0-1 0,0 0 0,-21 1 15,21-1-15,-21 0 0,21 22 0,0-22 16,0 22-16,0-22 0,0 22 15,0-1-15,0-21 0,0 22 0,0-22 16,0 22-16,0-1 0,0-20 0,0 20 16,0-21-16,0 1 0,0 20 0,0-20 15,0-1-15,-21 0 0,0-21 0,-1 22 16,1-22-16,0 0 16,0 0-16,0 0 0,-22-21 0,22 0 15,-21 0-15,21 0 0,-22 0 0,22 0 16,0-21-16,-21 0 0,21 0 0,-1 0 15,1 0-15,0-1 0,0 1 16,21-21-16,0 21 0,0-22 0,0 22 16,0-21-16,0 0 0,0 20 0,21-20 15,0 0-15,0-1 0,22 1 0,-1 0 16</inkml:trace>
  <inkml:trace contextRef="#ctx0" brushRef="#br1" timeOffset="61560.06">13525 6689 0,'0'0'0,"-21"21"15,0 0 1,0 0-16,21 22 0,-21-22 0,0 21 15,21 0-15,-22 1 0,22-1 0,0-21 16,0 22-16,0-1 0,0-21 0,0 21 16,22-20-16,-1-1 0,21 0 15,-21 0-15,0-21 0,1 0 16,20 0-16,-21 0 0,21 0 0,1 0 16,-1 0-16,0-21 0,1 0 0,-1 0 15,0-1-15,1 1 0,-22-21 16,21 21-16,1-22 0,-22 1 0,0 0 15,0-1-15,0-20 0,0 21 0,1-22 16,-22 1-16,0-1 0,21 22 16,-21-22-16,0 22 0,0 21 0,0-22 15,0 22-15,-21 42 16,-1 22 0,22-1-16,-21 0 0,0 1 0,0-1 15,21 0-15,0 22 0,-21-22 16,21 1-16,0-1 0,0 0 0,0 1 15,0-1-15,0 0 0,0 1 16,0-22-16,21 21 0,0-21 0,0 0 16,0 1-16,1-1 0,20 0 0,-21-21 15,21 0-15,-20 0 0,20 0 0,0 0 16,-21 0-16,22-21 0,-22 21 0,21-21 16,-21-1-16,1 1 0,-1-21 15,0 21-15,0 0 0,-21-22 16,21 22-16,-21-21 0,0 21 0,0-22 0,0 22 15,0-21-15,0 21 0,0-1 0,-21 22 16,0 0-16,0 0 16,0 0-16,-1 0 0,1 22 15,0-1-15,0 21 0,0-21 0,0 22 16,-1-22-16,1 21 0,0-21 16,21 22-16,0-22 0,-21 0 0,21 0 15,0 0-15,0 0 0,0 1 0,0-1 16,21-21-16,0 0 15,0 0-15,1 0 0,-1 0 16,-21-21-16,21-1 0,0 1 16,0 0-16,-21 0 0,21 0 15,1 0-15,-22-1 0,21-20 0,-21 21 16,0 0-16,21-22 0,-21 22 0,21 21 16,-21-21-16,0 42 15,0 0 1,0 1-16,0-1 0,0 0 0,0 0 15,0 0-15,0 0 0,0 1 0,0-1 16,0 0-16,0 0 0,0 0 16,0 0-16,21 1 0,0-22 15,1 0-15,-1 0 0,0 0 16,0 0-16,0-22 0,22 1 16,-22 0-16,21 0 0,0 21 0,1-42 0,-22 20 15,21 1-15,1 0 16,-1 0-16,-21-21 0,21 20 0,-20 1 15,-1 0-15,-21-21 0,0 21 16,-21 21 0,-1 21-16,1-21 0,0 21 15,21 0-15,0 0 0,-21 0 0,21 1 16,0 20-16,0-21 0,0 0 0,0 0 16,0 1-16,0-1 0,21-21 15,-21 21-15,-21-21 63,21-21-63,-21 21 0,0 0 15,-1-21-15,1 21 16,21 21 0,0 0-1,21-21-15,-21 21 16,22-21-16,-1 0 0,0 0 0,21 0 15,-21 0-15,1 0 0,20 0 16,0 0-16,1 0 0,-1 0 0,0-21 16,1 21-16,-1-21 0,21 0 15,-20 21-15,-1-22 0,-21 1 0,22 0 0,-1 0 16,-21 0-16,21 0 0,-20-22 16,-1 22-16,0 0 0,-21 0 15,0 0-15,0-1 0,0 1 0,-21 21 16,0 0-16,-1 0 15,1 0-15,0 21 0,21 1 16,-21-1-16,21 0 0,0 0 16,0 0-16,0 0 0,0 1 0,0 20 15,21-21-15,0 0 0,-21 0 0,0 1 16,0-1-16,0 0 0,0 0 16,0 0-16,0 0 0,-21-21 15,0 0-15,0 0 16,0 0-16,-1 0 0,1 0 15,0 0-15,21-21 0,0 0 16,0 0-16,0 0 0,0 0 16,0-1-16</inkml:trace>
  <inkml:trace contextRef="#ctx0" brushRef="#br1" timeOffset="61928.04">16404 6096 0,'0'0'0,"21"0"16,0 0-16,1 0 0,-1 0 0,0 21 16,21-21-16,-21 21 0,1 1 0,20-1 15,-21 0-15,0 0 0,0 21 16,1 1-16,-1-1 0,0 22 0,0-1 15,-21 1-15,21-1 0,-21 1 0,0-1 16,0 22-16,0-43 0,0 22 0,0-1 16,-21 1-16,0-22 0,0 21 0,-22-20 15,22-1-15,-21 0 16,21 1-16,-22-22 0,22 21 0,-21-21 16,0 1-16,20-1 0,-20 0 0,0-21 15,21 0-15,-22 21 0,22-21 0,0 0 16,-21 0-16,20 0 0,1-21 15,21 0-15,-21 0 0,21-1 0,0 1 16,-21-21-16,21 21 0</inkml:trace>
  <inkml:trace contextRef="#ctx0" brushRef="#br1" timeOffset="62910.52">11197 4636 0,'0'0'0,"-21"21"31,0-21-31,0 21 0,-1-21 16,1 21-16,-21 0 0,21 0 0,-22 1 15,1-1-15,0 21 16,-1-21-16,1 22 0,0-1 0,21 0 0,-22 1 15,1 20-15,21-21 0,-22 22 16,22-22-16,0 22 0,-21-22 16,21 22-16,-1-22 0,1 21 0,0-20 15,0 20-15,0-20 0,21 20 0,0-21 16,0 1-16,0-1 0,0 0 16,0 1-16,0-1 0,0-21 0,21 22 15,0-22-15,0 0 0,22 0 0,-22 0 16,21-21-16,0 21 0,1-21 0,-1 0 15,0 0-15,22 0 0,-22 0 16,22 0-16,-22 0 0,22-21 0,-22 21 16,0 0-16,1-21 0,-22 21 0,21 0 15,-21 0-15,0-21 0,-21 0 32,0 0-1,0-1-31,22 1 15,-22 0-15</inkml:trace>
  <inkml:trace contextRef="#ctx0" brushRef="#br1" timeOffset="65222.19">19050 3112 0,'0'0'0,"0"-22"32,-21 22-32,0 0 15,-1 0-15,1 0 16,0 22-16,0-1 0,-21 0 0,20 21 16,1 1-16,-21-1 0,21 0 0,-22 1 15,22 20-15,-21-21 0,21 1 16,0 20-16,-1-20 0,1-1 0,0 0 15,21 1-15,0-22 0,0 21 16,0-21-16,0 0 0,21 1 0,0-1 16,1 0-16,-1-21 0,0 0 0,21 0 15,1 0-15,-22 0 0,21 0 16,0 0-16,1 0 0,-1-21 16,0 0-16,-20 21 0,20-22 0,-21 1 15,0 21-15,0-21 0,-21 0 0,0 0 16,0 0-16,0-1 15,-21 1-15,0 0 0,0 0 0,0 21 16,0-21-16,-1 21 0,1 0 16,0 0-16,0 0 0,0-21 0,0 21 15,42 0 17,0 0-32,0 0 0,0 0 15,0 0-15,1 0 16,-1 0-16,0 0 0,0 21 15,0 0-15,0 0 0,1 0 0,-22 0 16,0 22-16,0-22 0,0 21 0,0 1 16,0-1-16,0 0 0,-22 1 15,22-1-15,-21 21 0,0-20 0,0-1 16,21 0-16,-21 1 0,0 20 0,-1-20 16,22-1-16,0-21 0,0 21 15,-21 1-15,21-22 0,0 0 0,0 0 16,0 0-16,0 1 0,21-22 47,-21-22-47,22 1 0,-1 21 0,0-21 15,0-21-15,0 21 0,0-22 0,1 22 16,-1-21-16,0-1 0</inkml:trace>
  <inkml:trace contextRef="#ctx0" brushRef="#br1" timeOffset="65627.96">19452 3450 0,'0'0'0,"21"0"16,0-21-16,1 21 16,-1 0-16,0 0 0,0 0 0,21 0 15,-20 0-15,-1 21 0,21 0 16,-21 1-16,0-1 0,1 0 0,-1 21 15,0-21-15,-21 22 0,0-1 0,0-21 16,0 22-16,0-22 0,0 0 16,0 21-16,-21-21 0,0 1 0,-1-22 15,1 21-15,0-21 0,0 0 16,0 0-16,0 0 0,21-21 31,0-1-31,0 1 0,0 0 0,0 0 0,0 0 16,0 0-16,21-1 0,0-20 15,-21 21-15,21-21 0,0 20 16,0-20-16,1 21 0,-1 0 0,0 0 16,0-1-16,0 1 0,0 0 15,1 21-15,-1-21 0,0 21 16,0 0-16,0 0 0,0 0 16,1 21-1,-22 0-15</inkml:trace>
  <inkml:trace contextRef="#ctx0" brushRef="#br1" timeOffset="66393.09">20129 3725 0,'0'0'0,"0"-21"15,22 21-15,-1-21 0,0 0 16,0 0-16,0 21 0,0-21 15,-21-1-15,0 1 0,22 0 0,-22 0 16,0 0-16,0 0 0,0-1 16,-22 22-16,1 0 15,0 0-15,0 0 0,0 0 0,0 22 16,-1-1-16,1 0 0,0-21 0,21 42 16,-21-21-16,21 1 0,-21-1 15,21 0-15,0 21 0,0-21 0,0 1 16,0-1-16,0 0 0,0 0 0,0 0 15,21 0-15,0-21 16,0 22-16,0-22 0,1 0 16,20 0-16,-21 0 0,0 0 0,0 0 15,22-22-15,-22 22 0,21-21 16,1 21-16,-22-21 0,21 0 0,-21 21 16,0-21-16,1 0 0,-1-1 15,0 1-15,0 0 0,0 0 16,0 0-16,-21 0 0,0-1 15,0 1-15,0 0 0,0 0 16,0 0-16,-21 21 16,0 0-1,0 0-15,42 0 78,0 0-62,-21-21 0,-21 21 15,0 0-31,0 21 16,21 0-16,-21 0 15,-1 0-15,22 0 0,-21 1 0,21-1 16,-21 0-16,0 0 0,21 21 0,0-20 15,-21-1-15,21 0 0,0 0 16,-21 0-16,21 0 0,0 1 16,21-22-16,0 21 0,0-21 15,0 0 1,22 0-16,-22 0 0,0 0 0,21 0 16,-21-21-16,1 21 0,20-22 0,-21 1 15,21 0-15,-20 21 0,20-21 16,-21 0-16,0 0 0</inkml:trace>
  <inkml:trace contextRef="#ctx0" brushRef="#br1" timeOffset="66824.03">20913 3556 0,'0'0'0,"0"21"16,0 0-1,0 1-15,0-1 0,-22 0 16,22 0-16,0 0 15,0 0-15,0 1 0,0-1 16,0 0-16,0 0 0,-21-21 16,21 21-16,0 0 15,-21-21 1,21-21 0,0 0-1,0 0-15,0 0 0,0 0 16,0-22-16,21 22 15,0 0-15,-21-21 0,22 20 0,-1 1 16,0-21-16,0 21 0,21 0 16,-20-1-16,-1 1 0,0 21 0,0 0 15,0 0-15,0 0 0,1 21 0,-1-21 16,-21 22-16,0-1 0,0 21 16,0-21-16,0 0 0,0 1 0,0 20 15,0-21-15,0 0 0,-21 0 0,-1 1 16,22-1-16,-21 0 0,0 0 15,21 0 1</inkml:trace>
  <inkml:trace contextRef="#ctx0" brushRef="#br1" timeOffset="67739.52">24532 3133 0,'0'0'0,"-21"0"16,0 0-16,0 0 0,-1 0 15,1 0-15,0 0 0,0 0 16,0 0-16,0 0 0,-1 0 0,-20 0 16,21 21-16,-21-21 0,20 21 15,-20 21-15,21-20 0,-21 20 16,-1-21-16,22 21 0,-21 1 0,21-1 16,-22 0-16,1 22 0,21-22 15,-22 1-15,22-1 0,0 21 0,-21-20 16,21-1-16,-1 0 0,1 1 0,21-1 15,0 0-15,0 1 0,0-1 16,0 0-16,0 1 0,21-1 0,1-21 16,-1 0-16,0 22 0,21-22 0,1 0 15,-22 0-15,42 0 0,-20-21 16,-1 0-16,0 22 0,1-22 0,20 0 16,-21 0-16,1 0 0,20 0 0,-20-22 15,20 1-15,1 21 16,-22-21-16,21 0 0,-20 0 0,-1 0 15,0-1-15,1-20 0,-22 0 0,21-1 16,-21 1-16,1 0 0,-1-1 16,0 1-16,0 0 0,-21-22 0,0 22 15,0 0-15,0-22 0,0 1 0,0 20 16,0-20-16,0 20 0,-21-20 16,0 21-16,0-1 0,-22 1 0,22 21 15,-21 0-15,-1-1 0,1 1 16,0 21-16,-1 0 0,1 0 0,-21 0 15,20 0-15,1 0 0,0 21 16,-1 1-16,1-1 0,21-21 16,-22 21-16,22 0 0,0-21 0,21 21 15,0 0-15,0 1 16,0-1-16,21-21 16</inkml:trace>
  <inkml:trace contextRef="#ctx0" brushRef="#br1" timeOffset="77655.72">24215 3323 0,'0'0'0,"21"-21"31,0 21-31,0 0 0,21 0 0,-20 0 15,20-21-15,0 21 0,1 0 16,-1 0-16,0 0 0,1 0 0,-1 0 16,0 0-16,-21 0 0,1 21 0,-1 0 15,0-21-15,-21 21 16,-21-21-16,0 0 0,-22 22 0,1-22 16,-22 21-16,1-21 0,-1 21 0,1 0 15,-1-21-15,1 21 16,21-21-16,-22 0 0,22 21 0,-1-21 15,1 0-15,21 22 0,0-22 16,21 21 0,21-21-16,0 0 0,21 0 15,1 0-15,-22 0 0,21 0 16,1 0-16,-1 0 0,21 0 0,-20 0 16,20 0-16,-20 0 0,20 0 15,-21 0-15,1 0 0,-22 0 0,0 0 16,-42 0-1,-21 0-15,-22 0 0,1 21 16,20-21-16,-41 0 0,20 21 16,1-21-16,20 21 0,-20-21 0,20 21 15,1-21-15,0 0 0,21 22 16,-1-22-16,1 0 0,21 21 0,21-21 16,1 21-1,20-21-15,-21 0 0,21 0 0,1 0 16,-1 0-16,22 0 0,-22 0 0,21 0 15,1 0-15,-1 0 0,1 0 16,-22 0-16,1 0 0,-1 0 0,-21 0 16,-42 0-1,-21 0-15,-22 0 0,1 21 16,-1-21-16,1 0 0,-1 0 16,1 21-16,-22-21 0,21 0 0,1 21 15,21-21-15,-1 22 0,1-22 16,0 0-16,20 21 0,22 0 15,22-21 1,-1 0-16,21 21 0,0-21 0,1 0 16,20 0-16,1 0 0,-22 0 0,22 21 15,-1-21-15,22 0 0,-22 0 16,1 0-16,-1 0 0,-20 0 0,-22 21 16,0-21-16,-42 0 15,0 0-15,-43 0 0,1 0 16,-1 22-16,1-22 0,-1 0 15,-21 0-15,1 0 0,20 21 0,1-21 16,-1 0-16,1 0 0,20 0 16,1 21-16,0-21 0,21 0 0,-1 0 15,22 21-15,0 0 0,22-21 16,-1 21-16,21-21 0,0 0 16,1 22-16,-1-22 0,0 0 0,22 0 15,-1 0-15,-20 0 0,20 0 0,1 0 16,-1 0-16,1 0 0,-22 0 15,0 0-15,-20 0 0,-1 0 16,-21-22-16,-21 22 16,-1 0-16,-20 0 0,21 0 15,-43 0-15,22 0 0,0 0 0,-22 0 16,22 0-16,0 0 0,-1 0 16,1 22-16,0-1 0,-1-21 0,22 21 15,0 0-15,0-21 0,21 21 0,0 0 16,0 1-16,0-1 15,21-21-15,0 21 0,0-21 16,22 0-16,-22 0 0,21 0 0,-21 0 16,22 0-16,-1-21 0,0 0 15,1 21-15,-1-22 0,0 1 16,1-21-16,-1 21 0,0-22 0,-21 22 16,22-21-16,-22 0 0,0-1 15,0 1-15,-21-22 0,0 22 0,0-21 16,0-1-16,0 1 0,-21-1 0,0 1 15,-21-1-15,20 22 0,1-1 16,-21 1-16,0 21 0,-1 0 16,1 0-16,0 21 0,-1 0 0,-20 0 15,20 21-15,-20 0 0,-1 21 16,1 1-16,21 20 0,-1 1 0,1-1 16,0 1-16,-1 20 0,22-20 0,-21-1 15,21 1-15,21 20 0,0-20 16,0-1-16,0-20 0,0 20 0,0-20 15,0-1-15,21-21 0,21 21 16,-21-20-16,22-1 0,-1 0 0,0 0 16,22-21-16,-22 0 0,22 0 0,-22 0 15,21 0-15,1-21 0,-1 0 16,-20 0-16,20-1 0,1 1 0,-22-21 16,22 21-16,-43-22 0,21 1 0,-21 0 15,0-1-15,-21 1 16,0-21-16,0 20 0,0-20 0,-21 20 0,0-20 15,-21 21-15,-1-22 0,22 22 16,-42-1-16,20 22 0,1-21 16,0 42-16,-22 0 0,1 0 0,20 0 15,-20 21-15,-1 0 0,1 22 16,21-1-16,-22 0 0,22 22 16,21-1-16,-22 1 0,22-22 0,21 22 15,0-1-15,0 1 0,0-1 0,21-21 16,0 1-16,22-1 0,-22 0 0,21-20 15,22-1-15,-22 0 0,0-21 16,22 0-16,-22 0 0,22 0 0,-1 0 16,1 0-16,-1-21 0,1 0 15,-1-1-15,-20-20 0,20 21 0,-21-21 16,1-1-16,-22 1 0,21 0 16,-21-22-16,-21 22 0,0-22 0,0 1 15,0 20-15,0-41 0,-21 20 0,-21 1 16,0-1-16,20 22 0,-41-22 15,21 43-15,-1-21 0,-20 21 0,20 21 16,-20 0-16,-1 21 0,22 0 16,-21 21-16,20 1 0,-20-1 0,20 22 15,1-1-15,-21 85 0,41-63 16,-20-22-16,21 1 0,21-1 16,0 1-16,0-1 0,0-20 0,0-1 15,0 0-15,21 1 0,0-22 0,0 0 16,22 0-16,-1-21 15,0 0-15,1 0 0,-1 0 0,0 0 16,22-21-16,-22 0 0,1 0 0,20 0 16,-21-22-16,1 1 0,-22 0 15,0-1-15,0 1 0,0 0 16,-21-85-16,0 84 0,0-20 0,0-22 16,0 22-16,-21-1 0,0 1 15,0-1-15,-21 1 0,20 20 0,-20 1 16,0 21-16,-1 0 0,-20 21 15,21 21-15,-22 0 0,22 21 16,-22 1-16,22-1 0,0 21 0,-1 1 16,1 21-16,21-22 0,0 1 15,-1 20-15,22-20 0,-21 20 0,21-20 16,0-1-16,0-20 0,21-1 0,1 22 16,-1-43-16,0 21 0,42 0 15,-20-20-15,-1-22 16,0 0-16,1 0 0,-1 0 0,0-22 0,22 1 15,-22 0-15,1 0 0,-1 0 16,0-22-16,1 1 0,-1 0 0,-21-1 16,0-20-16,0-1 0,-21 22 15,22-106-15,-22 84 16,0 1-16,-22-22 0,1 22 0,-21-1 16,21 1-16,-22 20 0,1 1 0,0 21 15,-1 0-15,-20 21 0,-1 21 16,1 0-16,-1 21 0,1 22 0,-1-22 15,1 43-15,21-22 0,-1 1 0,1-1 16,0 22-16,20-21 0,22-1 16,0 1-16,0-1 0,0 1 15,22-22-15,20 0 0,-21 1 0,21-1 0,1-21 16,-1 0-16,22 0 0,-22-21 16,21 0-16,-20 0 0,20 0 15,-20 0-15,20-21 0,1 0 0,-22 0 16,21-21-16,-20 20 0,-1-20 15,0 0-15,22-64 0,-43 42 16,0 22-16,-21-21 0,0-1 0,0-21 16,0 22-16,0-1 0,-21-20 15,0 20-15,-21 22 0,20 0 0,-20-1 16,0 22-16,-1 21 0,-20 21 16,21 0-16,-22 22 0,1-1 0,20 22 15,-20-1-15,20 1 0,1-1 16,21 22-16,-21-22 0,20 1 15,22-1-15,0 64 0,0-63 16,0-22-16,22 0 0,-1 1 0,21-1 16,-21-21-16,22 0 0,-1 1 15,21-1-15,-20-21 0,63 0 16,-43 0-16,1 0 0,-22-21 0,21-1 16,1 1-16,-1-21 0,-20 0 15,-1-1-15,0 1 0,1 0 16,-1-85-16,-21 63 0,-21-63 15,0 42-15,0 1 0,-21 20 16,0-20-16,-21 20 0,-1 22 16,1-1-16,-22 1 0,1 42 0,-1 0 15,-20 0-15,20 42 0,-20 1 16,20-1-16,1 22 0,-1-1 0,1 1 16,-1 20-16,22-20 0,21-1 0,-43 85 15,64-84-15,0-1 16,0-20-16,0 20 0,42-20 0,-20-22 15,-1 21-15,21-21 0,-21 22 16,22-43-16,-1 21 0,0-21 16,22 0-16,-22 0 0,0 0 0,1 0 15,20-21-15,-20-1 0,-1 1 0,0 0 0,1-21 16,-1 21-16,-21-22 0,0 1 16,0-22-16,1 22 0,-22-21 15,0-1-15,0 22 0,0-22 0,0 1 16,0-22-16,-22 22 0,1-1 15,-21 22-15,21-22 0,-64 1 16,43 42-16,-43 21 0,43 21 16,-1 21-16,1 0 0,0 1 15,-1 20-15,1 1 0,21-1 16,0 22-16,0-22 0,21 64 16,0-63-16,0-22 0,0 22 0,21-22 15,21 0-15,-21-20 0,0 20 16,22-21-16,-1 0 0,0-21 0,1 0 15,20 0-15,-20 0 0,20 0 0,-21-21 16,22 0-16,-22 0 0,1 0 16,-22-22-16,0 1 0,0-43 15,-21 43-15,0 0 0,0-22 16,-21 22-16,0-1 0,-22 1 0,1 21 16,-21 0-16,20 0 0,-84 21 15,85 0-15,-22 21 0,22 0 16,0 0-16,-1 0 0,-20 43 15,63-22-15,0-21 0,0 22 16,0-22-16,21 21 0,0-21 0,0 0 16,22 1-16,-1-22 0,43 21 15,-43-21-15,0 0 0,22 0 16,-22 0-16,22-21 0,-22-1 16,0 22-16,1-21 0,-1-21 0,0 21 15,-20 0-15,-22-1 0,0-20 0,0 21 16,0-21-16,-43 20 0,22-20 15,-21 21-15,-22 21 0,22-21 0,-22 21 16,22 0-16,-21 0 0,20 21 16,-20 0-16,20 0 0,1 0 0,21 1 15,-21 20-15,42 21 16,0-41-16,21-1 16,0 0-16,0 0 0,0-21 0,22 0 15,-1 0-15,-21 0 0,43 0 16,-22 0-16,0 0 0,1-21 0,-1 0 15,0 21-15,1-21 0,-22-1 0,0 1 16,-21 0-16,0-21 0,0 21 16,0-1-16,-21-20 0,0 21 0,-22 0 15,1 0-15,0 21 0,20 0 0,-20 0 16,0 0-16,-1 0 0,1 0 16,0 21-16,21 0 0,-1 0 0,1 0 15,21 0-15,0 1 0,0-1 0,0 0 16,21-21-16,1 21 0,-1 0 15,21-21-15,-21 0 0,22 0 16,-1 0-16,0 0 0,1 0 0,-1 0 16,0 0-16,1-21 0,-1 21 15,-21-21-15,0 21 0,0-21 0,-21-22 16,0 22-16,0 0 0,-21 0 16,0 0-16,-21 0 0,21-1 15,-43 1-15,22 21 0,-64 0 16,64 21-16,-22 1 0,22-1 0,-1 21 15,1-21-15,0 22 16,-1 41-16,43-41 0,0-22 0,0 21 16,0 0-16,22-20 0,-1-1 15,0 0-15,42 0 16,22-21-16,-43 0 0,1 0 16,20-21-16,-20 0 0,-1 0 0,21-1 15,-20-20-15,-1 21 0,0 0 16,1-22-16,-22 1 0,21-21 15,-42 20-15,21 1 0,-21-22 0,0 22 16,0 0-16,-21-1 0,0 22 16,0-21-16,-21 21 0,-1 21 0,1 0 15,0 0-15,-1 0 0,-20 21 16,20 21-16,1-21 0,-43 64 16,43-43-16,21 22 0,-21-22 15,20 1-15,1 62 0,21-62 16,0-1-16,0 0 0,0 1 15,21-1-15,1 0 0,-1-20 0,42 20 16,-20-42-16,-1 0 0,0 0 16,22 0-16,-22 0 0,22 0 15,-22-21-15,21 0 0,-20-1 0,-1 1 16,-21-21-16,22 0 0,-22-1 0,0 1 16,0 0-16,-21-64 15,0 42-15,0 1 0,0-85 16,0 84-16,0-21 0,-21 1 0,-21 20 15,20 22-15,-20 0 16,21-1-16,-85 22 0,0 42 16,43 22-16,-1 20 0,22 1 15,-64 63-15,64-43 16,-1-20-16,22 20 0,0-20 0,0 21 16,21 42-16,0-64 15,21-21-15,0 1 0,0-1 0,43 22 16,-22-43-16,1 0 0,-1 0 15,64-21-15,-64 0 16,22 0-16,-22-21 0,0 0 0,1 0 16,-1-1-16,-21-20 0,0 21 15,0-21-15,1-1 0,-22 1 0,0-22 16,0-41-16,0 41 16,0 1-16,-22-1 0,1 1 0,0-1 15,-42-63-15,-22 42 16,43 64-16,-1 21 0,1 0 15,-22 21-15,22 22 0,-21-1 0,20 22 16,1-22-16,0 43 0,20-22 0,-20 1 16,21-1-16,21 64 15,0-63-15,0-1 0,0-21 16,21 1-16,0-1 0,0-21 0,22 22 16,20-22-16,-20-21 15,-1 0-15,21 0 0,-20 0 0,-1 0 16,22-21-16,-22-1 0,0-20 0,-21 21 15,22-21-15,-22-1 0,0 1 0,0-43 16,-21-21 0,0 43-16,0-1 0,-21 1 0,0-22 15,0 43-15,-22-22 0,22 22 16,-21 21-16,0 0 0,-43 21 16,-21 42-16,64 0 15,-1 1-15,-41 84 0,63-64 16,-22 64-16,43 21 15,0-84-15,0-22 0,0 22 16,21-22-16,1 0 0,20 1 0,-21-22 16,64 21-16,-1-21 15,-20-21-15,-22 0 0,1 0 16,-1-21-16,0 0 0,1 0 0,-22 0 16,0-22-16,21-20 15,-21-43-15,-21 21 16,0-42-16,0 64 0,0-1 15,-21 1-15,0 21 0,0-1 16,-21 1-16,-1 21 0,22 0 0,-42 21 16,-22 21-16,43 21 15,-22 0-15,1 43 16,-1 21-16,22 0 16,42-22-16,0-41 0,0-1 15,21-21-15,0 22 0,0-22 16,22 0-16,-22 0 0,42-21 15,-20 0-15,-1 0 0,21 0 0,-20 0 16,-1-21-16,0 0 0,1 0 16,-1-22-16,0 22 0,-20-21 15,20-22-15,-42-42 16,0 64-16,0-21 0,0-1 0,-21 22 16,-22-22-16,22 22 0,-21 21 15,0 0-15,-43-1 0,-21 44 16,43-1-16,20 21 15,1 0-15,-22 43 16,22 0-16,21-1 0,21-20 16,0-1-16,21-41 15,0-1-15,0 0 0,22-21 16,-22 0-16,21 0 0,1 0 0,-22 0 16,21-21-16,0 0 0,1-1 15,-22 1-15,0 0 0,0 0 16,0-21-16,1 20 0,-1-62 15,-21-1-15,0-21 16,0 43-16,0-1 0,-21 22 16,-1 21-16,1-22 0,-21 22 15,21 21-15,-22 0 0,22 21 0,-21 1 0,0 20 16,-1 0-16,1 22 0,-43 42 16,22-1-16,20 1 15,43-42-15,0 20 16,0-41-16,0-1 0,0 0 15,0-20-15,0-1 0,22 0 0,-1 0 16,21-21-16,-21 0 0,0 0 16,22 0-16,-1 0 0,-21-21 0,22 0 15,-1 0-15,21-43 16,-41 22-16,-1 21 0,21-85 16,-42 21-16,0 22 15,0-1-15,0-21 0,0 22 0,-21-1 16,0 1-16,0-1 0,-22 22 0,22 0 15,-64-1-15,43 43 16,-64 43-16,43-1 16,20 22-16,-20-1 0,-43 64 15,21 21-15,64-84 16,0 20-16,0 43 0,21-63 16,0 42-16,0-64 0,21 0 15,0 1-15,22-22 0,-1 0 0,21 21 16,43-42-1,-42 0-15,-22 0 0,22 0 0,-1-21 16,1 0-16,-1 0 0,22-43 16,-1-20-16,-41-22 15,-22 42-15,-21-41 16,0 20-16,0 21 0,0-20 0,-21 20 16,0 1-16,-1-1 0,-20 22 15,21 0-15,-64-1 16,-21 64-16,43 1 0,21 20 15,-64 64-15,0 21 16,21 0-16,22 21 16,63-42-16,0-43 15,0-20-15,0 20 0,21-21 16,0-20-16,0 20 0,0-21 16,22 0-16,41 0 0,-41-21 15,63 0-15,-43 0 0,1-21 16,-22 0-16,21 0 0,22-43 15,-21-20-15,-22-22 16,-42-21-16,0 63 16,0 1-16,-21-22 0,0 22 0,-1-22 15,-20 43-15,0-22 0,-1 22 16,-20 21-16,21 0 0,-22 21 16,-84 42-16,84 0 0,1 1 15,-1 20-15,-63 43 16,64 21-16,42-64 0,0 43 15,21-21-15,42 0 16,-21-64-16,21 21 16,-20-21-16,20 0 0,21-21 15,22 0-15,-21 0 0,-22 0 16,21 0-16,1-21 0,-22 0 0,22 0 16,-22 0-16,22-43 0,-43 22 15,0-43-15,-21-21 16,-42 1-16,-1 41 15,-20-21-15,20 43 0,-41 21 16,41 21-16,-41 42 16,41 1-16,1-1 0,0 21 15,-22 43-15,22 21 16,42-42 0,21 0-16,0-43 0,0-21 15,22 0-15,20 0 0,-20-21 0,-1 0 16,0 0-16,22-21 15,-22 21-15,22-21 0,-22 0 0,64-43 16,-43 22-16,1-43 16,-1 1-16,-42 20 15,22-42-15,-43-42 16,0 21-16,-21 85 0,-1 0 16,-20-1-16,0 22 15,-1 21-15,-84 21 0,64 0 0,-1 22 16,1-1-16,-1 0 0,-41 85 15,62-63-15,1-22 0,21 22 16,-22 63-16,43-21 16,0 21-1,22-106-15,-1 0 0,21 0 16,0 0-16,1-21 0,41 0 16,-41 0-16,-1-21 0,0 0 15,1 0-15,-1 0 0,43-43 16,-43-21-1,-42 43-15,0-43 0,0 22 0,0 21 16,0-22-16,0 1 0,0-1 16,-21 22-16,0-1 0,0 22 15,-22-21-15,1 42 0,0 0 0,-22 42 16,22-21-16,21 22 16,-1-1-16,-41 64 15,42 0-15,21-22 16,0-41-16,0-22 0,0 21 15,0-21-15,0 1 0,21-1 0,-21 0 16,21-21-16,0 0 0,0 0 0,43 0 16,-43-21-16,21 21 15,-20-21-15,20-22 0,-21 22 16,21-42-16,-42-22 16,0 43-16,0-1 0,0-20 15,0 20-15,0-20 0,-21-1 16,0 22-16,0 0 0,-43-22 15,1 43-15,42 21 16,-22 0-16,1 21 0,21 22 0,-21-1 16,-1 0-16,-41 128 15,62-107-15,-20 43 16,21 0-16,21 0 16,0-64-16,0-21 0,0 21 15,42 1-15,-21-22 0,1 0 16,-1 0-16,42-21 15,1 0-15,-22-21 0,-21 0 0,22 21 16,-1-42-16,0 20 0,-21 1 16,43-42-16,-22-22 15,-21-21-15,-21 0 16,0 43-16,0-1 0,0 1 16,-21-1-16,0 1 0,-21 21 15,21-1-15,-22 22 0,-20 0 16,20 21-16,1 21 0,-21 0 15,20 22-15,1 20 0,-43 64 16,64-63-16,-42 63 16,41 0-16,22-85 15,0 106-15,0-106 0,0 1 16,22-1-16,-1-21 0,0 0 16,0 1-16,43-1 0,-1-21 15,22 0 1,-43-21-16,0 21 0,1-22 0,-1 1 15,-21-21-15,22 21 0,-22-22 16,21-41-16,-42-22 16,0 0-16,0 43 15,0-22-15,-21 21 0,0 1 0,0-1 16,-43-20-16,22 63 0,-43-1 16,0 44-1,-42 105-15,85-85 16,0 85-16,-1-21 15,22-64-15,21 64 16,0-21-16,0-43 0,0-21 16,0 21-16,21-20 0,22-1 15,-22 0-15,0 0 0,43-21 16,63 0 0,-85-21-16,0 0 0,1 0 0,20-1 15,1-41-15,20-64 16,-84 21-1,0-21-15,0 42 16,-21 22-16,0-1 0,0 1 0,-22-1 16,-20-20-16,21 41 15,-64 22-15,21 42 16,22 1-16,-43 62 0,63-41 16,-41 84-16,63-64 15,-22 43-15,43 0 16,0-22-16,21 1 15,1-64-15,20 0 0,-21 1 16,21-1-16,-20-21 0,62 0 16,1 0-16,-43-21 15,-21-1-15,43-20 0,-22-21 16,-42 20-16,21-41 16,-21-22-16,-21-21 15,0 63-15,0 22 16,0-22-16,-43 1 0,1 42 15,-22 21-15,22 63 16,20-20-16,-20 41 16,20 22-16,22-21 15,0-1 1,21-62-16,0-1 0,0 21 16,0-21-16,21-21 15,0 0-15,-21-21 16,22 0-1,-22 0-15,21 0 0,-21-22 0,0 22 16,0-21-16,0 21 0,0-22 16,21 1-16,-21 21 0,21-22 15,-21 22-15,0-21 0,0 21 0,21 0 16,-21-1-16,21 22 0,1 0 16,-1 0-1,0 0-15,-21 22 0,21-22 16,0 0-16,-21 21 0,21-21 15,1 0-15,-1 0 0,0 0 16,0 0-16,0 0 0,-21-21 31,0-1-31,0 1 16,-21 0-16,0 0 16,0 0-16,0 0 15,-1-1-15,22-20 16,0 21-16,0 0 15,0 42 17,0 0-17,0 0-15,0 0 16,-21 1-16,21-1 0,-21-21 0,21 21 16,-21-21-16,21-21 62,21 0-62,-21-1 0,21 22 16,-21-21-16,0 0 15,0 0-15,-21 21 32,21 21-32,-21 0 15,0 0-15,0 1 0,-1-1 16,1 0-16,0 0 0,0 0 15,-21 0-15,20 1 16,1 20-16,42-42 47,1-21-47,-1 0 0,0-1 16,0 1-16,21-21 0,1 21 15,-22-22-15,21-20 16,-42 42-1,-21 21 1,0 0-16,21 21 16,-21 0-16,0 0 0,-1-21 0,1 21 15,21 1-15,-21-1 0,0 0 0,21 0 16,-21 0 0,21 0-16,21-21 15,0 0-15,0 0 16,0 0-16,1-21 0,-1 0 0,21 0 15,-21 21-15,0-21 16,43-22-16,-22 22 16,-21 21-16,43-21 15,-22 21-15,-21 0 16,1 21-16,-1-21 0,21 21 0,-21 1 16,43 20-16,20 0 15,-41-21-15,84 64 16,-85-21-16,-42-1 15,-42 1 1,21-43-16,-22 0 16,22 0-16,-64 0 0,-20 43 15,41-43 1,22-21-16,21 0 0,-1 0 16,1 0-16,0 0 0,21-21 31,0 0-31,21-1 15,0 1-15,1 0 0,20 0 0,0-43 16,22 1-16,-22 42 16,0-43-16,1 22 15,-43 21 1,-21 21 0,21 21-16,-43 0 0,22 0 15,0 0-15,-43 22 0,22-1 16,0 0-1,42-20-15,0-1 0,0 0 16,21-21 0,0 0-16,21-21 15,-20 21-15,-1-21 0,21-1 16,0 1-16,1 0 0,-1-21 16,0-1-1,-42 1-15,0 63 31,0 0-31,0 1 0,0-1 16,0 0-16,0 0 0,0 21 16,0-20-16,0-1 0,0 0 0,0 0 15,0 0-15,0 0 0,22-21 16,-1 0 0,0 0-16,0 0 0,0 0 15,0-21-15,1 0 16,-1 21-16,-21-21 0,0 0 0,21 21 15,-21-21-15,0-1 0,0 1 0,0 0 16,0 0-16,-21 21 16,0 0-16,-1 0 0,1 0 0,0 0 0,0 0 15,0 21-15,0 0 0,-1 0 0,1 1 16,0-1-16,0 42 16,21 1-1,0-43-15,0 0 16,21-21-1,0 0-15,0 0 0,1 0 0,-1 0 16,-21-21-16,21 0 16,-21 0-16,21-1 15,-21 1-15,0-21 16,0 21-16,0 0 0,0-22 0,0 22 16,0 0-16,0 0 0,-21 21 15,0 0-15,0 0 16,-1 21-16,1 0 0,0 21 15,0-20-15,-21-1 0,-1 42 16,1 1-16,21-22 16,0 0-1,21-20-15,0-1 16,21-21-16,0 0 0,21 0 16,-21 0-16,1 0 0,-1-21 15,21-1-15,-21 1 0,-21-21 16,0 21-16,0 0 15,0-1-15,0 1 0,-21 0 0,0 21 16,0-21-16,-22 21 0,1 0 16,-21 21-1,41 0-15,-20 0 0,21 1 0,-21 62 16,42-63 0,0 43-16,0-43 0,0 0 15,0 0-15,0 1 0,21-22 0,21 21 16,-21-21-16,0 0 15,1 0-15,-1 0 0,0-21 0,21 21 16,1-22-16,-22 1 0,0-21 16,-21 21-16,0 0 15,0-1-15,0 1 0,0 0 16,-21 0-16,-22-21 0,22 42 16,0-22-16,0 22 15,0 0-15,21 22 16,0-1-1,0 0-15,21-21 0,0 0 16,0 0-16,0 0 16,1 0-16,-1 0 0,0 0 15,0 0-15,21 0 0,-20 0 0,-1 0 0,0-21 16,0 21-16,-21-21 0,21 21 16,-21-22-16,21 1 0,-21 0 0,0 0 15,0 0-15,0 0 0,0-22 16,0 1-16,-21 21 0,0-22 0,21 1 15,-21 21-15,21-21 16,0 20-16,0 1 0,-21 21 16,21 21-16,0 1 15,0-1-15,0 0 0,0 0 16,21 0-16,0 0 0,-21 1 16,0-1-16,21 0 0,0-21 15,1 21-15,-1-21 16,-21-21-1,0 0-15,0 0 16,0-1-16,0 1 0,0 0 16,-21 0-16,21 0 15,-22 0-15,1-1 16,21 44 15,0-1-31,0 0 0,21 0 16,-21 0-16,22 0 0,-1 1 0,0 20 15,0-21-15,-21 21 16,21-20 0,-21-1-16,0 0 15,-21 0-15,0-21 0,0 0 16,0 0-16,-22 21 0,1-21 0,0 0 16,-1 0-16,22 21 0,-21-21 15,-1 0-15,1 0 0,21 22 16,-43-22-16,22 0 0,0 21 15</inkml:trace>
  <inkml:trace contextRef="#ctx0" brushRef="#br2" timeOffset="82735.86">2413 8784 0,'0'0'0,"21"-42"0,-21 21 16,0-22-16,0 22 0,0 0 15,0 0-15,0 0 0,0 0 0,-21-1 16,0 1-16,21 0 0,-21 21 15,-1 0-15,1-21 0,0 21 16,0 21-16,0 21 0,21 1 16,0-1-16,0 22 0,0 20 15,0-20-15,0 20 0,0 22 0,-21-21 16,21 0-16,-22 20 0,22-20 0,-21 0 16,21 21-16,-21-22 0,0 1 15,0 0-15,21-1 0,-21-20 0,-1 20 16,1-20-16,21-1 0,0 22 15,-21-21-15,21-22 0,-21 21 0,21-41 16,0 20-16,0-21 0,0 0 16,0 0-16,0-42 15,0 0-15,0 0 0,0 0 0,0-22 16,0 1-16,0 0 0,21-1 16,-21 1-16,0-21 0</inkml:trace>
  <inkml:trace contextRef="#ctx0" brushRef="#br2" timeOffset="83064.2">2095 8975 0,'0'-21'0,"0"42"0,-21-64 0,21 22 16,0 0-16,0 0 16,21 0-16,1 21 0,20-21 15,0-1-15,1 1 0,-1 0 16,0 21-16,22-21 0,-1 21 0,-20 0 15,20 0-15,-21 0 0,1 0 0,-1 42 16,0-21-16,-20 22 0,-22-1 16,0 0-16,0 22 0,-43-22 0,22 22 15,-21-22-15,-22 22 0,22-22 0,-22 0 16,22 1-16,-21-1 0,20 0 16,-20-21-16,20 1 0,22-1 15,-21 0-15,21 0 0,0-21 16,42 0-1,0-21 1,0 0-16,0 0 0,0 21 16,1-22-16,20 1 0</inkml:trace>
  <inkml:trace contextRef="#ctx0" brushRef="#br2" timeOffset="83683.75">2752 9462 0,'0'0'0,"0"21"16,21-42-1,0-1-15,0 1 16,0 0-16,22 0 0,-22-21 0,0 20 16,21-20-16,-21 21 0,22-21 15,-22-22-15,21 22 0,-21-1 0,1-20 16,-1 21-16,0-1 0,-21 1 0,0 0 15,0 20-15,0 1 0,-21 0 16,0 21-16,-1 0 0,1 0 0,-21 0 16,21 21-16,-22 0 0,22 1 0,-21-1 15,42 0-15,0 21 0,0-21 16,0 1-16,0-1 0,0 0 0,42 0 16,-21 0-16,1 0 0,20 1 15,0-1-15,-21-21 0,22 42 0,-1-21 16,-21 0-16,22 1 0,-22-1 15,0 0-15,0 0 0,-21 21 0,0-20 16,0-1-16,0 0 0,0 0 0,-21 0 16,21 0-16,-21-21 15,21 22-15,0-44 32,21 1-32,0 0 15,0 0-15,0 0 0,1 0 0,-1-1 16,0-20-16,0 0 0,0-1 15,0 1-15,1 0 0,-1-1 0,0 1 16,0 0-16,0 21 0,-21-22 0,21 43 16,-21 21-1,0 22-15,0-22 16,0 21-16,0 1 0,0-1 0,0 0 16,0-21-16,0 22 0,0-1 0,-21-21 15,21 0-15,0 22 0,0-22 16,0 0-16,0 0 0,21-21 31,-21-21-31,0 0 16,22 0-16</inkml:trace>
  <inkml:trace contextRef="#ctx0" brushRef="#br2" timeOffset="83989.57">3683 8551 0,'-21'0'0,"0"0"16,21 22-16,-22-1 0,22 0 16,0 0-16,22-21 31,-1 0-31,0 0 0,0 0 0,0 0 16,0-21-16,-21 0 0,0 0 15,0-1-15,0 1 0,-21 0 16,-21 0-16,21 21 15,0 0-15,-22 0 0,22 0 0,0 0 16,0 0-16,-22 0 0,43 21 0,-21 0 16,21 0-16,0 1 0,0 20 15,0-21-15,0 0 0,0 22 0,21-22 16,1 0-16,-1 0 0,0 0 16,21 0-16,-21 1 0,1-1 0</inkml:trace>
  <inkml:trace contextRef="#ctx0" brushRef="#br2" timeOffset="84351.88">3895 8890 0,'0'21'31,"0"0"-31,0 1 16,0-1-16,21 0 0,0 0 0,-21 21 15,21-20-15,0 20 0,-21-21 0,0 21 16,21-20-16,-21 20 0,22-21 0,-22 0 15,0 0-15,0 1 0,0-1 16,21-21-16,-21 21 16,0-42-1,21 0-15,-21-1 0,0 1 16,0 0-16,0 0 0,21-21 0,0 20 16,-21-20-16,21 0 0,-21-22 15,22 22-15,-1 0 0,-21-22 0,21 22 16,0-1-16,0 22 0,-21 0 0,21 0 15,1 0-15,-1 21 0,0 0 16,0 0-16,-21 21 16,21 0-16,-21 0 0,0 0 15,0 1-15,0-1 16,0 0-16,0 0 0</inkml:trace>
  <inkml:trace contextRef="#ctx0" brushRef="#br2" timeOffset="84875.61">4805 9102 0,'21'0'0,"-42"0"0,63 0 16,-21-21-16,0-1 0,-21 1 0,22 0 16,-22 0-16,0 0 15,0 0-15,0-1 0,0 1 0,0 0 16,-22 0-16,1 0 0,0 21 15,0-21-15,0 21 0,-22 0 0,22 0 16,0 0-16,0 21 0,-21 0 0,20 0 16,1 0-16,0 22 0,0-22 0,21 21 15,-21 0-15,0 1 0,21-1 0,0-21 16,0 22-16,0-22 0,0 21 16,0-21-16,0 0 0,0 1 15,21-22-15,0 0 0,0 0 16,0 0-16,0 0 0,22-22 0,-22 1 15,0 21-15,0-21 0,0-21 16,1 21-16,-1-1 0,0-20 16,0 21-16,-21-21 0,0-1 0,21 22 15,-21-21-15,0-1 0,21 1 0,-21 0 16,0 21-16,0-1 0,0 1 0,0 42 31,0 22-31,0-22 0,0 0 16,0 21-16,0 1 0,0-1 0,0-21 15,0 22-15,0-1 0,0-21 0,0 21 16,0-20-16,0-1 0,0 0 0,0 0 16,0 0-16,22-21 15,-1 0-15,0 0 16,0 0-16,0 0 0,0-21 16,1 0-16,-1 0 0,0 0 0,-21-1 15,21 1-15</inkml:trace>
  <inkml:trace contextRef="#ctx0" brushRef="#br2" timeOffset="85136.46">5334 8065 0,'0'0'0,"0"21"16,-21 21-16,0-21 0,21 22 15,-22-1-15,1 21 0,21-20 16,-21 20-16,21-20 0,-21 20 0,21 1 15,-21-1-15,21 1 0,0-1 0,0-21 16,0 22-16,-21-1 0,21-20 0,0 20 16,-22-20-16,22-1 0,0-21 15,0 21-15,0-20 0,0-1 0,0 0 16,0 0-16,22-21 16,-1 0-16,0 0 0,0 0 15,0-21-15,-21 0 0,21 0 0,1-1 16</inkml:trace>
  <inkml:trace contextRef="#ctx0" brushRef="#br2" timeOffset="85522.9">5376 8890 0,'0'21'16,"0"0"-16,21 1 0,1-1 16,-22 0-16,21 0 0,0-21 15,0 21-15,0-21 16,0 0-16,1 0 0,-1 0 0,0 0 15,0-21-15,0 0 0,22 21 0,-22-21 16,0 0-16,0-1 0,0 1 0,0 0 16,-21 0-16,0 0 0,0 0 15,0-1-15,0-20 0,0 21 16,-21 0-16,21 0 0,-42 21 0,21 0 16,0 0-16,-1 21 0,-20 0 15,21 0-15,0 21 0,-22-20 0,22 20 16,0 0-16,0 22 0,0-22 15,0 0-15,21 1 0,0-1 0,0-21 16,0 22-16,0-22 0,0 0 0,0 21 16,21-21-16,0 1 0,0-22 15,0 0-15,22 0 0,-22 0 0,0 0 16,21 0-16,-21 0 0,22 0 0,-22-22 16,21 22-16,-21-21 15,22 0-15,-22 0 0,0 0 0,0-22 16,0 22-16,1 0 0,-1-21 0</inkml:trace>
  <inkml:trace contextRef="#ctx0" brushRef="#br2" timeOffset="85828.24">5016 8319 0,'0'21'16,"43"-21"-16,-22 0 16,21 0-16,1 0 0,-1 0 0,21 0 15,1 0-15,-1 0 0,1 0 0,21 0 16,-22 0-16,1 0 0,20-21 16,-20 21-16,-1 0 0,-20 0 0,20-22 15,-21 22-15,-20 0 0,20 0 0,-21 0 16,0-21-16,0 21 0,1 0 0,-22-21 15,21 21 1,-21-21 0</inkml:trace>
  <inkml:trace contextRef="#ctx0" brushRef="#br2" timeOffset="88200.75">10901 9017 0,'0'0'0,"21"-21"0,0 0 0,-21 0 15,21-1-15,0 1 0,-21 0 16,22 0-16,-22-21 0,0 20 0,0 1 16,0 0-16,0 0 0,0 0 0,0 0 15,-22 21-15,1 0 0,0 0 16,0 0-16,-21 0 0,20 0 0,-20 21 16,0 21-16,21-21 0,-22 43 0,1-22 15,21 22-15,0-1 0,-22 1 0,22-1 16,0 1-16,0-1 0,0 1 0,-1-1 15,1 1-15,21-1 0,-21 1 16,21-22-16,0 0 0,0 1 0,0-1 16,21-21-16,0 21 0,1-42 0,-1 22 15,21-22-15,0 0 0,1 0 16,20 0-16,-20 0 0,20-22 0,1 1 16,-1 0-16,1-21 0,-1-1 15,22 22-15,-22-21 0,1-22 0,-1 22 16,1 0-16,-22-22 0,0 22 0,1-22 15,-22 1-15,0-1 0,-21 1 0,0-1 16,0 1-16,0-1 0,-42 1 0,21-1 16,-22 1-16,22 21 0,-42-1 0,20 1 15,-20 0-15,-1 20 0,1 22 16,-1 0-16,1 0 0,-22 0 0,22 22 16,-1 20-16,1 0 0,-1 22 15,22-1-15,-1 1 0,1 20 0,21-20 16,-21 21-16,42-22 0,0 22 0,-22-22 15,22 1-15,0-22 0,0 22 16,22-22-16,-1 0 0,21 1 0,0-1 16,1-21-16,-1 0 0,22 0 0,-1-21 15,1 0-15,-1 0 0,1 0 0,-1 0 16,1-21-16,-1 0 0,1 0 0,-1 0 16,-21-22-16,1 22 0,-1 0 15,-21-21-15,22 21 0,-22-1 16,0-20-16,0 21 0,-21 0 0,21 0 15,-21 42 1,0 0 0,0 0-16,0 0 0,0 0 0,0 1 15,0 20-15,0-21 0,0 0 0,0 0 16,0 1-16,0-1 0,0 0 0,0 0 16,0 0-1,0-42 1,0 0-1,0 0-15,0 0 0,21-22 16,1 22-16,-22 0 0,21 0 0,-21-22 16,21 22-16,-21 0 0,21 0 0,0 0 15,-21 0-15,21-1 16,1 22-16,-1 0 16,-21 22-16,21-22 0,-21 21 15,0 0-15,0 0 0,0 0 0,0 0 16,0 1-16,0 20 0,21-21 0,-21 0 15,0 0-15,0 1 0,21-22 0,0 21 16,-21 0-16,22-21 0,-1 0 0,0 0 16,0 0-16,0 0 15,0 0-15,1 0 0,-1-21 0,0 0 16,0-1-16,0 1 0,-21 0 0,21 0 16,1 0-16,-22-22 0,21 1 0,-21 21 15,0-21-15,0-22 0,21 22 16,-21-22-16,0 22 0,21-22 0,-21 1 15,0-1-15,0 22 0,21-21 0,-21 20 16,21 1-16,-21 21 0,0 0 16,0 63-1,0-21-15,-21 21 0,0 1 16,21-1-16,-21 22 0,21-22 0,0 21 16,0-20-16,-21 20 0,21-20 0,0 20 15,0-21-15,0 1 0,0-1 16,0 0-16,0 1 0,0-22 0,0 21 15,0-21-15,21 1 0,0-1 0,0 0 16,0-21-16,1 0 16,-1 0-16,0 0 0,0 0 0,21-21 15,-20 0-15,-1 21 0,0-22 0,0 1 16,0 0-16,0 0 0,1 0 0,-22 0 16,0-1-16,0 1 0,21 0 0,-21 0 15,0 42 16,0 0-31,0 0 0,0 1 0,0-1 16,0 0-16,0 0 0,0 0 0,0 0 16,0 1-16,0-1 0,0 0 0,0 0 15,21-21-15,0 21 0,0-21 16,0 0-16,1 0 0,-1 0 16,0 0-16,21-21 0,-21 0 0,1 21 15,20-21-15,-21 0 0,0-1 16,0 1-16,1-21 0,-1 21 15,0 0-15,-21-1 0,21 1 0,-21-21 0,21 21 16,-21 0-16,0-1 0,0 1 16,0 42-1,-21 1-15,0-1 16,0 0-16,0 0 0,21 21 16,-22-20-16,1 20 0,21 0 0,-21 1 15,21-1-15,-21 0 0,21 22 16,0-22-16,0 22 0,0-22 0,0 21 15,0-20-15,0 20 0,0-20 0,0 20 16,0 1-16,0-22 0,0 21 0,0-20 16,0 20-16,0-20 0,0-1 0,0 0 15,-42 1-15,20-1 0,1-21 0,0 21 16,-21-20-16,21-1 0,-22-21 16,22 0-16,-21 0 0,-1 0 0,1 0 0,21 0 15,-21 0-15,-1-21 0,1-1 0,0 1 16,20-21-16,-20 21 0,0 0 15,21-22-15,-1 22 0,1-21 0,0 21 16,21-43-16,0 43 16,0-21-16,0 20 0,21-20 0,0 21 15,22-21-15</inkml:trace>
  <inkml:trace contextRef="#ctx0" brushRef="#br2" timeOffset="90212.51">13610 9059 0,'0'-21'15,"-21"21"1,0 21-16,0 1 0,21-1 16,-22 0-16,1 0 0,21 21 15,0 1-15,-21-22 0,0 21 0,21-21 16,0 22-16,0-22 0,0 0 0,0 0 15,0 0-15,0 1 0,0-1 0,0 0 16,21-21 0,0 0-16,0-21 15,1 0-15,-1-1 0,-21 1 16,21 0-16,0-21 0,-21 21 0,21-1 16,-21 1-16,21-21 0,1 21 0,-22 0 15,21 21 1,-21 21-1,0 0-15,0 0 0,0 0 0,21 0 16,-21 1-16,0-1 0,0 0 0,0 21 16,21-21-16,0 1 0,0-22 0,-21 21 15,22 0-15,-1 0 0,0-21 0,0 21 16,0-21-16,0 0 0,1 0 16,-1 0-16,0-21 0,0 21 0,0-21 15,0 0-15,1 0 0,-1-1 16,0 1-16,0 0 0,-21 0 0,0 0 15,21-22-15,0 1 0,-21 21 0,22-21 16,-22-1-16,0 22 0,0-21 16,0 21-16,0-1 0,0 44 31,0-1-31,0 0 0,0 0 0,0 21 16,0-20-16,0-1 0,0 21 0,0-21 15,0 0-15,0 1 0,0-1 16,0 21-16,0-21 0,0 0 15,21 1-15,0-22 0,0 0 0,0 0 16,0 0-16,1 0 0,-1 0 0,21 0 16,-21 0-16,0 0 0,1-22 15,-1 22-15,0-21 0,0 0 0,0 0 16,-21 0-16,0 0 0,21-1 0,-21-20 16,22 21-16,-22-21 0,0 20 0,0-20 15,0 21-15,0 0 0,0 0 16,0 42-1,0 0-15,0 0 0,0 0 16,-22 0-16,22 1 0,0 20 0,-21-21 16,21 0-16,0 0 0,0 22 0,0-22 15,0 0-15,0 0 0,0 0 16,21 1-16,1-22 0,-1 0 0,0 21 16,0-21-16,0 0 0,0 0 15,1 0-15,-1 0 0,21 0 0,-21-21 16,0-1-16,1 22 0,-1-21 0,0 0 15,0 0-15,0 0 0,0-22 0,1 22 16,-1-21-16,-21 0 0,21-1 0,0-20 16,0-1-16,0 22 0,1-22 15,-22 1-15,21-1 0,0 22 0,-21-21 16,0 20-16,0 1 0,0 21 0,0 0 16,0-1-16,-21 22 15,21 22-15,-21-1 0,-1 0 16,1 21-16,21-21 0,-21 22 0,0-1 15,21 22-15,-21-22 0,21 21 16,0-20-16,0 20 0,0-20 0,0-1 16,0 0-16,0 1 0,21-1 15,0 0-15,0-21 0,0 1 0,1-1 16,20 0-16,-21 0 0,0-21 0,0 0 16,1 0-16,-1 0 0,0 0 15,0 0-15,0 0 0,0-21 0,1 0 16,-22 0-16,21-1 0,0-20 0,-21 21 15,21-21-15,-21-1 0,21-20 0,0 20 16,1-20-16,-22 21 0,21-22 0,0 1 16,-21 20-16,21 1 0,-21 21 15,0 0-15,0-1 0,0 1 0,0 42 16,0 22 0,0-22-16,0 21 0,0-21 15,-21 22-15,0 20 0,21-20 0,-21-1 16,21 0-16,0 1 0,-22-1 0,22 0 15,0-21-15,-21 22 0,21-22 0,0 0 16,0 21-16,0-20 0,0-1 16,0 0-16,21-21 31,1-21-31,-1 21 0,-21-21 16,0-1-16,21 1 0,0 0 15,-21 0-15,0 0 0,21 0 0,-21-1 16,21 1-16,-21 0 0,22 21 0,-22 21 31,0 0-31,0 1 16,0-1-16,0 0 0,0 0 0,21 0 15,-21 0-15,21 1 0,-21-1 16,21-21-16,0 0 0,0 0 16,1 0-16,-1 0 15,0 0-15,0 0 0,0 0 0,0 0 16,1-21-16,-1-1 0,0 22 0,0-21 15,0 0-15,0 0 0,1 0 16,-1-22-16,0 22 0,-21 0 0,21 0 16,0 0-16,-21 0 0,0 42 31,0 0-31,0 0 0,0 0 16,-21 0-16,21 1 0,-21-1 0,21 0 15,0 0-15,0 0 0,0 0 0,0 1 16,0-1-1,21-21-15,0 0 16,0 0-16,1 0 0,-1 0 0,0 0 16,0 0-16,0-21 0,0 21 0,1-22 15,-1 22-15,0-21 0,0 0 16,-21 0-16,21 0 0,0 0 0,-21-1 16,22 1-16,-22 0 0,0 0 0,0 0 15,0 42 1,0 0-16,0 0 15,-22 0-15,22 1 0,-21-1 0,21 0 16,-21 0-16,0 0 0,21 0 16,0 1-16,0-1 0,-21-21 0,21 21 15,-21-21-15,21 21 0,0-42 47,0 0-31,21 0-16,0-1 0,0 1 0,0 0 15,0 0-15,1-21 0,-1 20 0,21-20 16,-21 21-16,22-21 0,-22 20 16,63-41-16,-62 63 0,-1-21 0,0 21 15,0 0-15,0 0 0,-21 21 0,0 0 16,0 21-16,0-20 16,0-1-16,0 0 0,0 21 0,0-21 15,-21 1-15,21-1 0,-21 0 0,21 0 16,-21 0-16,21 0 0,0 1 15,-21-22-15,21 21 0,-22-21 0,22-21 47,0-1-47,0 1 16</inkml:trace>
  <inkml:trace contextRef="#ctx0" brushRef="#br2" timeOffset="90396.4">16489 8678 0,'0'0'0,"-21"0"0,-1-21 0,1 21 0,0 0 16,0 0-1,21-21 1,-21 42 31</inkml:trace>
  <inkml:trace contextRef="#ctx0" brushRef="#br2" timeOffset="90616.28">14732 8911 0,'0'0'16,"-42"21"-16,20-21 0,65 0 15,-22 0 1,0-21-16,21 21 0,1-21 0,-1 21 16,0-21-16,1 21 0,-1-21 0,22 0 15,-22 21-15,0-22 0,1 22 16,-22-21-16,0 21 0,0-21 0,-21 0 16,0 0-16,0 0 0</inkml:trace>
  <inkml:trace contextRef="#ctx0" brushRef="#br2" timeOffset="90796.69">14647 8509 0,'0'0'0,"-21"0"16,0 0-16,0 0 16,42 0 30,-21 21-30,0 0-16</inkml:trace>
  <inkml:trace contextRef="#ctx0" brushRef="#br2" timeOffset="91310.53">11176 10414 0,'21'-42'15,"-42"84"-15,42-105 0,0 41 0,-21-20 16,0 21-16,0 0 0,0-22 15,0 22-15,-21 21 16,0 21-16,0 1 16,0-1-16,-1 42 0,1-20 0,0 20 15,0 1-15,0 20 0,0-20 0,-22 20 16,22-20-16,0 21 0,0-22 0,0 1 16,-22-1-16,22 1 0,0-22 15,0 21-15,0-20 0,21-22 16,0 21-16,-22-21 0,22 1 0,-21-1 0,0-21 15,0-21 1,0 21-16,0-43 0,-1 22 16</inkml:trace>
  <inkml:trace contextRef="#ctx0" brushRef="#br2" timeOffset="92004.13">10181 10837 0,'0'0'0,"21"0"31,22 0-31,-22 0 0,21 0 16,-21 0-16,43 0 0,-22 0 0,22 0 16,-1 0-16,1-21 0,20 0 0,1 21 15,0-42-15,-1 21 16,1-1-16,0 1 0,-22-21 0,22 21 16,-43-22-16,22 1 0,-22 21 0,0-21 15,-21-1-15,1 1 0,-1 0 0,-21 20 16,0 1-16,0 0 0,0 0 0,0 0 15,-21 21-15,-1 0 0,1 21 0,0 0 16,0 0-16,0 22 0,0-1 0,-1 0 16,1 22-16,0-1 0,0-20 15,0 20-15,0 1 0,-1-22 0,1 21 16,21-20-16,0-1 0,-21 0 0,21 1 16,-21-1-16,21-21 0,0 22 0,-21-22 15,21 0-15,0 0 0,0 0 0,0-42 47,21 0-47,0 0 0,0 0 16,0-22-16,1 22 0,-1 0 0,0 0 15,-21-22-15,21 43 0,0-21 0,0 0 16,-21 0-16,22 21 0,-1 0 16,-21 21-16,0 0 15,0 0-15,0 1 0,21-1 0,-21 0 16,0 0-16,0 0 0,21 0 0,-21 1 15,21-1-15,-21 0 0,21-21 16,1 21-16,-1 0 0,21-21 16,-21 0-16,0 0 0,1 0 0,20 0 15,-21 0-15,0-21 0,22 0 0,-22 0 16,21 0-16,-21-1 0,0 1 16,1 0-16,-1 0 0,0 0 0,0 0 15,-21-22-15,0 22 0,0 0 0,0 0 16,0 0-16,0-1 0,0 1 0,-21 21 15,0 0-15,0 0 16,-1 21-16,1 1 0,21-1 0,-21 0 16,21 0-16,-21 0 0,21 0 0,0 22 15,0-22-15,0 0 0,0 0 0,0 0 16,0 1-16,0-1 0,21-21 0,0 21 16,0-21-16,1 0 0,-1 0 0,0 0 15,21 0-15,-21 0 0</inkml:trace>
  <inkml:trace contextRef="#ctx0" brushRef="#br2" timeOffset="92412.89">13293 10372 0,'21'-21'0,"-42"42"0,42-64 0,-21 22 0,0 0 15,0 0-15,-21 21 0,-1 0 0,-20 0 16,21 0-16,-21 0 0,-1 21 15,-20 0-15,20 0 0,-20 1 0,21-1 16,-1 21-16,-20 0 0,20-20 16,22 20-16,-21-21 0,21 21 0,21-20 15,0-1-15,0 0 0,0 0 0,0 0 16,21 0-16,21 1 0,-21-22 0,22 21 16,-1 0-16,0-21 0,1 21 0,20 0 15,-20 0-15,-1 1 0,-21-1 0,21 0 16,-20 0-16,-1 0 0,0 0 0,-21 1 15,0-1-15,0 0 0,0 0 0,-42 0 16,20-21-16,1 21 0,-21-21 0,0 0 16,-1 0-16,-20 0 0,20 0 15,-20 0-15,21 0 0,-1 0 0,1 0 16,0 0-16,20-21 0,-20 21 16,21 0-16,21-21 0,0 0 15,0 0-15,21 21 16,0-21-16,0 21 0,22 0 15,-22 0-15,21-22 0,1 22 0</inkml:trace>
  <inkml:trace contextRef="#ctx0" brushRef="#br2" timeOffset="93560.23">13462 10816 0,'0'0'0,"0"-21"0,0 0 15,-21 21-15,0-21 16,-1 21-16,1 0 0,0 0 15,0 0-15,0 0 0,-22 0 0,22 0 16,0 0-16,0 21 0,0 0 0,0 0 16,-22 0-16,43 1 0,-21-1 0,0 21 15,21-21-15,0 0 0,0 1 0,0-1 16,0 0-16,0 0 0,0 0 0,21-21 16,0 0-16,-21 21 0,43-21 0,-22 0 15,0 0-15,0 0 0,0 0 0,0-21 16,1 21-16,20-21 0,-21 0 0,0 0 15,0 0-15,-21-1 16,0 1-16,22 0 0,-22 0 0,0 0 16,21 0-16,-21-1 0,0 1 15,0 42 17,0 1-32,0-1 0,0 0 0,0 0 15,0 0-15,0 0 0,0 1 0,0-1 16,21 0-16,0 0 0,0-21 15,0 0-15,1 0 0,-1 0 16,0 0-16,0 0 0,0 0 0,0 0 16,1-21-16,-1 21 0,0-21 0,0 0 15,0 21-15,0-22 0,1 1 16,-22 0-16,21 0 0,-21 0 0,0 0 16,0-1-16,0 1 0,0 0 0,0 0 15,0 42 1,0 0-1,0 0-15,0 1 0,-21-1 0,21 0 16,0 0-16,0 0 0,-22 0 0,22 1 16,-21-1-16,21 0 0,-21 0 15,21 0-15,0-42 47,0 0-47,21 0 16,0 0-16,-21-1 0,22 1 15,-1 0-15,-21 0 0,21 0 0,-21 0 16,21 21-16,0-22 0,-21 1 0,21 21 16,1 0-1,-22 21-15,0 1 0,0-1 0,0 0 16,0 0-16,0 0 16,0 0-16,0 1 0,0-1 0,0 0 15,0 0-15,0 0 16,21-21-1,0 0 1,0 0-16,-21-21 0,21 21 16,-21-21-16,21 0 0,1 0 0,-1 21 15,0-22-15,-21 1 0,21-21 0,0 21 16,0 0-16,1-1 0,-1 1 0,0 0 16,0 0-16,0 0 0,0 0 0,1 21 15,-22 21 1,0 0-16,0 0 0,0 0 15,0 0-15,0 1 0,0-1 0,0 0 16,0 0-16,0 0 0,0 0 16,0 1-16,0-1 0,21-21 15,0 0-15,0 0 16,0 0-16,0 0 16,1 0-16,-1 0 0,0 0 0,0-21 15,0 21-15,-21-22 0,21 1 0,-21 0 16,22 0-16,-22 0 0,21 0 0,-21-1 15,0 1-15,0 0 0,0 0 0,0 0 16,-21 21 0,-1 21-1,22 0-15,-21 0 0,21 0 16,-21 1-16,21-1 0,0 0 16,0 0-16,0 0 0,0 0 15,0 1-15,0-1 0,0 0 16,21-21-1,0 0-15,1 0 16,-1 0-16,21 0 0,-21-21 0,0 0 16,22 21-16</inkml:trace>
  <inkml:trace contextRef="#ctx0" brushRef="#br2" timeOffset="93828.1">15346 10541 0,'-21'0'0,"-1"0"0,1 0 0,0 0 16,0 0-16,0 0 0,0 21 16,-1 0-16,22 1 0,-21-1 0,0 0 15,0 21-15,21-21 0,0 1 0,0 20 16,-21-21-16,21 0 0,0 0 0,0 22 16,-21-22-16,21 0 0,0 0 0,0 0 15,0 1-15,21-1 16,0-21-16,0 0 15,0 0-15,0 0 0,1 0 0,-1 0 16,0 0-16,21 0 0,-21-21 0,1 21 16,-1-22-16,0 1 0,0 21 15,0-21-15,0 0 0</inkml:trace>
  <inkml:trace contextRef="#ctx0" brushRef="#br2" timeOffset="94092.95">15896 10054 0,'-21'21'31,"0"-21"-31,0 22 0,21-1 0,0 21 16,-22-21-16,1 22 0,21-22 0,-21 42 16,21-20-16,0-1 0,0 21 15,-21-20-15,21-1 0,0 22 0,-21-22 0,21 0 16,0 1-16,0-1 15,0-21-15,0 21 0,0-20 0,-21-1 16,21 0-16,0 0 0,0 0 16,21-42 15</inkml:trace>
  <inkml:trace contextRef="#ctx0" brushRef="#br2" timeOffset="95083.7">16087 10732 0,'0'0'0,"0"-22"0,21 22 0,-21-21 16,21 0-16,-21 0 0,0 0 0,0 0 15,0-1-15,0 1 0,0 0 16,-21 21 0,0 0-16,-1 0 15,1 21-15,0 0 0,0 22 0,21-22 16,-21 0-16,0 21 0,-1-20 0,1-1 15,0 21-15,21-21 0,0 0 0,0 1 16,0-1-16,0 0 0,0 0 16,21-21-1,0 0-15,1 0 0,-1 0 0,0-21 16,0 21-16,-21-21 0,21 0 16,0-1-16,1 1 0,-22 0 15,21-21-15,0 21 0,-21-1 0,21 1 16,-21-21-16,21 42 0,-21-21 0,0 0 15,0 42 1,0 0-16,0 0 16,0 0-16,0 0 0,0 1 0,-21-1 15,0 0-15,21 0 0,-21 0 0,21 0 16,0 1-16,0-1 0,0 0 16,21-21-1,0 0-15,0 0 16,0 0-16,22 0 0,-22 0 15,0-21-15,0 0 0,22 21 0,-22-22 16,21 1-16,-21 0 0,0 0 0,22 0 16,-22-22-16,0 22 0,-21 0 0,21 0 15,-21 0-15,21 0 0,-21-1 0,0 44 32,0-1-32,0 0 15,-21 0-15,21 0 0,0 0 16,0 1-16,0-1 0,0 0 15,0 0-15,0 0 0,0 0 16,0 1-16,0-1 16,-21-21 15,21-21-15,0 42 30,0 0-30,21-21 0,0 0-16,1 0 15,-1 0-15,0 0 0,21 0 0,-21-21 16,1 21-16,20-21 0,-21 21 0,21-22 16,-20 22-16,-1-21 0,0 0 0,0 0 15,0 0-15,-21 0 0,0-1 0,0 1 16,0 0-16,21 0 0,-21 0 0,0 0 15,0 42 17,0 0-32,0 0 15,0 0-15,0 0 0,0 1 16,0-1-16,22 0 0,-22 0 16,0 0-16,0 0 15,0 1-15,0-1 0,0 0 16,-22-21-16,1 21 15,0-21-15,21 21 16,-21-21 0,21-21-1</inkml:trace>
  <inkml:trace contextRef="#ctx0" brushRef="#br2" timeOffset="98332.93">18542 8700 0,'0'0'0,"0"21"16,-191 593 46,191-593-46,0 0-16,0 0 0,0 0 16,0 0-16,0 22 0,0-22 0,0 0 15,0 0-15,85-42 63,-85 0-48,0 0-15,0 0 0,0-1 0</inkml:trace>
  <inkml:trace contextRef="#ctx0" brushRef="#br2" timeOffset="98615.87">18500 8657 0,'0'0'0,"0"-21"16,21 21-16,0-21 0,0 21 0,0-21 16,0 0-16,1 21 0,-1-22 15,21 22-15,-21 0 0,22-21 0,-1 21 16,0 0-16,-21 0 0,22 0 0,-22 21 16,21 1-16,-21-1 0,1 0 15,-22 0-15,0 21 0,0 1 0,0-22 16,0 21-16,-22-21 0,1 22 15,-21-22-15,21 21 0,-22-21 0,1 1 16,0-1-16,-1 0 0,1 0 0,0 0 16,-1-21-16,1 0 0,21 0 0,-21 0 15,20 0-15,1 0 0,0 0 16,21-21-16,0 0 16</inkml:trace>
  <inkml:trace contextRef="#ctx0" brushRef="#br2" timeOffset="98736.8">18500 9017 0,'42'42'16,"64"107"15,-106-107-31,-148-275 0,317 487 16,-148-233-16,0 0 0,0 1 0,1-1 15,-1 0-15,0-21 0,0 21 0,0-21 16,0 0-16,1 21 0,-1-21 0,0 0 16</inkml:trace>
  <inkml:trace contextRef="#ctx0" brushRef="#br2" timeOffset="99160.76">19071 9313 0,'0'0'0,"21"0"16,0 0-16,1 0 15,-1 0-15,21 0 0,43 149 204,-85-192-204,465 22 46</inkml:trace>
  <inkml:trace contextRef="#ctx0" brushRef="#br2" timeOffset="100376.73">19262 9144 0,'0'0'0,"21"0"63,0 0-48,0 0-15,0 0 0,0 0 0,1-21 16,-1 21-16,0 0 0,21 0 16,-21-21-16,1 21 0,-1-21 0,0 21 15,0-22-15,0 1 0,0 21 16,-21-21-16,22 0 0,-22 0 15,0 0 1,0-1-16,-22 22 0,1-21 16,0 21-16,0 0 0,-43 0 0,-126 318 62,190-297-46,0 0-16,0 0 0,21 0 15,0 1-15,0-1 0,-21 0 16,22-21-16,-1 21 0,0 0 0,0-21 16,0 21-16,0-42 0,360-21 62</inkml:trace>
  <inkml:trace contextRef="#ctx0" brushRef="#br2" timeOffset="101009.37">20235 9038 0,'0'0'0,"-21"0"15,0 0 1,0 0-16,0 0 0,-1 0 15,1 0-15,0 0 0,0 0 0,0 21 16,0-21-16,-233 403 47,254-382-31,21-21-1,0 21-15,0-21 16,0 0-16,0 0 0,1 0 0,-1 0 15,0 0-15,21 0 0,-21-21 16,1-22-16,443-549 47,-465 571-31,0-1-16,21-20 0,-21 21 15,0-21-15,0-1 16,0-20-16,0 20 0,0 1 0,0 0 0,0 21 15,0-22-15,0-63 0,-232 593 63,232-466-63,0 1 16,0 20-16,0 0 0,0 1 0,0-1 15,0 0-15,0 1 0,0-1 0,0 0 16,0 1-16,0-1 0,21 0 0,0-21 15,0 1-15,0 20 0,0-21 0,1 0 16,20-21-16,-21 21 0,21 1 0,-20-22 16,20 0-16,0 0 0,1 0 15,-22 0-15,21 0 0,381-233 63</inkml:trace>
  <inkml:trace contextRef="#ctx0" brushRef="#br2" timeOffset="101556.06">24257 8403 0,'0'0'0,"0"-21"0,0 0 16,0 0-1,-21 21 1,0 0-16</inkml:trace>
  <inkml:trace contextRef="#ctx0" brushRef="#br2" timeOffset="101719.96">24151 8636 0,'0'42'0,"-21"191"16,21-148 0,21-445-16,-63 783 0,42-359 0,-21-1 0,21 1 15,-22-1-15,22 1 0,0-1 0,0 1 0,0-22 16,0 1-16,0-1 15,0 0-15,0-21 0,0 1 0,-190 41 0,529-465 63</inkml:trace>
  <inkml:trace contextRef="#ctx0" brushRef="#br2" timeOffset="102023.79">24257 8424 0,'0'0'0,"21"0"16,0 0-1,0 0-15,22 0 0,-1 0 16,0 0-16,1 0 0,20 0 0,1-21 16,-1 21-16,22-21 0,-22 21 15,22-21-15,-21 21 0,20-21 0,-20 0 16,-1 21-16,1-22 0,-1 22 0,-20 0 16,-1-21-16,-21 21 15,0 0-15,0 0 0</inkml:trace>
  <inkml:trace contextRef="#ctx0" brushRef="#br2" timeOffset="102376.1">25421 8382 0,'0'42'31,"0"-20"-31,0-86 0,0 149 0,0-64 0,0 0 16,21 0-16,-21 0 0,0 22 0,21-22 16,-21 21-16,0 1 0,0-1 15,0 0-15,0 1 0,0 20 0,0-21 16,0 1-16,0 20 0,0-20 0,0-1 15,0 0-15,0 1 0,0-22 16,0 21-16,0 0 0,0-20 0,0-1 16,0 21-16,0-21 0,0 0 15,0 1-15,0-1 0,0 0 0,0 0 16,0 0-16,-21 0 0,21 1 16,-21-22-16,0 21 0,0-21 15,0 0-15,-1 0 0,-20 0 0,21 0 16,-43 0-16,22 0 0,0 0 15,-22 0-15,-20 0 0,20 0 0,-21 0 16,22-21-16,-22-1 0,1 22 0,20-21 16,-21 21-16,22 0 0,21-21 0,-22 21 15,22 0-15,-1 0 0,22 0 0,-21 0 16,21 0-16,0 0 16</inkml:trace>
  <inkml:trace contextRef="#ctx0" brushRef="#br2" timeOffset="103381.54">24320 8467 0,'0'0'0,"0"-21"47,22 21-47,-1 0 15,0 0-15,21 0 0,-21-22 0,22 22 0,20 0 16,-20 0-16,20 0 16,-21 0-16,22 0 0,-1 0 0,1 0 15,-22 0-15,22 0 0,-22 0 0,0 0 16,-20 0-16,-1 0 0,-42 0 16,-1 0-16,-20 22 15,-21-22-15,-1 21 0,1-21 0,-22 21 16,0-21-16,1 21 0,20-21 15,-21 21-15,22-21 0,-1 0 0,22 0 16,0 21-16,-1-21 0,22 0 0,0 0 16,0 0-16,42 0 15,0 0 1,22 0-16,-1 0 0,0 0 0,1 0 16,20 0-16,22 0 0,-22 0 15,22 0-15,0 0 0,-1 0 0,-20 0 16,20 0-16,-20 0 0,-1 0 0,1 0 15,-22 0-15,-21 0 0,-42 22 16,0-22-16,-21 21 16,-22 0-16,-20-21 0,-1 21 0,0-21 15,1 21-15,-1 0 0,0-21 16,1 22-16,20-22 0,1 21 0,20-21 16,1 0-16,0 0 0,20 21 15,1-21-15,64 0 16,-22 0-16,21 0 15,0 0-15,22 0 0,-1 0 0,22 0 16,0-21-16,-22 21 0,22 0 16,0 0-16,-1 0 0,1 0 0,-22 0 15,1 0-15,-22 0 0,1 0 0,-22 0 16,-21 21-16,-21-21 16,-1 21-16,-41-21 0,21 21 0,-43-21 15,0 21-15,1 1 0,-1-22 16,0 21-16,1 0 0,20-21 0,-63 42 15,762 22 110,-656-64-109,0 0-16,-43 0 0,1 0 0,-1 0 16,-20 21-16,-22 21 0,-21 1 62</inkml:trace>
  <inkml:trace contextRef="#ctx0" brushRef="#br2" timeOffset="103848.28">24913 9165 0,'0'0'0,"-42"0"16,-22 0-16,1 0 0,-1 21 0,-20-21 15,20 22-15,1101 41 110,-1016-63-95,-42 0 1,-21 0-16,0 0 0,-1 0 0,-20 0 15,-1 0-15,-20 0 0,20 0 16,-21 0-16,1 0 0,-1 0 16,43 0-16,253-21 109,-232 21-78,21-21-31,0 0 16,-21 21-16</inkml:trace>
  <inkml:trace contextRef="#ctx0" brushRef="#br2" timeOffset="104831.73">24299 9208 0,'0'0'0,"21"0"31,1 0-15,-1 0-16,0 0 0,0-22 0,21 22 15,-20-21-15,20 0 0,0 21 16,22-21-16,-22 0 0,0 0 15,1-1-15,-1 1 0,-21-21 0,0 21 16,1 0-16,-22-1 0,0 1 0,0 0 16,-22 0-16,1 21 0,0 0 15,-21 0-15,21 0 0,-22 0 0,1 0 16,0 0-16,-1 21 0,1 0 0,0 0 16,-1 22-16,22-22 0,-21 21 15,21 1-15,-1-1 0,1-21 0,0 21 16,0-20-16,21-1 0,0 0 15,0 0-15,-21 0 0,21 0 16,0-42 0,0 0-1,21 0-15,-21 0 0,21 0 16,0-22-16,0 22 0,1-21 0,-22-1 16,21 1-16,0-21 0,-21-1 0,0 22 15,0-22-15,0 22 0,0-22 16,0 22-16,0 0 0,0 21 0,0-1 15,0 1-15,0 42 16,0 1-16,0 20 16,-339 868 484</inkml:trace>
  <inkml:trace contextRef="#ctx0" brushRef="#br2" timeOffset="106356.75">24596 8869 0,'0'0'0,"-22"0"15,1 21-15,0 0 16,0 0-16,-21-21 0,20 22 16,1-1-16,-21 0 0,21 0 0,0-21 15,-1 21-15,22 0 16,22-21-1,-1 0-15,21 0 0,22 0 0,-22 0 16,21 0-16,1 0 0,-1 0 0,1 0 16,-1 0-16,-20 0 0,20 0 15,-20 0-15,-22 22 0,0-22 0,0 21 16,-21 0-16,-21-21 0,0 21 16,-22 0-16,-20-21 15,21 21-15,-22 1 0,-21-1 0,22-21 16,-1 21-16,1-21 0,21 21 0,-1 0 15,1-21-15,21 0 0,0 0 0,-1 0 16,22 21-16,22-21 16,20 0-16,0 0 15,1 0-15,-1 0 0,0 0 0,22 0 16,-22-21-16,22 21 0,-22 0 16,0 0-16,1 0 0,-1 0 0,0 0 15,-21 0-15,1 0 0,-65 21 16,22-21-16,-21 22 15,-22-22-15,22 21 0,-22-21 16,-20 21-16,20-21 0,1 21 0,-1-21 16,318-21 343,-275 21-359,21-21 0,-21 0 16,-21 21-16,20-22 0,1 1 0,0 0 15,-21-21-15,21 21 0,-1-1 16,1-20-16,0 21 0,0-21 0,0-1 16,21 22-16,-21 0 0,21 0 0,0 0 15,0-1-15,21 22 16,0 22-16,21-22 15,-21 21-15,22 0 0,-1 0 16,0 0-16,1-21 0,-1 21 16,0 1-16,22-22 0,-22 0 0,22 21 15,-1-21-15,-20 0 0,-1 0 0,0 0 16,1 0-16,-22 0 0,0 0 16,-42 0-1,0 0-15,-1 0 0,-20 0 16,21 0-16,-21 0 0,-1 21 15,22-21-15,0 0 0,-21 0 0,20 0 16,1 21-16,0-21 16,42 0 15,0 0-31,1-21 0,20 21 16,-21-21-16</inkml:trace>
  <inkml:trace contextRef="#ctx0" brushRef="#br2" timeOffset="106744.53">24871 9123 0,'-64'63'15,"43"-41"-15,0 20 16,-21-21-16,20 21 0,1-20 0,0-1 16,0 0-16,21 0 0,0 0 15,0 0-15,21-21 16,0 0-16,0 0 0,22 0 15,-22-21-15,21 0 0,1 0 0,-1 0 16,0 0-16,1-22 0,-22 22 0,21-21 16,-21-1-16,0 1 0,-21-21 15,0 20-15,22-20 0,-22-1 0,0-20 16,0 20-16,21 1 0,-21 20 0,0-20 16,0 20-16,0 1 0,0 21 15,0 0-15,0 0 0,0-22 16,-85 1038 31,85-974-32,0 0-15,0 1 0,0-1 16,0 0-16,0 0 0,0 0 16,21-21-16</inkml:trace>
  <inkml:trace contextRef="#ctx0" brushRef="#br2" timeOffset="106860.47">25188 8446 0,'0'0'0,"0"-22"0</inkml:trace>
  <inkml:trace contextRef="#ctx0" brushRef="#br2" timeOffset="107324.28">25125 8975 0,'0'148'15,"-21"-106"-15,21 1 0,0-1 16,0 21-16,0-41 0,0 20 16,0 0-16,0-21 0,0 1 0,0-1 15,0 0-15,0 0 0,0-42 16,169-487 31,-169 487-32,0 0-15,0-22 0,0 1 0,21-22 16,-21 1-16,0 21 0,0-22 16,0 22-16,0-1 0,0 22 0,0 0 15,-21 21-15,0 0 0,-64 995 78,85-974-62,85-1037 93,-85 1037-93,0 0 0,0 1-16,0-1 0,0 21 0</inkml:trace>
  <inkml:trace contextRef="#ctx0" brushRef="#br2" timeOffset="107836.5">25252 9059 0,'0'149'16,"21"126"-1,-42-699-15,42 890 16,-21-445-16,0 22 0,0-22 0,0 0 15,0 0-15,0-84 0,0-361 63,0 403-63,0-21 16,0-1-16,0-20 0,0 21 15,0-22-15,0 1 0,0-1 16,0 1-16,0 20 0,0 1 0,0 21 15,0 0-15,-106 804 63,106-762-47,42-190 46,-42 147-62,0 1 0,0-21 16,0 0-16,0-1 0,0 1 15,0-22-15,0 1 0,-21-1 0,0 22 16,0-21-16,0 20 0,-22 1 0,1 0 16,0 20-16,-22 1 0,22 21 15,-22 0-15,1 0 0,-1-21 0,-147 402 63,232-381-63,0 0 15,21 0-15,1 0 0</inkml:trace>
  <inkml:trace contextRef="#ctx0" brushRef="#br2" timeOffset="109463.72">24765 9081 0,'0'0'0,"-21"0"16,0 21-16,-1-21 0,1 21 15,0-21-15,0 0 0,0 21 16,0-21-16,21 21 0,21-21 31,0 0-31,21 0 16,-21 0-16,22 0 0,20 0 0,-20 0 15,-1 0-15,0 0 0,1 0 0,-1 0 16,0 0-16,-21 0 0,1 0 16,-65 0-1,22 0-15,-42 0 16,-1 0-16,1 21 0,-22 1 0,21-1 15,-20 0-15,20-21 0,1 21 0,-1 0 16,22 0-16,0 1 0,20-22 16,-20 21-16,42 0 15,21 0 1,22-21-16,-1 0 0,0 0 0,22 0 16,-1 0-16,1 0 0,-1 0 15,1 0-15,-1 0 0,1 0 0,-1 0 16,-20 0-16,-1 0 0,0 0 0,-21 0 15,-63 0 1,0 0-16,-1 0 0,-20 0 16,-1 0-16,1 0 0,-22 0 0,22 0 15,-1 0-15,1 0 0</inkml:trace>
  <inkml:trace contextRef="#ctx0" brushRef="#br2" timeOffset="109620.63">24828 9525 0,'0'0'16,"-42"0"-16,0 0 0,-22 0 0</inkml:trace>
  <inkml:trace contextRef="#ctx0" brushRef="#br2" timeOffset="110148.25">25019 9525 0,'0'0'0,"21"0"0,0 0 15,22 0-15,-22 0 0,21 0 0,0 0 16,1 0-16,-1 0 0,-21 0 0,22 0 16,-1 0-16,-21 0 0,21 0 0,-20 0 15,-1 0-15,0 21 0,-381-148 78,360 106-78,-21 0 16,21 0-16,-21 0 0,21-1 0,0-20 16,0 21-16,0-21 0,0-1 15,0 1-15,0-22 0,21 22 0,-21-21 16,21 20-16,-21 1 0,0 0 0,0-1 16,0 1-16,0 21 0,0 0 15,0-1-15,-21 22 16,0 22-16</inkml:trace>
  <inkml:trace contextRef="#ctx0" brushRef="#br2" timeOffset="110268.18">24998 8975 0,'-21'42'16,"-64"170"15,191-466-31,-233 550 0,127-254 0,0 1 0,-21-1 16,21 0-16,0-20 0,0 20 0,0-21 16,0 21-16,0-20 0,21-1 15,0-21 1,0-43-16</inkml:trace>
  <inkml:trace contextRef="#ctx0" brushRef="#br2" timeOffset="110980.29">24828 8509 0,'0'0'0,"276"826"63,-276-805-63,0 0 0,0 21 15,0-21-15,0 22 0,0-22 0,0 21 16,0-21-16,0 1 0,0-1 0,0 0 16,0 0-16,0 0 0,0-42 31,21 0-31,0 0 0,0 0 15,-21-43-15,233-931 47,-191 1778 47,-42-761-94,0-1 0,0 0 16,21 21-16,-21-21 0,22 1 15,-22 20-15,0-21 0,21 0 0,-21 0 16,21 1-16,-21-1 0,0 0 0,21-720 78,-21 678-78,0 0 0,0 0 0,0-21 16,0-1-16,-21 22 0,0-21 15,21 21-15,-21-1 0,-276 763 63,297-720-48,0 1-15,0-1 0,0 0 16,0 0-16,0 0 0,0 0 0,0 1 16,21-44 15,-21 1-31,22 0 0,-22 0 16</inkml:trace>
  <inkml:trace contextRef="#ctx0" brushRef="#br2" timeOffset="111144.19">24913 9017 0,'0'0'0,"-21"21"0,0-21 16,0 0-16</inkml:trace>
  <inkml:trace contextRef="#ctx0" brushRef="#br2" timeOffset="111308.39">25231 8573 0,'0'0'0,"-22"0"15,1 0 1,-21 0-16,0 0 0,-1 0 0,-20 0 15,-1 0-15,1 0 0,-22 21 16,22-21-16,-1 21 0,1 0 0</inkml:trace>
  <inkml:trace contextRef="#ctx0" brushRef="#br2" timeOffset="112133.35">24405 8530 0,'0'0'0,"21"0"16,0 0-16,22 0 15,-22 0-15,21 0 0,1 0 0,20 0 16,-21 0-16,1-21 0,20 21 16,-20 0-16,-1 0 0,-21 0 0,0 0 15,0 0-15,-42 0 16,-21 0-16,0 21 0,-22 0 16,22-21-16,-22 22 0,1-1 0,-85-21 15,529 127 95,-403-127-110,1 0 15,-42 0-15,20 21 0,-20 0 0,-22-21 16,22 21-16,-22-21 0,22 21 0,-1 1 15,1-22-15,-1 21 0,22 0 16,-1-21-16,467-85 141,-445 85-141,-1 0 0,-20 0 15,0 0-15,-1 0 0,22 0 0,-21 0 16,0 21-16,20-21 0,1 0 16,0 0-16,0 22 15,42-1 1,21-21-16,-20 0 0,20 0 15,0 0-15,1 0 0,20 0 0,-21 0 16,22 0-16,-1 0 0,1 0 0,-1 0 16,1 0-16,-22 0 0,22 0 15,-22-21-15,0 21 0,-20 0 0,-22-22 16,-22 22 0,-20 0-16,0 0 0,-22 0 0,-20 0 15,20 0-15,1 0 0</inkml:trace>
  <inkml:trace contextRef="#ctx0" brushRef="#br2" timeOffset="112193.32">24193 8890 0,'22'0'16,"-44"0"-16,65 0 0</inkml:trace>
  <inkml:trace contextRef="#ctx0" brushRef="#br2" timeOffset="112532.12">24236 9186 0,'0'0'16,"-21"22"31,42-22-31,0 0-16,21 0 0,22 0 0,-1 0 15,1-43-15,-445 213 110,402-170-95,0 0 1,0 0-16,0 0 0,22 0 15,20 0-15</inkml:trace>
  <inkml:trace contextRef="#ctx0" brushRef="#br2" timeOffset="116041.45">24278 9462 0,'0'0'0,"-21"0"16,21 21-1,21-21-15,0 0 16,22 0-16,-1 0 0,826-64 62,-889 64-62,-1 0 16,1 0-16,-21 0 0,0 0 0,-22 0 16,1 0-16,-1-21 0,1 21 0,-22 0 15,21 0-15,1 0 16,-1-21-16,1 21 0,21 0 0,-1 0 15,1 0-15,0 0 0,20-21 0,44 0 32,20 21-32,0 0 15,1 0-15,-1-22 0,21 1 0,-20 21 16,20-21-16,1 21 0,-1-21 16,-20 21-16,20-21 0,-21 21 0,-20 0 15,20-21-15,-21 21 0,-21-22 16,0 1-16,-21 0 15,0 21-15,0-21 0,-1 0 16,-20 21-16,21-21 0,-21 21 16,20-22-16,-20 1 0,0 21 0,21-21 15,-22 21-15,22-21 0,0 21 16,0-21-16,0 0 0,21-1 16,0 1-16,21 0 0,0 0 15,21 0-15,1-22 0,-1 22 16,0 0-16,1 0 0,-1 0 15,0 0-15,-21 21 0,22-22 0,-64 22 32,-1 0-32,-20 0 0,0 0 15,-22 0-15,1 0 0,-1 0 0,22 0 0,-22 0 16,1 0-16,21 0 16,-1 0-16,22 0 0,-21 0 0,21 0 15,63 0 16,-21 0-31,0 0 0,22 0 16,-1-21-16,0 21 0,1 0 0,-1-21 16,0 21-16,-21 0 0,1 0 15,-1 0-15,-21-21 0,-21 21 16,-1 0-16,1 0 0,-21 0 16,0 0-16,-1 0 0,1 0 15,0 0-15,-1 0 0,22 0 16,-21 0-16,21 0 0,-1 0 0,1 0 15,42 0 17,1-21-32,-1 21 0,21 0 0,-21-21 15,22 21-15,-22 0 0,21 0 0,0-22 16,-20 22-16,-1 0 0,0 0 16,0-21-16,-21 0 15,-21 21-15,0 0 16,0 0-16,-1 0 0,1 0 0,-21 0 15,21 0-15,0 0 0,-22 0 16,22 0-16,0 21 0,0-21 0,21 21 16,-21 1-16,-1-22 0,22 21 15,0 0-15,0 21 0,0-21 0,0 1 16,0 20-16,0-21 0,0 0 0,0 0 16,0 1-16,22-1 0,-1 0 15,0-21-15,0 0 0,0 21 0,0-21 16,1 0-16,-1 0 0,0 0 0,-21-21 15,21 21-15,-21-21 0,21 0 16,-21-1-16,0 1 0,0 0 0,0 0 16,0 0-16,0 0 0,0-1 0,0-20 15,0 21-15,0 0 16,-21 21-16,0-21 0,0 21 16,0 0-16,-1 0 0,1 0 15,0 21-15,0 0 0,21 0 16,-21 21-16,0-20 0,-1 20 0,-20-21 15,21 21-15,0 1 0,0-1 0,-1-21 16,1 22-16,0-22 0,0 0 16,21 0-16,0 0 0,0 0 0,0 1 15,0-44 17,0 1-32,21 0 0,-21 0 0,21 0 15,-21-22-15,0 1 0,0 0 16,0-1-16,0 1 0,21 0 15,-21-1-15,22 1 0,-22 0 0,0 21 16,0-1-16,21 1 0,-21 0 0,21 21 16,-21 21-1,21 0 1,-21 1-16,0 20 0,0-21 0,0 21 16,0-20-16,0 20 0,0 0 15,0 1-15,0-22 0,-21 21 0,21 0 16,-21-20-16,21-1 0,0 21 0,0-21 15,0 0-15,-21-21 32,21-21-17,0 0-15,0 0 0,0 0 16,0-22-16,0 22 0,0-21 0,0 0 16,0-1-16,0 1 0,0 0 0,0-1 15,0 1-15,21 0 0,-21 20 16,0-20-16,0 21 0,0 0 15,0 0-15,-21 21 16,-1 0-16,22 21 0,-21 0 16,0 0-16,21 0 0,-21 0 0,21 1 15,0-1-15,0 21 0,0-21 0,0 0 16,0 1 0,0-1-16,0 0 0,0 0 15,21-21-15,0 0 0,0 0 16,1 0-16,-1-21 15,0 0-15,0 21 0,21-21 0,1-1 16,-1 1-16,0 0 0,22 0 0,-22 0 16,22 21-16,-1-21 0,22-1 15,-22 22-15,1-21 0,-1 21 0,-20 0 16,20 0-16,-20 0 0,-22 0 0,0 0 16,0 0-16,-21 21 15,-21-21 1,0 0-16,21 22 0,21-22 47,0 0-47,0 0 0,0 0 15,1 0-15,-1 0 0,0 0 16,0 0-16,-21-22 0,21 22 0,0 0 16,-21-21-16,-21 42 46,0 1-46,0-1 0,0 0 0,0 0 16,-1 0-16,1 0 16,21 1-16,-21-1 0,21 0 15,0 0-15,21-21 16,0 0 0,1 0-16,-1 0 0,0 0 15,0-21-15,-21 0 0,21 21 0,0-21 16,-21-1-16,22 1 0,-22 0 15,0 0-15,0 0 0,0 0 0,-22-1 16,1 1-16,0 0 0,0 0 16,0 0-16,0 0 0,-22 21 0,22 0 15,0 0-15,-21 0 0,20 0 16,1 0-16,0 0 0,0 0 0,0 0 16,21 21-1,0 0-15,21-21 0,0 0 16,0 0-16,0 0 0,22 0 0,-22 0 15,0 0-15,21 0 0,-20 0 16,20 0-16,-21 0 0,21 0 0,-20-21 16,-1 21-16,0 0 0,-21-21 0,0-1 15,-21 22 1,-22 0-16,22 0 0,-21-21 16,21 21-16,-22 0 0,1 0 15,21 0-15,-21 0 0,20 0 0,1 0 16,42 0 15,1 0-31,20 0 0,-21 0 0,21 0 16,1 0-16,-22 0 0,21 0 0,1 0 15,-1 0-15,-21 0 0,21 0 16,-20 0-16,-1 0 0,0 0 0,-42 21 31,0-21-31,-22 0 0,1 0 16,21 22-16,-22-22 0,1 0 0,21 0 15,-21 0-15,20 0 0,1 0 16,0 0-16,0 0 16,42 0-1,0 0-15,0 0 0,1 0 16,-1 0-16,0 0 0,0 0 16,0-22-16,0 22 0,1 0 0,-1 0 15,0 0-15,0 0 0,0 0 0,0 0 16,1 0-16,-1 0 0,0 0 15,0 22-15,-21-1 16,0 0-16,0 0 0,0 0 0,0-42 16,-317 1164 93,295-1143-93,1-21-16,0 0 0,-21 21 0,-1-21 15,1-1-15,0-20 0,-22 21 16,22 0-16,-22 0 0,1-22 0,-1 22 16,22 0-16,-21 0 0,20 0 15,1-1-15,0 1 0,20 21 16,1 0-16,0 0 0,0 0 0,21 21 31,0 1-31,21-1 16,0 0-16,22-21 0,-22 21 0,21-21 15,22 0-15,-22 21 0,21-21 0,1 0 16,-1 0-16,1 0 0,-1 0 16,1 0-16,-22 0 0,1 0 0,-1 0 15,-21 0-15,-21-21 0,-42 21 16,-1-21-1,1 21-15,-21 0 0,-1-21 16,-21 21-16,22 0 0,-22 0 0,22-21 16,-22 21-16,43-22 0,-22 22 0,22 0 15,21 0-15,0 0 0,-1 0 16,22-21-16,22 0 16,-1 21-16,21 0 0,0-21 15,22 0-15,-1 21 0,1-21 16,-1-1-16,1 1 0,21 0 0,-22 0 15,1 0-15,63-22 16,-85 22-16,0 0 0,-21 0 0,-21 0 16,-21 21-16,0 0 0,-42 0 15,-1 0-15,1 0 0,-22 0 16,-21 0-16,21 0 0,-20 0 16,20 0-16,0 21 0,1-21 0,20 21 15,22-21-15,-22 0 0,43 21 0,0-21 16,0 0-16,21 21 0,21-21 15,0 0-15,21 0 0,22 0 16,-1 0-16,1 0 0,21 0 0,-22 0 16,43 0-16,-21-21 0,-1 0 15,1 21-15,0-21 0,-22 0 16,1 21-16,-1-21 0,-42 21 0,22-22 16,-65 22-16,-20-21 15,0 21-15,-1 0 0,-20 0 16,-22 0-16,22 0 0,-22 0 0,0 0 15,1 0-15,20 0 0</inkml:trace>
  <inkml:trace contextRef="#ctx0" brushRef="#br2" timeOffset="116100.42">24236 8954 0,'21'0'31,"64"21"-15</inkml:trace>
  <inkml:trace contextRef="#ctx0" brushRef="#br2" timeOffset="117063.83">24807 9017 0,'0'0'0,"-42"0"0,21 0 0,-22 0 15,1 0-15,21 0 0,-21-21 0,-1 21 16,22 0-16,0 0 0,21-21 16,42 21-1,-21 0-15,22-21 0,20 21 0,-20 0 16,20 0-16,22-22 0,-22 22 15,1 0-15,-1 0 0,1 0 0,-22 0 16,0 0-16,1 0 0,-22 0 0,-21 22 16,-21-1-16,0 0 15,-22 0-15,-20 0 0,20 0 0,-41 1 16,20-1-16,-20 0 0,-1 0 16,21 21-16,-20-20 0,20-1 15,1 0-15,-1 21 0,22-21 0,21 1 16,0-22-16,-1 21 0,22 0 0,0 0 15,22-21-15,-1 21 0,21-21 16,0 0-16,1 0 0,20 0 0,22 0 16,-22 0-16,1 0 0,21 0 0,-22 0 15,1 0-15,-1 0 0,1 0 16,-22 0-16,0 0 0,-21 0 0,1 0 16,-44 0-1,-20 0-15,0 21 0,-22-21 0,1 22 16,-22-22-16,22 21 0,-1-21 15,-21 21-15,22 0 0,21-21 0,-1 21 16,1-21-16,21 0 0,21 21 16,21-21-16,0 0 15,21 0-15,1 0 0,20 0 0,-20 0 16,20 0-16,1 0 0,-1 0 0,1 0 16,-1-21-16,1 21 0,-1 0 15,1-21-15,-22 21 0,0 0 0,1 0 16,-22 0-16,0 0 0,0 0 0,-42 0 47,21 21-47,21-42 47,0 21-32,0-21-15,1 0 16,-1 21-16,0-21 0,0-1 0,-21 1 15,21 21-15,0-21 0,1 0 0,-1 0 16,0 0-16,-21-1 0,21 1 16,-21 0-16,-21 42 15,21 0 1,-42 1-16,20-1 0,1 21 16,0-21-16,-21 22 0,21-22 15,-1 21-15,1 0 0,0-20 0,0 20 16,0-21-16,21 0 0,0 0 15,0 1-15,0-1 0,0-42 47,0-1-47,0 1 0,0 0 0,0 0 16,0 0-16,0-22 0,0 22 0,0-21 16,0 21-16,0-22 0,0 22 15,0 0-15,0-21 0,0 21 16,-21-1-16,-1 22 0,1 0 15,0 0-15,0 0 0,0 0 0,0 22 16,-1-22-16,1 0 0,0 0 16,0 0-16</inkml:trace>
  <inkml:trace contextRef="#ctx0" brushRef="#br3" timeOffset="123608.6">2625 12361 0,'0'0'15,"0"-21"-15,21 0 0,0 21 16,-21-21-16,21 21 0,0 21 16,0 21-16,-21-20 15,0 20-15,0 0 0,0 1 0,-21 20 16,0-21-16,-21 22 0,-1-1 0,22 1 16,-42-1-16,20 1 0,1-1 15,-21-20-15,20 20 0,1-20 16,0-1-16,20-21 0,-20 21 0,21-20 0,0-1 15,0-21-15,21-21 32,0-1-32,0 1 0,21-21 0,0 0 15,0-1-15,0 1 0,0-22 16,-21 22-16,22-21 0,-1 20 0,-21 1 16,21 21-16,-21 0 0,0-1 15,21 22-15,-21 22 16,0-1-16,21 21 0,-21 0 0,0 1 15,0-1-15,0 22 0,0-22 16,0 0-16,21 22 0,-21-22 0,22-21 16,-1 22-16,0-22 0,0 21 0,0-21 15,22 0-15,-22-21 16,21 0-16,0 0 0,1 0 0,-1 0 16,0 0-16,1-21 0,-1 0 0,0 0 15,1 0-15,-1-22 0,0 1 16,1 0-16,-22-1 0,21-20 0,-21-1 15,1 1-15,-1-22 0,-21 22 0,0-22 16,0 22-16,0-22 0,-21 0 16,-1 22-16,-20-22 0,0 0 0,-1 22 15,-20-1-15,-1 1 0,1 21 16,-1 20-16,-20 1 0,20 21 0,-20 0 16,20 21-16,1 1 0,20-1 15,1 21-15,0 22 0,20-22 16,1 21-16,21-20 0,0 20 0,0 1 15,21-22-15,1 0 0,20 22 0,0-22 16,1 1-16,20-1 0,-21-21 16,22 21-16,-1-20 0,1-1 0,-22 0 15,22-21-15,-22 0 0,22 0 0,-22 0 16,-21 0-16,21 0 0,1-21 16,-22 0-16</inkml:trace>
  <inkml:trace contextRef="#ctx0" brushRef="#br3" timeOffset="124004.37">3302 12721 0,'0'43'0,"0"-86"0,0 107 0,0-43 0,0 0 16,0 0-16,21 0 0,0 1 16,0-22-16,22 0 15,-22 0-15,0 0 0,21 0 0,-20 0 16,20-22-16,0 1 0,1 21 0,-1-42 15,0 21-15,1 0 0,-22-1 0,21-20 16,-21 21-16,-21 0 0,0-22 16,0 22-16,0-21 0,0 21 0,0 0 15,0-1-15,-21 1 0,0 21 16,-21 0-16,20 0 0,-20 0 16,0 21-16,-1 1 0,1-1 0,21 0 15,-21 21-15,20-21 0,1 22 0,0-1 16,21 0-16,0 1 0,0-1 15,0-21-15,0 22 0,0-22 0,21 0 16,22 0-16,-22 0 0,21 0 0,-21 1 16,22-22-16,-1 0 0,-21 0 0,21 0 15,1 0-15,-1 0 0,0-22 16,-20 1-16,20 0 0,0-21 0,1 21 16,-1-22-16,0-20 0,1 20 0,-1 1 15,0-21-15,1 20 0</inkml:trace>
  <inkml:trace contextRef="#ctx0" brushRef="#br3" timeOffset="124478.1">4445 12192 0,'0'-85'0,"21"-190"32,-42 635-32,21-762 0,-21 381 0,0 0 15,-1-1-15,1 44 0,0-1 16,0 0-16,0 21 0,21 22 0,-21-1 16,-1 1-16,1 20 0,21 1 15,-21 0-15,0-1 0,0 22 0,-22 0 16,22-21-16,0 21 0,0-22 15,0 22-15,0-21 0,-1-1 0,1 1 16,21 0-16,0-1 0,0 1 16,-21 0-16,21-1 0,0-20 0,0 21 15,0-22-15,0 1 0,0-1 0,0-21 16,0 1-16,21-1 0,0 0 0,1-20 16,-1-1-16,0-21 0,0 0 15,0 0-15,22 0 0,-1 0 0,-21-21 16,43-22-16,-22 22 0,0-21 0,1-1 15,20-20-15,-21 21 0,-20-22 0,20 1 16,-42-1-16,0 1 0,0-1 16,0 1-16,-21-1 0,-22 1 15,1-1-15,-21 22 0,20-22 0,-20 22 16,-1 0-16,1 20 0,-1-20 0,1 21 16,20 21-16,-20-21 0,42 21 15,-22 0-15,22 0 0,64 0 16,-22 0-1,21 0-15,0 0 0,1 0 0,-1-21 16,22-1-16,-22 22 0,21-21 16,1 0-16,-1 0 0,1 0 0,-1 0 15,1-1-15,-1 1 0,-20-21 0,20 21 16,-20-22-16,-1 22 0,0-21 16</inkml:trace>
  <inkml:trace contextRef="#ctx0" brushRef="#br3" timeOffset="125696.91">4932 12573 0,'-64'-148'16,"-63"127"-1,318 190 1,-424-338-16,212 169 0,-22 21 0,22 0 0,-21 21 16,21-20-16,0-1 0,-1 21 0,1-21 15,0 22-15,21-22 0,0 21 0,0-21 16,0 0-16,0 1 0,0-1 16,0 0-16,21 0 0,0-21 0,1 0 15,-1 0-15,0 0 0,21 0 0,-21 0 16,1-21-16,20 0 0,0 0 0,-21-1 15,1 1-15,20 0 16,-21 0-16,0 0 0,-21 0 0,21-1 16,-21-20-16,0 21 0,0 0 15,0 42 1,0 0 0,-21 0-16,21 22 0,-21-22 0,21 0 15,0 21-15,0-21 0,0 1 0,0-1 16,0 0-16,0 0 0,0 0 0,21-21 15,0 0-15,1 21 0,-1-21 16,0 0-16,0 0 0,0 0 0,0-21 16,1 21-16,-1-21 0,0 0 0,0 0 15,0 0-15,0-22 0,1 22 16,-1 0-16,-21-21 0,21 20 16,0 1-16,-21 0 0,21 0 0,-21 0 15,0 0-15,0 42 16,0 0-1,0 0-15,0 0 0,-21 0 16,21 1-16,-21 20 0,21-21 0,0 0 16,0 22-16,0-22 0,0 0 0,0 0 15,0 0-15,0 0 0,21-21 16,0 0-16,0 0 0,1 0 16,-1 0-16,0 0 0,0 0 15,21-21-15,-20 0 0,-1 0 16,0 0-16,0 0 0,0-22 0,0 22 15,1 0-15,-22-21 0,21 20 0,-21-20 16,21 21-16,-21 0 0,0 0 16,-21 42-1,0 0 1,21 0-16,0 0 0,-22 22 0,22-22 16,-21 0-16,21 21 15,0-21-15,0 1 0,0 20 0,0-21 0,0 0 16,0 0-16,21-21 0,1 22 0,-1-1 15,21-21-15,-21 0 0,0 0 16,22 0-16,-22-21 16,21-1-16,-21 1 0,22 0 0,-22 0 15,0 0-15,0-22 0,0 22 0,1-21 16,-1 0-16,0 20 0,0-41 0,0 21 16,0-1-16,-21 1 0,22-22 0,-22 22 15,0-21-15,0-1 0,0 22 16,0-1-16,0 1 0,0 0 0,0 21 15,-22 21 1,1 21-16,21 21 16,-21-21-16,21 22 0,-21-1 0,21 21 15,-21-20-15,21-1 0,0 22 16,0-22-16,0 0 0,0 1 0,0 20 16,0-21-16,0 1 0,0-1 0,21 0 15,0 1-15,0-22 0,0 0 16,1 0-16,20 0 0,-21 1 15,0-1-15,0-21 0,1 0 0,-1 0 0,21 0 16,-21-21-16,0-1 0,1 1 0,-1 0 16,0-21-16,0 21 0,21-22 15,-20 1-15,-1 0 0,0-22 16,0 22-16,0-22 0,-21 1 0,21-1 16,1 1-16,-1-1 0,-21 1 0,0-1 15,0 1-15,0 20 0,0 1 0,0 0 0,0 21 16,0-1-16,0 44 15,0-1-15,-21 0 16,21 21-16,-22 1 0,1-1 0,21 21 16,-21 1-16,0-1 0,21 1 0,-21-22 15,21 22-15,0-1 0,0-20 16,0 20-16,0-21 0,0 1 0,0-1 16,0-21-16,0 22 0,21-22 0,0 0 15,0 0-15,-21 0 0,21-21 0,1 0 16,-1 0-16,0 0 0,0 0 0,0 0 15,0-21 1,1 0-16,-1-21 0,0 20 0,21-20 16,1-21-16,-43 20 0,21 1 15</inkml:trace>
  <inkml:trace contextRef="#ctx0" brushRef="#br3" timeOffset="125899.79">6498 12319 0,'-42'0'0,"84"0"0,-105 0 0,41 21 15,65-21 1,-22 0 0,21 0-16,-21 0 0,22-21 15,-1 21-15,0-21 0,1 21 0,20-21 16,-42 21-16,22-21 0,-1 21 16,0-22-16,1 1 0,-22 21 0,21-21 15,-21 21-15,22-21 0,-22 21 0,0-21 16,-21 0-16,21 21 0</inkml:trace>
  <inkml:trace contextRef="#ctx0" brushRef="#br3" timeOffset="129417.68">10964 12552 0,'0'-21'16,"-21"21"0,21-21-1,0-1-15,0 1 0,0 0 16,0 0 0,0 0-16,0 0 0,0-1 15,21 1-15,-21 0 0,21 0 0,-21 0 16,0 0-16,0-1 0,0 1 0,0 0 15,0 0-15,-21 21 16,0 0-16,0 0 0,0 0 16,0 21-16,-1-21 0,1 42 0,-21-20 15,21 20-15,0 0 0,-1 1 0,-20-1 16,21 0-16,0 22 0,0-22 0,21 22 16,-22-1-16,22 1 15,0-22-15,-21 21 0,21-20 0,0-1 16,0 0-16,0 1 0,21-22 0,1 0 15,20 0-15,-21 0 0,0 1 0,22-22 16,-1 0-16,0 0 0,1 0 16,-1 0-16,0-22 0,1 1 0,-1 0 15,0-21-15,1 21 0,-1-22 0,0 22 16,1-21-16,-1-22 0,-21 22 0,21 0 16,-20-1-16,-1-20 0,0 20 15,-21-20-15,0 21 0,0-22 0,0 22 16,0-22-16,0 22 0,-21-22 0,0 22 15,-22 0-15,22-1 0,0 1 16,-21 21-16,-1 0 0,1 0 16,0 21-16,-1 0 0,1 21 0,0 21 15,-22 0-15,22 1 0,-1 20 0,1 1 16,0-1-16,-1 1 0,22 20 0,0-20 16,0-1-16,21 22 0,0-21 15,0-1-15,0 1 0,21-22 0,0 0 16,22 1-16,-22-22 0,21 21 0,0-21 15,1-21-15,-1 0 0,0 0 0,1 0 16,20 0-16,-20-21 0,-1 21 16,0-21-16,1 0 0,-1-22 15,0 22-15,1-21 0,-22 21 0,21-22 16,-21 22-16,0-21 0,1 0 0,-1 20 16,-21 1-16,0 0 0,21 0 0,-21 0 15,21 21-15,-21 21 16,0 0-1,0 0-15,0 22 0,0-22 0,0 0 16,0 0-16,0 21 0,0-20 0,0-1 16,0 0-16,-21 0 0,21 0 0,0 0 15,0 1-15,0-44 32,0 1-17,21 0-15,0-21 0,-21 21 0,21-1 16,-21-20-16,22 0 0,-1 21 15,-21-22-15,21 22 0,0 0 16,0 0-16,-21 0 0,21-1 0,1 22 16,-22 22-16,0-1 15,0 0-15,0 21 0,0-21 0,0 1 16,0 20-16,0-21 0,0 21 0,0-20 16,0-1-16,0 0 0,21 0 15,0 0-15,-21 0 0,21-21 0,0 0 16,-21 22-16,43-22 0,-22 0 0,0 0 15,0 0-15,21 0 0,-20-22 0,20 1 16,-21 0-16,21 0 0,-20 0 16,-1 0-16,0-22 0,21 22 15,-21-21-15,-21-1 0,22 1 0,-1 0 16,0-1-16,-21 1 0,0-21 0,21 20 16,0-20-16,-21-1 0,0 1 0,0 20 15,21-20-15,-21 21 0,0 20 16,0-20-16,0 21 0,0 42 15,0 0-15,0 0 0,-21 22 16,0-1-16,0 0 0,0 22 0,21-22 16,-21 22-16,-1-22 0,1 22 15,21-1-15,0-21 0,0 22 0,0-22 16,0 1-16,0 20 0,0-42 0,0 22 16,0-1-16,21-21 0,1 0 15,-1 0-15,0 1 0,0-22 0,21 0 16,-20 0-16,20 0 0,0 0 0,-21-22 15,22 1-15,-22 0 0,21 0 16,-21 0-16,1 0 0,-1-1 16,0-20-16,0 21 0,0-21 0,-21 20 15,0 1-15,0 0 0,0 0 0,0 42 32,0 0-32,0 0 0,-21 1 15,21-1-15,0 21 0,-21-21 0,21 0 16,-21 22-16,21-22 0,0 0 15,0 0-15,0 0 0,0 1 0,21-1 16,0-21-16,0 0 0,0 0 16,22 0-16,-22 0 0,21 0 15,-21-21-15,22 21 0,-1-22 0,0 1 16,-20 0-16,20 0 0,0-21 0,-21 20 16,1-20-16,-1 21 0,-21-21 15,0 20-15,21-20 0,-21 21 0,0 0 0,0 0 16,-21 21 15,0 21-31,21 0 0,-22 0 0,1 0 16,21 22-16,-21-1 0,0-21 0,21 21 15,0 1-15,-21-1 0,21 0 0,0 1 16,-21-1-16,21 0 0,0 1 0,0 20 16,0-20-16,0-1 0,21 0 15,-21 22-15,21-22 0,-21 0 16,0 22-16,0-22 0,0 1 0,0-1 0,0 0 15,0 1-15,0-1 0,-42 0 0,20-21 16,-20 22-16,0-22 0,-1 0 0,1 0 16,-21 0-16,20 1 0,-20-22 15,-1 0-15,1 21 0,20-21 16,-20 0-16,21 0 0,-22 0 0,22-21 16,-1-1-16,22 1 0,-21 0 0,42-21 15,0 21-15,0-1 0,0 1 16,21-21-16,0 21 0,22-22 0,-1 1 15,0 0-15,1-1 0,-1 1 16</inkml:trace>
  <inkml:trace contextRef="#ctx0" brushRef="#br3" timeOffset="131376.7">13928 12467 0,'0'0'16,"-22"0"-16,1 0 0,0 0 0,0 21 16,21 1-16,0-1 0,-21 0 0,0 21 15,21 1-15,-22-1 0,22 0 16,0 1-16,-21-1 0,0 0 0,21 1 16,0-1-16,0 0 0,0 1 0,0-22 15,0 0-15,0 0 0,0 0 0,21-21 31,0 0-31,1 0 16,-1-21-16,0 0 0,0 0 0,0 0 16,0-22-16,1 22 0,-1-21 0,0 21 15,0-22-15,0 22 0,0-21 0,1 21 16,-22-1-16,21 22 16,0 0-16,-21 22 15,0-1-15,0 0 0,0 0 16,0 0-16,0 0 0,0 1 0,0-1 15,21 0-15,-21 0 0,21 0 0,-21 0 16,21 1-16,1-22 0,-1 21 16,0-21-16,0 0 0,0 21 0,22-21 15,-22 0-15,0 0 0,0 0 16,21 0-16,-20-21 0,-1 21 0,0-21 16,0-1-16,0 1 0,-21 0 0,21 0 15,-21-21-15,22 20 0,-22-20 0,0 0 16,0-1-16,0 1 0,21 0 15,-21 21-15,0-22 0,0 22 0,0 0 16,0 0-16,0 0 0,0 42 31,0 0-31,0 0 0,0 0 0,-21 22 16,21-22-16,0 21 0,0-21 0,0 22 16,0-22-16,0 21 0,0-21 15,0 22-15,0-22 0,21 0 16,0 0-16,0 0 0,-21 0 0,21-21 15,0 0-15,1 22 0,-1-22 0,0 0 16,0 0-16,0-22 0,0 1 16,1 21-16,-1-21 0,0 0 0,0 0 15,0 0-15,-21-22 0,21 22 16,1-21-16,-22 21 0,0-22 0,21 1 16,-21 21-16,21 0 0,-21-1 15,0 1-15,0 42 16,-21 22-1,21-22-15,-21 0 0,21 0 16,0 22-16,0-22 0,0 0 16,0 21-16,0-21 0,0 1 0,0-1 15,0 0-15,21 0 0,-21 0 0,21 0 16,0-21-16,0 0 0,0 0 0,1 0 16,-1 0-16,0 0 0,0 0 0,0 0 15,22 0-15,-22-21 0,0 0 0,0 0 16,0 0-16,0 0 0,1-22 15,-1 1-15,-21 21 0,21-22 0,0 1 16,0-21-16,0 20 0,1-20 16,-1 20-16,-21-20 0,21 21 0,0-22 15,0 22-15,-21-1 0,21 1 0,-21 21 16,0 0-16,0 42 16,-21 0-16,0 0 15,0 22-15,0-1 0,0 0 0,-1 1 16,1-1-16,21 0 0,0 1 0,-21 20 15,21-21-15,0 1 0,0 20 0,0-20 16,0-1-16,0-21 0,0 21 0,21 1 16,0-22-16,-21 0 0,22 0 0,-1 0 15,0-21-15,0 0 0,0 0 16,0 0-16,1 0 0,-1 0 0,0-21 16,0 0-16,0 0 0,0 0 0,22 0 15,-43-22-15,21 1 0,0 0 16,0-1-16,0-20 0,1 20 0,-1-20 15,0-1-15,0 1 0,0-1 0,0 1 16,1-1-16,-22 1 0,0 21 16,21 20-16,-21 1 0,0 0 0,0 42 15,-21 0-15,-1 22 16,22-1-16,-21 0 0,0 1 0,0 20 16,0-20-16,0-1 0,-1 21 0,22-20 15,-21 20-15,0-20 0,21-1 16,0 0-16,0 1 0,-21-1 0,21-21 15,0 21-15,0-20 0,0-1 0,0 0 16,0 0-16,0-42 31,0 0-15,21 0-16,-21-1 0,21-20 0,0 21 16,-21 0-16,22 0 0,-1-1 15,0 1-15,-21 0 0,21 21 16,0 0-16,-21 21 15,0 0-15,0 1 0,0-1 16,0 0-16,0 0 0,0 0 16,0 0-16,0 1 0,21-22 15,-21 21-15,22-21 0,-1 0 0,0 0 16,0 0 0,0 0-16,0 0 0,1 0 0,-1 0 15,0 0-15,0-21 0,0-1 0,0 22 16,1-21-16,-1 0 0,0 0 0,0 0 15,0 0-15,-21-1 0,21 1 0,1 0 16,-22 0-16,0 42 31,0 0-15,-22 0-16,22 1 0,-21-1 0,21 0 16,0 0-16,0 0 0,0 0 0,0 1 15,0-1-15,0 0 16,21-21-16,1 0 15,-1 0-15,0 0 0,0 0 16,0 0-16,0-21 16,1 0-16,-22-1 0,21 1 15,0 0-15,-21 0 0,21 0 0,-21 0 16,21 21-16,-21-22 0,0 1 16,21 21-16,-21 21 15,0 1 1,0-1-16,-21 0 15,21 0-15,0 0 16,0-42 31,21 21-47,1-21 0,-1 0 16,0 21-16,0-21 0,0 21 15,0 0 1,1 0-16,-22 21 15,0 0-15,0 0 0,0 0 16,0 0-16,0 1 16,0-1-16,0 0 15,0-42 17,0 0-32,21-1 15,-21 1-15,0 0 0</inkml:trace>
  <inkml:trace contextRef="#ctx0" brushRef="#br3" timeOffset="131528.2">16722 12340 0,'0'0'0,"-22"0"0,1 0 16,0 21-16,0-21 15,21 22-15,-21-22 16,0 0-16,-1 0 15</inkml:trace>
  <inkml:trace contextRef="#ctx0" brushRef="#br3" timeOffset="131748.57">15198 12488 0,'0'0'0,"-43"22"0,1-22 0,21 0 15,21 21-15,21-21 16,0 0-16,0 0 0,22 0 16,-1 0-16,-21 0 0,21-21 15,22 21-15,-43 0 0,21-22 0,1 1 16,-1 21-16,-21-21 0,0 21 0,1-21 16,-22 0-16,0 0 0,0-1 15</inkml:trace>
  <inkml:trace contextRef="#ctx0" brushRef="#br3" timeOffset="131904.14">14922 12086 0,'-42'0'0,"84"0"0,-105 0 0,42 0 0,0 0 16,-1 0-16,22 21 31,0 1-15,0-1-1,-21-21-15</inkml:trace>
  <inkml:trace contextRef="#ctx0" brushRef="#br3" timeOffset="132392.6">11239 13653 0,'0'0'0,"0"-22"0,0-20 16,0 21-16,0-21 0,0 20 0,0 1 15,-21 21 1,0 0-16,0 21 0,0 1 15,21-1-15,-21 21 0,-1 22 0,1-22 16,0 0-16,0 22 0,0-22 0,0 0 16,21 22-16,-22-22 0,1 1 0,0-1 15,21-21-15,0 21 16,-21 1-16,21-22 0,-21 0 0,21 0 16,0 0-16,0 1 0,0-1 0,-21-21 15,-1 0-15,1 0 0,0 0 16,0 0-16,0 0 0</inkml:trace>
  <inkml:trace contextRef="#ctx0" brushRef="#br3" timeOffset="133076.73">10499 13991 0,'0'0'0,"0"-21"0,0 0 0,0 0 0,0 0 16,21 21 0,0 0-16,0 0 0,21 0 15,1 0-15,-1 0 0,0 0 16,22-22-16,-1 1 0,1 21 0,-1-21 15,1 21-15,-1-21 0,1 0 0,-1 0 16,-20 21-16,-1-22 0,0 1 16,-20 0-16,20 0 0,-21 0 0,-21 0 15,21-1-15,-42 22 16,0 22 0,0-1-16,0 21 0,-1-21 15,1 22-15,0-1 0,0 0 16,21-21-16,-21 22 0,0-1 0,-1 0 0,22-20 15,-21 20-15,21-21 0,0 0 16,0 22-16,0-22 0,0 0 16,21-21 15,1 0-31,-1-21 0,0 0 16,0-1-16,-21 1 0,21 0 15,0 21-15,-21-21 0,22 21 0,-1-21 16,0 21-16,0-21 15,0 21 1,-21 21-16,21-21 0,-21 21 16,0 0-16,0 0 15,22 0-15,-22 1 0,21-22 0,-21 21 16,21 0-16,0-21 0,-21 21 16,21-21-16,0 0 0,1 0 0,-1 0 15,21 0-15,-21 0 0,0 0 0,22 0 16,-1 0-16,-21-21 0,22 0 0,-22 21 15,21-21-15,-21-1 0,22 1 16,-22 0-16,-21 0 0,0 0 0,0-22 16,0 22-16,0 0 0,0-21 0,0 21 15,0-1-15,-21 1 0,-1 21 0,1 0 16,0 0-16,0 0 0,0 0 0,0 21 16,21 1-16,-22-1 15,1 0-15,0 0 0,0 21 0,21-20 16,0-1-16,0 0 0,0 0 0,0 0 15,0 22-15,0-22 0,21 0 16,0 0-16,0-21 0,1 0 0,20 21 16,-21-21-16,0 0 0,22 0 15,-1 0-15</inkml:trace>
  <inkml:trace contextRef="#ctx0" brushRef="#br3" timeOffset="133436.57">13547 13907 0,'0'-22'16,"0"1"-16,0 0 0,0 0 15,0 0-15,-22 21 16,1 0-16,0 21 15,0 0-15,0 21 16,0-20-16,-1 20 0,1 21 0,0-20 16,0-1-16,0 22 0,0-1 15,-1 1-15,1-1 0,0 1 0,0-1 16,0 1-16,0-1 0,-1 1 0,22-22 16,0 21-16,-21-20 0,21-1 0,-21 0 15,21 1-15,-21-22 0,21 21 16,0-21-16,0 1 0,0-1 0,0-42 31,0-1-31,0 1 0,21 0 16,-21-21-16</inkml:trace>
  <inkml:trace contextRef="#ctx0" brushRef="#br3" timeOffset="133720.41">13123 14288 0,'-21'-212'31,"42"656"-31,-42-930 0,42 740 0,-42-530 0,21 234 15,0 21-15,21 0 0,0 0 0,22 21 16,-22-22-16,21 22 0,1-21 16,-1 21-16,0 0 0,1 0 0,-22 21 15,21 1-15,0-1 0,-20 0 0,20 0 16,-42 0-16,0 0 0,0 1 0,0 20 16,0-21-16,-21 0 0,0 0 0,-1 1 15,-20-1-15,0 0 0,-1 0 16,1 0-16,0-21 0,-1 21 0,22-21 15,-21 0-15,21 22 0,0-22 0,-1 0 16,44-22 0,20 22-1,-21-21-15,0 21 0,22-21 16,-22 0-16,21 21 0</inkml:trace>
  <inkml:trace contextRef="#ctx0" brushRef="#br3" timeOffset="134103.93">13906 13843 0,'0'-21'16,"0"42"-16,0-63 0,-21 42 0,0 0 16,0 0-16,-21 0 0,20 21 0,1-21 15,-21 21-15,21 0 0,-22 22 0,22-22 16,0 0-16,0 21 16,0-21-16,0 1 0,-1-1 0,22 0 15,0 0-15,0 0 0,0 0 0,0 1 16,22-1-16,-1-21 15,0 0-15,0 0 0,0 0 0,22 0 16,-22-21-16,0-1 0,0 22 16,0-21-16,0 0 0,1 0 0,-1 0 15,0 0-15,0-1 0,-21 1 0,0 0 16,0 0-16,0 0 0,0 42 31,0 0-31,0 0 0,0 0 16,0 1-16,-21-1 0,21 0 15,0 21-15,-21-21 0,21 1 0,0-1 16,0 0-16,0 0 0,21 0 16,0-21-16,0 0 15,0 0-15,1 0 0,-1 0 16,0 0-16,0-21 0,0 21 0,22-21 16</inkml:trace>
  <inkml:trace contextRef="#ctx0" brushRef="#br3" timeOffset="135496.16">14287 13907 0,'22'-43'16,"-86"191"-16,106-253 0,-20 41 0,-44 64 31,1 21-31,21 0 0,-21 1 0,0-1 16,21 0-16,0 21 0,-21-21 16,0 1-16,21 20 0,0-21 0,0 0 15,0 0-15,0 1 0,0-1 0,0 0 16,21 0-16,0 0 0,0 0 0,0-21 15,22 0-15,-22 0 0,0 0 0,21 0 16,-21 0-16,1 0 0,20-21 16,-21 0-16,0 21 0,0-21 15,1 0-15,-22 0 0,21-22 0,-21 22 16,21-21-16,-21-1 0,0 1 0,21 0 16,-21-22-16,21 22 0,-21-22 0,0 22 15,0 0-15,0-1 0,0 22 0,0 0 16,0 0-16,0 42 15,0 0-15,0 0 0,0 22 16,0-1-16,-21 0 0,21 1 0,0-1 16,-21 0-16,0 1 0,21-1 0,0 0 15,0-20-15,-21 20 0,21-21 16,-22 0-16,22 0 0,0 1 0,0-1 16,0 0-16,0-42 46,0 0-46,0-1 0,22 1 0,-1 0 16,0 0-16,0 0 0,0 0 16,0 21-16,1-22 0,-1 1 0,0 0 15,0 21-15,0-21 0,0 21 16,-42 0 15,0 0-31,0 0 16,0 0-16,0 0 0,21 21 15,-22-21-15,1 21 0,21 0 16,-21 1-16,21-1 0,-21-21 0,21 21 16,0 0-16,0 0 0,0 0 15,0 1-15,0-1 0,21 0 16,0-21-16,0 0 16,1 0-16,-1 0 0,0 0 15,21 0-15,-21 0 0,22 0 0,-22 0 16,21-21-16,1 21 0,-22-21 0,21 21 15,-21-22-15,22 1 0,-22 0 0,0 21 16,21-21-16,-42-21 0,21 20 16,-21 1-16,22 0 0,-22-21 15,0 21-15,0-1 0,0 1 0,0 0 16,-22 21-16,1 0 0,0 0 16,-21 0-16,21 21 0,-1 0 15,1 1-15,0 20 0,-21-21 16,21 0-16,-1 22 0,22-22 0,0 0 15,-21 0-15,21 0 0,0 0 0,0 1 16,0-1-16,21 0 0,1-21 16,-1 0-16,0 0 0,0 0 15,0 0-15,0 0 0,1-21 0,-1 21 16,0-21-16,0 21 0,-21-22 16,21 1-16,-21 0 0,21 0 0,-21 0 15,0 0-15,0-1 0,0 1 16,0 0-16,-21 42 31,21 0-31,-21-21 16,0 22-16,21-1 0,0 0 0,0 0 15,0 0-15,0 0 0,0 1 0,0-1 16,0 0-16,0 0 0,21 0 16,0-21-16,0 0 0,1 21 0,20-21 15,0 0-15,-21 0 0,22 0 16,-1 0-16,0 0 0,-20-21 0,20 21 15,-21-21-15,21 0 0,-20 0 0,-1 0 16,0-1-16,0 1 0,0 0 16,-21-21-16,0 21 0,0-1 0,0 1 15,0 0-15,0 0 0,-21 21 0,0 0 16,0 0-16,0 0 0,-1 0 16,1 0-16,-21 0 0,21 0 0,0 21 15,-1 0-15,1-21 0,21 21 0,0 1 16,0-1-16,0 0 15,21-21-15,1 21 16,-1-21-16,0 0 16,0 0-16,0 21 0,-21 0 15,21 1-15,-21-1 0,0 21 16,0-21-16,0 0 0,0 22 16,0-22-16,-21 21 0,0 1 0,0-1 15,0 0-15,0 1 0,-1-1 0,1 0 16,0 1-16,-21-1 0,42 0 15,-21-21-15,-1 22 0,22-22 0,-21 0 16,21 0-16,0 0 0,0 1 0,21-22 31,1 0-31,-1 0 16,0-22-16,-21 1 0,21 0 0,0 0 16,0 0-16,1 0 15,20-1-15</inkml:trace>
  <inkml:trace contextRef="#ctx0" brushRef="#br3" timeOffset="135827.97">15854 14224 0,'0'-21'16,"21"0"-1,0 21-15,0-21 16,0 21-16,1-22 0,20 1 0,-21 21 15,0-21-15,22 0 0,-22 21 0,0-21 16,0 0-16,-21-1 0,0 1 16,0 0-16,-21 21 15,-21 0 1,20 21-16,-20 0 0,21 1 0,-21-1 16,-1 21-16,22-21 0,0 22 0,-21-22 15,42 21-15,-22-21 0,22 0 0,0 1 16,0-1-16,0 0 0,0 0 0,22-21 15,-22 21-15,21-21 16,0 0-16,0 0 0,0 0 0,0-21 16,1 0-16,20 21 0,-21-21 15,0 0-15,0-1 0</inkml:trace>
  <inkml:trace contextRef="#ctx0" brushRef="#br3" timeOffset="136336.85">18711 12573 0,'0'-21'0,"0"42"0,0-63 0,0 21 16,0-1-16,0 44 15,0-1 1,-21 0-16,0 21 0,0 1 0,0-1 16,-22 21-16,22 1 0,0-22 0,0 22 15,0-1-15,-1-20 0,1-1 0,0 21 16,0-20-16,21-22 0,0 21 0,0-21 15,0 22-15,0-22 0,0 0 16,0 0-16,0-42 31,0 0-31</inkml:trace>
  <inkml:trace contextRef="#ctx0" brushRef="#br3" timeOffset="136831.57">18267 12848 0,'0'-106'15,"63"445"-15,-126-720 0,63 529 0,0-338 0,0 147 16,21 1-16,-21 0 0,21 21 0,0-22 0,22 22 16,-22 0-16,0 0 0,21 21 15,1 0-15,-1-21 0,0 21 0,1 0 16,-1 0-16,0 21 0,1 0 0,-22 0 16,21 0-16,-21 0 0,0 22 15,1-22-15,-22 21 0,0 1 0,0-22 16,-22 21-16,1-21 0,-21 22 0,21-1 15,-22-21-15,1 0 0,0 0 16,-1 1-16,1-1 0,0 0 0,21-21 16,-1 0-16,1 0 0,42-21 31,1 21-31,-1-21 0,21-1 16,-21 22-16,22 0 0,-1-21 0,0 21 15,1 0-15,-1 0 0,0 21 0,1 1 16,-22-1-16,21 21 0,-21-21 0,22 22 15,-22-22-15,0 21 0,0 0 16,-21-20-16,0 20 0,0-21 16,0 21-16,-21-20 0,0-1 0,-22 0 15,1 0-15,0 0 0,-22 0 0,22 1 16,-22-22-16,1 0 0,21 21 0,-22-21 16,1 0-16,20 0 0,1 0 0,-22 0 15,43-21-15,-21 21 0,0-22 0,20 1 16,1 0-16,0 0 0,21 0 15,0 0-15,0-1 0,0-20 0,0 21 16,21-21-16,0-1 0,1 1 0,-1 0 16,0-22-16,21 22 0,-21-1 15,22-20-15,-1 21 0</inkml:trace>
  <inkml:trace contextRef="#ctx0" brushRef="#br3" timeOffset="137304.31">19135 12361 0,'42'0'0,"-84"0"0,105 0 16,-42 0-16,-21 22 16,0-1-16,0 0 15,0 21-15,-21 1 0,0-22 0,0 21 16,0 22-16,-1-22 0,1 0 16,0 22-16,21-22 0,0 0 0,-21 22 15,21-22-15,-21 1 0,21-22 16,0 21-16,0-21 0,0 22 0,0-22 15,0 0-15,0 0 0,21 0 0,0 0 16,0-21-16,0 0 16,1 0-16,-1 0 0,0-21 15,21 21-15,-21-21 0,1 0 16,-1 0-16,0 0 0,0-22 0,0 22 16,0-21-16,1 21 0,-1-22 0,0 22 15,-21 0-15,21 0 0,-21 0 16,0 42-1,0 0-15,0 0 16,0 21-16,0-20 0,0-1 16,0 0-16,0 0 0,0 0 0,0 0 15,0 1-15,0-1 0,0 0 16,0 0-16,0 0 0,21-21 16,0 0-16,1 0 0,-1 0 15,0 0-15,0 0 0,0 0 0,0 0 16,1 0-16,-1-21 0,0 0 0,0 0 15,0 0-15,0-1 0,-21 1 0,22 0 16,-1-21-16</inkml:trace>
  <inkml:trace contextRef="#ctx0" brushRef="#br3" timeOffset="137640.12">19875 12912 0,'0'106'47,"0"-212"-47,0 233 15,0-106-15,0 0 0,0 0 0,0 0 16,0 1-16,0-1 0,0 0 0,22 0 15,-1-21-15,0 0 16,0 0-16,0 0 0,0 0 0,22 0 16,-22 0-16,0 0 0,0 0 0,22-21 15,-22 0-15,0 0 0,21-1 16,-21 1-16,1-21 0,-1 21 0,0-22 16,-21 1-16,0 0 0,21-1 0,-21 1 15,21 0-15,-21 21 0,0-1 16,0 1-16,0 0 0,-21 42 15,0-21-15,0 43 0,0-22 16,-1 21-16,22-21 0,0 22 16,-21-1-16,21 0 0,0-21 0,0 22 15,0-22-15,0 21 0,21-21 0,1 1 16,-22-1-16,42 0 0,-21-21 0,0 21 16,0-21-16,1 0 0,20 0 0,-21 0 15,21 0-15,-20 0 0,20-21 0,-21 21 16,21-21-16</inkml:trace>
  <inkml:trace contextRef="#ctx0" brushRef="#br3" timeOffset="146096.07">25040 11811 0,'0'0'0,"21"-21"0,-21 0 0,0 0 0,21 21 16,-21-22-16,-21 44 31,0-1-31,0 21 0,0 0 0,-22 22 16,1-22-16,0 22 0,-1-1 0,-20 1 16,21-1-16,-22 1 0,1-1 15,20 1-15,-20-22 0,20 22 0,-20-1 16,21-21-16,-1 22 0,1-22 0,0 22 15,-1-22-15,22 0 0,-21 1 16,21-22-16,-1 21 0,1-21 0,21 1 16,0-1-16,-21-21 0,21 21 0,21-42 31,0 0-15,1-1-16,-1 1 0,0-21 0,0 21 15,21-43-15,1 22 0,-22 0 16,42-22-16,-20 1 0,-1-1 0,22 1 15,-22-1-15,21 1 0,-20-1 0,20 1 16,-20-1-16,-1 1 0,21-1 0,-20 22 16,-1-1-16,-21 1 0,22 0 15,-22 21-15,21-1 0,-21 1 0,0 0 16,1 21-16,-1 0 0,-21-21 16,21 21-1,-21 21-15,0 0 16,0 0-16,0 1 0,0-1 15,0 21-15,0 0 0,0 1 0,0-1 16,0 0-16,-21 1 0,21 20 16,0-20-16,0 20 0,0-21 0,0 1 15,0 20-15,0-20 0,0-1 0,0 21 16,21-20-16,0-1 0,-21 22 0,21-22 16,0 0-16,1 1 0,-1-1 15,0-21-15,21 21 0,-21 1 16,22-22-16,-22 0 0,21 0 0,-21 0 15,22 1-15,-22-22 0,0 21 0,0-21 16,-42 0 15,0 0-31,-21 0 16,20 0-16,1 0 0,0-21 0,-21 21 16,21 0-16,-22-22 0,22 22 0,-21-21 15,-1 21-15,-20 0 0,21 0 0,-22-21 16,-21 21-16,22 0 0,-22 0 15,1 0-15,-1 0 0,0 0 16,22 0-16,-22 0 0,22 0 0,-1 0 16,1 0-16,20 0 0,1 0 0,0 21 15,20-21-15,1 0 0,0 0 0,0 21 16,42 1 0,0-22-1,22 0-15,-1 0 0,0 0 0,1 0 16,-1 0-16,0 0 0,22-22 0,-1 22 15,1-21-15,20 0 0,-20 21 0,-1-21 16,22 0-16,-21 21 0,-1-21 16,1 21-16,-1 0 0,-21-22 0,1 22 15,-1 0-15,-21 0 0,0 0 16,1 0-16,-22-21 0,-22 21 16,1 0-16,-21 0 15,21 0-15,-43-21 0,22 21 16,-22 0-16,22 0 0,-21 0 0,-1 0 15,1 0-15,20 0 0,-20 0 0,20 0 16,1 0-16,0 0 0,-1 0 0,22 0 16,-21 0-16,21 0 0,0 0 0,-1 0 15,1 0-15,21-21 16,21 21 0,1 0-16,-1 0 0,21 0 15,0 0-15,22-21 0,-22 21 0,22 0 16,-1 0-16,22 0 0,-22 0 0,1-21 15,-1 21-15,1 0 0,-1 0 16,-20 0-16,-22 0 0,0 0 0,-42 0 16,0 0-1,-43 0-15,22 0 0,-22 0 0,-20 0 16,20 0-16,-20 0 0,20 0 0,-21 0 16,22-22-16,-1 22 0,22 0 15,-21 0-15,41 0 0,-20 0 0,21 0 16,0 0-16,0 0 0,42 0 15,0 0 1,21 0-16,-21 0 0,22 0 16,-1 0-16,22 0 0,-22-21 15,21 21-15,1-21 0,-1 21 0,1 0 16,-1 0-16,-20-21 0,20 21 0,-20 0 16,-22 0-16,0 0 0,-63 0 15,20 0 1,-41 0-16,-1 0 0,1 0 0,-22 0 15,22 0-15,-22 0 0,22 0 0,-1 0 16,1 0-16,20 0 0,1 0 0,0 0 16,-1 0-16,22 0 0,63 0 31,-20 0-15,20 0-16,0 0 0,22 0 0,-1 0 15,1-21-15,-1 21 0,22-21 0,-22 21 16,22-22-16,-21 22 0,20 0 0,-20-21 15,-22 21-15,0-21 0,-20 21 16,-44 0 0,-41 0-16,21 0 0,-22 0 0,1 0 15,-1 0-15,-21 0 0,22 0 0,-1 0 16,1 0-16,21 0 0,-1 0 0,1 0 16,0 0-16,20 0 15,1 0-15,0 0 0,42 0 16,0 0-1,22 0-15,-1 0 0,0 0 0,1 0 16,20-21-16,1 21 0,-1-21 0,1 21 16,-1-21-16,1 21 0,-22-22 15,22 22-15,-22 0 0,0-21 0,-21 21 16,1 0-16,-44 0 16,-20-21-16,0 21 0,-1 0 0,-20 0 15,-1 0-15,1 0 0,-1 0 0,1 0 16,21 0-16,-22 0 0,22 21 15,-1-21-15,1 0 0,21 0 16,0 0-16,0 0 0,21 21 16,21-21-1,0 0-15,21 0 0,1 0 0,-1 0 16,0 0-16,1-21 0,20 0 16,1 21-16,-1-21 0,-21 0 0,22 21 15,-22-21-15,1 21 0,-1 0 0,-21 0 16,0-22-16,-42 22 15,-21 0-15,-1 0 0,1 0 16,-21 0-16,20 0 0,-20 0 16,-1 0-16,22 0 0,0 0 0,-1 0 15,1 0-15,0 0 0,20 0 0,1 0 16,21 22-16,21-22 16,1 0-1,-1 0-15,21 0 0,0 0 0,1 0 16,-1-22-16,0 1 0,22 21 15,-22-21-15,22 21 0,-22-21 0,0 0 16,1 21-16,-1 0 0,0-21 0,-20 21 16,-44 0-1,1 0-15,-21 0 0,0 0 16,-1 0-16,-20 0 0,20 0 0,-20 0 16,21 0-16,-1 0 0,1 0 15,0 21-15,-1-21 0,22 0 0,0 0 0,21 21 31,21-21-15,21 0-16,-20 0 0,20 0 16,-21-21-16,21 21 0,1-21 0,-1-1 15,0 22-15,1-21 0,-22 0 0,21 21 16,1-21-16,-22 21 0,0 0 16,-21-21-16,0 0 0,-21 21 15,0 0-15,-1 0 16,-20 0-16,0 0 0,21 0 0,-22 0 15,1 21-15,21-21 0,-22 21 16,22-21-16,0 0 0,0 0 16,21 21-1,21-21 1,0 0-16,0 0 0,22-21 0,-22 0 16,0 21-16,21-21 0,1 21 0,-22-22 15,21 1-15,1 0 0,-22 0 0,21 0 16,-21 21-16,0-21 15,1-1-15,-1 22 0,-21-21 0,0 0 16,-21 21-16,-1 0 0,1 0 16,-21 0-16,21 0 0,-22 0 15,1 0-15,21 0 0,-21 0 0,-1 0 16,22 21-16,-21-21 0,21 21 16,-1-21-16,1 0 0,0 0 0,42 0 31,0 0-31,1 0 15,-1-21-15,21 21 0,-21-21 0,22 0 16,-22 0-16,21 0 0,-21-1 16,22 1-16,-22-21 0,0 21 15,0 0-15,21-22 0,-42 22 16,0 0-16,-21 21 16,0 0-16,0 0 0,0 0 15,0 21-15,-1 0 0,1 0 16,0 1-16,0-1 0,-21 42 15,20-42-15,-20 43 16,21-43-16,-21 43 0,42-43 16,-22 21-16,1-21 0,21 0 15,-21 1-15,0 20 0,0-21 0,0 21 16,-1-20-16,1-1 0,0 21 16,0-21-16,-21 22 0,-1-1 0,22-21 15,-21 21-15,21-20 16,21-1-16,0 0 0,21-21 31,0-21-31,0 0 0,0-1 16,0 1-16,1 0 0,-1-21 0,0 21 15,21-22-15,22-41 0,-22 41 16,43-84-16,-43 85 0,0-22 16,1 1-16,-1 21 15,0-1-15,1 22 0,-1-21 0,-21 21 16,0 42-1,-21 0-15,-21 21 0,0 1 0,-21-1 16,21 0-16,-22 22 0,1-22 16,0 22-16,-1-1 0,-63 43 15,64-43-15,-64 43 16,43-42-16,20-1 0,1 1 0,-64 42 16,85-64-16,-64 21 15,64-20-15,-21-1 0,42-21 16,21-42 15,0 0-31,0 0 0,22-22 16,-22 1-16,21 0 0,1-1 15,41-84-15,-41 64 0,20-1 16,1 1-16,-1-22 0,1 22 16,-1-22-16,1 0 0,-1 1 0,-21 20 15,43-63-15,-43 85 0,-20 0 16,-1-1-16,-21 22 0,0 42 15,-21 0 1,-1 22-16,1-1 0,-21 22 16,21-1-16,-22 1 0,1-1 0,0 22 15,-22-22-15,22 1 0,0-1 16,-43 64-16,43-63 0,-1-22 16,-20 43-16,42-43 0,-1 0 15,1-20-15,0 20 16,21-21-16,-21 0 0,42-42 15,0 0 1,0 0-16,1 0 0,41-64 16,1 0-16,-43 22 15,21 20-15,0-20 0,43-85 16,-43 84-16,-20 1 0,20-22 0,21-42 16,-41 64-16,-22-1 15,21 43-15,-21 0 0,-21 42 16,-1 21-16,1 1 15,0-1-15,-21 0 0,21 22 0,-22-1 16,-20 64-16,20-84 16,-20 84-16,-1-43 15,43-41-15,-21-1 0,42 0 0,-21-21 16,21 22-16,-21-22 0,21 0 16,0 0-16,21-42 15,0 0 1,0 0-16,0-22 0,0 22 0,22-21 15,-22 0-15,0-1 0,21 1 0,1-22 16,20-41-16,-20 20 16,-1 21-16,-21 1 0,21-1 0,1 1 15,-1-22-15,-21 43 16,0 0-16,-21 84 16,0-21-16,-21 21 0,0 1 15,0 20-15,0 1 0,-22-22 16,22 22-16,0-1 0,-21 1 0,-1 20 15,22-20-15,-21-1 16,21-20-16,21 20 0,0-42 16,0 0-16,0 1 15,0-44 1,21 1-16,0 0 16,0 0-16,0-21 0,43-22 15,-43 22-15,0-22 0,43-42 16,-43 43-16,0-1 0,0 1 15,22-64-15,-43 85 16,21-43-16,-21 64 0,0-22 16,-21 43-1,-1 22-15,1-1 16,21 0-16,0 0 0,-21 21 0,21 1 16,0-22-16,-21 21 0,21-21 0,0 22 15,0-22-15,0 21 0,0-21 0,0 1 16,0-1-16,21 0 0,-21 0 15,0 0-15,21-21 0,0 0 16,1 0 15,-22-21-31,0 0 16,0 0-16,0 0 0,0-1 0,0-20 16,0 21-16,0-21 0,0-1 15,0 1-15,0 21 0,0-22 0,0 1 16,0 21-16,0-21 0,0 20 0,0 1 15,0 0-15,0 0 0,-22 21 0,22 21 32,0 0-17,0 0-15,0 1 0,0-1 0,0 21 16,0-21-16,0 22 0,0-1 0,0 0 16,22 1-16,-1-1 0,-21 0 15,0 1-15,21-1 0,0 0 16,-21 1-16,21-1 0,0 0 0,-21-21 15,22 22-15,20 41 0,-21-62 16,-21 20-16,21 0 0,0 1 0,1 20 16,-1-21-16,-21-20 15,21 20-15,-21-21 0,21 0 16,0 0-16,-21 22 0,0-22 0,21 0 16,-21 0-16,0 0 0,22-21 0,-22 22 15,0-44 16,-22 1-31,1 21 0,21-21 16,-21-21-16,0 21 0,0-1 16,21-20-16,-21 0 0,-1-1 15,1 1-15,0-21 0,0-22 0,0 21 16,0 1-16,-1 21 16,-20-85-16,21 63 0,0 22 15,0-85-15,-1 84 0,22-62 16,0 41-16,0 22 0,0 21 15,0-1-15,0 1 0,0 64 32,22-22-17,-22 21-15,21 0 0,-21 22 0,21-1 16,0-20-16,0 84 0,0-64 16,1 1-16,-22-1 0,42 43 15,-21-42-15,0-22 0,-21 21 16,21 22-16,1-43 15,-22-20-15,0 41 0,0-42 0,0 0 16,-22-21 0,1 0-1,21-21-15,-21 0 0,0 0 0,0-21 16,0 20-16,-1-20 0,1 0 16,0-43-16,0 43 15,-43-43-15,43 22 0,-21-1 16,21 22-16,0-1 15,-1 22-15,1 21 16,21 21-16,0 22 0,0-22 0,0 21 16,0-21-16,21 22 0,1-1 15,-1 22-15,0-22 0,0 0 0,0 1 16,43 41-16,-43-63 16,21 43-16,-21-1 0,-21-41 15,0-1-15,-42-21 16,21 0-1,-21 0-15,-1 0 0,-20-21 16,20-1-16,-20 22 0,-1-21 0,1 0 16,-1 0-16,22 0 0,0 0 0,-1-1 15,-20-20-15,42 21 16,63 21 0,-21 0-16,22 0 0,-1 0 15,21 0-15,-20 0 0,20 21 0,1-21 16,-1 21-16,1 0 0,-22-21 0,22 22 15,41-22-15,-62 21 16,-22-21-16,0 0 0,-21 21 16,-21-21-16,0 0 15,-22 0-15,-20 0 0,-1 0 0,1 0 16,-1 0-16,-20 0 0,20 0 0,-20 0 16,20 0-16,22 0 0,-22 0 15,22 0-15,21 0 0,0 0 0,-1 0 16,44 21-1,20-21-15,0 0 0,1 0 0,20 21 16,1-21-16,-1 0 0,1 0 0,-1 21 16,1-21-16,-1 0 0,1 0 15,-1 0-15,-21 22 0,1-22 0,-1 0 16,-21 0-16,-63 0 16,21 0-16,-22 0 15,-20 0-15,21 0 0,-22 0 16,1 0-16,-1 0 0,1 0 0,-1 0 15,1 0-15,20 0 0,1 0 0,21 0 16,-22 0-16,43 21 16,22-21-16,-1 0 15,21 0-15,0 21 0,1-21 16,20 0-16,1 0 0,-22 21 0,22-21 16,-1 0-16,1 0 0,-22 0 0,0 0 15,1 0-15,-1 21 0,-21-21 0,-42 0 16,-21 0-1,-1 0-15,1-21 16,-22 21-16,1 0 0,-1 0 0,-20-21 16,20 21-16,1 0 0,-1 0 0,1 0 15,-1 0-15,22 0 0,0 0 0,-1 0 16,22 0-16,0 0 0,42 0 16,0 0-1,22 0-15,-1 0 0,0 0 0,1 0 16,20 0-16,1-21 0,-1 21 0,1-21 15,84-1-15,-85 22 16,-20-21-16,62 0 0,-83 21 16,-1-21-16,-21 0 0,-21 0 15,-1-1-15,-20 22 16,0-21-16,-22 0 0,22 0 0,-64 0 16,0-22-16,64 22 15,0 0-15,-22-21 0,43 42 16,0-43-16,21 22 15,0-21-15,21 21 0,0 0 16,0-1-16,22 1 0,20 0 16,22 21-16,-64 0 15,21 0-15,1 0 0,-22 0 0,0 0 16,0 21-16,-21 0 0,0 1 16,0-1-16,-21 0 0,0 0 15,-22-21-15,22 21 0,-21-21 16,0 21-16,-22 1 0,-21-1 15,43-21-15,0 0 16,21 0-16,-1 0 0,1 0 0,0 21 16,42-21-1,0 0-15,1 0 0,20 0 16,-21 0-16,21 0 0,1 0 0,20 0 16,-20 0-16,-1 0 0,0 0 15,22 0-15,-22-21 0,-21 21 16,22 0-16,-22 0 0,0 0 0,-63 0 15,20 0-15,-20 0 16,0 0-16,-1 0 0,1 21 16,0 0-16,-1-21 0,1 21 15,0 0-15,21 1 0,21-1 16,0 0-16,0 0 0,21 0 16,0-21-16,0 0 0,0 0 15,22 0-15,-1 0 0,-21 0 0,21 0 16,1 0-16,-22-21 0,0 21 15,21-21-15,-20 0 0,-1 0 0,0-1 16,0 1-16,-21-21 16,0 21-16,-21 21 31,0 0-31,0 0 0,-1 0 16,1 0-1,42 0 16,-21-21-15,22 21-16,-22-22 0,0 1 16,21 21-16,-21-21 0,0 0 15,0 0-15,0 0 0,-21 21 32,21 21-32,0 0 0,0 0 15,0 0-15,0 22 16,0-1-16,21-21 0,0 21 0,-21 1 15,21-1-15,0 0 0,0 22 16,-21-43-16,22 43 0,-22-43 16,21 0-16,0 0 15,0-21 1,-21-21 0,0 0-16,0 0 0,0-1 15,0 1-15,0-21 0,0 21 0,0-22 16,-21 1-16,0 0 0,0-1 15,-1 1-15,1 0 0,-21-22 16,21 1-16,0 20 16,-1 22-16,22 42 15,22 1 1,-1-1-16,-21 21 0,21-21 0,0 22 16,0-1-16,22 43 15,-22-43-15,0 0 0,-21 1 0,21 41 16,0-63-16,0 22 15,-21-22-15,0 0 16,0 0-16,0-42 31,0 0-31,0 0 0,-21-22 16,0 22-16,0 0 0,-21-64 16,20 43-16,1 0 0,-21-43 15,21 43-15,0 21 16,21-64-16,-22 64 15,22-22-15,0 1 0,22 63 16,-1 0 0,-21 1-16,21-1 0,21 63 15,-21-62-15,1 20 0,-1 0 16,0 1-16,21 20 16,-21 1-16,22-22 15,-22-21-15,-21 0 16,-21-42-1,0 0-15,-1 0 16,1 0-16,-42-22 0,42 22 16,-1-21-16,-20-1 0,21 22 0,-43-63 15,22-1-15,21 43 16,0-43-16,21 0 16,-21 43-16,21 0 15,0-1-15,0 22 0,21 21 16,-21 21-16,21 0 0,0 1 15,-21 20-15,21 0 0,22 43 16,-43-43-16,21 1 16,0-1-16,-21 0 0,21 1 0,-21 41 15,21-41-15,0-1 0,-21 0 16,0-21-16,0 1 0,0-1 16,0 0-16,-21-21 0,0 21 0,-21-21 15,21 0-15,-22 0 0,1 0 16,-22 0-16,22 0 0,0 0 15,-22 0-15,22-21 0,-64 0 0,64 0 16,-22-22-16,1 22 16,42 0-16,-1 21 0,22-21 15,0 0 1,22 21-16,-1-22 16,0 22-16,21-21 0,22 0 15,-22 0-15,22 21 0,-22 0 16,-21 0-16,0 0 0,0 21 15,-21 0-15,0 0 0,0 1 0,0-1 16,-21 0-16,-21 21 0,21-21 16,-64 22-16,22-1 15,20-21-15,22-21 0,-21 21 0,21 1 16,-43-22-16,43 0 16,21-22-1,0 1-15,21 0 16,0 0-16,22 0 0,20-43 15,1 1 1,-22 20-16,0 1 0,64-21 16,-42-1-16,-1 22 15,-42 42-15,-42 0 16,0 21-16,0 0 16,-22 0-16,1 0 0,-43 64 15,22-43-15,-64 64 16,42-42-16,43-1 15,-22-20-15,64-22 16,-21 0-16,42-42 31,1 0-15,-1-1-16,21-20 0,22-43 16,-22 43-16,0-43 15,1 1-15,-43-1 16,0 22-16,0 20 0,-22 22 15,1 21-15,-21 0 0,21 0 16,-22 21-16,1 0 0,0 22 0,-1-22 16,1 21-16,-21 64 15,20 0-15,22-64 0,0 43 16,0-64-16,21 43 16,0-22-16,21-21 15,0-21-15,0 0 0,0 0 0,1 0 16,-1 0-16,0-21 0,21 21 0,1-21 15,-22 0-15,63-43 0,-62 22 16,62-22-16,-63 22 16,22-43-16,-22-21 15,-21 43-15,0 21 16,-21 20-16,0 22 0,-22 0 16,-20 22-16,20-1 0,22 21 15,-21-21-15,-22 64 0,43-43 16,-42 43-16,42 0 15,21-22-15,0-21 16,0-20-16,21-1 16,0-21-1,0 0-15,0 0 0,0-21 0,1-1 16,-1 1-16,42-21 16,1-22-16,-1-41 15,-42 20 1,-21 21-16,0 43 0,-21 21 15,0 0-15,0 0 0,-21 0 16,20 0-16,-20 21 0,21 22 16,-21-22-16,20 21 0,-20 22 15,0-1-15,42-20 16,0 20-16,21-63 16,0 0-16,0 0 15,0 0-15,22-21 0,-22 0 16,21 0-16,22-22 15,-22 22-15,22-64 0,20 22 16,-63 21-16,22-43 16,-22 0-16,-21 43 15,0-22-15,0 43 0,-42 0 16,20 21-16,1 0 0,0 21 16,-21 0-16,21 22 0,-85 41 15,42 1-15,22-21 16,42-22-16,0-21 15,0 0-15,0 0 0,0 1 0,42-22 16,-21 0-16,1 0 0,20 0 16,0 0-16,1-22 0,-1 1 0,0 0 15,1 0-15,41-43 0,-63 43 16,64-63 0,-43 20-16,-20-21 15,-22 43-15,21 0 16,-21 63-16,0 0 15,0 21-15,0-20 0,0 20 16,-21 0-16,21 1 0,-22-1 0,22 43 16,0-22-16,0-42 0,0 22 15,0-1-15,0-21 0,0 0 0,0 0 16</inkml:trace>
  <inkml:trace contextRef="#ctx0" brushRef="#br4" timeOffset="151994.54">2159 15748 0,'-21'0'16,"42"0"-16,-63-21 0,42 0 0,0 0 0,0-1 15,-22 1-15,22 0 0,0 0 16,0-21-16,0 20 0,0 1 0,0-21 16,0 21-16,0-22 0,0 22 15,0 0-15,0-21 0,0 21 0,0-1 16,0 1-16,-21 21 15,0 21 1,0 1-16,21 20 0,-21 21 0,0 1 16,-1-1-16,1 22 0,21 0 15,0-1-15,-21 22 0,21-21 16,-21 21-16,21 0 0,-21-22 0,21 22 16,0-21-16,0 21 0,0-22 15,-21 1-15,21 0 0,0-1 0,-22 1 16,22-22-16,0 1 0,0-1 15,0-20-15,0-1 0,-21 22 0,21-43 16,-21 21-16,21-21 0,0 0 16,-21-21-16,21-21 15,0 0-15,0-21 16,0-1-16,0 1 0,0 0 16,0-22-16,0 1 0,0-1 0</inkml:trace>
  <inkml:trace contextRef="#ctx0" brushRef="#br4" timeOffset="152286.35">1757 16341 0,'0'-106'16,"0"212"-16,0-254 0,0 105 16,0 1-16,0 0 0,21 20 0,0 1 15,0 0-15,0 0 0,1 0 16,-1 21-16,0 0 0,0 0 0,21-21 16,-20 21-16,20 0 0,-21 0 15,21 21-15,1 0 0,-1 0 0,-21 21 16,22 1-16,-22-22 0,0 21 0,-21 22 15,0-22-15,0 0 0,-21 1 16,-22-1-16,22-21 0,-21 22 16,21-1-16,-22-21 0,1 21 15,21-20-15,-21-1 0,20 0 0,1-21 16,0 21-16,0-21 0,21-21 31,21 0-31,0 0 0,0-22 16,1 22-16,-1-21 0,0-1 15,0 1-15,0 0 0</inkml:trace>
  <inkml:trace contextRef="#ctx0" brushRef="#br4" timeOffset="152601.19">2392 15939 0,'21'0'0,"-148"127"0,233-254 0,-64 127 16,-21 0-16,0 0 0,1 0 0,-1 0 15,0 0-15,21 0 0,-21 21 0,22 0 16,-22-21-16,21 42 0,-21-21 15,22 1-15,-22 20 0,0-21 0,0 21 16,0 1-16,-21-1 0,0-21 0,0 22 16,0-22-16,0 21 0,-21-21 15,0 0-15,0 1 0,0-22 0,21 21 16,-21-21-16,21-21 16,0-1-16,0 1 15,0 0-15,0 0 0,0-21 0,21 20 16,-21-20-16,21 0 15,0-1-15,0 1 0,-21 0 0,0-1 16,21 22-16,1-21 0,-22 21 0,0 0 16,21-1-16,0 1 0,-21 0 15,21 21-15,0 0 0,0 0 16,1 0-16,-1 0 0</inkml:trace>
  <inkml:trace contextRef="#ctx0" brushRef="#br4" timeOffset="152955.99">3175 15917 0,'0'22'16,"0"-1"0,0 0-1,-21 0-15,21 0 0,0 22 0,0-22 16,-21 21-16,21-21 0,0 22 0,0-22 16,0 0-16,0 0 0,0 21 15,0-20-15,0-1 0,21-21 0,-21 21 16,21-21-16,21 0 0,-21 0 0,1 0 15,20 0-15,-21 0 0,0 0 16,22 0-16,-22-21 0,21 0 0,-21-1 16,0 1-16,1-21 0,-22 21 15,0-22-15,0 22 0,0-21 0,0 0 16,-43-1-16,22 22 0,-21-21 16,21 21-16,-22-22 0,22 43 0,-21-21 15,-1 21-15,22 0 0,0 0 16,-21 0-16,21 21 0,21 0 0,-22 1 15,22-1-15,0 0 0,0 0 0,0 0 16,0 0-16,0 1 0,22-1 16,-1 0-16,0-21 0,21 0 0,1 0 15,-22 0-15,21 0 0</inkml:trace>
  <inkml:trace contextRef="#ctx0" brushRef="#br4" timeOffset="153224.35">4085 15346 0,'0'-21'0,"0"42"0,0-63 16,-21 42-16,0 0 15,0 42-15,-1-21 0,1 21 0,0 1 16,0 20-16,0-20 0,21 20 16,-21 1-16,-1-1 0,1 22 0,0-22 15,0 1-15,21-1 0,0 1 0,-21-1 16,21-20-16,0 20 0,0-21 15,0 1-15,0-22 0,0 0 0,0 21 16,0-20-16,0-1 16,21-21-1,-21-21-15,0-1 0,21 1 16,-21 0-16,0 0 0,0 0 0</inkml:trace>
  <inkml:trace contextRef="#ctx0" brushRef="#br4" timeOffset="153384.34">3619 16044 0,'-42'-21'15,"169"85"-15,-212-107 0,64 1 32,42 42-32,1 0 15,-1-21-15,21 21 0,0 0 0,1-21 16,-22 21-16,21-21 16,1-1-16,-1 22 0,0-21 0,1 0 15,-22 21-15,21-21 0,-21 21 0,0 0 16</inkml:trace>
  <inkml:trace contextRef="#ctx0" brushRef="#br4" timeOffset="153740.14">4127 16002 0,'0'0'0,"-21"21"0,21 0 0,0 1 16,21-22-1,1 0-15,-1 0 16,0 0-16,0 0 15,0 0-15,0-22 0,1 1 16,-1 21-16,0-21 0,-21 0 0,21 0 16,-21 0-16,0-1 0,0 1 15,-21 21 1,0 0-16,0 0 0,-1 0 16,1 21-16,0 1 0,0-1 15,0 0-15,0 21 0,-1-21 0,1 22 16,21-1-16,0-21 0,0 22 15,0-22-15,0 0 0,0 21 0,0-21 0,0 1 16,0-1-16,21-21 0,1 21 16,-1-21-16,21 0 0,-21 0 15,0 0-15,22 0 0,-1-21 0,-21 0 16,22 21-16,-1-22 0,0 1 0,1-21 16,-1 21-16,0 0 0</inkml:trace>
  <inkml:trace contextRef="#ctx0" brushRef="#br4" timeOffset="154910.47">4805 15896 0,'0'-42'16,"0"84"-16,-21-84 16,-1 42-16,1 0 0,0 21 15,0 0-15,0 0 0,21 22 0,-21-22 16,-1 21-16,22-21 16,0 22-16,0-1 0,-21-21 0,21 22 15,0-22-15,0 21 0,0-21 0,0 0 16,0 1-16,21-1 0,-21 0 0,22-21 15,20 21-15,-21-21 0,21 0 16,-20 0-16,20 0 0,0 0 0,1 0 16,-1-21-16,0 0 0,1 0 0,-1-1 15,0 1-15,-21-21 0,1 21 16,-1-22-16,0 1 0,0 0 0,0-1 16,0-20-16,-21 21 0,22-22 15,-22 1-15,21 20 0,-21-20 0,21-1 16,-21 22-16,21-22 0,-21 22 15,21 0-15,-21 21 0,0-22 0,-21 43 16,0 0 0,0 43-16,0-22 0,-1 21 0,-20 0 15,21 1-15,0-1 0,0 0 16,-1 22-16,22-22 0,0 1 0,-21 20 16,21-21-16,0 1 0,0 20 0,0-20 15,0-1-15,0 0 0,21-21 16,1 22-16,-1-22 0,-21 21 0,42-21 15,-21-21-15,0 22 0,22-1 16,-22-21-16,21 0 0,1 0 0,-22 0 16,21 0-16,0 0 0,1-21 15,-1 21-15,0-22 0,1 1 0,-1-21 16,-21 21-16,22 0 0,-22-22 0,-21 1 16,0 21-16,0-22 0,0 22 0,0-21 15,0 21-15,0 0 0,-21-1 16,-1 22-16,1 0 0,0 0 0,0 0 15,0 0-15,0 22 0,-1-1 0,1 0 16,0 21-16,0-21 0,21 22 0,-21-22 16,21 0-16,0 21 15,0-20-15,0-1 0,0 21 0,21-21 16,0 0-16,0-21 0,0 22 0,1-1 16,20-21-16,-21 0 0,21 21 0,1-21 15,-1 0-15,0 0 0,1 0 16,-1 0-16,0-21 0,1 21 0,-1-21 15,0-1-15,1 22 0,-1-21 0,0 0 16,1 0-16,-22 0 0,21 0 0,-21-1 16,1 1-16,-1 0 0,-21 0 15,0 0-15,0 0 0,0-1 0,0 1 16,0 0-16,-21 21 0,-1-21 0,1 21 16,0 0-16,0 0 0,0 0 15,0 0-15,-1 21 0,1-21 0,0 21 16,0 0-16,0 22 0,21-22 15,-21 0-15,-1 0 0,1 22 0,21-22 16,0 0-16,0 0 0,0 0 0,0 0 16,0 1-16,0-1 0,0 0 15,21-21-15,1 0 0,-1 0 16,0 0-16,0 0 0,0 0 0,22 0 16,-22-21-16,0 0 0,21-1 0,-21 1 15,1 0-15,-1 0 0,21-64 16,-21 43-16,-21 0 0,21-1 15,1-20-15,-22-1 0,21 1 16,0 20-16,0-20 0,-21-1 0,21 1 16,0-1-16,-21 1 0,22-1 0,-22 22 15,21 0-15,-21-1 0,0 22 16,0 0-16,-21 42 16,-1 0-16,1 1 0,0 20 15,0 0-15,0 1 0,21 20 0,-21-21 16,-1 22-16,22-22 0,-21 22 0,21-1 15,0 1-15,0-1 0,0-20 16,0 20-16,0-21 0,0 1 0,0-1 16,0 0-16,0 1 0,21-1 0,1-21 15,-1 0-15,-21 1 0,21-1 16,0 0-16,0-21 0,0 0 16,1 0-16,-1 0 0,0 0 0,21 0 15,-21 0-15,1 0 0,20-21 0,-21 0 16,0-1-16,0 1 0,1 0 0,-1 0 15,0-21-15,0-1 0</inkml:trace>
  <inkml:trace contextRef="#ctx0" brushRef="#br4" timeOffset="155212.29">5165 15663 0,'-43'22'0,"86"-44"0,-107 44 16,22-22-16,21 0 0,42 0 31,0 0-31,21 0 0,-21 0 0,22 0 16,-1-22-16,22 22 0,-1-21 15,1 21-15,-1 0 0,22-21 0,-22 21 16,1 0-16,-1 0 0,1 0 0,-1-21 15,-20 21-15,-1 0 0,-21 0 0,21 0 16,-20 0-16,-1 0 16,0 0-16,0 0 0,0 0 15,0 0-15,1 0 0,-1 0 16</inkml:trace>
  <inkml:trace contextRef="#ctx0" brushRef="#br4" timeOffset="156884.75">10477 15663 0,'0'-21'15</inkml:trace>
  <inkml:trace contextRef="#ctx0" brushRef="#br4" timeOffset="158769.26">10477 15473 0,'22'-21'15,"-22"0"1,21 21 0,-21-22-1,21 1 48,0 0-48,-21 0 1,0 0-16,0 0 16,0-1-16,0 1 15,0 0 16,0 42 1,-21 0-32,21 22 0,0-22 15,-21 21-15,0 1 0,-1-1 16,22 0-16,0 22 0,-21-22 0,0 22 16,21-22-16,-21 21 0,21 1 15,0-1-15,0-20 0,0-1 0,0 0 16,0 1-16,0-1 0,21-21 0,0 0 15,0 1-15,1-1 0,20-21 16,-21 0-16,21 0 0,1 0 0,-1 0 16,0-21-16,1 21 0,-1-43 0,0 22 15,1 0-15,-1-21 0,0-1 16,1 1-16,-22 0 0,21-22 16,-21 22-16,-21-1 0,0-20 0,0 21 0,0-22 15,0 22-15,0-22 16,-21 1-16,0 20 0,0-20 0,-21 21 15,-1-1-15,1 1 0,0 0 0,-1 20 16,22 1-16,-21 21 0,-1 0 16,1 0-16,0 21 0,21 1 0,-22-1 15,22 21-15,0 0 0,21 22 0,0-22 16,-21 22-16,21-22 0,0 22 16,0-22-16,0 21 0,0-20 0,21-1 15,-21 0-15,21 1 0,21-1 16,-20-21-16,-1 22 0,21-22 0,0 0 15,1-21-15,-1 0 0,0 0 0,1 0 16,-1 0-16,0 0 0,1-21 16,20 0-16,-20-1 0,-1 1 15,0 0-15,1 0 0,-22 0 0,21 0 16,-21-1-16,0 1 0,1 0 16,-22 42-1,0 0 1,0 1-16,0-1 0,-22 21 0,1-21 15,21 0-15,-21 1 0,21 20 16,-21-21-16,0 0 0,21 0 16,0 1-16,0-44 31,0 1-31,21 0 16,-21 0-16,21 0 0,0 0 0,0-22 15,-21 22-15,22-21 0,-1 21 0,-21-1 16,21-20-16,0 21 0,-21 0 15,0 0-15,21-1 0,-21 1 0,21 21 16,-21 21 0,0 1-16,0-1 0,0 0 15,0 21-15,0-21 0,0 22 0,0-22 16,22 21-16,-22-21 0,21 1 0,-21 20 16,21-21-16,-21 0 0,21-21 15,0 21-15,0-21 0,1 0 16,-1 0-16,0 0 0,0 0 0,21 0 15,-20-21-15,20 0 0,0 0 0,-21 0 16,1 0-16,20-22 0,-21 22 16,0-21-16,22-1 0,-22 1 0,0 0 15,-21-22-15,21 22 0,-21-22 0,21 1 16,-21-1-16,0 1 0,0-1 16,0 22-16,0-21 0,0 20 0,0 22 15,0 0-15,0 0 0,0 42 16,-21 21-1,21 1-15,-21-1 0,0 21 16,0-20-16,21 20 0,-22 1 0,1-1 16,0 1-16,21-22 0,0 22 15,0-22-15,0 0 0,0 22 0,0-22 16,0-21-16,0 22 0,21-22 0,0 0 16,1 0-16,-1 0 0,21-21 15,-21 0-15,0 0 0,22 0 0,-22 0 16,21-21-16,-21 0 0,1 0 0,20 21 15,-21-21-15,0-22 0,0 22 0,1 0 16,-22 0-16,0 0 0,21 21 16,-21-22-16,21 1 0,-21 42 47,0 1-47,0-1 0,0 0 15,0 21-15,0-21 0,0 1 0,0-1 16,0 0-16,21 0 0,0 0 15,0 0-15,1-21 16,-1 0-16,0 0 0,0 0 0,0 0 16,0-21-16,1 0 0,20 21 0,-21-42 15,0 21-15,0-1 0,1 1 16,-1 0-16,-21 0 0,0-21 16,21 20-16,-21 1 0,0-21 0,0 21 0,0 0 15,0-1-15,0 1 0,-21 42 31,21 1-15,0-1-16,-21 21 0,21 0 0,-22 1 16,22-1-16,-21 0 0,21 22 15,0-1-15,-21-20 0,21 20 0,-21-20 16,21 20-16,-21-21 0,21 1 16,0 20-16,0-20 0,-21-1 0,21-21 15,-22 21-15,22 1 0,-21-1 0,0-21 16,21 22-16,-21-22 0,0 0 15,21 0-15,-21 0 0,-1-21 0,1 0 0,0 0 16,0 0-16,0 0 16,0 0-16,-1 0 0,1 0 0,0-21 15,0 0-15,21 0 0,-21 0 0,0-1 16,21 1-16,-22 0 0,22 0 0,0 0 16,0 0-16,0-1 0,0 1 15,0 0-15,0 0 0,0-21 0,0 20 16,22 1-16,-22-21 0</inkml:trace>
  <inkml:trace contextRef="#ctx0" brushRef="#br4" timeOffset="160264.49">13483 15515 0,'0'0'0,"0"21"31,-21 1-31,0-1 0,21 0 16,-21 21-16,-1-21 0,22 1 0,-21 20 15,21-21-15,-21 21 0,21-20 0,0-1 16,-21 21-16,21-21 0,-21 0 16,21 1-16,0-1 0,21-42 31,0 21-16,-21-22-15,21 1 0,0 0 16,1 0-16,-1 0 0,0-22 0,0 22 16,0 0-16,0 0 0,-21 0 0,22 0 15,-22 42 1,0 0 0,0 0-16,0 0 0,0 0 0,0 1 15,0-1-15,0 21 0,21-21 0,-21 0 16,0 1-16,0-1 0,21 0 15,0 0-15,0 0 0,0-21 16,1 0-16,-1 0 0,0 0 0,0 0 16,21 0-16,-20-21 0,20 21 15,-21-21-15,21 0 0,-20 0 16,-1-22-16,0 22 0,0 0 0,0 0 16,0-22-16,-21 22 0,0 0 0,0 0 15,0 0-15,0 0 0,0-1 16,-21 44 15,0-1-31,21 0 0,-21 0 0,21 21 16,0-20-16,0-1 0,0 0 15,0 0-15,0 21 0,0-20 0,0-1 16,21 0-16,0 0 16,0-21-16,1 0 15,-1 0-15,0 0 0,0 0 0,21 0 16,-20 0-16,20 0 0,-21-21 0,0 0 15,22 0-15,-22-1 0,0 1 0,0 0 16,-21-21-16,21 21 0,-21-1 16,21 1-16,-21 0 0,22 0 0,-22 0 15,0 42 17,0 0-32,0 0 0,-22 0 15,22 1-15,-21-1 0,21 21 0,0-21 16,0 0-16,0 1 0,0-1 0,0 0 15,0 0-15,0 0 0,0 0 16,21 1-16,1-22 0,-1 0 0,0 0 16,21 0-16,-21 0 0,22 0 0,-22 0 15,21-22-15,-21 22 0,22-21 0,-22 0 16,21 0-16,-21 0 0,1-22 16,-1 22-16,0-21 0,0 0 0,-21-1 15,0 1-15,21 0 0,-21-1 0,0-20 16,21 20-16,-21-20 0,0-1 15,0 22-15,22 0 0,-22-1 16,21 1-16,-21 21 0,0 0 0,0 0 16,0 42-1,0 21-15,0-21 0,-21 22 16,21-1-16,-22 21 0,1-20 0,0-1 16,21 22-16,0-22 0,-21 0 0,21 1 15,0-1-15,0 0 0,0-21 16,0 22-16,0-22 0,21 0 0,-21 0 15,21-21-15,0 21 0,1-21 0,-1 0 16,21 0-16,-21 0 0,22-21 16,-22 21-16,21-21 0,-21 0 0,22-21 15,-1 20-15,-21 1 0,0-21 16,0 0-16,1-1 0,-1 1 0,0 0 16,-21-22-16,0 22 0,21-22 15,-21 22-15,0 0 0,0-1 0,0 22 16,0 0-16,-21 42 15,0 0-15,21 22 0,-21-1 16,-1 0-16,1 1 0,21-1 16,-21 0-16,21 1 0,-21-1 0,21 0 15,-21 1-15,21-1 0,0-21 0,0 21 16,0-20-16,0-1 0,0 0 16,0 0-16,0 0 0,0 0 15,21-21 1,0-21-16,0 0 15,0 0-15,1 0 16,-1-22-16,0 22 0,-21 0 0,21-21 16,0 21-16,0-22 0,1 22 0,-1 0 15,0 21-15,0 0 0,-21 21 32,0 0-32,0 0 0,21 1 0,-21 20 15,21-21-15,-21 0 0,0 0 0,22 1 16,-1-1-16,-21 0 0,21 0 15,0 0-15,0-21 0,0 0 16,-21 21-16,22-21 0,20 0 0,-21 0 16,0 0-16,22-21 0,-22 0 0,0 0 15,21 21-15,-21-21 0,1 0 16,-1-22-16,0 22 0,-21 0 0,0 0 16,21 0-16,-21-1 0,0 1 0,0 0 15,0 0-15,0 0 0,0 0 0,-21 21 16,0-22-16</inkml:trace>
  <inkml:trace contextRef="#ctx0" brushRef="#br4" timeOffset="160468.37">15071 15367 0,'0'0'0,"-22"0"15,1 0-15,42 0 31,1 0-31,-1 0 0,21 0 16,-21 0-16,0 0 0,22-21 0,-22 21 16,21 0-16,-21 0 0,1-21 0,-1 0 15,0 21-15,-21-22 0,0 1 0,0 0 16,0 0-16</inkml:trace>
  <inkml:trace contextRef="#ctx0" brushRef="#br4" timeOffset="160627.79">14563 15092 0,'-43'0'0,"86"0"0,-107 0 16,22 0-16,21 0 0,-1 0 0,1 0 15,21 21 17,0 0-17</inkml:trace>
  <inkml:trace contextRef="#ctx0" brushRef="#br4" timeOffset="161132.5">11282 16447 0,'0'-22'0,"0"44"0,-21-65 16,21 22-16,-22 0 0,1 21 0,0 0 16,0 0-16,0 0 0,0 21 15,-1 0-15,1 22 0,0-22 16,0 21-16,0 22 0,0-22 15,-1 21-15,1 1 0,0-1 0,0 1 16,-21-1-16,20-20 0,1 20 0,-21-20 16,21 20-16,0-21 0,-22-20 15,22 20-15,21-21 0,-21 0 0,21 0 16,-21 1-16,21-44 31,0 1-31,0 0 0,-21 0 0</inkml:trace>
  <inkml:trace contextRef="#ctx0" brushRef="#br4" timeOffset="161816.54">10456 16849 0,'0'-21'0,"21"21"32,22 0-32,-22 0 0,21 0 15,1 0-15,-1-22 0,21 22 16,1-21-16,-1 0 0,22 0 0,-21 21 15,-1-42-15,22 20 0,-22 1 0,1 0 16,-22 0-16,0 0 0,1 21 0,-22-21 16,0-1-16,0 1 15,-21 0-15,0 0 16,-21 21-16,0 0 0,0 21 16,-22 0-16,22 0 15,0 22-15,0-22 0,0 21 0,-22 1 16,22-1-16,0 0 0,0-21 0,0 22 15,0-1-15,-1 0 0,22-20 16,-21 20-16,0-21 0,21 0 0,-21 0 16,21 1-16,0-1 0,21-21 31,0-21-15,-21-1-16,21 22 0,1-21 15,-1 0-15,0 0 0,0 0 16,0 21-16,-21-21 0,21 21 0,1 0 15,-1 0-15,0 21 16,0 0-16,-21 0 16,21 0-16,-21 0 0,21 1 15,-21-1-15,22 0 0,-1-21 0,0 21 16,0-21-16,0 0 16,22 0-16,-22 0 0,21 0 0,-21 0 15,22 0-15,-1-21 0,0 0 0,1 0 16,20-1-16,-21 1 0,1 0 0,-1-21 15,0-1-15,-20 22 16,-1-21-16,-21 0 0,0 20 0,0-20 16,0 21-16,-21 0 0,-1 0 0,1 21 15,0 0-15,-21 0 0,21 0 16,-1 0-16,1 21 0,0 0 0,0 0 16,0 21-16,21-20 0,0 20 0,0-21 15,0 21-15,0-20 0,0 20 16,0-21-16,21 0 0,21 0 0,-21 1 15,22-1-15,-22-21 0,21 0 0,1 21 16,-1-21-16,0 0 0,22 0 16,-22-21-16,0 21 0</inkml:trace>
  <inkml:trace contextRef="#ctx0" brushRef="#br4" timeOffset="162068.4">13483 16341 0,'0'0'0,"0"-21"0,0-1 16,-21 22 0,0 22-16,0-1 0,-1 0 0,22 0 15,-21 21-15,0 1 0,0-1 0,0 0 16,0 1-16,-1-1 0,1 0 16,0 1-16,0-1 0,0 0 15,0 1-15,-1-1 0,22 0 0,0-20 16,-21 20-16,21-21 0,0 0 15,0 0-15,21-21 16,1 0-16,-22-21 16,21 0-16,-21-21 0</inkml:trace>
  <inkml:trace contextRef="#ctx0" brushRef="#br4" timeOffset="162336.24">13144 16531 0,'0'-63'0,"0"20"0,43 319 16,-86-446-16,43 43 0,0 85 0,0 21 0,0 0 15,0-1-15,22 1 0,-1 0 0,21 0 16,-21 21-16,0-21 0,22 21 16,-1 0-16,-21 0 0,22 0 15,-22 0-15,0 0 0,0 0 0,0 21 16,0 0-16,-21 0 0,0 0 0,0 1 16,0 20-16,0-21 0,-21 21 15,0-20-15,-21-1 0,21 0 0,-22 21 16,1-21-16,21 1 0,-22-1 0,1-21 15,21 21-15,0 0 0,0-21 0,21 21 16,21-21 0,0 0-1,0 0-15,0 0 0,22 0 0</inkml:trace>
  <inkml:trace contextRef="#ctx0" brushRef="#br4" timeOffset="162780.46">13758 16574 0,'0'0'0,"21"-22"0,-21-20 16,0 21-16,-21 0 0,0 21 15,0 0-15,0 0 16,0 0-16,-1 0 0,1 0 0,0 21 16,0 0-16,0 0 0,0 0 0,-1 1 15,1-1-15,21 21 16,0-21-16,-21 0 0,21 1 0,0 20 15,0-21-15,0 0 0,0 0 16,21-21-16,0 0 0,1 0 16,-1 0-16,0 0 0,0 0 15,0 0-15,0-21 0,1 0 0,-1 0 16,-21 0-16,0 0 0,21-1 0,-21 1 16,0 0-16,0 0 0,0 0 15,0 0-15,0-1 16,0 44-1,0-1-15,0 0 16,0 21-16,0-21 0,0 1 16,0-1-16,0 0 0,0 0 0,0 0 15,0 0-15,0 1 0,0-1 16,21-21-16,0 0 16,22 0-16,-22 0 0,0-21 15,21-1-15,-21 22 0,22-21 0,-22 0 16,21 0-16,1 0 0,-22-22 15,0 22-15</inkml:trace>
  <inkml:trace contextRef="#ctx0" brushRef="#br4" timeOffset="164193.66">14160 16510 0,'0'-42'31,"-21"21"-15,0 21-16,63 63 0,-105-126 0,42 84 16,0 0-16,-1 0 0,22 0 0,-21 0 15,0 1-15,21 20 0,-21-21 16,21 21-16,0-20 0,0 20 0,0-21 15,0 21-15,0-20 0,0-1 0,21 0 16,0 0-16,22 0 0,-22-21 0,21 0 16,-21 21-16,22-21 0,-1 0 15,0 0-15,1 0 0,-1-21 0,-21 0 16,21 0-16,1 0 0,-22 0 0,0-1 16,0 1-16,0-21 0,1 0 15,-1-1-15,-21 1 0,0 0 16,0-1-16,0 1 0,0 0 0,0-1 15,0 1-15,0 21 0,0 0 0,0-1 16,0 44 0,-21-1-16,21 0 15,0 21-15,-22-21 0,22 22 0,-21-22 16,21 21-16,-21-21 0,21 22 16,0-1-16,0-21 0,-21 22 0,21-22 15,0 0-15,0 0 0,0 0 0,0 0 16,21-21 15,-21-21-31,21 0 0,0 0 16,1 0-16,-1 0 0,21-1 0,-21-20 15,0 21-15,1 0 0,20 0 16,-21-1-16,21 1 0,-20 21 0,20 0 16,-21 0-16,0 0 0,0 0 0,-21 21 31,-21-21-31,0 22 15,0-22-15,0 21 0,0-21 16,-1 0 0,22 21 15,-21-21-31,21 21 16,0 0-16,0 0 0,0 1 15,0-1-15,0 0 0,0 0 16,0 0-16,0 0 0,21 1 15,-21-1-15,22-21 0,-1 0 0,0 21 16,0-21-16,21 0 0,1 0 16,-1 0-16,0 0 0,1 0 0,-1-21 15,22 21-15,-22-21 0,0-1 0,1 22 16,-1-21-16,-21 0 0,21 0 16,-20 0-16,-1 0 0,21-1 0,-42 1 15,21-21-15,-21 21 0,0 0 16,21 21-16,-21-22 0,0 1 0,0 0 15,-21 0 1,0 21-16,0 0 0,0 0 0,0 0 16,-1 21-16,1-21 0,-21 21 0,21 0 15,0-21-15,-1 22 0,1-1 0,21 0 16,0 0-16,0 0 0,0 0 16,0 1-16,21-1 0,1 0 15,-1-21-15,0 0 0,0 21 0,21-21 16,-20 0-16,-1 0 0,21 0 15,-21 0-15,22 0 0,-22 0 0,21-21 16,-21 21-16,0-21 0,1 0 16,-22-1-16,0 1 0,0 0 15,0 0-15,0 0 16,-22 21-16,1 0 16,0 0-16,0 0 0,0 0 0,0 0 15,-1 21-15,22 0 16,-21 0-16,21 0 0,0 1 15,21-1 1,-21 0-16,22-21 0,-1 0 0,0 0 16,0 0-16,0 0 15,0 0-15,1 0 0,-1 0 0,0-21 16,0 0-16,0-1 0,0 22 16,1-21-16,-22 0 0,21 21 15,0-21-15,-21 0 0,21 0 0,0 21 16,0-22-16,1 1 0,-22 0 0,21 0 15,0 21-15,0-21 0,-42 21 32,0 0-32,0 0 15,-1 0-15,-20 0 0,21 0 0,0 0 16,0 0-16,-1 21 0,1-21 16,21 21-1,0 0 1,21 0-1,-21 1-15,0-1 16,0 0-16,0 21 0,0-21 16,0 1-16,0 20 0,0 0 0,0-21 15,0 22-15,0-1 0,-21 0 0,0 1 16,0-1-16,0-21 16,21 22-16,-21-1 0,-1 0 0,22-21 0,0 22 15,-21-22-15,21 0 0,-21 0 16,21 0-16,0 1 0,-21-22 0,21 21 15,21-42 1,0-1 0,0 1-16,22 0 0,-22 0 0</inkml:trace>
  <inkml:trace contextRef="#ctx0" brushRef="#br4" timeOffset="164496.51">16044 16679 0,'0'0'0,"0"-21"0,21 21 15,1 0 1,-1 0-16,-21-21 0,21 21 0,0 0 16,-21-21-16,21 21 0,0-21 0,1 21 15,-1-21-15,0-1 0,-21 1 16,21 21-16,-21-21 16,-21 21-1,0 0-15,0 0 0,-1 0 0,-20 21 16,21 0-16,0 1 0,-22-1 15,22 0-15,0 21 0,21-21 0,-21 22 16,21-22-16,0 0 0,0 21 0,0-20 16,0-1-16,0 0 0,0 0 15,21 0-15,0-21 16,0 0-16,1 0 16</inkml:trace>
  <inkml:trace contextRef="#ctx0" brushRef="#br4" timeOffset="166961.63">10223 17526 0,'43'-63'15,"-43"41"-15,0-20 0,0 21 16,0 0-16,0 0 0,0-1 15,0 1-15,-21 0 0,-1 21 16,-20 0-16,21 0 0,0 0 0,-22 21 16,22 0-16,-21 22 0,21-22 15,0 21-15,-1 22 0,1-22 0,0 22 16,0-1-16,21 1 0,0-22 16,0 21-16,0 1 0,0-22 0,0 1 15,0-1-15,21-21 0,-21 21 16,21-20-16,0-1 0,22 0 0,-22-21 15,0 0-15,21 0 0,-20 0 16,20 0-16,-21 0 0,21 0 0,1-21 16,-22 0-16,21-1 0,-21 1 15,22 0-15,-22-21 0,-21-1 0,0 1 16,0 0-16,0-1 0,0-20 0,0-1 16,0 22-16,-21-21 0,0-1 15,-1 1-15,1 20 0,0 1 0,0 0 16,0 20-16,-22 1 0,22 21 0,-21 0 15,21 0-15,0 21 16,-22 22-16,22-1 0,0 0 0,0 22 16,-22 63-16,43-64 0,0-20 15,0 20-15,0 1 0,0-22 16,0 0-16,22 1 0,-1-22 0,0 0 16,21 0-16,-21 0 0,22-21 15,-1 0-15,-21 0 0,22 0 0,-1 0 16,0 0-16,-21-21 0,22 0 0,-22 0 15,21 0-15,-21 0 0,1-1 16,-1-20-16,-21 21 0,0 0 0,0 0 16,0-1-16,0 1 15,0 42 1,0 1-16,0-1 16,0 0-16,0 0 0,0 0 15,0 22-15,0-22 0,0 0 0,0 0 16,0 0-16,0 0 0,0 1 15,21-22-15,0 21 0,0-21 0,0 0 16,1 0-16,-1 0 0,0 0 16,0 0-16,21-21 0,-20-1 15,-1 1-15,0 21 0,0-21 0,0-21 16,-21 21-16,0-1 0,21 1 0,-21 0 16,0-21-16,0 21 0,0-1 15,0 44 16,0-1-31,0 0 0,0 0 16,0 0-16,0 0 0,0 22 0,0-22 16,0 0-16,0 0 0,0 0 15,0 1-15,22-1 0,-1 0 0,0 0 16,0-21-16,0 0 0,0 0 16,1 0-16,20 0 0,-21 0 15,0-21-15,22 0 0,-22 0 0,0-1 16,0 1-16,21-21 0,-20 21 15,-22-22-15,21 1 0,0 0 16,0-1-16,-21-20 0,0 21 0,21-22 16,0 22-16,-21-1 0,0 1 15,0 21-15,0-21 0,0 63 32,0 21-32,-21 0 0,21 1 15,-21-1-15,0 0 0,0 1 0,21 20 16,0-20-16,-21-1 0,21 0 0,0 1 15,0-1-15,0-21 0,0 21 16,0-20-16,0-1 0,21 0 0,0 0 16,0-21-16,0 0 0,0 0 15,22 0-15,-22 0 0,0 0 0,21-21 16,-20 0-16,-1 0 0,21-1 16,-21 1-16,0 0 0,1 0 15,-1 0-15,0 0 0,-21-1 0,0 1 16,21 21-16,0 0 15,-21 21 1,0 1-16,0-1 0,0 0 16,0 0-16,0 0 0,0 0 15,-21 1-15,0-22 16,0 21-16,0-21 0,-1 0 16,1 0-16,0 0 15,0 0-15,0 0 0,0 0 16,-1-21-16,1 21 15,21 21 17,21-21-32,1 0 0,-1 21 15,0-21-15,0 0 0,0 0 16,0 0-16,1 0 0,20 0 0,-21 0 16,21 0-16,1 0 0,-1-21 15,22 21-15,-22-21 0,0-1 0,1 22 16,-1-21-16,-21 0 0,21 21 0,-20-21 15,-1 0-15,0 0 16,-21-1-16,0 1 0,0 0 0,0 0 16,0 0-16,0 0 0,0-1 0,0 44 31,0-1-31,0 0 16,0 0-16,-21 21 0,21-20 15,0 20-15,0-21 0,0 21 0,0-20 16,0 20-16,0-21 0,0 0 0,21 0 15,0 1-15,0-1 0,0-21 16,1 21-16,-1-21 0,21 0 0,0 0 16,1 0-16,-1 0 0,0 0 15,1-21-15,20 21 0,-20-21 16,-1-1-16,0 1 0,1 0 0,-1 0 0,-21 0 16,0 0-16,0-1 0,1 1 15,-22 0-15,0 0 0,0 0 16,0 0-16,0-1 0,-22 22 0,22-21 15,-21 21-15,0 0 0,0 0 0,-21 0 16,20 0-16,1 0 0,0 21 16,0 1-16,0-1 0,0 0 0,-1 0 15,1 0-15,0 0 0,21 1 16,0-1-16,0 0 0,0 0 0,0 0 16,0 0-16,0 1 0,0-1 15,0 0-15,21-21 0,0 0 16,1 0-16,-1 0 0,21 0 15,-21 0-15,0 0 0,1-21 0,-1 0 16,21 21-16,-42-22 0,21 1 16,0-21-16,-21 21 0,22-22 0,-22 1 15,0 0-15,0-1 0,21 1 16,0-21-16,-21-1 0,21 1 0,-21-1 16,0 1-16,21 20 0,-21-20 0,21 42 15,-21-22-15,0 22 0,0 0 16,0 42-1,-21 0-15,0 22 0,0-1 16,0 0-16,21 1 0,-21-1 16,21 0-16,-22 22 0,22-22 0,0 0 0,0 1 15,0-1-15,0 0 0,0 1 16,22-22-16,-1 21 0,0-21 16,0 1-16,0-1 0,0-21 15,1 21-15,-1-21 0,21 0 0,-21 0 0,22 0 16,-1 0-16,0 0 0,1-21 15,-1 21-15,-21-21 0,21-1 16,-20 1-16,-1 0 0,0 0 0,-21-21 16,21 20-16,-21 1 0,0 0 0,0 0 15,-21 21-15,0 0 16,0 0-16,-1 0 0,1 0 16,0 21-16,0 0 0,0 0 0,21 1 15,0-1-15,0 0 0,0 0 0,0 0 16,0 0-16,0 1 0,21-22 15,-21 21-15,21 0 0,0-21 0,0 0 16,1 0-16,-1 0 0,0 0 16,0 0-16,0-21 0,-21 0 15,21-1-15,-21 1 0</inkml:trace>
  <inkml:trace contextRef="#ctx0" brushRef="#br4" timeOffset="167151.51">12806 17505 0,'-21'0'0,"42"0"0,-64 0 0,22 0 15,21 21 1,0 0-16,0 0 16,0 1-1</inkml:trace>
  <inkml:trace contextRef="#ctx0" brushRef="#br4" timeOffset="167348.41">11493 17590 0,'-42'0'16,"84"0"-16,-105 0 0,21 0 0,20 0 15,44 0 1,-1 0-16,21 0 16,0 0-16,1 0 0,-1 0 15,22 0-15,-22-22 0,43 22 0,-22-21 16,1 0-16,20 21 0</inkml:trace>
  <inkml:trace contextRef="#ctx0" brushRef="#br4" timeOffset="167776.17">14266 17230 0,'0'-21'0,"0"42"0,21-64 16,1 43-16,-1 22 15,0-1-15,0 0 0,-21 21 16,21 1-16,-21-1 0,0 21 16,21 1-16,-21-22 0,0 22 0,0-1 15,0 1-15,0-22 0,0 0 16,-21 1-16,21-1 0,-21 0 0,21 1 16,-21-22-16,0 0 0,21 0 0,0 0 15,-21-21-15,-1 0 16,1 0-16,0 0 0,0 0 0,0 0 15</inkml:trace>
  <inkml:trace contextRef="#ctx0" brushRef="#br4" timeOffset="168432.24">13970 17759 0,'63'-21'16,"-20"0"-16,-128 190 0,64-296 0,148 85 0,-85 42 15,1 0-15,-1 0 0,21 0 0,-20 0 16,20-22-16,-20 22 0,20-21 15,1 0-15,-22 0 0,21 21 0,-20-21 16,-1-22-16,0 22 0,1 0 16,-22 0-16,0 0 0,0-22 0,-21 22 15,0 0-15,0 0 0,0 0 0,-21 21 16,0 0-16,0 21 16,21 0-16,-21 0 0,-1 22 15,1-1-15,0 0 0,0 1 16,0-1-16,0 0 0,-1 1 0,22-1 15,-21 0-15,0 1 0,21-22 16,0 21-16,0-21 0,-21 0 0,21 1 16,21-22 15,0 0-31,-21-22 0,21 1 16,1 0-16,-1 21 0,-21-21 15,21 0-15,0 21 0,-21-21 16,21 21-16,0 0 15,-21 21 1,22-21-16,-1 21 0,0 0 0,-21 0 16,21 0-16,-21 1 15,21-22-15,0 21 0,-21 0 0,22-21 16,-1 21-16,0-21 0,0 0 16,0 0-16,0 0 0,1 0 15,-1 0-15,0-21 0,0 21 0,0-21 16,0 0-16,1-1 0,-1 1 0,-21 0 15,0 0-15,0-21 0,0 20 16,0 1-16,0 0 0,-21 0 0,-1 0 16,1 21-16,0 0 0,0 0 0,0 21 15,0 0-15,-1 0 16,1 0-16,21 1 0,0-1 16,0 0-16,0 0 0,0 21 0,0-20 15,0-1-15,0 0 0,0 0 16,43-21-16,-22 21 0,0 0 0,0-21 15,21 0-15,-20 0 0,20 0 0,-21 0 16,21 0-16,1-21 0,-1 0 16</inkml:trace>
  <inkml:trace contextRef="#ctx0" brushRef="#br4" timeOffset="168673.13">15727 17441 0,'0'0'0,"0"-42"16,0 0-16,0 21 0,0-1 15,0 1-15,0 0 0,0 42 16,0 22-16,0-22 16,-21 21-16,21 0 0,-22 1 15,1-1-15,21 22 0,-21-22 0,21 0 16,0 22-16,-21-22 0,21 0 0,-21 1 16,21-22-16,0 21 0,0-21 15,0 1-15,0-1 0,0 0 0,0 0 16,0-42-1,21 21 1,-21-21-16</inkml:trace>
  <inkml:trace contextRef="#ctx0" brushRef="#br4" timeOffset="168943.97">15684 17378 0,'0'-42'15,"0"84"-15,22-127 0,-1 43 0,0 0 16,-21 20-16,21 1 0,0 0 0,0 0 15,22 21-15,-22 0 0,0 0 0,21 0 16,-20 0-16,-1 21 0,0 0 16,0 0-16,0 22 0,-21-22 15,0 21-15,0 1 0,0-1 0,0-21 0,-21 21 16,0 1-16,0-22 0,-22 21 16,22-21-16,0 1 0,-21-1 15,21 0-15,-1 0 0,-20 0 0,21-21 16,0 21-16,21 1 15,21-22 1,0 0 0,0 0-16</inkml:trace>
  <inkml:trace contextRef="#ctx0" brushRef="#br4" timeOffset="169343.74">16108 17653 0,'0'0'0,"0"-21"15,21 21-15,-21-21 0,0 0 16,-21 21 0,0 0-1,-1 0-15,1 21 0,0 0 16,0 0-16,-21 0 0,42 22 0,-22-22 16,1 0-16,21 21 0,-21-21 0,21 1 15,0-1-15,0 0 0,0 0 16,0 0-16,21-21 15,0 0-15,1 0 0,-1 0 16,0 0-16,0 0 0,0-21 16,0 21-16,1-21 0,-22 0 0,21 0 15,0-1-15,-21 1 0,21 0 0,-21 0 16,0-21-16,0 20 16,0 1-16,0 42 15,0 1 1,0-1-16,0 0 0,-21 0 15,21 0-15,0 22 0,0-22 16,0 0-16,0 0 0,0 0 16,21-21-16,0 0 15,0 0-15,1 0 16,-1 0-16,0-21 0</inkml:trace>
  <inkml:trace contextRef="#ctx0" brushRef="#br4" timeOffset="170228.21">16468 17632 0,'0'-21'16,"0"42"-16,-22-42 16,1 42-1,0 0-15,0 0 0,0 22 16,0-22-16,-1 0 0,22 0 0,0 21 16,0-20-16,0-1 0,0 0 15,0 0-15,0 0 0,0 0 16,22 1-16,-1-22 0,0 0 15,0 0-15,0 0 0,0 0 16,22 0-16,-22 0 0,21-22 0,-21 22 16,1-21-16,-1 0 0,0 0 0,0 0 15,0-22-15,-21 22 0,0-21 16,21 0-16,-21-22 0,22 22 0,-22-22 16,0 1-16,0 20 0,0 1 0,0 0 15,0-1-15,0 22 16,0 0-16,0 42 15,-22 0-15,1 22 16,21-1-16,-21-21 0,21 22 16,-21 20-16,21-21 0,-21 1 0,21-1 15,0 0-15,0-20 0,0 20 0,-21-21 16,21 21-16,0-20 0,0-1 16,0 0-16,21-21 15,0 0 1,0-21-16,0 0 0,0 21 15,-21-22-15,22 1 0,-1 0 0,0 0 16,-21 0-16,-21 21 31,0 0-15,-1 0-16,1 21 0,0 0 16,21 0-16,0 0 0,-21-21 15,21 22-15,0-1 0,0 0 0,0 0 16,21 0-16,0-21 15,0 0-15,-21 21 0,22-21 0,-1 0 16,0 0-16,21 0 0,-21 0 16,1 0-16,20 0 0,-21-21 0,0 0 15,22 21-15,-22-21 0,0 0 0,0 0 16,0 21-16,0-22 0,1 1 16,-22 0-16,21 0 15,-21 0 1,-21 21-16,-1 0 15,1 0-15,0 0 0,0 0 0,0 0 16,0 21-16,-1 0 0,1-21 0,21 21 16,0 0-16,0 1 15,21-22 1,1 0-16,-1 0 16,0 0-16,0 0 0,0 0 15,-21 21 1,0 0-1,0 0-15,-21 0 0,0 0 0,21 1 16,-21 20-16,0-21 0,21 0 16,0 0-16,0 1 0,0-1 15,0 0-15,0 0 0,0 0 16,0 0 0</inkml:trace>
  <inkml:trace contextRef="#ctx0" brushRef="#br4" timeOffset="171288.71">10816 18479 0,'0'-22'16,"0"1"-16,0 0 16,0 0-1,0 42 16,0 0-31,0 0 0,0 1 0,-21 20 16,0-21-16,21 21 0,-21 1 16,21-22-16,0 21 0,-22 1 15,22-22-15,-21 0 0,21 21 0,0-21 16,0 1-16,0-1 0,0 0 16,0 0-16,0 0 0,21-21 31,1 0-31,-22-21 15,0 0-15,21 0 0,0 0 0</inkml:trace>
  <inkml:trace contextRef="#ctx0" brushRef="#br4" timeOffset="171713.85">11388 18436 0,'0'0'0,"0"-21"16,-22 21 0,1 0-16,0 0 0,0 0 15,0 0-15,0 21 0,-1-21 0,1 21 16,0 1-16,0-22 0,0 21 16,21 0-16,0 0 0,-21-21 15,21 21-15,0 0 0,0 1 16,0-1-16,21-21 0,0 21 15,0 0-15,0-21 0,0 21 0,1-21 16,-1 21-16,0-21 0,0 22 16,0-22-16,0 21 0,1-21 0,-22 21 15,0 0 1,0 0-16,-22-21 0,1 0 16,0 21-16,0-21 0,-21 0 15,20 22-15,-20-22 0,21 0 0,-21 0 16,20 0-16,1 0 0,0 0 0,0 0 15,0 0-15,21-22 32,21 22-17,21-21-15,-21 0 0,1 21 16</inkml:trace>
  <inkml:trace contextRef="#ctx0" brushRef="#br4" timeOffset="172133.6">11938 18479 0,'0'21'0,"0"0"16,-21 0-16,21 0 0,-21 0 16,21 1-16,0-1 0,0 21 15,-22-21-15,22 0 0,-21 1 0,21-1 16,-21 0-16,21 0 0,0 0 15,-21 0-15,21 1 0,-21-22 16,21-22 15,21 1-31,0 0 0,0 0 0,-21 0 16,21-22-16,1 1 0,-1 21 16,0-21-16,-21-1 0,21 22 15,0-21-15,0 21 0,1-1 0,-1 22 16,0 0-1,0 0-15,-21 22 0,0-1 16,0 21-16,0-21 0,0 0 16,0 22-16,0-22 0,0 21 0,0-21 15,0 22-15,0-22 0,0 0 0,0 0 16,0 0-16,0 1 0,0-1 16,-21-21-1,0 0-15,0 0 16</inkml:trace>
  <inkml:trace contextRef="#ctx0" brushRef="#br4" timeOffset="172296.51">11790 18754 0,'0'-21'16,"0"-1"-16,21 22 16,0 0-16,0-21 0,0 21 15,1 0-15,20 0 0,-21 0 16,21-21-16,-20 21 0,20 0 0,0-21 15,-21 21-15,22 0 0,-1-21 16,0 21-16</inkml:trace>
  <inkml:trace contextRef="#ctx0" brushRef="#br4" timeOffset="172684.29">12912 18457 0,'0'0'0,"0"-21"0,0 0 16,21 0-16,0 21 15,0 0-15,0 0 16,0 21-16,-21 0 0,22 0 0,-1 1 16,0-1-16,0 21 0,0-21 15,-21 22-15,21-22 0,1 21 16,-1-21-16,0 0 0,-21 1 0,0 20 15,21-21-15,-21 0 16,0 0-16,0 1 16,0-44-1,21 22-15,-21-21 16,0 0-16,0 0 0,21 0 0,1-22 16,-22 22-16,21-21 0,-21 0 15,21 20-15,0-20 0,-21 21 0,21-21 16,-21 20-16,21 1 0,-21 0 15,22 0-15,-1 21 0,-21-21 16,21 21-16,0 0 0,0 0 16</inkml:trace>
  <inkml:trace contextRef="#ctx0" brushRef="#br4" timeOffset="174539.74">13568 18584 0,'0'22'0,"0"-1"0,0 0 0,0 0 16,21-21-16,0 0 15,0 0-15,0 0 16,1 0-16,-1 0 16,0-21-16,21 0 0,-21 21 0,1-21 15,-1-1-15,0 1 0,0 0 16,-21 0-16,0 0 0,0 0 16,-21 21-1,0 0-15,0 0 0,21 21 16,-22 0-16,1 0 0,0 0 0,0 0 15,21 22-15,0-22 0,-21 0 16,21 0-16,0 22 0,0-22 0,0 0 16,0 0-16,21 0 15,0-21-15,0 0 0,0 0 16,22 0-16,-22 0 0,21 0 0,1 0 16,-1 0-16,0-21 0,1 0 15,-1 0-15,0 0 0,1-1 16,-1-20-16,0 21 0,1-21 15,-22-1-15,0-20 0,0 20 0,0 1 16,-21-21-16,0 20 0,21 1 0,-21 21 16,0-22-16,0 22 0,0 0 15,-21 21-15,0 0 16,0 21-16,0 22 0,21-22 16,-21 21-16,-1 0 0,22 1 0,-21-1 15,21 0-15,0-20 0,0 20 0,0 0 16,0-21-16,0 22 0,0-22 15,21 0-15,1 0 0,-1 0 0,0 1 16,0-1-16,0-21 16,22 0-16,-1 0 0,-21 0 0,21 0 15,1 0-15,-22 0 0,21-21 0,-21-1 16,1 22-16,-1-21 0,-21 0 16,0 0-16,0 0 0,0 0 0,0-1 15,0 1-15,0 0 0,0 0 16,0 0-16,-21 21 0,-1 0 0,1 0 15,0 0-15,0 0 16,0 21-16,21 0 0,0 0 0,-21 0 16,21 1-16,0-1 0,-22 0 0,22 0 15,0 0 1,0 0-16,0 1 0,22-22 0,-1 0 16,0 0-16,-21 21 0,21-21 15,0 0-15,0 0 0,1-21 16,-1-1-16,0 1 0,-21 0 15,0 0-15,21 0 0,-21 0 16,0-1-16,0 1 0,0 42 47,0 1-47,0-1 16,0 0-16,0 0 0,0 0 0,0 0 15,0 1-15,0-1 0,0 0 16,21-21-16,0 21 0,1-21 15,-1 0-15,0 0 0,0 0 0,0 0 16,22 0-16,-22-21 0,0 0 16,0 0-16,0-1 0,0 1 0,1 0 15,-1-21-15,-21-1 0,21 1 16,0 0-16,-21-1 0,0 1 0,21-21 16,-21 20-16,21 1 0,-21-22 0,22 43 15,-22-21-15,0 21 0,0 0 16,0 63-1,-22-21 1,1 21-16,0 1 0,21-1 16,-21 0-16,21 1 0,0-1 0,-21 22 15,21-22-15,-21 0 0,21 1 16,0-22-16,0 21 0,0-21 0,0 0 16,0 1-16,0-1 0,21 0 15,0-21-15,0 0 0,0 0 16,0 0-16,1 0 0,-1 0 0,0-21 15,-21 0-15,21 21 0,0-22 16,0 1-16,1 0 0,-22 0 0,0 0 16,21 0-16,-21-1 15,0 44 1,0-1 0,0 0-1,0 0-15,0 0 0,21 0 16,0-21-16,-21 22 15,21-22-15,0 0 0,1 0 16,-1 0-16,0 0 0,0 0 16,-21-22-16,21 1 0,0 0 0,1 21 15,-1-21-15,-21 0 0,21 0 0,0-1 16,-21 1-16,21 21 0,-21-21 16,0 42 15,0 0-31,0 1 15,0-1-15,0 0 16,0 0-16,21 0 16,1-21-16,-1 21 0,-21 1 15,21-22 1,-21-22 15,0 1-31,0 0 0,0 0 16,0 0-1,0 0-15,0-1 0,0 1 0,0 0 16,21 21-16,0-21 16,0 21-16,1 0 15,-1 0-15,-21 21 16,21-21-16,-21 21 0,0 0 16,0 1-16,0-1 0,0 0 15,0 0-15,0 0 0,0 0 16,0 1-16,0-1 15,0 0 1,0-42 15,0 0-31,0-1 16,21 1-16,0 0 16,-21 0-16,21-21 0,1 20 15,-1 1-15,0-21 0,0 21 0,0 0 16,22-1-16,-22 22 15,0 0-15,0 0 0,-21 22 16,0-1-16,0 0 16,0 0-16,0 0 0,0 0 15,0 1-15,-21-1 0,21 0 0,0 0 16,0 0-16,0 0 0,-21-21 16,21 22-16,0-44 31,0 1-16,0 0-15,0 0 0,0 0 16</inkml:trace>
  <inkml:trace contextRef="#ctx0" brushRef="#br4" timeOffset="174719.63">16023 18098 0,'0'0'0,"-21"0"16,0 0-16,0 0 15,21 21 1,-22-21-16,1 0 47</inkml:trace>
  <inkml:trace contextRef="#ctx0" brushRef="#br4" timeOffset="174889.54">15028 18246 0,'360'-106'0,"-720"212"0,318-106 16,21 21-16,0-21 0,-1 0 0,1 0 15,21 21 1,43-21 0,-22 0-16,21 0 0,0-21 0,1 21 15,20-21-15,-20 0 0,20-1 0,1 1 16,-1 0-16</inkml:trace>
  <inkml:trace contextRef="#ctx0" brushRef="#br4" timeOffset="175815.01">17611 15536 0,'0'-21'0,"0"0"15,0 0-15,0 0 0,0 0 16,0-1-16,0 1 0,21 0 16,0 0-16,0-21 0,0 20 0,0-20 15,22 21-15,-1 0 0,-21 0 0,22-1 16,-1 22-16,-21 0 0,21 0 16,-20 0-16,-1 22 0,0-1 15,-21 0-15,21 21 0,-21 1 0,0-1 16,0 0-16,0 1 0,-21-1 0,0 0 15,0-21-15,21 22 0,0-1 0,-22-21 16,22 22-16,0-22 0,0 0 16,0 0-16,0 0 0,0 0 0,22-21 15,20 0-15,-21 0 0,0 0 16,22-21-16,-22 21 0,21-21 0,0 0 16,1 0-16,-1-22 0,22 1 15,-22 21-15,0-21 0,1-22 16,-22 22-16,21-1 0,-21-20 0,0 21 15,1-1-15,-1 1 0,-21 21 0,0 0 16,0 42 0,0 0-16,-21 21 0,-1 22 15,1-22-15,0 22 0,0-1 0,21 22 16,-21-22-16,0 22 0,21-22 0,-22 22 16,22 0-16,0-1 0,0 1 15,0 0-15,0-22 0,0 22 0,0 0 16,0-22-16,22 22 0,-1-22 0,-21 22 15,21-22-15,0 22 0,-21-21 0,21-1 16,-21-21-16,0 22 0,0-22 16,0-21-16,-21 22 0,0-22 15,-21 0-15,20-21 0,-20 0 0,0 0 16,-1 0-16,-20 0 0,-1 0 0,22-21 16,-21 0-16,-1-22 0,1 22 15,-1-21-15,22 21 0,-22-22 0,22 1 16,0 0-16,20-1 0,-20 1 0,42 0 15,0-22-15,0 1 0,0 20 0,0-20 16,21-1-16,0-20 0,22-1 16,-1 0-16</inkml:trace>
  <inkml:trace contextRef="#ctx0" brushRef="#br4" timeOffset="176180.01">19092 15621 0,'0'0'0,"-21"0"0,0 0 16,21-21-1,42 0-15,-21 0 0,1-1 16,20 1-16,-21-21 0,0 21 16,22-22-16,-22 22 0,-21-21 15,0 0-15,0 20 0,0 1 0,0 0 16,0 0-16,-21 21 0,-22 0 0,22 0 15,-21 21-15,-1 0 0,22 0 16,-21 22-16,21-1 0,0 0 0,-1 1 16,1 20-16,21-20 0,-21-1 0,21-21 15,0 21-15,0 1 0,0-22 0,0 0 16,21 0-16,0 0 0,1 1 16,-1-22-16,21 0 0,0 0 0,-20 0 15,20 0-15,21 0 0,-20-22 0,-1 1 16,0 0-16,1 0 0,-1 0 15,-21 0-15,22-22 0,-22 1 16,21 0-16,-21-1 0,0 1 0,1-22 0</inkml:trace>
  <inkml:trace contextRef="#ctx0" brushRef="#br4" timeOffset="176389.98">19748 14944 0,'22'-148'32,"-65"148"-17,22 42-15,63 64 0,-84-170 0,21 107 16,0 20-16,0 1 0,-1-1 15,-20 1-15,21-1 0,0 1 0,0-1 16,-1-21-16,1 22 0,21-22 0,-21 1 16,21-1-16,-21-21 0,21 21 0,0-20 15,0-1-15,0 0 0,21-21 32,0 0-32,0 0 0,1-21 15,20 0-15,-21-22 0,21 22 0,-20-21 16,20-1-16</inkml:trace>
  <inkml:trace contextRef="#ctx0" brushRef="#br4" timeOffset="176835.72">19939 14986 0,'21'-85'16,"21"1"15,-42 105-31,-63 127 0,126-254 0,-63 149 0,0-1 16,0 0-16,0 22 0,-21-1 15,0 1-15,0-1 0,0-20 0,-22 20 0,22-21 16,0 22-16,21-22 0,-21 1 15,21-22-15,0 21 0,0-21 16,0 0-16,0 1 0,0-1 0,21-21 16,0 0-16,0 0 0,1 0 0,20 0 15,-21 0-15,21 0 0,1-21 0,-22-1 16,21 1-16,1-21 0,-22 21 16,21-22-16,-21 1 0,0 21 0,1-21 15,-22 20-15,0 1 0,0 0 0,0 42 31,-22 0-31,22 1 16,0-1-16,0 0 0,0 0 0,0 0 16,0 0-16,0 1 0,0-1 0,0 0 15,22-21-15,-1 0 16,0 0-16,0 0 0,0 0 16,0 0-16,1-21 0,-1 0 0,0-1 15,0 1-15,0-21 0,-21 21 0,0-22 16,0 22-16,0-21 0,0 21 0,0 0 15,-21-1-15,0 1 0,-21 0 16,20 21-16,1 0 0,-21 0 0,21 0 16,-22 0-16,22 0 0,-21 21 0,21-21 15,0 21-15,21 1 0</inkml:trace>
  <inkml:trace contextRef="#ctx0" brushRef="#br4" timeOffset="177796.69">24532 15177 0,'21'-22'0,"-42"44"0,63-65 0,-20 22 0,-1 0 16,0 21-16,0-21 0,-21 0 15,0 42 1,0 0-16,-21 21 0,0 1 15,-22-1-15,1 0 0,21 1 0,-21 20 16,-1-21-16,-20 1 0,20 20 16,1-20-16,0-1 0,-22 0 15,22 1-15,0-1 0,-1 0 0,1 1 16,0-1-16,-1-21 0,22 0 0,0 22 16,0-22-16,21 0 15,0 0-15,21-21 16,0-21-16,21 0 15,-20 0-15,20-1 0,-21-20 0,21 21 16,1-21-16,-1-1 0,0 1 16,1 0-16,-1-22 0,0 22 0,-20-22 15,20 1-15,0-1 0,1 1 0,-1-1 16,-21 1-16,21-1 0,-20 22 0,-1 0 16,21-1-16,-21 1 0,0 0 15,1 20-15,-1 1 0,0 0 16,0 0-16,0 21 0,0 0 15,1 0-15,-1 21 16,-21 0-16,0 22 16,21-22-16,-21 0 0,0 21 0,21-21 15,-21 22-15,0-1 0,21-21 0,0 22 16,1-1-16,-1 0 0,0 1 0,0-1 16,0 0-16,22 1 0,-22-22 15,21 21-15,0 0 0,-20 1 0,20-1 16,0 0-16,1 1 0,-22-1 15,21 0-15,0 1 0,1-22 0,-1 21 16,0 1-16,-20-22 0,20 21 16,-21-21-16,0 0 0,0 1 0,-21-1 15,0 0-15,22-21 0,-22 21 16,21-21-16,-21-21 31,0 0-31,-21 21 16,-1-21-16,1 21 0,0-22 0,0 22 15,-21-21-15,20 21 0,-20-21 0,0 0 16,-1 21-16</inkml:trace>
  <inkml:trace contextRef="#ctx0" brushRef="#br4" timeOffset="178241.4">23791 15854 0,'0'0'0,"0"-21"0,21 21 47,1 21-47,-1-21 0,0 21 0,21 0 15,-21 0-15,1 1 0,20-1 0,-21 21 16,0-21-16,22 22 0,-22-1 16,0-21-16,21 21 0,-21 1 0,22-1 15,-22 0-15,21 1 0,-21-22 0,22 21 16,-22 1-16,21-22 0,1 21 0,-22 0 16,21-20-16,-21 20 0,0-21 15,1 0-15,-1 22 0,0-22 16,0 0-16,-21 0 0,0 0 0,0 0 0,0 1 15,0-1-15,21-21 16,0-21 15,1-1-31,-22 1 16,21 0-16,-21 0 0,21-21 16,0-1-16,0 22 0,0-21 0</inkml:trace>
  <inkml:trace contextRef="#ctx0" brushRef="#br4" timeOffset="187249.03">25463 15917 0,'0'-21'16,"0"42"-1,0 1 1,-21-1-16,0 0 0,0 0 15,0 21-15,0-20 0,-22 20 0,22 0 16,-21 1-16,-1-1 0,1 0 0,0 1 16,-1-22-16,1 21 0,-21 0 15,20 1-15,-20-1 0,20-21 0,-20 22 16,21-22-16,-1 0 0,22 21 0,-21-21 16,21 1-16,-1-1 0,1 0 15,21 0-15,-21-21 0,21 21 16,21-21 15,0 0-31,1 0 0,-1-21 0,0 0 16,21 0-16,1 0 0,-22-22 0,21 22 15,0 0-15,1-21 0,-1-1 16,22 22-16,-22-21 0,0 21 0,1-22 16,-22 22-16,21 0 0,-21 0 0,22 0 15,-22-1-15,-21 1 16,0 0-16,-21 21 15,-1 0 1,-20 0-16,0 0 0,21 0 0,-22 21 16,1 0-16,0-21 0,-22 22 15,22-1-15,-1-21 0,1 21 0,21-21 16,-21 21-16,20-21 0,1 0 0,0 21 16,0-21-16,42 0 15,0 0 1,0 0-16,1 0 0,20-21 0,0 21 15,1-21-15,-1 0 0,0 0 16,1 21-16,-1-22 0,21 1 0,-41 21 0,20-21 16,-21 21-16,0 0 0,-21-21 15,-21 21 1,-21 0-16,-1 0 0,1 0 16,-21 0-16,-1 21 0,22-21 0,-22 0 15,1 21-15,-1-21 0,22 0 16,-22 21-16,22-21 0,21 0 0,-21 22 15,20-22-15,1 0 0,0 0 0,42 0 16,0 0 0,1 0-16,20 0 0,0-22 15,1 22-15,20-21 0,1 0 0,-1 0 16,1 21-16,-1-21 0,-21 21 0,22-21 16,-1-1-16,-20 22 0,-1 0 15,0 0-15,-20 0 0,-44 0 16,-20 0-1,21 0-15,-21 0 0,-22 0 0,22 0 16,-22 0-16,1 0 0,20 0 0,-20 22 16,-1-1-16,22-21 0,-21 0 15,20 0-15,1 21 0,21-21 0,0 0 16,-1 0-16,44 0 16,-1 0-1,0 0-15,21 0 0,22 0 0,-22 0 16,22 0-16,-1-21 0,-21 0 15,22 21-15,-1-22 0,1 22 0,-1 0 16,-20-21-16,-1 21 0,0 0 0,-20 0 16,-1 0-16,-42 0 15,-22 0-15,22 0 0,-21 0 16,-22 21-16,1-21 0,20 0 0,-20 22 16,-1-22-16,1 0 0,-1 21 15,22-21-15,0 0 0,-1 0 0,22 21 16,-21-21-16,63 0 15,0 0 1,22 0-16,-1-21 0,0 21 16,1-21-16,20-1 0,1 22 15,-1-21-15,1 0 0,-1 0 0,1 0 0,-22 0 16,21 21-16,-20-22 0,-22 22 16,21 0-16,-42-21 0,-21 21 15,0-21-15,-21 21 16,-1 0-16,-20 0 0,-1 0 0,1 0 15,-1 0-15,-20 0 0,20 0 0,1 0 16,-1 0-16,1 0 0,20 21 16,1-21-16,0 0 0,-1 0 0,22 0 15,0 0-15,42 0 16,0 0-16,22 0 0,20 0 16,1 0-16,-1 0 0,1-21 15,20 21-15,1-21 0,-22 21 16,22 0-16,0-21 0,-22 0 0,1 21 15,-22 0-15,0 0 0,1 0 0,-64 0 16,-1 0 0,-20 0-16,0 0 0,-22 0 0,-20 0 15,-1 0-15,0 0 0,1 0 0,-22 0 16,21 0-16,0 0 0,1 0 0,-1 21 16,22-21-16,-1 0 0,1 0 15,20 0-15,1 0 0,21 0 0,0 0 16,42 0-16,0 0 15,21 0-15,22 0 0,-1 0 0,1 0 16,20 0-16,1-21 16,21 21-16,0-22 0,-22 22 0,22-21 15,-21 21-15,0-21 0,-1 21 0,-20 0 16,-22 0-16,0 0 0,-84 0 16,0 0-1,-1 0-15,-20 0 0,-22 21 0,22-21 16,-22 0-16,0 0 0,22 21 0,-22-21 15,22 0-15,-1 0 0,1 0 0,20 22 16,1-22-16,0 0 0,21 0 16,-1 0-16,44 0 15,-1 0-15,21 0 16,0 0-16,22 0 0,-1-22 0,22 22 16,0 0-16,-1-21 0,1 21 15,-21 0-15,20-21 0,-20 21 0,-1 0 16,-20 0-16,-1 0 0,-21 0 0,-21-21 15,-21 21-15,-21 0 0,-1 0 16,-20 0-16,-22 0 0,0 0 0,1 0 16,-22 0-16,0 0 0,0 21 15,0-21-15,22 0 0,-1 0 0,0 21 16,22-21-16,-1 0 0,1 21 0,21-21 16,20 0-16,1 0 0,64 0 31,-1 0-31,0 0 0,22 0 0,-1 0 15,22 0-15,0-21 0,20 21 0,1-21 16,0 21-16,0-21 0,-21 21 0,20-21 16,-41 21-16,-1 0 0,1-21 15,-43 21-15,0 0 0,-42 0 16,-21 0-16,-22 0 0,1 0 16,-22 0-16,0 0 0,22 0 0,-22 0 15,1 0-15,-1 0 0,21 0 16,1 0-16,-1 0 0,22 0 0,0 0 15,-1 0-15,22 0 0,0 0 0,42 0 32,22 0-32,-1 0 15,21-22-15,22 22 0,-21 0 0,41 0 16,-20 0-16,21-21 0,-21 21 0,20 0 16,-20 0-16,0 0 0,-22 0 0,1-21 15,-1 21-15,-42 0 0,1 0 0,-44 0 16,1 0-1,-21 0-15,-22 0 0,-20 0 0,20 0 16,-42 0-16,22 0 0,-22 0 16,21 0-16,-21 0 0,22 0 0,-1 0 0,22 0 15,-22 0-15,43 0 0,-22 0 16,43 0-16,-21 21 0,84-21 31,-21 0-31,43 0 0,-22 0 0,21 0 16,22-21-16,0 21 0,-1 0 15,1-21-15,0 21 0,-1 0 0,1-21 16,-21 21-16,-1 0 0,-21 0 0,1 0 16,-22-21-16,-42 21 15,-22 0-15,1 0 0,-21 0 16,-1 0-16,-21 0 0,1 0 0,-1 0 16,0 0-16,22 0 0,-1 0 0,1 0 15,21 0-15,-1 0 0,22 0 0,0 0 16,0 21-16,42-21 15,0 0 1,0 0-16,22 0 0,-1 0 0,21 0 16,1-21-16,-1 21 0,22-22 0,-21 22 15,20-21-15,-20 21 0,-1 0 0,1-21 16,-1 21-16,-20 0 0,-22 0 16,0 0-16,-63 0 15,-1 0-15,1 0 0,-22 0 16,1 0-16,-1 0 0,-20 0 15,20 0-15,1 21 0,-1-21 0,1 0 16,20 0-16,22 0 0,-21 21 16,21-21-16,0 0 0,42 0 15,21 0 1,-21 0-16,22 0 0,20 0 16,1 0-16,-1 0 0,1-21 0,20 21 15,1-21-15,-22 21 0,22-21 0,-21 21 16,-1 0-16,-21-21 0,1 21 0,-1 0 15,-21 0-15,-21-21 0,-21 21 16,-21 0-16,-1 0 16,-20 0-16,-1 0 0,1 0 0,-1 0 15,1 0-15,-22 0 0,43 0 16,-22 0-16,1 0 0,21 0 16,-1 0-16,22 0 0,0 0 0,0 0 15,0 0-15,21 21 0,21-21 16,21 0-16,-21 0 15,22 0-15,20 0 0,-21 0 16,22 0-16,-1-21 0,1 21 0,-1-22 16,-20 22-16,20 0 0,-20 0 0,-1-21 15,-21 21-15,0 0 0,-42 0 16,0 0-16,-21 0 16,-1 0-16,-20 0 0,-1 0 15,-20 0-15,20 0 0,-21 0 0,22 21 16,-22-21-16,22 0 0,-1 22 0,22-22 15,0 0-15,20 0 0,-20 21 16,63-21 0,0 0-16,22 0 15,-1 0-15,22 0 0,-1 0 0,1-21 16,-1 21-16,1-22 0,-1 1 16,1 21-16,-1-21 0,-21 0 0,1 21 15,-1 0-15,-21-21 0,0 21 0,-42 0 16,-21 0-1,-22 0-15,22 0 0,-21 0 0,-22 0 16,21 0-16,1 0 0,-1 21 0,1-21 16,21 0-16,-22 0 0,43 21 15,-21-21-15,20 0 0,1 0 0,42 0 32,1 0-32,20 0 15,0 0-15,1-21 0,-1 0 0,21 21 16,1-21-16,-1-1 0,-20 22 0,20-21 15,1 21-15,-22-21 0,0 21 16,1-21-16,-22 21 0,-42 0 16,-22 0-16,1 0 15,0 0-15,-22 0 0,1 0 0,20 0 16,-20 0-16,-1 0 0,22 0 16,0 0-16,-1 0 0,22 21 0,0-21 15,0 21-15,0-21 0,0 0 16,42 0-1,0 0-15,21 0 16,1 0-16,-22 0 0,21-21 0,0 0 16,22 21-16,-22-21 0,1 21 0,-22-21 15,21 21-15,0 0 0,-20-22 16,-1 22-16,-42 0 16,-1 0-1,-20 0-15,0 0 0,-1 0 0,1 0 16,0 0-16,-1 0 0,1 0 0,0 0 15,21 22-15,-22-22 0,22 0 16,0 0-16,21 21 0,0 0 16,21-21-1,0 0-15,0 0 0,22 0 16,-1 0-16,-21 0 0,22 0 16,-1 0-16,0-21 0,1 0 0,-22 21 15,21-22-15,0 22 0,-20-21 16,-1 21-16,-21-21 0,0 0 15,0 0-15,-21 21 16,-22 0-16,22 0 0,-21-21 0,21 21 16,-22 0-16,1 0 0,0 0 0,20 0 15,1 0-15,0 0 0,0 0 16,0 0-16,42 0 16,0 0-1,0 0-15,0-22 0,1 22 0,-1 0 16,21-21-16,-21 21 0,0-21 15,22 0-15,-22 21 0,0-21 0,21 0 16,-20 21-16,-22-22 16,-22 22-1,1 0-15,0 0 16,0 0-16,0 0 0,0 0 16,-1 0-16,1 0 15,42-21 1,1 21-1,-1 0-15,0 0 16,0 0-16,0-21 0,0 21 16,1 0-16,-1-21 0,0 21 15,0 0 1,-21 21 0,-21 0-16,0 0 0,0 1 15,-1-1-15,1 0 0,-42 42 16,42-41-16,-43 41 15,43-42-15,0 0 0,0-21 16,-1 22-16,1-22 0,42 0 31,1 0-31,-1-22 0,0 1 16,0 0-16,0 0 16,22-43-16,-22 43 0,21-21 15,0 0-15,-20 20 16,-22-20-16,21 42 0,-21 21 31,0 0-31,-21 22 0,-1-1 16,1 0-16,0 1 0,-21 20 0,21-20 15,-1 20-15,-41 43 0,21-43 16,-1-20-16,22 20 0,-42 22 16,20-43-16,1 43 15,21-64-15,21 43 0,-21-43 16,-1 0-16,22 0 0,-21-21 15,21-21 32,0 0-47,21 0 0,-21-1 16,0 1 0,0 0-16,0 0 0,-21 0 15,0 0-15,0 21 0,0-22 16,0 22-16,-1 0 0,1 0 15,0 0-15,0 0 16,21 22 0,0-1-1,21 0-15,-21 0 0,21 0 0,0 0 16,-21 1-16,22-1 0,-1 0 16,0 21-16,0-21 0,0 22 15,43-1-15,-22-21 0,-21 0 16,22 1-16,41 20 0,-20 0 15,-22-42-15,-21 0 16,22 21-16,-22-21 0,0 0 0,-42 0 31,0 0-15,-22-21-16,22 21 0,-21-21 0,-1 0 16,22 0-16,-21 0 0,0-1 0,-1-20 15,22 21-15,0-21 0,0 20 16,-22-41-16,22 21 15,21 20-15,0 44 16,0-1 0,21 0-16,1 21 0,-1-21 0,0 22 15,21-22-15,-21 21 0,1 1 16,-1-22-16,21 21 0,0-21 0,22 43 16,-22-43-16,22 21 15,-22-42-15,0 21 0,-42 1 16,-21-22-1,0 0-15,0 0 16,0 0-16,-22 0 0,22 0 16,-21-22-16,21 1 0,-22 0 0,22 21 15,-21-42-15,21 21 0,0-1 0,-1 1 16,1-21-16,21 21 16,0 0-16,0-1 0,0-20 0,21 21 0,1 0 15,-1 0-15,21-1 0,-21 1 16,22 0-16,62-21 0,-41 21 15,42-22-15,-43 43 16,-20-21-16,-1 21 0,43 0 0,-64 0 16,-64 0-1,1 21-15,0 0 0,-1-21 16,-20 22-16,-1-1 0,1 0 0,-22 0 16,22 0-16,-1-21 0,-42 43 15,43-22-15,42-21 0,-22 21 16,22-21-16,0 0 0,21 21 15,21-21 1,0 0-16,22 0 0,-1 0 0,0 0 16,22-21-16,-1 21 0,1-21 15,-1 21-15,1 0 0,-1-21 0,1 21 16,-22 0-16,22 0 0,-22 0 0,-21 0 16,0 0-16,-42 0 15,0 0-15,-21 0 0,-22 0 16,22 0-16,-22 0 0,1 0 15,-22 0-15,43 0 0,-22 0 0,1 0 16,21 0-16,-1 21 0,22-21 0,0 0 16,0 0-16,21 21 15,21-21-15,0 0 16,0 0-16,22 0 0,-1 0 0,0 0 16,1 0-16,-1 0 0,0 0 0,22 0 15,-22 0-15,0 0 0,1 0 16,-1 21-16,0-21 0,1 0 0,-22 0 15,0 21-15,-21 0 0,0 1 16,-21-22-16,0 21 0,-22 0 16,1 0-16,21-21 0,-21 21 15,-1 0-15,1-21 0,21 22 16,-43-1-16,43-21 0,0 0 16,0 0-16,42-21 31,0-1-31,0 22 0,22-21 15,-22 0-15,0 0 0,42-21 16,-20 20-16,-1 1 0,0 0 16,22-21-16,-43 42 15,21 0-15,-20 0 0,-1 0 0,-42 0 16,-1 21 0,1 0-16,-21-21 0,0 21 15,-22 0-15,22-21 0,-22 22 16,1-1-16,20-21 0,-20 21 0,-1-21 15,1 21-15,21-21 0,-1 21 0,1-21 16,0 0-16,20 0 0,1 0 16,0 0-16,0 0 0,21-21 15,0 0 1,21 0-16,-21 0 0,0-1 16,0 1-16,0 0 0,0 0 0,0-21 15,0 20-15,-21 1 0,21-21 16,-21 21-16,0 0 0,21-1 15,-22 22-15,22-21 0,0 42 32,0 1-32,0-1 0,0 0 15,22 21-15,-22-21 0,21 22 0,0-22 16,0 21-16,21 22 0,-20-22 16,41 22-16,-42-43 15,43 42-15,-1 1 16,-20-22-16,-1-21 15,0 22-15,-42-22 32,-21-21-32,0 0 0,0 0 15,-22 0-15,22-21 0,-21-1 16,0 22-16,-1-21 0,1 0 0,0 0 16,-1 0-16,-41-43 0,41 22 15,22 0-15,-42-43 16,20 0-16,43 64 15,0-21-15,0 21 0,0-1 0,0 1 16,21 21-16,1 0 0,-1 21 16,0 1-16,21 20 0,-21-21 15,1 21-15,41 22 16,22 21-16,-1-22 16,1 1-16,42 20 15,-63-41 1,-22-22-16,-21-21 15,-21 21-15,-21-21 16,-21 0-16,20 0 0,1-21 16,-21 21-16,0-21 0,20-1 15,-20 1-15,-43-42 0,22-1 16,-1-20 0,22-1-16,-21 0 0,41 43 15,-20-22-15,42 43 16,-21 0-16,21 42 15,0 0-15,21 1 16,0-1-16,0 21 0,22 0 16,-22-20-16,0 20 0,21 0 15,43 43-15,-21-22 16,20 1-16,-41-43 16,20 43-16,1-43 0,-43 0 15,-21 0-15,0 0 16,-21-21-1,-1 0-15,1-21 16,0 21-16,0-21 0,0 0 16,0 21-16,-22-21 0,1-1 15,21 22-15,0 0 0,42 0 47,0 0-31,21 0-16,-21 0 0,1 0 0,20 0 15,-21 0-15,21 0 0,1 0 0,-22-21 16,21 21-16,1-21 0,41 0 16,-63 0-16,22 0 0,-22 21 15,0 0-15,0-22 0,-42 22 16,0 22 0,0-1-16,0 0 0,-1 0 15,1 0-15,-21 22 0,0-1 16,-22 21-16,22-20 15,42-1-15,-21-42 16,21 21-16,21-21 16,0-21-1,0 0-15,0 0 0,22 0 0,-22-1 16,21 1-16,22-42 16,-1-1-16,-21 43 0,-20-21 0,20-1 15,-21 1-15,21-43 16,1 1-16,-22 20 15,-21 43-15,0 0 16,-21 42-16,0 0 16,-1 22-16,-20-22 0,-21 42 15,-22 22-15,43-43 16,-22 1-16,1 20 0,-43 43 16,63-64-1,43-21-15,0 1 16,22-22-16,-1 0 15,0 0-15,0-22 0,0 1 16,22 0-16,-22 0 0,21 0 0,22-43 16,-22 22-16,-21 21 15,21-22-15,1-41 0,-1 20 16,-42 1-16,0 42 16,-21 21-16,0 0 15,-22 21-15,22 0 0,-21 0 16,0 0-16,-1 22 0,1-22 0,-64 42 15,43-20 1,41-1-16,-20 21 16,63-63-1,22 0 1,-22-21-16,0 21 0,21-21 16,22-21-16,-22 21 0,43-43 15,-1-21-15,-41 43 16,-22 21-16,21-21 0,1-22 15,-1 22-15,-42 21 16,0 42-16,-21 0 16,-22 0-16,22 21 0,-21-20 15,-43 62-15,1 1 16,-22 0-16,21-1 16,22-20-16,20-22 15,43 0-15,21-42 31,1-21-31,-1 0 0,21 0 16,22-21-16,20-22 16,22-63-16,-21 42 15,-43 43-15,22-64 16,-43 85-16,0-42 16,-21 20-16,0 22 15,-21 21-15,0 21 16,-1 0-16,-20 1 0,0-1 15,21 21-15,-64 22 0,43-43 16,-43 42-16,21 1 16,22-22-16,21 0 0,21-20 31,21-22-31,0 0 0,0 0 16,1-22-16,20 1 0,-21 0 0,21 0 15,1 0-15,41-64 0,1 0 16,-21 43-16,-43 0 15,21-1-15,0 1 0,-20 0 16,-1 21-16,-21-1 0,0 1 16,-21 21-16,-1 21 0,1 1 15,-21-1-15,0 0 0,-85 64 16,63-22 0,1 1-16,-1-22 15,64-21-15,0 0 0,21-21 31,0 0-31,1 0 0,-1-21 16,21 0-16,-21 0 0,43-22 16,-22-20-16,0 21 15,1-22-15,-43 1 16,0 41-16,0 1 0,0 0 16,0 0-16,0 0 0,-21 21 15,21-21 1,-22 21-16,1 0 0,0 0 15,0 0-15,0 0 0,0-22 0,-1 22 16,1 0-16,0-21 16,0 21-16,0-21 0,21 0 0,-21 21 15,21-21-15,-22 0 0,1-1 0,21 1 16,-21-21-16,21 21 0,-42-85 16,42 42-1,0 43-15,-21 0 0,21 0 0,0 0 16,-22 21-16,22 21 15,0 0-15,0 0 16,22 0-16,-1 22 0,0-22 16,0 21-16,21 43 15,-20-43-15,-1 1 0,42 41 16,-20 1-16,20 0 16,1-43-16,-43 0 15,21-21-15,-21 1 16,0-22-16,-42-22 15,0 22 1,21-21-16,-21 0 0,0 0 16,0-21-16,-22-22 0,1 1 15,-22-22 1,22-21-16,-21 0 16,20 0-16,43 64 0,0 0 15,0-1-15,0 22 0,0 0 16,0 0-16,0 42 15,21 21-15,-21-20 0,43 20 16,-1 64-16,-21-64 16,0 0-16,1 1 0,41 63 15,1-22-15,-22-20 16,0-22-16,-21-21 0,22 43 16,-22-43-16,-21 0 15,-21-21 1,0 0-1,-1 0-15,1 0 0,0-21 0,0 0 16,0 0-16,0-22 0,-1 1 16,1 0-16,-21-43 15,0-63-15,-1 21 16,22 21-16,-21 0 16,21 21-1,21 64-15,-22-21 16,22 63-1,22 0-15,-1 22 0,0-1 0,0 0 16,43 43-16,-22 21 16,0-64-16,43 85 15,-22-42-15,1-1 16,-43-41-16,-21-1 16,0-21-1,-21-21 1,0 0-16,0 0 0,-1 0 15,1-21-15,0 0 0,0 0 0,-21 0 16,20-1-16,-20-41 16,-21-22-16,-22 1 15,0-43-15,43 84 0,-43-84 16,22 0-16,-1 21 16,22 22-1,21 63-15,21-22 16,0 64-1,0 1-15,21 20 0,0 0 0,0 22 16,43 63-16,-43-64 0,0 1 16,43 63-1,-22-43-15,0 22 16,-42-42-16,0-22 16,0-21-16,-21-21 0,0 21 15,-21-21-15,20 0 16,-20 0-16,21 0 0,0 0 0,-22 0 15,22 0-15,-21 0 0,21 0 0,0 0 16,-22 0-16,1 0 0,21 0 16,0 0-16,-43 22 15,43-22-15,0 21 0,-22 21 16,22-42-16,0 21 0,21 0 0,0 1 16,21-22 15,0 0-31,1 0 0,-1 0 15,0 0-15,0-22 0,0 22 16,0-21-16,-21 0 16,22 21-16,-22-21 0,0 0 0,0 0 15,0-1-15,-22 22 16,1 0 0,0 22-1,21-1-15,0 0 16,0 0-16,0 0 0,0 0 15,0 22-15,0-22 0,0 0 0,0 21 0,0-20 16,0-1-16,0 0 0,0 0 16,0 0-16,0 0 15,21-42 1,0 0 0,-21 0-16,0 0 15,0 0-15,0-1 0,0 1 16,0 42 15,0 1-31,0-1 16,0 21-16,0-21 0,0 0 0,0 1 15,22 20-15,-1-21 0,0 0 16,-21 0-16,63 22 0,-20-22 16,-22-21-16,0 0 15,0 0-15,0 0 0,1 0 0,-1 0 0,0 0 16,0 0-16,-21-21 0,0 0 15,0-1-15,0 1 16,0 0 0,-21 21-1,0 0 1,0 0 0,-1 0-1</inkml:trace>
  <inkml:trace contextRef="#ctx0" brushRef="#br4" timeOffset="-205909.77">28046 17124 0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28:25.02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2519 2096 0,'0'-22'16,"0"44"-16,0-65 0,0 22 15,0 0 1</inkml:trace>
  <inkml:trace contextRef="#ctx0" brushRef="#br0" timeOffset="2808.51">2815 1291 0,'0'0'0,"0"-21"0,0 0 0,0 0 16,21 0-16,-21-1 16,0 1-16,0 42 31,0 1-31,0-1 0,-21 21 15,21 0-15,-21 1 0,0 20 16,21 1-16,-21 20 0,-1-20 0,1 21 16,0-1-16,0-20 0,0 20 0,0-20 15,-1-1-15,1 1 0,0-22 16,0 22-16,0-22 0,21-21 0,-21 22 16,21-22-16,0 0 0,0 0 0,0 0 15,0-42 1,21 21-1,-21-42-15,21 21 0,0-22 0,0 1 16,22 0-16,-22-22 16,21 1-16,-21-1 0,22-21 0,-22 22 15,21-22-15,-21 1 0,22-1 0,-22 21 16,0 1-16,21-22 0,-21 22 16,-21 20-16,22-20 0,-22 21 0,21-1 15,-21 22-15,0 0 0,0 0 0,0 42 16,0 0-1,0 0-15,0 22 0,0 20 0,0-21 16,0 43-16,0-21 0,0 20 0,0 1 16,-21 0-16,21-1 0,0 1 15,0 0-15,0-22 0,0 1 0,0-1 16,0-21-16,0 22 0,0-22 16,0 1-16,0-22 0,0 21 15,0-21-15,0 0 0,21 1 0,-21-1 16,0-42-1,0-1 1</inkml:trace>
  <inkml:trace contextRef="#ctx0" brushRef="#br0" timeOffset="2988.41">2646 2201 0,'21'-21'16,"0"21"-16,0-21 15,0 21-15,1-21 0,20 21 16,-21-21-16,0 21 0,0-21 0,22-1 16,-1 22-16,-21-21 0,22 0 0,-22 0 15,21 0-15,0 21 0,-20-21 16,20-1-16,0 1 0,-21 0 0,1 21 16</inkml:trace>
  <inkml:trace contextRef="#ctx0" brushRef="#br0" timeOffset="3401.16">3683 1778 0,'21'-21'16,"-42"42"-16,63-63 0,-21 42 0,1-21 0,-1-1 15,0 22-15,-21-21 0,0 0 16,0 0-16,-21 21 16,0 0-16,-1 0 15,-20 0-15,0 21 0,-1 0 16,1 0-16,0 1 0,-1 20 0,1-21 15,21 0-15,-21 0 0,20 22 0,22-22 16,0 0-16,0 0 0,0 0 16,0 1-16,22-22 0,-1 21 0,0 0 15,21 0-15,1-21 0,-1 21 16,0-21-16,1 21 0,-1-21 0,0 22 16,1-1-16,-1-21 0,0 0 15,1 21-15,-22 0 0,0-21 0,-21 21 16,0 0-16,0 1 0,-21-22 15,-22 21-15,22 0 0,-21 0 0,-22-21 16,22 21-16,0 0 0,-22-21 16,22 0-16,0 22 0,-1-22 0,1 0 15,21 0-15,-22 0 0,22 0 0,21-22 16,21 1 0,1 0-1,-1 21-15,21-21 0,0 0 0,1 0 16,-1-1-16,0 1 0</inkml:trace>
  <inkml:trace contextRef="#ctx0" brushRef="#br0" timeOffset="3812.95">4678 1736 0,'0'0'0,"21"-21"0,-21-1 0,0 1 0,0 0 15,0 0-15,0 0 16,-21 21-16,0 0 0,-22 0 0,22 0 15,0 0-15,-21 0 0,20 0 16,1 0-16,-21 21 0,21 0 0,0 0 16,-22 22-16,22-22 0,0 0 15,0 21-15,21-21 0,0 22 0,0-22 16,0 0-16,0 0 0,0 0 0,21-21 16,0 22-16,0-22 0,0 0 15,22 21-15,-1-21 0,0 0 0,1 0 16,-1 0-16,0 0 0,-20 21 0,20-21 15,0 0-15,-21 21 0,-21 0 16,0 0-16,0 1 16,-42-22-16,21 21 0,-21 0 0,-22 0 15,22 0-15,-22-21 0,1 21 16,20 1-16,1-22 0,-21 21 0,20-21 16,22 0-16,-21 0 0,21 0 0,-1 0 15,1 0-15,42 0 31,1-21-31,-1-1 0,21 1 0,-21 21 16,22-21-16,-1 0 0,21-21 0</inkml:trace>
  <inkml:trace contextRef="#ctx0" brushRef="#br0" timeOffset="4036.82">5228 1736 0,'0'0'0,"0"21"16,0 0-1,0 0-15,-21 0 0,0 22 16,21-22-16,-21 0 0,-1 0 0,22 22 16,0-22-16,0 0 0,-21 0 0,21 0 15,-21 0-15,21 1 0,0-1 16,0 0-16,0 0 0,0 0 16,21-21 15,-21-21-31,21 0 0,-21 0 0,22-22 15</inkml:trace>
  <inkml:trace contextRef="#ctx0" brushRef="#br0" timeOffset="4188.74">5207 1651 0,'0'0'0,"0"-21"0,0-21 0,0 20 16,0 1-16,0 0 0,0 0 16,0 0-16,-21 21 0,21 21 31,0 0-16,0 0-15,0 0 16,21-21-16,0 22 0</inkml:trace>
  <inkml:trace contextRef="#ctx0" brushRef="#br0" timeOffset="4948.85">6011 2032 0,'43'0'15,"-22"0"-15,0 0 16,-21-21-16,21 21 16,-21-21-16,0 0 0,21 21 15,-21-22-15,21 1 0,-21 0 0,0 0 0,0 0 16,0 0-16,0-1 0,0 1 15,0 0-15,-21 0 0,0 0 0,0 0 16,0 21-16,-22-22 0,22 22 16,-21 0-16,0 0 0,-1 0 0,1 0 15,21 22-15,-22-1 0,1 0 0,0 21 16,21-21-16,-1 1 0,-20 20 0,42-21 16,-21 21-16,21-20 0,-21 20 15,21-21-15,0 21 0,0-20 0,0-1 16,21 0-16,0-21 0,0 21 0,0-21 15,1 0-15,20 0 0,-21 0 0,21 0 16,1 0-16,-22-21 0,21 0 16,1 21-16,-22-21 0,21-1 15,-21 1-15,22 0 0,-22 0 0,0 0 16,0 0-16,0-1 0,-21 1 0,0 0 16,0 0-16,21 0 0,-21 42 46,0 0-46,0 0 0,0 22 0,0-1 16,0 0-16,0 1 0,0 20 0,0-21 16,0 22-16,0-1 0,0 22 0,0-21 15,0 20-15,0-20 16,0 20-16,0 1 0,0-21 0,0 20 16,0-20-16,0 20 0,0-20 0,0 21 15,0-22-15,0 1 0,-21-1 0,21 1 16,0-1-16,0-21 0,0 1 0,-21-1 15,0 0-15,21-20 0,-21 20 0,0-21 16,-1 0-16,1 0 0,0 1 0,-21-1 16,21-21-16,-22 21 0,22-21 15,-21 0-15,-1 0 0,1 0 0,0-21 16,-1 0-16,1-1 0,0 1 0,-22-21 16,22 0-16,0-1 0,-1 1 15,1 0-15,21-1 0,-22 22 0,43-21 16,-21-1-16,21 1 0,0 0 0,0-1 15,21 1-15,1 0 0,-1-1 0,21 1 16,0 0-16,1-1 0,-1 1 16,22-21-16,-1 20 0</inkml:trace>
  <inkml:trace contextRef="#ctx0" brushRef="#br0" timeOffset="5429.17">6689 1672 0,'0'0'0,"-22"0"0,1 0 16,0 0-16,0 0 15,0 0-15,21 21 0,-21 1 16,21-1-16,0 0 0,0 21 0,-22-21 16,22 1-16,0 20 0,-21-21 0,21 0 15,0 0-15,0 1 0,0-1 16,-21 0-16,21 0 0,0 0 0,-21-21 15,21 21-15,0-42 32,0 0-32,0 0 0,0 0 15,0 0-15,0-22 0,0 22 16,21-21-16,0 21 0,-21-22 16,21 1-16,1 0 0,-1 20 0,0-20 15,0 21-15,0 0 0,0 0 0,1 21 16,20 0-16,-21 0 0,0 0 15,0 0-15,22 0 0,-22 0 0,0 21 16,0-21-16,22 21 0,-22 0 0,0 21 16,-21-20-16,21-1 0,-21 0 0,21 0 15,-21 0-15,0 22 0,0-22 16,0 0-16,0 0 0,0 0 0,0 0 16,-21 1-16,0-22 15,21 21-15,-21-21 16,42 0-1,0-21 1,0-1-16</inkml:trace>
  <inkml:trace contextRef="#ctx0" brushRef="#br0" timeOffset="6108.37">7345 1545 0,'0'0'0,"0"21"46,0 1-30,-21-1-16,21 0 0,0 21 0,0-21 16,0 1-16,-22 20 0,22-21 15,0 0-15,0 22 0,0-22 0,0 0 16,0 0-16,-21 0 0,21 0 0,0 1 16,0-1-16,-21-21 0,21 21 15,0-42 16,0 0-31,0-1 0,0 1 0,0 0 16,0 0-16,0-21 0,0-1 0,0 22 16,0-21-16,0 21 0,21-22 0,0 22 15,-21 0-15,22 0 16,-1 0-16,0-1 0,0 1 0,21 0 16,-20 21-16,-1 0 0,21 0 0,-21 0 15,22 0-15,-22 21 0,21 0 0,-21 1 16,0 20-16,22-21 0,-22 21 15,-21-20-15,21 20 0,-21-21 0,0 21 16,0-20-16,0-1 0,0 21 0,-21-21 16,21 0-16,-21-21 0,0 22 0,-1-1 15,1-21-15,0 0 16,21-21 0,0-1-1,0 1-15,21-21 0,0 21 16,1-22-16,-1 22 0,0-21 0,0 0 15,0-1-15,22 22 0,-22-21 0,21 21 16,0-1-16,-20 1 0,20 0 16,0 21-16,1 0 0,-22 0 0,21 0 15,-21 0-15,0 21 0,1 0 0,-1 22 16,0-22-16,-21 0 0,0 21 0,0 1 16,0-22-16,0 21 0,0-21 15,0 22-15,-21-22 0,21 21 0,-21-21 16,-1 1-16,22-1 0,-21 0 0,21 0 15,-21-21-15,21 21 0,-21-21 0,42 0 47,0 0-47,0-21 0,1 0 16,-1 0-16,-21 0 0,21-1 0</inkml:trace>
  <inkml:trace contextRef="#ctx0" brushRef="#br0" timeOffset="6464.7">8424 1757 0,'0'21'0,"-21"-21"16,42 0-1,0 0-15,1 0 16,-1 0-16,21 0 16,-21 0-16,22 0 0,-22-21 15,0 21-15,21-21 0,-21 21 0,1-21 16,20-1-16,-42 1 0,21 21 0,0-21 15,-21 0-15,0 0 0,0 0 0,0-1 16,0 1-16,-21 21 16,0 0-16,0 0 0,0 0 0,-22 0 15,22 0-15,0 21 0,0 1 0,-22-1 16,22 21-16,0-21 0,0 22 0,0-22 16,0 21-16,21-21 0,0 22 0,0-22 15,0 21-15,0-21 0,0 0 16,0 1-16,0-1 0,21 0 15,0-21-15,0 0 0,0 0 16,22 0-16,-22 0 0,0 0 0,21 0 16,1 0-16,-22 0 0,21-21 0,0 21 15,-20-21-15</inkml:trace>
  <inkml:trace contextRef="#ctx0" brushRef="#br0" timeOffset="6924.44">9186 1609 0,'0'0'16,"0"-21"-16,0-1 0,0 1 0,0 42 31,0 1-15,0-1-16,0 0 0,0 21 0,-21-21 15,21 22-15,-21-22 0,0 21 0,21-21 16,0 22-16,-21-22 0,21 21 0,-22-21 16,22 1-16,-21-1 0,21 0 15,0 0-15,0 0 0,-21-21 0,21 21 16,-21-21-16,21-21 31,0 0-31,0 0 0,0 0 16,21-22-16,0 22 0,0-21 15,1 0-15,-1-1 0,0 1 0,0 0 16,43-43-16,-43 64 16,21-22-16,-21 22 0,0 0 0,22 0 15,-22 21-15,0 0 0,0 0 16,0 0-16,1 21 0,-1 0 0,0 0 15,-21 22-15,0-22 0,0 21 0,0 1 16,0-1-16,0-21 0,0 21 0,0 1 16,0-22-16,0 0 0,0 21 0,0-20 15,-21-1-15,21 0 0,0 0 16,-21-21-16,21 21 0,0 0 16,0-42 15,21 0-31,0 0 15,0 0-15,21 0 0,-20-1 0,20-20 16</inkml:trace>
  <inkml:trace contextRef="#ctx0" brushRef="#br0" timeOffset="7261.25">10329 931 0,'0'-84'16,"0"41"-16,0 22 0,0 0 15,-21 21-15,0 0 16,21 21-16,-21 0 0,0 1 16,-1 20-16,1 0 0,0 1 15,21-1-15,-21 21 0,0 1 16,0-1-16,-1-20 0,1 20 0,0 1 16,0-1-16,0 1 0,0-1 0,-1 1 15,1-22-15,21 22 0,0-22 0,0 0 16,0 1-16,0-1 0,0-21 15,0 0-15,0 0 0,0 1 0,21-1 16,1 0-16,-1 0 0,0-21 0,0 0 16,21 0-16,-20 0 0,20 0 0,-21 0 15,0 0-15,22 0 0,-22-21 16,0 21-16,0-21 0,21 0 16,-42-1-16,22 1 0,-22-21 0,21 21 15,-21-22-15,0 22 0</inkml:trace>
  <inkml:trace contextRef="#ctx0" brushRef="#br0" timeOffset="7468.13">9885 1397 0,'0'0'15,"-21"0"-15,42 0 32,21 0-32,-21 0 0,22 0 15,-1 0-15,0 0 0,22 0 0,-22 0 16,0 0-16,22 0 0,-22 0 0,1 0 15,-1 0-15,0 0 0,1 0 16,-1 0-16,-21 0 0,0 0 0,22 0 16,-22 0-16</inkml:trace>
  <inkml:trace contextRef="#ctx0" brushRef="#br0" timeOffset="8148.79">3789 2815 0,'-21'0'0,"42"0"0,-64 0 0,22 0 16,0 0-16,0 0 0,0 0 0,0 0 16,21-21-16,-22 21 0,44 0 47,20 0-32,-21 0-15,21 0 16,-20 21-16,41-21 0,-21 0 0,22 0 15,-1 0-15,1 0 0,21 0 0,-1 0 16,22 0-16,0 0 0,21-21 0,0 21 16,21-21-16,0 0 0,22 21 0,-1-21 15,21-1-15,1 22 0,-1-21 16,22 0-16,0 21 0,-1-21 0,1 21 16,0 0-16,-1-21 0,-20 21 0,21-21 15,-22 21-15,-21-22 0,1 22 0,-1-21 16,-21 21-16,0-21 0,1 21 0,-44-21 15,22 21-15,-21-21 0,-21 21 0,0 0 16,-22-21-16,1 21 16,-1-22-16,-21 22 0,1 0 0,-1 0 15,0 0-15,1-21 0,-22 21 0,0 0 16,21 0-16,-20 0 0,-1 0 0,0 0 16,-42 0 15</inkml:trace>
  <inkml:trace contextRef="#ctx0" brushRef="#br0" timeOffset="10184.62">2540 4911 0,'0'-21'0,"0"42"0,21-42 16,-21-1-16,0 44 31,0-1-31,-21 21 16,0 0-16,21 1 0,-21 20 0,-1 1 15,22-22-15,-21 22 16,0-1-16,0 1 0,21-22 0,0 21 0,0-20 16,-21-1-16,21 0 0,0 1 15,0-22-15,0 0 0,0 0 16,21 0-16,0-21 0,0 0 15,0 0-15,1-21 0,-1 0 0,21 0 16,-21 0-16,22 0 0,-22-22 16,0 1-16,21 21 0,-21-22 0,1 1 15,-1 0-15,21-1 0,-21 1 0,0 0 16,-21-1-16,22 22 0,-1-21 16,-21 21-16,21 21 0,-21 21 15,0 0 1,0 21-16,0-20 0,0 20 15,0-21-15,0 21 0,0 1 16,0-1-16,0-21 0,0 22 0,21-1 16,-21-21-16,21 21 0,0-20 0,-21-1 15,22 0-15,-1 0 0,0 0 16,0-21-16,0 0 0,0 0 0,1 0 16,-1 0-16,21 0 0,-21-21 0,22 21 15,-1-21-15,-21-21 0,21 20 16,-20 1-16,20-21 0,-21 21 0,0-22 15,0 1-15,1 0 0,-1 21 0,-21-22 16,0 1-16,0 0 0,0-1 0,0 1 16,-21 21-16,-1-22 0,1 22 15,0 0-15,0 21 0,0-21 16,-22 21-16,22 0 0,0 0 0,0 0 16,0 0-16,0 21 0,21 0 15,0 0-15,0 1 0,0-1 16,21 0-16,0 0 0,21-21 0,-21 21 15,22-21-15,-1 0 0,0 0 0,1 0 16,-1 0-16,0 0 0,22 0 16,-22 0-16,1-21 0,20 0 0,-21-21 15,22 20-15,-22-20 0,1 21 0,20-43 16,-21 22-16,1 0 16,-1-1-16,-21-20 0,22 21 0,-22-22 15,-21 22-15,0-22 0,0 22 0,0 0 16,0-1-16,-21 22 0,-1 0 0,1 0 15,0 0-15,0 21 0,0 0 16,0 21-16,-1 0 0,1 0 0,0 21 16,0-20-16,0 41 0,21-21 0,0 22 15,0-22-15,-21 22 0,21 20 16,-22-20-16,22-1 0,0 1 0,-21-1 16,21 1-16,0-1 0,0-20 0,0-1 15,-21 22-15,21-22 0,0-21 0,-21 21 16,21-20-16,0-1 15,0 0-15,0 0 0,0-42 32,0 0-17,0-22-15,0 22 0,0 0 16,0 0-16,0-21 0,21 20 0,0-20 16,0 21-16,1 0 0,-22 0 0,21-1 15,0 1-15,0 0 0,0 21 0,0 0 16,1 0-16,-1 0 15,-21 21-15,21 0 0,0 1 16,-21 20-16,0-21 0,0 0 16,0 0-16,0 1 0,21-1 0,-21 0 15,0 0-15,0 0 0,21 0 16,-21 1-16,22-1 0,-1-21 16,0 0-16,0 0 0,0 0 15,0 0-15,1 0 0,-1-21 0,21-1 16,-21 1-16,22 21 0,-1-42 15,-21 21-15,21 0 0,-20-1 0,20-20 16,-21 21-16,0 0 0,0 0 0,1-1 16,-1 1-16,-21 0 0,21 21 0,-21 21 47,0 0-47,-21 1 0,21-1 15,-21 0-15,21 0 0,0 0 0,0 0 16,0 1-16,0-1 0,0 0 0,0 0 15,0 0-15,0 0 16,0 1-16,21-22 0,0 0 0,0 21 16,21-21-16,-20 0 0,20 0 0,-21 0 15,21 0-15,1-21 0,-1 21 0,0-22 16,-20 1-16,20 0 0,0 0 16,-21 0-16,1 0 0,-1-1 0,0-20 15,0 21-15,0 0 0,-21-22 16,0 22-16,0 0 0,0-21 0,21 21 15,-21-1-15,0 1 0,0 42 32,0 1-17,0-1-15,0 0 0,0 21 0,0-21 16,0 22-16,0-22 0,0 21 0,0 1 16,0-1-16,0 0 0,0 1 0,0-1 15,22 0-15,-1 1 0,-21 20 16,21-21-16,0 1 0,-21-1 0,21 0 15,-21 1-15,21-1 0,-21-21 16,0 22-16,0-22 0,0 0 0,-21 21 16,0-21-16,0 1 0,-21-1 0,20-21 15,-20 21-15,21-21 0,-21 0 16,-1 21-16,1-21 0,21 0 0,-22 0 16,22 0-16,-21 0 0,21-21 0,0 21 15,-1-21-15,1 21 0,0-21 0,0-1 16,0 1-16,21 0 0,0 0 15,-21 0-15,21 0 0,0-1 16,0 1-16,0 0 0</inkml:trace>
  <inkml:trace contextRef="#ctx0" brushRef="#br0" timeOffset="11044.14">7239 4868 0,'0'0'0,"0"-21"0,0 42 31,0 1-31,0-1 0,0 0 0,0 21 16,0-21-16,0 22 0,0-1 0,0-21 15,0 22-15,0-22 0,0 21 16,0-21-16,0 0 0,0 1 0,0-1 16,0 0-16,0 0 0,0 0 15,-21-21 1,21-21 0,0 0-16,-21 0 15,21 0-15,0-1 0,0 1 0,0 0 16,0-21-16,0-1 0,0 1 0,0 21 15,0-21-15,21-1 0,-21 1 0,21 0 16,0 20-16,0 1 0,0 0 0,1 0 16,20 0-16,-21 21 15,21 0-15,-20 0 0,20 0 0,0 21 0,1-21 16,-1 21-16,0 21 0,1-20 0,-1 20 16,0 0-16,-21-21 0,1 22 15,-1-1-15,-21 0 0,0-20 0,0 20 16,0-21-16,0 0 0,-21 0 15,21 1-15,-22-1 0,1 0 0,0-21 16,0 0-16,0 0 0,0 0 16,21-21-1,0 0-15,0-1 0,0 1 0,0 0 16,21-21-16,0 21 0,0-22 16,21-20-16,-20 20 0,20 1 15,-21 0-15,21-1 0,1 1 0,-1 21 16,0-21-16,-20 20 0,20 22 0,0 0 15,1 0-15,-22 0 0,0 22 0,21-1 16,-21 0-16,-21 21 0,0 1 16,0-22-16,0 21 0,0 0 0,0 1 15,0-1-15,0 0 0,-21-20 0,0 20 16,0-21-16,0 21 0,0-20 0,-1-1 16,1 0-16,21 0 0,0 0 15,21-21 1,1 0-16,-1-21 15,0 0-15,0 0 0</inkml:trace>
  <inkml:trace contextRef="#ctx0" brushRef="#br0" timeOffset="12125.07">8975 4805 0,'0'0'0,"0"-21"0,0 0 0,0-1 0,0 1 16,-22 21-16,1-21 0,0 21 15,0 0-15,0 0 0,-22 0 0,22 0 16,0 21-16,-21 0 0,21 1 0,-22-1 16,22 21-16,0 0 0,0 1 0,0-1 15,-1 0-15,1 1 0,21-1 16,0 0-16,0 1 0,0-1 16,0-21-16,0 0 0,0 1 0,0-1 15,21 0-15,22-21 0,-22 0 16,0 0-16,0 0 0,22 0 0,-22 0 15,21-21-15,-21 21 0,22-21 0,-22-1 16,0 1-16,0-21 0,0 21 0,0-22 16,1 1-16,-1 21 0,-21-21 15,0-1-15,0 1 0,0 0 0,21 20 16,-21-20-16,0 21 0,0 0 0,0 42 31,0 0-31,0 0 0,0 22 0,0-22 16,0 21-16,0-21 15,0 22-15,0-1 0,0-21 0,0 21 16,0-20-16,0 20 0,0-21 0,0 0 16,0 0-16,0 1 0,0-1 0,21 0 15,0-21-15,0 0 0,1 0 0,-1 0 16,0 0-16,21 0 0,1 0 0,-22 0 16,21-21-16,-21 0 0,22-1 15,-22 1-15,0 0 0,0 0 0,21-21 16,-42 20-16,22-20 0,-1 21 0,-21-21 15,21-1-15,-21 22 0,0 0 0,0 0 16,0 0-16,0-1 0,0 1 16,0 42-1,0 1-15,0-1 16,0 0-16,0 0 0,0 21 0,0-20 16,0-1-16,0 21 0,0-21 0,0 0 15,0 1-15,0-1 0,21 21 0,0-42 16,0 21-16,1 0 0,20 1 0,0-22 15,-21 0-15,22 0 0,-1 0 0,0 0 16,1 0-16,20 0 0,-20-22 16,-1 22-16,-21-21 0,21 0 0,1 0 15,-22 0-15,0 0 0,0-1 0,0-20 16,-21 21-16,0-21 0,0 20 16,0-20-16,0 21 0,0 0 0,0 0 15,0-1-15,0 1 0,0 42 31,0 1-31,0-1 0,0 21 0,-21-21 16,21 0-16,0 22 0,0-22 0,0 0 16,0 21-16,0-20 0,0-1 0,0 0 15,0 0-15,0 0 0,0 0 0,0 1 16,-21-22 0,0-22 15,21 1-31,-21 0 0,21 0 15,0 0-15,0 0 0,0-22 0,0 1 16,0 21-16,21-22 0,0-20 0,0 21 16,22-1-16,-22 1 0,21 0 0,0-1 15,-20 22-15,20 0 0,0 0 16,1 0-16,-22 21 0,21 0 0,0 0 16,-20 21-16,20 0 0,-21 0 0,0 21 15,22-20-15,-22 20 0,0 0 0,-21 1 16,0-1-16,0 0 0,0-21 0,0 22 15,0-1-15,0-21 0,0 0 16,0 1-16,0-1 0,0 0 0,-21 0 16,0-21-16,21 21 0,-22-21 15,1 0-15,0 0 16,0 0-16,0-21 16,0 0-16,-1 0 0</inkml:trace>
  <inkml:trace contextRef="#ctx0" brushRef="#br0" timeOffset="12300.97">9715 4424 0,'0'0'0,"0"-21"16,0 0 15,22 21-16,-1 0-15,0 0 0,-21-22 16</inkml:trace>
  <inkml:trace contextRef="#ctx0" brushRef="#br0" timeOffset="13296.42">12763 4466 0,'0'21'16,"0"1"-1,0-1-15,0 0 0,-21 0 0,21 0 16,-21 22-16,21-1 0,0-21 16,0 21-16,-21-20 0,0 20 0,21 0 15,0-21-15,0 22 0,-21-22 16,21 0-16,-22 0 0,22 0 0,0 1 0,0-1 16,-21-21-16,21 21 0,0-42 46,21 0-46,1-1 0</inkml:trace>
  <inkml:trace contextRef="#ctx0" brushRef="#br0" timeOffset="13712.18">13314 4509 0,'0'0'0,"21"0"0,-21-22 15,0 1 1,-21 21-16,0 0 16,-1 0-16,1 21 0,-21 1 0,21-22 15,-22 21-15,22 0 0,-21 0 0,21 0 16,-22 22-16,22-22 0,-21 0 0,21 0 16,21 0-16,0 0 0,-21-21 0,21 22 15,0-1-15,21 0 16,0-21-16,0 0 0,0 0 15,22 0-15,-1 0 0,-21 0 16,21 0-16,1 21 0,-22-21 0,21 21 16,-21-21-16,22 21 0,-22 1 0,0-22 15,-21 21-15,0 0 0,21-21 0,-21 21 16,0 0-16,0 0 0,0 1 16,-21-22-16,0 21 0,0-21 15,0 0-15,-22 21 0,22-21 0,-21 0 16,-1 21-16,22-21 0,-21 0 0,21 0 15,-22 0-15,22 0 0,0 0 0,0 0 16,0 0-16,0-21 0,-1 0 0,22 0 16,-21 21-16,21-22 0,0-20 15,0 21-15</inkml:trace>
  <inkml:trace contextRef="#ctx0" brushRef="#br0" timeOffset="14008.01">12806 4149 0,'-21'0'15,"-1"0"1,22 21 0,22-21-16,-1 0 15,0 0-15,0 0 0,21 0 16,-20-21-16,-1 0 0,21 21 0,-21-22 15,0 1-15,1 0 0,-22 0 16,0 0-16,0 0 0,-43-1 16,22 22-16,0 0 0,-21 0 0,-1 0 15,22 0-15,-21 0 0,-1 22 0,22-1 16,0 0-16,0 0 0,0 0 0,21 0 16,0 22-16,0-22 0,0 0 15,0 0-15</inkml:trace>
  <inkml:trace contextRef="#ctx0" brushRef="#br0" timeOffset="14448.79">15430 4233 0,'0'0'0,"0"-21"0,0 0 16,0 42-1,0 0 1,0 22-16,0-1 0,-21 0 0,21 22 15,0 21-15,-21-22 0,0 22 0,0 21 16,0-1-16,21-20 0,-22 21 0,1 0 16,21-22-16,-21 22 0,0-21 0,21 21 15,0-22-15,-21 1 0,0 0 16,-1-22-16,22 22 0,0-22 0,-21 1 16,21-22-16,-21 22 0,21-22 15,-21 0-15,21 1 0,0-1 0,0-21 0,-21 0 16,21 1-16,0-1 0,-21-21 15,21-21 1,0-22-16,0 22 0,0-21 0,0 21 16,0-43-16,0 22 0</inkml:trace>
  <inkml:trace contextRef="#ctx0" brushRef="#br0" timeOffset="14766.09">14901 4636 0,'0'0'0,"-21"-64"0,21 22 0,0-22 0,0 22 16,0 0-16,0-22 0,0 22 0,21-1 16,22 1-16,-1 0 0,21 21 15,1-22-15,-1 22 0,1 21 0,21 0 16,-1 0-16,-20 0 0,20 21 0,-20 22 16,-1-22-16,-20 21 0,-22 22 0,0-22 15,0 0-15,-21 1 0,0 20 0,-21-21 16,0 1-16,0-1 0,-22 0 15,1-20-15,0 20 0,-1-21 0,1 21 16,0-20-16,21-1 0,-22 0 0,22-21 16,0 21-16,0-21 0,42 0 31,0 0-15,0-21-16,0 0 0,1 0 0,-1-22 15,0 22-15,0 0 0,21-21 0</inkml:trace>
  <inkml:trace contextRef="#ctx0" brushRef="#br0" timeOffset="15144.88">16023 4191 0,'0'0'0,"0"21"15,0 0-15,0 1 0,0-1 16,0 0-16,-21 21 0,0-21 0,0 22 16,-1-1-16,22-21 0,-21 22 0,0-22 15,21 21-15,0-21 0,0 0 16,0 1-16,0-1 0,0 0 0,0 0 15,0 0-15,0 0 0,21-21 16,0 0-16,1 0 0,-1 0 0,0 0 16,0 0-16,21 0 0,-20-21 0,20 21 15,-21-21-15,0-21 0,22 21 0,-22-1 16,0-20-16,21 0 0,-21-1 0,-21 22 16,22-21-16,-1 0 0,-21 20 15,0-20-15,21 21 0,-21 42 31,0 0-31,-21 0 0,21 22 0,-21-1 16,21-21-16,0 22 0,-22-1 16,22 0-16,0 1 0,0-22 0,0 21 15,0 0-15,0-20 0,0-1 16,0 0-16,0 0 0,0 0 0,22 0 16,-1-21-16,0 0 0,0 0 15,0 0-15,0 0 0,1-21 0,-1 0 16</inkml:trace>
  <inkml:trace contextRef="#ctx0" brushRef="#br0" timeOffset="15620.67">16870 3874 0,'0'0'0,"0"-22"16,0 1-16,0 0 0,-21 21 15,-1 42 1,22-20-16,-21-1 0,21 21 15,0 22-15,0-22 0,0 21 0,-21-20 16,21 20-16,0 1 0,-21-22 0,21 22 16,0-22-16,0 0 0,0 1 0,0-1 15,0 0-15,0-21 0,0 22 0,0-22 16,0 0-16,0 0 0,0 0 16,0-42 15,0 0-31,0 0 0,0 0 0,21 0 15,0-22-15,0 22 0,1-21 0,-1 21 16,21-22-16,-21 22 0,0 0 0,22 0 16,-22 0-16,21-1 0,-21 22 15,1 0-15,-1 0 0,0 0 0,0 22 16,0-1-16,0 0 0,-21 21 0,0-21 16,0 1-16,0 20 0,0-21 0,0 0 15,0 22-15,0-22 0,-21 0 0,0 0 16,-21 0-16,21 0 0,-1 1 15,1-1-15,-21-21 0,21 21 0,0-21 16,-1 0-16,1 21 0,-21-21 16,21 0-16,0 0 0,-1 0 15,1-21-15,21 0 16,0 0-16,0-1 0,0 1 0,0 0 16,21 0-16,1 0 0</inkml:trace>
  <inkml:trace contextRef="#ctx0" brushRef="#br0" timeOffset="16493.16">17780 3768 0,'0'0'0,"-21"0"0,0 0 0,-1 0 0,1 0 15,0 21-15,0 0 0,0 0 16,0 0-16,-1 22 0,22-1 0,-21 0 15,21 22-15,-21-1 0,21-20 16,0 20-16,0 1 0,0-1 0,-21-20 16,21 20-16,0-21 0,0 1 0,0-1 15,0 0-15,0-20 0,21-1 0,0 0 16,0 0-16,1 0 0,-1-21 16,0 0-16,21 0 0,-21 0 0,22 0 15,-22-21-15,0 21 0,21-21 0,-20 0 16,-1 0-16,0-1 0,0-20 15,0 21-15,-21-21 0,21-1 0,1 22 16,-22-21-16,0-1 0,0 22 0,21 0 16,-21 0-16,0 0 0,0 42 15,0 0 1,0 21-16,0-20 0,0 20 0,0-21 16,0 21-16,0-20 0,0 20 0,0-21 15,0 21-15,0-20 0,0-1 0,0 0 16,0 0-16,0 0 0,21 0 15,0-21-15,0 0 0,0 0 0,1 0 16,-1 0-16,0 0 0,21 0 0,-21 0 16,22-21-16,-22 21 0,21-21 15,-21 0-15,1 0 0,20-22 0,-21 22 16,0-21-16,22 21 0,-22-22 0,0 1 16,0 0-16,21-1 0,-20 1 15,-1 21-15,0-21 0,0 20 0,0 1 16,0 0-16,1 21 15,-1 0-15,-21 21 16,0 0-16,0 1 16,0-1-16,0 0 0,0-42 62,21 0-62,-21-1 16,0 1-16,0 0 0,0 0 15,0 0-15,-21 21 16,0 0-16,-1 0 16,1 21-16,0 0 0,0 21 15,0-20-15,0-1 0,-1 21 0,1 0 16,0 1-16,0-22 0,21 21 0,-21 1 16,21-22-16,-21 21 0,21-21 0,0 0 15,0 22-15,0-22 0,21 0 16,0-21-16,0 21 0,0 0 0,0-21 15,1 0-15,-1 0 0,21 0 16,-21 0-16,0 0 0,22 0 0,-22-21 16,0 0-16,0 21 0,0-21 0,1 0 15,-1 0-15,0-1 0,-21 1 0,0-21 16,0 21-16,0-22 0,0 1 0,0 21 16,0-21-16</inkml:trace>
  <inkml:trace contextRef="#ctx0" brushRef="#br0" timeOffset="16688.56">18415 3916 0,'-21'0'16,"0"0"-16,-1 0 15,22 21 16,22-21-15,20 0-16</inkml:trace>
  <inkml:trace contextRef="#ctx0" brushRef="#br0" timeOffset="16916.45">19875 4487 0,'0'0'0,"-21"0"31,0 0-15,21-21-16,21 21 31,0 0-31,1-21 15,-1 21-15,0 0 0</inkml:trace>
  <inkml:trace contextRef="#ctx0" brushRef="#br0" timeOffset="17092.34">20256 4466 0,'-21'0'15,"42"-21"48,1 21-48,-1 0-15,0 0 0</inkml:trace>
  <inkml:trace contextRef="#ctx0" brushRef="#br0" timeOffset="17496.09">21971 4085 0,'0'0'0,"-21"-42"0,0 0 0,-1 20 16,1-20-16,0 0 0,0 21 15,0-22-15,21 22 0,0-21 0,0 21 16,0-22-16,0 22 0,0 0 0,21 0 16,0 0-16,21 21 0,1 0 15,-22 0-15,21 0 0,1 0 16,-1 0-16,0 0 0,-21 0 0,22 0 16,-22 21-16,21 0 0,-42 0 15,0 21-15,0-20 0,0 20 0,0-21 16,0 21-16,0 1 0,-42-1 15,21 22-15,0-22 0,-22 0 0,22 1 16,-21-1-16,-1 0 0,22 1 0,-21-1 16,21 0-16,0-21 0,-1 1 0,1 20 15,0-21-15,21 0 0,-21 0 16,21 1-16,0-1 0,0 0 16,0 0-16,0 0 0</inkml:trace>
  <inkml:trace contextRef="#ctx0" brushRef="#br0" timeOffset="17767.93">21738 4995 0,'-21'0'0,"42"0"0,-42 22 0,21-1 15,0 0-15,21-21 16,0 0 0,0 0-16,1 0 0,-1 0 15,0 0-15,0-21 0,-21 0 16,0-1-16,0 1 0,0 0 0,0 0 15,0 0-15,0 0 0,0-1 16,0 1-16,-21 21 16,0 0-16,0 21 0,-1 1 15,1-1-15,0 0 16,0 0-16,0 0 0,21 0 0,-21 1 16,-1-22-16,22 21 0,-21 0 0</inkml:trace>
  <inkml:trace contextRef="#ctx0" brushRef="#br0" timeOffset="19424.59">11345 4445 0,'-21'0'0,"0"-21"32,0 21-32,0 0 15,-1 0-15,1 0 0,0 0 0,21 21 16,-21-21-16,0 21 0,0 0 0,-1 1 15,22 20-15,-21-21 0,0 21 16,0-20-16,0 20 0,0 0 0,-1 1 16,22-1-16,-21 0 0,0 1 0,0-1 15,21 0-15,0-21 0,0 22 0,0-22 16,0 0-16,0 0 0,21 0 16,0 1-16,0-1 0,1 0 0,20-21 15,-21 21-15,0-21 0,22 0 0,-22 0 16,0 0-16,21 0 0,-21 0 15,1 0-15,-1 0 0,0-21 0</inkml:trace>
  <inkml:trace contextRef="#ctx0" brushRef="#br0" timeOffset="19665.59">11684 4466 0,'0'0'0,"21"0"0,0 0 16,-21 21-16,21 1 0,1-1 16,-22 0-16,0 0 0,21 0 0,-21 22 15,21-22-15,-21 21 0,0 0 0,0 1 16,0-1-16,0-21 0,0 22 16,-21-1-16,0-21 0,-1 21 0,1-20 15,0-1-15,0 21 0,-21-21 0,20 0 16,1 1-16,0-1 0,-21 0 0,21 0 15,-1 0-15</inkml:trace>
  <inkml:trace contextRef="#ctx0" brushRef="#br0" timeOffset="22404.1">3048 6985 0,'0'-21'0,"21"-21"15,-21 20 1,0 44-1,0-1 1,0 0-16,0 21 0,0 1 0,-21-1 16,21 21-16,-21-20 0,21 20 15,0 22-15,0-22 0,-21 1 0,-1-22 16,1 22-16,21-1 0,-21-20 0,0-1 16,0 0-16,0 1 0,21-22 15,0 0-15,-22 0 0,22-42 31,22-21-31,-1 20 0,-21 1 16,21-21-16,0 0 0,0-1 16,0 1-16,1 0 0,-1-1 0,0 22 15,0-21-15,21-1 0,-20 22 16,-1 0-16,0 21 0,0 0 0,0 0 16,0 0-16,1 21 0,-1 0 0,0 1 15,0-1-15,0 21 0,0-21 16,1 22-16,-1-1 0,0-21 0,-21 21 15,21 1-15,0-1 0,0-21 0,1 22 16,-22-22-16,21 0 0,0 0 16,21 0-16,-21-21 0,1 0 15,20 0-15,-21 0 0,21 0 0,1 0 0,-1-21 16,0 0-16,1 0 0,-1 0 16,-21-22-16,22 22 0,-1-21 15,0-1-15,-21 1 0,22-21 0,-22-1 16,-21 1-16,0-1 0,0 22 0,0-22 15,0 1-15,-21-1 0,0 22 16,-22 0-16,1-1 0,0 1 0,-1 21 16,1 0-16,0 21 0,-1 0 0,1 0 15,0 0-15,20 0 0,-20 0 16,21 21-16,21 0 0,0 0 0,0 21 16,0-20-16,0 20 0,21 0 0,0 1 15,22-1-15,-1-21 0,0 21 16,1-20-16,20-1 0</inkml:trace>
  <inkml:trace contextRef="#ctx0" brushRef="#br0" timeOffset="22888.83">5038 6964 0,'-22'0'0,"44"0"0,-65 0 16,22 0-16,0 21 0,0 0 0,0 22 15,-1-22-15,1 21 16,0 22-16,21-22 0,-21 0 0,0 22 16,0-22-16,-1 22 0,1-22 0,0 21 15,0-20-15,0-1 0,21 0 0,-21-20 16,21 20-16,-22-21 0,22 0 16,0 0-16,0-42 31,0-21-31,22 21 0,-22 0 15,21-22-15,0 1 0,0 0 16,0-22-16,0 1 0,1-1 0,20 1 16,-21-1-16,21 22 0,-20-22 0,20 22 15,-21 21-15,21 0 0,-20-1 16,-1 22-16,21 0 0,-21 0 16,0 0-16,1 22 0,-1 20 0,-21-21 15,21 21-15,0 1 0,-21 20 0,0-20 16,0-1-16,0 21 0,0-20 15,0-1-15,0 0 0,0 1 0,0-1 16,0 0-16,-21 1 0,21-22 0,-21 0 16,21 21-16,0-20 0,-21-1 15,21 0-15,-22-21 0,1 0 16,0 0 0,0-21-16,0 0 0,0-1 15,-1 1-15,1 0 0</inkml:trace>
  <inkml:trace contextRef="#ctx0" brushRef="#br0" timeOffset="23044.74">4635 7493 0,'-21'0'0,"21"-21"15,21 21-15,1 0 16,-1 0-16,21 0 0,0 0 0,1 0 16,-1 0-16,0 0 0,1 0 15,-1 0-15,0-21 0,22 21 0,-22-21 16,1 21-16,-1-22 0,0 22 0,-21-21 15,22 21-15,-1-21 0</inkml:trace>
  <inkml:trace contextRef="#ctx0" brushRef="#br0" timeOffset="23316.58">5905 6985 0,'0'21'16,"0"0"-1,0 1-15,0-1 0,0 0 16,0 21-16,-21-21 0,21 22 0,-21-1 16,0 0-16,21 1 0,0-1 0,-21 0 15,0 1-15,-1-1 0,22 0 16,-21 1-16,21-1 0,0-21 0,-21 22 16,21-22-16,-21 0 0,21 0 15,0 0-15,0 0 0,0 1 0,0-44 31,0 1-31,0 0 16,21 0-16,-21 0 0,21-22 16</inkml:trace>
  <inkml:trace contextRef="#ctx0" brushRef="#br0" timeOffset="23552.45">5884 6837 0,'21'-21'16,"-42"42"-16,64-63 0,-22 20 0,0 22 0,21 0 15,-21-21-15,22 21 0,-22 0 0,21 0 16,-21 21-16,22 1 0,-22-1 16,0 0-16,-21 0 0,0 21 0,0-20 15,0 20-15,0-21 0,0 21 0,0-20 16,-21 20-16,0-21 0,0 21 0,-22-20 16,22-1-16,-21 0 0,21 0 15,-22 0-15,1 0 0,21 1 0,-22-22 16,22 0-16,0 21 0,0-21 0,0 0 15,21-21-15,0-1 16</inkml:trace>
  <inkml:trace contextRef="#ctx0" brushRef="#br0" timeOffset="31541.58">8107 7070 0,'0'0'0,"21"-21"0,0 21 0,-21-22 15,21 22-15,0-21 0,1 0 16,-1 0-16,-21 0 0,21 0 15,-21-1-15,21 1 0,-21 0 0,0 0 16,0 0-16,0 0 0,-21-1 16,0 22-16,0 0 0,-1-21 0,1 21 15,0 0-15,0 0 0,-21 21 16,20-21-16,1 22 0,-21 20 0,21-21 16,0 21-16,-22 1 0,22-1 0,0 22 15,0-1-15,0 1 0,-1-1 0,1-21 16,21 22-16,0-1 0,0-20 15,0-1-15,0 0 0,0 1 0,21-1 16,1-21-16,-1 22 0,21-22 0,-21-21 16,22 21-16,-1-21 0,0 0 15,1 0-15,-1 0 0,0 0 0,1-21 16,-1 0-16,0-1 0,1 1 0,-1-21 16,-21 21-16,21-22 0,1 22 15,-22-21-15,0 0 0,0-1 0,0 22 16,1-21-16,-1-1 0,-21 22 0,0 0 15,0 0-15,0 0 0,0 42 32,0 21-32,0-21 0,0 1 15,0 20-15,0 0 0,0 1 0,-21-1 16,21-21-16,-22 21 0,22 1 16,0-22-16,0 21 0,0-21 0,0 1 15,22-1-15,-1 0 0,0-21 0,-21 21 16,21-21-16,0 0 0,22 0 15,-22 0-15,0 0 0,0-21 0,0 21 16,0-21-16,1 0 0,-1-1 0,0 1 16,-21 0-16,21 0 0,-21 0 0,0 0 15,0-1-15,0-20 0,-21 21 0,0 0 16,0-22-16,-1 22 0,1 0 16,-21 0-16,21 0 0,0 0 0,-1-1 15,-20 22-15,21-21 0,21 0 16,-21 21-16,21-21 15,0 0-15,21 21 0,0-21 16,0 21-16,22-22 0,-1 22 0,-21 0 16,21-21-16,1 21 0,-1 0 15,0 0-15,1 0 0,-22 0 0,21 0 16,1 21-16,-22 1 0,21-1 0,-21 0 16,0 0-16,1 0 0,-1 22 15,-21-22-15,0 21 0,0-21 0,0 0 0,0 22 16,0-22-16,0 0 0,0 0 0,0 0 15,0 1-15,0-1 0,0 0 16,0 0-16,-21-21 16,21-21 15,0 0-31,0 0 0,0-1 0,0 1 16,21-21-16,-21 21 0,21-22 0,0 1 15,-21 0-15,21-1 0,0 1 0,1 21 16,-1-21-16,0-1 0,0 22 15,21 0-15,-20 0 0,20 21 16,-21 0-16,0 0 0,0 0 0,1 0 0,-1 21 16,-21 0-16,0 0 0,0 0 0,0 22 15,0-1-15,0-21 0,0 22 0,0-1 16,0 0-16,-21-21 0,21 22 16,0-22-16,-22 21 0,22-21 0,0 1 15,0-1-15,0 0 0,0 0 16,22-21-16,-1 21 0,0-21 15,0 0-15,21 0 0,-20 0 0,-1-21 16,21 21-16,0-21 0,1 0 0,-1 0 16,0-22-16,1 22 0,-1-21 15,-21 21-15,22-22 0,-1 1 0,-21 0 16,0-1-16,0 1 0,1 21 0,-22-22 16,0 22-16,0 0 0,0 0 0,0 0 15,0 0-15,-22 21 0,1 0 16,0 0-16,0 0 0,0 0 0,0 21 0,-1 0 15,22 0-15,0 0 0,0 0 16,0 1-16,0 20 0,0-21 0,0 0 16,22 22-16,-1-22 0,-21 21 0,21-21 15,0 0-15,0 1 0,0-1 0,1 0 16,-22 0-16,21 0 0,0 0 16,-21 1-16,-21-22 31,0 0-31,-1-22 0,1 22 15,0-21-15,0 0 0,0 0 0,0 0 16,-1 21-16,1-21 0,0-1 16,0 22-16,0 0 15,21 22-15,0-1 16,0 0-16,0 0 0,0 0 16,21 0-16,0 1 0,0-1 15,0 0-15,1-21 0,-1 21 0,0-21 16,0 0-16,0 21 0,22-21 0,-22 0 15,0 0-15,21 0 0,-21 0 0,22-21 16,-22 21-16,21-21 0,-21 0 0,22 0 16,-22-1-16,21 1 0,1-21 0,-1 21 15,0-22-15,-21 22 0,22-21 16,-22 0-16,21-1 0,-21 1 0,1 21 16,-1-22-16,0 22 0,-21 0 15,0 0-15,0 0 0,-21 21 16,0 21-1,21 0-15,-22 0 0,1 22 0,0-22 16,21 21-16,-21 0 0,0 1 0,21-22 16,-21 21-16,21 1 0,0-22 0,0 21 15,0-21-15,0 0 0,0 1 0,0-1 16,0 0-16,21-21 0,0 0 0,0 21 16,21-21-16,-20 0 0,-1 0 15,21 0-15,0-21 0,-20 21 16,20-21-16,0 0 0,1-1 0,-1 1 15,0 0-15,1 0 0,-22-21 0,21 20 16,-21-20-16,0 21 0,22-21 0,-43 20 16,21-20-16,-21 21 0,0 0 0,0 0 15,0-1-15,-21 22 16,0 22-16,21-1 16,-22 0-16,22 0 0,0 21 0,0-20 15,0 20-15,0-21 0,0 0 16,0 22-16,0-22 0,0 0 0,22 0 15,-1 0-15,-21 0 0,21 1 0,-21-1 16,0 0-16,21-21 0,-21 21 16,-21-21 15,0-21-31,21 0 0,-21 21 16,-1-21-16,1 21 0,0 0 0,21-22 15,-21 22-15,42 0 31,0 0-15,0 0-16,1 22 0,-1-22 0,0 0 16,0 0-16,21 0 0,-20 0 15,-1 0-15,21 0 0,-21 0 0,22 0 0,-1-22 16,-21 1-16,21 21 0,-20-21 16,20 0-16,-21-21 0,21 20 0,-20 1 15,20-21-15,-21 0 0,0-1 0,0 1 16,1 0-16,20-22 0,-21 1 15,0-1-15,0 1 0,-21-1 16,22 1-16,-22-1 0,21 1 0,-21-1 16,0-42-16,0 64 0,0 0 0,0 20 15,0 1-15,0 42 16,0 1-16,0 20 0,0 0 16,0 1-16,-21-1 0,-1 21 0,22 1 15,-21-1-15,0 1 16,21-1-16,0 1 0,-21-1 0,0 1 15,21-1-15,-21 1 0,21-22 0,0 22 16,0-22-16,0 0 0,0-20 0,0 20 16,0-21-16,0 21 0,21-20 15,0-1-15,0-21 0,0 0 16,0 0-16,1 0 0,-1 0 0,0 0 16,0 0-16,21-21 0,-20-1 0,-1 1 15,0 0-15,21-21 0,-21 21 16,1-22-16,-1 22 0,-21-21 0,0-1 15,21 22-15,-21-21 0</inkml:trace>
  <inkml:trace contextRef="#ctx0" brushRef="#br0" timeOffset="31715.72">12171 6922 0,'21'0'31,"0"0"-31,0 0 16,22 0-16,-22 0 0,21 0 0,0 0 15,-20 0-15,20 0 0,0 0 0,1-22 16,-1 22-16,0-21 0,-21 21 0,22-21 16,-22 0-16,0 21 0,0-21 0,-21 0 15</inkml:trace>
  <inkml:trace contextRef="#ctx0" brushRef="#br0" timeOffset="31884.14">11536 6752 0,'0'0'0,"-43"0"16,22 0-16,0 0 0,0 0 0,21 21 15,21-21 17</inkml:trace>
  <inkml:trace contextRef="#ctx0" brushRef="#br0" timeOffset="32348.39">14753 6922 0,'0'0'0,"0"-22"0,0 1 0,0 0 15,-21 21-15,21 21 16,0 0-16,0 1 16,21 20-16,0 0 0,-21 22 0,0-1 15,21 1-15,-21 20 0,0-20 16,0 21-16,0-1 0,0 1 0,0 0 16,0 20-16,-21-20 0,0 21 0,21-21 15,-21-1-15,21 22 0,0-21 0,-21-1 16,0 1-16,-1-21 0,22 20 0,0-20 15,-21-1-15,0-20 0,21 20 0,-21-21 16,0-20-16,21 20 0,0-21 0,0 0 16,-21-21-16,21-21 15,0 0-15,-22 0 0,22-22 0,0 1 16</inkml:trace>
  <inkml:trace contextRef="#ctx0" brushRef="#br0" timeOffset="32661.23">14414 7345 0,'0'-64'0,"0"128"0,0-191 16,0 63-16,0 22 0,0 0 15,0-22-15,22 22 0,-1 21 0,0-22 16,21 1-16,1 21 0,-1 0 0,21 0 16,-20-1-16,20 22 0,1 0 0,-1 0 15,22 0-15,-22 22 0,1 20 0,-22-21 16,1 21-16,-1 1 0,-42-1 0,0 0 15,0 22-15,0-22 0,-21 1 16,-22-1-16,22 0 0,-21 1 0,-22-1 16,22-21-16,0 21 0,-1-20 15,22-1-15,-21-21 0,21 21 0,0-21 16,-1 0-16,1 0 0,21-21 16,0 0-1,21-1-15,1 1 0,-1 0 16,0 0-16,0 0 0,0 0 0,0-1 15</inkml:trace>
  <inkml:trace contextRef="#ctx0" brushRef="#br0" timeOffset="33505.79">15473 6900 0,'0'22'15,"0"-1"1,0 0-16,0 0 0,0 0 0,-21 0 15,21 22-15,0-22 0,-22 0 0,22 21 16,0-20-16,-21 20 0,21-21 0,0 21 16,0-20-16,0-1 0,0 0 0,21-21 15,1 21-15,-1-21 0,0 21 0,0-21 16,0 0-16,0 0 0,1-21 16,-1 0-16,21 0 0,-21 0 0,-21-1 15,21-20-15,1 21 0,-1-21 16,0 20-16,-21-20 0,0 21 0,21-21 15,-21 20-15,21 1 0,-21 0 16,0 0-16,0 0 0,0 42 16,0 0-16,0 0 15,0 0-15,0 1 0,0 20 0,0-21 16,-21 21-16,21-20 0,0 20 0,0 0 16,0-21-16,0 1 0,0 20 0,0-21 15,0 0-15,21 0 0,0-21 16,1 0-16,-1 0 0,21 0 0,-21 0 15,22-21-15,-1 21 0,0-21 0,-21 0 16,22-21-16,-1 20 0,-21-20 16,0 21-16,22-21 0,-22-1 0,0 1 15,0 0-15,-21-1 0,21-20 16,1 20-16,-22-20 0,0 21 0,0-22 16,0 1-16,0 20 0,0 1 0,0 0 15,0-1-15,0 22 0,0 0 0,-22 0 16,1 21-16,0 0 0,21 21 15,-21 0-15,0 21 0,21 1 0,0-1 16,0 22-16,0-22 0,-21 21 16,21-20-16,0 20 0,0-20 0,-22 20 15,22-21-15,0 22 0,0-22 16,0 22-16,0-22 0,0 0 0,0-20 16,0 20-16,0-21 0,0 0 0,0 0 15,0 1-15,0-1 0,22-21 0,-1 0 16,-21-21-1,21-1-15,0 1 0,-21 0 0,21 0 16,-21-21-16,21 20 0,1-20 0,-22 0 16,21 21-16,0-22 0,0 1 0,21 21 15,-20-22-15,-1 22 0,21 0 16,-21 21-16,0 0 0,22 0 0,-22 0 16,0 0-16,0 0 0,0 21 0,1 0 15,-22 1-15,0-1 0,21 21 16,-21-21-16,0 22 0,0-22 0,0 0 15,0 21-15,0-21 0,-21 1 0,-1-1 16,1 0-16,0 0 0,-21 0 0,21 0 16,-1-21-16,1 0 0,0 22 0,0-22 15,0 0-15,0 0 0,-1 0 16,22-22-16,0 1 0,22 0 16,-1-21-16,0 21 0,0-22 15</inkml:trace>
  <inkml:trace contextRef="#ctx0" brushRef="#br0" timeOffset="34299.85">17187 6350 0,'-42'0'0,"42"21"16,-21 0-16,0 22 0,-1-22 0,1 21 15,21 1-15,-21-1 0,0 21 16,21-20-16,0 20 0,0-20 0,-21 20 15,21-21-15,0 22 0,0-22 0,0 22 16,0-22-16,0 0 0,0 1 0,0-1 16,0-21-16,21 22 0,-21-22 0,21 0 15,0 0-15,0-21 16,1 21-16,-1-21 0,0 0 0,0 0 16,0-21-16,0 0 0,1 21 0,-1-21 15,0 0-15,0-22 0,0 22 0,0-21 16,1 21-16,-22-22 0,21 22 0,-21-21 15,21 21-15,-21-1 0,0 1 16,21 0-16,0 21 0,-21 21 16,0 0-1,0 1-15,0-1 0,21 21 0,-21-21 16,0 0-16,0 22 0,22-22 0,-1 0 16,-21 21-16,21-20 0,0-22 0,-21 21 15,21 0-15,0-21 0,1 0 16,-1 0-16,0 0 0,0 0 0,0 0 15,0 0-15,1 0 0,-22-21 0,21 0 16,0-1-16,0 1 0,-21 0 16,21 0-16,-21-21 0,21 20 0,-21-20 15,22 21-15,-1-21 0,-21-1 0,21 22 16,0-21-16,-21 21 0,21-1 0,0 1 16,1 0-16,-1 21 0,0 0 15,0 0 1,-21 21-1,0 0 1,21-21 0,-21-21 15,0 0-31,0 0 16,-21 21 15,0 0-31,0 0 0,21 21 0,-21 0 15,21 0-15,-22 22 0,1-22 0,21 0 16,0 21-16,-21-20 0,21 20 0,-21-21 16,21 21-16,0-20 0,0-1 15,0 21-15,21-42 0,0 21 16,0 0-16,1 1 0,-1-22 0,0 0 16,0 0-16,21 0 0,-20 0 0,-1 0 15,0 0-15,21-22 0,-21 1 0,1 0 16,-1 0-16,-21 0 0,0-22 15,0 22-15,0 0 0,0-21 0,0 21 16</inkml:trace>
  <inkml:trace contextRef="#ctx0" brushRef="#br0" timeOffset="34470.75">17759 6562 0,'0'0'0,"-21"0"0,-1 0 16,1 0-16,21 21 31,0 0-15,21-21-16,22 21 15,-22-21-15,0 21 0,0-21 0</inkml:trace>
  <inkml:trace contextRef="#ctx0" brushRef="#br0" timeOffset="34693.62">18965 7049 0,'21'0'15,"-42"0"-15,42 21 0,-21 0 0,0 0 0,0 21 16,0-20-16,0-1 0,0 21 16,0 0-16,0-20 0,0 20 0,-21-21 15,0 21-15,0-20 0,0-1 0,0 21 16,-1-21-16,-20 0 0,21 1 0,0-1 15,-22 0-15,22 0 0,0 0 0,-21-21 16,21 0-16,-1 21 0,-20-21 0,21 0 16</inkml:trace>
  <inkml:trace contextRef="#ctx0" brushRef="#br0" timeOffset="35096.39">20066 6646 0,'0'-63'16,"0"42"-16,0 42 16,0 0-16,0 0 15,0 22-15,21-1 0,0 21 0,0 1 16,-21-1-16,0 1 0,22 21 16,-22-22-16,0 22 0,0-1 0,0 1 15,0-21-15,0 20 0,0 1 0,-22-22 16,1 22-16,0-21 0,21-1 0,-21 1 15,0-1-15,21-21 0,0 1 0,-21-1 16,21 0-16,0-20 0,0-1 16,0-42-1,0-1-15,21 1 16</inkml:trace>
  <inkml:trace contextRef="#ctx0" brushRef="#br0" timeOffset="35380.23">19981 7112 0,'0'-63'0,"0"126"16,0-190-16,0 64 0,0 20 0,0-20 0,0 20 16,21 1-16,1 21 0,-1-21 0,0 20 15,21-20-15,1 21 16,-1 0-16,0 0 0,1-1 0,20 22 16,1 0-16,-1 0 0,-21 0 0,22 22 15,-22-1-15,1 0 0,-22 21 0,0-21 16,-21 22-16,0-1 0,0 0 0,0-20 15,-21 20-15,0 0 0,-22-21 0,1 22 16,21-22-16,-22 0 0,1 21 0,0-20 16,21-22-16,-1 21 0,1 0 15,0-21-15,0 0 0,21 21 16,0-42 0,21 0-16,0 0 15</inkml:trace>
  <inkml:trace contextRef="#ctx0" brushRef="#br0" timeOffset="35713.04">20722 6562 0,'0'-43'0,"0"86"0,21-107 15,-21 43-15,21 0 0,1 0 16,-1 21-16,0 0 16,0 0-16,0 0 0,0 0 0,1 21 15,20 0-15,-21 21 0,0-20 0,0 20 16,22 0-16,-22 1 0,0-1 15,0 0-15,0 1 0,1-1 0,-22-21 16,0 21-16,0-20 0,0 20 0,0-21 16,0 0-16,0 0 0,0-42 31,0 0-15,0 0-16,0 0 0,0 0 0,0-1 15,0-20-15,0 21 0,21-21 0,0-1 16,-21 1-16,21 0 0,0-1 0,-21 1 15,21 21-15,1-22 0,-1 22 0,0 0 16,0 21-16,0-21 0,0 21 16,1 0-16,-1 0 0,0 0 15</inkml:trace>
  <inkml:trace contextRef="#ctx0" brushRef="#br0" timeOffset="35904.93">21717 6541 0,'0'21'15,"0"0"-15,0 0 16,-21 0-16,21 0 0,0 1 0,0-1 16,-21 0-16,21 21 0,0-21 0,-22 1 15,22-1-15,0 0 0,0 0 0,0 0 16,0 0-16,0 1 16,0-1-16,0 0 15</inkml:trace>
  <inkml:trace contextRef="#ctx0" brushRef="#br0" timeOffset="36076.18">21653 6414 0,'0'-22'16,"0"44"-16,0-65 0,0 22 0,0 0 15,0 42 32,22-21-47,-1 21 16,-21 0-16,21-21 0,0 22 0</inkml:trace>
  <inkml:trace contextRef="#ctx0" brushRef="#br0" timeOffset="36389.01">22119 6710 0,'0'0'0,"-21"63"16,21-41-16,-21-1 0,21 0 16,-21 0-16,21 0 0,0 0 15,0 1 1,0-1-16,21-21 16,0 0-1,0-21-15,0 21 0,-21-22 16,0 1-16,21 0 0,1 0 0,-22 0 15,21-22-15,0 22 0,0-21 0,-21 0 16,21 20-16,0-20 0,1 0 0,-1-1 16,0 22-16,-21 0 0,21 0 15,0 0-15,0 21 16,1 21-16,-22 0 16,0 0-16,0 0 0,0 1 0,21-1 15,-21 0-15,21 0 0</inkml:trace>
  <inkml:trace contextRef="#ctx0" brushRef="#br0" timeOffset="37700.79">22860 6773 0,'21'-21'15,"-42"42"-15,63-63 0,-21 42 0,1-21 0,-1 0 16,0 0-16,-21-1 0,0 1 0,0-21 16,0 21-16,0 0 0,0-1 0,0 1 15,0 0-15,0 0 0,-21 21 16,0 0-16,-22 21 15,22 0-15,0 22 0,-21-22 0,20 0 16,1 21-16,-21 1 0,21-22 16,0 21-16,-1-21 0,1 0 0,21 22 15,0-22-15,0 0 0,0 0 0,0 0 16,21-21 0,1 0-16,-1 0 0,0 0 15,0 0-15,0-21 0,0 21 16,1-21-16,-1 0 0,0 0 0,0 0 15,0-22-15,0 22 0,-21-21 0,22 21 16,-1-22-16,-21 22 0,0-21 0,0 21 16,21 21-16,-21 21 15,0 0 1,0 21-16,-21-21 16,21 1-16,0-1 0,0 21 0,0-21 15,0 0-15,0 1 0,0-1 0,0 0 16,0 0-16,21 0 0,0-21 15,0 21-15,0-21 0,1 0 0,-1 0 16,0 0-16,21 0 0,-21-21 0,1 0 16,-1 21-16,-21-21 0,21 0 0,0 0 15,0-1-15,-21 1 0,21-21 16,1 21-16,-22-22 0,21 1 0,-21 0 16,0-22-16,21 22 0,0-22 0,-21 22 15,0-21-15,21 20 0,-21-20 0,21 20 16,-21 1-16,0 21 0,0 0 15,0 0-15,0 42 16,-21 21 0,21-21-16,-21 22 0,21-1 0,-21 0 15,0 1-15,21 20 0,0-21 0,0 1 16,0 20-16,0-20 0,0-1 0,0 0 16,0 1-16,0-1 0,0-21 0,0 21 15,21-20-15,0-1 0,0 0 0,22-21 16,-22 21-16,21-21 0,-21 0 15,22 0-15,-1 0 0,-21 0 0,21 0 16,-20 0-16,20-21 0,-21 0 0,0 0 16,0 21-16,1-43 0,-1 22 15,0 0-15,0 0 0,-21-22 0,0 22 16,21-21-16,-21 21 0,0 0 0,0-1 16,-21 44-1,21-1-15,-21 0 16,21 0-16,-21 0 0,21 0 0,-21 22 15,21-22-15,0 0 0,0 0 0,0 0 16,0 1-16,0-1 0,0 0 0,21-21 16,21 21-16,-21-21 0,22 0 0,-1 21 15,-21-21-15,21 0 0,1 0 0,-1 0 16,-21 0-16,22-21 16,-22 21-16,21-21 0,-21 21 0,22-21 15,-22 0-15,0-1 0,0 1 0,0-21 16,0 21-16,1-22 0,-22 1 0,0 21 15,0-21-15,0-1 0,0 22 0,0-21 16,0 21-16,0-1 0,-22 22 16,1 0-16,0 0 0,0 22 0,0-1 15,0 0-15,-1 0 0,1 0 16,0 22-16,0-22 0,21 21 0,-21-21 16,21 0-16,-21 22 0,21-22 15,0 0-15,0 0 0,0 0 0,0 1 16,21-1-16,0-21 0,0 0 15,0 0-15,0 0 0,1 0 16,-1 0-16,0-21 0,0-1 16,0 1-16,0 0 0,1 0 0,-1-21 15,0 20-15,0-20 0,0 0 0,0-1 16,1 1-16,-1-21 0,0-1 0,0 22 16,0-22-16,0 1 0,1 20 15,-1-20-15,0-1 0,0 22 0,0 0 16,-21 21-16,0-22 0,-21 64 15,0 22 1,0-22-16,0 21 0,-1 1 16,1 20-16,0-21 0,0 22 0,0-1 15,0 1-15,21-1 0,0 1 0,0-1 16,0-20-16,0 20 0,21-20 16,0-1-16,0 0 0,0 1 0,0-22 15,1 0-15,-1 0 0,0 0 16,0 0-16,21-21 0,-20 0 0,-1 0 15,0 0-15,0 0 0,0 0 0,0-21 0,-21 0 16,22 0-16,-1 0 0,-21 0 0,0-1 16,0 1-16,0-21 0</inkml:trace>
  <inkml:trace contextRef="#ctx0" brushRef="#br0" timeOffset="37888.68">23601 6265 0,'-43'22'0,"86"-44"0,-107 44 0,43-22 0,0 21 16,21 0-1,21-21-15,0 0 0,0 0 16,22 0-16,-1 0 0,0 0 16,22 0-16,-1 0 0,-20 0 0,20 0 15,1 0-15,-1 0 0</inkml:trace>
  <inkml:trace contextRef="#ctx0" brushRef="#br0" timeOffset="38109.55">25675 6646 0,'0'0'0,"0"22"0,-21-1 16,0 0-16,21 0 0,-21 21 0,-1-20 15,1-1-15,21 21 0,-21-21 16,0 0-16,0 22 0,0-22 16,-1 0-16,1 0 0,21 0 0,-21 1 15,0-1-15,0 0 0,0 0 0,-1 0 16,1-21-16,-21 21 0,21 1 0</inkml:trace>
  <inkml:trace contextRef="#ctx0" brushRef="#br0" timeOffset="38780.11">7916 9102 0,'-21'-21'0,"42"42"0,-42-64 0,0 43 16,0-21-16,21 0 0,-21 21 0,21-21 15,0 0-15,0 0 16,-22 21-16,22 21 31,0 0-31,0 0 0,0 21 0,0 22 16,0-22-16,0 43 0,0 0 0,0-1 15,0 22-15,0-21 0,0 21 16,0-1-16,0-20 0,-21 21 16,21-21-16,0 20 0,-21-20 0,0 0 0,21-1 15,-21-20-15,21-1 0,0-20 16,-21 20-16,21-20 0,0-22 0,0 21 16,0-21-16,0-42 31,-22-21-31,22 21 0</inkml:trace>
  <inkml:trace contextRef="#ctx0" brushRef="#br0" timeOffset="39080.94">7429 9737 0,'-21'-85'0,"42"170"0,-42-255 16,21 86-16,-21 20 0,21 1 0,0-1 16,0 1-16,0-1 0,0 1 15,0 20-15,21-20 0,22 21 16,-1-1-16,0 1 0,22 0 0,-1 20 15,1 1-15,-1 0 0,22 0 0,-22 21 16,1 0-16,-1 21 0,1 0 16,-1 22-16,-41 20 0,20-21 0,-21 22 15,-21-1-15,0 1 0,-21-1 0,0 1 16,-22-22-16,1 22 0,0-22 0,-1 0 16,1 1-16,0-1 0,21-21 0,-22 0 15,22 1-15,-21-1 0,21 0 16,21-42-1,21 0 1,0-22-16,0 22 0,21 0 16,-20-21-16,20 20 0,0-20 0,-21 0 15</inkml:trace>
  <inkml:trace contextRef="#ctx0" brushRef="#br0" timeOffset="39420.74">8361 9059 0,'0'0'0,"0"-21"0,21 21 16,0 0-16,0 0 15,0 0 1,1 0-16,-1 0 0,0 0 0,0 0 16,21 0-16,1 0 0,-1 21 0,-21 1 15,22-1-15,-1 0 0,0 0 0,1 21 16,-22-20-16,0 20 0,0 0 16,-21-21-16,0 22 0,0-22 15,0 21-15,0-21 0,-21 1 0,0-1 16,0-21-16,21 21 0,-22-21 0,1 0 15,0 0-15,21-21 16,0 0-16,0-1 0,0 1 16,0-21-16,0 21 0,0-22 0,0 22 15,21-21-15,-21 0 0,21-1 16,1 1-16,-1 0 0,-21-1 16,21 22-16,0-21 0,0 21 0,0 21 15,1 0-15,-1 0 0,0 0 0,0 0 16,0 0-16,0 0 0,-21 21 15,0 0-15,22-21 0</inkml:trace>
  <inkml:trace contextRef="#ctx0" brushRef="#br0" timeOffset="39745.07">9292 9144 0,'0'0'16,"0"21"-16,21-21 0,-21 21 0,0 1 0,0-1 16,0 0-16,0 0 0,0 0 15,0 0-15,-21 1 0,21-1 0,-21 0 16,21 0-16,0 0 0,0 0 0,0 1 15,0-1-15,0 0 0,21-21 16,0 0-16,0 0 16,1 0-16,-1 0 0,21 0 0,-21 0 15,0-21-15,22 21 0,-22-21 16,0-1-16,21 1 0,-20 0 0,-1-21 16,0 21-16,-21-22 0,0 22 0,0-21 15,0-1-15,0 22 0,0-21 0,-21 0 16,0 20-16,-1-20 0,1 21 0,-21 21 15,21 0-15,-22 0 0,22 0 0,0 0 16,-21 0-16,21 0 16,21 21-16,-22 0 0,22 0 0,0 1 0,0-1 15,0 0-15,0 0 16,22-21-16,-1 0 0,0 0 0,0 0 16,21 0-16,-20 0 0</inkml:trace>
  <inkml:trace contextRef="#ctx0" brushRef="#br0" timeOffset="39986.93">10118 8615 0,'21'-42'0,"-42"84"0,42-106 0,-21 43 15,21 0-15,-21 0 0,0 42 16,0 0-16,0 22 16,0-1-16,-21 21 0,21-20 15,-21 20-15,-1 1 0,22-1 16,-21 1-16,0-1 0,0 1 0,21-22 15,0 22-15,-21-22 0,21 0 0,0-21 16,0 22-16,0-22 0,0 21 0,0-21 16,0 1-16,21-22 15,-21-22 1</inkml:trace>
  <inkml:trace contextRef="#ctx0" brushRef="#br0" timeOffset="40128.73">9842 9144 0,'0'0'0,"0"-21"16,22 21 0,-1 0-16,0 0 0,21-21 0,-21 21 15,1 0-15,20 0 0,-21 0 16,21-21-16,-20 21 0,20-22 0,-21 22 16,21-21-16,1 21 0,-22-21 0,21 0 15</inkml:trace>
  <inkml:trace contextRef="#ctx0" brushRef="#br0" timeOffset="40453.55">10520 9208 0,'0'0'0,"0"21"0,-21-21 0,21 21 16,21-21 15,0 0-31,0 0 0,0-21 16,0 21-16,1-21 0,20-1 15,-21 1-15,0 0 0,0 21 0,1-21 16,-1 0-16,-21 0 0,0-1 0,0 1 16,0 0-16,0 0 0,-21 21 0,-1 0 15,-20 0-15,21 0 0,-21 21 0,20 0 16,-20 0-16,21 22 0,0-22 0,0 0 16,-1 21-16,1-20 0,21 20 15,-21-21-15,21 21 0,0-20 0,0-1 16,0 0-16,0 0 0,21 0 15,0 0-15,1-21 0,-1 22 0,0-22 16,0 0-16,21 0 0,-20 0 0,20 0 16,0 0-16,1 0 0,-1-22 0</inkml:trace>
  <inkml:trace contextRef="#ctx0" brushRef="#br0" timeOffset="40522.51">11366 9059 0</inkml:trace>
  <inkml:trace contextRef="#ctx0" brushRef="#br0" timeOffset="41116.96">11366 8975 0,'-42'21'15,"84"-42"1,-105 42-16,42 0 0,0 0 0,-1 0 16,1 1-16,21 20 0,-21-21 0,21 21 15,-21-20-15,21 20 0,-21-21 0,21 21 16,0 1-16,0-22 0,0 0 0,0 21 16,0-20-16,0-1 0,0 0 0,21 0 15,0 0-15,0 0 0,0-21 0,1 0 16,-1 0-16,21 0 0,-21 0 0,22 0 15,-22-21-15,21 21 0,0-21 16,-20 0-16,-1-21 0,21 20 0,-21 1 16,0-21-16,1 0 0,20-1 0,-21 1 15,0 0-15,0-22 0,1 1 16,-1-1-16,0 1 0,0-22 0,0 21 16,-21 1-16,21-1 0,1 1 0,-1 21 15,-21-1-15,0 1 0,21 21 0,-21 0 16,0-1-16,0 44 15,-21-1-15,0 0 0,-1 21 16,1 1-16,0-1 0,0 0 0,0 22 16,0-1-16,-1 1 0,1-1 15,0 1-15,0-1 0,21 1 0,0-1 16,0-20-16,0-1 0,0 21 0,0-20 0,0-22 16,0 21-16,0-21 0,0 22 0,21-22 15,0 0-15,0-21 16,1 0-16,-1 0 0,0 0 0,21 0 15,-21 0-15,1-21 0,20 0 16,0 0-16,-21-1 0,22 1 0,-1 0 16,-21 0-16,22-21 0,-1 20 0,-21 1 15,0-21-15,0 21 0,1-22 0,-22 22 16,21 0-16,-42 21 16,-1 0-16,1 21 15,0 0-15,0 1 0,0-1 0,0 0 16,21 21-16,0-21 0,-22 1 0,22-1 15,0 21-15,0-21 0,0 0 16,0 1-16,22-1 16,-1 0-16,0-21 0,0 0 0,21 21 15,-20-21-15,20 0 0,0 0 0,1 0 16,-1 0-16,0-21 0,1 21 0,-1-21 16,0 0-16</inkml:trace>
  <inkml:trace contextRef="#ctx0" brushRef="#br0" timeOffset="41588.69">13102 9123 0,'0'0'0,"0"-21"0,0 0 0,-21 21 16,0-22-16,0 22 0,-1 0 0,1 0 15,0 0-15,0 0 0,-21 22 16,20-1-16,1 0 0,0 0 0,-21 0 16,21 22-16,21-22 0,-22 21 0,1-21 15,21 0-15,-21 22 0,21-22 0,0 21 16,0-21-16,0 1 0,0-1 0,0 0 15,21 0-15,0-21 0,1 21 0,-1-21 16,0 0-16,21 0 0,-21 0 0,1 0 16,20-21-16,-21 0 0,21 0 0,-20 0 15,20-1-15,-21 1 0,0 0 0,22-21 16,-22-1-16,0 1 0,0 0 16,0-22-16,0 1 0,-21-1 15,22-20-15,-1 20 0,0-21 0,-21 1 16,21 20-16,-21-20 0,21 20 0,-21 1 15,0-1-15,0 22 0,0-1 0,0 22 16,0 0-16,0 42 16,0 0-16,0 22 0,-21-22 15,0 42-15,0-20 0,0 20 0,21 1 16,-22-1-16,1 1 0,21 20 0,0-20 16,0-1-16,0 1 0,0 21 0,0-43 15,21 21-15,1 1 0,20-22 0,-21 1 16,21-1-16,1-21 0,-22 21 15,0-20-15,21-1 0,-20-21 0,-1 21 0,21-21 16,-21 0-16,0 0 0,1 0 16,-1-21-16,0 0 0,-21-22 15,0 22-15,0 0 0</inkml:trace>
  <inkml:trace contextRef="#ctx0" brushRef="#br0" timeOffset="41769.58">12255 8784 0,'0'0'16,"-63"0"-16,-1 0 0,22 0 0,0 0 16,21 0-16,-1 0 0,22-21 0,22 21 31,-1 0-31,21 0 0,0 0 0,1 0 16,20 0-16,1-21 0,20 21 0,-20 0 15,21 0-15,-1 0 0,22 0 0,-21 0 16</inkml:trace>
  <inkml:trace contextRef="#ctx0" brushRef="#br0" timeOffset="41976.47">14732 9186 0,'0'43'0,"0"-86"0,0 107 0,0-43 0,0 0 0,0 22 16,0-22-16,0 21 0,0-21 15,0 22-15,-21-1 0,21-21 16,-21 21-16,-1 1 0,1-22 0,21 21 16,-21-21-16,0 22 0,0-22 0,0 0 15,21 0-15,-22 0 0,1 1 0,0-22 16</inkml:trace>
  <inkml:trace contextRef="#ctx0" brushRef="#br0" timeOffset="44663.69">16404 9229 0,'21'0'0,"-42"0"0,63 0 0,-20 0 15,-1 0-15,0 0 0,0 0 0,0 0 16,0 0-16,1 0 0,-1-21 0,-21-1 16,21 1-16,-21 0 0,0 0 15,0 0-15,0-22 0,0 22 0,-21 0 16,0 0-16,-1-21 0,1 20 0,-21 1 16,21 0-16,-22 21 15,1 0-15,21 0 0,-21 0 0,-1 0 0,1 21 16,21 0-16,-22 22 0,22-1 15,0 0-15,0 1 0,0 20 0,0-20 16,-1-1-16,22 0 0,-21 1 0,21-1 16,0 0-16,0-21 0,0 22 0,0-22 15,21 0-15,1 0 0,-1-21 0,21 0 16,-21 0-16,22 0 0,-22 0 0,21-21 16,0 0-16,1 0 0,-1-22 0,0 22 15,1-21-15,-1 0 0,0-1 0,-20 1 16,20 0-16,-21-22 0,0 22 15,0-22-15,1-20 0,-1 20 16,-21 1-16,21-22 0,0 21 0,0 1 16,-21-1-16,0 1 0,0-1 0,21 22 15,-21 0-15,0 21 0,0-1 0,0 44 16,0-1-16,-21 21 16,0 0-16,21 22 0,-21-22 0,0 22 15,21 20-15,0-20 0,-21 21 0,21-22 16,-22 1-16,22-1 0,0 1 0,0-1 15,0-21-15,0 1 0,0-1 16,22 0-16,-1-20 0,0-1 0,21 0 16,-21 0-16,1 0 0,20-21 15,-21 0-15,21 0 0,1 0 0,-1 0 16,0-21-16,-20 21 0,20-21 0,0 0 16,1 0-16,-22-1 0,0-20 0,0 21 15,0-21-15,0-1 0,-21 22 0,0-21 16,0-1-16,0 22 0,0-21 0,0 21 15,-21 21-15,0 0 0,0 0 16,0 21-16,0 0 0,21 0 16,0 22-16,-22-1 0,22-21 0,-21 21 15,21 1-15,0-22 0,0 21 16,0-21-16,0 1 0,21-1 0,1 0 16,-1 0-16,21 0 0,-21-21 0,22 0 15,-1 0-15,0 0 0,1 0 16,-1 0-16,0 0 0,22-21 0,-22 0 15,0 0-15,1 0 0,-1-1 0,0-20 16,1 0-16,-1 21 0,0-22 16,-20-20-16,20 20 0,-21-20 0,0 21 0,0-22 15,1 1-15,20-1 0,-42 1 0,21-1 16,0 1-16,-21 20 0,0-20 0,0 42 16,0-22-16,0 22 0,0 0 0,0 42 31,-21 21-31,0-20 0,0 41 0,0-21 15,-1 22-15,1-1 0,0 1 16,0-1-16,0 22 0,0-21 0,-22 20 16,22-20-16,0 20 0,0-20 0,0 21 15,-1-22-15,1 22 0,0-22 0,0 1 16,0 84-16,0-63 0,-1-22 16,22 1-16,-42 84 0,42-85 15,-21 1-15,21-1 0,-21 1 0,0-22 16,21 22-16,0-22 0,0 0 0,0 1 15,0-1-15,0-21 0,21 0 0,0 0 16,0-21-16,0 0 0,22 0 0,-22 0 16,21-21-16,0 0 0,1 0 15,20 0-15,-20-22 0,-1 22 0,21-21 16,-20 0-16,-1-1 0,-21-20 0,43-22 16,-64 43-16,0-22 0,0 22 15,0 0-15,-21-22 0,-1 22 0,-20-22 16,0 22-16,-1 0 0,1-1 0,0 1 15,-1 0-15,1-1 0,0 22 16,-1 0-16,22 0 0,0 0 0,0-1 16,0 1-16,21 0 0,0 0 15,21 0-15,0 21 0,0-21 16,22 21-16,-1-22 0,0 1 0,22 0 16,-22 0-16,22 0 0,20 0 15,-20-1-15,20 1 0,-20 0 0,-1 0 16,22-21-16,-21 20 0,-1 1 0,-21-21 15,64 0-15,-85-1 0,1 22 16,-1 0-16,-21-43 0,0 43 16,-21 0-16,-22 0 0,22 0 0,0 0 15,-21 21-15,-1-22 0,1 22 16,0 0-16,20 0 0,-20 22 0,0-1 16,-1 0-16,1 0 0,0 21 0,21-20 15,-22 20-15,43 0 0,-21-21 0,21 22 16,0-22-16,0 0 0,0 0 0,0 0 15,21 1-15,0-22 0,1 0 0,20 0 16,-21 0-16,21 0 0,1 0 16,-1 0-16,0 0 0,1-22 0,-1 22 15,-21-21-15,22 0 0,-22 0 0,21 0 16,-21 0-16,0-1 0,1-20 16,-1 21-16,0 0 0,-21 0 15,21-1-15,-21 1 0,0 0 0,0 42 16,0 0-1,-21 1-15,21-1 0,-21 21 0,21-21 16,0 0-16,0 22 0,0-22 0,0 0 16,0 21-16,0-20 0,0-1 0,0 0 15,21 0-15,-21 0 16,21-21-16,0 0 0,0 0 0,1 0 0,20 0 16,-21 0-16,0 0 0,22-21 15,-22 21-15,21-21 0,-21 0 16,22 0-16,-22-1 0,0 1 0,0-21 15,0 21-15,0-22 0,1 22 0,-22-21 16,21 0-16,-21 20 0,21 1 16,-21 0-16,0 0 0,0 42 15,0 0-15,0 0 16,0 1-16,-21 20 0,0-21 0,21 0 16,-22 22-16,22-22 0,0 0 15,0 0-15,0 0 0,0 0 0,0 1 0,0-1 16,0 0-16,0 0 15,22-21-15,-1 0 0,0 0 16,0 0-16,0 0 0,22 0 0,-22 0 16,0-21-16,0 0 0,0 21 0,0-21 15,1-1-15,-1 1 0,0 0 0,0 0 16,-21 0-16,21-22 0,-21 22 16,21-21-16,-21 21 0,22 0 0,-22-22 0,0 22 15,0 42 1,0 0-16,0 1 0,-22-1 15,1 0-15,21 0 0,-21 21 16,21-20-16,0 20 0,0-21 0,0 0 16,0 0-16,0 1 0,0-1 15,21 0-15,0 0 0,1 0 0,-1-21 16,0 0-16,21 21 0,-21-21 0,22 0 16,-22 0-16,21 0 0,-21 0 0,1-21 15,20 21-15,-21-21 0,0 0 0,0 0 16,1 0-16,-1-1 0,0-20 0,0 0 15,0-1-15,0-62 0,1 62 16,-22-20-16,21-1 0,0 1 16,0-1-16,0 1 0,0-1 0,1 1 15,-1 20-15,-21 1 0,0 0 16,21-1-16,-21 22 0,0 42 16,0 1-1,-21-1-15,0 21 0,-1 0 0,1 1 16,-21-1-16,21 22 0,0-22 0,21 21 15,-22 1-15,22-22 0,0 22 0,0-1 16,0-20-16,0-1 0,22 21 0,-1-20 16,0-1-16,-21-21 0,21 22 0,0-22 15,0 0-15,1 0 0,-1 0 0,0 0 16,0-21-16,0 0 16,0 0-16,1 0 0,-1 0 15,0 0-15,21 0 0,-21-21 0,1 0 16,-1 0-16,21-21 0,-21 20 0,0-20 15,22 0-15,-22-1 0,0 1 0,0-21 16,0-1-16,22 1 0,-22 20 0,21-84 16,-21 64-16,22-43 15,-22 21-15,-21 64 0,21-21 16,-21 21-16,0 42 16,-21 0-1,0 0-15,0 21 0,-1 1 16,-41 63-16,42-64 0,0 21 15,-1 64-15,22-63 0,0-1 16,0 1-16,0-22 0,0 1 0,0-1 16,22 0-16,-1 1 0,0-22 0,-21 0 15,21 0-15,21 21 0,-20-42 16,-1 0-16,0 0 16,0 0-16,0 0 0,0 0 0,1-21 15,-1 21-15,0-21 0,0 0 0,0-21 16,0 20-16,1 1 0,-22-21 15,0 21-15</inkml:trace>
  <inkml:trace contextRef="#ctx0" brushRef="#br0" timeOffset="44860.08">20870 8827 0,'0'0'0,"21"-22"15,1 22-15,-1 0 16,21 0-16,-21 0 0,22-21 0,-1 21 15,0 0-15,1 0 0,-1-21 0,0 21 16,1 0-16,-1 0 0,0 0 0,-21 0 16,22 0-16,-22 0 0,0 0 0,-21-21 15,-21 21 1,0 0-16</inkml:trace>
  <inkml:trace contextRef="#ctx0" brushRef="#br0" timeOffset="51484.12">14838 8086 0,'0'0'0,"-43"0"0,22-21 0,0 21 0,-21 0 16,21 0-16,-1 0 0,1 0 0,0 0 15,0 0-15,0 0 16,21 21-1,0 0 1,21-21-16,0 0 16,21 21-16,1-21 0,-1 0 0,22 0 15,20 21-15,-20-21 0,42 0 0,-22 0 16,22 0-16,-21 0 0,21 0 0,-22 0 16,22-21-16,-21 0 15,-1 21-15,-20-21 0,21 21 0,-22 0 0,1-21 16,-1 21-16,1 0 0,-22 0 15,0-22-15,-21 22 0,1 0 0,-1 0 16,0 0-16,0 0 16,0 0 15,0 0-31</inkml:trace>
  <inkml:trace contextRef="#ctx0" brushRef="#br0" timeOffset="52012.49">22034 7832 0,'-42'0'0,"84"0"0,-126 0 0,41 0 0,1-21 16,0 21-16,-1 0 0,22 0 0,0 0 16,-21-22-16,21 22 15,-1 0-15,44 0 16,20 0-16,0 0 16,1 22-16,20-22 0,22 0 0,-1 21 15,22-21-15,21 0 0,0 21 0,21-21 16,1 0-16,-1 21 15,-21-21-15,21 0 0,0 21 0,-21-21 16,0 0-16,0 0 0,-21 0 0,0 0 16,-22 0-16,-20 0 0,-1 0 0,-20 0 15,-22 0-15,0 0 0,0 0 16,-42 0 0,0 0-16,-21 0 0,-1 0 0,1 0 15,-22 0-15,1 21 0</inkml:trace>
  <inkml:trace contextRef="#ctx0" brushRef="#br0" timeOffset="52612.2">9969 10520 0,'-42'0'0,"84"0"0,-126 0 0,41 0 15,1 0-15,0 0 0,-1 0 0,1 0 16,0 0-16,21 0 0,-1 0 16,1 0-16,21 21 0,0 0 15,0 0-15,21-21 0,1 22 16,20-22-16,21 0 0,1 0 0,-1 21 16,22-21-16,21 0 0,0 0 15,0 0-15,-1 0 0,22 0 0,22 0 16,-22 0-16,21 0 0,0 0 0,-21 0 15,0 0-15,0 0 0,-21 0 0,21 0 16,-21 0-16,-22 0 0,22 0 16,-42 0-16,-1 0 0,1 0 0,-22 0 15,0 0-15,-21 0 0,1 0 16,-1 0-16</inkml:trace>
  <inkml:trace contextRef="#ctx0" brushRef="#br0" timeOffset="53072.93">17695 10033 0,'-21'0'0,"42"0"0,-63 0 0,21 0 0,0 0 15,-1 0-15,44 0 16,-1 0-16,21 0 16,0 0-16,22 0 0,-1 0 0,43 0 15,-21 0-15,42 0 0,0-21 0,21 21 16,-21 0-16,21 0 0,0-21 0,1 21 16,-1 0-16,0-21 0,0 21 0,-21 0 15,-21 0-15,0 0 0,-22-22 16,1 22-16,-21 0 0,-22 0 0,-21 0 15,0 0-15,-42 22 16,-21-22-16,-1 21 16,1-21-16,0 21 0</inkml:trace>
  <inkml:trace contextRef="#ctx0" brushRef="#br0" timeOffset="55996.67">5165 13293 0,'0'0'0,"0"-43"16,0 22-1,0 0-15,0 0 0,0 0 16,0 0-16,-22-1 0,22 1 16,-21 0-16,0 0 0,0 0 15,0 21-15,0-21 0,-22 21 0,22 0 16,-21 0-16,21 0 0,-22 0 0,1 21 15,0 0-15,-22 0 0,22 0 16,-1 22-16,1-22 0,0 21 16,-1 0-16,22 1 0,-21-1 0,21 0 15,0 22-15,-1-22 0,22 1 16,0-1-16,0 0 0,0 1 0,0-1 16,0-21-16,22 0 0,-1 0 15,0 1-15,21-22 0,-21 0 0,22 0 16,-1 0-16,-21 0 0,22-22 0,-1 1 15,0 0-15,1 0 0,-1-21 16,-21-1-16,21 1 0,1 21 0,-1-22 16,-21 1-16,22 0 0,-22-1 0,0 1 15,0 0-15,-21-1 16,0 1-16,0 0 0,0 21 0,0-22 16,0 22-16,0 0 0,0 42 31,0 0-31,0 0 0,0 22 15,0-22-15,-21 21 0,21-21 0,0 22 16,0-1-16,0-21 0,0 22 16,0-22-16,0 21 0,0-21 0,0 0 15,0 22-15,0-22 0,21 0 16,-21 0-16,21-21 0,0 0 16,1 0-16,-1 0 0,0 0 15,-21-21-15,21 0 0,0 0 16,0 0-16,1-1 0,20-20 0,-21 21 15,0-21-15,0 20 0,22-20 16,-22 0-16,0-1 0,21 1 0,-20 21 16,-1-21-16,21 20 0,-21 1 0,0 0 15,1 0-15,-1 21 16,0 21-16,-21 0 16,0 0-16,0 1 0,0-1 15,0 0-15,0 0 16,0 0-1,21-21-15,0 0 0,0-21 16,-21 0 0,0 0-16,22 0 0,-22-1 15,0 1-15,0 0 0,0 0 16,-22 0-16,1 0 0,0 21 16,0-22-16,0 22 0,0 0 0,-1 0 15,1 0-15,0 0 0,0 22 0,0-1 16,0 0-16,-1 0 0,1 0 15,0 22-15,21-22 0,0 21 0,0 0 16,0 1-16,0-1 0,0 0 0,0 1 16,0-1-16,0 22 0,0-22 15,0 0-15,21-21 0,0 22 16,1-22-16,20 21 0,-21-21 0,0-21 16,22 22-16,-1-22 0,-21 0 0,21 0 15,1 0-15,-22 0 0,21-22 16,1 1-16,-22 0 0,21 0 0,0-21 15,-20 20-15,20-20 0,-21 0 0,21-1 16,1 1-16,-22 0 0,21 21 16,1-22-16,-22 1 0,21 21 0,0-22 15,-20 22-15,20 0 0,-21 21 0,0-21 16,0 21-16,1 0 0,-1 0 16,-21 21 15,0 0 0,0-42 0,0 0-31,0 0 16,0 0-16,0-1 0,0 1 16,-21 21-16,-1 0 15,1 0-15,0 0 16,0 0-16,0 0 0,0 21 0,-1 1 15,1-1-15,0 0 0,0 0 0,0 21 16,0 1-16,-1-1 0,1 0 16,0 1-16,21-1 0,0 0 15,0 1-15,0-1 0,0 0 0,0 1 16,0-1-16,0-21 0,0 0 0,21 22 16,22-22-16,-22-21 0,21 21 15,0-21-15,1 0 0,20 0 0,-20 0 16,20 0-16,-21 0 0,22-21 0,-22 0 15,22 0-15,-22-1 0,0-20 0,22 21 16,-22-21-16,-21-1 0,22 1 16,-22 21-16,0-22 0,0 1 0,-21 0 15,21 21-15,-21-22 0,0 22 16,0-21-16,0 21 0,-21-1 16,0 22-16,0 0 0,0 0 0,0 0 15,-1 22-15,1-22 0,0 42 16,0-21-16,21 0 0,-21 22 0,0-1 15,21 0-15,-22 1 0,22-1 0,0 0 16,0 1-16,0-22 0,0 21 16,0 0-16,0-20 0,22-1 0,20 0 15,-21 0-15,0 0 0,0-21 16,22 0-16,-22 0 0,21 0 0,1 0 16,-22 0-16,21-21 0,0 21 0,-20-21 15,20 0-15,0-22 0,1 22 16,-1 0-16,0-21 0,1-1 0,-22 1 15,21 0-15,-21-1 0,22 22 16,-43-21-16,21 21 0,-21 0 0,0-1 16,0 1-16,0 0 0,-21 21 15,-1 0-15,22 21 0,-21 0 16,0-21-16,0 22 0,21-1 16,0 21-16,0-21 0,0 0 0,0 1 15,0-1-15,0 21 0,0-21 0,21 0 16,0 1-16,0-1 0,-21 0 0,22 0 15,-1 0-15,0-21 0,0 21 16,0 1-16,-21-1 16,-21-21-1,0 0-15,0 0 16,0 0-16,-22-21 0,1-1 16,21 22-16,-22-21 0,1 0 0,21 0 15,-21 0-15,20 21 0,1-21 0,0 21 16,0 0-16,21 21 31,21 0-31,0 0 16,0 0-16,1-21 0,-22 21 15,21 1-15,0-22 0,0 21 0,0-21 16,22 0-16,-1 0 16,0 0-16,-21 0 0,22 0 0,-1-21 15,0-1-15,1 1 0,-1 0 0,0 0 16,1 0-16,-1-22 0,0 22 0,1-21 15,-1 21-15,-21-22 0,22 22 16,-43-21-16,21 0 0,-21 20 0,0 1 16,0 0-16,0 0 0,0 0 0,0 0 15,-21 21-15,-1 0 16,1 0-16,21 21 16,0 0-16,0 0 0,0 0 0,0 0 15,0 22-15,0-22 0,0 0 0,0 21 16,0-20-16,0 20 0,0-21 15,0 0-15,0 0 0,0 1 0,0-1 16,0 0-16,0 0 0,-21 0 16,0-21-16,0 0 15,0 0-15,-1 0 0,1 0 16,0 0-16,0 0 0,-21-21 16,20 0-16,1 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4:31:43.29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5715 3725 0,'21'-21'0,"-42"42"0,42-63 0,0 21 16,0 21-16,-21-21 0,22 0 0,-22-1 16,0 1-16,0 0 15,0 0-15,0 0 16,0 0-16,0-1 15,0 1 1,0 42 31,0 1-47,0-1 16,0 21-16,0-21 0,-22 22 15,22-1-15,0 0 0,0 1 0,0 20 16,0 1-16,-21-1 0,21 1 0,0-1 15,0 22-15,0-22 0,0 1 16,0-1-16,0-20 0,0 20 0,0-21 16,0 1-16,21-1 0,-21-21 0,0 22 15,0-22-15,22 0 0,-22 0 16,0 0-16,0 0 0,0 1 16,21-22-1,0 0-15,-21-22 0,21 1 16</inkml:trace>
  <inkml:trace contextRef="#ctx0" brushRef="#br0" timeOffset="243.86">5376 4657 0,'-42'0'0,"84"0"0,-126 21 16,41 0-16,22 21 0,-21-20 16,21 20-16,-1-21 0,1 0 15,21 22-15,0-22 0,0 21 0,0-21 0,0 0 16,21-21-16,22 22 15,-22-1-15,21-21 0,1 0 0,-1 0 16,21 0-16,1 0 0,-1 0 16,22-21-16,-21-1 0,-1 1 0,1 0 15,-1 0-15,1 0 0,-1 0 0,-21-1 16,1 1-16,-22-21 0,21 21 16,-42 0-16,21-1 0,-21-20 0,0 0 15,0 21-15,0-22 0,-21 1 0</inkml:trace>
  <inkml:trace contextRef="#ctx0" brushRef="#br0" timeOffset="463.74">5397 3704 0,'0'0'0,"-21"-21"0,21-21 16,0 21-16,0-1 0,0 1 15,0 0-15,21-21 0,1 21 0,-1-1 16,21 1-16,0 0 0,1 0 15,-1 0-15,0 0 0,22-1 0,-22 1 16,22 21-16,-22 0 0,0 0 16,1 0-16,-1 0 0,0 0 0,1 0 15,-22 0-15,0 21 0,21-21 0,-20 22 16,-22-1-16,21 0 16</inkml:trace>
  <inkml:trace contextRef="#ctx0" brushRef="#br0" timeOffset="939.83">6413 3895 0,'0'0'0,"0"21"0,0 0 15,22 0-15,-1-21 0,-21 21 0,0 1 16,0 20-16,0-21 0,0 21 16,0 1-16,0-1 0,0 0 0,0 22 15,0-22-15,-21 22 0,-1-1 0,1-20 16,0 20-16,21-21 15,-21 1-15,21 20 0,-21-42 0,21 22 16,0-22-16,-21 0 0,21 0 0,0 0 16,0-42-1,0 0 1,0-21-16,0 21 0,0-22 0,21 1 16,0 0-16,0-1 0,0-20 15,0 20-15,1-20 0,-1 21 0,21-22 16,-21 1-16,0 20 0,22 1 15,-22 0-15,21 20 0,-21 1 16,22 0-16,-1 21 0,0 0 0,-20 0 0,20 21 16,0 0-16,-21 22 15,22-22-15,-22 42 0,0-20 0,0-1 16,0 22-16,-21-22 0,0 0 0,0 22 16,0-22-16,0 0 0,0 1 15,0-1-15,0 0 0,-21 1 0,0-22 16,0 0-16,21 21 0,-21-20 0,0-1 15,21-42 17,0-1-32,0 1 0,0-21 0,21 21 15,0-22-15</inkml:trace>
  <inkml:trace contextRef="#ctx0" brushRef="#br0" timeOffset="1231.74">7662 3598 0,'0'0'16,"0"-21"-16,0 0 0,0 0 0,0 0 0,0 42 31,-21 0-31,0 0 0,21 22 16,-21-1-16,0 0 0,21 22 16,-22-1-16,1 22 0,0-22 0,21 22 15,0 0-15,-21-1 0,21-20 0,-21 21 16,21-22-16,0-21 0,0 22 15,0-22-15,0 1 0,0-1 16,0-21-16,0 21 0,0-20 0,0-1 16,0 0-16,0 0 0,21-21 15,0 0-15,0 0 16,-21-21-16,21 0 0,-21 0 16,0-1-16,0-20 0,0 21 15</inkml:trace>
  <inkml:trace contextRef="#ctx0" brushRef="#br0" timeOffset="1403.64">7218 4382 0,'0'0'0,"-21"0"16,21 21-1,42-21 1,-21 0-16,0 0 16,22-21-16,20 21 0,-21-22 15,22 22-15,-1-21 0,1 21 0,-1-21 16,1 21-16,-22-21 0,22 21 0,-22 0 15,-21 0-15,0-21 0,1 21 16</inkml:trace>
  <inkml:trace contextRef="#ctx0" brushRef="#br0" timeOffset="1751.43">7832 4360 0,'21'0'15,"0"0"-15,0 0 0,0-21 0,0 21 16,22-21-16,-1 0 0,-21 0 16,22 0-16,-22-1 0,21 1 0,-21 0 15,-21 0-15,21 0 0,-21 0 0,0-1 16,0 1-16,-21 21 16,0 0-16,0 0 0,0 0 15,-22 21-15,22 1 0,-21 20 0,21-21 16,-22 21-16,22 1 0,0-1 15,0 0-15,0 1 0,21-1 16,-21 0-16,21 1 0,0-1 0,0-21 16,21 22-16,0-22 0,0 0 15,0 0-15,22 0 0,-22 0 0,21-21 16,0 0-16,1 0 0,-1 0 0,0 0 16,1 0-16,-22 0 0,21-21 0,-21 21 15,1-21-15,-1 0 0,0 0 16,-21 0-16</inkml:trace>
  <inkml:trace contextRef="#ctx0" brushRef="#br0" timeOffset="2079.25">8424 4255 0,'0'0'0,"0"-22"15,0-20-15,0 21 0,21 0 0,1 0 16,-1-1-16,0 1 0,0 21 16,21 0-16,1 0 0,-22 0 0,21 0 15,1 21-15,-22 22 0,21-22 0,-21 21 16,22-21-16,-22 22 0,-21-1 15,0 0-15,0 1 0,0-1 0,0 0 16,0-20-16,0 20 0,0-21 0,-21 0 16,-1 0-16,1 1 0,0-22 15,0 21-15,0-21 0,0-21 16,-1-1 0,22 1-16,0 0 0,0 0 15,0 0-15,0-22 0,22 1 16,-1 0-16,0-1 0,0 1 0,0 0 15,0-1-15,1-20 0,-1 21 0,0 20 16,0-20-16,0 21 0,0 0 16,1 21-16,-1 0 0,0 0 15,0 0-15,0 0 0,0 21 0,1-21 16</inkml:trace>
  <inkml:trace contextRef="#ctx0" brushRef="#br0" timeOffset="2671.99">9546 3768 0,'0'0'0,"0"-43"0,0 1 16,42-64 0,-42 64-16,0 21 0,0 0 0,0-1 15,0 44 1,-21-1-16,0 21 0,0 0 15,21 1-15,-21-1 0,0 22 16,21 20-16,-22 1 0,1 0 16,0 20-16,21-20 0,-21 21 0,0-21 15,0 20-15,-1 1 0,22 0 0,-21-21 16,0 21-16,0-1 0,0 1 16,0-21-16,-1 0 0,22 20 0,-21-20 15,-21 0-15,21-1 0,0 1 0,-1 0 16,1-1-16,0-20 0,0-1 0,-21 1 15,42-1-15,-22 1 0,1-22 16,21 1-16,0-1 0,0 0 0,0-21 16,0 1-16,0-1 0,21-21 0,1 0 15,-1 0-15,0 0 0,21-21 0,-21 21 16,22-43-16,-1 22 0,22 0 16,-22-21-16,21-1 0,-20 1 15,20 0-15,1-1 0,-1-20 0,-20-1 16,-1 1-16,0-1 0,1-20 0,-22 20 15,-21-21-15,0 22 0,-21-1 0,-1-20 16,-20 20-16,0 1 0,-22 20 16,1-20-16,-1 21 0,1-1 0,-1 1 15,1 21-15,-1-22 0,22 22 0,-22 0 16,22 0-16,21 21 0,-21-21 16,42 0-16,21-1 15,0 22-15,0-21 0,21 21 16,1-21-16,-1 0 0,0 21 15,1-21-15,-1 0 0,22-1 16,-22 22-16,21-21 0,-20 0 0,20 0 16,1 0-16</inkml:trace>
  <inkml:trace contextRef="#ctx0" brushRef="#br0" timeOffset="3119.7">10393 4233 0,'0'0'0,"0"-21"0,0 0 0,0 0 15,0 0-15,0 0 16,-21 21-16,-1 0 0,1 0 0,0 0 16,0 0-16,-21 21 0,20 0 15,-20 21-15,0-21 0,-1 22 0,1-1 16,-21 0-16,20 1 0,1-1 16,21 0-16,-22 1 0,22-1 0,0-21 15,21 22-15,0-22 0,0 0 0,0 0 16,0 0-16,21-21 0,0 0 15,1 0-15,20 0 0,-21 0 16,21 0-16,1 0 0,-1-21 0,0 0 0,1 0 16,-1 0-16,-21-1 0,22 1 0,-22-21 15,0 0-15,21-1 16,-21 22-16,1-21 0,-22-1 0,0 1 0,21 21 16,-21 0-16,0 0 0,0 42 31,-21 21-31,21-21 15,0 22-15,-22-22 0,22 21 0,-21-21 16,21 22-16,0-22 0,0 21 0,0-21 16,0 0-16,0 1 0,0 20 15,0-21-15,21 0 0,1 0 16,-1-21-16,0 0 0,0 0 0,0 0 16,0 0-16,22 0 0,-1 0 0,-21-21 15,22 0-15,-1 21 0</inkml:trace>
  <inkml:trace contextRef="#ctx0" brushRef="#br0" timeOffset="3371.56">11282 4149 0,'0'0'0,"0"-64"16,0 43-16,-21 21 0,-1 0 0,1 0 16,0 0-16,0 0 0,0 21 0,0 0 15,-1 1-15,-20-1 0,21 21 16,0 0-16,0-20 0,-1 20 0,1 0 15,21 1-15,0-22 0,-21 21 0,21 0 16,0-20-16,0 20 0,0-21 0,0 0 16,0 0-16,0 1 0,21-1 15,-21 0-15,21 0 0,1 0 16,20-21-16,-21 0 0,0 0 0,22 0 16,-1 0-16,-21 0 0,21 0 0,1 0 15,-22-21-15,21 21 0,-21-21 16</inkml:trace>
  <inkml:trace contextRef="#ctx0" brushRef="#br0" timeOffset="3751.7">11726 4233 0,'0'0'0,"-63"22"16,63-1-1,0 0-15,21-21 16,0 0-1,0 0-15,0 0 0,22 0 16,-22 0-16,21 0 0,-21-21 0,22 0 16,-1 21-16,-21-22 0,22 1 0,-22 0 15,0 0-15,0-21 0,0 20 16,0-20-16,-21 0 0,0 21 0,0-1 16,0 1-16,-21 0 0,0 0 0,0 21 15,-21 0-15,20 0 0,-20 21 16,0 0-16,-1 0 0,1 22 15,0-1-15,-1 0 0,1 1 0,21-1 16,0 0-16,0 22 0,21-22 0,0 1 16,0-22-16,0 21 0,21 0 15,21-20-15,-21-1 0,22 0 0,20 0 16,-21 0-16,1 0 0,20-21 0,-20 0 16,20 0-16,-21 0 0,22 0 0,-22 0 15,1 0-15,-22 0 0,21-21 16,0 0-16</inkml:trace>
  <inkml:trace contextRef="#ctx0" brushRef="#br0" timeOffset="5403.77">1778 4339 0,'0'0'0,"0"-21"16,0 0-16,0 0 0,-21 21 16,0 0-16,-1 0 15,22 42-15,-21-21 0,0 22 16,0-1-16,0 0 0,0 1 0,-1 20 16,1 1-16,0-1 0,0 1 15,0-1-15,0 1 0,-1-22 0,22 21 16,0-20-16,0-1 0,0-21 15,0 0-15,0 1 0,0-1 0,22-21 32,-1 0-32,0-21 0,0-1 0,0-20 15,0 0-15,22 21 16,-22-43-16,0 22 0,0-1 0,0-20 16,22 21-16,-22-1 0,0 1 15,0 0-15,-21 20 0,21 1 0,-21 0 16,22 0-16,-1 21 15,-21 21-15,0 0 0,0 0 16,0 22-16,0-1 0,0 0 0,21-20 16,-21 20-16,0 0 0,21 1 15,-21-22-15,0 0 0,0 21 0,21-42 16,0 21-16,1 1 16,-1-22-16,0 0 0,0 0 15,0-22-15,0 1 0,1 0 16,20-21-16,-21 21 0,21-22 0,-20 1 15,20 0-15,0-1 0,-21 1 0,22 0 16,-22-22-16,21 1 0,-21 20 16,1-20-16,-22 20 0,0 1 0,0 0 15,0 21-15,0-1 0,-22 22 16,1 0-16,0 0 0,0 0 0,0 22 16,0 20-16,-1-21 0,1 21 15,0 1-15,0-22 0,0 21 16,21 1-16,0-1 0,0 0 0,0 1 15,0-1-15,0-21 0,0 21 16,21-20-16,0 20 0,0-21 0,0 0 16,1-21-16,20 21 0,-21 1 15,21-22-15,1 0 0,-22 0 0,21 0 16,1 0-16,-1-22 0,-21 1 16,21 0-16,1 21 0,-22-21 0,21-21 15,-21 20-15,1 1 0,-1 0 0,-21 0 16,0 0-16,0 0 0,0-1 15,0 1-15,-21 21 16,-1 0-16,1 0 0,0 0 0,0 0 16,0 21-16,0 1 15,-1-1-15,1 21 0,21-21 0,0 0 16,0 22-16,0-22 0,0 0 16,0 0-16,0 22 0,0-22 0,21 0 15,1 0-15,-1-21 0,21 0 16,0 0-16,-20 0 0,20 0 15,0 0-15,1-21 0,-1 0 0,0 0 16</inkml:trace>
  <inkml:trace contextRef="#ctx0" brushRef="#br0" timeOffset="5844.52">3471 4614 0,'0'-21'16,"0"42"-16,0-63 0,0 21 15,-21 21-15,0 0 16,0 0-16,0 0 0,-1 21 15,1 0-15,0 0 0,0 1 0,21-1 16,-21 21-16,0-21 0,-1 22 16,22-22-16,0 21 0,0-21 0,0 0 15,0 1-15,0-1 0,0 0 0,22-21 32,-1 0-32,21 0 0,-21-21 0,0 0 15,22-1-15,-1 1 0,0-21 16,-20 0-16,20-1 0,0 1 0,1 0 15,-22-22-15,21 1 0,-21-1 16,0 1-16,1-22 0,-1 21 16,0-20-16,-21 20 0,0 1 0,0-1 15,0 22-15,0 0 0,0 20 0,-21 1 16,0 0-16,-1 21 0,1 0 16,0 21-16,0 22 0,0-1 0,0 0 15,-1 22-15,1-1 0,0 1 0,0 20 16,0-20-16,0 21 0,21-22 15,0 1-15,0-1 0,0-21 0,0 22 16,0-1-16,21-20 0,0-1 16,0 0-16,0 1 0,0-1 15,1 0-15,-1 1 0,0-22 0,0 0 16,0 21-16,0-20 0,1-1 16</inkml:trace>
  <inkml:trace contextRef="#ctx0" brushRef="#br0" timeOffset="6239.29">1566 6223 0,'0'0'0,"0"-21"0,0 0 15,0 0 1,21 21-16,22 0 15,-22 0-15,21 0 0,1 0 16,-1 0-16,0 0 0,1 0 0,-1 0 16,0 0-16,1 0 0,-1 0 15,0 0-15,1 0 0,-1 0 0,-21 0 16,21 0-16,-20 0 0,-44 0 31</inkml:trace>
  <inkml:trace contextRef="#ctx0" brushRef="#br0" timeOffset="6483.67">2053 6117 0,'0'0'0,"-21"0"0,0 0 15,0 21-15,21 1 16,0-1-16,-22 0 0,22 21 16,-21 1-16,0-1 0,21 21 0,-21 1 15,21-1-15,-21-20 0,0 20 16,-1 1-16,1-1 0,21-20 0,-21 20 15,0-21-15,0 1 0,21-1 16,0 0-16,-21 1 0,21-22 0,0 0 16,0 0-16,21-42 31,0 21-31,0-42 0,-21 21 16,21-1-16,0-20 0,22 0 15,-22-22-15</inkml:trace>
  <inkml:trace contextRef="#ctx0" brushRef="#br0" timeOffset="7675.9">2265 6223 0,'0'0'0,"0"-21"0,0 0 16,0 42-1,0 0 1,0 0-16,0 22 0,0-1 16,0 21-16,0-20 0,0 20 0,0-20 15,0 20-15,0 1 0,0-22 16,0 0-16,0 1 0,0-1 0,0 0 15,0 1-15,0-22 0,0 0 16,0 0-16,0 0 0,0 0 16,0-42 15,0 0-31,0 0 0,21 0 16,-21 0-16,21-22 0,0 22 0,0-21 15,1-1-15,-1 22 0,0-21 16,0 0-16,0 20 0,0 1 0,1 0 15,20 0-15,-21 21 0,0 0 16,0 0-16,1 0 0,-1 0 16,0 21-16,-21 0 0,0 0 0,0 1 15,21-1-15,-21 21 0,0-21 16,0 0-16,0 1 0,0 20 0,0-21 16,0 0-16,0 0 15,0 1-15,21-22 16,0 0-16,1 0 15,-1 0-15,21-22 0,-21 1 16,22 0-16,-22 0 0,21 0 0,-21 0 16,22-1-16,-22-20 0,0 21 0,0-21 15,0 20-15,-21 1 16,0 0-16,0 0 0,0 0 0,0 0 0,-21 21 16,0 0-1,0 0-15,21 21 0,-21 0 0,21 0 16,-22 0-16,22 22 0,0-22 0,0 0 15,0 21-15,0-21 0,0 1 16,0-1-16,22 0 0,-1 0 0,-21 0 16,21 0-16,0-21 0,-21 22 0,21-22 15,0 0-15,1 0 0,-1 0 16,0 0-16,0 0 0,0 0 16,0-22-16,1 1 15,-1 0-15,0 0 0,-21 0 16,21 0-16,0-1 0,-21-20 0,0 21 15,21 0-15,-21-22 0,22 22 16,-22 0-16,0 0 0,0 0 0,21 21 16,-21 21-1,0 0-15,0 0 16,0 0-16,-21 1 0,21 20 0,-22-21 16,22 0-16,0 22 0,0-22 0,0 0 15,0 0-15,0 0 0,0 0 16,22 1-16,-1-22 0,0 0 15,0 0-15,0 0 0,22 0 16,-22 0-16,0 0 0,21 0 16,-21-22-16,1 22 0,-1-21 0,0 0 15,0 0-15,0 0 0,0 0 0,-21-1 16,0-20-16,22 21 0,-22 0 16,21-22-16,-21 22 0,0 0 0,0 0 15,0 0-15,0 42 31,0 21-31,0-21 16,0 1-16,0-1 0,-21 21 16,21-21-16,0 0 0,0 1 0,0-1 15,0 0-15,0 0 0,21-21 16,0 0-16,0 0 16,0 0-16,0 0 0,1 0 15,-1 0-15,0-21 0,0 0 0,0 21 16,0-21-16,1-1 0,-1-20 15,0 21-15,0 0 0,0 0 0,0-22 16,1 22-16,-22 0 0,0 0 0,21 0 16,-21 42-1,0 0-15,0 0 16,0 0-16,0 22 0,0-22 0,-21 0 16,21 21-16,-22-21 0,22 1 15,-21-1-15,21 0 0,-21 0 0,0 0 16,21 0-16,0-42 31,21 21-31,0-21 16,0 0-16,1-21 0</inkml:trace>
  <inkml:trace contextRef="#ctx0" brushRef="#br0" timeOffset="8139.9">4127 4530 0,'0'0'0,"22"0"32,-1 0-32,21-21 0,0 21 15,22-22-15,-1 22 0,1-21 0,-1 21 16,1-21-16,-1 0 0,1 21 16,-1 0-16,1-21 0,-22 21 0,22 0 15,-43 0-15,21 0 0,-21 0 0,22 0 16,-22 21-16,-21 0 15,0 0-15</inkml:trace>
  <inkml:trace contextRef="#ctx0" brushRef="#br0" timeOffset="8523.79">4445 6583 0,'-21'0'0,"0"0"16,-1 0-16,22-21 15,0 0 1,0-22-16,0 22 0,22 0 0,-1-21 15,0-1-15,0 1 0,0 0 16,22-22-16,-22 1 0,21-1 0,0-21 16,1 1-16,-1-1 0,0-21 15,22 22-15,-1-22 0,-20 0 0,20 0 16,1 21-16,-22-20 0,22 20 0,-1 0 16,-21 22-16,1-1 0,-1 22 15,0 0-15,1 20 0,-22 1 16,0 0-16,21 21 0,-20 0 0,-1 0 15,0 0-15,0 0 0</inkml:trace>
  <inkml:trace contextRef="#ctx0" brushRef="#br0" timeOffset="9015.98">4911 5144 0,'21'0'16,"0"-22"-16,21 22 0,-21-21 0,1 0 15,-1 21-15,21-21 0,0 0 16,-20 21-16,20-21 0,-21-1 0,21 1 15,-20 21-15,-1-21 0,0 21 0,-21-21 16,0 42 0,-21 0-16,0 22 15,-1-22-15,1 21 0,0 0 16,-21 1-16,21-1 0,-1 0 16,-20 1-16,21-1 0,0 0 0,21-20 15,-21 20-15,21-21 0,0 0 16,0 0-16</inkml:trace>
  <inkml:trace contextRef="#ctx0" brushRef="#br0" timeOffset="9500.9">4889 4085 0,'0'0'0,"22"0"16,-1 21-16,21 1 0,-21-22 0,22 21 16,-1-21-16,-21 0 0,21 0 15,-20 0-15,20 21 0,-21-21 0,0 0 16,0 0-16,-42 0 31,0 21-15,0 0-16,0 0 0,-22 1 15,22-1-15,0 21 0,-21-21 0,21 22 16,-22-1-16,22 0 0,0 1 16,0-22-16,0 21 0,-1 0 15,1-20-15,0 20 0,0-21 0,21 21 16,-21-20-16</inkml:trace>
  <inkml:trace contextRef="#ctx0" brushRef="#br0" timeOffset="10140.15">1693 8911 0,'0'43'0,"0"-86"0,0 107 15,-21-22-15,21 0 0,0 1 0,-21-1 16,21 22-16,0-1 0,0-21 15,-21 22-15,0-1 0,-1 22 0,1-21 16,0-1-16,0 1 0,0-1 16,0-21-16,-1 22 0,1-22 0,21 1 15,0-1-15,0 0 0,0-21 16,-21 1-16,21-1 0,0 0 0,0-42 31,0-22-15,0 22-16,0 0 0,0-21 15,0-1-15</inkml:trace>
  <inkml:trace contextRef="#ctx0" brushRef="#br0" timeOffset="10495.95">1418 9059 0,'0'0'0,"0"-21"0,-21 21 0,21-21 16,0 0-1,21 21-15,21-21 16,-20 0-16,20-1 0,0 1 0,1 0 15,-1 0-15,21 0 0,-20 0 0,20-1 16,-20 22-16,20-21 0,-21 0 16,1 21-16,-1 0 0,-21-21 0,22 21 15,-22 0-15,-21 21 16,0 0 0,-21 0-1,-1-21-15,1 22 0,0-22 0,-21 21 16</inkml:trace>
  <inkml:trace contextRef="#ctx0" brushRef="#br0" timeOffset="10739.81">1545 9546 0,'21'0'15,"0"0"1,1-21-16,-1 21 16,0-21-16,21 21 0,-21-21 0,22 21 15,-22-21-15,21 21 0,-21 0 16,1-22-16,20 22 0,-21-21 0,0 21 16,0 0-16,1 0 0,-1 0 15,0 0-15,0 0 0</inkml:trace>
  <inkml:trace contextRef="#ctx0" brushRef="#br0" timeOffset="11363.96">2180 9525 0,'-21'0'0,"21"-21"15,0 0 1,0 0-16,0-1 15,21 22 1,0 0-16,0 0 0,1 0 0,20 0 16,-21 0-16,0 0 0,22 0 15,-22 0-15,21 0 0,-21 22 0,0-1 16,22 0-16,-22 0 16,0 21-16,0-20 0,-21 20 0,0 0 15,0-21-15,0 22 0,0-1 0,0-21 16,0 22-16,-21-22 0,21 0 15,-21 0-15,0 0 0,0 0 0,-1 1 16,1-22-16,0 0 16,21-22-1,0 1-15,0 0 0,0 0 0,0 0 16,21-22-16,0 22 0,1-21 16,-22 21-16,21-22 0,21 1 0,-21 0 15,0-1-15,1 1 0,-1 0 0,21-1 16,-21 22-16,22-21 15,-22 21-15,0 0 0,0-1 0,0 22 16,0 0-16,1 0 0,-1 0 16,0 22-1,-21-1-15,0 0 0,0 0 16,0 0-16,0 22 0,0-22 0,0 0 16,0 0-16,0 0 0,0 0 15,-21 1-15,21-1 0,0 0 0,0 0 16,0 0-16,0 0 0,-21 1 15,21-1-15,0 0 0,0 0 0,-22 0 16,22 0-16,0 1 0,0-1 16,0 0-1,0-42 17,0 0-32,0-1 15,22 1-15,-22 0 0</inkml:trace>
  <inkml:trace contextRef="#ctx0" brushRef="#br0" timeOffset="11691.77">3048 9250 0,'0'-21'0,"0"42"0,0-63 0,0 20 15,0 1 1,-21 21 15,21 21-15,-21-21 46,21 22 16,0-1-78</inkml:trace>
  <inkml:trace contextRef="#ctx0" brushRef="#br0" timeOffset="13167.89">3704 9462 0,'0'-22'0,"0"1"15,0 0-15,-21 0 0,0 0 16,0 21-16,-1 0 0,1-21 15,0 21-15,-21 0 0,21 0 0,-22 0 16,22 21-16,0 0 0,-21 0 0,20 0 16,-20 0-16,21 1 0,0 20 15,0 0-15,-1-21 0,1 22 16,0-1-16,21-21 0,0 22 0,0-22 16,0 0-16,0 0 0,0 0 15,21-21-15,0 0 0,1 0 16,-1 0-16,21 0 0,-21 0 0,22-21 15,-22 21-15,21-21 0,0-21 16,1 20-16,-1 1 0,0-21 0,-20 0 16,20 20-16,0-20 0,-21 0 0,22-1 15,-22-20-15,0 21 0,0-22 16,0 1-16,1-1 0,-22 1 0,0 20 16,0-20-16,0-1 0,0 22 15,0 0-15,0 20 0,0 1 16,0 0-16,-22 21 0,1 0 0,0 21 15,0 0-15,-21 22 0,20-1 0,1 0 16,0 22-16,-21-1 0,21-20 16,-1 20-16,1 1 0,0-22 0,21 22 15,0-22-15,0 0 0,0 1 16,0-1-16,0-21 0,21 21 0,0-20 16,1-1-16,-1 0 0,21 0 0,-21-21 15,22 0-15,-1 0 0,-21 0 16,21 0-16,1 0 0,-1 0 0,-21 0 15,22-21-15,-1 0 0,-21 0 0,21-1 16,-20 1-16,-1 0 16,0 0-16,0 0 0,0 0 0,-21-1 15,0 1-15,0 0 0,0 0 0,-21 21 16,0 0-16,0 0 16,-22 0-16,22 0 0,0 0 15,0 21-15,-21 0 0,20 0 0,1 1 16,0-1-16,0 0 0,21 0 0,0 21 15,-21-42-15,21 22 0,0-1 16,0 0-16,21-21 16,0 0-16,0 0 15,0 0-15,1 0 0,-1-21 16,0 0-16,0-1 0,0 1 16,0 0-16,-21 0 0,22 0 0,-1 0 15,0-1-15,-21 1 0,21 21 16,-21-21-16,0 42 15,0 0 1,0 1-16,-21 20 16,21-21-16,-21 0 0,21 0 0,0 1 15,0-1-15,0 0 0,0 0 0,0 0 16,0 0-16,21-21 16,0 0-16,0 0 15,0 0-15,1 0 0,20-21 0,-21 21 16,21-21-16,-20 0 0,20 0 15,-21 0-15,0-1 0,0 1 16,22 0-16,-43 0 0,21 0 0,0 0 16,-21-1-16,21 1 0,-21 0 15,0 42 17,0 0-32,0 1 0,0-1 15,-21-21-15,21 21 0,0 0 0,0 0 16,0 0-16,0 1 15,0-1-15,0 0 0,21 0 16,0-21-16,1 0 16,-1 0-16,0 0 15,0 0-15,0-21 0,0 0 0,1 0 16,-1 21-16,0-22 0,0 1 0,-21 0 16,21 0-16,-21 0 0,21 0 0,-21-1 15,22 1-15,-22 0 0,0 0 16,0 0-16,0 0 15,0 42 1,0 0 0,0 0-16,-22 0 0,1 0 0,0 22 15,21-22-15,-21 21 0,0-21 16,0 22-16,21-1 0,-22-21 0,1 22 16,0-1-16,0 0 0,0 1 15,0 20-15,21-21 0,0 1 0,0-1 16,-22 0-16,22 1 0,-21 20 0,21-20 15,0-1-15,0 0 0,0 22 16,0-22-16,-21 0 0,21-20 0,-21 20 16,21-21-16,0 0 0,-21 0 0,0 1 15,-1-22-15,1 0 0,0 0 16,0 0-16,0 0 0,-22 0 16,22 0-16,0 0 0,0-22 0,0 1 15,0 0-15,-1 0 0,1 0 0,0 21 16,21-21-16,-21-1 0,21 1 15,0 0-15,0 0 0,0 0 16,0 0-16,0-22 0,0 22 0,21 0 16</inkml:trace>
  <inkml:trace contextRef="#ctx0" brushRef="#br0" timeOffset="13609.64">5080 9525 0,'-42'0'15,"42"-21"-15,21 21 16,0-21 0,0 21-16,21 0 0,-20 0 15,-1-21-15,21 21 0,-21 0 0,22 0 16,-22-22-16,21 22 0,-21-21 0,22 21 15,-22 0-15,0 0 0,0-21 0,-21 0 32,-21 0-17,0 21-15,0 0 0,-1 0 16,1 0-16,0 0 16,42 21 15,0-21-31,1 21 0,-1-21 15,0 21-15,0 0 0,0-21 16,0 22-16,-21-1 0,0 0 0,0 0 16,0 0-16,0 0 0,0 1 0,-21-22 15,0 21-15,0 0 0,0 0 0,-22 0 16,22-21-16,0 21 0,0-21 16,-21 0-16,20 0 0,1 0 0,0 0 15</inkml:trace>
  <inkml:trace contextRef="#ctx0" brushRef="#br0" timeOffset="14327.73">6667 8721 0,'0'0'16,"22"-43"-16,-22 1 0,21 0 0,0 21 0,0-22 16,0 22-16,-21 0 0,21 0 15,-21 0-15,-21 21 16,0 42-16,0-21 16,0 21-16,-22 22 0,22-1 15,0 1-15,-21 21 0,21-22 16,-22 22-16,22-1 0,0-20 0,-21 21 15,20-22-15,1 1 0,0-22 0,0 21 16,0-20-16,0-1 0,21-21 16,0 0-16,0 22 0,0-22 15,0-42 1,0 0 0,0-1-16,21 1 0,0-21 0,-21 0 15,21-1-15,0 1 0,0 0 0,1-22 16,20 1-16,-21-1 0,0 1 15,22-22-15,-22 21 0,21-20 16,-21 20-16,22 1 0,-22-1 0,0 22 16,0 0-16,0 20 0,-21 1 0,21 0 15,-21 42 1,0 0-16,0 22 0,0-1 0,0 22 16,0-22-16,0 21 0,0 1 0,0-1 15,0 1-15,0-22 0,0 22 16,-21-22-16,21 0 0,-21 1 0,21-1 15,0-21-15,0 22 0,0-22 0,-21 0 16,0 0-16,21 0 0,-21-21 16,-1 0-16,1 0 15,0 0-15,0 0 0,0 0 0,-22 0 16,22-21-16</inkml:trace>
  <inkml:trace contextRef="#ctx0" brushRef="#br0" timeOffset="14851.96">6265 9229 0,'21'-21'15,"1"21"1,-1 0-16,21 0 0,0-22 0,1 1 16,20 21-16,1-21 0,-22 0 15,43 0-15,-22 0 0,1-1 16,-1 1-16,1 0 0,-1-21 0,1-1 16,-1 22-16,-20-21 0,20 0 15,-42-22-15,22 22 0,-22-1 0,0 1 16,0-21-16,-21 20 0,0 1 0,0 0 15,0 20-15,0-20 0,0 21 0,-21 21 16,0 0 0,21 21-16,-21 0 0,-1 0 0,22 22 15,0-1-15,-21 0 0,21 22 0,-21-1 16,21 1-16,0-1 0,0-20 16,0 20-16,0 1 0,0-22 0,0 22 15,0-22-15,0 0 0,0 1 0,0-22 16,0 0-16,0 21 0,0-21 15,0 1-15,0-44 47,21 1-47,0 0 0,1-21 0,-1 21 16,0-22-16,21 22 0,-21-21 16,22 21-16,-22-1 0,21 1 0,1 0 15,-22 21-15,0 0 0,0 0 0,0 0 16,0 21-16,-21 0 0,22 22 15,-22-22-15,0 0 0,0 21 0,-22-20 16,1-1-16,0 0 0,-21 21 0,21-21 16,-22 1-16,1-1 0,0 0 15,-1 0-15,22-21 0,-21 21 16,21-21-16,-1 0 0,1 0 0,21-21 16</inkml:trace>
  <inkml:trace contextRef="#ctx0" brushRef="#br0" timeOffset="15463.61">8996 8615 0,'0'21'0,"0"-42"0,21 0 0,-21 0 16,0-1-16,0 1 0,-21 21 16,0 0-16,-1 0 0,-20 21 15,0 1-15,-1-1 0,-20 0 16,21 0-16,-1 21 0,1-20 0,0 20 16,-1-21-16,22 21 0,0-20 0,21-1 15,0 21-15,0-21 0,0 0 16,0 1-16,21-1 0,0-21 15,0 0-15,22 0 0,-22 0 16,21 0-16,-21 0 0,1 0 0,20 0 16,-21 0-16,0 0 0,0 0 0,1 0 15,-44 0 1,1 0 0,-21 0-16,0 21 0,-1-21 0,1 21 15,0-21-15,-1 21 0,22-21 16,-21 21-16,21-21 0,-1 0 0,1 0 15,0 22-15,42-22 32,0 21-32,22-21 15,-22 0-15,0 21 16,0 0-16,0-21 0,22 21 0,-22 0 16,-21 1-16,21 20 0,-21-21 0,0 0 15,0 22-15,0-22 0,0 21 16,0 0-16,-21 1 0,0-1 0,0 0 15,-22-20-15,22 20 0,0 0 0,-21-21 16,20 22-16,1-22 0,0 0 0,21 0 16,0 0-1,0-42 1,21 21-16,22-21 0,-22 0 16</inkml:trace>
  <inkml:trace contextRef="#ctx0" brushRef="#br0" timeOffset="16516.03">9800 8636 0,'0'0'0,"-21"0"0,0 0 0,42 0 46,0-21-46,0 21 0,0-21 0,22 21 16,-22-21-16,21 21 0,1-22 16,-22 22-16,21-21 0,0 0 15,-20 0-15,-1 0 0,21 0 0,-42-22 16,21 22-16,-21-21 0,0 21 0,0-1 16,0-20-16,-21 21 0,0 21 0,-21-21 15,-1 21-15,1 0 0,0 0 16,-22 21-16,22 0 0,-22 0 0,22 0 15,-22 22-15,22-22 0,0 21 0,-1 1 16,22-1-16,0 21 0,0-20 16,0-1-16,21 0 0,0 1 15,0-1-15,0-21 0,0 22 0,0-1 16,21-21-16,0 0 0,0 0 0,0 1 16,1-1-16,20 0 0,-21-21 15,21 0-15,1 0 0,-22 0 0,21 0 16,-21 0-16,22 0 0,-22-21 0,-21 0 15,-21 21 1,0 0 0,-22 21-16,1-21 0,0 21 0,-1 0 15,1 0-15,0 22 0,-1-22 0,1 0 16,21 0-16,0 0 0,-22 0 0,43 1 16,-21-1-16,21 0 15,0 0-15,21-21 16,0 0-16,1 0 15,-1 0-15,21 0 0,-21 0 0,22-21 16,-1 21-16,0-21 0,1 0 0,-1-1 16,0 22-16,1-21 0,-1 0 15,-21 0-15,21 0 0,-20 0 0,-1-1 16,0 22-16,0 0 0,0-21 0,-21 42 31,0 1-31,-21-1 16,21 0-16,0 0 0,-21 0 0,0-21 15,21 21-15,0 1 0,0-1 16,0 0 0,21-21-16,0 0 15,0 0-15,0 0 0,1 0 16,-1 0-16,0-21 0,0 21 0,0-21 16,0-1-16,1 22 0,-1-21 0,0 0 15,-21 0-15,21 0 0,-21 0 16,21 21-16,-21-22 15,0 44 1,0-1-16,0 0 16,0 0-16,0 0 15,0 0 1,21-21 0,1 0-1,-1 0-15,0 0 0,0 0 16,0 0-16,0 0 0,1 0 15,-1 0-15,0 0 0,0 0 0,0 0 16,0 0-16,1 0 16,-1-21-16,0 21 0,0-21 15,0 21-15,-21-21 0,21 0 16,-21 0-16,22 21 16,-22-22-16,0 1 0,0 0 15,21 0-15,-21 0 0,21 21 16,-21-21-16,21-1 0,0 22 0,0-21 15,1 21-15</inkml:trace>
  <inkml:trace contextRef="#ctx0" brushRef="#br0" timeOffset="17311.73">11007 8869 0,'-22'0'0,"1"0"16,0 0-16,-21 0 0,21 21 0,-1-21 15,1 0-15,0 21 0,0-21 0,-21 21 16,20 1-16,1-1 15,0 0-15,0 0 0,0 0 0,21 0 16,-21 1-16,21 20 0,0-21 0,0 0 16,0 0-16,0 1 0,0-1 15,21-21-15,0 0 0,0 21 16,0-21-16,22 0 0,-22 0 16,21 0-16,0 0 0,-20 0 0,20 0 15,0 0-15,1 0 0,-22-21 0,21 21 16,0-21-16,-20 21 0,20-22 0,-21 22 15,21-21-15,-20 0 0,-1 0 0,21 0 16,-42 0-16,21-1 0,0 22 16,1-21-16,-22 0 0,0 0 15,-22 21 1,-20 0-16,21 0 16,-21 21-16,20 0 0,-20 0 0,0 1 15,-1-1-15,22 0 0,-21 0 16,21-21-16,0 21 0,-1 0 0,22 1 15,-21-22-15,21 21 0,0 0 16,21-21 0,1 0-16,20 0 0,-21 0 15,0 0-15,22 0 0,-22-21 16,0 21-16,21-21 0,-21-1 0,1 22 16,-1-21-16,0 21 0,0-21 15,0 0-15,0 21 0,1 0 16,-22 21 15,0 0-31,0 0 16,0 1-16,0-1 0,0 0 15,0 0-15,21 0 16,0-21-16,0 0 0,0 0 16,0 0-16,1 0 0,-1 0 0,21 0 15,-21 0-15,22 0 0,-22 0 16,21-21-16,-21 21 0,0-21 0,1 21 15,-1-21-15,0 0 0,0 21 16,0-22-16,0 1 0,-21 0 0,22 21 16,-22-21-16,0 42 15,0 0-15,-22-21 16,1 21-16,0 1 0,0 20 0,0-21 16,0 0-16,21 22 0,-22-22 15,1 0-15,0 21 0,21-21 0,0 1 16,-21 20-16,0-21 0,21 0 0,-21 0 15,21 1-15,0-1 0,-22 0 0,22 0 16,-21 0-16,21 0 0,0 1 16,0-1-16,0 0 0</inkml:trace>
  <inkml:trace contextRef="#ctx0" brushRef="#br0" timeOffset="18219.64">4699 10795 0,'0'0'0,"-21"0"0,0 21 16,-1-21-16,1 0 15,0 0 1,21 21-16,0 1 31,21-22-15,0 0-1,1 0-15,-1 0 16,0 0-16,0 0 0,0 0 0,0 0 16,1 0-16,-1 0 0,0 0 15,21 0-15,-21 0 0,22-22 0,-1 22 16,0 0-16,22-21 0,-22 21 16,22-21-16,20 21 0,-20-21 0,21 21 15,20 0-15,1-21 0,0 21 0,0 0 16,21-21-16,21 21 0,0 0 15,0-22-15,22 22 0,-1 0 0,0 0 16,1-21-16,20 21 0,-20-21 0,20 21 16,1-21-16,20 21 0,-20-21 0,-1 0 15,1 21-15,-1-22 0,-20 1 0,20 21 16,-21-21-16,-20 0 0,-1 21 16,0-21-16,-21 21 0,-21 0 0,0-21 15,-22 21-15,1 0 0,-22 0 0,1-22 16,-22 22-16,1 0 0,-1 0 15,-21-21-15,0 21 0,0 0 0,-21-21 16,0 0 0,-21 21-1,-21 0-15,21 0 0,-22 0 16,-20 0-16,-1-21 0,1 21 0,-22 0 16,1 0-16</inkml:trace>
  <inkml:trace contextRef="#ctx0" brushRef="#br0" timeOffset="18887.25">4847 11091 0,'-42'0'0,"84"0"15,-127 0-15,64 0 0,0 0 0,0 0 16,0 0-16,0 0 0,-1 0 16,44 0 46,-1 0-62,21 0 16,-21 0-16,22 0 0,-1-21 0,0 21 15,22 0-15,-22 0 0,0-21 0,22 21 16,-1 0-16,1 0 0,-1-21 0,1 21 16,21 0-16,-22 0 0,22-21 0,21 21 15,-22 0-15,22 0 0,-21-21 16,21 21-16,21 0 0,-22 0 15,22 0-15,0 0 0,0-22 0,22 22 0,-1 0 16,-21-21-16,21 21 0,0 0 16,0 0-16,22-21 0,-22 21 0,0-21 15,0 21-15,0-21 0,0 21 0,1-21 16,-22-1-16,21 22 0,0-21 0,-21 0 16,21 21-16,-21-21 0,-21 21 15,21 0-15,-21 0 0,0 0 0,-1-21 16,-20 21-16,0 0 0,-1 0 0,-20 0 15,-1 0-15,-20 0 0,-1 0 0,0 0 16,1 0-16,-22 0 0,0 0 16,0 0-16,0 0 0,1 0 0,-1 0 15,0 0 17,-21-21-17,0-1 1,0 1-16,0 0 15</inkml:trace>
  <inkml:trace contextRef="#ctx0" brushRef="#br0" timeOffset="19379.98">10139 10075 0,'0'0'0,"21"22"0,0-22 0,21 21 0,-20-21 16,-1 21-16,21 0 0,-21-21 15,0 21-15,22 0 0,-22-21 0,21 22 16,-21-22-16,22 0 0,-1 21 0,-21-21 16,22 0-16,-22 0 0,0 0 0,0 0 15,0 0-15,0 0 0,1 0 0,-1 0 16,0 0-16,-21 21 16,0 0-16,0 0 15,0 0-15,0 1 0,-21 20 16,0-21-16,-1 21 0,-20-20 0,21 20 15,0-21-15,-22 21 0,22 1 0,-21-22 16,0 21-16,20 1 0,-20-22 0,21 0 16,-21 21-16,20-21 0,-20 1 15,21-1-15,0 0 0,-22 0 0,22 0 16,0 0-16,0 1 0,0-1 16,0-21-16,-1 21 0,22 0 0,0 0 15,-21-21-15</inkml:trace>
  <inkml:trace contextRef="#ctx0" brushRef="#br0" timeOffset="20383.74">19029 4297 0,'0'0'0,"0"-21"0,0 0 16,0-1-16,-21 1 16,-1 21-16,1 0 15,0 0 1,21 21-16,-21 1 0,21 20 16,-21 0-16,21 1 0,0-1 0,0 21 15,-21 1-15,21-1 0,-22 22 0,22 0 16,-21-1-16,21 1 0,0 0 15,0-1-15,-21-20 0,21 21 0,0-22 16,-21 1-16,21-1 0,0 1 0,0-1 16,0-21-16,0 1 0,0-1 15,0-21-15,0 22 0,0-22 0,0 0 16,0 0-16,-21-21 31,21-21-31,-21 21 0,-1-21 16,22-22-16,0 22 0,-21-21 0</inkml:trace>
  <inkml:trace contextRef="#ctx0" brushRef="#br0" timeOffset="21087.34">18161 4509 0,'0'-22'0,"0"44"0,0-86 0,0 43 15,0-21-15,21 20 0,0-20 0,0 0 16,1 21-16,-1-22 0,21 1 16,0 0-16,1 20 0,-1-20 0,0 21 15,1-21-15,20 20 0,-20 22 0,-1 0 16,21 0-16,-20 0 0,-1 0 16,0 22-16,-20-1 0,20 21 0,0 0 15,-21 22-15,1-1 0,20 1 16,-21-1-16,0 1 0,0-1 0,-21 22 15,0-21-15,22-1 0,-22 1 16,21 20-16,-21-20 0,0-22 0,0 22 16,21-22-16,-21 0 0,21 1 0,-21-1 15,0-21-15,0 21 0,0-20 0,0-1 16,0 0-16,0 0 16,0-42-1,0 0-15,0 0 16,0-1-16,0 1 0,0-21 0,0 0 15,0-1-15,0 1 0,21-22 16,-21 1-16,21-22 0,-21 22 0,22-1 16,-1-20-16,21-1 0,-21 0 15,22 1-15,-22-1 0,21 0 0,0 22 16,1-1-16,-22 1 0,21 20 16,1 1-16,-1 0 0,-21 21 0,21-1 15,-20 1-15,-1 21 0,0 0 0,0 0 16,0 0-16,0 21 0,1 1 15,-1-1-15,0 42 0,-21-20 0,0 41 16,0-20-16,0 20 0,0 1 0,0-21 16,0 20-16,-21 1 0,0 21 15,-1-22-15,-20 1 0,21 0 0,0-1 16,0 1-16,-1-21 0,1-1 16,21 1-16,0-22 0,0 21 0,0-20 15,-21-22-15,21 21 0,0 1 0,0-22 16,0 21-16,-21-21 0,21 0 15,0 1-15,0-1 0,0 0 16,-21-21-16,21 21 16,21-42-1,0 0-15,-21 0 0,42-1 16,-20 1-16,-1 0 0</inkml:trace>
  <inkml:trace contextRef="#ctx0" brushRef="#br0" timeOffset="21775.86">20278 5271 0,'0'0'0,"-22"21"15,1 0-15,0 0 16,0 0-16,0 0 0,21 1 16,0-1-16,0 0 0,0 0 0,-21 0 15,21 0-15,0 1 0,0-1 0,0 0 16,0 0-16,0 0 15,21 0-15,0-21 32,-21-21-17,0 0-15,0 0 0,0 0 16,0 0-16,-21-1 0,21 1 0,-21 0 16,21-21-16,0 21 0,0-1 0,0-20 15,0 21-15,0-21 0,0 20 0,21-20 16,0 21-16,0 0 0,0 0 15,0 21-15,1-22 0,20 22 0,-21 0 16,0 0-16,22 0 0,-22 0 0,0 0 16,0 22-16,0-1 0,0 0 0,-21 0 15,22 21-15,-22-20 0,21-1 16,-21 21-16,0-21 0,0 0 16,0 22-16,0-22 0,0 0 0,0 0 15,0 0-15,0 1 0,0-1 0,0 0 16,-21-21 15,-1 0-31,22-21 16,0 0-16,0-1 0,0 1 15,0 0-15,0 0 0,0 0 0,0-22 16,22 22-16,-1-21 0,0 21 16,21-22-16,-21 22 0,1-21 15,20 21-15,-21 0 0,0-1 0,0 1 0,22 21 16,-22 0-16,0 0 0,0 21 15,0 1-15,-21-1 16,22 0-16,-22 21 0,0-21 0,0 1 16,0 20-16,0-21 0,0 0 0,0 0 15,0 1-15,0-1 0,-22 0 0,1 0 16,21 0-16,-21-21 0,21 21 16,0 1-16,-21-22 0,42 0 46,0 0-46,0 0 0,22-22 0</inkml:trace>
  <inkml:trace contextRef="#ctx0" brushRef="#br0" timeOffset="23224.14">21526 5249 0,'0'0'0,"0"-21"0,0 0 16,0 0-16,0 0 15,-21 21-15,0 0 0,0 0 0,0 0 16,0 0-16,-22 0 0,22 0 0,0 21 16,0-21-16,-22 21 0,22 0 0,0 0 15,-21 22-15,21-22 0,-1 0 16,1 0-16,0 22 0,0-22 0,21 0 16,0 0-16,0 0 0,0 0 15,0 1-15,0-1 0,0 0 0,0 0 16,21-21-16,0 21 0,0-21 15,1 0-15,-1 0 0,0 0 16,21 0-16,-21-21 0,1 0 0,20 21 16,-21-21-16,0 0 0,22-1 0,-22-20 15,0 21-15,0-21 0,21-1 0,-20 1 16,-1 0-16,0-22 0,0 22 16,0-22-16,0-20 0,1 20 0,-22 1 15,21-1-15,0-21 0,-21 22 0,21-1 16,-21 1-16,0-22 0,0 22 15,0-1-15,0 22 0,0-22 16,0 22-16,0 0 0,0 21 0,-21-1 16,0 1-16,0 21 0,-1 0 15,1 21-15,0 1 0,0-1 0,-21 21 16,20 0-16,1 22 0,0-22 0,0 22 16,0-22-16,21 22 0,-21-1 0,21 1 15,0-1-15,0 1 0,0-1 16,0 1-16,0-1 0,0 1 0,0-1 15,0-21-15,21 1 0,-21 20 0,21-20 16,0-22-16,0 21 0,0-21 0,1 22 16,-1-22-16,0 0 15,0 0-15,0 0 0,22-21 0,-22 21 16,21-21-16,-21 0 0,22 0 0,-22 0 16,21 0-16,0 0 0,1 0 0,-22-21 15,21 21-15,-21-21 0,22 0 0,-22 0 16,0 0-16,0-1 0,0 1 15,1-21-15,-1 21 0,0-22 0,0 22 16,-21-21-16,0 21 0,0 0 0,0-1 16,0-20-16,0 21 0,-21 0 15,0 21-15,0 0 0,-1 0 16,1 0-16,0 0 0,0 21 0,0 0 16,0 0-16,-1 0 0,1 1 15,0-1-15,0 21 0,0-21 0,0 0 16,21 1-16,0-1 0,0 0 15,0 0-15,0 0 0,0 0 16,0 1-16,21-22 16,0 0-16,0 0 0,0 0 15,0 0-15,1 0 0,-1 0 16,0-22-16,0 1 0,0 0 0,0 0 16,1 0-16,-1 0 0,0-22 15,0 22-15,0-21 0,0 21 0,1-1 0,-22-20 16,0 21-16,21 21 0,-21-21 15,21 21-15,-21 21 16,0 0 0,0 0-16,0 0 0,-21 22 0,21-22 15,0 21-15,-21-21 0,21 1 0,0 20 16,0-21-16,0 0 0,0 0 16,21 1-16,0-1 0,0 0 0,0 0 15,22-21-15,-22 21 0,0-21 0,0 0 16,21 0-16,-20 0 0,20 0 0,-21 0 15,0 0-15,0 0 0,1-21 16,-1 0-16,0 21 0,0-21 0,0 0 16,0-1-16,-21-20 0,22 21 15,-1 0-15,-21 0 0,0-1 0,21 22 16,-21-21-16,0 42 16,0 1-1,0-1-15,0 0 0,0 0 16,0 0-16,0 0 0,0 1 15,0-1-15,0 0 0,21-21 0,0 21 16,0-21-16,1 21 16,-1-21-16,21 0 0,-21 0 0,0 0 15,1 0-15,-1 0 0,0 0 0,0-21 16,0 21-16,0-21 0,1 0 16,-1 21-16,0-21 0,0-1 15,-21 1-15,21 0 0,0-21 0,-21 21 16,0-1-16,22-20 0,-22 21 0,21 0 15,-21 0-15,21 21 0,-21-22 0,0 44 32,0-1-17,0 0-15,0 0 0,0 0 0,0 22 16,0-22-16,-21 21 0,0 0 0,-1-20 16,22 20-16,-21 0 0,21 1 15,-21-1-15,0 0 0,0 1 0,21-1 16,-21-21-16,-1 21 0,22 1 15,0-1-15,-21-21 0,21 22 0,-21-22 16,21 0-16,0 0 0,0 21 0,0-20 16,0-1-16,0 0 0,0 0 15,0 0-15,0 0 0,21 1 16</inkml:trace>
  <inkml:trace contextRef="#ctx0" brushRef="#br0" timeOffset="23883.35">18902 6160 0,'-64'0'0,"-105"21"16,127-21-16,-1 0 0,-20 0 15,20 0-15,22 0 0,-21 0 0,21 0 16,0 0-16,-1 0 0,1 0 0,0 0 16,42 0 15,0 0-31,1 0 0,-1 0 0,0 0 16,21 0-16,1 0 0,-1 0 0,21 0 15,-20 0-15,20 0 0,1 0 0,-1 0 16,22 0-16,-22 0 0,43 21 0,-21-21 15,21 0-15,0 0 0,-1 0 16,1 0-16,21 0 0,-21 21 16,21-21-16,0 0 0,21 0 0,-21 0 15,0 21-15,21-21 0,-21 0 0,-21 0 16,21 0-16,0 0 0,-21 0 0,0 0 16,0 0-16,0 0 0,-1 0 0,-20 0 15,21 0-15,-21 0 0,20 0 0,-20 0 16,-21 0-16,20 0 0,-20 0 15,-1 0-15,1 0 0,-1 0 0,-20 0 16,-1 0-16,0 0 0,1 0 16,-22 21-16,0-21 0,0 0 0,0 0 0,0 0 15,-42 0 17,0 0-32,0 0 15,0 0-15,-22 0 0,1 0 0,21 0 16,-21 0-16,-1-21 0,-20 21 0</inkml:trace>
  <inkml:trace contextRef="#ctx0" brushRef="#br0" timeOffset="24588.17">18415 6329 0,'-21'0'0,"0"21"15,-22-21 1,22 21-16,21 0 31,0 1-15,0-1 0,21-21-16,0 0 0,1 0 15,-22 21-15,42-21 0,-21 0 0,0 0 16,0 0-16,22 0 0,-1 0 0,0 0 15,1 0-15,-1 0 0,0 0 16,22 0-16,-1 0 0,1 0 16,-1 0-16,22 0 0,0 0 0,21 0 15,-1 0-15,1 0 0,0 0 0,21 0 16,0 0-16,0 0 0,0 0 0,21 0 16,0 0-16,-21 0 0,22-21 0,-22 21 15,21 0-15,-21-21 0,0 21 16,0 0-16,0 0 0,0 0 0,0 0 15,0 0-15,0 0 0,-21 21 0,21-21 16,-22 0-16,1 0 0,-21 0 0,0 0 16,-22 21-16,1-21 0,-1 0 0,-21 0 15,1 0-15,-22 0 0,0 0 16,0 0-16,0 0 16,-42 0 93</inkml:trace>
  <inkml:trace contextRef="#ctx0" brushRef="#br0" timeOffset="27029.2">15790 8932 0,'-21'0'0,"0"0"15,0 0 1,21-21-1,0 0 1,0 0-16,0 0 16,0 0-16,21-1 15,0 22-15,0-21 0,0 21 16,1 0-16,20 0 0,-21 0 0,21 0 16,-20 0-16,20 0 0,0 0 0,1 21 15,-22 1-15,21-1 0,-21 0 16,22 0-16,-22 0 0,-21 22 0,0-22 15,0 21-15,0-21 0,0 0 16,0 22-16,-21-22 0,-1 0 0,1 21 16,-21-20-16,21-1 0,-22 0 0,1 0 15,21 0-15,0-21 0,-22 21 0,22-21 16,0 0-16,0 0 0,0 0 0,21-21 31,0 0-15,21 21-1,0 0-15,0-21 0,0 21 0,1 0 16,-1 0-16,21 0 16,-21 0-16,0 0 0,22 0 0,-22 21 15,21-21-15,-21 21 0,1 0 0,-1 1 16,0-1-16,0 0 0,-21 0 0,0 0 16,0 0-16,0 22 0,0-22 0,0 0 15,-21 21-15,-21-20 0,20 20 0,-20-21 16,21 0-16,-21 0 0,-1 1 0,1-1 15,0 0-15,-1-21 0,22 0 0,-21 21 16,21-21-16,-22 0 0,22 0 0,0 0 16,0 0-16,0 0 0,-1-21 0,1 21 15,0-21-15,0 0 0,0 21 16,21-22-16,0 1 16,-21 21-16,21-21 15,0 0 1,21 0-1,0 21-15,0-21 0,0 21 16</inkml:trace>
  <inkml:trace contextRef="#ctx0" brushRef="#br0" timeOffset="27555.9">16679 9081 0,'0'0'0,"0"-22"0,0 1 0,0 0 15,0 0 1,-21 42 15,0 0-31,21 0 0,-21 1 0,0-1 16,-1 21-16,22-21 0,-21 22 0,0-22 15,21 21-15,-21 0 0,21-20 0,0 20 16,-21 0-16,21-21 0,-21 22 0,21-22 16,0 21-16,0-21 0,0 1 15,0-1-15,0 0 0,0 0 0,0 0 16,21 0-16,0-21 0,0 0 16,0 0-16,0 0 15,22 0-15,-22 0 0,0 0 0,0-21 16,0 21-16,22-21 0,-22 0 0,21 0 15,-21 0-15,1-22 0,-1 22 0,0 0 16,0-21-16,0-1 0,0 22 0,-21-21 16,22-1-16,-22 1 0,0 0 15,0-22-15,0 22 0,0 21 0,0-22 0,-22 1 16,1 21-16,21 0 0,-21 0 0,0-1 16,0 22-16,0 0 15,-1 0-15,1 0 0,0 0 0,0 0 16,0 22-16,0-1 0,-1-21 15,1 21-15,0 0 0,0-21 0,0 21 16,21 0-16,-21-21 0,-1 22 0,1-1 16</inkml:trace>
  <inkml:trace contextRef="#ctx0" brushRef="#br0" timeOffset="32384.44">19875 8297 0,'0'-21'0,"22"21"16,-22-21-16,0 0 16,0 0-16,-22 0 15,1 21 1,0 0-16,0 0 0,0 21 16,0 0-16,-1 21 0,1-21 0,0 22 15,-21-1-15,21 0 0,-1 1 16,-20-1-16,21 22 0,0-22 0,0 21 15,-1-20-15,1 20 0,21-20 16,0-1-16,0 0 0,0 1 0,21-22 16,1 21-16,-1-21 0,21 0 0,0 1 15,-20-1-15,20-21 0,0 21 0,1-21 16,-22 0-16,21 0 0,-21 0 0,22 0 16,-22 0-16,0 0 0,0-21 15,0 0-15,-21-1 0,0 1 16,0 0-16,0 0 0,0-21 0,0 20 15,-21 1-15,21 0 0,-42 0 0,21 0 16,-1 0-16,1 21 0,-21 0 16,21 0-16,0 0 0,-22 0 0,22 0 15,0 0-15,0 0 0,-22 21 0,22 0 16,21 0-16,-21-21 16,21 21-16,0 0 0,21-21 15,0 0-15,1 0 16,-1 0-16,21 0 0,-21 0 0</inkml:trace>
  <inkml:trace contextRef="#ctx0" brushRef="#br0" timeOffset="32575.33">20235 8551 0,'0'0'0,"0"-21"16,21 0-16,-21 0 0,0 0 31,0 42 16,0 0-47,0 0 15,0 0-15,22 1 0</inkml:trace>
  <inkml:trace contextRef="#ctx0" brushRef="#br0" timeOffset="32748.23">20383 8932 0,'-21'0'0,"42"0"0,-63 0 16,21 0-16,21-21 47,21 0-32,0 21-15,0-21 0,1 0 0,20 0 16</inkml:trace>
  <inkml:trace contextRef="#ctx0" brushRef="#br0" timeOffset="33231.94">20976 8509 0,'0'0'16,"0"-21"-16,-21 21 0,21-21 0,-21 21 15,21-21-15,0-1 16,21 1-16,0 21 0,0 0 15,0 0-15,1 0 0,-1 0 16,0 0-16,0 0 0,0 0 0,22 21 16,-43 1-16,21-22 0,0 21 0,-21 0 15,0 0-15,0 0 0,0 0 0,0 1 16,-21-1-16,0-21 0,-1 21 16,-20 0-16,21 0 0,-21-21 0,-1 21 15,1 1-15,0-22 0,20 0 0,-20 21 16,21-21-16,0 0 0,63 0 31,-21 0-31,0 0 16,22 0-16,-22 0 0,21 0 0,-21 0 15,22 0-15,-22 21 0,0 0 0,21-21 16,-20 21-16,-1 0 0,0 1 16,0-22-16,0 21 0,-21 0 0,0 0 15,0 0-15,0 0 0,0 1 16,-21-22-16,0 21 0,0 0 15,-22-21-15,1 21 0,21-21 0,-21 0 16,-1 0-16,1 21 0,21-21 0,-22 0 16,22 0-16,0 0 0,0 0 0,0 0 15,0 0 1,42 0 0,0-21-16,0 21 0,0-21 15</inkml:trace>
  <inkml:trace contextRef="#ctx0" brushRef="#br0" timeOffset="33632.72">21653 8594 0,'0'0'0,"0"-21"0,22 21 0,-44 0 31,1 21-15,0 0-16,0 0 0,0 0 0,0 0 15,-1 22-15,1-22 0,0 21 0,0-21 16,21 1-16,0 20 0,-21-21 16,21 21-16,0-20 0,0-1 0,0 0 15,21 0-15,-21 0 0,21-21 0,0 21 16,0-21-16,22 0 0,-22 0 0,0 0 16,21 0-16,-20 0 0,-1 0 15,21-21-15,-21 21 0,0-21 0,1 0 16,-1 0-16,0 0 0,-21-22 15,0 22-15,0-21 0,0-1 0,0 1 16,0 21-16,0-21 0,0 20 0,0 1 16,-21 0-16,0 0 0,-1 21 0,1 0 15,0 0-15,0 0 0,0 0 0,0 0 16,-1 0-16,1 0 16,21 21-16,0 0 15,21-21 1,22 0-16,-22 0 0</inkml:trace>
  <inkml:trace contextRef="#ctx0" brushRef="#br0" timeOffset="33923.56">22712 8128 0,'0'0'0,"21"-21"0,-21 0 16,0 0-16,0 42 15,0 0 1,-21 0-16,0 0 0,21 22 0,-22-1 0,1-21 16,21 21-16,-21 1 0,0-1 15,0 22-15,0-22 0,21 0 16,-22 1-16,1-1 0,0 0 0,21 1 16,-21-1-16,21-21 0,0 21 0,0-20 15,0 20-15,0-21 0,0 0 0,0 0 16,21-21 15,0 0-31,0 0 0,1-21 16,-1 0-16</inkml:trace>
  <inkml:trace contextRef="#ctx0" brushRef="#br0" timeOffset="34279.35">23029 8573 0,'0'0'0,"21"-22"0,-21 44 31,-21-1-15,0 0-16,21 0 0,-21 0 0,0 22 16,21-22-16,-21 0 0,21 21 0,0-21 15,0 1-15,0-1 0,0 21 16,0-21-16,0 0 0,21 1 16,0-22-16,0 0 0,0 21 0,0-21 15,1 0-15,-1 0 0,0 0 0,0 0 16,0 0-16,0-21 0,1-1 0,-1 22 15,-21-21-15,0-21 16,21 21-16,-21 0 0,0-1 0,0-20 16,0 21-16,0 0 0,0-22 0,0 22 15,-21 0-15,0 0 0,-1 21 16,1 0-16,0 0 0,0 0 16,0 0-16,0 0 15,-1 0-15,22 21 16</inkml:trace>
  <inkml:trace contextRef="#ctx0" brushRef="#br0" timeOffset="34504.22">22394 8276 0,'0'0'0,"-21"0"0,0 0 16,42 0 0,0 0-1,0 0-15,1 0 0,20 0 16,-21 0-16,21 0 0,-20 0 16,20 0-16,0 0 0,-21 0 0,22 0 15,-1 0-15,0 0 0,-20 0 0,20 0 16,0 0-16,1 0 0</inkml:trace>
  <inkml:trace contextRef="#ctx0" brushRef="#br0" timeOffset="34947.97">23791 8276 0,'0'21'0,"0"-42"0,21 42 0,1-21 0,-1 0 16,21 22-16,0-22 0,1 0 0,-1 0 15,0 0-15,1 0 0,20 0 16,-20 0-16,-1 0 0,21 0 0,-20 0 16,-1 0-16,0 0 0,-20 0 0,20 0 15,-21 0-15,0-22 0,0 1 0,-21 0 16,0 0-16,0 0 0,0 0 15,0-1-15,-21 22 16,0 0-16,0 0 0,0 0 16,0 0-16,-1 22 0,1-1 15,0 0-15,0 21 0,0-21 0,0 22 16,-1-1-16,1 22 0,-21-22 0,42 0 16,-21 22-16,0-22 0,-1 22 15,22-22-15,-21 0 0,21 1 0,0-1 16,0 0-16,0-21 0,0 22 0,0-22 15,0 0-15,0 0 0,0 0 16,0 1-16,21-44 31,-21 1-31,0 0 0</inkml:trace>
  <inkml:trace contextRef="#ctx0" brushRef="#br0" timeOffset="35151.36">23855 8742 0,'0'0'0,"21"0"16,0 0-16,21 0 15,1 0-15,-1 0 0,0 0 16,22 0-16,-22 0 0,22 0 0,-22 0 16,0 0-16,22 0 0,-22 0 0,1 0 15,-22 0-15,21 0 0,-21 0 16,0-21-16,-21 0 15</inkml:trace>
  <inkml:trace contextRef="#ctx0" brushRef="#br0" timeOffset="35883.9">19071 10710 0,'-21'-21'0,"42"42"0,-63-42 0,21 21 15,-1 0-15,22 21 16,-21-21-16,21 22 0,0-1 0,0 0 16,0 0-16,0 0 0,21 0 15,22 1-15,-22-22 0,0 0 16,21 21-16,1-21 0,-1 0 15,22 0-15,-1 0 0,1 0 0,-1-21 16,1 21-16,-1-22 0,-21 1 0,22 21 16,-22-21-16,-21 0 0,22 0 0,-22 0 15,-21-1-15,0 1 16,0-21-16,0 21 0,0 0 0,-21-1 16,0 1-16,-1 21 15,1 0-15,0 0 0,0 21 0,0 22 16,0-22-16,-1 21 0,1 1 0,0-1 15,21 21-15,-21-20 0,0 20 16,0 1-16,21-1 0,-22-20 16,1 20-16,21 1 0,0-22 0,-21 21 15,21-20-15,-21-1 0,21 0 0,0-20 16,0-1-16,0 21 0,0-21 0,0 0 16,0 1-16,-21-22 15,0-22 1,-1 1-16</inkml:trace>
  <inkml:trace contextRef="#ctx0" brushRef="#br0" timeOffset="36064.8">19071 11240 0,'-21'0'0,"21"-22"31,21 22-15,0 0-16,0-21 15,22 21-15,-1 0 0,0 0 0,1-21 16,20 0-16,-20 21 0,20-21 0,-21 21 16,22-21-16,-22-1 0,1 22 15,-1-21-15</inkml:trace>
  <inkml:trace contextRef="#ctx0" brushRef="#br0" timeOffset="36244.69">20087 10964 0,'0'-21'15,"21"21"17,-21-21-32,0 42 47,0 0-47,-21-21 15,21 22-15,0-1 0</inkml:trace>
  <inkml:trace contextRef="#ctx0" brushRef="#br0" timeOffset="36399.6">20066 11345 0,'-21'22'0,"42"-44"0,-63 44 16,42-1-16,0-42 47,21 21-47,0-22 15,0 1-15,0 21 0,0-21 0</inkml:trace>
  <inkml:trace contextRef="#ctx0" brushRef="#br0" timeOffset="37076.57">20786 10901 0,'21'-21'0,"-21"0"15,0 42 17,0 0-32,0 0 0,-21 0 15,-1 22-15,1-22 0,0 21 0,0-21 16,0 22-16,21-1 0,-21-21 0,-1 21 16,22-20-16,0 20 0,0-21 0,0 0 15,0 0-15,0 1 0,0-1 16,22-21-16,-1 0 0,0 0 0,21 0 15,-21 0-15,22 0 16,-22-21-16,21-1 0,-21 1 0,22 0 16,-22 0-16,0 0 0,0 0 0,0-22 15,-21 22-15,0-21 0,0-1 0,0 22 16,0-21-16,-21 0 0,0-1 0,0 22 16,0 0-16,0-21 0,-1 20 0,1 22 15,0-21-15,21 0 0,21 21 31,0 0-31,22 0 0,-22 0 16,21 0-16,1 0 0,-1 0 16,0 0-16,22 0 0,-22 0 0,0 21 0,1 0 15,-1 1-15,0-22 0,-20 21 16,-1 0-16,0 0 0,-21 21 16,0-20-16,0-1 0,0 0 0,0 21 15,-21-21-15,0 22 0,-1-22 0,1 0 16,21 0-16,-21 0 0,21 1 0,0-1 15,0 0-15,0 0 0,0 0 16,21-21-16,0 0 0,1 0 16,20 0-16,-21 0 0,0 0 15,22 0-15,-22-21 0,21 0 0,-21 0 16,0 0-16,1-1 0,-1 1 0,0 0 16,-21-21-16,0 21 0,0-22 15,0 1-15,0 21 0,-21-22 0,0 1 16,-1 21-16,1 0 0,0 0 0,0-1 15,0 1-15,0 21 0,-1 0 16,1 0-16,0 0 0,0 0 0,0 0 16,21 21-16,0 1 15,21-22-15,0 21 0,0-21 0,22 0 16</inkml:trace>
  <inkml:trace contextRef="#ctx0" brushRef="#br0" timeOffset="37335.42">22691 10499 0,'0'0'0,"0"-21"0,0-22 15,0 22-15,0 0 0,-22 21 16,1 0-16,0 0 16,21 21-16,-21 21 0,0-20 0,0 20 15,21 0-15,-22 1 0,1-1 0,0 21 16,0-20-16,0-1 0,21 22 0,-21-22 15,21 0-15,-22 1 0,22-1 0,0-21 16,0 21-16,0-20 16,0 20-16,0-21 0,0 0 0,0 0 15,22-21-15,-1 0 16,0 0-16,0 0 0</inkml:trace>
  <inkml:trace contextRef="#ctx0" brushRef="#br0" timeOffset="37664.23">22945 10901 0,'0'0'16,"0"-21"-16,0 0 0,21-1 0,-42 44 31,-1-1-31,1 0 0,0 0 0,21 0 16,-21 0-16,0 1 0,0-1 16,21 0-16,0 21 0,0-21 0,0 1 15,0-1-15,0 0 0,21 0 16,-21 0-16,21-21 0,0 0 15,0 0-15,22 0 0,-22 0 0,0 0 16,0 0-16,0-21 0,0 21 0,1-21 16,-1 0-16,-21 0 0,0-1 0,21 1 15,-21 0-15,0-21 0,0 21 16,0-1-16,0-20 0,0 21 0,-21 0 16,0 0-16,21-1 0,-22 22 0,1-21 15,0 21-15,0 0 0,0 0 0,0 0 16,-1 0-16,1 0 0,0 0 15</inkml:trace>
  <inkml:trace contextRef="#ctx0" brushRef="#br0" timeOffset="37868.12">22479 10583 0,'0'0'0,"0"-21"0,-21 21 0,42 0 16,0 0 0,0 0-16,22 0 0,-1 0 0,21 0 15,1 0-15,-1 0 0,1 0 16,-1-21-16,1 21 0,21 0 0,-22 0 16,1-21-16,20 0 0,-20 21 0,-1-21 15,1 21-15,-1-22 0,1 1 0</inkml:trace>
  <inkml:trace contextRef="#ctx0" brushRef="#br0" timeOffset="38189.93">23855 10160 0,'0'0'15,"0"-21"-15,21 21 32,0 0-32,0 0 15,0 0-15,22 0 0,-22 0 16,0 21-16,21-21 0,-20 0 0,20 21 15,-21-21-15,21 0 0,-20 21 0,20-21 16,-21 22-16,0-1 0,0 0 0,-21 0 16,0 0-16,0 0 0,0 22 15,0-1-15,-21 0 0,0 1 0,0-1 16,0 22-16,0-22 0,-1 0 0,1 1 16,0-1-16,0 0 0,0 1 15,0-22-15,21 21 0,-22-21 0,22 0 0,0 1 16,0-1-16,0 0 15,0 0-15,0 0 0,-21-21 0,0 0 32,21-21-17,0 0-15</inkml:trace>
  <inkml:trace contextRef="#ctx0" brushRef="#br0" timeOffset="38351.83">23707 10710 0,'0'0'0,"21"0"31,0 0-15,21 0-16,-21-21 0,22 21 15,-22 0-15,21 0 0,1 0 0,-22 0 16,21-21-16,0 0 0,1 21 16,-1-21-16,0 21 0,1-21 0</inkml:trace>
  <inkml:trace contextRef="#ctx0" brushRef="#br0" timeOffset="38539.73">24828 10329 0,'0'22'63,"0"-1"-48,0 0-15,0 0 16,0 0-16</inkml:trace>
  <inkml:trace contextRef="#ctx0" brushRef="#br0" timeOffset="38695.64">24765 10859 0,'0'0'0,"-21"0"0,0 21 0,21-42 47,21 21-47,0-22 0,0 1 15,21 21-15,-20-21 0</inkml:trace>
  <inkml:trace contextRef="#ctx0" brushRef="#br0" timeOffset="39172.37">25612 10372 0,'0'0'15,"0"-21"-15,21-1 16,0 22-16,0 0 16,0 0-16,0 0 0,1 0 0,-1 0 15,0 22-15,0-1 0,0 0 0,0 0 16,-21 0-16,0 0 0,0 1 0,0-1 15,0 21-15,-21-21 0,0 0 16,0 1-16,0-1 0,-22 0 0,22 0 16,-21-21-16,21 21 0,-22 0 0,22-21 15,0 0-15,0 0 0,0 22 0,0-22 16,42 0 15,0 0-31,0 0 16,21 0-16,-20 0 0,20 0 0,-21 0 15,21 0-15,-20 21 0,20-21 0,-21 21 16,0-21-16,-21 21 0,0 0 0,21 0 16,-21 1-16,0-1 0,0 0 15,0 0-15,-21 0 0,0 0 16,0-21-16,0 22 0,-22-22 0,22 0 16,-21 21-16,0-21 0,20 21 0,-20-21 15,21 0-15,0 0 0,0 0 16,-1 0-16,1 0 0,0 0 15,42-21 1,0 21-16,22-21 16,-22-1-16</inkml:trace>
  <inkml:trace contextRef="#ctx0" brushRef="#br0" timeOffset="39500.19">26247 10626 0,'-22'21'15,"1"0"-15,0 0 0,0 0 16,21 1-16,-21-1 0,0 0 16,-1 0-16,22 0 0,0 0 15,-21 22-15,21-22 0,0 0 0,0 0 16,0 0-16,0 1 0,21-1 0,1-21 16,-1 21-16,0-21 0,0 0 0,0 0 15,22 0-15,-22 0 0,0 0 0,0 0 16,0 0-16,22-21 0,-22 0 15,-21-1-15,21 1 0,0 0 0,-21 0 16,0 0-16,0-22 0,0 22 0,0-21 16,0 21-16,0-22 0,0 22 0,0 0 15,-21 0-15,0 21 0,0-21 16,-1 21-16,1 0 16,0 0-16,0 0 0,0 0 0,0 0 15,-22 21-15,22-21 0,0 0 0,-21 21 16,20-21-16</inkml:trace>
  <inkml:trace contextRef="#ctx0" brushRef="#br0" timeOffset="40079.87">19198 12912 0,'0'0'0,"-21"0"0,0 0 16,0 0-16,21-21 31,21 21-31,0 0 0,21-22 16,1 22-16,-1-21 0,21 21 0,1-21 15,-22 21-15,22-21 0,-1 0 0,1 0 16,-22 21-16,0 0 0,-20-22 0,-1 22 16,0 0-16,-21 22 15,0-1-15,-21 0 0,0 0 16,-1 21-16,1 1 0,0 20 0,0-20 16,0 20-16,-22-21 0,22 1 15,0 20-15,0-20 0,0 20 0,21-21 16,0 1-16,0-1 0,-21 0 15,21 1-15,0-1 0,0-21 0,0 22 16,0-22-16,0 0 0,0 0 16,0-42 15,-22 0-31</inkml:trace>
  <inkml:trace contextRef="#ctx0" brushRef="#br0" timeOffset="40240.78">19092 13335 0,'0'-21'16,"21"21"0,1 0-1,-1 0-15,0 0 0,0-21 0,0 21 16,0 0-16,22 0 0,-1 0 0,-21-21 16,22 21-16,-1-22 0,21 22 15,-20-21-15,-1 0 0</inkml:trace>
  <inkml:trace contextRef="#ctx0" brushRef="#br0" timeOffset="40415.68">20278 12891 0,'21'-22'0,"-42"44"0,63-65 0,-42 22 16,0 0-16,0 0 0,21 21 31,0 0-15,-21 21-1,0 0 1,21 0-16</inkml:trace>
  <inkml:trace contextRef="#ctx0" brushRef="#br0" timeOffset="40580.58">20383 13250 0,'0'0'0,"-21"22"15,0-22 1,21-22 15,21 22-31,0-21 0,1 0 16</inkml:trace>
  <inkml:trace contextRef="#ctx0" brushRef="#br0" timeOffset="41047.71">20891 12848 0,'0'-21'0,"0"0"15,0 0 1,22 21-16,-1 0 0,0 0 16,0 0-16,21 0 0,-20 0 0,-1 0 15,0 0-15,0 21 0,0 0 0,0 0 16,-21 0-16,0 1 0,0-1 15,0 0-15,0 0 0,-21 0 0,0 0 16,0 1-16,-21-1 0,20 0 16,-20 0-16,0 0 0,-1 0 0,22-21 15,-21 22-15,21-22 0,0 0 0,-1 0 16,1 0-16,42 0 31,1 0-31,-1 0 0,0 0 16,0 0-16,21 0 0,-20 0 0,20 0 15,-21 0-15,21 0 0,-20 0 0,-1 21 16,21-21-16,-21 21 0,0 0 16,1 0-16,-1 0 0,-21 1 0,0-1 15,0 0-15,0 0 0,-21 0 16,-22 0-16,22 1 0,-21-22 16,21 21-16,-22 0 0,1 0 0,0-21 15,-1 21-15,22-21 0,-21 0 0,21 21 16,-1-21-16,1 0 0,21-21 31,21 21-31,1-21 0,-1 0 16,0 0-16</inkml:trace>
  <inkml:trace contextRef="#ctx0" brushRef="#br0" timeOffset="41412.33">21632 12954 0,'0'0'16,"0"-21"-16,-21 21 15,0 21 1,0 0-16,0-21 0,-1 43 0,1-22 16,0 0-16,0 0 0,0 0 0,21 22 15,0-22-15,-21 0 0,21 21 0,0-21 16,0 1-16,0-1 0,0 0 16,0 0-16,0 0 0,21-21 0,0 21 15,0-21-15,0 0 0,0 0 16,1 0-16,-1 0 0,21 0 0,-21 0 15,0 0-15,1 0 0,-1-21 16,0 0-16,0 0 0,0 0 0,0 0 16,-21-1-16,0 1 0,0-21 0,0 21 15,0-22-15,0 22 0,0-21 16,0 21-16,0 0 0,-21 21 0,0-22 16,21 1-16,-21 21 0,0 0 15,0 0-15,-1 0 16,44 0 15,-1 0-31,0 0 0</inkml:trace>
  <inkml:trace contextRef="#ctx0" brushRef="#br0" timeOffset="41689.17">22902 12404 0,'21'-21'0,"-42"42"0,42-64 15,-21 22-15,0 0 0,0 42 32,0 0-32,0 1 0,-21-1 0,21 21 15,0 0-15,0 1 0,-21-1 16,21 0-16,-21 22 0,21-22 0,0 22 16,-21-1-16,21-20 0,0 20 0,0-21 15,-21 1-15,21 20 0,-22-42 0,22 22 16,0-1-16,0-21 15,0 0-15,0 1 0,0-1 0,0 0 16,0 0-16,22-21 16,-1 0-16,0 0 15,0-21-15</inkml:trace>
  <inkml:trace contextRef="#ctx0" brushRef="#br0" timeOffset="42027.98">23326 12869 0,'0'-21'15,"0"42"-15,0-63 0,21 42 0,-21 21 16,-21-21-16,-1 21 16,22 22-16,-21-22 15,0 0-15,21 21 0,-21-20 0,21 20 16,0-21-16,-21 0 0,21 22 0,0-22 16,0 0-16,0 0 0,0 21 0,0-20 15,0-1-15,0 0 0,21-21 16,0 0-16,0 0 0,0 0 15,1 0-15,-1 0 0,0 0 16,-21-21-16,21 0 0,0-1 16,-21-20-16,0 21 0,0 0 0,0-22 15,0 1-15,0 21 0,0-21 0,0 20 16,0-20-16,0 21 0,-21 0 16,21 0-16,-21 21 0,0 0 15,0 0-15,-1 0 16,1 0-16,21 21 15,-21-21-15,0 0 0,0 0 16</inkml:trace>
  <inkml:trace contextRef="#ctx0" brushRef="#br0" timeOffset="42208.48">22796 12785 0,'0'0'0,"-42"0"0,0 0 0,21-21 0,-1-1 15,1 22-15,0 0 0,21-21 32,21 21-32,0 0 0,22 0 15,-22 0-15,21-21 0,22 21 0,-22-21 16,0 21-16,22-21 0</inkml:trace>
  <inkml:trace contextRef="#ctx0" brushRef="#br0" timeOffset="42728.39">24744 12721 0,'-21'0'0,"-64"-42"16,43 21-16,-1 0 0,1 21 15,0-22-15,20 1 0,1 0 0,0 0 16,0 0-16,0 21 0,21-21 0,0-1 15,0 1-15,0 0 0,0 0 16,0 0-16,21-22 0,0 22 0,0 0 16,0 0-16,22 0 0,-22 0 0,21 21 15,1-22-15,-22 22 0,21 0 0,-21 0 16,22 0-16,-22 22 16,0-1-16,0 0 0,-21 0 0,0 21 15,0-20-15,0 20 0,-21 0 0,-21 1 16,20 20-16,-20-21 0,0 1 0,21 20 15,-22-20-15,22-1 0,0 0 0,0 1 16,21-1-16,0 0 0,0-21 16,0 22-16,0-22 0,21 0 0,0 0 15,0 0-15,0 1 0,1-22 0,-1 0 16,0 21-16,0-21 0,21 0 0,-20 0 16,-1 0-16,0-21 0,-21-1 15,21 1-15,-21 0 0,0-21 16,0 21-16,0-22 0,-21 1 0,0 0 15,0 20-15,-1-20 0,1 21 16,0-21-16,0 20 0,-21 22 0,20 0 16,1 0-16,0 0 0,0 0 15,0 0-15,0 0 0,21 22 16,0-1-16,0 0 0,21 0 16,0-21-16</inkml:trace>
  <inkml:trace contextRef="#ctx0" brushRef="#br0" timeOffset="42919.27">25294 12658 0,'0'-21'0,"0"42"0,0-64 0,0 22 16,0 0-16,0 0 15,0 42 32,0 0-47,21-21 0,-21 21 16</inkml:trace>
  <inkml:trace contextRef="#ctx0" brushRef="#br0" timeOffset="43100.17">25442 13081 0,'0'0'15,"-21"0"-15,21 21 0,-21-21 0,21-21 79,21 21-79,0 0 0</inkml:trace>
  <inkml:trace contextRef="#ctx0" brushRef="#br0" timeOffset="43819.53">25887 12552 0,'-21'21'31,"21"0"-31,-22-21 0,22 43 16,0-22-16,-21 0 0,0 21 0,21-21 16,-21 1-16,21 20 0,0-21 0,0 0 15,0 0-15,0 1 0,0-1 0,0 0 16,21 0-16,-21 0 0,21-21 15,0 0-15,1 0 0,-1 0 16,0 0-16,0 0 0,0 0 0,0 0 16,1-21-16,-22 0 0,0 0 0,21 0 15,-21-1-15,0 1 0,0 0 0,0-21 16,0 21-16,0-22 0,-21 22 16,-1-21-16,1 21 0,0-1 15,0 1-15,0 0 0,21 0 0,0 0 16,42 21 15,-21 0-31,22 0 0,-22 0 0,21 0 16,0 0-16,1 0 0,-22 0 0,21 0 15,-21 0-15,1 0 0,-1 0 0,0 21 16,-21 0-16,0 0 0,0 0 0,0 1 16,0-1-16,0 21 0,-21-21 15,21 22-15,-21-22 0,-1 0 16,22 21-16,-21-21 0,21 1 0,0-1 0,0 0 15,0 21-15,0-21 0,21-21 16,1 22-16,20-1 0,-21-21 16,21 0-16,-20 21 0,20-21 0,-21 0 15,0 0-15,0 0 0,1-21 0,-1 0 16,0-1-16,-21 1 0,0 0 0,21-21 16,-21-1-16,0 1 0,0 0 0,0-1 15,0 1-15,0 21 0,-21-21 16,21-1-16,-21 22 0,0 0 0,-1 0 15,1 21-15,0 0 0,0 0 16,0 0-16,0 0 0,-1 0 0,1 0 0,-21 0 16,21 0-16,0 21 0,-1-21 0,-20 0 15,21 21-15,0 0 0</inkml:trace>
  <inkml:trace contextRef="#ctx0" brushRef="#br0" timeOffset="44700.02">19494 9038 0,'0'0'16,"-42"0"-16,21 0 0,0 21 0,0-21 0,-1 0 15,1 0-15,-21 0 0,42 22 0,-21-22 16,0 0-16,-1 0 16,44 0-1,-1 0-15,21 0 16,0 0-16,22 0 0,21 0 0,-1 0 15,22 0-15,0 0 0,21 0 0,21 0 16,21 0-16,1 0 0,-1 0 0,22 0 16,-22 0-16,21 0 0,1 0 0,-22 0 15,22 0-15,-43 0 0,21 0 16,-21 0-16,-21 0 0,0 0 0,0 0 16,-21-22-16,-21 22 0,-22 0 0,1 0 15,-1-21-15,-20 21 0,-22 0 0,0 0 16,0 0-16,0 0 0,-21 21 47,-21-21-47,0 22 0,0-1 15,-21-21-15,20 21 0,1 21 0,-21-21 16</inkml:trace>
  <inkml:trace contextRef="#ctx0" brushRef="#br0" timeOffset="45315.19">19875 11748 0,'-21'0'0,"42"0"0,-63 0 16,0 0-16,21 0 0,-1 0 0,1 0 16,0 0-16,0 0 0,0 0 0,0 0 15,-1 0-15,44 0 32,-1 0-32,21 0 0,0 0 0,22 0 15,-1 0-15,22 0 0,0-22 16,42 22-16,0-21 0,0 21 15,21-21-15,0 0 0,21 0 0,-20 21 16,20-21-16,-21-1 0,0 22 0,0 0 16,-21-21-16,0 21 0,-21 0 0,0 0 15,-21 0-15,-22 0 0,22 0 0,-43 0 16,22 0-16,-22 0 0,-21 0 0,0 0 16,1 0-16,-1 0 0,0 0 15,-42 0 48,0 0-63,-1 0 15,1 0-15,-21 0 0</inkml:trace>
  <inkml:trace contextRef="#ctx0" brushRef="#br0" timeOffset="46111.38">19029 13991 0,'0'0'0,"-21"21"16,-1-21-1,44 0 16,-1 0-31,0 0 16,0 0-16,0 0 0,0 0 16,1 0-16,-1 0 0,0 0 15,0 0-15,21 0 0,-20 0 0,20 0 16,0-21-16,1 21 0,-1-21 0,21 21 16,-20 0-16,20-21 0,22 21 0,-22 0 15,22-21-15,-21 21 0,20 0 0,1 0 16,21-21-16,-22 21 0,22 0 0,-21 0 15,21-22-15,0 22 0,-22-21 0,1 21 16,0 0-16,-1 0 0,1-21 0,-22 21 16,1-21-16,-22 21 0,22-21 0,-22 21 15,-21-21-15,22-1 0,-22 22 0,0-21 16,0 21-16,-21-21 0,21 0 16,0 21-1,-21-21-15,22 21 94,-22-21-63</inkml:trace>
  <inkml:trace contextRef="#ctx0" brushRef="#br0" timeOffset="48805.04">12721 3768 0,'0'0'0,"-21"0"16,21 21-16,-21-21 0,21 21 0,-21 0 15,21-42 32,21 0-31,0 0-16,21 0 0,1-1 0,-1-20 15,21 21-15,22-21 0,0-1 0,21-20 16,-1 20-16,22-20 0,-21-1 16,21 1-16,21-1 0</inkml:trace>
  <inkml:trace contextRef="#ctx0" brushRef="#br0" timeOffset="54675.8">16404 1207 0,'0'0'0,"42"-22"0,1 1 0,-1 21 16,0-21-16,1 0 0,-1 21 0,-21-21 16,0 0-16,1-1 0,-1 22 15,-21-21-15,0 0 0,0 0 16,-21 0-16,-1 21 0,-20 0 0,0-21 15,-22 21-15,1 0 0,20 0 16,-20 0-16,-1 0 0,1 0 0,21 0 16,-1 21-16,1 0 0,0-21 0,20 21 15,1 0-15,0 0 0,21 1 16,0 20-16,0-21 0,21 0 16,0 0-16,1 22 0,-1-22 15,21 21-15,0-21 0,1 22 16,-1-22-16,0 21 0,22 1 0,-22-1 15,1 0-15,-1 1 0,-21-1 0,21 0 16,-20 1-16,-22-22 0,0 21 16,0 0-16,0-20 0,-22 20 0,1-21 15,0 0-15,-21 0 0,-1-21 0,1 0 16,-21 0-16,20 0 0,1 0 0,0 0 16,-1 0-16,1 0 0,0-21 15,-1 21-15,22-21 0,0 0 0,0 0 16,21 0-16,0-1 0,0 1 0,0-21 15,21 21-15,0-22 16,0 22-16,0-21 0,22 0 0,-22 20 16,21-20-16,-21 21 0</inkml:trace>
  <inkml:trace contextRef="#ctx0" brushRef="#br0" timeOffset="55015.6">16700 1503 0,'0'0'0,"22"0"0,-22 21 0,21-21 16,0 0-16,0 0 0,0 0 15,0 0-15,1-21 0,-1 21 16,0-21-16,21 21 0,-21-21 16,1-1-16,-1 22 0,0-21 0,0 0 15,-21 0-15,0 0 0,0 0 16,0-1-16,0 1 0,-21 21 15,-21 0-15,20 0 16,1 0-16,0 21 0,-21 1 0,21-1 16,-1 21-16,-20 0 0,21-20 15,0 20-15,0 0 0,-1 1 0,1-1 16,0 0-16,21-21 0,0 22 16,0-22-16,0 0 0,0 0 0,0 0 15,0 1-15,0-1 0,21-21 16,0 0-16,1 0 0,-1 0 0,21 0 15,-21 0-15</inkml:trace>
  <inkml:trace contextRef="#ctx0" brushRef="#br0" timeOffset="55417.37">17611 1355 0,'0'0'0,"0"-21"16,-22 21-16,1 0 0,0 0 15,-21 0-15,-1 0 0,1 21 16,21-21-16,-21 21 0,20-21 16,-20 21-16,21 0 0,0 0 0,0-21 15,-1 22-15,22-1 0,0 0 16,0 0-16,22 0 16,-1 0-16,0-21 0,0 22 0,0-1 15,22 0-15,-22-21 0,0 21 0,0 0 16,0-21-16,0 21 0,1 1 15,-1-1-15,-21 0 0,0 0 16,0 0-16,0 0 0,-21-21 16,-22 22-16,22-22 0,-21 21 15,21-21-15,-22 0 0,22 0 16,-21 0-16,21 0 0,-22 0 0,22 0 16,0 0-16,0 0 0,21-21 15,0-1-15,0 1 16,0 0-16,0 0 0,0 0 15,21 0-15,0-1 0,0 1 0,22 21 16,-22-21-16,0 0 0</inkml:trace>
  <inkml:trace contextRef="#ctx0" brushRef="#br0" timeOffset="55840.13">17886 1355 0,'0'0'0,"21"0"0,0-21 0,-21-1 0,21 1 16,-21 0 0,-21 21-1,0 0-15,0 0 16,0 21-16,-1 0 0,-20 1 16,21-1-16,0 0 0,-22 0 0,22-21 15,0 21-15,21 0 0,0 1 0,0-1 16,0 0-16,0 0 15,0 0-15,0 0 0,0 1 16,0-1-16,21 0 0,0-21 0,1 21 16,-22 0-16,21-21 0,0 21 15,-21 1-15,21-22 0,0 21 16,-21 0-16,0 0 16,0 0-16,-21 0 15,-21-21-15,21 22 16,-1-22-16,-20 0 0,21 21 0,-21-21 15,20 0-15,-20 0 0,21 0 16,0 0-16,0 0 16,21-21-1,21-1-15,0 1 0,0 21 16,0-21-16,0 0 0,22 0 16</inkml:trace>
  <inkml:trace contextRef="#ctx0" brushRef="#br0" timeOffset="56107.74">18351 1418 0,'-21'0'32,"0"0"-17,0 21-15,0 1 0,0-1 16,21 0-16,-22 0 0,1 0 15,21 22-15,0-22 0,-21 0 0,21 0 16,-21 21-16,21-20 0,-21-1 0,21 0 16,0 0-16,0 0 0,0 0 15,0 1 1,21-22-16,0 0 0,0 0 16,0 0-16,1 0 0,20 0 15</inkml:trace>
  <inkml:trace contextRef="#ctx0" brushRef="#br0" timeOffset="56840.32">18817 1439 0,'-21'43'16,"0"-22"-16,0 0 0,-1 0 15,-20 0-15,21 22 0,0-22 0,21 0 16,-21 0-16,21 0 0,-22 1 15,22-1-15,0 0 0,0 0 0,0 0 16,0 0-16,22-21 0,-1 0 16,0 22-16,0-22 0,0 0 15,0 0-15,1 0 16,-1 0-16,0 0 0,-21-22 16,21 1-16,-21 0 15,0 0-15,0 0 0,0-22 0,0 22 16,0 0-16,0-21 0,-21 21 0,21-1 15,0-20-15,0 21 0,0 0 16,0 0-16,0-1 0,0 1 0,0 0 16,21 21-16,0-21 0,0 0 0,1 21 15,20 0-15,0-21 0,-21 21 16,22 0-16,-1 0 0,0 0 0,1 0 16,-1 21-16,-21 0 0,0 0 0,1 0 15,-1 0-15,-21 1 16,21-1-16,-21 0 0,0 0 0,0 21 15,0-20-15,0-1 0,-21 0 0,0 0 16,21 0-16,0 0 0,-22 1 16,1-1-16,21 0 0,-21-21 0,21 21 15,-21-21-15,0 0 0,0 0 16,-1 0 0,1-21-16,21 0 15,0 0-15,0-1 0,0 1 0,0 0 16,21 0-16,1 0 0,-1-22 0,21 22 15,-21-21-15,22 0 16,-1 20-16,0-20 0,1 21 0,-1-21 16,0 20-16,1 1 0,-1 21 0,0 0 15,-21 0-15,22 0 0,-22 0 16,0 0-16,0 21 0,0 1 0,-21-1 16,0 0-16,0 0 0,0 21 0,0-20 15,0-1-15,-21 21 0,0-21 16,0 22-16,0-22 0,-22 21 0,22-21 15,0 0-15,0 1 0,0-22 0,0 21 16,-1 0-16,1-21 16,0 0-16,0 0 0,0 0 15,21-21 1,0 0-16,0-1 16</inkml:trace>
  <inkml:trace contextRef="#ctx0" brushRef="#br0" timeOffset="57016.21">18796 1016 0,'0'0'16,"-21"0"-16,0 0 0,-1 0 16,1 0-16,0 0 15,21 21 1,21-21-1,22 0-15</inkml:trace>
  <inkml:trace contextRef="#ctx0" brushRef="#br0" timeOffset="57256.32">20299 1376 0,'0'0'0,"0"21"0,-21-21 0,42 0 47,0 0-47,0 0 0,0 0 0,22 0 15,-22 0-15,21 0 0,0 0 16,-20 0-16,20 0 0</inkml:trace>
  <inkml:trace contextRef="#ctx0" brushRef="#br0" timeOffset="57752.24">20955 1164 0,'0'0'0,"-21"-21"16,21 0-16,21 0 15,0 21-15,0-21 16,0 21-16,1 0 0,-1 0 16,0 0-16,0 0 0,21 0 0,-20 0 15,-1 0-15,0 21 0,-21 0 0,21 0 16,-21 0-16,0 0 16,0 1-16,0-1 0,0 0 0,0 0 15,0 0-15,-21 0 0,0 1 0,0-1 16,-22 0-16,22 0 0,-21 0 15,21-21-15,-22 21 0,22 1 0,0-22 16,0 0-16,0 0 0,-1 0 0,44 0 31,-1 0-31,21 0 16,0 0-16,-20 0 0,20 0 0,0 0 16,1 0-16,-1 0 0,-21 0 15,21 0-15,1 0 0,-22 0 16,0 0-16,0 21 0,0 0 0,1-21 15,-22 21-15,0 0 0,0 0 16,0 1-16,-22-1 0,1 0 0,0 21 16,0-21-16,-21 1 0,20-22 0,-20 21 15,0 0-15,-1 0 0,1-21 16,0 21-16,-1-21 0,-20 0 0,21 21 16,-1 1-16,-20-22 0,20 0 0,1 0 15,0 0-15,-1 0 0,1 0 16,21 0-16</inkml:trace>
  <inkml:trace contextRef="#ctx0" brushRef="#br0" timeOffset="58311.42">16404 2117 0,'-42'0'15,"84"0"-15,-105 0 0,41 0 0,1 0 16,0 0-16,21 21 16,21-21-1,0 0-15,22 0 0,-1 0 16,0 0-16,22 0 0,-1 0 16,1 0-16,-1 0 0,22 0 0,21 0 15,0 0-15,0 0 0,21 0 16,-22 0-16,44 0 0,-22 0 0,21 0 15,0 0-15,0 0 0,21-21 16,1 21-16,-1-21 0,-21 21 0,22-22 16,-1 22-16,21-21 0,-41 21 0,20-21 15,-21 0-15,0 21 0,-21 0 16,0-21-16,0 21 0,-21 0 0,-21-21 16,21 21-16,-43 0 0,1 0 0,-1 0 15,-21 0-15,-20 0 0,-1 0 16,0 0-16,0 0 0,-21-22 15,-21 22 1,0 0-16,-22 0 16,1 0-16,0 0 0,-22 0 15,-20 0-15</inkml:trace>
  <inkml:trace contextRef="#ctx0" brushRef="#br0" timeOffset="58819.64">16192 2413 0,'0'0'0,"-21"0"15,0 0-15,0 0 0,0 0 16,42 0 0,0 0-16,21 0 15,1 0-15,-1 0 0,0 0 0,22 0 16,-1 0-16,22 0 0,-21-21 0,41 21 16,-20 0-16,42-21 0,0 21 0,21-21 15,0 21-15,1-22 0,20 22 16,0-21-16,22 21 0,-22-21 15,22 21-15,-43 0 0,21 0 0,0 0 16,-20-21-16,-1 21 0,0 0 0,0 0 16,-21 0-16,0-21 0,-21 21 15,0 0-15,0 0 0,-22-21 0,1 21 16,-22 0-16,1 0 0,-1-22 0,-20 22 16,-1 0-16,0 0 0,-20 0 15,-1 0-15,0 0 0,0 0 31,-21-21 16,-21 21-47,0-21 0</inkml:trace>
  <inkml:trace contextRef="#ctx0" brushRef="#br0" timeOffset="66507.45">16722 2434 0,'0'0'0,"-22"0"0,-20 0 0,21 0 16,0-21-16,0 21 0,-1-21 15,1 21-15,0 0 0,0-21 16,0 21-16,0 0 0,-1 0 16,1 0-1,21-21-15,21 21 16,1 0-16,20 0 16,0 0-16,1 0 0,-1 0 15,0 0-15,22 0 0,-1 0 0,1 0 16,20 0-16,1 0 0,21 0 0,0 21 15,0-21-15,21 0 0,21 0 16,0 0-16,0 0 0,21 0 0,1 0 16,-1 0-16,0 0 0,-20 0 0,20-21 15,0 21-15,1 0 16,-1 0-16,-21 0 0,0 0 0,0 0 16,1 0-16,-1 0 0,-21 0 0,0-22 15,-21 22-15,-1 0 0,-20 0 16,0 0-16,-1 0 0,-20 0 0,-1 0 15,-20-21-15,-1 21 0,-21 0 16,22 0-16,-22-21 0,0 21 0,0 0 16,0 0-16,-21-21 0,0 0 15,-21 21 17,0 0-32,-21 0 15,20 0-15,-20 0 0,0 0 16,-1 0-16,-20 0 0</inkml:trace>
  <inkml:trace contextRef="#ctx0" brushRef="#br0" timeOffset="66999.17">16912 2413 0,'64'-42'15,"-22"42"-15,21-21 0,1 21 16,21-22-16,-1 22 0,22-21 16,21 21-16,0-21 0,0 21 0,42-21 15,22 21-15,-22 0 0,22-21 16,20 21-16,-20-21 0,21 21 0,-22 0 16,-21 0-16,1-22 0,-1 22 0,-42 0 15,21 0-15,-42-21 0,0 21 16,0 0-16,-43-21 0,1 21 0,-22-21 15,0 21-15,1-21 0,-22 0 16,-21-1-16,0 1 16,-21 21 31,21 21-32,-21-21 1</inkml:trace>
  <inkml:trace contextRef="#ctx0" brushRef="#br0" timeOffset="69036.3">14901 3789 0,'0'-64'16,"0"43"0,-21 21-1,0 21 1,0 1-16,0-1 0,21 21 15,-22 0-15,1 1 0,0 20 0,0 1 16,0-1-16,0 1 0,-1 20 0,1-20 16,0-1-16,21 1 0,0-1 15,-21-20-15,0 20 0,21 1 0,0-22 16,0 22-16,-21-22 0,-1 0 0,22 1 16,-21-1-16,21-21 0,0 0 15,-21 22-15,21-22 0,-21-21 16,21 21-16,-21-21 15,21-21 1,0 0-16,0-1 0</inkml:trace>
  <inkml:trace contextRef="#ctx0" brushRef="#br0" timeOffset="69383.66">14457 4170 0,'0'0'0,"0"-21"0,0-43 15,0 22-15,0 21 16,21-22-16,0 22 0,-21 0 0,21 0 16,0 0-16,1 0 0,-1-1 0,0 1 15,0 0-15,21 0 0,-20 21 0,20-21 16,0 21-16,-21 0 0,22 0 16,-1 0-16,0 0 0,-20 0 0,20 21 15,-21 0-15,-21 0 0,0 22 0,0-22 16,0 21-16,0 0 0,-21 1 15,0-1-15,0 0 0,-22 1 0,22-1 16,0 0-16,-21 1 0,20-22 16,1 21-16,0-21 0,0 1 0,0-1 15,0 0-15,21 0 0,-22-21 16,22 21-16,22-21 31,-1 0-31,0 0 0,0 0 16,0 0-16,0 0 0</inkml:trace>
  <inkml:trace contextRef="#ctx0" brushRef="#br0" timeOffset="69771.95">14944 4445 0,'0'-21'15,"21"21"1,0 0-16,0 0 15,0 0-15,0 0 0,1 0 0,-1 0 16,0 0-16,0 21 0,0-21 0,22 21 16,-22 0-16,-21 22 0,21-22 15,-21 21-15,21-21 0,-21 22 0,0-1 16,0-21-16,0 22 0,0-1 16,-21-21-16,0 21 0,0-20 0,21-1 0,0 0 15,-22 0-15,1 0 0,0-21 31,21-21-31,0 0 16,0 0-16,0-22 0,0 22 16,21 0-16,0-21 0,1 21 15,-1-22-15,0 22 0,0-21 0,0 21 16,0-1-16,1-20 0,-1 21 0,0 0 16,0 0-16,0-1 0,0 1 0,1 21 15,-22-21-15,21 21 16,0 0-16,0 0 0,0 0 15</inkml:trace>
  <inkml:trace contextRef="#ctx0" brushRef="#br0" timeOffset="70119.45">15621 4763 0,'21'0'16,"64"-43"0,-64 43-16,0-21 0,21 0 0,-20 0 15,20 21-15,-21-21 0,0-1 0,0 1 16,1 0-16,-1 0 0,0 0 0,-21 0 16,0-1-16,-21 22 15,0 0-15,-1 0 0,1 0 16,-21 0-16,21 22 0,0-22 0,-22 21 15,22 0-15,0 0 0,0 0 16,-22 0-16,22 1 0,21-1 0,-21 0 16,0 0-16,21 0 0,0 22 0,0-22 15,0 0-15,0 0 0,0 0 16,21-21-16,0 0 16,0 0-16,1 0 0,-1 0 15,0 0-15,0 0 0,21-21 16</inkml:trace>
  <inkml:trace contextRef="#ctx0" brushRef="#br0" timeOffset="71331.64">14287 5948 0,'0'0'0,"-21"0"0,0 0 16,21 21-16,21-21 16,0 0-1,1-21-15,-1 21 0,21-21 0,-21 0 16,22-1-16,-1-20 0,-21 21 0,21 0 16,1-22-16,-22 1 0,21 21 0,-21-21 15,1-1-15,-1 22 0,0-21 16,-21 21-16,0-22 0,0 22 0,0 0 15,-21 0-15,0 21 0,-1 0 16,1 0-16,-21 0 0,21 21 0,0 0 16,-22 21-16,22-20 0,-21 20 15,21 0-15,-1 22 0,-20-22 16,21 22-16,0-1 0,-22-21 0,22 22 16,0-1-16,0 1 0,0-1 0,0 1 15,-1-1-15,1 1 0,0 21 0,0-22 16,0 1-16,21 20 0,-21-20 0,21-1 15,-22-20-15,22 20 0,-21 1 0,21-22 16,0 0-16,0 1 0,0-1 16,0 0-16,0 1 0,0-1 0,0-21 15,0 0-15,0 0 0,0 1 0,21-22 16,1 0-16,-1 0 0,0 0 16,0-22-16,0 1 0,22 0 15,-22-21-15,0 21 0,0-22 0,0 1 16,-21 0-16,21-1 0,-21-20 0,22 20 15,-22-20-15,0-1 0,0 1 0,0 21 16,-22-22-16,1 1 0,0 20 16,0 1-16,-21 0 0,20-1 0,-20 22 15,21 0-15,-21 0 0,20 21 16,1 0-16,0 0 0,0-21 0,0 21 0,42-22 31,21 1-31,-21 21 16,22-21-16,-22 21 0,21-21 15,1 0-15,-1 0 0,0-1 16,22 1-16,-22 0 0,0 0 0,22-21 16,-22 20-16,1 1 0,-22 0 0,21 0 15,-21 21-15,22-21 0,-22 0 16,-21 42 0,0 0-1,0 0-15,-21 0 0,21 0 16,-22 1-16,1-22 0,21 21 15,-21-21-15,21 21 16,0-42 31</inkml:trace>
  <inkml:trace contextRef="#ctx0" brushRef="#br0" timeOffset="71491.7">14774 5715 0,'0'0'16,"0"-21"-16,21 21 0,-21-21 16,0 42 15,0 0-31,0 0 16,22 0-1</inkml:trace>
  <inkml:trace contextRef="#ctx0" brushRef="#br0" timeOffset="72537.94">15007 5990 0,'0'0'0,"0"21"0,-21 1 16,0-1-16,0-21 0,21 21 0,-22-21 31,22-21 0,22 21-31,-22-21 0,21-1 16,0 1-16,0 0 0,0 0 0,-21 0 16,21 0-16,1-1 0,-1 22 0,0-21 15,0 21-15,0 0 0,0 0 16,1 0-16,-1 0 0,-21 21 15,0 1-15,21-1 0,-21 0 16,21 0-16,-21 0 16,0 0-16,21 1 0,-21-1 0,0 0 15,21-21-15,1 0 0,-22 21 16,21-21-16,0 0 0,0 0 0,0 0 16,0 0-16,1 0 0,-1 0 0,21 0 15,-21-21-15,22 21 0,-22-21 16,21 21-16,-21-21 0,22-1 0,-22 22 15,0-21-15,0 0 0,0 0 0,0 0 16,-21 0-16,0-1 0,0 1 0,0 0 16,0 0-16,0 0 0,0 0 0,-21-1 15,0 1-15,0 21 0,0 0 16,0 0-16,-1 0 0,1 0 16,0 21-16,0 1 0,0-1 15,0 0-15,-1 21 0,22-21 0,-21 1 16,21-1-16,-21 21 0,21-21 0,0 0 15,0 1-15,0-1 0,0 0 16,21-21 0,0 0-16,1 0 0,-1 0 15,0 0-15,0 0 0,0-21 16,0 0-16,1-1 0,-1 1 16,0 0-16,-21 0 0,0 0 0,21 0 15,0-1-15,-21 1 0,0 0 0,0 0 16,21 0-16,-21 42 31,0 0-15,0 0-16,0 0 0,0 1 0,-21-1 15,21 21-15,0-21 0,0 0 0,0 1 16,0-1-16,0 0 0,0 0 16,21-21-1,1 0-15,-1 0 0,0 0 16,0 0-16,0 0 0,22-21 0,-22 21 15,21-21-15,0 0 0,1-1 0,-1 1 16,0 0-16,1-21 0,-1-1 16,0 1-16,1 0 0,-1-1 0,-21 1 15,22-21-15,-1 20 0,-21-20 16,21 20-16,-20-20 0,20-1 0,-21 22 16,-21-21-16,21 20 0,-21 1 0,0 0 15,0 20-15,0-20 0,0 21 0,-21 21 16,-21 0-1,21 0-15,-1 21 0,-20 21 0,21-20 16,-21 41-16,-1-21 0,22 1 0,-21 20 16,-1 1-16,22-22 0,0 22 15,0-22-15,0 21 0,21-20 0,-21-1 0,21 0 16,0 1-16,0-22 0,0 0 16,21 21-16,0-20 0,0-22 15,0 21-15,22 0 0,-22-21 0,0 0 16,0 0-16,21 0 0,-20 0 0,-1 0 15,21 0-15,-21-21 0,22 0 0,-22-1 16,21 1-16,-21 0 0</inkml:trace>
  <inkml:trace contextRef="#ctx0" brushRef="#br0" timeOffset="72923.03">17293 5228 0,'0'0'15,"-21"0"-15,-21 0 0,20 0 0,44-21 16,-1 21-1,21 0-15,0 0 0,1-21 16,20 21-16,1 0 0,-22 0 0,22 0 16,-1-21-16,1 21 0,-1 0 15,1 0-15,-22 0 0,21 0 0,-20 0 16,-1 0-16,0 0 0,-20 0 0,-1 0 16,0 0-16,-42 0 31,0 0-31,-1 0 0,-20 0 0,0 0 15,-1 0-15,1 0 0,0 0 0,-1 0 16,1 0-16,-21 0 0,-1 21 16,22-21-16</inkml:trace>
  <inkml:trace contextRef="#ctx0" brushRef="#br0" timeOffset="73135.75">17060 5292 0,'-42'0'0,"84"0"0,-105 21 0,42-21 15,21 21 1,21-21-1,21 0-15,-21 0 0,22 21 0,-1-21 16,21 0-16,1 0 0,-1 0 0,1 0 16,-1 0-16,1 0 0,-1 0 0,22-21 15,-21 21-15,-1 0 0,-21-21 16,22 0-16,-22 21 0,1 0 0,-1-21 16,-21 21-16,0-22 0,0 22 0,1-21 15,-1 0-15,-21 0 16,0 0-16,0 0 0,0-1 15</inkml:trace>
  <inkml:trace contextRef="#ctx0" brushRef="#br0" timeOffset="73547.48">17970 4826 0,'0'0'0,"-21"0"0,0 0 16,21 21-1,0 0 1,0 1-16,21-22 16,0 21-16,1-21 0,-1 0 0,21 21 15,0-21-15,-20 0 0,41 21 16,-21-21-16,1 0 0,-1 0 16,22 0-16,-22 0 0,0 21 0,-21-21 15,22 0-15,-22 21 0,0-21 0,0 0 16,-21 22-16,0-1 0,-21 0 15,0 0-15,-21 0 0,-1 0 16,1 1-16,0 20 0,-1 0 0,-20-21 16,20 22-16,-20-1 0,21 0 0,-22 1 15,22-1-15,-1-21 0,1 22 16,0-1-16,21-21 0,-22 21 0,22-20 16,0-1-16,0 0 0,21 0 15,-21 0-15,21 0 0,-22-21 16,22-21 31</inkml:trace>
  <inkml:trace contextRef="#ctx0" brushRef="#br0" timeOffset="84351.98">19875 9377 0,'0'0'0,"-21"-21"0,0 21 0,0 0 16,0-21-16,0 21 15,-1 0-15,1 0 0,0 0 16,0-22-16,0 22 31,42 0 16,0 0-47,0 0 16,0 0-16,1 22 0,-1-22 0,0 0 15,21 0-15,-21 0 0,22 0 0,-22 0 16,21 0-16,1 0 0,-1 0 0,0 0 16,22 0-16,-1 0 0,-20 0 15,20 0-15,22 0 0,-22 0 0,22 0 16,-22-22-16,22 22 0,0 0 0,-1 0 16,22-21-16,-21 21 0,21 0 0,-22-21 15,22 21-15,0 0 0,0 0 16,0 0-16,0-21 0,-1 21 15,1 0-15,-21 0 0,21 0 0,21 0 16,-21 0-16,-1 0 0,22 0 0,-21 0 16,0 0-16,0-21 0,0 21 0,-22 0 15,22 0-15,-21-21 0,0-1 16,-1 22-16,1 0 0,-22-21 0,1 21 16,-1 0-16,-20-21 0,20 21 0,-20 0 15,-22 0-15,21-21 0,-21 21 0,0 0 16,1 0-16,-1 0 0,0-21 15,-21 0 1,-21 21 15,0 0-15,-1 0-16,-20 0 0,21 0 16,0 0-16,-22 0 0,1 0 0</inkml:trace>
  <inkml:trace contextRef="#ctx0" brushRef="#br0" timeOffset="84852.37">22161 9059 0,'-21'0'0,"42"0"16,-63 0-16,63 0 47,0 0-47,1 0 15,-1 0-15,21 0 0,0 0 16,22 0-16,-22 0 0,22 0 0,20 0 15,1 0-15,0 0 0,21 0 16,-22 0-16,22 0 0,0 0 0,0 0 16,0 0-16,-22-21 0,22 21 0,0 0 15,-21 0-15,-1 0 0,1 0 0,-22-21 16,1 21-16,-1 0 0,-20 0 16,-1 0-16,0 0 0,1 0 0,-1-21 15,-21 21-15,0 0 0,1 0 0,-1 0 16,0 0-16,-21-21 0,21 21 15,-42 0 32,0 0-47,0 0 16,-1 0-16,1 0 16,-21 0-16,21 21 0,-22-21 0</inkml:trace>
  <inkml:trace contextRef="#ctx0" brushRef="#br0" timeOffset="85191.17">22458 9313 0,'0'0'0,"21"0"31,21 0-31,-21 0 0,22 0 16,20 0-16,-20 0 0,20 0 16,22 0-16,-22 0 0,22 0 0,0-21 15,-1 21-15,1 0 0,21 0 0,-22 0 16,1 0-16,21 0 0,-43 0 0,22 0 16,-21 0-16,-22 0 0,21 0 0,-20 0 15,-22 0-15,0 0 0,0 0 16,0 0-16</inkml:trace>
  <inkml:trace contextRef="#ctx0" brushRef="#br0" timeOffset="92120.13">19325 9335 0,'0'0'16,"-21"21"-16,0-21 0,0 0 15,-1 0-15,1 0 16,0 21-16,0-21 16,42 0 77,0 0-93,0 0 0,1 0 16,-1 0-16,21 0 0,0 0 0,1 21 16,-1-21-16,0 0 0,22 0 0,-1 0 15,-20 0-15,20 0 0,1 0 0,-1 0 16,-20 0-16,20 0 0,-21 0 0,1 0 16,-1 0-16,0 0 0,1 0 15,-22 0-15,0 0 0,0 0 16,0 0-16,1 0 0,-1 0 15,-42 0 48,-1 0-63,1 0 0,21-21 0,-21 21 16,0 0-16,0 0 0,0 0 15,-1 0-15,1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36:44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656 0,'0'-21'15,"0"0"-15,0 0 16,0 0-16,0-1 0,0 1 15,0 0-15,0 0 16,0 0 0,0 42 15,-21 0-31,21 0 0,-21 0 16,21 1-16,-22 20 0,1 0 15,0 1-15,0 20 0,0-21 0,-22 22 16,22-1-16,-21 22 0,21-21 0,-22-1 15,-20 22-15,21-22 0,-22 22 16,22-22-16,-22 1 0,1 21 0,20-22 16,-20 1-16,21-1 0,-1 1 0,1-22 15,0 21-15,-1-20 0,22-22 16,0 21-16,0-21 0,0 1 16,-1-1-16,22 0 0,-21-21 0,21-21 31,21-22-31,1 22 15,-1 0-15,0-21 0,21-22 16,1 22-16,-1-22 0,0 1 0,1-1 16,20 1-16,1-22 0,-22 22 0,21-1 15,1-20-15,-22 20 0,22-21 16,-22 22-16,0-1 0,1-20 0,-1 20 16,-21 1-16,0-1 0,22 22 0,-22 0 15,0-1-15,0 1 16,-21 0-16,0 20 0,21 1 0,-21 0 15,0 0-15,22 0 0,-22 0 0,0 42 32,0 0-32,0 0 0,0 21 15,0-20-15,0 41 0,0-21 0,0 22 16,-22-1-16,1 1 0,0 21 0,21-22 16,-21 22-16,0-22 0,0 22 15,-1-22-15,22 22 0,-21-21 0,0-1 16,0 1-16,21-1 0,0 1 0,-21-1 15,21-21-15,0 1 16,-21-1-16,21 0 0,0-20 0,0-1 16,0 0-16,0 0 0,0 0 0,0 0 15,0 1 1,0-44 0,0 1-1,0 0-15,-22 0 0,22 0 0,-21 0 16,0-22-16,21 22 0,-21 0 0</inkml:trace>
  <inkml:trace contextRef="#ctx0" brushRef="#br0" timeOffset="247.85">4593 1672 0,'0'0'0,"-21"0"0,21-21 31,21 0-15,0 21-16,22 0 0,-22 0 0,21 0 15,-21-21-15,22 21 0,-22 0 16,21 0-16,0 0 0,-20-21 0,20 21 16,-21 0-16,0 0 0,22 0 0,-22 0 15,0 0-15,0 0 0,0 0 0,0 0 16,-21-22 31</inkml:trace>
  <inkml:trace contextRef="#ctx0" brushRef="#br0" timeOffset="1452.68">6202 1778 0,'0'-21'16,"0"0"-16,0 0 0,0-1 16,0 1-16,0 0 15,0 0-15,0 0 0,0 0 0,0-1 16,0 1-16,0 0 0,0 0 15,0 0-15,0 0 0,0-1 0,0 1 16,-21 0-16,-1 21 16,1 0-16,0 0 0,0 0 15,0 0-15,0 0 0,-1 0 0,1 0 16,0 21-16,0 0 16,0-21-16,-22 22 0,22 20 0,0-21 15,0 21-15,-21-20 0,20 20 0,1 0 16,-21-21-16,21 22 0,0-1 0,-1 0 15,22-20-15,0 20 0,0-21 16,0 0-16,0 0 0,0 1 0,0-1 16,22 0-16,-1-21 15,0 0-15,0 0 0,0 0 0,0 0 16,22 0-16,-22-21 0,0 0 16,21-1-16,-20 1 0,20 0 0,-21 0 15,21-21-15,1 20 0,-22-20 16,21 0-16,-21-1 0,22-20 0,-22 21 15,0-1-15,21-20 0,-20 20 16,-1 1-16,0-21 0,0 20 0,0-20 16,0 20-16,1-20 0,-22 21 0,0-22 15,0 22-15,0-1 0,0 1 16,0 21-16,0 0 0,0 0 0,0-1 16,0 1-16,0 42 15,0 1 1,0-1-16,0 21 0,-22 0 0,22 1 15,-21 20-15,21-20 0,-21 20 0,21-21 16,0 22-16,0-22 0,-21 22 16,21-22-16,0 0 0,-21 22 15,21-22-15,0 1 0,0-1 0,0 0 16,0 1-16,0-22 0,0 21 0,0-21 16,0 0-16,0 1 0,21-1 0,-21 0 15,21 0-15,0-21 16,0 21-16,1-21 0,-1 0 15,0 0-15,0 0 0,0-21 16,0 0-16,1 21 0,-1-21 0,0 0 16,0-1-16,0-20 0,0 21 15,-21-21-15,22 20 0,-1-20 0,-21 21 16,0-21-16,21 20 0,-21-20 16,21 21-16,-21 0 0,0 0 0,0-1 15,0 1-15,0 42 47,0 1-47,0-1 0,0 0 0,0 21 16,0-21-16,0 22 0,0-22 15,0 21-15,0-21 0,0 22 0,0-22 16,0 0-16,21 0 0,-21 22 0,21-22 16,-21 0-16,0 0 0,22 0 15,-1-21-15,0 0 16,0 0-16,0 0 15,0 0-15,1-21 0,-1 21 16,0-21-16,0-21 0,0 20 0,-21 1 16,21-21-16,1 21 0,-22-22 0,21 1 15,-21 0-15,0 21 0,21-1 16,-21 1-16,0 0 0,21 0 0,-21 0 16,0 0-16,0-1 31,0 44 0,21-1-31,0 0 16,-21 0-16,22-21 0,-1 21 15,0-21-15,-21 21 0,21-21 16,0 0-16,0 22 0,1-22 0</inkml:trace>
  <inkml:trace contextRef="#ctx0" brushRef="#br0" timeOffset="2424.66">7620 1630 0,'0'0'0,"0"-21"16,21 21-16,-21-21 0,0-1 0,0 1 15,0 0-15,0 0 16,-21 0 0,0 21-16,0 0 15,-1 0-15,1 0 0,0 0 0,0 0 16,0 0-16,0 21 0,-1 0 15,1 0-15,0 0 0,0 1 0,0 20 16,0-21-16,21 0 0,-22 22 0,22-22 16,0 0-16,0 21 0,0-21 0,0 1 15,0-1-15,0 0 0,0 0 16,0 0-16,22-21 0,-1 0 16,0 0-16,0 0 0,0 0 0,0 0 15,22 0-15,-22 0 0,0-21 0,0 0 16,0 21-16,1-21 15,-1 0-15,0-22 0,0 22 0,0 0 16,0-21-16,-21 20 0,0-20 0,0 21 16,0-21-16,0 20 0,22 1 0,-22 0 15,0 0-15,-22 42 32,22 0-17,-21 0-15,21 1 0,0-1 0,0 0 16,0 21-16,0-21 0,0 1 15,0-1-15,0 0 0,0 0 16,0 0-16,0 0 0,21 1 0,1-1 16,-1 0-16,0 0 0,0-21 15,0 0-15,0 0 0,1 0 16,-1 0-16,0 0 0,0 0 16,0 0-16,0-21 0,1 0 0,-1 0 15,0-1-15,0 1 0,-21 0 0,21 0 16,0-21-16,-21 20 0,22-20 0,-22 21 15,0 0-15,0 0 0,0-1 16,0 1-16,0 0 16,0 42-1,0 0-15,0 1 16,0-1-16,0 0 0,-22 0 16,22 0-16,-21 22 0,21-22 15,0 0-15,0 0 0,-21 0 0,0 0 16,21 1-16,0-1 0,0 0 15,-21-21 17,21-21-17,0 0-15,0-1 16,0 1-16,0 0 0,21 0 0,0-21 16,0 20-16,0-20 0,1 21 15,-1 0-15,0 0 0,0-22 0,21 22 16,-20 0-16,-1 21 0,21-21 15,-21 21-15,0 0 0,22 0 0,-22 0 16,0 0-16,0 21 0,0-21 0,-21 21 16,22 0-16,-22 22 0,21-22 15,-21 0-15,0 21 0,0-21 0,0 22 16,0-22-16,0 0 0,0 21 0,-21-20 16,-1-1-16,22 0 0,0 0 0,0 0 15,-21-21-15,21 21 0,0 1 16,-21-22-16,21-22 31,21 1-31,0 0 0,-21 0 16,22 0-16,-1 0 0,0-1 15</inkml:trace>
  <inkml:trace contextRef="#ctx0" brushRef="#br0" timeOffset="2768.47">8996 953 0,'0'0'0,"0"-22"0,0 1 0,0 0 16,-21 0-16,-1 21 15,1 0 1,21 21-16,0 0 16,-21 0-16,21 22 0,-21-22 0,21 21 15,-21 1-15,21 20 0,0-21 16,-21 1-16,-1 20 0,22-20 0,-21-1 15,0 0-15,21 22 0,0-22 0,-21 0 16,21 1-16,-21-1 0,21-21 0,0 22 16,0-22-16,0 21 0,0-21 0,0 0 15,0 1-15,0-1 16,21-21-16,0 0 0,0 0 0,0 0 16,1 0-16,-1 0 0,0 0 15,0-21-15,0-1 0,22 22 0,-22-21 16,0 0-16,0 0 0,-21 0 15,21 0-15,-21-22 0,21 22 16</inkml:trace>
  <inkml:trace contextRef="#ctx0" brushRef="#br0" timeOffset="2996.35">8530 1376 0,'0'-21'31,"21"21"-31,22 0 0,-22 0 16,21 0-16,-21-21 0,22 21 16,-1 0-16,0 0 0,-21-22 15,22 22-15,-1 0 0,-21 0 0,22 0 16,-22-21-16,0 21 0,0 0 0,0 0 16,0 0-16,1 0 0,-1 0 15</inkml:trace>
  <inkml:trace contextRef="#ctx0" brushRef="#br0" timeOffset="4466.04">9906 1609 0,'21'-43'15,"-21"22"1,21 21-16,-21-21 0,0 0 16,0 0-16,0 0 0,0-1 15,-21 22-15,0-21 0,21 0 16,-21 21-16,0-21 0,-1 0 0,1 21 16,-21 0-16,21 0 0,0 0 0,-22 0 15,22 0-15,-21 0 0,21 21 16,-22 0-16,1-21 0,21 21 0,-22 0 15,22 1-15,0 20 0,0-21 0,0 0 16,0 22-16,-1-22 0,22 0 0,0 21 16,0-21-16,0 1 0,0-1 15,0 0-15,0 0 0,22 0 16,-1-21-16,0 21 0,0-21 0,0 0 16,0 0-16,1 0 0,20 0 0,0 0 15,-21-21-15,22 0 0,-22 21 16,21-21-16,-21 0 0,22 0 0,-22-1 15,21-20-15,-21 21 0,1 0 0,-1 0 16,0-1-16,0-20 0,-21 21 0,0 0 16,21 21-16,-21-21 0,21-1 15,-21 44 1,-21-1-16,21 0 16,-21 0-16,0 21 15,21-20-15,-21-1 0,21 0 0,0 21 16,0-21-16,0 1 0,0-1 15,0 0-15,21 0 0,0 0 0,0 0 16,22-21-16,-22 22 0,21-22 0,-21 0 16,22 0-16,-1 0 0,0 0 15,1 0-15,-1 0 0,0 0 0,1-22 16,-22 1-16,21 21 0,0-21 0,1 0 16,-1-21-16,-21 20 0,0 1 0,1 0 15,-1-21-15,0 21 0,-21-1 16,0-20-16,0 21 0,0 0 0,0 0 15,0-1-15,-21 1 0,0 21 0,-1-21 16,1 21-16,0 0 0,0 0 0,0 0 16,-22 0-16,22 0 15,0 21-15,0 0 0,0 1 0,0-1 16,-1 0-16,22 0 0,-21 0 0,21 22 16,-21-22-16,21 0 0,0 0 0,0 0 15,0 0-15,0 1 0,0-1 16,21 0-16,0-21 0,1 0 15,-1 0-15,0 0 0,0 0 0,21 0 16,-20 0-16,-1 0 0,0-21 0,0 21 16,0-21-16,0-1 15,-21 1-15,22 0 0,-22 0 16,0 0-16,0 0 0,0-1 16,0 1-1,0 42 16,0 1-31,0-1 16,0 0-16,0 0 0,0 21 0,0-20 16,0 20-16,0 0 0,0 1 15,0-1-15,0 0 0,0 1 0,0 20 16,0-21-16,0 22 0,0-1 0,0 1 16,0-1-16,0 1 0,0-1 15,0 1-15,0-1 0,0 22 0,0-21 16,-22-1-16,1 1 0,0-1 0,0 1 15,0-1-15,0-21 0,21 1 16,-22-1-16,1 0 0,0-20 0,21-1 16,0 0-16,-21 0 0,0-21 15,0 0-15,-1 0 0,22-21 16,0 0-16,-21 0 0,21-22 0,-21 22 16,21-21-16,0-22 0,0 22 0,0-22 15,0 1-15,0-1 0,0 1 16,0-22-16,21 22 0,0-22 0,1 22 15,-1-1-15,0 1 0,0-1 16,0 22-16,0-22 0,1 22 0,-1 0 16,0-1-16,21 1 0,-21 21 0,22-22 15,-22 22-15,21-21 0,-21 21 16,22-22-16,-22 22 0,21-21 0,1 21 16,-22 0-16,21-1 0</inkml:trace>
  <inkml:trace contextRef="#ctx0" brushRef="#br0" timeOffset="5064.72">11091 1566 0,'-21'0'15,"21"-21"17,0 0-32,0 0 15,0 0-15,21 0 16,0-1-16,1 22 0,-22-21 0,21 21 15,0-21-15,-21 0 32,-21 42-17,0-21 1,21 21-16,-22-21 0,1 21 16,21 1-16,0-1 0,-21-21 0,21 21 15,-21 0-15,21 0 0,0 0 16,0 1-16,0-1 0,0 0 15,21-21-15,0 21 16,0-21-16,1 0 0,-1 0 0,0 0 16,0 0-16,21 0 0,-20 0 0,20-21 15,-21 21-15,21-21 0,-20 21 16,20-21-16,-21-1 0,21 1 0,-20 0 16,-1 0-16,0 0 0,0 0 0,0-1 15,0 22-15,-21-21 0,0 0 16,0 0-16,0 0 0,-21 21 15,0 0 1,0 0-16,0 0 0,0 21 16,21 0-16,-22 0 15,22 0-15,0 1 16,0-1-16,0 0 0,0 0 0,0 0 16,22 22-16,-22-22 0,0 0 0,0 0 15,21 0-15,-21 0 0,0 1 0,0-1 16,0 0-16,0 0 15,-21-21 1,-1 0-16,1 0 0,0 0 16,0 0-16,0-21 15,21 0-15,-21 21 0</inkml:trace>
  <inkml:trace contextRef="#ctx0" brushRef="#br0" timeOffset="7977.28">12975 1651 0,'0'-21'32,"21"21"-32,-21-21 0,21 0 0,1 21 15,-22-22-15,21 1 0,0 21 0,0-21 16,0 0-16,0 0 0,1 21 15,-1-21-15,0-1 0,0 22 0,-21-21 16,21 21-16,0-21 16,1 0 499,-22 0-483,21 21-32,-21-21 0,0-1 15,0 1 1,0 0-16,21 21 15,-21-21 1,-21 42 15,0-21-31,21 21 16,-22 0-16,1 1 0,21-1 0,-21 0 16,0 0-16,21 21 0,-21-20 0,21-1 15,-21 0-15,21 0 0,0 0 16,0 0-16,0 1 15,0-1-15,0 0 0,0 0 16,0 0-16,0 0 16,0 1-16,-22-22 15,22 21-15,0-42 63,0-1-48,0 1-15,0 0 16,0 0-16,0 0 0,0 0 16,0-1-16,0 1 15,0 0-15,22 21 0,-22-21 16,0 0-16,21 0 16,0 21-16,-21-22 0,0 1 15,21 0 1,-21 0-16,21 0 15,0 0 1,-21-1 0,0 1-16,0 0 15,0 0 1,22 21-16,-22-21 16,0 0-16,0-1 15,21 22-15,-21-21 0,0 0 16,0 0-16,0 0 0,0 0 15,0-1 110,21 22-46,0 0-48,-21 22 219,0-1-235,0 0-15,0 0 0,0 21 0,0-20 16,0-1-16,-21 21 0,21-21 0,-21 0 16,0 22-16,21-22 0,0 0 15,0 21-15,-22-20 0,22-1 0,-21 0 16,21 0-16,0 0 0,0 0 0,0 1 16,0-1-16,0 0 0,0 0 15,0 0-15,0 0 0,0 1 16,21-22-16,1 0 15,-22 21-15,21-21 0,0 0 16,0 0-16,0 0 0,0 0 16,1-21-16,-1-1 0,0 22 0,0-21 15,0 0-15,0 21 0,1-21 0,-1 0 16,0 0-16,0-1 0,0 1 0,-21 0 16,0 0-16,21 0 0,-21 0 15,0-1-15,0 1 0,0-21 0,0 21 16,0 0-16,0-22 0,0 22 0,-21-21 15,0 21-15,21-1 0,-21 1 16,0 0-16,0 0 0,-1 21 16,1 0-16,0 0 0,0 0 0,0 0 15,0 0-15,-22 0 0,22 0 0,0 0 16,0 21-16,0 0 0,-1-21 16,22 21-16,0 1 0,-21-22 0,21 21 15,0 0-15,0 0 16,21-21-16,1 0 0,-1 0 15,0 21-15,21-21 0,-21 0 0,22 0 16,-1 0-16,0 0 0,1 0 0,-1 0 16,0 0-16,1-21 0,-1 21 0,22-21 15,-22 0-15,21 0 16,-20-1-16,20 22 0,-20-21 0,-1 0 16,-21 0-16,21-21 0,-20 20 0,-1 1 15,0 0-15,-21 0 0,0 0 16,0 0-16,0-1 0,0 1 0,0 0 15,-21 0-15,0 21 0,-1 0 16,1 0-16,0 0 0,0 0 16,0 0-16,21 21 0,-21 0 0,-1 22 15,22-1-15,-21-21 0,21 43 0,0-22 16,-21 0-16,21 22 0,0-22 0,-21 22 16,21-1-16,0 1 0,0-1 15,0 22-15,0-22 0,0 1 16,0 20-16,0-20 0,0-1 0,0 22 15,0-21-15,0-1 0,0 1 0,0-1 16,0 1-16,0 20 0,0-20 0,0-1 16,0 1-16,-21-1 0,21 1 15,-21-22-15,-1 22 0,22-22 0,0 0 16,0 1-16,-21-22 0,0 0 0,21 0 16,-21 0-16,21 0 0,-21-21 0,0 0 15,-1 0-15,1-21 16,0 0-16,21 0 0,0 0 15,-21 0-15,0-22 16,21 22-16,0-21 0,-21 21 0,21-22 0,0 1 16,0 21-16,0-22 0,0 22 15,0 0-15,0 0 0,0 0 0,0 0 16,0-1-16,0 1 0,0 0 0,0 0 16,0 0-16,0 0 0,0-22 15,21 22-15</inkml:trace>
  <inkml:trace contextRef="#ctx0" brushRef="#br0" timeOffset="8508.51">16171 699 0,'0'0'0,"21"-22"0,1-20 0,-22 0 0,21-1 15,-21 22-15,0-21 0,0 21 16,0 0-16,0-1 0,0 44 31,0 20-31,-21 0 0,21 1 16,-22 20-16,22 1 0,-21 20 0,21 1 15,0 0-15,0-1 0,-21 1 16,21-22-16,0 22 0,-21-21 0,21-1 16,0-21-16,0 22 0,0-22 15,0 1-15,0-1 0,0-21 0,0 0 16,0 0-16,0 1 0,0-1 0,-21-21 16,0 0-1,21-21 1,0-1-16,-22 1 0,22-21 0,-21 21 15,21-22-15</inkml:trace>
  <inkml:trace contextRef="#ctx0" brushRef="#br0" timeOffset="8800.35">15875 1080 0,'-21'-43'0,"42"86"0,-42-149 16,0 63-16,21-20 0,0 21 0,0-1 16,0-20-16,0 20 0,0 1 15,0 21-15,21-21 0,0-1 0,0 1 16,0 21-16,22 0 0,-22-22 15,21 22-15,0 21 0,22-21 0,-22 21 16,1 0-16,20 0 0,-21 0 0,1 21 16,-1 0-16,0 0 0,1 1 15,-22 20-15,0 0 0,-21 1 0,0-1 16,0 0-16,0 22 0,-21-22 0,0 0 16,0 22-16,-22-22 0,22 1 15,-21-1-15,-1 0 0,1-21 16,0 22-16,21-22 0,-22 21 0,1-21 15,21 1-15,0-1 0,-1-21 0,22 21 16,0 0-16,0 0 16,22-21-16,-1 21 0,0-21 15</inkml:trace>
  <inkml:trace contextRef="#ctx0" brushRef="#br0" timeOffset="9280.12">16785 1355 0,'21'-21'0,"-42"42"0,63-64 0,-42 22 16,0 0-16,0 0 0,0 0 0,0-22 15,-21 22-15,0 0 16,0 0-16,0 0 0,0 21 16,-1 0-16,1 0 0,0 0 0,0 21 15,0 0-15,0 0 16,-1 22-16,1-1 0,0-21 0,0 21 15,0 1-15,0-1 0,-1 0 0,1-20 16,21 20-16,0 0 0,0-21 16,0 1-16,0-1 0,0 0 0,0 0 15,21 0-15,1-21 0,-1 0 0,0 0 16,0 0-16,0 0 0,22-21 0,-22 21 16,0-21-16,0 0 15,0 0-15,0-1 0,1-20 0,-1 21 16,-21-21-16,21 20 0,-21-20 0,0 21 15,0-21-15,0 20 0,0 1 16,0 0-16,0 0 0,0 0 0,0 42 16,0 0-1,0 0-15,0 0 0,0 1 16,0-1-16,0 21 0,0-21 0,0 22 16,0-22-16,0 0 0,0 0 0,0 0 15,21 0-15,-21 1 0,0-1 16,21 0-16,0-21 0,1 21 15,-1-21-15,0 0 0,0 0 16,0 0-16,0-21 0,1 0 0</inkml:trace>
  <inkml:trace contextRef="#ctx0" brushRef="#br0" timeOffset="11101.38">17378 1164 0,'0'0'0,"0"-21"0,0 0 0,0 0 16,-21 21-1,-1 0-15,1 0 0,0 0 0,0 21 16,0 0-16,0 0 0,-1 0 16,1 22-16,0-22 0,0 21 0,21 1 15,0-22-15,0 21 0,-21 0 16,21 1-16,0-1 0,0-21 0,0 22 16,21-22-16,0 21 0,0-21 0,0 0 15,1 1-15,20-1 0,-21-21 16,21 0-16,1 0 0,-1 0 0,0 0 15,1 0-15,-1 0 0,0-21 0,1-1 16,-22 1-16,21-21 0,-21 21 0,1-22 16,-1 1-16,0 0 0,0-1 15,0-20-15,0-1 0,-21 1 16,0-1-16,0 1 0,22-1 0,-22 1 0,0-1 16,0 1-16,0-1 15,0 22-15,0 21 0,0-21 0,0 20 16,0 1-16,-22 21 15,1 0-15,21 21 0,0 22 16,0-22-16,-21 21 0,21 1 0,0 20 16,0 1-16,0-1 0,0-21 0,0 22 15,0-1-15,0 1 0,0-1 0,0-20 16,0-1-16,0 22 0,0-22 16,0-21-16,-21 21 0,21-20 0,0 20 15,0-21-15,0 0 16,0-42 15,0 0-31,0 0 0,21 0 0,-21-22 16,21 22-16,0-21 0,1 21 0,-1-22 15,21 22-15,-21 0 0,0 0 16,1 0-16,-1-1 0,0 1 0,0 21 16,0 0-16,0-21 0,1 21 0,-22 21 46,-22-21-46,1 21 16,0 1-16,0-22 0,0 0 0,0 21 16,-22-21-16,22 21 0,0 0 15,0-21-15,0 21 0,-1 0 0,22 1 16,-21-1-16,21 0 0,-21 0 0,21 0 16,0 0-16,0 1 0,0-1 15,0 0-15,0 0 0,21 0 0,0 0 16,1-21-16,-1 22 0,21-22 0,0 0 15,1 21-15,-1-21 0,0 0 0,22 0 16,-22 0-16,22 0 0,-1 0 16,1-21-16,-22 21 0,22-22 0,-22 1 15,21 0-15,-20 0 0,-22 0 16,21 0-16,-21-1 0,1-20 0,-1 21 16,0-21-16,-21 20 0,0 1 15,0-21-15,0 21 0,0 0 0,0-1 16,-21 1-16,0 21 0,-1 0 15,-20 0-15,21 0 0,0 21 16,0-21-16,-22 22 0,22-1 16,-21 21-16,21-21 0,-22 0 0,22 1 15,0 20-15,0-21 0,0 0 0,21 0 16,0 1-16,0-1 0,0 0 16,0 0-16,0 0 0,21-21 15,0 0-15,21 0 16,-21 0-16,1 0 0,20-21 0,-21 21 15,0-21-15,22 0 0,-22 0 16,0-1-16,0 1 0,0 0 0,0 0 16,-21 0-16,22-22 0,-22 22 0,21 0 15,-21 0-15,0 0 0,0 42 32,0 0-17,0 0-15,0 0 0,0 1 16,0-1-16,0 0 0,0 0 15,0 0-15,0 0 0,0 1 0,0-1 16,0 0-16,21-21 0,0 21 16,0 0-16,0-21 0,22 0 0,-22 0 15,0 0-15,21 0 0,1 0 16,-1 0-16,-21 0 0,22 0 0,-1-21 16,0 0-16,1 21 0,-1-21 0,0 0 15,-21-22-15,1 22 0,-1 0 0,0-21 16,0 20-16,-21-20 0,0 21 15,0-21-15,0 20 0,0 1 0,0-21 16,-21 42-16,0-21 0,0 21 0,-1 0 16,1 0-16,0 0 0,0 21 0,0-21 15,-22 21-15,22 0 16,0 0-16,0 22 0,0-22 0,0 0 16,-1 0-16,22 22 0,-21-22 0,21 0 15,0 0-15,0 0 0,0 0 16,21-21-16,1 0 0,-1 0 15,0 0-15,0 0 0,0 0 0,0 0 16,1 0-16,-1 0 0,0-21 0,0 0 16,0 21-16,-21-21 0,21 0 15,1 0-15,-22-1 0,21 1 16,0 21-16,-21-21 16,0 42 15,0 0-31,0 1 15,-21-1-15,21 21 0,-21-21 0,21 22 16,-22-22-16,22 21 0,0 0 0,0 1 16,0-1-16,0 0 0,0 1 15,0 20-15,0-20 0,0 20 0,0-21 16,0 22-16,0-22 0,22 22 0,-22-1 16,21 22-16,0-22 0,-21 1 0,0 21 15,0-22-15,0 1 0,0-1 0,0 1 16,0-1-16,0-21 0,0 22 15,0-22-15,0-21 0,-21 22 0,0-22 16,-1 0-16,1 0 0,0-21 16,0 0-16,0 0 0,0 0 0,21-21 15,0 0-15,-22 0 0,22-22 0,-21 22 16,21-21-16,0-22 0,0 22 16,0-21-16,0-22 0,21 21 0,1-20 15,-1-1-15,0 22 0,0-22 0,0 0 16,0 1-16,22-1 0,-22 0 0,0 22 15,21-22-15,-20 22 0,-1-1 16,0 22-16,-21-1 0,21 1 0,0 0 16,-21 21-16,21-22 0,1 22 0,-22 0 15,21 21-15,0-21 0,0 0 16,0 21-16,0-22 16,1 22-16,-1 0 0,0 0 0,0 0 15,0 0-15</inkml:trace>
  <inkml:trace contextRef="#ctx0" brushRef="#br0" timeOffset="11640.36">19875 1439 0,'0'-21'31,"0"0"-15,22 0-16,-1 0 16,-21 0-16,21 21 0,0-22 15,-21 1 1,-21 42 31,0 1-47,0-1 0,-1 21 15,22-21-15,0 0 0,-21 1 0,21-1 16,0 21-16,-21-21 0,21 0 0,0 1 16,0-1-16,0 0 15,21-21-15,0 0 0,1 21 0,-1-21 16,0 0-16,0 0 0,0 0 0,22 0 15,-22-21-15,21 21 0,-21-21 16,22 0-16,-1-1 0,0 1 16,-21 0-16,22 0 0,-1-21 0,-21 20 15,22-20-15,-22 21 0,0 0 0,0-22 16,0 22-16,-21 0 0,0 0 16,0 0-16,-21 21 15,0 0-15,0 0 0,0 0 16,21 21-16,-22 0 0,1 0 15,21 0-15,-21 1 0,21-1 0,0 0 16,0 0-16,0 0 0,0 0 0,21 1 16,0 20-16,1-21 0,-1 0 15,-21 0-15,21 1 0,-21-1 16,0 0-16,-21-21 31,0 0-15,-1 0-16,1 0 0,0 0 15,0 0-15,-21 21 0,20-21 0</inkml:trace>
  <inkml:trace contextRef="#ctx0" brushRef="#br0" timeOffset="12344.49">6858 2053 0,'0'0'0,"-64"0"0,1 0 0,-22 21 16,22-21-16,-1 0 0,1 22 0,20-22 15,-20 0-15,21 21 0,-1-21 16,1 21-16,21-21 0,0 21 0,-1-21 15,22 21-15,22-21 0,20 21 16,0-21-16,22 0 0,20 22 0,22-22 16,21 21-16,0-21 0,21 0 15,1 0-15,20 21 0,21-21 0,1 0 16,21 0-16,-22 0 0,22 0 0,-1 0 16,1 0-16,-21 0 0,-1 0 0,1 0 15,-22 0-15,-21 0 0,0 0 16,-21 0-16,-21 0 0,0 0 15,-43 0-15,1 0 0,-22 0 0,1 0 16,-22 0-16,0 0 0,0 0 0,0 0 16,-21-21 15,21 0-15,-21-1-16,22 22 0</inkml:trace>
  <inkml:trace contextRef="#ctx0" brushRef="#br0" timeOffset="12916.68">13737 2138 0,'0'0'0,"-42"0"16,-128-21-1,128 21-15,21-21 0,-21 21 0,20 0 16,-20-22-16,21 22 0,0 0 0,0 0 15,-1 0-15,1 0 0,42 0 32,22 0-32,-22 0 15,42 0-15,-20 0 0,41 0 0,-20 0 16,42 0-16,0 0 0,21 0 16,0 0-16,21 0 0,0 0 0,21 0 15,22 0-15,-1 0 0,22 0 0,0 0 16,-1 0-16,22 0 0,0 0 15,0 0-15,-22 0 0,1 0 16,0 0-16,-1 0 0,-20 0 0,-1-21 16,-20 21-16,-22 0 0,0 0 0,0 0 15,-21 0-15,-21-21 0,-21 21 0,-1 0 16,1 0-16,-21 0 0,-22 0 16,0-21-16,1 21 0,-22 0 0,0 0 15,0 0-15,0 0 0,-42 0 47,0 0-47,-21 0 16,-1 0-16,-20 21 0</inkml:trace>
  <inkml:trace contextRef="#ctx0" brushRef="#br0" timeOffset="13660.94">2836 4297 0,'21'-21'47,"1"0"-47,-1-1 0,0-20 16</inkml:trace>
  <inkml:trace contextRef="#ctx0" brushRef="#br0" timeOffset="13884.81">3281 3789 0,'0'-21'16,"0"0"-1,0-1 1,-21 22 47,21 22-48,-22-22-15,1 0 16,0 0-16,0 0 15</inkml:trace>
  <inkml:trace contextRef="#ctx0" brushRef="#br0" timeOffset="14268.59">2984 4297 0,'0'-21'16,"0"0"-16,0-1 0,22 1 15,-1-21-15,-21 21 0,21-22 0,0 1 16</inkml:trace>
  <inkml:trace contextRef="#ctx0" brushRef="#br0" timeOffset="14464.5">3323 3683 0,'0'21'16,"-21"-21"-1,0 0 1,21-21 31,0 0-31</inkml:trace>
  <inkml:trace contextRef="#ctx0" brushRef="#br0" timeOffset="14932.24">3111 3535 0,'0'-21'0,"0"0"16,0-1-16,0 1 16,0 0-16,0 0 15,0 0-15,0 0 16,0 42 15,0 0-15,0 0-16,0 0 0,0 22 15,0-1-15,0 0 0,0 1 16,0-1-16,0 21 0,-21-20 0,21 20 16,0 1-16,-21-22 0,21 22 0,0-22 15,0 21-15,-21-20 0,21-1 16,0 0-16,-21 1 0,21-1 0,0-21 16,0 0-16,0 1 0,0-1 0,0 0 15,0-42 32,0 0-47,0-1 0,0 1 16,0-21-16,0 21 0,0 0 0,0-1 15,0-20-15</inkml:trace>
  <inkml:trace contextRef="#ctx0" brushRef="#br0" timeOffset="15272.92">3323 3725 0,'0'22'15,"0"-1"-15,-21 0 16,21 0 0,-21-21-16,21 21 0,0 0 15,21-21 1,0 0-1,0 0-15,-21-21 16,21 21-16,-21-21 0,0 0 16,0 0-16,0 0 15,0-1-15,-21 22 16,21-21-16,-21 21 16,0 0-16,0 0 0,21 21 15,0 1 1,-21-1-16,21 0 15,0 0-15,21-21 16,0 0-16</inkml:trace>
  <inkml:trace contextRef="#ctx0" brushRef="#br0" timeOffset="16088.63">4932 3789 0,'0'0'0,"21"0"47,0 0-47,0 0 16,0 0-16,1 0 0,-1 0 15,0 0-15,0-21 0,0 21 0,0-21 16,1 21-16,-1-22 0,0 1 16,21 0-16,-21 21 0,1-21 0,20-21 15,-21 20-15,21 1 0,-20 0 0,-1 0 16,0-21-16,0 20 0,-21 1 16,0-21-16,0 21 0,0 0 0,-254 740 140,275-719-109,0 0-31,1-21 0,-1 21 0,0-21 0,0 21 16,0-21-16,0 21 0,-21-21 16,0-1-1,-21 22-15,0 0 16,-21 0-16,-1 0 0,22 22 0,-21-22 16,0 21-16,-1 0 0,1 0 0,21 0 15,-22 22-15,22-22 0,-21 0 16,21 21-16,0-21 0,21 1 0,0 20 15,0-21-15,0 0 0,0 0 0,0 1 16,0-1-16,0 0 0,21 0 16,0-21-16,0 0 0,0 0 15,0 0-15,22 0 0,-22 0 0,0 0 16,21 0-16,-20 0 0,20 0 16,-21-21-16,0 0 0</inkml:trace>
  <inkml:trace contextRef="#ctx0" brushRef="#br0" timeOffset="17892.61">5948 4085 0,'42'0'15,"-42"-21"-15,21 21 0,-21-21 16,0 0-16,0 0 16,0-1-16,0 1 15,0 0-15,0 0 0,-21 0 16,0 0-16,0 21 0,0-22 15,-22 22-15,22 0 0,0 0 0,-21 0 16,20 0-16,1 0 0,0 22 16,-21-22-16,21 21 0,-1 0 0,1 21 15,0-21-15,21 22 0,-21-22 0,21 21 16,-21 1-16,21-1 0,-21-21 0,21 21 16,0-20-16,0-1 0,0 0 15,0 0-15,0 0 0,21-21 0,0 21 16,0-21-16,0 0 0,0 0 15,1 0-15,-1 0 0,0 0 0,0-21 16,0 21-16,0-21 0,22 0 16,-22 0-16,0 0 0,0-1 0,0-20 15,1 21-15,-1 0 0,0-22 0,-21 22 16,0-21-16,21 21 0,-21-22 0,0 22 16,21 0-16,-21 0 0,0 0 15,0 0-15,0 42 31,0 0-31,0 0 0,0 0 16,0 22-16,0-22 0,-21 0 16,21 0-16,0 0 0,0 0 15,0 1-15,0-1 0,0 0 0,0 0 16,0 0-16,21-21 0,0 0 16,1 0-16,-1 0 0,0 0 15,21 0-15,-21-21 0,1 21 16,-1-21-16,0 0 0,0 0 0,21-1 15,-20 1-15,-1-21 0,0 21 16,0 0-16,0-1 0,0-20 0,1 21 16,-22 0-16,21 0 0,-21-1 0,0 1 15,-21 21 1,-1 0-16,22 21 16,-21 1-16,21-1 0,-21 0 15,21 0-15,0 0 0,0 0 16,0 1-16,0 20 0,0-21 0,0 0 15,21 0-15,-21 1 0,21-1 0,-21 0 16,0 0-16,0 0 0,0 0 0,22-21 16,-22 22-16,-22-22 31,1 0-31,0 0 16,0-22-16,0 22 0,21-21 15,-21 0-15,-1 21 16,1 0-16,21 21 31,0 0-15,21-21-16,1 22 15,-1-22-15,0 0 0,0 0 0,0 0 16,0 0-16,1 0 0,-1 0 0,0 0 16,21 0-16,-21 0 0,22-22 0,-1 1 15,0 21-15,1-21 0,-22 0 16,21 0-16,-21 0 0,22-1 0,-22 1 15,0 0-15,-21-21 0,0 21 0,21-1 16,-21 1-16,0 0 16,0 0-16,0 0 15,-21 21 1,21 21 0,0 0-16,0 0 0,0 0 0,0 1 15,0-1-15,0 0 0,0 0 16,0 0-16,21 0 0,0 1 15,1-22-15,-1 0 16,0 0-16,0 0 0,21 0 0,-20 0 16,-1 0-16,21-22 0,-21 22 0,0-21 15,1 0-15,-1 0 0,0 0 16,0 21-16,0-21 0,-21-1 16,21 1-16,-21 0 0,0 0 15,0 0-15,0 0 16,0 42 15,0 0-31,-21 0 0,21 0 16,0 22-16,0-22 0,-21 21 0,21 0 15,0 1-15,0 20 0,0-20 0,0 20 16,0-21-16,0 22 0,0-1 16,0-20-16,0 20 0,0 22 0,0-22 15,0 1-15,0-1 0,0 22 0,0-21 16,0 20-16,0-20 0,0-1 15,0 1-15,0-1 0,0 1 0,0-1 16,0-20-16,0-1 0,0 0 0,-21 1 16,0-1-16,0-21 0,21 0 15,-22 0-15,1-21 16,0 0-16,0 0 0,0-21 16,21 0-16,-21 21 0,-1-21 0,22 0 15,-21 0-15,0-22 0,0 22 0,21-21 16,-21 21-16,21-22 0,-21 22 0,-1-21 15,22-1-15,-21-20 0,0 21 16</inkml:trace>
  <inkml:trace contextRef="#ctx0" brushRef="#br0" timeOffset="18400.83">5651 3598 0,'0'0'0,"22"0"31,-1 0-31,-21-21 15,21 0-15,0 21 0,0-21 16,0 0-16,1 0 0,-1-1 0,0 1 16,0 0-16,-21 0 0,0 0 15,0 0-15,-21 21 16,0 0-16,0 0 0,-1 0 16,1 21-16,0 0 0,0-21 0,0 21 15,0 0-15,-1 0 0,22 1 16,0 20-16,0-21 0,0 0 15,0 0-15,0 1 0,0-1 0,0 0 0,22 0 16,-22 0-16</inkml:trace>
  <inkml:trace contextRef="#ctx0" brushRef="#br0" timeOffset="18936.58">9377 4297 0,'0'0'0,"21"0"32,-21-21-17,21 0-15,0-1 0,0 1 0</inkml:trace>
  <inkml:trace contextRef="#ctx0" brushRef="#br0" timeOffset="19288.38">9821 3789 0,'0'0'0,"21"0"0,1-21 15,-22 42 1,0 0 0,-22 0-16,1 0 0,21 1 15,-21 20-15,21-21 0,0 0 0,0 22 16,0-1-16,0-21 0,0 0 0,0 22 16,0-22-16,0 0 0,0 0 15,0 0-15,21 0 0,0-21 0,1 0 16,-1 0-16,0 0 0,0 0 15,21 0-15,-20 0 0,-1-21 0,21 21 16,-21-21-16,0 0 0,1 0 0,-1 0 16,0-1-16,-21-20 0,0 21 0,0 0 15,0 0-15,0-1 0,0-20 16,-21 42-16,0-21 0,-1 0 0,1 21 16,-21 0-16,21 0 0,0 0 0,-1 0 15,-20 0-15,21 0 0,0 0 0,21 21 16,-21-21-16,-1 21 0,1 0 15,21 0 1,-21-21 0</inkml:trace>
  <inkml:trace contextRef="#ctx0" brushRef="#br0" timeOffset="19684.15">9250 3979 0,'0'0'0,"0"22"15,0-1-15,0 21 16,0-21-16,0 22 0,0-1 16,0-21-16,0 21 0,21-20 0,0-1 15,0 0-15,-21 0 0,21 0 0,1-21 16,-1 21-16,0-21 0,0 0 15,0 0-15,0 0 0,1-21 16,-1 21-16,0-21 0,0 0 0,0 0 16,-21 0-16,21-1 0,1 1 15,-22-21-15,21 21 0,-21 0 0</inkml:trace>
  <inkml:trace contextRef="#ctx0" brushRef="#br0" timeOffset="20071.93">9059 3620 0,'-21'0'0,"42"0"31,0 0-31,1 0 16,20 0-16,-21 0 0,21 0 0,-20 0 15,20 0-15,-21 0 0,21 0 0,1-22 16,-22 22-16,0 0 0,0 0 0,0 0 15,1 0-15,-1-21 16,-42 21 15,-1 0-15</inkml:trace>
  <inkml:trace contextRef="#ctx0" brushRef="#br0" timeOffset="20356.77">9377 3090 0,'0'0'0,"0"0"0,0 43 94,-43 1163-79</inkml:trace>
  <inkml:trace contextRef="#ctx0" brushRef="#br0" timeOffset="23988.7">12509 4001 0,'0'0'0,"0"21"16,22-21 15,-22-21-31,21 21 16,0-22-16,0 1 0,-21 0 15,21 0-15,0 0 0,-21 0 16,0-1-16,0 1 0,0-21 0,0 21 16,0 0-16,0-1 0,0-20 0,0 21 15,-21 0-15,0 0 16,0-1-16,0 1 0,-22 0 0,22 21 16,0 0-16,-21 0 0,21 0 0,-22 21 15,1 0-15,21 1 0,-22-1 0,1 21 16,0-21-16,21 22 0,-1-1 0,1 0 15,0 1-15,0-1 0,21 0 16,0 1-16,0-1 0,0 0 0,0-21 16,0 22-16,21-22 0,0 0 0,0 0 15,22-21-15,-22 0 0,0 0 0,21 0 16,1 0-16,-22 0 0,21 0 16,-21-21-16,22 0 0,-22 0 0,21 0 15,-21-1-15,1 1 0,-1-21 16,0 21-16,0-22 0,0 22 0,0-21 15,1 21-15,-22-22 0,0 22 0,21-21 16,-21 21-16,0 0 0,21-1 16,-21 1-16,0 42 15,0 1 1,0-1-16,0 0 0,0 21 0,0-21 16,0 1-16,0 20 0,0-21 15,0 21-15,0-20 0,21 20 0,-21-21 16,21 0-16,0 0 0,-21 1 15,22-1-15,-1-21 0,0 0 0,0 0 16,0 0-16,0 0 0,1 0 16,-1 0-16,0-21 0,-21-1 15,21 1-15,0 0 0,0 0 0,1 0 16,-22-22-16,21 22 0,0-21 0,0 21 16,0 0-16,0-22 0,1 22 0,-22 0 15,21 0-15,0 0 0,0 21 16,0 0-1,0 0-15,-21 21 0,22 0 16,-22 0-16,0 0 16,0 0-16,0-42 62,0 0-62,0 0 16,0 0-16,0 0 0,0-1 15,0 1-15,-22 21 16,1 0 0,0 0-16,21 21 0,0 1 15,-21-22-15,0 21 0,0 21 0,21-21 16,-22 0-16,1 22 0,21-22 16,0 21-16,0-21 0,-21 22 0,21-22 15,0 21-15,0-21 0,0 1 0,21 20 16,0-21-16,-21 0 0,22-21 15,20 21-15,-21 1 0,0-22 0,0 0 16,22 0-16,-22 0 0,0 0 16,21 0-16,-20 0 0,-1-22 0,21 1 15,-21 0-15,0 0 0,1 0 0,-1 0 16,0-22-16,0 22 0,0-21 16,-21 21-16,21-22 0,1 1 0,-22 21 15,21-22-15,0 22 0,-21 0 0,21 0 16,0 0-16,-21 0 15,21 21-15,1 0 0,-1 0 0,0 0 16,-21 21 0,21-21-16,-21 21 15,0 0 1,0-42 31,0 0-32,0 0-15,-21-1 16,0 22 0,21-21-16,-21 21 0,-1 0 15,1 0-15,0 21 16,21 1-16,-21-1 0,21 0 16,-21 0-16,0 0 0,21 0 0,0 22 15,-22-22-15,1 21 0,21 1 0,-21-22 16,21 21-16,0 0 0,0-20 0,0 20 15,0-21-15,0 0 0,21 0 16,0 1-16,1-1 0,-1 0 0,0-21 16,0 0-16,21 0 0,-20 0 0,20 0 15,-21 0-15,21 0 0,1-21 0,-22 0 16,21 21-16,1-22 0,-1-20 0,-21 21 16,21 0-16,-20-22 0,20 22 15,-21-21-15,0 21 0,0-22 0,1 22 16,-22-21-16,0 21 0,0-22 15,0 22-15,0 0 0,0 0 16,-22 21-16,1 0 16,0 0-16,0 0 0,0 21 15,21 0-15,-21 0 0,21 22 16,0-22-16,-22 21 0,22-21 0,-21 22 16,21-22-16,0 21 0,0-21 0,0 1 15,0 20-15,0-21 0,0 0 0,21 0 16,1 1-1,-1-22-15,0 0 0,0 0 16,0 0-16,0 0 0,22 0 0,-22-22 16,21 1-16,1 0 0,-22 0 0,21 0 15,0 0-15,1-22 0,-1 22 0,-21 0 16,22-21-16,-22 20 0,0-20 16,-21 21-16,0 0 0,0 0 0,0-1 15,0 1-15,-21 21 16,0 0-1,21 21-15,-22 1 0,22-1 16,0 0-16,0 0 0,0 0 16,0 22-16,0-22 0,0 0 0,0 21 15,0-21-15,22 1 0,-22-1 16,21 0-16,-21 0 0,0 0 0,0 0 16,21 1-16,-42-22 31,0 0-16,-1-22-15,22 1 0,-21 21 0,0-21 16,0 21-16,0-21 0,0 21 16,42 0 15,-21 21-15,21-21-16,0 0 0,0 0 0,0 21 15,1-21-15,-1 0 0,21 0 16,-21 0-16,22 0 0,-22 0 0,21 0 15,0-21-15,1 21 0,-1-21 0,0 0 16,1 0-16,-22-1 0,21 22 0,-21-42 16,1 21-16,-1 0 0,0 0 15,-21-1-15,0-20 0,0 21 0,0 0 16,0 0-16,0-1 0,0 1 0,0 0 16,-21 21-16,0 0 0,-1 0 15,1 0-15,0 0 0,21 21 0,-21-21 16,21 21-16,-21 22 15,21-22-15,0 0 0,0 21 0,0-20 16,0-1-16,0 21 0,0-21 0,21 0 16,0 22-16,-21-22 0,0 0 0,21 0 15,-21 0-15,21-21 0,-21 22 0,-21-22 32,0 0-32,0 0 15,0 0-15,0-22 0,21 1 16</inkml:trace>
  <inkml:trace contextRef="#ctx0" brushRef="#br0" timeOffset="24429">16679 3408 0,'0'0'0,"0"-42"15,0 20-15,21 22 16,-21-21-16,22 21 0,-22-21 16,21 21-16,-21-21 0,0 0 15,0 0-15,21-1 16,-21 1-16,0 0 0,21 21 15,-21-21-15,0 42 32,0 0-32,0 0 0,0 1 0,0 20 15,0 0-15,0 1 0,0 20 0,0-21 16,0 22-16,-21-22 0,0 1 0,21-1 16,-21 0-16,-1 1 0,22-1 15,-21 0-15,21-21 0,-21 22 0,21-22 16,-21 21-16,21-21 0,-21 1 0,21-1 15,-21 0-15,-1-21 16,1 0-16,0 0 0,-21 0 16,21 0-16,-1 0 15,1-21-15</inkml:trace>
  <inkml:trace contextRef="#ctx0" brushRef="#br0" timeOffset="25212.75">16129 3768 0,'-21'-21'0,"42"42"0,-42-64 0,21 22 0,0 0 16,21 21-16,0 0 15,0 0-15,22 0 0,-1 0 16,0 0-16,1 0 0,-1 0 0,21-21 16,-20 21-16,20 0 0,1-21 0,-1 21 15,22-21-15,-22 21 0,1-22 16,-1 1-16,1 0 0,-1 0 16,1 0-16,-1 0 0,-20-1 0,-1 1 15,0 0-15,-20-21 0,-1 21 0,0-22 16,-21 22-16,0-21 0,0 21 0,0-22 15,0 22-15,0 0 16,-21 21-16,0 0 0,-1 21 16,1 0-16,21 0 0,-21 22 0,21-1 15,-21 0-15,21 1 0,-21-1 0,21 0 16,0 22-16,0-22 0,0 1 16,0-1-16,-21 0 0,21 1 0,0-22 15,-22 21-15,22 0 0,0-20 16,0-1-16,-21 21 0,21-21 0,0 0 15,-21 1-15,21-1 0,0 0 16,0-42 15,0 0-31,0-1 0,0 1 16,0 0-16,21 0 0,0 0 0,1 0 16,-22-1-16,21 1 0,0 0 0,0 0 15,0 21-15,-21-21 0,21 21 16,1 0-16,-1 0 0,0 0 15,0 0-15,-21 21 16,21 0-16,0 0 16,-21 0-16,22-21 0,-22 22 15,21-1-15,0-21 0,-21 21 0,21-21 16,0 0-16,0 0 0,-21 21 16,22-21-16,-1 0 0,0 0 0,0 0 15,21 0-15,-20 0 0,-1 0 0,0 0 16,0-21-16,0 21 0,0-21 0,22 0 15,-22-1-15,0 1 0,-21 0 0,21 0 16,0 0-16,-21 0 0,0-1 16,0 1-16,0-21 0,0 21 0,0 0 15,-21-1-15,0 22 0,0 0 16,0 0-16,0 0 16,-1 22-16,1-22 0,0 21 0,0 0 15,21 0-15,0 0 0,0 0 16,0 1-16,0-1 0,0 0 0,0 0 15,0 0-15,0 0 0,0 1 0,21-22 16,0 21-16,-21 0 0,21-21 0,1 21 16,-1-21-16,0 0 0,0 0 15,21 0-15,-20 0 0,-1 0 16,21 0-16,0 0 0,-20 0 0,20 0 16,0-21-16</inkml:trace>
  <inkml:trace contextRef="#ctx0" brushRef="#br0" timeOffset="26946.24">19875 3704 0,'0'0'0,"0"-21"16,0 0-16,0 0 0,0 0 15,0-1-15,0 1 0,-21 0 0,0 0 16,21 0-16,-21 0 0,0-1 0,-22 22 16,22 0-16,0 0 0,0 0 15,0 0-15,-22 22 0,22-22 16,0 21-16,-21 21 0,21-21 0,-1 0 16,1 22-16,0-22 0,0 21 0,0-21 15,21 22-15,-21-22 0,21 21 0,0-21 16,0 1-16,0-1 0,0 0 0,21 21 15,0-42-15,0 21 0,0 1 16,0-22-16,22 0 0,-22 0 0,0 0 16,21 0-16,1 0 0,-22 0 0,21-22 15,1 1-15,-22 0 0,21 0 0,-21 0 16,22-22-16,-22 22 0,0-21 0,0 0 16,0-1-16,0 1 15,1-22-15,-1 22 0,-21-21 0,21-1 16,-21 1-16,21-1 0,-21 1 0,0-1 15,0 1-15,0 20 0,0 1 0,0 0 16,0 20-16,0 1 0,0 0 16,0 42-1,0 0-15,0 1 16,-21 20-16,21 0 0,-21 1 0,21-1 16,0 0-16,-21 22 0,21-22 15,-22 0-15,22 22 0,0-22 0,0 22 16,0-22-16,0 0 0,0 1 15,0-1-15,0-21 0,0 22 0,0-22 16,22 0-16,-1 21 0,0-21 16,0 1-16,0-1 0,0-21 15,22 0-15,-22 0 0,21 0 0,-21 0 16,22 0-16,-1 0 0,0-21 0,-20 21 16,20-22-16,0 1 0,1 0 15,-22 0-15,0 0 0,0 0 0,0-22 0,0 22 16,-21-21-16,0 21 0,0-1 15,0-20-15,0 21 0,0 0 16,-21 21-16,0-21 0,0 21 0,0 0 16,0 0-16,-1 0 0,1 21 0,0 0 15,-21 0-15,21 0 0,-1 0 0,1 1 16,0-1-16,0 21 0,21-21 16,0 0-16,-21 1 0,21 20 0,0-21 15,0 0-15,0 0 0,0 1 16,21-1-16,0-21 15,0 0-15,0 0 0,1 0 16,-1 0-16,0-21 0,0 21 16,0-22-16,0 1 0,1 0 15,-1 0-15,0-21 0,-21 20 16,21 1-16,0-21 0,0 21 0,-21-22 16,0 22-16,22 0 0,-1 0 15,-21 42 1,0 0-16,0 0 15,-21 1-15,21-1 0,-22 0 0,22 21 16,0-21-16,0 1 0,0-1 0,0 0 16,0 0-16,0 0 0,22 0 0,-1-21 15,0 22-15,0-22 0,0 0 16,0 21-16,1-21 0,-1 0 0,0 0 16,21 0-16,-21 0 0,1-21 0,-1 21 15,0-22-15,0 1 0,0 0 16,0 0-16,-21 0 0,22-22 0,-22 1 15,21 21-15,0-43 0,-21 22 16,21 0-16,0-22 0,-21 1 0,21-1 16,1 22-16,-1-22 0,0 1 0,0-1 15,0 22-15,-21 0 0,0-1 0,21 1 16,-21 21-16,0 0 0,-21 42 31,0 21-31,0-21 0,0 22 16,0-22-16,-1 21 0,1 22 0,0-22 15,0 0-15,21 22 0,0-22 16,0 22-16,0-22 0,0 22 16,0-22-16,0 0 0,0 22 0,0-22 15,0-21-15,0 22 0,0-1 0,0-21 16,21 21-16,0-20 0,0-1 16,1 0-16,-1 0 0,0-21 15,21 0-15,-21 0 0,1 0 0,-1 0 16,21 0-16,-21 0 0,22-21 0,-22 0 15,21 0-15,0-1 0,-20 1 0,20 0 16,-21-21-16,21 21 0,-20-22 16,-1 1-16,0 0 0,0 20 0,0-20 15,-21 0-15,21 21 0,-21-1 16,0 1-16,0 0 0,-21 21 16,0 0-16,-21 0 0,21 0 15,-1 21-15,-20 0 0,21 1 0,-21-1 16,20 21-16,1-21 0,-21 22 15,21-22-15,0 21 0,-1-21 0,1 0 0,21 22 16,0-22-16,0 0 0,0 0 0,0 0 16,0 1-16,21-22 15,1 0 1,-1 0-16,0 0 0,0 0 16,0 0-16,0-22 0,1 1 0,20 0 15,-21 0-15,0 0 0,0 0 0,1-1 16,-1-20-16,-21 21 15,21 0-15,0 0 0,-21-1 0,21 1 16,-21 42 0,0 1-16,0-1 15,0 0-15,0 0 0,0 0 16,-21 0-16,21 1 0,0-1 0,0 0 16,0 0-16,0 0 0,21-21 0,-21 21 15,21 1-15,1-22 0,-1 0 0,0 0 16,0 0-16,21 0 0,-20 0 0,-1 0 15,0 0-15,0 0 0,21 0 16,-20-22-16,-1 22 0,0-21 16,0 0-16,0 0 0,0 0 0,1-22 15,-1 22-15,-21 0 0,0-21 0,21-1 16,-21 22-16</inkml:trace>
  <inkml:trace contextRef="#ctx0" brushRef="#br0" timeOffset="27248.3">21018 3069 0,'0'0'15,"-105"0"1,83 0-16,65 0 16,-22 0-1,0 0-15,21 0 0,1 0 0,-1 0 16,0 0-16,22 0 0,-1-21 15,-20 21-15,20 0 0,1 0 0,-1 0 16,1-21-16,-1 21 0,-20 0 0,20 0 16,-21-21-16,22 21 0,-43 0 0,21 0 15,-20 0-15,20 0 0,-21 0 16,0 0-16,-42 0 47,0 0-47,0 21 0</inkml:trace>
  <inkml:trace contextRef="#ctx0" brushRef="#br0" timeOffset="28460.74">2180 6011 0,'0'0'0,"0"-21"16,0 0-16,0 0 16,0 0-16,0 0 15,0-1-15,0 1 16,-21 0-16,21 0 0,0 0 15,0 0-15,0-1 16,21 1-16,0 0 0,0 21 16,1 0-16,-1-21 0,0 21 0,0 0 15,21 0-15,-20 0 16,-1 21-16,0-21 0,21 21 0,-21 0 16,1 22-16,-22-22 0,21 0 0,-21 21 15,0 1-15,0-22 0,0 21 16,0 1-16,0-1 0,0 0 0,-21-21 15,-1 22-15,-20-1 0,21 0 0,-21-20 16,20 20-16,-20 0 0,0-21 16,-1 22-16,1-1 0,-21-21 0,20 0 15,1 1-15,21-1 0,-22 0 0,1 0 16,21-21-16,0 0 0,-22 0 16,22 0-16,0 0 0,0-21 15,0 21-15,21-21 0,0 0 16,0-1-16,0 1 0,0-21 15,0 21-15,0-22 0,0 22 0,0 0 16,0-21-16,21 21 0,-21-1 16,21 1-16,0 0 0,0 0 0,1 0 15,-1 21-15,0 0 0,0 0 0,0 0 16,0 21-16,1 0 16,-1 0-16,0 22 0,0-22 0,0 0 15,0 0-15,1 21 0,-1-20 0,0-1 16,0 0-16,0 0 0,0 0 15,1 0-15,-1 1 0,-21-1 0,21-21 16,0 21-16,0-21 0,0 0 31,1-21-15,-22 0 0</inkml:trace>
  <inkml:trace contextRef="#ctx0" brushRef="#br0" timeOffset="28704.6">3090 6350 0,'0'0'0,"0"-21"15,0 0 1</inkml:trace>
  <inkml:trace contextRef="#ctx0" brushRef="#br0" timeOffset="34749.17">3916 5715 0,'0'-21'0,"21"21"16,-21-21-16,0 0 0,21 21 0,-21-22 16,0 1-16,0 0 0,0 0 15,21 21-15,-21-21 0,21 0 16,-21 63 46,0-21-62,0 0 0,0 22 0,0-1 16,0 0-16,0 1 0,0-1 0,0 21 16,0-20-16,0-1 0,-21 0 15,21 1-15,-21-1 0,21 0 0,0-20 16,-21 20-16,21-21 0,-21 0 0,21 0 15,0 1-15,0-1 0,-21-21 16,21 21-16,21-42 31,0 21-31,0-21 0,0-1 16,0 1-16,1 0 0,-1-21 16,0 21-16,0-1 0,0-20 0,0 21 15,-21-21-15,22 20 0,-1-20 0,-21 21 16,0 0-16,21 0 0,-21-1 15,21 22-15,0 0 0,-21 22 16,0-1-16,21 0 16,-21 0-16,0 21 0,22-20 15,-22-1-15,0 21 0,0-21 0,0 22 16,0-22-16,21 0 0,-21 0 0,21 0 16,0 0-16,-21 1 0,21-22 0,0 21 15,1-21-15,-1 0 16,0 0-16,0 0 0,0 0 15,0 0-15,1 0 0,-1-21 0,21 21 16,-21-22-16,0 1 0,1 0 0,-1 0 16,0 0-16,0 0 0,0-1 15,0-20-15,1 0 0,-22 21 0,0-22 16,0 1-16,21 0 0,-21-1 0,0 1 16,21 0-16,-21-1 0,0 22 15,0 0-15,0 0 0,0 0 0,0-1 16,0 44-1,0-1-15,0 0 0,0 21 16,0-21-16,0 22 0,0-1 16,0 0-16,-21 1 0,21-1 0,0 0 15,0 1-15,0-1 0,0-21 0,0 22 16,0-22-16,0 21 0,0-21 0,0 0 16,0 1-16,21-22 0,0 21 15,0-21-15,0 0 0,1 0 0,-1 0 16,0 0-16,0 0 0,21 0 0,-20 0 15,-1-21-15,21-1 0,0 1 0,-20 0 16,20 0-16,-21 0 0,21-22 16,1 22-16,-22-21 0,0 21 15,0-22-15,0 1 0,1 0 0,-22-1 16,21 22-16,-21-21 0,0 21 0,0 0 16,0-1-16,0 1 0,-21 21 15,-1 0-15,1 21 16,21 1-16,-21 20 0,0-21 0,0 21 15,21-20-15,0 20 0,-21 0 16,21-21-16,0 22 0,-22-22 0,22 21 16,0-21-16,0 1 0,0-1 0,0 0 15,22 0-15,-22 0 0,21 0 0,0-21 16,-21 22-16,42-22 0,-21 0 16,1 0-16,20 0 0,0 0 0,-21 0 15,22 0-15,-1 0 0,0-22 0,1 22 16,-1-21-16,0 0 0</inkml:trace>
  <inkml:trace contextRef="#ctx0" brushRef="#br0" timeOffset="35156.94">7959 5736 0,'0'0'16,"21"-21"-16,-21 0 0,0 0 0,0 0 0,0-22 16,0 22-16,0 0 0,0 0 0,-21 0 15,-1-1-15,1 1 0,0 0 16,0 21-16,-21 0 0,20 0 0,-20 0 15,21 0-15,-21 21 0,-1 0 0,22 22 16,-21-1-16,21 0 0,-1 1 0,1 20 16,0 1-16,0-22 0,0 22 15,0-22-15,21 21 0,0-20 16,0-1-16,0 0 0,0-20 0,0 20 16,0-21-16,21 0 0,21 0 0,-21 1 15,22-1-15,-1-21 0,21 0 16,-20 0-16,20 0 0,1 0 0,-1 0 15,1 0-15,-1 0 0,1-21 0,-1 21 16,1-22-16,-1 1 0,-20 0 0</inkml:trace>
  <inkml:trace contextRef="#ctx0" brushRef="#br0" timeOffset="35968.74">8615 5884 0,'0'-42'0,"0"84"0,0-105 0,-21 42 0,21 0 0,-22-1 15,-20 22-15,21 0 0,0 0 16,0 0-16,-22 22 0,22-1 0,-21 0 15,21 21-15,-1-21 0,-20 1 16,21 20-16,0 0 0,0-21 0,-1 22 16,1-22-16,0 0 0,0 21 0,21-20 15,0-1-15,0 0 0,0 0 16,21-21-16,0 0 16,22 0-16,-22 0 0,0 0 0,21 0 15,-21 0-15,22-21 0,-1 21 0,-21-21 16,22 0-16,-22-1 0,21 1 0,-21 0 15,0-21-15,1 21 0,-1-22 16,0 22-16,-21 0 0,0 0 0,0 0 16,0-1-16,0 1 0,0 42 31,-21 1-31,0-1 0,-1 0 0,22 21 16,0-21-16,-21 1 0,21-1 0,0 21 15,0-21-15,0 0 0,0 1 0,0-1 16,0 0-16,21 0 15,1-21-15,-1 0 0,0 0 0,0 0 16,0 0-16,0 0 0,22 0 0,-22 0 16,21 0-16,-21 0 0,22-21 0,-22 0 15,0 0-15,0-1 0,0 1 16,-21 0-16,0 0 0,22-21 16,-22 20-16,0-20 0,21 21 0,-21-21 15,0 20-15,0 1 0,0 0 0,-21 42 31,-1 0-15,22 1-16,-21 20 0,21-21 16,-21 0-16,21 0 0,-21 22 0,21-22 15,0 0-15,-21 0 0,0 0 0,21 1 16,-22-22-16,22 21 0,0 0 0,-21-21 16,21 21-16,-21-21 0,0 0 31,0 0-16,21-21-15,0 0 0,0 0 16,0-1-16,21-20 0,0 21 16,0 0-16,0-22 0,22 1 0,-22 21 15,21-21-15,22 20 0,-22-20 16,0 21-16,1 0 0,-1 0 0,0-1 16,-20 22-16,20 0 0,-21 0 0,0 22 15,0-1-15,-21 0 0,0 0 0,0 0 16,0 22-16,0-22 0,0 21 0,0-21 15,0 22-15,0-22 0,0 0 16,-21 0-16,0 0 0,21 0 16,-21 1-16,0-1 0,21 0 0,-21 0 15,-1-21 1,22-21 0,0 0-16</inkml:trace>
  <inkml:trace contextRef="#ctx0" brushRef="#br0" timeOffset="38244.32">11536 5609 0,'-21'-21'0,"42"42"0,-64-42 15,22 0-15,0 21 0,0 0 16,0 0-16,0 0 0,-22 21 0,22-21 15,-21 21-15,21 22 0,-22-22 16,22 21-16,0 0 0,-21 1 0,20-1 16,1 0-16,21 1 0,-21-22 0,21 21 15,0 1-15,0-22 0,0 21 16,0-21-16,0 0 0,0 1 0,21-1 16,0 0-16,1-21 0,-1 0 15,0 0-15,21 0 0,-21 0 0,1 0 16,-1 0-16,21-21 0,-21 0 0,0-1 15,22 22-15,-22-42 0,0 21 16,0 0-16,0 0 0,1-22 0,-1 22 16,0-21-16,0-1 0,-21 1 0,21 0 15,-21 21-15,21-22 0,-21 1 0,0 21 16,0 0-16,0-1 0,0 44 31,0-1-31,0 0 0,0 21 16,22-21-16,-22 22 0,0-1 0,0-21 15,21 22-15,-21-1 0,0-21 0,0 21 16,0-20-16,21-1 0,-21 21 16,21-21-16,0-21 0,-21 21 0,21 1 15,1-22-15,-1 0 0,0 0 16,0 0-16,0 0 0,0 0 0,22 0 16,-22-22-16,0 1 0,0 0 0,22 21 15,-22-21-15,0-21 0,0 20 16,0 1-16,0-21 0,1 21 15,-1-22-15,-21 22 0,21-21 0,0 0 16,-21 20-16,0 1 0,0 0 0,21 21 16,-21 21-1,0 0 1,0 22-16,0-22 0,0 0 0,0 21 16,-21-20-16,21 20 0,0-21 0,0 0 15,0 22-15,0-22 0,0 0 0,0 0 16,0 0-16,21 0 0,0-21 15,1 0-15,-1 0 0,0 0 16,0 0-16,0 0 0,0 0 16,1 0-16,-1 0 0,0-21 15,0 21-15,0-21 0,0 0 0,-21 0 16,22 0-16,-22-1 0,21 1 0,-21-21 16,0 21-16,0 0 0,0-22 0,0 22 15,0 0-15,0 0 0,0 0 0,0-1 16,0 1-16,0 0 15,21 21 1,0 0-16,0-21 16,0 21-16,1 0 0,-1 0 0,21 0 15,-21-21-15,22 21 0,-1-21 0,-21 21 16,21 0-16,1 0 0,-22 0 16,0 0-16,0 0 0,0 0 15,-21 21-15,0 0 16,0 0-16,0 0 0,-21 0 15,21 1-15,-21-1 0,0 0 0,0 0 16,0 0-16,21 0 0,-22 1 16,1-1-16,0 0 0,21 0 0,0 0 15,0 0-15,0 1 0,0-1 0,0 0 16,0 0-16,0 0 0,0 0 16,21-21-16,0 0 15,1 0-15,-1 0 0,0 0 16,21 0-16,-21 0 0,1 0 0,20 0 15,-21-21-15,0 21 0,22-21 16,-22 0-16,0 0 0,0 21 0,0-21 16,-21-22-16,0 22 0,21 0 0,-21-21 15,0 20-15,0-20 0,0 0 0,0 21 16,0-22-16,0 22 0,0 0 0,-21 0 16,0 0-16,0 21 0,0 0 15,0 0-15,-1 0 0,1 0 16,0 0-16,0 21 0,0 0 0,0 0 0,-22 0 15,43 22-15,-21-22 0,0 21 0,0-21 16,21 22-16,0-22 0,0 0 16,0 0-16,0 0 0,0 0 0,21 1 15,0-1-15,0-21 0,0 0 16,1 21-16,-1-21 0,0 0 0,21 0 16,-21 0-16,22 0 0,-1 0 0,-21 0 15,22-21-15,-1 21 0,0-21 0,1-1 16,-22 1-16,21 0 0,-21 0 15,0 0-15,1 0 0,-1-1 0,0 1 16,0 0-16,0 0 0,-21 0 16,21 0-16,-21 42 15,0 0 1,0 0-16,0 0 0,0 0 16,-21 1-16,21 20 0,0-21 0,0 0 15,0 0-15,0 1 16,0-1-16,0 0 0,21 0 15,1-21-15,-1 21 0,0-21 0,21 0 16,-21 0-16,22 0 0,-1 0 0,0 0 16,1 0-16,-1 0 0,0 0 0,1 0 15,-1 0-15,0-21 0,-20 21 0,20-21 16,-21 0-16,0 0 0,0-1 0,1 1 16,-1-21-16,-21 21 0,21-22 15,-21 22-15,0-21 0,0 21 16,0-22-16,0 22 0,0 0 0,-21-21 15,0 42-15,21-21 0,-22 21 0,1 0 16,0 0-16,0 0 0,0 21 16,0-21-16,-22 21 0,22 21 15,0-21-15,0 1 0,0 20 0,-1-21 16,1 21-16,0-20 0,21 20 0,0-21 16,-21 21-16,21-20 0,0-1 0,0 0 15,0 0-15,0 0 0,21-21 0,0 21 16,0-21-16,1 0 0,-1 22 0,0-22 15,0 0-15,0 0 0,0 0 0,22 0 16,-22 0-16,0-22 16,0 22-16,0-21 0,1 0 0,-1 0 15,0 0-15,0 0 0,0-22 0,-21 1 16,21 21-16,1-22 0,-22-20 0,21 21 16,0-22-16,-21 22 0,21-22 0,0 1 15,0 20-15,-21-20 0,22 21 0,-1-22 16,0 22-16,0-1 0,-21 1 15,21 0-15,-21 21 0,21-22 16,-21 22-16,22 21 0,-22-21 0,0 42 16,0 0-16,-22 0 15,1 22-15,0-1 0,0 0 16,-21 1-16,20 20 0,1-20 0,0 20 16,0 1-16,0-1 0,0 1 15,-1-1-15,1-21 0,21 22 0,0-22 16,0 1-16,0-1 0,0 0 0,0 1 15,0-22-15,0 0 0,21 0 0,1 0 16,-1 0-16,0-21 0,0 22 16,21-22-16,-20 0 0,-1 0 0,21 0 15,0 0-15,-20 0 0,20 0 0,0 0 16,1-22-16,-22 22 0,21-21 0,0 0 16,1 0-16,-22 0 0,21 0 15,-21-1-15,1-20 0,-1 21 0,-21-21 16,0 20-16</inkml:trace>
  <inkml:trace contextRef="#ctx0" brushRef="#br0" timeOffset="38452.19">13568 5588 0,'0'0'0,"-21"0"0,-1 0 16,1 0-1,21-21 17,0 0-17,0 0 1,21 21-16</inkml:trace>
  <inkml:trace contextRef="#ctx0" brushRef="#br0" timeOffset="41780.01">16383 5630 0,'0'-21'0,"0"42"0,21-42 16,-21 0-16,21 0 0,-21 0 0,0 0 16,0 42 30,0 0-46,0 0 0,0 21 16,0-20-16,0-1 0,0 21 0,0-21 16,0 0-16,0 22 0,0-22 0,0 0 15,0 0-15,0 0 0,0 1 16,0-1-16,-21 0 0,21 0 16,-21 0-16,21-42 31,0 0-31,21 0 15,0 0-15,-21-1 16,21-20-16,1 21 0,-1 0 0,-21 0 16,21-22-16,21 22 0,-21 0 0,1 21 15,-1-21-15,21 21 0,-21 0 16,0 0-16,1 0 0,20 21 0,-21-21 16,0 21-16,0 0 0,1 0 0,-1 1 15,0-1-15,0 0 0,0 0 16,0 0-16,-21 0 0,22 1 0,-22-1 15,21 0-15,0 0 0,-21 0 0,21 0 16,0-21-16,-21 22 16,21-22-16,1 0 0,-1 0 31,-21-22-31,21 22 0,-21-21 0,21 0 16,-21 0-16,21 0 0,-21 0 0,21-22 15,1 22-15,-1-21 0,0 21 16,0-22-16,0 1 0,22 0 0,-1 20 15,-21-20-15,21 21 0,-20 0 0,20 0 16,-21 21-16,21 0 0,-20 0 16,-1 0-16,0 0 0,0 0 0,0 0 15,-21 21-15,21 0 0,-21 0 16,0 0-16,0 0 0,0 1 0,0-1 16,0 0-16,0 0 0,0 0 0,-21 0 15,21-42 32,0 0-31,0 0-16,0 0 0,0 0 15,0-1-15,0 1 0,0 0 16,0 0-16,-21 0 0,0 0 0,0-1 16,0 22-16,-1-21 0,-20 21 15,21 0-15,0 0 0,0 0 0,-1 21 16,-20-21-16,21 22 0,-21-1 0,20 0 15,1 21-15,0-21 0,0 22 16,0-22-16,0 21 0,21-21 0,-22 22 16,22-22-16,0 21 0,0-21 0,0 1 15,0 20-15,22-21 0,-1 0 0,0 0 16,0 1-16,0-22 16,0 0-16,1 0 0,-1 0 15,0 0-15,21 0 0,-21 0 0,1 0 16,-1-22-16,21 1 0,-21 21 0,0-21 15,22 0-15,-22 0 0,0 0 0,0-22 16,0 22-16,1-21 0,-1 21 16,-21-22-16,21 22 0,-21 0 0,21-21 15,-21 20-15,0 1 0,0 0 16,0 42 0,0 0-16,-21 1 0,0 20 15,21-21-15,-21 0 0,21 22 0,0-22 16,0 0-16,0 42 15,0-41-15,0-1 0,0 0 16,0 0-16,0 0 0,21 0 0,0-21 16,0 22-16,0-22 0,0 0 0,1 0 15,-1 0-15,0 0 0,0 0 0,21 0 16,-20 0-16,-1-22 0,21 1 0,-21 0 16,22 0-16,-22 0 0,0 0 15,0-22-15,0 22 0,0 0 0,1-21 16,-1-1-16,-21 22 0,0-21 15,0 21-15,21-1 0,-21 1 0,0 42 32,-21 1-17,0-1-15,21 0 0,0 21 0,-22-21 16,22 1-16,-21 20 0,21-21 0,0 0 16,0 22-16,-21-22 0,21 0 0,-21 0 15,21 0-15,0 0 0,0 1 16,0-44 15,0 1-15,21 0-16,0 0 0,-21 0 0,0 0 15,21-1-15,1 1 0,-1-21 0,0 0 16,-21 20-16,21-20 0,0 21 16,0-21-16,1 20 0,-22 1 15,21 21-15,-21-21 0,21 21 0,0 0 16,0 0-1,-21 21-15,21-21 0,-21 21 0,22 1 16,-22-1-16,0 0 0,21 21 0,0-21 16,0 1-16,-21 20 0,0-21 15,21 0-15,0 0 0,-21 1 0,0-1 16,0 0-16,0 0 0,0 0 16,0-42 15,22 0-16,-22 0-15,21 0 0,-21-1 16,21 1-16,0 0 0,-21 0 0,21-21 16,0 20-16,22-20 0,-22 21 0,0-21 15,43-22-15,-43 43 0,0 0 16,0 0-16,0-1 0,0 22 16,1 0-16,-22 22 15,0-1-15,0 0 0,0 0 0,0 0 16,0 0-16,0 22 0,0-22 0,0 21 15,0-21-15,0 1 0,0 20 16,0-21-16,0 0 0,0 0 0,0 1 16,0-1-16,0 0 0,21 0 15,0-21-15,0 0 0,0 21 0,0-21 16,1 0-16,-1 0 0,0 0 0,0 0 16,21 0-16,-20-21 0,-1 21 0,0-21 15,0 0-15,21 0 0,-20-1 0,-1 1 16,0 0-16,0-21 0,-21 21 15,21-22-15,0 1 0,-21 21 0,0-22 16,0 22-16,0 0 0,0 0 0,0 0 16,0 0-16,-21 21 0,0 0 15,0 21-15,0 0 0,0-21 16,-1 42-16,1-21 16,21 1-16,0-1 0,-21 21 0,21-21 15,-21 22-15,21-22 0,0 0 0,0 0 16,0 0-16,0 0 0,0 1 0,21-1 15,0 0-15,0 0 0,1-21 0,-1 0 16,21 0-16,-21 0 0,0 0 0,22 0 16,-1 0-16,-21 0 0,22 0 15,-22-21-15,21 21 0,0-21 0,-20 0 16,20-1-16,-21 1 0,21-21 0,-20 21 16,20 0-16,-21-22 0,21-20 15,-20 42-15,-22-1 0,0 1 16,0 0-16,0 0 0,0 42 31,-22 0-31,22 0 0,0 1 16,0-1-16,-21 0 0,21 0 0,-21 0 15,21 0-15,0 22 0,0-22 0,0 0 16,0 0-16,0 0 16,21 1-16,0-22 0,-21 21 0,43-21 15,-22 0-15,0 0 0,21 0 0,-20 0 16,-1 0-16,21 0 0,-21 0 0,22-21 15,-22 21-15,0-22 0,0 1 0,0 0 16,0 0-16,1 0 0,-1-22 16,0 22-16,0-21 0,0 21 15,-21 0-15,0-1 0,0 1 0,0 0 16,0 42 0,-21 0-1,21 1-15,-21-1 0,0 21 16,0-21-16,21 0 0,-22 1 0,22-1 15,-21 0-15,21 0 0,-21 0 0,21 0 16,0 1-16,0-1 16,21-42 15,0-1-15,1 22-16,-1-21 0,0 0 0,0-21 15,21 21-15,1-43 0,-22 43 16,21-21-16,1-1 0,-22 22 15,-21 0-15,0 0 0,21 0 0,-21 42 32,0 0-32,0 0 0,0 0 15,0 0-15,0 1 0,0 20 0,0-21 16,0 0-16,-21 0 0,21 22 0,0-22 16,0 0-16,0 0 0,0 0 15,0 1-15,21-1 16,0 0-16,0-21 0,22 21 0,-22-21 15,21 0-15,-21 0 0,22 0 0,-1 0 16,0 0-16,-21 0 0,22 0 0,-1 0 16,0 0-16,1-21 0,-22 0 0,21 0 15,1-1-15,-22 1 0,21-21 16,-21 21-16,0-22 0,1 22 16,-1-21-16,-21 21 0,0-22 0,0 1 15,-21 21-15,-1 21 0,1 0 16,0 0-16,-21 0 0,21 0 0,-1 0 15,-20 21-15,21 0 0,-21 0 16,20 1-16,1-1 0,-21 0 16,21 0-16,21 0 0,-21 22 15,21-1-15,0-21 16,21-21-16,0 21 0,0-21 16,0 0-16,0 0 0,1 0 15,-1 0-15,0 0 0,0 0 0,0-21 16,0 0-16,1 21 0,-1 0 15,0-21-15,-21 0 16,0 42 0,-21 0-1,0 0-15,-1 0 0,1 22 16,0-22-16,-21 21 0,21-21 16,-1 22-16,1-1 0,0 0 0,-21 22 15,21-22-15,-22 64 16,22-64-16,0 1 0,21-1 0,-21 21 15,21-20-15,-21-1 0,21 64 16,-22-43-16,22-20 0,0-1 0,0 0 16,0 22-16,0-22 0,-21 1 15,21-1-15,0 0 0,-21 1 0,21-1 16,0 0-16,0 1 0,0-22 0,0 0 16,0 21-16,0-21 15,0 1-15,21-22 16,-21-22-16,21 1 15,-21 0-15,0 0 0,0 0 0,0-22 16,0 1-16,0 0 0,-21-1 0</inkml:trace>
  <inkml:trace contextRef="#ctx0" brushRef="#br0" timeOffset="42003.89">19833 5376 0,'0'0'0,"0"-21"0,0 0 15,0 0 1,0 0 0,21 21-1,0 0 1</inkml:trace>
  <inkml:trace contextRef="#ctx0" brushRef="#br0" timeOffset="45048.8">22606 5165 0,'0'0'0,"21"-43"0,0 22 0,0 0 0,1-21 15,-1 21-15,0-22 0,0 22 0,-21 0 16,0 0-16,0 0 0,0-1 15,-42 22 1,21 22-16,-1-1 16,-20 21-16,21-21 0,-21 22 15,-1-1-15,22 0 0,-21 1 0,-1-1 16,22 21-16,0-20 0,-21-1 16,21 0-16,21 1 0,0 20 0,0-20 15,0-1-15,0-21 0,0 21 0,21 1 16,0-22-16,21 0 0,-21 0 0,22 0 15,20 1-15,-20-22 0,20 0 16,-21 0-16,22 0 0,-22 0 0,22 0 16,-22-22-16,0 22 0,1-21 0,-22 0 15,21 0-15,-21 0 0,1-22 0,-1 22 16,0-21-16,0 21 0,-21 0 0,0-22 16,0 22-16,0 0 15,0 0-15,0 0 16,-21 21-16,0 21 15,0 0-15,-1 0 0,1 0 0,0 0 16,0 1-16,21 20 0,0-21 0,-21 0 16,21 22-16,0-22 0,0 0 15,0 0-15,0 0 0,0 0 0,21 1 16,0-1-16,0-21 0,0 0 0,1 21 16,-1-21-16,0 0 0,21 0 0,-21 0 15,22 0-15,-22-21 0,0 0 16,21 21-16,-20-22 0,-1 1 15,0 0-15,0 0 0,0-21 0,0 20 16,1-20-16,-22 0 0,0-1 0,0 22 16,0-21-16,0 0 0,0 20 0,0-20 15,-22 21-15,1 0 0,21 0 16,-21 21-16,-21 0 0,21 0 0,-1 0 16,1 21-16,0 0 0,0 0 0,-21 0 15,20 0-15,22 22 0,-21-22 0,0 0 16,21 21-16,-21-20 0,21 20 0,0-21 15,0 0-15,0 0 0,0 22 16,21-22-16,0-21 0,0 21 16,1 0-16,-1-21 0,21 0 0,-21 0 15,22 0-15,-1 0 0,0 0 0,-21 0 16,22 0-16,-1 0 0,0-21 16,-20 0-16,20 0 0,-21-22 0,0 22 15,0-21-15,1 0 0,-1-1 0,0 1 16,0 0-16,0-1 0,0-20 0,-21 20 15,22-20-15,-1 21 0,0-22 0,-21 22 16,0-1-16,21 1 0,-21 21 16,0 0-16,0 0 0,-21 42 31,0 21-31,0 0 16,21-20-16,-22 20 0,1 21 0,21-20 15,-21-1-15,21 0 0,0 22 0,0-22 16,0 1-16,0-1 0,0 0 0,0 1 15,0-1-15,0 0 0,0-21 0,0 22 16,0-22-16,0 0 0,0 0 16,21 0-16,0-21 0,1 0 15,-1 0-15,0 0 0,0 0 16,0 0-16,0 0 0,1-21 0,-1 0 16,0 0-16,0-21 0,0 20 15,0 1-15,1-21 0,-1 0 16,0-1-16,0 22 0,0-21 0,0-1 15,-21 1-15,22 0 0,-22 21 0,21-22 16,-21 22-16,21-21 0,-21 21 0,0-1 16,0 1-1,0 42 110,0 1-109,0-1-16,0 0 16,0 0-16,0 0 0,0 0 15,-21 1-15,21-1 0,-21 0 16,21 21-16,-22-21 0,22 1 0,-21 20 15,21-21-15,-21 21 0,0-20 0,21 20 16,0-21-16,0 0 0,0 22 0,0-22 16,0 0-16,0 0 0,0 0 15,0 0-15,0 1 0,0-1 16,21-21-16,0 0 16,0 0-16,1 0 15,-1 0-15,0 0 0,0-21 16,0-1-16,0 22 0,1-21 15,-1-21-15,0 21 0,0 0 0,0-1 16,0-20-16,1 21 0,-1 0 0,0 0 16,-21-1-16,0 1 0,0 0 15,0 42 17,-21 0-32,0 1 0,21-1 15,-22 0-15,1 0 0,21 0 0,0 0 16,-21 22-16,0-22 0,21 0 0,0 0 0,0 0 15,0 1-15,0-1 16,0 0-16,0 0 0,21-21 16,0 21-16,0-21 0,22 0 15,-22 0-15,0 0 0,21 0 0,1 0 16,-22 0-16,21-21 0,1 0 0,-1 0 16,0 0-16,-21-1 0,22 1 15,-1 0-15,-21 0 0,22-21 16,-22 20-16,0-20 0,0 21 0,-21-21 0,0 20 15,0 1-15,0 0 16,-21 21-16,0 0 16,0 0-16,-1 21 0,1 0 15,0 1-15,0-1 0,21 0 0,0 0 16,0 0-16,-21 22 0,21-22 0,0 0 16,0 0-16,0 21 0,0-20 0,0-1 15,0 0-15,0 0 0,21 0 16,-21 0-16,21 1 0,0-22 15,-21 21-15,0-42 32,0-1-32,0 1 15,-21 0-15,0 21 16,21-21-16,-21 21 0,21-21 16,-21 21-16,21 21 15,0 0 1,0 0-1,21 0-15,0-21 0,0 22 0,0-22 16,0 0-16,22 0 0,-22 21 0,21-21 16,1 0-16,-22 0 0,21 0 0,0 0 15,-20 0-15,20 0 0,-21 0 0,0-21 16,22-1-16,-43 1 0,21 0 16,0 0-16,0 0 0,0 0 0,-21-22 15,21 22-15,1-21 0,-22 21 0,0-1 16,0 1-16,0 0 0,0 0 0,0 42 31,0 0-15,0 0-16,0 1 0,-22-1 0,1 21 15,21-21-15,-21 0 0,21 1 0,0 20 16,0-21-16,0 0 0,0 0 0,0 1 16,0-1-16,21 0 0,-21 0 15,43-21-15,-22 0 0,0 0 16,0 0-16,0 0 0,0 0 0,22 0 15,-22 0-15,0 0 0,0-21 0,22 21 16,-22-21-16,21 0 0,-21 21 16,22-22-16,-22 1 0,21 0 0,-21 0 15,0-21-15,1 20 0,-1 1 16,-21 0-16,0 0 0,-43 21 31,43 21-31,-21 0 0,0 0 0,0 1 16,0-1-16,0 0 0,-1 0 15,22 0-15,0 0 0,0 1 0,0-1 16,0 0-16,0 0 0,0 0 16,22-21-16,-1 0 15,0 0-15,0 0 16,0 0-16,-21-21 16,0 0-16,0 0 15,0 0-15,0-22 0,0 22 16,0 0-16,0 0 0,0-22 0,-21 22 15,21 0-15,0 0 0,0 0 16,0 0-16,0-1 0,0 1 0,0 0 16,21 0-16,0 21 15,1 0-15,-1 0 0,0 0 16,0 21-16,0 0 0,-21 0 16,21 1-16,-21-1 0,0 0 15,0 0-15,0 0 0,0 22 16,0-22-16,0 0 0,0 0 0,0 0 15,0 0-15,0 1 0,0-1 0,0 0 16,0 0-16,0 0 0,0 0 16,-21-21 15,21-21-31,0 0 16,0 0-16,0 0 15,0 0-15,21-22 0,1 22 0,-1 0 16,0-21-16,21 20 0,-21 1 15,22-21-15,-22 21 0,21-22 0,1 22 16,-22 0-16,0 21 0,21 0 16,-21 0-16,1 0 0,-1 21 15,-21 0-15,0 1 0,0-1 16,0 0-16,0 21 0,-21-21 0,-1 22 16,22-22-16,-21 0 0,0 0 0,0 0 15,21 1-15,0-1 0,-21 0 16,0 0-16,21 0 0,-22-21 15,1 0 1,0 0-16,21-21 16,-21 0-16</inkml:trace>
  <inkml:trace contextRef="#ctx0" brushRef="#br0" timeOffset="45257.68">25569 5144 0,'0'0'16,"-21"0"-16,0 0 0,0 0 15,0 0 1,-1 0 31,1 0-47,0 0 15,0 0-15</inkml:trace>
  <inkml:trace contextRef="#ctx0" brushRef="#br0" timeOffset="45404.12">24574 5080 0,'0'0'0,"-21"0"0,0 0 15,21 21 32</inkml:trace>
  <inkml:trace contextRef="#ctx0" brushRef="#br0" timeOffset="46048.74">2709 7726 0,'-21'-21'16,"42"42"-16,-42-63 0,21 20 0,0 1 15,-21 21-15,21-21 16,0 42 0,-21 0-16,21 1 0,-21 20 0,21 0 15,-22 1-15,22 20 0,0 22 16,0-1-16,-21-20 0,21 21 0,-21-1 16,21 1-16,0-22 0,0 22 0,-21-43 15,21 22-15,0-1 0,0-20 16,0-22-16,0 21 0,0-21 0,0 1 15,0-1-15,21-42 16,-21-1 0,0 1-16,21 0 0,0-21 0</inkml:trace>
  <inkml:trace contextRef="#ctx0" brushRef="#br0" timeOffset="46544.46">2752 7726 0,'0'0'0,"0"-21"0,0 0 0,0-1 16,21 22-16,0 0 0,0 0 16,21 0-16,-20 0 0,-1 0 15,21 0-15,0 0 0,1 0 0,20 0 16,-20 0-16,20 0 0,1 0 0,20 0 16,-20 0-16,20 0 0,1 0 15,-21 0-15,-1 0 0,1 0 0,-22 0 16,0 0-16,1 0 0,-22 22 15,0-22-15,-21 21 0,0 0 16,0 0-16,0 0 16,-21 0-16,21 1 0,-21-1 15,21 0-15,-22 21 0,1 1 0,21-1 16,0 0-16,0 1 0,0-1 16,0 21-16,0-20 0,0-1 0,0 22 15,0-22-15,0 0 0,0 22 0,0-22 16,0 0-16,0 1 0,0-1 15,0-21-15,0 22 0,0-1 16,0-21-16,0 21 0,-21-20 0,0-1 0,-21 0 16,-1 0-16,1 0 0,-22 0 15,1-21-15,-22 22 0,22-22 16,-22 0-16,0 0 0,1 0 0,20 0 16,-20 0-16,-1-22 0,21 1 0,1 21 15,-1-21-15,22 0 0,0 0 16,21 0-16,-22-1 0,43 1 0,0 0 15,0 0-15,0 0 0,21 0 16,1-1-16,-1 1 0,21 0 16,-21 0-16,22 0 0</inkml:trace>
  <inkml:trace contextRef="#ctx0" brushRef="#br0" timeOffset="46860.79">3450 7557 0,'-21'-22'16,"42"44"-16,-42-86 0,21 43 0,-21-21 0,0 20 16,21 44-1,0-1-15,0 21 16,0 0-16,0 22 0,0-22 0,0 43 16,0 0-16,0-1 0,0 22 0,0-21 15,-22 21-15,22-1 0,-21 1 16,21-21-16,-21 21 0,0 0 15,21-22-15,-21 1 0,0 0 0,21-1 16,-22-20-16,1 20 0,0-41 0,21 20 16,0-20-16,-21-1 0,21-21 15,-21 0-15,21 0 0,0 1 0,0-44 32,0 1-32,0 0 0,0 0 15,21-21-15,-21 20 0,0-20 0</inkml:trace>
  <inkml:trace contextRef="#ctx0" brushRef="#br0" timeOffset="47064.67">2540 8403 0,'0'0'0,"0"-21"0,21 21 16,0 0-16,22 0 15,-1 0-15,0 0 0,22 0 16,-1 0-16,1 0 0,-1 0 0,1-21 15,-1 0-15,1 21 0,20 0 0,-20-21 16,-1-1-16,1 22 0,-1-21 16,1 0-16,-22 21 0,1-21 0,-22 0 15,21 0-15,-21-1 0,-21 1 0</inkml:trace>
  <inkml:trace contextRef="#ctx0" brushRef="#br0" timeOffset="47548.44">4508 7133 0,'22'0'15,"-44"0"-15,44-21 0,-22 42 16,0 0-1,-22 22-15,22-22 0,-21 0 16,0 21-16,0 1 0,0-1 0,0-21 16,-1 22-16,1-1 0,0 0 15,0-21-15,21 22 0,0-22 0,-21 0 16,21 0-16,-21 0 0,21-42 31,21 21-31,0-42 16,0 21-16,-21 0 0,21-22 0,22 1 15,-22 0-15,0-1 0,0 1 16,0-22-16,22 22 0,-22 0 0,0-1 16,21 1-16,-21 21 0,1 0 15,-1 21-15,0-21 0,0 21 0,0 0 16,0 21-16,1 0 16,-22 0-16,0 21 0,21-20 0,-21 20 15,21 0-15,-21 1 0,0-1 0,0 0 16,0 1-16,21-22 0,-21 21 0,0-21 15,0 22-15,0-22 0,0 0 16,0 0-16,0 0 0,-21-21 0,21 21 16,-21-21-16,0 0 0,-1 0 0</inkml:trace>
  <inkml:trace contextRef="#ctx0" brushRef="#br0" timeOffset="47704.35">4466 7514 0,'0'-21'0,"64"0"15,-43 21-15,21 0 0,0 0 16,-20-21-16,20 21 0,0 0 16,-21 0-16,22-21 0,-22 21 0,21 0 15,-21 0-15,1-22 0,20 22 0,-21 0 16,21 0-16,-20 0 0,-1 0 0</inkml:trace>
  <inkml:trace contextRef="#ctx0" brushRef="#br0" timeOffset="48188.83">2392 11218 0,'0'22'15,"0"-1"-15,0 0 0,0 21 16,0-21-16,0 22 16,0-1-16,-21 0 0,21 1 0,0-1 15,-22 0-15,22-20 0,-21 20 0,0 0 16,21 1-16,-21-22 0,21 21 15,-21-21-15,21 0 0,-21 1 0,21-1 16,0 0-16,0-42 31,0 0-31,0-1 0,21 1 0</inkml:trace>
  <inkml:trace contextRef="#ctx0" brushRef="#br0" timeOffset="48648.56">2201 11091 0,'0'0'0,"0"-21"16,0 0-16,21 21 0,1-21 0,20 21 16,0 0-16,22 0 0,-22 0 15,22 0-15,20 0 0,-20 0 0,20 0 16,-20 0-16,21 0 0,-1-21 0,1 21 16,-22 0-16,22-21 0,0 21 15,-1 0-15,-20-22 0,-1 1 0,1 21 16,-1 0-16,-20 0 0,-22 0 0,0 0 15,0 0-15,-42 21 32,0-21-32,21 22 0,-21 20 0,0-21 15,-1 21-15,22-20 0,0 20 16,-21 0-16,21 22 0,0-22 0,-21 0 16,21 22-16,0-22 0,0 22 0,0-22 15,0 22-15,21-22 0,0 0 0,-21 22 16,22-22-16,-1 0 0,0 1 15,-21-1-15,0 0 0,0 1 0,0-22 16,0 21-16,0-21 0,-21 1 0,-22-1 16,22 0-16,-42-21 0,20 0 0,-20 21 15,21-21-15,-22 0 0,-21 0 16,22 0-16,-1 0 0,1-21 16,-22 0-16,22 21 0,-1-21 0,22 21 15,-22-22-15,22 1 0,0 21 16,21-21-16,-1 0 0,1 0 0,21 0 15,0-1-15,0 1 0,0-21 0,0 21 16,21-22-16</inkml:trace>
  <inkml:trace contextRef="#ctx0" brushRef="#br0" timeOffset="48905.07">3133 10859 0,'-22'-22'0,"44"44"0,-44-65 0,1 43 0,0 0 15,0 0-15,0 0 0,21 21 16,-21 22-16,21-22 0,0 42 16,0-20-16,0 41 0,0-20 0,0 21 15,0 20-15,0-20 0,0 0 0,0 21 16,0-22-16,0 22 0,0-21 16,0 21-16,0-22 0,0 1 0,0 0 15,0-22-15,0 1 0,-22 20 0,22-20 16,-42-22-16,21 22 0,0-22 0,0 0 15,-1 1-15,1-22 16,-21 0-16,21 0 0,0 0 0</inkml:trace>
  <inkml:trace contextRef="#ctx0" brushRef="#br0" timeOffset="49112.46">2159 11938 0,'0'0'0,"-21"-42"0,21-22 0,0 22 15,0 0-15,21 20 0,0-20 0,21 21 16,1 0-16,-1 0 0,43 21 0,-22-22 16,22 1-16,0 21 0,-1 0 15,22-21-15,0 21 0,-21-21 0,20 0 16,1 21-16,0-21 0,0 21 0,0-22 16,-22 22-16,1-21 0,-21 0 15,-22 21-15,0-21 0,-21 0 16</inkml:trace>
  <inkml:trace contextRef="#ctx0" brushRef="#br0" timeOffset="49584.19">4466 10033 0,'-42'0'16,"21"21"-16,-1 0 16,22 22-16,-21-22 0,0 21 0,0-21 15,0 43-15,0-22 0,-1 1 16,1-1-16,0 0 0,0 22 0,0-43 16,0 21-16,21 1 0,-22-22 0,22 0 15,-21 0-15,21 0 16,0-42-1,0 0-15,0 0 16,0 0-16,0-22 0,0 1 0,21 0 16,1-1-16,-1 1 0,0 0 15,0-1-15,0-20 0,0 20 0,1 1 16,20 0-16,-21 21 0,21-22 0,-20 22 16,20 21-16,-21 0 0,0 0 15,22 0-15,-22 21 0,0 0 0,0 22 16,-21-22-16,21 21 0,-21 1 0,0 20 15,0-21-15,0 22 0,0-22 16,0 22-16,0-22 0,0 0 0,0 1 16,0-22-16,0 21 0,0-21 0,0 1 15,0-1-15,0 0 0</inkml:trace>
  <inkml:trace contextRef="#ctx0" brushRef="#br0" timeOffset="49744.09">4191 10520 0,'0'0'0,"-21"0"0,21-21 0,0 0 16,21-1-1,0 22-15,21-21 16,-20 21-16,20 0 0,0 0 0,22-21 16,-22 21-16,22 0 0,-22 0 15,21-21-15,-20 0 0,-22 21 0,21 0 16,-21-21-16</inkml:trace>
  <inkml:trace contextRef="#ctx0" brushRef="#br0" timeOffset="53979.94">9250 8043 0,'0'0'0</inkml:trace>
  <inkml:trace contextRef="#ctx0" brushRef="#br0" timeOffset="54184.8">9165 8149 0,'0'21'0,"0"22"0,-63 147 16,41-147 0,22 20-16,-21-21 0,0 22 15,0-22-15,21 22 0,-21-22 0,0 0 16,21 1-16,0-1 0,-22-21 0,22 22 15,-21-22-15,21 0 0,0 0 16,0-42 0,0 0-1,21 0-15,1-1 0</inkml:trace>
  <inkml:trace contextRef="#ctx0" brushRef="#br0" timeOffset="54808.51">11430 9123 0,'0'0'0,"-21"0"31,0 0-31,-1 0 16,1-21-16,0 21 0,-21 0 0,21 0 15,-22-21-15,1 21 0,-22 0 0,22 0 16,0 0-16,-22 0 0,1 0 0,20-22 16,-20 22-16,-1 0 0,1 0 0,21 0 15,-22 0-15,1 0 0,-1 0 16,22 0-16,-22 0 0,22 0 15,0 0-15,-1-21 0,22 21 0,0-21 16,0 21-16,0-21 0,-1 0 16,22 0-16,0-1 0,0 1 0,-21 0 15,0 0-15,0 0 0</inkml:trace>
  <inkml:trace contextRef="#ctx0" brushRef="#br0" timeOffset="55233.27">9313 8107 0,'0'0'0,"0"-21"0,21-22 0,1 22 15,-22 0-15,0 0 0,0 0 0,0 0 16,0-1-16,0 1 0,-276 1101 156,276-1101-140,22-22-16,-1 22 15,-21-21-15,21-1 0,0 1 16,0 0-16,0-22 0,1 1 0,-22-1 16,21 1-16,0-1 0,0 1 0,0-1 15,-21 1-15</inkml:trace>
  <inkml:trace contextRef="#ctx0" brushRef="#br0" timeOffset="55713.03">11007 8996 0,'0'0'0,"-22"0"16,1 0 0,0 0-16,0 0 0,21-21 0,-21 21 15,0-21-15,-1 21 0,1-22 0,0 22 16,0-21-16,21 0 0,-21 0 16,0 21-16</inkml:trace>
  <inkml:trace contextRef="#ctx0" brushRef="#br0" timeOffset="57047.78">9483 7874 0,'0'0'0,"0"-42"0,0 21 0,0-1 0,0 1 15,0 0-15,0 0 0,0 0 16,0 42 15,-22 21-15,22-21-16,-21 22 0,21-1 0,-21 0 15,21 22-15,0-1 0,-21 1 0,21-22 16,-21 22-16,0-1 0,21 1 16,0-1-16,-22-20 0,1 20 0,0-21 15,21 22-15,0-22 0,-21 1 0,21-1 16,-21 0-16,21-21 0,-21 22 0,21-22 16,-22 21-16,22-21 0,0 1 15,0-1-15,0 0 0,-21-21 16,21-21-1,0 0 1,0-1-16,0-20 0,0 21 0,0 0 16,21-22-16,-21 1 0,22 0 0</inkml:trace>
  <inkml:trace contextRef="#ctx0" brushRef="#br0" timeOffset="57604.46">9483 7938 0,'0'0'0,"0"-22"16,21 22 15,0 0-31,0 0 0,0 0 0,22 0 0,-22 0 16,21 0-16,0 0 0,22 0 16,-22-21-16,22 21 0,20 0 0,-20 0 15,21-21-15,-22 21 0,22 0 0,-1 0 16,1-21-16,21 21 0,-21 0 15,20 0-15,-20 0 0,0 0 0,-1 0 16,1 0-16,0 0 0,-22 0 0,-20 0 16,-1 0-16,0 0 0,-21 0 0,1 0 15,-1 0-15,-21 21 16,0 0-16,0 0 0,0 1 0,0-1 16,-21 0-16,-1 0 0,22 0 0,-21 22 15,21-1-15,-21-21 0,21 21 0,0 1 16,0-1-16,0 0 0,0 1 0,0-1 15,0 0-15,0 1 0,0-1 0,-21 0 16,21 1-16,0-1 0,0 0 0,0 1 16,0-1-16,0 0 0,0 1 15,0-1-15,0-21 0,0 22 16,0-1-16,0-21 0,-21 0 0,0 22 16,-1-22-16,1 0 0,0 0 15,-21 0-15,21-21 0,-22 0 0,-20 0 16,20 0-16,-20 0 0,-22 0 0,22 0 15,-22 0-15,0 0 0,1 0 0,-22-21 16,21 21-16,1-21 0,-1 21 0,0-21 16,1 21-16,20-21 0,1-1 0,20 22 15,1-21-15,0 0 0,-1 0 16,22 0-16,0 0 0,0-1 16,0 1-16,21 0 0,0 0 0,0-21 15,0 20-15,0-20 0</inkml:trace>
  <inkml:trace contextRef="#ctx0" brushRef="#br0" timeOffset="58780.82">10118 7091 0,'0'0'0,"0"-21"0,0 0 16,0 42 0,-22-21-16,1 21 0,21 21 15,-21-21-15,0 22 0,21-1 0,-21-21 16,0 22-16,-1-1 0,22 0 16,-21 1-16,0-1 0,21-21 0,0 21 15,-21-20-15,21-1 0,0 0 0,-21 0 16,21 0-16,0-42 31,21 0-31,0 21 0,0-21 16,0 0-16,1-1 0,-1-20 15,0 21-15,-21-21 0,21 20 0,0-20 16,-21 21-16,21 0 0,-21-22 0,0 22 16,0 0-16,0 0 0,0 0 15,0 0-15,-21-1 16,0 22-16,0-21 0,0 21 15,0 0-15,-22 0 0,22-21 0,0 21 16,-21 0-16,20 0 0,1 0 0,-21 21 16,0-21-16,20 43 0,-20-22 0,0 21 15,-1-21-15,22 22 16,-21-1-16,21 0 0,0 1 0,-1-1 16,1 0-16,21-21 0,0 22 0,0-22 15,0 0-15,0 0 0,0 0 0,0 1 16,21-22-16,1 0 0,-1 0 0,0 0 15,21 0-15,-21 0 0,22 0 16,-1 0-16,-21-22 0,22 22 0,-1-21 16,0 0-16,-21-21 0,22 21 0,-1-1 15,-21-20-15,22 0 0,-22-1 0,21 22 16,-21-21-16,0 21 0,1 0 0,-22-1 16,0 1-16,21 0 0,-21 42 31,0 0-31,-21 1 0,-1-1 0,1 0 15,0 0-15,21 21 0,-21-20 0,0-1 16,21 0-16,0 21 0,0-21 0,0 1 16,0-1-16,0 0 15,21-21-15,0 0 0,0 21 0,0-21 16,1 0-16,-1 0 0,21 0 0,-21 0 16,22-21-16,-1 21 0,-21-21 0,21 0 15,1-1-15,-22 1 0,21-21 0,-21 21 16,22-22-16,-22 1 0,0 0 15,21-1-15,-20-20 0,-1 21 0,0-1 16,-21 1-16,21 0 0,-21-1 16,21 22-16,-21 0 0,0 0 0,0 0 15,-21 21-15,0 0 16,21 21-16,-21 0 0,0 0 0,-1 21 16,1-20-16,21 20 0,-21 0 15,21 1-15,-21-1 0,21 0 0,0 1 16,0-1-16,0 0 0,0-21 0,0 22 15,0-22-15,0 21 0,0-21 0,-21 1 16,21-1-16,0 0 0,0-42 47,0 0-47,0-1 0,21 1 16,-21 0-16,21-21 0,21 21 0,-20-1 15,20 1-15,21-21 0,-20 21 16,-1 21-16,0-21 0,-20 21 0,20 0 15,0 0-15,-21 0 0,1 0 16,-1 0-16,0 21 0,-21 0 0,0 0 16,0 0-16,0 0 0,-21 1 0,0-1 15,-22 0-15,22 0 0,-21 0 0,-22 0 16,22 1-16,0-22 0,-22 21 0,22 0 16,21-21-16,-22 21 0,22-21 15,0 0-15,21 21 0,21-21 31,0 0-31,0 0 0,22 0 0,-1 0 16,-21-21-16,22 0 0,-1 0 0</inkml:trace>
  <inkml:trace contextRef="#ctx0" brushRef="#br0" timeOffset="58996.7">11366 7345 0,'0'21'0,"-21"0"16,-127 43-1,127-22-15,-21-21 0,-1 0 16,1 1-16,21-1 0,0 0 0,-1 0 16,1 0-16,21 0 0,0 1 0,0-1 15,21 0-15,1-21 16,20 0-16,-21 0 0,21 0 0,1 0 16,-1 0-16,0 0 0,1 0 0,-1 0 15,0 0-15,-20 0 0,-1-21 0,21 21 16,-21 0-16,-21-21 0</inkml:trace>
  <inkml:trace contextRef="#ctx0" brushRef="#br0" timeOffset="59514.4">8953 11218 0,'-21'22'16,"0"41"-1,0-21-15,0 1 0,21-1 0,-21 0 0,21 1 16,0 20-16,0-20 0,-22-1 16,22 0-16,-21 22 0,0-22 15,0 0-15,21-20 0,-21 20 0,21 0 16,0-21-16,-21 1 0,21 20 0,-22-42 16,22 21-16,0 0 0,22-42 15,-22 0 1,21 0-16,0 0 0,0-1 15,0-20-15,0 0 0</inkml:trace>
  <inkml:trace contextRef="#ctx0" brushRef="#br0" timeOffset="59961.06">8932 11240 0,'0'0'0,"21"-43"0,-21 1 0,22 0 0,-1 20 16,-21 1-16,21 0 0,0 21 15,0-21-15,0 21 0,1 0 0,20 0 16,0 0-16,1 0 0,-1 0 0,21 0 15,1 0-15,-1 0 0,22 0 0,0 0 16,-1 0-16,22 0 0,-21 0 0,21 0 16,-22 0-16,1 0 0,0 21 15,-1-21-15,-20 21 0,-1-21 0,1 21 16,-22 1-16,1-1 0,-22 0 16,0 0-16,0 0 0,-21 0 0,0 1 0,0 20 15,0-21-15,0 21 0,-21-20 0,0 20 16,0-21-16,-1 21 0,1 1 15,0-22-15,0 21 0,0 1 16,21-22-16,-21 21 0,21 0 0,-22 1 16,22-1-16,0 0 0,0 1 0,0-1 15,0 0-15,0 1 0,0-1 0,0 0 16,0 1-16,0-22 0,22 21 0,-22 1 16,0-22-16,0 21 0,0-21 0,0 0 15,0 1-15,-22-1 0,1 0 0,0-21 16,-21 21-16,-1-21 0,-20 0 15,-1 0-15,1 0 0,-22 0 16,1 0-16,-1 0 0,-21 0 0,21 0 0,-20-21 16,20 21-16,0-21 0,-21 0 15,22-1-15,20 1 0,-20 0 0,20-21 16,1-1-16,20 22 0,1-21 0,0 0 16,-1-22-16</inkml:trace>
  <inkml:trace contextRef="#ctx0" brushRef="#br0" timeOffset="60452.29">9419 10583 0,'0'-21'0,"0"42"0,21-63 0,0 21 16,1 0-16,-22 0 0,21-1 0,0 1 15,-21 0-15,0 0 16,-21 21 0,-22 0-16,22 0 0,0 21 15,-21-21-15,21 21 0,-22 0 0,1 1 16,21-1-16,-22 0 0,22 0 16,0 21-16,-21-20 0,21-1 15,-1-21-15,22 21 0,0 0 0,0 0 0,0 0 16,22-21-1,20 0 1,-21 0-16,0 0 16,22-21-16,-22 0 0,21 0 0,0 0 15,1 0-15,-1-1 0,0-20 0,1 21 16,-1 0-16,-21-22 0,22 22 0,-22 21 16,0-21-16,-21 42 31,0 0-31,0 1 0,0-1 0,-21 0 15,21 0-15,-21 0 0,21 22 16,-22-22-16,22 0 0,0 0 0,0 0 16,0 0-16,22-21 15,-1 0 1,0 0-16,0 0 0,0 0 0</inkml:trace>
  <inkml:trace contextRef="#ctx0" brushRef="#br0" timeOffset="60880.71">10181 10139 0,'0'0'0,"0"-21"0,0-43 16,0 85-1,0 1 1,0-1-16,0 0 0,0 0 16,0 21-16,-21-20 0,0 20 0,21 0 15,-21 1-15,-1-1 0,1-21 16,21 21-16,-21 1 0,0-22 0,21 21 15,-21-21-15,21 1 0,0-1 0,0 0 16,0-42 15,21 0-31,0-1 16,0 1-16,0 0 0,22-21 0,-1 21 16,-21-22-16,22 22 0,-1-21 0,0 21 15,1-1-15,-1 22 0,0 0 16,-21 0-16,22 0 0,-22 0 15,0 22-15,0-22 0,-21 42 0,0-21 16,0 0-16,0 0 0,0 22 0,-21-22 16,0 0-16,-21 0 0,20 0 0,-20 1 15,0-1-15,-22 0 0,22 0 0,0-21 16,-22 0-16,22 21 0,-1-21 16,22 0-16,-21 0 0,21 0 0,0 0 15,-1 0-15,22-21 16,22 0-16,-1 0 0,21 21 15</inkml:trace>
  <inkml:trace contextRef="#ctx0" brushRef="#br0" timeOffset="61124.08">10880 10329 0,'21'-21'15,"-42"42"-15,63-63 0,-63 42 16,0 0-1,-22 21-15,22 0 0,-21 1 16,-1-1-16,22 0 0,-21 21 0,0-21 16,20 1-16,1-1 0,0 21 15,21-21-15,0 0 0,0 1 0,0-1 16,0 0-16,0 0 0,0 0 0,21-21 16,0 0-16,22 0 0,-22 0 15,21 0-15,-21 0 0,22 0 16,-1-21-16,0 0 0,-20 0 0</inkml:trace>
  <inkml:trace contextRef="#ctx0" brushRef="#br0" timeOffset="61282.99">11430 10224 0,'0'0'0,"0"21"32,-21 0-32,0 21 0,-1-21 0,-20 22 15,21-1-15,-21 22 16,20-22-16,-20 0 0,21 22 0,-21-22 15,20 0-15,-20 22 0,21-22 0,0 1 16,-22-1-16,22 0 0,0 1 0</inkml:trace>
  <inkml:trace contextRef="#ctx0" brushRef="#br0" timeOffset="75000.06">1355 14034 0,'-22'-22'16,"1"22"15,0 0-31,21-21 0,-21 21 0,0-21 31,21 0-15,0 0 0,0 0-16,21 21 15,0-22-15,0 22 0,0 0 16,22 0-16,-22 0 0,0 0 0,21 0 15,-20 0-15,20 0 0,-21 0 0,0 0 16,0 0-16,1 22 0,-1-1 16,0-21-16,0 21 0,-21 0 0,21 0 15,-21 0-15,0 1 0,0-1 0,0 0 16,0 0-16,-21 0 0,0 0 16,0 22-16,0-22 0,-22 0 15,22 0-15,-21 0 0,21 1 0,-22-1 16,22 0-16,0-21 0,-21 21 15,20 0-15,1-21 0,0 0 16,0 0-16,21-21 31,0 0-15,21 21-16,0-21 0,0 21 16,1 0-16,-22-21 0,21 21 15,21 0-15,-21 0 0,0-22 0,1 22 0,-1 0 16,0 0-16,0 0 0,0 0 15,0 0-15,1 0 0,-1 0 16,0 22-16,0-1 0,0 0 16,-21 0-16,0 0 0,0 0 15,21 1-15,-21-1 0,0 0 0,0 21 16,0-21-16,0 1 0,0-1 0,-21 0 16,21 0-16,-21 0 0,0 0 15,-21 1-15,20-1 0,-20-21 0,0 21 16,-1 0-16,1-21 0,0 21 0,-22-21 15,22 0-15,-22 21 0,22-21 16,0 0-16,-1 0 0,1 0 16,0 0-16,-1 0 0,22 0 0,0 0 15,0 0-15,21-21 47,21 21-31,0-21-16,0 0 0,1 21 0</inkml:trace>
  <inkml:trace contextRef="#ctx0" brushRef="#br0" timeOffset="75647.69">2011 14415 0,'21'0'63,"0"0"-48,-21-22-15,0 1 16,0 0 0,-21 21 15,0 21-16,21 0-15,0 1 0,0-1 16,-21-21-16,21 21 16,0 0-16,0 0 0,0 0 15,21-21 17,0-21-17,0 0 1,-21 0-16,0 0 15,0 0-15,0-1 0,0 1 16,0 0-16,0 42 63,0 0-63,0 1 15</inkml:trace>
  <inkml:trace contextRef="#ctx0" brushRef="#br0" timeOffset="77176.19">3979 14880 0,'0'0'0,"0"21"15,-21-21-15,42-21 47,0 21-31,1-21-16,-1 0 0,0 0 15,0 0-15,21-22 0,1 22 16,-1-21-16,0-1 0,22-20 0,-22 21 0,22-22 16,-22 22-16,22-22 0,-1 22 15,-21-22-15,22 22 0,-22 0 16,-21 21-16,1-22 0,-1 22 0,-21 0 15,0 0-15,0 0 0,-21 21 16,-1 0-16,1 0 0,0 21 16,0 0-16,-21 0 0,20 0 15,1 0-15,0 22 0,0-1 0,21 0 16,0 1-16,0-1 0,0 0 0,0 1 16,0-1-16,0 22 0,21-22 15,0-21-15,0 21 0,1 1 16,-1-22-16,0 21 0,0-21 0,-21 1 15,21-1-15,-21 0 0,21 0 0,1-21 16,-22 21-16,-22-21 31,1-21-31,-21 0 0,21 21 16,0-21-16,-1 0 0,1-1 0,-21 1 16,21 0-16,0 21 0,-1-21 15,1 0-15,21 42 31,0 0-31,21 0 0,1 0 16,-22 1-16,21-1 16,21 0-16,-21 0 0,0 0 0,22 0 15,-22-21-15,21 22 0,1-22 0,-1 0 16,-21 0-16,21 0 0,1 0 0,-1 0 16,0 0-16,1 0 0,-1-22 15,0 1-15,1 0 0,20-21 0,-20 21 16,-1-22-16,0 1 0,-21 0 0,22-1 15,-22-20-15,0 20 0,0 1 0,-21 0 16,0-1-16,0 1 0,0 21 0,0 0 16,-21 0-16,0 21 0,0 0 15,0 0-15,-1 21 0,1 0 16,0 0-16,0 21 0,0-20 16,21 20-16,0 0 0,-21 1 0,21-1 15,0 0-15,0-21 0,0 22 16,0-1-16,0-21 0,0 22 0,0-22 15,21 0-15,-21 0 0,21-21 0,0 21 16,0-21-16,22 0 0,-22 0 0,21 0 16,0 0-16,1 0 0,-1 0 0,0-21 15</inkml:trace>
  <inkml:trace contextRef="#ctx0" brushRef="#br0" timeOffset="80046.41">6181 14499 0,'42'-21'16,"-84"42"-16,105-84 0,-63 42 0,0-1 0,0 1 15,0 0-15,0 0 16,-21 21-16,0 0 0,0 0 0,-1 0 16,1 0-16,0 21 0,-21 0 0,21 0 15,-1 1-15,1-1 0,-21 21 0,21-21 16,0 22-16,-1-22 0,22 0 16,0 21-16,0-21 0,0 1 0,0-1 15,0 0-15,22 0 0,-1-21 16,0 0-16,0 0 0,21 0 0,-20 0 15,-1 0-15,21-21 0,-21 0 0,22 0 16,-22-1-16,21 1 0,-21-21 16,0 21-16,1 0 0,-1-22 15,-21 22-15,0-21 0,0 21 0,0-1 16,21 1-16,-21 0 0,0 0 16,0 42-1,0 0-15,0 22 16,0-22-16,-21 0 0,21 21 15,0 1-15,0-1 0,0 0 0,0 1 16,-21-1-16,21 0 0,0 22 0,-22-22 16,22 22-16,0-1 0,0-21 0,-21 22 15,21 21-15,-21-22 0,21 1 16,0 20-16,0-20 0,0-1 0,0 22 16,0-22-16,0 1 0,0 21 15,0-22-15,0 1 0,0-22 0,-21 21 16,21-20-16,-21-1 0,0 0 0,21 1 15,-22-22-15,1 0 0,0-21 0,21 21 16,-21-21-16,0 0 0,0 0 16,-1-21-16,1 0 0,21 0 0,0-22 15,-21 1-15,21 0 0,0-22 0,0 1 16,0-1-16,0 1 0,21-22 0,0 0 16,1 1-16,20-22 0,0 21 15,-21-21-15,22 1 0,20-1 0,-20 21 16,20-21-16,1 22 0,-1-1 0,1 0 15,-1 22-15,1-1 0,-1 1 16,1 20-16,-1 1 0,-21 0 0,1 21 16,-1-1-16,-21 1 0,0 21 0,-21-21 15,-21 21 1,0 0-16,0 0 16,0 0-16,0 0 0,-1 21 0,1-21 15,21 21-15,-21 1 0,21-1 0,-21-21 16,21 42-16,0-21 0,-21 0 0,21 1 15,0-1-15,0 0 0,0 0 16,0 0-16,0 0 0,21 1 0,0-1 16,0 0-16,0-21 0,1 0 15,-1 0-15,0 0 0,0 0 16,0 0-16,0 0 0,1 0 0,20 0 16,-21 0-16,0 0 0,0-21 15,1 21-15,-1 0 0,0 0 0,0 0 16,0 0-16,0 0 15,1 0-15,-22-21 16,21 21-16,0-22 0,0 22 0,-21-21 16,0 0-16,21 21 0,0-42 15,-21 21-15,22-1 0,-22 1 16,0 0-16,0-21 0,0 21 0,0-1 0,0 1 16,0 0-16,-22 21 15,1 0-15,0 0 0,0 0 16,0 0-16,-22 21 0,22-21 15,0 21-15,-21 1 0,21-1 0,-1 0 16,1 0-16,21 0 0,0 0 0,0 1 16,0-1-16,0 0 0,0 0 0,0 0 15,21 0-15,1-21 16,-1 0-16,0 0 0,0 0 16,0 0-16,0 0 0,1 0 0,-1 0 15,0-21-15,0 21 0,0-21 16,0 0-16,1 0 0,-22 0 15,21-1-15,-21 1 0,0 42 47,0 1-31,0-1-16,0 0 0,0 0 0,0 0 16,0 0-16,0 1 0,0-1 0,21 0 15,-21 0-15,21 0 0,0-21 16,0 21-16,1-21 0,-1 0 0,21 22 15,-21-22-15,22 0 0,-1 0 0,0 0 16,1 0-16,-1-22 0,21 1 16,-20 0-16,20 0 0,-20 0 0,-1 0 15,0-22-15,-21 22 0,22-21 0,-22-1 16,0 1-16,-21 0 0,0 21 16,0-22-16,0 22 0,0 0 0,0 0 15,-42 21-15,21-21 0,-1 21 0,-20 0 16,21 0-16,-21 0 0,-1 21 0,1 0 15,21 0-15,-22 0 0,1 0 16,21 22-16,0-22 0,0 0 0,-1 21 16,22-20-16,0-1 0,0 21 0,0-21 15,0 0-15,0 1 0,22-22 0,-1 21 16,0-21-16,0 0 0,0 0 16,22 0-16,-22 0 0,0 0 0,21 0 15,-21 0-15,1-21 0,-1-1 16,0 1-16,0 0 0,-21 0 15,21 0-15,-21 0 0,0-1 16,0 44 15,0-1-31,-21 21 0,0-21 16,21 22-16,-21-22 0,0 21 16,21 0-16,-22 22 0,22-22 0,-21 1 0,0-1 15,21 21-15,-21-20 0,21 20 16,-21-20-16,0 20 0,21 1 0,0-1 15,0 1-15,0-22 0,0 21 0,0 1 16,0-1-16,0-20 0,0 20 16,0-20-16,0 20 0,0-21 0,0 1 15,0-1-15,0 0 0,-22 1 0,1-22 16,0 21-16,0-21 0,0 1 0,0-1 16,-1 0-16,-20-21 0,21 0 0,-21 0 15,-1 0-15,22 0 0,-21 0 0,21 0 16,-22-21-16,22-22 0,0 22 0,0-21 15,21 0-15,0-22 0,0 22 16,0-22-16,21 1 0,0-22 0,21 22 16,1-22-16,-1 0 0,22 1 15,-1-22-15,22 21 0,-22-21 0,22 22 16,0-22-16,-1 21 0,1-21 0,0 22 16,-1 20-16,1-21 0,-22 22 15,22-1-15,21-20 0,-64 41 16,1 22-16,-22 0 0,-21 0 0,0 0 15,0 0-15,-21 21 0,-1-22 16,1 22-16,0 0 0,-21 0 0,21 0 16,-1 0-16,1 0 0,0 0 15,0 0-15,42 22 32,0-22-32,0 21 0,-21 0 15,22 0-15,-1-21 0,0 21 0,0 0 16,-21 1-16,0-1 0,0 0 15,0 0-15,0 0 0,0 0 0,0 1 16,0-1-16,0 0 0,0 0 0,0 0 16,0 0-16,0 1 0,0-1 15,0 0-15,21 0 16,0 0-16,1-21 16,-1 0-16,0 0 0,21 0 0,-21 0 15,22 0-15,-22 0 0,21 0 16,1 0-16,-1-21 0,0 21 0,1-21 15,-22 0-15,21 0 0,-21-1 0,22 1 16,-22 0-16,0 0 0,-21 0 16,0 0-16,0-1 0,0 1 0,0 0 15,0 0-15,0 0 0,-21 21 16,0 0-16,-1 0 0,1 0 0,0 0 16,0 0-16,0 0 0,0 0 0,-1 21 15,-20 0-15,21 0 0,0 0 0,0 1 16,-1-1-16,22 0 0,0 21 15,-21-21-15,21 1 0,0-1 0,0 0 16,0 0-16,0 0 0,21-21 16,1 0-16,-1 0 0,0 0 15,0 0-15,0 0 0,0 0 0,1-21 16,-1 0-16,0 21 0,0-21 16,0 0-16,0-1 0,-21 1 0,0 0 15,22 0-15,-1 0 0,-21 42 31,0 0-31,0 0 16,0 0-16,0 1 0,0-1 16,0 0-16,0 0 0,0 0 0,0 0 15,0 1-15,0-1 0,0 0 16,21-21-16,0 0 0,0 0 16,0 0-16,1 0 0,-1 0 15,0 0-15,0-21 0,0 0 0,0-1 16,1 1-16,-1 0 0,21 0 15,-21 0-15,0-22 0,22 1 0,-22 0 16,21-1-16,1 1 0,-1 0 0,-21-1 16,21 1-16,1-21 0,20-22 15,-20 43-15,20-22 0,-42 43 16,0 0-16,-42 21 31,0 21-31,0 21 0,-21-21 0,20 22 16,-20-22-16,0 21 15,21 1-15,-22-1 0,22 0 0,0 1 16,0-1-16,21 0 0,0 1 0,0-1 0,0 0 16,0-21-16,0 22 0,21-22 15,0 0-15,0 0 0,0 0 0,1 1 16,-1-22-16,21 0 0,-21 0 0,0 0 16,22 0-16,-22 0 0,0 0 0,0-22 15,22 1-15,-22 0 0,0 0 0,0 0 16,0 0-16,0-22 0,1 22 15,-1 0-15,0 0 0,-21 0 16,0-1-16,0 1 0,0 42 31,-21-21-31,21 22 0,0-1 16,0 0-16,-21 0 0,21 0 0,0 0 16,0 1-16,0-1 0,0 0 15,0 0-15,0 0 0,0 0 16,21-21-16,0 0 0,0 0 0,0 0 15,0 0-15,1 0 0,20 0 0,0 0 16,-21 0-16,1 0 0,20-21 0,-21 0 16,0 0-16,-21 0 0</inkml:trace>
  <inkml:trace contextRef="#ctx0" brushRef="#br0" timeOffset="80276.28">9610 13970 0,'0'0'0,"-43"0"0,22 0 0,-21 0 0,21 0 16,42 21-1,21-21 1,-21 0-16,22 0 0,-1 0 0,-21 0 16,21 0-16,1 0 0,20 0 0,-20 0 15,-1 0-15,0 0 0,1 0 16,-1 0-16,0 0 0,-21 0 0,22 0 0,-22 0 15,0 0-15,-21-21 0,0 0 16</inkml:trace>
  <inkml:trace contextRef="#ctx0" brushRef="#br0" timeOffset="80704.27">12319 13589 0,'0'0'16,"0"-21"-16,0 0 0,0 42 31,0 0-31,0 21 0,0 1 16,0-1-16,0 0 0,0 22 15,0-1-15,0 1 0,-21-22 0,21 22 16,0-1-16,-21 1 0,21-22 0,-22 22 15,22-1-15,0-21 0,0 1 0,-21-1 16,21 0-16,-21 1 0,21-22 0,0 0 16,-21 21-16,0-42 0,0 22 15,21-1-15,-22-21 0,1 0 16,0 0-16,0 0 0,0 0 0,0-21 0</inkml:trace>
  <inkml:trace contextRef="#ctx0" brushRef="#br0" timeOffset="81452.36">11642 14309 0,'0'0'0,"21"0"16,0 0-1,0 0-15,0 0 0,22 0 0,-22 0 16,42 0-16,-20 0 0,-1 0 16,21-21-16,1 21 0,-1-22 0,22 1 15,-21 0-15,20 21 0,-20-21 0,20 0 16,-20 0-16,-1-22 0,1 22 0,-1-21 15,-20 21-15,-1-22 0,0 1 0,-20 0 16,-1 20-16,0-20 0,-21 0 16,0-1-16,0 22 0,0-21 15,0 21-15,0 0 0,-21-1 16,0 22-16,21 22 16,0-1-16,0 0 0,-22 21 0,22 1 15,0-22-15,-21 21 0,21 0 0,-21 1 16,21-1-16,-21 0 0,21 1 0,0-1 15,0 0-15,-21-20 0,21 20 16,0 0-16,-21-21 0,21 1 0,0 20 16,0-21-16,0 0 0,0 0 0,0 1 15,0-1-15,21-21 16,0 0-16,0 0 16,0-21-16,0-1 0,1 1 0,20 0 15,-21 0-15,0 0 0,22 0 16,-22-1-16,0-20 0,21 21 15,-21 0-15,22 0 0,-22 21 0,0-22 16,0 22-16,0 0 0,1 0 0,-22 22 16,0-1-1,0 0-15,0 0 0,0 0 16,0 0-16,0 1 0,0-1 0,0 0 16,21-21-16,-21 21 0,21 0 0,0-21 15,0 0-15,0 0 16,1 0-16,20 0 0,-21 0 15,0 0-15,0-21 0,22 21 0,-22-21 16,21 0-16,1 0 0,-22-1 0,21 1 16,-21-21-16,22 21 0,-22 0 0,0-22 15,0 22-15,-21 0 0,0 0 0,0 0 16,0-1-16,0 1 0,-21 21 16,0 0-16,-22 0 0,22 21 15,0 1-15,0-1 0,0 0 0,0 0 16,-1 0-16,1 0 0,21 1 15,0-1-15,0 21 0,0-21 0,0 0 16,0 1-16,0-1 0,0 0 0,21-21 0,1 21 16,-1 0-16,0-21 15,0 0-15,21 0 0,-20 0 0,-1 0 16,21 0-16,0 0 0,22-21 0</inkml:trace>
  <inkml:trace contextRef="#ctx0" brushRef="#br0" timeOffset="83056.89">15579 14076 0,'0'0'0,"0"-42"16,21 42-16,-21-22 15,0 1-15,21 21 0,-21-21 0,0 0 16,0 0-16,0 0 0,0-1 0,0 1 16,-21 21-1,0 0 1,-1 21-16,1 1 0,0-1 15,21 21-15,-21-21 0,0 22 16,0-22-16,21 21 0,-22 0 0,22-20 16,0 20-16,0 0 0,0-21 0,0 22 15,0-22-15,0 21 0,0-21 0,22 1 16,-1-1-16,0 0 0,21-21 0,-21 21 16,22-21-16,-1 0 0,0 0 0,-20 0 15,20 0-15,21-21 0,-20 0 16,-1 0-16,0-1 0,1 1 0,20-21 15,-20 0-15,-1-1 0,0 1 0,-21 0 16,22-22-16,-1 22 0,-21-22 0,22 1 16,-22-1-16,0 1 0,21-1 15,-42 1-15,21-1 0,1 1 0,-22 20 16,0-20-16,0 42 0,0-22 0,0 22 16,-22 21-1,1 0-15,0 21 0,0 22 16,0-1-16,0 0 0,-1 22 0,1-22 15,0 22-15,0-1 0,21 1 0,0-1 16,-21-20-16,21 20 0,0-21 0,0 22 16,0-22-16,0 1 0,21-22 0,0 21 15,0-21-15,0 22 0,1-22 16,20 0-16,-21-21 0,0 21 0,22-21 16,-22 0-16,21 0 0,0 0 15,-20 0-15,20-21 0,-21 0 0,21 0 16,-20-1-16,20 1 0,-21-21 0,21 21 15,-20-22-15,-1 1 0,0 21 0,0-21 16,0-1-16,-21 1 0,0 21 0,0 0 16,0-22-16,0 22 15,-21 21-15,0 0 0,0 0 16,-22 21-16,22 0 0,0 1 0,-21-1 16,21 21-16,-22-21 0,22 0 15,0 22-15,0-22 0,0 21 0,21-21 16,0 1-16,0-1 0,0 0 0,0 0 15,0 0-15,0 0 0,0 1 0,21-22 16,0 0-16,0 0 16,0 0-16,0 0 0,1 0 0,-1 0 15,21-22-15,-21 1 0,0 0 0,-21 0 16,22 0-16,-1 0 0,0-22 0,0 22 16,-21-21-16,21-1 0,-21 22 15,0-21-15,21 21 0,-21 0 0,0-1 0,0 44 31,0-1-15,-21 0-16,21 0 0,-21 0 0,21 22 16,-21-22-16,0 21 0,21-21 0,0 0 0,0 22 15,0-22-15,0 0 0,0 0 16,0 0-16,0 1 0,21-22 0,0 21 16,0-21-16,0 0 0,1 0 15,20 0-15,-21 0 0,0 0 0,0-21 16,22-1-16,-22 1 0,21 0 15,1 0-15,-22 0 0,21 0 0,-21-22 16,22 22-16,-22-21 0,0-1 0,-21 1 16,21 21-16,-21-21 0,21-1 0,-21 22 15,0 0-15,0 0 0,-21 21 16,0 21 0,21 0-16,-21 0 0,21 22 15,0-22-15,0 21 0,-21-21 16,21 22-16,0-1 0,0-21 0,0 21 15,0-20-15,0 20 0,0-21 0,0 0 16,21 0-16,-21 1 0,0-1 0,0 0 16,0 0-16,-21-21 31,-1 0-31,22-21 0,-21 0 16,0 0-16,0-1 0,0 1 0,0 21 15,21-21-15,0 0 0,-22 0 16,22 0-1,22 42 1,-1-21-16,0 0 16,0 21-16,0-21 0,0 0 0,1 0 15,-1 0-15,21 0 0,-21 0 0,0 0 16,22 0-16,-1 0 0,0 0 16,-20-21-16,20 21 0,0-21 0,1-1 15,-1 1-15,0 0 0,1-21 16,-1 21-16,-21-22 0,21 22 0,-42-21 15,0-1-15,0 1 0,0 21 0,0-21 16,0 20-16,-21 1 0,0 0 0,21 0 16,-21 21-16,0 0 0,0 0 0,-1 0 15,22 21-15,0 0 0,-21 22 16,21-22-16,0 21 0,0-21 0,0 22 16,0-1-16,0-21 0,0 21 0,21 1 15,1-22-15,-1 0 0,-21 21 0,0-20 16,21-1-16,-21 0 0,0 0 0,0 0 15,0 0-15,-21-21 16,0 0-16,-1 0 0,1 0 16,0 0-16,0-21 0,0 0 15,0 0-15</inkml:trace>
  <inkml:trace contextRef="#ctx0" brushRef="#br0" timeOffset="83668.53">19791 13441 0,'0'0'0,"0"-42"0,0 20 0,0-20 0,0 21 16,0-21-16,0 20 0,0 1 0,0 0 16,0 0-16,0 0 0,0 42 31,0 0-31,0 21 0,0-20 16,0 41-16,0-21 0,0 22 0,0-1 15,0 1-15,0-1 0,0 22 0,0-21 16,0-1-16,0 1 0,0-1 0,0-21 15,0 1-15,0-1 0,0 0 0,0 1 16,-21-1-16,21-21 16,0 0-16,-22 1 0,22-1 15,-21-21-15,21-21 16,-21-1-16,21 1 16,0-21-16,0 21 0,21-22 0,0 22 15,1-21-15,20 0 0,-21-1 0,21 1 16,1 0-16,-1 20 0,22-20 15,-22 21-15,0 0 0,1 21 0,-1 0 16,0 0-16,1 0 0,-22 21 0,0 0 16,0 0-16,0 22 0,-21-22 0,0 21 15,0-21-15,0 22 0,-21-22 0,0 21 16,-21-21-16,20 0 0,-20 1 16,21-1-16,-21 0 0,-1 0 0,22 0 15,-21-21-15,21 21 0,-22-21 16,22 0-16,0 0 0,0 0 0,21 22 15,21-44 1,0 1-16,0 0 16,22 0-16,-1 0 0</inkml:trace>
  <inkml:trace contextRef="#ctx0" brushRef="#br0" timeOffset="85196.29">20955 13864 0,'0'0'0,"21"0"0,-21-21 15,0 0-15,0 0 0,0 0 16,-21 21-16,0 0 0,-22 0 0,22 0 16,0 0-16,-21 0 0,-1 21 0,22 0 15,-21 0-15,21 0 0,-22 22 0,22-22 16,0 21-16,0-21 0,0 0 16,0 22-16,-1-22 0,22 0 0,0 0 15,0 0-15,0 1 0,0-1 0,0 0 16,22-21-16,-1 0 0,21 0 15,-21 0-15,0 0 0,1 0 0,20-21 16,-21 21-16,21-21 0,-20-22 16,20 22-16,-21 0 0,21-21 0,-20-1 15,-1 22-15,0-21 0,0-1 16,0 22-16,0-21 0,-21 21 0,0 0 16,0 42-1,0 21-15,0-21 16,-21 0-16,0 1 0,0 20 0,21-21 15,0 0-15,-21 22 0,21-22 0,0 0 16,0 0-16,0 0 0,0 0 16,0 1-16,21-1 0,0-21 15,0 0-15,0 0 0,1 0 0,20 0 16,-21 0-16,0 0 0,22 0 0,-22 0 16,21-21-16,-21-1 0,0 1 15,22 0-15,-22 0 0,0-21 0,0 20 16,22-20-16,-22 0 0,0-1 15,0 22-15,-21-21 0,0 21 0,21 0 16,-21-1-16,0 44 16,0-1-16,0 0 15,-21 0-15,21 0 0,0 22 0,0-22 16,-21 0-16,21 0 0,-21 21 0,21-20 16,0-1-16,-21 0 15,21 0-15,0 0 0,0 0 0,0 1 16,0-1-16,-22-21 15,1 0 1,21-21 0,-21 21-16,21-22 0,-21 1 15,21 0-15,0 0 0,-21 0 16,0 21-16,21-21 16,-22 21-1,22 21-15,0 0 16,0 0-16,0 0 15,0 0-15,0 1 0,22-1 16,-1-21-16,0 21 0,0-21 0,0 0 16,0 0-16,1 21 0,20-21 15,0 0-15,1 0 0,-1 0 16,0 0-16,22 0 0,-22 0 0,22-21 16,-22 21-16,0-21 0,-21 0 0,22-1 15,-22 1-15,0 0 0,21-21 0,-42 21 16,22-1-16,-22-20 0,21 21 0,-21 0 15,0 0-15,0-1 0,-21 22 16,-1 0 0,1 0-16,0 0 0,0 22 0,0-1 15,0 0-15,-1 0 0,22 0 0,-21 22 16,0-22-16,21 0 0,-21 0 16,21 0-16,0 0 0,0 22 0,0-22 15,0 0-15,0 0 16,21 0-16,0 1 0,0-22 0,22 21 15,-22-21-15,21 0 0,1 21 0,-1-21 16,0 0-16,1 0 0,20 0 0,-21 0 16,22-21-16,-22 21 0,1-21 0,-1-1 15,0 1-15,1 0 0,-1 0 16,-21-21-16,0 20 0,0 1 16,1-21-16,-1 21 0,-21 0 0,0-22 15,0 22-15,0 0 0,-21 0 0,-1 0 16,1 21-16,0 0 0,-21 0 0,21 0 15,-22 0-15,22 0 0,-21 21 0,-1 0 16,22 0-16,-21 0 0,21 0 16,-22 22-16,22-22 0,0 0 0,-21 21 15,42-20-15,0 20 0,0-21 16,0 0-16,0 0 0,0 1 16,0-1-16,21-21 0,0 0 15,0 0-15,0 0 0,1 0 0,20 0 16,-21 0-16,0-21 0,22-1 15,-22 1-15,0 0 0,21 0 0,-21-21 16,22 20-16,-22-20 0,21 0 16,-21-1-16,22 1 0,-22 0 0,21-22 15,-21 22-15,22-85 0,-22 85 16,0-1-16,0 1 0,-21 0 16,21-1-16,-21 22 0,0 0 0,0 0 15,0 0-15,-21 21 0,0 0 16,0 0-16,0 0 0,0 0 0,-1 0 15,1 21-15,0 0 0,0 0 0,0 21 16,0 1-16,-1-22 0,1 42 16,0-20-16,0-1 0,0 0 15,0 1-15,-1 20 0,22-20 0,0 41 16,0-63-16,0 22 0,0-1 16,0-21-16,0 22 0,22-22 0,-22 0 15,21 0-15,0 0 0,21 0 16,-21 1-16,1-22 0,20 0 0,-21 0 15,21 0-15,-20 0 0,20 0 0,-21 0 16,0 0-16,22-22 0,-22 1 0,0 21 16,-21-21-16,21 21 0,-21-21 0,21 0 15,-21 0-15,0-1 16</inkml:trace>
  <inkml:trace contextRef="#ctx0" brushRef="#br0" timeOffset="91199.87">24828 14309 0,'0'0'0,"0"-21"47,22-1-47,-1 22 15,-21-21-15,21 0 0,0 0 0,0 0 16,0 0-16,22-1 0,-22 1 0,21-21 15,-21 0-15,22-1 0,-1 1 0,0-22 16,1 1-16,20-1 0,-20 1 16,20-1-16,1 1 0,-1-1 0,-21 1 15,1-1-15,-1 22 0,0 0 0,-20-1 16,-1 1-16,-21 21 0,0 0 0,0 0 16,-21-1-16,-22 22 0,22 0 15,-21 0-15,-1 0 0,22 22 0,-21-1 16,0 0-16,-1 0 0,22 0 15,0 22-15,0-1 0,0 0 0,21 1 16,-22-1-16,22 0 0,0 1 16,0 20-16,0-21 0,22 1 0,-1 20 15,0-20-15,0-1 0,0 0 0,0 1 16,1-22-16,-1 21 0,0 0 0,-21-20 16,21-1-16,-21 0 0,0 0 15,0 0-15,0 0 0,-21-21 16,0 0-16,0 0 0,-1 0 15,1 0-15,0 0 0,0-21 16,0 0-16,0 0 0,-1 0 0,1 0 16,0 21-16,21-22 0,0 1 15,-21 21-15,21 21 32,0 1-32,21-22 0,0 21 0,-21 0 15,21-21-15,1 21 0,20-21 0,-21 0 16,0 21-16,0-21 0,22 0 15,-22 0-15,21 0 0,1 0 0,-22-21 16,21 21-16,0-21 0,-20 0 16,20 0-16,0-1 0,-21 1 0,1-21 0,-1 21 15,0-22-15,0 1 16,0 21-16,-21-21 0,0 20 0,0 1 16,0 0-16,0 0 0,21 21 0,-21 21 15,0 0-15,0 0 16,0 1-16,0-1 0,0 0 15,0 21-15,-21-21 0,21 1 0,0-1 16,0 0-16,0 0 0,-21 0 0,21 0 16,0-42 15</inkml:trace>
  <inkml:trace contextRef="#ctx0" brushRef="#br0" timeOffset="91360.77">26056 13420 0,'0'0'0,"0"-21"0,-21 21 63,21 21-63,0 0 15,0 0-15</inkml:trace>
  <inkml:trace contextRef="#ctx0" brushRef="#br0" timeOffset="94015.89">26289 13716 0,'0'0'16,"0"21"-16,0 0 0,0 1 0,0-1 0,0 0 15,0 0-15,0 0 0,0 0 0,0 1 16,-21-1-16,21 0 0,0 0 0,-21 0 15,21 0-15,0 1 16,0-1-16,0 0 16,0-42 15,0 0-15,0-1-16,0 1 0,21-21 0,0 21 15,-21-22-15,21 22 0,0-21 0,0 0 16,1 20-16,-1-20 0,0 21 0,0 0 15,0 0-15,0-1 0,1 22 16,-1 0-16,0 0 0,0 22 16,-21-1-16,21 0 0,-21 0 0,0 21 15,0-20-15,21 20 0,-21-21 0,0 21 16,0-20-16,0 20 0,0-21 0,0 0 16,0 0-16,0 1 0,0-1 15,0 0-15,22-21 47,-22-21-47,21 0 16,0-1-16,0 1 0,0-21 0,0 21 15,1-22-15,-1 22 0,21-21 0,-21 21 16,22-22-16,-22 22 0,0 0 0,21 0 16,-21 21-16,1 0 15,-22 21-15,0 0 0,0 0 16,0 1-16,0 20 0,0-21 0,0 0 15,0 22-15,0-22 0,0 0 0,0 0 16,0 0-16,21 0 0,-21 1 16,0-1-16,21 0 0,0 0 15,0-21-15,0 0 0,-21 21 0,22-21 16,-1 0-16,0 0 0,0 0 0,21 0 16,-20 0-16,-1-21 0,0 0 0,0 21 15,0-21-15,0 0 0,1-1 16,-1-20-16,0 21 0,-21 0 0,0-22 15,21 22-15,-21-21 0,0 21 0,0 0 16,0-1-16,0 44 31,-21-1-31,21 21 0,-21-21 16,21 0-16,0 22 0,0-22 16,0 21-16,0-21 0,0 1 15,0-1-15,0 0 0,0 0 0,0 0 16,0 0-16,21 1 0,21-22 0,-21 0 15,1 21-15,20-21 0,-21 0 0,0 0 16,22 0-16,-22-21 0,21-1 0,-21 1 16,0 21-16,1-42 0,20 21 15,-21 0-15,0-22 0,0 1 0,1 0 16,-1-22-16,0 22 0,0-22 0,0 1 16,0-1-16,1 1 0,-1 20 15,0-20-15,0 21 0,-21 20 0,21-20 16,-21 21-16,0 0 0,-21 42 15,0 0 1,0 0-16,0 0 0,-1 22 16,1-1-16,0 0 0,0 1 0,0-1 15,21 0-15,0 1 0,0-1 0,0 0 16,0 1-16,0-1 0,0 0 0,0 1 16,21-22-16,0 21 0,0-21 15,0 22-15,22-22 0,-1 0 0,-21 0 16,22 0-16,-1-21 0,0 0 0,-21 22 15,22-22-15,-1 0 0,0 0 0,-20 0 16,20-22-16,-21 1 16,0 0-16,0 0 0,1-21 0,-1 20 15,0-20-15,-21 0 0,0 21 0,0-22 16,0 1-16,0 0 0,0 20 0,0 1 16,0 0-16,0 0 0,-21 21 15,0 0-15,-1 0 0,1 21 0,-21 0 16,21 0-16,0 1 0,-22-1 0,22 0 15,0 21-15,0-21 0,0 22 16,-1-22-16,1 21 0,21-21 0,-21 1 16,21-1-16,0 0 0,0 0 0,0 0 15,0 0-15,21-21 0,0 22 16,1-22-16,-1 0 16,0 0-16,0 0 0,21 0 0,-20-22 15,-1 1-15,0 0 0,0 0 0,0 0 16,0 0-16,1-22 0,-1 1 0,0 21 15,0-22-15,0 1 0,-21 21 16,21 0-16,-21 0 0,0-1 0,22 22 16,-22 22-1,-22-1-15,1 0 0,0 0 0,0 0 16,21 22-16,-21-22 0,0 0 16,21 21-16,0-21 0,0 1 0,0-1 15,0 0-15,0 0 0,0 0 0,0 0 16,0 1-16,21-22 0,0 0 15,0 21-15,21-21 0,-20 0 16,20 0-16,-21 0 0,21 0 0,-20 0 16,20-21-16,0-1 0,-21 1 0,22 0 15,-22-21-15,0 21 0,0-22 0,0 1 16,-21 0-16,0 20 0,0-20 16,0 21-16,0-21 0,0 20 15,-21 22-15,0 0 0,0 0 0,0 0 16,0 22-16,21-1 0,-22 0 15,22 0-15,-21 0 0,21 0 0,0 22 16,0-22-16,0 0 0,0 21 16,0-20-16,21-1 0,-21 0 0,22 0 15,-22 0-15,0 0 16,0 1-16,21-22 0,-21 21 16,21-21-16,0 0 15,0 0-15,0 0 16,1 0-16,-1 0 0,0 0 15,0 0-15,0 0 0,22-21 0,-22-1 16,21 22-16,-21-21 0,22 0 0,-22 0 16,0 0-16,0 0 0,0-1 15,0 1-15,-21 0 0,22 21 0,-22-21 16,0 42 15,-22-21-31,22 21 0,-21 0 16,0 1-16,21-1 0,0 0 15,-21 0-15,21 0 0,0 0 16,0 1-16,0-1 16,21 0-16,0-21 0,0 0 15,1 21-15,20-21 0,-21 0 0,0 0 16,0 0-16,1 0 0,-1 0 0,0-21 16,21 21-16,-21-21 0,1 0 15,-1-1-15,0-20 0,0 21 0,0-21 16,0-1-16,22 1 0,-22-22 15,0 22-15,0-21 0,0-1 16,1 22-16,-1-22 0,21 22 0,-21-22 16,0 43-16,1-21 0,-1 21 0,-21 0 15,0-1-15,-21 44 16,-1-1 0,1 0-16,0 21 0,0 1 0,-21-1 15,20 0-15,1 22 0,0-22 16,0 22-16,0-22 0,21 0 15,-21 1-15,21-1 0,-22 0 0,22 1 16,0-22-16,0 0 0,0 21 0,0-21 0,0 1 16,0-1-1,22-21-15,-1 0 0,0 0 16,0 0-16,0 0 0,0 0 0,1 0 16,-1 0-16,0 0 0,0-21 0,0-1 15,22 1-15,-22 0 0,0 0 16,0 0-16,0 0 0,-21-1 15,21 22-15,-21 22 16,0-1 0,0 0-16,-21 0 0,0-21 0,21 21 15,0 0-15,0 1 0,-21-1 0,21 0 16,0 0-16,0 0 16,21 0-16,21 1 15,-20-22-15,-1 0 0,21 0 0,-21 0 16,22 0-16,-22 0 0,21 0 0,-21 0 15,22 0-15,-22-22 0,0 1 16,0 0-16,0 0 0,0 0 0,22 0 16,-22-1-16,-21-20 0,21 21 15,0 0-15,-21 0 0,21 21 0,-21-22 16,-21 22 0,0 22-1,0-1-15,0 0 0,0 0 16,-1 0-16,-20 0 0,21 22 0,0-22 15,-22 0-15,22 0 0,0 22 0,-21-22 16,21 21-16,-1-21 0,22 22 16,-21-22-16,0 21 0,0 0 0,0 22 15,21-22-15,0-21 0,-21 22 16,21-22-16,-22 21 0,22-21 16,0 22-16,0-22 0,0 0 15,0 21-15,0-20 0,0-1 0,0 0 0,0 0 16,0 0-16,0 0 0,0 1 0,0-1 15,0 0-15,-21-21 0,0 21 16,0-21-16,0 0 0,0 21 16,-22-21-16,22 0 0,-21 0 15,21 0-15,-22 0 0,1 0 0,0 0 16,20 0-16,-20 0 0,21 0 16,0 0-16,0 0 0,-1 0 0,1 0 15,0 0-15,21-21 0,0 0 16,0 0-16,0 0 15,0-1-15,0 1 0</inkml:trace>
  <inkml:trace contextRef="#ctx0" brushRef="#br0" timeOffset="94288.73">29718 13928 0,'0'0'0,"0"-21"0,0-1 0,0 1 16,0 0-16,21 0 0,0 0 0,0 21 15,1-21-15,-1-1 0,0 22 0,21 0 16,-21-21-16,22 21 0,-1 0 16,-21 0-16,22 0 0,-22 0 0,21 0 15,-21 0-15,0 0 0,1 0 16,-1 0-1,-42-21 1,-1 21-16,1 0 16</inkml:trace>
  <inkml:trace contextRef="#ctx0" brushRef="#br0" timeOffset="94496.61">29168 13568 0,'0'21'0,"0"-42"0,-22 42 15,22-42 32,22 21-47,-22-21 16,0 0-16</inkml:trace>
  <inkml:trace contextRef="#ctx0" brushRef="#br0" timeOffset="94717.01">28300 13335 0,'0'0'15,"-21"0"-15,-1 0 79,1 0-79</inkml:trace>
  <inkml:trace contextRef="#ctx0" brushRef="#br0" timeOffset="201059.46">20701 10224 0</inkml:trace>
  <inkml:trace contextRef="#ctx0" brushRef="#br0" timeOffset="107025.33">18838 9123 0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0:09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2540 0,'0'0'0,"0"-21"15,0 0-15,0 0 16,22 21 0,-22-22 77,0 1-15</inkml:trace>
  <inkml:trace contextRef="#ctx0" brushRef="#br0" timeOffset="1212.28">3069 2053 0,'0'21'0,"0"1"47,21-22-16,0 0-16,1 0 1,-1-22-16,0 1 16,0 0-16,0 0 0,0 0 15,1 21-15,-22-21 0,21-1 16,0 1-16,0 0 0,-21 0 0,21 0 16,-21 0-16,21-1 0,-21 1 15,0 0-15,0 0 0,0 0 16,0 0-16,-21-1 31,0 22-31,0 0 0,0 0 16,-22 22-16,22-22 0,-21 21 15,21 0-15,-22 0 0,1 21 16,0-20-16,-1 20 0,-20 0 0,21-21 16,-1 22-16,1-22 0,21 21 15,-22-21-15,22 22 0,-21-22 0,42 0 16,-21 0-16,21 0 0,0 1 0,0-1 15,0 0-15,0 0 0,0 0 16,21-21-16,0 21 0,0 1 0,0-22 16,1 21-16,20 0 0,-21 0 15,21-21-15,-20 21 0,20 0 0,-21 1 16,21-1-16,-20-21 0,-1 21 0,21 0 16,-21 0-16,0 0 15,1 1-15,-1-1 0,0 0 0,0 0 16,0 0-16,-21 22 0,0-22 0,0 0 15,0 0-15,0 0 0,0 0 16,-21 1-16,0-1 0,0 0 0,0 0 16,-22 0-16,22-21 0,0 21 15,-21-21-15,-1 0 0,22 22 0,-21-22 16,21 0-16,-22 0 0,1 0 0,21 0 16,-22 0-16,22 0 0,-21-22 15,0 1-15,20 21 0,-20-21 0,21 0 16,0 0-16,0 0 0,-1-1 15,1 22-15,21-21 0,0 0 16,0 0-16,0 0 16,21 21-1,1-21 1,-1 21-16,21 0 0,-21-22 0,0 22 16,22-21-16,-22 0 0,21 21 15,-21-21-15</inkml:trace>
  <inkml:trace contextRef="#ctx0" brushRef="#br0" timeOffset="1965.31">3365 2455 0,'22'-42'15,"-22"21"-15,-22 42 47,22 0-47,0 0 0,0 1 16,-21-1-16,21 0 0,0 21 15,-21-21-15,21 1 0,0-1 0,0 21 16,0-21-16,0 0 0,0 1 0,0-1 16,21-21-16,0 21 0,1-21 15,-1 0-15,0 0 16,21 0-16,-21 0 0,1 0 0,-1 0 15,21 0-15,-21-21 0,0 0 16,1-1-16,-1 1 0,0 21 0,0-42 16,0 21-16,0 0 0,1-1 0,-22 1 15,0 0-15,21 0 0,-21 0 16,21 0-16,-21-1 0,0 1 0,0 0 16,0 0-16,0 42 46,0 0-46,0 0 0,0 1 16,-21-1-16,21 21 0,0-21 16,0 22-16,0-22 0,0 21 0,-21 0 15,21 1-15,0 20 0,-22-20 0,22-1 16,0 21-16,0 1 0,0-1 16,0 1-16,-21 21 0,21-22 0,0 22 15,0-22-15,0 22 0,0-22 0,0 22 16,21-21-16,-21 20 0,0-20 15,0 20-15,22-20 0,-22 21 0,0-22 16,21 1-16,-21-1 0,0 1 16,0-22-16,0 21 0,0-20 0,-21-1 15,-1 0-15,1 1 0,0-22 16,0 21-16,0-21 0,0 1 0,-22-1 16,1 0-16,21-21 0,-22 0 0,1 0 15,-21 0-15,20 0 0,1-21 16,-22 0-16,22-1 0,-21 1 0,20 0 15,1-21-15,0 21 0,20-22 0,-20 1 16,21 0-16,0-1 0,0 22 0,-1-21 16,22-1-16,0 1 0,0 0 15,-21-1-15,21 1 0,0 0 0,0-1 16,0 1-16,0 0 0,21-1 0,1 1 16,-1 0-16,0-1 15,0 1-15,21-21 0</inkml:trace>
  <inkml:trace contextRef="#ctx0" brushRef="#br0" timeOffset="2916.38">4254 2498 0,'-21'0'15,"21"21"1,0 0-16,0 0 16,0 0-16,0 1 0,0-1 0,0 21 15,0-21-15,0 0 0,0 1 16,0-1-16,-21 0 0,21 0 0,0 0 16,0 0-16,0 1 15,-21-22 1,21-22-1,0 1-15,0 0 0,0 0 16,0 0-16,21 0 0,0-22 16,-21 22-16,21-21 0,1 21 0,-22-22 15,21 22-15,0-21 0,0 21 0,0-1 16,0 22-16,1-21 0,-1 21 16,0 0-16,0 0 15,0 0-15,-21 21 0,0 1 0,0-1 16,0 0-16,21 0 0,-21 0 15,0 22-15,0-22 0,0 21 0,0-21 16,0 0-16,0 1 0,22-1 0,-22 0 16,0 0-16,0 0 0,21 0 15,0-21-15,0 0 0,-21 22 0,21-22 16,0 0-16,1 0 0,-1 0 0,0 0 16,21-22-16,-21 1 0,1 0 15,-1 0-15,0 0 0,0 0 0,0-22 16,0 22-16,1-21 0,-1-22 15,0 22-15,0 0 0,0-22 0,0 22 16,1-22-16,-1 22 0,0 0 16,0-22-16,0 22 0,-21-1 0,21 1 15,-21 21-15,22-21 0,-22 20 0,0 1 16,0 0-16,0 0 0,0 42 31,0 0-31,0 0 16,0 22-16,-22-1 0,22-21 15,-21 22-15,0-1 0,21 0 16,-21 1-16,0-1 0,21 21 0,-21-20 16,21-1-16,0 0 0,-22 1 0,22-1 15,-21 0-15,21 1 0,0-22 16,0 0-16,0 21 0,0-20 0,0-1 16,0 0-16,0 0 15,21-21-15,1 0 0,-22 21 0,21-21 16,0 0-16,0 0 0,0 0 15,0-21-15,1 0 16,-1 0-16,-21 0 0,21 21 16,-21-22-16,21-20 0,-21 21 0,0 0 15,0 0-15</inkml:trace>
  <inkml:trace contextRef="#ctx0" brushRef="#br0" timeOffset="3156.3">4995 2371 0,'0'0'0,"-21"0"0,0 21 0,0-21 0,42-21 47,21 21-47,-21-21 0,1-1 16,-1 22-16,21 0 0,-21-21 15,0 21-15,22 0 0,-22-21 16,0 21-16,0 0 0,0 0 0,-21-21 0,22 21 15,-1 0 1,0 0 0</inkml:trace>
  <inkml:trace contextRef="#ctx0" brushRef="#br0" timeOffset="4360.35">5715 2582 0,'0'0'0,"-21"-21"15,21 0-15,0 0 16,0 0-16,0 0 15,0-1-15,0 1 0,0 0 0,0 0 16,0 0-16,0 0 0,0-1 16,-21 22-16,-1 0 15,1 0-15,0 0 0,0 0 16,0 0-16,-22 0 0,22 0 16,0 22-16,0-1 0,-21 0 0,20 21 15,-20-21-15,21 1 0,0 20 16,0-21-16,-1 21 0,1-20 0,0 20 15,0-21-15,21 0 0,0 0 0,0 1 16,0-1-16,0 0 0,0 0 16,0 0-16,21-21 0,0 0 0,0 0 15,1 0-15,20 0 0,-21 0 16,0 0-16,22-21 0,-22 21 16,21-21-16,-21 0 0,22 0 0,-22-1 15,21-20-15,-21 21 0,0-21 0,1 20 16,-22-20-16,0 21 15,21-21-15,-21 20 0,21 1 0,-21 0 16,0 0-16,0 0 0,0 42 31,0 0-15,0 0-16,0 0 0,0 22 0,0-22 16,0 21-16,0-21 0,-21 22 0,21-22 15,0 0-15,0 21 0,0-20 16,0-1-16,0 0 0,0 0 0,0 0 15,21-21-15,-21 21 16,21-21-16,0 0 16,0 0-16,-21-21 15,22 21-15,-1-21 0,-21 0 16,21 0-16,-21 0 0,21-1 0,0-20 16,-21 21-16,21-21 0,1 20 15,-1-20-15,0 21 0,0-21 0,0 20 16,0 1-16,1-21 0,-1 21 0,0 21 15,0-21-15,0-1 0,0 22 16,22 0-16,-22 0 0,0 0 16,0 0-16,0 0 0,1 0 0,-22 22 15,0-1-15,21 0 0,-21 21 0,0-21 16,0 1-16,0 20 0,0-21 16,-21 21-16,21-20 0,-22 20 15,1-21-15,0 0 0,0 22 0,0-22 16,0 0-16,-1-21 0,22 21 15,0 0-15,-21-21 0,21 21 16,-21-21-16,42-21 16,0 0-1,-21 0-15,22 0 0,-1 0 16,0-1-16,0 1 0,0-21 0,0 21 16,1 0-16,20-22 0,-21 22 15,0-21-15,0 21 0,1-22 0,20 22 16,-21 0-16,-21 0 0,21 0 0,0-1 15,-42 22 17,0 22-17,21-1-15,-21 0 0,0 0 0,21 0 16,0 22-16,-21-22 0,21 0 0,-22 21 16,22-21-16,0 22 0,0-22 15,0 21-15,0-21 0,0 1 0,0-1 16,0 0-16,0 0 0,0 0 15,0 0-15,22-21 0,-1 0 16,0 0-16,0 0 0,0 0 16,0 0-16,1 0 0,-1 0 0,0 0 15,0 0-15,0 0 0,0 0 16,-21-21-16,22 0 0,-22 0 16,21 21-16,-21-21 15,21 21-15,-21-21 0,0-1 16,21 1-16,0 21 0</inkml:trace>
  <inkml:trace contextRef="#ctx0" brushRef="#br0" timeOffset="4665.14">7429 2413 0,'-21'-21'16,"21"0"-16,0 0 0,0-1 15,0 1 1,0 0 0,0 42 46,0 0-46,0 1-1,0-1-15</inkml:trace>
  <inkml:trace contextRef="#ctx0" brushRef="#br0" timeOffset="4913.01">7472 2879 0,'0'21'15,"0"-42"17,0 0-17,-21 21 48,-1 0-63</inkml:trace>
  <inkml:trace contextRef="#ctx0" brushRef="#br0" timeOffset="5588.63">10350 1588 0,'0'0'0,"0"-64"15,0 43 1,0 42 0,-21 0-1,21 0-15,0 22 0,0-1 16,0 0-16,0 22 0,0-1 0,0 1 16,0-1-16,0 22 0,0-21 15,0 20-15,-21 1 0,21-22 0,0 22 16,0 0-16,-21-22 0,21 22 15,-21-22-15,21 1 0,-21-22 0,21 22 16,0-22-16,0-21 0,0 22 0,0-22 16,0 0-16,0 0 0,0 0 15,0-42 1,0 0 0,0 0-16,0 0 0,0-22 0,0 22 15,0-21-15</inkml:trace>
  <inkml:trace contextRef="#ctx0" brushRef="#br0" timeOffset="5908.54">9906 1842 0,'-21'-43'0,"42"86"0,-63-128 0,20 64 0,22-22 16,0 1-16,0 21 0,0-21 15,43-1-15,-22 22 0,21-21 0,22 21 16,-1-1-16,1 1 0,-1 0 0,1 0 15,-1 21-15,22 0 0,0 0 16,-1 0-16,1 21 0,0 21 16,-22-20-16,1 20 0,-22 0 0,-21 1 0,0 20 15,-21-21-15,0 22 16,-21-22-16,0 22 0,-21-22 0,-1 22 16,-20-22-16,20 0 0,-20 1 0,-1-1 15,22 0-15,-21-21 0,20 22 16,1-22-16,0 0 0,-1 0 0,22 0 15,0 1-15,0-1 0,0-21 0,21 21 16,21-21 0,0 0-16</inkml:trace>
  <inkml:trace contextRef="#ctx0" brushRef="#br0" timeOffset="6464.9">11239 2688 0,'0'0'0,"22"0"0,-22-21 15,0 0-15,0 0 16,0 0-16,0-1 0,0-20 0,0 21 16,0 0-16,0-22 0,-22 22 15,22-21-15,-21 21 0,0-22 0,0 22 16,0 0-16,0 21 0,-1 0 0,1 0 15,0 0-15,-21 0 16,21 0-16,-22 0 0,1 42 0,21-20 16,-22 20-16,1-21 0,21 21 0,-21 1 15,20-1-15,1 0 0,0 1 0,0-1 16,21 0-16,0-20 0,0 20 16,0-21-16,0 0 0,0 0 0,21 1 15,0-22-15,0 21 0,1-21 0,20 0 16,-21 0-16,21 0 0,-20 0 0,20 0 15,0-21-15,-21 21 0,22-22 16,-1 1-16,-21 0 0,22 0 0,-22-21 16,0 20-16,0-20 0,0 0 0,0-1 15,1 22-15,-22-21 0,21 0 16,-21 20-16,0 1 0,0 0 16,0 0-16,0 0 0,-21 42 31,21 0-31,-22 0 0,22 0 15,-21 1-15,21 20 0,0-21 0,0 0 16,0 22-16,0-22 0,0 0 0,0 21 16,0-21-16,0 1 0,0-1 0,0 0 15,0 0-15,21-21 16,1 0 0,-1 0-16,0 0 0,0 0 15,0-21-15,0 0 0</inkml:trace>
  <inkml:trace contextRef="#ctx0" brushRef="#br0" timeOffset="6756.74">11705 2350 0,'0'0'0,"0"-22"0,0 1 0,0 0 0,-42 0 32,42 0-32,-21 21 0,-1 0 15,1 21-15,0 0 16,0 0-16,21 0 0,-21 1 15,21 20-15,0-21 0,-21 21 16,21 1-16,-22-22 0,22 21 0,0 1 16,0-22-16,0 21 0,0-21 0,0 0 15,0 22-15,0-22 0,0 0 0,0 0 16,22 0-16,-1-21 16,0 22-16,0-22 0,0 0 15,0 0-15,1 0 0,-1 0 0,21-22 16,-21 22-16,0-21 0,1 0 0,20 0 15,-21 0-15,0 0 0,0-22 16</inkml:trace>
  <inkml:trace contextRef="#ctx0" brushRef="#br0" timeOffset="8729.2">12234 1820 0,'0'0'15,"0"-21"-15,0 0 0,0 0 0,0 0 0,0 0 16,-21 21-16,0 0 0,0 0 15,0 21-15,21 0 16,-22 0-16,1 0 0,21 22 0,0-1 16,0-21-16,-21 21 0,21 22 0,0-22 15,-21 1-15,21-1 0,0 21 16,0-20-16,0 20 0,-21-20 0,21-1 16,-21 21-16,21-20 0,-22-1 15,22 0-15,0-20 0,0 20 0,-21-21 16,21 21-16,-21-42 0,21 22 15,0-1-15,0-42 32,0-1-17,0 1-15,21 0 0,0-21 16,1 21-16,-1-22 0,21 22 0,-21-21 16,22-1-16,-22 22 0,21-21 15,0 21-15,-20 0 0,-1 21 0,21-22 0,-21 1 16,0 21-16,1 0 15,-22 21 1,0 1-16,0-1 0,-22-21 16,1 21-16,0 0 0,0-21 0,0 21 15,0 0-15,-1-21 0,-20 0 16,21 22-16,0-22 0,0 0 0,-1 0 16,1 0-16,0 0 0,0 0 15,0 0-15,21 21 31,0 0-15,0 0-16,0 0 16,0 0-16,0 1 0,0-1 15,21 0-15,0 0 0,-21 0 16,21 0-16,0 1 0,1-1 0,-1 0 16,0 0-16,0-21 0,21 21 0,-20-21 15,20 0-15,0 21 0,1-21 0,-1 0 16,0 0-16,1 0 0,-1 0 15,0 0-15,-21 0 0,22-21 0,-1 21 16,-21-21-16,22 0 0,-22 0 0,0 0 16,0-1-16,0 1 0,0-21 0,-21 21 15,0-22-15,22 22 0,-22-21 16,0 21-16,0-22 0,0 22 0,0 0 16,0 0-16,0 0 0,0 0 15,0-1-15,-22 22 0,1 0 0,0 0 16,0 0-16,0 0 0,0 0 15,-1 22-15,-20-1 0,21 0 0,0 0 16,-22 0-16,22 22 0,0-22 0,0 0 16,0 21-16,21-21 0,0 22 0,-21-22 15,21 0-15,0 0 0,0 0 16,0 1-16,0-1 0,21-21 16,0 0-16,0 0 15,0 0-15,0 0 0,1 0 16,-1 0-16,0-21 0,0 21 15,0-22-15,0 1 0,1 0 0,-1 0 0,0-21 16,0 20-16,0 1 0,0 0 16,-21 0-16,0-21 0,22 42 0,-22-22 15,21 1-15,-21 42 47,-21 1-47,21-1 0,-22 0 0,22 0 16,0 21-16,0-20 0,0-1 15,0 0-15,0 21 0,0-21 0,0 1 16,0-1-16,22 0 0,-1 0 0,0 0 16,0 0-16,0-21 0,0 0 0,1 22 15,20-22-15,0 0 0,1 0 16,-1 0-16,0 0 0,1 0 16,-1-22-16,0 22 0,22-21 0,-22 0 15,0 0-15,1 0 0,-22-22 0,21 22 16,1-21-16,-22 21 0,21-22 0,-21 22 15,0-21-15,1 0 0,-22 20 16,0-20-16,0 21 0,0 0 0,0 0 16,0-1-16,-22 1 0,1 21 15,0 0-15,0 0 0,0 0 0,0 0 16,-1 21-16,-20-21 0,21 22 16,0 20-16,-22-21 0,22 0 15,0 22-15,0-22 0,0 21 0,0-21 16,21 0-16,0 1 0,0 20 0,0-21 15,0 0-15,0 0 0,0 1 16,21-22-16,0 0 0,0 0 16,0 0-16,0 0 0,1 0 0,-1 0 15,0 0-15,0 0 0,0-22 0,22 1 16,-22 0-16,0 0 0,0 0 0,0 0 16,0-1-16,-21 1 0,22 0 15,-1 0-15,0 0 0,-21 0 0,21-1 16,0 22-1,-21-21-15,0 42 32,0 1-32,0-1 15,-21 0-15,0 0 0,21 21 0,-21-20 16,0 20-16,-1 0 0,22 1 0,-21-1 16,0 21-16,21-20 0,-21-1 0,21 22 15,0-1-15,-21 1 0,21 20 16,0-20-16,-21 20 0,21 1 0,0 0 15,0-1-15,0 1 0,0 0 0,0-1 16,0 22-16,0-21 0,-22 21 0,22-22 16,-21 1-16,21 0 0,-21-1 15,21-20-15,-21-1 0,0 1 0,0-1 16,-1-20-16,1-1 0,0 0 0,0 1 16,0-22-16,-22 21 0,22-21 15,-21 1-15,21-22 0,0 0 0,-1 21 16,-20-21-16,21 0 0,0 0 0,0-21 15,-1-1-15,1 1 0,0-21 0,0 0 16,0-1-16,0 1 0,21-22 16,-22 1-16,1-1 0,0-20 0,21-1 15,0 0-15,0-20 0,0-1 0,0 21 16,0-21-16,21 0 0,0 22 0,22-22 16,-22 21-16,21 1 0,1-1 15,-1 0-15,43-42 0,-43 64 16,0 20-16,1-20 0,-22 21 0,21-1 15,0 1-15,1 0 0,-1-1 0,-21 1 16,22 21-16,-1-22 0,-21 22 16,21 0-16,-20 0 0,-1 21 0,0-21 15,0 21-15,-42 0 47,0 0-31,0 0 15</inkml:trace>
  <inkml:trace contextRef="#ctx0" brushRef="#br0" timeOffset="10168.37">13991 2604 0,'21'0'0,"0"0"15,1 0-15,-1 0 0,0 0 16,0-22-16,0 22 0,0-21 15,1 21-15,20-21 0,-21 21 0,21-21 16,1 0-16,-22 21 0,0-21 0,21-1 16,-20 1-16,-1 21 0,0-21 15,-21 0-15,0 0 0,0 0 16,-21 21 0,-22 0-16,22 0 15,0 0-15,0 0 0,-21 21 0,20 0 16,-20 0-16,21 0 0,0 0 15,0 1-15,-1-1 0,1 21 0,0-21 16,21 0-16,0 1 0,0-1 0,0 0 16,0 0-16,0 0 0,0 0 15,21-21-15,0 0 0,1 22 16,-1-22-16,0 0 0,0 0 0,0 0 16,0 0-16,22 0 0,-22 0 0,0 0 15,0 0-15,0 0 0,1-22 16,-1 1-1,0 21 1,-21-21 0,0 42 124,0 0 267,-21-21 14,0 0-421,-1 0 16,22-21 0,-21 21-16,0 0 15,21-21-15</inkml:trace>
  <inkml:trace contextRef="#ctx0" brushRef="#br0" timeOffset="11756.26">16891 2307 0,'0'0'0,"-21"21"16,21 1-1,21-22 1,0 0-16,0 0 15,0 0-15,22-22 0,-22 1 16,21 21-16,22-21 0,-22 0 0,0 0 16,22 0-16,-22-1 0,22 1 0,-22 0 15,0 0-15,1-21 0,-1 20 16,-21-20-16,0 21 0,1-21 0,-1-1 16,0 1-16,-21 0 0,21-1 0,-21 1 15,0 0-15,0-1 0,0 22 16,0-21-16,0 21 0,0-1 15,0 1-15,0 0 0,-21 21 16,0 0-16,0 21 16,-1 22-16,22-22 0,-21 21 15,0 0-15,0 22 0,21-1 0,-21-20 16,0 20-16,-1 1 0,22-1 0,-21 1 16,0-1-16,0 1 0,0 20 15,0 1-15,-1-21 0,1 20 0,0 1 16,0 0-16,0-1 0,0 22 0,-22-21 15,22-1-15,0 22 0,0-21 16,0 0-16,-1 20 0,1-20 0,21-21 16,-21 20-16,21 1 0,0-22 0,0 1 15,0-1-15,0 1 0,0-22 16,21 1-16,0-1 0,1-21 0,-1 21 16,0-42-16,0 22 0,0-22 0,22 0 15,-22-22-15,21 1 0,0 0 0,-20 0 16,20-21-16,0-1 0,1 1 15,-1 0-15,0-22 0,1 22 0,-22-22 16,0 22-16,0-22 0,-21 1 0,0-1 16,0 1-16,0-22 0,0 22 0,-21-22 15,0 22-15,0-1 0,-22 1 16,22 20-16,-21 1 0,21-22 16,-22 43-16,22-21 0,-21 21 0,21 0 15,-22-1-15,22 1 0,0 0 0,0 21 16,21-21-16,0 0 0,0 0 15,0-1-15,0 1 16,21 0-16,0 21 0,0-21 16,0 0-16,22 0 0,-1-1 0,0 1 15,1-21-15,-1 21 0,0 0 16,1-22-16,-1 22 0,0 0 0,1 0 16,-22-22-16,0 22 0,21 0 15,-20 0-15,-22 0 0,0 0 16,21 21-16,-21-22 0,0 1 15,-21 42 17,-1 1-32,22-1 15,-21-21-15,21 21 0,0 0 0,-21 0 16,21 0-16,0 1 0,0-1 16,0 0-16,0 0 15,0-42 16,0 0-15</inkml:trace>
  <inkml:trace contextRef="#ctx0" brushRef="#br0" timeOffset="12080.68">17970 1990 0,'0'0'15,"-21"0"1,0 21-1,21 0-15,0 0 16,21-21 31,0-21-47,1 0 16,-22 0-16,0 0 15,0-1 1,-22 22-1,1 0 1,0 0-16,21 22 16,-21-1-16,21 0 15,0 0 1,21-21 0,0 0-16</inkml:trace>
  <inkml:trace contextRef="#ctx0" brushRef="#br0" timeOffset="12388.75">18563 1609 0,'0'0'0,"0"-64"16,0 43-16,0 0 16,0 42-1,0 0 1,-21 0-16,21 1 0,0 20 0,-21 0 15,0 1-15,-1-1 0,1 21 0,21-20 16,-21 20-16,0-20 0,-21 20 16,20-21-16,1 1 0,-21 20 15,21-20-15,0-1 0,-1 0 0,1-21 16,0 22-16,0-22 0,21 21 0,-21-21 16,21 1-16,0-1 15,21-21 1,0-21-16,0 21 15,-21-22-15,21 1 0,1 0 16,-1 0-16,0 0 0</inkml:trace>
  <inkml:trace contextRef="#ctx0" brushRef="#br0" timeOffset="12716.56">18373 2286 0,'21'0'47,"0"0"-32,0 0-15,0 0 0,0 0 16,1 0-16,-1 0 0,0 0 0,0-21 16,0 21-16,0-21 0,1 21 0,-1-21 15,0 21-15,-21-22 0,0 1 16,0 0-16,0 0 16,-21 21-16,0 0 15,-1 0-15,1 0 0,0 0 0,0 0 16,-21 21-16,20 0 0,1 0 0,0 1 15,0-1-15,0 0 0,0 0 16,21 0-16,0 0 0,0 1 0,0-1 16,0 0-16,0 0 0,21 0 15,-21 0-15,21-21 0,0 0 16,0 0-16,0 0 0,1 0 0,-1 0 16,21 0-16,-21 0 0,22-21 15,-22 0-15,21 21 0</inkml:trace>
  <inkml:trace contextRef="#ctx0" brushRef="#br0" timeOffset="13173.52">19092 2180 0,'21'-21'0,"-21"-21"15,-21 21 1,0 21 0,0 0-1,21 21-15,-21-21 0,0 21 0,21 0 16,0 0-16,-22 0 0,22 1 15,-21 20-15,21-21 0,-21 0 16,21 0-16,-21 1 0,21-1 0,0 0 16,-21 0-16,21 0 0,-21-21 0,21 21 15,-22-21-15,22-21 32,0 0-32,0 0 15,0 0-15,22-22 16,-1 22-16,0 0 0,0 0 15,0-21-15,0 20 0,1-20 0,-1 21 16,21 0-16,-21 0 0,22-1 0,-22 1 16,21 0-16,-21 21 0,0 0 0,1 0 15,-1 0-15,0 0 0,0 21 16,0 0-16,-21 1 0,21-1 16,-21 21-16,0-21 0,0 0 0,0 1 15,0-1-15,0 21 0,0-21 16,0 0-16,-21 1 0,21-1 0,-21 0 15,0 0-15,0-21 16,21 21-16,0-42 31</inkml:trace>
  <inkml:trace contextRef="#ctx0" brushRef="#br0" timeOffset="14305.08">19875 2180 0,'0'-21'16,"22"0"-16,-22 0 0,0 0 15,0-1 1,-22 22-16,1 0 16,0 0-16,0 0 0,0 0 0,0 0 15,-22 0-15,22 22 0,-21-1 16,21 0-16,-22 0 0,1 21 0,21-20 15,0-1-15,-22 0 0,22 0 0,0 21 16,21-20-16,0-1 0,0 0 16,0 0-16,0 0 0,0 0 0,0 1 15,21-22-15,0 0 0,0 0 16,1 0-16,20 0 0,-21 0 0,21 0 16,-20-22-16,-1 1 15,21 21-15,-21-21 0,0 0 0,1 0 16,20 0-16,-21-1 0,0-20 0,-21 21 15,21 0-15,1 0 0,-22-1 0,21 1 16,-21 0-16,0 0 0,-21 42 47,-1 0-47,22 0 0,-21 1 16,21-1-16,0 0 0,0 0 0,0 0 15,0 22-15,0-22 0,0 0 16,0 0-16,0 0 0,21-21 15,1 0-15,-1 21 0,0-21 16,0 0-16,0 0 0,0 0 0,1 0 16,-1-21-16,0 0 0,0 21 0,0-21 15,-21 0-15,21 0 0,1-1 16,-1 1-16,-21-21 0,0 21 0,21 0 16,-21-1-16,21 1 0,-21 0 0,0 0 15,0 0-15,0 42 31,0 0-31,0 0 16,-21 0-16,21 1 0,-21-1 0,21 0 16,-21 0-16,21 0 0,0 0 15,0 1-15,-22-1 0,22 0 16,-21 0-16,21 0 0,-21-21 16,21-21 30,0 0-46,0 0 0,0 0 16,21-1-16,0 1 0,1 0 16,-22 0-16,21 0 0,0 0 0,21-22 15,-21 22-15,1 21 0,20-21 0,-21 0 16,0 0-16,0 21 0,1 0 0,-1 0 16,0 0-16,0 0 0,0 0 15,0 21-15,-21 0 0,0 0 16,0 0-16,0 0 0,0 1 0,0-1 15,0 0-15,0 0 0,0 0 0,0 0 16,0 1-16,0-1 0,-21 0 16,21 0-16,-21-21 0,0 21 15,0-21 1,21-21 0,0 0-16,0 0 0,0 0 15,21-1-15,0 1 16,0 0-16,22 0 0,-22-21 0,0 20 0,21 1 15,-21-21-15,22 21 0,-1 0 16,-21-1-16,22 22 0,-22-21 16,0 21-16,0 0 0,0 0 0,0 0 15,-21 21-15,0 1 0,0-1 16,0 0-16,0 0 0,0 0 0,0 22 16,0-22-16,-21 0 0,21 21 0,-21-21 15,21 1-15,-21-1 0,21 0 16,0 0-16,-21 0 0,0 0 15,21 1-15,0-44 47,0 1-47,0 0 16,0 0-16</inkml:trace>
  <inkml:trace contextRef="#ctx0" brushRef="#br0" timeOffset="14712.48">21188 2244 0,'0'21'0,"-21"-21"16,21 21-16,0 0 15,0 0 1,21-21 0,0 0-16,0 0 0,0 0 15,0 0-15,1 0 0,-1 0 0,0 0 16,21 0-16,-21-21 0,1 21 0,-1-21 15,0 21-15,0-21 0,0 0 16,0 0-16,-21-1 0,0 1 16,0 0-16,0 0 0,-21 21 15,0 0-15,0 0 16,0 0-16,-22 0 0,22 0 0,-21 21 16,0 0-16,20 0 0,-20 1 0,21-1 15,0 0-15,0 0 0,-1 21 16,1 1-16,21-22 0,0 21 0,0-21 15,0 1-15,0 20 0,21-21 16,-21 0-16,22 0 0,-1 1 0,0-1 16,0-21-16,21 21 0,-20-21 0,-1 0 15,0 0-15,0 0 0,0 0 16,0 0-16,1 0 0,-1 0 0,0 0 16,-21-21-16,21 21 0,-21-21 0,21 21 15</inkml:trace>
  <inkml:trace contextRef="#ctx0" brushRef="#br0" timeOffset="14868.39">21505 2582 0,'0'22'0,"-21"-22"78,21-22-78</inkml:trace>
  <inkml:trace contextRef="#ctx0" brushRef="#br0" timeOffset="15928.88">8826 804 0,'22'-21'16,"-22"0"-16,0 0 0,0 0 0,21 21 16,-21-21-16,0-1 0,0 1 15,0 0-15,0 0 0,0 0 16,0 0-16,0-1 15,-21 44 17,-1-1-32,22 0 15,-21 0-15,0 0 0,0 0 16,21 22-16,-21-1 0,0 0 0,21 22 16,-22-22-16,1 22 0,0-1 0,0 1 15,0-1-15,0 1 0,-1 20 16,1-20-16,0 21 0,0-1 0,-21 1 15,20 21-15,1-22 0,0 1 0,0 21 16,0 0-16,0-22 0,-1 22 16,1 21-16,0-21 0,0 0 15,0 0-15,0 0 0,-1 21 0,1-22 16,0 1-16,0 21 0,0-21 0,0 0 16,-1-21-16,22 20 0,0 1 0,-21-21 15,21 0-15,-21-1 0,21 1 16,0-22-16,0 1 0,0-22 0,0 1 15,0-1-15,0-21 0,0 0 0,0 0 16,21-42-16,0 0 16,-21-21-16,0 21 0,22-43 0,-1 22 15,0-22-15,-21 1 0,21-22 16</inkml:trace>
  <inkml:trace contextRef="#ctx0" brushRef="#br0" timeOffset="17784.84">8805 656 0,'-21'-21'16,"42"42"-16,-63-63 0,21 21 15,21 0-15,0-1 0,-21 22 32,42 0-17,0 0 1,0 22-16,21-22 0,-20 0 0,41 21 15,-21-21-15,22 0 0,-1 0 16,1 21-16,-1-21 0,22 0 0,21 0 16,0 0-16,0 21 0,21-21 15,0 0-15,0 0 0,0 21 16,0-21-16,21 0 0,-21 0 0,21 21 16,-21 1-16,21-22 0,0 0 0,-21 0 15,21 21-15,-21-21 0,22 0 16,-1 0-16,0 21 0,21-21 0,-21 0 15,1 0-15,20 21 0,0-21 0,1 0 16,-1 0-16,0 0 0,1 21 16,20-21-16,1 0 0,-1 0 0,-21 21 15,22-21-15,-1 22 0,1-22 0,-1 21 16,1-21-16,-1 0 0,1 21 16,-22-21-16,22 0 0,-22 21 15,0-21-15,1 0 0,20 21 0,-20-21 16,-1 0-16,0 0 0,22 21 15,-43-21-15,21 0 0,1 22 0,-1-22 16,-21 0-16,21 21 0,-20-21 16,20 0-16,-21 0 0,-21 21 0,21-21 15,0 0-15,1 0 0,-1 0 0,-21 21 16,0-21-16,21 0 0,-21 0 16,0 0-16,21 0 0,-21 0 0,0 21 15,0-21-15,0 0 0,0 0 16,-21 0-16,21 0 0,-21 21 0,0-21 15,21 0-15,-22 0 0,1 0 16,0 22-16,0-22 0,0 0 16,-22 0-16,22 21 0,0-21 0,-21 0 15,21 0-15,-22 21 0,22-21 0,-21 0 16,-22 0-16,22 21 0,-22-21 16,1 0-16,-22 0 0,1 0 0,-1 21 15,0-21-15,-21 0 0,1 0 0,-1 0 16,0 0-16,0 0 0,0 0 15,0 0 1,-21 21 0,0 1-1,0-1 1,0 0-16,0 0 16,-21 0-16,0 0 0,21 22 0,-21-22 15,0 21-15,0 1 0,21-1 0,-22 0 16,1 1-16,0 20 0,0 1 15,0-1-15,0 1 0,-1-1 16,1 1-16,0-1 0,-21 22 0,21-22 0,-1 22 16,-20 0-16,21-1 0,0 22 15,0-21-15,-1-1 0,1 1 0,0-21 16,0 20-16,0 1 0,21 0 16,-21-1-16,-1 1 0,1 0 0,21-1 15,-21 1-15,0-22 0,0 1 16,0 21-16,-1-22 0,1 1 0,0-1 15,0 22-15,0-22 0,0-20 0,-1 20 16,1 1-16,-21-22 0,21 0 16,0 1-16,-1-1 0,1 0 0,0 1 15,0-22-15,-21 0 0,20 0 0,-20 0 16,21 0-16,-21 1 0,-1-1 16,1 0-16,0-21 0,-1 21 0,1-21 15,-22 0-15,22 0 0,-21 21 16,-1-21-16,1 0 0,-1 0 0,1 0 0,-22 0 15,21 0-15,-20 0 0,-1 0 16,0 0-16,-20 0 0,20 0 16,-21 0-16,-21 0 0,21 0 0,-21 0 15,21 0-15,-21 0 0,-21 0 0,21 0 16,-21 0-16,0-21 0,21 21 0,-21 0 16,0 0-16,-1-21 0,-20 21 15,21 0-15,-21 0 0,20-21 0,-20 21 16,0-21-16,-1 21 0,1 0 0,-21-22 15,20 22-15,-20 0 0,20-21 0,-20 21 16,-1 0-16,1-21 0,-1 21 16,1 0-16,-22 0 0,22-21 0,-1 0 15,1 21-15,-1 0 0,1 0 0,-1-21 16,1 21-16,-1 0 0,1 0 16,20-22-16,-20 22 0,-1 0 0,22 0 15,-21 0-15,20 0 0,1 0 16,-22 0-16,22 0 0,0 0 0,-1 0 15,22 0-15,-21 0 0,21 0 0,0 0 16,-1 0-16,1 0 0,0 0 16,0 0-16,21 0 0,0 0 0,-21 0 15,21 22-15,0-22 0,0 0 0,21 0 16,-21 21-16,21-21 0,0 0 16,0 0-16,22 21 0,-1-21 15,0 21-15,1-21 0,-1 0 0,0 21 16,1-21-16,20 0 0,-20 0 0,20 21 15,1-21-15,20 0 0,-20 0 0,20 0 16,1 0-16,21 0 0,-21 0 16,20 0-16,1 0 0,0 0 0,0 22 15,0-22-15,0 0 0,-1 0 0,1 0 16,0 0-16,0 0 16,0 0 15,0 0-16,-1 0 1,1 0-16,0 0 0,0 0 16,0 0-16,0 0 0,-1 0 0,1 0 15,0 0-15,0 0 16,0 0-16,21-22 31,21 22 16,0 0-47,0-21 0,0 21 16,1 0-1</inkml:trace>
  <inkml:trace contextRef="#ctx0" brushRef="#br0" timeOffset="17931.75">8128 4593 0</inkml:trace>
  <inkml:trace contextRef="#ctx0" brushRef="#br0" timeOffset="26464.39">2688 6858 0,'0'0'0,"0"-21"15,0 0 1,-21 21 31,21 21-47,-21 0 15,0 0-15,21 22 0,-22-22 16,1 21-16,21 0 0,-21 22 16,0-1-16,0 1 0,0-1 0,-1 1 15,1 21-15,0-22 0,-21 1 0,21 20 16,-22-20-16,22-1 0,-21 1 15,21-1-15,-1 1 0,1-22 0,0 22 16,0-22-16,21-21 0,0 21 16,0-20-16,0-1 0,0-42 31,0-1-31,0 1 0,0 0 16,21-21-16,-21-1 0,0 22 0,0-21 15,0 0-15</inkml:trace>
  <inkml:trace contextRef="#ctx0" brushRef="#br0" timeOffset="26776.33">2159 7154 0,'0'0'0,"0"-21"0,0-21 16,-21 21-16,21 0 0,0-22 0,0 22 16,0 0-16,21 0 0,0 0 15,0-1-15,22 1 0,-1 0 16,0 21-16,1-21 0,20 21 0,-21 0 0,22 0 15,-1 0-15,1 0 16,-22 21-16,22 0 0,-22 0 0,0 22 16,-20-22-16,-1 21 0,-21 1 0,0-1 15,0 0-15,0 22 0,-43-22 16,22 0-16,-42 1 0,20-1 0,-20 0 16,21-20-16,-22 20 0,22-21 15,-22 0-15,43 0 0,-21 1 0,21-22 16,-1 0-16,1 21 0,42-21 31,1 0-31,-1 0 0,0 0 0,0 0 16,21 0-16</inkml:trace>
  <inkml:trace contextRef="#ctx0" brushRef="#br0" timeOffset="27304.41">3090 7662 0,'0'0'0,"21"0"16,1-21-16,-22 0 0,21 0 16,-21 0-16,21 21 0,-21-21 15,0-1-15,0 1 0,0 0 16,0 0-16,0 0 0,0 0 16,-21 21-16,0 0 0,-1 0 0,1 0 15,0 21-15,0-21 16,0 21-16,0 21 0,-22-21 0,22 22 15,-21-22-15,21 21 0,-22 1 0,22-22 16,0 21-16,-21 0 0,20-20 16,22 20-16,0-21 0,0 21 0,0-20 15,0-1-15,0 0 16,22-21-16,-1 0 0,0 0 0,21 0 16,-21-21-16,22 0 0,-1-1 0,0 1 15,-20 0-15,20 0 0,0-21 16,22 20-16,-22-20 0,-21 21 15,22-21-15,-1-1 0,-21 22 0,0-21 16,0 21-16,-21-22 0,0 22 16,0 0-16,-21 42 31,0 0-31,21 0 16,-21 22-16,21-22 0,0 0 0,-21 21 15,21-20-15,0-1 0,-21 0 0,21 0 16,0 0-16,0 0 0,0 1 15,0-1-15,21 0 0,0-21 16,0 0-16,0 0 0,0 0 16,1 0-16,20 0 0,-21 0 15,0-21-15,22 0 0,-22-1 16,0 1-16</inkml:trace>
  <inkml:trace contextRef="#ctx0" brushRef="#br0" timeOffset="29158.34">3873 7408 0,'22'-21'0,"-44"42"0,44-63 15,-22 21-15,0 0 0,0 0 0,-22 21 32,1 21-32,0 0 15,0 0-15,0 0 0,0 22 0,-1-22 16,1 21-16,0 0 16,0 1-16,21-1 0,-21-21 0,21 22 15,-21-1-15,21 0 0,0-21 0,0 1 16,0 20-16,0-21 0,21 0 0,0-21 15,0 21-15,0-21 0,22 0 16,-22 0-16,21 0 0,0 0 0,1 0 16,-1-21-16,0 0 0,1 0 0,-1 0 15,0 0-15,1-22 0,-1 22 16,0-21-16,1-1 0,-1 1 0,0-21 16,-20 20-16,20-20 0,-21-1 15,0 1-15,0-1 0,22 22 0,-22-22 16,0 22-16,-21 0 0,21-1 15,-21 22-15,21 0 0,-21 0 0,0 0 16,0 0-16,-21 21 16,0 21-16,0 0 15,0 0-15,0 21 0,-1 1 0,-20-1 16,21 0-16,0 22 0,0-1 0,-1-20 16,-20 20-16,21-20 0,0 20 15,0-21-15,21 1 0,-22-1 0,22-21 16,-21 0-16,21 1 0,0-1 0,0 0 15,-21 0-15,42-42 32,0 0-32,1 0 15,-1-1-15,0 1 0,0 0 16,0 0-16,22 0 0,-22-22 0,21 22 16,-21 0-16,22 0 0,-22 0 0,21 0 15,-21 21-15,0 0 0,22 0 0,-22 0 16,0 0-16,0 0 15,-21 21 1,-21 0-16,0 0 0,0-21 16,0 21-16,-1-21 0,-20 21 15,21-21-15,-21 22 0,20-22 0,-20 0 16,21 21-16,0-21 0,0 0 16,-1 21-16,1-21 0,0 21 15,21 0-15,0 0 0,0 1 16,0-1-16,0 0 15,0 0-15,21 0 0,0 0 16,1-21-16,-1 22 0,0-22 16,0 21-16,0-21 0,22 0 0,-1 21 15,-21-21-15,21 0 0,1 0 0,-1 0 16,0 0-16,1 0 0,-1 0 0,22 0 16,-22 0-16,0-21 0,1 0 15,20 21-15,-21-22 0,1 1 0,-22 21 16,21-21-16,1 0 0,-22 0 15,0 0-15,0 21 0,0-22 0,-21 1 16,0-21-16,0 21 0,0 0 16,0-1-16,0 1 0,0 0 15,-21 0-15,0 21 0,0 0 0,0 0 16,-1 0-16,1 0 0,-21 0 16,21 21-16,0 0 0,-22 0 0,22 1 15,0-1-15,-21 0 0,20 21 0,1-21 16,0 1-16,0-1 0,0 0 15,21 0-15,0 0 0,0 0 0,0 1 16,0-1-16,21-21 0,0 0 16,0 0-16,0 0 0,1 0 15,20 0-15,-21 0 0,0 0 0,22-21 16,-22-1-16,0 1 0,21 21 16,-21-21-16,1 0 0,-1 0 0,0 0 15,0-22-15,-21 22 0,0 0 0,21 0 16,-21 0-16,21-1 0,-21 1 15,22 21-15,-22 21 32,0 1-32,0-1 0,0 0 15,0 0-15,0 0 0,0 0 16,0 1-16,0-1 0,0 0 16,0 0-16,0 0 0,21 0 0,0 1 15,-21-1-15,21-21 0,0 21 0,0-21 16,22 0-16,-22 0 0,0 0 0,21 0 15,-20 0-15,20 0 0,0 0 16,1-21-16,-1 21 0,0-21 0,1-1 16,-1 1-16,0 0 0,1 0 0,-1 0 15,0 0-15,-21-1 0,22 1 0,-22-21 16,-21 21-16,0 0 0,0-22 16,0 22-16,0 0 0,0 0 0,0 0 15,-21 21-15,0 0 0,-1 0 0,1 0 16,0 0-16,0 0 0,-21 21 15,20-21-15,-20 21 0,21 0 16,-21 0-16,20 0 0,1 1 0,0 20 16,0-21-16,0 0 0,21 0 15,0 1-15,0-1 0,21 0 16,0-21-16,0 0 16,22 0-16,-22 0 0,0 0 0,21 0 15,-21 0-15,1-21 0,20 21 0,-21-21 16,0 21-16,0-22 0,1 22 15,-22-21-15,21 0 0,0 21 16,-21-21-16,0 42 47,0 0-47,0 0 16,-21 1-16,0-1 0,21 0 0,-22 0 15,1 21-15,0-20 0,21 20 0,-21 0 16,0 22-16,0-22 0,21 22 0,0-1 15,-22 22-15,22-22 0,0 22 16,0-22-16,0 22 0,0 0 0,0-1 16,0 1-16,0 0 0,22-1 0,-22 1 15,0 0-15,0-1 0,0 1 0,0 0 16,0-1-16,0-20 0,0 21 0,0-22 16,-22 1-16,1-22 0,0 0 15,0 1-15,-21-1 0,20-21 16,-41 21-16,42-42 0,-22 0 15,22 0-15,-21 0 0,0-21 0,20-21 16,-20 21-16,21-22 0,0-20 0,0-1 16,-1 1-16,1-1 0,21-20 0,-21-1 15,21 0-15,0 1 0,0-22 0,21 21 16,0-21-16,1 22 0,-1-22 16,21 21-16,0 1 0,1-22 15,-1 21-15,0 0 0,22 1 0,-22-1 16,1 0-16,20 22 0,-21 21 0,1-1 15,-1 1-15,0 0 0,1 20 16,-22 1-16,0-21 0,21 21 16,-42 0-16,0-1 0</inkml:trace>
  <inkml:trace contextRef="#ctx0" brushRef="#br0" timeOffset="29623.58">6519 7599 0,'-21'21'16,"0"-21"-1,21 21-15,-21-21 0,42 0 32,0 0-32,0 0 15,22-21-15,-22 21 0,21-21 16,-21 0-16,22 21 0,-1-21 0,-21-1 15,0 22-15,22-21 0,-22 0 0,0 0 16,-21 0-16,0 0 0,0-1 0,0 1 16,0 0-16,-21 21 15,0 0-15,-22 21 0,22-21 16,-21 21-16,21 1 0,-22 20 0,22-21 16,0 21-16,0-20 0,0-1 15,21 21-15,0-21 0,0 0 16,0 1-16,0-1 0,0 0 0,21 0 15,0 0-15,0 0 0,0-21 16,0 0-16,1 0 0,-1 0 16,0 0-16,0 0 0,0 0 15,0 0-15,-21-21 32,0 0-17</inkml:trace>
  <inkml:trace contextRef="#ctx0" brushRef="#br0" timeOffset="32078.29">10266 1058 0,'0'-21'16,"0"0"-16,0 0 16,0 0-1,0 0-15,0-1 16,0 1-1,21 21-15,-21-21 16,0 0-16,0 0 16,21 21-16,-21-21 0,0-1 15,0 1 1,0 42 62,0 1-62,-21-1-16,21 0 0,-21 0 0,21 0 15,0 0-15,0 1 0,-21-1 16,21 0-16,-22 21 0,22-21 0,0 1 16,-21 20-16,21-21 0,0 0 0,0 22 15,0-22-15,0 0 0,0 21 16,0-21-16,0 1 0,-21-1 0,21 0 15,0 21-15,0-21 0,-21 1 16,21-1-16,0 21 0,0-21 16,0 0-16,-21 22 0,21-22 0,-21 21 15,21-21-15,0 1 0,0 20 0,-22-21 16,22 0-16,-21 22 0,21-22 16,-21 0-16,21 21 0,-21-21 0,21 1 15,0-1-15,0 0 0,0 0 16,-21 0-16,21 0 0,0 1 0,0-1 15,-21 0-15,21 0 0,0 0 0,0 0 16,0 1-16,0-1 0,0 0 16,-22-21-16,22 21 0,0 0 15,0 0-15,0 1 0,-21-1 16,21 0-16,0 0 0,0 0 16,0 0-16,0 1 0,0-1 15,0 0-15,0 0 0,-21 0 16,21 0-16,0 1 0,0-1 15,0 0-15,0 0 0,0 0 16,0 0-16,-21 1 0,21-1 16,0 0-16,0 0 15,0 0-15,0 0 16,0 1-16,0-1 16,0 0 15,0-42 31,0 0-46,0-1-16,21 1 0,0-21 16,-21 21-16,21-22 0</inkml:trace>
  <inkml:trace contextRef="#ctx0" brushRef="#br0" timeOffset="35268.16">10329 1376 0,'0'0'0,"0"-21"0,43-22 16,-43 22 0,0 0-16,0 0 15,0 0-15,0 0 16,0-1-1,0 1 1,0 42 15,0 1-31,-22-1 0,22 0 16,-21 21-16,21-21 0,-21 22 16,21-1-16,0-21 0,0 22 15,-21-1-15,21 21 0,-21-20 0,21 20 16,0-20-16,0 20 0,0-21 15,0 22-15,-21-1 0,21-20 0,-22 20 16,22-20-16,-21-1 0,21 21 0,0-20 16,0-1-16,-21 0 0,0 1 15,21 20-15,-21-20 0,21-1 0,-21 0 16,21-21-16,-22 22 0,1-1 0,21 0 16,0-20-16,-21-1 0,0 21 15,21-21-15,0 0 0,0 1 0,-21-1 16,21 0-16,-21 0 0,21 0 15,-22-21-15,22 21 0,0 1 0,0-1 16,0 0 0,-21-21-16,21 21 15,0-42 48,0 0-48,0 0-15,0-1 16,0 1-16,0 0 0,0 0 0,21-21 16,1 20-16,-22-20 0,21-21 15,0 20-15,0-20 0,-21 20 0,21-20 16,0-1-16,1 1 0,-22-1 16,21 1-16,-21 21 0,21-22 0,-21 1 15,0 20-15,21-20 0,-21-1 16,21 1-16,-21 20 0,0-20 0,0 21 15,0-1-15,0 1 0,21 0 0,-21-1 16,22 1-16,-22 0 0,0 20 16,0-20-16,0 21 0,21 0 0,-21-22 15,21 22-15,-21 0 0,0 0 0,0 0 16,0 0-16,21-1 16,-21 1-16,0 0 0,21 0 0,-21 0 15,21 0-15,-21-1 16,0 1-16,0 0 0,0 0 15,0 0-15,0 0 0,22-1 16,-22 1-16,0 0 0,0 0 16,0 0-16,0 0 0,0-1 0,0 1 15,0 0-15,0 0 16,0 0-16,-22 21 47,22 21-32,-21-21-15,21 21 0,-21 0 16,21 0-16,-21 1 16,21-1-16,-21 0 0,21 0 15,-21 0-15,21 0 0,0 1 0,-22 20 16,22 0-16,-21-21 0,21 22 0,-21-1 16,21 0-16,0 1 0,0 20 15,0-20-15,-21-1 0,21 21 0,0-20 16,0 20-16,0 1 0,-21-1 15,21-20-15,0 20 0,0 1 0,0-22 16,0 21-16,0-20 0,0-1 0,0 0 16,0 1-16,0-1 15,0 0-15,0 1 0,0-1 0,0 0 16,-21 1-16,21-1 0,0 0 0,0-20 16,0 20-16,-22 0 0,22-21 15,0 22-15,0-22 0,0 21 0,0-21 16,0 22-16,-21-22 0,21 0 0,-21 0 15,21 0-15,-21 1 0,21-1 0,0 0 16,-21 0-16,21 0 0,-21-21 16,21 21-16,0 1 0,-22-1 15,22 0-15,-21-21 0,21 21 16,0 0 0,0 0-16,0 1 15,-21-22-15,21 21 16,0 0-1,0 0 1,-21-21-16,21 21 16,0 0-16,0 1 15,0-1 1,0 0 0,-21 0-1,21 0 1,0 0-1,-21-21-15,21 22 0,0-1 16,0 0 0,21-42 31,0 21-47,-21-21 0,21-1 15,-21 1-15,21-21 0,0 21 16,1 0-16,-22-22 0,21 1 0,0 21 15,0-22-15,0 1 0,0 21 0,1-21 16,-1 20-16,-21-20 0,21 21 16,-21 0-16,21 0 0,-21-1 0,0 1 15,0 0-15,0 0 0,0 0 16,0 42 31,0 0-47,0 0 0,-21 0 15,0 1-15,21-1 0,-21 21 16,21-21-16,0 0 0,-22-21 0,22 22 16,-21-1-16,21 0 0,-21-21 0,21 21 15,0 0 1,0-42 31,21 0-47,-21 0 0,21 0 15,-21-1-15,0 1 0,22 0 16,-1 0-16,-21 0 0,21 0 0,-21-1 16,0 1-16,0 0 0,0 0 0,0 42 47,0 0-47,-21 0 15,21 1-15,-21-1 0,-1 0 16,22 0-16,0 0 0,-21-21 0,21 21 15,-21 1-15,21-1 16,0-42 15,21 21-15,0-22-16,-21 1 0,22 0 0,-1 0 16,-21 0-16,21 0 0,0-1 15,0 1-15,-21-21 0,0 21 0,21 0 16,-21-1-16,0 1 0,22 0 0,-22 42 47,0 0-47,-22 1 0,22-1 15,-21 0-15,0 0 0,21 0 16,0 0-16,-21-21 0,21 22 16,21-22 15,-21-22-31,21 1 15,0 0-15,1 0 16,-1 0-16,-21 0 0,0-1 16,0 1-16,0 0 0,0 42 47,-21-21-32,-1 21-15,22 1 0,-21-22 16,21 21-16,0 0 15,21-42 32,1 0-47,-1-1 16,-21 1-16,0 0 0,21 0 16,-21 0-16,0 0 0,21-1 15,-21 1-15,0 0 0,0 42 31,0 0-15,-21 1-16,0-1 0,21 0 0,0 0 16,-21 0-16,21 0 0,-22 1 0,22-1 15,0 0-15,22-42 47,-1 0-31,0-1-16,-21 1 15,0 0-15,0 0 0,21 0 0,-21 0 16,0-1-16,0 1 0,0 0 16,0 42 15,-21 0-31,0 1 0,21-1 16,-21 0-16,-1 0 0,22 0 15,-21 0-15,0-21 16,21 22-16,0-44 31,21 1-31,0 0 16,-21 0-16,22 0 0,-1 0 15,-21-1-15,0 1 0,21-21 16,0 21-16,-21-22 0,0 22 0,0 0 16,0-21-16,0 21 0,0-1 0,0 1 15,-21 21 1,0 0-16,0 21 15,-1 1-15,1-1 0,0 0 16,0 0-16,0 0 0,21 0 0,0 1 16,-21-22-16,21 21 0,0 0 15,21-21 1,0 0-16,0 0 16,0 0-16,0-21 0,1 21 0,-1-21 15,0-1-15,-21 1 0,21 21 16,0-21-16,-21 0 0,0 0 15,0 0-15,0-1 0,0 1 0,-21 21 32,0 21-17,0 1-15,21-1 0,-21-21 0,-1 21 16,22 0-16,-21 0 0,21 0 0,0 1 16,0-1-16,0 0 15,0 0-15,21-21 47,1 0-47,-1 0 16</inkml:trace>
  <inkml:trace contextRef="#ctx0" brushRef="#br0" timeOffset="37037.33">2688 6392 0,'0'0'0,"21"-21"16,-21 0 0,-21 42 15,21 0-15,-21 1-16,0 20 0,0 0 15,-1 1-15,-20-1 0,0 21 16,21 1-16,-22-22 0,-20 22 0,20-1 15,1 22-15,0 0 0,-1-22 16,1 22-16,21-1 0,0 1 0,0-21 16,21-1-16,0 1 0,0-22 15</inkml:trace>
  <inkml:trace contextRef="#ctx0" brushRef="#br0" timeOffset="46443.7">10096 7197 0,'-21'-21'16,"21"-1"15,0 1-15</inkml:trace>
  <inkml:trace contextRef="#ctx0" brushRef="#br0" timeOffset="49736.08">2667 6414 0,'0'0'0,"21"-22"0,0 1 0,0-21 16,-21 21-16,22 0 0,-1-1 15,0 1-15,0 0 0,-21 0 0,0 0 16,0 0-16,21-1 0,-21 1 15,0 42 48,0 1-63,-21-1 0,21 0 0,0 21 16,-21-21-16,0 22 0,0-1 15,-1 22-15,1-22 0,0 21 0,0-20 16,0 20-16,0 1 0,-1-22 0,-20 22 15,21-1-15,-21 1 0,20-1 16,-20 1-16,0-1 0,-1 22 16,22-22-16,-21 1 0,0-1 0,20 22 15,-20-22-15,21-20 0,0 20 16,0-20-16,-1 20 0,1-21 0,0-20 16,0 20-16,21 0 0,0-21 15,-21 1-15,21-1 0,-21 0 0,21 0 16,0 0-16,-22-21 0,22-21 31,0 0-15,0 0-16,0 0 0,22-1 0,-22 1 15,21 21-15,-21-21 16,21 0-16,-21 0 0,21 0 16,0 21-16,-21-22 15,0 1-15,21 21 16,-21-21-16,22 21 0,-22-21 0,0 0 15,21 0-15,0-1 0,-21-20 16,21 21-16,0-21 0,0-22 0,1 1 16,20-1-16,-21 1 0,21-1 0,-20 1 15,20-22-15,-21 21 0,21 22 16,-20-21-16,-1-1 0,0 22 16,0-1-16,-21 1 0,0 0 0,0 21 0,0-1 15,0 1-15,0-21 0,0 21 16,0 0-16,0-1 0,0 1 15,0 0 1,0 42 15,-21 0-31,21 22 16,0-22-16,-21 21 0,21 1 0,0-1 16,-21 21-16,-1-20 0,1 20 15,0-20-15,21-1 0,-21 21 0,0-20 16,0-1-16,-1 22 0,1-22 0</inkml:trace>
  <inkml:trace contextRef="#ctx0" brushRef="#br0" timeOffset="51592.83">22331 2244 0,'0'0'15,"-21"0"-15,21-21 0,-22 21 0,22-22 16,0 1 15,0 42 32,0 1-63,0-1 0,0 0 15,0 21-15</inkml:trace>
  <inkml:trace contextRef="#ctx0" brushRef="#br0" timeOffset="51816.22">22288 2773 0,'0'0'0,"0"21"0,0 0 16,0 0-1,0 1-15,0-1 16,-21 0-16,0-21 0,0 21 15,21 0-15,-21 0 0,0 1 0,-22-1 16,22 21-16,0-21 16,-21 0-16,20 1 0,-20 20 0,0-21 0,21 0 15,-22 0-15,1 1 0,21-1 16,-22 0-16,22 0 0,0-21 16</inkml:trace>
  <inkml:trace contextRef="#ctx0" brushRef="#br0" timeOffset="52484.74">22288 2265 0,'0'0'0,"0"21"15,22-21 16,-22-21 1,0 0-17,-22 21 32,22 21-31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1:55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931 0,'0'-21'0,"0"0"15,-21 0 1,21 0-1,0 0 17,0-1-1,0 1-15,0 0-16,0 0 15,0 0-15,0 0 16,0-1-16,0 1 0,0 0 0,0 0 15,0 0-15,0 0 0,0-1 0,0 1 16,-21 0-16,21 0 0,0 0 16,-21 0-16,21-1 0,0 1 0,0 0 15,0 0 1,0 42 15,0 21-31,0-20 0,0 20 16,0 0-16,0 22 15,-22-1-15,22 1 0,0-1 0,-21 22 16,21 0-16,-21-22 0,21 22 0,-21-1 16,0 1-16,21-21 0,0 20 15,-21-20-15,-1-1 0,22 1 0,-21-1 16,21 1-16,0-22 0,0 22 0,-21-22 16,21 0-16,-21 1 0,21-22 0,0 21 15,0-21-15,0 0 0,0 1 16,0-1-16,-21-21 0,21-21 31,0-1-31,0 1 0,0-21 0,21 0 16,0-1-16,0-20 15,0-1-15,1-20 0,-1 20 0,0 1 16</inkml:trace>
  <inkml:trace contextRef="#ctx0" brushRef="#br0" timeOffset="343.31">4932 550 0,'0'-21'0,"0"42"0,0-63 0,0 21 15,0 0-15,0 0 0,0-1 16,21 1-16,0 0 0,0 21 16,0-21-16,1 0 0,20 21 15,0 0-15,-21 0 0,22 0 16,20 0-16,-20 21 0,-1-21 0,0 42 15,1-21-15,-1 1 0,0 20 0,-21-21 16,1 21-16,-22 1 0,0-22 16,0 21-16,0 1 0,-22-22 0,-20 21 15,21-21-15,-21 22 0,-1-22 0,1 0 16,21 21-16,-22-21 0,1 1 16,0-1-16,21-21 0,-22 21 0,22 0 15,0-21-15,21 21 0,21-21 31,21 0-15,-20-21-16,-1 0 0,0 21 16</inkml:trace>
  <inkml:trace contextRef="#ctx0" brushRef="#br0" timeOffset="779.57">5122 275 0,'0'0'0,"0"-21"32,21 21-1,-21 21-15,22 0-16,-22 1 0</inkml:trace>
  <inkml:trace contextRef="#ctx0" brushRef="#br0" timeOffset="1407.23">5757 847 0,'0'0'0,"0"-21"0,0-1 15,0 1-15,21 0 0,-21 0 0,0 0 16,0-22-16,0 22 0,0 0 16,0 0-16,0 0 0,0 0 0,0-1 15,0 1-15,-21 21 16,0 0-16,0 0 0,0 0 15,0 0-15,-1 21 0,1-21 0,0 22 16,-21 20-16,21-21 0,-1 0 16,-20 22-16,21-1 0,0-21 0,0 21 15,21-20-15,0 20 0,-22 0 0,22-21 16,0 1-16,0 20 0,0-21 16,0 0-16,22 0 0,-1-21 15,0 0-15,0 0 0,0 0 0,22 0 16,-22-21-16,21 0 15,-21 0-15,22 0 0,-22 0 0,0-1 16,0-20-16,0 21 0,0-21 0,1-1 16,-1 22-16,-21-21 0,0 21 15,0-1-15,0 1 0,0 0 0,0 0 16,0 0-16,0 42 16,0 0-1,0 0-15,0 0 0,0 1 0,-21-1 16,21 0-16,-22 0 0,22 21 15,-21-20-15,21 20 0,0-21 0,0 0 16,0 0-16,0 1 0,0-1 16,0 0-16,0 0 0,21 0 15,1-21-15,-1 0 0,0 0 0,0 0 16,0 0-16,22 0 0,-22 0 16,0 0-16,0-21 0,0 0 0,0 21 15</inkml:trace>
  <inkml:trace contextRef="#ctx0" brushRef="#br0" timeOffset="1668.26">6223 699 0,'0'-22'0,"0"44"0,0-65 16,0 22-16,0 0 15,0 0-15,0 0 16,-21 21-16,0 21 16,21 0-16,-22 0 15,1 0-15,21 0 0,0 22 0,-21-22 16,21 0-16,-21 21 0,21-20 0,0 20 15,0-21-15,0 21 0,0-20 0,0 20 16,0-21-16,0 0 0,0 0 16,0 1-16,0-1 0,21 0 15,0 0-15,0-21 0,1 0 16,-1 0-16,0 0 0,0 0 16,0-21-16,0 0 0,1 0 15,-1-22-15,0 22 0,0-21 0</inkml:trace>
  <inkml:trace contextRef="#ctx0" brushRef="#br0" timeOffset="1768.2">6583 402 0,'0'0'0,"0"-21"0,0 0 0,0 0 15,0 0-15,0-1 16</inkml:trace>
  <inkml:trace contextRef="#ctx0" brushRef="#br0" timeOffset="2395.85">6413 847 0,'0'63'16,"0"-42"-16,0 1 0,0 20 16,0-21-16,0 0 0,0 0 0,0 1 15,0-1-15,0-42 32,22-1-17,-22 1-15,21 0 0,0-21 0,-21-1 16,0 22-16,21-21 0,0 0 15,0 20-15,1-20 0,-1 21 0,0 0 16,0-22-16,0 22 0,0 0 16,1 21-16,-1 0 0,0 0 15,0 0-15,-21 21 16,21 0-16,-21 1 0,0-1 16,0 0-16,0 0 0,0 0 0,0 0 15,-21 1-15,0-1 0,0 0 16,0-21-16,-1 21 0,1-21 0,0 0 15,0 21-15,0-21 0,0 0 16,-1 0-16,1 0 0,0 0 0,21-21 16,-21 21-16,0-21 15,21 42 17,0 0-17,0 0-15,21 1 0,0-1 16,-21 0-16,21-21 0,0 21 0,-21 0 15,22 0-15,-1-21 0,0 22 16,21-22-16,-21 0 0,22 21 0,-1-21 16,-21 0-16,22 0 0,-1 0 0,0 0 15,1 0-15,-1 0 0,0 0 0,1 0 16,-1-21-16,0-1 0,-21 1 16,22 0-16,-22 0 0,0 0 0,0 0 15,0-1-15,-21 1 0,0 0 0,0-21 16,0 21-16,0-1 0,0 1 15,0 0-15,0 0 0,0 0 16,-21 21-16,0 0 0,0 0 16,0 0-16,0 0 0,-1 0 15,1 0-15,-21 21 0,21 0 0,0 21 16,-1-20-16,1 20 0,0-21 0,0 21 16</inkml:trace>
  <inkml:trace contextRef="#ctx0" brushRef="#br0" timeOffset="3091.73">7260 1058 0,'0'22'16,"0"-1"-16,0 0 0,0 0 15,21 0-15,0-21 0,1 21 16,-1-21-16,0 0 0,0 0 0,21 0 16,-20 0-16,20 0 0,0 0 0,1 0 15,20-21-15,-21 21 16,1-21-16,-1 0 0,0 0 0,1 0 15,-1-1-15,-21-20 0,0 21 0,1 0 16,-1-22-16,-21 22 0,0-21 16,0 21-16,0 0 0,0-1 0,0 1 15,-21 21-15,-1 0 0,1-21 0,-21 21 16,21 0-16,-22 0 0,22 0 0,-21 21 16,21 0-16,0 1 0,-22-1 15,22 21-15,0-21 0,0 0 0,0 22 16,-1-22-16,22 21 0,0-21 0,0 1 15,0-1-15,0 0 0,0 0 16,22-21-16,-1 21 0,0-21 16,0 21-16,0-21 0,22 0 0,-22 0 15,0 0-15,21 0 0,-21-21 0,1 0 16,20 21-16,-21-21 0,0 0 16,0 0-16,-21-1 0,22 1 0,-22 0 15,21 0-15,-21 0 0,0 0 0,0-1 16,0 1-16,0 0 15,-21 42 17,21 0-32,-22 1 0,1-1 15,21 21-15,-21-21 0,21 22 16,-21-1-16,21 0 0,0 1 0,-21 20 16,21 1-16,0-22 0,0 21 0,0 22 15,0-21-15,0-1 0,0 22 0,0-22 16,0 22-16,0-22 0,0 22 15,21-21-15,-21 20 0,0-20 0,0-1 16,0 1-16,0-1 0</inkml:trace>
  <inkml:trace contextRef="#ctx0" brushRef="#br0" timeOffset="3227.65">7937 2815 0,'0'0'15,"0"21"-15,-21-21 0,0 0 16,0 0-16,0 0 0,0 0 16,21-21-16,-43 0 0,22 0 0,0-21 15,0-1-15,0 1 16,-1 0-16,1-22 0,0 1 0,21-1 15,0-21-15,0 22 0,0-1 0,0-20 16,0-1-16,0 22 0,21-22 0,0 21 16,-21 1-16</inkml:trace>
  <inkml:trace contextRef="#ctx0" brushRef="#br0" timeOffset="3312.6">7874 1376 0,'42'-42'16,"-21"20"-16,1 1 16,-1 0-16,0 0 0,21 0 0,-21-22 15,1 22-15,-1 0 16,0 0-16,0 0 0,0 0 0,0-22 0</inkml:trace>
  <inkml:trace contextRef="#ctx0" brushRef="#br0" timeOffset="3420.67">8318 868 0,'0'0'15,"0"21"-15,-21-21 0,0 0 0</inkml:trace>
  <inkml:trace contextRef="#ctx0" brushRef="#br0" timeOffset="3563.58">8234 974 0,'21'0'16,"0"0"-16,0-21 0,0-1 0,1 22 16,-1-21-16,21 21 0,-21-21 15,22 0-15,-22 0 0,21 0 16,-21-1-16,0 22 0,1-21 0,-1 0 16,-21 0-16,21 0 0,-42 21 31,-22 0-31,22 0 0,-42 0 0</inkml:trace>
  <inkml:trace contextRef="#ctx0" brushRef="#br0" timeOffset="3655.53">8191 1312 0,'0'0'0,"0"-42"0,22 21 0,-1 0 15,-21 0-15,21 21 0,0 0 16,0 0-16,0 0 0,1 0 0</inkml:trace>
  <inkml:trace contextRef="#ctx0" brushRef="#br0" timeOffset="3777.46">7683 699 0,'-21'0'16,"-85"0"-16</inkml:trace>
  <inkml:trace contextRef="#ctx0" brushRef="#br0" timeOffset="4131.26">6710 318 0,'0'0'0,"-21"-22"0,-1 1 0,-20 0 16</inkml:trace>
  <inkml:trace contextRef="#ctx0" brushRef="#br0" timeOffset="4291.68">6265 3704 0,'0'0'0,"0"-381"0,0-21 0,0 42 16,0 64-16,0 42 0,0 63 15,0 43-15,21 21 0</inkml:trace>
  <inkml:trace contextRef="#ctx0" brushRef="#br0" timeOffset="5912.58">9969 2836 0,'0'0'0,"22"0"15,-44 22 1,1-22 0,0 21-16,0 0 0,-21 0 0,20 0 15,1-21-15,0 21 0,0 1 0,21-1 16,21-21-1,21 0-15,1 0 0,20 0 16,1 0-16,20 0 0,1-21 0,0 21 16,21-22-16,-1 1 0,1 21 0,0-21 15,0 21-15,0 0 0,-22 0 16,1 0-16,-43 0 0,1 21 0,-22 0 16,-21 1-16,0-1 0,-42 0 0,-22 21 15,1 1-15,-22-22 0,0 42 16,-21-20-16,22-1 0,-22 0 0,0 22 15,21-22-15,1 0 0,-1 1 0,22 20 16,20-20-16,22-1 0,0 0 0,21 1 16,21-22-16,21 21 0,1 0 0,41-20 15,-20 20-15,42-21 0,0 0 0,-1 0 16,22 1-16,0-1 0,0-21 0,0 42 16,-21-21-16,0 0 0,0 1 0,-21 20 15,-43 0-15,0 1 16,-21-1-16,-21 21 0,-21-20 0,-21 20 15,-22-20-15,1 20 0,-22 1 0,1-1 16,-1 1-16,0-1 0,1 1 0,20-1 16,22 1-16,-1-1 0,43 1 0,0-22 15,0 21-15,43 1 0,-1-22 0,22 1 16,20 20-16,22-21 0,0 1 0,21-22 16,-21 21-16,42 1 0,-21-1 0,0-21 15,-21 21-15,0-20 0,-1 20 16,-41 0-16,-1 1 0,-41-1 0,-22 0 15,0 1-15,-22 20 0,-20-21 0,-21 22 16,-22-22-16,21 22 0,-20-1 16,-1 1-16,22-22 0,-1 22 0,22-1 15,21 1-15,21-1 0,21-21 0,0 22 16,42-22-16,22 1 0,21-1 0,21 0 16,21-21-16,0-21 0,43 0 0,-1 0 15,170-42-15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2:03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826 0,'0'0'0,"-21"0"16,21-22 0,0 1-1,0 0 1,0 0-16,21 0 15,0 0 1,0 21-16,-21-22 0,0 1 0,0 0 16,22 21-16,-22-21 0,0 0 0,21 0 15,-21-1 1,0 1-16,0 0 16,-21 21 15,21 21-31,-22-21 0,22 21 0,0 1 15,0 20-15,0-21 0,-21 21 0,21 1 16,0 20-16,-21-20 0,21 20 16,-21 1-16,21-1 0,-21 1 0,0 20 15,-1-20-15,1 20 0,0-20 0,0 21 16,0-1-16,-22 22 0,22-21 16,-21-1-16,21 1 0,0 0 15,-1-1-15,-20 1 0,21 0 0,0-1 16,21 1-16,-21-21 0,-1-1 0,22 1 15,-21-1-15,21-21 0,0 22 16,0-22-16,0-21 0,-21 22 0,21-22 16,0 0-16,-21 0 0,21 0 0,0 1 15,0-44 1,0 1 0,0 0-16,0 0 0,0-21 0,0-1 15,0 1-15,0 0 0,0-22 0,0 1 16,0-22-16</inkml:trace>
  <inkml:trace contextRef="#ctx0" brushRef="#br0" timeOffset="364.63">4064 1122 0,'0'-21'0,"0"42"0,0-63 16,-21 20-16,21-20 0,0 21 0,0 0 15,0 0-15,0-1 0,0 1 0,0 0 16,21 0-16,0 0 0,21 21 16,-20-21-16,20 21 0,21 0 15,-20 0-15,20 0 0,1 0 0,-1 21 16,1 0-16,-1 0 0,-20 0 16,-1 22-16,0-1 0,-21-21 0,-21 21 15,0 1-15,-42-1 0,21 0 0,-21 1 16,-22-1-16,1 0 0,-1-20 15,1 20-15,20-21 0,-20 0 0,20 0 16,1 1-16,0-22 0,21 0 0,-1 0 16,1 0-16,42-22 31,1 1-31,-1 21 16,21 0-16,-21-21 0,22 21 15,-22-21-15,21 21 0</inkml:trace>
  <inkml:trace contextRef="#ctx0" brushRef="#br0" timeOffset="868.34">5355 1122 0,'0'0'15,"0"-21"-15,0 0 0,0-1 16,0 1-16,-21 0 15,0 0-15,0 21 0,-1-21 0,1 21 16,0 0-16,-21 0 0,21 0 0,-22 0 16,22 21-16,-21 0 0,-1 0 15,1 0-15,0 22 0,21-22 0,-22 21 16,1 1-16,21-22 0,0 21 0,-1 0 16,1-20-16,21 20 0,0-21 15,0 0-15,0 0 0,0 1 0,21-1 16,1-21-16,-1 0 0,21 0 15,-21 0-15,22 0 0,-1-21 16,0 21-16,1-22 0,-22 1 0,21 0 16,0 0-16,1 0 0,-1-22 15,-21 22-15,0 0 0,1-21 0,-1 21 16,-21-1-16,21-20 0,-21 21 16,0 0-16,0 0 0,0-1 0,-21 22 31,21 22-31,-21-1 15,21 0-15,0 0 0,0 0 0,0 0 16,0 22-16,0-22 0,0 0 0,0 0 16,0 0-16,0 1 0,0-1 15,0 0-15,21-21 0,0 0 16,0 0-16,0 0 0,22 0 16,-22 0-16,0 0 0,21-21 15,1 0-15,-22-1 0,21 22 16</inkml:trace>
  <inkml:trace contextRef="#ctx0" brushRef="#br0" timeOffset="1112.24">5905 931 0,'0'0'15,"0"-21"-15,0 0 0,-21 21 0,0 0 16,0 0-16,0 0 0,-22 0 16,22 21-16,0 0 0,0 1 15,0 20-15,0-21 0,-1 21 0,1 1 16,0-1-16,21-21 0,0 22 0,-21-1 15,21-21-15,0 0 16,0 22-16,0-22 0,0 0 0,0 0 16,21 0-16,0-21 0,0 21 0,1-21 15,-1 0-15,0 0 0,21 0 0,-21 0 16,22 0-16,-22 0 0,21-21 16,1 21-16,-22-21 0,21 0 0,-21 0 15,22-22-15,-22 22 0</inkml:trace>
  <inkml:trace contextRef="#ctx0" brushRef="#br0" timeOffset="2788.3">6308 529 0,'0'0'0,"0"-21"0,0 0 0,0 0 16,0 0-16,0 42 31,0 0-31,0 0 0,0 21 16,0-20-16,0 20 0,0 0 15,0 22-15,0-22 0,0 22 0,0-22 16,-22 21-16,22-20 0,-21 20 0,21-20 16,-21-1-16,21 0 0,-21-21 15,0 22-15,21-22 0,0 0 0,-21 0 16,-1 0-16,22-42 31,0 0-15,0 0-16,0 0 0,0 0 0,22-1 15,-1-20-15,0 21 0,0-21 0,0-1 16,0 22-16,1-21 0,-1 21 16,0-1-16,0 1 0,21 21 0,-20 0 15,-1-21-15,0 21 0,0 0 16,-21 21-16,0 0 16,0 1-16,-21-22 0,0 21 15,0 0-15,-1-21 0,-20 21 0,21 0 16,0-21-16,0 0 15,-1 21-15,1-21 0,0 0 0,0 0 16,21 22 0,0-1-16,0 0 15,0 0-15,0 0 16,0 0-16,0 1 0,21-1 0,0 0 16,-21 0-16,21 0 0,1 0 0,-22 1 15,21-1-15,0-21 0,21 21 16,-21 0-16,22-21 0,-1 0 0,0 0 15,1 0-15,20 0 0,1 0 0,-1 0 16,1 0-16,-1 0 0,1-21 0,-1 21 16,1-21-16,-22 0 15,0-1-15,1 1 0,-1 0 0,-21 0 16,22 0-16,-22 0 0,-21-1 0,0-20 16,0 21-16,0 0 0,0-22 0,0 22 15,0 0-15,-21 0 0,-1 0 16,1 0-16,0 21 0,0 0 0,-21 0 15,20 0-15,-20 0 0,21 0 0,-21 21 16,-1 0-16,22 0 0,-21 0 16,21 22-16,-1-22 0,1 21 0,0-21 15,0 22-15,21-22 0,0 21 0,0-21 16,0 0-16,0 1 0,0-1 0,0 0 16,21-21-16,0 21 15,22-21-15,-22 0 0,0 0 0,0 0 16,21 0-16,-20 0 0,-1 0 0,21 0 15,-21-21-15,0 0 0,1 21 16,-1-21-16,0-1 0,0 1 0,0-21 16,-21 21-16,0 0 0,21-1 0,-21-20 15,0 21-15,22 0 0,-22 0 0,0-1 16,0 1-16,0 42 31,-22 1-31,22-1 0,-21 0 16,21 0-16,-21 0 0,21 0 15,0 22-15,0-22 0,0 0 16,0 0-16,0 0 0,0 1 0,0-1 16,0 0-16,0 0 0,0 0 0,21 0 15,0-21-15,1 22 0,-1-22 16,21 0-16,0 0 0,-20 0 0,41 0 16,-21 0-16,1 0 0,20-22 0,-20 22 15,20-21-15,1 0 0,-22 0 0,21 0 16,-20 0-16,-22-1 0,21-20 15,-21 21-15,1 0 0,-1-22 0,-21 22 16,0-21-16,0 21 0,0 0 0,0-1 16,0 1-16,-21 0 0,-1 0 15,1 21-15,0 0 0,0 0 16,0 0-16,-22 0 0,22 21 0,0 0 16,-21 0-16,21 1 0,-22-1 0,22 0 15,-21 21-15,21-21 0,-1 1 16,22-1-16,0 21 0,-21-21 0,21 0 15,0 1-15,0-1 0,21-21 16,1 0-16,-1 0 0,0 0 0,0 0 16,21 0-16,1 0 0,-22 0 15,21 0-15,-21-21 0,22-1 0,-22 22 16,0-21-16,21 0 0,-20 21 16,-1-21-16,-21 0 0,21 0 0,0-1 15,0 1-15,0 0 0,1 0 16,-22 0-16,21 21 0,-21-21 15,0 42 17,0 0-32,0 0 15,0 0-15,0 0 0,0 1 0,-21-1 16,-1 21-16,22-21 0,-21 22 0,0-22 16,0 21-16,21 0 0,-21 1 15,0 20-15,21-20 0,-22 20 0,22 1 16,0-1-16,-21 1 0,21-1 15,0 22-15,0-22 0,0 1 0,0 20 16,0-20-16,0 21 0,0-22 0,0 1 16,0 20-16,0-20 0,0-22 15,21 22-15,-21-22 0,0 21 0,0-41 16,0 20-16,0 0 0,0-21 0,0 1 16,-21-22-16,0 21 0,0-21 0,-21 0 15,20 0-15,1 0 0,-21 0 0,21-21 16,-22 21-16,1-22 0,0 1 0,21-21 15,-22 0-15,1 20 0,21-41 16,0 21-16,-22-22 0,43 1 16,0-1-16,0 1 0,0-22 0,0 21 15,0-20-15,21-1 0,1 0 0,20 22 16,-21-22-16,21 1 0,1 20 0,-1 1 16,0-1-16,1 1 0,-1-1 15,0 22-15,1-1 0,-1 1 0,-21 21 16,22-21-16,-22 20 0,0 1 15,0 0-15,0 0 0,0 0 0,1 0 16,-1-1-16,0 22 0,0-21 0</inkml:trace>
  <inkml:trace contextRef="#ctx0" brushRef="#br0" timeOffset="3144.1">8382 1185 0,'21'0'47,"0"0"-47,0 0 0,1-21 0,20 0 15,-21 21-15,21-21 0,-20 0 0,20 0 16,0-1-16,-21 1 0,22 0 16,-22 0-16,0 0 0,0 0 0,-21-1 15,0 1-15,-21 21 16,0 0-16,0 0 0,0 0 15,-22 0-15,1 21 0,21 1 16,-22-1-16,1 0 0,21 21 0,-21-21 16,20 22-16,1-1 0,21-21 0,0 0 15,0 22-15,0-22 0,0 0 16,0 0-16,0 0 0,0 1 0,21-22 16,1 21-16,20-21 0,-21 0 0,0 0 15,22 0-15,-22 0 0,21 0 0,-21 0 16,0 0-16,1 0 0,-1-21 15,0 21-15,0-22 0</inkml:trace>
  <inkml:trace contextRef="#ctx0" brushRef="#br0" timeOffset="4572.31">11303 1291 0,'21'0'15,"-21"-21"1,0 0-16,0 0 16,0 0-1,0-1 1,0 1-16,-21 21 0,21-21 16,-21 21-16,0 0 0,-1 0 15,1 0-15,0 0 0,0 0 0,0 0 16,0 0-16,-22 0 0,22 21 0,0-21 15,0 21-15,0-21 0,-1 22 0,1-1 16,0 0-16,0 0 0,0 21 16,0-20-16,21-1 0,-22 0 15,22 0-15,-21 21 0,21-20 0,0-1 16,0 0-16,0 0 0,0 0 0,0 0 16,0 1-16,21-1 15,1-21-15,-1 0 0,0 0 0,21 0 16,-21 0-16,22 0 0,-22 0 0,21-21 15,1-1-15,-1 1 0,-21 21 0,21-21 16,1 0-16,-1-21 0,0 20 16,1 1-16,-22-21 0,21 21 0,-21-22 15,22 1-15,-22 0 0,0-1 0,0 1 16,0-21-16,-21 20 0,22 1 16,-1-22-16,-21 22 0,21 0 15,-21-1-15,0 1 0,0 0 0,0 21 16,0-1-16,0 1 0,0 0 0,-21 42 31,21 0-31,-21 22 16,-1-1-16,1 0 0,0 22 0,0-1 15,21-20-15,-21 20 0,0 1 16,-1-1-16,1-20 0,21-1 0,0 21 16,0-41-16,0 20 0,0 0 0,0-21 15,0 1-15,0-1 0,0 0 0,0 0 16,21-21-16,1 21 15,-1-21-15,0 0 16,0 0-16,0 0 0,0-21 0,1 21 16,-1-21-16,0 0 0,0 0 0,0-1 15,0 1-15,-21 0 0,22 0 16</inkml:trace>
  <inkml:trace contextRef="#ctx0" brushRef="#br0" timeOffset="4951.5">11896 1228 0,'0'0'0,"0"21"16,0 0-1,21-21 1,0 0-16,21 0 0,-21 0 16,22-21-16,-1 0 0,-21 21 0,22-21 15,-1 21-15,0-22 0,-21 1 16,1 21-16,-1-21 0,0 0 0,-21 0 15,0 0-15,0-1 0,-21 1 16,0 21-16,-1 0 0,1 0 16,0 0-16,0 0 0,0 21 15,-22 1-15,22-1 0,-21 0 0,21 0 16,0 21-16,-1-20 0,1 20 16,0-21-16,21 21 0,0-20 15,0-1-15,0 0 0,0 0 0,0 21 16,0-20-16,21-1 0,0 0 15,1-21-15,20 0 0,-21 0 0,21 0 16,1 0-16,-1 0 0,0 0 16,1 0-16,-1 0 0,0-21 0,1 0 15,-22 21-15,21-22 0,1 1 0,-22 0 16,0 0-16</inkml:trace>
  <inkml:trace contextRef="#ctx0" brushRef="#br0" timeOffset="5616.18">12700 1164 0,'0'0'16,"0"-42"-1,-21 42 1,21 21-16,-21 0 16,21 0-16,-22 1 0,1-1 15,21 21-15,0-21 0,0 0 0,-21 1 16,21 20-16,0-21 0,-21 0 16,21 0-16,0 1 0,0-1 15,0 0-15,0 0 16,-21-21-1,21-21 1,-21 21 0,21-21-16,0 0 0,0-1 15,0-20-15,0 21 0,21 0 16,0 0-16,-21-1 0,21-20 0,0 21 16,0 0-16,1 0 0,-1-1 15,21 1-15,-21 0 0,22 0 0,-22 0 16,21 21-16,-21 0 0,22 0 0,-22 0 15,21 0-15,-21 21 0,22 0 16,-22 0-16,0 0 0,0 1 0,0-1 16,-21 0-16,0 0 0,0 0 0,0 22 15,0-22-15,0 0 0,0 0 0,-21 0 16,0 0-16,0-21 0,21 22 16,-21-1-16,-1-21 0,1 0 15,0 0 1,21-21-1,0-1-15,0 1 16,21 0-16,0 0 0,1 0 16,-1 0-16,0-1 0,21-20 0,-21 21 15,22-21-15,-22 20 0,21 1 0,1 0 16,-22 0-16,21 0 0,0 21 16,-20 0-16,-1 0 0,21 0 0,-21 21 15,-21 0-15,21 0 0,-21 0 0,0 1 16,0 20-16,0-21 0,0 0 0,0 22 15,-21-22-15,0 0 0,0 0 16,0 21-16,0-20 0,-1-1 16,1-21-16,0 21 0,0 0 0,21 0 15,0-42 32,21 0-47,0 0 0</inkml:trace>
  <inkml:trace contextRef="#ctx0" brushRef="#br0" timeOffset="6047.93">13928 1164 0,'0'-21'0,"0"0"16,-22 21-16,1 0 0,0 0 15,0 0-15,0 21 0,21 0 16,-21 0-16,-1 1 0,1-1 15,0 0-15,21 21 0,-21-21 0,0 22 16,21-22-16,-21 21 0,21-21 0,0 1 16,0-1-16,0 21 0,0-21 0,0 0 15,21 1-15,0-1 16,0-21-16,0 0 0,22 21 0,-22-21 16,21 0-16,-21 0 0,22 0 0,-1 0 15,0-21-15,-21 21 0,22-21 16,-1-1-16,-21 1 0,22 0 0,-22 0 15,0-21-15,0 20 0,0-20 16,-21 0-16,0-1 0,0 1 0,0 0 16,0-1-16,0 22 0,-21-21 0,0 21 15,-21 0-15,20-1 0,1 1 16,-21 21-16,21 0 0,-22 0 0,22 0 16,-21 21-16,21 1 0,0-1 0,-22 0 15,22 0-15,0 0 0,0 0 0,0 1 16,-1-1-16,1 0 0,21 0 15,0 0-15,0 0 0,0 1 0,0-1 16</inkml:trace>
  <inkml:trace contextRef="#ctx0" brushRef="#br0" timeOffset="7439.33">5609 4149 0,'0'-21'16,"0"-1"15,21 22-15,0-21-1,-21 0-15,0 0 16,0 0 0,0 0-1,-21 21-15,0 0 0,21-22 0,-21 22 16,0 0-16,0 0 0,-22 0 15,22 0-15,-21 22 0,21-22 0,-22 21 16,1 0-16,21 21 0,-22-21 0,1 22 16,21-1-16,-21-21 0,20 22 15,-20-1-15,21 0 0,0 1 0,0-1 16,-1 0-16,22 1 0,0-22 0,0 21 16,0 0-16,0-20 0,22-1 15,-1 21-15,21-21 0,-21 0 16,22 1-16,-1-22 0,0 21 0,1-21 15,-1 0-15,0 0 0,1 0 0,-1 0 16,21 0-16,-20 0 0,-1-21 16,0-1-16,-20 1 0,20 0 0,-21 0 15,21 0-15,-20 0 0</inkml:trace>
  <inkml:trace contextRef="#ctx0" brushRef="#br0" timeOffset="7724.17">6329 3789 0,'0'0'0,"0"-21"0,0 0 16,0-1-16,0 1 0,0 0 0,-21 21 15,-1 0-15,1 21 16,0 0-16,21 1 16,-21 20-16,21-21 0,-21 21 0,21 22 15,0-1-15,-21-20 0,21 20 0,-22 1 16,1-1-16,21 1 0,0-1 15,-21-20-15,0-1 0,0 0 0,21 1 16,-21-1-16,21 0 0,-22-21 0,22 1 16,0 20-16,0-21 0,0 0 15,22-21 1,-1-21 0,0 0-16,0 21 0,0-21 0</inkml:trace>
  <inkml:trace contextRef="#ctx0" brushRef="#br0" timeOffset="8931.99">6879 4424 0,'0'-21'0,"0"42"0,21-42 0,0 0 16,-21-1-16,0 1 0,0 0 0,0 0 15,0 0-15,0-22 0,0 22 16,0-21-16,0 21 0,-21-22 0,21 22 15,-21 0-15,0 21 0,0-21 0,0 21 16,-1 0-16,1 0 0,0 21 0,0 0 16,-21 22-16,20-22 0,1 21 15,-21 0-15,21 1 0,0-1 0,-22 0 16,22 1-16,0-1 0,0 0 0,21 1 16,0-22-16,0 0 0,0 21 15,0-20-15,0-1 0,0 0 16,21-21-16,0 0 0,21 0 15,-20 0-15,-1 0 0,21-21 16,-21 0-16,22 21 0,-1-22 0,-21 1 16,21 0-16,-20-21 0,-1 21 15,21-22-15,-21 22 0,0-21 0,-21-1 16,22 1-16,-22 0 0,21-1 0,-21 1 16,0 21-16,0 0 0,0 0 15,0-1-15,0 1 0,0 42 16,-21 1-16,21-1 15,0 21-15,0-21 0,0 22 0,-22-1 16,22-21-16,0 21 0,0 1 16,0-22-16,0 21 0,0-21 0,0 1 15,0 20-15,0-21 0,0 0 16,22-21-16,-1 21 0,-21 1 0,21-22 16,0 0-16,0 0 0,22 0 15,-22 0-15,0 0 0,21 0 0,-21-22 16,1 1-16,20 0 0,-21 0 0,21 0 15,1 0-15,-22-22 0,21 22 0,1-21 16,-1-1-16,-21 1 0,21 0 16,-20-1-16,-1 22 0,0-21 15,0 21-15,-21 0 0,0-1 0,0 1 0,-21 42 32,21 1-32,-21-1 15,0 0-15,21 0 0,0 21 0,-22-20 16,22-1-16,0 21 0,0-21 0,0 22 15,0-22-15,0 0 0,0 21 0,0-21 16,22 1-16,-1-1 0,0 0 16,0 0-16,-21 0 0,21-21 15,-21 21-15,-21-21 32,0-21-17,0 21-15,0-21 0,-1 21 0,-20-21 16,21 21-16,0-21 0,0 21 0,-1 0 15,1 0-15,0 0 0,0 0 16,0 0-16,21 21 16,0 0-16,0 0 15,0 0-15,0 1 0,21-22 16,0 21-16,21-21 0,-20 0 0,-1 21 16,0-21-16,21 0 0,-21 0 15,22 0-15,-1 0 0,0 0 0,1 0 16,-1-21-16,0 0 0,1 21 0,20-22 15,-20 1-15,-1 0 0,0 0 0,1 0 16,-1-22-16,0 22 0,1-21 16,-22 21-16,0-22 0,0 1 15,-21 21-15,0-21 0,0-1 0,0 22 16,0 0-16,0 0 0,0 0 0,0-1 16,-21 22-16,0 0 0,0 0 15,-1 0-15,1 22 0,0-1 16,21 0-16,-21 0 0,21 21 0,0-20 15,0-1-15,0 21 0,0-21 0,0 22 16,21-1-16,0-21 0,0 0 16,1 22-16,-1-22 0,0 0 0,0 0 15,-21 0-15,21 0 0,-21 1 16,0-1-16,0 0 0,0 0 16,-21-21-1,0 0-15,0 0 0,0 0 16,-1 0-16,1 0 0,0 0 0,0-21 15,0 21-15,21-21 0,-21 21 16,21-21-16,-22 21 0,22-22 0,0 1 16,0 0-16,0 0 15</inkml:trace>
  <inkml:trace contextRef="#ctx0" brushRef="#br0" timeOffset="10496.61">10562 3810 0,'0'0'0,"21"-21"0,0 0 16,1 21-16,-22-21 0,21 21 15,0-22-15,0 22 0,0-21 16,-21 0-16,21 21 0,1-21 0,-1 21 15,-21-21-15,0 0 0,-43-1 32,22 22-32,-21 0 0,0 0 0,-1 0 15,1 0-15,-22 22 0,1-22 16,21 21-16,-22 0 0,1 0 0,20 0 16,-20 0-16,20 1 0,1-1 0,21 0 15,0 0-15,0 0 0,21 0 16,0 22-16,0-22 0,0 21 0,0-21 15,21 22-15,0-22 0,21 21 0,-21-21 16,22 22-16,-1-22 0,0 21 16,1 1-16,-22-22 0,21 0 0,1 21 15,-22-21-15,0 22 0,0-22 16,0 0-16,-21 0 0,0 0 0,0 1 16,-21-1-16,-21 0 0,21-21 15,-22 0-15,-20 21 0,20-21 0,-20 0 16,-1 0-16,-20 0 0,20 0 15,1 0-15,-1-21 0,22 0 0,-22 21 16,22-21-16,0-1 0,21 1 0,-1 0 16,1 0-16,0 0 0,21 0 15,-21-1-15,21 1 0,0 0 0,0 0 16,21 0-16,0 21 0,0 0 16,22 0-16,-22 0 0,21 0 0,1 0 15,-1 0-15,0 0 0,22 0 16</inkml:trace>
  <inkml:trace contextRef="#ctx0" brushRef="#br0" timeOffset="11628.48">11049 4339 0,'0'0'0,"21"0"0,-21-21 0,0 0 16,0 0-16,0 0 0,0-1 15,0 1-15,-21 0 0,0 0 0,0 0 16,-1 0-16,-20-1 0,21 22 16,0-21-16,0 21 0,-1 0 15,1 0-15,-21 0 0,21 21 0,0-21 16,-22 22-16,22-1 0,0 21 0,0-21 16,0 22-16,-1-22 0,1 21 0,21 0 15,0-20-15,0 20 0,0-21 16,0 0-16,0 0 0,0 1 0,0-1 15,21 0-15,1-21 0,-1 0 0,0 21 16,0-21-16,21 0 0,-20 0 0,20 0 16,-21-21-16,21 21 0,-20-21 15,20 0-15,0 21 0,-21-22 0,1 1 16,20 0-16,-21-21 0,0 21 0,0-1 16,-21-20-16,0 21 0,0 0 15,0-22-15,0 22 0,0 0 0,0 0 16,0 42-1,-21 0 1,21 22-16,0-22 0,0 0 16,0 0-16,0 21 0,0-20 0,0-1 15,0 0-15,0 0 0,21 0 16,-21 0-16,22-21 0,-1 22 0,0-22 16,0 0-16,0 0 0,0 0 0,1 0 15,20 0-15,-21 0 0,21 0 0,-20 0 16,-1-22-16,0 1 0,0 0 15,0 21-15,0-21 0,-21-21 16,22 20-16,-22 1 0,0 0 0,0-21 16,0 21-16,0-1 0,0 1 0,0 0 15,0 0-15,0 42 16,0 0 0,-22 0-16,22 22 0,0-22 15,0 0-15,-21 21 0,21-20 0,0-1 16,0 0-16,-21 0 0,21 0 0,0 0 15,0 1-15,0-1 0,-21 0 16,0-21 0,21-21 15,0 0-31,0-1 0,0 1 16,0 0-16,21-21 0,0 21 15,0-1-15,0-20 0,1 21 0,-1-21 16,0 20-16,0 1 0,0 0 0,0 0 15,1 21-15,-1 0 0,0 0 0,0 0 16,0 0-16,0 0 0,1 0 16,-1 21-16,-21 0 0,21 0 0,0 1 15,0-1-15,-21 21 0,0-21 0,0 0 16,0 1-16,0-1 0,0 0 0,0 0 16,0 0-16,0 0 0,-21 1 15,0-22 1,0 0-1,0 0-15,21-22 16,0 1-16,0 0 0,0 0 16,21 0-16,0 0 0,0-1 0,0-20 15,0 21-15,22-21 0,-22 20 16,21-20-16,-21 21 0,22-21 16,-22 20-16,21 22 0,1-21 0,-22 21 0,21 0 15,-21 0-15,0 21 0,22-21 0,-22 22 16,0-1-16,0 21 15,0-21-15,-21 0 0,0 22 0,0-22 16,0 21-16,0-21 0,0 1 0,0 20 16,-21-21-16,0 0 0,21 0 0,-21 1 15,0-22-15,21 21 0,0 0 0,-21-21 16,21-21 31,21 0-47,0 21 0</inkml:trace>
  <inkml:trace contextRef="#ctx0" brushRef="#br0" timeOffset="11932.3">12594 4106 0,'0'-21'0,"0"42"0,21-63 16,-21 21-16,0 42 16,0 0-1,0 0-15,0 22 0,0-22 16,0 21-16,0 1 0,0-1 0,0 0 15,0 22-15,-21-22 0,21 0 0,0 22 16,0-22-16,0 22 0,0-1 0,0 1 16,-21 20-16,21-20 0,-21 21 0,0-22 15,-1 1-15,1-1 16,0 1-16,0-1 0,0 1 0,0-1 0,-1-21 16,-20 1-16,42-1 0,-21-21 15,0 22-15,21-22 0,-21-21 0,21 21 16,0-42-1,0 0-15,21-1 0,0 1 16,-21-21-16,21 21 0,0-22 0,0 1 16,22 0-16,-22-22 0,0 1 0,0 20 15</inkml:trace>
  <inkml:trace contextRef="#ctx0" brushRef="#br0" timeOffset="12203.66">12658 4509 0,'0'-64'0,"0"128"0,0-170 0,0 63 0,0 1 16,0 0-16,0-1 0,21 22 0,-21-21 15,21 21-15,-21-22 0,21 22 16,0 0-16,0 0 0,1 0 16,-1 0-16,21 21 0,-21 0 0,22 0 15,-22 0-15,21 0 0,-21 21 0,0 0 16,1 0-16,-22 0 0,0 22 0,0-22 16,0 21-16,-22-21 0,-20 22 15,21-1-15,0-21 0,-22 0 0,22 22 16,-21-22-16,0 0 0,20-21 0,1 21 15,-21 0-15,21-21 0,0 0 0,21 21 16,-22-21-16,22-21 31,0 0-31,22 21 0,-1-21 16,21 0-16,-21-22 0</inkml:trace>
  <inkml:trace contextRef="#ctx0" brushRef="#br0" timeOffset="12504.49">13631 3366 0,'0'0'15,"0"-22"-15,0 1 0,-21 42 32,21 1-32,-21-1 0,0 21 15,0 0-15,-1 1 0,1-1 0,0 0 16,-21 22-16,21-1 0,-1 1 15,1-1-15,0-20 0,0 20 0,0 1 16,21-1-16,-21-20 0,21 20 0,-22-21 16,22 1-16,0-22 0,0 21 0,0-21 15,0 1-15,0-1 0,0 0 16,22-21 0,-1-21-1,0 21-15,0-21 0,0-1 0,0 1 16,-21 0-16,22 0 0</inkml:trace>
  <inkml:trace contextRef="#ctx0" brushRef="#br0" timeOffset="12852.43">13483 4191 0,'21'21'16,"0"-21"0,1 0-1,-1 0-15,0 0 0,0 0 0,21 0 16,-20 0-16,-1 0 0,0 0 0,21-21 15,-21 21-15,1-21 0,-1 0 0,0 0 16,0 21-16,-21-22 0,0 1 16,0 0-16,0 0 0,0 0 15,-21 21-15,0 0 16,0 0-16,-1 0 0,-20 21 0,21 0 16,-21 0-16,20 0 0,1 1 15,0 20-15,0-21 0,0 21 0,0-20 16,21 20-16,0-21 0,0 21 0,0-20 15,0-1-15,0 0 0,0 0 0,0 0 16,21 0-16,0 1 0,0-22 0,0 0 16,0 0-16,1 0 0,-1 0 15,0 0-15,21 0 0,-21 0 0,1 0 16,20-22-16,-21 1 0,21 0 0,1 0 16,-22 0-16,21 0 0,1-22 15</inkml:trace>
  <inkml:trace contextRef="#ctx0" brushRef="#br0" timeOffset="13875.69">15663 3471 0,'0'-21'15,"21"0"1,-21 0-16,0 0 0,0 0 16,0-1-16,0 1 15,0 0-15,-21 21 16,0 0-1,0 0-15,-21 0 0,20 0 0,-20 0 16,0 0-16,-22 21 0,22 0 0,-22-21 16,22 22-16,-21-1 0,20 0 15,1 0-15,0-21 0,20 21 0,-20 0 16,21-21-16,0 22 0,0-22 0,21 21 16,0 0 15,21-21-31,0 0 0,0 0 0,0 21 15,22-21-15,-1 0 0,-21 21 0,21-21 16,-20 21-16,20-21 0,-21 22 0,0-1 16,0-21-16,1 21 0,-1 0 15,0 0-15,-21 0 0,21-21 0,-21 22 16,0-1-16,0 0 0,0 0 0,0 0 16,-21 0-16,0 1 0,0-1 0,-22-21 15,22 21-15,0 0 0,-21-21 16,-1 21-16,22-21 0,-21 0 0,21 0 15,-22 0-15,22 0 0,0 0 0,0 0 16,42-21 15,0 21-31,0-21 16,0 21-16,22 0 0,-22 0 0,21-21 16,-21 21-16,22 0 0,-22 0 0,0 0 15,0 0-15,0 0 0,-21 21 16,0 0-16,0 0 0,0 0 15,0 22-15,0-22 0,-21 21 0,0-21 16,0 22-16,-21-1 0,20 0 16,-20 1-16,0-1 0,-1 0 0,22 1 0,-21-22 15,21 21-15,0-21 16,-1 22-16,22-22 0,-21 0 0,21 0 16,0 0-16,0 1 0,21-1 15,1-21-15,20 0 0,-21 0 0,21 0 16,1 0-16,-22 0 0,21 0 0,1 0 15,-1 0-15,0 0 0,1 0 16,-22-21-16,0 21 0,0 0 0,0-22 16,0 22-16,1 0 0,-22-21 0,0 0 62</inkml:trace>
  <inkml:trace contextRef="#ctx0" brushRef="#br0" timeOffset="14472.06">9419 6879 0,'0'0'0,"0"-21"0,21 0 16,-21 0-16,0 42 31,0 0-31,0 0 0,0 22 16,0-1-16,0 0 0,0 1 15,0 20-15,0-21 0,0 22 0,0-1 16,-21-20-16,21 20 0,-21-20 0,0-1 15,21 21-15,0-20 0,-21-1 0,21-21 16,-22 22-16,22-22 0,-21 0 0,21 0 16,0 0-16,0 0 0,0-42 31,0 0-15,0-21-16,0 21 0</inkml:trace>
  <inkml:trace contextRef="#ctx0" brushRef="#br0" timeOffset="14751.9">9334 7070 0,'0'0'0,"0"-43"0,0 1 16,0 21-16,0-21 0,0 20 0,22-20 15,-1 21-15,0 0 0,0 0 0,0 21 16,0-22-16,22 22 0,-1 0 0,22 0 16,-22 0-16,21 0 0,1 22 15,-1-22-15,-20 21 0,20 0 0,-42 21 16,22-21-16,-22 1 0,-21 20 0,0-21 15,-21 21-15,0-20 0,-22-1 0,1 0 16,-22 0-16,22 0 0,-21 0 0,-1 1 16,1-1-16,20 0 15,-20-21-15,20 0 0,1 21 0,21-21 16,0 0-16,0 0 0,42 0 31,21 0-31,-21-21 0,22 21 0,-22 0 16,21-21-16</inkml:trace>
  <inkml:trace contextRef="#ctx0" brushRef="#br0" timeOffset="15183.65">10626 7091 0,'0'0'0,"21"0"0,0-21 0,-21 0 15,0-1 1,-21 22-16,0-21 15,-1 21-15,1 0 0,0 0 16,0 0-16,0 0 0,0 0 16,-22 0-16,22 21 0,0 1 0,0-22 15,0 21-15,-1 0 0,1 0 0,0 21 16,21-20-16,0-1 0,0 0 0,0 0 16,0 0-16,0 0 0,21 1 0,0-1 15,22 0-15,-22 0 0,0 0 16,21 0-16,1-21 0,-22 22 0,0-1 15,21 0-15,-20 0 0,20 0 16,-21 0-16,0 1 0,-21-1 0,0 0 16,0 0-16,0 0 15,-21-21-15,0 0 0,0 0 0,-22 21 16,1-21-16,0 0 0,-1 0 16,1 0-16,0 0 0,-1 0 0,22 0 15,-21 0-15,21 0 0,0 0 0,-1-21 16,1 21-16,0 0 0,21-21 15,21 21 1,0 0-16,1-21 0,-1 21 16,0-21-16,0 21 15,21-21-15</inkml:trace>
  <inkml:trace contextRef="#ctx0" brushRef="#br0" timeOffset="15435.51">11176 7049 0,'0'0'16,"0"-22"-16,0 1 0,0 42 31,0 1-31,0 20 0,0-21 16,0 21-16,0-20 0,0 20 16,0 0-16,0 1 0,21-1 15,-21 0-15,0-21 0,21 22 0,-21-22 16,21 21-16,-21-21 0,0 1 0,0-1 15,0 0-15,0 0 0,0-42 47,22 21-47</inkml:trace>
  <inkml:trace contextRef="#ctx0" brushRef="#br0" timeOffset="15693.36">11747 7006 0,'0'-21'16,"0"42"-16,-21-42 16,0 42-16,0 0 15,0 1-15,-22-1 0,22 21 16,0-21-16,-21 22 0,-1-1 0,22 0 16,-21 1-16,0-1 0,20 0 0,-20-21 15,21 22-15,0-22 0,0 21 0,-1-21 16,1 1-16,0-1 0,21 0 0,0 0 15,21-21 17,22 0-32,-22 0 0,0-21 15,0 21-15,21-21 0,1 0 0</inkml:trace>
  <inkml:trace contextRef="#ctx0" brushRef="#br0" timeOffset="16363.97">12128 7091 0,'-21'0'16,"0"21"-1,21 0-15,-21 0 0,0 1 16,0-1-16,21 21 0,-22-21 0,1 22 16,21-22-16,-21 0 15,21 21-15,0-21 0,-21 1 0,21 20 16,-21-21-16,21 0 0,0 0 0,-21-21 15,21 22-15,0-1 16,0-42 15,0-1-31,0 1 16,0 0-16,0 0 0,0 0 0,0-22 16,0 22-16,0-21 0,21 0 0,0-1 15,0 1-15,0 21 0,0-22 0,22 1 16,-22 21-16,0 0 0,21 0 0,-20 21 15,20-22-15,-21 22 16,0 0-16,22 0 0,-22 0 0,0 22 16,0 20-16,-21-21 0,0 0 15,21 22-15,-21-22 0,0 21 0,0 0 16,0-20-16,-21 20 0,0-21 0,21 21 16,-21-20-16,21-1 0,-21 0 15,21 0-15,0 0 0,-22-21 0,22 21 16,-21-21-16,21-21 31,0 0-31,0 0 0,0 0 16,0 0-16,21-22 0,1 22 0,20-21 15,-21-1-15,21 1 16,1 0-16,-1-1 0,0 1 0,1 21 16,-1-21-16,0 20 0,1 22 0,-1 0 15,0 0-15,-20 0 0,20 0 0,-21 0 16,0 22-16,-21 20 0,0-21 0,0 21 15,0-20-15,0 20 0,0 0 16,0 1-16,0-1 0,-21-21 0,0 21 16,0 1-16,0-22 0,-1 0 0,1 21 15,21-20-15,-21-1 0,0-21 16,0 21-16,21 0 0,-21-21 16,21-21-1</inkml:trace>
  <inkml:trace contextRef="#ctx0" brushRef="#br0" timeOffset="16880">14795 6160 0,'0'0'0,"0"-22"0,-21 1 16,0 21-16,0 0 0,-21 0 16,-1 0-16,1 0 0,0 0 0,-22 21 15,1 1-15,-1 20 0,22 0 0,-22 1 16,1 20-16,-1 22 0,1-1 0,-1 1 15,22 0-15,0-1 0,-22 22 0,22-21 16,-1 0-16,22 20 0,0-20 16,0 0-16,21-1 0,0 1 0,0-21 15,0-1-15,21 1 0,0-1 0,0-21 16,22 22-16,-1-43 0,0 21 16,1 1-16,-1-22 0,0 0 0,1-21 15,-1 0-15,0 0 0,1 0 0,-1-21 16,0 0-16,1 0 0,-1-1 0</inkml:trace>
  <inkml:trace contextRef="#ctx0" brushRef="#br0" timeOffset="17288.83">15367 6816 0,'21'-21'0,"-42"42"15,63-64-15,-42 22 0,0 0 0,0 0 16,0 0-16,-21 0 0,-21 21 0,21 0 15,-22 0-15,22 0 0,-21 0 16,-22 0-16,22 0 0,0 0 16,-1 21-16,1 0 0,0 0 0,20 0 15,-20 0-15,21 22 0,0-22 0,0 0 16,-1 21-16,22-20 0,0 20 0,0-21 16,0 0-16,0 22 0,22-22 0,-1 0 15,0 21-15,0-21 0,21 22 16,-20-22-16,20 0 0,0 0 0,-21 0 15,22 22-15,-22-22 0,21 0 0,-21-21 16,1 21-16,-22 0 0,0 1 16,0-1-16,-22-21 0,1 21 15,-21-21-15,0 0 0,-1 0 16,1 0-16,0 0 0,-22 0 0,22 0 16,-1 0-16,1 0 0,21 0 15,-21 0-15,20-21 0,1 21 0,21-21 16,0-1-1,0 1-15,21 21 0,1-21 0,20 21 16,-21-21-16,21 0 0,1 0 0</inkml:trace>
  <inkml:trace contextRef="#ctx0" brushRef="#br0" timeOffset="17519.7">15600 6900 0,'0'0'0,"63"-84"15,-63 63 1,0-1-16,0 1 0,0 0 0,0 42 31,0 0-31,-21 1 0,0 20 0,0-21 16,21 21-16,-21 1 0,-1-1 0,22 0 15,-21 1-15,0-1 0,0 0 16,21 1-16,-21-1 0,21 0 0,-21-20 16,21 20-16,-22-21 0,22 0 0,0 0 15,0 1-15,0-1 0,22-21 16,-1 0-1,0 0-15</inkml:trace>
  <inkml:trace contextRef="#ctx0" brushRef="#br0" timeOffset="17679.61">15346 7197 0,'0'0'0,"0"-21"15,21 21 1,0 0-1,0 0-15,0 0 0,1 0 0,-1 0 16,21 0-16,-21-22 0,22 22 16,-22 0-16,21 0 0,0 0 0,-20 0 15</inkml:trace>
  <inkml:trace contextRef="#ctx0" brushRef="#br0" timeOffset="18132.46">15854 7176 0,'0'0'0,"-21"0"0,21-22 16,0 1-16,0 0 16,0 0-16,0 0 15,21 0-15,0 21 0,0 0 16,0 0-16,0 0 0,1 0 0,-1 0 16,21 0-16,-21 21 0,0 0 15,1 0-15,-1 0 0,0 0 0,0 1 16,-21 20-16,0-21 0,0 21 0,0-20 15,0 20-15,0-21 0,0 0 0,-21 22 16,0-22-16,0 0 0,-1 0 16,1-21-16,0 21 0,0 0 0,0-21 15,0 0-15,-1 0 16,22-21 0,0 0-16,0 0 0,0 0 0,22 0 15,-1-1-15,0 1 0,0-21 0,21 21 16,-20-22-16,20 22 0,-21-21 15,21 0-15,1-1 0,-22 22 16,21-21-16,1 21 0,-22-1 0,21 22 16,-21-21-16,0 21 0,1 0 0,-1 0 15,0 0-15,0 0 0,-21 21 16,0 1 0,0-1-16,0 0 15,21-21 1</inkml:trace>
  <inkml:trace contextRef="#ctx0" brushRef="#br0" timeOffset="18348.33">16637 7049 0,'0'0'0,"0"21"31,0 0-15,-21 0-16,0 0 0,21 0 0,0 1 15,-22-1-15,1 21 0,0-21 16,21 0-16,-21 1 0,21-1 0,0 0 15,-21 0-15,21 0 0,0 0 0,-21-21 16,21 22-16,0-1 0,0-42 47,0-1-31,21 1-16,-21 0 0</inkml:trace>
  <inkml:trace contextRef="#ctx0" brushRef="#br0" timeOffset="18504.24">16637 6943 0,'0'-21'0,"0"42"0,0-85 0,0 43 16,0 0-16,0 0 0,0 0 0,0-1 15,0 1 1,21 21 0,-21 21-1,21-21-15,0 22 0,1-22 16,-22 21-16,21 0 0</inkml:trace>
  <inkml:trace contextRef="#ctx0" brushRef="#br0" timeOffset="18952.5">16997 7006 0,'0'0'0,"-21"0"15,-1 0-15,22 21 16,0 1-16,-21-22 0,21 21 15,-21 0-15,21 0 0,-21 21 0,21-20 16,-21-1-16,21 0 0,0 21 0,0-21 16,-21 1-16,-1-1 0,22 0 0,-21-21 15,21 21-15,-21 0 16,21-42 15,0 0-31,0 0 0,0 0 16,0-1-16,21-20 0,0 21 0,1-21 15,-1 20-15,21-20 0,-21 21 0,22-21 16,-1 20-16,0 1 0,1-21 0,-22 21 16,21 21-16,0-21 0,1 21 0,-22 0 15,21 0-15,-21 0 0,1 21 16,-1 0-16,-21 0 0,0 0 0,0 0 16,0 1-16,0 20 0,0-21 0,0 21 15,0-20-15,0-1 0,0 21 16,-21-21-16,-1 0 0,22 22 0,-21-22 15,21 0-15,0 0 0,0 0 16,21-21 15,1 0-31,20 0 0,-21 0 0,21-21 16,1 21-16</inkml:trace>
  <inkml:trace contextRef="#ctx0" brushRef="#br0" timeOffset="19546.16">17907 7133 0,'0'0'0,"21"-21"0,-21 0 0,0-21 15,0 20-15,0 1 0,0 0 16,0 0-16,0 0 0,0 0 0,-21 21 16,0 0-16,0 0 0,-1 0 0,1 0 15,-21 21-15,21 0 0,-22 0 0,22 0 16,-21 0-16,21 1 0,-22-1 0,22 21 16,0-21-16,0 22 0,0-22 0,21 0 15,0 0-15,0 21 0,0-20 16,0-1-16,21 0 0,0-21 15,21 0-15,-20 0 0,-1 0 0,21 0 16,-21 0-16,0 0 0,1 0 0,20-21 16,-21 21-16,0-21 0,0-1 15,1 1-15,-22 0 0,21 0 0,0-21 16,-21 20-16,21 1 0,-21 0 16,0 0-16,0 0 0,0 0 15,0 42 1,-21 0-1,0-21-15,0 42 0,-1-21 0,22 1 16,-21-1-16,0 21 0,0 0 0,0-20 16,0 20-16,-1 0 0,1 22 15,21-22-15,0 22 0,0-22 0,0 21 16,0 22-16,0-21 0,0-1 0,0 22 16,0-1-16,0-20 0,0 21 15,0-1-15,0-20 0,0-1 0,0 1 16,0-1-16,0-20 0,-21 20 0,0-42 15,0 22-15,0-22 0,-1 0 0,1 0 16,-21-21-16,21 0 0,0 0 0,-1 0 16,1-21-16,0 0 0,0 0 0,0-1 15,0 1-15,-1-21 0,1 21 0,21-22 16,0 1-16,0 0 0,0-1 16,0-20-16,0 21 0,0-22 0,0 22 15,21-22-15,1 1 0,20 20 0,-21-20 16,21 21-16,1-1 0,-1 1 0,0 0 15,1-1-15,-1 22 0,0-21 16,1-1-16,-1 22 0,-21-21 0,22 21 16,-1-22-16</inkml:trace>
  <inkml:trace contextRef="#ctx0" brushRef="#br0" timeOffset="20221.84">18500 6562 0,'0'-21'0,"21"-1"16,0 22-16,0 0 15,0 0-15,0-21 16,1 21-16,-1 0 0,21 0 0,-21-21 15,0 21-15,1 0 0,-1 0 0,0 0 16,0 0-16,-42 0 31,0 0-31,0 0 16,-22 0-16,22 0 0,-21 0 0,21 0 16,-22 0-16,22 0 0,-21 0 0,21 0 15,-1 0-15,-20 0 0,21 0 0,0 21 16,0-21-16,21 21 0,-22-21 15,22 22-15,-21-1 0,0 0 16,21 0-16,0 21 0,0-20 16,0-1-16,0 0 0,-21 21 0,21-21 15,-21 1-15,21 20 0,0-21 0,0 21 16,0-20-16,-21 20 0,21 0 16,0-21-16,-22 22 0,22-22 0,0 21 15,0 1-15,0-22 0,0 0 0,0 21 16,0-21-16,0 1 0,0-1 0,0 0 15,0 0-15,0 0 0,22-21 16,-1 21-16,0-21 16,0 0-16,0 0 0,0 0 0,1 0 15,20-21-15,-21 21 16,21-21-16,-20 0 0,20 0 0,0 0 16,1-1-16,-1 1 0</inkml:trace>
  <inkml:trace contextRef="#ctx0" brushRef="#br0" timeOffset="20643.93">19177 6710 0,'0'0'0,"0"-21"0,21 0 15,0 21-15,0-22 16,22 22-16,-22-21 16,0 21-16,21 0 0,1 0 0,-1 0 15,-21 0-15,22 0 0,-1 0 16,0 0-16,-21 0 0,1 0 0,-1 0 15,0 0-15,-21 21 0,0 1 0,0-1 16,0 0-16,0 0 16,-21 0-16,0 0 0,-1 1 0,22-1 15,-21 21-15,0-21 0,0 0 0,21 1 16,0-1-16,-21 21 0,0-21 0,21 0 16,-22 1-16,22 20 0,0-21 0,0 21 15,0-20-15,0-1 0,0 21 16,-21-21-16,21 0 0,0 22 0,0-22 15,-21 0-15,21 0 0,0 0 16,-21 1-16,0-22 0,0 21 16,-1-21-16,1 0 15,0 0-15,0 0 0,0 0 16,0 0-16,-1 0 0,1 0 0,0 0 16,0 0-16,0 0 15,21-21-15,0-1 16,0 1-16,0 0 15</inkml:trace>
  <inkml:trace contextRef="#ctx0" brushRef="#br0" timeOffset="21364.05">21040 7091 0,'21'0'0,"-42"0"0,63 0 16,-42-21-16,21 0 16,0-1-16,0 1 0,-21 0 15,0 0-15,0 0 16,0 0-16,0-1 0,0 1 0,0 0 0,0 0 15,0 0-15,0 0 0,-21 21 16,0 0-16,0 0 0,0 0 16,-22 0-16,22 21 0,-21-21 0,21 42 15,-22-21-15,1 0 0,0 22 16,21-22-16,-22 21 0,1 1 0,21-1 16,0 0-16,-22 1 0,43-22 0,0 21 15,0 0-15,0-20 0,0-1 0,0 0 16,0 0-16,21 0 0,1 0 0,-1-21 15,21 0-15,-21 0 0,22 0 0,-1 0 16,-21 0-16,21-21 16,1 21-16,-1-21 0,0 0 0,-20 0 0,20 0 15,-21-22-15,21 22 0,-20-21 16,20-1-16,-21 22 0,0-21 0,0 0 16,1 20-16,-22-20 0,0 21 0,21 0 15,-42 42 1,-1-21-1,1 42-15,21-21 0,-21 1 0,0 20 16,0-21-16,21 21 0,-21 1 0,21-22 16,0 21-16,0-21 0,0 22 0,0-22 15,0 0-15,0 0 0,0 0 0,0 1 16,21-22-16,0 0 0,0 0 16,0 0-16,0 0 0,1 0 0,-1 0 15,0 0-15,21-22 0</inkml:trace>
  <inkml:trace contextRef="#ctx0" brushRef="#br0" timeOffset="21699.87">22077 6456 0,'0'0'0,"0"-21"0,21-22 0,-21 22 0,0 0 15,0 0-15,21 42 16,-21 0-1,21 0-15,0 1 0,-21 20 16,22 0-16,-1 1 0,0 20 16,0-21-16,-21 22 0,0-1 0,21-20 15,-21 20-15,21 22 0,-21-22 0,0 1 16,0-1-16,0 1 0,-21-1 0,0 1 16,0-1-16,-21-20 0,-1-1 15,1 0-15,0 1 0,-1-1 0,-20-21 16,20 0-16,-20 22 0,21-22 0,-22 0 15,22-21-15,-1 21 0,1-21 0,21 21 16,-21-21-16,20 0 0,1 0 16,0 0-16,0 0 15</inkml:trace>
  <inkml:trace contextRef="#ctx0" brushRef="#br0" timeOffset="22672.38">10033 8530 0,'0'0'16,"0"-21"-16,0 0 0,-21 0 16,-22 21-16,22-21 0,-21 21 0,21 0 15,-22 0-15,-20 0 0,21 0 16,-1 0-16,1 0 0,0 0 0,-1 21 15,1-21-15,0 21 0,20 0 0,1-21 16,0 21-16,21 0 0,0 1 16,21-22-1,0 21-15,22-21 0,-22 0 16,0 21-16,21-21 0,-20 21 0,20-21 16,-21 21-16,0 0 0,0 1 0,-21-1 15,0 0-15,0 0 0,0 21 16,-21-20-16,0-1 0,0 0 0,-21 0 15,-1 0-15,22 0 0,-21 1 16,-22-1-16,22 0 0,0 0 0,20-21 16,-20 21-16,0-21 0,21 0 0,-1 0 15,22 21-15,22-42 32,-1 21-32,0 0 15,0 0-15,21 0 0,1 0 0,-22 0 16,21 0-16,-21 0 0,22 0 15,-22 21-15,21 1 0,-21-1 0,1 0 16,-22 0-16,0 21 0,0-20 0,0 20 16,0-21-16,-22 21 0,1-20 15,0 20-15,-21-21 0,21 21 0,-22 1 16,1-1-16,0-21 0,20 0 0,-20 22 16,21-22-16,21 0 0,0 0 0,0 0 15,0 1-15,21-22 16,0 0-16,0 0 0,22 0 15,-22-22-15,21 1 0,-21 21 16,22-21-16,-1 0 0,-21 0 0,0 0 16,22-1-16</inkml:trace>
  <inkml:trace contextRef="#ctx0" brushRef="#br0" timeOffset="23341">10139 11113 0,'0'0'16,"21"-22"-16,0 22 0,0-21 0,0 0 0,1 0 15,-1 0-15,-21 0 0,21-1 16,0 22-16,-21-21 0,21 0 0,-21 0 0,0 0 15,0 0-15,-21 21 16,0-22-16,-21 22 0,20 0 16,-20 0-16,0 0 0,-22 0 0,22 0 15,0 22-15,-1-1 0,1-21 0,0 21 16,20 0-16,1 0 0,0 22 0,0-22 16,21 21-16,0-21 0,0 22 0,0-22 15,0 21-15,21 0 0,0-20 16,-21 20-16,43 0 0,-22-21 0,21 22 15,-21-22-15,22 21 0,-22 1 0,21-22 16,-21 21-16,22-21 0,-22 0 0,0 22 16,-21-22-16,0 0 0,0 0 0,0 0 15,-21-21-15,0 22 16,-22-22-16,1 0 0,0 21 0,-1-21 16,1 0-16,0 0 0,-1 0 0,-20 0 15,20 0-15,1-21 0,0-1 0,-1 22 16,22-21-16,-21 0 0,21 0 0,0 0 15,21 0-15,0-1 0,0 1 0,0 0 16,0 0-16,0 0 16,21 0-16,0 21 15,0 0-15,0 0 0,0 0 16,22 0-16,-22 0 0,0 0 0,21 0 16</inkml:trace>
  <inkml:trace contextRef="#ctx0" brushRef="#br0" timeOffset="23767.76">11049 11028 0,'0'0'0,"0"-21"0,0 0 16,-21 21-1,0 0-15,-22 0 0,22 21 16,0 0-16,-21 0 0,-1 0 15,22 0-15,-21 22 0,-1-1 0,22 0 0,-21 1 16,21-1-16,0 0 0,-1 1 16,1-1-16,21 0 0,0 1 15,0-1-15,0 0 0,0-20 0,21-1 16,1 0-16,-1 0 0,21 0 0,0 0 16,1-21-16,-1 0 0,0 0 0,1 0 15,-1 0-15,0 0 0,1-21 0,-1 21 16,0-21-16,-20-21 0,20 21 0,-21-1 15,0-20-15,0 0 0,1-1 16,-22-20-16,21 21 0,-21-22 0,0 1 16,0 20-16,0-20 0,-21 20 15,-22 22-15,22-21 0,0 21 0,-21 0 16,20 21-16,-20 0 0,21 0 0,0 0 16,-22 0-16,22 0 0,0 0 0,0 21 15,0 0-15,21 0 0,0 21 16,0-20-16,0-1 0,0 0 0,21 21 15,0-21-15,0 1 0</inkml:trace>
  <inkml:trace contextRef="#ctx0" brushRef="#br0" timeOffset="24039.61">11832 11176 0,'0'0'0,"0"-21"0,0 0 0,0 0 0,0-1 16,-21 22-16,0 0 15,0 0-15,21 22 16,-22-1-16,1 0 0,0 0 0,21 21 16,0 1-16,-21-1 0,0 0 0,21 1 15,-21-1-15,21 0 0,0 22 0,0-22 16,-22 1-16,22-22 0,0 21 0,-21 0 16,21-20-16,0 20 0,0-21 0,0 0 15,0 0-15,0 1 0,0-1 16,0 0-16,0-42 31,0 0-31,21-1 0,-21 1 0</inkml:trace>
  <inkml:trace contextRef="#ctx0" brushRef="#br0" timeOffset="24291.46">11747 11218 0,'0'-42'0,"0"84"0,22-126 0,-1 63 16,0-1-16,0 1 0,0 0 0,0 21 15,22 0-15,-22-21 0,21 21 16,1 0-16,-1 0 0,0 0 0,1 21 16,-1 0-16,-21 0 0,0 1 15,22-1-15,-22 0 0,-21 21 0,0-21 16,0 22-16,0-22 0,-21 0 0,-1 21 16,1-20-16,-21-1 0,21 0 0,-22 0 15,1-21-15,-21 21 0,20 0 16,1-21-16,0 22 0,20-22 0,-20 0 15,21 0-15,-21 21 0,20-21 0</inkml:trace>
  <inkml:trace contextRef="#ctx0" brushRef="#br0" timeOffset="24759.79">13547 10562 0,'0'0'0,"21"-21"0,0 21 0,-21-21 15,0 0-15,-21 21 16,0 0-16,-1 0 0,-20 0 16,0 0-16,-1 21 0,1 0 15,0 0-15,-1 22 0,1-22 0,-21 21 16,20 22-16,1-22 0,0 21 0,-1-20 15,1 20-15,0 1 0,-1-1 0,1 22 16,21-22-16,0 1 0,-1-1 16,22 1-16,-21-1 0,21-20 0,0-1 0,0 22 15,0-22-15,21 0 0,22-21 16,-22 22-16,0-22 0,21 0 16,-20 0-16,20 0 0,0 1 0,-21-22 15,22 0-15,-1 0 0,0 0 0,-20 0 16,20 0-16,0-22 0,-21 1 0,22 0 15</inkml:trace>
  <inkml:trace contextRef="#ctx0" brushRef="#br0" timeOffset="24979.66">13716 10986 0,'0'0'0,"0"-22"0,0 1 15,0 0-15,0 0 0,0 0 0,0 42 47,0 0-47,-21 0 16,21 0-16,0 1 0,0-1 15,-21 0-15,21 0 16,-22-21-16,22 21 0</inkml:trace>
  <inkml:trace contextRef="#ctx0" brushRef="#br0" timeOffset="25148.08">13843 10943 0,'0'21'47,"0"1"-47,-21-1 15,21 0-15,0 0 16,0 0-16,0 0 15,0 1-15</inkml:trace>
  <inkml:trace contextRef="#ctx0" brushRef="#br0" timeOffset="25552.83">14605 10943 0,'0'0'0,"0"-21"0,0 0 16,0 42 15,0 0-31,0 0 16,-21 22-16,21-22 0,-21 21 0,-1 1 15,1-1-15,0 21 0,0-20 0,0-1 16,0 0-16,-1 1 0,1-1 0,0 0 16,0 1-16,21-22 0,-21 21 15,0-21-15,21 1 0,-22-1 0,22 0 0,0 0 16,22-21-1,-1 0 1,0 0-16,0 0 0,0-21 16,0 0-16,22-22 0,-22 22 0</inkml:trace>
  <inkml:trace contextRef="#ctx0" brushRef="#br0" timeOffset="25780.1">15007 10986 0,'0'0'0,"21"-22"0,-21 1 16,0 0-16,0 42 31,0 0-31,-21 1 0,0-1 0,0 21 16,21 0-16,-21 1 0,-1-1 0,1 0 15,21 1-15,-21-1 0,0 0 16,21 1-16,0-1 0,-21-21 0,0 22 16,21-22-16,0 21 0,0-21 0,-22 0 15,22 1-15,-21-1 16,0-21-1,21-21-15,-21 21 16,21-22-16</inkml:trace>
  <inkml:trace contextRef="#ctx0" brushRef="#br0" timeOffset="25940.01">14478 11388 0,'0'0'0,"-21"0"0,0-21 16,42 21 15,0 0-31,0 0 15,21 0-15,-20 0 0,20 0 0,0 21 16,1-21-16,-1 0 0,0 0 0,1 0 16,-1 0-16,0 0 0,1 0 0,-1 0 15,0 0-15,1 0 0</inkml:trace>
  <inkml:trace contextRef="#ctx0" brushRef="#br0" timeOffset="26291.92">15219 11388 0,'-21'0'0,"-1"0"15,22 21 1,22-21 0,-1 0-16,0 0 15,0 0-15,21 0 0,-20 0 16,20 0-16,0 0 0,-21 0 0,22 0 16,-1-21-16,0 21 0,-20-21 0,20-1 15,-21 22-15,0-21 0,0 0 0,-21 0 16,0 0-16,0 0 0,0-1 15,-21 1-15,0 21 0,0 0 16,0 0-16,-22 0 0,1 0 0,21 21 16,-21-21-16,20 22 0,-20 20 15,21-21-15,-21 0 0,20 22 16,1-22-16,21 21 0,0 0 0,-21-20 16,21-1-16,0 21 0,0-21 0,0 0 15,0 1-15,21-1 0,0 0 0,1-21 16,-1 21-16,0-21 0,0 21 0,0-21 15,22 0-15,-22 0 0,21 0 16,-21 0-16,0-21 0,22 21 0,-1-21 16</inkml:trace>
  <inkml:trace contextRef="#ctx0" brushRef="#br0" timeOffset="26559.81">16129 11049 0,'0'0'0,"0"-42"0,0-1 16,21 1-16,-21 21 0,21 0 0,-21 0 15,0-1-15,21 1 0,-21 42 16,0 1 0,0 20-16,-21 0 0,0 1 0,0-1 15,0 0-15,0 22 0,-1-1 0,1-20 16,0-1-16,0 21 0,0-20 0,0-1 16,21 0-16,-22 1 0,1-22 0,21 0 15,-21 21-15,21-20 0,0-1 16,0 0-16,0-42 31,21 21-15,0-21-16,1-1 0,-1 1 0,0 0 15,21 0-15</inkml:trace>
  <inkml:trace contextRef="#ctx0" brushRef="#br0" timeOffset="26795.85">16468 11007 0,'0'0'0,"21"-43"0,-21 22 16,0-21-16,0 21 0,0 0 0,0-1 15,0 44 1,-21-1 0,-1 0-16,1 0 0,0 21 0,0 1 15,0-1-15,0 0 0,-1 1 16,1 20-16,21-20 0,-21 20 0,0-21 16,0 1-16,0-1 0,-1 0 0,22-20 15,-21 20-15,21-21 0,-21 0 0,21 0 16,0 1-16,0-1 0,0 0 15,21-21 1,0-21 0,22 21-16</inkml:trace>
  <inkml:trace contextRef="#ctx0" brushRef="#br0" timeOffset="27135.66">16595 11367 0,'0'0'0,"0"-22"0,-22 22 31,1 0-31,21 22 0,-21-22 16,0 21-16,0 0 0,0 0 0,-1 0 16,22 22-16,0-22 0,-21 0 0,21 0 15,0 0-15,0 0 0,0 1 0,0-1 16,0 0-16,21-21 16,1 21-16,-1-21 0,0 0 0,0 0 15,0 0-15,22 0 0,-22 0 16,0-21-16,0 21 0,21-21 0,-20 0 15,-1-1-15,0 1 0,-21 0 0,0-21 16,21 21-16,-21-22 0,0 22 16,0-21-16,0 21 0,0-1 0,-21-20 15,21 21-15,-21 21 0,0-21 0,-1 21 16,1-21-16,0 21 0,0 0 0,0 0 16,0 0-16,-1 0 0,22 21 15,-21-21-15,0 21 0,21 0 16</inkml:trace>
  <inkml:trace contextRef="#ctx0" brushRef="#br0" timeOffset="27391.53">17314 10859 0,'0'0'0,"0"21"31,-21 0-15,0 0-16,0 0 15,0 0-15,21 1 16,-22-1-16,1 0 0,21 0 16,-21-21-16,21 21 15,-21-21 1</inkml:trace>
  <inkml:trace contextRef="#ctx0" brushRef="#br0" timeOffset="27619.38">17484 10986 0,'0'-22'16,"21"22"-1,-21-21-15,21 21 0,-21 21 32,0 1-32,-21-22 15,0 21-15,21 0 0,-22-21 0,1 21 16,21 0-16,-21-21 0,21 21 0,0 1 16,-21-22-16,21 21 0,-21-21 15,21 21-15</inkml:trace>
  <inkml:trace contextRef="#ctx0" brushRef="#br0" timeOffset="28015.73">17780 10520 0,'0'0'0,"0"-21"0,0 0 15,21 21 1,0 0 0,0 21-16,1-21 0,-1 21 15,0 0-15,0 0 0,21 22 0,-20-22 16,-1 21-16,21 0 16,-21 1-16,22-1 0,-22 0 0,0 1 15,0 20-15,0-20 0,-21 20 0,0 1 16,0-22-16,0 21 0,-21 1 0,0-22 15,0 22-15,-22-22 0,1 22 0,21-22 16,-43 0-16,22 1 0,0-22 0,-1 21 16,-20-21-16,21 22 0,-1-22 0,22 0 15,-21 0-15,21-21 0,-22 21 16,22 0-16,0-21 0,21 22 16,-21-22-16,42-22 31,0 1-31,0 0 0,0 0 15,22 21-15</inkml:trace>
  <inkml:trace contextRef="#ctx0" brushRef="#br0" timeOffset="28247.59">18923 11367 0,'0'-22'0,"-21"1"0,0 0 16,21 0 0,0 42 31,0 0-47,0 0 15,0 1-15,0-1 0,-22 0 16,1-21-16</inkml:trace>
  <inkml:trace contextRef="#ctx0" brushRef="#br0" timeOffset="28440.48">18775 11832 0,'0'0'0,"0"21"0,-21 1 15,-1-1-15,1-21 0,21 21 0,-21 0 16,0 0-16,0 0 0,0 1 0,-1-1 15,-20 0-15,21 0 0,-21 0 16,20 0-16,-20 1 0,0-1 0,-1-21 16,-20 21-16,21 0 0,-22 0 0,1-21 15,-1 21-15,1 1 0</inkml:trace>
  <inkml:trace contextRef="#ctx0" brushRef="#br0" timeOffset="29212.66">8234 13102 0,'0'0'0,"21"-21"0,0 21 0,0-21 0,0 0 16,1 21-16,-1-21 0,0 21 0,21-22 15,-21 1-15,22 21 0,-1 0 16,0-21-16,-20 21 0,20 0 0,-21 0 15,0 0-15,-21 21 0,0 0 16,-21 22-16,-21-22 16,-1 0-16,1 0 0,0 0 0,-1 22 15,-20-22-15,-1 0 0,1 21 0,21-20 16,-22-1-16,22 0 0,-1 21 0,1-21 16,21 1-16,0-1 0,21 0 15,0 0-15,0 0 0,0 0 16,21-21-16,0 22 0,0-22 0,22 21 15,-1-21-15,-21 0 0,21 0 0,1 0 0,-1 0 16,0 0-16,1-21 16,-1-1-16,-21 22 0,0 0 0,1-21 15,-22 42 1,0 1 0,0-1-16,0 0 0,-22 21 0,22-21 15,-21 22-15,21-1 0,0-21 16,0 22-16,0-1 0,0-21 0,0 21 15,0-20-15,0-1 0,0 21 0,0-21 16,0 0-16,0 1 0,-21-22 0,21 21 16,-21 0-16,0-21 0,-22 21 15,22 0-15,-21-21 0,0 0 0,-22 21 16,1-21-16,-1 0 0,1 0 16</inkml:trace>
  <inkml:trace contextRef="#ctx0" brushRef="#br0" timeOffset="29831.61">4022 14626 0,'0'-42'15,"0"84"-15,0-105 0,21 42 0,0-1 0,0-20 16,0 21-16,0 0 0,1 0 0,-1 21 16,21-22-16,-21 22 0,0 0 15,1 0-15,-1 22 0,0-1 16,-21 0-16,0 0 0,0 0 15,-21 0-15,0 1 16,-1-1-16,1 0 0,0 0 0,-21 0 16,21 0-16,-1 1 0,-20 20 0,21-21 15,0 0-15,0 0 0,-1 1 0,1-1 16,21 0-16,0 0 0,0 0 16,0 0-16,0 1 15,0-1 16,-21-21-15,0 0-16,-21 21 0,20-21 16,1 21-16,0 0 0,0 0 15,0 1-15,21-1 0,-21 0 0,21 21 16,0-21-16,21 22 0,0-22 16,21 21-16,1 1 0,-1-22 0,21 21 15,-20 0-15,20 1 0,-20-22 16,-1 21-16,-21-21 0,21 22 0,-42-22 15,0 0-15,0 0 0,0 22 0,-42-22 16,0 0-16,-1 0 0,-20 0 0,-1 0 16,1 1-16,-1-1 0,1 0 15,21 0-15,-1-21 0,1 0 0,0 0 16,20 0-16,1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3:10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1312 0,'0'-21'15,"0"0"1,22 21-16,-22-21 16,0 0-16,0 0 15,0-1-15,0 1 16,0 0-16,0 0 16,0 0-1,0 42 63,0 0-62,0 0-16,0 0 0,-22 1 16,22-1-16,0 0 0,0 0 0,0 21 15,0-20-15,-21-1 0,21 21 16,0-21-16,0 22 0,0-1 0,-21 0 15,21 1-15,-21-1 0,21 0 0,0 1 16,0-1-16,0 0 0,-21 1 0,21-1 16,0 0-16,0 1 0,-21-22 15,21 21-15,0-21 0,0 22 0,0-22 16,0 0-16,-22 0 0,22 0 16,0 0-16,0 1 0,0-1 15,0 0 1,0-42 78,0 0-63,0-1 0,0 1-31,0 0 16,0 0-16,0 0 0,0 0 15,0-1-15</inkml:trace>
  <inkml:trace contextRef="#ctx0" brushRef="#br0" timeOffset="571.7">3895 1228 0,'-22'0'16,"44"0"-16,-65-21 15,22-1-15,21 1 16,0 0-16,0 0 15,0 0-15,0 0 16,21 21-16,22-22 0,-22 1 0,0 0 16,0 21-16,21-21 0,-20 0 0,20 21 15,0 0-15,1-21 0,-1 21 16,0 0-16,22 0 0,-22 21 0,0 0 16,1 0-16,-1 0 0,-21 0 15,0 22-15,-21-1 0,0-21 16,0 22-16,0-1 0,-21 0 0,-21 1 15,21-1-15,-22 0 0,-20-21 0,21 22 16,-1-22-16,1 21 0,0-21 16,20 1-16,-20-1 0,21 0 0,-21 0 15,20 0-15,1-21 16,42-21 31,1 21-47,-22-21 0,21 21 0</inkml:trace>
  <inkml:trace contextRef="#ctx0" brushRef="#br0" timeOffset="1152.75">4741 1969 0,'0'0'0,"21"0"16,-21-22-16,22 22 16,-22-21-16,21 0 0,-21 0 0,0 0 15,0 0-15,0-1 0,0 1 16,0 0-16,0 0 0,0 0 0,0-22 16,-21 22-16,-1 21 0,1-21 15,21 0-15,-42 21 0,21 0 0,0 0 16,-1 0-16,-20 0 0,21 21 0,0 0 15,-22 0-15,22 1 0,-21 20 16,21-21-16,0 21 0,-22-20 0,22 20 16,0 0-16,0-21 0,21 22 0,0-22 15,0 0-15,0 21 0,0-20 0,0-1 16,0 0 0,0 0-16,21-21 0,0 0 0,21 0 15,-20 0-15,-1 0 0,21 0 0,-21-21 16,22 0-16,-22 0 0,21-1 0,0 1 15,-20 0-15,20 0 0,-21 0 16,0-22-16,22 22 0,-22-21 0,-21 21 16,21-22-16,-21 22 0,21 0 0,-21-21 15,0 21-15,0 42 32,0 0-32,-21 0 15,21 0-15,-21 0 0,21 22 0,0-22 16,0 0-16,0 0 15,0 0-15,0 1 0,0-1 16,0 0-16,21-42 47,-21 0-47,21 21 0,-21-22 16</inkml:trace>
  <inkml:trace contextRef="#ctx0" brushRef="#br0" timeOffset="1559.94">4191 720 0,'0'0'0,"0"-21"0,0-1 0,21 1 16,-21 0-1,0 0-15,0 0 0,-21 21 16,0 0 0,0 0-16,-1 21 15,22 21-15,-21-21 0,0 22 0,21 20 16,-21-20-16,21 20 0,-21 1 0,0-1 16,21-21-16,0 22 0,0-1 15,-22-20-15,22-1 0,0 0 0,0-20 16</inkml:trace>
  <inkml:trace contextRef="#ctx0" brushRef="#br0" timeOffset="2272.27">5376 1672 0,'0'0'0,"0"-42"16,0 21-16,0 0 0,-21-1 16,0 22-16,0 0 0,0 0 15,-1 0-15,1 0 0,0 0 16,-21 22-16,21-1 0,-1 21 0,-20-21 16,21 22-16,0-1 0,-22 0 0,22 1 15,0-22-15,0 21 0,0 0 16,21-20-16,0 20 0,0-21 0,0 21 15,0-20-15,0-1 0,0 0 0,21-21 16,0 21-16,0-21 0,22 0 0,-22 0 16,21 0-16,0 0 0,1 0 15,-1 0-15,0 0 0,1 0 16,-1-21-16,0 0 0,1 0 0</inkml:trace>
  <inkml:trace contextRef="#ctx0" brushRef="#br0" timeOffset="3909.06">5927 1185 0,'0'0'0,"0"-21"0,0 0 16,-22 0-16,1 21 0,0 0 16,21 21-1,0 0-15,0 0 16,-21 1-16,21 20 0,0 0 0,0 1 15,0-1-15,0 0 0,0 1 0,0 20 16,0-21-16,-21 1 0,21 20 16,0-20-16,-21-1 0,-1 0 0,22 1 15,-21-1-15,0-21 0,21 21 0,0-20 16,-21-1-16,0-21 0,0 21 0,-1-21 31,22-21-15,0 0-16,0-22 0,0 22 15,22 0-15,-1-21 0,0-1 0,0 22 16,0-21-16,0-1 16,1 22-16,20 0 0,-21-21 0,21 21 15,-20 21-15,-1-22 0,21 22 0,-21 0 16,0 0-16,1 0 0,-1 0 0,0 22 16,0-22-16,-21 21 0,0 0 15,0 0-15,0 0 0,0 0 0,0 1 16,0-1-16,-21 0 0,0 0 0,-22 0 15,22 0-15,-21 1 0,21-22 16,-22 21-16,1-21 0,21 0 0,-21 0 16,20 0-16,1 0 0,0 0 0,0 0 15,0-21-15,0 21 0,21-22 0,0 1 32,0 42-1,21 1-31,-21-1 0,21 0 0,0 0 15,0 0-15,0 0 16,-21 1-16,22-1 0,-1 0 0,0 0 16,0 0-16,0-21 0,22 21 0,-22-21 15,21 0-15,-21 0 0,22 22 0,-1-22 16,0 0-16,1 0 0,20 0 16,-21 0-16,1-22 0,20 22 0,-20-21 15,-1 21-15,0-21 0,1 0 16,-22 0-16,0 0 0,0-1 0,0 1 15,0 0-15,-21 0 0,0-21 16,0 20-16,0 1 0,0 0 0,0-21 16,0 21-16,-21 21 0,0-22 0,0 1 15,0 21-15,0 0 0,-1 0 0,1 0 16,0 0-16,0 21 0,-21 1 16,20-1-16,1 0 0,0 0 0,0 21 15,0-20-15,0-1 0,21 21 0,0-21 16,-22 0-16,22 1 0,0 20 0,0-21 15,0 0-15,0 0 16,22-21-16,-1 0 16,0 0-16,0 0 0,0 0 0,0 0 15,1 0-15,-1 0 0,21-21 0,-21 0 16,0 0-16,1 0 0,-1 0 16,0-1-16,0 1 0,0 0 0,0-21 15,1 21-15,-22-1 0,0 1 0,21 0 16,-21 0-16,21 21 0,-21-21 0,0 0 15,0 42 1,0 0 0,0 0-16,-21 0 0,21 0 0,-21 1 15,21-1-15,-22 0 0,22 0 16,0 0-16,0 22 0,0-22 0,0 0 16,0 0-16,0 0 0,22 0 15,-1 1-15,0-1 0,0-21 16,0 0-16,22 0 0,-1 0 0,-21 0 15,21 0-15,1 0 0,-1 0 0,22 0 16,-22-21-16,0-1 0,1 1 16,-1 0-16,0 0 0,1 0 0,-1 0 15,-21-22-15,21 22 0,-20 0 0,-22-21 16,0 20-16,0-20 0,0 21 0,0 0 16,0 0-16,0-1 15,-22 22-15,1-21 0,0 21 0,0 0 16,0 0-16,0 0 0,-22 21 0,22 1 15,0-1-15,-21 0 0,20 0 0,1 0 16,-21 22-16,21-22 0,21 0 16,-21 21-16,21-21 0,0 1 0,0-1 15,0 0-15,0 0 0,0 0 16,21-21-16,0 0 0,0 0 0,0 0 16,22 0-16,-22 0 0,0 0 15,21-21-15,-21 0 0,1 21 0,-1-21 16,21 0-16,-21-1 0,-21 1 15,21 0-15,-21 0 0,22 0 0,-22 0 16,21-1-16,-21 1 16,0 42 15,0 1-31,-21-1 0,21 21 16,-22-21-16,1 22 0,21-1 15,-21 0-15,0 1 0,21-1 0,-21 21 16,21-20-16,-21 20 0,21 1 0,-22-1 15,22 22-15,0-22 0,-21 22 0,21-21 16,-21 20-16,21 1 0,-21 0 16,21-1-16,0 1 0,-21 0 0,21-1 15,-21 1-15,-1-22 0,22 22 0,-21-21 16,0-22-16,21 0 0,-21 1 16,0-1-16,0-21 0,-1 0 0,-20-21 15,21 0-15,0 0 0,-22 0 0,22 0 16,-21-21-16,0 0 0,-1 0 0,1 0 15,0-22-15,-1 1 0,1 21 16,21-22-16,0 1 0,-1 0 0,1-1 16,21 1-16,0 0 0,0-1 0,0 1 15,0 0-15,21-1 0,1-20 0,-1 21 16,21-22-16,-21 1 0,22 20 16,20-20-16,-21-22 0</inkml:trace>
  <inkml:trace contextRef="#ctx0" brushRef="#br0" timeOffset="4251.8">7705 1969 0,'0'-22'15,"21"1"-15,0 21 16,-21-21-16,21 21 15,0-21-15,0 0 0,1 21 0,-1-21 16,0-1-16,0 1 0,0 0 0,-21 0 0,21 21 16,-21-21-16,0 0 0,-21 21 15,0 0 1,0 0-16,-21 21 0,20 0 0,-20 0 16,21 0-16,-21 0 0,-1 22 0,22-1 15,0-21-15,0 22 0,0-22 16,21 21-16,0-21 0,0 0 0,0 1 15,0-1-15,21 0 0,0-21 0,21 21 16,-21-21-16,22 0 0,-1 0 0,-21 0 16,22 0-16,-1 0 0,0 0 15,1-21-15,-1 21 0</inkml:trace>
  <inkml:trace contextRef="#ctx0" brushRef="#br0" timeOffset="4680.55">8636 1418 0,'21'-21'0,"0"-21"15,-21 21-15,0-1 16,0 1-16,0 0 0,0 0 16,-21 21-16,0 0 0,21 21 15,-21 0-15,0 0 0,21 1 16,-22 20-16,1-21 0,0 43 0,0-22 15,0 21-15,0 1 0,-1-22 16,1 22-16,0-1 0,21 1 0,-21-22 16,0 0-16,21 1 0,-21-1 15,21 0-15,0-20 0,0-1 0,0 0 16,0 0-16,0 0 16,0-42-1,0 0-15,-22 21 0</inkml:trace>
  <inkml:trace contextRef="#ctx0" brushRef="#br0" timeOffset="5116.82">8064 1588 0,'0'0'0,"0"-22"0,0 1 16,-21 0-16,21 0 0,0 0 16,0 0-16,0-1 0,0 1 0,21 0 15,1 0-15,20 0 0,-21-22 0,21 22 16,-20 0-16,20 0 0,0 21 0,22-21 15,-22 21-15,0 0 0,22 0 16,-1 21-16,-20 0 0,20 0 0,-20 22 16,-1-1-16,0 0 0,1 1 0,-1-1 15,-21 21-15,21 1 0,-20-22 16,-22 22-16,0-22 0,0 22 0,0-22 16,0 0-16,0-21 0,0 22 15,0-22-15,0 0 0,0 0 0,-22 0 16,1-21-1,0-21 1,21 0-16,0-21 0,0 21 0,0-22 16,0 1-16,21-22 0,0 22 0,1-21 15,-1-1-15,0-21 0,0 22 0,21-1 16,-20 1-16,-1-1 0,0 22 16,21 0-16,-21-1 0,1 1 0,-22 21 15,21 0-15,0 21 0,0 0 31,-21 21-31,0 0 16,0 0-16,21 0 0,-21 1 0,0-1 0,0 21 16,0-21-16,0 0 0</inkml:trace>
  <inkml:trace contextRef="#ctx0" brushRef="#br0" timeOffset="6295.98">9588 2011 0,'0'0'0,"0"-21"15,22 0-15,-22-1 0,0 1 0,0 0 16,21 0-16,-21-21 0,0 20 0,0-20 16,0 21-16,0-21 0,0-1 15,0 22-15,-21 0 0,21 0 0,-22 0 16,1-1-16,0 22 0,-21 0 0,21 0 15,-1 0-15,1 22 0,-21-1 0,21 0 16,-22 0-16,22 21 0,0-20 16,0 20-16,0 0 0,0-21 15,21 22-15,-22-1 0,22-21 0,0 0 0,0 22 16,0-22-16,0 0 0,0 0 0,22-21 16,-1 21-16,0-21 15,21 0-15,-21 0 0,1 0 0,-1 0 16,21 0-16,-21 0 0,22-21 0,-22 0 15,0 0-15,21 0 0,-21-22 0,1 22 16,20-21-16,-21 21 0,-21-22 0,21 1 16,-21 21-16,21-21 0,-21-1 15,0 22-15,0 0 0,0 0 0,0 0 16,0 42 0,0 0-16,0 0 15,-21 0-15,21 22 0,0-22 16,-21 21-16,21-21 0,0 22 0,0-22 15,0 21-15,0-21 0,0 0 16,21 1-16,0-1 0,-21 0 0,22-21 16,-1 21-16,0-21 0,0 0 15,0 0-15,22 0 0,-22 0 0,0 0 16,21 0-16,-21-21 0,1 0 0,-1 21 16,0-21-16,0-1 0,0-20 0,-21 21 15,0 0-15,0-22 0,0 22 0,0-21 16,0 21-16,0 0 0,0-1 15,0 1-15,0 42 16,0 1 0,-21-1-16,21 21 15,-21-21-15,21 0 0,0 1 16,0 20-16,-21-21 0,21 0 0,-21 0 16,-1 1-16,22-1 0,0 0 0,0 0 15,-21-21-15,21 21 0,-21-21 16,21-21 15,0 0-15,0 0-16,0 0 0,0-1 0,0-20 15,0 21-15,21-21 0,0 20 0,-21-20 16,22 21-16,-1 0 0,0-22 16,0 22-16,0 0 0,0 0 15,1 21-15,-1 0 0,21 0 0,-21 0 16,0 0-16,1 0 0,-1 21 15,0 0-15,-21 0 0,21 1 16,-21 20-16,21-21 0,-21 0 0,0 22 16,0-22-16,0 0 0,0 0 0,0 0 15,0 22-15,0-22 0,0 0 16,0 0-16,-21 0 16,0-21-16,21-21 31,0 0-31,0 0 0,0 0 15,0-1-15,0-20 0,21 21 0,0-21 16,22 20-16,-22-20 16,0 21-16,21-21 0,-21 20 0,22 1 15,-1 0-15,0 0 0,1 21 0,-22 0 16,21 0-16,1 0 0,-22 0 0,21 21 16,-21 21-16,0-20 0,1-1 15,-22 21-15,0-21 0,0 22 0,0-22 16,0 0-16,-22 21 0,1-21 0,0 1 15,0 20-15,0-21 0,21 0 0,-21-21 16,-1 21-16,1 1 0,0-22 16,21 21-16,21-42 47,0 21-47,-21-22 0,22 1 0,-1 0 15,21 0-15</inkml:trace>
  <inkml:trace contextRef="#ctx0" brushRef="#br0" timeOffset="6687.76">11070 1905 0,'0'21'0,"0"0"16,0 1 0,21-22-1,0 0-15,1 0 16,-1 0-16,0 0 0,0 0 0,0-22 15,22 1-15,-22 21 0,21-21 0,-21 21 16,22-21-16,-22 0 0,0 0 0,21-1 16,-21 1-16,-21 0 0,22 0 0,-22 0 15,0 0-15,0-1 0,0 1 16,0 0-16,0 0 0,-22 21 16,1 0-16,0 0 0,-21 0 0,21 21 15,-1 0-15,-20 0 0,21 1 0,-21-1 16,20 21-16,-20-21 15,21 22-15,0-22 0,21 21 0,0-21 16,-21 22-16,21-22 0,0 0 0,0 21 16,0-21-16,0 1 0,21-1 0,0-21 15,0 21-15,0 0 0,0-21 0,22 0 16,-22 21-16,0-21 0,21 0 16,-20 0-16,-1 0 0,0 0 0,21 0 15,-21-21-15,1 21 0,-1-21 0,0 0 16,0 21-16</inkml:trace>
  <inkml:trace contextRef="#ctx0" brushRef="#br0" timeOffset="7231.45">12255 1842 0,'-21'0'15,"0"21"1,0 0-16,0-21 16,21 21-16,0 0 15,0 0 1,21-21-16,0 0 16,0 0-16,0 0 15,1 0-15,-1 0 16,-21-21-16,21 0 0,-21 0 15,21 0-15,-21 0 16,-21 21 0,0 0-16,0 0 15,-1 0-15,1 21 0,21 0 16,-21 0-16,0 0 0,21 0 16,0 1-1,21-22 1,0 0-16,0 0 15,1 0 1,-1 0-16,-21-22 0,0 1 16,0 0-16,0 0 0,0 0 15,0 0-15,-21 21 32,-1 21-17,1 0-15,21 0 16,-21-21-16,21 21 0,-21-21 15</inkml:trace>
  <inkml:trace contextRef="#ctx0" brushRef="#br0" timeOffset="9371.84">13398 1503 0,'22'0'15,"-1"-21"1,0 21-16,0-21 0,0 21 16,0-22-16,1 22 15,-1-21-15,-21 0 16,0 0-16,0 0 16,0 0-1,-21 21-15,-1 0 16,1 0-16,0 0 0,-21 21 0,21-21 15,-22 21-15,22 0 0,-21 0 0,-1 0 16,1 22-16,0-1 0,-1-21 0,22 22 16,-21 20-16,0-21 15,20 1-15,1 20 0,0-20 0,0-1 16,21 0-16,0 1 0,0-1 0,0 0 16,0-21-16,21 1 0,0-1 0,0 0 15,22 0-15,-22-21 0,21 0 16,1 21-16,-1-21 0,0 0 0,1 0 15,20 0-15,-21 0 0,1-21 0,-1 0 16,-21 0-16,22 0 0,-1-1 0,-21 1 16,21-21-16,1 21 0,-22-22 15</inkml:trace>
  <inkml:trace contextRef="#ctx0" brushRef="#br0" timeOffset="9660.68">14203 974 0,'0'-43'0,"0"86"0,0-107 0,0 43 0,0 0 16,-21 21-1,-1 0-15,1 21 0,0 21 16,0 1-16,21-1 0,-21 0 0,0 22 16,21-1-16,-22 1 0,1-1 15,21 1-15,-21-1 0,0 1 0,0-1 16,21 22-16,0-43 0,-21 22 0,-1-1 15,22-20-15,0-1 0,0 0 16,-21 1-16,21-1 0,0-21 16,0 0-16,-21 1 0,21-1 0,0 0 15,21-21 1,0 0-16,1-21 16,20 0-16</inkml:trace>
  <inkml:trace contextRef="#ctx0" brushRef="#br0" timeOffset="10864.28">14711 1884 0,'0'0'0,"42"-42"16,-42 20-16,21 1 15,-21 0-15,0 0 16,0-21-16,0 20 0,0 1 0,0-21 15,0 21-15,0-22 0,0 22 0,-21 0 16,0 0-16,0 0 0,21 0 16,-21 21-16,-1 0 0,1 0 0,0 0 15,0 21-15,0-21 0,0 21 0,-1 21 16,-20-21-16,21 22 0,0-1 0,0 0 16,-1 1-16,1-1 15,0 0-15,0 1 0,0-1 0,21 0 16,0-20-16,0-1 0,0 21 0,0-21 15,0 0-15,21 1 0,0-1 16,0-21-16,0 0 0,22 0 16,-22 0-16,0 0 0,21 0 0,1-21 15,-22-1-15,21 22 0,-21-21 0,1 0 16,20-21-16,-21 21 0,21-1 0,-20-20 16,-1 0-16,0-1 0,0 1 15,0 21-15,-21-21 0,0-1 0,21 1 16,-21 21-16,0 0 0,0-1 0,-21 44 47,0-1-47,21 0 0,0 21 0,-21-21 15,0 22-15,21-1 0,0-21 0,0 22 16,0-1-16,0-21 0,0 21 16,0-20-16,0 20 0,0-21 0,0 0 15,0 0-15,0 1 0,21-22 16,0 0-16,0 0 0,0 0 0,1 0 15,-1 0-15,21 0 0,-21 0 16,22 0-16,-1-22 0,0 1 0,22 0 16,-22 0-16,0-21 0,1 20 0,-1-20 15,0 21-15,1-21 0,-22-1 16,0 22-16,0 0 0,-21-21 16,21 20-16,-21 1 0,-21 21 15,0 0-15,0 0 16,0 21-16,0 1 0,-1-1 0,1 0 15,21 0-15,-21 0 0,21 0 16,0 22-16,0-22 0,0 0 0,0 0 16,0 0-16,21 1 0,0-1 0,1 0 15,-1 0-15,-21 0 0,21-21 0,0 21 16,-21-42 31,-21 0-32,0 21-15,0-21 0,21 0 16,-22 21-16,1 0 16,0 0-16,21 21 15,0 0-15,0 0 16,0 0 0,0 1-16,21-1 15,0-21-15,1 0 0,-1 0 0,0 0 16,0 0-16,0 0 0,22 0 0,-22 0 15,21 0-15,0 0 16,1-21-16,-22 21 0,21-22 0,1 1 16,-1 0-16,0 0 0,1 0 0,-1 0 15,0-1-15,-21 1 0,22 0 0,-22-21 16,-21 21-16,0-1 0,0 1 16,0 0-16,-21 0 15,0 21-15,-1 0 0,1 0 0,0 0 16,0 21-16,0 0 0,21 0 0,-21 1 15,21-1-15,0 0 0,0 0 16,0 0-16,0 22 0,0-22 0,21 0 16,0 0-16,0 0 0,-21 0 0,21 1 15,0-1-15,-21 0 16,0 0 0,-21-21-16,0 0 15,0 0-15,0 0 0,0 0 0,-1 0 16,1 0-16,0 0 0,0 0 15,0-21 1,21 0-16,0 0 16,0-1-16</inkml:trace>
  <inkml:trace contextRef="#ctx0" brushRef="#br0" timeOffset="11371.99">17145 1355 0,'0'0'0,"0"-21"0,-21-1 16,0 1-16,-1 21 15,22-21-15,-21 21 0,0 21 16,21 0-16,-21 1 0,21 20 16,0 0-16,0 1 15,-21-1-15,21 21 0,-21 1 0,21-22 0,-22 22 16,22-1-16,-21-20 0,0 20 16,21-21-16,-21 1 0,21-1 0,0-21 15,-21 22-15,21-22 0,-21 0 16,21 0-16,-22 0 0,22 0 15,-21-21 1,0 0-16,21-21 16,-21 0-16,0 0 0,21 0 15</inkml:trace>
  <inkml:trace contextRef="#ctx0" brushRef="#br0" timeOffset="11856.22">16298 1651 0,'0'0'0,"-21"-21"0,0 0 15,21 0-15,0-1 0,0 1 0,0 0 16,0 0-16,0 0 0,0 0 0,42-1 16,-21 1-16,22 0 0,-22 0 0,42 0 15,-20 0-15,-1-1 0,22 22 16,-1 0-16,1 0 0,-1 0 0,1 0 16,-1 0-16,1 43 0,-1-22 0,1 21 15,-1 1-15,-21-1 0,1 21 16,-22-20-16,0 20 0,0-20 15,0 20-15,1-21 0,-22 1 0,0 20 16,0-42-16,0 22 0,0-1 16,0-21-16,0 22 0,0-22 0,0 0 15,0 0-15,-22-42 47,22 0-47,-21 0 0,21-1 0,0-20 16,0 0-16,0-1 0,0-20 0,0-1 15,21 1-15,1-1 0,-1-20 0,21 20 16,-21 1-16,22-22 0,-1 22 16,-21-1-16,21 1 0,-20 20 15,20 1-15,-21 0 0,0 20 0,0 1 16,1 0-16,-1 21 16,0 0-16,-21 21 15,0 0-15,0 1 0,21-1 0,-21 0 16,0 0-16,0 0 0,0 0 15,21 1-15,-21-1 0,0 0 0,0 0 16,0 0-16,0 0 0,0 1 0,0-1 16</inkml:trace>
  <inkml:trace contextRef="#ctx0" brushRef="#br0" timeOffset="13040.56">18119 2011 0,'0'0'0,"21"0"0,0 0 16,-21-21-16,21 21 15,-21-21-15,21-1 0,-21 1 0,0 0 16,0-21-16,0 21 0,0-22 0,0 22 16,0-21-16,0-1 0,-21 22 15,0-21-15,0 21 0,0 0 0,-22-1 16,22 22-16,0 0 0,0 0 0,-22 0 15,22 22-15,-21-1 0,21 21 16,0-21-16,-1 22 0,-20-1 16,21 0-16,0 1 0,0-1 0,21-21 15,0 21-15,0-20 0,0 20 0,0-21 16,0 0-16,0 0 0,21 1 16,21-1-16,-21-21 0,0 0 15,1 0-15,-1 0 0,21 0 0,0 0 16,-20-21-16,20-1 0,-21 22 0,21-21 15,-20 0-15,-1 0 0,0-21 16,0 20-16,0 1 0,0-21 0,1 0 16,-22 20-16,0 1 0,0-21 15,0 21-15,0 0 0,0 42 32,0 0-32,0 0 0,0 0 15,0 0-15,0 22 0,0-22 0,0 0 16,0 21-16,0-20 0,0-1 15,0 0-15,0 0 0,0 0 0,21 0 16,0-21-16,0 0 0,21 22 0,-20-22 16,20 0-16,-21 0 0,21 0 15,-20 0-15,20-22 0,-21 1 0,21 21 16,-20-21-16,-1 0 0,0 0 16,0 0-16,0-1 0,0-20 0,-21 21 15,0-21-15,22-1 0,-22 22 0,21-21 16,-21 21-16,0-1 0,0 1 15,0 0-15,0 42 16,0 0 0,0 1-16,0-1 0,-21 21 0,-1-21 15,22 22-15,-21-22 0,0 21 0,21-21 16,0 22-16,0-22 0,-21 0 0,21 0 16,-21 0-16,21 0 0,0 1 15,-21-1-15,21-42 47,0-1-47,0 1 16,0 0-16,0 0 0,0 0 0,21 0 15,0-22-15,0 22 0,-21-21 0,21 21 16,0-22-16,22 22 0,-22-21 16,0 21-16,21-1 0,-20 1 0,20 0 15,-21 21-15,0 0 0,22 0 0,-22 0 16,0 0-16,0 21 0,0 0 15,0 1-15,1 20 0,-22-21 0,21 0 16,-21 22-16,21-22 0,-21 0 0,0 21 16,0-21-16,0 1 0,0-1 15,0 0-15,0 0 0,0 0 16,-21-21-16,21 21 0,-21-21 0,-1 0 16,1 0-16,0 0 15,0 0-15,21-21 0,0 0 16,0 0-16,0 0 15,0 0-15,0-1 0,21 1 0,0-21 16,0 21-16,22-22 0,-22 1 0,21 21 16,1-21-16,20 20 0,-21 1 15,1 0-15,20 0 0,-20 21 0,-1 0 16,0 0-16,1 0 0,-22 21 0,21 0 16,-21 0-16,0 22 0,1-22 15,-22 21-15,0-21 0,0 22 16,0-22-16,0 21 0,-22-21 0,1 22 15,0-22-15,21 0 0,-42 0 0,21 0 16,-1 1-16,1-22 0,0 0 16,0 21-16,21-42 31,21-1-15,21 22-16,-20-21 0,-1 0 0</inkml:trace>
  <inkml:trace contextRef="#ctx0" brushRef="#br0" timeOffset="13456.32">20108 1820 0,'0'22'16,"21"-22"15,1 0-31,-1 0 16,0 0-16,0 0 0,0 0 15,22 0-15,-1-22 0,-21 22 0,21-21 16,-20 0-16,-1 0 0,21 0 16,-21 0-16,0-1 0,-21 1 0,0 0 15,0-21-15,0 21 0,0-1 16,0 1-16,-21 21 0,0 0 16,-21 0-16,21 21 0,-22 1 0,1-1 15,0 0-15,-1 21 0,1 1 16,0-1-16,20-21 0,1 21 0,0 1 15,21-22-15,0 21 0,0-21 0,0 22 16,0-22-16,21 0 0,22 0 16,-22 0-16,21-21 0,0 22 0,22-1 15,-22-21-15,22 0 0,-1 0 0,1 0 16,20 0-16,-41 0 0,20 0 0,1 0 16,-22 0-16,0 0 0,1-21 15,-22 21-15,0-22 0,0 22 16,-21-21-16,0 0 0,0 0 15,-21 21-15</inkml:trace>
  <inkml:trace contextRef="#ctx0" brushRef="#br0" timeOffset="15251.96">4106 2244 0,'0'0'0,"-21"0"15,0 0-15,0 0 0,0 0 0,-1 0 16,1 0-16,0 0 15,21 21-15,-21-21 16,21 21-16,-21-21 0,21 21 0,0 0 16,0 1-16,0-1 0,0 0 0,0 21 15,0-21-15,0 22 0,0-22 16,0 21-16,21 1 0,0-1 0,0 0 16,0-21-16,1 22 0,-1-1 15,0 0-15,0-20 0,0 20 0,22 0 16,-1-21-16,0 22 0,1-22 0,20 0 15,-21 21-15,43-20 0,-21-1 0,-1 0 16,22 0-16,-22 0 0,22 0 0,0-21 16,-1 22-16,-20-22 15,20 0-15,1 0 0,0 0 0,-1 0 16,1 0-16,0 0 0,-1-22 0,1 1 16,0 21-16,-1-21 0,-20 0 0,21 21 15,-22-21-15,22 0 0,-22-1 16,22 1-16,-22 0 0,22 0 0,0 0 15,-22 0-15,22-1 0,0 1 16,-1 0-16,1-21 0,0 21 0,-1-1 0,1 1 16,21 0-16,-22 0 0,43-21 15,-21 20-15,0 1 0,21 21 16,-21-21-16,0 0 0,21 0 0,-21 21 0,-1-21 16,22 21-16,-21 0 0,21-22 15,-21 22-15,0 0 0,21 0 16,-21 0-16,0 0 0,21-21 0,-22 21 15,22 0-15,0 0 0,0 0 0,0 0 16,-21 0-16,0 0 0,21 21 0,-21-21 16,21 0-16,-21 22 0,0-22 15,-1 21-15,1-21 0,0 21 0,0 0 16,0-21-16,-22 21 0,22 0 0,-21-21 16,21 22-16,-22-1 0,1 0 15,0 0-15,-1 0 0,1 0 0,0 1 0,-22-1 16,1 0-16,-1 0 15,-20 0-15,20 0 0,-21 1 0,1-1 16,-1 0-16,0 0 0,-20 0 0,20 22 16,-21-22-16,0 0 0,0 21 0,1-21 15,20 22-15,-42-22 0,21 21 0,0-21 16,0 22-16,-21-22 0,0 0 16,22 0-16,-22 22 0,21-22 0,-21 0 15,0 0-15,0 0 0,0 0 16,0 1-16,0-44 47,0 1-47,0 0 15,0 0-15,21 0 0,-21 0 0,21-22 16,-21 22-16,21 0 0,0-21 0,-21 20 16,22-20-16,-1 21 0,0-21 0,0 20 15,0-20-15,0 21 0,1-21 16,20 20-16,-21 1 0,21 0 15,1 0-15,-1 0 0,0 0 0,1-1 16,20 1-16,-20 21 0,20-21 0,1 0 0,-1 21 16,1 0-16,20-21 0,-20 21 15,20 0-15,1 0 0,-21 0 0,20 0 16,1 0-16,0 0 0,-1 0 0,1 0 16,0 0-16,-1 0 0,1 21 15,21-21-15,-22 21 0,1 0 0,21-21 16,-21 21-16,20 1 0,-20-1 15,21 0-15,-21 0 0,20 0 0,1 0 16,0 1-16,0-1 0,0 0 16,0 21-16,-1-21 0,-20 1 0,21-1 0,0 0 15,0 0-15,-22 0 0,22 0 16,0 1-16,0-1 0,0 0 16,-22-21-16,128 21 0,-127-21 0,20 21 15,1-21-15,-21 0 0,21 0 0,0 0 16,-22 0-16,22 0 0,-21-21 15,-1 21-15,1-21 0,-21 0 16,20 0-16,-20-1 0,-22 1 0,22 0 16,-22 0-16,0-21 0,1 20 0,-22 1 15,21-21-15,-21 21 0,0-22 16,1 22-16,20-21 0,-42 0 0,21 20 16,0-20-16,0 21 0,1-21 15,-22 20-15,0 1 0,21 0 0,-21 0 0,21 0 16,-21 0-1,-21 21 32,-22 0-47</inkml:trace>
  <inkml:trace contextRef="#ctx0" brushRef="#br0" timeOffset="17159.99">5228 5080 0,'0'21'0,"0"-42"0,0 63 0,0-20 0,0-1 16,21-21-1,0 0-15,1 0 0,-1 0 0,21-21 16,0-1-16,1 1 0,-1 0 0,22 0 15,-1-21-15,1-1 0,20 1 16,-20 0-16,-1-1 0,22 1 0,-22-22 16,1 22-16,-1-21 0,1 20 15,-22-20-15,1 20 0,-1-20 0,0 21 16,-42-22-16,0 22 0,0-22 16,0 22-16,0-22 0,-21 22 0,-21 0 15,-1 21-15,1-1 0,0 1 0,-1 0 16,1 21-16,0 0 0,-1 0 15,1 0-15,21 21 0,-21 0 0,20 1 16,1 41-16,0-21 0,0 22 0,21 21 16,0-22-16,-21 22 0,0-1 0,21 1 15,-22 21-15,1 0 0,21 0 16,-21-22-16,0 22 0,21 0 16,-21 0-16,0 0 0,21-1 0,0 1 15,0 0-15,-22 21 0,22-21 0,-21 0 0,21 0 16,-21-1-16,21 1 15,-21 0-15,0 0 0,21 0 0,0-22 16,-21 22-16,21-21 0,0-22 0,0 1 16,0-1-16,0 1 0,0-22 0,21-21 15,0 22-15,0-43 0,0 0 0,22 0 16,-22 0-16,21-21 0,0-1 0,1-20 16,-1 21-16,0-43 0,22 22 15,-22-21-15,22-1 0,-22 1 0,22-1 16,-22-21-16,0 1 0,1-1 15,-1 0-15,0-20 0,-21 20 0,1 0 16,-22 1-16,0-22 0,0 21 0,-22 0 16,1 22-16,-21-22 0,0 22 15,-1-1-15,1 1 0,0-1 0,-22 22 16,22 0-16,-22 20 0,1-20 0,20 21 16,1 0-16,0 21 0,21-21 0,-22 21 15,22 0-15,21-22 16,21 1-1,22 0-15,-1 21 0,0-21 0,1 0 16,-1 21-16,0-21 0,22-1 16,-1-20-16,1 21 0,-22 0 15,22-22-15,-1 22 0,1-21 0,-22 21 0,21-22 16,-20 22-16,-1-21 0,0 21 16,-20 0-16,-1-1 0,0 1 0,-21 0 15,-21 21 1,0 0-1,-1 0-15,1 21 0,21 0 16,-21 1-16,21-1 0,-21 21 16,21-21-16,0 22 0,0-22 0,0 21 15,0-21-15,0 22 0,0-22 0,0 0 16,0 0-16,21 0 0,0 0 0,0-21 16,1 0-16,-1 0 0,21 0 15,-21 0-15,22 0 0,-22 0 16,21 0-16,-21-21 0,22 0 0,-1 0 15,0-21-15,1 20 0,-22 1 0,21-21 16,-21 21-16,0-22 0,1 22 0,-1-21 16,-21 21-16,0-22 0,21 22 15,-21 0-15,0 0 0,0 42 32,0 0-32,0 0 0,-21 1 15,21-1-15,0 21 0,0-21 16,-21 22-16,21-1 0,-22 0 0,22-21 15,0 22-15,0-22 0,0 21 16,0-21-16,0 1 0,0-1 0,0 0 16,22 0-16,-1-21 0,0 0 15,0 0-15,0 0 0,0 0 0,1 0 16,20 0-16,-21 0 0,21-21 0,1 0 16,-22 0-16,21-1 0,1-20 0,-1 21 15,21-21-15,-20-1 0,-1 1 0,-21-22 16,22 22-16,-1 0 0,-21-22 15,0 22-15,22-22 0,-43 22 16,21 0-16,-21-22 0,0 22 0,0 0 16,0-1-16,0 22 0,0-21 0,0 21 15,0-1-15,0 44 32,-21-1-32,21 0 0,0 21 0,-22 1 15,1-1-15,0 0 0,21 22 0,-21-22 16,21 22-16,-21-1 0,0-21 15,21 22-15,-22-1 0,22-20 0,-21 20 16,21-20-16,0-1 0,0 0 0,0 1 16,0-22-16,0 21 0,21-21 0,1-21 15,-1 21-15,0 1 0,0-22 16,0 0-16,0 0 0,22 0 0,-22-22 16,21 1-16,-21 0 0,22 0 15,-1 0-15,0 0 0,1-22 0,-1 1 16,0 0-16,1-1 0,-1-20 0,0 20 15,-20 1-15,20-21 0,0-1 16,1 22-16,-22-22 0,21 1 0,-21-1 16,0 22-16,1-22 0,-1 22 0,-21-21 15,0 41-15,0-20 0,0 21 0,0 0 16,-21 21 0,-1 21-16,1 0 0,0 21 0,0 1 15,0-1-15,-22 22 0,22-1 0,0 1 16,0-1-16,0 1 0,0-1 0,21-21 15,0 22-15,-22-1 16,22-20-16,0-1 0,0 0 0,0 1 16,0-22-16,0 21 0,0-21 0,22 1 15,-22-1-15,21-21 0,0 21 0,0-21 16,0 0-16,0 0 0,1 0 0,20 0 16,-21-21-16,0 0 0</inkml:trace>
  <inkml:trace contextRef="#ctx0" brushRef="#br0" timeOffset="19011.97">9546 5038 0,'0'0'0,"42"0"16,-20 0-16,-1-21 0,0-1 0,21 22 16,1-21-16,-1 0 0,-21 0 15,21 0-15,1 0 0,-22-22 0,0 22 16,0 0-16,0-21 0,-21 20 0,0 1 15,0 0-15,0-21 0,-21 21 16,0-1-16,-21 22 0,21-21 0,-22 21 16,-20 0-16,20 0 0,1 0 0,0 21 15,-1 1-15,1-1 0,0 21 0,-1 0 16,1 1-16,21-1 0,0 0 16,0 22-16,-1-22 0,1 1 0,21-1 15,0 0-15,0 1 0,0-22 0,0 21 16,0-21-16,21-21 0,22 21 0,-22-21 15,21 0-15,1 0 0,-1 0 16,0-21-16,22 0 0,-22 21 16,22-21-16,-22 0 0,21-22 0,-20 22 15,-1 0-15,0 0 0,-20-21 0,-1 20 16,0 1-16,0-21 0,0 21 0,-21 0 16,0-22-16,0 22 0,0 0 15,21 21-15,-21 21 16,0 0-16,0 0 15,-21 22-15,21-22 0,-21 21 0,21 1 16,-21 20-16,0-21 0,0 22 0,21-1 16,-22 1-16,1-1 0,0 1 0,0 21 15,0-22-15,0 22 16,-1-22-16,1 22 0,0 0 0,0-22 16,0 22-16,21-22 0,-21 1 0,-1-1 15,22 1-15,0-1 0,-21 1 0,21-22 16,-21 0-16,21 1 0,0-1 0,0-21 15,0 0-15,21-42 16,0 0-16,1 0 16,-1-21-16,0-1 0,21 1 0,-21-22 15,1 22-15,20-21 0,0-1 16,1-21-16,-1 1 0,0-1 16,1 0-16,-1-20 0,0-1 0,1 21 0,-1-21 15,-21 0-15,21 1 0,1 20 16,-22-21-16,21 21 0,-21 1 0,1 20 15,-1 22-15,-21 0 0,0-1 16,0 22-16,21 0 0,-21 0 0,0 42 16,-21-21-1,0 21-15,21 0 0,-22 22 0,1-22 16,0 21-16,21 0 0,0-20 0,0 20 16,-21 0-16,21 1 0,0-22 15,0 21-15,0-21 0,0 22 0,0-22 16,0 0-16,21 0 0,0 0 0,0-21 15,22 0-15,-22 0 0,0 0 16,21 0-16,-20 0 0,20 0 16,0-21-16,-21 0 0,22 0 15,-22 0-15,21-1 0,-21-20 0,1 21 16,-1-21-16,0-1 0,0 1 0,0 21 16,-21-22-16,0 1 0,0 21 0,0-21 15,0 20-15,0 1 16,0 42-1,-21 1 1,21-1-16,-21 0 0,21 21 0,-21-21 16,21 1-16,0 20 0,0-21 15,0 21-15,0-20 0,0-1 16,0 0-16,0 0 0,0 0 0,0 0 16,21 1-16,0-1 0,0-21 0,0 0 15,1 21-15,-1-21 0,0 0 0,0 0 16,0 0-16,0 0 0,22-21 0,-22 0 15,21 21-15,-21-22 0,22 1 16,-22 0-16,0 0 0,0-21 0,0 20 16,1 1-16,-1-21 0,-21 21 0,0 0 15,0-22-15,0 22 0,21 0 16,-21 0-16,0 0 0,0-1 16,0 1 109,-21 21 343</inkml:trace>
  <inkml:trace contextRef="#ctx0" brushRef="#br0" timeOffset="21188.76">11409 4868 0,'-21'0'15,"21"-21"1,0 0 0,21 21-16,0-21 0,-21 0 15,21 0-15,0 21 0,0-22 0,1 1 16,-1 0-16,0 0 0,0 0 0,0 21 15,0-21-15,1 21 0,-1 0 0,0 0 16,0 0-16,-21 21 16,0 21-16,0-21 15,0 0-15,0 22 0,0-22 16,0 0-16,0 21 0,0-20 0,0-1 16,0 0-16,0 0 0,0 0 0,0 0 15,0-42 16,0 0-15,0 0-16,0 0 0,0 0 0,0-1 16,0 1-16,0-21 0,0 21 0,0 0 15,0-1-15,-21 1 0,21 0 0,-21 0 16,0 0-16,21 0 0,-22 21 16,1 0-16,0 0 0,0 0 15,0 0-15,0 21 0,-1 0 16,22 0-16,-21 21 0,0-20 0,0 20 15,0-21-15,21 21 0,-21 1 0,-1-22 16,22 21-16,-21 1 0,21-22 16,0 21-16,0-21 0,0 0 0,0 1 15,0-1-15,0 0 0,21 0 0,1-21 16,-1 0-16,0 0 0,0 0 0,0 0 16,0 0-16,22 0 0,-22-21 0,0 21 15,0-21-15,0 0 0,1-1 16,-1-20-16,0 21 0,0 0 15,0-22-15,-21 1 0,21 0 0,1-1 16,-22 22-16,0-21 0,0 21 0,21-22 16,-21 22-16,0 0 0,0 42 31,0 0-31,-21 22 0,21-22 16,0 0-16,-22 21 0,22-20 0,-21 20 15,0 0-15,21-21 0,0 22 0,0-22 16,0 21-16,0-21 0,0 1 0,0-1 15,0 0-15,0 0 0,21-21 16,0 21-16,1-21 0,-1 0 0,0 0 16,0 0-16,21 0 0,-20 0 15,-1-21-15,21 0 0,-21 21 0,22-21 16,-22 0-16,0-22 0,21 22 0,-21-21 16,1-1-16,-1 1 0,21 0 15,-21-22-15,0 22 0,1-22 0,-1 22 16,0-21-16,0-1 0,0 22 0,0-22 15,-21 22-15,0 0 0,0-1 0,0 1 16,0 21-16,0 0 0,0-1 16,-21 22-16,0 0 15,0 22-15,21-1 0,-21 0 16,0 21-16,21 1 0,-22-1 0,1 0 16,0 1-16,21 20 0,-21 1 15,0-22-15,0 21 0,-1 1 16,22-22-16,0 22 0,-21-22 0,21 22 15,0-22-15,0 0 0,0-21 0,0 22 16,0-22-16,21 0 0,1 0 0,-1 0 16,0-21-16,0 0 0,0 0 15,22 0-15,-22 0 0,0 0 0,21-21 16,-21 21-16,1-21 0,-1 0 0,21-21 16,-21 20-16,0 1 0,1-21 0,-1 0 15,0 20-15,-21-20 0,21 21 0,0-21 16,-21 20-16,0 44 31,0-1-31,0 0 0,0 0 16,0 0-16,0 22 0,-21-22 0,21 0 15,-21 0-15,21 0 0,0 0 0,0 1 16,0-1 0,0-42-1,21 21 1,-21-22-16</inkml:trace>
  <inkml:trace contextRef="#ctx0" brushRef="#br0" timeOffset="21339.67">12763 4678 0,'0'0'0,"0"-21"16,0 0-16,-21 21 31,0 0-15</inkml:trace>
  <inkml:trace contextRef="#ctx0" brushRef="#br0" timeOffset="22917.39">13039 4911 0,'42'0'0,"-84"0"0,126 0 0,-63 0 0,1 0 16,-1 0-16,0 0 16,0 0-16,0 0 0,0 0 0,1 0 15,-1 0-15,0 0 0,21-21 0,-21-1 16,1 22-16,-1-21 0,21 0 0,-21 21 16,0-21-16,1 0 0,20 0 0,-21-1 15,0 1-15,0-21 0,1 21 16,-1 0-16,0-22 0,-21 1 0,21 21 15,-21-22-15,21 1 0,-21 0 16,0-1-16,0-20 0,0 21 0,0 20 16,-21-20-16,0 21 0,0 0 0,0 0 15,-1 21-15,1 0 16,-21 21-16,21 21 0,0-21 0,-22 22 16,22 20-16,-21-21 0,21 22 15,-22 21-15,22-22 0,-21 22 0,21-1 0,-22 1 16,22 0-16,0-1 0,0 1 15,0 0-15,-22-1 0,43 22 0,-21-21 16,0 0-16,0-1 0,0 22 0,-1-21 16,1-1-16,0 1 0,0 0 15,-21-22-15,20 22 0,1-22 0,0 1 16,0-1-16,0 1 0,21-22 0,-21 1 16,21-22-16,0 0 0,0 0 0,21-21 15,0 0-15,0 0 0,21-21 0,1 0 16,-1 0-16,22-22 0,-22 1 0,21 0 15,1-1-15,-1-20 0,1 20 16,-22-20-16,22 21 0,-22-22 0,0 1 16,-20-1-16,-1-21 0,0 22 0,-21-1 15,0 1-15,0-1 0,0 1 16,-21 21-16,0-1 0,-1 1 0,-20 0 0,21-1 16,-21 22-16,20 0 0,-20 0 15,21 21-15,0-21 0,0 21 0,21-22 16,0 1-1,42 0 1,-21 21-16,0 0 0,22-21 0,-22 21 16,21 0-16,0-21 0,1 0 0,-1 21 15,0-22-15,22 1 0,-22 0 0,1 0 16,20 0-16,-21-22 0,1 22 16,-1 0-16,-21 0 0,0 0 15,1 0-15,-1-1 0,-21 1 0,0 0 0,0 0 16,0 0-16,-21 21 15,-1 0-15,1 0 16,21 21 0,-21 0-16,21 0 0,-21 0 0,21 1 15,0-1-15,0 0 0,0 0 0,0 0 16,0 0-16,0 1 0,0-1 0,0 0 16,21 0-16,0-21 0,-21 21 0,21 0 15,1-21-15,-1 0 0,0 0 16,21 0-16,-21 0 0,22 0 0,-22 0 15,21 0-15,1-21 0,-1 21 0,0-21 16,1 0-16,-1 0 0,0 0 16,-21-1-16,22-20 0,-22 21 0,0 0 15,0-22-15,-21 22 0,21 0 0,-21 0 16,0 0-16,0 0 0,0-1 16,-21 22-16,0 0 0,0 0 15,0 0-15,0 22 0,-1-1 0,1 0 16,0 0-16,21 0 0,-21 0 0,21 22 15,-21-22-15,21 0 0,0 21 16,0-20-16,0-1 0,0 0 0,0 0 16,0 0-16,21 0 0,0 1 0,0-22 15,0 21-15,22-21 0,-22 0 0,21 0 16,1 0-16,-1 0 0,0 0 0,1 0 16,20 0-16,-21-21 0,22-1 15,-22 1-15,22 21 0,-22-42 16,0 21-16,22 0 0,-43-1 0,21-20 15,-20 0-15,-1 21 0,-21-22 0,0 22 16,0 0-16,0 0 0,0 0 0,-21-1 16,-1 22-16,-20 0 0,21 0 0,-21 0 15,-1 0-15,1 22 0,21-22 16,-22 21-16,22 21 0,-21-21 0,21 0 16,0 22-16,-1-22 0,1 0 15,21 21-15,0-20 0,0-1 0,0 21 0,0-21 16,0 0-16,0 1 0,21-1 15,1-21-15,-1 0 0,0 0 16,21 0-16,-21 0 16,1 0-16,-1 0 0,21-21 0,-21-1 15,22 1-15,-22 0 0,0 0 0,21-21 16,-21-1-16,22 1 0,-22 0 0,0-22 16,21 22-16,-20-22 0,-1 1 15,21-1-15,-21 1 0,0-1 0,22 1 16,-22-1-16,21-63 0,-42 64 15,21-1-15,-21 22 0,22 21 16,-22-22-16,0 22 0,-22 42 16,1 1-1,0 20-15,-21 0 0,21 22 16,-1-1-16,1 1 0,0-1 0,0 1 16,-21 63-16,20-64 0,22 1 15,0 20-15,0-41 0,0 20 0,0 1 16,0-22-16,0 0 0,0 1 15,0-1-15,0-21 0,22 0 0,-1 1 16,0-1-16,0-21 0,21 0 0,-20 0 16,-1 0-16,21 0 0,0 0 0,-20-21 15,-1-1-15,21 1 0,-21 0 0,0 0 16,1-21-16,-22-1 0,0 22 16,0-21-16,0-1 0,0 1 15</inkml:trace>
  <inkml:trace contextRef="#ctx0" brushRef="#br0" timeOffset="23076.3">14732 4445 0,'-42'0'0,"84"0"0,-106 21 0,43-21 16,0 0-16,42 0 47,-21-21-47,21 21 0,1-21 15</inkml:trace>
  <inkml:trace contextRef="#ctx0" brushRef="#br0" timeOffset="23603.97">16510 4995 0,'0'0'0,"21"-42"0,-21 21 0,0-21 0,21 20 15,-21 1-15,0 0 0,0-21 16,0 21-16,-21 21 16,21 21-1,0 0-15,-21 21 0,21 1 0,-21 20 16,21 1-16,-21-1 0,21 22 0,-22-1 15,22 1-15,-21 0 0,0 21 16,0-1-16,0-20 0,-22 21 0,22 21 16,-21-21-16,21 0 0,-22 21 0,1-22 15,0 1-15,-1 0 0,22 0 0,-21-21 16,0-22-16,20 22 0,1-22 0,0-20 16,0 20-16,21-42 0,-21 22 0,21-22 15,0-42 1,0-1-16,21 1 15,0-21-15,0 21 0,0-22 16,1-20-16,-22 21 0,21-22 0,0 1 16</inkml:trace>
  <inkml:trace contextRef="#ctx0" brushRef="#br0" timeOffset="23917.79">16425 5122 0,'0'-63'0,"0"126"0,0-168 15,21 41-15,1 1 0,-22 20 0,21 1 16,0-22-16,0 22 0,21 21 0,-20-21 16,20-1-16,0 22 15,1 0-15,-1 0 0,21 21 0,-20 0 16,20 0-16,-20 21 0,-1 0 0,0 0 16,-21 0-16,1 22 0,-22-1 0,0 0 15,0 1-15,0-1 0,-22 0 16,-20 1-16,21-1 0,-21 0 0,20-20 15,-20 20-15,0-21 0,21 0 0,-22-21 16,22 21-16,-21 1 0,21-22 0,-1 0 16,22 21-16,-21-21 0,0 0 15,42-21 17,0 21-32,1-22 0,-1 1 15</inkml:trace>
  <inkml:trace contextRef="#ctx0" brushRef="#br0" timeOffset="25096.12">17801 4741 0,'0'0'0,"-42"-42"16,21 21-1,-1 21-15,-20 0 0,21 0 0,-21 0 16,20 0-16,-20 21 0,0 0 15,21 0-15,-22 1 0,22 20 16,0 0-16,-21 1 0,20-22 0,1 21 16,21 0-16,0-20 0,0 20 0,0-21 15,0 0-15,0 0 0,0 1 16,0-1-16,21-21 0,1 0 0,-1 0 16,21 0-16,-21 0 0,0 0 0,22-21 15,-1 21-15,-21-22 0,22 1 0,-22-21 16,21 21-16,-21 0 0,0-22 0,1 22 15,-1-21-15,0-1 0,0 1 16,-21 0-16,0 21 0,0-22 0,0 22 16,21 0-16,-21 0 0,0 42 31,0 0-31,0 0 0,0 0 0,0 22 16,-21-22-16,21 21 0,0 1 15,0-22-15,0 21 0,0 0 0,0-20 16,0 20-16,0-21 0,0 21 0,0-20 15,21-22-15,0 21 0,1 0 0,-1-21 16,0 0-16,0 0 0,0 0 16,22 0-16,-1-21 0,-21 0 0,21 21 15,1-22-15,-1 1 0,-21-21 0,22 21 16,-22-22-16,21 1 0,-21 0 0,22-1 16,-22-20-16,21-1 0,-21 1 15,0-1-15,22 1 0,-22-1 16,0 22-16,0-21 0,-21-1 0,0 22 15,0 21-15,0-1 0,0 1 0,-21 42 16,0 1 0,0-1-16,0 21 0,-22 0 15,22 1-15,0 20 0,0-20 0,0 20 16,-1 1-16,1-22 0,21 21 0,0 1 16,0-22-16,0 22 0,0-22 0,0 0 15,0 1-15,21-1 0,1-21 16,20 22-16,-21-22 0,21 0 0,-20-21 15,20 21-15,-21-21 0,21 0 16,1 0-16,-22 0 0,21-21 0,-21 0 16,1 0-16,20-1 0,-21-20 0,0 21 15,22-21-15,-22-22 0,0 22 16,0-22-16,0 1 0,0-22 0,1 22 16,-1-1-16,0-21 0,0 22 0,-21-1 15,0 1-15,0 21 0,0-1 0,21 1 16,-21 21-16,0 0 0,0 42 15,-21 21 1,21-21-16,0 0 0,0 22 0,-21-1 16,0 0-16,21 1 0,-21 20 0,-1-20 15,22-1-15,-21 21 16,0 1-16,21-22 0,-21 22 0,0-22 16,0 22-16,-1-22 0,22 0 0,-21 1 15,21-22-15,-21 21 0,0-21 0,21 0 16,0 1-16,21-44 31,0 1-31,0 0 16,1 0-16,-1-21 0,0 20 0,0-20 15,0 0-15,22-1 0,-22 1 16,21 21-16,-21-21 0,22 20 0,-22 1 16,0 21-16,0 0 0,0 0 0,-21 21 15,0 22 1,0-22-16,0 0 0,0 21 0,0-20 15,0-1-15,0 21 0,0-21 0,0 22 16,0-22-16,0 0 0,0 0 0,0 0 16,0 0-16,21-21 0,-21 22 15,22-22-15,20 0 0,-21 0 0,0 0 16,0 0-16,1 0 0,20 0 0,-21 0 16,0-22-16,0 1 0,1 0 0,-1 0 15,0 0-15,0 0 0,0-1 0,0 1 16,-21-21-16,0 21 0,0 0 15,0-22-15,0 22 0,0 0 0,0-21 16,0 20-16</inkml:trace>
  <inkml:trace contextRef="#ctx0" brushRef="#br0" timeOffset="25351.97">18182 4466 0,'0'0'0,"-21"21"0,63-21 31,-21 0-31,1 0 16,20 0-16,0 0 0,1 0 16,-1 0-16,0-21 0,22 21 0,-22 0 15,0 0-15,1 0 0,-1 0 0,-21 0 16,22 0-16,-22 0 0,0 0 0,0 0 15,0 0 1,0 0-16</inkml:trace>
  <inkml:trace contextRef="#ctx0" brushRef="#br0" timeOffset="25615.82">20574 5292 0,'0'0'16,"21"0"-16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5:55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296 0,'0'-21'0,"0"0"0,22 21 16,-22-21-16,21 0 0,-21 0 15,0-1-15,0 1 16,0 0-16,21 21 0,-21-21 16,0 0-16,-21 42 62,21 0-62,-21 0 0,-1 22 16,22-1-16,-21-21 0,0 43 0,21-22 15,-21 0-15,0 22 0,0-22 0,-1 22 16,1-22-16,-21 21 0,21 1 16,0-1-16,-22 1 0,22-1 0,0 1 15,-21-1-15,20 1 0,1-22 0,-21 22 16,21-22-16,0 0 0,-1 1 0,1-1 16,0 0-16,0 1 0,21-22 15,0 0-15,-21 21 0,21-20 16,0-1-16,0-42 31,21 21-15,-21-22-16,21 1 0,0 0 0,0-21 15,-21 21-15,22-22 0,-1 1 0,0 0 16,0-1-16,0 1 0,22-22 16,-22 1-16,0-1 0,0 1 0,21-1 15,-20 1-15,20-22 0,-21 43 0,0-22 16,0 1-16,22-1 0,-22 22 15,0 0-15,0-1 0,-21 1 16,21 0-16,1-1 0,-22 1 0,0 21 16,21-21-16,0 20 0,-21 1 15,21-21-15,0 21 0,0 0 16,-21 42 0,22 0-1,-22 0-15,0 0 0,0 22 0,0-1 16,0-21-16,0 43 0,0-22 0,0 0 15,0 22-15,0-22 0,0 0 16,0 22-16,0-1 0,0-20 0,0 20 16,0 1-16,0-22 0,0 22 0,0-1 15,21-21-15,-21 22 16,21-22-16,-21 1 0,21-1 0,-21 0 16,0 1-16,21-22 0,-21 21 0,21-21 15,-21 22-15,0-22 0,0 0 16,0 0-16,22-21 0,-22 21 0,0 0 15,21-21-15,-42-21 47,-1 0-47,1 0 0,0 0 16</inkml:trace>
  <inkml:trace contextRef="#ctx0" brushRef="#br0" timeOffset="331.8">7027 1207 0,'0'0'0,"0"-22"31,21 22-31,1 0 0,-1 0 0,0-21 16,0 21-16,0 0 0,0-21 15,22 21-15,-22-21 0,0 21 0,0 0 16,0-21-16,1 21 16,-1 0-1,0-21-15,0 21 16,0-22-16,0 22 16,-42 0 46,21 22-62</inkml:trace>
  <inkml:trace contextRef="#ctx0" brushRef="#br0" timeOffset="5099.43">7980 1355 0,'0'0'0,"-21"21"16,-1 0-1,1 0-15,21 0 16,0 1-16,0-1 15,0 0 1,0 0 0,0-42 31,0 0-47,0 0 15,21 21-15,1-22 0,-22 1 0,0 0 16,21-21-16,0 21 0,-21-22 0,21 22 15,0-21-15,0-1 0,-21 1 16,22 0-16,-1-1 0,0 1 0,0 21 16,0-21-16,-21 20 0,21 1 0,1 21 15,-1 0-15,0 0 16,0 0 0,-21 21-16,0 1 0,0-1 15,0 0-15,0 0 16,0 0-1,0-42 17,0 0-32,0 0 15,0 0-15,0-1 16,0 1-16,-21 0 16,0 21-16,0 0 31,-1 0-31,1 21 15,21 0-15,-21 1 0,0 20 0,21-21 16,-21 21-16,0 1 0,21-1 16,0 0-16,-22 1 0,22-1 0,0 0 15,0 1-15,0-22 0,0 21 0,0-21 16,0 22-16,22-22 0,-22 0 16,21 0-16,0 0 0,0 1 0,0-1 15,0-21-15,22 0 0,-22 0 0,0 0 16,0 0-16,0 0 0,22 0 0,-22-21 15,0-1-15,21 1 0,-20 0 16,-1 0-16,21 0 0,-21-22 16,0 1-16,22 21 0,-22-21 0,21-1 15,-21 1-15,1 0 0,-1 20 16,0-20-16,21 21 0,-21 0 0,1 0 16,-22-1-16,21 1 0,0 21 0,0 0 15,0 0 1,0 21-16,-21 1 15,0-1-15,0 0 0,0 0 16,0 0-16,0 0 16,-21-21 15,21-21-15,0 0-16,0 0 15,0 0-15,0 0 16,-21-1-16,21 1 0,-21 21 0,0-21 15,0 21-15,21-21 16,-22 21-16,1 0 0,0 0 16,0 21-16,0 0 15,21 0-15,-21 1 0,-1-1 16,1 0-16,21 21 0,-21-21 0,0 22 16,0-22-16,21 21 0,-21-21 0,21 1 15,-22 20-15,22-21 16,0 0-16,0 22 0,0-22 0,0 0 15,22 0-15,-1 0 0,0 0 0,0 1 16,0-1-16,0-21 0,22 21 0,-22-21 16,21 0-16,1 0 0,-1 0 15,0 0-15,1 0 0,-1-21 0,0 21 16,1-21-16,-1-1 0,0 1 0,-21 0 16,22 0-16,-22 0 0,0 0 15,0-22-15,0 22 0,1-21 0,-1 21 16,-21-22-16,21 22 0,-21-21 15,0 21-15,0-1 0,0 1 0,0 0 16,0 0-16,0 0 0,0 0 16,-21 42 15,0 0-31,21 0 0,0 0 16,-22 22-16,1-22 0,0 21 0,21-21 15,0 22-15,-21-22 0,21 0 0,-21 21 16,21-21-16,0 1 0,0-1 15,0 0-15,0 0 0,0 0 0,0 0 16,21-21-16,0 22 0,0-22 16,0 0-16,22 0 0,-22 0 0,0 0 15,21 0-15,1-22 0,-22 1 16,21 0-16,1 0 0,-1 0 16,0 0-16,1-1 0,-1 1 0,0-21 15,1 21-15,-1-22 0,-21 1 0,0 21 16,0 0-16,1-22 0,-22 22 15,0 0-15,0 0 0,0 0 0,-22 21 16,1 0 0,0 0-16,0 21 0,0 0 15,21 0-15,-21 0 0,21 1 16,0-1-16,0 21 0,0-21 0,0 0 16,0 1-16,0 20 0,0-21 15,0 0-15,0 0 0,21 1 16,0-1-16,-21 0 0,21 0 0,0 0 15,0-21-15,-21 21 16,0-42 15,-21 0-15,0 0-16,0 0 0,0 0 16,0-1-16,-1 22 15,22-21-15,-21 21 16,0 0-16,21 21 15,0 1-15,0-1 16,0 0 0,0 0-16,0 0 0,21 0 15,0 1-15,1-1 0,-1-21 16,0 0-16,0 21 0,0-21 0,0 0 16,1 0-16,20 0 0,0 0 15,1 0-15,-22 0 0,21-21 0,0 21 16,1-21-16,-1-1 0,0 1 0,1 21 15,-22-42-15,21 21 0,-21 0 16,22-1-16,-22-20 0,-21 21 0,21 0 16,-21-22-16,21 22 0,-21 0 0,0 0 15,0 0-15,0 0 0,-21 21 32,0 0-32,0 0 15,0 21-15,21 0 16,0 0-16,0 0 0,0 0 15,0 1-15,0-1 0,0 21 0,0-21 16,0 0-16,0 1 0,0-1 0,21 0 16,-21 0-16,0 0 0,0 0 0,0 1 15,0-1-15,0 0 0,0 0 16,0 0-16,-21 0 0,-1-21 16,22 22-16,-21-22 0,0 0 15,0 0-15,21 21 0,-21-21 16,0 0-1,-1-21 1,1-1 0,21 1-16</inkml:trace>
  <inkml:trace contextRef="#ctx0" brushRef="#br0" timeOffset="6787.46">12509 931 0,'0'0'0,"0"22"16,22-1-16,-22 0 15,0 0-15,21-21 0,-21 21 16,21-21-1,0 0 1,0 0-16,0-21 16,1 0-16,-1 21 0,0-21 0,0 0 15,21-1-15,-20-20 0,20 21 16,0-21-16,-21 20 0,22-20 16,-22 21-16,0-21 0,0 20 0,0-20 15,-21 21-15,0-21 0,0 20 0,0 1 16,0 0-16,-21 0 0,-21 0 15,21 21-15,-43 0 0,22 0 0,0 0 16,-22 0-16,1 0 0,-1 21 0,22 0 16,-22 0-16,1 0 0,20 1 15,1-1-15,0 0 0,-1 21 0,22-21 16,0 1-16,0-1 0,21 21 0,0-21 16,0 0-16,0 22 0,21-22 15,0 0-15,0 21 0,1-20 0,20-1 16,0 21-16,1-21 0,-1 22 15,0-22-15,1 21 0,-1-21 16,0 0-16,-21 22 0,22-22 0,-1 0 16,-21 21-16,0-20 0,1-1 0,-1 0 15,-21 0-15,0 0 0,0 0 0,-21 1 16,-1-1-16,1 0 0,-21 0 16,0 0-16,-1-21 0,1 21 0,0-21 15,-22 22-15,22-22 0,-22 0 0,22 0 16,0 0-16,-1 0 0,1 0 15,0-22-15,20 1 0,-20 0 16,21 21-16,0-21 0,0 0 0,21 0 0,0-1 16,0 1-16,0 0 0,0 0 15,0 0-15,0 0 16,21-1-16,0 22 0,0-21 0,0 21 16,22-21-16,-1 21 0,0 0 0,1-21 15,-1 0-15,0 21 0</inkml:trace>
  <inkml:trace contextRef="#ctx0" brushRef="#br0" timeOffset="7207.22">13525 487 0,'0'0'16,"0"-21"0,-21 42-16,21 0 15,0 0-15,0 0 0,0 22 0,0-1 16,-21 22-16,21-1 0,-21 1 16,0 20-16,21-20 0,0 20 0,-21 22 15,-1-21-15,1 0 0,21 20 16,0-20-16,-21 21 0,0-21 0,21 20 0,0-20 15,0 0-15,-21-1 0,21 1 16,0 0-16,-21-1 0,21 1 16,0 0-16,0-22 0,-22 22 0,1-22 15,0 1-15,0 21 0,21-43 0,-21 21 16,0 1-16,-1-22 0,1 1 0,0-1 16,0-21-16,0 21 0,0-20 0,21-1 15,0-42 16,21-22-31,-21 22 0,21-21 16,0-1-16,21 1 0,-20 0 0</inkml:trace>
  <inkml:trace contextRef="#ctx0" brushRef="#br0" timeOffset="7543.31">13547 1418 0,'0'0'15,"0"-21"-15,-64-64 16,64 43-16,0 21 0,0 0 0,0 0 16,0-1-16,0 1 0,0 0 0,0 0 15,21 0-15,0 0 0,1 21 16,-1-22-16,0 22 0,21 0 0,-21 0 16,22 0-16,-1 22 0,-21-22 15,22 21-15,-22 0 0,21 0 16,-21 21-16,-21-20 0,0-1 0,0 0 15,0 21-15,0-21 0,-21 1 0,0-1 16,0 0-16,-22 0 0,22 0 0,-21 0 16,0 1-16,-1-22 0,1 21 15,21 0-15,-22-21 0,22 0 0,0 0 16,21 21-16,0-42 31,21 0-31,0 21 16</inkml:trace>
  <inkml:trace contextRef="#ctx0" brushRef="#br0" timeOffset="7915.1">14160 1291 0,'0'0'15,"22"0"16,-1-21-31,0 0 16,0 21-16,0-21 0,0 0 16,1-1-16,-1 22 0,21-21 0,-21 0 15,0-21-15,22 21 0,-43-1 0,21 1 16,-21 0-16,0 0 0,0 0 16,-21 21-1,-22 0-15,22 0 0,-21 21 0,0 0 16,-1 0-16,1 22 0,21-22 0,-22 21 15,22-21-15,0 22 0,0-22 16,0 21-16,21-21 0,-21 0 0,21 1 16,0 20-16,0-21 0,0 0 0,21-21 15,0 21-15,0 1 0,0-22 16,0 0-16,22 21 0,-1-21 16,-21 0-16,22 0 0,-1 0 0,0 0 15,-21 0-15,22-21 0,-1-1 0,0 22 16</inkml:trace>
  <inkml:trace contextRef="#ctx0" brushRef="#br0" timeOffset="8376.29">14965 1058 0,'0'0'0,"0"-42"16,-21 21 0,-1 21-16,1 0 0,0 0 15,0 21-15,0 0 16,0 0-16,-1 1 0,22-1 15,-21 21-15,0-21 0,21 22 0,-21-22 16,21 21-16,0-21 0,0 22 0,0-22 16,0 0-16,0 0 0,0 0 0,0 0 15,0 1-15,0-1 0,21 0 16,0-21-16,0 21 0,1-21 0,20 0 16,-21 0-16,0 0 0,22 0 0,-22 0 15,0 0-15,21-21 0,-21 0 16,22 21-16,-22-21 0,21-1 0,-21-20 15,1 21-15,20 0 0,-21-22 0,0 22 16,0 0-16,1-21 0,-22 21 16,0-1-16,21 1 0,-21 0 15,0 42 1,0 0 0,-21 1-16,-1-1 0,22 0 0,-21 0 15,21 0-15,-21 0 0,21 1 16,0-1-16,-21 0 0,21 0 0,0 0 15,0 0-15,0 1 0,0-1 16,0-42 31,21-1-47,-21 1 0</inkml:trace>
  <inkml:trace contextRef="#ctx0" brushRef="#br0" timeOffset="8551.51">15367 953 0,'0'-22'0,"-42"1"16,20 0-16,1 21 0,0 0 15,0 0 1,0 0-16,42 0 47,0 0-47,0 0 0</inkml:trace>
  <inkml:trace contextRef="#ctx0" brushRef="#br0" timeOffset="9548.03">15600 1355 0,'0'0'0,"21"0"15,0 0 1,0 0-16,0 0 0,1-21 16,20 21-16,-21-22 0,21 22 0,1-21 15,-1 0-15,0 0 0,22 0 0,-22 0 16,1-1-16,-1-20 0,0 21 15,22-21-15,-22 20 0,0-20 0,-20 0 16,20-1-16,-21 1 0,21 0 0,-42-1 16,22 1-16,-22 0 0,21-1 0,-21 1 15,0 0-15,0 21 0,0-1 16,0-20-16,-21 21 0,-1 21 0,1-21 16,21 0-16,-21 21 0,0 0 15,0 21-15,0 0 16,21 0-16,-22 21 0,1-20 0,0 41 15,0-21-15,0 22 0,0 21 0,-1-22 16,1 22-16,0-22 0,0 22 16,0 0-16,0-1 0,-1-20 0,1 20 15,0 1-15,0 0 0,0-1 0,0 1 16,-1 0-16,1-22 0,21 22 0,-21 0 16,0-1-16,21-20 0,0 20 15,-21 1-15,0-21 0,-1 20 0,22-20 16,0-1-16,0 1 0,-21-22 0,21 22 15,0-22-15,0 0 0,0-21 16,0 22-16,0-22 0,0 0 16,21-21-16,1 0 0,-1 0 0,0 0 15,0-21-15,21 21 0,1-21 16,-1-22-16,0 22 0,1-21 0,20 0 16,-20-1-16,20-20 0,1-1 0,-22 1 15,0-1-15,1 1 0,-1-1 0,-21-20 16,0 20-16,-21 1 0,0-22 0,0 0 15,0 22-15,-21-22 16,-21 22-16,21-1 0,-22 1 0,-20 20 16,20 1-16,1 0 0,0-1 0,-1 22 15,1 0-15,21 0 0,0 0 0,0 21 16,-1 0-16,22-22 16,22 22-1,-1 0-15,0-21 0,21 21 16,-21 0-16,22-21 0,-1 21 15,0 0-15,1-21 0,-1 0 0,0 21 16,1-21-16,-1-1 0,0 1 0,-20 0 16,20-21-16,0 21 0,-21-22 15,1 22-15,20 0 0,-42-21 16,21 20-16,-21 1 0,21-42 16,-42 63 15,21 21-31,-21 0 0,21 0 15,-21 0-15,21 1 0,0-1 16,0 0-16,0 0 0,-21 0 0,21 0 16,0 1-16,0-1 15,0-42 32,21-1-31,0 1-16</inkml:trace>
  <inkml:trace contextRef="#ctx0" brushRef="#br0" timeOffset="9723.93">16912 783 0,'0'0'0,"0"-21"16,0 0-16,-21 21 15,21 21 32,0 0-31,0 0-16,21-21 0</inkml:trace>
  <inkml:trace contextRef="#ctx0" brushRef="#br0" timeOffset="10078.91">17103 1143 0,'0'0'0,"21"0"16,0 0-16,0 0 0,0 0 16,0 0-16,1 0 0,-1 0 0,0-21 15,0 21-15,0-21 0,0 0 16,1 21-16,-1-22 0,0 1 16,-21 0-16,0 0 0,-21 21 31,0 0-16,-22 0-15,22 21 0,0 0 0,0 0 16,0 1-16,-1-1 0,1 0 16,21 0-16,0 21 0,-21-20 0,21-1 15,0 0-15,0 0 0,0 0 0,0 0 16,21-21-16,-21 22 0,21-1 16,1-21-16,-1 21 0,0-21 15,0 0-15,0 0 0,0 0 16,22 0-16,-22 0 0,0 0 0,0 0 15,0-21-15,1 0 0,-1 21 16,-21-22-16,21 1 0</inkml:trace>
  <inkml:trace contextRef="#ctx0" brushRef="#br0" timeOffset="10447.24">17653 1037 0,'0'0'0,"0"-21"0,21 0 0,0 0 15,-21 0 1,21 21-16,1 0 0,-22-22 15,21 22-15,0 0 16,0 0-16,0 22 16,0-22-16,-21 21 15,22 0-15,-22 0 0,0 0 0,0 22 16,0-22-16,0 0 0,0 21 0,0-21 16,0 1-16,0-1 0,0 0 15,0 0-15,-22 0 0,22 0 0,-21-21 16,0 22-16,21-44 47,0 1-47,0 0 0,0 0 0,21 0 15,-21 0-15,21-1 16,1 1-16,-1-21 0,0 21 0,0-22 16,-21 22-16,21 0 0,0 0 0,1 0 15,-22 0-15,0-1 0,21 22 16,0 0-16,-21-21 0,21 21 0</inkml:trace>
  <inkml:trace contextRef="#ctx0" brushRef="#br0" timeOffset="10848.01">18330 1016 0,'0'-21'0,"0"42"0,21-42 0,1 0 0,-22 0 15,0-1-15,21 22 0,-21-21 16,0 0 0,-21 21-1,-1 0-15,1 0 0,0 21 16,0 0-16,-21-21 0,20 22 16,1-1-16,21 0 0,-21 0 0,0 0 15,21 0-15,0 1 0,0-1 0,0 0 16,0 0-16,0 0 15,21-21-15,0 0 16,0 21-16,1-21 0,-1 0 0,0 22 16,0-1-16,0-21 0,-21 21 15,21-21-15,-21 21 16,0 0 0,-21-21-16,0 0 15,0 21-15,0-21 16,0 0-16,-1 0 0,1 0 15,0 0-15,0 0 16,0 0 0,0 0-16</inkml:trace>
  <inkml:trace contextRef="#ctx0" brushRef="#br0" timeOffset="11670.45">7070 1905 0,'-22'0'0,"44"0"0,-65 0 0,22 0 0,0 0 16,-21 0-16,20 0 0,1 0 16,0 0-16,-21 0 0,21 0 0,-1 0 15,1 0-15,0 0 16,21 21-1,21-21-15,0 0 0,1 0 0,41 0 16,-21 0-16,22 21 0,21-21 0,-1 0 16,1 0-16,21 0 0,21 0 15,0 0-15,0 0 0,21 0 0,-21 0 16,0 0-16,21 0 0,0 0 0,0 0 16,1 0-16,-22 0 0,21 0 15,-21 0-15,0 0 0,0 0 0,0 0 16,-21-21-16,-1 21 0,1 0 15,-21 0-15,0 0 0,-1 0 0,-20 0 16,-22 0-16,0 0 0,1 0 0,-22-21 16,0 21-16,0 0 0,-21-21 31,21 0-15,1 0-1,-1 21-15,0-22 16</inkml:trace>
  <inkml:trace contextRef="#ctx0" brushRef="#br0" timeOffset="12428.02">11874 1778 0,'-21'21'15,"42"-42"-15,-63 42 0,42 0 16,21-21 15,0 0-31,22 0 0,-22 0 0,21 0 16,22 0-16,-22 0 0,22 0 15,-1 0-15,22 0 0,-22 0 0,43 0 16,-21 0-16,21 22 0,-1-22 16,22 0-16,0 0 0,0 0 0,22 0 15,-22 21-15,0-21 0,21 0 0,0 0 16,0 21-16,-21-21 0,21 0 0,0 0 16,1 0-16,-1 0 0,0 0 15,21 0-15,-21 0 0,1 0 0,-1 0 16,0 0-16,-21-21 0,21 21 0,-21 0 15,0 0-15,0 0 0,-21 0 16,0 0-16,0 0 0,-1 0 16,1 0-16,-21 0 0,0 0 0,20 0 15,-20 0-15,0 0 0,-1 0 0,1 0 16,0 0-16,-1 0 0,1 0 0,-21 0 16,-1 0-16,22 0 0,-43 0 15,22 0-15,-1 0 0,1 0 0,-22 0 16,0 0-16,1 0 0,-22 0 0,21 0 15,-21 0-15,0 0 0,1 0 16,-1 0-16,-42 0 94</inkml:trace>
  <inkml:trace contextRef="#ctx0" brushRef="#br0" timeOffset="123783.91">2603 3895 0,'0'21'31,"22"-21"0,-22-21-15,21 0-16,0 21 0,0-22 15,-21 1-15,21 0 0,0 0 0,1 0 16,-1 0-16,0-1 0,0-20 0,0 21 16,0-21-16,1-1 0,-1 1 0,0 0 15,-21-1-15,21-20 0,0 20 16,-21 1-16,21 0 0,-21-1 0,0 22 16,0 0-16,0 0 0,0 0 15,0 0-15,-21 21 0,0 0 0,0 0 16,0 21-1,0 0-15,-1 0 0,1 21 0,0-20 16,0 20-16,0-21 0,0 21 0,21 1 16,-22-22-16,22 21 0,0-21 15,0 1-15,0 20 0,0-21 16,0 0-16,22-21 0,-1 0 16,0 0-16,0 0 0,0 0 0,0 0 15,1-21-15,-1 0 0,0 0 16,0 0-16,21-1 0,-20 1 0,20 0 15,-21-21-15,0 21 0,22-22 0,-22 22 16,0 0-16,0 0 0,0 0 16,0-1-16,1 1 0,-1 21 15,-21 21 1,0 1-16,0-1 16,0 0-16,0 0 0,0 21 15,0 1-15,-21-1 0,21-21 0,-22 22 16,22-1-16,-21 0 0,21 1 0,0-22 15,0 21-15,0-21 0,0 0 0,0 1 16,0-1-16,0 0 0,0 0 16,21-21-16,1 0 0,20 0 0,-21 0 15,0 0-15,0 0 0,22 0 0,-1-21 16,-21 0-16,22 0 0,-1-1 16,0 1-16,1 0 0,-22 0 15,21-21-15,0 20 0,-20-20 0,-1 21 16,0-21-16,0 20 0,0-20 0,-21 21 15,0-21-15,0 20 0,0 1 0,0 0 16,0 0-16,0 0 0,-21 21 16,0 0-16,0 0 0,0 0 15,-1 21-15,1 0 0,0 0 16,21 0-16,-21 22 0,21-22 0,-21 21 16,21-21-16,-21 22 15,21-1-15,0-21 0,0 22 0,0-22 0,0 21 16,0-21-16,0 0 0,0 1 0,0-1 15,21 0-15,0-21 16,0 0-16,0 0 0,0 0 16,1 0-16,-1 0 0,0 0 0,21 0 15,-21-21-15,22 0 0,-22-1 0,21 1 16,-21 0-16,22 0 0,-1-21 0,-21-1 16,22 22-16,-1-21 0,-21-1 0,21 1 15,-20 0-15,-1-1 0,0 1 16,0 21-16,-21 0 0,0 0 15,0-1-15,0 1 0,-21 21 0,0 0 16,0 21-16,-1 1 0,1-1 16,0 0-16,0 21 0,0-21 15,21 1-15,0 20 0,0-21 16,0 21-16,0-20 0,0 20 0,0-21 16,0 0-16,0 22 0,21-22 0,0 0 15,0 0-15,0-21 0,1 21 0,-1 0 16,0 1-16,0-22 0,0 0 15,-21 21-15,21-21 0,-42 0 32,0-21-32,0-1 0,0 22 15,0-21-15,-1 21 0,-20-21 0,21 0 16,0 21-16,21-21 0,-21 21 16,-1 0-16,1 0 15,21 21 1,0 0-1,21 0-15,1 0 0,-1-21 16,-21 22-16,21-1 0,0-21 16,0 21-16,0-21 0,1 0 15,-1 0-15,21 21 0,-21-21 0,0 0 16,1 0-16,20 0 0,-21 0 0,21-21 16,-20 0-16,20 21 0,-21-21 15,21-1-15,-20 1 0,-1 0 16,0 0-16,0 0 0,0 0 0,0-1 15,1-20-15,-22 0 0,0 21 0,21-22 16,-21 1-16,21-22 0,-21 22 0,21 0 16,-21-1-16,0 1 0,0 0 15,0-1-15,0 1 0,0 0 0,21 21 16,-21-22-16,0 22 0,0 0 0,0 0 16,0 0-16,0-1 0,0 1 0,0 0 15,21 21 251,1 0-235,-22 21 94,0 0-125,0 1 0,0-1 16,0 0-16,0 21 0,0-21 15,0 1-15,0-1 0,0 0 16,0 21-16,0-21 0,0 22 0,-22-22 16,22 21-16,-21 1 0,21-22 0,0 21 15,0 0-15,0-20 0,0 20 0,0 0 16,0-21-16,0 1 0,0 20 15,0-21-15,0 0 0,0 0 0,0 1 16,0-1-16,0 0 0,0 0 16,21-21-16,1 21 15,-1 0-15,0-21 0,0 0 16,0 0-16,0 0 0,1-21 16,-1 21-16,0-21 15,0 0-15,0 21 0,0-21 0,1 0 16,-1-1-16,0 1 0,0 0 0,-21 0 15,21 0-15,-21-22 0,21 22 0,-21 0 16,22 0-16,-22 0 0,0 0 0,0-1 16,0 1-16,0 0 0,0 0 15,0 0-15,0 0 16,0-1 0,-22 22-1,1 0 32,21 22-16,-21-22-15,21 21-16,-21-21 0,21 21 0,-21-21 16,21 21-16,0 0 0,0 0 15,0 1 1,21-22 15,-21-22-31,21 22 0,0-21 0,-21 0 16,21 21-16,1-21 0,-1 21 15,-21-21-15,21 21 16,-21 21 15,0 0-31,0 0 0,0 0 16,0 1-16,0 20 0,0-21 0,0 0 15,-21 0-15,21 22 0,0-22 0,0 0 16,0 0-16,0 0 0,0 1 16,0-1-16,0 0 0,0 0 15,0 0-15,21-21 0,0 21 16,0-21-16,0 0 0,1 0 16,-1 0-16,0 0 0,0 0 0,0 0 15,-21-21-15,21 0 0,1 21 0,-1-21 16,0 0-16,-21 0 0,21-1 15,0 1-15,-21-21 0,21 21 0,1-22 16,-22 22-16,21 0 0,-21-21 16,0 21-16,21-1 0,-21 1 0,0 0 15,0 42 1,0 0 0,-21 1-16,21-1 0,-21 0 15,21 0-15,0 0 0,-22 22 0,1-22 16,21 21-16,0-21 0,0 0 0,0 1 15,0 20-15,0-21 0,0 0 0,0 0 16,21 1-16,1-1 0,-1-21 16,0 0-16,0 21 0,0-21 15,0 0-15,1 0 0,20 0 0,-21 0 16,0 0-16,0 0 0,1-21 0,-1 21 16,0-21-16,-21-1 0,21 1 0,0 0 15,0 0-15,-21 0 0,22 0 16,-1-22-16,-21 22 0,21-21 0,0 21 15,0-22-15,-21 22 0,21 0 16,-21 0-16,22 0 0,-22-1 0,21 22 16,0 0-1,-21 22-15,0-1 16,0 0-16,0 0 16,0 0-16,0 0 15,21-21-15,-21-21 47,0 0-47,0 0 16,0 0-16,0 0 15,0-1 1,0 1-16,-21 21 31,0 21-31,21 1 16,-21-1-16,21 0 0,-22 0 15,1 0-15,21 0 0,0 22 0,-21-22 16,21 0-16,-21 0 0,21 22 0,0-22 16,0 0-16,0 0 0,0 0 0,0 0 15,0 1-15,21-1 0,0 0 16,0-21-16,1 21 0,-1-21 16,0 0-16,21 0 15,-21 0-15,1 0 0,20 0 0,-21 0 16,0-21-16,0 0 0,1 0 0,-1 21 15,0-22-15,0 1 0,0-21 0,0 21 16,1-22-16,-1 22 0,0-21 0,0-22 16,0 22-16,-21 0 0,21-22 15,-21 1-15,22 20 0,-22-20 16,21 21-16,-21-1 0,0 1 0,0 0 16,0 20-16,21-20 0,-21 21 0,0 0 0,0 0 15,0-1 1,0 44-1,0-1-15,-21 0 16,21 0-16,0 21 0,0 1 0,-21-22 16,21 42-16,-22-20 0,1-1 0,21 0 15,0 22-15,0-22 0,-21 1 0,21-1 16,-21 0-16,21 1 0,0-1 16,0 0-16,0 1 0,0-22 0,0 0 15,0 0-15,0 0 0,21 0 0,-21 1 16,21-22-16,0 0 0,1 21 0,-1-21 15,0 0-15,21 0 0,-21 0 0,1 0 16,20 0-16,-21-21 0,21 21 16,-20-22-16,-1 1 0,0 21 15,0-21-15,0 0 0,0 0 0,1 0 16,-1 21-16,0-22 0,-21 1 0,0 0 16,0 0-16,0 0 0,0 0 0,0-1 15,0 1-15,0 0 0</inkml:trace>
  <inkml:trace contextRef="#ctx0" brushRef="#br0" timeOffset="124007.78">6498 3217 0,'-21'0'0,"42"0"0,-21 22 0,0-44 16,0 1-1,21 21-15,0-21 0,22 0 16,-22 21-16,21-21 0,1 21 0,-22-21 15,21 21-15,0-22 0,1 1 0,-1 21 16,0-21-16,-20 21 0,-1 0 16,21-21-16,-21 21 0,-21-21 15,0 0-15,-21 21 16,0 0-16,0 0 0,0 0 0</inkml:trace>
  <inkml:trace contextRef="#ctx0" brushRef="#br0" timeOffset="124212.18">5821 3090 0,'0'0'16,"-21"0"-16,-1 22 0,1-22 16,0 0-16,0 0 62,0 0-62,0-22 16</inkml:trace>
  <inkml:trace contextRef="#ctx0" brushRef="#br0" timeOffset="124427.06">4381 3281 0,'-21'0'0,"0"0"16,42-21-1,0 0 1,1 21-16,-1 0 0,0-22 0,0 22 16,0 0-16,0 0 0,1 0 15,-1 0-15,0 0 0,0 0 0,0-21 16,0 21-16,1 0 0,20 0 0</inkml:trace>
  <inkml:trace contextRef="#ctx0" brushRef="#br0" timeOffset="124975.34">8784 3048 0,'0'-21'0,"0"42"0,0-84 0,0 41 16,0 1-16,0 0 0,0 0 15,0 42 1,0 0-1,0 0-15,0 22 0,0-1 16,0 0-16,0 1 0,0 20 0,0-20 16,0 20-16,0 1 0,-21-1 0,0-21 15,0 22-15,21-22 0,0 1 0,-22 20 16,22-42-16,-21 22 0,21-1 16,0-21-16,0 0 0,0 0 15,-21 1-15,21-1 0,0 0 16,-21-21-1,0 0-15,0 0 16,-1-21-16,1 0 0,0-1 16,0 22-16,0-21 0,0 0 0</inkml:trace>
  <inkml:trace contextRef="#ctx0" brushRef="#br0" timeOffset="125799.66">8170 3620 0,'0'0'15,"0"-22"16,21 22-31,22 0 0,-22 0 0,21 0 16,1 0-16,-1-21 0,21 21 0,-20-21 16,20 21-16,1-21 0,-1 0 0,22 0 15,-22 21-15,1-22 0,-1 1 16,1 0-16,-1-21 0,-20 21 0,20-1 16,-20-20-16,-22 21 0,0-21 0,0 20 15,0 1-15,-21-21 0,0 21 0,0 0 16,0-1-16,0 1 0,0 0 15,-21 21-15,0 0 16,0 0-16,0 0 16,21 21-16,-22 22 15,1-22-15,21 21 0,-21 0 0,21 1 16,0-1-16,-21 22 0,21-22 16,-21 21-16,21-20 0,0-1 0,0 0 15,0 22-15,0-43 0,0 21 0,0 1 16,0-22-16,0 0 0,0 0 0,0 0 15,0 1-15,0-1 16,21-42 15,-21-1-31,21 1 0,-21 0 16,0 0-16,21 0 0,0 0 0,1-22 16,-22 22-16,21-21 0,0 21 0,0-22 15,0 22-15,-21 0 0,21 0 16,1 0-16,-22-1 0,21 22 15,0 0-15,-21 22 16,0-1-16,0 0 0,0 0 0,0 0 16,0 0-16,0 22 0,0-22 15,0 0-15,0 21 0,0-20 0,0-1 16,0 0-16,0 0 0,0 0 0,21 0 16,0 1-16,0-22 0,1 0 15,-1 0-15,21 0 0,-21 0 16,22 0-16,-1 0 0,0-22 0,1 22 15,-1-21-15,0 0 0,1 0 16,-1 0-16,0-22 0,1 22 0,-1 0 16,-21-21-16,21 21 0,-20-22 0,-22 1 15,0 21-15,0-22 0,0 22 0,0 0 16,0 0-16,-43 0 0,22 0 16,0 21-16,0 0 0,0 0 0,-1 0 15,1 21-15,0 0 0,0 0 0,21 0 16,0 22-16,0-22 0,0 0 0,0 21 15,0-21-15,0 1 0,21 20 0,-21-21 16,21 0-16,0 0 0,1 1 16,-1-1-16,0 0 0,0 0 15,0-21-15,-21 21 0,21-21 0,1 0 16,-1 21-16,0-21 0,0 0 16,0 0-16,0-21 15,1 21-15,-1-21 0,-21 0 16,21 0-16,0 0 0</inkml:trace>
  <inkml:trace contextRef="#ctx0" brushRef="#br0" timeOffset="128191.72">12001 3620 0,'22'-22'16,"-22"1"-1,21 21-15,0-21 0,0 0 0,21 0 16,-20 0-16,-1-1 0,0 1 16,0 0-16,0-21 0,0 21 0,1-22 15,-22 1-15,0 21 0,0-22 0,0 1 16,0 21-16,0-21 0,-22 20 0,1 1 16,0 0-16,0 0 0,-21 0 15,20 21-15,-20 0 0,21 0 0,-21 0 16,20 0-16,-20 21 0,0 0 0,21 0 15,-22 22-15,22-1 0,-21 0 16,21 22-16,-1-22 0,1 0 0,0 22 16,0-22-16,21 1 0,0-1 15,0 0-15,0 1 0,0-22 0,0 21 16,21-21-16,0 0 0,0-21 0,1 22 16,-1-22-16,0 0 0,21 0 0,-21 0 15,22 0-15,-22 0 0,21-22 0,1 22 16,-22-21-16,21 0 0,-21 0 15,22-21-15,-22 20 0,0 1 0,0-21 16,0 21-16,-21-22 0,0 1 0,21 0 16,-21 21-16,0-22 0,0 22 0,0 0 15,0 0-15,0 42 32,0 0-32,0 21 0,0-20 15,0 20-15,0-21 0,22 21 0,-22 1 16,0-22-16,0 21 0,21-21 0,0 22 15,0-22-15,-21 0 0,21 0 16,0 0-16,1-21 0,-1 0 0,0 22 16,0-22-16,0 0 0,0 0 0,22 0 15,-22-22-15,0 22 0,0-21 0,0 0 16,1 0-16,-1 0 0,0 0 0,-21-22 16,21 22-16,0-21 15,0-1-15,1 1 0,-1 0 0,0-1 16,-21 1-16,21 21 0,0-21 0,0 20 0,1 1 15,-1 21 1,0 0-16,-21 21 16,0 1-16,0-1 15,0 0-15,0 0 0,21 0 16,-21 0-16,0 1 0,21-22 16,-21-22 15,0 1-31,0 0 15,0 0-15,0 0 0,0 0 16,0-1-16,0 1 0,0 0 16,0 0-16,-21 21 0,21-21 0,-21 0 15,0 21 1,0 0-16,-1 21 16,1 0-16,0 0 0,21 0 0,0 22 15,-21-22-15,0 21 0,21-21 0,-21 22 16,21-1-16,0 0 0,0 1 0,0-22 15,0 21-15,0-21 0,0 22 16,21-22-16,0 0 0,0 0 0,0 0 16,0 0-16,1-21 0,-1 22 0,21-22 15,-21 0-15,22 0 0,-22 0 16,21 0-16,0 0 0,-20-22 0,20 22 16,-21-21-16,21 0 0,-20 0 0,-1 0 15,21-22-15,-21 22 0,0-21 16,1 0-16,-1-1 0,21 1 0,-21 0 15,0 20-15,1-20 0,-1 0 0,0 21 16,0-1-16,-21 1 0,21 0 0,0 21 16,1 0-16,-1 0 15,0 0 1,-21 21-16,0 0 0,0 1 0,0-1 16,0 0-16,0 0 0,0 0 15,0 0-15,0 1 31,0-44-15,0 1-16,0 0 16,0 0-16,0 0 0,0 0 15,0-1-15,0 1 0,0 0 16,0 0-16,-21 21 16,0 0-1,-1 0-15,1 21 16,0 0-16,21 0 0,0 1 0,-21-1 15,0 0-15,21 21 0,-21-21 0,21 22 16,0-22-16,0 21 16,0-21-16,0 22 0,0-22 0,0 21 15,0-21-15,0 1 0,0-1 0,0 0 16,0 0-16,21 0 0,0 0 0,21-21 16,-21 22-16,1-22 0,20 0 0,0 0 15,1 0-15,-22 0 0,21 0 16,22 0-16,-22-22 0,-21 22 0,21-21 15,1 0-15,-22 0 0,21 0 0,-21 0 16,1-1-16,-1-20 0,0 21 16,0-64-16,0 43 0,-21 21 15,0-22-15,0 22 0,0-21 0,0 21 16,0 0-16,-21 21 16,0 0-16,0 0 15,21 21-15,-21 0 0,-1 0 0,1 0 16,0 22-16,21-22 0,-21 21 0,21-21 15,-21 22-15,21-22 0,0 21 0,0-21 16,0 0-16,0 1 0,0-1 16,0 0-16,21 0 0,0 0 0,0 0 15,0-21-15,1 0 0,-1 0 0,0 0 16,21 0-16,-21 0 0,22 0 0,-1 0 16,0-21-16,-20 21 0,20-21 0,0 0 15,1 0-15,-22 0 0,21-22 16,0 22-16,-20-21 0,-1 21 15,21-22-15,-21 22 0,0-21 0,1-22 16,-22 43-16,0 0 0,0 0 16,0 0-16,-22 21 15,22 21-15,-21 0 16,21 0-16,-21 0 16,21 22-16,0-22 0,0 0 0,0 21 15,0-21-15,0 22 0,0-22 0,0 0 16,0 0-16,21 0 0,-21 1 0,21-1 15,-21 0-15,0 0 0,0 0 16,-21-42 31,21 0-47,-21 21 16,0-21-16,21 0 15,-21 21-15,0 0 16,-1 0-16,22 21 15,0 0-15,0 0 0,0 0 16,0 0-16,0 1 16,22-22-16,-1 0 0,21 21 15,-21-21-15,0 0 0,22 0 0,-22 0 16,21 0-16,1 0 0,-1 0 0,-21-21 16,21-1-16,1 22 15,-1-21-15,0 0 0,1 0 0,-1 0 16,-21 0-16,0-1 0,22 1 0,-22-21 15,0 21-15,0-22 0,-21 22 0,0-21 16,0 21-16,0 0 0,0-1 16,0 1-16,0 0 0,0 42 15,0 0 1,0 1-16,0 20 0,0-21 16,0 0-16,0 0 0,0 22 0,0-22 15,0 0-15,0 0 0,21 0 16,1 1-16,-1 20 0,-21-21 15,21 0-15,-21 0 0,21-21 16,-21 22-16,0-1 0,-21-21 16,0 0-1,0 0-15,-1 0 0,1 0 0,0 0 16,0 0 0,42-21 30</inkml:trace>
  <inkml:trace contextRef="#ctx0" brushRef="#br0" timeOffset="141279.6">17420 3366 0,'0'0'0,"0"21"15,-21-21-15,42-21 78,0 21-78,0-22 0,1 1 0,-1 21 16,0-21-16,0 0 0,0-21 16,22 20-16,-22 1 0,0 0 0,0-21 15,0 21-15,0-22 0,1 1 0,-22 0 16,21-1-16,0 1 0,-21 0 0,0-1 16,0 1-16,0-22 0,0 22 15,0-21-15,0 20 0,0 1 0,0 0 16,0 20-16,0-20 0,0 21 0,0 0 15,-21 21 1,0 0-16,21 21 16,-22 0-16,22 21 0,-21 1 15,0 20-15,0-20 0,21 20 0,-21 22 16,0-22-16,-1 22 0,22 0 16,-21-22-16,0 22 0,0 21 0,21-22 15,-21 1-15,0 0 0,-1 20 0,22-20 16,-21 21-16,0 0 0,0 0 0,0-1 15,0 1-15,-1 0 0,1 0 16,0 0-16,0 0 0,21-22 0,0 1 16,0 0-16,0-22 0,0 1 0,0-1 15,0-21-15,0 1 0,21-22 0,0 0 16,22 0-16,-22 0 0,0-21 0,0 0 16,21 0-16,-20-21 0,20 0 15,0-21-15,1 21 0,-1-22 0,0 1 16,1-22-16,-22 22 0,21-21 15,-21-22-15,0 21 0,1 1 0,-1-22 16,-21 1-16,0-1 0,0 0 0,0 22 16,-21-22-16,-22 0 0,22 22 0,-21-1 15,-1 22-15,1 0 0,0-1 0,-1 1 16,-20 21-16,21 0 0,-1 0 16,1-1-16,0 22 0,20 0 0,1-21 15,0 21-15,0-21 0,21 0 16,42 0-16,-21 0 15,1-1-15,20 1 16,0-21-16,1 21 0,20 0 0,-21-22 16,22 22-16,-22-21 0,22-1 0,-22 1 15,22 21-15,-1-21 0,-21-1 0,1 22 16,-22-21-16,0 21 0,0-1 16,-21 1-16,0 0 0,0 0 0,0 0 15,-21 21-15,0 0 0,0 0 16,0 0-16,-1 0 0,1 0 15,0 21-15,21 0 16,0 0-16,0 0 16,0 1-16,0-1 0,0 0 15,21 0-15,0 21 0,1-20 0,-1-1 16,0 0-16,0 0 0,0 0 16,0 0-16,1 1 0,20-1 15,-21 0-15,0-21 0,0 0 16,1 0-16,-1 0 0,0 0 0,0 0 15,0 0-15,0 0 0,1-21 16,20 0-16,-21 21 0,0-22 0,0 1 16,1 0-16,-1 0 0,0 0 0,-21-22 15,21 22-15,0 0 0,-21 0 0,0 0 16,0 0 0,21 21-16,-21 21 15,0 0 1,0 21-16,0-21 0,0 1 15,-21 20-15,21-21 0,0 21 16,0-20-16,0 20 0,0-21 0,0 0 16,0 0-16,0 1 0,0-1 0,0 0 15,21-21-15,1 0 0,-1 0 16,0 0-16,0 0 0,21 0 16,-42-21-16,43 0 0,-22-1 15,0 1-15,0 0 16,-21 0-16,0 0 0,0-22 0,0 22 15,0 0-15,0-21 0,0 21 16,0-1-16,-21 1 0,21 0 0,-21 0 16,0 21-16,0-21 0,-1 21 15,1 0 1,42 0 15,1 0-31,-1 0 0,0 0 16,0 0-16,0 0 0,0 0 0,1 0 15,-1 0-15,0 0 0,0 0 16,0 0-16,0 0 0,1 0 0,-1 0 16,0 0-16,0 21 0,0 0 15,-21 0-15,21 0 16,-21 1-16,0-1 0,0 0 0,0 0 16,22 21-16,-22-20 0,0-1 0,0 0 15,0 0-15,0 0 0,0 0 16,0 1-16,0-1 15,0-42 17,0-1-17,0 1-15,0 0 0,0 0 16,0 0-16,0 0 0,0-22 16,0 22-16,21 0 0,0 0 0,0 0 15,0-1-15,22 1 0,-22 0 0,0 21 16,21 0-16,-21 0 0,1 0 15,-1 0-15,0 0 0,0 0 0,0 0 16,-21 21-16,0 0 0,21 1 0,-21-1 16,0 0-16,0 0 0,0 0 0,0 0 15,0 22-15,0-22 0,-21 0 16,21 0-16,0 0 0,-21 1 0,0-1 16,0 0-16,21-42 46,0 0-46,21-1 0,-21 1 16,21 0-16,0 0 0,22-21 0,-22 20 16,0-20-16,21 0 0,-21-1 0,22 22 15,-1-21-15,0 21 0,1 0 0,-22-1 16,21 1-16,1 21 0,-22 0 16,0 0-16,0 21 0,0 1 0,0-1 15,-21 0-15,0 0 0,0 21 0,0-20 16,0 20-16,0 0 0,-21-21 0,0 22 15,21-22-15,-21 21 0,0-21 16,21 1-16,0-1 0,-21 0 16,-1 0-16,22 0 0,-21-21 15,21 21-15,0-42 16,0 0 0,21 21-16,1-21 0,-1 0 15,0 0-15</inkml:trace>
  <inkml:trace contextRef="#ctx0" brushRef="#br0" timeOffset="141889.25">21082 3217 0,'-21'0'0,"42"0"0,-42-21 32,21 0-32,0 0 0,0 0 0,21 0 15,0-1-15,0 1 0,0 0 0,1 0 16,-1-21-16,0 20 0,0-20 0,0 21 16,-21-21-16,21 20 0,1 1 15,-22 0-15,0 0 0,0 0 0,0 42 31,0 0-15,0 21-16,0-20 0,-22-1 0,1 21 16,0 0-16,21-20 0,0 20 0,-21 0 15,0 1-15,21-1 0,0 0 0,0 1 16,0-22-16,0 21 0,0 0 16,0 1-16,0-22 0,0 21 0,0-21 15,0 1-15,0-1 0,0 0 0,0 0 16,0 0-16,-21-21 31,-1 0-31,1 0 0,-21 0 16,21 0-16,0 0 0,-22 0 15,22 0-15,0 0 0,-21 0 0,20-21 16,1 21-16,-21 0 0,21 0 0,0 0 16,42 0 15,0 0-31,0 0 0,0 0 0,22 0 15,-1 0-15,-21 0 0,21 0 0,1 0 16,-1 0-16,0 0 0,1 0 16,-22 0-16,0 0 0,0-21 0,0 21 15,1 0-15,-1-21 0,0 21 0,-21-21 16,21-1-16,0 1 0,-21 0 16</inkml:trace>
  <inkml:trace contextRef="#ctx0" brushRef="#br0" timeOffset="142303.54">22225 2561 0,'0'0'0,"0"-127"15,0 85-15,0 21 16,0-22-16,0 22 0,0 0 16,0 42-1,0 0-15,0 22 0,0 20 16,0-20-16,0 41 0,0-20 0,0-1 15,-21 22-15,0-22 0,21 22 16,-22-21-16,1 20 0,0-20 0,21-1 16,-21 1-16,0-22 0,21 22 15,-21-22-15,21-21 0,0 21 0,0-20 16,0-1-16,0 0 0,0 0 0,0 0 16,0-42-1,0 0 1,0 0-16,0-22 0,0 22 0</inkml:trace>
  <inkml:trace contextRef="#ctx0" brushRef="#br0" timeOffset="142591.39">22056 2561 0,'0'-42'16,"0"84"-16,0-126 0,0 41 0,0 22 0,0-21 15,0 21-15,0-1 0,0-20 0,21 21 16,0 0-16,21 21 0,-21-21 15,22-1-15,-1 22 0,22 0 0,-1 0 16,-21 0-16,22 22 0,-1-1 0,-20 0 16,20 21-16,-42 1 0,22-1 15,-22 0-15,-21 22 0,0-1 0,-21-20 16,0 20-16,-22-21 0,1 1 0,0-1 16,-1 0-16,-20 1 0,-1-1 0,22-21 15,0 0-15,-1 1 0,1-1 16,0 0-16,20 0 0,1 0 15,0-21-15,21 21 0,0 1 16,21-22-16,22 0 16,-22 21-16</inkml:trace>
  <inkml:trace contextRef="#ctx0" brushRef="#br0" timeOffset="143035.13">22902 3048 0,'0'0'0,"0"-21"0,0 0 0,0 0 16,-21-1-16,21 1 0,-21 0 0,0 0 16,0 21-16,-1 0 0,1 0 15,0 0-15,0 0 0,-21 21 0,20-21 16,1 21-16,-21 22 0,21-22 0,0 0 16,-22 21-16,22 1 0,0-22 15,0 21-15,0 0 0,-1-20 0,1 20 16,21-21-16,0 21 0,0-20 0,0-1 15,0 0-15,21-21 16,1 0-16,-1 0 0,0 0 0,0 0 16,21 0-16,-20-21 0,-1 0 0,21-1 15,-21 1-15,22 0 0,-22 0 16,0-21-16,0 20 0,0-20 0,0 21 16,1-21-16,-1 20 0,0 1 15,-21-21-15,0 21 0,0 42 31,0 0-31,-21 0 0,21 0 16,0 22-16,0-22 0,-21 0 16,21 21-16,0-20 0,0 20 0,0-21 15,0 0-15,0 0 0,0 1 0,21-1 16,-21 0-16,21-21 0,0 0 16,0 0-16,0 0 0,1 0 15,-1 0-15,21-21 0</inkml:trace>
  <inkml:trace contextRef="#ctx0" brushRef="#br0" timeOffset="144503.82">23326 2963 0,'0'0'0,"21"-42"0,-21-21 15,0 41-15,-21 22 32,-1 0-32,1 22 0,21-1 0,-21 0 15,0 21-15,0-21 0,0 22 0,-1-22 16,1 21-16,21 1 0,0-1 0,-21 0 15,21-21-15,0 22 0,0-22 16,0 21-16,0-21 0,21 1 0,0-1 16,-21 0-16,43-21 0,-22 0 15,0 0-15,0 0 0,22 0 0,-22 0 16,21 0-16,-21 0 0,22-21 16,-22 0-16,21-22 0,0 22 0,-20-21 15,20-1-15,-21 1 0,0 0 0,22-1 16,-22-20-16,0-1 0,0 1 0,0-1 15,0-20-15,1 20 0,-1 1 16,0-1-16,-21 22 0,0 0 0,0-1 16,0 22-16,0 0 0,0 42 31,0 0-31,-21 22 0,0-1 0,21 0 16,-22 1-16,1 20 0,0 1 0,0-22 15,0 21-15,0 1 0,-1-22 0,1 22 16,0-22-16,0 22 0,0-22 15,0 0-15,21 1 0,-22-1 0,22-21 16,0 21-16,0-20 0,0-1 0,0 0 16,22-21 15,-1-21-31,0 0 0,0-1 0,0 1 16,0 0-16,1-21 0,-1 21 0,0-22 15,0 22-15,0 0 0,0-21 16,1 20-16,-1 1 0,0 0 15,-21 0-15,-21 21 32,0 0-32,-22 0 0,22 21 15,0-21-15,-21 21 0,20-21 16,1 21-16,0 1 0,0-22 0,21 21 16,0 0-16,0 0 0,0 0 15,0 0-15,0 1 0,42-1 16,-21 0-16,1 0 0,-1-21 15,21 21-15,-21 0 0,0-21 0,22 22 16,-22-22-16,0 0 0,21 0 0,-20 21 16,20-21-16,-21 0 0,21 0 15,1 0-15,-22 0 0,21 0 16,-21 0-16,22 0 0,-1-21 0,-21-1 16,22 22-16,-22-21 0,0 0 0,21 0 15,-21 0-15,1-22 0,-22 22 0,0 0 16,0-21-16,0 21 0,0-1 15,0 1-15,0 0 0,-22 21 16,1 0-16,0 0 0,0 0 0,0 0 16,0 0-16,-1 0 0,1 0 0,-21 21 15,21-21-15,0 21 0,-1 1 16,22-1-16,-21 0 0,21 0 0,0 0 16,0 0-16,0 1 0,0-1 15,0 0-15,0 0 0,0 0 0,21-21 16,1 21-16,-1-21 15,0 0-15,0 0 0,0 0 0,0 0 16,1 0-16,-1-21 0,0 0 0,0 21 16,0-21-16,0 0 0,1 0 0,-22-1 15,0 1-15,21 0 0,-21 0 16,0 0-16,0 0 0,-21 21 16,-1 0-1,1 0-15,0 0 16,0 21-16,21 0 0,0 0 15,-21 0-15,0-21 0,21 21 0,0 22 16,0-22-16,0 0 0,0 0 16,0 0-16,0 1 0,21-22 0,0 21 15,0 0-15,0-21 0,22 0 16,-22 0-16,21 0 0,-21 0 0,22 0 16,-1 0-16,0 0 0,1-21 0,-22 21 15,21-21-15,0-1 0,1-20 0,-22 21 16,21-21-16,-21 20 0,22-20 15,-43 21-15,21-21 0,-21 20 16,0-20-16,0 21 0,0 0 0,-21 21 16,0-21-16,-22 21 0,22 0 0,-21 0 15,-1 0-15,1 21 0,0-21 16,-1 21-16,22 0 0,0 0 0,0-21 16,0 21-16,21 1 0,0-1 0,0 0 15,0 0-15,21-21 16,0 21-16,0-21 0,0 0 15,1 0-15,-1 0 0,0 0 0,0 0 16,0 21-16,0 1 0,1-1 16,-22 0-16,0 0 0,0 21 0,0-20 15,0 20-15,0 0 16,0 1-16,-22 20 0,1-21 0,0 1 16,0 20-16,21-20 0,-21-1 0,0 0 15,-1 1-15,22-1 0,0 0 0,-21 1 16,21-22-16,0 21 0,0-21 0,0 0 15,0 1-15,0-1 0,21-21 32,1 0-32,-1 0 0,0-21 0,0-1 15,0 1-15,0 0 0,1-21 0,20 21 16,-21-22-16,21 1 0</inkml:trace>
  <inkml:trace contextRef="#ctx0" brushRef="#br0" timeOffset="144802.79">25209 3493 0,'0'-43'0,"0"86"0,0-107 0,0 22 15,0 21-15,0-1 0,0 1 16,0 0 0,22 0-16,-1 0 15,0 21-15,0-21 0,0-1 16,0 22-16,22-21 0,-22 0 0,0 0 16,0 0-16,0 0 0,1-1 15,-22 1-15,0 0 0,0 0 0,0 0 16,-22 21-1,1 0-15,0 0 0,-21 21 0,-1 0 0,1 21 16,0 1-16,21-1 0,-22 0 16,1 1-16,21-1 0,0 0 15,21 1-15,0-1 0,0-21 0,0 0 16,21 22-16,21-22 0,-21-21 0,22 21 16,-1-21-16,0 0 0,1 0 15,-1 0-15,0 0 0,1 0 0,-1 0 16,0 0-16,-21-21 0,22 0 0</inkml:trace>
  <inkml:trace contextRef="#ctx0" brushRef="#br0" timeOffset="145579.35">2794 4657 0,'0'0'0,"0"21"15,0 21-15,-21-21 0,0 22 16,21 20-16,-22 1 0,1-1 0,0 1 16,21-1-16,-21 1 0,0 20 0,0-20 15,-1-1-15,22 1 0,-21-1 16,0 1-16,0-1 0,21-20 0,0-1 16,0 0-16,0 1 0,0-22 15,0 21-15,0-21 0,0 1 0,21-1 16,0-21-16,0 0 0,1 0 15,-1 0-15,21 0 0,-21-21 0,22-1 16,-1 1-16</inkml:trace>
  <inkml:trace contextRef="#ctx0" brushRef="#br0" timeOffset="145892.21">3238 5376 0,'0'0'0,"0"-42"0,0 21 0,22 0 0,-22 0 15,0-1-15,0 44 16,-22-1-16,1 0 15,21 0-15,-21 21 0,0-20 0,0 20 16,0 0-16,21 1 0,-22-1 0,1 0 16,21-21-16,0 22 15,0-1-15,0 0 0,0-20 0,0-1 16,0 21-16,21-42 0,1 21 0,-1 0 16,0-21-16,0 0 0,0 0 15,22 0-15,-22-21 0,0 0 0,21 0 16,-21 0-16,22 0 0,-22-1 0,0-20 15,0 21-15,-21-21 0,0 20 16,21-20-16,-21 21 0,0-21 0,0 20 16,0-20-16,-21 21 0,21 0 0,-21 0 15,0-1-15,0 22 0,-22-21 16,22 0-16,0 0 0,-21 21 0,21-21 16,-22 0-16</inkml:trace>
  <inkml:trace contextRef="#ctx0" brushRef="#br0" timeOffset="146084.76">2519 5228 0,'0'0'15,"-21"0"-15,-1 0 0,44 0 16,-1 0-16,21-21 16,-21 21-16,22-21 0,-1 0 15,0 21-15,1-21 0,-1 21 16,0-22-16,1 22 0,-1-21 0,0 21 15,1 0-15,-1-21 0,0 21 16,-21-21-16,22 0 0,-1 21 0</inkml:trace>
  <inkml:trace contextRef="#ctx0" brushRef="#br0" timeOffset="147407.51">5355 5948 0,'0'0'0,"0"-21"32,21 0-32,0-1 0,-21-20 15,0 21-15,22-21 0,-1 20 0,-21-20 16,0 0-16,0-1 0,0 1 0,0 0 15,0-22-15,0 22 0,0 0 16,0-22-16,0 22 0,-21-1 0,-1 1 16,-20 0-16,21 21 0,0-1 0,-22 1 15,22 21-15,-21 0 0,0 0 16,-1 21-16,1 22 0,0-22 16,-1 21-16,1 1 0,0-1 0,-1 21 15,1-20-15,21 20 0,0-20 0,-1 20 16,1-21-16,21 1 0,0-1 15,0 0-15,0 1 0,21-22 0,1 0 16,-1 0-16,0 0 0,21-21 0,1 0 16,-1 0-16,0 0 0,1 0 0,-1-21 15,0 21-15,22-21 0,-22-21 16,0 21-16,1-1 0,20-20 0,-20 0 16,-1-1-16,0 22 0,1-21 0,-22 0 15,0-1-15,0 22 0,0-21 0,-21 21 16,21-1-16,-21 1 15,0 42 1,-21 1-16,0-1 0,0 21 16,21-21-16,-21 22 0,21-1 0,-21-21 15,21 21-15,0 1 0,0-22 16,0 21-16,0-21 0,0 1 0,0-1 16,21 0-16,0-21 0,0 0 0,0 21 15,0-21-15,1 0 0,-1 0 0,21-21 16,-21 21-16,0-21 0,22 0 15,-22-1-15,21-20 0,-21 21 0,1 0 16,-1-22-16,0 22 0,0-21 0,-21 21 16,0-22-16,0 22 0,0 0 15,0 42 17,0 0-32,0 1 0,0 20 0,0-21 15,-21 0-15,21 22 0,-21-22 0,21 21 16,-21-21-16,21 0 0,0 1 0,0-1 15,0 0-15,0 0 16,0-42 15,21 0-31,-21 0 0,21 21 0,0-43 16,0 22-16,0 0 16,1-21-16,-1 20 0,0-20 0,0 21 15,21-21-15,-20 20 0,-1 1 16,0 21-16,0 0 0,0 21 15,-21 1-15,0-1 16,0 0-16,0 21 0,0-21 0,0 1 16,0 20-16,0-21 0,0 0 0,0 22 15,21-22-15,-21 0 0,0 0 0,22 0 16,-1 0-16,0-21 0,0 0 16,21 0-16,-20 0 15,-1 0-15,0 0 0,21-21 0,-21 0 16,22 21-16,-22-21 0,21 0 15,-21 0-15,22-22 0,-22 22 0,21 0 16,-21-21-16,1 20 0,20-20 16,-21 21-16,0-21 0,-21 20 0,21 1 15,-21 0-15,0 0 0,22 21 0,-44 21 32,1 0-32,0 22 0,21-22 15,-21 0-15,21 21 0,0-21 16,0 22-16,-21-22 0,21 21 0,0-21 15,0 1-15,0-1 0,21 0 0,-21 0 16,21 0-16,0-21 0,0 0 16,1 0-16,-1 0 0,0 0 0,21 0 15,-21 0-15,1 0 0,20-21 16,-21 21-16,0-21 0,22-21 0,-22 20 16,0 1-16,0-21 0,0 21 0,0-22 15,-21 1-15,0 0 0,0-1 0,0 1 16,0 0-16,0 21 0,-21-22 15,0 22-15,0 21 0,0-21 0,0 21 16,-1 0-16,1 0 0,0 0 0,0 21 16,0 0-16,0 0 0,-1 1 0,1-1 15,21 0-15,0 0 0,-21 0 0,21 0 16,0 1 0,0-1-16,21-21 0,0 0 0,1 0 15,-1 0-15,21 0 0</inkml:trace>
  <inkml:trace contextRef="#ctx0" brushRef="#br0" timeOffset="147647.38">7832 5080 0,'0'0'0,"0"-42"0,0-1 0,21 1 0,-21 21 16,0 0-16,0 0 0,0 42 16,0 0-16,0 21 15,-21 1-15,-1-1 0,22 21 16,-21-20-16,0 20 0,0-20 15,0 20-15,0 1 0,-1-22 0,1 21 16,0-20-16,21-1 0,-21 0 0,21 1 16,0-1-16,-21-21 0,21 22 0,0-22 15,0 0-15,-21-42 32,-1 0-32</inkml:trace>
  <inkml:trace contextRef="#ctx0" brushRef="#br0" timeOffset="148531.88">7451 5482 0,'0'-21'16,"0"42"-16,-22-63 0,22 21 0,0 0 0,0-1 16,43 22-1,-22-21-15,0 21 0,0-21 0,85 21 16,-64-21 0,1 21-16,20-21 0,-20 0 0,20 21 15,-21-22-15,22 1 0,-22 0 0,22-21 16,-22 21-16,0-1 0,-20-20 0,20 0 15,-21-1-15,0 22 0,-21-21 16,0 21-16,0-22 0,0 22 16,-21 21-16,0 0 15,0 21-15,0 22 0,-1-22 0,1 21 16,0 1-16,0-1 16,0 21-16,-22-20 0,22-1 0,21 22 15,-21-22-15,0 21 0,0-20 0,21-1 16,0 0-16,-21 1 0,21-1 0,-22 0 15,22 1-15,0-22 0,0 0 0,0 0 16,0 0-16,0 1 0,0-1 16,22-42-1,-1-1-15,0 1 16,0-21-16,0 21 0,0 0 16,1-1-16,-1 1 0,0 0 15,0 0-15,0 0 0,0 0 16,1 21-16,-1 0 15,-21 21 1,0 0-16,0 0 0,0 0 16,0 0-16,0 1 0,0-1 0,21 0 15,-21 0-15,0 0 0,21 0 16,0 1-16,0-22 0,1 0 16,-1 21-16,0-21 0,0 0 0,0 0 15,0 0-15,1 0 0,-1 0 0,21-21 16,-21-1-16,22 1 0,-22 21 0,21-21 15,-21 0-15,0-21 0,1 20 16,-1 1-16,0 0 0,0-21 16,-21 21-16,21-1 0,-21 1 0,0 0 0,-21 21 31,0 0-31,0 0 0,0 21 0,-1 0 16,1 1-16,0-1 0,0 0 15,0 0-15,21 0 0,0 22 0,-21-22 16,21 0-16,0 0 0,0 0 0,0 0 15,0 1-15,21-22 16,0 0-16,0 0 0,0 0 16,0 0-16,1 0 0,-1-22 0,0 1 15,21 21-15,-21-21 16,1 0-16,20 0 0,-21 0 0,21-1 16,-20-20-16,-1 21 0,21 0 0,-21-22 15,0 22-15,-21 0 0,22 0 16,-22 42-1,0 0 1,-22 0-16,1 22 0,21-22 0,0 0 16,0 21-16,-21-20 0,21-1 0,0 0 15,0 0-15,0 0 0,0 0 0,0 1 16,21-22-16,0 0 0,1 0 0,-1 0 16,0 0-16,0 0 0,0 0 0,0 0 15,1-22-15</inkml:trace>
  <inkml:trace contextRef="#ctx0" brushRef="#br0" timeOffset="149011.6">11155 4763 0,'0'0'0,"21"-43"15,-21 22-15,21 0 0,-21 0 0,0 42 16,0 21 0,0 1-16,-21 20 0,0 1 0,0-1 15,-1 22-15,1-22 0,0 22 16,21 0-16,-21-22 0,0 22 0,0-22 15,21 1-15,0-1 0,-22-20 0,22 20 16,0-21-16,-21 1 0,21-22 0,0 0 16,0 0-16,0 0 0,0 1 0,21-44 31,-21 1-31,0 0 0,22 0 16</inkml:trace>
  <inkml:trace contextRef="#ctx0" brushRef="#br0" timeOffset="149275.97">10816 5017 0,'0'0'0,"0"-43"0,0-20 16,0 42-16,0-22 0,0 1 15,21 21-15,0 0 0,22-1 0,-1 1 16,0 0-16,22 21 0,-22-21 0,22 21 16,-1 0-16,1 0 0,-1 0 0,1 21 15,-22 0-15,0 0 0,1 22 0,-22-1 16,0 0-16,-21 1 0,0-1 15,-21 0-15,-21 1 0,20-1 0,-20 0 16,-21 1-16,20-1 0,-20-21 16,20 22-16,1-22 0,0 21 0,-1-21 15,1 0-15,21 1 0,0-1 0,21 0 16,0 0-16,42-21 16,-21 0-16,22 0 0,-1 0 15</inkml:trace>
  <inkml:trace contextRef="#ctx0" brushRef="#br0" timeOffset="149711.42">11917 5419 0,'0'0'0,"0"-21"0,0-1 0,0 1 16,0 0-16,0 0 16,0 0-16,-21 0 0,-1 21 0,1-22 15,21 1-15,-21 21 0,0 0 0,0 0 16,0 0-16,-1 0 0,1 21 0,0 1 15,0-1-15,0 0 0,0 21 0,-1-21 16,1 22-16,0-1 0,0 0 16,21-20-16,0 20 0,-21 0 0,21-21 15,0 22-15,0-22 0,0 0 0,0 0 16,21-21-16,0 0 0,0 0 16,0 0-16,1 0 0,-1 0 0,21 0 15,-21-21-15,22 0 0,-22 0 16,0-22-16,0 22 0,0 0 15,0-21-15,1 21 0,-1-22 0,-21 22 16,21 0-16,-21 0 0,0 0 0,0-1 16,0 44-1,0-1 1,0 0-16,0 21 0,0-21 0,0 1 16,0 20-16,0-21 0,0 0 0,0 22 15,0-22-15,0 0 0,0 0 0,0 0 16,21-21-16,0 21 0,22 1 0,-22-22 15,0 0-15,21 0 0,-21 0 16,22 0-16,-22 0 0,21 0 16</inkml:trace>
  <inkml:trace contextRef="#ctx0" brushRef="#br0" timeOffset="151063.15">12552 5334 0,'21'-42'15,"-42"84"-15,42-105 0,-21 41 0,0 1 16,-21 21-16,0 0 0,-1 0 15,1 21-15,0 1 0,0-1 0,0 0 16,0 0-16,-1 21 0,22-20 16,-21 20-16,0 0 0,21 1 0,-21-1 0,21 0 15,0-21-15,0 22 0,0-22 0,0 21 16,21-21-16,0 1 0,0-1 16,1 0-16,-1-21 0,21 0 15,-21 21-15,0-21 0,22 0 0,-22 0 16,21-21-16,-21 21 0,22-21 0,-1 0 15,-21-1-15,0-20 0,22 21 0,-22-21 16,0-1-16,0-20 0,0 20 0,-21-20 16,22-1-16,-1 1 0,-21-22 15,21 1-15,-21 20 0,21-21 0,-21 22 16,21-1-16,-21 1 0,0 21 0,0 20 16,0 1-16,0 0 0,0 42 15,-21 22 1,21-1-16,-21 0 0,0 1 15,21 20-15,-21 1 0,-1-1 0,22 1 16,-21-1-16,0 1 0,21-1 0,-21-21 16,21 22-16,0-22 0,0 1 0,-21-1 15,21 0-15,0-21 0,-21 22 16,21-22-16,0 0 0,21-21 31,0-21-31,0 0 0,0 0 16,0-1-16,1 1 0,-1 0 0,21 0 15,-21 0-15,0 0 0,1-1 16,20 1-16,-21 21 0,0-21 16,0 21-16,1 0 0,-1 0 0,0-21 15,-42 21 1,0 21 0,-1-21-16,1 21 0,-21-21 0,0 21 15,20 1-15,1-1 0,-21-21 16,21 21-16,0 0 0,-1 0 0,1 0 15,21 1-15,0-1 0,0 0 16,0 0-16,21 0 0,1-21 16,-1 0-16,0 21 0,0-21 0,21 0 15,-20 0-15,20 0 0,0 0 16,1 0-16,-1 0 0,0 0 0,1 0 16,-1 0-16,21 0 0,-20-21 0,-1 21 15,0-21-15,1 21 0,-1-21 16,-21 0-16,22 0 0,-22 21 0,0-22 15,0 1-15,-21-21 0,21 21 0,-21 0 16,0-1-16,0 1 0,0 0 0,0 0 16,-21 21-16,0 0 0,0 0 15,0 0-15,-1 0 0,1 21 0,0-21 16,0 21-16,0 0 0,0 1 0,-1-1 16,1 21-16,21-21 0,0 0 15,-21 1-15,21-1 0,0 0 0,0 0 16,0 0-16,21 0 0,0-21 15,1 0-15,-1 0 16,21 0-16,-21 0 0,0 0 0,1 0 16,-1 0-16,21 0 0,-21-21 0,0 0 15,1 0-15,-1 0 0,0 0 0,0-1 16,-21 1-16,0 0 0,0 0 0,0 0 16,0 0-16,-21 21 15,0 0 1,0 0-16,-1 0 0,1 21 0,21 0 15,-21 0-15,21 0 0,0 0 16,0 1-16,0-1 16,0 0-16,21 0 0,0-21 15,1 0-15,-1 0 0,0 21 0,21-21 16,-21 0-16,22 0 0,-1 0 16,0 0-16,-20 0 0,20 0 0,0-21 15,1 0-15,-1 21 0,0-21 0,1 0 16,-22-22-16,0 22 0,0 0 0,0-21 15,0 20-15,-21 1 0,0-21 16,0 21-16,0 0 0,-21 21 16,0 0-16,-21 0 0,21 21 0,-22 0 15,22-21-15,-21 42 0,21-21 0,-1 1 16,1 20-16,0-21 0,0 0 16,21 22-16,0-22 0,0 21 0,0-21 15,0 0-15,0 22 0,21-22 0,0 21 16,-21-21-16,21 22 0,-21-22 15,22 21-15,-22-21 0,0 22 0,0-1 16,0 0-16,0-20 0,0 20 0,-22 0 16,1 1-16,0-1 0,0 0 0,0-21 15,0 22-15,-1-22 0,1 21 0,0-21 16,21 1-16,0-1 0,-21-21 0,21 21 16,0-42-1,21 21 1,0-21-16,0-1 0,1-20 0,20 21 0,0 0 15,1-22-15</inkml:trace>
  <inkml:trace contextRef="#ctx0" brushRef="#br0" timeOffset="151346.98">14647 5779 0,'21'-22'0,"-42"44"0,42-86 0,1 43 0,-22 0 16,21 0-16,-21-1 0,0 1 15,21 21-15,0 0 0,-21-21 0,21 21 16,0-21-16,1 0 0,-1 21 15,0-21-15,0-1 0,0 22 16,0-21-16,1 0 0,-1 0 16,-21 0-16,0 0 0,0-1 15,-21 22-15,-22 0 16,22 22-16,-21-1 0,21 0 0,-22 0 16,1 21-16,21-20 0,0 20 0,-1 0 15,1-21-15,21 22 0,0-22 16,0 21-16,0-21 0,0 1 0,21-1 15,22 0-15,-22-21 0,0 0 16,21 0-16,1 0 0,-1 0 0,0 0 16,1-21-16,-22 0 0</inkml:trace>
  <inkml:trace contextRef="#ctx0" brushRef="#br0" timeOffset="151863.79">16849 5228 0,'0'0'0,"-22"0"0,1 0 0,0 0 15,0 0-15,0 0 0,-22 0 16,22 0-16,-21 21 0,21 1 0,-22-1 16,22 21-16,0-21 0,-21 22 0,21-22 15,21 21-15,0 0 0,0-20 0,0 20 16,0-21-16,0 0 0,21 0 0,0 1 16,0-1-16,21 0 0,-20-21 15,20 0-15,0 0 0,1 0 0,-22 0 16,21 0-16,0 0 0,-20-21 0,-1 0 15,0-1-15,0 1 0,-21 0 0,0 0 16,0-21-16,0 20 0,0-20 16,0 21-16,-21-21 0,0 20 0,0-20 15,-1 21-15,22 0 0,-21 0 16,21-1-16,-21 1 0,21 0 0,0 0 16,0 0-16,-21 21 0,21-21 15,0-1 1,21 22-1,0 0-15,0 0 0,22 22 16,-22-1-16,0-21 0,21 21 0,-20 0 16,20 0-16,-21 0 0,21 1 0,1-1 15,-22 0-15,21 0 0</inkml:trace>
  <inkml:trace contextRef="#ctx0" brushRef="#br0" timeOffset="152083.67">17314 5503 0,'0'-21'15,"0"0"-15,0 0 16,0 0-16,0-22 0,0 22 0,21 0 16,1 0-16,-1 0 0,0 0 15,21-1-15,-21 1 0,1 21 0,-1 0 16,0 0-16,0 0 0,0 0 0,0 21 16,1 1-16,-1-1 0,-21 0 0,0 0 15,0 0-15,0 22 0,0-22 0,0 0 16,0 21-16,-21-21 15,21 1-15,-22-1 0,1 0 0,0 0 16</inkml:trace>
  <inkml:trace contextRef="#ctx0" brushRef="#br0" timeOffset="152547.41">17865 5101 0,'21'-42'0,"-42"84"0,42-126 15,0 62-15,-21-20 0,0 21 0,0-21 16,0 20-16,0-20 0,-21 21 0,-22 0 16,22 0-16,-21-1 0,21 22 15,-22-21-15,-20 21 0,21 0 16,-22 0-16,1 21 0,-22 1 0,0-1 16,1 21-16,-1 0 0,0 1 0,1 20 15,-22 1-15,21-1 0,0 22 0,1-22 16,-1 1-16,0 21 0,22-22 15,-1 22-15,22-22 0,0 1 0,-1-1 16,22 1-16,21-1 0,0-20 0,21-1 16,1 0-16,20 1 0,21-22 0,-20 21 15,41-21-15,-20-21 0,21 21 0,-1-21 16,1 0-16,0 0 0,-1 0 16,22-21-16,0 0 0,-21 0 15,20-21-15,-20-1 0,0 1 0,-1 0 16,1-22-16,-21 1 0,-22-1 0,21-21 15,-41 1-15,20-1 0,-21 0 0,-21-20 16,0-1-16,0 21 0,-21 0 0,-21 1 16,-1 20-16,1 1 0,-22 20 15,1 1-15,-22 21 0,22 0 0,-22 0 16,0 21-16,1 0 0,-1 0 0,0 21 16,22 0-16,-1 0 0,1 21 15,-1 1-15,22-1 0,0 0 0,21 1 16,-1-1-16,22 0 0</inkml:trace>
  <inkml:trace contextRef="#ctx0" brushRef="#br0" timeOffset="154251.88">19177 5546 0,'-21'21'0,"42"-42"0,-63 42 0,20-21 16,22-21-16,0 0 0,0-1 16,22 1-16,20 0 0,-21-21 15,43 21-15,-22-22 0,21-20 0,1 20 16,-1-20-16,1 21 0,-1-43 0,1 21 15,-1 1-15,-20-1 0,-1-20 0,-21 20 16,0 1-16,1 20 0,-22-20 16,0 21-16,0 20 0,0 1 0,-22 0 15,1 21-15,0 0 0,-21 21 0,-1 0 16,1 22-16,0 20 0,-22 1 0,22 20 16,-22 22-16,1 0 15,21 0-15,-22 21 0,22 0 0,-22-21 16,22 42-16,0-21 0,-1 0 0,22-21 15,-21 21-15,-1 21 0,1-21 16,21 0-16,-21 0 0,-1 0 0,1 0 0,21-21 16,-22 21-16,1-21 0,21-1 0,-21 1 15,20-21-15,-20 0 0,21-22 16,0 1-16,21-1 0,0-21 0,0-20 0,0-1 16,0 0-16,42-42 0,-21 0 15,22-1-15,-1-20 0,21 0 16,1-22-16,-1 1 0,22-22 15,0 0-15,-1 1 0,1-22 0,21 0 16,-43 0-16,22 0 0,-21 1 0,-22-22 16,0 21-16,-21 0 0,-21 0 0,0 21 15,0-20-15,-21 20 0,-21 21 0,0 1 16,-22-1-16,1 22 0,-1 0 0,-21 21 16,22-22-16,-1 43 0,1-21 15,-1 21-15,22 0 0,0 0 0,21 0 16,-1 0-16,44 0 15,20-21-15,0 21 0,1 0 16,20 0-16,1-21 0,-1 21 0,1-21 16,-1-1-16,22 1 15,-22 0-15,22 0 0,-22 0 0,1 0 16,-1-1-16,1 1 0,-22 0 0,1 0 16,-22 0-16,0 0 0,0 21 0,-21-22 15,-21 22 1,0 0-16,0 22 0,-1-22 15,1 21-15,0 21 0,0-21 0,0 22 16,21-22-16,0 21 0,-21-21 0,21 22 16,0-22-16,0 0 0,0 0 15,0 0-15,21-21 0,0 0 16,0 0-16,21 0 0,-20 0 0,20 0 16,-21-21-16,21 0 0,1 0 15,-1 0-15,0-1 0,1 1 0,-1-21 16,-21 21-16,22-22 0,-22 22 0,0-21 15,0 21-15,0 0 0,0-1 16,-21 1-16,0 42 16,0 1-16,0-1 15,-21 0-15,21 21 0,-21-21 0,21 22 16,0-22-16,0 21 0,0-21 16,0 1-16,0-1 0,0 0 0,0 0 15,0 0-15,0 0 0,0 1 16,21-22-16,0 0 0,1 0 0,-1 0 15,0 0-15,0-22 16,0 1-16,0 0 0,1 21 16,-1-21-16,-21-21 0,21 20 0,-21 1 15,0 0-15,0-21 0,0 21 0,0-1 16,-21 1-16,0 0 0,-1 0 0,1 21 16,0-21-16,0 21 0,0 0 15,42 0 16,0 0-31,0 0 0,0 0 16,1 0-16,20 0 0,-21 0 16,21 0-16,1 0 0,-22 0 15,0 0-15,21 0 0,-20 0 0,-1 0 16,21 0-16,-21 0 0,-21 21 0,21-21 16,-21 21-16,0 0 0,0 0 0,0 1 15,0-1-15,0 0 0,0 0 0,0 0 16,0 0-16,0 1 0,-21-1 15,21 0-15,-21-21 0,0 0 16,0 0-16,0 0 16,21-21-1,0 0-15,0-1 0,0 1 0,0 0 0,0 0 16,21 0-16,0 0 16,0-22-16,0 22 0,0-21 0,22 21 15,-22-1-15,21-20 0,-21 21 0,22 21 16,-22-21-16,21 21 0,22 0 15,-43 0-15,0 0 0,-21 21 16,21 0-16,-21 0 0,21 22 0,-21-22 16,0 21-16,22-21 0,-22 22 0,0-1 15,0-21-15,0 21 0,0-20 0,0-1 16,-22 0-16,22 0 0,-21-21 16,0 0-1,21-21 1,0 0-16,0 0 0,0-1 0,0 1 15,0 0-15,21-21 0,0 21 0,1-22 16,-1 22-16,0-21 0,21-1 0,-21 1 16,22 0-16,-22 21 15,21-22-15,-21 22 0,22 0 0,-22 21 16,0 0-16,0 0 0,0 0 0,-21 21 0,0 0 16,0 0-16,0 22 0,0-22 0,0 21 15,0-21-15,0 22 0,0-1 0,-21 0 16,0-20-16,0 20 0,0-21 15,0 21-15,-1-20 0,22 20 16,-21-21-16,0 0 0,0 0 16,21 1-16,21-22 15,0 0 1,22 0-16,-22 0 0</inkml:trace>
  <inkml:trace contextRef="#ctx0" brushRef="#br0" timeOffset="154767.57">22521 5334 0,'0'0'0,"21"0"0,-21-21 15,22 0-15,-1 21 0,-21-21 16,21-1-16,0 1 0,0 0 16,-21 0-16,21 0 0,1 0 0,-1-1 15,0 1-15,0 0 0,-21 0 0,0 0 16,21 21-16,-42 21 31,0 0-31,0 21 0,0-20 16,-1-1-16,1 21 0,0-21 0,0 22 15,21-22-15,-21 21 0,0 0 0,21-20 16,-22 20-16,22 0 0,0 1 16,0-22-16,0 21 0,0 0 0,0-20 15,0 20-15,0-21 0,-21 0 0,21 22 16,-21-22-16,0 0 0,0 0 15,-22 0-15,22-21 0,-21 0 16,21 0-16,-22 0 0,1 0 16,21 0-16,-21 0 0,-1 0 0,22 0 15,0 0-15,0 0 0,0-21 0,21 0 16,21 0 0,0 21-16,0 0 0,21 0 15,-20-21-15,20 21 0,0 0 16,22 0-16,-22 0 0,0-22 0,-20 22 15,20 0-15,0 0 0,-21 0 0,22 0 16,-22 0-16,0 0 0,0 0 0,0-21 16,-42 21 15,0 0-15,-21 0-16,-22 0 0</inkml:trace>
  <inkml:trace contextRef="#ctx0" brushRef="#br0" timeOffset="156343.99">23834 5271 0,'42'-22'0,"-84"44"0,105-65 0,-42 22 0,0-21 15,-21 21-15,0-1 0,0 1 0,0 0 16,0 0-16,0 0 0,-21 21 15,0 0-15,-21 0 0,21 0 16,-22 21-16,-20 21 0,20-21 0,1 22 16,-21-1-16,20 22 0,1-22 0,-22 21 15,43-20-15,-21 20 0,0-20 16,20 20-16,1-21 0,21 1 0,0-1 16,0 0-16,0-20 0,0 20 0,21-21 15,1 0-15,20 0 0,0-21 0,1 22 16,-1-22-16,0 0 0,1 0 0,20 0 15,-21 0-15,22-22 0,-22 1 16,1 0-16,20 0 0,-21 0 0,1-22 16,-1 1-16</inkml:trace>
  <inkml:trace contextRef="#ctx0" brushRef="#br0" timeOffset="157478.92">24384 4995 0,'0'0'0,"21"-63"15,-21-1-15,21 1 0,-21 21 0,0-1 16,0 22-16,0 0 0,0 42 15,-21 0 1,0 22-16,0-1 0,0 21 0,-1 1 16,1-1-16,0 1 0,-21 21 0,21-22 15,-1 1-15,1-1 0,0 1 0,0 20 16,0-41-16,0 20 0,21 1 16,0-22-16,0 0 0,0 1 0,0-1 15,0-21-15,0 21 0,21-20 16,0-22-16,0 21 0,21-21 0,-20 0 15,20 0-15,-21 0 0,21 0 0,1 0 16,-1-21-16,0-1 0,1 1 0,-1 0 16,0 0-16,1-21 0,-1 20 15,0-20-15,-20 0 0,20-1 0,-21 1 16,0 0-16,0-1 0,-21 22 0,0-21 16,0 0-16,0 20 0,0 1 0,-21 21 15,0-21-15,-21 21 0,21 0 16,-22 0-16,22 21 0,-21 0 0,-1 1 15,22-1-15,-21 0 0,0 21 0,20-21 16,1 22-16,-21-1 0,21 0 16,0-20-16,21 20 0,0-21 0,-22 21 15,22-20-15,0-1 0,0 0 16,0 0-16,22 0 0,-1-21 0,0 0 16,0 0-16,0 0 0,22 0 0,-1 0 15,-21-21-15,21 0 0,1 0 0,-22 0 16,21-1-16,-21 1 0,22-21 15,-22 21-15,0-22 0,0 1 0,0 21 16,1-21-16,-22 20 0,0 1 16,0 0-16,0 42 15,0 0-15,-22 1 16,22-1-16,-21 0 0,0 0 0,21 21 16,-21-20-16,21-1 0,0 0 15,0 0-15,0 0 0,0 0 0,0 1 16,0-1-16,21-21 15,21 0-15,-20 0 16,-1 0-16,21 0 0,-21-21 0,22 21 16,-22-22-16,21 1 0,0 0 0,-20 0 15,20 0-15,0-43 0,1 22 16,-22 21-16,0-22 0,-21 22 16,0 0-16,0 0 0,0 0 0,-21 42 31,0 0-31,21 21 0,-22-20 15,22-1-15,0 21 0,0-21 16,0 0-16,0 22 0,0-22 0,0 0 16,0 0-16,0 0 0,0 1 15,0-1-15,0 0 0,0 0 16,0-42 15,0 0-31,-21 21 0,21-21 16,-21 21-16,0-22 15,42 44 17,0-22-17,0 0-15,22 0 0,-22 0 16,0 0-16,21 0 0,-20 0 16,20 0-16,-21 0 0,21 0 0,1 0 15,-22-22-15,21 22 0,1-21 0,-22 0 16,21 0-16,-21-21 0,0 20 0,22 1 15,-22-21-15,-21 21 0,0-22 16,0 22-16,0 0 0,0 0 0,0 0 16,0 0-16,-21 21 15,21 21-15,-21 0 16,21 0-16,0 0 0,0 22 0,0-22 16,0 21-16,21 0 0,-21-20 15,21 20-15,-21 0 0,21-21 0,-21 22 16,0-22-16,0 21 0,0-21 0,0 1 15,0-1-15,-21-21 0,0 21 0,0-21 16,-1 0-16,1 21 0,-21-21 0,21 0 16,-22 0-16,1 0 0,-21 0 0,20 0 15</inkml:trace>
  <inkml:trace contextRef="#ctx0" brushRef="#br0" timeOffset="158231.1">1820 7006 0,'0'-21'0,"0"42"0,21-63 15,-21 21-15,0 0 16,-21 42 0,21 21-16,-21-21 15,0 43-15,-21-1 0,20 1 0,1 20 16,-21 1-16,21 0 0,-22-1 16,22 1-16,-21 0 0,21-1 0,-22-20 15,22 21-15,0-22 0,0 1 16,21-22-16,0 0 0,0 1 0,0-22 15,0 0-15,0 0 0,21 0 16,21-21-16,-20 0 0,-1 0 0,21-21 16,-21 0-16,22 0 0,-1 0 0,-21-22 15</inkml:trace>
  <inkml:trace contextRef="#ctx0" brushRef="#br0" timeOffset="158559.44">1990 7557 0,'0'0'0,"0"21"16,0 21-16,0-21 0,0 22 0,-22-22 16,22 21-16,0 0 0,0 22 15,-21-22-15,21 1 0,0-1 0,0 0 16,0 1-16,0-22 16,0 0-16,0 0 0,0 0 0,21 0 15,1-21-15,-1 0 0,0 0 0,0 0 16,0-21-16,0 0 0,22 0 15,-22 0-15,0 0 0,0-22 0,0 22 16,-21-21-16,0 21 0,0-22 16,0 1-16,0 21 0,-21-22 0,0 22 15,0-21-15,0 21 0,0 0 0,-1-1 16,1 22-16,0-21 0,0 21 16,0 0-16,0 0 0,21-21 0,-22 21 31,22-21-31,-21 21 0,0 0 15</inkml:trace>
  <inkml:trace contextRef="#ctx0" brushRef="#br0" timeOffset="158771.32">1439 7451 0,'21'-21'16,"1"21"-1,-1-22-15,21 22 0,0-21 16,1 21-16,-1-21 0,0 21 0,22-21 16,-22 21-16,1-21 0,-1 21 15,0 0-15,1-21 0,-1 21 16,0 0-16,-21 0 0,1 0 0,20 0 16,-21 0-16,21 0 0</inkml:trace>
  <inkml:trace contextRef="#ctx0" brushRef="#br0" timeOffset="160039.6">3619 8043 0,'0'0'0,"22"22"0,-1-22 0,0 21 0,0-21 15,0 0 1,0 0-16,-21-21 0,0-1 15,22 1-15,-1 0 0,-21 0 0,21-21 16,-21 20-16,21 1 0,-21-21 16,0 21-16,0-22 0,0 22 0,0-21 15,0 21-15,0-22 0,-21 22 0,0 0 16,-22 0-16,22 0 0,0 21 16,0 0-16,-21 0 0,20 0 0,-20 21 15,21 0-15,-21 0 0,20 22 16,1-22-16,-21 21 0,21 0 0,0 1 15,-1-1-15,22 0 0,0 1 16,0-1-16,0 0 0,0-20 0,0 20 16,0-21-16,22 0 0,-1 0 0,0 1 15,21-22-15,-21 0 0,22 0 16,-1 0-16,0 0 0,1-22 0,-22 1 16,21 0-16,1 0 0,-1 0 0,-21-22 15,0 22-15,22-21 0,-22 21 16,-21-22-16,21 22 0,-21-21 0,0 21 15,0 0-15,0-1 0,0 1 16,0 0-16,0 42 16,21 0-16,-21 22 15,0-22-15,0 0 0,0 21 16,0-20-16,0 20 0,21-21 0,0 0 16,-21 0-16,22 1 0,-1-1 15,0-21-15,0 0 0,0 0 0,0 0 16,1 0-16,-1 0 0,0 0 0,21-21 15,-21-1-15,1 1 0,20 0 0,-21 0 16,0 0-16,0-22 16,1 22-16,-22 0 0,0-21 0,0 21 0,0-22 15,0 22-15,0 0 0,0 0 16,0 42 0,0 0-1,0 0-15,0 0 0,0 22 0,0-22 16,0 21-16,-22-21 0,22 22 0,-21-1 15,21-21-15,0 0 0,0 22 16,0-22-16,0 0 0,0 0 16,0-42-1,0 0 1,21 0-16,1-22 0,-1 22 16,0 0-16,0-21 0,0 21 0,0-22 15,1 22-15,-22-21 0,21 21 16,0-1-16,0 1 0,0 21 0,0 0 15,1 0 1,-22 21-16,0 1 0,0-1 16,0 21-16,0-21 0,0 0 0,0 22 15,0-1-15,0-21 0,21 22 0,-21-22 16,21 0-16,-21 0 0,21 0 16,0 0-16,0 1 0,1-22 15,-1 0-15,0 0 0,0 0 0,0 0 16,0 0-16,1 0 0,-1-22 0,0 1 15,0 0-15,0 0 0,0 0 16,1 0-16,-1-22 0,-21 22 16,0 0-16,0-21 0,21 20 0,-21-20 15,0 21-15,21 0 0,-21 0 16,0 42 0,0 0-1,0 0-15,0 21 0,0-20 0,0-1 16,0 21-16,0-21 0,0 0 0,0 22 15,0-22-15,0 0 0,0 0 16,0 0-16,21 1 0,0-22 16,1 0-16,-1 0 0,0 0 0,0 0 15,0 0-15,0-22 0,1 1 0,-1 0 16,0 0-16,0 0 0,-21 0 16,0-1-16,21-20 0,-21 21 15,0-21-15,0-1 0,0 1 0,-21 0 16,0-1-16,0 22 0,0-21 0,-1 21 15,-20-1-15,21 1 0,0 0 0,-22 21 16,22 0-16,0 0 0,0 21 16,-21 0-16,20-21 0,22 22 0,-21-1 15,0 21-15,21-21 0,0 0 0,0 1 16,0-1-16,0 0 0,21 0 16,0-21-16,1 0 0,-1 0 15,0 0-15,21 0 0,-21 0 0</inkml:trace>
  <inkml:trace contextRef="#ctx0" brushRef="#br0" timeOffset="160307.97">5842 7260 0,'0'0'16,"21"-63"-16,-21 20 0,0-20 0,0 21 0,0 20 16,0 1-16,0 0 0,0 42 15,0 0 1,0 22-16,0-1 0,-21 0 0,21 22 15,-21-1-15,21 1 0,-21-1 0,21 22 16,0-21-16,-22-1 0,22 1 0,-21-1 16,21 1-16,-21-1 15,21-21-15,0 22 0,0-22 0,-21 1 16,21-22-16,0 21 0,-21-21 0,21 0 16,0 1-16,-21-22 0,-1 0 15,1 0-15,0-22 16,21 1-16,-21 0 0,0 0 15</inkml:trace>
  <inkml:trace contextRef="#ctx0" brushRef="#br0" timeOffset="161170.88">5376 7811 0,'0'0'0,"0"-22"0,0 1 15,-21 0-15,21 0 16,0 0-16,21 21 0,0-21 16,22 21-16,-22 0 0,21-22 0,1 1 15,20 21-15,-21-21 0,22 21 0,-1-21 16,1 0-16,-1 0 0,1-1 15,-1-20-15,1 21 0,-1-21 0,-20 20 16,20-20-16,-20 0 0,-1-22 0,-21 22 16,0 0-16,0 20 0,-21-20 0,0 21 15,0 0-15,0 0 0,-21 21 16,0 0-16,0 0 0,0 21 0,0 0 16,-1 0-16,1 21 0,0 1 15,21-1-15,-21 0 0,0 22 0,0-22 16,-1 22-16,22-1 0,0-20 15,-21 20-15,0-21 0,21 1 0,-21 20 16,21-20-16,0-1 0,-21 0 0,21 1 16,-21-22-16,21 21 0,0-21 0,0 0 15,0 1-15,0-1 0,21-21 32,0-21-32,0-1 0,0 1 15,0 0-15,-21-21 0,22 21 0,-1-1 16,0 1-16,-21 0 0,21 0 0,0 21 15,-21-21-15,0 42 32,0 0-32,0 0 15,0 0-15,0 1 0,21-1 16,-21 0-16,0 0 0,22 0 0,-22 0 16,21 1-16,0-22 0,-21 21 15,21-21-15,0 0 0,0 21 0,1-21 16,-1 0-16,21 0 0,-21 0 0,22 0 15,-22-21-15,21 21 0,-21-21 0,22-1 16,-22 22-16,0-21 0,0 0 0,0-21 16,0 21-16,1-1 0,-22 1 15,0 0-15,0 0 0,0 0 0,0 0 16,-22 21 0,1 0-16,0 21 15,21 0-15,-21 0 0,21 0 16,0 0-16,-21 22 0,21-22 15,0 0-15,0 0 0,0 0 0,0 1 16,0-1-16,0 0 0,21-21 16,0 0-16,0 0 15,0 0-15,1 0 16,-1-21-16,0 21 0,0-21 0,0-1 16,0 1-16,1 0 0,-1 0 15,0-21-15,-21 20 0,21 1 0,0-21 16,0 21-16,-21 0 0,0-1 0,22 1 15,-1 21 1,-21 21 0,0 1-16,0-1 0,0 0 0,0 0 15,0 0-15,0 0 0,0 1 0,0-1 16,0 0-16,0 0 0,0 0 16,21-21-16,0 0 15,0 0-15,0 0 0,1-21 16</inkml:trace>
  <inkml:trace contextRef="#ctx0" brushRef="#br0" timeOffset="161680.1">8636 7387 0,'0'0'16,"21"-21"-16,0 0 0,0 0 0,1 0 0,-22-1 15,0 1-15,0-21 0,0 21 16,0 0-16,0-1 0,-22 22 16,1 0-16,0 0 0,0 0 15,-21 22-15,20 20 0,1 0 0,0 1 16,0-1-16,0 21 0,0-20 15,21 20-15,0-20 0,-22 20 16,22-21-16,0 1 0,0 20 0,0-20 16,0-22-16,0 21 0,22 0 0,-1-20 15,0-1-15,0 0 0,21 0 0,1-21 16,-1 0-16,0 0 0,1 0 0,-1 0 16,22-21-16,-22 21 0,0-21 15,1 0-15,-1-22 0,0 22 0,1 0 16,-22-21-16,21-1 0,-21 1 0</inkml:trace>
  <inkml:trace contextRef="#ctx0" brushRef="#br0" timeOffset="161930.97">9567 6922 0,'0'0'0,"0"-43"16,21 22-16,-21-21 0,0 21 16,-21 42-16,0 0 15,21 0-15,-21 0 0,21 22 0,-21-1 16,21 21-16,-21-20 0,21 20 0,0 1 15,0-1-15,-22 1 0,22-1 16,-21 1-16,21-1 0,-21 1 0,21-22 16,0 0-16,0 22 0,0-43 0,0 21 15,0 1-15,0-22 0,0 21 0,0-21 16,0 1-16,21-1 0,0-21 16,1 0-16,-1 0 0,0 0 0,21 0 15,-21 0-15,22 0 0,-22 0 16,21-21-16,-21-1 0,22 22 0,-1-21 15</inkml:trace>
  <inkml:trace contextRef="#ctx0" brushRef="#br0" timeOffset="162703.53">10118 7705 0,'0'0'0,"21"-21"0,21-22 0,-21 22 15,0-21-15,-21-1 0,0 1 0,22 21 16,-22-21-16,0 20 0,0-20 16,0 21-16,0 0 0,-22 21 15,1 0 1,0 0-16,0 21 0,21 0 0,-21 0 15,0 22-15,-1-1 0,1-21 0,0 21 16,0 1-16,0-1 0,0-21 16,-1 22-16,22-22 0,-21 21 0,21-21 15,0 0-15,0 1 0,0-1 0,0 0 16,21-21-16,1 21 0,-1-21 16,0 0-16,21 0 0,-21-21 15,1 0-15,-1 21 0,0-21 0,0-1 16,0 1-16,0-21 0,1 21 15,-1 0-15,0-22 0,0 1 0,-21 21 16,21-22-16,-21 22 0,21 0 16,-21 0-16,0 0 0,0 42 15,0 0 1,0 0-16,0 0 0,0 22 0,-21-22 16,21 0-16,0 21 0,0-20 15,0 20-15,0-21 0,0 0 0,0 0 16,0 1-16,0-1 0,0 0 0,0 0 15,21 0-15,1-21 0,-1 21 16,0-21-16,0 0 0,21 0 0,-20 0 16,-1 0-16,21-21 0,-21 21 15,22-21-15,-1 0 0,0 0 0,-21 0 0,22-1 16,-1 1-16,0-21 16,1 0-16,-1 20 0,0-20 0,1 0 15,-22-1-15,0 1 0,0 0 0,0 21 16,-21-1-16,0 1 0,-21 21 15,0 21 1,21 1-16,-21-1 0,0 0 0,21 0 16,-21 0-16,21 22 0,0-22 15,0 0-15,0 21 0,0-21 0,21 1 16,0-1-16,-21 0 0,21 21 0,-21-21 16,21 1-16,-21-1 0,21 0 0,-21 0 15,22 0-15,-22 0 16,-22-21 15,22-21-31,-21 0 16,0 21-16,0-21 0,0 21 0,0-21 15,-1 21-15,1 0 0,21-21 16,-21 21-16,21 21 31,21 0-31,0-21 16,1 21-16,20-21 0,-21 0 15,21 0-15,1 0 0,-1 0 16</inkml:trace>
  <inkml:trace contextRef="#ctx0" brushRef="#br0" timeOffset="162966.89">11599 7789 0,'43'-21'0,"-86"42"0,107-63 16,-43 21-16,0 0 0,-21 0 0,21-1 16,0-20-16,1 21 0,-22-21 15,21 20-15,-21 1 0,0 0 0,0 0 16,0 0-16,-21 21 0,-1 0 15,1 0-15,0 0 0,0 21 0,-21 0 16,20 0-16,1 0 0,0 1 0,21-1 16,0 21-16,0-21 0,0 0 0,0 1 15,0-1-15,0 21 0,0-21 16,0 0-16,0 1 0,0-1 16,0 0-16,0 0 0,0 0 15,0 0-15,0 1 16,-21-22-16,0 0 15,21-22 1,0 1-16,0 0 16,0 0-16</inkml:trace>
  <inkml:trace contextRef="#ctx0" brushRef="#br0" timeOffset="163735.45">12975 6964 0,'0'0'0,"0"-21"16,0 0-16,-21 42 47,21 0-31,0 0-16,0 0 0,0 0 0,0 1 15,0-1-15,0 0 0,-21 0 0,21 0 16,0 0-16,0 1 0,-21-22 0,21 21 15,0 0-15,21-21 32,0-21-17,0 0-15</inkml:trace>
  <inkml:trace contextRef="#ctx0" brushRef="#br0" timeOffset="163887.35">13208 6943 0,'21'0'0,"-42"0"0,63-21 0,-63 42 47,21 0-47,-21 0 16,0 0-16,0 0 0,21 1 15,-22 20-15,1-21 0,0-21 0,21 21 0,0 0 16,0 1-16,-21-22 0</inkml:trace>
  <inkml:trace contextRef="#ctx0" brushRef="#br0" timeOffset="164842.88">1524 2413 0,'0'-21'31,"-21"21"0,21 21-15,-21-21-1,21 21-15,0 0 0,0 1 0,0-1 16,-22 0-16,22 0 0,-21 0 16,21 0-16,0 1 0,0-1 15,0 0-15,0 0 16,21-21-1,1 0 1,-1-21-16,0 0 0,0 0 16,0-1-16</inkml:trace>
  <inkml:trace contextRef="#ctx0" brushRef="#br0" timeOffset="165026.76">1778 2371 0,'0'-21'16,"0"42"-16,21-64 0,0 22 15,-21 42 16,0 1-31,0-1 0,0 0 16,0 0-16,0 0 0,0 0 16,0 1-16,0-1 15</inkml:trace>
  <inkml:trace contextRef="#ctx0" brushRef="#br0" timeOffset="191011.39">3408 9927 0,'0'-21'47,"0"0"-32,0 0-15,0 0 0,0-1 16,21 1-16,-21-21 0,0 21 15,0 0-15,0-1 0,0-20 0,0 21 16,0-21-16,0 20 16,0 1-16,0 0 0,0 0 0,0 0 15,0 0-15,0-1 0,0 1 16,0 42 15,0 1-15,0-1-16,0 21 0,0-21 15,0 22-15,0-22 0,0 42 0,0-20 16,0-1-16,0 0 0,0 22 16,0-22-16,0 0 0,21 22 0,-21-22 15,0 1-15,0-1 0,0 0 16,0 1-16,0-1 0,0 0 0,0 1 16,0-1-16,0-21 0,0 21 15,0-20-15,0-1 0,0 0 16,0 0-16,0 0 15,0-42 32,0 0-47,0 0 0,0 0 16,21-1-16,-21 1 0,21 0 16</inkml:trace>
  <inkml:trace contextRef="#ctx0" brushRef="#br0" timeOffset="191427.15">3916 10202 0,'21'0'47,"0"0"-32,0 0 1,0 0-16,1 0 16,-22-21-1,0 0 1,0 0-16,0 0 15,0 0-15,0-1 16,-22 22 0,1 22 15,0-1-15,21 0-16,-21-21 15,0 0 1</inkml:trace>
  <inkml:trace contextRef="#ctx0" brushRef="#br0" timeOffset="192043.75">5186 9504 0,'0'0'16,"0"-42"-16,0 20 0,21-20 0,-21 21 0,0-21 15,0 20-15,0 1 0,21 0 0,-21 0 16,0 0-16,0 0 0,0-1 16,0 44 15,0 20-31,0-21 0,0 21 0,0 22 16,0-22-16,0 22 0,0-1 15,0 22-15,0-22 0,0 22 0,0-21 16,0 20-16,-21-20 0,21-1 15,0 1-15,-21-22 0,21 22 0,0-22 16,0 0-16,0 1 0,0-1 0,0-21 16,0 0-16,0 0 0,0 1 15,0-1-15,0-42 32,0-1-32,0-20 0,0 21 15,21-21-15,-21 20 16,21-20-16</inkml:trace>
  <inkml:trace contextRef="#ctx0" brushRef="#br0" timeOffset="192384.5">4995 9546 0,'-21'-21'0,"42"42"0,-63-63 16,21 21-16,21 0 0,0-1 0,0 1 15,0 0-15,0 0 0,21 0 0,21 0 16,-21-1-16,22 1 0,20 0 15,-20 0-15,20 21 0,1-21 16,-1 21-16,1 0 0,20 0 0,-20 0 0,-1 21 16,1-21-16,-1 21 15,-20 21-15,41 64 16,-84-63-16,0-1 0,0 0 0,-21 1 16,0-1-16,-21 0 0,-1 1 15,1-1-15,0 0 0,-1-21 0,1 22 16,0-22-16,-1 0 0,1 0 0,0 0 15,20 1-15,1-1 0,0 0 16,0-21-16,21 21 0,0 0 16,21-21-1,0 0 1,0 0-16,1 0 0,-1 0 16</inkml:trace>
  <inkml:trace contextRef="#ctx0" brushRef="#br0" timeOffset="192766.39">5800 9885 0,'0'-21'16,"0"42"15,0 0-31,0 0 0,0 0 16,0 1-16,0-1 0,0 21 0,0-21 15,0 0-15,0 22 0,-22-22 0,22 0 16,0 21-16,0-20 15,0-1-15,0 0 0,0 0 0,0 0 16,0 0-16,0 1 0,22-22 0,-1 0 16,0 0-16,0 0 0,21 0 15,-20 0-15,-1-22 0,21 1 16,-21 0-16,0 0 0,22 0 0,-22 0 16,-21-1-16,21-20 0,-21 21 0,21 0 15,-21-22-15,0 22 0,0 0 16,0 0-16,0 0 0,0 0 0,0-1 15,-21 44 17,21-1-17</inkml:trace>
  <inkml:trace contextRef="#ctx0" brushRef="#br0" timeOffset="192868.34">6625 9229 0</inkml:trace>
  <inkml:trace contextRef="#ctx0" brushRef="#br0" timeOffset="193287.15">6456 9758 0,'0'21'0,"0"85"16,0-64-16,0 1 0,0-1 16,0 0-16,0-21 0,0 22 15,0-1-15,0-21 0,0 0 0,0 22 16,0-22-16,0 0 0,0 0 16,0-42 15,0 0-31,0 0 0,0 0 0,0-22 15,21 22-15,0 0 0,0-21 16,0-1-16,1 22 0,-1-21 0,0-1 16,21 22-16,-21 0 0,22-21 15,-22 42-15,21-21 0,1 21 0,-22 0 16,21 0-16,0 0 0,-20 0 0,20 21 16,-21 0-16,0 0 0,0 21 15,1-20-15,-22-1 0,0 21 0,0-21 16,0 0-16,-22 22 0,1-22 0,-21 0 15,21 0-15,-22 0 0,1 1 0,21-1 16,-21 0-16,-1 0 0,1-21 16,21 0-16,-22 21 0,22-21 0,0 0 15,0 0-15,0 0 16,21-21-16,0 0 16,21 21-16,0-21 15,0 0-15,0-1 0,22 1 0</inkml:trace>
  <inkml:trace contextRef="#ctx0" brushRef="#br0" timeOffset="194228.62">7451 9440 0,'0'-21'0,"0"42"0,0-84 0,0 21 16,0 20-16,0 1 0,21-21 0,-21 21 15,0 0-15,0 42 32,0 0-32,0 0 0,0 0 0,0 22 15,-21-1-15,-1 0 0,22 22 0,-21-22 16,21 22-16,0-1 0,-21-21 0,21 22 16,-21-1-16,21-20 0,-21 20 15,21-20-15,0-1 0,0 0 0,0 1 16,0-22-16,0 21 0,0-21 0,0 0 15,0 1-15,0-1 0,21 0 16,0-21-16,0 0 0,0 0 16,1 0-16,-1 0 0,0 0 0,0 0 15,0-21-15,0 0 0,22-1 0,-22 1 16,0 0-16,0 0 0,22-21 0,-22 20 16,0-20-16,0 0 0,0 21 15,-21-1-15,0 1 0,21 0 0,-21 0 16,0 42-1,0 0-15,-21 0 0,21 1 16,-21-1-16,21 21 16,-21-21-16,21 0 0,0 22 0,0-22 15,0 0-15,0 0 0,0 0 0,0 1 16,0-1-16,0 0 0,0 0 0,21-21 16,0 0-16,0 21 0,1-21 15,-1 0-15,21 0 0,-21 0 0,22-21 16,-22 0-16,21 21 0,-21-21 0,22 0 15,-1-22-15,-21 22 0,21 0 0,-20-21 16,-1 20-16,21-20 0,-21 0 16,0 21-16,1-22 0,-1 22 0,0 0 15,-21 0-15,21 21 16,0 0-16,-21 21 31,0 0-31,0 0 16,0 0-16,21-21 31,-21-21-15,0 0-16,22 0 15,-22 0-15,0 0 0,0-1 16,0 1-16,0 0 16,0 0-16,-22 21 15,1 0-15,0 0 16,21 21-16,-21 0 0,0 0 15,0 22-15,-1-22 0,1 21 16,0-21-16,0 22 0,0-22 0,21 21 16,-21-21-16,21 22 0,0-22 0,0 21 15,0-21-15,0 1 0,0-1 0,0 0 16,0 0-16,21-21 0,0 21 16,0-21-16,0 0 0,22 0 0,-22 0 15,0 0-15,21 0 0,-21 0 0,22-21 16,-22 21-16,21-21 0,-21 0 0,22 0 15,-22-1-15,21 1 0,-21 0 16,1 0-16,-1 0 0,0-22 16,0 22-16,-21 0 0,0-21 0,0 21 15</inkml:trace>
  <inkml:trace contextRef="#ctx0" brushRef="#br0" timeOffset="194422.51">8445 9440 0,'0'0'0,"-21"0"16,0 0-16,0 0 0,0 0 0,0 0 15,-1 0 1,22-21 0,-21 21 15</inkml:trace>
  <inkml:trace contextRef="#ctx0" brushRef="#br0" timeOffset="194748.01">6371 9123 0,'-21'-21'16,"42"21"-1</inkml:trace>
  <inkml:trace contextRef="#ctx0" brushRef="#br0" timeOffset="194870.94">6413 9271 0,'0'21'0,"0"64"15,0-191-15,0 254 0,0-84 0,0-22 16,0 22-16,0-22 0,0 21 15,-21-20-15,21-1 0,0 0 0,0 1 16,0-1-16,0-21 0,0 0 0,0 1 16,0-1-16,0 0 0,0 0 15,21-21-15,1 0 16</inkml:trace>
  <inkml:trace contextRef="#ctx0" brushRef="#br0" timeOffset="195679.69">3683 11790 0,'0'0'0,"0"-42"15,21 42-15,0-22 16,-21 1-16,21 21 0,1-21 0,-22 0 15,21 21-15,0-21 0,0 21 16,0-21-16,0 21 0,1 0 16,-1 21-16,0 0 15,-21 0-15,21 21 0,-21 1 0,21-1 16,-21 22-16,0-22 0,0 21 16,0 1-16,-21-1 0,0-20 0,0 20 15,-22-20-15,22 20 0,-21-21 0,-22-20 16,22 20-16,-21 0 0,20-21 15,1 1-15,-22-1 0,22-21 0,21 0 16,-21 21-16,20-21 0,1 0 0,0 0 16,0 0-16,21-21 0,-21 0 15,21-1-15,0 1 0,0-21 0,0 21 16,21-22-16,0 1 0,0 0 0,0-1 16,1 1-16,20 21 0,-21-21 15,21 20-15,-20 1 0,-1 21 16,21 0-16,-21 0 0,0 21 0,1 1 15,20 20-15,-21-21 0,-21 21 16,21 1-16,-21-1 0,21-21 0,-21 22 16,0-1-16,22-21 0,-22 21 0,0-20 15,0 20-15,0-21 0,0 0 16,0 0-16,0 1 0,0-1 0,0 0 16,21-21-1,0 0 1,0-21-16,-21 0 0</inkml:trace>
  <inkml:trace contextRef="#ctx0" brushRef="#br0" timeOffset="195835.6">4381 12277 0,'22'0'16,"-44"0"-16,44-21 0,-22-1 16,21 22 30,0 0-30,0 0-16,0 0 0,0 0 0</inkml:trace>
  <inkml:trace contextRef="#ctx0" brushRef="#br0" timeOffset="196204.25">5673 11684 0,'0'0'0,"-22"-21"0,1-85 16,0 85-16,21-21 0,0 20 15,0-20-15,0 21 0,0 0 0,0 0 16,-21 21-1,21 21-15,0 0 0,0 21 16,0 1-16,0-1 0,0 0 0,0 22 16,0-1-16,0 1 0,0 20 15,0-20-15,-21 21 0,21-22 0,-21 1 16,-1-1-16,22 1 0,0-22 0,-21 0 16,0 1-16,21-1 0,-21 0 0,21-21 15,0 1-15,0-1 0,0 0 16,-21-21-1,21-21 1,0 0-16</inkml:trace>
  <inkml:trace contextRef="#ctx0" brushRef="#br0" timeOffset="196467.1">5461 11875 0,'0'-64'0,"0"128"0,21-213 0,0 86 15,0-1-15,-21 1 0,22-1 0,-1 22 16,0 0-16,21-1 0,-21 1 15,1 21-15,20 0 0,0 0 0,1 21 16,-1 0-16,0 0 0,1 21 0,-1 0 16,-21 0-16,21 21 0,-20-20 15,-1 41-15,-21-21 0,0 1 0,0-1 16,0 22-16,-21-22 0,-22 21 16,1-20-16,0 20 0,-1-20 15,1-1-15,0 0 0,-22 1 0,22-1 16,21 0-16,-22-21 0,22 1 0,0 20 15,21-21-15,0 0 0,21-21 16,0 0 0,0 21-16</inkml:trace>
  <inkml:trace contextRef="#ctx0" brushRef="#br0" timeOffset="197048.16">5948 12425 0,'21'0'16,"-42"0"-16,63 21 0,-21-21 15,0 0 1,-21-21-16,22 0 0,-1 21 16,0-21-16,0-1 0,0-20 0,0 21 15,22-21-15,-22 20 0,21-41 0,-21 21 16,22-1-16,-22 1 0,21 0 0,-21-1 16,-21 22-16,0 0 0,0 0 15,-21 21-15,0 0 16,-21 0-16,21 21 0,-22 0 0,22 0 15,-21 0-15,21 1 0,-1-1 16,1 0-16,21 0 0,0 0 0,0 0 16,0 1-16,0-1 0,21-21 15,1 21-15,-1 0 0,0 0 0,0-21 16,0 21-16,0 1 0,1-1 16,-1 0-16,0-21 0,0 21 0,-21 0 15,0 0-15,0 1 0,0-1 0,0 0 16,0 0-16,0 0 15,21-21-15,0 0 16,1 0-16,-1 0 0,0 0 16,0 0-16,0-21 0,0 0 0,22 21 15,-22-21-15,0 0 0,21-22 16,-20 22-16,-1-21 0,0 21 16,21-22-16,-21 22 0,-21-21 0,22 21 15,-22-22-15,21 22 0,-21 42 31,0 0-31,0 22 16,-21-22-16,-1 0 0,22 21 0,0-20 16,0-1-16,-21 21 0,21-21 0,-21 0 15,21 1-15,0-1 0,0 0 16,0-42 15,21 21-31,-21-21 16,0-1-16</inkml:trace>
  <inkml:trace contextRef="#ctx0" brushRef="#br0" timeOffset="197207.07">6752 11811 0,'0'0'0,"-21"-21"16,0 21-1,42 0 16,0 0-15,-21 21-16,21-21 0,0 0 0</inkml:trace>
  <inkml:trace contextRef="#ctx0" brushRef="#br0" timeOffset="198440.39">7112 11959 0,'0'21'0,"0"64"16,0-64-16,0 22 15,0-22-15,0 21 0,0-21 0,0 22 16,0-22-16,0 21 0,0-21 16,0 0-16,0 1 0,0-1 0,21 0 15,-21 0-15,21-21 0,0 21 16,1-21-16,-1 0 0,0-21 16,0 21-1,0-21-15,0 0 0,-21 0 0,22-1 16,-1-20-16,0 21 0,0-21 0,0-1 15,-21 1-15,21-22 0,1 22 0,-22 0 16,0-1-16,21 1 0,-21 21 16,21 0-16,-21 0 0,21 21 31,-21 21-31,0 0 0,0 0 0,0 0 16,21 0-16,-21 22 0,21-22 15,1 0-15,-22 21 0,21-20 0,0-1 16,0 0-16,0 0 0,22 0 15,-22 0-15,0 1 0,21-22 0,-21 0 16,22 21-16,-22-21 0,21 0 16,-21 0-16,22 0 0,-22-21 0,21 21 15,-21-22-15,1 1 0,-1 0 0,0 0 16,0-21-16,-21 20 0,21-20 0,-21 0 16,0-1-16,0 1 0,0 21 15,0-21-15,0 20 0,0 1 0,-21 0 16,0 21-16,0 0 0,0 0 0,-1 0 15,-20 21-15,21 0 0,-21 22 16,20-1-16,-20-21 0,21 22 0,0-1 16,0 0-16,-1 1 0,1-1 15,21 0-15,-21 1 0,21-22 0,0 0 16,0 0-16,0 0 0,0 0 0,21 1 16,0-22-16,1 0 0,-1 0 15,0 0-15,0 0 0,0 0 0,0-22 16,22 22-16,-22-21 0,21 0 0,-21-21 15,1 21-15,-1-1 0,0-20 0,0 0 16,0-1-16,-21 1 0,0 0 16,21-1-16,-21 22 0,22 0 0,-22 0 15,0 0-15,0 42 16,0 0-16,0 21 16,-22-20-16,1 20 0,0-21 0,21 21 15,0-20-15,0 20 0,0-21 16,0 21-16,0-20 0,0-1 0,0 0 15,0 0-15,21 0 0,0-21 0,22 21 16,-22-21-16,0 0 0,0 0 16,22 0-16,-22-21 0,21 0 15,-21 0-15,0 0 0,22 0 0,-22-1 16,0-20-16,21 0 0,-20-1 0,-1 1 16,0-21-16,0-1 0,0 22 15,-21-22-15,21-20 0,1 20 16,-1 1-16,-21-22 0,21 21 0,-21 1 15,21 21-15,-21-22 0,0 43 0,0-21 16,0 20-16,0 44 16,-21 20-16,0 0 15,0 1-15,21-1 0,-22 21 0,1-20 16,21 20-16,-21-20 0,21 20 0,0 1 16,0-22-16,0 21 0,0-20 0,0-1 15,0 0-15,21 1 0,0-1 16,-21 0-16,22-20 0,-1-1 15,0 0-15,21 0 0,-21 0 0,1-21 0,20 0 16,0 0-16,-21 0 0,22 0 0,-22 0 16,21-21-16,-21 0 15,1 0-15,-1 0 0,0-22 0,0 22 16,0-21-16,-21-1 0,0 22 0,0-21 16,0 21-16,0 0 0,0-1 0,-21 44 31,0-1-31,0 0 0,0 0 15,21 21-15,0-20 0,0 20 0,0-21 16,0 21-16,0-20 0,0-1 0,0 21 16,0-21-16,21 0 0,0 1 15,0-22-15,0 21 0,0-21 16,1 0-16,20 0 0,-21 0 0,0 0 16,22 0-16,-22 0 0,0 0 0,21-21 15,-21-1-15,1 1 0,-1 0 0,0 0 16,0 0-16,0-22 0,-21 1 15,21 21-15,-21-21 0</inkml:trace>
  <inkml:trace contextRef="#ctx0" brushRef="#br0" timeOffset="198635.93">8932 11578 0,'0'0'0,"-42"0"0,0 0 16,20 0-16,1 0 0,0 21 0,21 1 15,21-1 1,0-21-16,1 0 15,20 0-15,0 0 0,1 0 16,20 0-16,-21 0 0,1 0 0,-1 0 16,0 0-16,1 0 0,-1 0 15,-21 0-15,0 0 0,1 0 0,-1 0 16</inkml:trace>
  <inkml:trace contextRef="#ctx0" brushRef="#br0" timeOffset="199463.54">4741 13801 0,'0'0'15,"-21"-21"-15,0 21 0,0 0 16,0 0-16,-1 0 0,22-22 0,-21 22 16,0 0-16,0 0 0,0 0 0,21-21 15,-21 21-15,21-21 16,0 0-1,21 21 1,0 0 0,0 0-16,0 0 0,0 0 0,1 0 15,20 0-15,-42 21 0,21 0 0,0 0 16,0 22-16,-21-22 0,0 21 16,0-21-16,0 22 0,-21-1 0,0-21 15,-21 22-15,21-22 0,-22 21 0,1-21 16,0 0-16,-22 1 0,22-1 15,-1 0-15,1 0 0,21-21 0,-21 0 16,20 0-16,22-21 31,0 0-31,22 0 16,20-1-16,-21 1 0,21 21 0,1-21 16,-1 21-16,0-21 0,1 21 0,-1 0 15,0 0-15,1 0 0,-1 21 16,-21 0-16,22 0 0,-22 1 0,0-1 15,0 0-15,0 0 0,-21 21 0,0-20 16,0-1-16,0 0 0,0 21 16,0-21-16,-21 1 0,0-1 0,-21-21 15,20 21-15,-20 0 0,21-21 16,-21 0-16,-1 0 0,1 0 0,0 0 0,20 0 16,-20 0-16,21 0 15,0 0-15,0-21 0,-1 0 0,1 21 16,21-21-16,0-1 0,0 1 15,21 0-15,1 0 16,20 21-16,-21-21 0,21 0 0,1 21 16</inkml:trace>
  <inkml:trace contextRef="#ctx0" brushRef="#br0" timeOffset="199615.46">5376 14224 0,'0'0'16,"-21"0"15,42-21 0</inkml:trace>
  <inkml:trace contextRef="#ctx0" brushRef="#br0" timeOffset="202247.22">6816 14097 0,'21'0'0,"0"-21"0,0 0 15,-21 0-15,21 21 16,-21-22-16,21 1 0,-21 0 15,0 0-15,0 0 16,0 0-16,0-1 0,0 1 16,-21 0-16,0 0 0,0 0 0,0 0 15,-22-1-15,1 1 0,0 0 16,-1 21-16,1 0 0,0 0 0,-1 0 16,1 0-16,21 21 0,-21 0 0,-1 22 15,22-22-15,0 21 0,0 1 16,-22-22-16,43 21 0,-21 0 15,21 1-15,0-1 0,0-21 0,0 22 16,0-22-16,0 0 0,21 0 0,1 0 16,-1-21-16,0 0 0,21 0 15,-21 0-15,22 0 0,-1 0 0,-21-21 16,22 21-16,-1-42 0,0 21 0,1-1 16,-1-20-16,0 21 0,1-21 0,-1-1 15,-21-20-15,21 20 0,-20-20 16,-1-1-16,0 1 0,0-1 15,-21 22-15,0-21 0,0-1 0,0 22 0,0-1 16,0 1-16,0 21 0,0 0 16,0 0-16,-21 21 15,0 0-15,21 21 0,0 21 16,0-21-16,0 22 0,-21-1 0,21 21 16,0-20-16,0 20 0,0 1 15,0-1-15,0-20 0,21 20 0,0-21 16,0 1-16,0-1 0,0 0 0,22-20 15,-22 20-15,21-21 0,-21 0 0,22 0 16,-1-21-16,-21 22 0,22-22 16,-22 0-16,21 0 0,0 0 0,-20 0 15,20-22-15,-21 22 0,21-21 16,-20 0-16,-1 0 0,0 0 0,-21 0 16,0-1-16,0 1 0,0 0 15,0-21-15,0 21 0,0-1 0,0 1 16,0 0-16,-21 21 15,0 0-15,-1 21 16,22 22-16,-21-22 0,21 0 16,0 21-16,0-21 0,0 1 0,0 20 15,0-21-15,0 0 0,0 0 0,21 1 16,1-1-16,-1-21 0,0 21 16,0-21-16,0 0 0,0 0 0,22 0 15,-22 0-15,21-21 0,-21 21 16,22-21-16,-22-1 0,21 1 0,1-21 15,-22 21-15,21-22 0,-21 1 0,22 0 16,-22-1-16,0-20 0,0-1 16,0 22-16,0-21 0,1-1 0,-1 1 15,-21-1-15,0 22 0,0-22 0,0 22 16,0 21-16,0 0 0,0-1 16,0 44-1,0 20-15,-21 0 0,-1 22 0,1-1 16,0 1-16,0-1 0,0 22 0,0 0 15,-1-22-15,1 22 0,0-1 16,21 1-16,-21 0 0,0-22 16,21 22-16,0 0 0,0-1 0,0 1 15,0 0-15,0-22 0,0 22 0,0-22 16,0 22-16,0-22 0,21 1 0,0-1 16,-21 1-16,21-22 0,0 22 15,1-43-15,-1 21 0,0-21 0,0 1 16,0-1-16,0-21 0,1 0 0,20 0 15,-21-21-15,21-1 0,1 1 0,-1-21 16,-21 0-16,22-22 0,-1 22 16,-21-22-16,21 1 0,-20-1 15,-1 1-15,-21-1 0,0-20 0,0 20 16,0 1-16,0-22 0,-21 21 0,-1 1 0,1 21 16,-21-22-16,0 43 0,20-21 15,-20 20-15,0 1 0,21 0 16,-22 21-16,22 0 0,-21 0 0,21 0 15,-1 0-15,44 0 16,-1 0 0,0 0-16,0 0 0,21 0 15,1 0-15,-1 0 0,0 0 0,1-21 16,-1 0-16,22 0 0,-1-1 0,1 1 16,-22 0-16,21 0 0,1-21 15,-22 20-15,1-20 0,-1 21 16,0-21-16,-21-1 0,-21 1 0,0 0 15,0 20-15,0-20 0,-21 21 0,-21-21 16,21 42-16,-22-22 0,22 22 0,-21 0 16,0 0-16,-1 22 0,1-1 15,21 0-15,-22 0 0,22 21 0,0 1 16,0-22-16,0 64 0,0-43 16,21-21-16,0 21 0,0-20 0,0 20 15,0-21-15,21 0 0,0-21 16,0 21-16,0 1 0,22-22 0,-22 0 15,0 0-15,21 0 0,-21 0 0,1 0 16,20 0-16,-21 0 0,0-22 0,0 1 16,1 0-16,-1 0 0,0 0 15,-21 0-15,0-1 0,21-20 16,-21 21-16,0 0 0,0 0 0,0-1 16,0 1-16,0 0 0,0 42 31,0 0-31,0 1 0,0-1 0,0 0 15,0 0-15,0 0 0,21 0 0,-21 1 16,0-1-16,0 0 0,21 0 0,1 0 16,-1-21-16,-21 21 0,21-21 15,0 0-15,0 0 0,0 0 16,1 0-16,-1 0 0,0 0 0,21 0 16,-21 0-16,22-21 0,-22 0 0,21 0 15,-21 0-15,22 0 0,-22-1 0,0-20 16,0 21-16,-21-21 0,21-1 15,-21 1-15,22 21 0,-22-22 0,0 22 16,0 0-16,0 0 0,0 42 16,0 0-1,0 0-15,0 22 0,0-22 16,0 21-16,0 1 0,0-22 0,0 21 16,0-21-16,0 22 0,0-22 0,0 0 15,0 0-15,0 0 0,0 0 0,21 1 16,0-22-16,0 0 15,0 0-15,0 0 0,1 0 16,-1 0-16,21 0 0,-21-22 0,0 1 16,22 0-16,-22 0 0,0 0 0,0 0 15,43-43-15,-43 43 0,0-21 16,0 20-16,0-20 0,1 21 16,-22 0-16,0 0 0,0-1 0,0 44 15,0-1 1,0 0-16,0 0 0,0 0 0,-22 22 15,22-22-15,0 21 0,0-21 16,0 22-16,0-22 0,0 21 0,0-21 16,22 0-16,-1 1 0,0-1 15,0 0-15,21 0 0,-20 0 0,-1-21 16,21 0-16,-21 0 0,22 0 0,-22 0 16,0 0-16,21-21 0,-21 21 15,1-21-15,-1 0 0,21 0 0,-21-1 16,0-20-16,1 0 0,-1-1 15,-21 1-15,21 0 0,0-22 0,0 1 16,0-1-16,-21 1 0,43-85 0,-22 105 16,-21-20-16,0 20 0,21 1 15,-21 0-15,0 21 0,-21 42 16,0 0 0,0 21-16,-1 1 0,1-1 15,0 21-15,0-20 0,0 20 16,21 1-16,0-22 0,-21 22 0,21-22 15,0 21-15,0-20 0,0-1 0,21-21 16,0 22-16,0-22 0,0 0 16,22 21-16,-22-42 0,42 43 0,-42-43 15,1 0-15,20 0 0,-21 0 16,21-22-16,-20 1 0,20 0 0,-21 0 16,21 0-16,-20-22 0,20 1 15,-21 0-15,21-1 0,-20-20 0,20-1 16,-21 1-16,0-22 0,22 22 15,-22-1-15,21 1 0,-21 20 0,0 1 16,-21 0-16,0 21 0,0-1 16,0 1-16,-21 21 0,0 21 0,0 1 15,0-1-15,0 21 0,-1 0 16,1 22-16,0-22 0,0 22 16,21-22-16,0 22 0,0-22 0,0 0 0,0 22 15,0-22-15,0-21 0,0 22 0,0-1 16,0-21-16,0 0 0,0 0 0,0 1 15,0-1-15,0 0 16,21-21-16,-21 21 0,21-21 0,0 0 16,1 0-16,-1-21 15,-21 0-15,0 0 0,0-1 16,0 1-16</inkml:trace>
  <inkml:trace contextRef="#ctx0" brushRef="#br0" timeOffset="202448.99">11007 13758 0,'0'0'0,"-43"0"0,1 0 16,21 0-16,0 0 0,-1 0 0,44 0 31,-1 0-31,21 0 0,0 22 0,1-22 16,20 0-16,1 0 0,-1 0 16,-20 0-16,20 0 0,1 0 15,-1 0-15,-21-22 0,1 22 0,20-21 16,-42 21-16,22 0 0,-22-21 0,0 21 15</inkml:trace>
  <inkml:trace contextRef="#ctx0" brushRef="#br0" timeOffset="203163.06">4424 15642 0,'0'0'16,"-21"0"-16,21-21 0,-22 21 15,1 0-15,0 0 32,0 21-32,21 0 15,-21 1-15,21-1 0,-21 21 0,21 0 16,0-20-16,0 20 0,-22 0 0,22 1 15,-21-22-15,21 21 0,0 0 16,-21-20-16,21-1 0,0 0 0,0 0 16,21-21-16,0 21 0,22-21 15,-22 0-15,0 0 0,21 0 16,1-21-16,-22 0 0,21 0 0,1 21 16,-22-21-16,21-1 0,-21 22 0,0 0 15,-21-21-15,0 42 16,0 1-1,0-1-15,0 0 0,0 0 0,0 0 16,-21 22-16,0-22 0,0 21 16,0-21-16,21 22 0,-21-22 0,-1 0 15,22 0-15,0 0 0,-21 0 0,21 1 16,0-1-16,-21 0 0,21-42 31,0 0-31</inkml:trace>
  <inkml:trace contextRef="#ctx0" brushRef="#br0" timeOffset="203318.97">4889 16129 0,'43'-21'0,"-86"42"0,107-63 0,-43 42 15,-21-21-15,0-1 0,0 1 16,0 0-16,0 0 16,21 21 15,0 0-16,1 0-15,20 0 0,-21 0 0</inkml:trace>
  <inkml:trace contextRef="#ctx0" brushRef="#br0" timeOffset="203770.71">6667 15134 0,'0'-21'0,"0"0"0,0 42 31,0 0-31,0 22 0,0-1 16,0 21-16,0 1 0,0 21 0,0-22 15,0 22-15,0-1 0,0-20 16,0 21-16,0-1 0,0-20 0,0 20 15,0-41-15,0 20 0,0 1 0,0-22 16,0 0-16,0-20 16,-21 20-16,21-21 0,0 0 0,0 0 15,0-42 1,-21 0 0,21 0-16,0 0 0</inkml:trace>
  <inkml:trace contextRef="#ctx0" brushRef="#br0" timeOffset="204035.07">6329 15558 0,'-21'-64'16,"42"128"-16,-64-191 0,22 84 0,21-20 0,0-1 15,0 22-15,0 0 0,0-1 0,0 1 16,21 21-16,1 0 0,20-1 16,-21 1-16,21 21 0,1 0 15,-1 0-15,0 0 0,1 21 0,-1 22 16,22-22-16,-22 21 0,0 22 0,-21-22 15,1 22-15,-1-1 0,-21 1 16,0-22-16,0 21 0,0-20 0,0 20 16,-21-20-16,-22-1 0,22 0 0,0 1 15,-21-1-15,20-21 0,1 21 0,-21-20 16,21-1-16,0 0 0,-1 0 16,1-21-16</inkml:trace>
  <inkml:trace contextRef="#ctx0" brushRef="#br0" timeOffset="204415.85">6858 15854 0,'0'-21'0,"0"42"0,21-63 0,0 20 16,0 1-16,1 0 15,-1 21-15,0-21 16,0 21-16,0 0 0,0 0 0,1 0 15,-1 0-15,0 21 0,0 0 0,0 0 16,0 1-16,1 20 16,-1-21-16,-21 21 0,0 1 0,0-1 15,0-21-15,0 22 0,0-1 0,0-21 16,0 21-16,0-20 0,0-1 16,0 0-16,-21 0 0,-1 0 0,22 0 15,-21-21-15,0 0 0,0 0 16,21-21-1,0 0-15,0-21 0,0 21 16,0-22-16,0 1 0,21 21 0,-21-22 16,21-20-16,0 42 0,1-22 0,-1 1 15,0 21-15,21-21 16,-21 20-16,1 1 0,-1 21 0,0 0 16,0 0-16,0 0 0,0 0 15,1 0-15,-1 0 0,-21 21 16</inkml:trace>
  <inkml:trace contextRef="#ctx0" brushRef="#br0" timeOffset="204783.64">7832 15854 0,'-43'0'16,"22"21"-16,21 0 0,-21 0 15,0 1-15,0-1 0,-1 0 16,22 21-16,-21-21 0,0 22 0,21-1 15,0-21-15,0 22 0,-21-22 0,21 0 16,0 21-16,0-21 0,0 1 16,0-1-16,21 0 0,0 0 15,0-21-15,1 0 0,20 0 0,-21 0 16,21 0-16,1-21 0,-22 0 16,21 0-16,1 21 0,-22-43 0,0 22 15,0 0-15,0-21 0,-21 20 0,0-20 16,0 0-16,0-1 0,0 22 0,-21-21 15,0 0-15,0 20 0,0 1 16,-1 0-16,1 0 0,0 0 16,0 21-16,0 0 0,0 0 0,-1 0 15,1 0-15,0 21 0,0 0 16,0 0-16,42-21 31,0 0-31</inkml:trace>
  <inkml:trace contextRef="#ctx0" brushRef="#br0" timeOffset="205059.21">8763 15261 0,'21'-42'0,"-42"84"0,42-105 16,-21 42-16,0-1 0,-21 44 31,21 20-31,-21-21 0,0 43 0,-1-22 15,1 21-15,0-20 0,0 20 0,0 1 16,0-1-16,-1 1 0,1-1 16,21 1-16,-21-1 0,21 1 0,0-22 15,0 22-15,0-22 0,0 0 0,0 1 16,0-22-16,0 21 0,21-21 0,0 0 16,-21 1-16,0-1 0,22-21 15,-1 0-15,-21-21 31,0-1-31</inkml:trace>
  <inkml:trace contextRef="#ctx0" brushRef="#br0" timeOffset="205246.13">8424 15833 0,'-21'0'0,"42"0"0,-42-21 0,0 21 16,42 0 15,-21 21-31,21 0 15,0-21-15,22 0 0,-22 0 0,21 0 16,-21 0-16,22 0 0,-22 0 16,21 0-16,1 0 0,-1 0 0,-21-21 15,21 0-15,1 21 0,-1-22 16</inkml:trace>
  <inkml:trace contextRef="#ctx0" brushRef="#br0" timeOffset="205591.93">9080 15875 0,'0'0'0,"-21"21"0,21 0 16,0 1-16,0-1 16,21-21-16,1 0 15,-1 0-15,0 0 0,21 0 16,-21 0-16,1 0 0,20-21 0,0-1 16,-21 22-16,64-84 15,-85 63-15,0-1 16,0 1-16,0 0 0,0 0 0,0 0 15,-21 21-15,0-21 0,0 21 0,-1-22 16,1 22-16,0 0 0,0 0 16,0 22-16,0-1 0,-1 0 0,1 0 15,0 21-15,0-20 0,0 20 0,0 0 16,-1 1-16,1-1 0,21-21 16,0 21-16,-21 1 0,21-22 0,0 0 15,0 0-15,0 0 0,21 1 16,0-1-16,1-21 0,20 0 0,-21 0 15,21 0-15,1 0 0,-22 0 0,21-21 16,1-1-16,-1 22 0,0-21 16,-21 0-16</inkml:trace>
  <inkml:trace contextRef="#ctx0" brushRef="#br0" timeOffset="206779.21">9906 15748 0,'0'0'0,"0"-21"0,0 0 16,-21 21-1,0 21-15,-1 0 16,22 0-16,-21 0 0,0 22 16,0-22-16,21 21 0,-21-21 0,21 22 15,-21-22-15,21 21 0,0-21 16,0 22-16,0-22 0,0 0 0,0 0 16,0 0-16,21 1 0,0-1 0,21-21 15,-21 0-15,1 21 0,20-21 0,0 0 16,1 0-16,-1 0 0,-21-21 15,21 0-15,1-1 0,-1 1 0,0 0 16,-20-21-16,20-1 0,-21 1 0,0-21 16,0 20-16,22-20 0,-22-1 0,0 1 15,-21-22-15,21 22 16,0-22-16,1 0 0,-22 22 0,0-1 16,21 1-16,-21 20 0,0 1 0,0 21 15,21 0-15,-21 0 0,-21 42 16,0 0-1,21 21-15,-22 1 0,1-1 0,21 21 16,0-20-16,-21 20 0,21 1 0,-21-22 16,21 22-16,0-22 0,0 0 0,0 22 15,0-22-15,0 0 0,21 1 16,0-1-16,0 0 0,-21-20 0,22 20 16,-1-21-16,0 21 0,21-20 0,-21-1 15,1-21-15,-1 21 0,0-21 0,0 0 16,0 0-16,0 0 15,1 0-15,-1-21 0,0 21 0,-21-21 0,21-1 16,0-20-16,-21 21 0,21 0 16,-21-22-16,0 1 0,0 21 0,0-21 15,0 20-15,0 1 0,0 0 16,0 0-16,-21 21 16,21 21-16,0 0 15,-21 0-15,0 1 0,21-1 16,0 0-16,0 0 0,0 21 0,-21-20 0,21-1 15,0 0-15,0 21 0,0-21 16,21-21-16,0 22 0,0-1 16,0 0-16,1-21 0,20 21 0,0-21 15,1 0-15,-1 0 0,0 0 0,1 0 16,-1 0-16,0 0 0,1 0 16,-1 0-16,0 0 0,1-21 0,-1 21 15,-21-21-15,21 0 0,1-1 0,-22 22 16,21-21-16,-21 0 0,1 0 0,-1 0 15,21 0-15,-21-1 0,-21 1 16,21 0-16,-21-21 0,22 21 0,-22-1 16,0 1-16,0 0 0,-22 0 15,1 21-15,0 0 0,0 0 0,0 0 16,0 0-16,-1 0 0,1 0 16,0 0-16,0 21 0,0-21 0,0 21 15,-1 0-15,1 22 0,0-22 16,21 0-16,0 21 0,-21-20 0,21 20 15,0-21-15,0 21 0,0-20 0,0-1 16,0 0-16,21 0 0,0 0 0,-21 0 16,21 1-16,1-22 0,-1 0 15,0 0-15,0 0 0,0 0 16,0-22-16,1 22 0,-22-21 0,21 0 16,0-21-16,0-1 0,0 22 0,0-42 15,-21 20-15,22-20 0,20 21 0,-21-22 16,0-21-16,0 22 15,22-22-15,-22 1 0,21-1 0,-21 0 16,1 1-16,-1 20 0,0 1 0,-21 20 16,0 1-16,0 0 0,0 20 0,0 1 15,0 0-15,0 42 16,-21 22-16,0-1 0,-1 0 16,1 22-16,-21-1 0,21 1 0,0-1 15,-22 22-15,22-22 0,0 22 16,0-21-16,0-1 0,-1 22 0,1-22 15,21-20-15,0 20 0,0-21 16,0 22-16,0-22 0,0 1 0,0-22 16,0 21-16,21 0 0,1-20 0,-22-1 15,21 0-15,0 0 0,0-21 16,0 0-16,0 0 0,1 0 16,-1 0-16,0 0 0,21-21 0,-21 0 15,22 0-15</inkml:trace>
  <inkml:trace contextRef="#ctx0" brushRef="#br0" timeOffset="207087.04">10245 15536 0,'0'0'0,"-22"0"0,-20 0 16,63 22 15,0-22-31,1 0 0,20 0 0,0 0 16,1 0-16,-1 0 0,0 0 0,1 0 16,-1 0-16,21 0 0,-20 0 15,-1 0-15,22 0 0,-22 0 0,-21 0 16,21 0-16,-20 0 0,-1 21 0,0-21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13:49:44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889 0,'0'0'0,"0"-21"31,0 0-31,0 0 16,0-1-16,0 1 16,0 0-16,0 0 0,21 21 15,-21-21-15,21 0 0,-21-1 16,0 1-16,0 0 0,21 0 0,-21 0 15,0 0-15,0-1 0,0 1 0,21 21 16,-21-21-16,0 0 16,0 42 31,0 0-47,0 0 0,-21 1 15,21-1-15,0 21 0,0 0 0,0 1 16,-21-1-16,21 0 0,0 22 15,0-1-15,0 1 0,0-22 0,-21 22 16,21-1-16,0-20 0,-21 20 0,21-21 16,0 22-16,0-22 0,-21 1 15,21 20-15,-22-21 0,22 1 0,-21-1 16,21 0-16,0 1 16,0-1-16,0-21 0,0 0 0,0 1 15,-21-1-15,21 0 0,0 0 16,0-42-1,0 0 1,0 0-16,0-1 0,0 1 16,0-21-16,0 21 0,0-22 0,0 1 15</inkml:trace>
  <inkml:trace contextRef="#ctx0" brushRef="#br0" timeOffset="383.6">1143 889 0,'0'0'0,"0"-21"0,0-21 15,0 20-15,0 1 0,0-21 16,0 21-16,0 0 0,21-22 0,21 22 16,-20-21-16,20 21 0,21-1 15,-20 1-15,20-21 0,1 42 0,-1-21 16,1 21-16,-1 0 0,-20 0 15,20 0-15,-21 0 0,1 21 0,-22 0 16,0 21-16,0-20 0,-21 20 16,0 0-16,0 1 0,0-1 15,-21 0-15,-21 1 0,21-1 0,-22 0 16,1 22-16,0-22 0,-1-21 16,1 22-16,0-1 0,-1-21 0,22 21 15,-21-20-15,21-1 0,-1 0 16,1 0-16,0-21 0,21 21 0,0 0 15,21-21 17,0 0-32,1 0 0,-1 0 0,0 0 15</inkml:trace>
  <inkml:trace contextRef="#ctx0" brushRef="#br0" timeOffset="848.05">1905 1228 0,'0'0'0,"0"-21"0,0-1 16,0 44 15,0-1-15,0 0-16,0 0 0,0 0 15,-21 22-15,21-22 0,-21 0 16,21 21-16,0-21 0,0 1 0,-22 20 16,22-21-16,0 0 0,0 22 15,0-22-15,0 0 0,0 0 0,0 0 16,0 0-16,22-21 0,-22 22 0,21-22 16,0 0-16,0 0 0,0 0 15,0-22-15,1 1 0,-1 21 16,0-21-16,0 0 0,0-21 15,0 20-15,1 1 0,-1-21 0,0 21 16,0-22-16,-21 1 0,21 21 16,-21-21-16,21 20 0,-21 1 15,0 0-15,0 0 0,0 0 0,-21 21 47,42 0 0</inkml:trace>
  <inkml:trace contextRef="#ctx0" brushRef="#br0" timeOffset="1447.98">2815 720 0,'0'0'0,"0"-21"0,0-1 0,-21 22 16,21-21-16,0 0 0,-21 21 16,21 21-1,0 0 1,-21 1-16,21 20 0,0-21 16,0 21-16,0 1 0,-22 20 0,22-20 15,-21 20-15,21-21 0,-21 22 16,21-22-16,-21 1 0,0 20 0,21-21 15,-21 1-15,21-1 0,0 0 16,-22 1-16,22-1 0,-21-21 16,21 22-16,-21-22 0,21 0 0,0 0 15,0 0-15,0-42 32,0 0-32,0 0 15,0 0-15,0-1 0,0 1 0,21 0 16,-21 0-16,21-21 0,1 20 15,-1 1-15,0 0 0,0 0 0,0 0 16,0 0-16,22-1 0,-22 22 16,0-21-16,21 21 0,-20 0 15,20 0-15,-21 0 0,21 0 0,-20 0 16,20 0-16,-21 21 0,0 1 16,22-22-16,-22 21 0,0 0 0,-21 0 15,0 0-15,0 0 0,0 1 0,0-1 16,0 21-16,0-21 0,-21 0 15,0 1-15,-22-1 0,22 0 0,-21 0 16,21 0-16,-22 0 0,1 1 0,21-1 16,-22-21-16,22 0 0,-21 21 15,21-21-15,0 0 0,-1 0 0,1 0 16,0 0-16,0 0 16,21-21 15,21 0-31</inkml:trace>
  <inkml:trace contextRef="#ctx0" brushRef="#br0" timeOffset="2500.56">3789 656 0,'0'0'0,"0"-42"0,0 21 16,0 0-16,0-1 0,0 1 15,0 42 17,0 1-32,0-1 0,-21 21 15,21 0-15,-22 1 0,1-1 0,0 0 16,21 22-16,-21-1 0,0-20 0,0 20 15,-1 1-15,22-22 16,-21 22-16,0-22 0,0 21 0,0-20 0,21-1 16,0 0-16,0 1 0,0-22 15,0 21-15,0-21 0,0 22 16,0-22-16,0 0 0,21 0 16,0-21-16,0 0 0,0 0 0,1 0 15,20 0-15,-21 0 0,0-21 0,22 0 16,-22 0-16,21 0 0,-21-1 15,22 1-15,-22-21 0,21 21 0,-21-22 16,0 22-16,1-21 0,-1 21 0,0 0 16,0-1-16,-21 1 0,21 0 15,-21 42 17,0 0-32,-21 1 0,21-1 15,0 0-15,-21 0 0,21 21 16,0-20-16,0-1 0,0 0 0,0 0 15,0 0-15,0 0 0,0 1 16,0-1-16,21-21 0,0 0 16,0 0-16,1 0 0,-1 0 15,0 0-15,0 0 0,0 0 0,22-21 16,-22-1-16,0 1 0,21 0 16,-21-21-16,22 21 0,-22-1 0,21-20 15,-21 0-15,22 21 0,-22-22 16,21 22-16,1-21 0,-22 21 0,0-1 15,21 1-15,-21 0 0,1 21 16,-1 0-16,0 0 0,0 0 16,-21 21-1,0 0-15,0 1 16,0-1-16,0 0 16,21-21-1,0-21 16,-21 0-15,0-1 0,0 1-16,0 0 0,0 0 15,-21 21 1,0 0 0,0 0-16,0 0 0,0 0 15,-1 21-15,1 0 0,0 0 0,0 1 16,-21 20-16,20-21 0,1 0 15,0 22-15,0-22 0,0 0 0,0 21 16,21-21-16,0 1 0,0-1 0,0 0 16,0 0-16,0 0 0,0 0 0,0 1 15,0-1-15,21-21 0,21 21 16,-21-21-16,0 0 0,22 0 16,-22 0-16,21 0 0,1 0 0,-22 0 15,21 0-15,-21 0 0,22 0 0,-22-21 16,0 0-16,0 21 0,0-22 15,0 1-15,1 0 0,-1 0 0,-21 0 16,21 0-16,-21-1 0,21-20 0,-21 21 16,0 0-16,0-22 0,0 22 15</inkml:trace>
  <inkml:trace contextRef="#ctx0" brushRef="#br0" timeOffset="2836.37">4720 635 0,'-21'-21'0,"42"42"0,-63-42 0,21 21 0,-1 0 16,1 0-16,0 0 0,0 0 15,0 21-15,0-21 0,-1 21 0,22 0 16,0 1-16,0-1 0,0 0 16,22-21-1,-1 0-15,0 0 0,0 0 16,0 0-16,0 0 0,1 0 0,-1 0 15,0-21-15,-21 0 0,0-1 16,21 22-16,-21-21 0,0 0 16,-21 21-1,0 0-15,0 0 16,-1 0-16,1 0 0,0 0 0,21 21 16,-21-21-16,0 21 0,0 1 0,-1-1 15,22 0-15,0 0 16,0 0-16,0 0 0,0 1 0,0-1 15,0 0-15,0 0 0</inkml:trace>
  <inkml:trace contextRef="#ctx0" brushRef="#br0" timeOffset="3412.04">1482 2011 0,'-22'0'0,"44"0"0,-65 0 0,22 0 0,0 0 15,0 0-15,0 0 16,42 0 0,21 0-16,-21 0 15,22 0-15,20 21 0,-21-21 16,43 0-16,-21 0 0,20 0 0,22 0 15,0 0-15,21 0 0,0 0 16,21 0-16,0 0 0,22 0 0,-22 0 16,0 0-16,0 0 0,21 0 15,-20 0-15,-22 0 0,0 0 0,0 0 16,-22 0-16,1 0 0,-21 0 16,0 0-16,-1 0 0,-20 0 0,-1 0 15,1 0-15,-1 0 0,-20 0 0,-1 0 16,0 0-16,-21 0 0,1 0 15,-1 0-15,0 0 0,0 0 16,-42 0 0,0 0-16,-22 0 15,1 0-15,21 0 0,-21 0 16,-22 0-16,22 0 0,-22 0 0,1 0 16,-1 0-16</inkml:trace>
  <inkml:trace contextRef="#ctx0" brushRef="#br0" timeOffset="3839.8">1778 2180 0,'0'0'0,"-127"0"15,106 0-15,0 0 16,42 0-1,0 0 1,21 0-16,1 0 0,-1 0 0,21 0 16,1 0-16,-1-21 0,43 21 15,0 0-15,0 0 0,21 0 0,21 0 16,-21 0-16,21 0 0,22 0 0,-22 0 16,0 0-16,0 0 0,0 0 0,-21 0 15,0 0-15,0 0 0,-21 0 16,-21 0-16,-1 0 0,-20 0 0,-1-21 15,1 21-15,-22 0 0,1 0 0,-22 0 16,21 0-16,-21 0 0,0 0 16,1 0 15,-22-21-31,0 0 47,0-1-32,0 1-15</inkml:trace>
  <inkml:trace contextRef="#ctx0" brushRef="#br0" timeOffset="4667.54">6456 1609 0,'0'0'0,"-21"0"0,-22 0 16,22 0-16,0 0 0,0 0 16,-22 0-16,22 0 0,0 0 0,0 0 15,0 0-15,42 0 32,0 0-32,21 0 0,-20 21 15,20-21-15,21 0 0,1 0 0,-1 0 16,1 0-16,-1 0 0,22 0 15,-21 0-15,20 0 0,-20 0 0,-1 0 16,1 0-16,-1 0 0,1-21 0,-22 21 16,22 0-16,-43 0 0,21-21 15,-21 21-15,0 0 0,1 0 16,-22-22-16,-22 1 16,1 21-16,0 0 0,-21 0 15,-1 0-15,22-21 0,-21 21 16,21 0-16,-22 0 0,22 0 0,-21 0 15,21 0-15,0 0 16,21-21-16,21 21 31,0 0-31,0 0 0,0 0 0,22 0 16,-22 0-16,0 0 0,0 0 0,0 0 16,0 21-16,1 0 0,-22 0 15,0 1-15,0-1 16,0 0-16,0 21 0,-43-21 0,22 1 15,0-1-15,0 0 0,0 0 0,-22 0 16,22 0-16,0 1 0,0-1 16,0-21-16,-1 21 0,1-21 0,0 0 15,21 21-15,-21-21 0,0 0 16</inkml:trace>
  <inkml:trace contextRef="#ctx0" brushRef="#br0" timeOffset="5416.17">9207 656 0,'0'0'0,"22"-21"0,-22-21 16,0-1-16,0 22 0,21 0 0,-21 0 16,0 0-16,0 42 31,0 0-31,-21 0 0,21 22 0,-22-1 16,1 21-16,0 1 0,0-1 0,0 1 15,-22 21-15,22-22 0,-21 22 16,21-22-16,-22 1 0,1-1 0,21 1 15,-21-1-15,20 1 0,1-22 16,0 0-16,0 1 0,0-22 0,21 0 16,-21 0-16,21 0 0,21-42 31,0 0-31,0 0 0,0-21 16,0 20-16,22-20 0,-22 0 15,21-22-15,-21 22 0,22-22 0,-22 1 16,21-22-16,1 22 0,-1-22 0,-21 0 15,21 1-15,-20 20 0,-1-20 16,0 20-16,0 22 0,0-22 16,-21 22-16,0 21 0,0-22 0,0 86 31,0-22-31,0 21 0,0 22 16,0-1-16,0 1 0,0 20 0,0 1 15,0 0-15,0-1 0,0 1 0,-21 0 16,21-22-16,-21 1 0,21-22 15,-21 22-15,21-22 0,0 0 0,0-21 16,0 22-16,0-22 0,0 0 0,0 0 16,-21-21-1,-1 0 1,22-21-16,-21 0 0,0 0 16,0 0-16,0-1 0</inkml:trace>
  <inkml:trace contextRef="#ctx0" brushRef="#br0" timeOffset="6484.32">8742 1376 0,'0'0'0,"21"0"31,21 0-15,-21 0-16,22 0 0,-1-21 0,0 21 16,1-21-16,20-1 0,-20 1 0,20 21 15,-21-21-15,22 0 0,-22 21 16,1-21-16,-1 21 0,-21 0 0,21 0 15,-20 0-15,-1 0 0,0 0 16,0 0-16,-21 21 0,0 0 0,0 0 16,0 0-16,0 1 0,0-1 15,0 21-15,0-21 0,0 0 0,-21 1 16,0-1-16,0 0 0,21 0 0,0 0 16,0 0-16,-22-21 0,22 22 15,-21-22-15,21-22 31,0 1-31,0 0 16,21 0-16,1 0 16,-1 0-16,0-1 0,0 1 0,0-21 15,0 21-15,1 0 0,-1-1 0,0 1 16,0 0-16,0 0 0,0 21 0,-21-21 16,22 21-16,-1 0 0,0 0 15,-21 21-15,0 0 16,0 0-16,0 0 0,0 1 15,0-1-15,0 0 0,0 0 16,0 0-16,0 0 0,0 1 0,0-1 16,0 0-16,0 0 0,0 0 15,0 0-15,21-21 0,0 0 16,0 0-16,1 0 16,-1 0-16,0 0 0,21 0 0,-21-21 15,22 21-15,-22-21 0,21 0 0,-21 0 16,22 0-16,-22-1 0,0 1 0,0 0 15,0 0-15,1 0 0,-1 0 16,0-1-16,-21 1 0,0 42 47,0 1-47,0-1 16,-21 0-16,21 0 0,-21 0 0,21 0 15,0 1-15,-22-1 0,22 0 0,0 0 16,0 0-16,0 0 15,22 1-15,-1-22 0,0 0 16,0 0-16,0 0 0,0 0 0,22 0 16,-22 0-16,0-22 0,21 22 0,-20-21 15,20 0-15,-21 0 0,21 0 0,-20 0 16,-1-1-16,0 1 0,0-21 16,0 21-16,-21 0 0,0-22 0,21 22 15,-21 0-15,0 0 0,22 0 0,-22-1 16,0 44 15,0-1-31,-22 21 0,22-21 16,-21 0-16,0 22 0,21-1 15,-21-21-15,21 22 0,0 20 0,-21-21 16,21 1-16,0 20 0,-21 1 16,21-1-16,0-20 0,0 20 0,0 22 15,0-22-15,0 1 0,0-1 0,0 22 16,-22-22-16,1 22 0,21-21 0,-21-1 15,0 22-15,21-22 0,-21-20 0,0 20 16,-1-21-16,1 1 0,0-1 16,-21-21-16,-1 22 0,1-22 15,0 0-15,-1 0 0,1-21 0,-21 0 16,20 0-16,1 0 0,-22 0 0,22 0 0,0 0 16,-22-21-16,22 0 0,21 21 15,-22-21-15,22-1 0,-21 1 0,21-21 16,0 21-16,-1 0 0,22-1 15,0 1-15,0 0 0,0-21 0,0 21 16,22-22-16,-1 22 0,21-21 0,-21-1 16</inkml:trace>
  <inkml:trace contextRef="#ctx0" brushRef="#br0" timeOffset="7347.83">11832 1207 0,'0'0'16,"0"-22"-16,21 22 0,-21-21 16,0 42 15,0 1-31,0-1 0,0 0 15,0 0-15,0 0 0,0 0 0,0 22 16,0-22-16,0 0 0,-21 21 0,0-20 16,21-1-16,-21 0 0,21 0 0,0 0 15,-21 0-15,21 1 0,-22-22 16,1 21-16,21-42 31,0-1-31,0 1 0,0 0 16,0 0-16,0-21 0,21 20 15,1 1-15,-1-21 0,21 0 0,-21 20 16,0-20-16,22 21 0,-22 0 0,21 0 16,-21-1-16,22 1 0,-22 21 15,21 0-15,1 0 0,-22 0 0,0 0 16,21 21-16,-21 1 0,1-1 0,-1 0 16,0 21-16,-21-21 0,0 22 0,0-22 15,0 21-15,0-21 0,0 22 16,0-22-16,-21 0 0,0 0 0,-1 0 15,1 1-15,0-1 0,21 0 16,-21-21-16,0 0 0,21-21 31,0 0-31,0-1 16,0 1-16,0 0 0,21-21 0,0 21 16,0-1-16,0-20 0,1 0 15,20 21-15,0-22 0,-21 1 0,22 21 16,-1 0-16,-21-1 0,22 22 0,-1 0 15,-21 0-15,21 0 0,-20 22 16,-1-1-16,0 0 0,0 0 16,-21 0-16,0 22 0,0-22 0,0 21 15,0-21-15,0 22 0,-21-22 0,0 21 16,0-21-16,-1 0 0,1 1 0,21-1 16,-21 0-16,0 0 0,0-21 15,21 21-15,0-42 31,21 0-31,0 0 16</inkml:trace>
  <inkml:trace contextRef="#ctx0" brushRef="#br0" timeOffset="7704.2">12848 1418 0,'0'0'0,"-21"0"0,21 21 0,0 1 15,21-22 17,0 0-32,0 0 0,1-22 15,20 22-15,-21-21 0,21 0 0,-20 21 16,-1-21-16,21 0 0,-21 21 16,-21-21-16,0-1 0,21 1 0,-21 0 15,0 0-15,0 0 0,0 0 16,-21 21-16,0 0 0,0 0 0,-21 0 15,20 0-15,1 0 0,-21 0 16,21 21-16,-22 0 0,22 0 0,0 21 16,0-20-16,0 20 0,0-21 0,21 0 15,0 22-15,0-22 0,0 0 0,0 21 16,0-21-16,0 1 0,0-1 16,21 0-16,0 0 0,21-21 15,-21 0-15,22 0 0,-22 0 0,21 0 16,1 0-16,-1-21 0,-21 0 0,21 21 15</inkml:trace>
  <inkml:trace contextRef="#ctx0" brushRef="#br0" timeOffset="8339.93">13504 1270 0,'0'0'0,"0"-21"0,0 0 0,0 0 16,-21 21-1,21 21-15,-21 0 16,21 0-16,-21 0 0,21 0 0,-21 1 15,21-1-15,0 21 0,-22-21 16,1 0-16,21 1 0,-21 20 0,21-21 16,0 0-16,0 0 0,-21 1 15,21-1-15,0 0 16,0-42 15,0 0-31,0-1 0,0 1 16,0-21-16,21 21 0,-21 0 0,21-22 15,0 22-15,-21-21 0,22 21 16,-1-22-16,21 22 0,-21-21 0,0 21 16,1-1-16,20 1 0,-21 21 0,0 0 15,0 0-15,1 0 0,-1 0 0,0 21 16,0-21-16,-21 22 0,21-1 16,-21 0-16,21 0 0,-21 21 0,0-20 15,0-1-15,0 0 0,0 0 0,0 0 16,0 0-16,0 1 0,-21-1 0,21 0 15,-21-21-15,21 21 16,0-42 15,0 0-31,0 0 0,0-1 16,21 1-16,0-21 0,1 21 16,-1 0-16,21-22 0,-21 22 0,0-21 15,22 21-15,-1-22 0,-21 22 0,22 0 16,-1 21-16,-21 0 0,21 0 0,-20 0 15,20 0-15,-21 0 16,0 21-16,22 0 0,-43 22 0,21-22 0,-21 0 16,0 21-16,0-21 0,0 22 0,0-22 15,0 0-15,-21 21 0,21-20 16,-22-1-16,1 0 0,0 0 16,0-21-16,0 21 0,0 0 15,21-42 16,21 0-31,0 0 0</inkml:trace>
  <inkml:trace contextRef="#ctx0" brushRef="#br0" timeOffset="8843.64">14732 550 0,'0'0'0,"-42"0"15,20 0 1,1 22-16,21-1 0,-21 0 0,0 0 16,21 21-16,0 1 0,-21-1 15,0 0-15,21 1 0,-22 20 0,22 1 16,0-22-16,0 22 0,-21-22 0,21 21 16,-21-20-16,21-1 0,-21 0 15,21 1-15,0-1 0,0-21 0,-21 0 16,21 1-16,0-1 0,-21 0 15,21 0 1,0-42 0,0 0-16,0 0 15,0-1-15,0 1 0,0 0 0,21 0 16,0 0-16,0-22 0,21 22 0,-20 0 16,20 0-16,-21 0 0,21 0 0,-20-1 15,20 22-15,0 0 0,-21 0 16,22 0-16,-22 0 0,21 0 0,-21 22 15,1-1-15,-22 0 0,0 0 0,0 0 16,0 0-16,0 1 0,0-1 16,0 0-16,-22 0 0,-20 0 15,21 0-15,0 1 0,-22-1 0,1-21 16,21 21-16,-21 0 0,20-21 0,-20 0 16,21 21-16,0-21 0,0 0 0,-1 0 15,44-21 16,-1 0-31,21 0 0,-21 21 16</inkml:trace>
  <inkml:trace contextRef="#ctx0" brushRef="#br0" timeOffset="9175.98">15071 1355 0,'21'0'31,"0"-21"-31,0 21 0,0 0 16,0-22-16,1 22 0,-1-21 16,21 21-16,-21-21 0,0 21 0,1-21 15,-1 0-15,0 0 0,0-1 0,-21 1 16,21 21-16,-21-21 0,0 0 0,-21 21 16,0 0-1,0 0-15,-22 0 0,22 21 0,-21 0 16,21 0-16,0 1 0,-22-1 15,22 21-15,0-21 0,-21 0 0,42 1 16,-22-1-16,22 0 0,-21 0 16,21 0-16,0 0 0,0 1 0,0-1 15,21-21-15,1 21 0,-1-21 0,0 0 16,21 0-16,-21 0 0,22 0 0,-1 0 16,-21 0-16,22 0 0,-1 0 15,-21 0-15</inkml:trace>
  <inkml:trace contextRef="#ctx0" brushRef="#br0" timeOffset="9527.78">15536 1249 0,'0'0'0,"0"-21"0,0 0 0,21-1 15,-21 1-15,22 21 16,-1-21-16,0 21 16,0 0-16,0 0 0,0 0 0,1 0 15,-1 0-15,0 21 16,0 0-16,0 1 0,-21-1 0,21 0 15,-21 0-15,0 0 0,0 0 0,0 1 16,0 20-16,0-21 0,0 0 0,0 0 16,0 1-16,-21-1 0,0-21 15,0 21-15,0-21 16,0 0-16,-1 0 16,22-21-1,0 0-15,0-1 16,0 1-16,22 0 0,-1 0 0,0 0 15,0 0-15,0-22 0,0 22 0,1-21 16,-1 21-16,0-1 0,0 1 0,0 0 16,0 0-16,1 21 0,-1 0 15,0 0-15,0 0 16,-21 21-16</inkml:trace>
  <inkml:trace contextRef="#ctx0" brushRef="#br0" timeOffset="9915.56">16171 1334 0,'21'0'0,"43"-22"15,-43 1-15,0 0 0,-21 0 16,21 0-16,1 0 0,-1-1 0,0 1 16,0 0-16,-21 0 0,0 0 15,-21 21 1,0 0-16,0 0 0,-22 0 15,22 21-15,-21 0 0,21 0 0,-22 0 16,22 1-16,0-1 0,0 0 16,0 0-16,21 0 0,-22 0 15,22 1-15,0-1 0,0 0 0,22-21 16,-22 21-16,42 0 0,-21 0 0,0-21 16,0 22-16,22-22 0,-22 21 0,21 0 15,1-21-15,-22 0 0,0 21 16,0-21-16,-21 21 15,-21-21 1,0 0-16,0 0 0,-22 0 16,22 0-16,0 0 0,-21 0 0,20 0 15,1 0-15,0 0 0,0 0 16,0 0-16,0 0 0,21-21 16</inkml:trace>
  <inkml:trace contextRef="#ctx0" brushRef="#br0" timeOffset="10897.04">17822 995 0,'21'-21'0,"-42"42"0,64-63 0,-22 20 15,-21 1-15,0 0 0,0 42 32,0 0-32,-21 1 15,-1 20-15,1-21 0,0 21 0,0 1 16,0-22-16,0 21 0,-1 1 16,1-1-16,21-21 0,0 21 0,0-20 15,0-1-15,0 0 0,0 0 0,0 0 16,0 0-16,21-21 0,1 0 0,20 0 15,-21 0-15,0 0 0,22 0 16,-1 0-16,-21-21 0,21 21 0,1-21 16,-22 0-16,21 0 0,-21-22 0,1 22 15,-22-21-15,0 0 0,0 20 16,0-20-16,0-21 0,-43 20 16,22 22-16,0-21 0,0-1 0,0 22 15,-1 0-15,1 21 0,0-21 16,0 21-16,42 21 15,21-21 1,-20 0-16,41 0 0,-21 21 16,22-21-16,-1 0 0,1 0 0,21 0 15,-22-21-15,1 0 0,-1 0 0,1 0 16,-22 21-16,0-22 0,1 1 16,-22 0-16,0 0 0,-21 0 0,0 0 15,0-1-15,0 1 0,-21 0 16,0 21-16,-1 0 0,1 0 15,-21 0-15,21 0 0,0 0 16,-22 21-16,22 0 0,0 1 0,0 20 16,0 0-16,-1 22 0,1-22 0,21 22 15,-21-1-15,0 22 0,0-22 16,0 1-16,21 20 0,-22-20 0,1 21 16,0-1-16,21-20 0,-21 20 0,21 1 15,-21 0-15,0-1 0,21 1 0,0 0 16,-22-1-16,22 1 0,-21 0 15,0 21-15,0-43 0,21 22 0,-21-1 16,0-20-16,-1-1 0,1-20 0,-21 20 16,21-20-16,0-22 0,-22 21 15,22-21-15,-21 0 0,21-21 0,-1 0 16,-20 0-16,21 0 0,-21-21 16,20 0-16,-20-21 0,21 21 0,-21-22 15,-1-20-15,1 20 0,0-20 0,20-1 16,-20 1-16,0-22 0,21 22 0,-1-1 15,1 1-15,21-1 0,0 1 0,0 20 16,0-20-16,0 21 0,21 20 16,22-20-16,-1 0 0,0 21 0,1-22 15,20 1-15,1 21 0,-1-22 0,22 1 16,0 0-16</inkml:trace>
  <inkml:trace contextRef="#ctx0" brushRef="#br0" timeOffset="11199.87">20151 550 0,'0'0'0,"0"-21"16,0 0-16,0 0 0,-22 21 15,22 21 1,-21 0-16,0 0 0,0 22 0,0-1 15,0 22-15,21-22 0,-22 21 16,1 1-16,0-1 0,0 1 0,21-1 16,-21 1-16,0-22 0,-1 1 15,1-1-15,21 0 0,-21 1 0,21-22 16,-21 0-16,21 0 0,0 0 0,0 0 16,21-21-1,0 0-15,0-21 16,1 0-16,-1-21 0,0 21 0</inkml:trace>
  <inkml:trace contextRef="#ctx0" brushRef="#br0" timeOffset="11845.51">20278 783 0,'21'-42'15,"-42"84"-15,63-126 0,-42 41 0,0 1 0,21 21 16,-21 0-16,0-1 0,0 44 31,0 20-31,-21-21 16,21 21-16,0 1 0,-21-1 15,0 0-15,-1 22 0,1-22 0,21 22 16,-21-22-16,0 22 0,0-22 0,0 0 16,21 1-16,-22-1 0,22-21 15,-21 0-15,21 0 0,0 1 0,0-1 16,-21-21-16,21-21 31,21-1-31,0 1 16,1 0-16,-1 0 0,0-21 0,0 20 15,21 1-15,-20-21 0,-1 21 0,0 0 16,0 21-16,21-22 0,-20 22 16,-1 0-16,0 0 0,0 22 15,-21-1-15,0 0 0,0 0 16,0 0-16,0 0 0,0 22 0,0-22 16,0 0-16,0 0 0,0 0 15,0 1-15,0-1 0,0 0 16,21 0-16,0-21 0,1 0 15,20 21-15,-21-21 16,0 0-16,22 0 0,-22 0 0,21-21 16,-21 21-16,22-21 0,-1 0 0,-21 0 15,21-1-15,1 1 0,-22 0 0,0-21 16,21 21-16,-42-22 0,22 1 16,-22 21-16,21-22 0,-21 22 0,0 0 15,0 0-15,-21 21 0,-1 0 16,1 0-16,0 21 15,-21 0-15,42 0 0,-21 1 0,-1-1 16,1 0-16,21 21 0,0-21 16,0 1-16,0-1 0,0 21 15,0-21-15,21 0 0,1-21 0,-1 22 16,0-1-16,0-21 0,0 0 0,0 0 16,22 0-16,-22 0 0,21 0 0,1 0 15,-22 0-15,21 0 0,-21 0 16,0-21-16,1-1 0,20 1 0,-42 0 15,21 0-15,-21 0 0,0-22 0,0 22 16</inkml:trace>
  <inkml:trace contextRef="#ctx0" brushRef="#br0" timeOffset="12052.39">19558 762 0,'-42'21'0,"84"-42"0,-106 42 0,86-21 16,-1 0 0,21 0-16,0 0 0,1 0 15,20 0-15,1 0 0,-1 0 0,1-21 16,-1 21-16,1 0 0,-22 0 0,22-21 16,-1 21-16,-21-21 0,1 21 0,-1-21 15,-21 21-15</inkml:trace>
  <inkml:trace contextRef="#ctx0" brushRef="#br0" timeOffset="12560.55">22564 910 0,'21'-21'0,"-42"42"0,63-63 0,0 21 16,-21 0-16,-21-1 0,0 1 16,0 0-16,0 0 0,0 0 0,0 0 15,-21-1-15,21 1 0,-21 21 0,0 0 16,-21 0-16,20 0 0,1 0 16,-21 21-16,21 1 0,-22-1 15,1 21-15,0-21 0,21 43 0,-22-22 16,1 0-16,21 22 0,-22-22 0,22 22 15,0-22-15,21 0 0,0 1 16,0-1-16,0 0 0,0-20 0,0 20 16,21-21-16,-21 0 0,43 0 0,-22 1 15,0-1-15,21 0 0,1-21 16,20 0-16,-21 0 0,1 0 0,20 0 16,-20 0-16,20-21 0,1 0 0,-22-1 15,21 1-15,-20-21 0,-1 21 0</inkml:trace>
  <inkml:trace contextRef="#ctx0" brushRef="#br0" timeOffset="12804.4">23283 762 0,'21'-42'0,"-42"84"0,64-148 0,-43 64 0,0 0 15,0 20-15,0-20 0,0 21 16,0 0-16,-22 21 16,1 21-1,0 21-15,0-21 0,0 22 0,0-1 16,-1 0-16,1 1 0,0 20 0,0-20 15,21 20-15,-21-21 0,0 22 16,-1-22-16,1 22 0,21-22 16,-21 0-16,21 1 0,-21-22 0,21 21 15,-21-21-15,21 1 0,0-1 0,0 0 16,0 0-16,21-21 16,0 0-16,21 0 0,-20 0 0,-1 0 15,0 0-15,21 0 0</inkml:trace>
  <inkml:trace contextRef="#ctx0" brushRef="#br0" timeOffset="13255.38">23664 1185 0,'0'-21'0,"0"42"15,21-63-15,-21 21 0,0 0 0,0 0 16,0-22-16,0 22 0,0-21 16,0 21-16,0-1 0,-21 1 0,0 0 15,0 21-15,0 0 0,0 0 0,-1 0 16,-20 0-16,21 21 0,-21 0 15,20 1-15,1 20 0,-21-21 0,21 21 16,-22 1-16,22-1 0,0-21 0,0 22 16,21-22-16,0 21 0,0-21 15,0 0-15,0 1 0,0-1 0,0 0 16,0 0-16,21-21 0,0 0 0,0 0 16,1 0-16,-1 0 0,0 0 15,21 0-15,-21 0 0,1-21 0,20 0 16,-21 0-16,0-1 0,0 1 15,1 0-15,-1 0 0,0-21 0,0 20 16,0-20-16,0 21 0,-21-21 16,0 20-16,22 1 0,-22 0 0,0 42 31,0 0-31,0 1 16,-22 20-16,22-21 0,0 0 0,-21 22 15,0-22-15,21 0 0,-21 21 0,21-21 16,0 1-16,0-1 0,0 0 0,0 0 15,0 0-15,21-21 32,0 0-32,0 0 0,1 0 0,-1 0 15,0 0-15,21-21 0</inkml:trace>
  <inkml:trace contextRef="#ctx0" brushRef="#br0" timeOffset="13652.57">24342 1037 0,'0'0'0,"42"-21"0,-21-21 0,0-1 15,-21 22 1,0 0-16,-21 21 16,0 0-16,0 0 0,0 0 0,-22 21 15,22 0-15,-21 1 0,-1-1 16,22 0-16,-21 0 0,21 21 0,-22-20 16,22-1-16,0 0 0,21 0 15,0 0-15,0 0 0,0 1 16,0-1-16,0 0 0,21 0 15,0-21-15,1 21 0,20-21 0,-21 0 16,0 0-16,0 21 0,1-21 0,-1 0 16,0 22-16,0-22 0,0 0 15,0 21-15,-21 0 16,0 0-16,-21-21 16,0 0-16,0 0 0,0 21 0,0-21 15,-22 0-15,22 0 0,0 0 16,-21 0-16,20 0 0,1 0 0,0 0 15,0 0-15,0 0 0,0 0 16,-1 0-16,22-21 31,0 0-31,22 21 16,-1 0-16,0-21 0</inkml:trace>
  <inkml:trace contextRef="#ctx0" brushRef="#br0" timeOffset="14136.29">25082 1058 0,'22'-21'16,"-44"42"-16,65-63 0,-43 21 0,0 0 15,0 0-15,0-1 16,-21 22-16,-1-21 15,1 21-15,-21 0 0,0 0 0,20 0 16,-20 0-16,0 21 0,-1-21 16,1 22-16,0 20 0,-1-21 0,22 0 15,0 0-15,0 22 0,0-22 0,21 0 16,0 0-16,0 0 16,0 1-16,0-1 0,0 0 0,21 0 15,21 0-15,-21-21 0,22 21 0,-1-21 16,-21 22-16,22-22 0,-1 21 0,0-21 15,-21 21-15,22-21 0,-22 0 16,0 0-16,-21 21 0,-42-21 31,21 0-31,-1 0 0,-20 0 16,0 0-16,-1 0 0,1 21 0,0-21 16,21 0-16,-22 0 0,22 0 0,0 0 15,0 0-15,0 0 0,21 21 0,-22-21 16,22 22 15</inkml:trace>
  <inkml:trace contextRef="#ctx0" brushRef="#br0" timeOffset="20016.24">1778 3217 0,'0'0'0,"21"22"31,0-22 1,-21-22-32,21 1 15,-21 0-15,0 0 16,0 0-16,0 0 15,0-1-15,-42 1 0,21 21 16,0-21-16,-22 0 0,1 21 16,0 0-16,21 0 0,-43 0 0,22 0 15,-1 0-15,1 21 0,0 0 16,-1 0-16,22 1 0,-21 20 0,21 0 16,-22 1-16,22-1 0,0 0 15,0 1-15,21-1 0,0 0 0,0 1 16,0-22-16,0 21 0,0-21 15,0 0-15,0 1 0,21-1 0,0-21 16,0 0-16,22 0 0,-22 0 0,0 0 16,21 0-16,1 0 15,-1-21-15,0-1 0,1 1 0,-1-21 16,0 0-16,22-1 0,-22 1 16,22 0-16,-22-1 0,0-20 0,1 20 15,-1-20-15,0 21 0,-20-22 0,-1 22 16,0-22-16,0 22 0,0-22 15,-21 22-15,0 0 0,0-1 0,0 22 16,0-21-16,0 21 0,-21 21 16,0 0-16,21 21 15,0 21-15,-21-21 0,0 22 16,21 20-16,-22-20 0,1 20 0,21-21 16,0 22-16,0-1 0,-21 1 15,21-1-15,0 1 0,-21-22 16,21 1-16,0 20 0,0-42 0,0 22 15,0-1-15,0-21 0,21 0 16,0 0-16,0-21 0,1 0 16,-1 0-16,0 0 0,0 0 15,0-21-15,0 0 0,1 0 16</inkml:trace>
  <inkml:trace contextRef="#ctx0" brushRef="#br0" timeOffset="20368.04">2392 3281 0,'0'0'0,"21"0"16,0 0 0,0 0-16,0 0 0,1 0 0,-1-21 15,0 0-15,0-1 0,0 22 16,0-21-16,1 0 0,-1 21 0,-21-21 15,0 0-15,0 0 0,-21 21 16,-1 0-16,1 0 16,0 0-16,0 0 0,-21 0 15,20 21-15,-20-21 0,21 21 0,0 21 16,0-21-16,-1 22 0,1-22 16,0 21-16,0 1 0,21-22 0,0 21 15,0-21-15,0 22 0,0-22 0,0 0 16,21 0-16,0 0 15,0-21-15,1 0 0,20 0 0,-21 0 16,21 0-16,1 0 0,-1-21 16,0 0-16,1 0 0</inkml:trace>
  <inkml:trace contextRef="#ctx0" brushRef="#br0" timeOffset="20639.91">3154 3112 0,'0'0'16,"0"-22"-16,0 1 0,-21 21 15,-1 0 1,1 0-16,0 21 0,0-21 0,0 22 16,0 20-16,-1-21 0,1 21 15,0 1-15,0-22 0,21 21 0,-21 1 16,0-1-16,-1 0 0,22-21 0,0 22 16,0-22-16,0 21 0,0-21 15,0 1-15,0-1 0,22-21 16,-1 0-16,0 0 0,0 0 0,21 0 15,-20 0-15,20 0 16,-21-21-16,21-1 0,1-20 0,-1 21 16,22 0-16,-22-22 0,0 1 0,22 0 15,-22-22-15,0 22 0,1-22 16</inkml:trace>
  <inkml:trace contextRef="#ctx0" brushRef="#br0" timeOffset="20859.53">3746 2836 0,'0'0'0,"0"-63"15,0 21-15,22-1 0,-22 1 16,0 21-16,0-22 0,0 22 0,-22 21 15,1 0-15,0 21 16,0 1-16,0 20 0,0 0 16,-1 1-16,1 20 0,-21-21 0,21 22 15,0-1-15,-1 1 0,1-1 16,0 1-16,0-22 0,0 22 16,0-1-16,-1-20 0,1-1 0,21 0 15,-21 1-15,21-22 0,0 0 0,0 0 16,0 0-16,0 0 0,21-21 15,22 0 1,-22-21-16,0 21 0,21-21 0,-21 0 16</inkml:trace>
  <inkml:trace contextRef="#ctx0" brushRef="#br0" timeOffset="21320.27">4064 3239 0,'21'-22'0,"-42"44"0,42-65 0,-21 22 15,0 0-15,0 0 16,0 0-16,-21 21 16,0 0-16,0 0 0,-1 0 15,1 0-15,0 21 0,0-21 16,0 42-16,0-21 0,-1 0 0,1 22 16,0-1-16,0-21 0,0 22 0,0-1 15,21 0-15,0-21 0,-22 1 16,22 20-16,0-21 0,0 0 15,0 0-15,22-21 0,-1 0 16,0 0-16,0 0 0,21 0 16,-20-21-16,-1 21 0,0-21 15,21 0-15,-21 0 0,1 0 0,-1-22 16,21 22-16,-42 0 0,21-21 0,0 20 16,-21-20-16,0 21 0,0 0 0,0 0 15,0-1-15,0 1 0,0 42 31,0 1-31,0-1 0,0 0 16,0 0-16,0 0 0,0 22 16,0-22-16,-21 0 0,21 0 15,0 0-15,0 0 0,0 1 0,0-1 16,0 0-16,0 0 0,21-21 31,1 0-31,-1 0 0,0 0 0,0-21 16,0 21-16,0-21 0</inkml:trace>
  <inkml:trace contextRef="#ctx0" brushRef="#br0" timeOffset="21693.06">4466 3239 0,'0'-22'16,"0"44"-16,0-65 0,0 22 0,21 21 0,-21-21 16,21 0-16,-21 0 15,22 21-15,-1 0 0,-21-22 16,21 22-16,0 0 0,0 0 0,0 0 15,1 0-15,-1 0 0,0 22 0,-21-1 16,21 0-16,0 0 0,0 21 0,-21-20 16,0 20-16,0-21 0,0 21 15,0 1-15,0-22 0,0 21 0,0-21 16,-21 1-16,21-1 0,-21 0 0,0 0 16,21 0-16,0-42 31,0 0-16,0 0-15,21 0 0,0-1 16,0 1-16,1-21 0,-1 21 16,0-22-16,0 1 0,21 21 0,-20-21 15,-1 20-15,0 1 0,0-21 0,0 42 16,0-21-16,1 0 0,-1 21 16,0 0-16</inkml:trace>
  <inkml:trace contextRef="#ctx0" brushRef="#br0" timeOffset="22031.86">5038 3493 0,'0'0'0,"0"21"0,21-21 16,0 0-16,0 0 15,0 0-15,0 0 0,22-21 16,-22-1-16,0 22 0,21-21 0,-20 0 15,-1 0-15,0 0 0,21 0 0,-21-1 16,1 1-16,-22 0 0,21 0 0,-21 0 16,0 0-16,0-1 0,0 1 15,-21 21 1,-1 0-16,1 0 0,0 21 16,0 1-16,0-1 0,0 0 0,-1 0 15,1 21-15,0-20 16,0 20-16,21-21 0,0 0 0,-21 0 15,21 22-15,0-22 0,0 0 16,0 0-16,0 0 0,21 1 16,0-22-16,0 0 15,0 0-15,1 0 0,20 0 0,-21 0 16,21-22-16,1 22 0,-22-21 0,21 0 16</inkml:trace>
  <inkml:trace contextRef="#ctx0" brushRef="#br0" timeOffset="22396.66">6075 3260 0,'0'0'0,"21"-21"0,0-1 0,-21 1 16,0 0-16,0 0 15,-21 21-15,0 0 16,0 0-16,-1 21 0,1-21 16,0 21-16,0 0 0,-21 22 0,20-22 15,1 0-15,0 21 0,-21-20 0,21-1 16,-1 21-16,1-21 0,0 22 15,0-22-15,0 0 0,21 0 0,0 0 16,0 0-16,0 1 0,0-1 16,21-21-16,0 0 0,0 0 15,22 0-15,-22 0 16,21 0-16,-21-21 0,22 21 0,-22-22 16,21 1-16,-21 0 0,22 0 0,-22 0 15,21 0-15,-21-22 0,0 22 0,1-21 16,20-22-16,-21 22 0,-21 0 15,21-22-15,0 1 0,1 20 0,-1-20 16,-21-1-16,21 1 0,0 20 0,0-20 16,0 21-16,-21-1 0,0 1 0,22 21 15,-22 0-15,0-1 16</inkml:trace>
  <inkml:trace contextRef="#ctx0" brushRef="#br0" timeOffset="22548.57">6223 3366 0,'0'21'0,"0"21"16,0-21-16,0 0 0,0 1 16,0-1-16,21 0 0,0 0 0,0 0 15,1-21-15,-1 21 0,0-21 16,0 0-16,0 0 0,0 0 0,1-21 16,20 21-16,-21-21 0,21 0 15</inkml:trace>
  <inkml:trace contextRef="#ctx0" brushRef="#br0" timeOffset="23448.05">8445 3387 0,'-21'0'0,"21"-21"31,0-1-31,0 1 16,21 0-16,1 0 0,-1 0 0,-21 0 15,21-1-15,0 1 0,-21 0 0,0 0 16,0 0-16,0 0 0,0-1 15,0 1-15,0 0 0,0 0 0,0 0 16,-21 21-16,-21 0 0,20 0 16,1 0-16,0 0 0,0 0 0,-21 0 15,20 0-15,1 21 0,-21 0 16,21 21-16,0-20 0,-1-1 16,1 21-16,0 0 0,0 1 0,0-22 15,0 21-15,21 1 0,0-22 0,0 0 16,0 21-16,0-21 0,0 1 15,0-1-15,0 0 0,21 0 0,0-21 16,0 21-16,0-21 0,0 0 0,1 0 16,-1 0-16,21 0 0,-21 0 0,0-21 15,22 0-15,-22 21 0,0-21 16,21 0-16,-20-1 0,-1-20 0,0 21 16,0 0-16,0-22 0,0 1 0,-21 21 15,0 0-15,22-22 0,-22 22 0,21 0 16,-21 0-1,0 42 1,0 0 0,0 0-16,0 1 0,-21 20 0,21-21 15,0 21-15,-22 22 16,22-43-16,-21 21 0,21-20 0,0-1 16,0 0-16,0 0 0,0 0 0,21 0 15,1 1-15,-1-22 0,21 21 16,-21-21-16,0 0 0,22 0 0,-1 0 15,-21 0-15,22-21 0,-1 21 16,0-22-16,1 1 0,-1 0 0,0 0 16,-21 0-16,22 0 0,-22-1 15,21-20-15,-21 21 0,1-21 0,-1-1 16,-21 22-16,0 0 0,21 0 16,-21 0-16,0 42 15,-21-21 1,21 21-16,0 0 0,-21 21 0,21-20 15,0-1-15,0 0 0,0 0 16,0 0-16,0 22 0,0-22 0,0 0 16,0 0-16,0 0 0,0 0 15,0 1-15,0-1 16,-22-21 0,1-21-1,21-1-15,0 1 16,0 0-16,0 0 0</inkml:trace>
  <inkml:trace contextRef="#ctx0" brushRef="#br0" timeOffset="23900.31">11324 3217 0,'0'0'0,"0"-21"16,21-21-16,0 21 0,-21 0 0,0-1 15,22 1-15,-22-21 0,21 21 0,-21 0 16,0-1-16,0 44 31,0-1-31,0 21 0,0 0 16,0 22-16,0-1 0,0 1 0,-21-1 15,21 22-15,-22 0 0,22-1 0,-21 1 16,0 0-16,21-1 0,-21 22 0,0-21 16,0 0-16,-1 20 0,22-20 0,-21 0 15,0-1-15,0-20 0,21 21 16,-21-22-16,0 1 0</inkml:trace>
  <inkml:trace contextRef="#ctx0" brushRef="#br0" timeOffset="23996.26">10922 5059 0,'0'0'0,"21"21"0,0 0 0,0-21 0,-21 21 16,22-21-16,-22-21 0,21 21 15,0 0-15,-21-21 0,0 0 16,42 0-16,-21-22 0,-21 1 0,0 0 16,0-22-16,0 22 0,22-22 0</inkml:trace>
  <inkml:trace contextRef="#ctx0" brushRef="#br0" timeOffset="24296.08">11261 3429 0,'0'0'0,"0"-63"0,0-1 0,0 1 15,0-1-15,0 22 0,21-1 0,0 1 16,0 0-16,0-1 0,0 1 0,1 0 16,20 21-16,0-22 0,1 22 15,-1 0-15,21 0 0,64 21 16,-63 21-16,-22 0 0,1 0 0,-1 0 16,-42 22-16,0-22 0,0 21 0,0 1 15,-21-1-15,0 0 0,-22 1 0,1-1 16,0-21-16,-1 21 0,1 1 0,0-1 15,-1-21-15,22 0 0,-21 1 16,21-1-16,-1 0 0,1-21 16,42-21 15,1 0-31,-1-1 16,0 22-16,0-42 0,21 21 0,-20 0 15</inkml:trace>
  <inkml:trace contextRef="#ctx0" brushRef="#br0" timeOffset="24699.85">12171 2900 0,'0'0'0,"0"42"31,0 1-31,0-22 16,-21-21-16,-1 21 0,22 0 15,-21 0-15,21 0 0,-21 1 0,21-1 16,0 0-16,0 21 0,0-21 15,0 1-15,0-1 0,0 0 0,0 0 16,0 0-16,21-21 0,0 0 16,1 0-16,-1 0 0,0 0 0,0 0 15,0 0-15,22 0 0,-22-21 16,0 0-16,0 0 0,21 0 0,-20-1 16,-1-20-16,0 21 0,-21 0 15,21-22-15,-21 22 0,21-21 0,-21 21 0,0 0 16,0-1-16,0 44 31,0-1-15,0 0-16,-21 21 0,21-21 0,-21 22 15,21-1-15,0-21 0,0 22 0,0-1 16,-21-21-16,21 0 0,0 0 16,0 1-16,0-1 0,0 0 0,0 0 15,21-21-15,0 0 16,0 0-16,0-21 0</inkml:trace>
  <inkml:trace contextRef="#ctx0" brushRef="#br0" timeOffset="24800.8">13017 2625 0,'0'-21'15,"0"42"-15</inkml:trace>
  <inkml:trace contextRef="#ctx0" brushRef="#br0" timeOffset="26155.53">12954 2604 0,'-21'0'0,"21"42"15,0-21-15,-21 0 0,21 0 0,-22 1 16,1-1-16,0 21 0,21 0 0,0-20 16,-21 20-16,0 0 0,21 1 0,-21-22 15,21 21-15,0 0 16,0 1-16,-22-22 0,22 0 0,0 0 0,-21 22 16,21-22-16,0 0 15,0-42 16,0-22-31,21 22 0,1 0 0,-1 0 16,0 0-16,-21 0 0,21-1 16,21 1-16,-20 0 0,-1 0 0,21 21 15,-21-21-15,0 21 0,1 0 0,20 0 16,-21 0-16,0 0 0,-21 21 0,21 0 16,-21 0-16,22 0 0,-22 1 0,0-1 15,0 0-15,0 21 16,0-21-16,0 1 0,0-1 0,-22 0 15,1 0-15,0 0 0,0 0 0,0 1 16,0-1-16,-1-21 0,1 0 0,0 21 16,0-21-16,0 0 0,0 0 0,-1 0 15,1-21-15,0 21 16,21-21-16,0-1 0,0 1 16,0 0-16,0 0 15,21 42 16,0 0-31,1-21 16,-22 21-16,21-21 0,0 22 16,0-22-16,0 0 0,0 0 15,1 21-15,-1-21 0,21 0 0,-21 0 16,0 0-16,1 0 0,20 0 0,-21 0 16,21-21-16,1 21 0,-1-22 0,0 22 15,-20-21-15,20 0 0,-21 0 0,0-21 16,0 20-16,22-20 0,-22 0 15,0 21-15,0-22 0,0 1 0,1 0 16,-1-22-16,0 22 0,0-1 16,-21 1-16,0 0 0,0-22 0,21 43 0,-21 0 15,21 0-15,-21 0 0,-21 21 16,0-22-16,21 44 16,0-1-16,0 0 15,0 0-15,0 21 0,-21 1 0,21-1 16,-21 0-16,0 1 0,21-1 0,0 0 15,0 1-15,-22-1 0,22 0 0,0-20 16,0 20-16,0-21 0,0 21 16,0-20-16,0-1 0,0 0 0,0 0 15,22-21-15,-22 21 0,21-21 0,0 0 16,0 0-16,0 0 0,0 0 16,1-21-16,-1 21 0,0-21 0,0 0 15,-21 0-15,21-1 0,0 1 16,1-21-16,-1 21 0,0 0 15,-21-1-15,0 1 0,21 0 16,-21 0-16,0 42 16,0 0-16,0 0 15,0 1-15,0 20 0,0-21 16,0 0-16,0 0 0,0 1 0,0-1 16,0 21-16,0-21 15,21 0-15,0 1 0,1-22 0,20 0 16,-21 21-16,0-21 0,0 0 0,1 0 15,-1 0-15,0 0 0,0 0 0,0-21 16,0 21-16,1-22 0,-1 1 16,0 21-16,0-21 0,0 0 0,0-21 0,1 20 15,-1-20-15,21 21 0,-21-21 16,0 20-16,22-20 0,-22 21 16,0 0-16,0 0 0,0 21 0,1 0 15,-1 0-15,-21 21 31,0 0-31,21-21 63,-21-21-63,0 0 16,0-1-1,0 1-15,0 0 16,-21 21-1,0 0 1,-1 21-16,1 0 0,0-21 16,0 22-16,0 20 0,0-21 15,-1 0-15,1 0 0,0 22 0,0-22 16,21 21-16,0-21 0,0 1 0,0-1 16,0 21-16,0-21 0,0 0 15,0 1-15,21-1 0,0-21 16,0 0-16,1 0 0,-1 0 15,0 0-15,21 0 0,-21 0 0,1 0 16,-1 0-16,21-21 0,-21-1 0,0 22 16,1-21-16,-1 0 0,-21 0 0,21 21 15,-21-21-15,21 0 0,-21-1 0,0 1 16,0 0-16,0 0 0,0 0 16</inkml:trace>
  <inkml:trace contextRef="#ctx0" brushRef="#br0" timeOffset="26347.45">14309 2731 0,'-22'0'16,"44"0"-16,-65-22 0,22 22 47</inkml:trace>
  <inkml:trace contextRef="#ctx0" brushRef="#br0" timeOffset="27821.12">16954 2900 0,'-21'0'0,"21"-21"0,0 0 15,0-1 1,21 1-16,-21 0 16,22 0-16,-22 0 15,0 0-15,0-1 16,-22 22-1,1 0-15,0 0 0,0 0 0,0 0 16,0 0-16,-1 0 0,1 0 0,-21 22 16,21-1-16,-22 0 0,22 0 15,-21 21-15,21-20 0,-22 20 16,22 0-16,0 1 0,0-1 0,0 0 0,21 1 16,0-1-16,0 0 0,0 22 15,0-22-15,0-21 0,0 22 16,0-1-16,0-21 0,42 0 0,-21 0 15,0 1-15,1-1 0,20-21 0,-21 0 16,21 0-16,1 0 0,-1 0 0,0 0 16,1-21-16,-1 21 0,0-22 15,22 1-15,-22 0 0,1 0 0,20 0 16,-21 0-16,1-22 0,-1 22 0,-21 0 16,22 0-16,-22-22 0,-21 22 15,0-21-15,0 21 0,0 0 0,0-1 16,0 1-16,0 0 0,0 0 0,-21 0 15,21 0-15,-22 21 0,1 0 16,0 0-16,0 0 0,0 0 0,0 0 16,-22 21-16,22 0 0,0 0 15,0 21-15,0-20 0,-1 20 0,1-21 16,0 21-16,0 1 0,21-22 0,-21 21 16,21-21-16,0 1 0,0-1 0,0 0 15,0 0-15,0 0 0,21-21 16,0 0-16,0 0 0,0 0 0,1 0 15,20 0-15,-21 0 0,0 0 0,22-21 16,-1 0-16,-21 0 0,21 0 16,-20 21-16,-1-22 0,21-20 0,-21 21 15,-21 0-15,21 0 0,-21-1 16,22 1-16,-22 0 0,0 0 0,0 0 16,-22 42 15,1 0-31,21 0 0,0 0 0,0 22 15,0-22-15,0 0 0,0 0 0,0 0 16,0 1-16,0-1 0,21 0 0,-21 0 16,43-21-16,-22 21 0,0-21 15,0 0-15,0 0 0,22 0 16,-22 0-16,21 0 0,1 0 0,-22-21 0,21 21 16,-21-21-16,0 0 0,1 0 15,-1 21-15,0-43 0,0 22 16,0 0-16,-21 0 0,0-22 0,0 22 15,0 0-15,0 0 0,21 0 0,-21 0 16,0 42 15,0 21-31,0-21 0,0 0 0,0 22 16,0-22-16,-21 0 0,21 21 0,0-20 16,-21-1-16,21 0 0,-21 0 0,0 0 15,21 0 1,0 1-16,-21-22 0,21-22 31,0 1-31,0 0 16,0 0-16,21 0 15,0 0-15,0-22 0,0 22 0,0-21 16,22-1-16,-22 22 0,21-21 16,1 21-16,20-22 0,-21 22 0,1 21 15,-1 0-15,0 0 0,1 0 0,-1 0 16,-21 21-16,22 1 0,-22-1 0,-21 0 15,0 21-15,0-21 0,0 22 0,0-22 16,0 21-16,-21-21 0,21 1 0,-22-1 16,1 0-16,0 0 15,0 0-15,0 0 0,21 1 16,-21-22-16,-1 0 16,44-22-1,-1 1 1,0 0-16,0 0 0</inkml:trace>
  <inkml:trace contextRef="#ctx0" brushRef="#br0" timeOffset="28345.16">19516 2413 0,'0'0'0,"-22"0"15,1 21-15,0 22 0,0-22 16,-21 21-16,20 22 0,1-22 0,0 21 16,0-20-16,0 20 0,0 1 0,-1-22 15,1 22-15,21-22 0,-21 0 16,21 22-16,-21-22 0,21-21 0,0 22 16,-21-1-16,21-21 0,-21 0 0,21 0 15,-22 1-15,22-1 0,-21 0 16,21-42 15,0 0-31,0-1 16,0 1-16,0-21 0,21 21 0,1-22 15,-1 22-15,0-21 0,21 21 16,1-22-16,-22 22 0,21 0 0,0 0 16,1 0-16,-1 21 0,0 0 0,-20 0 15,20 0-15,-21 21 0,0 0 0,0 0 16,1 0-16,-22 1 0,0 20 15,0-21-15,0 0 0,0 22 16,-22-22-16,1 0 0,-21 0 0,21 21 0,-22-20 16,22-22-16,-21 21 0,0 0 15,-1 0-15,22-21 0,-21 0 16,-1 21-16,22-21 0,-21 0 0,21 0 16,0 0-16,21-21 15,0 0-15,0 0 16,0 0-16,21 21 0,0-22 15,21 1-15,-21 0 0,22 0 0,-22 0 16</inkml:trace>
  <inkml:trace contextRef="#ctx0" brushRef="#br0" timeOffset="28708.96">19812 3260 0,'0'0'0,"21"0"0,0 0 16,0 0-16,1 0 15,-1 0-15,0 0 16,0-21-16,21-1 0,-20 22 0,-1-21 16,0 0-16,0 21 0,0-21 0,0 0 15,1 0-15,-1-1 0,0 1 16,0 0-16,-21 0 0,21 0 0,-21 0 16,0-1-16,-21 22 15,-21 0-15,21 0 0,-1 0 16,-20 22-16,21-1 0,-21 0 0,-1 0 0,22 21 15,-21-20-15,21-1 16,-1 21-16,1-21 0,21 0 0,0 22 16,0-22-16,0 0 0,0 0 0,0 0 15,21-21-15,1 22 0,-1-1 0,0-21 16,0 0-16,0 0 0,22 0 0,-22 0 16,0 0-16,0 0 0,0 0 15,0-21-15,1 21 0,-1-22 0,0 22 16,0-21-16,0 0 0,0 21 0,1-21 15,-22 0-15</inkml:trace>
  <inkml:trace contextRef="#ctx0" brushRef="#br0" timeOffset="31480.58">21675 3112 0,'0'0'0,"21"0"0,0 0 16,-21-22-16,21 22 0,0 0 0,-21-21 16,21 21-16,1-21 15,-1 21-15,-21-21 0,21 21 0,0-21 16,0 21-16,0-21 0,1-1 0,-1 22 15,-21-21-15,21 0 0,0 0 16,0 0-16,-21 0 0,21-1 16,-21 1-16,0 0 0,0 0 0,0 0 15,0 0-15,0-1 0,-42 1 0,21 0 16,0 21-16,0 0 0,-1 0 16,-20 0-16,0 0 0,21 21 0,-22 0 15,1 1-15,0-1 0,-1 0 0,22 21 16,-21 1-16,21-22 0,-1 21 0,1 0 15,0 1-15,21-22 0,0 0 16,0 21-16,0-20 0,0-1 0,0 0 16,21 0-16,0 0 0,1-21 0,-1 0 15,21 0-15,-21 0 0,22 0 16,-22 0-16,21 0 0,0-21 16,-20 21-16,20-21 0,-21 0 0,21 0 15,-20-1-15,-1 22 0,0-21 0,0 0 16,0 0-16,-21 0 0,21-22 0,-21 22 15,22 0-15,-22 0 0,21 0 16,-21 42 0,0 0-1,-21 0-15,21 0 0,-22 22 0,22-22 16,0 21-16,0-21 0,0 22 16,0-22-16,0 21 0,0-21 15,0 1-15,0-1 0,22 0 0,-1 0 16,0-21-16,0 0 0,0 21 0,0-21 15,1 0-15,-1 0 0,0 0 16,0-21-16,0 0 0,0 21 0,22-21 16,-22 0-16,0-1 0,0-20 0,0 21 15,1 0-15,-1 0 0,0-22 16,0 22-16,0-21 0,0 21 0,1-22 16,-1 22-16,0 0 0,0 0 0,0 0 15,0-1-15,-21 44 31,0-1-15,0 0-16,0 0 0,0 0 16,0 0-16,0 1 15,22-22 17,-1-22-32,-21 1 15,0 0-15,0 0 16,0 0-16,0 0 0,0-1 15,0 1-15,-21 21 16,-1 0-16,1 0 16,0 0-16,21 21 0,-21 1 15,0-1-15,21 0 0,0 0 16,-21 0-16,-1 22 0,22-22 0,0 0 16,-21 21-16,21-21 0,0 22 15,0-22-15,0 0 0,0 0 0,0 0 16,0 1-16,21-1 0,1 0 0,-1-21 15,21 0-15,-21 0 0,0 0 0,22 0 16,-1 0-16,-21 0 0,22-21 16,-1 0-16,-21-1 0,21 1 15,-20 0-15,-1 0 0,21 0 0,-21 0 16,0-22-16,1 22 0,-1 0 0,-21-21 16,21 20-16,0 1 0,0 0 15,-21 0-15,0 0 0,21 0 0,1 21 16,-1 0-16,0 0 15,0 21 1,-21 0-16,0 0 16,0 0-16,0 0 15,0-42 32,0 0-31,0 0-16,0 0 0,0 0 15,0-1-15,0 1 16,-21 21 15,0 0-31,0 0 0,21 21 0,-22 1 16,1-1-16,21 0 0,0 0 0,-21 21 16,21-20-16,-21-1 0,21 0 0,-21 0 15,21 0-15,0 22 0,0-22 0,0 0 16,0 0-16,0 0 0,0 0 15,21 1-15,0-22 0,0 21 0,0 0 16,1-21-16,-1 0 0,0 0 16,21 0-16,-21 0 0,22 0 0,-1 0 15,-21-21-15,22 0 0,-22-1 16,21 1-16,-21 0 0,0 0 0,1 0 16,-1 0-16,-21-1 0,0 1 0,21-21 15,-21 21-15,21 0 0,-21-22 0,0 22 16,0 0-16,0 0 0,-21 21 31,0 0-31,0 21 16,-1 21-16,22-21 0,0 1 0,-21-1 15,0 21-15,0-21 0,21 0 16,0 43-16,0-43 0,0 0 0,0 0 16,0 1-16,0-1 0,0 0 15,0 0-15,21-21 0,0 0 16,0 0-16,1 0 0,-1 0 0,21 0 15,-21 0-15,22 0 0,-1-21 0,0 0 16,1 0-16,-1-1 0,0 1 16,1 0-16,-1 0 0,0 0 0,1-22 15,-1 22-15,21-21 0,-41 0 16,-1 20-16,0 22 16,-21-21-16,0 0 0,-21 21 15,21 21 1,-21-21-16,21 21 0,-22 1 15,1-1-15,21 0 16,0 0-16,0 0 0,0 0 0,0 1 16,0-1-16,0 0 0,0 0 15,0 0-15,0 0 0,0 1 16,0-1-16,-21-21 47,21-21-47,-21-1 0,21 1 15,-21 21-15,21-21 16,-21 21-16,-1 0 0,22 21 47,0 0-47,0 1 16,0-1-16,0 0 15,22-21-15,-1 0 0,0 21 16,0-21-16,0 0 0,0 0 0,1 0 15,20 0-15,0 0 0,1 0 16,-1-21-16,0 21 0,1-21 0,-1 0 16,0-1-16,1 22 0,-22-21 0,21-21 15,-21 21-15,0 0 0,1-1 0,-22-20 16,0 21-16,21 0 0,-21 0 16,0-22-16,0 22 0,0 0 15,0 0-15,-21 21 16,-1 0-1,22 21-15,-21 0 0,21 0 0,0 0 16,0 1-16,0-1 0,0 0 0,0 0 16,0 21-16,0-20 0,0-1 0,0 0 15,0 21-15,0-21 0,0 1 16,0-1-16,0 0 0,0 0 16,0 0-16,-21-21 31,0 0-31,0 0 15,0-21-15,-1 21 0,1-21 16,21 0-16,-21 21 0,21-21 16,0 42 15,21 0-15,0-21-16,1 0 0,-1 21 0,0-21 15,0 0-15,0 0 0,0 0 16,1 0-16,-1 0 0,21 0 0,-21 0 15,0 0-15,22 0 0,-22-21 16,21 21-16,1-21 0,-1 21 16,0-21-16,1-1 0,-22 1 0,21 21 15,-21-21-15,0 0 0,1-21 0,-1 20 16,0 1-16,-21 0 0,21 0 16,-21 0-16,0 0 0,0-1 0,0 1 15,-21 21-15,0 0 16,-22 0-16,22 0 0,0 0 15,0 0-15,0 21 0,21 1 0,0-1 16,-21 0-16,21 0 0,0 21 0,0-20 16,0-1-16,0 0 0,0 21 0,21-21 15,-21 1-15,21-1 0,0 0 16,0-21-16,-21 21 0,21 0 16,1-21-16,-1 0 0,0 21 0,0-21 15,0 0-15,0 0 0,1 0 16,-1 0-16,0 0 0,0-21 0,0 21 15,0-21-15,1 21 0,-1-21 16,0 21-16,0-21 0,21 21 0</inkml:trace>
  <inkml:trace contextRef="#ctx0" brushRef="#br0" timeOffset="32116.73">25950 3006 0,'0'-43'16,"0"22"-16,-21 21 15,0 0-15,21-21 0,-21 21 0,0 0 16,-1 0-16,1 0 16,0 0-16,0 0 0,0 0 0,0 21 15,-1-21-15,1 21 0,0 1 0,0-1 16,0 0-16,0 0 0,-1 21 0,1-20 16,0-1-16,21 0 0,0 0 15,0 21-15,0-20 0,0-1 0,0 0 16,0 0-16,0 0 0,21 0 15,0-21-15,1 0 0,-22 22 0,21-22 16,0 0-16,0 0 16,0 0-16,0 0 0,1 0 0,-1-22 15,0 1-15,0 0 0,0 0 0,0 0 16,1 0-16,-1-22 0,0 22 0,0-21 16,0-1-16,0 1 0,1 0 15,-1-1-15,0-20 0,0 21 0,0-22 16,0 1-16,1 20 0,-22-20 0,21-1 15,0 22-15,-21-22 0,0 22 16,21 21-16,-21 0 0,0 0 0,0-1 16,0 44-1,-21-1-15,0 0 0,0 21 16,-1 1-16,1 20 0,0-21 16,0 22-16,0-22 0,0 22 0,-1-22 15,22 22-15,0-22 0,0 0 0,0 1 16,0-1-16,0 0 0,0 1 15,0-1-15,0 0 0,0-21 0,0 1 16,0 20-16,22-21 0,-1 0 0,0-21 16,-21 21-16,21-21 0,0 0 0,0 0 15,1 0-15,-1 0 16,0 0-16,0 0 0,0-21 0,0 0 16,1 0-16,-22 0 0,21 0 15,0-1-15,-21 1 16,21 21-16,-21-21 0,0 0 15,0 0 1,-21 21 0,0 0-16</inkml:trace>
  <inkml:trace contextRef="#ctx0" brushRef="#br0" timeOffset="34741.42">995 4995 0,'0'0'0,"21"0"15,0 0 1,-21-21 0,21 0-16,-21 0 15,21 0-15,-21 0 0,22-1 16,-22 1-16,0 0 0,0 0 0,0 0 16,0 0-16,0-1 0,0 1 15,-22 0-15,-20 0 0,21 0 0,0 0 16,-22 21-16,1-22 0,0 22 0,-1 0 15,1 0-15,0 0 0,-22 0 16,22 22-16,-22-22 0,22 42 0,-21-21 16,20 21-16,1 1 0,0-1 15,-1 22-15,22-1 0,0-21 16,0 22-16,21-22 0,0 22 0,0-22 16,0 0-16,0-20 0,21 20 15,0-21-15,21 0 0,-20 0 16,20 1-16,-21-22 0,21 0 0,1 0 15,-1 0-15,0-22 0,22 1 16,-22 0-16,1 0 0,-1-21 0,0 20 16,-21-20-16,22 0 0,-1-1 15,-21 1-15,22-21 0,-22 20 0,0-20 16,-21 20-16,0 1 0,0 0 16,0-1-16,0 1 0,0 21 0,0 0 15,0 0-15,0-1 0,0 1 16,0 42-1,0 1-15,0 20 16,0-21-16,0 21 0,0 1 16,0-1-16,0 0 0,0 22 15,0-22-15,0 1 0,0-1 0,0 0 16,0 1-16,21-1 0,0-21 0,-21 0 16,21 0-16,22 1 0,-22-22 15,0 0-15,21 0 0,1 0 0,-22 0 16,21-22-16,1 1 0,-1 0 15,0 0-15,1-21 0,-1 20 0,0-20 16,-21 0-16,22-1 16,-22 1-16,0 0 0,0 21 0,0-22 15,-21 1-15,22 21 0,-22-22 16,0 22-16,0 0 0,0 42 31,0 0-31,0 22 0,0-22 16,0 21-16,-22-21 0,22 22 0,-21-1 15,0 0-15,21 1 0,0-22 16,0 21-16,-21-21 0,21 1 0,-21-1 16,21 0-16,0 0 15,0-42 1,21 0 0,0 0-16,-21-1 0,21-20 15,0 21-15,1-21 0,-1-1 0,21 1 16,-21 0-16,0-1 0,-21 22 15,22-21-15,-1 21 0,-21-1 0,21 22 16,0 0 0,-21 22-16,21-1 15,-21 21-15,0-21 0,0 0 0,0 22 16,0-22-16,0 0 0,0 21 16,0-20-16,21 20 0,-21-21 0,0 21 15,22-20-15,-22-1 16,0 0-16,0 0 0,21-21 0,0 21 0,0-21 15,0 0-15,0 0 0,1 0 0,-1 0 16,21 0-16,0 0 16,-20-21-16,20 0 0,0 0 0,1 0 15,-22-1-15,21 1 0,0 0 16,-20-21-16,20 21 0,-21-22 0,0 22 16,0 0-16,1 0 0,-22 0 15,21-1-15,-21 1 0,0 0 0,0 42 31,0 0-31,0 1 0,0-1 16,0 21-16,0-21 0,0 0 16,0 22-16,-21-22 0,21 0 15,0 0-15,0 22 0,0-22 16,0 0-16,21-21 16,0 0-16,0 0 15,0 0-15,22 0 0,-22-21 0,0 0 16,0-1-16,0 1 0,0 0 15,1 0-15,-1-21 0,0 20 16,0 1-16,-21-21 0,0 21 0,0 0 16,0-22-16,21 22 0,-21 0 0,0 0 15,0 0-15,0-1 16,0 44 15,0-1-31,0 0 0,0 0 0,0 21 16,0-20-16,-21 20 0,21-21 15,0 21-15,0 1 0,0-1 0,0 0 16,0 1-16,-21-1 0,21 0 0,0 1 16,0 20-16,0-20 0,0-1 15,0 21-15,0 1 0,0-22 0,0 22 16,0-22-16,0 22 0,0-1 0,0-21 16,0 1-16,0 20 0,0-20 15,0-1-15,0-21 0,0 21 0,-21-20 16,21-1-16,-21 0 0,-1 0 15,1-21-15,0 0 0,-21 21 0,21-21 16,-22 0-16,1 0 0,-22 0 16,22 0-16,-21-21 0,20 0 0,-20 0 15,-1 0-15,22-1 0,-22 1 0,22-21 16,0 21-16,-1-22 0,22 1 16,-21 21-16,21-21 0,0-1 0,21 22 15,0 0-15,0-21 0,0 20 16,0 1-16,0 0 0,0 0 0,21 0 15,0 0-15,0-1 0,21 1 0,-20 0 16,20 0-16,0 0 16,1-22-16,20 22 0</inkml:trace>
  <inkml:trace contextRef="#ctx0" brushRef="#br0" timeOffset="35340.19">3408 4720 0,'0'-21'16,"0"42"-16,0-63 0,0 21 0,0 42 31,0 0-31,0 21 16,-21 1-16,21-1 16,-22 0-16,22 1 0,0-1 0,0 0 15,0 1-15,0-22 0,0 21 0,0-21 16,0 1-16,0-1 0,0 0 15,0 0-15,22-42 32,-1 0-32,-21 0 0,21-1 15,-21 1-15,21 0 0,-21 0 0,21-21 16,0 20-16,-21 1 0,0-21 0,22 21 16,-22 0-16,21-1 0,-21 1 15,21 21-15,0 0 16,-21 21-16,0 1 15,0-1-15,0 0 0,0 21 16,0-21-16,0 1 0,21 20 0,-21-21 16,0 0-16,21 0 0,-21 1 0,22-1 15,-1 0-15,0-21 0,21 21 16,-21-21-16,1 0 0,-1 0 16,21 0-16,-21-21 0,22 0 0,-22 21 15,0-21-15,21-1 0,-21 1 0,1 0 16,-1-21-16,0 21 0,-21-22 15,0 22-15,0-21 0,0-1 0,0 1 16,0 0-16,0-1 0,-21 1 0,0 21 16,-1-21-16,1 20 15,0 1-15,0 21 0,-21 0 0,20 0 16,1 0-16,0 0 0,0 0 0,0 21 16,0 1-16,-1-1 0,1 0 15,21 0-15,0 21 0,0-20 0,0-1 16,0 0-16,21 0 0,22 0 0,-22 0 15,0-21-15,21 0 0,-20 0 0</inkml:trace>
  <inkml:trace contextRef="#ctx0" brushRef="#br0" timeOffset="35819.93">4635 4424 0,'0'0'0,"0"-42"0,0-1 16,0 22-16,-21 21 15,0 0-15,0 0 16,0 21-16,21 0 0,-21 1 16,21 20-16,0-21 0,-22 21 0,22 1 15,0-1-15,-21 0 0,21 1 0,0-1 16,0 0-16,-21 22 0,0-22 0,0 1 16,0-1-16,21 0 15,-22 1-15,1-1 0,21-21 0,-21 21 0,0-20 16,0-1-16,21 0 0,0-42 31,0 0-15,0-1-16,0 1 0,21 0 0,0-21 15,0-1-15,0 1 0,22 21 0,-22-21 16,21-1-16,-21 22 0,22-21 16,-1 21-16,-21-1 0,22 22 0,-22 0 15,21 0-15,-21 0 0,0 0 0,1 0 16,-1 22-16,-21-1 0,0 0 15,0 0-15,0 0 0,0 22 0,0-22 16,0 0-16,0 21 0,0-21 0,-21 1 16,-1 20-16,1-21 0,21 0 0,-21 0 15,0 1 1,42-22 15,0 0-31,-21-22 0,21 1 0,1 0 16,-1 0-16</inkml:trace>
  <inkml:trace contextRef="#ctx0" brushRef="#br0" timeOffset="36172.72">4974 4932 0,'0'21'16,"0"0"0,21-21 15,0 0-31,1 0 0,-1 0 15,0 0-15,0-21 0,0 21 0,0-21 16,1 0-16,-1 21 0,0-21 0,0-1 16,-21 1-16,21 0 0,-21 0 0,0 0 15,0 0-15,0-1 0,0 1 16,-21 21 0,0 0-16,0 0 0,0 21 0,-1 1 15,1-1-15,0 21 0,0-21 16,0 22-16,21-22 0,-21 21 0,-1-21 15,22 22-15,-21-22 0,21 0 16,0 0-16,0 21 0,0-20 16,0-1-16,0 0 0,21-21 0,1 0 15,-1 0-15,0 0 0,0 0 16,0 0-16,0 0 0,22 0 0,-22 0 16,0 0-16,0-21 0,0 0 0,1 21 15</inkml:trace>
  <inkml:trace contextRef="#ctx0" brushRef="#br0" timeOffset="36559.5">5440 4826 0,'0'-21'0,"0"0"0,0 0 15,0-22 1,0 22-16,21 0 0,0 21 16,0 0-16,0 0 15,1 0-15,-1 0 0,0 21 0,0 0 16,0 0-16,0 1 0,1-1 0,-1 0 15,-21 21-15,21-21 0,-21 22 16,0-22-16,0 21 0,0-21 0,0 22 16,-21-22-16,0 0 0,-1 0 0,22 0 15,-21 1-15,0-1 0,21 0 16,-21-21-16,21-21 31,0 0-31,0-1 16,0 1-16,21-21 0,0 21 0,0-22 15,1 22-15,-1-21 0,0 0 0,21-1 16,-21 1-16,1 0 0,-1-1 16,21 22-16,-21 0 0,0 0 0,1 0 15,-1-1-15,0 22 0,0 0 0,0 0 16,-21 22 0,0-1-1,0 0-15</inkml:trace>
  <inkml:trace contextRef="#ctx0" brushRef="#br0" timeOffset="36899.55">6011 4995 0,'0'0'15,"43"22"1,-22-22-16,0 0 0,0 0 0,0 0 16,0 0-16,1-22 0,20 22 0,-21-21 15,0 0-15,0 0 0,22 0 0,-22 21 16,0-43-16,0 22 0,-21 0 15,21 0-15,-21 0 0,0-22 0,0 22 16,0 0-16,0 0 0,0 0 16,0 0-16,-21 21 0,0 0 0,0 0 15,0 0-15,0 0 0,-1 0 0,-20 21 16,21 21-16,0-21 0,-22 22 16,22-1-16,0-21 0,0 21 0,0 1 15,21-1-15,0 0 0,0-20 0,0 20 16,0-21-16,0 0 0,0 0 0,21 1 15,21-1-15,-21-21 16,1 0-16,-1 0 0,21 0 0,-21 0 16,0 0-16,22 0 0,-22-21 0,0 21 15,0-22-15,0 22 0,1-21 0,-1 0 16,0 0-16,0 21 0</inkml:trace>
  <inkml:trace contextRef="#ctx0" brushRef="#br0" timeOffset="37856.51">7789 4233 0,'0'0'0,"0"-21"16,-21 0-16,21 0 16,0 0-1,21 21-15,0 0 16,1 0-16,-1-21 0,0 21 0,21 0 16,1 0-16,-22 0 0,21-22 15,0 22-15,1 0 0,20 0 16,-20 0-16,-22-21 0,21 21 0,0 0 15,-20 0-15,-1 0 0,0 0 0,0 0 16,-42 0 15,0 0-31,0 0 0,-1 0 0,-20 0 16,21 0-16,-21 0 0,-1 0 0,22 0 16,-21 0-16,21 0 0,-1 0 15,1-21-15,0 21 0,0-21 16,0 21-16,0 0 0,-1 0 0,1 0 15,0 0 1,0 0-16,0 21 16,21 0-16,-21 0 15,-1 1-15,1-1 0,21 21 0,-21-21 16,0 22-16,21-1 0,-21 0 16,0 1-16,21-1 0,-22 0 0,1 1 15,0 20-15,0-21 0,0 22 0,0-1 16,-1 1-16,1-1 0,0 1 0,0-1 15,0-20-15,0 20 0,-1 1 16,22-22-16,0 0 0,0 22 16,0-22-16,0-21 0,0 22 0,0-1 15,22-21-15,-1 22 0,0-22 0,0 0 16,21 0-16,-20 0 0,20 0 0,-21-21 16,21 0-16,1 22 0,-1-22 15,0 0-15,1 0 0,-1 0 0,0-22 16,1 22-16,-1-21 0,-21 0 0,22 21 15,-22-21-15,21 0 0,-21 21 0,0-21 16,1-1-16,-22 1 0,0 0 0</inkml:trace>
  <inkml:trace contextRef="#ctx0" brushRef="#br0" timeOffset="39608.97">9144 4847 0,'21'0'16,"0"-21"-16,0 0 0,-21 0 15,22 0-15,-1-1 0,-21 1 0,21 0 16,0 0-16,-21 0 0,0 0 16,0-1-16,0 1 0,0 0 15,0 0-15,0 0 0,0 0 0,-21 21 16,0-22-16,0 22 0,-1 0 0,-20-21 15,21 21-15,-21 0 0,-1 0 0,1 21 16,0-21-16,-1 22 0,1-1 16,0 21-16,-1-21 0,1 22 0,0-1 15,-1 21-15,22-20 0,0 20 0,0 1 16,0-22-16,21 22 0,0-22 16,0 0-16,0 1 0,0-22 15,0 21-15,21-21 0,0 0 0,21-21 16,-21 0-16,22 0 0,-1 0 0,0 0 15,1 0-15,-1 0 0,0-21 0,22 0 16,-22 0-16,1-21 0,-1 20 16,0 1-16,-21-21 0,22 0 15,-22 20-15,0-20 0,0 0 0,0-1 16,-21 1-16,22 21 0,-22-21 0,0-1 0,0 22 16,0-21-16,0 21 0,0-1 15,-22 22 1,22 22-16,-21-1 15,0 0-15,21 21 0,0-21 0,0 22 16,-21-1-16,21 0 0,0 1 16,0-1-16,0 0 0,0-20 0,0 20 15,0 0-15,21-21 0,-21 1 0,21-1 16,0 0-16,1-21 0,-1 0 0,0 0 16,21 0-16,-21 0 0,22 0 15,-22 0-15,21 0 0,-21-21 0,22 0 16,-22-1-16,21 1 0,-21 0 15,1 0-15,-1 0 0,0-22 0,0 22 16,0-21-16,-21 21 0,0 0 0,0-22 16,0 22-16,0 0 0,0 0 15,-21 42 1,21 0-16,-21 0 0,0 0 16,21 1-16,-21 20 0,-1-21 0,22 21 15,-21-20-15,21-1 0,0 21 16,-21-21-16,21 0 0,-21-21 0,21 22 15,0-1-15,21-21 32,0 0-32,-21-21 0,21-1 15,1 22-15,-1-21 0,21-21 16,-21 21-16,0 0 0,1-1 0,-1-20 16,0 21-16,0 0 0,0 0 0,-21-1 15,21 22-15,-21 22 31,0-1-31,0 21 0,0-21 16,0 0-16,0 1 0,0 20 0,0-21 16,0 0-16,0 0 0,0 1 0,0-1 15,22-21-15,-22 21 0,21 0 16,0-21-16,0 0 0,0 0 0,0 0 16,1 0-16,-1 0 0,21 0 0,-21 0 15,0-21-15,22 21 0,-22-21 0,21 0 16,-21-1-16,22 1 0,-22-21 15,0 21-15,0 0 0,0-22 16,1 22-16,-22 0 0,0 0 0,21 0 16,-21-1-16,0 1 0,0 42 15,0 1 1,0-1-16,0 0 0,-21 0 0,21 21 16,-22-20-16,22-1 0,0 21 15,0-21-15,0 0 0,0 1 0,0-1 16,0 0-16,0 0 0,0 0 0,22-21 15,-1 0-15,0 0 0,0 0 16,0 0-16,0 0 0,22 0 16,-22 0-16,0-21 0,0 21 0,0-21 15,1 0-15,-1 0 0,0-1 16,0 1-16,-21 0 0,0 0 0,21 0 16,-21-22-16,21 22 0,-21 0 0,0 0 15,0 0-15,0 0 0,0 42 31,0 0-31,0 0 16,-21 0-16,0 22 0,0-1 0,21-21 16,-21 21-16,0 1 0,21-1 15,-22 0-15,1 1 0,0 20 0,0-20 0,21-1 16,-21 21-16,0-20 0,21 20 16,-22 1-16,22-22 0,0 22 15,-21-1-15,21-21 0,-21 22 0,0-22 16,21 22-16,-21-22 0,0 0 0,21 1 15,-22-1-15,1 0 0,0 1 0,0-22 16,0 21-16,0-21 0,-1 1 0,1-1 16,-21 0-16,-22 21 0,22-42 15,21 0-15,-21 0 0,-1 0 16,1 0-16,-22 0 0,22 0 0,0-21 16,-22 21-16,22-42 0,0 21 15,-22-1-15,22 1 0,21 0 0,-22-21 16,22 21-16,0-1 0,0 1 0,21 0 15,0 0-15,0-21 0,0 20 0,21 1 16,0-21-16,21 21 0,-20-22 0,20 1 16</inkml:trace>
  <inkml:trace contextRef="#ctx0" brushRef="#br0" timeOffset="40064.85">12213 4233 0,'0'0'0,"0"-21"16,21 21-16,-21-21 0,0 0 0,0 42 31,0 21-31,-21-20 0,21 20 16,-21 0-16,0 22 0,0-22 15,-1 22-15,1-22 0,0 21 0,21 1 16,-21-1-16,0 1 0,0-22 0,-1 1 16,22 20-16,0-21 0,0-20 0,0 20 15,0-21-15,0 0 0,0 0 16,0 1-16,22-22 16,-1-22-1,-21 1-15,0 0 0,0 0 0,0 0 16</inkml:trace>
  <inkml:trace contextRef="#ctx0" brushRef="#br0" timeOffset="40359.68">11938 4636 0,'0'0'0,"-21"-43"0,21 1 0,-21 0 15,21-1-15,0 1 0,0 0 0,0-1 16,0 1-16,21 21 0,0-22 16,0 22-16,21-21 0,-20 21 0,20-22 15,0 22-15,22 0 0,-22 21 0,0-21 16,22 21-16,-22 0 0,1 0 0,20 0 15,-42 21-15,22 0 0,-1 22 16,-21-1-16,0-21 0,-21 21 16,0 1-16,0-1 0,0 0 0,-21 1 15,-21-22-15,-1 21 0,1-21 0,0 22 16,-22-22-16,22 0 0,0 0 16,-22 0-16,22-21 0,21 22 0,-22-22 15,22 0-15,21 21 0,21-21 31,0 21-31,1-21 0,-1 0 16,21 0-16,-21 21 0,0-21 16</inkml:trace>
  <inkml:trace contextRef="#ctx0" brushRef="#br0" timeOffset="40832.5">12679 4826 0,'21'-21'0,"0"21"0,-21-21 15,21-22-15,-21 22 16,0 0-16,0 0 0,0-21 16,0 20-16,0 1 0,0 0 15,0 0-15,-21 21 16,0 0-16,0 0 16,-22 21-16,22-21 0,0 42 0,0-20 15,0-1-15,0 21 0,-1 0 16,1-20-16,0 20 0,0 0 0,21 1 15,0-22-15,0 21 0,0-21 0,0 0 16,0 1-16,0-1 0,0 0 16,21-21-16,0 0 0,0 21 0,1-21 15,-1 0-15,0 0 0,0 0 0,0-21 16,0 0-16,22 21 0,-22-21 0,0-1 16,0 1-16,0 0 0,1-21 0,-1 21 15,-21-1-15,21-20 0,-21 21 16,21-21-16,-21 20 0,0 1 0,0 0 15,0 0-15,0 0 0,0 42 32,0 0-32,0 0 0,0 0 0,0 1 15,0 20-15,0-21 0,0 0 16,0 0-16,0 22 0,0-22 0,0 0 16,0 0-16,0 0 0,21 1 15,0-22-15,1 0 0,-1 0 0,21 0 16,-21 0-16,0 0 0,22 0 0,-22 0 15</inkml:trace>
  <inkml:trace contextRef="#ctx0" brushRef="#br0" timeOffset="41080.29">13525 4551 0,'0'0'0,"0"-21"0,-21 21 15,0-21-15,-21 21 0,21 0 16,-1 0-16,1 21 0,-21 0 0,21-21 15,0 21-15,-22 21 0,22-20 0,0 20 16,0-21-16,0 21 0,21 1 0,0-22 16,0 21-16,0 1 0,0-22 15,0 21-15,0-21 0,0 22 0,21-22 16,0 0-16,0 0 0,0-21 0,0 21 16,1-21-16,20 0 0,-21 0 0,21 0 15,1 0-15,-22 0 0,21-21 0,1 21 16,-22-21-16,21 0 15,0 0-15</inkml:trace>
  <inkml:trace contextRef="#ctx0" brushRef="#br0" timeOffset="42495.07">13991 4106 0,'0'0'0,"21"-21"0,-21-21 0,0 21 15,-21 63 1,0-21-16,0 22 0,0-1 15,-1 21-15,1-20 16,0 20-16,0 1 0,-21-1 0,20 1 0,1-1 16,0-20-16,0 20 0,0 1 15,0-22-15,-1 0 0,22 1 0,-21-22 16,21 21-16,0-21 0,0 0 16,0 1-16,0-1 0,0-42 31,0-1-31,21 1 0,1 0 15,-22 0-15,21-21 0,21 20 0,-21-20 16,0 0-16,1 21 0,-1-22 16,0 22-16,21 0 0,-21 0 0,1 0 15,-1-1-15,0 22 0,0 0 0,0 0 16,-21 22 0,0-1-16,0 0 0,0 0 15,0 0-15,-21-21 16,0 21-16,0 1 0,0-22 0,-1 21 15,1-21-15,0 0 0,0 21 0,0-21 16,0 0-16,-1 0 0,1 0 0,0 0 16,0 0-16,0-21 15,21 42 17,0 0-32,0 0 15,0 0-15,0 1 0,0-1 0,0 0 0,0 0 16,0 0-16,0 0 0,21 1 15,0-1-15,0 0 0,0 0 16,1-21-16,-1 21 0,0 0 0,21-21 16,1 0-16,-1 0 0,21 0 0,-20 0 15,20 0-15,1 0 0,-1 0 0,1 0 16,-22 0-16,22-21 0,-1 0 16,-21 0-16,1 0 0,-1 0 0,0-1 15,-20 1-15,-1-21 0,21 21 0,-42-22 16,21 1-16,-21 21 0,0-21 0,0 20 15,0 1-15,0 0 0,0 0 16,-21 21-16,0-21 0,0 21 16,0 0-16,-22 0 0,22 0 0,-21 21 15,21 0-15,-22 0 0,1 0 16,21 1-16,-22 20 0,22-21 0,0 21 16,0-20-16,0-1 0,21 21 0,0-21 15,0 0-15,0 1 0,0-1 16,0 0-16,0 0 0,21 0 15,0-21-15,0 0 0,0 0 16,1 0-16,-1 0 0,0-21 0,21 21 16,-21-21-16,1 0 0,-1 0 15,0-1-15,21 1 0,-21 0 16,1 0-16,-22-21 0,21 20 0,0-41 16,0 42-16,-21 0 0,0-1 15,0 1-15,0 42 31,-21 1-31,21-1 0,0 0 16,-21 21-16,21-21 0,-21 1 0,21 20 16,0-21-16,0 0 0,0 0 0,0 22 15,0-22-15,0 0 0,0 0 16,0 0-16,21 1 0,0-22 16,0 0-16,21 0 0,-20 0 0,20 0 15,0 0-15,1 0 0,-1 0 0,21 0 16,-20 0-16,-1-22 0,22 22 15,-22-21-15,0 0 0,1 0 0,-1 0 16,-21-22-16,21 22 0,-20-21 16,-1 0-16,0-1 0,0 1 0,-21 0 15,0 20-15,0-20 0,0 21 0,0 0 16,-21 0-16,-21 21 0,20 0 0,1 0 16,-21 0-16,21 0 0,-22 0 15,1 21-15,21 0 0,-21 0 0,-1 0 16,22 22-16,0-22 0,-21 0 15,20 21-15,1-21 0,0 1 0,21-1 16,0 0-16,0 0 0,0 0 0,0 0 16,21-21-1,0 0-15,1 22 0,-22-1 16,21-21-16,0 21 0,-21 0 0,21 0 16,0 0-16,-21 1 0,0-1 0,0 21 15,0-21-15,0 22 0,0-22 0,0 21 16,0 0-16,0-20 0,0 20 0,-21 0 15,0 1-15,21-1 0,-21 0 16,0 1-16,-1-1 0,1 0 0,0 1 16,0-1-16,0 0 0,-22 43 15,22-43-15,0-21 0,0 22 16,0-1-16,21-21 0,-21 0 0,-1 1 16,1 20-16,0-21 0,21 0 15,21-42 1,0 0-1,1 21-15,-1-21 0,0 0 0,0-1 16,21-20-16,-20 21 0,20-21 16,-21 20-16,21-20 0</inkml:trace>
  <inkml:trace contextRef="#ctx0" brushRef="#br0" timeOffset="42892.35">15769 4995 0,'0'0'0,"21"-21"0,-21 0 16,0 0-16,0 0 16,0 0-16,21 21 15,-21-22-15,22 1 0,-1 21 16,-21-21-16,21 0 0,0 0 0,0 0 16,0 21-16,-21-22 0,22 1 0,-1 0 15,0 21-15,0-21 0,-21 0 0,0 0 16,21 21-16,-21-22 0,0 1 15,-21 21 1,0 0-16,0 0 16,0 21-16,-1-21 0,1 22 0,-21-1 15,21 0-15,0 21 0,-1-21 16,1 22-16,0-22 0,21 21 0,-21-21 16,21 22-16,0-22 0,0 21 0,0-21 15,0 1-15,21-1 0,0 0 0,0 0 16,1-21-16,-1 21 0,0-21 0,0 21 15,0-21-15,0 0 0,1 0 16,-1 0-16,0 0 0,0 0 0,0-21 16,-21 0-16,21 21 0,1-21 0,-22 0 15,21 21-15,0-21 0,-21-1 0,21 22 16</inkml:trace>
  <inkml:trace contextRef="#ctx0" brushRef="#br0" timeOffset="43236.18">16722 5101 0,'0'0'16,"0"21"-16,-22-21 0,1 0 15,0 0 1,21-21-16,0 0 15,0 0 1,0 0-16,21 21 16,-21-21-16,21 21 15,1 0 1,-1 21-16,-21 0 16,0 0-16,0 0 15,0 0-15,0 1 0,-21-1 0,-1 21 16,22-21-16,-21 0 0,0 1 0,-21-1 15,21 0-15,-1-21 0,-20 21 0,21 0 16,0-21-16,-22 0 0,22 0 0,0 0 16</inkml:trace>
  <inkml:trace contextRef="#ctx0" brushRef="#br0" timeOffset="44932.84">18373 4890 0,'0'0'0,"21"-22"0,0 22 0,0-21 16,0 21-16,0-21 0,1 0 15,-1 21-15,-21-21 0,0 0 0,0-1 16,0 1-16,0 0 0,21 21 16,-21-21-16,0 0 0,0 0 0,0-1 15,0 1-15,0 0 0,-21 0 16,0 0-16,-1 21 0,1-21 0,-21 21 15,21 0-15,-22 0 0,1 0 0,-21 0 16,20 0-16,-20 0 0,20 21 0,1 0 16,-21 0-16,20 21 15,22-20-15,-21-1 0,21 21 0,-1 0 16,1-20-16,21 20 0,0-21 0,0 0 16,0 0-16,0 1 0,0-1 0,0 0 15,21-21-15,1 0 0,-1 0 16,21 0-16,-21 0 0,22 0 0,-22 0 15,21-21-15,0 21 0,1-21 0,-1-1 16,0-20-16,-20 21 0,20 0 16,-21 0-16,21-22 0,-20 22 0,-1 0 15,-21-21-15,21 20 0,-21 1 16,0 0-16,21 0 0,-21 0 0,0 42 31,0 0-31,0 21 16,-21-20-16,21 20 0,0-21 0,0 21 15,0 1-15,0-22 0,0 21 0,0-21 16,0 1-16,21-1 0,0 0 16,-21 0-16,21 0 0,1-21 0,-1 0 15,21 0-15,-21 0 0,22 0 0,-22 0 16,21 0-16,0-21 0,1 21 0,-1-21 16,-21 0-16,22 0 0,-22-1 15,0 1-15,0-21 0,0 21 16,-21 0-16,0-22 0,0 22 0,0 0 15,0 0-15,0 0 0,0-1 0,0 44 32,0-1-32,-21 0 0,21 21 15,-21-21-15,0 22 0,21-1 0,-21-21 16,-1 22-16,22-22 0,-21 21 16,21-21-16,-21 0 0,21 1 0,-21-1 15,21 0-15,21-42 31,0 0-31,0 21 16,1-22-16,-22 1 0,21-21 0,0 21 16,0 0-16,0-22 0,0 22 15,1 0-15,-22-21 0,21 20 0,0 1 16,-21 0-16,21 21 0,0 0 16,-21 21-1,0 0-15,0 1 0,0-1 16,0 0-16,0 0 0,0 21 0,0-20 15,0-1-15,0 0 0,0 0 0,0 0 16,0 0-16,0 1 0,21-1 16,1-21-16,-1 0 0,0 0 15,0 0-15,0 0 0,0 0 0,1 0 16,20-21-16,-21-1 0,0 22 16,0-21-16,22 0 0,-22 0 15,0 0-15,0-22 0,0 22 0,22-42 16,-22 42-16,0-1 0,-21 1 15,0 0-15,21 0 0,-21 42 32,0 0-17,-21 22-15,21-22 0,0 0 0,-21 21 16,21-21-16,0 22 0,-21-22 0,21 0 16,0 0-16,0 22 0,21-22 15,0 0-15,0-21 0,0 0 16,1 0-16,20 0 0,-21 0 15,21 0-15,-20 0 0,20 0 0,-21 0 16,0-21-16,22 0 0,-22-1 0,0 1 16,0 0-16,0 0 0,0-21 15,-21 20-15,0-20 0,22 21 0,-22 0 16,21 0-16,-21-22 0,0 22 16,0 0-16,-21 42 31,21 0-31,-22 22 0,1-22 0,21 21 15,-21 0-15,0 1 0,21 20 0,-21-20 16,0 20-16,21-21 0,-22 22 0,1-22 16,21 22-16,-21-1 0,21 1 15,-21-1-15,21 1 0,-21-1 16,21 1-16,0-1 0,0 22 0,0-22 16,-21 1-16,-1-1 0,22 1 0,-21-22 15,0 22-15,0-22 0,0 0 0,-22 1 16,22-1-16,-21-21 0,-43 22 15,43-22-15,0 0 0,-1-21 16,1 0-16,0 0 0,-1 0 0,1-21 0,21 0 16,-22-1-16,1 1 0,0 0 15,21 0-15,-1 0 0,-20-22 0,42 22 16,-21 0-16,21 0 0,0-21 16,0 20-16,0 1 0,0 0 0,0-21 0,0 21 15,0-22-15,0 22 0</inkml:trace>
  <inkml:trace contextRef="#ctx0" brushRef="#br0" timeOffset="45514.51">21886 4551 0,'21'-21'0,"-42"42"0,42-63 0,-21 20 15,0 1-15,22 0 0,-22-21 0,0 21 16,0-1-16,0 1 0,-22 21 15,1 0-15,0 0 0,-21 0 16,21 0-16,-1 21 0,-20 22 16,0-22-16,21 21 0,-22 1 0,22-1 15,0 0-15,0 22 0,0-1 0,21-20 16,0 20-16,0-21 0,0 1 16,0 20-16,0-42 0,21 22 15,0-1-15,0-21 0,0 0 0,22 1 16,-1-1-16,0-21 0,1 0 0,-22 0 15,21 0-15,22 0 0,-22 0 0,0-21 16,1-1-16,-1 1 0,0-21 16,22 21-16,-22-22 0,0 22 0,1-21 15,-1 0-15,-21-22 0,22 22 0</inkml:trace>
  <inkml:trace contextRef="#ctx0" brushRef="#br0" timeOffset="46820.02">22627 4424 0,'0'0'0,"21"-64"0,-21 22 0,21 0 0,-21-1 16,0 1-16,0 21 0,0 0 0,0 0 15,0-1-15,-21 22 16,0 0-16,0 22 0,21 20 0,-21-21 16,0 21-16,-1 22 0,1-22 0,0 22 15,0-22-15,0 22 0,0-1 0,21 1 16,-22-22-16,22 21 0,-21-20 16,21-1-16,0 0 0,0 1 0,0-22 15,0 21-15,0-21 0,0 1 0,0-1 16,21 0-16,1 0 0,20-21 15,-21 0-15,0 0 0,22 0 16,-22 0-16,21-21 0,0 21 0,-20-21 16,20 0-16,0-1 0,1 22 15,-1-42-15,0 21 0,1 0 0,-22 0 16,21-22-16,-21 22 0,0-21 0,1 21 16,-1-22-16,-21 22 0,0-21 15,21 21-15,-21-1 0,0-20 0,0 21 16,0 0-16,0 0 0,0-1 15,-21 22-15,0 0 0,-1 0 16,1 0-16,0 22 0,0-22 0,-21 21 16,20 21-16,-20-21 0,21 0 0,0 22 15,-22-1-15,22 0 0,0-20 16,0 20-16,0 0 0,21-21 0,-21 22 16,21-22-16,0 0 0,0 0 15,0 0-15,21 1 0,0-22 16,0 0-16,0 0 0,0 0 0,1 0 15,-1-22-15,0 22 0,0-21 0,0 0 16,0 0-16,1 0 0,-1 0 16,0-22-16,0 22 0,-21-21 0,21-1 15,-21 22-15,21-21 0,-21 21 0,22 0 16,-22-1-16,0 1 0,0 42 31,0 22-31,0-22 16,-22 0-16,22 21 0,0-20 15,0 20-15,-21-21 0,21 21 0,0-20 16,0 20-16,0-21 0,0 0 16,0 0-16,0 1 0,0-1 0,21 0 15,1-21-15,-1 0 0,0 0 16,0 0-16,0 0 0,0 0 0,1 0 16,20-21-16,-21 21 0,21-21 0,1-1 15,-22 1-15,21-21 0,1 21 16,-22-22-16,21 22 0,-21-21 0,0 0 15,1-1-15,-1 22 0,0-21 16,-21 21-16,0-1 0,0 1 0,-21 21 31,0 21-31,21 1 0,-22-1 16,22 0-16,-21 0 0,21 0 0,0 22 16,0-22-16,0 0 0,0 21 0,0-21 15,0 1-15,0-1 0,21 0 16,1 0-16,-22 0 0,21 0 0,0 1 15,-21-44 17,-21 1-32,0 0 15,-1 0-15,1 0 16,0 21-16,21-21 0,-21 21 0,0 0 16,0 0-1,21 21 1,0 0-16,0 0 15,0 0-15,21 0 16,0-21-16,0 0 0,0 22 0,0-22 16,1 0-16,-1 0 0,0 0 0,0 0 15,21 0-15,-20 0 0,20 0 0,-21 0 16,21-22-16,1 1 0,-1 21 16,0-21-16,-20 0 0,20 0 15,-21 0-15,21-22 0,-20 22 0,-1 0 16,-21-21-16,0 20 0,21-20 0,-21 21 15,0 0-15,0 0 0,0-1 16,0 1-16,-21 21 16,0 0-16,-1 21 15,22 1-15,-21-1 0,21 0 16,0 0-16,0 21 0,0-20 16,0-1-16,0 21 0,0-21 0,21 0 15,-21 22-15,22-22 0,-22 0 0,21 0 16,-21 0-16,0 1 0,0-1 0,0 0 15,0 0-15,-21-21 16,-1 0-16,1 0 16,0 0-16,0 0 0,0 0 15,0 0-15,-1 0 0,1-21 16,21 0-16,0 0 16,0-1-16,21 1 15,1 0-15,-1 21 16,-21-21-16,21 0 0</inkml:trace>
  <inkml:trace contextRef="#ctx0" brushRef="#br0" timeOffset="47527.16">24680 3895 0,'21'0'16,"-21"-21"-16,43 21 16,-22 0-16,0 0 0,21-22 15,1 22-15,-22 0 0,21 0 0,1-21 16,-22 21-16,21 0 0,0 0 0,-20 0 15,-1 0-15,0 0 0,-21 21 32,-21 1-17,21-1-15,-21 21 0,-1-21 16,1 22-16,0-1 0,0 0 16,0 1-16,21-1 0,0 0 0,-21 1 15,21 20-15,-22-21 0,22 22 0,0-22 16,0 22-16,0-22 0,0 22 0,0-1 15,0-21-15,0 22 0,0-22 16,0 1-16,0 20 0,0-21 0,0-20 16,0 20-16,0 0 0,0-21 0,0 22 15,0-22-15,-42 0 0,21 0 0,0 0 16,-22-21-16,1 22 0,0-1 0,-1-21 16,-20 0-16,21 21 15,-1-21-15,1 0 0,-22 0 0,43 0 16,-21 0-16,0 0 0,20 0 0,1 0 15,0 0-15,0 0 0,0 0 16</inkml:trace>
  <inkml:trace contextRef="#ctx0" brushRef="#br0" timeOffset="47667.08">24278 5461 0,'0'0'15,"-21"0"-15,0 0 0,0 0 16,-1 0-16,1 0 16,0 0-16,0 0 0</inkml:trace>
  <inkml:trace contextRef="#ctx0" brushRef="#br0" timeOffset="56911.77">1312 296 0,'0'0'0,"21"0"0,-21-21 16,0 0-16,0 0 0,0 0 15,0 0-15,0-1 16,0 1-16,0 0 0,0 42 47,0 0-47,0 1 0,0 20 16,0 0-16,0 22 0,-21-22 0,0 64 15,21-64-15,0 22 16,0-22-16,-21 0 0,21 1 0,-21-1 15,21 0-15,0-20 0,0 20 16,0-21-16,0 0 0,0 0 16,0 1-16,0-44 31,0 1-31,0 0 0,0 0 16,21 0-16,0 0 0,-21-22 0,21 22 15,0-21-15,-21-1 0,22 1 16,-1 21-16,0-21 0,0-22 0,0 22 15,0-1-15,-21 1 0,22 0 16,-22-1-16,21 1 0,-21 21 0,0-21 16,0 20-16,0 1 15,0 42 1,0 1-16,-21 20 16,-1 0-16</inkml:trace>
  <inkml:trace contextRef="#ctx0" brushRef="#br0" timeOffset="85827.95">3746 8276 0,'0'-21'32,"0"0"-32,0 0 15,0 0-15,0-1 16,0 1-16,0 0 16,0 0-16,22 0 15,-22 0-15,0-1 0,0 1 16,0 0-1,0 0-15,0 0 0,0 0 16,63 21-16,-42 0 0,-42 0 31,21 21-15,-21-21-16,21 21 16,0 0-16,0 0 0,0 0 0,0 22 15,0-22-15,0 21 0,0 1 0,0-22 16,0 21-16,0 0 0,-21 1 15,21-1-15,0 0 0,-21 1 16,21-1-16,0 0 0,-22 1 0,22 20 16,0-20-16,0-1 0,0 0 0,0 1 15,0-1-15,0 0 0,0 1 16,0 20-16,0-42 0,0 22 0,0-1 16,0 0-16,0 1 0,0-1 0,0-21 15,0 21-15,0 1 0,0-22 0,0 21 16,0-21-16,0 1 0,0 20 15,0-21-15,0 0 0,0 0 0,0 1 16,0-1-16,0 0 0,0 0 16,0-42 31,0 0-47,0 0 0,0-1 15,0-20-15,0 21 0,0-21 0,22 20 16,-22-20-16,21 0 0,0-1 15</inkml:trace>
  <inkml:trace contextRef="#ctx0" brushRef="#br0" timeOffset="86953.32">6244 8086 0,'0'21'16,"0"0"-16,0 0 15,0 0-15,0 1 0,0 20 0,0-21 16,0 21-16,0-20 0,0 20 0,0 0 16,0-21-16,0 22 0,0-1 15,0 0-15,0-20 0,0 20 16,0 0-16,0 1 0,0-22 0,0 21 15,0 0-15,0 1 0,0-1 0,0 0 16,0 1-16,0-22 0,0 21 0,0 1 16,0-22-16,0 21 0,0-21 15,0 22-15,0-22 0,0 21 0,0-21 16,0 0-16,0 1 0,0-1 0,0 0 16,0 0-16,0 0 0,0 0 0,0 1 15,-21-22-15,21 21 0,0 0 0,0 0 16,0 0-1,0 0 1,0 1-16,-21-22 31,21 21-31,-21-21 32,-1 0-17,1 0-15,0 0 16,0 21-16,0-21 0,0 0 0,-1 0 15,1 0-15,0 0 0,-21 21 16,21-21-16,-22 0 0,-20 0 16,20 21-16,-20-21 0,-1 21 0,1-21 15,-22 0-15,22 0 0,-22 22 0,0-22 16,1 0-16,-1 0 0,0 0 0,1 0 16,-1 0-16,0 0 0,1 0 15,20 0-15,1 0 0,-22 0 0,22 0 16,-1 0-16,22-22 0,-22 22 0,1-21 15,20 21-15,1 0 0,0 0 0,-1-21 16,22 21-16,-21 0 0,21 0 16,0-21-16,-1 21 0,1 0 0,0 0 15,21-21-15,0 0 32,0-1-17,0 1-15,21 21 16,0-21-16,1 0 0,-22 0 0,21 0 15</inkml:trace>
  <inkml:trace contextRef="#ctx0" brushRef="#br0" timeOffset="87651.37">3852 7959 0,'-21'0'16,"21"21"-16,0 0 31,21-21-15,0 0-16,1 0 0,-1 21 0,0-21 15,21 0-15,-21 0 0,22 0 16,-22 0-16,21 21 0,1-21 0,20 0 15,-21 0-15,22 22 0,21-22 0,-1 0 16,1 0-16,0 0 0,-1 21 16,22-21-16,-21 0 0,21 0 0,-22 0 15,1 0-15,0 0 0,-1 0 0,1 21 16,0-21-16,-22 0 0,1 0 16,-22 0-16,21 0 0,-20 0 15,-22 0-15,21 0 0,-21 0 0,1 21 16,-1-21-16,0 0 15,-42-21 157,0 21-156,-1-21-16,1 21 0,0 0 0</inkml:trace>
  <inkml:trace contextRef="#ctx0" brushRef="#br0" timeOffset="88139.79">5143 7641 0,'0'0'0,"0"-21"0,0 0 0,0 0 15,0 0-15,0-1 16,-21 22 0,0 22-1,21-1-15,0 0 0,0 0 0,-21 0 16,21 22-16,-21-1 16,21 0-16,0 22 0,0-1 0,-21 1 0,-1 20 15,22 1-15,-21 0 0,21-1 16,0 22-16,-21-21 0,21 21 0,-21-22 15,21 22-15,-21 0 0,21-21 16,0-1-16,0 22 0,0-21 0,0-22 16,-21 22-16,21 0 0,-22-22 0,22 22 15,0-22-15,0 1 0,0-1 0,-21 1 16,21-22-16,0 1 0,-21-1 16,21 0-16,0 1 0,0-22 0,-21 21 15,21-21-15,0 0 16,0-42 15,0 0-15,21 0-16,-21 0 0,21 0 0,-21-1 15,0-20-15,21 0 0,-21-1 0,0 22 16</inkml:trace>
  <inkml:trace contextRef="#ctx0" brushRef="#br0" timeOffset="88555.55">4191 8530 0,'0'0'0,"-21"0"0,21-21 15,-64 21 1,43 0-16,0 0 15,42 0 1,0 0-16,0 0 16,22 21-16,-1-21 0,22 0 15,-1 0-15,1 0 0,20 0 0,22 0 16,-21 0-16,21 0 0,-1 0 16,1 0-16,0 0 0,0 0 0,21 21 15,-21-21-15,0 0 0,-22 0 16,1 0-16,0 0 0,-1 0 0,-41 0 15,20 0-15,-42 0 0,22 0 0,-22 0 16,0 0-16,0 0 16,0 0-16,0 0 31,1 0-31,-22-21 16,21 21-1,-21-21-15</inkml:trace>
  <inkml:trace contextRef="#ctx0" brushRef="#br0" timeOffset="89351.8">6413 6541 0,'0'0'0,"0"-22"0,22 1 0,-22 0 0,-22 21 46,1 21-46,21 22 0,-21-22 0,0 21 16,0 0-16,0 1 0,-1-1 0,22 22 16,-21-22-16,0 21 0,-21 1 15,42-22-15,-21 22 0,-1-22 0,1 22 16,0-22-16,0 0 0,21 1 0,-21-22 16,21 21-16,0-21 0,0 0 0,0 1 15,0-44 16,0 1-31,0 0 0,0-21 16,0-1-16,0 1 0,21 0 16,0-1-16,0 1 0,-21-21 15,21 20-15,1-20 0,-1 20 0,0-20 16,0 21-16,0-1 0,0 1 0,1 0 16,-1 20-16,0 1 0,-21 0 15,21 0-15,0 21 0,0 0 0,1 0 16,-1 0-16,0 21 0,-21 0 0,21 0 15,0 1-15,0 20 0,-21-21 0,0 21 16,0 1-16,22-1 16,-22 0-16,21 1 0,-21-1 0,0-21 15,0 22-15,0-1 0,0-21 0,0 21 16,0-20-16,0-1 0,0 0 0,0 0 16,0 0-16,0 0 15,-21-21 16,-1-21-31,1 0 0,0 21 16,0-21-16,0 0 0</inkml:trace>
  <inkml:trace contextRef="#ctx0" brushRef="#br0" timeOffset="89555.69">6138 7006 0,'21'0'31,"1"0"-31,-1-21 0,0 21 0,21 0 16,-21 0-16,22-21 0,-1 21 16,-21 0-16,22 0 0,-1-21 0,0 21 15,1 0-15,-22 0 0,0 0 0,0 0 16,0 0-16,-21 21 16,-21-21-1,0 21-15,0-21 0</inkml:trace>
  <inkml:trace contextRef="#ctx0" brushRef="#br0" timeOffset="90268.99">3196 13462 0,'0'0'15,"0"-21"-15,0 0 0,21 21 0,-21-21 16,0 42 15,0 0-31,-21 21 16,21 1-16,0-1 0,0 0 15,0 22-15,0-1 0,0 22 0,0-22 16,0 1-16,0 21 0,-21-22 0,21 22 16,-21-22-16,21 22 0,0-22 15,-21 1-15,21-1 0,0 1 0,0-22 16,0 1-16,0-1 0,0 0 0,0-21 15,0 1-15,0-1 0,0 0 16,21-21-16,0 0 16,-21-21-16,0 0 0,0-1 15,0-20-15,0 0 16,0-1-16</inkml:trace>
  <inkml:trace contextRef="#ctx0" brushRef="#br0" timeOffset="90937.68">3281 13526 0,'0'-22'16,"0"44"-16,-21-44 0,-1 1 0,22 0 0,-21 0 15,21 0 1,21 21 0,1 0-16,20 0 0,0 0 15,1 0-15,20-21 16,1 21-16,20 0 0,1 0 0,0 0 15,20 0-15,1-22 0,0 22 0,0 0 16,21 0-16,0 0 0,0-21 16,0 21-16,-21 0 0,21 0 0,-21 0 15,-1 0-15,-20-21 0,0 21 0,-1 0 16,-20 0-16,-1 0 0,1 0 16,-22 0-16,1 0 0,-22 0 0,0 0 15,0 0-15,0 0 0,-21 21 31,0 0-15,0 1-16,0-1 0,0 0 16,0 21-16,0-21 0,-21 22 0,0-1 15,21 0-15,-21 1 0,0 20 0,21-20 16,-22 20-16,22-21 0,-21 22 16,0-1-16,21-20 0,0 20 0,0-20 15,0 20-15,0 1 0,0-1 0,0-21 16,0 22-16,0-22 0,0 22 0,0-22 15,0 0-15,0 1 0,21-1 16,-21-21-16,0 22 0,0-22 0,0 21 16,0-21-16,-21 0 0,0 1 15,0-1-15,0 0 0,-22-21 16,1 21-16,21-21 0,-43 0 16,22 0-16,-22 0 0,1 21 0,-22-21 15,-21 0-15,1 0 0,-1 0 0,-21 0 16,-21 0-16,21-21 0,-22 21 0,1-21 15,21 21-15,-21-21 0,21 21 16,21-21-16,0-1 0,22 22 0,-1 0 16,22-21-16,-1 21 0,22 0 0,-1 0 15,22-21-15,-21 21 0,21 0 16,21-21-16,0 0 16,0 0-16,0-1 0,21 1 15,0 0-15,21 0 0,-20 0 16</inkml:trace>
  <inkml:trace contextRef="#ctx0" brushRef="#br0" timeOffset="91356.45">4212 13187 0,'-21'-21'0,"42"42"0,-42-63 0,0 42 0,21-22 16,-21 22-16,-1 0 16,1 0-16,0 22 0,21-1 15,-21 21-15,21 0 0,-21 1 0,21 20 16,0 1-16,-21 20 0,21 1 16,0 0-16,-22 21 0,22-22 0,0 22 15,0 0-15,0 21 0,0-21 0,0 21 16,0-21-16,0-1 0,0 1 15,0 0-15,0 0 0,0 0 0,0 0 16,0-1-16,0 1 0,0-21 16,0 0-16,0-1 0,0 1 0,-21 0 15,21-22-15,-21 22 0,0-22 16,21 1-16,-21-22 0,21 0 0,-21 1 16,-1-1-16,22-21 0,-21 22 0,21-22 15,-21 0-15,0-21 16,21-21-1,0 0-15,0-1 0,0-20 16,0 0-16,0-1 0,21 1 0</inkml:trace>
  <inkml:trace contextRef="#ctx0" brushRef="#br0" timeOffset="91732.74">2879 14711 0,'0'0'0,"-22"-21"0,1 21 0,21-21 16,0-1-16,21 22 16,1 0-16,-1-21 0,21 21 15,0 0-15,22 0 0,-1 0 0,22 0 16,0-21-16,21 21 0,21 0 0,-22 0 15,22-21-15,22 21 0,-1 0 16,-21-21-16,42 21 0,-21 0 16,0-21-16,-21 21 0,0 0 0,0 0 15,0 0-15,-21 0 0,-21 0 0,0 0 16,-1 0-16,-20-22 0,-22 22 16,0 0-16,1 0 0,-22 0 0,21 0 15,-42-21-15,21 21 0,1 0 0,-1 0 16,-21-21-16,0 0 15,0 0 1,0 0-16,0-1 0,-21 22 16</inkml:trace>
  <inkml:trace contextRef="#ctx0" brushRef="#br0" timeOffset="92683.71">5905 12340 0,'0'-21'0,"0"42"0,0-21 31,0 21-15,0 22-16,0-22 0,0 0 16,-21 0-16,21 22 0,0-22 0,-21 21 15,0-21-15,0 22 0,21-22 0,-21 21 16,21-21-16,0 0 0,-22 1 16,22-1-16,0 0 0,0 0 15,0-42 16,0 0-31,0 0 0,0-1 16,0 1-16,0 0 0,0 0 0,0 0 16,0-22-16,0 22 0,0 0 0,0-21 15,0 21-15,22-22 0,-1 22 16,-21 0-16,21-21 0,0 20 16,-21 1-16,21 0 0,0 0 0,1 0 15,-1 21-15,0-21 0,0 21 0,21 0 16,-20 0-16,-1 0 0,0 0 0,0 0 15,0 0-15,0 0 0,1 0 16,-22 21-16,0 0 0,0 0 0,0 0 16,0 0-16,0 1 0,0-1 15,-22 0-15,1 0 0,0 0 16,-21-21-16,21 21 0,-1-21 16,1 22-16,0-22 0,0 0 0,0 0 15,0 0-15,42 0 31,0 0-31,0 0 16,0-22-16,0 22 0,22 0 0,-22 0 16,0 0-16,21 0 0,-20 0 0,20 0 15,-21 22-15,0-22 0,22 21 0,-22 0 16,0-21-16,0 21 0,0 0 16,-21 0-16,0 1 0,0-1 0,0 0 15,0 0-15,-21 0 0,0 0 0,-21 1 16,20-1-16,-20 0 0,0 0 0,-1 0 15,1-21-15,0 21 16,-1-21-16,1 22 0,0-22 0,21 0 16,-22 0-16,22 0 0,0 0 0,0 0 15,0 0-15,-1 0 0,1 0 0,0 0 16,0-22 0,0 22-16,21-21 15,0 0-15,-21 21 0,21-21 0</inkml:trace>
  <inkml:trace contextRef="#ctx0" brushRef="#br0" timeOffset="93731.2">5715 9567 0,'0'-21'0,"0"42"0,0-63 16,0 63 15,-21 0-16,21 22-15,-21-22 0,-1 21 16,1-21-16,21 22 0,-21-1 16,0 0-16,0 1 0,0-1 0,21-21 15,0 22-15,0-1 0,-22-21 0,22 21 16,0-20-16,0-1 0,0 0 16,0 0-16,0 0 0,0 0 0,22 1 15,-1-22-15,0 21 0,0-21 16,0 21-16,0-21 0,22 21 0,-1-21 15,-21 0-15,22 21 0,-1-21 16,0 0-16,22 0 0,-22 0 0,0 0 16,22 0-16,-1 0 0,-20 0 0,20 0 15,1 0-15,-1 0 0,1 0 16,-1 0-16,1-21 0,-1 21 16,-20 0-16,-1 0 0,0-21 0,-21 21 15,1 0-15,-1 0 0,-21-21 0,21 0 16,-21-1-16,0 1 15,-21 21-15,0 0 16,-1-21-16,1 21 0,0 0 0,0 0 16,-21 0-16,20-21 0,1 21 0,0 0 15,0 0-15,0 0 0,0 0 0,21-21 47,21 21-47,0 0 0,21-21 0,-21 21 16,22 0-16,-22 0 0,21 0 15,-21 0-15,22 0 0,-22 0 16,0 0-16,0 0 0,0 21 0,-21 0 16,0 0-16,-21 0 15,0 0-15,0 1 0,0-1 0,-22 21 16,22-21-16,-21 0 0,0 1 16,20 20-16,-20-21 0,21 0 0,0 0 15,0 1-15,-1-22 0,1 21 0,21 0 16,-21 0-16,21 0 0,0 0 15</inkml:trace>
  <inkml:trace contextRef="#ctx0" brushRef="#br0" timeOffset="94279.88">7853 9504 0,'0'0'0,"0"-42"0,21 20 0,-21 1 0,0 0 15,0 0-15,0 0 16,0 0-16,-21 21 16,0 0-16,-22 0 0,22 0 0,0 21 15,0 0-15,0 0 0,-1 0 16,1 22-16,0-1 0,0 0 0,0 1 16,0-1-16,21 0 0,0 22 0,0-22 15,0 0-15,0 1 0,0-22 0,0 21 16,0-21-16,0 22 0,0-22 15,21 0-15,0 0 0,0-21 16,0 21-16,0-21 0,1 0 0,-1 22 0,0-22 16,0 0-16,0 0 0,22 0 0,-22 0 15,0-22-15,0 1 16,0 21-16,22-42 0,-22 21 0,0 0 16</inkml:trace>
  <inkml:trace contextRef="#ctx0" brushRef="#br0" timeOffset="94531.74">8318 9356 0,'0'0'0,"0"-21"0,0-1 16,0 1-16,0 0 0,0 0 0,0 42 31,0 0-31,0 22 16,0-22-16,-21 21 0,0 0 15,21 1-15,0-1 0,-21 0 16,21 1-16,-21-1 0,21 0 0,-21 1 15,21-1-15,0 0 0,0-20 0,0-1 16,0 0-16,0 0 0,0 0 16,0 0-16,0 1 15,21-22-15,0 0 16,0-22-16,0 22 16</inkml:trace>
  <inkml:trace contextRef="#ctx0" brushRef="#br0" timeOffset="95663.46">8699 9737 0,'0'0'0,"0"-21"15,22-1-15,-22 1 0,0 0 0,0 0 16,0 0-16,0 0 16,0-1-16,-22 22 0,1 0 15,0 0-15,0 0 0,0 0 16,0 0-16,-1 22 0,1 20 15,0-21-15,0 0 0,0 22 0,0-22 16,-1 21-16,1-21 0,21 22 0,0-22 16,-21 0-16,21 0 0,0 0 15,0 0-15,0 1 0,0-1 0,21-21 16,0 0 0,1 0-16,-1 0 0,0 0 0,0 0 15,0-21-15,0-1 0,1 22 0,-1-21 16,0 0-16,0 0 0,0-21 0,0 20 15,1 1-15,-22-21 0,0 21 16,21 0-16,-21-1 0,21 1 0,-21 0 16,0 0-16,0 42 31,0 0-31,0 0 0,0 1 16,0-1-16,0 21 0,0-21 0,0 0 15,-21 1-15,21-1 0,0 0 16,0 0-16,0 0 0,0 0 0,0 1 15,0-1-15,21-21 16,0 0-16,0 0 16,0 0-16,22 0 0,-22 0 15,0-21-15,0-1 0,22 1 0,-22 0 16,21 0-16,-21 0 0,0 0 0,22-22 16,-22 22-16,0 0 0,0-21 15,0 20-15,1 1 0,-22 0 0,21 0 16,-21 0-1,-21 21 1,-1 21-16,1-21 0,21 21 0,0 0 16,-21 0-16,21 1 0,0-1 15,0 0-15,0 0 0,0 0 0,0 0 16,0 1-16,0-1 0,21 0 0,-21 0 16,0 0-16,21-21 0,-21 21 15,22 1-15,-1-22 16,-42 0 15,-1 0-31,22-22 0,-21 22 16,0-21-16,0 21 0,0-21 15,0 0 1,-1 21-16,22 21 16,0 0-1,0 0-15,0 1 16,22-22-16,-1 21 15,0-21-15,0 0 0,0 0 16,0 0-16,1 0 0,-1 0 0,21 0 16,-21 0-16,0-21 0,1 21 0,20-22 15,-21 22-15,21-21 0,-20 0 0,20 0 16,-21 0-16,21 0 16,-20-1-16,-1-20 0,-21 21 0,0 0 15,0 0-15,0-1 0,0 1 0,0 0 16,-21 21-1,-1 0-15,1 0 0,21 21 16,-21 0-16,21 1 16,-21-1-16,21 0 0,0 0 0,0 0 15,0 0-15,0 1 0,0-1 0,0 0 16,0 0-16,0 0 0,0 0 0,21-21 16,-21 22-16,0-1 0,0 0 0,21-21 15,-21 21-15,0 0 16,-21-21-1,0 0-15,0 0 16,0 0-16,-1 0 0,1 0 16,0 0-16,21-21 0,0 0 31,0 0-15,21 21-16,0 0 0</inkml:trace>
  <inkml:trace contextRef="#ctx0" brushRef="#br0" timeOffset="96244.35">10499 9525 0,'0'0'16,"0"-21"-16,0 0 0,0 0 0,0-1 15,0 1-15,0 0 16,0 42-1,-22-21-15,22 21 0,0 22 16,0-22-16,-21 21 0,21-21 16,-21 22-16,21-1 0,0 0 0,0 1 15,-21-1-15,21 0 0,-21-20 0,21 20 16,-21-21-16,21 21 0,0-20 16,0-1-16,-22 0 0,22 0 0,-21-21 15,21 21-15,-21-21 16,21-21-1,0 0-15,0 0 16,0 0-16,0-1 0,0 1 0,0-21 16,21 21-16,-21-22 0,21-20 0,1 21 15,-1-1-15,21-20 0,-21 20 16,0 1-16,22 0 0,-22-1 16,21 1-16,-21 21 0,22 0 0,-22 0 0,21-1 15,-21 22-15,1 0 0,-1 0 0,0 22 16,0-1-16,0 0 0,-21 0 15,0 21-15,21-20 0,-21 20 16,0 0-16,0 1 0,0-1 0,0 0 16,0 1-16,0-1 0,0 0 0,0-21 15,0 22-15,0-22 0,0 0 0,0 0 16,0 0-16,0 1 0,-21-1 0,21 0 16,0 0-16,-21-21 31,21-21 0,-21 0-15,21 0-16,-21 21 0</inkml:trace>
  <inkml:trace contextRef="#ctx0" brushRef="#br0" timeOffset="96484.23">10329 9779 0,'0'0'0,"0"-21"15,0 0 1,21 21-16,1 0 0,20 0 16,-21-21-16,21 21 0,-20 0 0,20 0 15,0 0-15,1-22 0,-1 22 0,-21 0 16,21 0-16,1 0 0,-1 0 16,-21 0-16,0 0 0,1 0 15,-1 0-15,-42 0 47,-1 22-47,1-22 16</inkml:trace>
  <inkml:trace contextRef="#ctx0" brushRef="#br0" timeOffset="97607.52">4826 15198 0,'21'-21'0,"-42"42"15,63-64-15,-42 1 0,21 21 0,-21 0 0,22 21 16,-22-21-16,0-1 0,0 44 31,0-1-15,0 0-16,-22 21 0,22-21 0,-21 22 15,0-1-15,0 0 0,0 1 16,21-1-16,-21 0 0,-1 22 0,1-22 16,0 1-16,0-1 0,21 0 0,-21 1 15,21-22-15,-21 21 0,21-21 16,0 22-16,0-22 0,0 0 0,0 0 15,0 0-15,0 0 0,21-21 16,0 0-16,0 0 0,0 0 16,0 0-16,22 0 0,-22 0 0,0 0 15,21 0-15,1 0 0,-22 0 16,21 0-16,1 0 0,-1 0 0,0 0 16,1 0-16,20 0 0,-21-21 15,22 21-15,-1 0 0,1 0 0,-1 0 16,-20 0-16,20 0 0,-20 0 0,-1 0 15,0 0-15,-21 0 0,1 0 16,-1 0-16,0 0 0,-21-21 31,-21 21-15,0-21-16,-1 0 0,1 21 16,21-21-16,-21 21 0,21-22 15,0 1 1,-21 21-16,21-21 0,21 21 31,0 0-31,0 21 16,1 0-16,-22 1 15,0-1-15,0 0 0,0 0 16,0 0-16,-22 0 0,1 1 0,0 20 16,0-21-16,-21 0 0,20 22 0,-20-22 15,0 0-15,21 0 0,-22 0 16,1 22-16,21-43 0,-22 21 15,22 0-15,0 0 0,42-21 32</inkml:trace>
  <inkml:trace contextRef="#ctx0" brushRef="#br0" timeOffset="98080.24">7070 15409 0,'0'0'15,"21"-63"1,-42 63 0,-1 0-16,1 0 0,0 0 0,0 21 15,-21 0-15,20 0 0,-20 1 16,21 20-16,-21 0 0,20 1 0,1-1 15,0 0-15,0-21 0,0 22 0,0-1 16,21 0-16,0 1 0,0-1 0,0 0 16,0-20-16,0 20 0,21-21 15,0 21-15,0-20 0,0-1 0,0 0 16,22-21-16,-22 21 0,21-21 0,-21 0 16,22 0-16,-1 0 15,-21 0-15,22-21 0,-22 0 0,21 0 0,0-1 16,-20 1-16,20-21 0,-21 21 15,21-22-15</inkml:trace>
  <inkml:trace contextRef="#ctx0" brushRef="#br0" timeOffset="99389.07">7705 15219 0,'0'0'0,"0"-42"0,0 20 0,0 1 16,0 0-16,0 42 31,0 0-31,0 22 0,-22-22 0,1 42 15,0-20-15,21-1 0,-21 0 0,0 22 16,0-22-16,-1 22 0,1-22 16,0 0-16,21 1 0,-21-1 15,0 0-15,21 1 0,0-1 0,0 0 16,0-20-16,0-1 0,0 21 16,0-21-16,0 0 0,21-21 15,0 0-15,0 0 16,0 0-16,22 0 0,-22-21 0,0 0 15,21 0-15,-20 0 0,20 0 16,-21-1-16,21 1 0,1 0 16,-22 0-16,21 0 0,1 0 0,-22-1 15,0 1-15,21 21 0,-21-21 0,1 0 16,-1 0-16,-21 0 0,0-1 0,21 1 16,-21 0-16,0 0 15,0 0-15,0 0 16,-21 21-16,0 0 15,-1 0-15,1 0 0,0 21 0,-21 0 16,21 0-16,-1 0 0,1 0 0,-21 1 16,21 20-16,0-21 0,-1 0 0,1 22 15,0-22-15,0 0 0,21 0 16,0 0-16,0 0 0,0 1 0,0-1 16,0 0-16,21-21 15,0 0-15,0 0 0,1 0 16,-1 0-16,0-21 0,0 0 15,0-1-15,0 1 0,1 0 0,-1 0 16,21 0-16,-21-22 0,0 22 0,-21-21 16,22 21-16,-1 0 0,0-22 15,-21 22-15,0 0 0,0 42 32,0 0-32,0 0 0,0 1 15,0 20-15,-21-21 0,21 0 16,0 0-16,-21 22 0,21-22 0,0 0 15,0 0-15,0 0 0,0 1 0,0-1 16,21 0-16,0-21 0,0 0 16,-21 21-16,21-21 0,0 0 15,22 0-15,-22 0 0,0-21 0,21 0 16,-20 21-16,20-21 0,-21-1 0,21-20 16,1 21-16,-22 0 0,21 0 15,-21-22-15,1 22 0,-1 0 0,-21-21 16,21 20-16,-21 1 0,0 0 15,-21 21-15,0 0 0,-1 0 16,1 0-16,0 21 0,0-21 16,21 21-16,0 1 0,0-1 0,0 0 15,0 0-15,0 0 0,0 0 0,0 22 16,0-22-16,21 0 0,0 0 16,0-21-16,-21 21 0,22 1 15,-1-1-15,0-21 0,0 21 16,-42-21 15,21-21-31,-21 0 0,0 21 16,-1-22-16,1 22 0,0-21 0,0 21 15,0 0-15,0 0 16,-1 0-16,22 21 16,0 1-16,0-1 15,0 0-15,22-21 0,-1 21 16,0 0-16,0-21 15,0 0-15,0 0 0,1 0 16,20 0-16,-21 0 0,21 0 0,-20 0 16,20 0-16,-21-21 0,21 0 0,1 0 15,-1 0-15,0-1 0,1 1 16,-1 0-16,0 0 0,-20-21 0,-1 20 16,0-20-16,-21 21 0,0-21 0,0 20 15,0 1-15,0 0 0,0 0 0,0 0 16,0 0-16,-21 21 0,0 0 15,-1 0-15,1 21 16,21 0-16,0 0 0,0 0 0,0 0 16,0 1-16,0 20 0,0-21 15,0 0-15,0 22 0,0-22 0,0 0 16,0 21-16,0-21 0,0 1 16,0-1-16,0 0 0,0 0 0,0 0 15,0 0-15,0 1 16,-21-22-16,0 0 15,0 0-15,0 0 0,-1 0 16,1 0-16,21-22 16,0 1-16,0 0 15,0 0-15,21 0 0</inkml:trace>
  <inkml:trace contextRef="#ctx0" brushRef="#br0" timeOffset="100643.83">10266 15473 0,'0'-21'0,"0"42"0,0-63 0,0 20 16,0-20 0,-21 42-16,-1 0 0,1 0 0,0 21 15,21 0-15,-21 1 0,21-1 16,-21 0-16,0 21 0,21-21 0,0 22 15,-22-1-15,1-21 0,0 22 16,21-1-16,0 0 0,-21-21 0,0 22 16,21-22-16,0 21 0,0-21 0,-21 1 15,21-1-15,0 0 0,0 0 16,0 0-16,0 0 16,0-42-1,0 0-15,0 0 16,0 0-16,0 0 0,0-22 15,21 22-15,-21-21 0,0-1 0,21 22 16,-21-21-16,21 0 0,0-1 16,-21 1-16,21 0 0,1-1 0,-1 1 0,0 21 15,-21 0-15,21-22 16,0 22-16,0 0 0,-21 0 0,22 21 16,-1-21-16,0 21 0,0 0 0,0 0 15,0 0-15,1 0 16,-22 21-16,21 0 15,-21 0-15,0 0 0,0 0 0,0 1 16,0 20-16,0-21 0,-21 0 0,-1 0 16,1 1-16,0-1 0,0 0 0,0 0 15,-22 0-15,22-21 0,0 21 16,0-21-16,0 0 0,21 22 16,-21-22-16,42-22 46,0 22-46,0 0 0,0 0 16,0 0-16,22 0 0,-22 0 0,0 0 16,0 0-16,0 0 0,1 0 0,-1 0 15,0 0-15,0 22 0,-21-1 16,21 0-16,-21 0 16,0 0-16,0 0 0,0 1 0,0-1 15,0 0-15,-21 0 0,0 0 16,0 0-16,21 1 0,-21-22 15,-22 21-15,22-21 0,0 21 0,0-21 16,-22 21-16,22-21 0,0 0 16,-21 0-16,21 21 0,-1-21 0,1 0 15,0 0-15,0 0 16,0 0-16,0 0 16,21-21 15,-22 21 31,22-21 282,0 0-328,0 0-1,0-1-15,22 1 0</inkml:trace>
  <inkml:trace contextRef="#ctx0" brushRef="#br0" timeOffset="103979.66">11218 9567 0,'0'22'16,"-21"-22"-16,42 0 62,0 0-46,-21-22-16,22 22 0,-1 0 0,0 0 16,0 0-16,0 0 0,0 0 0,1 0 15,-1 0-15,21 0 0,-21 0 0,0 0 16,22 0-16,-22 0 0,0 0 15,21 0-15,-20 0 0,20 22 16,-21-22-16,21 21 0,-20-21 0,20 21 16,-21-21-16,21 21 0,1 0 0,-1 0 15,0-21-15,-20 22 0,20-1 0,0 0 16,1 0-16,-1 0 0,0 0 16,1 1-16,-22-1 0,21 0 0,0 0 15,-20 0-15,-1 0 0,21 22 0,-21-22 16,0 0-16,1 0 0,20 22 0,-21-22 15,0 0-15,0 21 0,22-21 0,-22 22 16,0-1-16,21 0 16,-20 1-16,20-1 0,0 22 0,-21-22 0,22 0 15,-1 22-15,0-22 0,-20 22 16,20-22-16,0 21 0,1 1 0,-22-22 16,21 22-16,0-1 0,-20 1 0,-1-1 15,21 1-15,-21-1 0,0 1 16,22-1-16,-22 1 0,0-1 0,0 1 15,0-1-15,-21 22 0,22-22 0,-1 1 16,-21 21-16,0-22 0,0 1 0,21 20 16,-21-20-16,0-1 0,0 1 15,0-1-15,-21 22 0,0-22 0,-1 1 16,1 21-16,0-22 0,0 1 16,0-1-16,-22 1 0,22-1 0,0 1 15,-21-1-15,21 1 0,-22-1 0,22 1 16,-21-1-16,21 22 0,-22-22 15,22 1-15,-21-1 0,21 1 0,-22-1 16,1 1-16,21-22 0,-22 22 0,1-1 16,21 1-16,-21-22 0,-1 21 15,1 1-15,0-1 0,-1-20 0,1 20 16,0 1-16,-1-22 0,1 0 0,0 22 16,-22-22-16,22 1 0,-22-1 0,22 0 15,0 1-15,-22-1 0,22 0 16,-22 1-16,22-22 0,0 21 15,-22 0-15,22 1 0,-1-1 0,1-21 16,0 22-16,-1-22 0,1 21 0,21 0 16,-21-20-16,-1-1 0,22 21 15,-21-21-15,-1 22 0,22-22 0,-21 0 16,21 0-16,0 0 0,-22 22 16,22-22-16,0 0 0,0 0 0,0 0 15,-1 0-15,1 1 0,0-1 0,0 0 16,0 0-16,0 0 0,-1 0 0,22 1 15,-21-22-15,21 21 0,-21-21 16,21 21-16,0-42 47,21 0-47,0-1 16,1 1-16,-1 0 15,0 0-15,0 0 0,0 0 0,0-1 16,1 1-16,-1 0 0,0 0 0,21 0 15,-21 0-15,1-22 0,-1 22 0,0 0 16,0 0-16,0 0 16,-21-1-16,21 1 0,-21 0 0,22 0 15,-22 0-15,0 42 47,0 0-47,0 0 16,-22 0-16,1 1 15,21-1-15,-21 0 0,0 0 16,0 0-16,0 0 0,-1 1 16,1-1-16,0-21 0,21 21 0,-21 0 15,0-21-15,0 21 0,-22-21 16,22 21-16,0 1 0,0-22 0,-22 21 16,22-21-16,0 21 0,0-21 0,-21 0 15,20 21-15,1-21 0,0 21 16,0-21-16,21 21 31,0 1 0,21-22-31,21 21 16,-20-21-16,20 0 0,-21 21 0,21-21 16,1 21-16,-1-21 0,0 0 15,22 21-15,-22-21 0,1 0 0,-1 0 16,0 21-16,1-21 0,-1 0 0,-21 0 15,21 0-15,-20 0 0,20 0 0,-21 22 16,0-22-16,0 0 16,-21 21 93,-21-21-78,0 0 1,0 0 14,21-21-30</inkml:trace>
  <inkml:trace contextRef="#ctx0" brushRef="#br0" timeOffset="104567.95">12213 16679 0,'-21'0'31,"0"0"-15,0 0-16,-1 0 16,1 0-16,0 0 0,0 0 0,-21 0 15,20 0-15,1 22 0,-21-22 0,21 0 16,-22 0-16</inkml:trace>
  <inkml:trace contextRef="#ctx0" brushRef="#br0" timeOffset="105815.46">11832 16701 0,'-42'0'0,"21"0"32,84 0-32,-105 0 62,63 0-46,0 0-16,0-22 0,0 22 0,22 0 15,-1 0-15,0 0 0,1 0 0,-1 0 16,0 0-16,1-21 0,-1 21 16,0 0-16,1-21 0,-1 21 0,0 0 15,1 0-15,-1-21 0,0 21 16,-20 0-16,20-21 0,-21 21 0,21-21 16,1-1-16,-22 22 0,21-21 15,-21 0-15,22 21 0,-1-21 0,0 0 16,22 0-16,-22-1 0,1 1 0,-1 0 15,0 0-15,1 0 0,-1 0 0,0-1 16,1 1-16,-1 0 0,0 0 16,1 0-16,-1 0 0,0-22 0,1 22 15,-1 0-15,0-21 0,1 20 0,-1-20 16,0 0-16,1 21 0,20-22 16,-21 1-16,1 21 0,-1-22 15,22 1-15,-22 21 0,0-21 0,22-1 16,-22 1-16,0 0 0,1-1 0,-1-20 15,0 20-15,1-20 0,-1 21 0,0-22 16,-20 1-16,20 20 0,-21-20 16,21 20-16,-20-20 0,-1-1 0,21 22 15,-21-21-15,22-1 0,-22 1 0,21-1 16,-21 22-16,0-22 0,22 1 0,-22-1 16,0 1-16,21 20 0,-20-20 0,-1-1 15,0 22-15,0-21 0,0-1 16,0 1-16,1-1 0,-22 22 0,21-22 15,0 1-15,-21-1 0,0 1 16,21-1-16,0 1 0,-21 20 0,21-20 16,-21 21-16,0-22 0,0 1 15,0 20-15,0-20 0,0-1 0,0 1 16,0-1-16,0 22 0,0-22 0,0 1 16,0 21-16,0-22 0,0 1 0,0-1 15,0 22-15,0-22 0,0 1 0,-21-1 16,21 1-16,0 20 0,-21-20 15,21-1-15,-21 22 0,21-21 16,-21 20-16,21-20 0,-21 20 0,-1-20 16,1 21-16,21-1 0,-21 1 0,0-22 0,0 22 15,0-21-15,21 20 0,-22 1 16,1-22-16,0 22 0,0 0 0,0-1 16,0 1-16,-1 0 0,1-1 15,0 1-15,0-21 0,0 20 0,0 1 16,-1 0-16,1-1 0,-21 1 0,21 0 15,0-1-15,-1 1 0,-20 0 16,21-1-16,0 1 0,-22 0 0,22-1 0,-21 1 16,21 21-16,-22-22 0,22 1 15,-21 21-15,21-21 0,-22-1 16,22 22-16,-21-21 0,0 21 0,20-22 16,-20 1-16,21 21 0,-64-43 15,43 22-15,21 21 0,-22-22 0,1 22 16,0-21-16,-1 21 0,1 0 0,0-22 15,-1 22-15,-20 0 0,21 0 16,-1 0-16,1-1 0,-22 1 0,22 0 16,0 21-16,-1-21 0,1 0 0,-21 21 15,20-21-15,22-1 0,-21 22 0,-1-21 16,1 21-16,21 0 0,-21-21 0,20 21 16,-20 0-16,21 0 0,0-21 15,0 21-15,-1 0 0,1 0 16,0 0-16,0 0 0,0 0 0,21-21 15,-21 21-15,-1 0 16,1 0 15,0 0-15,0 0-16,0 0 16,0 0-16,-1 0 0,22 21 15,-21-21 1,0 0-16,0 0 15,0 0 64,0-21-64,21 0-15</inkml:trace>
  <inkml:trace contextRef="#ctx0" brushRef="#br0" timeOffset="106387.38">12933 8954 0,'0'0'0,"21"0"0,0-22 0,0 22 15,0-21-15,-21 0 16,22 21-16,-44 0 31,1 0-31,0 0 16,-21 21-16,21 0 0,-22 1 0,22-22 16,-21 21-16,21 0 0,-22 0 0,1 0 15,0 0-15,20 1 0,-20-1 16,0 0-16,-1 0 0,22 0 15,0-21-15,-21 21 0,21-21 0,-1 22 16,1-22 0,21 21 31,0 0-47,21 0 15,1-21-15,-1 21 0,0-21 0,0 21 16,0 1-16,0-1 0,22-21 15,-22 21-15,0 0 0,21 0 0,-20 0 16,20-21-16,-21 22 0,0-1 16,0 0-16,22 0 0,-22 0 0,0-21 15,0 21-15,0 1 0,-21-1 0,22-21 16,-22 21-16,21-21 0,-21 21 16,21-21-16,-21 21 15,-21-42 48,0 21-63,-1 0 15,1 0-15,0 0 0,-21 0 0</inkml:trace>
  <inkml:trace contextRef="#ctx0" brushRef="#br0" timeOffset="107600.32">5503 9800 0,'0'0'0,"0"-21"0,0 0 16,21 21 0,1 0-1,-22 21 1,0 0-16,0 0 0,0 1 0,0-1 16,0 0-16,0 21 0,0-21 15,0 22-15,0-1 0,0-21 16,0 22-16,0-1 0,0 0 0,0-21 15,0 43-15,-22-22 0,1 1 0,21-1 16,-21 21-16,0-20 0,21-1 16,-21 22-16,21-22 0,-21 0 0,21 1 15,0-1-15,-22 0 0,22-21 0,0 22 16,0-22-16,-21 0 0,21 0 16,0 0-16,0 1 0,0-1 15,21 0 1,1-21-16,-1 0 0,0 0 15,0 0-15,21 0 0,-20 0 16,20 0-16,0 0 0,1 0 0,-1 0 16,0 0-16,22 0 0,-22 21 15,22-21-15,-1 0 0,1 0 16,-1 0-16,22 0 0,-22 0 0,1 0 16,-1 0-16,-20 21 0,20-21 0,-21 0 15,1 0-15,-1 0 0,-21 0 0,0 0 16,1 0-16,-1 0 0,-21-21 31,-21 21-31,-1 0 0,1-21 16,0 21-16,0-21 0,0 21 15,0-21-15,-1 21 0,1 0 16,42 0 31,1 21-32,-1-21-15,0 21 0,0 0 16,0-21-16,-21 21 0,0 0 0,0 1 16,0-1-16,0 0 0,0 0 15,-21 0-15,0 0 0,0 1 16,0-1-16,-1 0 0,1 0 0,0-21 16,0 21-16,0-21 0,0 0 0,21-21 46,21 21-46,0-21 0,0 0 16,0 0-16,22-1 0</inkml:trace>
  <inkml:trace contextRef="#ctx0" brushRef="#br0" timeOffset="107921.14">7514 10859 0,'0'0'0,"0"-43"15,0 22-15,-21 21 32,0 21-17,0 0-15,-1 1 0,1-1 16,0 0-16,0 0 0,21 0 0,-21 22 16,0-22-16,-1 21 0,1-21 15,21 22-15,0-22 0,0 21 0,0-21 16,0 22-16,0-22 0,0 0 0,21 0 15,-21 0-15,43 0 0,-22 1 0,0-22 16,0 0-16,22 0 0,-22 0 16,0 0-16,21 0 0,-21 0 0,22 0 15,-22-22-15,21 1 0,-21 0 0,22 0 16,-22 0-16,21-22 0,1 1 0,-22 21 16,21-21-16,-21-1 15</inkml:trace>
  <inkml:trace contextRef="#ctx0" brushRef="#br0" timeOffset="108171.99">8107 10816 0,'0'-21'0,"-64"127"16,128-191-16,-64 43 0,-21 63 31,-1-21-31,22 21 16,-21 0-16,0 1 0,0 20 16,0-21-16,21 0 0,-21 0 0,-1 22 15,1-22-15,21 0 0,0 21 0,-21-20 16,21 20-16,-21-21 0,21 0 0,0 0 15,0 1-15,0-1 16,0 0-16,0 0 0,21 0 16,0-21-16,0 21 0,22-21 15,-22 0-15,0 0 0,0 0 0,0 0 16,22 0-16,-22-21 0,21 21 16,-21-21-16,1 0 0,20 21 0,-21-21 15</inkml:trace>
  <inkml:trace contextRef="#ctx0" brushRef="#br0" timeOffset="109144.59">8382 11134 0,'0'-21'0,"21"-43"15,-21 43 1,-21 127-16,42-233 0,-21 106 0,-21 21 16,0 0-16,0 0 0,-1 0 0,1 0 15,0 0-15,0 0 16,0 0-16,21 21 0,-21 0 16,-1 0-16,1 0 0,21 0 0,0 1 15,-21-1-15,21 0 0,0 0 0,0 0 16,0 0-16,0 1 0,0-1 15,0 0-15,21-21 16,0 0-16,1 0 0,-1 0 16,0-21-16,0 0 0,0-1 15,0 1-15,1 0 0,-22 0 16,21 0-16,0 0 0,-21-1 16,21 22-16,-21-21 0,0 0 0,0 42 46,0 0-46,0 1 0,0-1 16,-21 0-16,21 0 0,-21 0 0,21 0 16,0 1-16,0-1 0,0 0 15,0 0-15,21-21 16,0 0-16,0 0 0,0 0 16,22 0-16,-22 0 0,0 0 0,21 0 15,-20-21-15,20 0 0,-21 21 0,21-43 16,-20 22-16,20 0 0,-21 0 15,0-21-15,22 20 0,-43 1 16,21 0-16,-21 0 0,21 0 0,-21 0 16,-21 21-1,0 0-15,-1 0 16,1 21-16,21 0 0,-21-21 16,21 21-16,0 0 0,0 0 0,0 1 15,0-1-15,0 0 0,0 0 16,0 0-16,21 0 0,0 1 0,-21-1 15,22 0-15,-22 0 0,0 0 16,21-21-16,-21 21 0,-21-21 31,-1 0-31,1-21 16,0 21-16,0-21 0,0 0 0,0 21 16,-1 0-16,1 0 0,0-21 0,0 21 15,21 21 1,0 0-1,0 0-15,21 0 0,0 1 16,22-1-16,-22-21 0,0 0 16,21 21-16,-21-21 0,22 0 0,-22 0 15,21 0-15,1 0 0,-1 0 16,0 0-16,1-21 0,-1 21 0,-21-21 16,21-1-16,-20 1 0,20 0 15,-21 0-15,0 0 0,-21 0 0,21-1 16,-21 1-16,22 0 0,-22 0 15,0 0-15,0 0 0,0 42 32,0 0-17,0 0-15,0 0 16,0 0-16,0 1 0,0-1 0,0 0 16,21 0-16,-21 0 0,0 0 15,0 1-15,0-1 0,0 0 16,-21 0-16,-1-21 0,1 0 0,0 0 15,0 21-15,0-21 0,0 0 16,-1 0-16,1 0 0,0 0 16,0 0-16,21-21 15,0 0 1,0 0-16</inkml:trace>
  <inkml:trace contextRef="#ctx0" brushRef="#br0" timeOffset="109516.38">10096 11028 0,'22'-21'0,"-44"42"0,44-63 15,-22 20-15,0 1 16,-22 21-1,1 0 1,0 0-16,0 0 0,-21 0 0,20 0 16,1 21-16,-21 1 0,21-1 0,-22 0 15,22 0-15,0 21 0,0-20 0,0-1 16,0 21-16,21-21 0,0 22 16,0-22-16,0 0 0,0 0 15,0 0-15,0 0 0,0 1 0,0-1 16,21 0-16,0-21 0,-21 21 0,21-21 15,0 0-15,0 0 0,1 0 0,-1 0 16,0 0-16,0 0 0,0 0 16,0 0-16,1 0 0,-1-21 0,0 0 15,0 21-15,21-21 0,-20-1 0,20 1 16</inkml:trace>
  <inkml:trace contextRef="#ctx0" brushRef="#br0" timeOffset="112931.4">10922 9991 0,'0'-21'15,"21"21"17,0 0-32,0 0 15,1-22-15,-1 22 16,0 0-16,0 0 0,0 0 16,0 0-16,1 0 0,-1 0 0,0 0 15,21 0-15,-21 0 0,1 0 0,-1 0 16,0 0-16,0 0 0,21 0 15,-20 22-15,-1-22 0,21 0 16,-21 21-16,0-21 0,22 0 0,-22 21 16,21-21-16,-21 21 0,1-21 0,-1 21 15,0-21-15,0 21 0,0 1 0,0-22 16,1 21-16,-1-21 0,0 21 16,0 0-16,0-21 0,-21 21 0,21 0 15,-21 1-15,22-22 0,-22 21 0,0 0 16,21 0-16,-21 0 0,21 0 15,0 1-15,-21-1 16,0 0-16,0 0 0,21 0 16,-21 0-16,0 1 15,0-1-15,0 0 0,0 0 16,0 0-16,0 0 16,0 1-16,0-1 0,0 0 15,0 0-15,0 0 0,0 0 16,0 1-16,-21-22 15,21 21-15,-21-21 0,21 21 0,0 0 16,-21 0-16,0-21 0,21 21 16,-22 1-16,1-22 0,21 21 0,-21-21 15,0 21-15,21 0 0,-21-21 16,0 21-16,-1-21 0,22 21 0,-21-21 16,0 22-16,0-22 0,21 21 15,-21-21-15,0 21 0,-1-21 0,1 21 16,0-21-16,0 21 0,0-21 15,0 21-15,-1-21 0,1 0 16,0 22-16,0-22 0,0 0 0,0 21 16,-22 0-16,22-21 0,0 0 0,-21 21 15,20-21-15,1 0 0,-21 0 0,21 21 16,0-21-16,-1 0 0,1 0 16,0 21-16,0-21 0,0 0 0,0 0 15,-1 0-15,1 0 0,0 0 16,0 0-16,0 0 0,0 0 0,-1 0 15,1 0-15,-21 22 16,21-22-16,0 0 0,-1 0 0,1 0 16,0 0-16,0 0 0,0 0 0,0 21 15,-1-21-15,1 0 16,0 0 0,0 0-16,0 0 15,0 0 1,21-21 484,21 21-438,-21-22 79,0 1-110,21 21-15,0-21-1,-21 0 126,0 0-110,21 21-31,0 0 16,-21-21-16,22 21 16,-1 0-16,0-22 15,0 22 1,0-21-16,0 21 0,1 0 15,-22-21-15,21 21 0,0 0 16,0-21-16,0 21 16,0 0-16,1 0 0,-1-21 0,0 21 15,0 0 1,-21-21 0,21 21-1,-42 0 32,0 0-31,21 21-16,-21-21 0,0 0 0,-1 0 15,-20 21-15,21-21 0,0 0 0,0 0 16,-22 21-16,22-21 0,0 0 0,0 0 16,0 21-16,-1-21 0,1 0 15,0 21-15,0-21 0,21 22 16,-21-22-16,0 0 0,21 21 0,-22-21 15,22 21-15,-21-21 16,21 21 0,0 0 46,21-21-62,-21 21 16,22-21-16,-22 22 0,21-22 0,0 21 15,-21 0 1,21-21-16,-21 21 16,21-21-16,-21 21 0,0 0 15,21-21-15,-21 22 0,22-22 0,-22 21 16,0 0-16,21 0 16,-21 0-16,21-21 15,-21 21-15,21-21 16,-21 22-16,21-22 15,-42 0 95,21-22-110,-21 22 0,0 0 0,21-21 15,-21 21-15,21-21 0,-22 21 16,1 0-16,21-21 0,-21 21 0,0-21 16,0 21-16,21-21 15,-21 21-15,-1 0 16,1 0 15,21-22 63,0 1-94,0 0 16,21 21-16,-21-21 15,22 0-15,-1 21 0,0-21 0,-21-1 16,21 1-16,0 0 0,0 0 15,-21 0-15,22 21 0,-1-21 0,0-1 16,-21 1-16,21 21 0,-21-21 16,21 21-16,-21 21 62,-21 0-62,0 1 16,21-1-16,-21-21 0,21 21 0,-21 0 15,-1 0-15,22 0 0,-21 1 0,21-1 16,0 0-16,-21 0 0,21 0 16,-21 0-16,21 1 15,-21-22-15,21 21 0,21-21 157,0 0-157,0-21 15,0-1-15,1 22 0,-1-21 0</inkml:trace>
  <inkml:trace contextRef="#ctx0" brushRef="#br0" timeOffset="114515.71">11366 11642 0,'-21'0'0,"0"21"16,21 0-1,0 0 1,0 0-1,0 1 1,21-22 0,0 0-16,1 0 0,-1 0 0,0 0 15,0 0-15,21 0 0,1 0 0,-22 0 16,21 0-16,1 0 0,-22 0 16,21 0-16,0 0 0,1 0 15,-1 0-15,0 0 0,1 0 0,-1 0 16,0 0-16,1 0 0,-1-22 0,0 22 15,1 0-15,-1-21 0,0 21 0,1-21 16,-1 0-16,0 21 0,1-21 16,-1 0-16,0-1 0,1 22 0,-1-21 15,0 0-15,1 0 0,-1 0 0,-21 0 16,22-1-16,-22 1 0,0 0 0,0 0 16,0 0-16,0 0 0,1-1 15,-1 1-15,0 0 0,-21 0 0,21 0 16,0-22-16,-21 22 0,21-21 0,1 21 15,-22-22-15,21 22 0,0-21 16,0 21-16,0-22 0,0 22 0,1-21 16,-1 21-16,-21-22 0,21 22 15,-21 0-15,21-21 0,-21 21 0,0-1 16,0 1-16,0-21 0,0 21 0,0 0 16,0-1-16,0 1 0,0 0 15,0-21-15,0 21 0,0-1 0,0 1 16,-21 0-16,21 0 0,-21 0 0,21 0 15,0-1-15,0 1 0,-21 21 16,21-21-16,-22 21 0,22-21 0,0 0 16,-21 21-16,0-21 0,0 21 15,21-22-15,-21 22 0,0-21 0,21 0 16,-22 21-16,22-21 16,-21 21-16,21-21 15,-21 0-15,0-1 16,0 22-16,0-21 15,-1 0-15,1 21 0,0-21 16,-21 21-16,21-21 0,-22 21 0,1-21 16,0-1-16,-1 22 0,-20-21 15,20 0-15,1 21 0,0-21 0,-1 21 16,22 0-16,-21-21 0,21 21 0,0 0 16,-1 0-16,22-21 15,-21 21-15,42 0 78,1 0-62,-1 0-16,0-22 16,0 22-16,0 0 0,0 0 0,1 0 15,20 0-15,-21 0 0,0 0 0,22 0 16,-22 0-16,21 0 0,-21 0 15,22 0-15,-22 0 0,0-21 16,0 21-16,0 0 0,0 0 0,1 0 16,-1 0-16,0 0 0,0 0 0,0 0 31,-42 0 0,0 0-15,0 0-16,0 0 0,-1 0 15,-20 0-15,21 0 0,0 0 0,-22 0 16,22 0-16,0 0 0,-21 0 0,21 0 16,-22 0-16,22 0 0,0 0 15,0 0-15,0 0 0,-1 0 16,22 21 31,0 1-32,0-1-15,0 0 0,0 0 16,0 0-16,0 0 0,0 1 0,0-1 16,0 0-16,0 0 0,0 21 0,0-20 15,0-1-15,0 0 0,0 0 0,0 0 16,0 0-16,22-21 0,-22 22 16,0-1-16,21-21 15,-21 21 1,0 0 46</inkml:trace>
  <inkml:trace contextRef="#ctx0" brushRef="#br0" timeOffset="117704.53">7959 10308 0,'0'0'0,"-22"0"0,1 0 16,0 0-16,0 0 16,42 0 140,0 0-141,0 0 1,1 0-16,-1 0 0,0 0 16,0 0-16,0 0 15,0 0-15,1 0 0,-1 0 16,0 0-16,0 0 0,21 0 16,-20 0-16,-1 21 0,21-21 0,-21 0 15,22 0-15,-1 0 16,0 0-16,1 22 0,-1-22 0,0 0 15,22 0-15,-22 0 0,22 0 0,-1 21 16,1-21-16,-1 0 0,1 0 16,-1 21-16,22-21 0,-22 0 0,1 21 15,20-21-15,-20 21 0,21-21 0,-22 0 16,1 21-16,20-21 0,-20 0 16,-1 22-16,1-22 0,20 0 0,-20 21 15,-1-21-15,-20 0 0,20 0 0,-20 21 16,-1-21-16,0 0 0,-21 0 15,1 0-15,-1 0 0,0 0 16,0 0 31,-21 21-16,-21-21-31,0 0 16,0 0-16,-22 0 0,22 0 0,-21 21 15</inkml:trace>
  <inkml:trace contextRef="#ctx0" brushRef="#br0" timeOffset="118431.91">8064 11663 0,'0'0'0,"-21"0"0,0 21 16,0-21-16,0 0 0,0 0 16,-1 0-16,1 0 0,0 0 0,0 0 15,0 0-15,0 0 0,-1 0 0,1 0 16,0 0-16,0 0 0,0 0 16,0 0-16,21 21 15,21-21 16,21 21-31,-21-21 16,22 0-16,20 0 0,-21 0 0,22 0 16,-1 0-16,1 0 0,-1 0 15,1 0-15,21 0 0,-22 0 16,22 0-16,-1 0 0,1 0 0,0 0 16,-1 0-16,1 22 0,0-22 0,-22 0 15,22 0-15,-22 0 0,1 0 16,-22 0-16,22 0 0,-43 0 0,21 0 15,1 0-15,-22 21 0,0-21 0,0 0 16,0 0-16,0 0 0,1 0 16,-22 21-1,-22-21 32,22-21-47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605-F7AB-41A6-9EA3-CF3201FE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3794E-015F-4BE3-B0A6-5BBF0C898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4327-6C0F-4712-99D5-E2CE9BF0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51D7-D2B6-469A-A9D4-641D3E2F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12D-3097-4883-B0EF-6FE695F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DDB5-BC32-496D-AF3D-DA91945E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D3B2B-EEB1-46F3-9679-F56D48085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2057-D69E-41D2-9F15-5F6BFBC6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CF9F-63DA-4D72-9798-055115B9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325F-2628-47D7-9523-8B5D79DB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AF59A-5276-4EAB-A33A-19C8A9449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1BA43-9C75-4B81-A744-9F82F7E36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8AD8-EC6E-43C4-B4BE-47AAC5D5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DAA3-A19D-4D5A-9255-AC058E99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8DDD-1737-4B4D-9024-AF30E648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78A6-0354-4DB4-9292-1004720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0A2D-69A9-4BA9-9636-E67657EF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46A8-EE0F-48FA-BCBE-333B0C5E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AD7C-3DF0-49C2-8074-697C5D7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C910-53D7-4161-BAEC-0041BFE0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7EE1-DFD3-4EC7-9264-4BCCA262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8B2D-97F7-40D7-A397-7E51F2AF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3862-4FD4-495B-9D0C-BA87B04D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3049-5650-40F3-9117-215D67C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8DD6-CAE5-49C4-BE2E-3E14727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2A6-2DF8-40AF-9597-DE5F02CA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AFDF-CDAB-40BD-84FA-4DAC3FA1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CBBC-4A4E-4B01-A372-D041CCE2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0438-7D78-4BD0-A046-56A3A385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EF3AA-D750-4492-83F9-068ED0F8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A3C26-A02E-4A19-AA13-2742B1D7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6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EA47-807E-488B-8CA1-0ECF9025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CBC0-1815-4044-86BC-7B00AC60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2ACA-35BF-4C25-997C-26894D92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F032D-0BE4-40C0-BA6A-BBBF61250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84DE2-09E5-49EC-B52B-8E0AC19B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0FB6B-1A9B-4F95-888C-989EAB7F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5585B-DED2-4480-AC10-65DFF19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25728-A801-443A-A4AB-FCE83B18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A44E-FDDC-4139-9997-7CC36905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87542-A533-4118-9469-0839EE0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446AC-0A63-4BCF-8D1B-E27F2DD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ECF0-8620-4BAB-8506-C1A5C800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D53BC-C6AB-42CE-9FA3-923C9EE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6563-886B-4659-BFFE-B6179980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3BE3-7DD3-4D6D-8257-DF62FA1C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788-CEF0-44A2-AF64-93CBBFE2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AA1C-937A-4E1E-A65D-2335F680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1F08A-AF21-472B-94E9-331E8424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E7C07-9C57-4609-A660-DF3BA005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D688E-72F0-4662-B110-C46D32AC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457BD-B935-4E11-B215-900617F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5C63-3616-478B-8F49-EA87C83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8F79-1253-473B-A0A5-29E647366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1219B-9CF9-43F2-9CA4-74A6C0C8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10D8-5B9B-455C-BADF-811B20CF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D5E6-FF8D-4550-B29F-36D9C754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EE42-C80D-47D0-B006-343E4601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6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41DEB-C5BC-469B-9C8D-BC52795F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939D-6BA5-44D4-B9C7-1B04AB48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0B5C-BCC9-4765-B832-59BB65EF6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FD16-CA8B-465D-A40E-8967D8B76AB5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2111-8FE9-4155-8605-E64ECFBC2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B022-B9F1-4833-9FAF-EB02CFC1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5C48-2EE2-4F34-8E10-112BD7EAF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9.emf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4FAA9-F5FE-4F1C-90CF-F2D6E70FB2A3}"/>
                  </a:ext>
                </a:extLst>
              </p14:cNvPr>
              <p14:cNvContentPartPr/>
              <p14:nvPr/>
            </p14:nvContentPartPr>
            <p14:xfrm>
              <a:off x="373320" y="68760"/>
              <a:ext cx="9548280" cy="561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4FAA9-F5FE-4F1C-90CF-F2D6E70FB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59400"/>
                <a:ext cx="956700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75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3BCB6-BC3E-4750-B200-9676DB9511C6}"/>
                  </a:ext>
                </a:extLst>
              </p14:cNvPr>
              <p14:cNvContentPartPr/>
              <p14:nvPr/>
            </p14:nvContentPartPr>
            <p14:xfrm>
              <a:off x="396360" y="243720"/>
              <a:ext cx="923580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3BCB6-BC3E-4750-B200-9676DB951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34360"/>
                <a:ext cx="9254520" cy="29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C86F48-4791-494D-8A7F-B79E2AF6288A}"/>
                  </a:ext>
                </a:extLst>
              </p14:cNvPr>
              <p14:cNvContentPartPr/>
              <p14:nvPr/>
            </p14:nvContentPartPr>
            <p14:xfrm>
              <a:off x="1790640" y="4160520"/>
              <a:ext cx="914760" cy="58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C86F48-4791-494D-8A7F-B79E2AF628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280" y="4151160"/>
                <a:ext cx="9334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6980BC-2D64-4A64-8FF8-4EC07BDFCC9A}"/>
                  </a:ext>
                </a:extLst>
              </p14:cNvPr>
              <p14:cNvContentPartPr/>
              <p14:nvPr/>
            </p14:nvContentPartPr>
            <p14:xfrm>
              <a:off x="1874520" y="4244400"/>
              <a:ext cx="3330360" cy="45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6980BC-2D64-4A64-8FF8-4EC07BDFCC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5160" y="4235040"/>
                <a:ext cx="33490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67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97C4E-BC81-4B3D-9B9D-86205349ABFD}"/>
                  </a:ext>
                </a:extLst>
              </p14:cNvPr>
              <p14:cNvContentPartPr/>
              <p14:nvPr/>
            </p14:nvContentPartPr>
            <p14:xfrm>
              <a:off x="457200" y="160200"/>
              <a:ext cx="8107920" cy="630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97C4E-BC81-4B3D-9B9D-86205349A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50840"/>
                <a:ext cx="8126640" cy="63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65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21AF04-C219-4B14-BF66-7762582C207F}"/>
                  </a:ext>
                </a:extLst>
              </p14:cNvPr>
              <p14:cNvContentPartPr/>
              <p14:nvPr/>
            </p14:nvContentPartPr>
            <p14:xfrm>
              <a:off x="449640" y="327600"/>
              <a:ext cx="2469240" cy="6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21AF04-C219-4B14-BF66-7762582C2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318240"/>
                <a:ext cx="2487960" cy="6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44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D2F2C-D785-404E-83AF-4BB27FC7BF95}"/>
                  </a:ext>
                </a:extLst>
              </p14:cNvPr>
              <p14:cNvContentPartPr/>
              <p14:nvPr/>
            </p14:nvContentPartPr>
            <p14:xfrm>
              <a:off x="396360" y="205920"/>
              <a:ext cx="906804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D2F2C-D785-404E-83AF-4BB27FC7BF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96560"/>
                <a:ext cx="9086760" cy="56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04E08F-10CD-4C59-8B4B-7B2817F2F1DA}"/>
                  </a:ext>
                </a:extLst>
              </p14:cNvPr>
              <p14:cNvContentPartPr/>
              <p14:nvPr/>
            </p14:nvContentPartPr>
            <p14:xfrm>
              <a:off x="6728400" y="3048120"/>
              <a:ext cx="975600" cy="88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04E08F-10CD-4C59-8B4B-7B2817F2F1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9040" y="3038760"/>
                <a:ext cx="99432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87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3639D-BFBB-4A2F-A254-CCA4EA776250}"/>
                  </a:ext>
                </a:extLst>
              </p14:cNvPr>
              <p14:cNvContentPartPr/>
              <p14:nvPr/>
            </p14:nvContentPartPr>
            <p14:xfrm>
              <a:off x="312480" y="114480"/>
              <a:ext cx="923580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3639D-BFBB-4A2F-A254-CCA4EA776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05120"/>
                <a:ext cx="9254520" cy="59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67B2B9-224A-48ED-9DBB-DB35A0CB2130}"/>
                  </a:ext>
                </a:extLst>
              </p14:cNvPr>
              <p14:cNvContentPartPr/>
              <p14:nvPr/>
            </p14:nvContentPartPr>
            <p14:xfrm>
              <a:off x="6553080" y="3832920"/>
              <a:ext cx="1379520" cy="110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67B2B9-224A-48ED-9DBB-DB35A0CB2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3720" y="3823560"/>
                <a:ext cx="139824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DBDD43-C233-4E4D-A084-3BBE5194B338}"/>
                  </a:ext>
                </a:extLst>
              </p14:cNvPr>
              <p14:cNvContentPartPr/>
              <p14:nvPr/>
            </p14:nvContentPartPr>
            <p14:xfrm>
              <a:off x="5341680" y="3604320"/>
              <a:ext cx="2476800" cy="115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DBDD43-C233-4E4D-A084-3BBE5194B3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2320" y="3594960"/>
                <a:ext cx="2495520" cy="11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1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F8978F-41B3-44B9-9B16-48274CCFC9EC}"/>
                  </a:ext>
                </a:extLst>
              </p14:cNvPr>
              <p14:cNvContentPartPr/>
              <p14:nvPr/>
            </p14:nvContentPartPr>
            <p14:xfrm>
              <a:off x="38160" y="0"/>
              <a:ext cx="100587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F8978F-41B3-44B9-9B16-48274CCFC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100774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461147-BFE7-429A-B641-E836ECF28D13}"/>
                  </a:ext>
                </a:extLst>
              </p14:cNvPr>
              <p14:cNvContentPartPr/>
              <p14:nvPr/>
            </p14:nvContentPartPr>
            <p14:xfrm>
              <a:off x="861120" y="274320"/>
              <a:ext cx="838224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461147-BFE7-429A-B641-E836ECF28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64960"/>
                <a:ext cx="840096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38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22450-6AAD-4895-A2C2-F8EDBB6C8099}"/>
                  </a:ext>
                </a:extLst>
              </p14:cNvPr>
              <p14:cNvContentPartPr/>
              <p14:nvPr/>
            </p14:nvContentPartPr>
            <p14:xfrm>
              <a:off x="502920" y="343080"/>
              <a:ext cx="9060480" cy="470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22450-6AAD-4895-A2C2-F8EDBB6C8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33720"/>
                <a:ext cx="907920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6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8E2E1A-4C0B-4FB5-B27B-828122CDB2D6}"/>
                  </a:ext>
                </a:extLst>
              </p14:cNvPr>
              <p14:cNvContentPartPr/>
              <p14:nvPr/>
            </p14:nvContentPartPr>
            <p14:xfrm>
              <a:off x="838080" y="281880"/>
              <a:ext cx="659952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8E2E1A-4C0B-4FB5-B27B-828122CDB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72520"/>
                <a:ext cx="66182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04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863737-5D29-40F2-994C-6CF2D024D4CF}"/>
                  </a:ext>
                </a:extLst>
              </p14:cNvPr>
              <p14:cNvContentPartPr/>
              <p14:nvPr/>
            </p14:nvContentPartPr>
            <p14:xfrm>
              <a:off x="320040" y="129600"/>
              <a:ext cx="1072152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863737-5D29-40F2-994C-6CF2D024D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20240"/>
                <a:ext cx="1074024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5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C2ED78-CFDA-415D-B8A3-EF282D442BDC}"/>
                  </a:ext>
                </a:extLst>
              </p14:cNvPr>
              <p14:cNvContentPartPr/>
              <p14:nvPr/>
            </p14:nvContentPartPr>
            <p14:xfrm>
              <a:off x="708480" y="198000"/>
              <a:ext cx="768132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C2ED78-CFDA-415D-B8A3-EF282D442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88640"/>
                <a:ext cx="77000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45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1F138-12FD-4739-B474-13116895D5DE}"/>
                  </a:ext>
                </a:extLst>
              </p14:cNvPr>
              <p14:cNvContentPartPr/>
              <p14:nvPr/>
            </p14:nvContentPartPr>
            <p14:xfrm>
              <a:off x="1775520" y="91440"/>
              <a:ext cx="298728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1F138-12FD-4739-B474-13116895D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160" y="82080"/>
                <a:ext cx="300600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A74419-DCB4-42BF-B2F1-944D34473EB1}"/>
                  </a:ext>
                </a:extLst>
              </p14:cNvPr>
              <p14:cNvContentPartPr/>
              <p14:nvPr/>
            </p14:nvContentPartPr>
            <p14:xfrm>
              <a:off x="1295280" y="160200"/>
              <a:ext cx="672876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A74419-DCB4-42BF-B2F1-944D34473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150840"/>
                <a:ext cx="674748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6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4ED09-4301-454D-90D4-E08158AC98EC}"/>
                  </a:ext>
                </a:extLst>
              </p14:cNvPr>
              <p14:cNvContentPartPr/>
              <p14:nvPr/>
            </p14:nvContentPartPr>
            <p14:xfrm>
              <a:off x="1379160" y="213480"/>
              <a:ext cx="618012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4ED09-4301-454D-90D4-E08158AC9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204120"/>
                <a:ext cx="619884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0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5A632-DCFA-4F67-ABC9-9B3FFEF553FB}"/>
                  </a:ext>
                </a:extLst>
              </p14:cNvPr>
              <p14:cNvContentPartPr/>
              <p14:nvPr/>
            </p14:nvContentPartPr>
            <p14:xfrm>
              <a:off x="502920" y="23040"/>
              <a:ext cx="87861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5A632-DCFA-4F67-ABC9-9B3FFEF553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3680"/>
                <a:ext cx="88048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34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AB0-0397-4491-918A-B40279E81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621-2FC0-424C-AB1C-21BF127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C0E6B-470F-4B14-8438-75CDDE20319D}"/>
                  </a:ext>
                </a:extLst>
              </p14:cNvPr>
              <p14:cNvContentPartPr/>
              <p14:nvPr/>
            </p14:nvContentPartPr>
            <p14:xfrm>
              <a:off x="83880" y="45720"/>
              <a:ext cx="938808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C0E6B-470F-4B14-8438-75CDDE203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6360"/>
                <a:ext cx="9406800" cy="59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3C8EE9-2484-49D8-A48F-1DE405BE21D8}"/>
                  </a:ext>
                </a:extLst>
              </p14:cNvPr>
              <p14:cNvContentPartPr/>
              <p14:nvPr/>
            </p14:nvContentPartPr>
            <p14:xfrm>
              <a:off x="289440" y="1303200"/>
              <a:ext cx="8565480" cy="227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3C8EE9-2484-49D8-A48F-1DE405BE21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1293840"/>
                <a:ext cx="858420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93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2020-12-01T13:26:23Z</dcterms:created>
  <dcterms:modified xsi:type="dcterms:W3CDTF">2020-12-01T15:36:42Z</dcterms:modified>
</cp:coreProperties>
</file>