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9T13:26:07.8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4826 699 0,'0'-22'63,"-21"22"-63,21-21 15,0 0-15,0 0 16,0 0-16,0 0 0,0-1 16,0 1-16,-21 0 15,21 0-15,0 0 0,0 0 16,0-1-16,0 1 0,0 0 16,0 0-1,-22 21 1,1 21 15,21 0-31,0 0 0,-21 1 16,0-1-16,21 21 0,-21 0 0,0-20 15,-1 20-15,1 0 0,0 22 0,0-22 16,0 22-16,0-22 0,-1 21 16,1 1-16,0-22 0,-21 22 0,21-22 15,-1 0-15,1 22 0,0-22 16,0 1-16,-21-1 0,20-21 0,1 21 15,0-20-15,0 20 0,0-21 16,0 0-16,-1 0 0,1 1 16,0-1-16,0-21 15,0 0-15,21-21 16,-21-1-16,21 1 0,0 0 16,0 0-16,0 0 0,0-22 0,0 22 15,0-21-15,0 21 0,21-22 16,0 1-16,0 21 0,0-21 0,0 20 15,-21 1-15,22-21 0,-1 21 0,21 0 16,-21-1-16,0 1 0,1 21 16,-1-21-16,0 21 0,0 0 15,0 0-15,0 0 16,1 0-16,-22 21 0,21 0 16,-21 22-16,21-22 0,-21 0 0,0 21 15,0 1-15,21-22 0,-21 21 16,0 1-16,21-22 0,-21 21 0,0-21 15,0 0-15,21 1 0,1-1 0,-1 0 16,-21 0-16,21 0 0,0 0 16,0-21-16,0 0 0,1 0 15,-1 0-15,0 0 0,0 0 16,21 0-16,-20 0 0,-1-21 0,0 0 16,0 0-16,21 0 0,-20-22 0,-1 22 15,21-21-15,-21 21 0,0-22 16,1 1-16,20-21 0,-21 20 15,0 1-15,0 0 0,-21-22 0,22 22 16,-22-22-16,21 22 0,-21 0 16,0-22-16,0 22 0,0-1 0,0 1 15,-21 0-15,-1-1 0,1 22 0,0-21 16,0 0-16,-21 20 0,20 1 16,-20 0-16,21 21 0,-21 0 0,-1 0 15,1 0-15,0 0 0,-1 21 16,1 0-16,0 1 0,-1 20 0,22-21 15,-21 21-15,21 1 0,21-1 0,0 0 16,0 1-16,0-1 0,0 0 16,21 1-16,-21-1 0,21-21 15,0 22-15,0-22 0,0 0 16,1 0-16,20 0 0,-21 0 0,0-21 16,0 0-16,1 22 0,-1-22 0,0 0 15,0 0-15,0 0 16,0 0-16,-21-22 15,22 22-15,-22-21 16,0 0 0</inkml:trace>
  <inkml:trace contextRef="#ctx0" brushRef="#br0" timeOffset="2699.93">5334 1228 0,'-21'21'0,"0"-21"31,42 0 0,0 0-31,0 0 0,0-21 16,0 0-16,1 21 0,-1-22 0,0 1 16,0 0-16,21 0 0,-20 21 0,-1-21 15,0 0-15,0-22 0,0 22 16,-21 0-16,0 0 0,21 0 15,-21-1-15,0 1 0,0 0 16,-21 21 0,0 0-16,0 0 0,0 0 15,0 0-15,-1 0 0,1 0 0,0 21 16,21 0-16,-21 1 0,21-1 16,-21 21-16,21-21 0,0 0 0,0 22 15,0-22-15,0 21 0,0-21 16,0 22-16,0-22 0,0 21 0,0-21 15,0 1-15,0-1 0,21-21 0,-21 21 16,21 0-16,0-21 0,0 0 16,1 0-16,-1 0 0,0 0 0,0 0 15,0 0-15,0 0 0,1 0 16,-1-21-16,0 0 0,21 0 16,-21-1-16,1 1 0,-1-21 0,0 21 15,0-22-15,0 22 0,0-21 0,1 21 16,-1 0-16,0-22 0,0 22 15,0 0-15,0 21 0,-21-21 0,22 21 16,-1 0 0,-21 21-1,0 0-15,0 0 16,0 0-16,0 1 16,0-44 30,0 1-46,0 0 16,0 0-16,0 0 16,0 0-16,0-1 0,0 1 15,-21 21 1,-1 0-16,1 0 16,21 21-16,-21 1 15,0-1-15,21 0 0,-21 0 0,0 0 16,21 22-16,-22-22 0,22 21 0,0-21 15,-21 0-15,21 22 0,0-22 16,0 0-16,0 0 0,0 0 16,0 1-16,0-1 0,0 0 0,21-21 15,-21 21-15,22-21 0,-1 0 16,0 21-16,0-21 0,0 0 0,0 0 16,22 0-16,-22 0 0,0 0 0,0 0 15,0-21-15,1 21 0,-1-21 16,21 0-16,-21 0 0,0-1 0,1 1 15,-1 0-15,-21-21 0,21 21 0,0-1 16,0-20-16,-21 21 0,0 0 16,0 0-16,21-1 0,-21 1 0,0 0 15,0 0-15,-21 42 32,0 0-17,21 0-15,0 22 0,-21-22 16,21 0-16,-21 0 0,21 22 15,0-22-15,0 0 0,0 21 0,-21-21 16,21 1-16,0-1 0,0 0 0,0 0 16,0 0-16,0 0 15,21-21-15,0 22 0,0-22 16,0 0-16,0 0 0,22 0 0,-22 0 16,21-22-16,1 22 0,-1-21 15,0 0-15,1 0 0,-22 0 16,21 0-16,0-22 0,1 22 0,-22-21 15,0 21-15,0-22 0,0 1 16,1 21-16,-22 0 0,0-1 0,0 1 16,0 0-16,-22 21 15,1 0-15,0 0 16,21 21-16,-21 0 0,21 1 0,-21-1 16,21 0-16,0 0 0,0 0 0,0 0 15,0 1-15,0-1 0,0 0 16,21 0-16,0 0 0,-21 0 0,21 1 15,0-1-15,1-21 0,-22 21 0,0 0 16,21-21-16,-21 21 16,21-21-16,-21 21 0,0 1 15,-21-22 1,0 0-16,-1 0 16,1 0-16,0-22 15,21 1-15,-21 21 0,0-21 16,21 42 15,0 0-15,0 1-16,21-22 15,0 21-15,0-21 16,0 0-16,1 0 16,-1 0-16,0 0 0,0 0 0,0 0 15,22 0-15,-22 0 0,0 0 16,21-21-16,-21-1 0,1 22 0,20-21 15,-21 0-15,0-21 0,0 21 0,1-1 16,-1-20-16,-21 21 0,21-21 16,-21 20-16,21-20 0,-21 21 0,0 0 15,0 0-15,0-1 0,0 1 0,0 0 16,0 42 15,-21 0-31,21 1 0,-21-1 16,21 0-16,0 21 0,0-21 15,0 1-15,0 20 0,0-21 0,0 0 16,0 0-16,0 1 0,0-1 0,0 0 16,0 0-16,0 0 0,21-21 15,0 21-15,0-21 0,0 0 16,1 0-16,-1 0 0,21 0 0,-21 0 16,0-21-16,1 21 0,20-21 0,-21 0 15,0 0-15,0 0 0,1-1 16,-1 1-16,0 0 0,0 0 0,0-21 15,-21 20-15,0 1 0,21 0 0,-21 0 16,22 0-16,-22 0 16,0 42 15,0 0-31,0 0 0,-22 0 16,22 0-16,-21 1 0,21-1 0,0 21 15,0-21-15,0 0 0,0 1 0,0-1 16,0 0-16,0 0 0,0 0 15,0 0-15,21 1 16,1-22-16,-1 0 0,0 0 16,0 0-16,21 0 0,-20 0 15,-1 0-15,21-22 0,-21 1 0,0 21 16,1-21-16,-1 0 0,0 0 16,0-22-16,0 22 0,-21 0 0,0-21 15,0-1-15,0 22 0,0-21 16,0 0-16,0 20 0,-21-20 0,0 21 15,0 0-15,0 0 0,-1-1 0,1 22 16,-21 0-16,21 0 0,0 0 16,-1 0-16,1 0 0,0 0 0,0 0 15,21 22-15,0-1 16,0 0-16,0 0 0,0 0 16,21 0-16,0-21 0,0 22 0,1-22 15,20 0-15,-21 0 0,21 0 16,1 0-16,-22 0 0,21 0 15,1 0-15,-22 0 0,21 0 0,0-22 16,-20 22-16,20-21 0,-21 21 0,0-21 16,0 21-16,1 0 0,-1 0 15,0-21-15,0 21 0,0 0 16,-21 21-16,0 0 16,0 0-16,0 1 15,0 20-15,0-21 0,0 0 16,0 0-16,0 1 0,0-1 0,0 0 15,0 21-15,-21-21 16,21 1-16,0-1 0,-21-21 0,21 21 16,0 0-16,0 0 0,0 0 15,0-42 32,0 0-47,0 0 0,0 0 16,0 0-16,0-22 0,21 22 15,0-21-15,0-1 0,1 22 0,-1-21 16,21 0-16,-21-1 0,22 1 16,-1 21-16,0-22 0,1 22 15,-22 0-15,21 21 0,0 0 0,1 0 0,-22 0 16,21 0-16,-21 0 0,1 21 16,-1 0-16,-21 1 0,0 20 15,0-21-15,0 21 0,0-20 0,0 20 16,0-21-16,0 21 0,0-20 0,0 20 15,0-21-15,0 0 0,0 0 16,0 1-16,0-1 0,0 0 16,21-21-16,0 0 0,0 0 15,0 0-15,1 0 0,-1 0 16,0 0-16,0 0 0,0 0 16,0 0-16,1-21 0,-1 0 15,0 21-15,0-22 0,-21 1 16,21 0-16,0 0 15,-21 0-15,0 0 0,0-1 0,0 1 16,0 0-16,0 0 0,-21 0 0</inkml:trace>
  <inkml:trace contextRef="#ctx0" brushRef="#br0" timeOffset="2943.79">8001 635 0,'0'0'0,"-21"0"15,0 0 1,-1 0 46,1 0-46,0 0-16</inkml:trace>
  <inkml:trace contextRef="#ctx0" brushRef="#br0" timeOffset="3140.23">6646 826 0,'-42'0'0,"84"0"0,-105 0 0,42 0 16,-1 0-16,44 0 31,-1 0-31,0 0 0,0 0 16,0 0-16,0 0 0,1-22 0</inkml:trace>
  <inkml:trace contextRef="#ctx0" brushRef="#br0" timeOffset="4412.45">10943 1355 0,'0'0'0,"-21"21"0,0-21 15,0 0-15,-1 21 16,22-42 15,22 0-31,-1 0 16,0-1-16,0 1 15,21 0-15,-20-21 0,20-1 0,0 1 16,22-21-16,-22-1 0,0 22 0,1-22 16,20 1-16,-20-1 0,-1 22 15,0-22-15,-21 22 0,22 21 0,-22-21 16,-21 20-16,0 1 0,-21 21 16,0 0-1,-1 21-15,1 1 0,0-1 0,0 0 16,0 0-16,21 0 0,0 0 15,-21 22-15,21-22 0,0 21 16,0-21-16,0 22 0,0-1 0,21 0 16,0-20-16,-21 20 0,21 0 15,-21-21-15,21 22 0,0-22 0,-21 21 16,22-21-16,-22 1 0,0 20 0,0-21 16,0 0-16,0 0 0,0 1 15,0-1-15,-22-21 16,1 21-16,0-21 0,0 0 15,0 0-15,0 0 0,-1-21 0,1 0 16,0-1-16,21 1 0,-21 0 16,21 0-16,-21 0 0,21-22 0,0 22 15,0 0-15,0 0 0,0 0 16,0 0-16,0 42 31,0 0-31,0 0 16,0 0-16,0 0 0,0 1 0,0 20 15,0-21-15,0 0 0,21 0 0,-21 1 16,21-1-16,0 0 0,-21 0 0,21 0 16,1 0-16,-1-21 0,0 0 15,0 22-15,0-22 0,0 0 16,22 0-16,-22-22 0,0 1 16,21 21-16,1-21 0,-1 0 0,0-21 15,1-1-15,-1 22 0,0-42 16,1 20-16,-22-20 0,21-1 0,1 1 15,-22-1-15,21 1 0,-21 20 16,0-20-16,-21 21 0,0-1 0,22 1 16,-22 0-16,0 20 0,0 1 0,0 0 15,0 0-15,0 42 32,0 21-32,0-20 0,-22 20 0,22-21 15,-21 21-15,0 22 0,21-22 16,-21 22-16,0-22 0,0 22 0,21-1 15,0-21-15,-22 1 0,22 20 16,-21-20-16,21-22 0,0 21 16,0-21-16,0 0 0,0 1 0,0-1 15,0 0-15,21-21 0,1 0 0,-1 0 16,0 0-16,0 0 16,0 0-16,0 0 0,1 0 0,-1-21 15,0 0-15,0-1 0,0-20 0,-21 21 16,0 0-16</inkml:trace>
  <inkml:trace contextRef="#ctx0" brushRef="#br0" timeOffset="4592.35">12044 931 0,'0'0'0,"0"-21"16,21 21-1,0-21-15,0 21 0,0 0 16,22 0-16,-22 0 0,0-21 0,0 21 15,0 0-15,1 0 0,-1 0 16,0 0-16,0 0 0,0 0 0,-21-21 16,21 21-16,1 0 0</inkml:trace>
  <inkml:trace contextRef="#ctx0" brushRef="#br0" timeOffset="5488.32">12700 1291 0,'21'-21'32,"0"21"-32,-21-21 0,21 0 0,-21 0 15,22-1-15,-22 1 0,21 0 16,-21 0-16,0-21 0,0 20 0,0 1 15,0 0-15,0-21 0,0 21 0,0-1 16,-21 22-16,21-21 16,-22 21-16,1 0 0,0 0 0,0 0 15,0 0-15,0 21 0,-1 1 0,1-1 16,0 0-16,-21 21 0,21 1 16,-1-22-16,-20 21 0,21 0 0,0-20 15,-22 20-15,1 85 16,42-106-16,0 0 15,0 0-15,0 1 0,21-22 16,0 0-16,1 0 0,-1 0 16,0 0-16,0 0 0,0-22 0,22 1 15,-22 0-15,0 0 0,0 0 16,21 0-16,-20-1 0,-1-20 16,0 0-16,0 21 0,0-22 0,0 1 15,1 21-15,-22-22 0,0 22 16,21 0-16,-21 0 0,0 0 0,0 0 15,0 42 1,0 0 0,-21 0-16,21 0 0,-22 22 0,22-22 15,0 21-15,0-21 0,0 22 0,-21-22 16,21 21-16,0-21 0,0 22 16,0-22-16,0 0 0,21 0 0,-21 0 15,22 0-15,-1-21 0,0 0 16,0 22-16,0-22 0,0 0 0,22 0 15,-22 0-15,21-22 0,1 22 16,-1-21-16,0 0 0,1 0 0,-1-21 16,0 20-16,-21-20 0,22 0 0,-1-22 15,-21 22-15,0-22 0,22 1 16,-22-1-16,0 1 0,0-1 0,0 1 16,-21-1-16,0 22 0,0 0 0,22-1 15,-22 1-15,0 21 0,0 0 16,0-22-16,0 22 0,-22 21 15,1 0-15,21 21 16,-21 22 0,0-22-16,21 21 0,0 1 0,-21-1 15,21 0-15,-21 1 0,21 20 0,-22-21 16,22 22-16,0-1 0,0-20 16,0-1-16,0 22 0,0-22 0,0 0 15,0-21-15,0 22 0,0-1 0,0-21 16,0 0-16,0 1 0,0-1 0,22-21 15,-1 21-15,0-21 16,0 0-16,0 0 0,0 0 16,1-21-16,-1 21 0,0-21 0,0-1 15,-21 1-15,21 0 0,-21 0 16</inkml:trace>
  <inkml:trace contextRef="#ctx0" brushRef="#br0" timeOffset="5712.39">13293 889 0,'-22'0'16,"44"0"-16,-44-21 15,44 21 1,-1 0-16,0-21 16,0 21-16,21 0 0,-20 0 15,20-21-15,-21 21 0,0 0 16,0 0-16,1 0 0,-1 0 0,0 0 0,0 0 15,0 0 17</inkml:trace>
  <inkml:trace contextRef="#ctx0" brushRef="#br0" timeOffset="6791.77">13885 1228 0,'0'21'15,"21"-21"17,1-21-32,-1 0 0,-21-1 0,21 22 15,0-21-15,0 0 0,0 0 0,-21 0 16,22 0-16,-22-1 15,0 1-15,0 0 0,0 0 0,0 0 16,0 0-16,-22 21 16,1 0-16,0 0 15,0 21-15,0-21 0,0 21 0,-22 0 16,22 0-16,21 0 0,-21 22 16,0-22-16,21 0 0,-21 21 0,21-20 15,0-1-15,0 0 0,0 0 16,0 0-16,0 0 0,21 1 0,0-1 15,0-21-15,0 21 0,22-21 0,-22 21 16,21-21-16,-21 0 0,22 0 16,-1 0-16,-21 0 0,21 0 0,-20 0 15,20-21-15,-21 0 0,0 21 0,22-21 16,-22-1-16,0 1 0,0-21 0,0 21 16,0-22-16,-21 1 0,22 21 15,-22-21-15,21-1 0,-21 22 0,21 0 16,-21-21-16,0 20 0,0 1 15,0 42 17,-21 1-32,21-1 0,-21 0 15,-1 21-15,22-21 0,0 22 16,-21-22-16,0 21 0,21-21 0,-21 22 16,21-22-16,0 0 0,-21 0 0,21 22 15,-21-22-15,21 0 0,0 0 16,0 0-1,0-42 1,21 0 0,-21 0-16,21 0 15,0-1-15,-21 1 0,21-21 16,0 21-16,1-22 0,-1 22 0,0-21 16,0 21-16,-21 0 0,21-22 0,0 22 15,1 21-15,-1-21 0,0 21 16,0 0-16,0 0 0,0 0 15,-21 21-15,22 0 16,-22 0-16,21 1 0,-21-1 16,0 0-16,0 0 0,0 21 15,0-20-15,0-1 0,0 0 0,0 0 0,0 0 16,0 0-16,0 1 0,0-1 16,-21-21-1,21 21-15,0-42 31,0 0-31,0-1 16,0 1-16,0 0 0,21 0 0,-21 0 16,21-22-16,0 22 0,0-21 0,0 0 15,1 20-15,-1-20 0,21 21 16,0-21-16,-20 20 0,20 1 0,0 0 16,-21 21-16,22 0 0,-22 0 15,21 0-15,-21 0 0,1 0 16,-1 42-16,0-20 0,-21-1 0,0 21 15,0-21-15,0 22 0,0-22 0,0 21 16,-21 0-16,0-20 0,-1-1 0,1 0 16,0 0-16,0 0 0,0 0 15,0 1-15,-1-1 16,44-42 15,-1 21-31,-21-22 0,21 1 16,0 0-16,0 0 0</inkml:trace>
  <inkml:trace contextRef="#ctx0" brushRef="#br0" timeOffset="7186.05">15473 1058 0,'-21'0'0,"21"22"0,-22-22 15,22 21-15,22-21 31,-1 0-31,0 0 0,0 0 16,0 0-16,0 0 0,1-21 16,-1 21-16,21-22 0,-21 1 0,0 21 15,1-21-15,-1 0 0,-21 0 16,21 0-16,-21-1 0,21 1 0,-21 0 16,0 0-16,-21 21 15,0 0 1,0 0-16,-22 0 0,22 0 0,0 21 15,-21 0-15,20 0 0,1 22 16,0-22-16,0 0 0,0 21 0,0-20 16,21-1-16,0 21 0,0-21 0,0 0 15,0 1-15,0-1 0,0 0 16,0 0-16,21-21 0,0 21 0,-21 0 16,21-21-16,0 0 0,0 0 0,22 0 15,-22 0-15,0 0 0,21 0 16,-20 0-16,20-21 0,-21 21 15,21-21-15,-20 0 0,20 21 0</inkml:trace>
  <inkml:trace contextRef="#ctx0" brushRef="#br0" timeOffset="7707.75">16171 953 0,'0'0'0,"0"-22"0,0 1 16,0 0-16,0 0 15,-21 21-15,0 0 0,0 0 16,0 0-1,-1 21-15,22 0 16,0 0-16,0 22 0,0-22 16,0 0-16,0 0 0,0 0 15,0 22-15,0-22 0,0 0 0,0 21 16,-21-20-16,21-1 0,0 0 16,-21 0-16,21 0 0,-21 0 15,21 1-15,0-1 16,-21-21-1,21-21 1,0-1-16,0 1 0,0 0 16,0 0-16,21-21 0,0 20 0,0-20 15,0 21-15,1-21 16,-1-1-16,0 1 0,21 21 0,-21-22 16,22 22-16,-22 0 0,21-21 0,-21 42 15,22-21-15,-22-1 0,0 22 16,21 0-16,-20 0 0,-1 0 0,0 22 15,0-1-15,-21 0 0,0 0 0,21 0 16,-21 22-16,0-1 0,0-21 16,0 21-16,0 1 0,0-22 0,0 21 15,-21-21-15,21 1 0,-21 20 0,21-21 16,-21 0-16,0 0 16,21 1-16,-22-22 0,1 21 15,21-42 16,0-1-31,0 1 16,0 0-16,21 0 0,1 0 16,-1 0-16</inkml:trace>
  <inkml:trace contextRef="#ctx0" brushRef="#br0" timeOffset="8035.57">16997 487 0,'0'0'0,"0"-21"0,0 0 0,0-1 0,0 1 16,0 0-16,0 0 15,0 42 1,0 0-16,0 0 0,0 1 16,0 20-16,-21 0 0,21 1 15,-22-1-15,1 0 0,0 1 0,21 20 16,-21-21-16,0 22 0,0-22 0,-1 22 15,1-22-15,0 0 0,21 1 16,-21-22-16,21 21 0,-21-21 0,21 1 16,0-1-16,0 0 0,0 0 0,-21-21 15,42 0 17,-21-21-32,21 21 15,0-21-15,-21 0 0,21-1 16,0 1-16</inkml:trace>
  <inkml:trace contextRef="#ctx0" brushRef="#br0" timeOffset="8502.92">17441 889 0,'21'-21'16,"-42"42"-16,42-63 0,-21 21 0,22 21 0,-22-22 15,21 1 1,-42 21-1,-1 0-15,1 0 16,0 0-16,0 0 0,0 21 16,0 1-16,-1-1 0,-20 0 0,21 0 15,0 0-15,21 0 0,-21 1 16,21-1-16,0 0 16,21 0-16,0-21 15,0 21-15,0-21 0,0 0 0,1 0 16,-1 21-16,0-21 0,0 0 0,0 0 15,0 22-15,1-22 0,-22 21 16,21-21-16,-21 21 16,0 0-16,0 0 15,0 0-15,0 1 16,-21-22-16,-1 21 0,-20 0 0,21-21 16,0 21-16,-22-21 0,22 0 0,-21 21 15,21-21-15,0 0 0,-1 0 0,-20 0 16,21 0-16,0 0 15,0 0-15,-1 0 0,22-21 32,0 0-17,0 0-15,0 0 0,0-1 16,0 1-16,22 0 0,-22 0 16</inkml:trace>
  <inkml:trace contextRef="#ctx0" brushRef="#br0" timeOffset="8815.74">16912 529 0,'0'0'0,"-42"-21"16,42 0-1,21 21 1,0 0-16,0 0 0,0 0 15,22 0-15,-22 0 0,21 0 0,1 0 16,20 0-16,-21 0 0,1 0 0,20 0 16,-20 0-16,-1 0 0,0 0 15,-21 0-15,22 0 0,-22 21 0,0-21 16,0 0-16,0 0 0,-63 0 78</inkml:trace>
  <inkml:trace contextRef="#ctx0" brushRef="#br0" timeOffset="9843.76">4932 1799 0,'-21'0'0,"42"0"0,-64 21 0,22-21 0,0 0 16,0 0-16,0 0 0,0 22 16,-1-22-16,44 0 62,-1 0-62,0 0 16,0 0-16,0 0 0,22 0 0,-22 0 15,0 0-15,21 0 0,-21 0 0,22 0 16,-1 0-16,0 21 0,1-21 16,-1 0-16,22 0 0,-1 0 0,1 0 15,20 0-15,1 0 0,0 0 0,-1 0 16,1 0-16,21 0 0,0 0 16,-22 0-16,22 0 0,21 0 15,-21 0-15,0 0 0,0 0 0,-1 0 16,-20 0-16,0 0 0,-1 0 15,1 0-15,-21 0 0,20 0 0,-20 0 16,20 0-16,-20 0 0,-1 0 16,1 0-16,-1 0 0,1 0 0,-22 0 15,1 0-15,-1 0 0,0 0 0,-21 0 16,1 0-16,-1 0 0,-21 21 16,21-21 62,0 0-78,0 0 15</inkml:trace>
  <inkml:trace contextRef="#ctx0" brushRef="#br0" timeOffset="10932.08">11832 1799 0,'0'0'0,"-42"0"0,-1 0 16,22 0-16,-21 0 0,0 0 0,-1 0 15,22 0-15,-21 0 0,21 0 0,-1 0 16,1 0-16,0 0 0,0 0 16,0 21-16,42-21 46,0 0-46,0 0 16,0 0-16,1 0 0,-1 0 0,21 0 16,-21 0-16,22 0 0,-1 0 15,21 0-15,-20 0 0,20 0 0,1 0 16,-1 0-16,22 0 0,-22 0 16,22 0-16,-21 0 0,20 0 15,-20 0-15,20 0 0,-20 0 0,21 0 16,-1 0-16,1 0 0,0 0 0,-1 0 15,22 0-15,-21 0 0,-1 0 16,-20 0-16,21 0 0,-22 0 0,22 0 16,-22 0-16,1 0 0,20 0 0,1 22 15,-21-22-15,20 0 0,1 0 16,0 0-16,-1 0 0,1 0 0,0 0 16,-1 0-16,1 0 0,0 0 15,-1 0-15,22 0 0,-21 0 0,21 0 16,-22 0-16,22 0 0,-21 0 15,-1 0-15,22 0 0,-21 0 0,0 0 16,-1 0-16,1 0 0,0 0 16,-1 0-16,22 0 0,-21 0 0,-1 0 15,1 0-15,0 0 0,-1 0 0,1 0 16,-21 0-16,-1 0 0,1 0 16,-1 0-16,1 0 0,-22 0 0,0 0 15,22 0-15,-22 0 0,0 0 0,1 0 16,-1 0-16,0 0 0,1 0 15,-22 0-15,21 0 0,-21 0 0,1 0 16,-1 0-16,0 0 0,0 0 0,0 0 16,0 0-1,-42 0 48,0 0-48,0 0-15,0 0 0</inkml:trace>
  <inkml:trace contextRef="#ctx0" brushRef="#br0" timeOffset="33960.76">19240 487 0,'-21'0'16,"21"-21"30,0 0-30,21-1-16,1 1 16,-22 0-16,0 0 0,0 0 15,0 0-15,0-1 0,21-20 0,-21 21 16,21 0-16,-21 0 0,0-22 0,0 22 16,21 0-16,0 0 15,-21 0-15,0-1 0,0 1 16,0 42 31,0 1-47,-21-1 15,0 21-15,0 0 0,0-20 16,21 41-16,-43-21 0,22 1 0,0-1 16,0 22-16,0-22 0,-22 21 0,22 1 15,0-22-15,0 22 0,0-1 16,-1 1-16,1-1 0,0 1 0,0-22 15,0 22-15,21-1 0,-21-21 0,-1 1 16,1 20-16,0-20 16,0-1-16,0 0 0,0 1 0,-1-1 15,1 0-15,0 1 0,0-22 0,0 21 16,21-21-16,0 0 0,-21 1 0,21-1 16,-22 0-16,44-21 31,-1-21-16,-21 0-15,21-1 0,0 1 16,0 0-16,-21 0 0,21 0 0,1-22 16,-1 22-16</inkml:trace>
  <inkml:trace contextRef="#ctx0" brushRef="#br0" timeOffset="38704">20383 677 0,'0'0'16,"43"-42"0,-22 21-16,0 0 0,0 0 0,-21-1 15,21 1-15,1 0 0,-22 0 0,0 0 16,21 0-16,-21-1 0,0 1 16,0 0-16,0 0 0,0 0 15,-21 21 1,-1 0-16,1 0 0,0 0 15,0 21-15,-21 0 0,20 0 0,-20 0 16,21 1-16,-21 20 0,-1 0 16,22 1-16,-21-1 0,21 21 15,-22 1-15,22-1 0,0 1 0,0-1 16,0 1-16,21-1 0,0 1 16,0-22-16,0 1 0,0 20 0,0-21 15,0-20-15,21 20 0,0-21 0,0 21 16,0-20-16,0-1 0,1-21 15,-1 21-15,21-21 0,-21 0 0,22 0 16,-22 0-16,21 0 0,-21-21 0,22 21 16,-1-21-16,-21-1 0,21 1 15,1-21-15,-22 21 0,21-22 0,-21 22 16,1-21-16,-1 21 0,21 0 0,-42-22 16,21 22-16,-21 0 0,21 21 15,-21-21-15,0 0 0,0 42 31,0 0-31,-21 0 16,0 0-16,21 0 0,0 22 0,-21-22 16,21 0-16,-21 21 0,21-20 15,0-1-15,0 21 0,0-21 0,0 0 16,0 1-16,0-1 0,21 0 0,0 0 16,0-21-16,0 0 0,1 21 0,-1-21 15,21 0-15,-21 0 0,0 0 16,22-21-16,-22 0 0,21 0 0,-21 0 15,1-1-15,-1 1 0,0 0 16,0-21-16,0-1 0,-21 22 16,0-42-16,0 20 0,0 1 0,0 0 15,0-22-15,0 22 0,-21 21 0,0-22 16,-21 22-16,20 0 0,1 21 16,-21 0-16,0 0 0,-1 0 0,1 0 15,0 21-15,-1 0 0,1 22 16,21-22-16,-22 21 0,22 1 0,-21-1 15,42 0-15,0-21 0,0 22 0,0-1 16,0-21-16,0 0 0,42 22 16,-21-22-16,22 0 0,-22-21 0,21 21 15,1-21-15,20 21 0,-21-21 16,1 0-16,20 0 0,-20 0 16,20-21-16,-21 0 0,22 0 0,-22 21 15,1-21-15,-1-22 0,0 22 0,1 0 16,-22-21-16,0 21 0,0-1 15,0-20-15,0 21 0,-21 0 0,22 0 16,-22-1-16,0 1 0,0 42 31,0 1-31,0-1 0,0 0 16,-22 21-16,22-21 0,-21 1 0,21 20 16,0-21-16,0 21 0,0-20 15,-21-1-15,21 0 0,0 0 0,-21 0 16,21 0-16,0 1 0,0-1 15,0 0 1,0-42 0,0 0-1,0-1-15,0 1 0,0 0 0,21-21 16,-21 21-16,21-1 0,-21-20 16,21 21-16,1-21 0,-1 20 0,0 1 15,0 0-15,-21 0 0,21 21 0,0 0 16,1 0-16,-1 0 0,0 0 15,0 0-15,0 21 0,0 0 16,-21 0-16,22 1 0,-1-1 16,0 0-16,0 0 0,-21 0 15,21 0-15,0 1 0,1-1 0,-1 0 16,0 0-16,0 0 0,0-21 0,0 21 16,1-21-1,-1 0-15,0 0 16,0-21-16,-21 0 15,0 0-15,21 0 0,0 0 16,1-22-16,-1 22 0,0-21 16,0-1-16,21 22 0,-20-21 0,20 21 0,0 0 15,1-1-15,-1 1 16,0 21-16,1 0 0,-22 0 0,21 0 16,-21 0-16,0 0 0,1 21 0,-1 1 15,0-1-15,-21 0 0,21 0 16,-21 0-16,0 0 0,0 1 0,0-1 15,0 0-15,0 0 0,0 0 16,-21-21 15,21-21 1,0 0-32,0 0 0,0 0 15,0-1-15,0 1 0,0 0 16,-21 0-16,21 0 0,-21 0 15,21-1-15,-22 1 0,1 21 0,0-21 16,21 0-16,-21 21 0,0 0 0,0 0 16,-1 0-16,1 0 0,-21 0 15,21 0-15,0 21 0,-22 0 0,22 0 16,0 1-16,0-1 0,-22 0 0,22 21 16,21-21-16,-21 1 0,0 20 15,21-21-15,0 0 0,0 22 0,0-22 16,0 0-16,0 0 0,0 0 0,0 0 15,21 1-15,0-22 0,0 21 16,1-21-16,-1 0 0,0 0 16,21 0-16,-21 0 0,22 0 0,-1 0 15,-21-21-15,22 21 0,-1-22 16,-21 1-16,0-21 0,22 21 0,-22-22 16,0 1-16,21 0 0,-21-1 0,1-20 15,-1-1-15,0 1 0,-21-1 16,21 1-16,0 21 0,-21-22 0,0 22 15,0-1-15,0 1 0,0 0 0,0 21 16,0-22-16,0 22 0,0 0 16,0 0-16,-21 21 15,0 21-15,0 0 16,21 21-16,-21-20 16,21 20-16,-22 0 0,22 1 0,0-1 15,-21 21-15,21-20 0,-21 20 0,21 1 16,0-22-16,0 22 0,0-22 15,0 0-15,0 1 0,0-1 0,0 0 16,0-21-16,0 22 0,0-22 0,21 0 16,0 0-16,1 0 0,-1-21 15,0 22-15,0-22 0,0 0 0,0 0 16,22 0-16,-22 0 0,0 0 0,0-22 16,0 22-16,1-21 0,-1 0 15,0 0-15,0-21 0,0 20 0,0 1 16,-21-21-16,22 21 0,-22-22 15,21 22-15,-21 0 0,0 0 16,0 0-16,0 0 16,0 42-1,0 0-15,0 0 0,0 0 16,0 0-16,-21 1 0,21-1 0,-22 0 16,22 0-16,0 0 0,0 0 15,0 1-15,0-1 0,0 0 0,0 0 16,0 0-16,22-21 0,-22 21 0,21-21 15,0 0-15,0 0 0,0 0 0,0 0 16,1 0-16,-1 0 0,21 0 16,-21-21-16,0 0 0,1 0 15,20 0-15,-21 0 0,21-22 0,-20 1 16,-1 0-16,21-1 0,-21-20 16,22-1-16,-22 1 0,0-1 0,0 22 15,0-22-15,0 22 0,-21 0 0,22-1 16,-22 1-16,0 0 0,0 21 15,0-1-15,0 1 0,0 0 0,0 0 16,-22 21 0,1 21-1,0 0-15,21 0 0,-21 22 0,0-22 16,21 21-16,-21 1 0,-1 20 0,1-21 16,21 1-16,-21 20 0,0-20 15,21 20-15,0-21 0,-21 1 0,21 20 16,-21-20-16,21-22 0,0 21 0,0 0 15,0-20-15,0-1 0,0 21 16,0-21-16,21 0 0,0-21 16,0 0-16,0 0 0,0 0 0,1 0 15,-1 0-15,21 0 0,-21 0 16,0 0-16,22-21 0,-22 0 0,21 0 16,-21 0-16,1-22 0,20 22 15,-21 0-15,0 0 0,0 0 16,1-22-16,-1 22 0,-21 0 15,0 0-15,21 21 0,-42 21 32,21 0-17,-21 0-15,21 1 0,-22-1 0,22 21 16,-21-21-16,21 0 0,-21 1 16,21-1-16,0 0 0,0 0 0,0 0 15,0 0-15,21-21 16,0 22-16,1-22 0,-1 0 15,0 0-15,0 0 0,0 0 0,0 0 16,1-22-16,-1 22 0,0-21 16,0 0-16,21 0 0,-20 0 0,-1 0 15,0-1-15,0 1 0,0 0 16,0 0-16,-21 0 0,0 0 0,22-1 16,-22 1-16,21 21 0,-42 21 31,-1 1-16,22-1-15,-21 0 0,21 0 16,0 0-16,0 0 16,0 1-16,0-1 0,0 0 15,0 0-15,0 0 0,21-21 0,1 21 16,-1-21-16,0 0 16,0 0-16,0 0 0,0 0 15,22 0-15,-22 0 0,0 0 0,0-21 16,0 21-16,1-21 0,-1 0 0,0 21 15,0-21-15,-21-22 0,21 22 16,-21 0-16,21-21 0,-21-1 0,0 22 16,0-21-16,0 0 0,0 20 0,0 1 15,-21 0-15,0 0 0,0 0 16,-21 21-16,20 0 0,1 0 0,-21 0 16,21 0-16,0 0 0,-1 21 0,1 0 15,0 21-15,0-20 0,21-1 16,-21 0-16,21 21 0,0-21 15,0 1-15,0 20 0,21-21 0,0 0 16,0 0-16,0 1 0,1-22 16,-1 21-16,0-21 0,21 0 0,-21 21 15,22-21-15,-22 0 0,21 0 0,-21 0 16,22 0-16,-22 0 0,21-21 16,-21 21-16,1-21 0,-1-1 15,21 1-15,-21 0 0,0 0 0,1 0 16,-1-43-16,0 43 0,-21 0 15,21 0-15,-21 0 0,0-1 16,0 44 15,0-1-31,-21 0 16,21 0-16,0 0 0,-21 0 0,21 1 16,-21-1-16,21 0 0,-22 0 15,22 0-15,0 0 0,-21-21 0,21 22 16,-21-1-16,21 0 0,0-42 62,0 0-62,0-1 0,21 1 16,0 0-16,1 0 0,-22 0 16,21 0-16,21-43 0,-21 43 15,0 0-15,1 0 0,-1-1 0,0 22 16,-21-21-16,21 21 0,0 0 15,0 0-15,1 0 16,-1 21-16,-21 1 0,0-1 16,0 0-16,0 0 0,0 0 0,21 0 15,-21 1-15,0-1 0,0 0 0,21 0 16,-21 0-16,0 0 16,21 1-16,0-22 15,1 0-15,-1 0 16,0 0-16,0-22 15,0 22 1,0-21-16,-21 0 0,22 0 0,-1 0 16,0-22-16,0 22 0,0-21 0,0 0 15,1 20-15,-1-20 0,0 21 16,0 0-16,0 0 0,0-1 0,1 22 16,-22-21-16,21 21 0,0 0 0,0 0 15,-21 21 1,0 1-16,21-22 0,-21 21 0,0 0 15,0 0-15,0 0 0,0 0 16,0 1-16,0-1 0,0 0 16,0 0-16,0 0 15,0-42 17,0 0-17,0 0-15,0 0 16,0-1-16,0 1 0,0 0 0,0 0 15,0 0-15,0 0 0,0-1 0,-21 1 16,0 21 0,0 0-16,0 0 0,-1 0 0,1 0 15,0 0-15,0 0 0,0 21 16,0 1-16,-1-1 0,1 0 16,0 0-16,0 0 0,0 0 0,0 1 15,21 41-15,-22-42 0,22 0 16,0 1-16,-21-1 0,21 0 15,0 0-15,0 0 0,0 0 0,0 1 16,21-22-16,1 0 16,-22 21-16,21-21 0,0 0 15,0 0-15,0 0 0,0-21 16,1 21-16,-1-22 0,0 1 16,0 0-16,0 0 0,0 0 0,1-22 15,-1 1-15,0 0 16,0 21-16,-21-1 0,21 1 0,-21 0 15,0 0-15,0 0 16,0 42 0,-21 0-1,0 0-15,21 0 0,-21 1 16,21-1-16,0 0 0,0 0 0,0 21 16,0-20-16,0-1 0,0 0 0,0 0 15,0 0-15,21 0 16,-21 1-16,21-22 0,0 0 0,0 21 15,1-21-15,-1 0 0,0 0 16,0 0-16,0 0 16,0 0-16,1 0 0,-1-21 0,0-1 15,0 1-15,0 0 0,0 0 0,1-21 16,-1 20-16,0-20 0,21-64 16,-21 43-16,1-1 0,-1 1 15,-21 20-15,21-41 16,-21 41-16,0 1 0,0 21 0,0-21 15,0 20-15,0 1 0,0 0 0,0 0 16,0 0-16,-21 42 31,21 0-15,-21 0-16,21 0 16,0 22-16,-22-1 0,1-21 0,0 43 15,0-22-15,21 0 0,-21 22 0,0-22 16,-1 1-16,1 20 0,21-21 15,0 1-15,-21-1 0,21 0 0,0 1 16,0-22-16,0 21 0,0-21 0,0 1 16,21-1-16,0 0 15,1-21-15,-1 0 0,21 0 0,-21 0 16,22 0-16,-22 0 0,21 0 0,-21 0 16,22 0-16,-22-21 0,0 0 15,21 21-15,-21-22 0,1 1 16,-1 0-16,0 0 0,0 21 0,0-21 15,-21-22-15,0 22 16,0 0-16,0 0 0,0 0 0,0 0 16</inkml:trace>
  <inkml:trace contextRef="#ctx0" brushRef="#br0" timeOffset="38991.35">25082 445 0,'0'0'0,"-21"0"0,21-22 15,-21 22 48,0 0-63,0 0 15,0 0-15,-1 0 16,1 0-16</inkml:trace>
  <inkml:trace contextRef="#ctx0" brushRef="#br0" timeOffset="39233.21">23897 614 0,'0'0'0,"21"0"31,0 0-31,1 0 0,-1 0 0,21 0 16,-21 0-16,22 0 0,-22 0 15,21 0-15,-21 0 0,0 0 16,1 0-16,-1 0 0,0 0 0,-21-21 31</inkml:trace>
  <inkml:trace contextRef="#ctx0" brushRef="#br0" timeOffset="39431.16">23431 487 0,'0'0'0,"-21"0"0,0 0 16,0 0-16,0 0 0,0 0 16,-1 0-1</inkml:trace>
  <inkml:trace contextRef="#ctx0" brushRef="#br0" timeOffset="40582.48">20468 1905 0,'0'0'0,"-21"0"0,-21-21 15,20 21 1,1 0-16,0 0 0,0 0 15,0 0-15,42 0 63,0 0-63,0 0 16,22 0-1,-22 0-15,0 21 0,0-21 0,21 0 16,-20 0-16,20 0 0,0 0 0,1 0 15,-1 0-15,21 0 0,-20 0 16,-1 0-16,0 0 0,22 0 0,-22 21 16,1-21-16,-1 0 0,0 0 15,1 0-15,20 0 0,-21 0 0,1 0 16,20 0-16,-20 0 0,20 0 0,1 0 16,-22 0-16,21 0 0,1 0 15,-1 0-15,-20 0 0,20 0 16,1 0-16,-1 21 0,1-21 0,-1 0 15,1 0-15,-1 0 0,22 0 16,-22 0-16,1 0 0,-1 0 0,22 22 16,-21-22-16,-1 0 0,22 0 0,-22 0 15,1 0-15,-1 0 0,22 0 16,-22 21-16,1-21 0,-1 0 0,1 0 16,21 0-16,-22 0 0,1 0 0,20 0 15,-20 0-15,-1 0 0,1 0 16,-1 0-16,1 0 0,-1 0 0,1 0 15,-1 0-15,-20 0 0,20 0 0,1 0 16,-22 0-16,21 0 16,-20 0-16,20 0 0,-20 0 0,20 0 15,-21 0-15,22 0 0,-22 0 0,22 0 16,-1 0-16,-20 0 0,20 0 16,-21 0-16,1 0 0,-1 0 0,22 0 15,-22 0-15,0 0 0,-21 0 16,22 0-16,-1 0 0,-21 0 0,22 0 15,-22 0-15,0-21 0,0 21 0,0 0 16,0 0-16,1 0 16,-1 0 31,0 0-16,-21-22 0,-21 22-15</inkml:trace>
  <inkml:trace contextRef="#ctx0" brushRef="#br0" timeOffset="53336.44">1143 3260 0,'0'-21'47,"0"-1"-31,0 1-1,0 0-15,0 0 16,0 0 0,0 0-16,0-1 15,0 1-15,0 0 16,0 0-16,0 42 62,-21 0-62,21 0 0,0 1 16,-21 20-16,21-21 0,0 21 16,0 22-16,0-22 0,0 1 15,-22-1-15,22 0 0,0 22 0,-21-22 16,21-21-16,0 22 0,0-1 0,0-21 16,0 21-16,0-20 0,0-1 15,0 0-15,0 0 0,0 0 16,0 0-16,0 1 15,-21-22 17,21-22-17,0 1 1,0 0 15,21 0 1266,-21 0-1297,0 0 16</inkml:trace>
  <inkml:trace contextRef="#ctx0" brushRef="#br0" timeOffset="54863.79">1058 3450 0,'0'-21'16,"0"0"-1,0 0-15,0 0 16,0-1-16,0 1 0,0 0 16,0 0-16,-21 0 0,21 0 15,0-1-15,0 1 0,-21 21 0,0-21 16,21 0-16,-21 21 0,21-21 16,-22 0-16,1 21 0,0 0 15,0 0 1,0 0-16,0 0 0,-1 21 15,22 0 1,-21 0-16,0 0 0,21 22 16,-21-22-16,21 21 0,0 0 0,-21 1 15,21-1-15,-21 0 0,21 1 16,0-1-16,0 0 0,0-20 16,0 20-16,0-21 0,0 21 0,0-20 15,0-1-15,0 0 0,0 0 16,0 0-16,21-21 0,-21 21 0,21-21 15,0 0-15,0 0 16,0 0 0,1 0-16,-1-21 0,0 0 0,0 0 15,0 0-15,0 0 16,1-1-16,-1 1 0,0 0 0,-21 0 16,21-21-16,0 20 0,0-20 15,1 0-15,-22 21 0,0-22 0,0 22 16,21-21-16,-21 21 0,0-1 15,0 1-15,0 0 0,0 0 0,0 0 16,0 42 31,0 0-47,0 0 0,0 0 16,0 22-16,0-22 0,0 21 0,0-21 15,0 22-15,0-1 0,0-21 16,0 22-16,0-1 0,0-21 0,0 21 15,0-20-15,0-1 0,0 0 16,0 0-16,0 0 0,0 0 0,21-21 16,-21 22-16,21-22 0,0 0 15,0 0-15,1 0 0,-1 0 16,0 0-16,21 0 0,-21-22 16,1 1-16,-1 21 0,0-21 0,21 0 15,-21 0-15,1 0 16,-1-1-16,0 1 0,0-21 0,0 21 15,-21 0-15,0-22 0,21 22 0,-21-21 16,22 21-16,-22-1 0,0 1 16,0 0-16,0 42 31,0 0-15,-22-21-16,22 22 0,0-1 15,0 0-15,0 0 16,0 0-16,22-21 31,-1 0-15,0 0-16,-21-21 0,21 21 0,0-21 15,0 21-15,1-21 0,-1 0 16,0-1-16,0 22 0,-21-21 0,21 0 16,0 0-16,-21 0 15,22 21-15,-1-21 0,-21 42 31,0 0-15,0 0-16,0 0 0,0 22 16,0-22-16,0 0 0,0 0 15,0 21-15,0-20 0,0-1 0,0 0 16,0 21-16,0-21 16,0 1-16,0-1 0,0 0 0,0 0 15,0 0-15,21 0 16,0-21-16,0 0 0,0 0 15,1 0-15,-1 0 0,21 0 16,-21 0-16,0-21 0,22 21 16,-22-21-16,21 0 0,1 21 0,-22-21 15,21 0-15,-21-1 0,0 1 16,1 0-16,-1 0 0,0 0 16,0-22-16,-21 22 0,21 0 0,-21 0 0,0 0 15,0 0-15,0-1 0,0 1 16,0 0-16,-21 21 31,0 0-31,0 21 0,0-21 0,-1 21 16,1 1-16,0-1 0,21 21 0,0-21 15,-21 0-15,21 1 0,0 20 16,0-21-16,0 0 0,0 0 0,0 1 16,0-1-16,0 0 15,21 0-15,0-21 0,0 0 0,1 0 16,-1 0-16,0 0 0,0 0 15,0 0-15,0 0 0,1 0 0,-1 0 16,21 0-16,-21 0 0,0 0 0,1 0 16,-1 0-16,0-21 0,0 21 15,-21-21-15,21 0 0,0-1 16,-21 1-16</inkml:trace>
  <inkml:trace contextRef="#ctx0" brushRef="#br0" timeOffset="57041.28">3746 3704 0,'0'21'31,"-21"-21"-15,21-21 31,0 0-47,21 0 15,1 0-15,-22 0 16,21-1-16,-21 1 0,0 0 16,21 0-16,-21 0 0,21 0 0,-21-22 15,0 22-15,21-21 0,-21-1 0,0 22 16,21-21-16,-21 21 0,0 0 16,0-22-16,0 22 0,0 0 15,0 0-15,0 0 16,0 42 31,0 0-47,0 0 15,0 0-15,-21 22 0,21-22 0,0 21 16,0 0-16,0-20 16,0 20-16,-21 0 0,21 1 0,0-22 15,0 21-15,0-21 0,0 22 0,0-22 16,0 0-16,0 21 0,0-21 15,21 1-15,0-1 0,1 0 16,-1-21-16,0 0 16,0 0-16,0 0 0,0 0 15,1 0-15,-1 0 0,0-21 0,0 21 16,0-21-16,22-1 0,-22 1 0,0 0 16,0 0-16,0-21 0,0 20 15,1-20-15,-1 0 0,0-1 0,0 1 16,-21 21-16,0-21 0,0-1 0,21 1 15,-21 21-15,21 0 16,-21-22-16,0 22 0,0 0 16,0 0-16,0 42 31,0 0-15,0 0-16,0 0 0,0 22 0,0-1 15,0-21-15,0 22 0,0-1 16,0 0-16,0 1 0,0-1 0,0-21 15,0 21-15,0-20 0,0 20 0,0-21 16,0 0-16,0 0 0,0 1 16,22-1-16,-1 0 15,0-21-15,0 0 0,0 0 16,22 0-16,-22 0 0,0 0 16,21 0-16,-21 0 0,1-21 0,20 0 15,0-1-15,-21 1 0,22 0 0,-22-21 16,21 21-16,-21-1 0,1-20 15,-1 21-15,0 0 0,-21-22 0,0 22 16,0 0-16,-21 21 16,0 0-1,21 21-15,0 0 0,0 1 16,0-1-16,0 0 0,0 0 16,0 0-16,0 0 0,0 1 15,0-1-15,21 0 0,0 0 0,0 0 16,-21 0-16,21 1 0,-21-1 15,21-21-15,-21 21 0,0 0 16,-21-21 0,0 0-1,0 0-15,0 0 0,0 0 0,-1-21 16,1 21-16,0-21 0,0 21 16,0 0-16,0-21 0,21-1 15,-22 22-15,1 0 16,21 22 15,0-1-31,21 0 16,1-21-16,-1 0 0,0 0 15,0 21-15,0-21 0,22 0 0,-22 0 16,21 0-16,-21 0 0,22 0 0,-22 0 16,21 0-16,-21 0 0,22 0 0,-22-21 15,21 0-15,-21 21 0,22-21 16,-22 21-16,0-22 0,21 1 15,-21 0-15,1 0 0,-1 0 0,0 0 0,-21-1 16,21 1-16,-21 0 16,21-21-16,-21 21 0,0-1 0,0 1 15,0 0-15,0 0 16,-21 21-16,0 0 16,0 0-16,0 0 0,-1 0 15,1 21-15,21 0 0,0 0 0,-21 1 16,21-1-16,-21 0 0,21 0 15,0 0-15,0 0 0,0 1 0,0 20 16,0-21-16,0 0 0,0 0 0,0 1 16,21-22-16,0 21 0,0 0 0,1-21 15,-1 21-15,21-21 16,0 0-16,1 0 0,-1 0 0,22 0 16,-22 0-16,21 0 0,1 0 0,-1 0 15,-20 0-15,20 0 0,-20 0 0,-1-21 16,0 0-16,1 21 0,-1-21 15,-21-1-15,21 1 0,-20 0 0,-1 0 16,21-21-16,-42 20 0,0 1 16,0 0-16,0 0 15,0 0-15,-21 0 0,0 21 16,-22 0-16,22 0 0,0 0 0,0 0 16,0 0-16,0 0 0,-1 0 15,-20 21-15,21 0 0,0 0 16,0 0-16,-1 0 0,22 1 0,0-1 15,-21 0-15,21 0 0,0 0 16,0 0-16,0 1 0,0-1 0,0 0 16,21-21-16,1 21 0,-1-21 15,21 0-15,-21 0 0,0 0 16,1 0-16,20 0 0,-21 0 16,0 0-16,22-21 0,-22 21 0,0-21 15,21 0-15,-21-1 0,1-20 0,-1 21 16,0-21-16,21-1 0,-21 1 15,1 0-15,-1-22 0,0 1 0,-21-1 16,21 22-16,-21-22 0,21 1 16,-21 20-16,0 1 0,0 0 0,0-1 15,0 22-15,0 0 0,0 0 16,0 42 0,0 21-1,0-20-15,0 20 0,-21 0 16,21 1-16,0 20 0,0-21 0,0 22 15,0-22-15,0 22 0,0-22 0,0 0 16,0 1-16,0-1 0,21 0 16,-21-20-16,21 20 0,1-21 0,-1 0 15,0 0-15,0-21 0,21 22 0,-20-22 16,20 0-16,-21 0 16,21 0-16,-20 0 0,-1 0 0,21 0 15,-21-22-15,0 1 0,1 0 0,-1 0 16,0 0-16,21 0 0</inkml:trace>
  <inkml:trace contextRef="#ctx0" brushRef="#br0" timeOffset="58098.06">8551 3768 0,'21'0'31,"1"0"-15,-1-21-16,0-1 0,0 1 15,0 0-15,0 0 0,1-21 16,-1 20-16,0-20 0,0 21 15,-21-21-15,21-1 0,0-20 0,1 20 16,-22-20-16,21-1 0,0 22 0,-21 0 16,21-22-16,-21 22 0,0 0 15,21-1-15,-21 1 0,0 21 16,21 0-16,-21-1 0,0 1 0,0 0 16,-21 21-1,0 0-15,0 0 0,21 21 16,-21 0-16,21 22 0,-21-22 0,21 21 15,0 1-15,-22-1 0,22 0 16,0 22-16,0-1 0,0 1 0,0-22 16,0 22-16,-21-1 0,21-21 0,0 1 15,0-1-15,0 0 0,0 1 0,0-1 16,0-21-16,0 0 0,21 1 16,-21-1-16,22 0 0,-1-21 0,0 21 15,0-21-15,0 0 0,0 0 16,1 0-16,20 0 0,-21-21 15,0 21-15,0-21 0,22 0 16,-22-1-16,0 1 0,0 0 0,22-21 16,-22 21-16,0-22 0,0 22 0,-21-21 15,21 21-15,0-1 0,-21 1 16,22 0-16,-22 0 0,0 0 0,0 0 16,0 42 15,0 0-31,0 0 0,0 0 0,0 0 15,0 1-15,0 20 0,0-21 0,0 0 16,0 0-16,0 22 0,0-22 0,0 0 16,0 0-16,0 0 15,0 1-15,0-1 0,21 0 0,0-21 16,0 21-16,0-21 0,0 0 16,1 0-16,-1 0 0,21 0 0,-21 0 15,0-21-15,22 0 0,-22 0 16,21 21-16,-21-22 0,1-20 0,-1 21 15,-21 0-15,0-22 0,0 1 0,0 21 16,0-21-16,0-1 0,0 22 16,0-21-16,-21 21 0,-1-1 0,1 1 15,0 0-15,0 21 0,0 0 0,0 0 16,-1 0-16,1 0 0,0 0 16,0 0-16,0 0 0,0 21 15,-1-21-15,22 21 0,0 1 16,-21-22-16,21 21 15,-21-21-15,21-21 32,-21 21-32,21-22 15</inkml:trace>
  <inkml:trace contextRef="#ctx0" brushRef="#br0" timeOffset="58371.9">8657 3217 0,'0'0'0,"-21"0"0,0 0 16,42 0-1,0 0-15,21 0 16,-20 0-16,20 0 0,0-21 16,22 0-16,-1 21 0,-20-21 0,20 21 15,1 0-15,-22 0 0,0-21 0,1 21 16,-22 0-16,21 0 0,-21 0 15,0 0 48</inkml:trace>
  <inkml:trace contextRef="#ctx0" brushRef="#br0" timeOffset="60620.47">11557 3196 0,'0'-21'16,"0"42"-16,0-63 0,0 21 15,0 0-15,0-1 16,-21 22-16,0 0 0,-1 0 16,1 0-16,0 0 15,0 22-15,0-1 0,0 0 0,-1 0 16,1 0-16,0 22 0,0-1 0,0 0 15,0 1-15,21-1 0,0 0 0,-22 1 16,22-1-16,0 0 16,0-21-16,0 22 0,0-22 0,22 0 15,-22 0-15,21 0 0,0 1 0,0-1 16,21-21-16,-20 0 0,-1 0 0,21 0 16,-21 0-16,0 0 0,22 0 15,-22-21-15,21 21 0,-21-22 0,22 1 16,-22 0-16,21 0 0,-21-21 0,22 20 15,-22-20-15,0 0 0,0-1 16,0 1-16,1-21 0,-22 20 16,0-20-16,21 20 0,-21 1 0,0 0 0,21-1 15,-21 22-15,0 0 0,0 0 16,0 0-16,0 0 0,0 42 31,0 0-31,0 0 0,0 21 16,-21-20-16,0 20 0,21 21 15,0-20-15,-22-1 0,1 22 0,21-22 16,0 0-16,-21 22 0,0-22 0,0-21 16,21 22-16,0-1 0,0-21 0,0 0 15,-21 0-15,21 1 0,0-1 16,0 0-16,21-42 31,0 21-31,-21-21 0,21-1 16,0 1-16,0 0 15,1 0-15,-22-21 0,21 20 0,0 1 16,0 0-16,0 0 0,-21 0 0,21 0 16,1-1-16,-1 22 15,0 0 1,-21 22-16,21-22 0,-21 21 16,0 0-16,0 0 0,21 0 15,-21 0-15,21 1 0,-21-1 16,0 0-16,22-21 0,-1 21 0,0 0 15,0-21-15,0 21 0,0-21 16,1 0-16,-1 0 0,0 0 0,21 0 16,-21 0-16,22 0 0,-22 0 15,21-21-15,-21 21 0,22-21 0,-22 0 16,0 21-16,21-21 0,-20-22 0,-1 22 16,0 0-16,-21-21 0,21 21 15,-21-22-15,21 22 0,-21-21 0,0 21 16,0-22-16,0 22 0,0 0 0,0 0 15,-21 21-15,0 0 16,0 0-16,0 0 0,-1 21 16,1 0-16,21 0 0,-21 0 15,21 1-15,0 20 0,0-21 16,0 0-16,0 22 0,0-22 16,0 0-16,0 0 0,21 0 0,0 0 15,-21 1-15,22-22 0,-1 21 0,0-21 16,0 21-16,0-21 0,22 0 0,-22 0 15,0 0-15,0 0 0,21 0 16,-20-21-16,-1 0 0,21 21 0,-21-22 16,22 1-16,-22 0 0,0-21 0,21 21 15,-21-1-15,1-20 0,20 21 16,-21-21-16,21 20 0,-20 1 0,-1 0 16,0 21-16,0-21 0,0 21 15,0 0-15,1 0 16,-22 21-1,0 0-15,0 0 16,0-42 31,0 0-47,0 0 16,0 0-16,0 0 15,0-1-15,-22 1 16,1 21-1,0 0-15,0 0 16,0 0-16,0 0 16,-1 21-16,1 1 0,21-1 0,-21 0 15,21 0-15,-21 0 0,21 0 0,-21 1 16,21 20-16,0-21 0,0 0 16,0 0-16,0 1 0,0-1 0,0 0 15,0 0-15,21 0 0,0 0 0,-21 1 16,21-22-16,0 21 0,1-21 0,-1 21 15,21-21-15,-21 0 16,0 0-16,1 0 0,-1 0 0,21 0 16,-21 0-16,0-21 0,1 0 15,-1-1-15,0 1 0,0 0 0,21 0 16,-42-21-16,22-1 0,-1 1 16,0 0-16,0-1 0,0 1 0,0-22 15,1 22-15,-22 0 0,0-1 0,21 1 16,-21 21-16,0-21 0,0 20 15,0 1-15,0 0 0,0 0 16,0 42 0,0 0-16,0 0 15,0 1-15,-21 20 0,21-21 16,-22 21-16,22-20 0,0 20 0,0 0 16,-21 1-16,21-22 0,-21 21 0,21 0 15,0-20-15,0-1 0,-21 0 16,21 0-16,0 0 0,-21 0 15,21 1-15,0-1 16,0-42 0,0-1-1,0 1-15,0 0 0,0 0 16,21 0-16,0 0 0,0-1 0,0 1 16,-21 0-16,22 0 0,-1 0 15,0 0-15,0-1 0,0 1 16,0 21-16,1-21 0,-1 21 0,0 0 15,0 0 1,-21 21 0,-21 0-16,0-21 15,0 22-15,-1-22 0,1 21 0,0-21 16,0 0-16,0 21 0,0-21 16,-1 21-16,1-21 0,0 0 15,21 21-15,0 0 16,0 1-1,0-1-15,0 0 16,0 0-16,21-21 0,0 21 16,1 0-16,-1 1 0,0-1 15,0-21-15,-21 21 16,21 0-16,0-21 16,1 0-16,-22 21 0,21 0 15,0-21-15,0 0 16,0 0-1,0 0-15,1 0 32,-22-21-17,0 0 1,21 0-16</inkml:trace>
  <inkml:trace contextRef="#ctx0" brushRef="#br0" timeOffset="61659.88">15663 3387 0,'0'21'0,"0"-42"0,0 63 16,0-21-16,21-21 0,-21 21 16,22-21-16,-1 0 15,0 0 1,0 0-1,-21-21-15,21 0 0,0 0 0,1 0 16,-22 0-16,0-1 0,0 1 16,0-21-16,0 21 0,0 0 15,0-22-15,0 22 0,0 0 0,0 0 16,-22-22-16,1 22 0,0 0 0,0 0 16,0 21-16,21-21 0,-21 21 0,-1 0 15,1 0-15,0 0 0,0 0 16,0 21-16,0 0 0,-1 0 15,1 0-15,0 22 0,0-1 0,0-21 16,0 22-16,-1-1 16,22 0-16,0 1 0,-21-1 0,21 0 15,0-21-15,0 22 0,0-22 0,0 0 16,0 0-16,21 0 0,1 1 0,-1-22 16,-21 21-16,21-21 0,0 0 15,0 0-15,0 0 0,22 0 0,-22 0 16,0-21-16,21-1 0,-20 1 0,-1 0 15,21 0-15,-21 0 0,0 0 16,22-22-16,-22 22 0,0-21 16,0-1-16,0 1 0,1 21 0,-22-21 15,0-1-15,0 22 0,0-21 0,0 21 16,0-1-16,0 1 16,0 42-1,0 1-15,0-1 16,0 21-16,0-21 0,0 22 15,0-1-15,0 0 0,0-21 0,0 22 16,0-22-16,0 21 0,0-21 0,0 1 16,0 20-16,21-21 0,0-21 15,0 21-15,0 0 0,0-21 0,1 0 16,-1 22-16,0-22 0,21 0 16,-21 0-16,1 0 0,-1-22 0,0 22 15,0-21-15,0 0 16,0 0-16</inkml:trace>
  <inkml:trace contextRef="#ctx0" brushRef="#br0" timeOffset="65700.95">16954 3514 0,'0'0'0,"22"21"16,-22 0-16,21-21 0,0 0 31,0 0-15,0 0-16,-21-21 15,21 0-15,1 0 0,-22-1 16,0 1-16,21 0 0,0-21 16,-21-1-16,21 1 0,0 0 0,0-1 15,1 1-15,20-21 0,-21 20 0,21 1 16,-20 0-16,20-1 0,0 22 15,-21-21-15,22 21 0,-22-1 0,0 22 16,0 0-16,0 0 0,1 0 0,-1 0 16,-21 22-1,21-1-15,-21 0 16,0 0-16,0 0 0,0 0 16,0 1-1,0-44 32,0 1-47,0 0 16,-21 0-16,21 0 0,0 0 0,0-1 15,-21 22-15,21-21 0,-22 0 0,22 0 16,-21 21-16,0-21 16,0 21-16,0 0 15,0 21-15,-1 0 0,1 0 16,0 0-16,0 22 0,0-22 0,0 21 15,-1-21-15,1 22 0,0-1 16,0 0-16,0 1 0,0-1 0,-1 0 16,22 1-16,0-1 0,0 0 0,0 1 15,0-22-15,0 21 0,0-21 16,22 1-16,-22-1 0,21 0 0,21 0 16,-21-21-16,0 0 0,22 0 0,-22 0 15,21 0-15,-21 0 0,22 0 0,-1 0 16,0 0-16,-20-21 0,20 0 15,-21 0-15,21-1 0,-20 1 0,-1-21 16,0 21-16,0 0 0,0-22 16,0 22-16,-21 0 0,22-21 15,-22 20-15,21 1 0,-21 0 16,0 42 15,-21 0-31,21 1 16,-22-1-16,22 0 0,-21 0 0,21 21 15,0-20-15,0-1 0,0 0 0,0 0 16,0 21-16,0-20 0,0-1 16,0 0-16,0 0 0,21-21 0,1 21 15,-1 0-15,0-21 0,0 0 0,21 0 16,-20 0-16,-1 0 0,21 0 16,-21 0-16,22-21 0,-22 21 15,21-21-15,-21 0 0,0 21 0,1-21 16,-1 0-16,0-22 0,-21 22 0,21-21 15,-21 21-15,0-22 0,0 1 16,0 0-16,0 20 0,-21-20 0,0 0 16,0 21-16,-22-1 0,22 1 0,0 21 15,-21 0-15,20 0 0,1 0 16,-21 0-16,21 0 0,0 0 0,-22 21 16,22 1-16,0 20 0,0-21 0,0 21 15,-1-20-15,22 20 0,0-21 0,0 21 16,0-20-16,0 20 15,0-21-15,22 0 0,-22 0 0,21 1 16,0-1-16,21 0 0,-21 0 0,22-21 16,-22 0-16,21 0 0,1 0 0,-1 0 15,0 0-15,22 0 0,-22-21 16,0 21-16,1-21 0,-1 0 0,0-1 16,-20 1-16,20 0 0,-21-21 15,0 21-15,0-22 0,1 22 0,-1-21 16,-21 21-16,21-1 0,-21 1 0,0 0 15,0 0-15,0 42 32,0 0-32,0 0 15,-21 1-15,21-1 0,-21 0 0,21 0 16,-22 21-16,22-20 0,-21-1 0,21 0 16,0 0-16,0 0 0,0 0 15,0 1-15,0-1 0,0 0 16,21-21 15,-21-21-31,0 0 16,22-1-16,-1 1 0,0 0 0,-21 0 15,21 0-15,0-22 0,0 22 16,-21 0-16,22 0 0,-1 0 16,0 0-16,0-1 0,0 22 15,0 0-15,1 0 16,-22 22-16,21-1 15,-21 0-15,21 0 0,0 0 16,-21 0-16,21 1 0,0-1 0,-21 0 16,22 0-16,-1 0 0,0 0 15,0-21-15,0 22 0,0-22 16,1 21-16,-1-21 0,0 0 16,0 0-16,0 0 15,0-21-15,1-1 16,-1 1-16,0 0 0,-21 0 15,21-21-15,0 20 0,0-20 0,1 21 16,-1 0-16,0 0 0,0-1 16,0 1-16,22 0 0,-22 0 0,0 21 15,0 0-15,0 0 0,22 0 0,-22 0 16,0 0-16,0 0 0,0 21 16,-21 0-16,0 0 0,21 1 15,-21-1-15,0 0 0,0 0 16,0 0-16,0 0 0,0 1 15,0-1 1,0-42 15,0-1-15,0 1-16,0 0 0,0 0 16,0 0-16,0 0 0,0-1 0,0 1 15,0 0-15,-21 21 0,0-21 16,0 0-16,0 21 0,0-21 15,-1 21-15,1 0 0,0 0 0,0 0 16,-21 21-16,20-21 0,1 21 16,-21 0-16,21 0 0,0 0 15,-22 1-15,22-1 0,21 0 0,-21 21 16,21-21-16,0 1 0,-21-1 0,21 0 16,0 21-16,0-21 0,0 1 15,21-1-15,0 0 0,0-21 16,0 0-16,-21 21 0,22-21 0,-1 0 15,0 0-15,0 0 0,0 0 16,0 0-16,22 0 0,-22-21 0,0 0 16,0 0-16,0-1 0,1 1 0,20 0 15,-21-21-15,0 21 0,0-22 16,1-20-16,-1 20 0,0 1 16,0 0-16,-21-22 0,0 22 0,21-22 15,-21 22-15,21 0 0,-21-1 0,0 1 16,0 0-16,0 21 0,0-1 15,0 1-15,0 0 0,-21 21 16,0 0-16,0 21 16,21 0-16,0 1 0,-21 20 15,0-21-15,-1 21 0,22 1 0,0-1 16,0 0-16,-21 1 0,21 20 0,-21-20 16,21-1-16,0 0 0,0 1 15,0-1-15,0 0 0,0-21 0,0 22 16,0-22-16,0 0 0,21 0 0,0 0 15,1-21-15,-1 0 16,0 0-16,0 0 0,21 0 0,-20 0 16,-1 0-16,0-21 0,0 0 15,21 0-15,-20 0 0,-1 0 0,-21-1 16,21 1-16,0 0 0,0-21 16,-21 21-16,0-1 0,21 1 0,-21 0 15,0 42 16,0 0-15,0 1-16,0-1 0,0 0 16,0 21-16,0-21 0,0 1 0,0-1 15,0 0-15,0 0 0,0 0 16,22 0-16,-1 1 0,0-22 16,0 0-16,0 21 0,22-21 15,-22 0-15,0 0 0,0 0 16,0 0-16,0 0 0,1-21 15,-1 21-15,0-22 0,0 1 0,0 0 16,0-21-16,1 21 0,-1-22 0,21 1 16,-21 0-16,0-1 0,1-20 15,20 20-15,-21-20 0,21-22 16,-20 43-16,-1 0 0,-21-1 0,0 1 16,21 21-16,-21 0 0,0-1 15,0 1-15,-21 21 16,0 21-1,21 1-15,-22-1 0,1 21 16,0-21-16,0 22 0,21-1 16,-21 0-16,0-21 0,-1 22 0,22-1 15,-21 0-15,0 1 0,21-1 0,0 0 16,-21 1-16,0-22 0,21 21 16,0-21-16,0 22 0,0-22 0,0 0 15,0 0-15,0 0 0,0 1 16,21-22-16,0 0 0,0 0 15,0 0-15,22 0 0,-22 0 0,0 0 16,21-22-16,-20 22 0,-1-21 16,21 0-16,-21 0 0,0 0 0,22-22 15,-22 22-15,0 0 0,0-21 16,0 21-16,1-1 0,-1-20 0,0 21 16,-21 0-16,0 0 0,0 42 46,0 0-46,-21 0 0,0 0 0,-1 0 16,22 1-16,0-1 0,0 0 16,-21 0-16,21 21 0,0-20 0,0-1 15,0 0-15,0 0 16,0 0-16,21-21 0,-21 21 0,22-21 16,-1 0-16,0 0 0,21 0 0,-21 0 15,1 0-15,-1 0 0,0 0 16,0-21-16,0 0 0,0 21 0,1-21 15,-1 0-15,0 0 0,0-22 0,0 22 16,0 0-16,22-43 16,-43 43-16,0 0 0,21 0 0,-21 0 15,0 0-15,0 42 32,0 0-32,-21 0 15,0 0-15,21 0 0,-22 1 16,22-1-16,-21 0 0,21 0 0,0 0 15,0 0-15,0 1 0,0-1 0,0 0 16,0 0-16,0 0 16,21-21-16,1 0 0,-1 0 15,0 0-15,0 0 0,0 0 0,0 0 16,1 0-16,-1 0 0,0-21 16,0 21-16,0-21 0,0 0 0,1 0 15,-22-1-15,0 1 0,0-21 16,0 21-16,0-22 0,0 22 0,0 0 15,0 0-15,-22 0 0,22 0 0,-21 21 16,-21 0-16,21 0 0,0 0 16,-1 0-16,1 0 0,0 0 15,21 21 1,21-21 0,0 0-1,1 0-15,-1 0 0,21 0 0,-21 0 16,0 0-16,22 0 0,-22 0 15,21 0-15,-21 0 0,1-21 0,-1 21 16,21-22-16,-21 22 0,0 0 0,1 0 16,-1 0-16,-21-21 0,21 21 31,-21 21-31,0 1 16,0-1-16,0 0 15,0 0-15,0 0 0,0 0 0,0 1 16,0-1-16,0 0 0,-21 0 15,21 0-15,0 0 0,0 1 16,0-1-16,0 0 0,-21-21 0,21 21 16,-22-21-1,22 21-15,0-42 32,0 0-17,0 0-15,0 0 0,22-1 16,-22-20-16,21 21 0,0 0 15,0-22-15,-21 22 0,21 0 0,0-21 16,1 21-16,-1-1 0,21-20 16,0 42-16,-20-21 0,20 0 15,-21 21-15,0 0 16,0 0 0,-21 21-16,0 0 0,0 0 15,0 0-15,0 1 0,0-1 0,0 0 16,-21 0-16,21 21 0,0-20 0,0-1 15,-21 0-15,21 21 0,0-21 16,-21 1-16,21-1 0,0 0 16,0 0-16,21-21 15,0 0 1,0 0-16,1 0 0,-1 0 16,0 0-16,0 0 0,0 0 0,22-21 15,-22 21-15,0-21 0,21 0 16,1-1-16,-1-20 0,-21 21 0,21-21 15,1 20-15,20-41 0,-42 21 16,1-1-16,-22 22 0,0 0 16,21 0-16,-21 0 0,0-1 15,0 1-15,-21 21 0,-1 0 16,1 0-16,0 0 0,0 0 0,0 21 16,21 1-16,-21-1 0,21 0 15,-22 0-15,22 0 0,0 0 16,0 1-16,0-1 0,0 21 0,0-21 15,0 0-15,0 1 0,0-1 0,0 0 16,0 0-16,0 0 0,0 0 16,0 1-16,0-1 15,0 0-15,-21-21 16,0 0 15,0 0-31,21-21 31,-21 0-31,21-1 16,-21 1-16,21 0 0,-22 0 0</inkml:trace>
  <inkml:trace contextRef="#ctx0" brushRef="#br0" timeOffset="65935.82">21759 2604 0,'0'0'0,"-21"-22"0,-21 22 0,21-21 0,-1 21 15,1 0 1,21 21 15,-21-21-15,0 22-1,0-22-15,0 0 0,-1 0 0</inkml:trace>
  <inkml:trace contextRef="#ctx0" brushRef="#br0" timeOffset="66203.66">20447 2836 0,'0'0'16,"21"22"0,0-22-16,0 0 0,1 0 15,20 0-15,-21 0 0,21 0 0,1 0 16,-1 0-16,0 0 0,1 0 16,-22 21-16,21-21 0,-21 0 0,1 0 15,-1 0-15,-42-21 31,-1 21-15,1-22-16,0 22 0,-21-21 16</inkml:trace>
  <inkml:trace contextRef="#ctx0" brushRef="#br0" timeOffset="66399.55">20235 2667 0,'0'0'0</inkml:trace>
  <inkml:trace contextRef="#ctx0" brushRef="#br0" timeOffset="67692.39">2095 4678 0,'0'0'0,"22"-21"0,-22 0 0,0-1 16,0 1-16,0 0 0,0 0 16,0 0-16,0 0 0,0-1 0,0 1 15,0 0-15,0 42 47,0 0-47,0 1 0,0-1 0,0 21 16,0 0-16,0 1 0,0 20 15,0-20-15,0 20 0,0 1 0,0-1 16,0 1-16,0-22 0,0 21 16,0-20-16,0-1 0,0 0 15,0 1-15,0-22 0,0 21 0,0-21 16,0 1-16,-22-1 16,22 0-16,-21-21 0,21-21 31,0 0-31,0-1 0,0 1 15,0 0-15,0-21 0,0 21 0,0-22 16,0 1-16,0 21 0,21-22 16,1 1-16,-1 0 0,21 21 0,-21-22 15,22 22-15,-1 0 0,0 0 16,1 21-16,20 0 0,-21 0 16,1 0-16,-1 21 0,22 0 0,-43 0 15,21 0-15,-21 1 0,0-1 16,1 21-16,-22-21 0,0 22 0,0-22 15,-22 21-15,1-21 0,0 0 16,-21 22-16,-1-22 0,1 0 0,0 0 16,-1 0-16,-20-21 0,21 22 0,-1-22 15,22 0-15,-21 0 0,21 0 16,-1 0-16,1 0 0,0 0 0,21-22 31,21 1-15,0 21-1,1-21-15,-1 0 0,21 21 0,-21-21 16,22 0-16</inkml:trace>
  <inkml:trace contextRef="#ctx0" brushRef="#br0" timeOffset="68104.14">2836 5144 0,'0'0'0,"0"21"0,0 0 15,21-21-15,1 0 32,-1 0-32,0-21 15,0 21-15,21-21 0,-20-1 16,-1 1-16,0 0 0,0 0 0,0 0 16,0 0-16,1-1 0,-1 1 15,0-21-15,-21 21 0,0 0 0,0-1 16,0-20-16,0 21 0,0 0 15,0 0-15,-21 21 0,0 0 16,-1 0-16,1 21 0,0 0 0,-21 0 16,21 0-16,-1 22 0,1-1 15,0 0-15,0 1 0,0-1 16,0 0-16,21-21 0,0 22 0,0-1 16,0-21-16,0 22 0,0-22 15,0 0-15,0 0 0,0 0 0,21 0 16,0 1-16,0-22 0,0 0 15,0 0-15,1 0 0,-1 0 0,0 0 16,0 0-16,21 0 0,-20-22 0,20 1 16,0 0-16,-21 0 0,22-21 15,-1 20-15,0-20 0</inkml:trace>
  <inkml:trace contextRef="#ctx0" brushRef="#br0" timeOffset="69313.64">3725 4466 0,'0'0'16,"0"-42"-16,0 21 16,0 0-16,-21 42 15,21 0 1,-21 21-16,0-21 0,21 22 0,-21-1 16,-1 0-16,1 22 0,21-1 0,-21 22 15,0-21-15,0-1 0,0 22 16,-1-1-16,1-20 0,0 21 0,21-1 15,-21 1-15,0 0 0,0-1 0,21 1 16,0 0-16,-22-1 0,22-20 16,-21 20-16,21 1 0,-21-21 15,21-1-15,0 22 0,0-22 0,-21 1 16,21-22-16,-21 0 0,21 1 16,0-1-16,0-21 0,0 22 0,0-22 15,21-42 1,0-1-16,0-20 0,0 21 15,1-21-15,-1-1 0,21 1 16,-21-22-16,0 22 0,22-21 0,-22 20 16,0-20-16,0-1 0,0 1 15,-21-1-15,0 1 0,0-1 16,0 1-16,0-1 0,-21 1 0,0-1 0,0 22 16,0 0-16,0-1 0,-1 22 15,1 0-15,0 0 0,0 0 16,0-1-16,21 1 0,0 0 15,0 0 1,0 0-16,21 21 0,0-21 16,0 21-16,22-22 0,-22 1 0,21 0 15,0 0-15,-20 0 0,20 0 0,0-1 16,1-20-16,-22 21 0,21 0 16,-21 0-16,0-22 0,-21 22 15,22 0-15,-22 0 0,21 0 0,-21-1 16,0 1-16,0 0 0,0 0 15,0 42 17,0 0-32,0 0 0,-21 1 15,-1-1-15,22 21 0,-21-21 0,21 22 16,0-22-16,-21 21 0,21-21 16,0 22-16,0-22 0,0 0 0,0 0 15,0 0-15,0 0 0,0 1 0,21-22 16,0 21-16,1-21 15,-1 0-15,0 0 0,0 0 0,0 0 16,0-21-16,1-1 0,-1 22 0,0-21 16,-21 0-16,21 0 0,-21-21 15,21 20-15,-21-20 0,0 0 16,0 21-16,0-22 0,0 22 0,0-21 16,0 21-16,-21-1 0,0 1 15,0 21-15,0 0 0,-22 0 0,22 0 16,0 0-16,-21 0 0,20 0 0,1 0 15,-21 0-15,21 0 16,42 0 15,0 0-31,21 0 0,-20-21 16,20 21-16,-21 0 0,21 0 0,-20-21 16,20 21-16,-21 0 0,21 0 15,-20 0-15,20 0 0,-21 0 0,21 0 16,-20 21-16,20 0 0,-21-21 0,0 21 15,0 22-15,1-22 0,-1 0 16,0 0-16,-21 22 0,0-22 0,0 21 16,0-21-16,0 0 0,0 1 0,0-1 15,0 0-15,0 0 0,-21 0 16,0 0-16,-1-21 16,22-21 15,0 0-31,0 0 0,0 0 0,0 0 0,0-22 15,0 22-15,22-21 0,-22-1 16,21 1-16,0-21 0,0 20 16,-21 1-16,21 21 0,0-22 0,1 22 15,-1 0-15,0 0 0,0 0 0,0 21 16,0 0 0,1 0-16,-1 0 0,-21 21 15,0 0-15,0 0 16,21 0-16,-21 1 15,0-1-15,21-21 0</inkml:trace>
  <inkml:trace contextRef="#ctx0" brushRef="#br0" timeOffset="69668.44">4826 5101 0,'21'0'16,"0"0"-1,0 0-15,1 0 0,-1-21 0,0 0 16,0 0-16,0 21 0,0-21 0,1-1 16,-1 1-16,0-21 0,-21 21 15,0 0-15,21-1 0,-21-20 0,0 21 16,0 0-16,0 0 16,0-1-16,-21 22 15,0 0-15,0 0 0,-1 0 0,1 22 16,-21-1-16,21 0 0,0 0 0,-1 21 15,1-20-15,0 20 0,21 0 16,-21-21-16,21 22 0,0-1 0,0-21 16,0 22-16,0-22 0,0 0 0,21 0 15,0 0-15,0 0 0,1-21 16,-1 22-16,0-22 0,0 0 0,0 0 16,22 0-16,-22 0 0,0 0 0,21 0 15,-21 0-15,22 0 0,-1-22 16,-21 1-16,22 0 0</inkml:trace>
  <inkml:trace contextRef="#ctx0" brushRef="#br0" timeOffset="73632">7429 5059 0,'22'0'0,"-1"-21"15,0 0-15,0-1 0,21 1 16,-20 0-16,-1 0 0,21-21 15,-21 20-15,22-20 0,-22 21 0,0-21 16,-21 20-16,0-20 0,0 21 16,0 0-16,0 0 0,0-1 15,-21 22-15,0 0 0,-1 0 0,1 0 16,-21 0-16,21 22 0,0-1 16,-1 0-16,1 0 0,0 0 0,21 22 15,0-1-15,0-21 0,0 21 0,0 1 16,0-1-16,0 0 0,21 1 15,0-22-15,-21 21 0,22-21 0,-1 1 16,0-1-16,-21 0 0,21-21 0,0 21 16,0-21-16,1 21 0,-1-21 15,0 0-15,0 0 16,0 0-16,0-21 0,1 0 0,-1 0 16,0 0-16,0-1 0,0 1 0,0 0 15,1-21-15,20 21 0,-21-22 16,21 22-16,-20-21 0,20 21 0,0-22 15,-21 22-15,22 21 0,-22-21 0,21 21 16,-21 0-16,1 0 0,-1 0 16,0 0-16,0 21 0,-21 0 0,0 0 15,0 1-15,0-1 0,0 0 0,0 21 16,0-21-16,0 1 0,-21-1 16,0 0-16,0 0 0,-1 0 15,22 0-15,-21 1 0,0-1 0,21 0 16,0-42 15,0 0-31,0-1 0,21 1 16,0 0-16,-21 0 0,22 0 0,-1 0 15,21-1-15,-21-20 0,0 21 0,1-21 16,-1 20-16,0 1 0,0-21 16,0 21-16,0 0 0,-21-1 15,22 1-15,-22 0 16,-22 21 15,1 0-31,0 21 0,21 0 0,-21 1 16,0-1-16,21 0 0,0 21 0,0-21 15,-21 22-15,21-22 0,0 21 16,0-21-16,0 1 0,0-1 0,0 0 16,0 0-16,0 0 0,0 0 0,21-21 15,0 22-15,0-22 0,0 0 16,0 0-16,22 0 0,-22 0 0,21 0 15,1 0-15,-1-22 0,-21 22 0,21-21 16,1 0-16,-1 0 0,0 0 16,1 0-16,-1-22 0,-21 22 0,22 0 15,-22-21-15,0 20 0,0-20 16,-21 0-16,0 21 0,0-1 0,0-20 16,0 21-16,0 0 15,0 0-15,-21 21 16,0 0-16,0 21 0,21 0 0,-22 0 15,22 0-15,-21 0 0,0 22 0,21-22 16,0 21-16,0-21 0,-21 22 16,21-1-16,0-21 0,0 22 0,0-22 15,0 0-15,21 0 0,-21 0 16,21 0-16,0-21 0,1 22 0,-1-22 16,0 0-16,0 0 0,0 0 15,22 0-15,-22 0 0,21 0 0,-21-22 16,22 22-16,-22-21 0,21 0 0,-21 0 15,22 0-15,-22 0 0,21-1 16,-21 1-16,0-21 0,22 21 16,-22 0-16,0-22 0,0 22 0,0 0 0,1 21 15,-1-21-15,0 21 0,0 0 16,0 0 0,-21 21-1,0 0 1,0 0 15,21-21-15,-21-21-16,0 0 15,0 0-15,0 0 16,0-1-16,0 1 0,0 0 16,-21 21-1,0 0 1,0 0-16,0 0 15,0 21-15,-1 0 0,22 1 0,-21-1 16,0 0-16,0 21 0,21-21 16,0 22-16,-21-22 0,21 21 0,-21-21 15,21 1-15,0 20 0,0-21 16,0 0-16,0 0 0,0 1 0,21-1 16,-21 0-16,21-21 0,0 0 0,0 21 15,0-21-15,1 0 0,20 0 16,-21 0-16,21 0 0,1 0 0,-1-21 15,0 21-15,1-21 0,-22 0 0,21-1 16,1 1-16,-22 0 0,21 0 16,-21-21-16,0 20 0,1-20 0,20 0 15,-42 21-15,21-22 0,0 22 0,0 0 16,-21-21-16,0 20 16,0 1-16,0 42 31,0 1-16,0-1-15,0 0 0,-21 0 0,21 21 16,0-20-16,-21-1 0,21 21 0,0-21 16,0 0-16,0 1 0,0 20 15,0-21-15,21 0 0,0 0 16,1-21-16,-1 22 0,0-22 16,0 0-16,0 0 0,0 0 0,22 0 15,-22 0-15,0-22 0,0 1 16,0 21-16,1-21 0,-1-21 15,0 21-15,0-1 0,0-20 0,0 21 16,-21-21-16,0-1 0,22 22 0,-22-21 16,0 21-16,0-1 0,21 1 15,-21 0-15,0 0 16,0 42 0,0 0-16,-21 0 0,21 1 15,0-1-15,-22 0 0,22 21 16,0-21-16,0 1 0,0 20 0,0-21 15,0 0-15,0 22 0,0-22 0,0 0 16,0 0-16,22 0 0,-1 0 0,0 1 16,0-1-1,21-21-15,-20 0 0,-1 0 0,21 0 16,-21 0-16,22 0 0,-22 0 0,0 0 16,21-21-16,-21-1 0,22 1 0,-22 0 15,0 0-15,0-21 0,0 20 16,22-20-16,-22 0 0,0-22 0,0 22 15,0-64-15,1 43 16,-1 20-16,-21-20 0,21 20 0,-21 1 0,0 0 16,0-1-16,0 22 0,0-21 15,0 21-15,0 0 0,0-1 16,-21 22 0,21 22-16,-21-1 0,-1 0 15,22 0-15,-21 21 0,21-20 16,0 20-16,-21 0 0,21 1 0,-21-1 15,21 0-15,0 1 0,0-1 0,-21 0 16,21 1-16,-21-1 0,21 0 0,0 1 16,0-1-16,0 0 0,0 1 15,0-22-15,0 0 0,0 21 0,21-21 16,0 1-16,0-1 0,0-21 16,0 0-16,1 0 0,-1 0 0,0 0 15,0 0-15,21 0 16,-20 0-16,-1-21 0,0-1 0,0 1 15,0 0-15,22-21 0,-22 21 16,0-22-16,0 22 0,0-21 16,-21 21-16,0-22 0,0 22 0,0 0 15,0 0-15,0 0 0,0-1 16,0 44 0,0-1-16,0 0 15,0 0-15,0 0 0,0 0 16,0 1-16,0-1 0,0 21 0,0-21 15,0 0-15,0 1 0,0-1 0,0 0 16,0 0-16,0 0 0,21-21 16,1 21-16,-1 1 0,0-22 15,21 0-15,-21 0 0,22 0 0,-22 0 16,21 0-16,1 0 0,-22 0 0,0-22 16,21 22-16,-21-21 0,1 0 0,20 0 15,-21 0-15,0 0 0,0-1 16,-21 1-16,22-21 0,-1 21 15,-21-22-15,21 22 0,-21 0 0,0 0 0,0 0 16,0 0-16,-21 42 31,0 0-31,-1 0 0,22 0 16,0 0-16,-21 1 0,0-1 16,0 0-16,21 0 0,0 0 0,-21 0 15,21 1-15,-21-1 0,21 0 16,0 0-16,0 0 0,-22-21 15,44-21 17,-22 0-17,21 21-15,0-21 0,-21-22 0,21 22 16,0 0-16,0-21 0,-21 21 16,22-22-16,-1 22 0,0 0 0,-21-21 0,0 20 15,21 22-15,-21-21 0,21 0 16,0 21 15,-21 21-31,0 0 0,0 22 16,22-22-16,-22 0 0,21 0 15,-21 22-15,0-22 0,21 0 0,0 0 16,0 0-16,0 0 0,-21 1 0,22-1 16,-1 0-16,0-21 0,0 21 15,0-21-15,0 0 16,1 0-16,-1 0 15,-21-21-15,21 0 0,0 21 0,-21-21 0,21-1 16,0 1-16,1-21 0,-1 21 16,0-22-16,0 22 0,0-21 15,22 21-15,-22-22 0,0 22 0,0 0 16,43-21-16,-43 21 0,0 21 16,0 0-16,0-22 0,0 22 15,1 22 1,-22-1-16,0 0 15,0 0-15,0 0 0,0 0 16,0 1-16,0-1 16,0 0-16,0-42 47,0 0-47,0-1 15,0 1-15,0 0 16,0 0-16,-22 21 0,22-21 15,-21 21-15,21-21 0,-21 21 16,0 0-16,0 0 0,0 0 0,-1 0 16,1 0-16,-21 0 0,21 21 15,0-21-15,-1 21 0,1 0 16,0 0-16,0 22 0,0-22 0,0 0 16,-1 21-16,1-21 0,21 43 15,-21-43-15,21 21 0,0-20 16,0-1-16,0 0 0,0 0 15,0 0-15,0 0 0,0 1 0,21-22 16,-21 21-16,21-21 0,1 0 0,-1 0 16,0 0-16,0 0 0,0 0 0,22 0 15,-22 0-15,0-21 0,0-1 0,0 1 16,-21 0-16,21 0 0,1 0 16,-1 0-16,0-22 0,0 22 0,0 0 15,0-21-15,-21 20 0,22-20 16,-22 21-16,0 0 0,21 21 15,-21-21-15,0 42 32,-21 0-17,21 0-15,-22 0 0,22 22 0,0-22 16,0 21-16,-21 0 0,0-20 16,21 20-16,0 0 0,0 1 0,0-1 15,-21 0-15,21 1 0,0-1 0,-21 0 16,21 1-16,0 20 0,0-21 0,0 22 15,0-1-15,0-20 0,0 20 16,0-20-16,0 20 0,0-21 0,0 22 16,0-22-16,-21 22 0,21-22 15,-22 0-15,22 1 0,-21-1 0,21 0 16,-21 1-16,21-1 0,-21 0 0,0 22 16,0-43-16,-1 0 0,22 0 15,-21 1-15,-21-22 0,21 0 16,0 0-16,-1 0 15,1-22-15,0 1 16,21 0-16,0 0 16,0 0-16,-21 0 0,21-1 0,0 1 15,0 0-15,0 0 0,0 0 0,0 0 16,0-22-16,0 22 0,0-21 0,0 21 16,0-22-16</inkml:trace>
  <inkml:trace contextRef="#ctx0" brushRef="#br0" timeOffset="73895.89">12255 4424 0,'0'0'0,"-21"0"0,0 0 15,21-21-15,-21 21 0,0 0 16,21-21 0,0 42 31,-21-21-32</inkml:trace>
  <inkml:trace contextRef="#ctx0" brushRef="#br0" timeOffset="74132.75">11197 4784 0,'0'0'0,"0"21"16,0 0-1,21-21 1,0 0-16,22 0 0,-22 0 16,0 0-16,21-21 0,-20 21 0,20 0 15,0 0-15,1-21 0,-22 21 0,21 0 16,-21 0-16,0-21 0,1 21 0,-1 0 16</inkml:trace>
  <inkml:trace contextRef="#ctx0" brushRef="#br0" timeOffset="74971.27">15198 5186 0,'0'0'0,"0"21"16,0 0 15,21-21 1,0-21-17,0 0-15,0 21 0,-21-21 0,21 0 16,1-1-16,-22 1 0,0 0 0,21 0 15,-21 0-15,0-22 0,0 22 0,0-21 16,0 21-16,-21-22 0,-1 22 16,1-21-16,0 21 0,-21 0 0,-1-1 15,22 1-15,-21 0 0,0 21 0,20 0 16,-20 0-16,21 0 0,-21 21 16,20 0-16,-20 1 0,21 20 0,0-21 15,0 21-15,-22 1 0,22 20 16,21-20-16,-21-1 0,0 0 0,21 1 15,0-1-15,0 0 0,0 1 16,0-1-16,0-21 0,0 0 0,0 22 16,0-22-16,21 0 0,0-21 15,0 0-15,0 0 0,1 0 0,-1 0 16,0 0-16,21-21 0,-21 21 0,22-21 16,-1-1-16,-21 1 0,22 0 15,-1-21-15,0 21 0,-21-22 0,22 1 16,-22 0-16,21-1 0,-21 1 15,1 0-15,-1-1 0,0 22 0,0-21 16,0 21-16,-21-1 0,0 44 31,0-1-31,0 0 0,0 0 16,0 21-16,-21-20 0,21 20 16,-21-21-16,21 21 0,0-20 0,0 20 15,0-21-15,0 0 0,0 0 0,0 1 16,0-1-16,0 0 0,21 0 15,0-21-15,-21 21 0,21-21 16,1 0-16,-1 0 0,0 0 16,0 0-16,0-21 0,0 0 0,1 0 15</inkml:trace>
  <inkml:trace contextRef="#ctx0" brushRef="#br0" timeOffset="75836.37">16298 5292 0,'0'21'0,"-21"-21"0,0 0 0,0 0 16,0 0 0,21-21-1,0 0-15,21-1 16,0 1-16,0-21 0,0 21 15,22-22-15,-1 1 0,0 0 0,1-22 16,-1 22-16,21-22 0,-20 22 0,-1-21 16,0 20-16,1-20 0,-22 20 15,0 22-15,0-21 0,-21 21 0,0 0 16,0-1-16,-21 1 0,-21 21 16,-1 0-16,22 0 0,-21 21 0,0 1 15,20-1-15,-20 0 0,21 0 16,0 0-16,21 0 0,0 1 15,0-1-15,0 21 0,0-21 0,42 22 0,-21-1 16,0-21-16,22 64 16,-1-43-16,-21-21 0,0 22 15,-21-22-15,22 21 0,-22-21 0,0 0 16,0 1-16,0-1 0,0 0 0,-22-21 16,1 0-16,0 0 15,0 0-15,0 0 0,0 0 0,-1 0 16,1-21-16,0 0 0,0-1 0,0 1 15,0-21-15,-1 21 0,22 0 0,0-22 16,0 22-16,0-21 0,-21 21 16,21-1-16,0 44 15,0-1 1,0 0-16,0 0 0,21 0 16,-21 0-16,0 1 0,22 20 15,-1-21-15,0 0 0,0 0 0,0 1 16,0-22-16,1 21 0,-1 0 0,21-21 15,-21 0-15,0 0 0,22 0 0,-22 0 16,21 0-16,-21 0 0,22 0 16,-22 0-16,21-21 0,-21 0 0,1-1 15,41-41-15,-42 21 0,0-1 16,22 1-16,-22-22 0,0 22 16,0-21-16,0 20 0,1 1 15,-1-22-15,0 22 0,0 0 0,-21-1 0,21 22 16,-21-21-16,0 21 0,21 0 15,-42 42 17,0 0-32,0 0 0,0 0 0,21 22 15,-21-1-15,-1 0 0,22 1 0,0-1 16,-21 0-16,21 1 0,-21-1 16,21 0-16,0 1 0,0-1 0,0 0 15,0-21-15,0 22 0,0-22 0,0 0 16,0 0-16,21 0 0,0-21 15,1 0-15,-1 0 0,0 0 16,0 0-16,0-21 16,0 0-16,1 0 0</inkml:trace>
  <inkml:trace contextRef="#ctx0" brushRef="#br0" timeOffset="76015.27">17166 4720 0,'-21'0'0,"21"-21"15,21 0 1,0 21-16,0 0 16,1 0-16,-1-21 0,0 21 0,21 0 15,-21 0-15,22-21 0,-22 21 16,0-22-16,0 22 0,0 0 16,1 0-16,-1-21 0</inkml:trace>
  <inkml:trace contextRef="#ctx0" brushRef="#br0" timeOffset="79239.92">17907 5122 0,'0'-21'31,"21"21"-31,-21-21 0,21 0 0,0 0 16,-21 0-16,22-1 0,-1-20 15,-21 21-15,0-21 0,21 20 0,-21-20 16,0 21-16,0-21 0,0 20 0,0 1 15,0 0-15,-21 21 0,0 0 16,-1 0-16,1 0 0,0 0 0,-21 0 16,21 0-16,-22 21 0,22 0 0,-21 1 15,-1 20-15,1-21 0,21 21 16,0-20-16,-22 20 0,22 0 0,0-21 16,21 22-16,0-22 0,0 0 15,0 21-15,0-20 0,0-1 0,21-21 16,0 21-16,22-21 0,-22 0 15,0 0-15,21 0 0,-20 0 16,-1 0-16,21 0 0,-21 0 0,22-21 16,-22 0-16,0-1 0,0 1 0,0 0 15,0-21-15,1-1 0,-1 22 0,0-21 16,-21 0-16,0-1 0,21 1 16,-21 0-16,21 20 0,-21-20 0,0 21 15,0 0-15,0 0 0,0 42 31,0 0-15,0 21-16,-21-21 0,21 1 0,-21 20 16,21 0-16,0-21 0,0 22 0,0-22 15,0 21-15,0-21 0,0 22 0,0-22 16,0 0-16,0 0 0,0 0 16,21-21-16,0 22 0,0-22 0,1 0 15,-1 0-15,0 0 0,0 0 0,0 0 16,0-22-16,22 22 0,-22-21 0,21 0 15,-21 0-15,22-21 0,-22 20 16,21-20-16,-21 0 0,22-22 16,-22 22-16,21 0 0,-21-22 0,1 1 15,20 20-15,-21-20 0,0-1 0,0 22 16,1-22-16,-1 22 0,-21-21 16,0 20-16,21 22 0,-21 0 0,0 0 15,0 0-15,-21 21 16,21 21-16,-21 0 15,-1 0-15,1 21 0,0 1 0,21-1 16,-21 0-16,0 1 0,0-1 0,21 22 16,-22-22-16,1 21 0,21-20 0,-21 20 15,21-20-15,0-1 0,0 0 16,0 22-16,0-43 0,0 21 0,0 1 16,0-22-16,0 0 0,21 0 15,-21 0-15,21 0 0,22-21 0,-22 0 16,0 0-16,21 0 0,-20 0 15,20 0-15,-21 0 0,21 0 0,1-21 16,-22 0-16,0 0 0,21 0 0,-20 0 16,20-22-16,-21 1 0,0 21 15,0-22-15,-21 22 16,0-21-16,0 21 0,0-22 0,0 22 0,0 0 16,0 0-16,0 0 0,-21 21 15,0 0-15,0 0 16,0 21-16,21 0 0,-21 0 15,21 0-15,-22 22 0,22-22 16,0 0-16,0 21 0,0-20 0,0 20 16,0-21-16,0 0 0,0 0 0,0 1 15,22-1-15,-1 0 0,0-21 16,0 21-16,0-21 0,22 0 0,-22 0 16,21 0-16,-21 0 0,22 0 0,-1 0 15,-21 0-15,21-21 0,-20 0 0,20 21 16,-21-21-16,21-22 0,-20 22 15,-1 0-15,0-21 0,0-1 16,0 22-16,0-21 0,-21 21 0,0-1 16,22 1-16,-22 0 0,0 42 47,-22 0-47,22 1 0,-21 20 15,21-21-15,0 0 0,0 0 0,0 22 16,-21-22-16,21 0 0,0 21 15,-21-20-15,21-1 0,0 0 0,0 0 16,0 0-16,-21 0 0,21 1 16,-21-22-16,21-22 47,0 1-47,21 0 0,0 0 0,-21 0 15,21-22-15,0 22 0,0-21 16,1 0-16,-1 20 0,0-20 0,0 0 15,0 21-15,0-1 0,1 1 16,-1 0-16,0 0 0,0 21 0,0 0 16,0 0-16,1 0 0,-1 0 15,-21 21-15,0 0 16,0 22-16,21-22 0,-21 0 0,0 0 16,21 21-16,-21-20 0,0-1 0,0 21 15,0-21-15,0 0 0,0 1 16,0-1-16,0 0 0,0 0 15,0 0-15,0-42 32,0 0-17,0 0-15,21 0 0,0-1 16,-21-20-16,22 21 0,-1-21 16,-21 20-16,21-20 0,0 21 0,0-21 15,0 20-15,1 1 0,-1 0 16,0 0-16,0 0 0,0 21 0,0 0 15,1-21-15,-1 21 0,0 0 0,-21 21 32,0 0-32,0 0 0,0 0 0,0 0 15,0 1-15,0-1 0,0 0 0,0 21 16,0-21-16,0 1 0,0 20 0,0-21 16,0 0-16,0 0 0,0 1 15,0-1-15,21 0 0,0 0 0,0-21 16,1 21-16,-1-21 0,0 21 0,21-21 15,-21 0-15,22 0 0,-22 0 0,21 0 16,1 0-16,-22-21 0,21 0 16,-21 0-16,22 0 0,-22 0 0,0-1 15,0 1-15,21-21 0,-20 0 16,-22 20-16,21-20 0,-21 21 0,21-21 16,-21 20-16,0 1 0,0 0 15,0 0-15,-21 21 16,0 0-16,-1 0 0,1 0 0,0 0 15,0 21-15,0-21 0,0 21 0,-1 0 16,22 1-16,0 20 0,0-21 16,0 0-16,0 0 0,0 22 0,0-22 15,0 0-15,22 0 0,-22 0 0,21 1 16,0-1-16,0 0 0,0-21 16,22 21-16,-22-21 0,0 0 0,21 0 15,1 0-15,-22 0 0,0 0 0,21 0 16,-21 0-16,1-21 0,20 0 15,-21 0-15,0-1 0,0 1 0,1-42 16,-1 42-16,-21-22 16,21 22-16,-21 0 0,0-21 0,0 20 15,0 1-15,0 0 0,0 0 16,0 42 0,-21-21-1,21 21-15,-21 0 0,21 1 16,0-1-16,0 21 0,-22-21 15,22 0-15,0 1 0,-21-1 0,21 0 0,0 0 16,0 0-16,-21 0 0,21 1 0,0-1 16,-21-21-16,21 21 15,0-42 17,0 0-17,0-1-15,0 1 0,0 0 0,21-21 16,0 21-16,-21-22 0,21 22 15,1-21-15,-1 21 0,0-1 16,0-20-16,0 21 0,0 0 0,1 0 16,-1 21-16,0-22 0,0 1 15,0 21-15,0 0 0,1 0 16,-1 21-16,-21 1 0,21-22 16,-21 21-16,0 0 0,0 0 15,0 0-15,0 0 0,0 22 0,0-22 16,0 0-16,0 0 0,0 22 15,0-22-15,0 0 0,0 0 0,0 0 16,0 0-16,21 1 0,0-22 16,0 0-1,1 0-15,-1-22 16,0 22-16,-21-21 0,21 0 16,0 0-16,-21 0 0,21-22 0,1 22 15,-1-21-15,0 0 0,-21-1 16,21 1-16,0 0 0,0-1 0,22 1 15,-22 0-15,0-1 0,0-20 16,-21 20-16,21 1 0,1 0 0,-22-1 16,0 22-16,0-21 0,0 21 15,0 0-15,0 42 16,-22 0 0,1 0-16,0 21 0,21-20 15,-21-1-15,0 21 0,21-21 16,-21 22-16,21-1 0,-22-21 0,1 21 0,0-20 15,21 20-15,0-21 0,-21 21 16,0 1-16,21-22 0,-21 21 16,21-21-16,0 22 0,0-22 0,-22 21 0,22-21 15,0 1-15,0-1 0,0 0 16,0 0-16,0 0 0,0 0 16,22 1-16,-1-22 0,0 0 15,0 0-15,21 0 0,-20 0 16,-1 0-16,21 0 0,-21-22 0,0 22 15,22-21-15,-22 0 0,21 0 16,-21 0-16,43-22 0,-43 22 16,0-21-16,22-22 15,-22 43-15,-21 0 0,21 0 0,-21 0 16,0 0-16,0-1 0,0 1 0,-21 21 16,0 0-1,-1 0-15,1 21 0,21 1 16,0-1-16,0 0 0,0 0 15,0 0-15,0 0 16,0 1-16,0-1 0,0 0 0,0 0 16,21 0-16,-21 0 0,0 1 15,0-1-15,0 0 16,0 0 0,0 0-16,-21-21 0,0 0 0,0 0 15,21 21-15,-21-21 16,21-21 31,0 0-47,0 0 15,0 0-15,0 0 0,0-1 16,0 1-16</inkml:trace>
  <inkml:trace contextRef="#ctx0" brushRef="#br0" timeOffset="79495.78">21696 4382 0,'-21'0'0,"42"0"0,-64 0 0,43-22 0,22 22 15,-1 0 1,21 0-16,-21 0 0,22-21 16,-1 21-16,0 0 0,1 0 0,-1 0 15,0 0-15,1 0 0,-1 0 0,-21 0 16,21-21-16,1 21 0,-22 0 15,21 0-15,-21 0 0,1 0 0,-22-21 32,-22 21-32,-20 0 15,21 0-15,-43 0 0,22 0 16,-21 0-16,-1 0 0</inkml:trace>
  <inkml:trace contextRef="#ctx0" brushRef="#br0" timeOffset="79828.33">19156 4487 0,'0'0'0,"-21"0"16,-1 22-16,22-44 94,22 22-94,-1 0 15,0 0-15,0-21 0,0 21 0,22 0 16,-22 0-16,0-21 0,21 21 0,1 0 15,-22-21-15,21 0 0,22 21 0,-22-21 16,21 21-16,-20-22 16</inkml:trace>
  <inkml:trace contextRef="#ctx0" brushRef="#br0" timeOffset="80361.53">23093 3958 0,'0'0'0,"0"-21"0,21 21 16,-21-21 0,0 42 15,0 0-15,0 0-16,-21 1 0,0-1 15,21 0-15,0 0 16,-22-21-16,22 21 0,-21-21 15,21 21-15,0-42 47</inkml:trace>
  <inkml:trace contextRef="#ctx0" brushRef="#br0" timeOffset="80551.45">23199 3937 0,'21'-21'0,"-21"42"47,0 0-31,0 0 0,0 1-16,0-1 0,0 0 15,0 0-15,-21-21 16,21 21-16,-22-21 0,1 0 15</inkml:trace>
  <inkml:trace contextRef="#ctx0" brushRef="#br0" timeOffset="81672.02">847 2413 0,'0'-21'0,"21"21"0,-21 21 31,0 0-16,0 0-15,0 1 16,0-1-16,0 0 16,0 0-1,0 0-15,21-21 16,0 0 31,-21-21-47,0 0 15</inkml:trace>
  <inkml:trace contextRef="#ctx0" brushRef="#br0" timeOffset="81883.89">995 2350 0,'0'21'31,"0"0"-16,0 0-15,0 0 16,0 0-16,0 1 16,0-1-16,0 0 15,0 0 1,0 0-16,0 0 16</inkml:trace>
  <inkml:trace contextRef="#ctx0" brushRef="#br0" timeOffset="97836.54">1079 7662 0,'0'0'0,"0"-21"16,0 0-16,0 0 0,0-21 15,0 20-15,0 1 0,0 0 0,0 0 16,0 0-16,0 0 0,0-1 16,0 1-16,0 0 15,0 42 1,0 0-1,0 22-15,0-22 0,0 21 16,0 1-16,0-1 0,0 0 0,0 22 16,0-22-16,0 0 0,-21 22 15,21-22-15,-21 1 0,0 20 0,21-21 16,0 1-16,0-1 0,-21-21 16,21 22-16,-21-22 0,21 21 0,0-21 15,0 0-15,0 1 16,0-1-16,0-42 31,0-1-15,0 1-16</inkml:trace>
  <inkml:trace contextRef="#ctx0" brushRef="#br0" timeOffset="98219.83">1439 7980 0,'0'21'15,"0"0"1,0 0-1,21-21 17,-21-21-17,0 0-15,0 0 16,0 0-16,-21 21 16,0 0-16,0 0 15,0 0 1,21 21-16,0 0 15,0 0 1,0 0 0,21-21-1</inkml:trace>
  <inkml:trace contextRef="#ctx0" brushRef="#br0" timeOffset="99468.11">2222 7726 0,'22'0'0,"-44"0"0,44-21 0,-1 0 0,0 21 15,21-22-15,-21 1 0,1 0 16,20 0-16,-21 0 0,21 0 0,1-22 16,-22 22-16,21-21 0,1 21 15,-22-22-15,0 1 0,0 0 0,0-1 16,-21 22-16,21-21 0,-21-1 0,0 22 16,0 0-16,0 0 0,0 0 15,-21 21 1,0 0-16,21 21 0,0 0 15,0 21-15,-21 1 0,21-1 16,0 0-16,0 22 0,0-22 0,0 22 16,0-1-16,0-20 0,0 20 15,0-21-15,0 1 0,0-1 0,0 0 16,0 1-16,0-1 0,0 0 16,0-20-16,0 20 0,0-21 0,0 21 15,0-20-15,0-1 0,0 0 16,-21-21-16,0 0 0,-1 0 15,1 0-15,0 0 0,0 0 16,0-21-16,0 0 16,-1 21-16,1-22 0,0 1 0,0 21 15,21-21-15,0 0 0,-21 21 0,42 0 47,0 21-47,0-21 16,22 21-16,-22-21 0,0 0 0,21 0 15,1 0-15,-1 0 0,-21 0 0,21 0 16,1-21-16,-1 0 0,0 0 16,1 21-16,-1-21 0,-21-1 0,22-20 15,-22 21-15,21 0 0,-21-22 16,0 22-16,1-21 0,-1 0 16,0-1-16,0 1 0,0 0 0,-21-1 15,0 1-15,0 21 0,21-22 16,-21 1-16,0 21 0,0 0 0,0 0 15,0-1-15,22 22 0,-22-21 16,0 42 0,0 1-16,0-1 0,-22 21 15,22-21-15,-21 22 0,21 20 16,0-21-16,-21 1 0,0 20 0,0 1 16,0-1-16,-1 1 0,1 20 0,-21 65 15,21-65-15,0-20 16,-1 20-16,1-20 0,0 21 15,21-22-15,-21 22 0,21-22 0,-21 1 16,21-1-16,-21 22 0,21-43 0,0 22 16,0-22-16,0 0 0,0 1 15,42-22-15,-21 0 0,0 0 0,0 0 16,1-21-16,-1 0 0,21 0 0,-21-21 16,22 0-16,-22 0 0,21 0 15,0-22-15,-20 1 0,20 0 0,-21-1 16,0-20-16,0 21 0,-21-22 0,0 22 15,0-22-15,0 22 0,0-22 16,-21 1-16,0 21 0,-21-22 0,21 22 16,-22-1-16,1 1 0,0 0 15,20 21-15,-20-1 0,21 1 16,0 0-16,0 21 0,-1-21 0,22 0 16,22 0 15,-1 21-31,0-22 0,0 22 0,0 0 15,0 0-15,1-21 0,-1 21 0,0 0 16,21-21-16,-21 21 0,22-21 16,-22 21-16,21-21 0,-21 21 0</inkml:trace>
  <inkml:trace contextRef="#ctx0" brushRef="#br0" timeOffset="100536.57">4170 7895 0,'0'-21'16,"21"21"0,-21-21-16,21 0 0,-21 0 15,21-1-15,0 1 0,-21 0 0,22-21 16,-1 21-16,0-22 0,0 1 15,-21 0-15,21-1 0,0 1 16,1 0-16,-22-22 0,0 22 0,0-1 16,0 22-16,0-21 0,0 21 15,0 0-15,0-1 0,0 44 32,0-1-32,-22 21 0,1-21 15,21 22-15,-21-1 0,0 0 0,21 22 16,0-22-16,-21 0 0,21 22 0,-21-22 15,21 1-15,0-1 0,0-21 16,0 21-16,0 1 0,0-22 16,21 21-16,0-21 0,0 1 0,0-22 15,0 21-15,1-21 0,-1 0 0,21 0 16,-21 0-16,0 0 0,22-21 16,-22-1-16,0 22 0,0-42 0,0 21 15,1 0-15,-1-22 0,0 1 0,0 21 16,0-21-16,0-22 0,-21 22 15,0-1-15,22 1 0,-22 0 0,21-1 16,-21 1-16,0 21 0,0 0 0,0 0 16,0 42 15,0 0-31,-21 0 0,21 21 16,0 1-16,-22-1 0,22 0 15,-21-20-15,0 20 0,21 0 0,0 1 16,0-1-16,-21-21 0,21 0 0,-21 22 15,21-22-15,0 0 0,-21 0 16,21 0-16,0-42 31,21 0-15,0 0-16,-21 0 0,21-1 16,-21 1-16,0 0 0,21 0 0,-21 0 15,21 21-15,-21-21 0,22 21 16,-22 21-1,21-21 1,-21 21-16,0 0 0,0 0 0,21 0 16,-21 1-16,21-1 0,0 0 15,-21 0-15,21-21 16,1 21-16,-1-21 0,0 0 16,21 0-16,-21 0 0,1 0 0,-1 0 15,21 0-15,-21 0 0,0 0 16,22 0-16,-22-21 0,0 0 0,0 0 15,0 21-15,1-21 0,-1-1 16,0-20-16,0 21 0,0 0 0,-21 0 16,0-22-16,0 22 0,0 0 15,0 0-15,0 0 0,0-1 0,0 1 16,-21 21-16,0 0 0,0 0 16,0 0-16,-1 21 0,1 1 15,21-1-15,-21 0 0,21 21 16,0-21-16,0 1 0,0-1 0,0 21 15,0-21-15,0 0 0,0 1 0,0-1 16,21 0-16,0 0 0,1 0 16,-1-21-16,-21 21 0,21-21 0,0 0 15,21 0-15,-20 0 0,20 0 0,0 0 16,-21 0-16,22 0 0,-1-21 0,0 21 16,-20-21-16,-1 0 0,0 0 15,0 21-15,0-21 0,-21-1 16,0 1-16</inkml:trace>
  <inkml:trace contextRef="#ctx0" brushRef="#br0" timeOffset="100772.44">4043 7557 0,'-21'21'0,"42"-42"0,-64 42 15,65-21 1,-1 0-16,21 0 16,-21 0-16,22-21 0,-1 21 0,0-22 15,1 22-15,20-21 0,-21 21 0,22-21 16,-22 21-16,1-21 0,-1 21 16,-21 0-16,21-21 0,-20 21 0</inkml:trace>
  <inkml:trace contextRef="#ctx0" brushRef="#br0" timeOffset="104332.41">7387 7239 0,'0'0'0,"0"-42"0,0 21 16,21-1-16,-21-20 0,0 21 0,0-21 16,0 20-16,0-20 0,0 21 0,0 0 15,0 0-15,0-22 0,-21 22 16,21 0-16,-21 0 0,0 21 16,0 0-16,-1 0 0,1 0 15,0 0-15,0 0 0,-21 21 16,20 0-16,1 21 0,-21-20 15,21 20-15,-22 21 0,22-20 0,0 20 0,-21 1 16,21 20-16,-1-20 16,1-1-16,0 1 0,21-1 0,0-20 15,0 20-15,0-20 0,0-1 0,0 0 16,21-21-16,0 22 0,1-22 0,-1 0 16,0 21-16,0-42 0,0 22 15,22-22-15,-22 0 0,0 0 0,21 0 16,-21 0-16,22 0 0,-22-22 0,21 1 15,-21 0-15,22 0 0,-22 0 16,21 0-16,-21-1 0,1-20 0,-1 21 16,0-21-16,0 20 0,0 1 0,-21-21 15,21 21-15,-21 0 0,0-1 0,0 44 47,0-1-47,0 0 0,-21 0 16,21 0-16,0 22 0,-21-22 15,21 0-15,0 0 0,0 21 0,0-20 16,0-1-16,0 0 0,21 0 0,0 0 16,1 0-16,-1-21 0,0 22 0,0-22 15,0 0-15,22 0 0,-22 0 16,21 0-16,-21 0 0,22-22 0,-1 22 16,0-21-16,-21 0 0,22 0 0,-22 0 15,21 0-15,-21-1 0,1-20 0,-22 21 16,0-21-16,0-1 15,0 22-15,0-21 0,-22-1 0,22 22 16,-21-21-16,-21 21 0,21 0 0,0-1 16,-22 1-16,22 21 0,-21 0 0,21 0 15,-22 0-15,22 0 0,0 0 16,0 21-16,0 1 0,-1-1 0,1 21 16,21 0-16,0-20 0,0 20 0,0 0 15,0 1-15,0-22 0,21 21 16,1-21-16,-1 0 0,0 1 15,0-1-15,21 0 0,1 0 0,-1-21 0,-21 0 16,22 0-16,-1 0 0,0 0 0,1 0 16,-1-21-16,-21 21 15,21-21-15,-20 0 0,20-1 0,-21 1 16,0 0-16,0 0 0,-21 0 0,0-22 16,22 22-16,-22 0 0,0 0 0,0 0 15,0 0-15,0-1 0,0 44 31,0-1-31,0 0 0,0 0 16,0 0-16,0 22 0,0-22 0,0 0 16,0 0-16,0 0 0,0 0 15,0 1-15,0-1 0,0 0 16,0 0 0,0-42 15,0 0-31,0 0 15,0-1-15,21 1 0,-21 0 0,0-21 16,21 21-16,0-1 0,-21 1 0,21 0 16,0 0-16,1 21 15,-1 0-15,0 0 0,0 0 16,0 21-16,-21 0 0,0 0 16,21 1-16,1-1 0,-1 0 0,0 0 15,-21 0-15,21 0 0,0 1 16,0-22-16,1 21 0,-1 0 15,0 0-15,0-21 0,0 21 0,0-21 16,1 0-16,-1 0 0,0 0 0,0 0 16,0 0-16,0-21 0,-21 0 15,22 21-15,-1-21 0,-21 0 16,21-1-16,0-20 0,0 21 0,0 0 16,22-22-16,-22 22 0,0-21 0,21 0 15,-20 20-15,20 1 0,0-21 16,-21 21-16,22 21 0,-22-21 0,21 21 15,-21 0-15,22 0 0,-22 0 0,0 21 16,-21 0-16,21 0 0,-21 0 16,0 0-16,0 1 0,0 20 15,0-21-15,0 0 0,0 0 16,0 1-16,0-1 0,0 0 16,0 0-16,0-42 31,0 0-16,0 0-15,0-1 16,0 1-16,0 0 0,0 0 0,0-21 16,0 20-16,-21 1 0,0 0 0,21 0 15,-21 0-15,0 0 0,-1-1 0,1 1 16,0 21-16,0 0 16,0 0-16,0 0 0,-1 21 0,-20 1 15,21-1-15,0 0 0,0 0 0,-22 0 16,22 0-16,0 22 0,0-22 0,21 0 15,0 0-15,0 22 0,0-22 16,0 0-16,0 0 0,0 0 0,0 0 16,21 1-16,0-22 0,0 21 0,0-21 15,1 0-15,-1 0 0,0 0 0,0 0 16,0 0-16,0 0 0,1 0 0,-1 0 16,0-21-16,0 21 0,0-22 15,0-20-15,-21 21 0,22 0 16,-1-22-16,0 1 0,0 0 0,-21-1 15,21-20-15,0-1 0,1 22 0,-22-21 16,21-1-16,0 1 0,-21-1 16,21 22-16,-21-1 0,21 1 0,-21 0 15,0-1-15,0 22 0,0 0 0,-21 42 32,21 0-17,-21 1-15,21 20 0,-21 0 0,21 1 16,0-1-16,-21 21 0,21-20 0,0 20 15,-22-20-15,22 20 0,0-21 0,0 22 16,0-22-16,0 1 16,0-22-16,0 21 0,0 0 0,0-20 15,0-1-15,0 0 0,22 0 0,-1 0 16,0-21-16,0 21 0,0-21 16,0 0-16,1 0 0,-1 0 15,21 0-15,-21-21 0,0 0 0,1 21 16,20-21-16,-21 0 0,0 0 0,-21-1 15,21-20-15,1 21 0,-22 0 0,21 0 16,-21-1-16,0 1 0,0 0 0,0 0 16,0 42 15,0 0-31,0 0 0,-21 1 16,21-1-16,0 0 0,0 0 0,0 0 15,0 22-15,0-22 0,0 0 16,0 0-16,0 0 0,0 0 15,21-21-15,0 0 0,0 22 0,0-22 16,0 0-16,22 0 0,-22 0 0,21 0 16,1 0-16,-22 0 0,0-22 0,21 1 15,-21 0-15,1 0 0,-1 0 0,21-22 16,-21 1-16,0 0 0,1-1 16,-1-20-16,0-1 0,0 22 15,-21-43-15,21 22 0,-21 21 0,21-22 0,-21 1 16,0 20-16,0 1 0,0 0 15,0-1-15,0 22 0,0 0 16,0 0-16,0 0 0,-21 21 16,0 21-16,21 21 15,-21-21-15,0 22 0,0-1 0,21 0 16,-22 1-16,22 20 0,-21 1 16,21-1-16,0-21 0,0 22 0,0-22 15,0 22-15,0-22 0,0 0 0,0 1 16,0-22-16,0 21 0,0-21 0,0 1 15,0-1-15,0 0 0,21 0 16,1-21-16,-1 0 0,0 0 16,0 0-16,0 0 15,0 0-15,1 0 0,-1-21 0,0 0 16,0 0-16,0-1 0,22-20 16,-22 0-16,0 21 0,0-22 0,0 1 15,0 21-15,-21 0 16,22-1-16,-22 1 0,0 42 15,0 1 1,0-1-16,0 0 0,0 0 0,-22 0 16,22 0-16,-21 1 0,21-1 15,0 0-15,0 0 0,0 0 0,0 0 16,0 1-16,0-1 0,0 0 16,0 0-16,21 0 15,22-21-15,-22 0 0,0 0 0,0 0 16,22 0-16,-22 0 0,21 0 0,-21 0 15,0-21-15,22 21 0,-22-21 0,0 0 16,0 0-16,0-1 0,1-20 16,-1 21-16,0-21 0,21-1 15,-21 1-15,1 21 0,-22 0 16,0-1-16,0 44 31,-22-1-31,22 0 0,-21 0 16,21 0-16,-21 22 0,21-22 0,0 0 15,0 0-15,0 0 0,0 0 16,0 1-16,0-1 0,0 0 16,21 0-16,0-21 15,1 0-15,-1 0 0,0 0 16,0 0-16,21 0 0,-20 0 0,-1-21 16,0 21-16,-21-21 0,21 0 0,-21-1 15,21 1-15,-21 0 0,0 0 0,0-21 16,0 20-16,0 1 0,0-21 0,0 21 15,-21 0-15,0 21 0,0-22 16,21 1-16,-21 21 0,-1 0 0,1 0 16,42 0 31,1 0-47,-1 0 0,21 0 0,-21 0 15,0 0-15,1 0 0,-1 0 0,0 0 16,0 0-16,0 0 0,0 0 0,1 0 15,-1 0-15,0 0 0,21 21 0,-42 1 16,21-22-16,1 21 0,-22 0 16,0 0-16,0 0 15,0 0-15,0 1 0,0-1 0,0 0 16,0 0-16,0 0 0,0 0 0,0 1 16,0-1-16,0 0 0,0 0 15,0 0-15,0 0 16,0-42 15,0 0-15,0 0-16,0 0 0,21 0 15,0-1-15,0 1 0,0-21 0,0 21 16,1-22-16,-1 1 0,0 0 16,21-1-16,-21 22 0,22-21 15,-1 0-15,0 20 0,-20 1 16,20 0-16,-21 21 0,0 0 15,0 21-15,1 0 0,-1 1 0,-21-1 16,21 0-16,-21 0 0,0 21 0,0-20 16,0 20-16,0 0 0,0-21 15,0 22-15,0-22 0,0 0 0,0 21 16,0-20-16,0-1 0,0 0 0,0 0 16,-21-21-16,21 21 15,-21-21-15,21-21 31,0 0-31,0 0 16,0 0-16,0-1 0,0 1 16,0 0-16</inkml:trace>
  <inkml:trace contextRef="#ctx0" brushRef="#br0" timeOffset="104531.29">12001 6858 0,'0'0'16,"-63"-21"0,42 21-16,0 0 15</inkml:trace>
  <inkml:trace contextRef="#ctx0" brushRef="#br0" timeOffset="104735.18">10753 7133 0,'0'0'0,"-22"21"15,1 1-15,21-1 16,21-21-1,1 0-15,20 0 0,-21 0 16,21 0-16,1 0 0,-22 0 0,21-21 16,-21 21-16,22-22 0,-22 1 0,-21 0 15,0 0-15</inkml:trace>
  <inkml:trace contextRef="#ctx0" brushRef="#br0" timeOffset="104904.08">10350 6985 0,'0'0'16,"-21"0"-16,0 0 0,21-21 47,21 21-47,0 0 0,1 0 15,-22-21-15</inkml:trace>
  <inkml:trace contextRef="#ctx0" brushRef="#br0" timeOffset="105391.81">13779 7345 0,'0'0'0,"0"-21"16,0 42 0,-21-21-1,0 21-15,21 0 0,-21 0 0,0 22 16,21-22-16,-21 0 0,21 0 0,0 22 15,-22-22-15,22 0 0,-21 0 0,21 0 16,0 0-16,0 1 0,0-1 16,0 0-16,21-21 31,1 0-15,-1-21-16,0 0 0,0-1 0,0 1 15</inkml:trace>
  <inkml:trace contextRef="#ctx0" brushRef="#br0" timeOffset="105763.6">14224 7303 0,'0'0'0,"42"-22"0,-21 1 0,22 0 16,-22 0-16,0 21 0,0-21 0,-42 21 15,0 0 1,0 0-16,-22 0 16,22 21-16,-21-21 0,0 21 0,-1 0 15,1 0-15,0 1 0,-1-1 0,22 0 16,0 0-16,0 0 0,0 0 0,21 1 15,0-1-15,21 0 16,0-21-16,21 0 16,-21 21-16,22-21 0,-1 0 0,0 21 15,1-21-15,-1 0 0,0 21 0,1 1 16,-22-22-16,21 21 0,-21-21 0,1 21 16,-1-21-16,-21 21 0,0 0 15,0 0-15,-21-21 16,-1 22-16,-20-22 0,21 0 0,-21 0 15,-1 0-15,22 0 0,-21 0 0,21 0 16,-22 0-16,22 0 0,0 0 16,0 0-16,0 0 0,-1 0 0,1 0 15,21-22 1,0 1-16,0 0 16,0 0-16,-21 21 0,21-21 0</inkml:trace>
  <inkml:trace contextRef="#ctx0" brushRef="#br0" timeOffset="105928.5">13801 7091 0,'0'-21'0,"-22"21"0,22-21 16,22 21 31,-1 0-47,0 0 0,0 0 0,0 0 15</inkml:trace>
  <inkml:trace contextRef="#ctx0" brushRef="#br0" timeOffset="107635.67">16256 7260 0,'21'21'15,"0"-21"1,-21-21-16,0 0 0,21 21 16,1-21-16,-22 0 0,21 0 15,0-1-15,0 1 0,21 0 0,-20 0 16,-1-21-16,0 20 0,0 1 0,-21 0 15,0-21-15,0 21 0,0-1 16,0 1-16,0 0 0,-21 0 0,0 0 0,0 21 16,-22 0-16,22 0 15,-21 0-15,-1 0 0,22 0 0,-21 21 16,21 0-16,0 0 0,-22 0 0,43 1 16,0-1-16,0 0 0,0 0 0,0 0 15,0 0-15,0 22 0,0-22 0,21 21 16,1-21-16,-1 22 0,0-22 15,0 21-15,21 1 0,-20-22 0,-1 21 16,0 0-16,0-20 0,0 20 0,0-21 16,-21 21-16,0-20 0,0 20 0,0-21 15,0 0-15,0 0 0,0 1 0,-21-1 16,0-21-16,-21 21 0,-1-21 16,1 0-16,0 0 0,-1 0 15,1 0-15,-21 0 0,20 0 0,1 0 16,21-21-16,-22 0 0,22-1 0,0 1 15,0 0-15,0-21 0,21 21 0,0-22 16,0 1-16,0 0 0,0-22 16,0 22-16,0 21 0,0-22 0,21 1 15,0 21-15,-21 0 0,21-1 0,-21 1 16,21 21 0,-21 21-16,22 1 0,-22 20 15,0-21-15,21 0 0,-21 0 0,21 22 16,0-22-16,-21 21 0,0-21 15,21 22-15,0-22 0,1 21 16,-1-21-16,0 1 0,0 20 0,0-21 16,0 0-16,1 0 0,20-21 0,-21 22 15,21-1-15,1-21 0,-1 0 0,0 0 16,1 0-16,20 0 0,-20 0 16,20 0-16,-21 0 0,22-21 0,-22 21 15,22-22-15,-22 1 0,0 0 0,1 0 16,-1-21-16,0 20 0,-20 1 0,-1-21 15,0 0-15,0 20 0,-21-41 16,0 21-16,0 20 0,0 1 16,0 0-16,-21 0 15,0 21-15,0 0 0,-1 0 0,1 0 16,0 0-16,-21 21 0,21-21 0,-1 21 16,1 0-16,0 22 0,0-22 0,0 0 15,0 21-15,-1-20 0,1-1 0,21 0 16,0 0-16,0 0 0,0 0 15,0 1-15,0-1 0,0 0 0,21 0 16,1-21-16,-1 0 16,0 0-16,0 0 0,0 0 0,0 0 15,22-21-15,-22 0 0,0 0 0,21-1 16,-20 1-16,-1 0 0,0 0 16,0-21-16,0 20 0,0-20 15,1 21-15,-1 0 0,-21-22 16,0 22-16,0 0 0,21 21 0,-21 21 31,0 0-15,-21 1-16,21 20 0,-21-21 15,21 0-15,0 0 0,0 22 0,0-22 16,0 0-16,0 0 0,0 0 0,0 1 16,0-1-16,0 0 0,21 0 0,0-21 15,0 21-15,0-21 0,0 0 16,22 0-16,-22 0 15,0 0-15,0 0 0,22 0 0,-22-21 0,21 0 16,-21 0-16,0 0 0,22-1 16,-22-20-16,0 21 0,0-21 0,0-1 15,1 1-15,-1-22 0,0 22 0,0-21 16,0 20-16,0 1 0,-21 0 0,0-1 16,22 1-16,-22 0 0,21 20 15,-21 1-15,0 0 0,0 0 0,0 0 16,-21 42-1,-1 0-15,22 0 16,-21 22-16,0-22 16,0 21-16,21 0 0,0-20 0,0 41 15,-21-21-15,21 1 0,0-1 0,0 0 16,0 1-16,0-22 0,0 21 0,0 1 16,0-22-16,0 21 0,21-21 0,-21 0 15,0 1-15,21-22 0,0 21 0,0-21 16,1 0-16,-1 0 15,0 0-15,0 0 0,0 0 0,0-21 16,1-1-16,20 22 0,-42-21 0,21 0 16,0-21-16,0 21 0,1-1 0,-22 1 15,0 0-15,0 0 0,21 0 16,-21 0-16,0 42 31,0 0-31,-21-21 0,21 21 16,0 0-16,0 0 0,0 1 0,-22-1 15,22 0-15,0 0 0,0 0 16,0 0-16,0 1 0,0-44 47,0 1-31,22 0-16,-1 0 0</inkml:trace>
  <inkml:trace contextRef="#ctx0" brushRef="#br0" timeOffset="107804.57">18330 6964 0,'0'0'0,"0"-21"0,-21 21 15,0 0-15,0 0 78</inkml:trace>
  <inkml:trace contextRef="#ctx0" brushRef="#br0" timeOffset="107983.81">17611 7112 0,'0'0'15,"-22"0"1,44 0-1,-1 0-15,0 0 0,0 0 0,0 0 16,22 0-16,-22 0 0,21 0 16,-21-21-16,22 21 0,-22 0 0,21 0 15,-21-21-15,0 21 0,22 0 16</inkml:trace>
  <inkml:trace contextRef="#ctx0" brushRef="#br0" timeOffset="108699.39">18542 7281 0,'0'-21'0,"0"0"15,21 21-15,0-21 0,0 0 16,1 21-16,-1-21 0,0-1 0,0 1 16,21 0-16,-20 0 0,-1 21 0,0-21 15,-21 0-15,0-1 0,0 1 16,-21 21-1,0 0-15,-1 0 0,1 0 16,-21 0-16,21 0 0,0 0 0,-22 21 16,22-21-16,0 22 0,0-1 0,21 0 15,0 0-15,0 0 0,0 0 0,0 1 16,0-1-16,0 0 0,0 0 16,21 0-16,0 0 0,0 1 15,22-1-15,-22 0 0,0 0 0,0 0 16,0 0-16,0 1 0,1-1 0,-1 0 15,-21 0-15,0 0 0,0 0 16,-21 1-16,-1-22 0,-20 0 16,0 0-16,21 0 0,-22 0 15,1 0-15,21 0 0,-22 0 0,22 0 16,-21 0-16,42-22 0,-21 22 0,21-21 16,-21 21-16,21-21 0,0 0 15,21 21 1,-21-21-16,21 21 15,0-21-15,0 21 0,0 0 0,1-22 16,-1 22-16,21 0 0,-21 0 0</inkml:trace>
  <inkml:trace contextRef="#ctx0" brushRef="#br0" timeOffset="110325.21">19008 7430 0,'21'0'0,"-42"0"0,63 0 16,0 0-16,-21 0 0,22-22 15,-22 1-15,21 21 0,1-21 16,-1 0-16,0 21 0,22-21 0,-22 0 16,0-22-16,1 22 0,-1 0 0,0-21 15,1 20-15,-22-20 0,21 0 0,-21-1 16,1 1-16,-1 0 0,0-1 16,-21 1-16,21 0 0,-21-1 0,0 1 15,0 21-15,0-21 0,0 20 0,-21 1 16,0 0-16,0 21 0,-1 0 0,1 0 15,0 0-15,0 0 0,0 21 16,0 22-16,-1-22 0,22 21 0,-21 0 16,0 1-16,0 20 0,0-20 0,0 20 15,-1 1-15,1-1 0,0 1 0,0-1 16,0 22-16,0-22 0,-1 1 16,1 20-16,0-20 0,0-1 15,21 22-15,-21 0 0,0-1 16,-1-20-16,22 21 0,-21-1 0,21 1 0,-21 0 15,0-1-15,0 1 0,21-22 0,-21 22 16,-1-21-16,22-1 0,0 1 0,0-22 16,0 0-16,0-21 0,0 22 0,0-22 15,22-21-15,20 0 0,-21-21 16,21 0-16,1-1 0,-1 1 0,0-21 16,22 0-16,-22-1 0,1 1 0,20-22 15,-21 22-15,1-21 0,-1 20 16,-21-20-16,0-1 0,1 1 15,-22-1-15,0 1 0,0-1 0,0 1 16,-22-1-16,-20 22 0,21 0 0,-21-22 16,-1 43-16,1-21 0,0 20 0,-1-20 15,1 21-15,0 0 0,20 0 0,-20 21 16,21-22-16,0 1 0,21 0 16,0 0-1,21 21-15,0 0 0,0 0 0,22-21 16,-22 21-16,21 0 0,0-21 0,22-1 15,-22 22-15,22-21 0,-22 0 0,22 0 16,-22 0-16,21 0 0,-20-1 16,-22 1-16,21-21 0,-21 21 15,22 0-15,-22-1 0,-21 1 0,21 0 16,-21 0-16,21 0 0,-21 0 0,0-1 16,0 44 15,-21-1-16,21 0-15,-21 0 0,21 0 0,0 0 16,0 1-16,0-1 0,0 0 0,0 0 16,0 0-16,0 0 0,0 1 0,0-1 15,0 0-15,0 0 0,0 0 16,21-21-16,-21 21 0,21-21 16,0 0-16,1 0 0,20 0 0,-21 0 0,0 0 15,22 0-15,-22 0 0,21 0 16,-21-21-16,22 21 0,-22-21 0,0 0 15,21 0-15,-21 0 0,1-1 16,-1 1-16,0 0 0,0 0 0,0-21 16,0 20-16,-21 1 0,0-21 0,0 21 15,0 0-15,0-1 0,-21 22 32,0 0-32,0 0 0,0 0 15,0 22-15,-1-1 0,1 0 16,21 0-16,-21 0 0,21 0 0,-21 1 15,21-1-15,0 0 0,0 21 0,0-21 16,0 1-16,0-1 0,0 0 0,21 0 16,0 0-16,0 0 0,1-21 15,-1 22-15,0-22 0,21 0 0,-21 21 16,22-21-16,-1 0 0,0 0 0,1 0 16,-1 0-16,0 0 0,1 0 0,20 0 15,-20 0-15,-1-21 0,0 21 0,1-22 16,-1 1-16,0 0 0,-21 0 15,22 0-15,-22 0 0,0-1 16,-21 1-16,0 0 0,0 0 16,0 0-16,0 0 0,0-1 0,0 1 15,-21 0-15,0 21 0,0 0 16,-1-21-16,1 21 0,0 0 16,0 0-16,0 0 0,0 0 0,-1 21 15,1 0-15,0 0 0,0 1 0,0-1 16,21 0-16,0 21 0,0-21 0,0 1 15,0-1-15,0 0 0,0 0 0,0 0 16,0 0-16,0 1 0,21-1 16,0-21-16,-21 21 0,21-21 0,0 0 15,1 0-15,-1 0 0,0 0 0,0 0 16,0 0-16,0 0 0,1 0 16,-1-21-16,0 0 0,0-1 0,0 1 15,0-21-15,1 0 0,20-22 16,0 1-16,-21 20 0,1 1 15,-1-22-15,21-41 0,-21 62 16,0 1-16,1 0 0,-22-22 0,0 22 16,21-1-16,-21 22 0,21-21 0,-21 21 15,0 0-15,0-1 0,-21 44 32,0-1-32,21 0 0,-22 21 15,1 1-15,0-22 0,21 21 16,-21 0-16,0 22 0,21-22 15,-21 1-15,21-1 0,-22 21 0,22-20 16,0-1-16,-21 0 0,21 1 0,0-1 16,0 0-16,0-20 0,0 20 0,0-21 15,0 0-15,0 0 0,0 1 0,0-1 16,21 0-16,1-21 16,-1 0-16,0 0 15,0 0-15,0-21 0,0 0 16,1 21-16,-1-22 0,-21 1 15,21 21-15,-21-21 0,0-21 0,0 21 16,0-1-16,0 1 0,0-21 0</inkml:trace>
  <inkml:trace contextRef="#ctx0" brushRef="#br0" timeOffset="110523.1">20807 6964 0,'-21'0'0,"42"0"0,-64 0 0,-20 0 16,42 0 0,42 0 31,0 0-47,0 0 15</inkml:trace>
  <inkml:trace contextRef="#ctx0" brushRef="#br0" timeOffset="113311.58">22945 7472 0,'21'0'63,"-21"-21"-48,21 0-15,0 21 0,-21-22 16,21 1-16,0 0 0,1 0 15,-22-21-15,21 20 0,0 1 0,-21-21 16,21 0-16,0-1 0,0 22 0,-21-21 16,22-1-16,-1 22 0,-21-21 15,21 0-15,-21 20 0,21-20 16,-21 21-16,21-21 0,-21 20 0,0 1 16,0 0-16,-21 21 31,21 21-31,-21 0 15,0 22-15,21-22 0,-21 0 0,-1 21 16,22 1-16,-21-1 0,21-21 0,0 22 16,-21-1-16,21 0 0,-21 1 0,21-1 15,0 0-15,0 1 0,0-22 16,0 21-16,0-21 0,0 0 0,21 1 16,0-1-16,0-21 0,1 0 15,-1 21-15,0-21 0,0 0 0,0 0 16,22 0-16,-22-21 0,21 21 0,-21-21 15,22-1-15,-1 1 0,-21-21 16,21 21-16,-20-22 0,20 1 0,-21 0 16,21-1-16,1 1 0,-22 0 0,0-1 15,21 1-15,-20 0 0,-1-1 0,0 22 16,0-21-16,0 0 0,-21 20 16,0 1-16,21 0 0,-21 0 0,0 42 31,-21 0-31,0 0 0,21 22 15,-21-1-15,0-21 16,0 22-16,-1-1 0,-20 0 0,21 1 16,0-1-16,0 21 0,-1-20 0,1-1 15,0-21-15,0 22 0,21-1 0,-21-21 16,0 0-16,21 0 0,-22 1 0,22-1 16,0 0-16,0-42 31,0 0-31,22-1 15,-1 1-15,0-21 0,0 21 0,21-22 16,-20 1-16,20 0 0,-21 21 16,21-22-16,1 1 0,-1 21 15,-21 0-15,22-1 0,-1 1 0,-21 0 16,0 21-16,0 0 0,1 0 0,-1 0 16,-21 21-16,0 0 15,0 1-15,0-1 0,0 0 16,0 0-16,0 21 0,-21-20 0,21 20 15,-22-21-15,1 0 0,21 22 0,0-22 16,0 0-16,0 21 0,0-21 0,0 1 16,0-1-16,0 0 15,21-21-15,1 0 0,-1 0 16,0 0-16,0 0 0,0 0 0,22 0 0,-22 0 16,21 0-16,-21 0 0,22-21 0,-1 0 15,-21-1-15,21 1 0,1-21 16,-22 21-16,21-22 0,-21 22 15,1-21-15,-1 0 0,0 20 0,0-20 16,0 21-16,-21 0 0,21 0 0,-21-1 16,0 1-16,-21 21 15,0 0 1,0 0-16,0 21 0,0 1 16,-1-1-16,1 0 0,21 0 15,-21 21-15,0-20 0,0 20 0,21-21 16,0 21-16,0-20 0,0 20 0,0-21 15,0 0-15,0 0 0,0 1 0,0-1 16,21 0-16,0-21 0,0 0 16,0 21-16,1-21 0,-1 0 0,21 0 15,-21 0-15,22 0 0,-1 0 0,-21 0 16,21-21-16,-20 21 0,-1-21 0,21 0 16,-21 21-16,0-22 0,-21 1 15,22 21-15,-22-21 0,0 0 16,0 0-16,0 0 0,0-1 15,-22 22-15,1-21 0,0 0 0</inkml:trace>
  <inkml:trace contextRef="#ctx0" brushRef="#br0" timeOffset="113659.61">22902 6964 0,'0'0'0,"21"0"31,1 0-31,-1 0 0,21 0 0,-21 0 15,22 0-15,-1 0 0,21 0 0,-20 0 16,-1 0-16,22 0 0,-22 0 0,0 0 16,-21 0-16,1-21 0,-1 21 15,0 0-15,-42 0 32,0 0-32</inkml:trace>
  <inkml:trace contextRef="#ctx0" brushRef="#br0" timeOffset="115047.83">5482 9589 0,'0'0'0,"-21"21"0,0-21 0,21 21 16,-21-21-16,21 21 0,-22-21 16,22-21-1,0 0 1,0 0-16,22-1 0,-1 1 0,0 0 16,0 0-16,21 0 0,-20-22 0,20 22 15,-21-21-15,21 0 0,1-1 16,-1 1-16,0 0 0,1-1 0,-22 1 15,21 0-15,-21 20 0,1 1 0,-22 0 16,21 0-16,-42 21 16,-1 0-16,1 0 0,-21 21 15,21 0-15,-22 0 0,1 1 0,0-1 16,21 21-16,-22-21 0,22 0 16,0 1-16,21 20 0,0-21 15,0 0-15,0 0 0,0 1 0,21-1 16,0-21-16,0 21 0,22 0 15,-22 0-15,21 0 0,-21 1 0,1-22 16,20 21-16,-21 0 0,0-21 0,-21 21 16,0 0-16,0 0 15,-21-21 1,0 0-16,0 0 0,0 0 0,-22 0 16,22-21-16,0 21 0,-21-21 15,20 0-15,1 0 0,0 0 0,0 21 16,0-22-16,0 1 0,21 0 15,0 42 17,0 0-32,21-21 0,-21 22 15,21-1-15,0 0 0,-21 0 0,21 0 16,0 0-16,1-21 0,-1 22 16,0-22-16,0 0 0,21 0 0,-20 0 15,20 0-15,-21 0 0,21 0 0,1 0 16,-22-22-16,21 22 0,1-21 15,-1 0-15,-21 0 0,21 0 16,-20-22-16,20 22 0,-21-21 0,21 21 16,-20-22-16,20 1 0,-21 0 0,0-22 15,0 22-15,1 0 0,-1-22 16,0 22-16,0-1 0,-21 22 0,0-21 16,21 21-16,-21 0 0,0 42 31,-21 21-31,21-21 0,-21 22 15,0-1-15,0-21 0,-1 21 0,22 1 16,-21-1-16,21 0 0,-21 1 16,21-1-16,-21-21 0,21 22 0,0-22 15,0 21-15,0-21 0,0 0 0,0 1 16,21-22 0,0 0-16,0 0 15,1 0-15,-1 0 0,0 0 0,0-22 16,-21 1-16,21 0 0,-21 0 15,21 0-15</inkml:trace>
  <inkml:trace contextRef="#ctx0" brushRef="#br0" timeOffset="115227.24">6244 9208 0,'0'0'0,"21"0"31,0 0-15,1 0-16,20 0 0,-21 0 15,21 0-15,-20 0 0,20 0 0,0 0 16,1 0-16,-1-22 0,-21 22 16,21 0-16,-20-21 0,20 21 0,-21 0 15,0 0-15,0 0 0</inkml:trace>
  <inkml:trace contextRef="#ctx0" brushRef="#br0" timeOffset="116035.99">7112 9419 0,'0'0'0,"42"0"16,-21 0 0,1 0-16,-1 0 15,0-21-15,-21 0 16,21 21-16,-21-21 0,21 0 0,-21-1 16,0 1-16,21-21 0,-21 21 0,0 0 15,0-22-15,0 22 0,0 0 16,0-21-16,-21 42 0,0-22 0,0 1 15,0 21-15,0 0 0,-1 0 0,1 0 16,0 21-16,0 1 0,0-1 0,0 21 16,-1-21-16,1 0 0,0 22 15,0-22-15,0 21 0,21-21 0,-21 1 16,21 20-16,0-21 0,0 0 0,0 0 16,0 1-16,0-1 15,0 0-15,21-21 0,0 21 0,0-21 16,0 0-16,0 0 0,1 0 0,-1 0 15,0-21-15,0 21 0,0-21 0,0 0 16,1-1-16,-1 1 0,-21 0 16,21-21-16,0 21 0,-21-1 0,0-20 15,0 21-15,21-21 0,-21 20 0,0 1 16,21 0-16,-21 0 0,0 42 31,0 0-31,0 0 16,0 1-16,0-1 0,0 0 15,-21 21-15,21-21 0,0 1 16,0-1-16,0 21 0,0-21 0,0 0 16,0 1-16,0-1 0,21 0 0,1-21 15,-22 21-15,21-21 0,0 0 0,0 0 16,0 0-16,22 0 0,-22-21 16,21 21-16,-21-21 0,22 0 0,-1-1 15,0 1-15,-21-21 0,22 21 0,-22-22 16,0 1-16,21 0 0,-20-1 15,-1-20-15,-21-1 0,21 22 0,0-21 16,-21-1-16,0 1 0,21 20 0,-21 1 16,0 0-16,0 20 0,0 1 15,0 0-15,-21 21 16,0 21-16,0 0 16,0 1-16,-1 20 0,22 0 0,-21 22 15,0-22-15,21 0 0,-21 22 16,21-22-16,0 1 0,0 20 0,0-21 15,0 1-15,0-1 0,0-21 0,0 22 16,0-22-16,0 0 0,0 0 0,21 0 16,0 0-16,-21 1 0,21-22 15,1 0-15,-1 0 0,0 0 16,0 0-16,0-22 0,0 1 16,1 0-16,-22 0 15,21 0-15,-21 0 0,0-22 16,0 22-16</inkml:trace>
  <inkml:trace contextRef="#ctx0" brushRef="#br0" timeOffset="116191.91">7641 9102 0,'0'0'15,"-21"0"-15,0 0 0,0 0 0,42 0 47,0 0-47,0 0 0,21 0 0,-20 0 0,-1 0 16,21 0-16,-21 0 0,22 0 15,-22-21-15,0 21 0,0 0 16,0 0-16</inkml:trace>
  <inkml:trace contextRef="#ctx0" brushRef="#br0" timeOffset="118207.75">8149 9356 0,'0'21'15,"21"-21"1,0-21 0,1 0-16,-1 21 0,21-22 0,-21 1 15,0 0-15,1 0 0,-1 0 16,0-22-16,-21 22 0,0 0 16,0-21-16,0 21 0,0-1 0,0 1 15,-21 21-15,0 0 16,-1 0-16,1 21 0,-21 1 0,21-1 15,0 0-15,-1 0 0,1 0 16,21 0-16,0 22 0,0-22 0,0 0 16,0 21-16,0-20 0,0-1 0,0 0 15,21 0-15,1 0 0,-1-21 0,0 21 16,0 1-16,0-22 16,0 0-16,22 0 0,-22 0 0,21 0 0,-21 0 15,1-22-15,20 1 0,-21 21 16,21-21-16,-20 0 0,-1 0 0,0 0 15,0-1-15,0-20 0,0 21 16,-21 0-16,22-22 0,-22 22 0,0 0 16,0 0-16,-22 42 31,1 0-31,0 0 0,21 1 16,-21-1-16,21 0 0,0 0 0,0 21 15,0-20-15,-21-1 0,21 0 0,0 0 16,-21 0-16,21 0 15,0-42 32,0 0-47,0 0 0,21 0 0,0 0 16,0-1-16,-21-20 0,21 21 0,0 0 16,1-22-16,-22 22 0,21 0 15,0 0-15,-21 0 0,21 21 0,0 0 16,0 0-16,1 21 15,-1 0-15,-21 0 0,0 0 16,0 1-16,0-1 16,21 0-16,-21 0 0,0 0 0,0 0 15,0 1-15,0-1 0,0 0 0,0 0 16,0 0-16,0 0 16,21-42 15,-21 0-16,21 21-15,0-21 0,1 0 0,-1 0 16,0-22-16,0 22 0,0 0 16,0-21-16,1 20 0,-1 1 0,0 0 15,0 0-15,0 0 0,0 21 0,1 0 16,-22 21 0,0 0-16,0 0 15,0 0-15,0 1 0,0-1 0,0 0 16,0 0-16,0 0 0,0 0 0,0 1 15,0-1-15,0 0 0,0 0 0,0 0 16,21-21-16,-21 21 0,42 1 0,-21-22 16,0 0-16,1 0 0,-1 0 15,0 0-15,21 0 0,-21 0 0,22 0 16,-1 0-16,-21 0 0,22-22 0,-22 1 16,21 0-16,-21 21 0,0-21 0,1-21 15,-1 20-15,0 1 0,-21-21 0,0 21 16,0 0-16,0-22 0,0 22 15,0 0-15,0 0 0,-21 21 16,0 0-16,-1 0 0,-20 0 16,21 0-16,0 21 0,0 0 0,-1 0 15,22 0-15,0 1 0,0-1 16,-21 0-16,21 0 0,0 0 0,0 0 16,0 1-16,0-1 0,21-21 0,1 21 15,-1 0-15,0-21 0,0 21 0,0-21 16,0 0-16,22 0 0,-22 0 0,21 0 15,-21 0-15,22 0 0,-22 0 16,21-21-16,-21 21 0,22-21 0,-22 0 16,0 0-16,0-1 0,0 1 15,1 0-15,-1-21 0,-21 21 0,0-1 16,0 1-16,0 0 0,0 0 16,0 0-16,0 42 15,-21 0 1,-1 0-16,22 0 0,0 1 0,-21-1 15,0 0-15,0 0 0,21 0 0,-21 0 16,21 1-16,0-1 0,0 0 16,-21 0-16,21 0 0,0 0 15,0-42 17,21 0-32,-21 0 15,21 0-15,-21 0 0,21-1 16,0 1-16,0 0 0,1 0 0,-1-21 15,0 20-15,0-20 0,0 21 0,0 0 16,1 0-16,-1 21 0,0-22 16,0 22-16,-21 22 15,0-1-15,0 0 16,0 0-16,0 0 0,0 0 0,0 22 16,0-22-16,0 0 0,0 0 0,0 0 15,0 1-15,0-1 0,0 0 16,0 0-16,21-21 15,0 21-15,1-21 0,-1 0 16,0 0-16,0 0 0,21 0 16,-20 0-16,-1-21 0,0 0 0,0 21 15,0-21-15,22 0 0,-22-22 0,0 22 16,0 0-16,0-21 0,0-1 16,22 1-16,-22 0 0,0-22 0,0 22 15,0-22-15,1 22 0,-1 0 16,-21-1-16,0 1 0,21 0 0,-21 20 15,0 1-15,0 0 0,0 0 0,0 42 32,-21 0-32,21 0 0,-21 1 15,-1-1-15,1 21 0,21 0 16,-21 1-16,0-1 0,21 0 0,0 1 16,-21-1-16,0 0 0,21 1 15,-22-22-15,22 21 0,0 1 0,-21-22 16,21 0-16,0 21 0,0-21 0,0 1 15,0-1-15,0 0 0,21-21 16,1 0-16,-1 0 0,0 0 0,0 0 16,0 0-16,22 0 0,-22 0 15,21-21-15,-21 0 0,22-1 0,-22 1 16,21 0-16,-21 0 0,22 0 16,-22-22-16,0 22 0,0-21 0,0-22 15,-21 43-15,0 0 0,0 0 16,-21 21-1,0 21-15,0 0 16,21 0-16,0 1 0,0-1 0,-21 0 16,21 21-16,0-21 0,0 1 0,0-1 15,0 0-15,0 0 0,0 0 16,-22 0-16,22 1 0,0-1 16,-21-21-1,21 21-15,-21-21 0,0 0 16,21-21-1,0 0 1,-21-1-16,21 1 16,0 0-16</inkml:trace>
  <inkml:trace contextRef="#ctx0" brushRef="#br0" timeOffset="118388.16">10689 8932 0,'-21'0'16,"21"-21"-1,21 21-15,21-21 16,-20 21-16,-1 0 0,21-21 0,-21 0 16,22 21-16,-22 0 0,0-21 0,21 21 15,-21 0-15,1-22 0,-1 22 16,0 0-16,0 0 0,-21-21 0</inkml:trace>
  <inkml:trace contextRef="#ctx0" brushRef="#br0" timeOffset="119269.13">13166 9250 0,'21'0'0,"-42"0"0,63 0 0,0 0 0,-21 0 16,22-21-16,-22 21 0,0-21 0,0-1 15,0 1-15,-21 0 0,0 0 0,0 0 16,0-22-16,0 22 0,0-21 16,0 21-16,-21 0 0,0-22 0,0 22 15,0 21-15,0-21 0,-1 21 0,-20 0 16,21 0-16,0 0 0,-22 21 0,22 0 15,-21 0-15,21 1 0,0 20 0,-22-21 16,22 21-16,0-20 16,0 20-16,0-21 0,-1 21 0,1-20 0,21 20 15,0-21-15,0 0 0,0 0 16,0 1-16,21-22 0,1 0 16,20 0-16,-21 0 0,21 0 0,1 0 15,-1-22-15,0 22 0,1-21 0,-22 0 16,21 0-16,1 0 0,-22 0 15,0-1-15,0 1 0,21 0 0,-42 0 16,22 0-16,-22 0 0,21 21 0,-21-22 16,0 44 15,0-1-31,0 0 0,0 0 16,-21 0-16,-1 22 0,22-1 15,-21 0-15,21 1 0,-21-1 0,21 0 16,0 22-16,-21-1 0,0 1 0,21-1 15,-21 1-15,21-1 0,-22 1 0,1-1 16,0 1-16,0-1 0,21 1 0,-21-1 16,0 1-16,-1-22 0,1 0 0,0 22 15,21-43-15,-21 21 0,0-20 0,0-1 16,-1 0-16,1-21 0,0 0 16,0 0-16,0 0 0,0-21 15,21 0-15,-22-22 0,1 22 0,21-21 16,-21-22-16,21 22 0,-21-22 15,21 1-15,0-1 0,0 1 0,0-22 16,0 22-16,0-1 0,21-20 0,21 20 16,-20 22-16,20-22 0,-21 22 0,43 0 15,-22-1-15,0 1 0,22 21 0,-22-22 16,22 22-16,-1-21 0,-21 21 16,22 0-16,-22-1 0,1 1 0,-1 0 15</inkml:trace>
  <inkml:trace contextRef="#ctx0" brushRef="#br0" timeOffset="119815.81">13822 9144 0,'0'21'16,"21"-21"15,0 0-31,0-21 0,0 21 16,1-21-16,-1 0 0,0 0 0,21-1 15,-21 1-15,1 0 0,-1 0 0,0-21 16,0 20-16,-21 1 0,0-21 0,21 21 15,-21 0-15,0-22 0,0 22 16,-21 21-16,0 0 16,0 0-16,0 0 0,-1 21 0,1 0 15,-21 1-15,42 20 0,-21-21 0,0 21 16,21-20-16,-22 20 0,22-21 0,0 21 16,0-20-16,0-1 0,0 0 15,22 0-15,-1 0 0,-21 0 16,21 1-16,21-22 0,-21 0 0,1 0 15,20 0-15,-21 0 0,21 0 0,1 0 16,-22 0-16,21-22 0,1 1 0,-1 0 16,0 0-16,-21 0 0,22-22 0,-1 1 15,-21 0-15,22-1 0,-22 1 0,21-21 16,-21 20-16,0-20 0,1 20 16,-1 1-16,0 0 0,-21-1 0,0 22 15,21-21-15,-21 21 0,-21 42 31,0 0-31,21 21 16,-21-20-16,-1 20 0,22 0 0,0 1 16,-21-1-16,21 0 0,-21 1 15,21-1-15,0 0 0,0 1 0,0-22 16,0 21-16,0-21 0,0 0 0,0 1 16,0-1-16,0 0 0,0 0 0,21-21 15,0 0-15,1 0 0,-1 0 16,0 0-16,0-21 15,-21 0-15,0 0 0,0-1 16</inkml:trace>
  <inkml:trace contextRef="#ctx0" brushRef="#br0" timeOffset="119991.71">14499 8784 0,'0'0'0,"-21"0"0,21-21 15,21 21 16,0 0-31,0 0 0,1 0 16,20-21-16,-21 21 0,21 0 16,-20 0-16,20 0 0,-21-21 0,21 21 15,-20 0-15,-1-21 0,0 21 0,0 0 16,0 0-16</inkml:trace>
  <inkml:trace contextRef="#ctx0" brushRef="#br0" timeOffset="122528.04">16171 9081 0,'0'0'0,"-21"0"0,21 21 0,-42 0 16,42-42 31,21 0-47,21-1 0,-21 1 15,1 0-15,20 0 0,0 0 0,-21 0 16,22-1-16,-22-20 0,0 0 0,21 21 15,-42-22-15,22 1 0,-22 21 16,21-22-16,-21 22 0,0 0 0,0-21 16,0 21-16,0-1 0,-21 22 15,-1 0-15,1 0 16,0 22-16,0-1 0,21 0 16,0 0-16,-21 0 0,21 22 0,0-22 0,0 21 15,0 0-15,0 1 16,0-1-16,0-21 0,0 22 0,21-1 15,-21-21-15,21 0 0,0 22 0,0-22 16,1 0-16,-22 0 0,21-21 16,0 0-16,0 0 15,0 0-15,0 0 16,1-21-16,-1 0 0,0 21 0,0-21 16,0-22-16,0 22 0,1 0 0,-1-21 15,21 20-15,-21-20 0,0 0 16,22 21-16,-22-22 0,21 22 0,-21 0 15,22 0-15,-22 0 0,0 21 0,21 0 16,-20 0-16,-1 0 0,0 0 16,-21 21-16,21 0 0,-21 21 15,0-21-15,0 1 0,0 20 0,0 0 16,0-21-16,-21 22 0,0-22 0,0 0 16,-1 21-16,1-20 0,0-1 0,0 0 15,21 0-15,-21-21 0,21 21 0,-21-21 16,21-21 15,21 0-31,0 0 16,0-22-16,0 22 0,22-21 0,-22 21 15,0-22-15,21 1 0,1 0 0,-1-1 16,-21 1-16,21 0 0,1-1 0,-22 22 16,21 0-16,-21 0 0,-21 0 15,22 21-15,-44 0 31,22 21-31,-21 0 0,0 0 0,0 0 16,0 1-16,0-1 0,21 21 0,-22-21 16,22 22-16,-21-22 0,21 21 15,0-21-15,0 0 0,0 22 0,0-22 16,0 0-16,21 0 0,1 0 16,-1 1-16,0-1 0,21-21 0,-21 0 15,1 0-15,20 0 0,-21 0 0,21 0 16,1 0-16,-22 0 0,21-21 0,1 21 15,-1-22-15,-21 1 0,21 0 16,1-21-16,-22 21 0,0-1 0,0-20 16,0 0-16,1 21 0,-22-1 0,0-20 15,0 21-15,0 0 0,0 0 16,-22 21-16,1 0 16,0 0-16,0 21 0,0 0 15,0 0-15,21 0 0,0 0 16,0 1-16,0 20 0,0-21 15,0 0-15,0 22 0,0-22 0,0 0 16,21 0-16,-21 21 0,21-20 0,0-22 16,0 21-16,0 0 0,1-21 0,20 0 15,-21 0-15,21 0 0,-20 0 0,20 0 16,0 0-16,-21 0 0,22 0 16,-1-21-16,-21 0 0,22-1 0,-22 1 15,0 0-15,0 0 0,0-21 0,22 20 16,-22-20-16,0 21 0,0-21 15,0 20-15,0-20 0,1 21 0,-22 0 16,21 21-16,-21-21 0,21 21 0,0 0 16,0 21-1,-21 0 1,0 0-16,0 0 0,0 0 16,0-42 30,0 0-30,0 0-16,0 0 16,0 0-16,0-1 0,0 1 15,-21 21 1,0 0-16,0 0 16,0 21-16,-1 1 15,22-1-15,0 0 16,-21 0-16,0 0 0,21 22 0,-21-22 15,21 0-15,0 21 0,0-21 0,0 1 16,0-1-16,0 0 0,0 0 0,0 0 16,0 0-16,21 1 0,0-1 0,0-21 15,-21 21-15,22-21 0,-1 0 16,0 0-16,0 0 0,21 0 0,-20 0 16,20 0-16,-21 0 0,21 0 0,-20-21 15,20 0-15,-21 21 0,0-22 0,22 1 16,-22 0-16,0-21 0,0 21 15,0-1-15,0 1 0,-21-21 0,0 21 16,22 0-16,-22-1 0,21 1 16,-21 42 15,0 1-31,0-1 0,-21-21 16,21 42-16,0-21 0,0 0 0,0 1 15,0-1-15,0 0 0,0 0 0,0 0 16,0 0-16,0 1 0,21-1 15,0-21-15,0 0 16,0 21-16,0-21 0,1 0 0,-1 0 16,21 0-16,-21 0 0,0 0 15,1-21-15,20 21 0,-21-21 0,0-1 16,0 22-16,1-21 0,-1-21 0,0 21 16,-21 0-16,21-1 0,-21-20 0,21 21 15,-21 0-15,0 0 16,0-1-16,0 44 15,0-1 1,0 0-16,-21 0 0,21 0 16,0 0-16,-21 1 0,21-1 0,0 0 15,0 0-15,0 0 0,0 0 16,0 1-16,21-22 0,0 21 16,0-21-16,1 0 0,-1 0 15,21 0-15,-21 0 0,0 0 0,22 0 16,-22 0-16,21 0 0,-21 0 0,1-21 15,-1-1-15,21 1 0,-21 0 0,0 0 16,1-21-16,-1-1 0,0 1 16,0 0-16,0-1 0,0 1 0,1-22 15,-1 22-15,-21 0 0,0-1 0,21 1 16,-21 0-16,0 21 0,0-22 16,0 22-16,0 0 0,-21 42 15,0-21 1,21 21-16,-22 22 0,1-22 15,0 21-15,0-21 0,0 22 16,21-1-16,-21 0 0,21-21 0,-22 22 16,22-1-16,0 0 0,0 1 0,0-1 15,0-21-15,0 0 0,0 22 0,0-22 16,22 0-16,-1 0 0,0 0 16,0-21-16,0 22 0,0-22 15,22 0-15,-22 0 0,0 0 0,21 0 0,-20 0 16,-1-22-16,21 22 0,-21-21 0,0 0 15,1 0-15,-1 0 0,21-22 0,-21 22 16,-21-21-16,21 21 0,1-22 0,-22 22 16,0 0-16,0 0 15,0 0-15,0 0 0,-22 21 16,1 0-16,0 21 16,0 0-16,0 0 0,21 0 0,0 0 15,-21 1-15,21-1 0,-22 0 0,22 0 16,0 0-16,0 22 0,0-22 0,0 0 15,0 0-15,0 0 16,22-21-16,-22 21 0,21-21 0,0 0 16,0 22-16,0-22 0,22 0 0,-22 0 15,21 0-15,0 0 0,1 0 0,-1 0 16,0 0-16,1 0 0,-1 0 0,0-22 16,-20 22-16,20-21 0,-21 0 15,21 21-15,-20-21 0</inkml:trace>
  <inkml:trace contextRef="#ctx0" brushRef="#br0" timeOffset="123089.61">21145 8848 0,'0'0'0,"0"-21"0,0-1 0,0 1 0,0 0 16,0 0-16,0 0 0,0 0 0,0-1 15,-21 22 1,0 0-16,0 0 16,0 0-16,0 22 0,-1-1 0,1-21 15,0 21-15,0 21 0,0-21 0,0 1 16,-1-1-16,22 0 0,-21 0 0,21 0 15,0 22-15,0-22 0,0 0 16,0 0-16,0 0 16,0 0-16,21 1 0,1-22 15,-1 0-15,0 0 0,0 0 16,0 0-16,0 0 0,1 0 0,-1 0 16,0-22-16,0 1 0,0 21 0,-21-42 15,21 21-15,1 0 0,-1-22 16,0 1-16,0 0 0,0-1 0,0 1 15,1-22-15,-1 22 0,0-21 16,0 20-16,-21-20 0,21 20 0,-21 1 16,21-21-16,-21 20 0,0 1 0,0 21 15,0 0-15,0-1 0,0 1 16,0 42 0,0 1-16,0-1 0,-21 0 15,0 21-15,0 1 0,0-1 0,21 0 16,-21 1-16,-1 20 0,22-21 0,0 1 15,-21 20-15,21-20 0,0 20 16,0-21-16,0 1 0,0-1 0,0 0 16,0-20-16,0 20 0,0-21 0,21 0 15,1 0-15,-1 1 0,0-22 16,0 0-16,0 0 0,22 0 0,-22 0 16,0 0-16,0 0 0,0-22 0,22 1 15,-22 21-15,0-21 16,0 0-16,0 0 0,-21 0 0,21-1 15,-21 1-15,0 0 0,0 0 16,0 0-16,0 0 0,0-1 16,0 1-16,-21 0 0</inkml:trace>
  <inkml:trace contextRef="#ctx0" brushRef="#br0" timeOffset="123343.47">20087 8551 0,'0'0'16,"-42"0"-16,-1 0 0,22-21 0,0 21 0,21-21 15,21 21 1,0 0-16,1-21 0,-1 21 16,21 0-16,0 0 0,1 0 0,-1 0 15,0 0-15,1 0 0,-1-21 0,22 21 16,-43 0-16,21 0 0,-21 0 0,22 0 15,-22 0-15,-21-21 32,-21 21-17</inkml:trace>
  <inkml:trace contextRef="#ctx0" brushRef="#br0" timeOffset="124422.89">1206 11261 0,'0'0'0,"-21"-21"0,0-1 0,0 22 0,21-21 16,0 0-16,0 0 16,0 0-16,0 0 0,0-1 15,0 1-15,21 0 16,0 21-16,0-21 0,22 0 0,-22 21 15,21-21-15,1 21 0,-1 0 16,-21 0-16,21 0 0,1 0 0,-1 0 16,-21 21-16,22 21 0,-22-21 15,-21 22-15,0 20 0,0-21 0,0 22 16,0-1-16,0-20 0,-21 20 16,-1 1-16,-20-22 0,0 22 0,-1-22 15,1 21-15,-21-20 0,20-22 16,1 21-16,0-21 0,-1 1 0,1-1 15,21 0-15,-22-21 0,22 0 16,0 0-16,0 0 0,0-21 16,0 0-16,-1 21 0,1-43 0,21 22 15,0 0-15,0-21 0,0-1 16,0 22-16,0-21 0,0-1 0,0 22 16,21-21-16,-21 21 0,22 0 15,-1 21-15,21 0 0,-21 0 0,0 0 16,1 21-16,20-21 0,-21 21 15,0 21-15,0-21 0,1 1 0,-1 20 16,0 0-16,-21-21 0,0 22 16,21-1-16,-21 0 0,21 1 15,-21-22-15,0 21 0,0 1 0,0-22 16,0 21-16,0-21 0,0 0 16,21-21-16,-21 22 0,22-22 15,-1 0 1,-21-22-16,21 1 0,0 0 0,-21 0 15</inkml:trace>
  <inkml:trace contextRef="#ctx0" brushRef="#br0" timeOffset="124599.79">1863 11578 0,'0'0'0,"21"0"0,-21-21 15,21 21 48,0 0-48,0 0-15</inkml:trace>
  <inkml:trace contextRef="#ctx0" brushRef="#br0" timeOffset="125155.98">2857 11472 0,'0'-21'32,"22"0"-32,-1 21 0,0-21 15,0-21-15,0 20 0,0-20 0,1 21 16,-1-21-16,-21-1 0,21 1 15,0-22-15,0 22 0,-21 0 0,0-1 16,0 1-16,21 0 0,-21 21 0,0-22 16,0 22-16,0 0 15,0 0-15,0 0 0,0 42 16,0 0 0,-21 21-16,21-21 0,-21 22 15,21-1-15,-21 22 0,21-22 0,-21 21 16,21 1-16,0-1 0,0 1 0,0-1 15,0 1-15,0-1 0,0-20 16,0 20-16,0-20 0,0-1 0,0 0 16,0 1-16,0-1 0,0 0 0,0-21 15,0 1-15,-21-1 0,-1 0 16,1 0-16,0-21 0,0 0 0,0 0 16,0 0-16,-1 0 0,1-21 15,-21 0-15,0 0 0,20 21 16,-20-22-16,21 1 0,-21 0 0,20 0 15,1 0-15,0 21 0,0-21 16,0 21-16,0 0 0,21-22 0,-22 22 16,22-21-16,43 21 15,-22-21 1,0 21-16,21 0 0,1-21 0,20 21 16,-20-21-16,20 21 0,1-21 0,-22 21 15,21-22-15,-20 1 0</inkml:trace>
  <inkml:trace contextRef="#ctx0" brushRef="#br0" timeOffset="125651.84">3683 11028 0,'0'0'16,"0"-21"-16,0-64 16,0 64-16,0 0 0,0 0 0,0-1 15,-21 22-15,0 0 0,-1 0 0,1 0 0,0 0 16,0 0-16,0 22 15,0 20-15,-1-21 0,1 21 16,21 22-16,-21-22 0,21 43 0,-21-22 0,0 22 16,21-21-16,0 20 15,-21 1-15,-1 0 0,22-1 0,-21 1 16,0 21-16,0-22 0,21 1 0,-21 0 16,21-1-16,-21 1 0,21 0 15,0-1-15,0-20 0,0 21 0,-22-22 16,22 22-16,0-22 0,0-20 0,0 20 15,0-21-15,0 1 0,22-22 0,-1 0 16,0 0-16,0-21 0,0 0 16,0 0-16,22 0 0,-1-21 0,0-21 15,-20 21-15,20-22 0,0 1 0,-21 0 16,1-1-16,-1-20 0,-21-1 16,0 22-16,0-22 0,0 1 15,-21-1-15,-22 22 0,22-21 0,-21-1 16,-1 22-16,-20-1 0,21 1 0,-1 21 15,1-21-15,0 20 0,-1 1 16,22 21-16,0-21 0,0 0 0,21 0 16,0 0-16,0-1 15,0 1-15,21 21 0,0-21 16,21 0-16,-20 0 0,20 0 0,0 21 16,1-22-16,20 1 0,-21 0 0,1 0 15,20 0-15,-20 21 0</inkml:trace>
  <inkml:trace contextRef="#ctx0" brushRef="#br0" timeOffset="125851.73">5059 11261 0,'0'0'0,"0"-21"0,21 21 0,0-22 16,0 1-16,0 21 0,1-21 0,-1 0 0,0 21 15,0-21-15</inkml:trace>
  <inkml:trace contextRef="#ctx0" brushRef="#br0" timeOffset="126099.59">5334 10901 0,'0'0'16,"21"-21"-16,-21 0 0,21-1 0,-21 1 15,0 42 1,0 1-16,0-1 16,0 21-16,0-21 0,0 43 15,0-22-15,-21 22 0,0-1 0,0 1 16,0-1-16,21-21 0,-22 22 0,22-1 16,-21-20-16,21-1 0,0 0 0,0 1 15,-21-22-15,21 0 16,0 21-16,0-20 0,0-1 15,-21-42 17,21-1-32,-21 1 0,0 0 15,-1-21-15</inkml:trace>
  <inkml:trace contextRef="#ctx0" brushRef="#br0" timeOffset="126828.09">4889 11451 0,'-21'-21'0,"169"127"0,-275-191 0,85 64 0,63 21 46,22 0-46,-22 0 0,21-21 0,0 21 0,1 0 16,-1-21-16,22 0 16,-1-1-16,1 1 0,-1 0 0,22 0 15,-22 0-15,22-22 0,-22 22 0,1-21 16,-22 21-16,22-22 0,-22 1 0,0 21 16,-20-21-16,-1-1 0,0 1 15,-21 21-15,0-22 0,0 22 0,0 0 16,0 0-16,0 0 0,-21 21 15,0 0-15,21 21 16,-22 0-16,1 0 0,21 22 16,-21-22-16,21 21 0,-21 22 0,21-22 15,0 0-15,-21 22 0,21-1 0,0-20 16,-21 20-16,21-21 0,0 22 16,0-22-16,0 1 0,-22-1 0,22-21 15,0 21-15,-21-20 0,21-1 0,0 0 16,0 0-16,0-42 31,21 0-31,1 0 0,-1-22 16,0 22-16,-21-21 0,21 21 0,0-1 15,0-20-15,-21 21 0,22 0 16,-22 0-16,0-1 0,21 22 16,-21 22-1,0-1 1,0 0-16,0 0 0,21 0 15,-21 0-15,0 1 0,21-1 0,0 0 16,0 0-16,1 0 0,-1-21 16,0 21-16,21-21 0,-21 0 0,1 0 15,20 0-15,-21 0 0,0 0 16,22 0-16,-22 0 0,21-21 0,-21 0 16,22 0-16,-22 0 0,0-22 15,0 22-15,0-21 0,-21 21 0,0-22 16,0 1-16,0 21 0,0 0 15,0 0-15,0-1 0,-21 22 0,0 0 16,0 0-16,0 0 0,-1 22 0,1-22 16,0 21-16,0 21 0,0-21 0,21 0 15,0 1-15,0 20 0,0-21 16,0 0-16,0 0 0,0 1 0,21-1 16,0 0-16,0 0 0,0-21 0,22 0 15,-22 21-15,0-21 0,21 0 0,-20 0 16,-1 0-16,21 0 0,0 0 15,-20 0-15,20 0 0,0-21 16,-21 0-16,22 0 0,-1 21 0,-21-21 0</inkml:trace>
  <inkml:trace contextRef="#ctx0" brushRef="#br0" timeOffset="130263.72">8107 10732 0,'0'0'0,"-21"-43"15,21 22-15,0 0 0,-22 0 16,1 0-16,0-1 16,0 22-16,0 0 0,0 0 15,-1 0-15,1 0 0,0 22 0,0-1 16,0 0-16,0 0 0,21 0 0,-22 22 15,1-1-15,21-21 0,0 21 16,-21 1-16,21 20 0,-21-20 0,21-1 16,0 0-16,0 22 0,0-22 0,0 0 15,0 1-15,0-1 16,21 0-16,0 1 0,0-22 0,1 0 16,-1 0-16,0 0 0,0 1 0,0-1 15,0-21-15,22 0 0,-22 0 0,0 0 16,0 0-16,22-21 0,-22-1 15,0 1-15,0 0 0,21 0 0,-20-21 16,-1-1-16,0 1 0,0 0 0,0-1 16,0 1-16,-21 21 0,22-22 0,-22 22 15,21 0-15,-21 0 0,0 0 16,0 42 0,0 0-16,0 0 15,0 22-15,0-22 0,-21 21 16,21-21-16,0 22 0,0-22 15,0 0-15,0 21 0,0-21 0,0 1 16,21-1-16,-21 0 0,21 0 0,0-21 16,0 21-16,0-21 0,1 0 0,-1 0 15,0 0-15,0 0 0,0 0 16,22 0-16,-22-21 0,0 0 0,21 0 16,-21 0-16,1-1 0,-1-20 0,0 21 15,-21-21-15,21-1 0,-21 22 0,0-21 16,0-1-16,0 1 0,-21 0 15,0 21-15,0-1 0,-1 1 16,1 0-16,0 0 0,0 21 0,-21 0 16,20 0-16,1 21 0,0-21 0,0 21 15,0 0-15,21 1 0,0 20 16,0-21-16,0 0 0,0 22 0,0-22 16,0 0-16,0 0 0,21 21 0,0-42 15,0 22-15,0-1 0,22-21 0,-22 0 16,21 0-16,1 0 0,-1 0 15,0 0-15,1 0 0,-1 0 16,21-21-16,-20-1 0,-1 1 0,-21 0 16,22 0-16,-1 0 0,-21 0 0,0-1 15,0 1-15,1 0 0,-1 0 16,0 0-16,-21 0 0,0 42 31,0 0-31,0 0 0,0 21 16,0-20-16,-21-1 0,21 21 15,0-21-15,0 0 0,-21 22 0,21-22 16,0 0-16,0 0 0,-22 0 0,22 1 16,0-1-16,0-42 47,0-1-47,22 1 15,-1 0-15,0 0 0,-21-21 0,21 20 16,0 1-16,-21-21 0,21 21 15,1 0-15,-22-1 0,21 22 16,0 0-16,-21 22 16,0-1-16,21-21 0,-21 42 15,21-21-15,-21 0 0,0 1 0,0 20 16,21-21-16,1 0 0,-1 0 16,-21 1-16,21-1 0,0 0 15,0 0-15,0-21 0,1 21 0,-1-21 16,0 0-16,0 0 0,0 0 15,0 0-15,1-21 0,-1 0 16,0 21-16,0-21 0,0 0 0,0-1 16,22-20-16,-22 21 0,0-21 0,0 20 15,0-20-15,22 0 0,-22 21 0,42-43 16,-41 43-16,-1 0 16,0 0-16,0 21 0,0 0 0,0 0 15,1 0-15,-1 0 0,-21 21 16,21 0-16,-21 0 15,0 0-15,0 0 0,21 1 16,-21-1-16,0 0 16,0-42 15,0 0-15,0-1-16,0 1 0,0 0 15,0 0-15,0 0 16,-21 0-16,0-1 0,0 22 15,-1 0-15,1 0 16,0 0-16,0 0 0,0 22 16,0-1-16,-1 0 0,-20 0 15,21 21-15,0-20 0,0-1 0,-1 21 16,22 0-16,-21-20 0,21 20 16,0-21-16,0 21 0,0-20 0,0-1 15,0 21-15,0-21 0,21 0 0,1-21 16,-22 22-16,21-1 0,0-21 15,0 0-15,0 0 0,22 0 0,-22 0 16,0 0-16,21 0 0,-21-21 0,22 21 16,-22-22-16,21 1 0,-21 0 0,1-21 15,-1 21-15,0-22 0,0 1 16,21 0-16,-42-22 0,22 22 0,-1-22 16,0 22-16,-21-22 0,0 1 15,0-1-15,21 1 0,-21-1 0,0 22 0,0-21 16,0 20-16,0 22 0,0-21 15,0 21-15,0-1 0,-21 44 32,21-1-32,-21 0 0,21 21 0,-21-21 15,-1 22-15,22-1 0,-21 0 16,21 1-16,-21-1 0,0 22 0,21-22 16,0 0-16,0 1 0,0-1 0,0 0 15,0 22-15,0-22 0,0 0 0,0-20 16,0 20-16,0 0 0,21-21 0,0 1 15,-21-1-15,21 0 0,-21 0 16,22-21-16,-1 0 0,0 0 16,0 0-16,0 0 0,0-21 15,1 0-15,-1 0 0,0-1 0,-21 1 16,21 0-16,0 0 0,0-21 0,-21 20 16,0-20-16,22 21 0,-22 0 15,21 0-15,-21-1 0,0 1 0,0 42 31,0 22-15,0-22-16,0 0 0,0 0 0,0 22 16,0-22-16,0 0 0,0 0 15,0 43-15,0-43 0,21-21 16,0 21-16,0 0 0,0-21 0,1 0 16,20 21-16,-21-21 0,21 0 15,-20 0-15,20 0 0,-21 0 0,21-21 16,-20 0-16,20 0 0,-21 0 15,0-1-15,0-20 0,22 0 16,-22-1-16,0 1 0,0 0 0,0-22 0,-21 22 16,22-22-16,-1 22 0,0-85 15,0 85-15,-21-1 0,21 1 16,-21 0-16,0 21 0,0-1 0,0 1 16,-21 42-1,0 1 1,0-1-16,21 21 0,-21 0 0,21-20 15,-22 20-15,22 0 0,-21 1 16,21-1-16,0 0 0,0 1 16,0-1-16,0 0 0,0 1 0,0-1 15,0 0-15,0 1 0,0-22 0,0 21 16,0-21-16,0 22 0,0-22 0,0 0 16,0 0-16,21-21 0,1 0 15,-1 0-15,0 0 16,0 0-16,0 0 0,22-21 0,-22 0 15,0 0-15,0-1 0,0-20 16,0 21-16,1 0 0,-1-22 0,0 1 16,0 21-16,0-21 0,22-22 15,-43 43-15,0 0 0,21 21 0,-21-21 16,21 21-16,-21 21 31,0 0-31,0 0 0,0 0 0,-21 0 16,21 1-16,0 20 0,-21-21 0,21 0 15,0 22-15,0-22 0,0 0 0,0 0 16,0 0-16,0 0 0,0 1 16,0-1-16,21-21 0,0 21 0,0-21 15,0 0-15,0 0 0,1 0 0,20 0 16,-21 0-16,0 0 0,22-21 0,-22 0 16,0-1-16,21 1 0,-21 0 15,1 0-15,20-21 0,-21 20 0,0-20 16,0 21-16,-21 0 0,0 0 15,22-1-15,-22 1 0,0 0 0,-22 21 32,22 21-17,-21 0-15,21 1 0,-21-22 16,21 21-16,-21 0 0,21 0 0,0 21 16,0-20-16,0-1 0,0 0 15,0 0-15,0 0 0,21 0 16,0-21-16,0 0 15,1 0-15,-1 0 0,0 0 16,0 0-16,0 0 0,0-21 16,-21 0-16,22 0 0,-22 0 15,21 0-15,-21-1 0,0 1 0,0-21 16,0 21-16,0-22 0,-21 22 0,-1 0 16,22 0-16,-21 0 0,0 21 0,0-21 15,0 21-15,0 0 16,42-22 15,0 22-31,0 0 16,21 0-16,-20 0 0,-1-21 15,0 21-15,0 0 0,0 0 0,0 0 16,1 0-16,-1 0 0,0 0 0,-21 21 16,21-21-16,-21 22 0,21-1 15,-21 0-15,21 0 16,-21 0-16,0 0 0,0 22 0,0-22 15,0 0-15,0 0 0,0 0 0,0 1 16,0-1-16,0 0 0,0 0 16,0 0-16,0 0 0,0 1 15,0-44 32,0 1-47,0 0 0,0 0 16,0 0-16,0 0 0,0-22 0,0 22 15,0-21-15,22 21 0,-1-22 0,0 1 16,0 0-16,0 20 0,22 1 0,-22-21 16,42 21-16,-20 0 15,-22 21-15,0 0 0,0 0 16,0 0-16,0 21 0,1 0 0,-22 42 16,0-41-16,0 20 0,0-21 0,0 21 15,0 1-15,-22-22 0,1 21 16,21-21-16,-21 22 0,0-22 0,21 21 15,-21-21-15,21 1 0,0-1 0,-21 0 16,21 0-16,-22-21 16,22-21 15,0 0-31,0 0 16,0-1-16,0-20 0,0 21 0</inkml:trace>
  <inkml:trace contextRef="#ctx0" brushRef="#br0" timeOffset="130459.61">12573 10583 0,'-21'0'0,"42"0"0,-63 0 16,20-21-16,1 21 0,21 21 62,-21-21-30,0 0-32</inkml:trace>
  <inkml:trace contextRef="#ctx0" brushRef="#br0" timeOffset="130671.48">11599 10816 0,'0'21'0,"0"-42"0,-21 42 16,42-21 0,0 0-16,1 0 15,-1 0-15,21 0 0,-21 0 0,22 0 16,-22-21-16,21 21 0,-21 0 16,22 0-16,-22 0 0,-21-21 0,21 21 15,-21-21-15,-21 0 16,0 21-16,-1 0 15</inkml:trace>
  <inkml:trace contextRef="#ctx0" brushRef="#br0" timeOffset="130837.39">11197 10710 0,'0'0'16,"-21"0"-16,0 0 0,0 0 0,42 0 46,0 0-46,0 0 16,0 0-16,0-21 16,1 21-16</inkml:trace>
  <inkml:trace contextRef="#ctx0" brushRef="#br0" timeOffset="131396.07">14499 10816 0,'0'-21'0,"0"0"15,0 0 1,0 42 15,0 0-31,-21 0 0,21 0 16,-21 1-16,21-1 0,0 21 0,0-21 15,-21 22-15,21-22 0,-22 21 0,22-21 16,0 22-16,-21-22 0,21 0 16,-21 21-16,21-21 15,0 1-15,0-1 16,21-21 0,0-21-16,-21-1 0,43 1 15,-22 0-15</inkml:trace>
  <inkml:trace contextRef="#ctx0" brushRef="#br0" timeOffset="131767.81">14965 10837 0,'0'0'0,"42"-21"0,-21 0 0,0 0 0,1 21 15,-22-21-15,-22 21 16,1 0-16,-21 0 16,0 0-16,20 0 0,-20 0 15,0 21-15,21 0 0,-22-21 0,22 21 16,0 0-16,0 1 0,21-1 15,0 0-15,0 0 0,0 0 16,21-21 0,0 0-16,0 21 0,22-21 0,-22 22 15,21-22-15,-21 21 0,22-21 0,-22 21 16,0 0-16,21-21 0,-21 21 0,1 0 16,-1 1-16,-21-1 0,0 0 0,0 0 15,0 0-15,-43 0 16,22-21-16,0 22 0,-21-1 0,-1-21 15,1 0-15,21 0 0,-21 0 16,-1 0-16,22 0 0,0 0 0,0 0 16,0 0-16,-1-21 0,1-1 15,21 1-15,0 0 16,0 0-16,0 0 16,0 0-16,0-1 0,0 1 15</inkml:trace>
  <inkml:trace contextRef="#ctx0" brushRef="#br0" timeOffset="131943.7">14690 10562 0,'0'0'0,"0"-21"16,0 42 30,21-21-46,0 0 0,0 0 0,0 21 16,0-21-16</inkml:trace>
  <inkml:trace contextRef="#ctx0" brushRef="#br0" timeOffset="132111.94">16425 10837 0,'-21'0'15,"0"0"-15</inkml:trace>
  <inkml:trace contextRef="#ctx0" brushRef="#br0" timeOffset="132467.24">16341 10964 0,'0'43'31,"0"-86"-31,0 128 0,-22-64 0,22 0 0,-21 1 16,21-1-16,-21 21 0,21-21 15,0 0-15,0 1 0,-21-1 0,21 0 16,-21 0-16,0-21 31,-1-21-15,22 0-16,0 0 0,0-1 0,0-20 16,0 21-16,0-21 0,0 20 0,22-20 15,-1 0-15,0-1 0,0 1 0,21 21 16,-20-21-16,20 20 0,0-20 0,1 21 15,-1 21-15,0-21 0,1 21 16,-22 0-16,21 0 0,0 0 16,-20 21-16,-1 0 0,0 0 0,0 0 15,0 22-15,-21-22 0,0 21 0,0-21 16,0 22-16,0-22 0,0 21 0,-21 1 16,0-22-16,0 0 0,0 21 0,-1-21 15,1 1-15,0-1 0,0-21 16,0 21-16,0-21 0,42-21 31,21 0-15,-21-1-16,0 1 0,22 0 0</inkml:trace>
  <inkml:trace contextRef="#ctx0" brushRef="#br0" timeOffset="132848.01">17272 10859 0,'0'0'0,"0"-43"15,-21 43 1,0 0-16,-22 0 0,22 0 0,0 21 16,-21 1-16,20-1 0,-20 0 0,21 0 15,-21 0-15,20 0 0,-20 22 16,21-22-16,0 0 0,0 21 0,21-20 16,0 20-16,0-21 0,0 21 0,0-20 15,0-1-15,0 0 0,21 0 0,0 0 16,0-21-16,21 0 0,-20 0 15,-1 0-15,21 0 0,0 0 0,-20 0 16,20 0-16,0-21 0,1 0 16,-22 0-16,21 0 0,-21-22 0,0 22 15,1-21-15,-1 21 0,-21-22 0,0 1 16,0 0-16,0-1 0,0 1 0,-21 21 16,21-22-16,-22 22 0,1 0 0,-21 0 15,21 0-15,0 21 0,-1 0 0,1 0 16,0 0-16,0 0 0,0 0 15,0 0-15,-1 21 0,22 0 16,0 0-16,22-21 16,-1 0-16,0 0 0,21 0 15,1 0-15</inkml:trace>
  <inkml:trace contextRef="#ctx0" brushRef="#br0" timeOffset="133143.38">17907 10435 0,'0'0'0,"21"-21"0,-21-21 0,0 21 16,0-1-16,0 1 0,0 0 0,-21 42 31,0 0-31,0 22 0,-1-1 16,1 0-16,0 22 0,21-22 16,-21 22-16,0-22 0,0 22 15,-1-22-15,1 21 0,0-20 0,0 20 16,21-20-16,-21-1 0,0 21 0,21-20 15,0-1-15,0-21 0,0 22 0,0-1 16,0-21-16,0 0 0,0 0 0,0 1 16,21-1-16,0-21 15,0 0-15,0 0 0,0 0 0,1-21 16,-1-1-16,21 1 0,-21 0 0,0 0 16,1 0-16,-1-22 0,-21 22 0,0-21 15</inkml:trace>
  <inkml:trace contextRef="#ctx0" brushRef="#br0" timeOffset="133311.28">17547 10753 0,'-21'0'0,"42"0"0,-63 0 0,42-21 15,21 21 17,0 0-32,0 0 0,0 0 0,22 0 15,-22 0-15,21 0 0,1 0 0,-22 0 16,21 0-16,-21 0 0,22 0 0,-22-22 15,0 22-15,0 0 0,0 0 0</inkml:trace>
  <inkml:trace contextRef="#ctx0" brushRef="#br0" timeOffset="134137.42">19685 10456 0,'42'22'16,"-21"-22"0,1 0-16,-1 0 0,0 0 15,0 0-15,0 0 0,0 0 0,1-22 16,20 1-16,-21 0 0,0 0 15,22 0-15,-22 0 0,0-1 0,0-20 16,-21 21-16,0 0 0,0-22 0,0 1 16,-21 0-16,0 21 15,-22-1-15,22 1 0,0 21 0,-21-21 16,-1 21-16,22 0 0,-21 0 0,21 0 16,-22 21-16,22-21 0,0 21 0,0 1 15,0-1-15,0 0 0,-1 21 16,22-21-16,0 22 0,0-22 0,0 21 15,0 1-15,0-22 0,22 21 0,-1 0 16,0 1-16,0-22 0,0 21 16,0 1-16,1-22 0,-1 21 0,0 0 15,0 1-15,0-22 0,-21 21 0,0-21 16,0 22-16,0-22 0,0 0 16,-42 21-16,21-20 0,-22-1 0,1 0 15,0-21-15,-1 21 0,1-21 0,-21 21 16,20-21-16,-20 0 0,20 0 0,1 0 15,0-21-15,-1 0 0,22 0 0,-21 0 16,21-22-16,0 22 0,-1-21 0,22 21 16,0-22-16,0 1 0,0-22 15,0 22-15,0 0 0,0-22 0,22 22 16,-1 0-16,0 20 0,0-20 0,0 21 16,-21 0-16,21 21 0,1 0 15,-1 21-15,0 0 16,-21 0-16,21 22 0,0-1 0,0-21 15,-21 21-15,22 1 0,-1-1 0,-21-21 16,21 22-16,-21-22 0,21 21 0,-21-21 16,0 0-16,21 1 0,-21-1 15,21 0-15,-21 0 0,22-21 0,-1 0 16,0 0-16,0 0 0,0 0 16,0 0-16,22 0 0</inkml:trace>
  <inkml:trace contextRef="#ctx0" brushRef="#br0" timeOffset="134891.99">20362 10710 0,'0'0'0,"21"-21"0,1 0 0,-22 0 0,0-21 16,0 20-16,0 1 0,0-21 16,0 21-16,0 0 0,0-1 0,-22 1 15,1 0-15,0 21 0,0 0 0,0 0 16,-22 0-16,22 21 0,0 0 0,-21 1 15,21-1-15,-22 21 0,22-21 0,0 22 16,0-1-16,0 0 16,-1-21-16,1 22 0,0-1 0,21-21 15,0 0-15,0 22 0,0-22 0,0 0 16,0 0-16,21 0 0,0-21 16,1 0-16,-1 0 0,0 0 0,0 0 15,21 0-15,-20 0 0,20 0 0,-21-21 16,21 0-16,-20 0 0,20 0 15,-21 0-15,21-1 0,-20 1 0,-1-21 16,0 0-16,0 20 0,0-20 0,0 0 16,1-1-16,-22 1 0,0 21 0,21 0 15,-21 0-15,0-1 0,0 44 32,-21-1-32,21 0 15,-22 0-15,22 21 0,0-20 0,-21-1 16,21 21-16,-21-21 0,21 22 0,0-22 15,0 0-15,0 21 0,0-21 0,0 1 16,21-1-16,0 0 0,1 0 16,-1-21-16,0 21 0,0-21 0,0 0 15,0 0-15,1 0 0,20 0 0,-21 0 16,0 0-16,22-21 0,-22 0 0,0 0 16,21 0-16,-21-1 0,1-20 15,-1 21-15,0-21 0,0-1 0,0-20 0,0 20 16,22-20-16,-22-1 15,0 1-15,0-1 0,0 22 0,-21-21 16,22 20-16,-1 1 0,-21 0 0,0 20 16,0 1-16,0 42 15,-21 1 1,-1 20-16,1-21 0,0 21 16,21 1-16,-21 20 0,21-20 0,-21 20 15,21-21-15,0 22 0,0-22 0,0 22 16,0-22-16,0 0 0,0 1 0,0-1 15,0-21-15,0 0 0,0 22 0,0-22 16,0 0-16,21-21 16,0 0-16,0 0 0,0 0 15,1 0-15,-1 0 0,0 0 16,0-21-16,-21 0 0,21 0 0,-21-1 16,0 1-16,0-21 0,0 21 0,0-22 15</inkml:trace>
  <inkml:trace contextRef="#ctx0" brushRef="#br0" timeOffset="135047.42">20976 10499 0,'-21'0'0,"42"0"0,-63 0 0,21 0 0,21-21 16,21 21-1,0 0 1,0 0-16,21 0 0,-20 0 0,20 0 16,-21 0-16,21 0 15,1-22-15,-22 22 0,21 0 0,1 0 16,-22 0-16,0 0 0,21 0 0</inkml:trace>
  <inkml:trace contextRef="#ctx0" brushRef="#br0" timeOffset="135300.15">21780 10499 0,'-21'0'16,"0"21"-16,0 0 15,0 0-15,21 0 16,-21 1-16,-1-1 0,22 0 0,0 21 16,-21-21-16,21 1 0,-21-1 0,21 0 15,0 0-15,0 0 0,0 0 0,0 1 16,-21-1-16,21 0 16,0-42 15,21 0-31,0-1 0,0 1 15</inkml:trace>
  <inkml:trace contextRef="#ctx0" brushRef="#br0" timeOffset="135472.04">21823 10287 0,'0'-21'0,"0"42"0,0-63 16,0 21-16,0-1 15,-21 22-15,-1 0 0,1 0 16,0 0-1,21 22 1,21-22 0,0 21-16,1-21 0,-1 0 0,-21 21 15</inkml:trace>
  <inkml:trace contextRef="#ctx0" brushRef="#br0" timeOffset="135907.79">22204 10562 0,'21'-21'16,"-21"0"-16,0 0 0,21 21 15,0-21-15,-21-1 0,0 1 0,0 0 16,0 0-16,21 21 0,-21-21 16,0 0-16,0-1 0,-21 22 15,0 0-15,0 0 0,0 0 0,-22 0 16,22 0-16,-21 22 0,0-1 0,20-21 15,-20 21-15,21 21 0,0-21 16,0 1-16,21-1 0,0 0 16,0 0-16,0 0 0,0 0 0,0 1 15,21-1-15,0-21 0,0 21 0,21 0 16,-20-21-16,-1 21 0,21 0 0,-21 1 16,0-22-16,1 21 0,-1 0 0,0 0 15,-21 0-15,0 0 16,0 1-16,-21-22 15,0 21-15,-1-21 0,1 0 16,-21 0-16,21 0 0,-22 0 0,22 0 16,-21 0-16,21 0 0,0 0 15,-1 0-15,1 0 0,0 0 0,42 0 47,0-21-47,1-1 0,20 22 0,-21-21 16</inkml:trace>
  <inkml:trace contextRef="#ctx0" brushRef="#br0" timeOffset="137456.92">22648 10541 0,'21'0'15,"-42"0"-15,42-21 0,1 21 0,-1-21 0,0 0 16,0-1-16,0 1 0,0 0 15,22 0-15,-22-21 0,0 20 0,21-20 16,-20 0-16,-1 21 0,0-22 0,0 1 16,0 0-16,0 20 0,-21-20 0,0 21 15,0 0-15,0 0 0,0-1 16,0 1-16,-21 21 16,0 0-16,0 0 15,0 21-15,0 1 0,-22-1 0,22 21 16,-21-21-16,21 22 0,-22-1 15,22 21-15,-21 1 0,-1-1 16,22 1-16,-21-1 0,21 22 0,-22-21 16,22-1-16,-21 1 0,21 20 0,0-20 15,-1-1-15,-20 22 0,21-22 0,0 1 16,0-1-16,21 1 0,-22-1 0,22 1 16,-21-1-16,21-20 0,0 20 15,0-20-15,0-22 0,0 21 0,0-21 16,0 22-16,0-22 0,0 0 0,21-21 15,1 0-15,-1 0 0,0 0 0,21 0 16,1 0-16,-22 0 0,21-21 16,0 0-16,1-1 0,-1 1 0,-21-21 15,22 21-15,-22-22 0,21 22 0,-21-21 16,-21-22-16,0 22 0,0-21 16,0 20-16,0-20 0,0 20 0,0-20 15,-42 21-15,21-1 0,0 22 0,-22-21 16,22 21-16,-21-1 0,21 1 0,-22 0 15,22 21-15,0 0 0,21-21 0,0 0 16,42 21 0,-21-21-16,1 21 15,20-22-15,0 22 0,1-21 0,-1 21 16,0-21-16,1 21 0,-1-21 0,0 0 16,1 21-16,-1-21 0,0-1 15,-21 22-15,22-21 0,-22 0 0,0 21 16,0-21-16,0 0 0,1 21 15,-22-21-15,0-1 0,21 22 0,-21-21 16,21 21-16,-21-21 0,0 42 31,0 0-15,-21-21-16,21 43 0,0-22 0,-21 0 16,21 0-16,0 0 0,0 1 0,0-1 15,0 0-15,0 0 0,0 0 16,21-21-16,0 21 15,0-21-15,0 0 16,0 0-16,1 0 0,-1 0 0,21 0 16,-21-21-16,0 21 0,1-21 0,20 0 15,-21 0-15,0 0 0,0 21 0,1-22 16,-22-20-16,21 21 0,-21 0 0,0 0 16,0-1-16,0 1 0,0 0 15,0 0-15,0 0 0,-21 21 31,-1 21-15,1 0-16,21 0 0,-21 0 16,21 1-16,0-1 0,0 0 15,0 0-15,0 0 0,0 0 0,0 1 16,0-1-16,21 0 0,0 0 0,1 0 16,-1-21-16,0 21 0,21-21 0,-21 0 15,22 22-15,-1-22 0,0 0 16,1 0-16,-1 0 0,0 0 0,1 0 15,-1-22-15,0 22 0,1-21 0,-22 0 16,21 0-16,-21 0 0,22 0 0,-22-1 16,0 1-16,21-21 0,-20 21 0,-22-22 15,21 22-15,-21 0 0,0 0 16,0 0-16,0 0 0,0-1 16,-21 22-1,-1 0-15,1 0 0,0 0 0,0 0 16,0 22-16,0-22 0,-1 21 0,1 0 15,0 0-15,0 0 0,0 0 16,0 1-16,21-1 0,0 0 0,0 0 16,-22 0-16,22 0 0,0 1 0,0-1 15,0 0-15,0 0 0,0 0 16,22-21 0,-1 0-16,0 0 0,0 0 0,0 0 15,0 0-15,1-21 0,-1 21 16,0-21-16,0 0 0,0 0 15,0-22-15,1 22 0,-1-21 0,0-1 16,0 1-16,0 0 0,0-1 16,1-20-16,-22 21 0,21-22 0,0 22 15,0-22-15,-21 22 0,21-22 0,0 22 16,1 0-16,-1-1 0,-21 1 0,0 21 16,21 0-16,-21 0 0,0 42 31,-21 0-31,0 0 0,-1 0 0,1 22 15,0-1-15,0 0 0,0 1 16,0-1-16,-22 21 0,22-20 0,0 20 16,21 1-16,-21-1 0,21-20 15,0 20-15,0-21 0,0 22 0,0-22 16,0 1-16,0-22 0,21 21 0,-21-21 16,21 22-16,0-22 0,0-21 0,1 21 15,20-21-15,-21 0 0,0 0 0,0 0 16,1 0-16,20 0 0,-21 0 15,0-21-15,0 0 0,1-1 0,-1 1 16,0 0-16,0 0 0,0-21 16,0 20-16</inkml:trace>
  <inkml:trace contextRef="#ctx0" brushRef="#br0" timeOffset="137656.89">23961 10054 0,'0'0'16,"-43"0"-16,1 0 0,21 0 0,-22 0 0,22 0 16,0 0-16,0-21 0,-21 21 15,20 0-15,1 0 0,0 0 16,0 0-16,21 21 16,0 0-1,0 1-15</inkml:trace>
  <inkml:trace contextRef="#ctx0" brushRef="#br0" timeOffset="138359.54">5038 12319 0,'0'0'0,"0"-21"16,-22 21 0,22 21-16,0 0 0,0 0 15,0 22-15,0-1 0,-21 0 0,21 22 16,-21-1-16,21 1 0,-21-1 16,21 1-16,-21-1 0,0 22 0,-1-21 15,1-1-15,0-21 0,0 22 0,0-22 16,0 1-16,-1-22 0,22 21 15,-21-21-15,21 0 0,0 1 0,-21-22 16,0 0 0,0 0-16,0-22 15,21 1-15,-43 0 0,22 0 16</inkml:trace>
  <inkml:trace contextRef="#ctx0" brushRef="#br0" timeOffset="139116.76">4297 12996 0,'0'0'0,"0"-21"15,21 21-15,0 0 16,0 0-16,0 0 0,22 0 16,-1 0-16,22 0 0,-1-21 0,1 0 15,-1 21-15,1-21 0,20 0 0,-20-22 16,-1 22-16,1 0 0,-1-21 16,1 20-16,-1-20 0,-20 21 15,-1-21-15,0 20 0,-21-20 0,22 0 16,-22 21-16,-21-22 0,0 22 0,0-21 15,0 21-15,0-1 0,0 1 16,-21 21 0,0 21-16,-1 1 0,22-1 15,0 21-15,-21 0 0,21-20 16,-21 20-16,0 21 0,21-20 0,0 20 16,-21-20-16,21 20 0,-21-21 0,-1 22 15,22-22-15,-21 1 0,21-1 16,0 0-16,-21 1 0,21-1 15,-21-21-15,21 0 0,-21 0 0,21 1 16,0-44 15,0 1-31,0 0 0,0 0 16,0-21-16,21 20 0,0-20 0,0 0 16,22 21-16,-22-22 0,0 22 0,21 0 15,-21 0-15,22 0 0,-22-1 16,0 22-16,0 0 0,0 0 0,-21 22 15,0-1-15,0 0 0,0 0 16,0 0-16,0 22 0,0-22 16,0 0-16,0 0 0,0 0 15,0 0-15,0 22 0,0-22 16,0 0-16,22 0 0,-1 0 0,0-21 16,0 0-16,21 0 0,-20 0 15,-1 0-15,21 0 0,-21 0 0,22 0 16,-22 0-16,21-21 0,-21 0 0,22 21 15,-22-21-15,21 0 0,-21-22 0,0 22 16,1-21-16,-1 21 0,-21-22 16,0 22-16,0-21 0,0 21 0,0-22 15,0 22-15,0 0 0,-21 21 16,-1 0-16,1 21 0,0 0 16,0 1-16,0-1 15,0 0-15,21 0 0,0 21 0,0-20 16,0-1-16,0 0 0,0 0 0,0 0 15,0 0-15,21 1 0,0-1 0,0-21 16,0 0-16,0 21 16,22-21-16,-22 0 0,21 0 0,1 0 0,-22 0 15,42 0-15,-20 0 0,-1-21 0,0 21 16,1-21-16</inkml:trace>
  <inkml:trace contextRef="#ctx0" brushRef="#br0" timeOffset="140186.1">7705 13208 0,'21'0'31,"0"-21"-15,0 21 0,-21-21-16,21 0 0,0-1 15,1 1-15,-1 0 0,0 0 0,0-21 16,21-1-16,-20 22 0,-1-42 0,21 20 15,-21 1-15,0 0 0,1-22 16,-1 22-16,0-1 0,-21 1 0,0 21 16,0-21-16,0 20 0,0 1 0,-21 21 15,0 0-15,-1 0 0,-20 21 16,21 1-16,0-1 0,0 0 16,-1 0-16,1 21 0,21-20 0,0 20 15,0 0-15,0 1 0,21-22 0,1 21 16,-1 0-16,0 1 0,0-22 15,0 21-15,22 1 0,-22-22 16,0 21-16,-21-21 0,21 0 0,-21 22 16,0-22-16,0 0 0,0 0 0,-21 0 15,21 1-15,-21-22 16,0 0-16,-22 0 0,22 0 0,0 0 16,0 0-16,-22-22 0,22 1 0,-21 0 15,21 0-15,0 0 0,-1-22 0,1 1 16,-21 21-16,21-21 0,0-1 15,-1 1-15,1 0 0,21-1 0,-21 1 16,21 21-16,-21 0 0,21 42 31,21 0-31,0 21 16,0-21-16,1 22 0,20-22 0,-21 21 16,0-21-16,22 22 0,-22-22 0,21 21 15,-21-21-15,22 1 0,-22-22 16,21 21-16,-21 0 0,22-21 0,-22 0 15,21 0-15,-21 0 0,22 0 0,-22-21 16,21 0-16,0-1 0,-20 1 0,20-21 16,-21 21-16,21-22 0,-20 1 15,-1-21-15,0 20 0,0 1 16,0-22-16,0 1 0,-21 21 0,0-22 16,0 22-16,22-22 0,-22 22 15,0 0-15,0-1 0,0 22 0,0 0 16,0 0-16,0 42 15,0 0-15,0 0 0,0 22 0,0-22 16,-22 21-16,22 0 0,-21 22 16,21-22-16,0 1 0,0 20 0,-21 1 15,21-22-15,-21 0 0,21 22 0,0-22 16,0-21-16,0 22 0,0-22 16,0 21-16,0-21 0,21 0 15,0-21-15,0 0 16,1-21-16,-22 0 15,0 0-15,0 0 0,0 0 0</inkml:trace>
  <inkml:trace contextRef="#ctx0" brushRef="#br0" timeOffset="140337.03">8467 12764 0,'-22'0'0,"22"-22"16,22 22 15,-1 0-31,21-21 0,-21 21 15,0-21-15,22 21 0,-1-21 0,0 21 16,1-21-16,-1 21 0,-21 0 16,22 0-16</inkml:trace>
  <inkml:trace contextRef="#ctx0" brushRef="#br0" timeOffset="142988.51">9144 12996 0,'0'0'0,"21"64"15,-21-43 1,21-21-16,0-21 16,1 0-16,-22 0 15,21-1-15,0 1 0,-21 0 16,0-21-16,0 21 0,21-22 0,-21 1 16,0 0-16,0 20 0,0-20 15,0 21-15,0 0 0,-21 0 0,21-1 16,-21 22-16,0 0 0,-1 0 15,1 0-15,-21 0 0,21 22 0,0-1 16,-22 0-16,22 21 0,-21-21 0,21 1 16,-1 20-16,1 0 0,0-21 0,0 22 15,0-22-15,21 21 0,0-21 16,0 22-16,0-22 0,0 0 0,0 0 16,0 0-16,21-21 15,0 0-15,0 0 0,0 0 0,1 0 16,-1-21-16,21 0 0,-21 0 15,0 0-15,1 0 0,20-22 16,-21 22-16,-21-21 0,21 21 0,-21-1 16,21-20-16,-21 21 0,0 0 0,0 0 15,0-1-15,0 44 32,0-1-32,0 0 0,-21 0 15,21 0-15,-21 0 0,21 22 16,0-22-16,0 0 0,0 21 0,0-20 15,0-1-15,0 21 0,0-21 0,21 0 16,-21 1-16,21-22 0,1 21 0,-1 0 16,0-21-16,0 0 0,0 0 15,0 0-15,1 0 0,-1 0 16,0 0-16,0-21 0,21 0 0,-20-1 16,-1 1-16,21-21 0,-21 21 0,0-22 15,22-20-15,-22 21 0,0-1 0,0-20 16,0-1-16,1 22 0,-22-22 15,0 1-15,21-1 0,-21 1 0,0 21 16,21-22-16,-21 22 0,0-1 0,0 22 16,0 0-16,0 0 0,-21 21 15,0 21-15,-1 21 16,1-20-16,0 20 0,0 0 0,0 1 16,0 20-16,-1-21 0,22 22 15,-21-22-15,21 22 0,0-1 16,0-20-16,0-1 0,0 21 0,21-20 15,1-1-15,-1-21 0,0 22 0,0-22 16,0 21-16,0-21 0,1-21 0,-1 21 16,0-21-16,21 22 0,-21-22 15,1 0-15,20 0 0,-21-22 0,0 1 16,22 21-16,-22-21 0,21 0 0,-21 0 16,0-22-16,1 22 0,-1 0 0,-21-21 15,0 21-15,0-22 0,0 22 16,0 0-16,0 0 0,0 0 15,-21 21 1,-1 0-16,1 21 0,21 0 16,0 0-16,-21 0 0,21 0 0,0 22 15,0-22-15,0 0 0,0 0 16,0 0-16,0 1 0,0-1 0,21 0 16,-21 0-16,21-21 0,1 21 0,-1-21 15,0 0-15,0 0 0,0 0 0,0 0 16,1 0-16,-1 0 0,21-21 15,0 0-15,-20 0 0,20 21 0,0-21 16,-21-22-16,22 22 0,-22 0 16,0-21-16,0 20 0,0-20 0,-21 21 15,0 0-15,0 0 0,0-1 0,0 44 32,0-1-17,0 0-15,0 0 0,0 0 0,-21 0 16,21 1-16,0 20 0,0-21 0,-21 0 15,21 0-15,0 1 0,0-1 16,0 0-16,0 0 0,0 0 16,0-42 31,0 0-47,0 0 0,0-22 15,21 22-15,0-21 0,1 0 0,-22 20 16,21-20-16,0 0 0,-21 21 0,0-1 15,21 1-15,0 0 0,-21 0 0,0 0 16,21 21-16,1 0 0,-1 0 16,0 21-1,-21 0-15,21 0 0,-21 0 0,0 1 16,0 20-16,0-21 0,0 0 0,0 22 16,21-22-16,-21 0 0,0 21 0,21-21 15,-21 1-15,0-1 16,0 0-16,22-21 15,-1 0 1,0 0-16,0-21 0,0 0 16,-21-1-16,21 1 0,1 0 0,-1 0 15,0-21-15,0 20 0,-21-20 16,21 0-16,0-1 0,1 22 0,-1-21 16,-21 21-16,21 0 0,0-1 15,-21 1-15,21 21 0,-21 21 16,0 1-1,0-1-15,0 0 0,0 0 16,0 0-16,0 22 0,0-22 16,0 21-16,0-21 0,0 0 0,0 22 0,0-22 15,0 0-15,21 0 0,-21 0 16,22 1-16,-1-1 0,0-21 0,21 21 16,-21-21-16,1 0 0,-1 0 15,21 0-15,-21 0 0,22 0 0,-22 0 16,0 0-16,21-21 0,-21 0 0,22 21 15,-22-22-15,0 1 0,0-21 0,-21 21 16,21-22-16,-21 22 0,0-21 0,0 0 16,0 20-16,0-20 0,0 21 15,0 0-15,0 0 0,-21 21 16,0 0-16,0 0 0,0 0 16,21 21-16,0 0 0,-21 0 0,21 0 15,-22 0-15,22 1 0,0-1 16,0 0-16,0 0 0,0 0 15,0 0-15,0 1 0,22-1 0,-1 0 16,0 0-16,0-21 0,0 0 16,0 0-16,1 0 0,-1 0 0,0 0 15,21 0-15,1 0 0,-22 0 0,21-21 16,-21 0-16,0 0 0,1-1 16,-1 1-16,0 0 0,0 0 15,0-21-15,-21 20 0,21-20 0,-21 21 16,22 0-16,-22 0 0,0 42 31,-22-21-31,1 21 16,0 21-16,21-21 0,0 1 0,-21-1 15,0 21-15,21-21 0,-21 0 0,21 1 16,0-1-16,0 0 0,0 0 0,0 0 16,0 0-16,21-42 31,-21 0-16,21 0-15,0 0 0,-21-22 0,21 22 16,0-21-16,1 0 0,-1 20 16,0-20-16,0 0 0,0-1 0,0 22 15,1 0-15,-1 0 0,0 0 16,0 0-16,0 21 0,0 0 16,-21 21-16,0 0 0,0 0 15,0 0-15,0 0 0,0 1 0,0 20 16,0-21-16,0 21 0,0-20 0,0-1 15,0 21-15,0-21 0,0 0 16,0 1-16,22-1 0,-22 0 0,21-21 16,0 21-16,0-21 0,0 0 0,0 0 15,1 0-15,-1 0 0,0 0 0,0 0 16,0 0-16,0 0 0,22-21 16,-22 0-16,0 0 0,0-22 15,0 22-15,1-21 0,-1-1 0,0 1 16,0 0-16,21-64 0,-42 64 15,22-22-15,-1 22 0,0-22 0,-21 1 16,0 20-16,21 1 0,-21 0 0,0-1 16,0 22-16,0 0 0,0 0 15,0 0-15,-21 21 0,0 21 16,0 0-16,-1 0 0,22 0 16,-21 22-16,21-1 0,-21 0 0,21 1 15,0 20-15,-21-20 0,21-1 16,0 0-16,-21 22 0,21-22 0,0 0 15,0 1-15,0-1 0,0 0 16,0-20-16,0 20 0,0-21 0,0 21 16,0-20-16,0-1 0,21-21 0,0 21 15,0-21-15,0 0 0,1 0 0,-1 0 16,21 0-16,-21 0 0,22-21 16,-1 21-16,-21-21 0,0-1 0,22 1 15,-22-21-15,21 0 0,-21-1 16,-21-20-16,0 42 0,0-1 15,0 1-15,0 0 0,0 0 0,-21 21 16,0 0 0,21 21-1,0 0-15,0 0 0,0 1 0,0-1 16,0 21-16,0-21 0,21 0 16,-21 1-16,21 20 0,-21-21 0,0 0 0,0 0 15,0 1-15,0-1 0,0 0 16,0 0-16,0 0 0,-21-21 15,0 0-15,0 0 16,21-21 0,0 0-1,0 0-15,0 0 0,0-1 0,0 1 16</inkml:trace>
  <inkml:trace contextRef="#ctx0" brushRef="#br0" timeOffset="143204.39">12933 12361 0,'0'0'0,"-21"0"16,21-21 15,21 21-31,0 0 0,0 0 16,0-21-16,22 21 0,-22 0 0,0 0 15,0-21-15,0 21 0,22 0 0,-43-21 16,21 21-16,-21-21 31,-21 21-31,-1 0 0,-20 0 16</inkml:trace>
  <inkml:trace contextRef="#ctx0" brushRef="#br0" timeOffset="143448.25">10096 12488 0,'-105'22'0,"210"-44"0,-316 65 0,126-22 16,22 0-16,-1-21 0,1 0 0,20 21 15,22-21-15,0 0 0,42 0 32,0-21-32,0 21 0,22-21 0,-1 21 15,22-21-15,-22 21 0,21-21 0,1 21 16,-1-22-16,-20 22 0,20-21 15,-20 21-15,20 0 0,-21-21 0,1 0 16,-1 21-16,-21 0 0</inkml:trace>
  <inkml:trace contextRef="#ctx0" brushRef="#br0" timeOffset="145125.28">14732 12594 0,'21'-21'0,"0"21"16,0-21-16,-21 0 0,22 0 16,-22-1-16,0 1 15,0 0-15,0 42 32,0 0-17,0 22-15,-22-22 0,1 21 0,21 1 16,-21-1-16,21 0 0,-21 1 0,0-1 15,21-21-15,0 21 0,0-20 0,0 20 16,-21-21-16,21 0 0,0 0 16,0-42-1,21 21 1,-21-21-16,21 0 0,0 0 0,-21-22 16,21 22-16,0-21 0,1 0 15,-22 20-15,21-20 0,0 21 16,0-21-16,0 20 0,0 1 0,-21 0 15,22 21-15,-1 0 16,-21 21-16,0 0 0,0 1 16,0-1-16,0 21 0,0-21 0,0 0 15,21 1-15,-21-1 0,21 0 16,-21 0-16,21 0 0,0 0 0,1 1 16,-1-22-16,0 0 0,0 0 15,21 0-15,-20 0 0,20 0 0,0 0 0,-21 0 16,22-22-16,-1 22 0,-21-21 15,22 0-15,-22 0 0,21 0 16,-21 0-16,0-22 0,1 22 0,-1-21 16,-21 21-16,21-22 0,-21 22 0,21 0 15,-21-21-15,21 20 0,-21 1 0,0 0 16,0 42 15,0 0-15,0 1-16,-21-1 0,0 21 0,21-21 15,-21 0-15,21 22 0,0-22 0,0 21 16,0-21-16,0 22 0,0-22 16,0 0-16,0 0 0,21 0 0,0 1 15,0-22-15,0 0 0,1 21 16,-1-21-16,0 0 0,0 0 0,0 0 16,0-21-16,1-1 0,-1 22 0,21-21 15,-21 0-15,0 0 0,1 0 16,-1-22-16,0 22 0,0-21 0,0 21 15,0-22-15,-21 22 0,22 0 0,-22 0 16,0 0-16,0 0 0,21 21 16,-21 21-1,-21 0 1,-1 0-16,22 0 0,0 0 16,0 1-16,-21-1 0,21 0 0,0 0 15,0 0-15,0 0 0,0 1 16,0-1-16,0 0 0,21 0 0,-21 0 15,22-21-15,-1 0 0,0 21 0,0-21 16,0 0-16,0 0 0,1 0 16,-1 0-16,21-21 0,-21 0 0,22 0 15,-22 0-15,21 0 0,-21-1 0,0 1 16,22-21-16,-22 21 0,0-22 0,0 1 16,0 0-16,1-1 0,-1-20 0,0 21 15,-21-1-15,21-20 16,-21 20-16,21 1 0,-21 0 0,21 21 15,-21-1-15,0 1 0,-21 42 16,0 1 0,0-1-16,0 21 0,21 0 0,-21-20 15,-1 20-15,22 0 0,-21 1 16,21-1-16,0 0 0,0 1 0,0-1 16,0 0-16,0-21 0,0 22 0,0-1 15,0-21-15,0 22 0,21-22 0,1 0 16,-22 0-16,21 0 0,0-21 0,0 21 15,0-21-15,0 0 0,1 0 16,-1 0-16,0 0 0,21-21 16,-21 0-16,1 21 0,20-42 0,-21 21 15,0-1-15,22-20 0,-22 0 0,21-1 16,-21 1-16,22 0 0,-22-22 0,0 22 16,0-22-16,0 22 0,0-21 15,-21 20-15,22-20 0,-22 20 0,0 1 16,0 0-16,0 21 0,0-22 0,0 22 15,-22 21 1,22 21-16,-21 0 0,0 1 16,21 20-16,0-21 0,0 21 15,-21 1-15,0 20 0,21-20 0,-21-1 16,21 21-16,0-20 0,-22 20 16,1-20-16,21-1 0,0 0 0,0 1 15,0-1-15,0 0 0,0 1 0,0-1 16,21-21-16,22 0 0,-22 0 0,21 1 15,1-1-15,-1 0 0,0-21 16,1 0-16,-1 0 0,0 0 0,1 0 16,-1-21-16,-21 0 0,21-1 0,-20 1 15,20-21-15,-21 21 0,0 0 0,0-22 16,-21 22-16,0-21 0,0-1 0</inkml:trace>
  <inkml:trace contextRef="#ctx0" brushRef="#br0" timeOffset="145331.16">16425 12256 0,'0'0'0,"-21"0"0,0 0 0,0 0 16,0 0-16,-1 0 15,44 0 32,-1 0-47,0 0 16</inkml:trace>
  <inkml:trace contextRef="#ctx0" brushRef="#br0" timeOffset="146655.1">18838 12213 0,'0'-21'0,"0"42"0,0-63 0,0 21 16,0 0-16,21 21 0,-21-22 16,0 44-1,0-1-15,0 21 0,0-21 16,0 22-16,0-1 0,0 0 0,-21 1 15,0-1-15,0 0 0,0 1 16,21-22-16,-21 21 0,-1 0 16,1-20-16,21-1 0,0 0 0,-21 0 15,21 0-15,0-42 32,0 0-32,0 0 0,0 0 15,21-1-15,-21-20 0,21 21 16,1-21-16,-1 20 0,-21-20 0,21 0 15,0-1-15,0 22 0,0-21 0,1 21 16,-1 0-16,0-1 0,0 22 16,0 0-16,-21 22 15,21-1-15,-21 0 0,22 0 16,-22 0-16,0 0 0,0 1 0,0 20 16,0-21-16,21 0 0,-21 0 0,21 1 15,-21-1-15,0 0 0,21-21 0,0 21 16,0 0-16,1-21 0,-1 0 15,0 0-15,21 0 0,-21 0 16,1 0-16,20 0 0,0 0 0,1-21 16,-22 21-16,21-21 0,0 0 0,-20 0 15,20 21-15,-21-43 0,0 22 16,0 0-16,1 0 0,-1-22 0,-21 22 16,21 0-16,-21 0 0,0 0 15,0 0-15,0 42 31,-21-21-31,21 21 0,0 0 0,0 0 16,-21 0-16,21 1 0,-22-1 0,22 0 16,0 21-16,0-21 0,0 1 15,0-1-15,0 0 0,0 0 0,22 0 16,-1 0-16,0-21 0,0 0 16,0 0-16,0 0 0,1 0 0,-1 0 15,21 0-15,-21 0 0,22-21 0,-22 0 16,21 21-16,-21-21 15,0 0-15,1-22 0,-1 22 0,0 0 16,-21-21-16,0-1 0,0 22 0,0-21 16,0 0-16,0-1 0,0 1 0,-21 21 15,0-22-15,-1 22 0,1 0 0,0 0 16,0 0-16,0 21 0,-22 0 16,22 0-16,-21 0 0,0 21 0,20 0 15,-20 0-15,21 0 0,0 1 0,0 20 16,-1-21-16,1 21 0,21 1 0,0-22 15,0 21-15,0-21 0,0 22 0,21-22 16,1 21-16,-1-21 0,0 1 16,0-1-16,21 0 0,-20-21 15,20 21-15,0-21 0,-21 0 0,22 0 16,-1 0-16,0 0 0,-20-21 0,20 21 16,0-21-16,-21 0 0,22-1 0,-1-20 15,-21 21-15,22-21 0,-22-1 0,0 1 16,21-22-16,-21 1 0,22-1 15,-22 1-15,0 21 0,0-22 0,0 22 16,1-1-16,-1 1 0,-21 21 0,0 0 16,0 0-16,0-1 0,-21 44 15,-1-1 1,1 0-16,0 0 16,21 0-16,-21 22 0,0-1 0,21 0 15,-21 1-15,21-1 0,0 21 0,0-20 16,0-1-16,0 22 0,0-22 0,0 0 15,0 1-15,0-22 0,0 21 0,0-21 16,0 22-16,21-22 0,0-21 16,0 21-16,0 0 0,0-21 0,1 0 15,-1 0-15,21 0 0,-21 0 0,22-21 16,-22 0-16,21 0 0,0-1 0,-20 1 16,-1 0-16,0 0 0,0 0 0,0-22 15,-21 22-15,0 0 0,0-21 0</inkml:trace>
  <inkml:trace contextRef="#ctx0" brushRef="#br0" timeOffset="146835">20256 12065 0,'0'0'0,"-21"0"16,42 0 0,1 0-16,-1 0 15,21 0-15,-21 0 0,22 0 0,-22 0 16,21 0-16,0 0 0,1 0 0,-1-21 15,-21 21-15,22-21 0,-1 21 16,-21 0-16,0-21 0,0 21 0,1 0 16,-1-22-16</inkml:trace>
  <inkml:trace contextRef="#ctx0" brushRef="#br0" timeOffset="148131.14">22881 12234 0,'21'0'16,"0"0"-16,1 0 0,-1 0 16,21-21-16,-21 0 0,0 21 0,1-21 15,-1 0-15,0 0 0,0-1 0,0 1 16,0 0-16,-21 0 15,0 0-15,0 0 0,0-22 0,0 22 16,0-21-16,-21 21 0,0-1 0,0 1 16,0 0-16,-22 21 0,22 0 0,0 0 15,-21 0-15,21 0 0,-1 0 0,-20 21 16,21 0-16,0 1 0,-22-1 16,22 21-16,0 0 0,0 1 0,0-1 15,0 0-15,-1-20 0,22 20 0,0 0 16,0-21-16,0 1 0,0-1 0,22 0 15,-1 0-15,21 0 0,-21 0 16,22-21-16,-22 0 0,21 0 0,0 0 16,1 0-16,-1 0 0,0-21 0,-20 0 15,20 0-15,-21 0 0,0 0 16,0-1-16,1 1 0,-1-21 0,0 21 16,-21-22-16,21 22 0,-21-21 15,0 21-15,0 0 0,0-1 0,0 1 16,0 42-1,0 1-15,-21-1 16,0 0-16,21 21 0,-21 1 16,-1-22-16,22 21 0,0 0 0,0 1 15,0-1-15,0 0 0,-21 1 0,21 20 16,0-20-16,0-1 0,0 21 16,0 1-16,0-22 0,0 22 0,21-1 0,-21-20 15,0 20-15,0 1 16,0-22-16,0 0 0,0 22 0,0-22 15,0 0-15,0-20 0,0 20 0,-21-21 16,0 0-16,0 0 0,0 1 0,0-22 16,-22 0-16,22 0 0,0 0 0,-21 0 15,20 0-15,1-22 0,0 1 0,-21 0 16,21 0-16,-1 0 0,1-22 16,0 1-16,0 0 0,21-1 0,0-20 15,0 21-15,0-22 0,21 1 0,21-1 16,-20 1-16,20-1 0,0 22 15,1-22-15,-1 22 0,0-22 0,22 22 16,-1 0-16,-20-22 0,20 22 16,1 0-16,-1-1 0,1-20 0,-22 42 15,21-22-15,-20 1 0,-1 0 0,-21 20 16,0-20-16,1 21 0,-22 0 0,21 21 16,-21-21-16,-21 21 15,-1 0-15,1 21 16,0-21-16,0 21 0,0 0 0,0 0 15,21 22-15,0-22 0,-22 0 0,22 0 16,0 0-16,0 0 0,0 1 16,0-1-16,0 0 0,22-21 15,-1 21-15,0-21 0,0 21 0,0-21 16,0 0-16,22 0 0,-22 0 0,21 0 16,1-21-16,-1 0 0,0 0 0,-21 0 15,22-1-15,-1 1 0,-21-21 0,22 0 16,-22-1-16,21 1 0,-21 0 15,0-1-15,1 1 0,-1-22 0,0 22 16,0 0-16,-21-1 0,21 22 0,-21-21 16,0 21-16,0 42 31,-21 0-31,21 21 0,-21-20 16,0 20-16,21-21 0,-21 21 0,21 1 15,0-1-15,-22 0 0,22 1 0,0-1 16,0-21-16,0 22 0,0-1 0,0-21 15,0 21-15,0-20 0,0-1 16,22 0-16,-22 0 0,21 0 0,0-21 16,0 0-16,0 0 0,0 0 15,1 0-15,-1 0 0,0-21 0,-21 0 16,21 0-16,-21 0 0,0-1 16,0 1-16</inkml:trace>
  <inkml:trace contextRef="#ctx0" brushRef="#br0" timeOffset="148344.01">23982 11875 0,'-21'0'0,"42"0"0,-64 0 16,65 0-1,-1 0-15,0 0 16,0 0-16,21 0 0,1 0 16,-1-22-16,0 22 0,1 0 0,-1 0 15,22 0-15,-22 0 0,0-21 0,1 21 16,-1 0-16,-21 0 0,21 0 0,-20 0 15,-1 0-15,-42 0 32,-1 21-32,1-21 15</inkml:trace>
  <inkml:trace contextRef="#ctx0" brushRef="#br0" timeOffset="151473.23">10626 14224 0,'-22'0'0,"44"0"0,-65 21 0,43 0 0,-21-21 15,21 22-15,0-1 16,21-42 15,0-1-31,22 1 0,-22 0 16,21 0-16,-21 0 0,22 0 15,-22-1-15,21 1 0,-21-21 0,1 21 16,-22 0-16,0-22 0,0 22 0,0 0 16,0 0-16,0 0 0,-22 21 15,1 0-15,0 0 16,0 21-16,0 0 0,0 0 15,21 0-15,-22 22 0,1-22 0,21 21 16,0-21-16,-21 22 0,0-22 16,21 21-16,0-21 0,0 0 0,0 22 15,0-22-15,0 0 0,0 0 0,21 0 16,0 1-16,0-1 0,22-21 16,-22 0-16,0 0 15,0 0-15,22 0 0,-22 0 0,21-21 16,-21-1-16,22 22 0,-22-21 0,21 0 15,-21 0-15,0 0 0,22-22 0,-22 22 16,0 0-16,21 0 0,-20-21 16,-1 20-16,21 1 0,-21 0 0,0 21 15,1-21-15,20 21 0,-21 0 0,0 0 16,0 0-16,1 0 0,-22 21 16,21 0-16,-21 0 0,0 1 15,0-1-15,0 0 0,0 0 0,0 0 16,-21 0-16,-1 1 0,22-1 0,-21 0 15,0 0-15,21 0 0,0 0 16,-21 1-16,21-1 0,-21-21 16,21 21-16,0-42 31,0 0-31,21-1 0,0 1 16,0 0-16,0 0 0,-21 0 15,43-22-15,-22 22 0,0 0 0,0-21 16,0-1-16,1 22 0,20-21 0,-21 21 15,0 0-15,0-22 0,1 22 16,-1 0-16,-21 0 0,-21 42 47,-1 0-47,22 0 0,-21 0 16,21 1-16,0-1 0,-21 0 15,21 21-15,0-21 0,0 1 0,0-1 16,0 21-16,0-21 0,0 0 0,0 1 15,0-1-15,0 21 0,21-21 0,0 0 16,1 1-16,-1-22 16,0 0-16,0 0 0,0 0 0,0 0 15,1 0-15,20 0 0,-21 0 0,21-22 16,1 1-16,-22 0 0,21 0 0,-21-21 16,22 20-16,-22 1 0,0 0 15,-21-21-15,0 21 0,21-1 16,-21-20-16,0 21 0,0 0 0,0 0 15,0-1-15,0 1 16,-21 21-16,0 21 16,0-21-16,0 22 0,21-1 15,-22 21-15,22-21 0,0 0 0,0 1 16,0 20-16,0-21 0,0 21 0,0-20 16,0-1-16,22 0 0,-22 0 0,21 0 15,0-21-15,0 21 0,0-21 16,0 0-16,1 0 15,-1 0-15,0 0 0,0-21 0,0 21 16,0-21-16,22 0 0,-22 0 0,0 0 16,0-1-16,0 1 0,1 0 15,-1 0-15,0 0 0,-21 0 0,21-1 16,0 1-16,0 21 0,-21-21 0,22 21 16,-1 0-16,0 0 15,0 0 1,-21 21-1,21-42 32,-21 0-31,0 0-16,0 0 16,0-1-16,-21 22 31,0 0-16,21 22-15,-21-22 0,0 21 0,21 0 16,-22 0-16,1 0 0,21 0 0,0 1 16,-21-1-16,0 85 15,21-85-15,0 0 16,0 0-16,0 21 0,0-20 0,21-1 16,0 0-16,0 0 15,1 0-15,-1-21 0,0 0 16,0 0-16,0 0 0,22 0 0,-22 0 15,21 0-15,0 0 0,1-21 16,-22 0-16,21 0 0,1 0 0,-22-1 16,21-20-16,-21 21 0,22-21 0,-22 20 15,0-20-15,0 21 0,0 0 0,-21 0 16,0-1-16,21 1 0,-21 0 16,0 42 15,-21 0-31,0 1 0,21-1 15,0 0-15,0 0 0,0 0 0,0 0 16,0 1-16,0-1 0,0 0 16,0 0-16,0 0 0,0 0 15,21-21-15,0 0 0,1 0 16,-1 0-16,0 0 0,0-21 16,0 0-16,0 21 15,1-21-15,-22 0 0,21 0 0,0-1 16,0-20-16,0 21 0,-21 0 0,21 0 15,1-1-15,-22-20 0,21 21 0,-21 0 16,0 0-16,0 42 31,0 0-31,0 0 16,0 0-16,0 0 0,0 1 16,0 20-16,0-21 0,0 0 0,0 0 15,0 1-15,0-1 0,0 0 0,0 0 16,21 0-16,0-21 0,-21 21 15,21-21-15,0 0 0,1 0 0,20 0 16,-21 0-16,0 0 0,22 0 0,-22 0 16,0 0-16,0-21 0,21 0 0,-20 21 15,-1-21-15,0-21 0,0 20 16,0 1-16,-21-21 0,21 21 0,1-22 16,-22 1-16,0 0 0,0-1 15,21-20-15,-21 21 0,21-1 0,-21 1 16,0 0-16,0-1 0,0 22 0,0 0 15,0 0-15,0 0 0,0 42 16,0 21 0,0-21-16,0 0 0,-21 22 15,21-22-15,-21 21 0,21 1 0,-22-1 16,22-21-16,0 21 0,0 1 16,0-22-16,0 21 0,0-21 0,0 22 15,0-22-15,0 0 0,0 0 0,0 0 16,0 1-16,0-1 0,0 0 15,22-21-15,-1 0 0,0 0 0,0 0 16,21 0-16,-20 0 0,20 0 16,-21 0-16,21-21 0,-20 0 0,20-1 15,-21 1-15,21 0 0,-20 0 0,20-21 16,-21 20-16,0 1 0,-21-21 16,21 21-16,-21 0 0,0-1 0,0 1 15,0 0-15,-21 21 16,0 0-16,0 21 15,0-21-15,21 21 0,-21 1 16,21-1-16,0 0 0,0 0 16,0 0-16,0 0 0,0 22 0,0-22 15,0 0-15,0 0 0,21 0 16,-21 1-16,21-1 0,-21 0 0,21-21 16,0 21-16,0 0 0,1-21 0,20 0 15,-21 0-15,21 0 0,1 0 0,-1 0 16,0 0-16,1 0 0,-1-21 15,0 0-15,1 0 0,-1 0 0,0-1 16,-20 1-16,20 0 0,-21 0 16,0 0-16,0-22 0,1 22 0,-22 0 15,21 0-15,-21 0 0,0 0 0,0-1 0,0 1 16,-21 0-16,-1 21 0,1-21 16,0 21-16,0 0 15,0 0-15,0 0 0,-1 0 0,1 21 16,0 0-16,0-21 0,21 21 0,-21 1 15,0 20-15,21-21 0,0 0 0,0 0 16,-22 1-16,22-1 0,0 0 16,0 0-16,0 0 0,0 0 0,0 1 15,0-1-15,22-21 0,-22 21 0,21-21 16,0 0-16,0 0 0,0 0 16,0 0-16,1 0 0,-1 0 0,-21-21 15,21 21-15,0-21 0,0-1 16,0-20-16,1 21 0,-1 0 15,0-22-15,0 1 0,0-43 16,0 22-16,1-1 0,-22 1 0,0-1 16,21 1-16,0 21 0,-21-22 0,0 22 15,0-1-15,0 1 0,0 21 16,0 0-16,0 42 16,-21 0-16,0 0 15,-1 22-15,1-1 0,21 0 0,-21 1 16,21-1-16,0 0 0,-21 1 15,21-1-15,0 0 0,0 1 0,0-1 16,0-21-16,0 21 0,21-20 0,0 20 16,-21-21-16,21 21 0,1-20 15,-22-1-15,21 0 0,0-21 0,-21 21 16,21-21-16,0 0 0,0 0 0,1 0 16,-1 0-16,0 0 0,0 0 15,0 0-15,0 0 0,1-21 0,-1 21 16,0-21-16,0 21 0,0-21 15,-21-1-15,21 1 0,-21 0 0,22 0 16,-22 0-16,0 0 16,0-1-16</inkml:trace>
  <inkml:trace contextRef="#ctx0" brushRef="#br0" timeOffset="151767.43">14012 13801 0,'0'0'0,"-63"0"0,20 0 0,1 0 0,21 0 16,0 0-16,0 0 0,42 0 31,0 0-31,0 0 0,21 0 16,1 0-16,20 0 0,-20 21 0,20-21 0,1 21 15,20-21-15,-20 0 0,-1 0 16,1 0-16,-22 0 0,22 0 0,-22 0 16,0 0-16,-21 0 0,1 0 15,-1 0-15,0 0 0,0 0 0,0 0 32</inkml:trace>
  <inkml:trace contextRef="#ctx0" brushRef="#br0" timeOffset="152051.26">16362 14161 0,'-21'0'47,"21"21"-32,-22-21-15,1 0 16,0 0-16,0 0 0,0 0 15,0 0-15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9T13:42:40.0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3281 550 0,'0'22'16,"0"-1"-1,0 0 1,0 0-16,-21-21 0,21 21 16,0 0-16,0 1 15,21-22 1,0 0-1,0 0-15,0 0 16,22 0-16,-22-22 0,0 1 0,21 21 16,1-21-16,-22 0 0,0 0 15,21 0-15,-42-1 0,21 1 0,-21-21 16,0 21-16,0 0 0,0-1 16,0 1-16,0-21 0,-21 21 0,0 0 15,0 21-15,0-22 0,-22 22 0,22-21 16,-21 21-16,21 0 0,-22 21 15,1 1-15,21-1 0,-21 0 0,20 0 16,-20 21-16,21-20 16,0 20-16,-22-21 0,43 21 0,-21-20 15,21 20-15,-21-21 0,21 0 16,0 0-16,0 22 0,0-22 0,0 0 16,0 0-16,21 0 0,0 1 15,1-1-15,-1 0 0,21-21 0,-21 21 16,0 0-16,22 0 0,-22 1 0,21-22 15,-21 21-15,22 0 0,-22 0 16,0-21-16,0 21 0,0 0 0,-21 1 16,0-1-16,0 0 0,0 0 15,-21 0-15,0 0 0,-21 1 16,-1-1-16,1 0 0,-21-21 16,20 21-16,1-21 0,0 0 15,-1 0-15,1 0 0,0 0 0,-1 0 16,22 0-16,-21 0 0,-1-21 15,22 0-15,0 0 0,0 21 0,0-22 16,0 1-16,-1 0 0,1 0 16,21 0-1,21 21 1,1 0-16,20 0 16,-21 0-16,0-21 0,0 21 0</inkml:trace>
  <inkml:trace contextRef="#ctx0" brushRef="#br0" timeOffset="651.37">3662 931 0,'0'0'0,"21"-21"16,-21 0-16,0 0 15,21 21-15,-21 21 16,0 0 0,0 0-16,0 22 15,0-22-15,0 0 0,0 21 0,0-20 16,0-1-16,0 21 0,-21-21 16,21 0-16,-21 1 0,21-1 0,0 0 15,0 0-15,0 0 0,-21 0 0,21-42 31,21 21-15,-21-21-16,21 0 0,0-21 16,0 20-16,-21 1 0,21-21 0,1 21 15,-1-22-15,-21 22 0,21-21 0,-21 21 16,21 21-16,-21-21 0,0-1 16,21 22-16,0 22 15,-21-1 1,0 0-16,0 0 0,0 0 0,0 0 15,0 1-15,0 20 0,0-21 0,0 0 16,0 0-16,0 1 0,22-1 16,-22 0-16,21 0 0,0 0 0,0-21 15,0 0-15,0 0 0,1 0 16,-1 0-16,0 0 0,0 0 16,0-21-16,0 21 0,1-21 15,-1 0-15,0 0 0,0-22 0,-21 22 16,21-21-16,-21 21 0,0-22 15,0 1-15,0 21 0,0-22 0,0 22 16,0-21-16,-21 21 0,0 0 16,21-1-16,-21 22 15,21 22 1,0-1 0,0 0-16,0 0 15,21-21-15,-21 21 0,21-21 16,0 0-16,0 0 0</inkml:trace>
  <inkml:trace contextRef="#ctx0" brushRef="#br0" timeOffset="908.22">4487 847 0,'0'0'16,"21"-21"-16,-21 42 47,0 0-32,0 0-15,0 0 0,0 0 16,0 22-16,-21-22 0,21 0 0,-21 21 16,21-20-16,0-1 0,0 21 0,-21-21 15,21 0-15,-21 1 16,21-1-16,0 0 16,0-42 15,0 0-31,21-1 0,0-20 15</inkml:trace>
  <inkml:trace contextRef="#ctx0" brushRef="#br0" timeOffset="1244.03">4551 572 0,'0'0'0,"-43"-22"15,22 22-15,0 0 0,0 0 16,0 22-16,0-22 0,21 21 0,0 0 15,-22 0-15,22 0 16,0 0-16,0 1 0,22-22 16,-1 0-16,0 0 0,0 0 15,0 0-15,0 0 0,1 0 0,-1 0 16,-21-22-16,21 1 0,0 0 16,-21 0-16,0 0 15,0 0-15,0-1 0,-21 22 0,0-21 16,0 0-16,-1 21 0,1 0 15,0 0-15,0 0 16,0 0-16,0 21 0,21 0 16,0 1-16,-22-22 0,22 21 15,0 0-15,0 0 0,0 0 16,22-21-16,-1 0 0,0 0 16,0 0-16,0 0 0</inkml:trace>
  <inkml:trace contextRef="#ctx0" brushRef="#br0" timeOffset="1600.33">5143 402 0,'0'0'0,"0"-21"0,0 0 15,0 42 16,-21-21-31,21 21 16,0 0-16,-21 22 0,21-22 16,0 0-16,0 21 0,0 1 0,-21-1 15,21 0-15,-21 1 0,21-1 0,0 22 16,-21-22-16,-1 0 0,22 1 16,-21-1-16,21 0 0,-21 1 0,21-22 15,0 21-15,0-21 0,0 0 0,0 1 16,0-1-1,21-21-15,0 0 0,1 0 16,-1 0-16,0 0 16,-21-21-16,21-1 15,-21 1-15,21 0 0,-21 0 0,21 0 16,-21 0-16</inkml:trace>
  <inkml:trace contextRef="#ctx0" brushRef="#br0" timeOffset="1781.23">4932 910 0,'-21'0'16,"42"0"15,0-21-31,0 21 0,0-21 16,0 21-16,1-21 0,-1 21 15,21-21-15,-21 21 0,0-22 0,1 22 16,-1 0-16,0-21 0,0 21 0</inkml:trace>
  <inkml:trace contextRef="#ctx0" brushRef="#br0" timeOffset="2088.13">5546 741 0,'0'-42'0,"-22"42"31,1 0-31,0 0 16,0 0-16,0 21 0,0 0 15,-1 0-15,22 0 0,-21 0 16,0 1-16,21 20 0,-21-21 0,21 21 16,0-20-16,0 20 0,0-21 15,0 0-15,0 22 0,0-22 16,0 0-16,0 0 0,0 0 0,0 0 15,21 1-15,0-22 0,0 21 16,22-21-16,-22 0 0,0 0 0,21 0 16,-20 0-16,-1 0 0,21 0 0,-21-21 15,22 21-15,-22-22 0</inkml:trace>
  <inkml:trace contextRef="#ctx0" brushRef="#br0" timeOffset="2608.21">5969 402 0,'-21'-21'0,"42"42"0,-42-63 16,0 0-16,21 20 0,-22 1 15,22 0-15,-21 21 16,21 21-16,0 0 16,0 1-16,0-1 0,0 0 15,0 21-15,0 1 0,21-1 0,-21 0 16,0 1-16,22-1 0,-22 0 0,0 22 15,0-22-15,0 0 0,0 1 16,0-1-16,0 0 0,0 1 0,0-1 16,0-21-16,0 0 0,0 22 0,0-22 15,0 0 1,0 0-16,0-42 31,0 0-31,0 0 16,0-22-16,0 22 0,21-21 0,0 21 15,0-22-15,0 1 0,0 21 16,1-21-16,-1 20 0,0 1 0,0 0 16,0 0-16,0 0 0,1 21 0,-1 0 15,0 0-15,0 0 0,0 0 16,0 0-16,1 21 0,-1 0 16,0 21-16,-21-20 0,0-1 0,0 21 15,0 0-15,0-20 16,0 20-16,0-21 0,0 21 0,0-20 15,0 20-15,0-21 0,0 0 0,0 0 16,0 1-16,0-1 0,0 0 16,-21 0-16,0-21 31</inkml:trace>
  <inkml:trace contextRef="#ctx0" brushRef="#br0" timeOffset="3140.25">3006 1651 0,'0'0'0,"-64"0"16,43-21-16,21 0 0,0 0 31,21 21-16,21 0-15,-20 0 0,20 0 16,0 0-16,22 0 0,-22 0 16,43 0-16,-1 0 0,22 0 0,0 0 15,0-22-15,21 22 0,0 0 0,0 0 16,21 0-16,-21 0 0,21 0 16,-21 0-16,21 0 0,-21 0 0,-21 0 15,21 0-15,-21 0 0,0 0 16,0 0-16,0 0 0,-22 0 15,1 0-15,0 0 0,-22 0 0,1 0 16,-1 0-16,-21 0 0,1 0 0,-22 0 16,0 0-16,0 0 0,0 0 15,-42 0 1,-21 0-16,21 0 16,-22 0-16,22 0 0,-21 0 0,0 0 15,-22 0-15,22 0 0</inkml:trace>
  <inkml:trace contextRef="#ctx0" brushRef="#br0" timeOffset="3618.87">3069 1757 0,'0'0'0,"-106"0"16,85 0-16,0 0 0,0 0 0,42 0 47,0 0-47,21 0 0,1 0 0,-1 0 15,0 0-15,43 0 0,-21 0 16,41 0-16,1 0 0,0 0 0,0-21 15,21 21-15,0 0 0,21 0 0,0-21 16,0 21-16,1 0 0,-1 0 16,0-22-16,-21 22 0,0 0 0,21 0 15,-42 0-15,21 0 0,-21 0 0,-22 0 16,1 0-16,0 0 0,-22 0 16,1 0-16,-22 0 0,0 0 0,1 0 15,-22 0-15,0 0 0,0 0 0,0 0 16,1 0-16,-1 0 62,-21 22-30</inkml:trace>
  <inkml:trace contextRef="#ctx0" brushRef="#br0" timeOffset="8182.73">11007 1143 0,'0'-21'47,"0"0"-16,-22 21-15,22-21-16,-21 21 16,21-22-1,-21 22 32,0 0-31,21 22-16,0-1 0,0 0 15,0 0-15,0 0 16,0 0-16,0 1 0,0-1 0,0 0 16,0 21-16,0-21 0,0 22 15,0-1-15,0-21 0,0 22 0,0 20 16,0-21-16,0 22 0,0-22 16,0 22-16,0-1 0,0-20 0,0 20 15,0 1-15,0-22 0,0 21 0,0-20 16,-21 20-16,21-20 15,-21 20-15,-1-21 0,22 1 0,-21 20 16,21-20-16,0-1 0,-21 0 0,0 1 16,21-1-16,0 0 0,0-21 15,-21 22-15,21-22 0,0 0 0,-21 0 16,21 0-16,0 1 0,0-1 16,0-42 15,21-1-31,-21 1 0,21 0 15,0-21-15,0-1 0,-21 1 0,21 0 16</inkml:trace>
  <inkml:trace contextRef="#ctx0" brushRef="#br0" timeOffset="9091.53">10922 1249 0,'0'-21'0,"0"0"16,-21 21-16,21-22 31,21 22-15,-21-21-16,21 21 0,0 0 0,0 0 16,1 0-16,-1 0 15,0 0-15,21 0 0,-21 0 0,1 0 16,20 0-16,0 0 0,1 0 15,-1 0-15,0 0 0,1 0 16,20 0-16,-21 0 0,43 0 16,-21 0-16,20 0 0,1 0 0,0 0 15,20 0-15,-20 0 0,21 0 0,0 0 16,-22-21-16,22 21 0,-21 0 16,21 0-16,-22-21 0,22 21 0,0 0 15,-21 0-15,-1 0 0,22 0 16,-21-21-16,-22 21 0,22 0 0,-21 0 15,20 0-15,-20-21 0,20 21 0,-20 0 16,-1 0-16,1-22 16,-22 22-16,22 0 0,-22 0 0,-21 0 0,22 0 15,-22-21-15,0 21 16,0 0-16,-21 21 62,0 1-46,0-1-16,0 0 16,-21 0-16,21 0 0,0 0 15,0 22-15,-21-22 0,21 21 16,-21-21-16,-1 22 0,22-1 0,0 0 16,0 1-16,-21 20 0,21 1 15,0-22-15,0 22 0,0-1 0,0 1 16,0-1-16,0 1 0,0-1 0,0-21 15,0 22-15,0-22 0,0 22 16,0-22-16,0 22 0,0-22 0,0 21 16,0-20-16,0 20 0,0-20 0,0-1 15,0 0-15,0 1 0,-21-22 16,0 21-16,0-21 0,21 0 0,-21 1 16,21-1-16,-22 0 0,22 0 0,0 0 15,-21-21 1,21-21 15,-21 21-31,21-21 0,-21 21 16,21-21-16,-21 0 0,0-1 0,-1 1 15,-20 0-15</inkml:trace>
  <inkml:trace contextRef="#ctx0" brushRef="#br0" timeOffset="9715.37">10668 2815 0,'-21'21'15,"0"-21"1,21 22-1,21-22 17,0 0-32,0 0 0,0 0 0,22 0 15,-1 0-15,0 0 0,1 0 0,-1 0 16,21 0-16,1 0 0,-1 0 16,22 0-16,-21 0 0,20 0 15,1 0-15,0 0 0,-1 0 0,22 0 16,0 0-16,21 0 0,0 0 0,-21 0 15,21 0-15,-21 0 0,-1 0 16,22 0-16,-21 0 0,0 0 0,21 0 16,-21 0-16,0 0 0,-22 0 0,22 0 15,-21 0-15,0 0 0,-1 0 16,-20 0-16,20 0 0,-20-22 0,-1 22 16,1 0-16,-22 0 0,1-21 0,-1 21 15,-21-21-15,0 21 0,0 0 16,1 0-16,-22-21 15,-22 21 17,1-21-32,0 21 15,0-21-15,0 21 0,0-22 0</inkml:trace>
  <inkml:trace contextRef="#ctx0" brushRef="#br0" timeOffset="10567.17">12150 1672 0,'0'0'0,"63"0"15,-42 0-15,0-21 16,1 21-16,-1 0 0,0 0 16,0 0-16,0 0 0,0-21 15,1 21-15,-1-21 0,0 0 16,0 21-16,0-22 0,-21 1 16,21 21-16,-21-21 0,0 0 15,-21 21 1,0 0-16,-21 0 0,21 0 15,-22 0-15,22 0 0,-21 0 16,-1 0-16,1 0 0,0 21 16,-1 0-16,-20 0 0,21 1 0,20-1 15,-20 21-15,21-21 0,-21 22 16,20-22-16,1 0 0,21 0 0,0 0 16,0 0-16,0 1 0,0-1 0,0 0 15,21-21-15,1 21 0,-1-21 16,0 0-16,21 21 0,1 0 0,-1-21 15,0 0-15,1 0 0,-1 22 16,0-22-16,1 0 0,-1 21 0,0-21 16,1 21-16,-1-21 0,-21 21 0,0 0 15,0-21-15,1 21 0,-22 1 16,0-1-16,0 0 16,0 0-16,-22 0 0,1 0 15,0 1-15,-21-22 0,21 21 0,-22 0 16,1-21-16,0 21 0,-1-21 15,1 0-15,0 21 0,-1-21 0,-20 0 16,20 0-16,1 0 0,21 0 0,-21 0 16,-1 0-16,22 0 0,-21-21 15,21 21-15,-1-21 0,1 21 16,0-21-16,0 21 0,0 0 0,21-21 0,-21 21 16,42 0 30,0 0-30,21 0-16,-21-22 0,22 22 0,-22-21 16,21 21-16</inkml:trace>
  <inkml:trace contextRef="#ctx0" brushRef="#br0" timeOffset="11530.96">12890 1905 0,'0'-42'0,"0"21"16,0-1-16,0 44 31,0-1-15,0 0-16,0 0 0,0 0 16,0 22-16,0-22 0,0 21 0,0-21 15,0 22-15,0-22 0,0 21 16,0-21-16,0 22 0,0-22 0,0 0 15,0 0-15,0 0 0,0 0 16,0 1-16,0-1 0,0 0 0,0 0 16,0-42 15,0 0-31,0 0 16,0-1-16,0 1 0,0 0 0,0 0 15,0-21-15,0 20 0,0-20 16,0 0-16,0-1 0,0 1 0,0 0 15,0-1-15,0 1 0,22 0 16,-22 21-16,0-22 0,21 22 16,-21 0-16,0 42 31,0 0-31,0 0 0,0 22 16,0-1-16,0-21 0,0 22 0,0-1 15,0 0-15,-21 1 0,21-1 16,-22 0-16,22-21 0,0 22 0,-21-22 15,21 21-15,0-21 0,0 1 0,0-1 16,0 0-16,0-42 31,0 0-31,21 21 0,1-22 16,-22 1-16,21-21 16,-21 21-16,21-22 0,0 22 0,-21-21 15,0 0-15,0-1 0,0 1 0,21 0 16,-21 20-16,0-20 0,0 21 15,0 0-15,0 42 16,0 0 0,0 0-16,0 0 0,0 22 15,0-22-15,0 21 0,0-21 0,-21 22 16,0-22-16,21 21 0,-21-21 0,21 1 16,-21-1-16,21 0 0,-22 0 15,1 0-15,21 0 0</inkml:trace>
  <inkml:trace contextRef="#ctx0" brushRef="#br0" timeOffset="14296.06">12340 3006 0,'21'-21'15,"-21"-1"1,0 1 15,0 42 16,0 1-31,0-1-16,0 0 15,0 0-15,0 0 0,0 0 0,0 22 16,0-22-16,0 21 0,0-21 16,0 22-16,0-1 0,0 0 0,0-20 15,-21 20-15,21 0 0,-21-21 0,21 22 16,0-22-16,0 21 0,0-21 16,-21 1-16,21-1 0,0 0 0,-21 0 15,21 0-15,0 0 16,0-42 31,0 0-47,0 0 0,0 0 15,0 0-15,0-1 0,0-20 0,0 21 16,0-21-16,21-1 0,-21 1 0,0 0 16,0-1-16,0 22 0,0-21 15,0-1-15,0 22 0,0-21 0,0 21 16,0 0-16,0-1 0,0 1 15,0 0-15,0 0 0,0 0 32,0 42-1,0 0-31,0 0 16,0 0-1,0 1-15,0-1 16,0 0-16,21-21 0,-21 21 15,0 0-15</inkml:trace>
  <inkml:trace contextRef="#ctx0" brushRef="#br0" timeOffset="18891.09">12298 3810 0,'0'0'0,"21"0"0,0 0 16,0-21-16,0 21 0,1 0 15,-1 0-15,-21-21 0,-21 21 47,-1 21-31,1 0-16,0 0 0,-21 0 0,-1 1 15,22-1-15,-42 0 0,20 21 0,-20 1 16,-1-1-16,1 0 16,21 1-16,-22-1 0,1 0 0,-1 1 15,1-1-15,20 0 0,-20 1 0,20-22 16,-20 21-16,-1 0 0,22-20 16,-21-1-16,-1 21 0,1-21 0,20 0 15,-20 22-15,20-22 0,-20 0 0,21 0 16,20 0-16,-20 1 0,21-1 15,0 0-15,0-21 0,-1 21 0,22 0 16,0 0 0,22-21 31,-1-21-47,0 0 0,0 0 15,21 0-15,-20 0 0,20-1 0,21-20 16</inkml:trace>
  <inkml:trace contextRef="#ctx0" brushRef="#br0" timeOffset="19423.33">12277 3768 0,'0'0'0,"21"0"0,0 0 0,0 0 15,0 0-15,0 0 16,1 0-16,-1 0 15,0 0-15,0 0 0,0 21 16,0 0-16,1-21 0,-1 21 0,0 0 16,0 1-16,0 20 15,22-21-15,-1 0 0,0 22 0,1-22 16,-1 21-16,0 0 0,1-20 0,20 20 16,-21 0-16,22 1 0,-1-22 15,22 21-15,-21 0 0,20-20 0,-20 20 16,20 0-16,-20-21 0,-1 1 0,22 20 15,-21-21-15,-1 0 0,-21 0 16,22 1-16,-1-1 0,-20 0 0,-1 0 16,0 0-16,1 0 0,-22 1 0,0-22 15,0 21-15,0-21 16,1 21-16,-44-21 47,1-21-47,0 21 0,0-21 15,-21 21-15,20-22 0,-20 22 0,-21 0 16</inkml:trace>
  <inkml:trace contextRef="#ctx0" brushRef="#br0" timeOffset="20032.37">10774 4784 0,'0'-21'0,"0"42"47,21 0-47,0 0 15,0 0-15,0 22 0,1-22 0,-1 0 16,21 21-16,-21 1 0,22-22 16,-1 21-16,-21 0 0,21 1 0,1-1 15,-1 0-15,0 1 0,1-1 16,20 0-16,-20 1 0,20 20 16,1-20-16,-22 20 0,21-21 0,1 22 15,-1-22-15,1 22 0,-1-22 0,1 22 16,-1-22-16,1 0 0,-22 1 0,22-1 15,-22 0-15,-21-21 0,22 22 16,-1-22-16,-21 0 0,0 0 0,0 0 16,1 1-16,-1-1 0,-21 0 0,21 0 15,0-21-15,0 0 32,0 0-17,1-21-15,-22 0 16,21 21-16,-21-21 0,21-1 15</inkml:trace>
  <inkml:trace contextRef="#ctx0" brushRef="#br0" timeOffset="20661.52">14160 4847 0,'0'0'0,"0"-21"15,22 21-15,-1 0 16,-21-21-16,21 21 0,-21-21 16,21 21-16,0 0 15,-21-21-15,-42 42 31,21-21-31,0 21 16,-1 0-16,-20 0 0,0 0 0,-1 1 16,1 20-16,0-21 0,-1 21 0,1 1 15,0-1-15,-22-21 0,22 22 0,-22-1 16,22 0-16,-21 1 16,-1 20-16,1-21 0,-1 1 0,1-1 0,-1 22 15,-21-22-15,22 0 0,-22 22 16,22-22-16,-1 0 0,1 1 0,20 20 15,-20-20-15,21-22 0,-1 21 16,1 0-16,21 1 0,-22-22 0,22 0 16,0 0-16,0 0 0,0 1 0,21-1 15,0 0-15,-21-21 16,21-21 15,0 0-15,0-1-16,0 1 0,0 0 0,0-21 15</inkml:trace>
  <inkml:trace contextRef="#ctx0" brushRef="#br0" timeOffset="21987.58">12467 4487 0,'21'0'15,"-21"-21"-15,0 0 47,0 0-31,0 0 15,-21 21-15,0 0-16,0 0 15,0 0-15,-1 0 16,1 0-16,0 0 0,0 0 16,0 0-16,-22 21 0,22-21 15,0 21-15,0-21 16,0 21-16,-22-21 0,22 21 0,-21 1 15,21-1-15,-22 0 0,22 0 0,-21 0 16,21 0-16,0 1 0,-1 20 16,1-21-16,0 0 0,0 22 0,0-22 15,0 21-15,-1-21 0,22 22 0,0-22 16,0 21-16,-21-21 0,21 0 16,0 22-16,0-22 0,0 0 0,0 0 15,0 0-15,0 1 0,21-1 16,1-21-16,-1 21 0,0 0 0,0-21 15,0 0-15,0 21 0,22-21 0,-22 0 16,21 0-16,-21 0 0,22 0 16,-1 0-16,-21 0 0,22 0 15,-1 0-15,-21 0 0,21-21 0,-20 21 16,20 0-16,-21-21 0,0 0 0,0 21 16,22-21-16,-22 21 0,0-22 15,0 22-15,-21-21 16,0 0-16,21 21 15,-42 0 32,0 0-47,21 21 16,-21-21-16,0 21 0,0-21 0,21 22 16,-22-22-16,1 21 0,0-21 15,0 0-15,0 21 0,0-21 16,-1 0-16,1 0 15,0 0-15,0 0 0,0 0 0,0 0 16,-1 0-16,1 0 0,0 0 16,0 0-16,21-21 0,0 0 15,0-1-15,0 1 16,0 0-16,42 0 0,-21 0 16</inkml:trace>
  <inkml:trace contextRef="#ctx0" brushRef="#br0" timeOffset="23079.95">12996 4805 0,'0'-21'0,"21"21"16,-21-21-16,0-1 16,0 1-16,0 0 0,0 0 15,0 0-15,0 0 16,22-1-1,-22 44 32,0-1-47,0 0 0,0 0 0,-22 21 16,22-20-16,-21 20 0,21 0 0,0-21 16,0 22-16,-21-1 0,21 0 15,0 1-15,0-22 0,0 21 16,-21-21-16,21 22 0,0-22 0,0 0 15,0 0-15,-21-21 0,21 21 0,0 1 16,0-44 15,0 1-15,0 0-16,0 0 0,0-21 16,0 20-16,0-20 0,0 0 0,0-1 15,0 1-15,0 0 0,21-1 0,-21 1 16,21 0-16,-21-1 0,0 22 15,0-21-15,0 21 0,0 0 0,0-1 16,0 1-16,0 42 31,0 1-15,0-1-16,0 0 0,0 0 0,0 21 16,0 1-16,0-1 0,0-21 15,0 22-15,0-1 0,0 0 0,0-21 16,0 22-16,0-22 0,0 21 0,0-21 15,0 1-15,0-1 0,0 0 16,0-42 15,0 0-15,0-1-16,0 1 16,0-21-16,0 0 0,0 20 0,0-20 15,0-21-15,0 20 0,0 1 0,0 0 16,0 20-16,0-20 0,0 21 15,0 0-15,0 0 0,0-1 0,0 44 47,0-1-47,0 0 0,21 0 0,-21 21 16,0 1-16,0-1 0,0 0 0,0 1 16,0-1-16,0-21 0,0 22 15,0-1-15,-21-21 0,0 21 0,21-20 16,0-1-16,-21 0 0,21 0 15,-21-21-15,-1 21 0,1-42 32,0 0-32,0 0 15</inkml:trace>
  <inkml:trace contextRef="#ctx0" brushRef="#br0" timeOffset="24061.32">12425 4424 0,'0'0'16,"-21"0"15,-1 0-16,1 0-15,0 0 0,0 0 16,0 0-16,0 21 0,-22-21 0,22 21 16,0 0-16,-21 1 0,20-22 0,-20 21 15,21 0-15,0 0 0,-22 0 16,22 22-16,0-22 0,0 0 0,0 21 16,0-21-16,-1 22 0,22-1 15,-21-21-15,21 22 0,-21-22 0,21 21 16,-21-21-16,21 22 0,0-22 0,0 0 15,0 21-15,0-21 0,0 1 16,0-1-16,0 0 0,0 0 16,21 0-16,0 0 15,0-21-15,1 0 0,-1 0 0,0 0 16,21 0-16,-21 0 0,1 0 16,-1 0-16,21 0 0,-21 0 0,0 0 15,22 0-15,-22 0 0,21 0 0,-21 0 16,1-21-16,20 21 0,-21-21 15,0 21-15,0 0 0,1 0 0,-1 0 16,0 0-16,-42 0 47,0 0-47,-1 0 16,22 21-16,-21-21 0,0 0 0,0 0 15,-21 0-15,20 21 0,1-21 16,-21 0-16,21 0 0,-22 0 0,22 0 15,-21 0-15,21 0 0,0 0 0,-1-21 16,1 0-16,-21 21 0,42-42 16,-21 21-16,21-1 0,-21-20 0,21 0 15,0-1-15,0 1 0,0 0 16,0-1-16,0 1 0,21 0 0,0-1 16,0 1-16,-21 0 0,21 21 0,22-22 15,-22 22-15,0 0 0,0 0 16,21 0-16,-20-1 0,20 1 15,-21 21-15,21-21 0,-20 21 0,20 0 16,-21 0-16,0 0 0,0 0 16,-21 21 15,-21-21-15,21 21-16,-21-21 15,0 0 32,0 0-47</inkml:trace>
  <inkml:trace contextRef="#ctx0" brushRef="#br0" timeOffset="25855.77">10858 4805 0,'0'0'0,"-21"0"47,0 0-31,0 0-16,0 0 0,0 0 15,-1 0-15,1 0 0,-21 0 0,21 0 16,-22 0-16,1 0 0,-21 0 16,20 0-16,-20 0 0,-1 0 15,1 0-15,-22 0 0,0 0 0,1 0 0,-1 0 16,0 0-16,1 0 15,-1 0-15,0 0 0,1 0 0,20 0 16,1 0-16,-22 0 0,22 0 0,-1 0 16,1 0-16,20 0 0,-20 0 15,-1 0-15,1 0 0,20 0 0,-20 0 16,-1 0-16,22 0 0,-21 0 0,20 0 16,1 0-16,0 0 0,-22 0 15,22 0-15,-1-21 0,1 21 0,0 0 16,-22 0-16,22 0 0,0 0 15,-22-21-15,22 21 0,-1 0 16,-20 0-16,21 0 0,-1 0 0,1 0 16,0 0-16,-1 0 0,1 0 0,0 0 15,-1 0-15,1 0 0,0 0 16,20 0-16,-20 0 0,21 0 0,0 0 16,-22 0-16,22 0 0,0 0 15,0 0-15,0 0 31,21 21 1,21-21-1,0 0-31,0-21 0</inkml:trace>
  <inkml:trace contextRef="#ctx0" brushRef="#br0" timeOffset="26371.75">7154 3493 0,'0'-22'16,"21"22"0,1 0-16,-1-21 0,0 21 0,21 0 15,-21 0-15,22 0 0,-1 0 16,22 0-16,-1 0 0,1 0 0,-1 0 15,1 0-15,-1 0 0,-21 0 0,1 0 16,-1 0-16,-21 0 0,22 0 16,-43 21 15,-22-21-31,1 0 0,0 0 16,0 22-16,0-22 0</inkml:trace>
  <inkml:trace contextRef="#ctx0" brushRef="#br0" timeOffset="26746.35">7705 3535 0,'-22'0'16,"22"21"-16,-21-21 0,21 21 16,0 0-16,-21 1 0,21-1 15,-21 0-15,21 21 0,0-21 0,0 22 16,0-22-16,-21 21 0,21-21 16,-21 22-16,21-1 0,0 0 0,0-20 15,0 20-15,0 0 0,-22-21 16,22 1-16,0-1 0,0 0 0,-21 0 15,21 0-15,0 0 0,0 1 16,0-44 31,0 1-47,21 0 16,1 0-16,-22 0 0</inkml:trace>
  <inkml:trace contextRef="#ctx0" brushRef="#br0" timeOffset="27235.13">7895 3979 0,'0'-21'0,"0"0"16,21 21-16,0-21 15,1 0-15,-1 21 16,0 0-16,-21-21 0,21 21 0,0 0 16,0 0-16,1 0 0,-1 0 15,21 0-15,-21 21 0,-21 0 0,21-21 16,1 21-16,-1 0 0,0 0 0,-21 22 16,0-22-16,0 0 0,21 21 15,-21-20-15,0-1 0,0 21 16,0-21-16,0 0 0,0 1 0,0-1 15,0 0-15,0 0 0,-21 0 16,21 0-16,-21-21 16,21-21-1,0 0-15,0 0 16,0 0-16,0 0 0,0-1 0,0-20 16,0 21-16,21-21 0,-21 20 0,0-20 15,21 0-15,0 21 0,0-1 16,-21 1-16,0 0 0,22 0 0,-1 21 15,-21-21-15,21 21 16,0 0 0,0 0-16,0 0 0,1 0 15,-22 21-15,21-21 16</inkml:trace>
  <inkml:trace contextRef="#ctx0" brushRef="#br0" timeOffset="28083.98">8699 3895 0,'0'0'0,"0"-21"0,22 21 15,-22 21 16,0 0-31,0 0 16,0 0-16,0 0 0,0 1 16,0-1-16,0 21 0,0-21 0,0 0 15,0 22-15,0-22 0,0 0 0,0 0 16,0 0-16,0 1 16,0-1-16,21-21 15,0 0-15,0 0 16,0 0-16,0 0 15,1-21-15,-1 21 0,0-22 0,0 1 16,0 0-16,0 0 0,1-21 0,-1 20 16,-21 1-16,21-21 0,0 21 15,-21 0-15,21-1 0,-21 1 0,0 0 16,21 0-16,1 0 16,-22 0-1,0 42 16,0 0-31,0 0 0,0 0 16,0 0-16,0 1 0,0-1 0,0 0 16,-22 21-16,22-21 15,0 1-15,0-1 0,0 0 0,0 0 16,0 0-16,0 0 0,22-21 16,-22 22-16,21-22 0,0 0 15,21 0-15,-21 0 0,1 0 0,-1 0 16,21 0-16,-21 0 0,22 0 0,-22 0 15,0 0-15,21 0 0,-21-22 16,22 22-16,-22-21 0,21 0 0,-21 0 16,22 0-16,-22 0 0,0-1 0,0 1 15,0-21-15,1 21 0,-1 0 16,-21-1-16,21-20 0,-21 21 16,0-21-16,0 20 0,0 1 15,0 0-15,-21 21 16,0 0-16,-1 0 0,1 0 15,0 21-15,0-21 0,0 21 0,0 1 16,-1-1-16,1 21 0,0-21 16,0 0-16,21 22 0,0-22 0,0 0 15,-21 21-15,21-20 0,0-1 16,0 0-16,21 0 0,-21 0 0,21 0 16,21-21-16,-20 22 0,20-22 0,-21 0 15,43 0-15,-22 21 0,0-21 16,1 0-16,20 0 0,-21 0 15,1 0-15,-1 0 0,-21-21 0,0-1 16,22 22-16,-22-21 0,0 0 16,-21 0-16,21 0 0,-21 0 0,21-1 15,-21 1-15</inkml:trace>
  <inkml:trace contextRef="#ctx0" brushRef="#br0" timeOffset="31179.18">7620 4763 0,'0'21'15,"-21"-21"1,0 0-1,-1 0 1,1 0-16,0 0 0,0 0 16,0 0-16,0 0 0,-1 0 15,1 0-15,0 21 0,0-21 16,0 0-16,0 0 0,-1 0 16,1 21-16,0-21 0,0 0 15,0 0-15,0 0 0,-1 21 16,1-21-16,0 0 15,0 0-15,0 21 0,0-21 16,-1 0-16,1 0 0,0 0 0,0 0 16,0 0-16,0 22 0,-1-22 15,1 0-15,0 0 16,0 0-16,0 0 16,0 0-16,-1 0 15,1 0-15,0 0 16,0 0-16,0 0 15,0 0 17,-1 0-32,22-22 31,-21 22 31,21 22-46,0-1 0,-21-21-16,21 21 0,0 0 15,0 0-15,0 0 16,0 1-16,0-1 16,0 0-16,0 0 0,0 0 15,0 0-15,0 1 0,-21-1 16,21 0-16,0 0 0,0 0 0,0 0 15,0 1-15,0-1 0,0 0 16,0 0-16,-21 21 0,21-20 0,-21-1 16,21 0-16,-22 0 0,22 21 15,-21-20-15,21 20 0,0-21 0,-21 21 16,21-20-16,-21 20 0,21 0 0,0-21 16,0 22-16,0-1 0,-21-21 15,21 22-15,0-22 0,0 21 16,-21-21-16,21 22 0,0-22 15,0 0-15,0 21 0,0-21 0,0 1 16,-22 20-16,22-21 0,0 0 0,-21 22 16,21-1-16,0-21 0,0 21 15,0-20-15,0 20 0,0 0 0,0-21 16,0 22-16,0-22 0,0 21 0,0-21 16,0 22-16,0-22 0,0 0 15,0 21-15,0-20 0,0-1 0,0 0 16,0 21-16,0-21 0,0 1 0,0-1 15,0 21-15,0-21 0,0 0 16,-21 22-16,21-22 0,0 21 0,0 1 16,0-1-16,0-21 0,0 21 15,0 1-15,0-1 0,-21-21 16,21 22-16,0-22 0,0 21 0,0-21 16,0 22-16,0-22 0,0 0 0,0 0 15,-21 0-15,21 0 0,0 1 16,0-1-16,0 0 0,0 0 0,0 0 15,0 0-15,0 1 0,0-1 0,-21 0 16,21 0-16,0 0 0,0 0 0,0 1 16,0-1-16,0 0 0,0 0 15,0 0-15,0 0 0,0 1 0,0-1 16,0 0-16,0 0 16,0 0-16,0 0 15,0 1-15,0-1 16,0 0-16,0 0 0,0 0 15,0 0-15,0 1 16,0-1-16,0 0 0,0 0 16,0 0-16,0 0 15,0 1-15,-22-22 0,22 21 0,0 0 16,0 0-16,0 0 0,0 0 16,0 1-16,0-1 15,0 0 1,0 0-16,0 0 0,0 0 15,0 1-15,0-1 16,0 0-16,0 0 0,0 0 16,0 0-16,0 1 15,0-1-15,0 0 16,-21 0-16,21 0 16,0 0-16,0 1 15,0-1 1,0 0-16,0 0 15,0 0-15,0 0 16,0 1 0,-21-22-16,21 21 15,-21-21 251,0 0-172,21-21-47,-21 21-32,21-22-15,0 1 16,0 0-1,0 0 1,0 0-16,0 0 16,0-1-1,-22 22-15,22-21 16,0 0-16,0 0 16,-21 21-1,21-21-15,-21 0 0,0-1 16,21 1-16,0 0 15,-21 0-15,21 0 16,0 0-16,0-1 16,21 22 31,0 0-32,0 22-15,0-22 0,1 21 16,-22 0-16,21 0 0,0-21 0,-21 21 15,21 0-15,0 1 0,-21-1 0,21 0 16,1 0-16,-22 0 0,0 0 16,0 1-16,21-1 0,-21 0 0,0 0 15,0 0 1,21-21 0,-21-21-1,0 0 1,21 0-16,-21 0 0,21-1 15,-21 1-15,21 0 0,1 0 0,-1 0 16,0 0-16,0-22 0,0 22 0,0 0 16,1 0-16,-1 0 0,0-1 15,0 1-15,0 0 0,0 21 0,1-21 16,-1 21-16,0 0 0,-21-21 16,21 21 15,0 0-16,0 0-15,-21-21 16,22 21-16</inkml:trace>
  <inkml:trace contextRef="#ctx0" brushRef="#br0" timeOffset="31959.37">4149 8975 0,'0'0'0,"0"-21"15,-22-1-15,22 1 0,-21 21 16,0-21-16,21 42 16,-21-21-1,21 43-15,0-22 0,0 21 16,-21 0-16,21 1 0,0 20 0,0-20 15,0 20-15,0 1 0,0-1 0,0 1 16,0-1-16,0 1 0,0 20 16,0-20-16,0-1 0,0 1 0,0-22 15,0 22-15,0-22 0,-21 21 0,21-20 16,0-1-16,0-21 0,-22 22 16,22-1-16,0-21 0,0 21 0,0-20 15,0-1-15,-21 0 0,21 0 16,0-42 15,0 0-31,0 0 0,0-1 0,0 1 16,0-21-16,0 0 0,21 20 15,-21-20-15</inkml:trace>
  <inkml:trace contextRef="#ctx0" brushRef="#br0" timeOffset="33359.36">4085 9059 0,'-21'0'15,"42"0"32,0 0-47,22 0 16,-22 0-16,21 0 0,-21 0 0,22 0 15,20 22-15,-21-22 0,22 0 16,-1 0-16,1 0 0,-1 0 0,1 0 16,21 0-16,-1 21 0,1-21 15,0 0-15,-1 0 0,22 0 0,-21 0 16,42 21-16,-21-21 0,-1 0 0,1 0 15,0 21-15,0-21 0,0 0 16,0 0-16,-1 0 0,1 0 0,0 21 16,0-21-16,0 0 0,0 0 0,-1 0 15,1 0-15,0 0 16,0 0-16,0 0 0,0 0 0,-1 0 16,22 0-16,-21 0 0,0 0 0,0 21 15,-21-21-15,20 0 0,-20 0 16,0 0-16,-1 0 0,1 0 0,0 22 15,-1-22-15,1 0 0,-21 0 0,20 0 16,1 0-16,-22 0 0,1 0 16,-1 0-16,-20 0 0,-1 0 0,22 0 15,-43 0-15,21 0 0,0 0 0,-20 0 16,-1-22-16,0 22 0,0 0 16,0 0-16,0 0 0,1 0 0,-1 0 15,0-21 1,-21 42 15,0 1-15,0-1-16,-21 0 0,0 0 15,21 0-15,-22 0 0,22 1 16,-21 20-16,0-21 0,21 0 0,0 22 16,-21-1-16,0-21 0,21 21 0,-21 1 15,21-1-15,0 0 0,-22-20 0,1 20 16,21 0-16,0 1 0,0-1 15,0 0-15,0 1 0,-21-1 0,21-21 16,0 21-16,0 1 0,0-22 16,0 21-16,0-21 0,0 22 0,0-22 15,0 21-15,0-21 0,0 22 16,0-22-16,0 21 0,0-21 0,0 22 16,0-22-16,0 0 0,0 0 0,0 22 15,-21-22-15,21 0 0,0 0 16,-21 0-16,21 0 0,0 1 0,0-1 15,-21 0-15,-1 0 0,22 0 0,0 0 16,-21 1-16,0-22 0,21 21 16,-21-21-16,21 21 15,-21-21-15,0 0 16,21 21-16,-22-21 16,1 0-16,0 0 0,0 0 0,0 0 15,0 0-15,-22 0 0,22 0 0,-21 0 16,21 0-16,-22 21 0,1-21 15,0 0-15,20 0 0,-20 0 0,0 0 16,-1 0-16,1 0 0,0 0 0,-1 0 16,1 0-16,0 0 0,-1 0 0,-20 0 15,21 0-15,-22 0 0,1 0 16,-1 0-16,1 0 0,-22 0 0,0 0 16,22 0-16,-22 0 0,0 0 0,22 0 15,-22-21-15,22 21 0,-1 0 0,1 0 16,-1 0-16,1 0 0,-1 0 15,-20-21-15,20 21 0,-21 0 16,1 0-16,-1-21 0,0 21 0,1 0 16,-1-21-16,-21 21 0,22 0 0,-1-22 15,0 1-15,1 21 0,-1 0 0,0 0 16,22-21-16,-22 21 0,22 0 16,-1 0-16,1 0 0,-22 0 0,21 0 15,1 0-15,-1 0 0,1 0 0,-1 0 16,-20 0-16,20 0 0,-20 0 15,20 0-15,1 0 0,-22 0 0,21 0 16,1 0-16,-1 0 0,1 0 0,-1 0 16,1 0-16,21 0 0,-22 0 15,1 0-15,20 0 0,1-21 16,-22 21-16,22 0 0,-21 0 0,20 0 16,1 0-16,0 0 0,20 0 0,-20 0 15,21 0-15,0 0 0,0 0 16,-1 0-16,44 0 62,-1 0-62,0 0 16,0-21-16,0 0 16</inkml:trace>
  <inkml:trace contextRef="#ctx0" brushRef="#br0" timeOffset="34331.94">4889 9673 0,'0'21'31,"22"-21"32,-22-21-47,21 0-16,0 0 15,-21 0-15,0 0 16,21 21-16,-21-22 0,0 1 0,21 21 15,-21-21-15,0 0 0,0 0 16,-21 21 0,0 0-16,0 0 15,0 0-15,-1 0 0,1 0 16,0 0-16,0 21 0,0 0 16,0 0-16,-1 0 0,1 1 15,0-1-15,0 0 0,21 0 0,0 0 16,-21-21-16,21 21 0,0 1 0,0-1 15,0 0-15,0 0 0,0 0 16,0 0-16,0 1 0,0-1 16,21-21-16,0 21 0,-21 0 0,21 0 15,0-21-15,1 21 0,-1 1 16,0-22-16,-21 21 0,21 0 0,0 0 16,-21 0-16,21-21 0,-21 21 15,0 1-15,0-1 16,-21-21-16,0 21 15,0-21-15,0 0 0,0 0 0,-1 0 16,-20 0-16,21 0 0,0 0 16,-22 0-16,22 0 0,0 0 15,-21-21-15,21 21 0,-1-21 0,1-1 16,0 22-16,0-21 0,0 0 16,0 0-16,-1 21 15,22-21 1,22 21-1,-1 0-15,0 0 16,0-21-16,21 21 0,-20 0 0,-1-22 16,21 1-16,-21 21 0,22-21 15</inkml:trace>
  <inkml:trace contextRef="#ctx0" brushRef="#br0" timeOffset="34639.98">5165 9483 0,'0'0'0,"0"-43"16,0 22-1,0 42 1,0 1-16,0-1 16,0 0-16,0 21 0,0-21 15,0 22-15,0-1 0,0 0 0,0 22 16,-22-22-16,22 1 0,-21-1 15,21-21-15,0 21 0,0-20 16,0 20-16,0-21 0,-21 0 0,21 0 16,0 1-16,21-22 31,-21-22-15,21 1-16,1 0 0,-22-21 15,0 21-15,0-1 0</inkml:trace>
  <inkml:trace contextRef="#ctx0" brushRef="#br0" timeOffset="34808.89">5122 9821 0,'-21'0'0,"42"0"0,-63 0 15,42-21 17,21 21-32,0 0 15,0-21-15,1 21 0,-1 0 16,0 0-16,0-21 15,0 21-15,0-21 0,1 21 16,-1 0-16,-21-21 0</inkml:trace>
  <inkml:trace contextRef="#ctx0" brushRef="#br0" timeOffset="35747.35">5567 9948 0,'0'-21'16,"21"21"-16,-21-21 0,0 0 15,0 0-15,0 0 16,0-1-16,0 1 0,0 0 16,-21 21-16,21-21 15,-21 21-15,-1 0 16,1 0-16,0 0 0,0 0 16,0 0-16,0 0 0,-1 21 15,1 0-15,0 0 0,21 1 16,-21-1-16,0 0 0,0 0 0,21 21 15,0-20-15,-22-1 0,22 0 0,0 0 16,0 0-16,0 0 0,0 1 16,0-1-16,0 0 15,0 0 1,22-21-16,-1 0 16,0 0-16,0 0 15,0-21-15,-21 0 16,21 21-16,1-21 0,-22-1 15,21 22-15,0-21 0,-21 0 0,21 0 16,-21 0-16,21 0 0,-21-1 0,0 1 16,21 0-16,-21 0 0,0 0 15,22 21-15,-22-21 16,0 42 0,0 0-16,0 0 15,0 0-15,0 0 0,0 1 16,0-1-16,0 0 0,0 0 0,0 0 15,0 0-15,0 1 0,0-1 16,0 0-16,21-21 16,0 21-16,0-21 0,0 0 15,0 0-15,1 0 0,-1 0 16,0 0-16,0-21 0,21 21 0,-20-21 16,-1 0-16,0-1 0,0-20 15,0 21-15,0-21 0,1-1 0,-1 1 16,-21 0-16,21-1 0,0-20 15,-21 20-15,21-20 0,-21 21 0,21-1 16,-21 22-16,0-21 0,22 21 16,-22-1-16,0 44 31,0-1-31,-22 0 0,22 21 16,-21 1-16,21-1 0,0 0 0,-21 1 15,0-1-15,21 0 0,-21 1 0,21-1 16,0-21-16,0 21 0,0-20 15,0 20-15,0-21 0,0 0 0,0 0 16,0 1-16,21-22 16,0 0-1,0 0-15,0 0 16,1-22-16,-22 1 0,0-21 16,0 21-16,0 0 0</inkml:trace>
  <inkml:trace contextRef="#ctx0" brushRef="#br0" timeOffset="35911.25">5927 9779 0,'0'0'0,"-22"0"15,44 0 17,-1 0-17,0 0-15,0 0 0,0 0 16,0 0-16,1-21 0,-1 21 15</inkml:trace>
  <inkml:trace contextRef="#ctx0" brushRef="#br0" timeOffset="36883.49">6202 9927 0,'0'0'0,"0"21"0,0 1 0,0-1 15,21-21 1,0 0-1,0 0-15,0 0 0,1 0 16,-1 0-16,21-21 0,-21-1 0,0 22 16,1-21-16,-1 0 0,0 0 15,0 0-15,-21 0 0,0-1 0,0 1 16,0 0-16,-21 0 16,0 21-16,0 0 15,-1 0-15,1 21 0,0 0 16,0-21-16,0 21 0,0 1 0,21-1 15,0 21-15,0-21 0,0 0 16,-22 1-16,22-1 0,0 0 16,0 0-16,0 0 0,0 0 0,22-21 15,-22 22-15,21-22 0,0 0 16,0 21-16,0-21 0,0 0 0,22 0 16,-22 0-16,0 0 0,21 0 0,-20 0 15,20-21-15,-21 21 0,0-22 16,0 1-16,1 0 0,-1 21 0,0-21 15,0 0-15,-21 0 0,0-1 0,0 1 16,0 0-16,0 0 16,0 42-1,-21 0 1,0 0-16,21 1 0,0-1 16,0 0-1,0 0-15,0 0 0,0 0 0,-21 1 16,21-1-16,0 0 15,0-42 32,0 0-47,0-1 0,0 1 16,0 0-16,0 0 0,21-21 16,-21 20-16,21 1 0,0 0 15,-21 0-15,21 0 0,0 0 0,1-1 0,-1 22 16,0 0-1,0 0-15,0 0 0,0 0 0,1 0 16,-1 22-16,0-1 0,-21 0 0,0 0 16,21 0-16,-21 0 0,21 1 15,-21-1-15,0 0 0,0 0 0,0 0 16,0 0-16,0 1 0,0-1 16,0-42 30,0-1-46,0 1 0,0 0 0,0 0 16,0 0-16,21 0 16,1-22-16,-1 22 0,0-21 0,0 21 15,0-1-15,-21 1 0,21 0 0,1 21 16,-1 0-16,0 0 0,0 0 16,0 0-16,0 0 0,1 21 15,-22 0-15,0 22 0,0-22 16,0 0-16,0 0 0,0 0 0,0 1 15,0-1-15,0 0 0,0 0 16,0 0-16,0 0 0,-22-21 0,22 22 16,22-22 15,-1 0-31,0 0 16,-21-22-16,21 1 0,0 0 15,-21 0-15</inkml:trace>
  <inkml:trace contextRef="#ctx0" brushRef="#br0" timeOffset="37671.75">7472 9970 0,'21'0'31,"0"0"-31,0 0 16,0 0-16,1 0 0,-1-22 16,0 22-16,21-21 0,-21 21 0,1-21 15,-1 0-15,0 21 16,0-21-16,0 0 0,-21-1 0,0 1 0,0 0 15,0 0-15,0 0 16,-21 21 0,0 0-16,0 0 0,-22 0 0,22 21 15,0 0-15,0-21 0,0 21 0,0 0 16,-1 1-16,22-1 0,-21 0 0,21 0 16,0 21-16,0-20 0,0-1 15,0 0-15,0 0 0,21 0 16,1 0-16,-1-21 0,0 22 0,21-22 15,-21 0-15,22 0 16,-22 0-16,21 0 0,-21 0 0,22 0 16,-22 0-16,0 0 0,21 0 0,-20 0 0,-1 0 15,0-22-15,0 22 0,-21-21 16,21 0-16,-21 0 0,21 0 16,-21 0-16,0-22 0,0 22 0,0 0 15,0 0-15,0 0 0,0-1 0,0 1 16,0 0-1,0 42 1,0 0-16,0 1 16,0 20-16,0-21 0,0 0 0,0 0 15,0 1-15,0-1 0,0 0 16,0 0-16,-21 0 0,21 0 16,-21 1-16,21-1 0,0 0 15,-21-21 1,21-21 15,0 0-31,0-1 0,0 1 16,0-21-16,21 21 0,0 0 15,0-1-15,1-20 0,-1 21 0,0 0 16,0 0-16,0-1 0,0 1 16,1 21-16,-1 0 0,0-21 0,0 21 0,0 0 15,0 0-15,1 21 16,-1 0-16,-21 1 15,21-1-15,-21 0 0,0 0 0,0 0 16,0 22-16,0-22 0,0 0 0,0 0 16,0 0-16,-21 0 0,0-21 15,21 22-15,-22-1 0,22 0 16,0-42 31,22 21-47,-22-21 0,21-1 0,0 1 15,-21 0-15,21-21 0</inkml:trace>
  <inkml:trace contextRef="#ctx0" brushRef="#br0" timeOffset="37964.58">8678 9483 0,'0'-43'16,"0"65"15,0-1-15,0 0-16,0 21 0,0-21 0,0 22 15,-21-22-15,21 21 0,0 1 0,0-1 16,-21 0-16,0-21 0,21 22 16,-21-22-16,21 21 0,0-21 15,0 1-15,-22-1 0,22 0 0,0 0 16,0 0-16,0 0 0,22-21 31,-1 0-15,0-21-16,0 0 0,0 21 15,0-21-15,22 0 0</inkml:trace>
  <inkml:trace contextRef="#ctx0" brushRef="#br0" timeOffset="38370.87">9017 9843 0,'0'0'0,"42"-43"15,-42 22 1,0 0-16,-21 21 31,0 0-31,0 0 16,0 21-16,-1-21 0,22 21 0,-21 0 16,0-21-16,0 22 0,21-1 0,0 0 15,0 0-15,0 0 16,0 0-1,21-21-15,0 22 0,0-22 16,1 0-16,-1 0 0,0 21 16,0-21-16,0 0 0,-21 21 0,21-21 15,1 0-15,-22 21 0,0 0 16,0 0 0,0 1-16,-22-22 15,22 21-15,-21-21 0,0 0 0,0 21 16,0-21-16,0 0 0,-1 0 15,1 0-15,0 21 0,0-21 0,0 0 16,0 0-16,-1 0 16,22-21-1,0 0 1,0 0-16,0-1 16,0 1-16,0 0 0</inkml:trace>
  <inkml:trace contextRef="#ctx0" brushRef="#br0" timeOffset="38768.65">8488 9610 0,'0'0'0,"-21"0"0,-1 0 0,1 0 15,21-21 1,21 21-16,1 0 15,-1 0-15,0-22 0,21 22 0,-21 0 16,22 0-16,-1 0 0,0 0 16,-20 0-16,20 0 0,-21 0 0,21 0 15,-20 0-15,-1 0 0,0 0 0,0 0 16,-21 22 31,0-1-32,-21-21 79</inkml:trace>
  <inkml:trace contextRef="#ctx0" brushRef="#br0" timeOffset="41456.12">14203 4784 0,'-21'0'16,"-1"0"-16,1 0 15,0 0-15,0 0 16,0 0-1,0 0 1,42 0 31,0 0-31,0 0-16,0 0 0,0 0 15,1 0-15,20 0 0,-21 0 0,0 0 16,0 0-16,22 0 0,-22 0 15,0 0-15,21 0 0,-20 0 0,20 0 16,-21 0-16,21 0 0,-20 0 16,20 0-16,-21 0 0,21 0 0,-20 0 15,20 0-15,0 0 0,-21 0 0,22 0 16,20 0-16,-20 0 0,-1 0 16,21 0-16,1 0 0,-22 0 15,22 0-15,-22 0 0,0 0 0,22 0 16,-22 0-16,1 0 0,-1 0 15,-21 0-15,21 0 0,1 0 0,-1 0 16,0 0-16,-20 0 0,20 0 16,0 21-16,1-21 0,-1 0 0,0 0 15,1 0-15,-1 0 0,21 0 0,-20 0 16,20 0-16,-20 0 0,20 21 16,1-21-16,-22 0 0,21 0 0,1 0 15,-22 0-15,22 0 0,-22 21 16,0-21-16,22 0 0,-22 0 0,1 0 15,-1 0-15,0 0 0,1 0 16,20 0-16,-21 0 0,1 0 0,20 0 16,-20 0-16,-1 0 0,21 0 15,-20 0-15,20 0 0,-20 0 0,20 0 16,-21 0-16,1 0 0,-1 0 16,0 0-16,1 0 0,-1 0 0,0 0 15,1 0-15,-1 0 0,0 0 0,1 0 16,-1 0-16,0 0 0,1 0 15,-1 0-15,0 0 0,1 0 0,-1 0 16,22 0-16,-22 0 0,0 0 16,1 0-16,20 0 0,-21 0 15,1 0-15,-1 0 0,0 0 0,-20 0 16,20 0-16,-21 0 0,21 0 0,-20 0 16,-1 0-16,0 0 0,0 0 15,0 0-15,0 0 0,1 0 16,-1 0-16,0 0 0,0 0 15,0 0 1,0 0-16,-21 21 16,22-21 15,-1 0-31,0 0 16,0 0-16,0 0 15,-42 0 32,0 0-47,0 0 16,-22 0-16,22-21 0,0 0 0,-21 21 15</inkml:trace>
  <inkml:trace contextRef="#ctx0" brushRef="#br0" timeOffset="42196.5">15007 3725 0,'0'-21'0,"0"0"16,-21 21-1,0 0-15,21 21 16,0 0-16,0 1 15,0-1-15,0 21 16,0-21-16,0 22 0,0-1 0,0 0 16,-21 1-16,21 20 0,-22-21 0,22 1 15,-21-1-15,21 0 0,0 1 16,0-1-16,0-21 0,0 0 0,0 22 16,0-22-16,0 0 0,0 0 15,0-42 16,0 0-15,0 0-16,0 0 0,0-1 0,0-20 16,0 0-16</inkml:trace>
  <inkml:trace contextRef="#ctx0" brushRef="#br0" timeOffset="42431.37">14922 3747 0,'0'0'0,"-21"-43"15,21 22-15,21 0 16,22 21 0,-22 0-16,21-21 0,1 21 0,-1 0 15,0 0-15,22-21 0,-22 21 16,0 0-16,1 0 0,-22 0 0,21 0 16,-21 0-16,1 0 15,-22 21 1,-22-21-1,1 0-15,0 21 0,0-21 16,0 0-16,0 0 0</inkml:trace>
  <inkml:trace contextRef="#ctx0" brushRef="#br0" timeOffset="42631.25">14901 4064 0,'0'0'0,"0"21"15,21-21 1,1 0-16,-1 0 0,0 0 0,0 0 16,0 0-16,22 0 0,-22 0 0,0 0 15,21-21-15,-21 21 0,1 0 16,-1 0-16,0 0 16,-21-21-16,21 21 15</inkml:trace>
  <inkml:trace contextRef="#ctx0" brushRef="#br0" timeOffset="43183.45">15960 4149 0,'0'0'0,"0"-21"0,21 21 16,0-22-16,-21 1 15,0 0-15,0 0 0,0 0 16,0 0-16,-21-1 0,0 1 0,-1 21 16,1 0-16,-21-21 0,21 21 15,0 0-15,-1 0 0,1 0 0,-21 0 16,21 21-16,0 0 0,-1 1 16,1-1-16,0 0 0,0 21 15,0-21-15,0 22 0,21-22 0,0 21 16,0-21-16,0 1 0,0-1 0,0 0 15,0 0-15,0 0 0,21 0 16,0-21-16,0 0 16,0 0-16,0 0 0,1 0 0,-1-21 15,21 0-15,-21 21 0,0-21 0,1 0 16,-1 0-16,0-1 0,0-20 16,0 21-16,-21 0 0,21-22 0,-21 22 15,22-21-15,-22 21 0,0 0 0,0-1 16,0 1-16,0 0 0,0 42 31,0 0-31,0 1 16,0-1-16,-22 21 0,22-21 15,0 22-15,0-22 0,0 21 0,0-21 16,0 22-16,0-22 0,0 0 0,0 0 16,0 0-16,0 0 0,0 1 15,22-22 1,-1 0-1,0 0-15,0 0 0,0-22 16,-21 1-16,21 0 0</inkml:trace>
  <inkml:trace contextRef="#ctx0" brushRef="#br0" timeOffset="43519.26">16531 3535 0,'0'0'0,"0"-21"0,21 0 0,-21-1 16,0 44 15,0-1-31,0 21 0,0-21 0,0 22 16,0-1-16,0-21 0,-21 21 16,21 1-16,-21-1 0,21 0 15,0 1-15,-21-1 0,0 22 0,21-22 16,0 0-16,-22-21 0,1 22 0,21-1 15,-21-21-15,21 0 0,0 1 16,0-1-16,0 0 0,0 0 0,0 0 16,21-42 31,0 21-47,1-21 0,-22 0 0,21 0 15,0-1-15,0-20 16,0 21-16</inkml:trace>
  <inkml:trace contextRef="#ctx0" brushRef="#br0" timeOffset="44007.91">16933 3895 0,'0'0'0,"0"-21"0,21 21 0,1 0 15,-22-22-15,0 1 16,-22 21-1,1 0 1,0 0-16,0 0 0,0 21 16,-22-21-16,22 22 0,-21-1 0,21 0 15,0 0-15,-1 0 0,-20 0 0,21 1 16,21-1-16,0 0 16,-21-21-16,21 21 0,0 0 0,21 0 15,0-21-15,0 0 16,0 0-16,1 22 0,-1-22 15,0 0-15,0 21 0,0-21 0,22 21 16,-22-21-16,0 21 0,0 0 0,0 0 16,0 1-1,-21-1-15,0 0 0,-21 0 16,0-21-16,0 0 16,0 21-16,0-21 0,-1 0 15,1 0-15,0 0 0,0 0 0,0 0 16,0 0-16,-1 0 0,1 0 0,0 0 15,0 0 1,0 0-16,21-21 63,21 21-63,0 0 0,0-21 15,-21 0-15</inkml:trace>
  <inkml:trace contextRef="#ctx0" brushRef="#br0" timeOffset="44487.64">17272 4106 0,'21'0'16,"-21"-21"-1,21 21-15,0 0 0,1-21 16,20 21-16,-21-21 0,0 21 16,22-21-16,-22 21 0,21-21 15,-21-1-15,0 22 0,22-21 16,-22 21-16,0-21 0,0 0 16,0 0-16,-21 0 15,-42 21 1,21-22-16,0 22 0,0 0 15,-22 0-15,22 0 0,-21 0 0,21 0 16,-1 22-16,-20-22 0,21 21 16,-21 0-16,20 0 0,1 21 0,0-20 15,0-1-15,0 21 0,0-21 16,21 22-16,0-22 0,0 0 0,0 0 16,0 0-16,0 0 0,0 1 15,21-1-15,0-21 0,0 21 0,0-21 16,0 0-16,22 0 0,-22 0 15,0 0-15,21 0 0,-20 0 0,-1 0 16,0 0-16,0 0 0,0 0 16,0 0-1,-21-21 1,22 21-16,-1-21 16</inkml:trace>
  <inkml:trace contextRef="#ctx0" brushRef="#br0" timeOffset="45409.62">19177 4847 0,'0'-21'0,"0"0"15,21 21 1,0 0 15,-21 21-31,0 0 0,0 22 16,0-22-16,0 21 0,21 0 16,-21 1-16,0-1 0,0 22 0,0-22 15,0 0-15,0 1 0,0-1 0,0 0 16,0 1-16,0 20 0,0-21 15,0 1-15,0-1 0,-21-21 0,21 22 16,0-1-16,0-21 0,-21 0 0,21 22 16,-21-22-16,21 0 15,0 0-15,-21-21 0,21 21 16,0-42 15,0 0-15,0 0-16,21 0 15</inkml:trace>
  <inkml:trace contextRef="#ctx0" brushRef="#br0" timeOffset="46171.54">19219 5757 0,'0'0'0,"0"-21"0,21 0 15,1 0 1,-44 21 15,1 0-31,0 0 16,0 0-16,0 21 0,0 0 0,-22 0 15,22 1-15,-21-1 0,21 0 0,-22 21 16,1 1-16,-22-22 0,22 21 16,-21 0-16,-1 1 0,1-1 0,-1 0 15,1 1-15,20-1 0,-20 22 0,-1-22 16,22 0-16,0 1 0,-22-1 16,22 21-16,-1-20 0,1-1 0,0-21 15,-1 22-15,1-1 0,0 0 16,-1-21-16,1 22 0,0-22 0,21 0 15,-22 21-15,1-20 0,0-1 16,-1 0-16,22 21 0,-21-21 0,21 1 16,-22-1-16,22 0 0,0-21 0,0 21 15,0 0-15,-1-21 16,22-21 15,22 0-31,-1 0 16,0 21-16,0-21 0,21-22 0,-20 22 15,20 0-15,-21-21 0</inkml:trace>
  <inkml:trace contextRef="#ctx0" brushRef="#br0" timeOffset="46763.26">19135 5906 0,'21'0'0,"-21"-22"0,21 22 15,0-21 1,0 21-16,0 0 16,1 0-16,-1 0 15,-21 21 1,21 1 0,-21-1-16,21-21 0,-21 21 15,21 0-15,0 0 0,1 0 0,-1 1 16,0-1-16,0 0 0,0 0 15,22 0-15,-22 0 0,21 1 16,-21 20-16,22-21 0,-1 21 0,0-20 16,22 20-16,-22 0 0,22 1 0,-1-1 15,-21 0-15,22 1 0,-1-1 16,1-21-16,-1 21 0,1 1 0,-1-1 16,1-21-16,-22 22 0,22-22 0,-22 0 15,0 21-15,1-21 0,-22 1 0,0-1 16,0 0-16,0 0 0,1 0 15,-1-21-15,0 21 0,0-21 16,0 22-16,0-22 0,1 0 16,-1 0-1,0 0 1,-21-22 15,0 1-31</inkml:trace>
  <inkml:trace contextRef="#ctx0" brushRef="#br0" timeOffset="47541.33">17505 7133 0,'0'0'0,"0"-21"0,21 42 46,0 0-30,0 1-16,0-1 16,22 0-16,-22 21 0,21 1 0,-21-1 0,22 0 15,-1 1-15,0-1 0,1 0 0,-1 1 16,22-1-16,-22 21 16,21-20-16,1-1 0,21 0 0,-22 1 15,22-1-15,-22 22 0,22-22 0,-22 0 16,1 22-16,21-22 0,-43 0 0,21 1 15,1-1-15,-1 0 0,-20 1 0,20-1 16,-20-21-16,20 0 0,-21 22 16,1-22-16,-22 0 0,21 0 0,-21 0 15,1-21-15,-1 0 0,-21 22 0,21-22 16,-21-22 0,0 1-1,0 0-15,0 0 16,0 0-16,0 0 0,0-1 0,21-20 0,-21 21 15,0-21-15</inkml:trace>
  <inkml:trace contextRef="#ctx0" brushRef="#br0" timeOffset="48063.49">20637 6985 0,'0'-21'16,"0"0"-16,22 21 15,-22-21-15,21-1 0,-42 22 47,-1 22-47,-20-1 0,21 0 16,-21 21-16,-1 1 0,1-1 0,0 21 15,-1 1-15,-20-1 0,20 1 0,-20 21 16,21-22-16,-1 1 0,-20-1 0,20 1 16,1-1-16,-21 1 0,20-1 15,1 1-15,0-22 0,-1 0 16,1 22-16,0-22 0,-22-21 0,22 22 0,-1-1 16,1-21-16,21 0 0,-21 22 15,-1-22-15,22-21 0,0 21 0,0 0 16,0-21-16,-1 0 0,22-21 31,0 0-31,0 0 0,0-1 0,0-20 16</inkml:trace>
  <inkml:trace contextRef="#ctx0" brushRef="#br0" timeOffset="48682.81">19092 6731 0,'0'-21'16,"-21"21"-1,0 0-15,0 0 0,0 0 0,-1 0 16,-20 0-16,21 0 0,0 0 16,0 21-16,-22-21 0,22 21 0,-21 0 15,21 22-15,-22-22 0,22 21 0,-21-21 16,21 22-16,-1-1 0,1 0 15,0 1-15,21-1 0,0 0 16,0-20-16,0 20 0,0 0 0,0-21 16,21 1-16,0-1 0,1 0 0,-1-21 15,0 21-15,21-21 0,-21 21 16,1-21-16,20 0 0,-21 0 0,0 0 16,0 0-16,1 0 0,-1 0 0,0 0 15,0 0-15,0-21 0,0 21 16,-21-21-16,22 21 0,-1-21 0,0 21 15,0-21-15,-21-1 0,21 1 0,0 21 16,1-21-16,-1 0 0</inkml:trace>
  <inkml:trace contextRef="#ctx0" brushRef="#br0" timeOffset="49196.04">19473 7133 0,'-21'0'0,"0"-21"16,0 21-16,21-21 0,0 0 16,0 0-16,0-1 15,0 1 1,0 0-16,21 21 16,0 0-16,0 0 0,0 0 15,1 0-15,-1 0 0,0 0 0,21 0 16,-21 0-16,1 21 0,-1 0 0,-21 1 15,0-1-15,0 0 0,0 0 0,0 0 16,0 0-16,0 22 0,-21-22 16,-1 21-16,1-21 0,-21 22 0,0-22 15,-1 21-15,1-21 0,0 1 0,-1-1 16,1 21-16,0-21 0,-1-21 16,22 21-16,0 1 0,0-22 0,0 0 15,-1 21-15,44-21 47,-1 0-47,0 0 0,0 0 16,0 0-16,22-21 0,-22 21 0,21 0 15,-21 0-15,22-22 0,-22 22 0,0 0 16,21 0-16,-21 0 0,1 0 16,-1 0-16</inkml:trace>
  <inkml:trace contextRef="#ctx0" brushRef="#br0" timeOffset="53003.12">17441 7006 0,'21'0'16,"1"0"-16,-1 0 46,0 0-46,0 0 47,-42 0 16,0 0-63,0 0 15,-1 0-15,1 0 0,0 21 0,0-21 16,0 0-16,0 0 0,-22 0 16,22 0-16,-21 0 0,21 22 0,-22-22 15,22 0-15,-21 0 0,21 0 16,-22 0-16,22 0 0,0 0 0,-21 0 16,20 0-16,1 0 0,0 0 15,0 0-15,-21 0 0,20 0 0,1 0 16,-21 0-16,0 0 0,20 0 0,-20 0 15,0 0-15,-1 0 0,1 0 0,0 0 16,-1 21-16,1-21 0,21 0 16,-21 0-16,-1 0 0,1 0 0,0 0 15,20 0-15,-20 0 0,0 0 0,21 0 16,-22 0-16,1 0 0,21 0 0,-22 21 16,22-21-16,-21 0 0,21 0 15,-22 0-15,22 0 0,0 0 0,-21 0 16,-1 21-16,22-21 0,-21 0 15,21 0-15,-22 0 0,22 0 0,-21 0 16,0 0-16,20 0 0,-20 0 16,0 0-16,-1 0 0,1 0 0,21 0 15,-21 0-15,-1 0 0,22 0 0,-21 0 16,21 0-16,-22 0 0,22 0 16,0 0-16,0 0 0,0 0 0,-1 0 15,-20 0-15,21 0 0,0 0 0,0 21 16,-1-21-16,-20 0 0,21 0 15,0 0-15,-22 0 0,1 0 0,21 0 16,-21 0-16,-1 0 0,22 0 0,-21 0 16,21 0-16,-22 0 15,22 0-15,0 0 0,-21 0 0,20 0 16,-20 0-16,21 0 0,0 0 0,-22 0 16,22 0-16,0 0 0,0 21 15,-21-21-15,20 0 0,1 0 0,0 0 16,0 0-16,0 22 0,-22-22 15,22 0-15,0 0 0,0 0 0,0 0 16,0 0-16,-1 0 0,1 0 16,0 21-16,0-21 15,0 0-15,0 0 0,-1 0 16,1 0-16,0 0 0,0 0 16,0 0-1,0 0-15,-1 0 0,1 0 16,0 0-1,21-21 17,-21 21-32,0-22 15,0 22 17,21 22 61,-22-1-77,22 0-16,-21 0 16,21 0-16,0 0 0,0 1 15,0-1-15,0 0 0,0 0 0,0 0 16,0 0-16,0 1 0,0-1 15,0 0-15,0 0 0,0 0 0,0 0 16,0 1-16,0-1 0,0 0 0,-21 0 16,21 0-16,0 0 15,0 1-15,-21-1 0,21 0 0,0 0 16,0 0-16,0 0 0,0 1 0,0-1 16,0 0-16,0 21 0,0-21 15,0 1-15,-21 20 0,21-21 0,-21 0 16,21 22-16,0-22 0,0 0 0,-22 21 15,22-21-15,-21 1 0,21-1 0,0 21 16,0-21-16,-21 0 0,21 1 16,-21-1-16,21 0 0,0 0 0,0 0 15,-21 0-15,0 1 0,21-1 16,-22 0-16,22 0 0,0 0 16,-21-21-16,21 21 0,-21 1 0,21-1 15,0 0-15,0 0 16,0 0-16,0 0 0,0 1 15,0-1 1,-21-21-16,0 21 16,0-21 15,21-21-15,-22 21-16,22-21 0,0-1 0,-21 22 15</inkml:trace>
  <inkml:trace contextRef="#ctx0" brushRef="#br0" timeOffset="53591.29">12785 8424 0,'-22'0'16,"22"22"-1,0-1 1,0 0-16,22 0 0,-1 0 16,0 0-16,0 1 0,0 20 15,0-21-15,1 0 0,-1 22 0,0-22 16,0 0-16,0 0 0,0 0 16,-21 22-16,22-43 0,-22 21 0,21 0 15,-21 0-15,0 0 0,0 0 31,21-21-15,-21-21 0,21 0-16,0 0 15,0 21-15,-21-21 0,22 0 0</inkml:trace>
  <inkml:trace contextRef="#ctx0" brushRef="#br0" timeOffset="53875.13">13547 8467 0,'0'0'0,"-22"0"31,1 21-31,-21 0 0,21 0 16,-22 0-16,22 1 0,-21-1 15,0 0-15,-1 0 0,1 0 0,0 22 16,20-22-16,1 0 0,-21-21 0,21 21 15,21 0-15,-21 0 16,21 1 0,0-1-1,0 0-15,21-21 16,0 0 0,-21 21-16</inkml:trace>
  <inkml:trace contextRef="#ctx0" brushRef="#br0" timeOffset="54635.8">11261 9250 0,'-22'-42'16,"22"20"0,-21 22-1,0 0 1,0 22-16,21-1 0,-21 21 15,0-21-15,21 22 16,-22-1-16,22 0 0,0 1 0,-21 20 16,21 1-16,-21 20 0,21-20 0,0-1 15,0 1-15,-21-1 0,21 1 16,0-1-16,-21 1 0,21-1 0,0 1 16,0-1-16,-21 1 0,21-1 0,-22 1 15,22-22-15,-21 22 0,21-22 16,0 0-16,0-21 0,-21 22 15,21-22-15,0 0 0,0 0 0,-21 0 16,21 1-16,0-44 31,0 1-31,0 0 16,0 0-16,0 0 0,0 0 0,0-22 16,0 1-16,0 0 0,0-1 15,0 1-15,0 0 0</inkml:trace>
  <inkml:trace contextRef="#ctx0" brushRef="#br0" timeOffset="56073.32">11091 9356 0,'0'-21'16,"21"21"31,1 0-31,-1 0-16,0 0 0,0 0 15,21-22-15,-20 22 0,-1 0 0,21 0 16,-21 0-16,22 0 0,-1 0 15,-21 0-15,21-21 0,1 21 0,-22 0 16,21 0-16,22 0 0,-22 0 0,22 0 16,-1-21-16,1 21 0,20 0 15,1 0-15,0 0 0,-1-21 0,1 21 16,21 0-16,0 0 0,-1-21 0,1 21 16,0 0-16,21 0 0,-21 0 15,0 0-15,-22 0 0,22 0 0,-21 0 16,0 0-16,20 0 0,-20-21 0,0 21 15,21 0-15,-22 0 0,22 0 16,-21-22-16,-1 22 0,1 0 16,0 0-16,-1-21 0,1 21 0,0 0 15,-1 0-15,-20 0 0,21 0 0,-1 0 16,1 0-16,-22 0 0,22 0 16,-21 0-16,-1 0 0,1 0 0,-22 0 15,21 0-15,-20 0 0,20 0 0,-20 0 16,20 0-16,-21 0 0,1 0 0,20 0 15,-20 0-15,-1 0 0,0 0 16,1 0-16,20 0 0,-21 0 0,-20 0 16,20 0-16,0 0 0,-21 0 0,22 0 15,-22 0-15,0 0 16,0 0-16,0 0 0,1 0 0,-1 0 16,0 0-1,-21 21 32,-21-21-47,0 22 0,21-1 16,-22-21-16,22 21 0,0 0 15,-21 0-15,0 0 0,21 1 16,-21-1-16,21 0 0,0 21 0,-21-21 16,21 1-16,-21 20 0,21-21 0,0 21 0,-22 1 15,1-1-15,21-21 16,-21 22-16,21-1 0,-21 0 0,21-21 15,0 22-15,-21-1 0,21-21 0,-21 22 16,21-22-16,0 21 0,0-21 0,0 22 16,-22-22-16,22 21 0,0-21 15,0 22-15,0-22 0,0 0 0,0 0 16,0 21-16,0-20 0,0-1 0,0 0 16,0 0-16,0 0 0,0 0 0,0 1 15,0-1-15,0 0 0,0 0 16,0 0-16,-21-21 0,21 21 0,0 1 15,0-1-15,-21 0 0,0 0 16,0 0 0,0-21-16,-1 0 15,1 0-15,21 21 16,-21-21-16,0 0 0,0 0 0,0 0 16,-22 0-16,22 0 0,0 0 15,0 0-15,-22 0 0,22 0 0,-21 0 16,0 0-16,20 0 0,-41-21 0,21 21 15,-1 0-15,1 0 0,-22 0 16,22-21-16,-21 21 0,-1 0 16,22 0-16,-22 0 0,1 0 0,-22 0 15,22 0-15,-1-21 0,-21 21 0,22 0 16,-22 0-16,1 0 0,-22 0 16,21 0-16,0-21 0,-20 21 0,20 0 15,0 0-15,1 0 0,-1 0 0,-21-21 16,21 21-16,1 0 0,-22 0 0,0 0 15,0 0-15,22 0 0,-22 0 16,0 0-16,21 0 0,1 0 0,-1 0 16,0 0-16,22 0 0,-22 0 0,0 0 15,22 0-15,-22 0 0,1 0 0,20 0 16,-21 0-16,1 0 16,-1 0-16,22 0 0,-1 21 0,-21-21 15,22 0-15,-1 0 0,22 21 0,-21-21 16,20 0-16,1 0 0,0 0 15,-1 0-15,22 0 0,-21 0 0,21 0 16,-1 0-16,1 0 0,0 0 16,0 0-16,21 21 0,-21-21 15,0 0 1,-1 0 0,44-21 62,-1 0-78</inkml:trace>
  <inkml:trace contextRef="#ctx0" brushRef="#br0" timeOffset="57167.6">11853 9631 0,'21'0'125,"1"-21"-125,-1 0 16,0 21-16,-21-22 15,21 22-15,0-21 0,0 0 0,1 0 16,-1 0-16,-21 0 0,0-1 15,0 1 1,-21 21 0,-1 0-16,1 0 15,0 0-15,-21 0 0,21 0 16,-1 21-16,1-21 0,-21 22 0,21-1 16,0 0-16,-1 0 0,1 0 15,21 0-15,-21 1 0,0 20 16,21-21-16,-21 0 0,21 22 0,0-22 15,0 0-15,0 0 0,0 0 16,21 0-16,0-21 0,0 22 16,0-22-16,1 21 0,20-21 0,-21 21 15,0 0-15,0-21 0,1 21 0,-1 0 16,0-21-16,-21 22 0,21-1 16,-21 0-16,0 0 0,0 0 15,-21 0-15,0 1 0,0-22 16,-22 0-16,22 21 0,0-21 15,-21 0-15,-1 0 0,22 0 16,0 0-16,-21 0 0,20 0 0,1 0 16,0 0-16,0 0 0,0-21 0,0-1 15,-1 22-15,1-21 0,21 0 16,-21 21-16,0-21 16,21 0-1,21 21 1,0 0-16,0-21 0,-21-1 0,43 22 15,-22-21-15,0 21 0</inkml:trace>
  <inkml:trace contextRef="#ctx0" brushRef="#br0" timeOffset="57441.01">12277 9483 0,'0'0'16,"0"-21"-16,0 42 15,0 0 1,0 0-16,0 0 0,0 22 0,0-22 16,0 21-16,0 0 0,0-20 15,-22 20-15,22 0 0,0 1 0,0-1 16,-21-21-16,21 21 0,-21-20 16,21 20-16,0-21 0,0 0 15,0 0-15,0 1 0,21-22 31,-21-22-15,0 1-16,0 0 16</inkml:trace>
  <inkml:trace contextRef="#ctx0" brushRef="#br0" timeOffset="57606.91">12171 9864 0,'0'-21'16,"0"-1"-1,21 22 1,0-21-16,0 21 0,0 0 0,1 0 16,-1 0-16,0-21 0,0 21 15,0 0-15,0 0 0,1 0 0,-1 0 16,0 0-16</inkml:trace>
  <inkml:trace contextRef="#ctx0" brushRef="#br0" timeOffset="58427.44">12573 9927 0,'0'0'0,"0"21"15,21-21 1,0 0 0,0 0-16,-21-21 0,22 21 0,-1-21 15,-21 0-15,21 21 0,-21-21 16,0 0-16,0-1 0,0 1 0,0 0 15,0 0-15,0 0 0,0 0 0,0-1 16,0 1-16,-21 21 16,0 0-16,-1 0 0,1 0 15,0 21-15,21 1 16,-21 20-16,0-21 0,0 0 0,21 22 16,-22-22-16,22 0 0,-21 21 15,21-21-15,0 1 0,0-1 0,0 0 16,0 0-16,0 0 0,0 0 0,21-21 31,1 0-31,-1 0 16,0 0-16,0-21 0,0 0 15,0 0-15,-21 0 0,22 0 0,-1-1 16,0-20-16,-21 21 0,0 0 0,0-22 16,21 22-16,-21 0 0,0 0 15,21 0-15,-21 0 0,0-1 16,0 44 15,0-1-31,0 0 16,0 0-16,-21 0 0,21 0 0,0 1 15,-21-1-15,21 21 0,0-21 0,0 0 16,0 1-16,0-1 16,0 0-16,21 0 15,0-21-15,0 0 0,1 0 16,-1 0-16,0-21 0,0 0 15,0 21-15,0-21 0,1-1 0,-1 1 16,0 0-16,0-21 0,0 21 16,0-22-16,1 22 0,-1-21 0,-21-1 15,21 1-15,-21 0 0,21-1 16,-21 1-16,0 0 0,0 21 0,21-1 16,-21 1-16,0 0 0,0 0 0,0 42 31,0 0-31,0 0 15,-21 1-15,21 20 0,0 0 0,0 1 16,-21-1-16,21 0 0,-21 1 0,21-1 16,-21 0-16,21 1 0,0-22 15,0 21-15,0-21 0,0 22 0,0-22 16,0 0-16,0 0 0,0 0 16,21-21-1,0 0 1,0 0-16,0 0 0,0-21 0,1 0 15,-22 0-15,0 0 0,0-1 0,21 1 16,-21 0-16</inkml:trace>
  <inkml:trace contextRef="#ctx0" brushRef="#br0" timeOffset="58592.34">13102 9737 0,'-21'21'15,"42"-21"16,0 0-15,0 0-16,1 0 0,-1 0 16,0 0-16,0-21 0,0 21 0,0-21 15,1 21-15,-1-22 0</inkml:trace>
  <inkml:trace contextRef="#ctx0" brushRef="#br0" timeOffset="59559.31">13420 9843 0,'0'21'0,"0"-42"0,0 63 0,0-21 16,0 0-1,21-21 1,0-21 0,0 21-16,0-21 0,0 0 0,1 0 15,-1-1-15,-21 1 0,21 0 16,-21 0-16,0 0 0,0 0 15,0-1-15,0 1 0,-21 21 32,0 0-32,-1 21 15,22 1-15,0-1 0,-21 0 16,21 0-16,-21 0 0,21 0 16,0 22-16,0-22 0,0 0 0,0 0 15,0 0-15,0 1 0,0-1 16,21-21-16,0 21 0,1-21 15,-1 0-15,0 0 16,0 0-16,0 0 0,0-21 0,1 21 16,20-21-16,-21 21 0,0-22 0,0 1 15,1 0-15,-1 0 0,-21 0 0,21 0 16,0-1-16,-21 1 16,0 0-16,0 42 31,0 0-31,0 1 15,0-1-15,0 0 16,-21 0-16,21 0 0,0 0 16,0 1-16,0-1 0,-21-21 15,21 21-15,0 0 16,0-42 31,0 0-47,0 0 0,0-1 15,0 1-15,0 0 0,0 0 16,21-21-16,-21 20 0,21 1 16,0 0-16,-21 0 0,21 21 0,1-21 15,-1 21-15,0 0 0,0 0 16,0 21 0,-21 0-16,0 0 0,0 0 15,0 1-15,0-1 0,0 0 0,0 0 16,0 0-16,0 0 0,0 1 15,0-1 1,21-21 0,-21-21-1,22-1 1,-22 1-16,0 0 0,0 0 16,21 0-16,0 0 0,0-1 15,0 1-15,-21 0 0,21 0 16,1 0-16,-1 21 0,0-21 0,0 21 15,0-22-15,0 22 0,1 0 16,-1 0-16,-21 22 0,21-1 16,-21 0-16,0 0 0,0 0 0,0 0 15,0 1-15,0-1 0,0 0 0,0 0 16,0 0-16,0 0 0,0 1 16,-21-22-16,21-22 46,21 1-30,-21 0-16</inkml:trace>
  <inkml:trace contextRef="#ctx0" brushRef="#br0" timeOffset="59923.52">14499 9779 0,'0'21'0,"21"-21"15,0 0-15,1 0 16,-1 0-16,0-21 16,0 21-16,-21-21 0,0 0 15,21 21-15,0-21 16,-21-1-16,0 1 0,0 0 16,0 0-16,-21 21 31,0 0-31,0 21 0,0 0 15,21 0-15,0 1 0,-21-1 0,-1 0 16,22 0-16,0 0 0,0 0 0,0 1 16,0-1-16,0 0 0,0 0 0,0 0 15,0 0-15,0 1 16,22-22 0,-1 0-16,0 0 15,0 0-15,0 0 0,0 0 0,1 0 16,-1 0-16,0-22 0,0 1 0,0 21 15,0-21-15,1 0 0,-1 0 16</inkml:trace>
  <inkml:trace contextRef="#ctx0" brushRef="#br0" timeOffset="60375.79">14944 9673 0,'0'0'16,"-22"0"15,22 21-31,0 1 0,-21-22 16,21 21-16,0 0 0,0 0 15,0 0-15,0 0 16,0 1-16,0-1 0,0 0 16,0 0-16,-21 0 0,21 0 15,0 1-15,0-44 47,0 1-31,0 0-16,0 0 0,0 0 0,0 0 15,21-22-15,0 22 0,-21 0 16,22-21-16,-1 20 0,0 1 0,-21 0 16,21 0-16,0 21 0,0 0 15,1 0-15,-1 0 16,-21 21-16,0 0 0,0 0 16,21 1-16,-21-1 0,0 0 0,0 0 15,0 21-15,0-20 0,0-1 0,0 0 16,0 0-16,0 0 0,0 0 0,0 1 15,0-1-15,0 0 16,21-21 15,0 0-31,-21-21 16,21 21-16,1-21 0,-22-1 16,21 1-16,0 0 15</inkml:trace>
  <inkml:trace contextRef="#ctx0" brushRef="#br0" timeOffset="60647.63">15536 9504 0,'21'-21'15,"-42"42"17,21 0-32,-21 0 15,21 22-15,-21-22 0,21 0 0,-21 21 16,21-21-16,0 22 15,0-1-15,-21-21 0,21 0 0,0 22 16,-22-22-16,22 0 0,0 0 0,0 0 16,0 1-16,0-1 0,0 0 0,0 0 15,22-42 17,-1 21-17,0-21-15,0 0 0,0-1 0,0 22 16,1-21-16</inkml:trace>
  <inkml:trace contextRef="#ctx0" brushRef="#br0" timeOffset="61043.41">15769 9800 0,'0'0'0,"0"-21"15,21 21-15,0-21 16,1 0-16,-22 0 0,0-1 16,-22 22 15,1 22-31,0-22 0,0 21 15,0 0-15,0 0 0,-1 0 0,1 0 16,0 1-16,21-1 0,0 0 16,0 0-16,0 0 0,21 0 31,0-21-31,1 0 0,-1 0 0,0 22 16,0-22-16,0 0 0,0 0 15,1 21-15,-1-21 0,0 21 0,0-21 16,-21 21-16,21 0 0,-21 0 15,0 1 1,-21-22-16,0 0 0,0 0 16,0 21-16,-1-21 0,1 0 0,0 0 15,-21 0-15,21 0 0,-1 0 0,1 0 16,0 0-16,0 0 16,0 0-16,21-21 31,0-1-31,0 1 0,0 0 15,0 0-15</inkml:trace>
  <inkml:trace contextRef="#ctx0" brushRef="#br0" timeOffset="61324.56">15409 9652 0,'0'0'0,"-21"-21"15,21 0 1,21 21-16,0 0 0,1 0 0,20-21 16,-21 21-16,21 0 0,1-22 15,-22 22-15,21-21 0,-21 21 0,22 0 16,-22 0-16,0 0 0,0 0 16,-21-21 30,21 21-46,1 0 16</inkml:trace>
  <inkml:trace contextRef="#ctx0" brushRef="#br0" timeOffset="62488.87">20595 6985 0,'0'0'0,"-21"0"0,0 0 16,0 0-16,42 0 62,0 0-62,0 0 0,0 0 16,0 0-16,1 0 15,-1 0-15,0 0 0,0 0 0,0 0 16,0 0-16,1 0 0,20 0 16,-21 0-16,21 0 0,-20 0 15,20 0-15,-21-21 0,21 21 0,1 0 16,-1 0-16,22 0 0,-22 0 0,21 0 16,1 0-16,21 0 0,-22-21 0,22 21 15,-22 0-15,22 0 0,-22 0 16,22 0-16,-21 0 0,20 0 0,-20 0 15,20 0-15,-20 0 0,21 0 0,20 0 16,-20 0-16,21 0 0,-21 0 16,20 0-16,-20 0 0,0 0 0,-1 0 15,1 0-15,0 0 0,-1 0 0,-20 0 16,21 0-16,-22 0 16,1 0-16,-1 0 0,1 0 0,-1 0 15,-21 0-15,1 0 0,-1 0 0,0 0 16,-20 0-16,-1 0 0,0 0 0,0 0 15,0 0-15,0 0 0,-42 0 47,0 0-31,0 0-16,0 0 0,0 0 0,-1 0 16</inkml:trace>
  <inkml:trace contextRef="#ctx0" brushRef="#br0" timeOffset="63135">21780 5884 0,'0'0'16,"-21"0"15,21 22-31,-21-1 0,0 0 0,21 21 16,0-21-16,-21 22 0,0-1 0,-1 0 15,1-20-15,21 20 0,-21 0 16,0 1-16,21-1 0,-21 0 15,0 1-15,21-1 0,0-21 0,-22 21 16,1-20-16,21-1 0,-21 0 16,21 0-16,0 0 15,0-42 1,0 0 0,21 0-16,-21 0 0,21-1 0,1-20 15,-1 21-15,0-21 0</inkml:trace>
  <inkml:trace contextRef="#ctx0" brushRef="#br0" timeOffset="63391.86">21696 6033 0,'0'-22'0,"0"1"31,21 21-15,0-21-16,21 21 0,-20 0 15,-1 0-15,21-21 0,0 21 0,-20 0 16,20 0-16,-21 0 0,0 0 16,0 0-16,1 0 0,-1 0 0,0 21 15,-21 0 1,0 0 0,-21-21-16,0 0 15,-1 22-15,1-22 0,-21 21 0</inkml:trace>
  <inkml:trace contextRef="#ctx0" brushRef="#br0" timeOffset="63572.75">21632 6308 0,'0'0'0,"0"21"16,21-21 0,22 0-16,-22 0 0,0 0 15,0 0-15,0 0 0,22 0 16,-22 0-16,0-21 0,0 21 15,0 0-15,1 0 0,-1-21 0,0 21 16,0 0-16,0 0 0,0-22 16,1 22-16</inkml:trace>
  <inkml:trace contextRef="#ctx0" brushRef="#br0" timeOffset="64089.49">22458 6287 0,'0'0'0,"21"0"16,0-22-16,0 22 0,-21-21 16,21 0-1,-21 0-15,0 0 16,-21 21 0,0 0-16,0 0 0,-21 0 15,20 0-15,1 0 0,0 21 0,-21-21 16,21 21-16,-22 0 0,22 0 15,0 22-15,0-22 0,0 0 0,-1 21 16,1-20-16,21-1 0,0 0 0,0 0 16,0 0-16,0 0 15,21-21-15,1 0 16,-1 0-16,0-21 0,21 21 0,-21-21 16,1 0-16,-1 0 15,21 0-15,-21 21 0,0-22 0,1 1 16,-1 0-16,0-21 0,0 21 0,-21-1 15,21 22-15,-21-21 0,21 0 16,-21 0-16,22 21 0,-22 21 31,0 0-15,0 0-16,0 22 0,-22-22 0,22 0 16,-21 21-16,21-20 0,0-1 0,0 0 15,0 21-15,0-21 0,0 1 16,0-1-16,0 0 15,21-42 17,1 0-32,-1-1 15,-21 1-15,21 0 0</inkml:trace>
  <inkml:trace contextRef="#ctx0" brushRef="#br0" timeOffset="64383.39">22987 5884 0,'0'0'0,"-21"0"31,0 22-15,21-1-16,0 21 0,0-21 16,-22 0-16,22 22 0,-21-1 0,21-21 15,0 22-15,-21-1 0,0 0 16,0 1-16,0-1 0,-1 0 0,22 1 15,0-22-15,-21 21 0,21-21 0,-21 22 16,21-1 0,0-21-16,0 0 0,21-21 47,0-21-47,1 0 0,-1 0 0,-21 0 15,21-22-15</inkml:trace>
  <inkml:trace contextRef="#ctx0" brushRef="#br0" timeOffset="64807.34">23199 6244 0,'0'0'15,"21"0"-15,-21-21 0,21 21 0,-21-21 16,0 0-16,-21 21 47,0 0-47,-1 21 0,1 0 15,0 0-15,0-21 0,0 21 0,0 1 16,-1-1-16,1 0 0,0 0 16,21 0-16,0 0 0,0 1 15,21-22 1,0 0-16,1 21 16,-1-21-16,0 0 0,0 0 0,0 0 15,0 21-15,1-21 0,-22 21 16,21 0-16,-21 0 15,0 1-15,0-1 0,0 0 16,-21-21-16,-1 21 0,1-21 16,0 0-16,0 21 0,0-21 15,0 0-15,-1 0 0,1 0 16,0 0-16,0 0 0,0 0 16,0 0-16,42 0 46,0-21-46,0 0 0,0 21 16,0-21-16,1 0 0</inkml:trace>
  <inkml:trace contextRef="#ctx0" brushRef="#br0" timeOffset="65207.62">23516 6414 0,'0'0'0,"0"-22"16,0 1-16,21 0 16,0 0-16,1 21 0,-1-21 15,0 21-15,0-21 0,21-1 16,-20 22-16,-1-21 0,0 21 0,-21-21 16,21 21-16,-21-21 0,0 0 15,-21 21 1,0 0-16,0 0 15,-1 0-15,1 0 0,-21 21 0,21 0 16,0-21-16,-1 21 0,1 0 16,0 1-16,0-1 0,0 0 0,0 0 15,21 21-15,-22-20 0,22-1 0,0 0 16,0 0-16,0 0 0,0 0 16,22 1-16,-1-22 0,0 0 15,0 0-15,0 0 0,0 0 0,22 0 16,-22 0-16,0 0 0,0 0 15,0 0-15,-21-22 0,22 22 16,-22-21-16</inkml:trace>
  <inkml:trace contextRef="#ctx0" brushRef="#br0" timeOffset="73579.1">24151 7027 0,'0'-21'0,"0"0"31,0 0 1,-21 21 30,0 21-46,21 0-16,0 0 0,0 1 15,0-1-15,0 0 0,0 0 16,0 0-16,0 0 16,-21 22-16,21-22 0,0 21 0,-22-21 15,22 22-15,0-1 0,0 0 0,-21 1 16,21-1-16,-21 0 0,0 1 15,21-1-15,0 0 0,0 1 0,-21-1 16,21-21-16,0 22 0,-21-1 0,21 0 16,0 1-16,0-22 0,0 21 15,0 0-15,0-20 0,0 20 0,0-21 16,0 0-16,0 0 0,0 1 0,0-1 16,0 0-16,0 0 0,0 0 15,0-42 48,0 0-48</inkml:trace>
  <inkml:trace contextRef="#ctx0" brushRef="#br0" timeOffset="74206">23855 8128 0,'0'0'0,"0"-21"15,-21 21 17,-1 0-32,1 0 15,0 21-15,-21 0 0,21 22 16,-22-22-16,1 21 0,0-21 0,-1 22 15,1-1-15,0 21 0,-22-20 16,22-1-16,-22 0 0,22 1 0,-22 20 16,1-20-16,21 20 0,-22-21 0,22 1 15,-22-1-15,22 0 0,-22-20 16,22 20-16,21-21 0,-21 0 0,20 0 16,-20 1-16,21-1 0,0-21 15,0 0-15,21 21 16,0-42 15,21 0-31,0-1 16,0 1-16,21 0 0,-20 0 15</inkml:trace>
  <inkml:trace contextRef="#ctx0" brushRef="#br0" timeOffset="74632.75">23749 8276 0,'0'0'0,"0"-21"16,21 21-16,0 0 15,0 0-15,1 0 16,-1 0-16,-21 21 0,21-21 15,0 21-15,21 1 0,-20-1 0,-1 0 16,0 0-16,21 0 0,-21 0 0,22 22 16,-22-22-16,21 21 0,1-21 15,-1 22-15,0-22 0,1 21 0,-1 1 16,0-22-16,22 21 0,-22 0 0,0 1 16,1-22-16,-1 21 0,0-21 15,1 1-15,-22 20 0,21-21 0,-21 0 16,1 0-16,-1 1 0,0-22 15,0 21-15,0 0 0,0-21 16,1 21-16,-1-21 0,0 0 16,0 0-16,0 21 0,0-21 15,1 0-15,-1 0 0,-21-21 32,0 0-32,0 0 15</inkml:trace>
  <inkml:trace contextRef="#ctx0" brushRef="#br0" timeOffset="75223.92">22860 9123 0,'0'0'0,"0"-21"16,0 0 0,-21 21-16,0 0 0,-1-22 15,1 22 1,0 0-16,21 22 16,0-1-16,0 0 15,0 0-15,0 0 0,21 0 16,0 1-16,22 20 0,-22-21 0,21 21 15,1-20-15,-1 20 0,0-21 16,1 21-16,20 1 0,-21-1 0,1 0 16,20 1-16,-20 20 0,-1-20 15,0-1-15,22 0 0,-22 1 0,0 20 16,1-21-16,-22 1 0,21-22 0,-21 21 16,22 1-16,-22-1 0,0-21 0,0 21 15,0-20-15,1-1 0,-22 21 16,21-21-16,0 0 0,-21 1 0,0-1 15,21-21-15,-21 21 0,21-21 0,0 0 16,1 0 0,-1 0-16,-21-21 15,0 0-15,21-1 16,0 1-16</inkml:trace>
  <inkml:trace contextRef="#ctx0" brushRef="#br0" timeOffset="75639.69">24850 9292 0,'0'0'0,"0"-21"0,0 0 0,-22 21 16,22-21-16,-21 21 0,0 0 16,0 0-16,0 0 15,0 0-15,-1 21 0,1 0 0,-21 0 16,21 0-16,-22 1 0,22 20 0,-21 0 16,21 1-16,-22 20 0,1-21 15,21 22-15,-21-1 0,-1 1 0,1-1 16,0 1-16,-1-22 0,1 22 15,-22-22-15,22 22 0,21-22 0,-21 0 16,-1 1-16,22-22 0,-21 21 0,21-21 16,-1 0-16,22 1 0,-21-1 15,0-21-15,21-21 32,0-1-32,0 1 0,0 0 15,0 0-15,0 0 0</inkml:trace>
  <inkml:trace contextRef="#ctx0" brushRef="#br0" timeOffset="76115.06">23749 8911 0,'0'-21'15,"0"0"-15,-21 21 16,0 0-16,-1 0 0,-20 0 16,21 0-16,0 0 0,-22 0 0,1 21 15,21 0-15,-21 0 0,-1 1 16,22-1-16,-21 21 0,21-21 0,-22 22 16,22-22-16,0 21 0,0 0 0,21-20 15,0-1-15,0 21 16,0-21-16,0 0 0,0 1 0,0-1 15,0 0-15,21 0 0,0-21 0,0 21 16,0 0-16,22-21 0,-22 0 0,21 0 16,-21 22-16,1-22 0,20 0 15,-21 0-15,0 0 0,22 0 0,-22 0 16,0 0-16,0-22 0,0 1 0,0 21 16,-21-21-16</inkml:trace>
  <inkml:trace contextRef="#ctx0" brushRef="#br0" timeOffset="76695.74">24066 9229 0,'0'-21'16,"0"-1"-1,0 1 1,22 21 0,-1 0-16,0 0 15,0 0-15,0 0 0,0 0 16,-21 21 0,0 1-16,0-1 0,0 0 15,-21 0-15,0-21 0,0 21 16,0 0-16,-22 1 0,22-22 0,-21 21 15,21-21-15,-22 21 0,22-21 0,0 0 16,0 0-16,0 0 0,42 0 31,0 0-31,0 0 16,0 0-16,1 0 0,-1 0 0,0 0 16,0 0-16,0 0 15,0 0-15,1 0 0,-1 0 0,0 0 16,0 21-16,0-21 0,-21 21 15,21-21-15,-21 21 0,22-21 0,-22 22 16,0-1-16,0 0 16,0 0-16,-22-21 0,1 21 0,0 0 15,0 1-15,-21-22 0,20 21 0,-20 0 16,0-21-16,21 21 0,-22-21 16,1 0-16,21 0 0,-22 0 0,22 21 15,0-21-15,0 0 0,0 0 16,42 0 15,-21-21-15</inkml:trace>
  <inkml:trace contextRef="#ctx0" brushRef="#br0" timeOffset="78463.39">22860 9059 0,'0'0'0,"-21"0"31,0 0-15,-1 0-16,1 0 0,0 0 15,0 0-15,0 0 0,-22 0 0,1 0 16,21 0-16,-21 0 0,-1 0 0,1 0 15,0 0-15,-22 0 0,22 0 16,-1 22-16,1-22 0,0 0 0,-1 0 16,1 0-16,0 0 0,-1 0 0,1 0 15,0 0-15,-22 21 0,22-21 16,-22 0-16,1 0 0,-1 21 0,-20-21 16,20 0-16,-20 0 0,20 21 0,1-21 15,-22 0-15,21 0 0,1 21 16,-1-21-16,1 0 0,-1 0 15,1 21-15,-1-21 0,1 0 0,21 0 16,-22 0-16,1 0 0,20 22 0,-20-22 16,20 0-16,1 0 0,0 0 15,-1 0-15,1 0 0,21 0 0,-21 21 16,20-21-16,-20 0 0,21 0 0,0 0 16,0 0-16,-1 0 15,1 0 1,0 0 31,21 21 78,0 0-125,0 0 15,0 0-15,0 1 0,0-1 16,0 0-16,0 0 0,0 0 0,0 22 16,0-22-16,0 21 0,0 0 15,0 1-15,0-1 0,0 0 0,0 22 16,0-22-16,0 1 0,0-1 0,0 0 15,0 1-15,0-1 0,-21 0 0,21 1 16,0-1-16,0 0 0,-21 1 16,0-1-16,-1 0 0,22 1 15,-21-1-15,0-21 0,21 21 0,-21 1 0,21-22 16,0 0-16,-21 0 0,21 0 16,0 1-16,0-1 15,-21-21 1,-1 0-1,22-21 32,0-1-47</inkml:trace>
  <inkml:trace contextRef="#ctx0" brushRef="#br0" timeOffset="78791.2">19537 10372 0,'0'0'0,"0"-21"16,0-1-16,21 22 31,0 0-15,-21 22-16,21-22 0,0 21 15,1 0-15,-1 0 0,-21 0 0,21 0 16,0 1-16,-21-1 0,21 0 0,0 0 15,1 0-15,-1 0 0,-21 1 16,21-22-16,-21 21 0,21-21 16,-21 21-1,21-21-15,-21-21 32,0 0-17,0-1-15,21 22 16,1-21-16,-22 0 0,21 0 0,-21 0 15,21 0-15,0-1 0</inkml:trace>
  <inkml:trace contextRef="#ctx0" brushRef="#br0" timeOffset="78979.09">20129 10202 0,'0'0'16,"-21"22"0,0-1-1,0 0-15,0 0 16,0 0-16,-1 0 0,22 1 0,-21 20 15,0-21-15,0 0 0,0 0 0,21 1 16,0-1-16,-21 0 0,21 0 16</inkml:trace>
  <inkml:trace contextRef="#ctx0" brushRef="#br0" timeOffset="81699.63">18224 10795 0,'0'0'0,"0"-21"0,-21 21 47,21 21-31,-21 0-16,21 0 0,0 1 0,-21-1 15,21 21-15,0-21 0,0 22 16,0-1-16,0 21 0,0-20 0,0 20 16,0-20-16,0 20 0,0-21 0,0 1 15,0-1-15,0 0 0,0 1 0,0-1 16,0-21-16,0 22 0,0-22 16,0 0-16,0 0 0,0 0 0,0 0 15,0-42 32,0 0-47,0 0 0,0 0 0,0 0 16,0-22-16,0 22 0</inkml:trace>
  <inkml:trace contextRef="#ctx0" brushRef="#br0" timeOffset="82695.07">18224 10753 0,'0'-21'16,"22"21"31,-1 0-47,0 0 15,21 0-15,-21 0 0,22 0 0,-1 0 16,0 0-16,1 0 0,20 0 15,-20 0-15,20 0 0,1 0 0,-1 0 16,1 0-16,-1 0 0,1 0 0,20 0 16,1-22-16,0 22 0,20 0 15,-20 0-15,21 0 0,-21 0 0,20-21 16,-20 21-16,21 0 0,0 0 0,0 0 16,-1 0-16,1 0 15,0-21-15,0 21 0,0 0 0,0 0 0,-22 0 16,22 0-16,-21 0 0,-1 0 0,-20 0 15,21 0-15,-1 0 0,-20 0 16,-1 0-16,1 0 0,-1 0 16,-20 0-16,-1 0 0,0-21 0,1 21 15,-1 0-15,-21 0 0,21 0 0,-20 0 16,-1 0-16,0-21 0,0 21 16,0 0-16,0 0 15,-21 21 48,0 0-48,0 0-15,0 0 16,0 22-16,0-22 0,0 0 0,0 21 16,-21-20-16,21-1 0,-21 21 0,21 0 15,0-20-15,0 20 0,-21 0 16,21 1-16,-21-1 0,21 0 0,0 22 15,0-22-15,-21 0 0,21 1 0,-22-1 16,22 0-16,0 1 0,0-1 0,-21 0 16,21 1-16,0-22 0,0 0 15,0 21-15,0-20 0,0-1 0,0 0 16,0 0-16,0 0 0,0 0 16,0 1-16,0-1 15,-21-21 1,0 0-16,21 21 0,-21-21 15,0 0-15,-1 0 0,-20 0 16,21 0-16,0 0 0,-22 0 16,1 0-16,0 0 0,-22 0 0,22-21 15,-22 21-15,1 0 0,-22 0 0,22 0 16,-22 0-16,0 0 0,1 0 0,-22 0 16,0 0-16,0 0 0,0 0 15,1 0-15,-1 0 0,0 0 16,-21 0-16,21 0 0,-21 0 0,0 0 15,0 0-15,0-21 0,0 21 0,0 0 0,21 0 16,0-22-16,1 22 16,-1-21-16,0 21 0,0 0 0,21 0 15,1-21-15,20 21 0,-20 0 0,41 0 16,-20-21-16,-1 21 0,22 0 0,0 0 16,20 0-16,-20 0 0,21 0 15,0 0-15,0-21 0,-1 21 0,1 0 16,21-21-1,0-1-15,0 1 16,0 0-16,21 21 16,1-21-16,-1 0 0</inkml:trace>
  <inkml:trace contextRef="#ctx0" brushRef="#br0" timeOffset="83170.78">18754 11070 0,'0'0'0,"0"-21"16,21 0-16,-21 0 15,0 0-15,-21 21 16,-1 0-16,1 0 0,0 0 15,0 0-15,0 0 0,0 21 16,-1 0-16,1-21 0,0 21 0,0 0 16,21 0-16,-21 1 0,21-1 15,0 0-15,0 0 0,0 0 16,0 0-16,21 1 0,0-1 0,0 0 16,0 0-16,1 0 0,-1 0 0,21 1 15,-21 20-15,-21-21 0,21 0 16,1-21-16,-22 21 0,0 1 15,0-1-15,0 0 0,0 0 16,-22-21-16,-20 21 0,21-21 0,0 0 16,-22 0-16,22 21 0,-21-21 15,21 0-15,-22 0 0,22 0 0,0 0 16,0 0-16,0 0 0,0-21 0,21 0 16,21 0 15,0 21-31,21 0 0,-21-21 0,22 0 15,-22-1-15,21 22 0,-21-21 0</inkml:trace>
  <inkml:trace contextRef="#ctx0" brushRef="#br0" timeOffset="83427.64">19050 10986 0,'0'0'16,"0"21"-1,0 0 1,0 0-16,0 21 0,0-20 0,0 20 16,0 0-16,0 1 0,0-1 15,0-21-15,0 21 0,-21 1 0,21-22 16,0 21-16,0-21 0,0 1 0,-21 20 16,21-21-1,0 0-15,21-21 16,0 0-16,0 0 15,-21-21-15,0 0 16,0 0-16</inkml:trace>
  <inkml:trace contextRef="#ctx0" brushRef="#br0" timeOffset="83583.58">18965 11303 0,'0'0'0,"0"-21"15,21 21 1,1 0-1,-1 0-15,0 0 0,0 0 16,0 0-16,22 0 0,-22 0 16,0 0-16,21-21 0,-21 21 0,1 0 15,-1 0-15</inkml:trace>
  <inkml:trace contextRef="#ctx0" brushRef="#br0" timeOffset="84343.79">19643 11303 0,'0'-21'31,"21"0"-31,-21 0 16,0-1-16,0 1 0,0 0 16,-21 21-16,-1 0 0,1 0 15,0 0-15,0 0 16,0 0-16,0 0 0,-22 21 0,22 0 15,0 1-15,-21 20 0,20-21 0,1 0 16,0 22-16,0-22 0,0 0 16,0 21-16,21-21 0,0 1 0,0-1 15,0 0-15,0 0 0,0 0 16,21-21-16,0 0 16,0 0-16,0 0 0,0 0 15,1 0-15,20 0 0,-21-21 0,0 21 16,22-21-16,-22 0 0,0 0 0,0-1 15,0 1-15,0 0 0,-21-21 16,0 21-16,22-1 0,-22-20 0,21 21 16,-21-21-16,0 20 0,0 1 0,0 0 15,0 0-15,0 42 32,0 0-32,0 0 0,0 1 15,0 20-15,0-21 0,0 0 0,0 22 16,0-22-16,0 21 15,0-21-15,0 0 0,0 1 0,0-1 16,0 0-16,0 0 0,21-21 16,0 0-16,0 0 15,0 0-15,1 0 0,-1-21 16,0 0-16,0 21 0,0-21 0,0-22 16,1 22-16,-1 0 0,0-21 0,0-1 15,0 22-15,0-21 0,-21-1 0,22 1 16,-22 0-16,21-1 0,-21 1 15,0 21-15,21 0 0,-21 0 0,0-1 16,0 44 15,0-1-31,0 21 0,0-21 16,-21 22-16,21-1 0,0-21 0,0 21 16,-21 1-16,21-22 0,0 21 0,0 1 15,0-22-15,0 0 0,0 0 16,0 0-16,0 0 0,0 1 0,21-1 15,0-21-15,0 0 16,0 0-16,0 0 0,1 0 16,-1-21-1,-21-1-15,0 1 0,0 0 0</inkml:trace>
  <inkml:trace contextRef="#ctx0" brushRef="#br0" timeOffset="84500.7">20002 11261 0,'0'0'0,"0"-21"16,22 21 15,-1 0-31,0 0 0,0 0 16,0-22-16,0 22 0,1 0 16,-1 0-16,0 0 0</inkml:trace>
  <inkml:trace contextRef="#ctx0" brushRef="#br0" timeOffset="85394.76">20320 11388 0,'0'0'15,"0"21"1,21-21 0,0 0-16,0 0 15,1-21-15,-1 21 0,0-21 0,0-1 16,0 22-16,0-21 0,1 0 15,-1 0-15,-21 0 0,0 0 16,0-1-16,-21 22 16,-1 0-1,1 0-15,-21 0 0,21 22 16,0-1-16,-1 0 0,1 0 0,0 0 16,21 0-16,-21 1 0,21-1 0,-21 0 15,21 0-15,0 0 0,0 0 16,0 1-16,0-1 0,21 0 15,0-21-15,0 0 0,22 0 0,-22 0 16,0 0-16,21 0 0,1 0 0,-22 0 16,21 0-16,-21-21 0,22 21 15,-22-21-15,0-1 0,0 22 0,0-21 16,-21 0-16,0 0 0,21 0 0,-21 0 16,0-1-16,0 1 15,0 42 16,0 1-31,-21-1 16,21 0-16,0 0 16,0 0-16,0 0 0,0 1 15,0-1 1,-21-21 15,21-21-15,0-1-16,0 1 0,0 0 15,0 0-15,0-21 16,0 20-16,0 1 0,21 0 16,0 21-16,-21-21 0,22 0 0,-1 21 15,0 0-15,0 0 0,0 0 16,0 0-16,1 21 16,-22 0-16,0 0 15,0 0-15,0 1 0,21-1 0,-21 0 16,0 0-16,0 0 15,0-42 32,0 0-47,0 0 16,21 0-16,-21-1 16,0 1-16,0 0 0,21 0 0,0 0 15,0 21-15,-21-21 0,22-1 0,-1 22 16,0 0-1,0 0-15,-21 22 16,0-1-16,0 0 0,0 0 0,0 0 16,0 0-16,0 1 0,0-1 15,0 0-15,0 0 0,0 0 16,-21 0-16</inkml:trace>
  <inkml:trace contextRef="#ctx0" brushRef="#br0" timeOffset="86275.67">21209 11388 0,'0'-21'32,"21"21"-32,0 0 15,-21-22-15,0 1 0,21 21 16,1 0-16,-22-21 0,0 0 15,-22 21 17,1 0-17,0 0-15,21 21 0,-21 0 0,0 0 16,21 1-16,-21-1 16,21 0-16,0 0 0,0 0 15,0 0-15,0 1 0,21-22 16,0 0-16,0 0 0,0 0 15,0 0-15,1 0 0,20 0 0,-21 0 16,0 0-16,0 0 0,1 0 0,-1-22 16,0 22-16,0-21 0,0 21 15,-21-21-15,21 21 0,-21-21 16,0 0-16,0 0 0,0-1 16,0 44 15,0-1-16,-21 0-15,21 0 0,0 0 16,0 0-16,-21-21 16,21 22-1,0-44 17,0 1-32,21 21 15,-21-21-15,21 0 0,-21 0 0,22 0 16,-1 21-1,-21-22-15,0 44 16,0-1 0,0 0-16,0 0 15,0 0-15,21 0 0,-21 1 16,21-22-16,-21 21 0,21-21 16,0 21-16,1-21 0,-1 0 15,0 0-15,0 0 0,0 0 16,0-21-16,1 0 15,-1-1-15,0 22 0,-21-21 0,21-21 16,-21 21-16,21 0 0,0-22 0,-21 1 16,0 21-16,0-22 0,0 1 15,0 0-15,0 21 0,0-1 0,0 1 16,0 0-16,0 0 0,-21 42 31,21 0-31,0 0 0,-21 1 0,21 20 16,0-21-16,-21 21 0,21 1 15,0-22-15,0 21 0,0-21 0,0 22 0,0-22 16,0 0-16,0 0 0,0 0 16,0 1-16,21-22 0,-21 21 15,21-21-15,0 0 0,1 0 16,-1 0-16,-21-21 16,0-1-1,21 22-15,-21-21 0,0 0 0,0 0 16,0-21-16,0 20 0</inkml:trace>
  <inkml:trace contextRef="#ctx0" brushRef="#br0" timeOffset="86440.57">21886 11218 0,'0'22'31,"21"-22"0,1 0-31,-1 0 0,21 0 16,-21 0-16,0 0 0,1 0 0,-1 0 15,0 0-15,-21-22 0,21 22 16,-21-21-16,0 0 0</inkml:trace>
  <inkml:trace contextRef="#ctx0" brushRef="#br0" timeOffset="87247.17">14330 6138 0,'0'0'16,"-21"0"-16,-1 0 16,44 0-1,20 0 1,-21 0-16,21 0 0,-20 0 0,20 0 15,0 0-15,1 0 0,-1 0 16,0 0-16,1 0 0,-1 0 16,-21 0-16,21-21 0,-20 21 0,-1 0 0,0 0 15,-42 0 1,0 0 0,-1 0-16,1 0 0,-21 0 0</inkml:trace>
  <inkml:trace contextRef="#ctx0" brushRef="#br0" timeOffset="87459.56">14605 6096 0,'0'21'0,"0"0"15,0 1-15,0-1 0,0 0 0,0 0 16,0 0-16,0 22 0,0-1 0,0-21 16,0 21-16,0 1 0,-21-1 15,21 0-15,-21-20 0,21 20 16,0-21-16,0 21 0,0-20 0,-22-1 15,22 0-15,0 0 0,0 0 16,0-42 0,22 0-1,-1 0-15</inkml:trace>
  <inkml:trace contextRef="#ctx0" brushRef="#br0" timeOffset="87818.61">14817 6456 0,'0'0'0,"0"-21"0,0 0 16,0-1-16,0 1 16,0 0-16,21 21 15,-21-21-15,21 21 0,0 0 16,0 0-16,0 0 0,1 0 0,-1 21 16,0 0-16,0 0 0,0 22 0,0-22 15,1 21-15,-22-21 0,0 22 16,21-22-16,-21 21 0,0-21 0,0 1 15,0 20-15,0-21 0,0 0 0,0 0 16,-21 1-16,21-44 31,0 1-15,0 0-16,0 0 0,0-21 0,0 20 16,0-20-16,21 0 0,0-1 15,-21 1-15,21 0 0,0 21 0,-21-22 16,21 22-16,1 0 0,-1 0 0,0 21 15,0-21-15,0 21 0,0 0 0,1 0 16,-1 0-16,0 0 0,0 0 16,0 0-16</inkml:trace>
  <inkml:trace contextRef="#ctx0" brushRef="#br0" timeOffset="88369.3">15536 6308 0,'0'42'16,"0"-21"-16,0 0 0,-21 1 15,21 20-15,0-21 0,0 0 0,0 0 16,0 1-16,0-1 0,-21 0 16,21 0-16,0 0 0,0 0 15,0 1-15,21-22 16,0 0 0,0 0-16,1 0 0,-1-22 15,0 22-15,0-21 0,0 0 0,0 0 16,1 0-16,-22 0 0,21-1 0,0 1 15,-21 0-15,21 0 16,-21-21-16,0 20 0,0 1 16,21 0-16,-21 42 15,0 0-15,0 1 16,0 20-16,0-21 16,0 0-16,0 0 0,0 1 0,0-1 15,0 0-15,0 0 0,0 0 0,21 0 16,1 1-16,-1-22 15,0 0-15,0 0 0,0 0 0,22 0 16,-22 0-16,21 0 0,0-22 0,-20 22 16,20-21-16,0 0 0,1 0 0,-22 0 15,0 0-15,0-1 16,0-20-16,-21 21 0,21 0 0,-21 0 16,0-1-16,-21 22 15,0 0-15,0 0 0,0 0 0,0 22 16,-22-1-16,22 0 0,0 0 15,21 0-15,0 22 0,-21-22 0,21 0 16,0 0-16,0 0 0,0 0 16,21 1-16,-21-1 0,42 0 0,-21-21 15,1 0-15,20 0 0,0 0 16,1 0-16,-22 0 0,21 0 0,0 0 0,-20 0 16,20-21-16</inkml:trace>
  <inkml:trace contextRef="#ctx0" brushRef="#br0" timeOffset="89063.72">20151 8657 0,'-22'-21'0,"44"21"32,20 0-32,-21-21 15,21 21-15,1 0 0,-1 0 0,0-21 16,22 21-16,-22 0 0,22 0 0,-1-21 16,-20 21-16,20 0 0,-21 0 15,-20 0-15,-1 0 0,0 0 0,0 0 16,-42 0-1,0 0 1,0 0-16,-22 0 0,22 0 16</inkml:trace>
  <inkml:trace contextRef="#ctx0" brushRef="#br0" timeOffset="89287.59">20574 8615 0,'0'21'16,"0"0"-16,0 0 0,0 1 15,-21 20-15,21-21 0,0 0 0,0 22 16,0-22-16,0 21 0,0-21 16,0 22-16,0-22 0,0 21 15,0-21-15,0 0 0,0 1 0,-21-1 16,21 0-16,0 0 0,0 0 16,21-21 15,0-21-16,0 0-15</inkml:trace>
  <inkml:trace contextRef="#ctx0" brushRef="#br0" timeOffset="89657.38">20764 8890 0,'0'-21'15,"0"0"-15,22 21 16,-22-21-16,21 21 0,0 0 15,0 0-15,0 0 16,0 0-16,1 0 0,-1 21 16,0-21-16,0 21 0,0 0 0,0 0 15,-21 0-15,22 1 0,-22 20 0,21-21 16,-21 0-16,0 0 0,0 1 16,0-1-16,0 0 0,0 0 0,-21 0 15,-1-21-15,1 0 16,21-21 15,0 0-31,0 0 0,0 0 0,0-1 16,0 1-16,0 0 0,0 0 0,0-21 15,21 20-15,-21-20 0,22 21 16,-22 0-16,21 0 0,-21-1 0,0 1 16,21 21-16,-21-21 0,21 21 15,0 0-15,0 0 0,-21-21 16,22 21-16,-1 0 0</inkml:trace>
  <inkml:trace contextRef="#ctx0" brushRef="#br0" timeOffset="90303.36">21294 8763 0,'0'21'31,"0"0"-31,0 1 15,0-1-15,0 0 0,0 0 0,0 0 16,0 0-16,0 1 0,0-1 16,0 0-16,0 0 0,0 0 15,0 0 1,21-21 0,0 0-16,0 0 0,0 0 15,0-21-15,1 21 0,-1-21 16,0 0-16,0 21 0,0-21 0,-21 0 15,21-1-15,1 1 0,-1-21 16,0 21-16,0 0 0,0-1 0,-21 1 16,0 0-16,21 21 0,-21-21 0,22 21 15,-22 21 17,0 0-32,0 0 0,0 1 0,-22-1 15,22 0-15,-21 0 0,21 0 16,0 0-16,0 1 0,0-1 0,0 0 15,0 0-15,0 0 16,0 0-16,21-21 0,1 0 16,-1 0-16,0 0 0,0 0 15,21 0-15,-20 0 0,-1 0 0,21-21 16,-21 21-16,0-21 0,22 0 0,-22 0 16,0 0-16,0-1 0,0 1 15,-21-21-15,0 21 0,22 0 0,-22-1 16,0 1-16,0 0 0,-22 21 31,22 21-31,-21-21 0,0 21 0,21 1 16,0-1-16,0 0 0,0 0 0,-21 0 15,21 0-15,0 1 0,0-1 16,0 0-16,21-21 16,0 21-16,0-21 15,1 0-15,-1 0 0,0 0 16,-21-21-1,0 0-15,0 0 16</inkml:trace>
  <inkml:trace contextRef="#ctx0" brushRef="#br0" timeOffset="92842.97">24998 9229 0,'0'0'0,"-21"0"16,42 0 31,0 0-47,0 0 0,21 0 0,-20 0 15,20 0-15,21-21 0,-20 21 16,20 0-16,1-22 0,20 22 0,1 0 16,0-21-16,21 21 0,-22 0 15,22-21-15,-21 0 0,21 21 16,-22 0-16,-20-21 0,20 21 0,-20 0 16,-1-21-16,1 21 0,-22 0 0,-21 0 15,1 0-15,-1-22 0,0 22 16,0 0-16,0 0 15,-42 0 32</inkml:trace>
  <inkml:trace contextRef="#ctx0" brushRef="#br0" timeOffset="93440.61">25421 8446 0,'-21'21'46,"21"0"-46,0 0 0,-21 0 0,21 22 16,0-22-16,-21 0 0,21 21 0,0 1 16,0-1-16,0-21 0,0 21 15,-22-20-15,22 20 0,0-21 0,0 0 16,-21 0-16,21 1 0,0-1 0,0 0 16,0-42 30,0 0-30,0-1-16,0 1 0,0 0 0,0-21 16</inkml:trace>
  <inkml:trace contextRef="#ctx0" brushRef="#br0" timeOffset="93670.48">25358 8488 0,'21'0'31,"-21"-21"-31,21 21 0,0 0 16,0 0-16,22 0 0,-22-21 0,21 21 15,-21 0-15,22-22 0,-22 22 16,21 0-16,-21 0 0,0 0 0,1 0 16,-1 0-16,0 0 0,-42 22 31,0-22-31,-1 21 15,1-21-15,0 0 0</inkml:trace>
  <inkml:trace contextRef="#ctx0" brushRef="#br0" timeOffset="93855.38">25442 8678 0,'0'0'16,"-21"0"-16,21 22 0,21-22 46,0 0-46,1 0 0,-1 0 16,0 0-16,0 0 0,0 0 16,0 0-16,1 0 0,-1 0 0,0 0 15,0 0-15,0 0 0,0 0 16,1 0-16</inkml:trace>
  <inkml:trace contextRef="#ctx0" brushRef="#br0" timeOffset="94387.07">26077 8742 0,'0'0'0,"21"-21"16,-21 0-16,0-1 16,0 1-16,0 0 0,-21 0 15,0 21 1,0 0-16,0 0 15,0 0-15,-1 0 0,1 0 0,0 21 0,-21 0 16,21 0-16,-1 1 0,-20-1 16,21 0-16,0 0 0,0 21 15,-1-20-15,22-1 0,0 0 0,0 0 16,0 0-16,0 0 0,0 1 16,22-22-16,-1 0 0,0 0 15,0 0-15,0 0 0,0 0 16,22 0-16,-22 0 0,0-22 0,0 1 0,0 0 15,1 21-15,-1-21 0,0-21 16,0 20-16,0 1 0,0 0 16,-21 0-16,0 0 0,22 0 0,-22-1 0,21 1 15,-21 0-15,0 42 32,0 0-17,0 1-15,0-1 0,-21 0 16,21 0-16,0 21 0,-22-20 0,22-1 15,0 0-15,0 0 0,0 0 0,0 0 16,0 1-16,0-1 16,0 0-16,0-42 47,0 0-47,22-1 15,-1 1-15,0 0 0</inkml:trace>
  <inkml:trace contextRef="#ctx0" brushRef="#br0" timeOffset="94691.89">26437 8424 0,'0'0'0,"0"-21"16,0 42 30,0 1-46,0-1 16,0 0-16,0 21 0,0-21 0,-21 22 16,21-22-16,-21 21 0,21 1 0,0-22 15,-21 21-15,21 0 0,-22-20 16,22-1-16,0 21 0,-21-21 0,21 0 16,0 1-16,0-1 0,0-42 46,0-1-30,21 22-16,1-21 0,-22 0 16</inkml:trace>
  <inkml:trace contextRef="#ctx0" brushRef="#br0" timeOffset="95131.64">26712 8700 0,'21'-22'15,"1"1"-15,-22 0 16,-22 21 0,1 0-1,0 0-15,0 0 0,0 0 0,0 21 16,-1 0-16,1-21 0,0 22 0,0-1 16,0 0-1,21 0-15,0 0 16,0 0-16,21-21 15,0 22-15,0-22 16,0 0-16,1 21 0,-1-21 16,0 21-16,0-21 15,-21 21-15,0 0 0,0 0 16,0 1 0,-21-22-1,0 21-15,0-21 0,-1 0 16,1 0-16,0 0 15,0 0-15,0 0 0,0 0 0,-1 0 16,1 0 15,42 0 1,1-21-32,-1 21 15,0 0-15</inkml:trace>
  <inkml:trace contextRef="#ctx0" brushRef="#br0" timeOffset="95539.4">26966 8911 0,'0'-21'15,"21"21"1,-21-21-16,22 0 0,-1 0 15,0 21-15,-21-22 0,21 1 16,0 21-16,0-21 0,1 0 0,-1 0 16,0 0-16,0-1 15,-21 1-15,21 21 0,-21-21 16,-42 21 0,21 0-1,0 0-15,-22 21 0,22 0 0,-21 1 16,21-1-16,-1 0 0,1 0 0,0 0 15,0 22-15,21-22 0,-21 0 16,21 0-16,0 0 0,0 0 0,0 1 16,21-22-16,0 21 0,21-21 15,-20 21-15,-1-21 0,0 0 16,0 0-16,0 0 0,22 0 0,-22 0 16,0 0-16,0 0 0,-21-21 15,21 21-15,0 0 0,-21-21 16</inkml:trace>
  <inkml:trace contextRef="#ctx0" brushRef="#br0" timeOffset="96674.75">26247 9165 0,'0'0'0,"0"-21"62,21 21-15,0-21-47,0 21 0,0 0 16,0 0-16,1 0 0,-1 0 0,21 0 15,-21-21-15,22 21 0,-1 0 16,0 0-16,1 0 0,-1 0 15,-21 0-15,21 0 0,-20 0 0,-1 0 0,0 0 16,0 0-16,0 0 0,-21-21 16,21 21-1,1 0 563,-1 0-562</inkml:trace>
  <inkml:trace contextRef="#ctx0" brushRef="#br0" timeOffset="102650.66">26797 9186 0,'0'-21'172,"0"42"-94,0 1-62,0-1-16,0 0 15,0 0-15,0 0 16,0 0-16,0 1 0,0 20 16,0-21-16,0 0 0,0 0 15,-21 22-15,21-1 0,0-21 16,-21 22-16,21-1 0,0-21 0,0 21 16,-22 1-16,22-22 0,-21 21 0,0 1 15,21-22-15,-21 21 0,21 0 16,-21-20-16,0 20 0,21-21 0,-22 21 15,1-20-15,21 20 0,0-21 0,-21 21 16,21 1-16,-21-1 0,21-21 16,0 22-16,0-1 0,0 0 0,0 1 15,0-1-15,0-21 0,0 21 0,0 1 16,0-22-16,0 21 16,0 1-16,0-22 0,0 21 0,21-21 15,-21 0-15,0 22 0,0-22 0,0 21 16,0-21-16,0 22 0,21-22 0,-21 21 15,0-21-15,0 22 0,0-1 16,0-21-16,0 22 0,0-1 0,0-21 16,0 21-16,0-20 0,0 20 0,0-21 15,0 0-15,0 0 0,0 1 0,0-1 16,-21 0-16,21 0 0,0 0 16,0 0-16,0 1 31,0-44 0,0 1-15,21 21-16,-21-21 0,21 0 15,-21 0 1,0 0-16,22-1 0,-22 1 16,0 0-16,21 21 0,-21-21 0,0 0 15,0 0-15,0-1 0,0-20 0,0 21 16,0-21-16,0-1 0</inkml:trace>
  <inkml:trace contextRef="#ctx0" brushRef="#br0" timeOffset="103183.36">26691 9165 0,'21'0'0,"-21"21"31,0 1-31,0-1 16,0 0-16,0 0 0,0 0 15,-21 22-15,21-22 0,0 0 16,0 0-16,0 0 0,0 22 0,0-22 15,0 0-15,0 0 0,0 0 16,-21 0-16,21 1 0</inkml:trace>
  <inkml:trace contextRef="#ctx0" brushRef="#br0" timeOffset="105263">24024 11896 0,'0'0'0,"0"-21"0,-21 21 31,0 0 0,21 21-31,-21 0 16,21 21-16,-22-21 0,22 22 16,0-1-16,0 0 0,0 1 15,0-1-15,0 0 0,0 1 0,0 20 16,0-20-16,0-1 0,0 21 0,0-20 16,0 20-16,0-20 0,0 20 15,0 1-15,0-1 0,0 1 0,0-1 16,0-21-16,0 22 0,0-22 0,0 1 15,0-1-15,0 21 0,0-41 16,0 20-16,0 0 0,-21-21 16,21 1-16,0-1 0,0 0 0,0-42 47,0 0-47,0-1 0,0 1 0,0-21 15,0 21-15,0-22 0,0 1 0</inkml:trace>
  <inkml:trace contextRef="#ctx0" brushRef="#br0" timeOffset="106430.78">23939 11938 0,'0'0'0,"0"-21"15,0 0-15,22 0 32,-1 21-32,0 0 0,0 0 0,0 0 15,0 0-15,1 0 0,20 0 0,-21 0 16,21-22-16,1 22 0,20 0 15,-20 0-15,20-21 0,22 21 16,-1 0-16,1 0 0,0-21 0,-1 21 16,22-21-16,-21 21 0,0 0 0,-1 0 15,22 0-15,-21 0 0,-1-21 16,1 21-16,21 0 0,-21 0 0,-1 0 16,-20 0-16,20 0 0,1 0 0,-21 0 15,20 0-15,-20 0 0,20 0 16,-20-21-16,21 21 0,-1 0 0,1 0 15,-22 0-15,22 0 0,0-22 0,-1 22 16,-20 0-16,-1 0 0,1 0 16,-22 0-16,1 0 0,-1 0 15,-21 0-15,0 0 0,0 0 0,1 0 16,-1 0-16,-21 22 109,0-1-109,0 0 16,0 0-16,0 0 16,0 0-16,0 1 0,0-1 0,0 21 15,0-21-15,0 22 0,0-1 16,-21 0-16,21 22 0,0-22 0,0 0 15,-22 22-15,22-22 0,-21 1 16,21 20-16,0-21 0,0 22 0,0-22 16,0 1-16,0 20 0,0 1 0,0-22 15,0 21-15,0-20 0,0-1 16,0 22-16,0-22 0,0 0 0,0 1 16,0-1-16,0 0 0,0 1 0,0-1 15,0 0-15,0-21 0,0 22 16,0-1-16,0 0 0,0-20 15,0 20-15,0-21 0,0 0 0,0 22 16,0-22-16,0 0 0,0 0 16,0 0-16,0 0 0,0 1 15,-21-22-15,21 21 16,-21-21-16,0 0 31,0 0-31,-1 0 0,1 0 16,0 0-16,0 21 0,0-21 0,-22 0 15,22 0-15,-21 0 0,0 0 16,-1 21-16,1-21 0,0 0 0,-1 0 16,-20 0-16,20 21 0,-20-21 15,21 0-15,-22 0 0,1 0 16,-1 0-16,1 0 0,-1 0 0,-21 0 16,1 0-16,-22 0 0,21 0 0,-21 0 15,22 0-15,-22 0 0,21 0 0,1 0 16,-22 0-16,21 0 0,0-21 15,-20 21-15,20-21 0,-21 21 0,21-21 16,-20 0-16,20 21 0,-21-22 0,21 22 16,22-21-16,-22 21 0,22 0 15,-1-21-15,1 21 0,20 0 0,-20 0 16,21 0-16,20-21 0,-20 21 16,21 0-16,0 0 0,21-21 31,0 0-31,0-1 15,21 1-15,0 21 0,0-21 16,0 0-16,1 0 0</inkml:trace>
  <inkml:trace contextRef="#ctx0" brushRef="#br0" timeOffset="107170.87">24426 12383 0,'0'0'0,"0"-22"16,-21 22 0,0 0-16,21 22 0,-21-1 0,21 0 15,0 0-15,-21 0 0,21 22 0,-22-1 16,22 0-16,0 1 0,0-1 15,-21 21-15,0-20 0,21 20 0,-21-20 16,0-1-16,21 0 0,0 1 0,-21-22 16,-1 21-16,22-21 15,-21-21-15,21 21 0,0 1 0,-21-22 16,21-22 0,0 1-16,0 0 15,0 0-15,0-21 0,0 20 0,0-20 16,0 0-16,0-1 0,0 1 0,21 0 15,-21-1-15,21 22 0,-21 0 16,0 0-16,22 21 0,-1 0 16,0 21-16,-21 0 0,0 0 15,0 22-15,21-22 0,-21 21 16,21-21-16,-21 22 0,0-22 0,0 21 16,21-21-16,-21 1 0,22-1 15,-22 0-15,21 0 0,0-21 16,0 0-16,0 21 0,22-21 15,-22 0-15,0 0 0,0-21 0,21 0 16,-20 0-16,-1 0 0,21-1 16,-21-20-16,0 0 0,1-1 0,-22 1 15,0 0-15,21-1 0,-21-20 0,0 21 16,0-1-16,0-20 0,0 20 16,-21 1-16,-1 0 0,1-1 0,0 22 15,0-21-15,0 21 0,-22 0 16,22-1-16,0 22 0,-21 0 0,21 0 15,-22 0-15,22 0 0,-21 0 16,21 0-16,-1 22 0,1-1 16,0 21-16,0-21 0,21 0 0,-21 22 15,21-22-15,0 21 0,0-21 0,0 1 16,0 20-16,0-21 0,21 0 16,0 0-16,0 1 0,0-1 0,22-21 15,-22 21-15,21 0 0,-21-21 0,22 0 16,-22 0-16,21 0 0,1 0 15,-22 0-15,21 0 0,-21-21 0</inkml:trace>
  <inkml:trace contextRef="#ctx0" brushRef="#br0" timeOffset="107544.66">24934 12700 0,'0'21'0,"0"22"16,0-22-16,21-21 0,-21 21 15,22-21-15,-1 0 16,0 0-16,0 0 0,0 0 0,0 0 16,1 0-16,-1-21 0,0 0 15,0-1-15,-21 1 0,21 21 0,-21-21 16,21 0-16,-21 0 0,0 0 16,0-1-16,-21 22 15,0 0-15,0 0 16,0 0-16,0 0 0,-1 0 0,-20 0 15,21 22-15,0-1 0,0 0 16,-1 0-16,22 0 0,-21 0 0,21 22 16,0-22-16,0 21 0,0-21 0,0 1 15,0-1-15,0 0 0,0 0 16,21 0-16,-21 0 0,22 1 0,-1-22 16,0 0-16,0 21 0,0-21 0,22 0 15,-22 0-15,0 0 0,21 0 16,-21-21-16,22-1 0,-22 1 0,0 0 15,21-21-15,1 21 0</inkml:trace>
  <inkml:trace contextRef="#ctx0" brushRef="#br0" timeOffset="108059.38">25633 12298 0,'0'-21'0,"0"42"0,0-63 0,-21 42 31,21 21-16,-22 0-15,22 21 0,-21-21 0,21 22 16,0-1-16,0 0 0,-21 22 16,0-22-16,0 22 0,21-1 15,-21 22-15,-1-22 0,1 1 0,0 21 16,0-22-16,0 1 0,0 20 0,-1-20 16,1-1-16,0 22 0,0-22 15,21 22-15,-21-21 0,21 20 0,-21-20 16,21-1-16,0 1 0,0-22 0,0 0 15,0 22-15,0-22 0,0-21 16,0 22-16,21-22 0,0 0 0,-21 0 16,21 0-16,0-21 0,0 0 0,22 0 15,-22 0-15,21-21 0,-21 21 0,22-21 16,-1 0-16,-21 0 0,22-22 16,-22 22-16,21-21 0,-21 21 15,0-22-15,1 1 0,-22 0 0,0-1 16,0-20-16,0 21 0,0-22 0,-22 22 15,1-22-15,-21 1 0,21 20 16,-22-20-16,22 21 0,-21-1 0,0 1 16,-1 0-16,22-1 0,0 22 0,-21-21 15,20 21-15,22-1 16,-21 1-16,21 0 16,0 0-16,21 0 15,1 21-15,-1 0 0,0-21 16,21 21-16,1-22 0,-1 1 15,0 21-15,1-21 0,-1 0 0,0 0 16,1 0-16,-1-1 0</inkml:trace>
  <inkml:trace contextRef="#ctx0" brushRef="#br0" timeOffset="109395.12">26014 12573 0,'0'-21'0,"0"42"0,0-63 15,-21 42-15,-1 0 0,1-21 16,0 21-16,0 0 15,0 0-15,0 0 0,-1 0 0,1 21 16,-21-21-16,21 21 0,0 0 0,-1 21 16,1-20-16,21-1 15,0 21-15,-21-21 0,21 22 0,0-22 16,0 0-16,0 0 0,0 0 0,0 0 16,0 1-16,21-22 15,0 0-15,1 0 0,-1 0 16,0 0-16,0-22 0,0 22 15,0-21-15,1 0 0,-1 0 0,-21-21 16,21 20-16,0 1 0,-21 0 0,21 0 16,-21 0-16,0 0 0,0-1 15,0 44 17,0-1-17,0 0-15,0 0 0,0 0 16,0 0-16,0 1 0,0-1 0,0 0 15,0 0-15,21 0 16,1 0-16,-1-21 0,0 0 16,0 0-16,0 0 0,0 0 15,1-21-15,-1 21 16,-21-21-16,21 0 0,-21 0 0,21 0 16,-21-1-16,0-20 0,0 21 0,0 0 15,21 0-15,-21-1 16,0 1-16,0 0 0,0 0 15,0 42 1,0 0-16,0 0 16,0 1-16,0-1 0,0 21 15,0-21-15,0 0 0,0 1 0,0-1 16,0 0-16,0 0 0,0 0 16,0 0-16,21-21 15,1 0-15,-1 0 16,-21-21-16,21 0 0,0 0 15,-21 0-15,0 0 0,21-1 16,-21-20-16,21 21 0,-21 0 16,0 0-16,0-1 0,0 1 15,22 21-15,-22-21 16,0 42 0,0 0-1,0 1-15,0-1 16,0 0-16,0 0 0,0 0 0,0 0 15,0 1-15,0 20 0,0-21 0,0 0 16,0 0-16,0 1 16,0-1-16,21-21 0,0 0 15,0 0-15,0 0 0,0 0 16,1 0-16,-1-21 0,0-1 16,0-20-16,0 21 15,0 0-15,1-22 0,-1 1 0,0 0 16,0-1-16,0 1 0,0 0 0,1-1 15,-1 1-15,0 0 0,-21 21 16,0-22-16,21 22 0,-21 0 0,0 0 16,0 0-16,-21 21 15,0 0 1,21 21-16,-21-21 0,-1 21 0,22 0 16,-21 0-16,21 0 0,0 22 0,0-22 15,0 0-15,0 21 0,0-20 16,0-1-16,0 21 0,0-21 0,0 0 15,0 22-15,0-22 0,0 0 16,0 21-16,0-20 0,21-22 16,-21 21-16,22 0 0,-1-21 0,0 0 15,0 0-15,0 0 0,0 0 0,22 0 16,-22 0-16,0-21 0,0 0 16,0-1-16,22 1 0,-22-21 0,0 21 15,0-22-15,0 22 0,-21-21 16,22 0-16,-1-1 0,0 1 0,-21 0 15,21-1-15,-21 1 0,21 0 0,-21-1 16,0 22-16,0 0 0,0 0 0,0 0 16,0 42 15,0 0-31,-21 21 0,0-21 16,21 22-16,-21-1 0,21-21 15,0 22-15,-21-1 0,21-21 0,-22 21 16,22 1-16,0-22 0,0 0 0,0 21 15,0-20-15,0-1 0,0 0 16,0 0-16,0 0 0,22 0 16,-1-21-16,0 0 0,0 0 15,0 0-15,0 0 16,1 0-16,-1-21 0,0 0 16,0 0-16,-21 0 0,21 0 15,0-1-15,-21 1 16,0 0-16</inkml:trace>
  <inkml:trace contextRef="#ctx0" brushRef="#br0" timeOffset="109603">27051 12404 0,'0'0'0,"-21"0"16,21-21 0,21 21-1,0 0-15,21-22 0,-20 22 16,-1 0-16,21 0 0,0 0 15,-20 0-15,-1 0 0,21 0 0,-21 0 0,0 0 16,-42 0 31,0 0-47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9T13:47:03.4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11769 5567 0,'21'0'47,"0"0"-47,-21-21 16,21 21-1,0-21-15,-21-1 0,0 1 16,0 0-1,0 0-15,0 0 16,0 0 0,-21 21-16,21-22 0,-21 22 15,0 0-15,0 0 0,-1 0 16,1 0-16,0 22 16,0-22-16,21 21 0,-21-21 0,0 21 15,-1 0-15,1 0 0,21 0 0,-21 1 16,0-1-16,21 0 15,-21 0-15,21 0 0,0 0 16,0 1-16,0-1 16,0 0-1,21-21-15,0 0 16,0 0-16,0 0 0,1 0 16,-1-21-16,0 0 0,0-1 15,0 22-15,-21-21 0,21 0 0,1 0 16,-22 0-16,21 0 0,-21-1 15,0 1-15,0 0 0,21 21 0,-21-21 16,0 0-16,0 42 31,0 0-15,0 0-16,0 0 16,0 1-16,0-1 0,0 0 0,0 0 15,0 0-15,0 0 0,0 1 16,0-1-16,0 0 15,21-21 17,0 0-32,0 0 0,1 0 15</inkml:trace>
  <inkml:trace contextRef="#ctx0" brushRef="#br0" timeOffset="457.22">12192 5440 0,'21'-21'15,"-42"21"17,0 0-32,0 0 0,-1 0 15,1 0-15,21 21 0,-21 0 16,0-21-16,0 21 0,21 0 15,-21 1 1,21-1-16,0 0 16,0 0-1,21-21-15,0 0 0,0 21 16,0-21-16,0 0 16,1 0-16,-22 21 0,21-21 0,0 0 15,-21 22 1,0-1-1,-21-21-15,0 0 16,-1 0-16,1 0 0,0 0 0,0 21 16,0-21-16,0 0 0,-1 0 15,1 0-15,0 0 16,42 0 31,0-21-32,1 21-15,-22-21 0,21 21 0</inkml:trace>
  <inkml:trace contextRef="#ctx0" brushRef="#br0" timeOffset="856.96">12425 5588 0,'21'0'15,"-21"-21"-15,21 21 0,-21-21 16,21 21-16,0-21 16,-21-1-16,0 1 15,0 0 1,0 0-1,-21 21 17,0 0-32,0 21 0,21 0 0,-21 0 15,21 1-15,-21-1 16,21 0-16,0 0 0,0 0 16,0 0-16,0 1 0,21-22 15,0 0-15,0 0 16,0 0-16,0 0 15,1 0-15,-1 0 0,0 0 16,0 0-16,-21-22 0,21 22 0,-21-21 16,0 0-16</inkml:trace>
  <inkml:trace contextRef="#ctx0" brushRef="#br0" timeOffset="2181.36">18838 7811 0,'21'0'0,"-21"-22"16,22 22-16,-22-21 15,21 21 1,-21-21-16,0 0 0,0 0 15,0 0 1,-21 21-16,-1 0 16,1 0-16,0 0 15,0 0-15,0 0 0,0 0 16,-1 21-16,1-21 0,0 21 0,0 0 16,0 0-16,0 0 0,21 1 15,0-1-15,0 0 16,21-21 15,0 0-31,0 0 16,0 0-16,0 0 0,1-21 15,-1 21-15,-21-21 0,21-1 0,0 22 16,0-21-16,-21 0 0,0 0 0,21 0 16,1 21-16,-22-21 0,0-1 15,21 22 1,-21 22-1,0-1 1,0 0-16,0 0 0,0 0 16,0 0-16,0 1 15,0-1-15,0 0 0,0 0 16,0 0-16,0-42 31,21 21-15</inkml:trace>
  <inkml:trace contextRef="#ctx0" brushRef="#br0" timeOffset="2553.58">19240 7641 0,'0'0'0,"-21"0"31,0 0-31,0 0 15,0 0-15,0 21 0,-1-21 16,1 22-16,0-22 0,21 21 0,0 0 16,-21-21-16,21 21 0,0 0 31,21 0-15,0-21-16,0 0 15,-21 22-15,22-22 0,-1 21 0,0-21 16,-21 21-1,-21-21 17,0 0-32,-1 0 15,1 0-15,0 0 0,21 21 0,-21-21 16,0 0 0,42 0-1,0 0 1</inkml:trace>
  <inkml:trace contextRef="#ctx0" brushRef="#br0" timeOffset="2880.39">19431 7768 0,'0'-21'31,"21"21"-31,0 0 0,-21-21 15,21 21-15,1 0 0,-1 0 16,-21-21-16,21 0 0,0 21 16,-21-22-1,-21 22 1,0 0-16,0 22 16,-22-1-16,43 0 0,-21-21 15,0 21-15,21 0 0,-21 0 16,21 1-16,0-1 15,0 0-15,21-21 0,0 0 16,0 21-16,0-21 0,1 0 0,-1 0 16,21 0-16,-21 0 0,0 0 0,22-21 15,-22 0-15,21 21 0,-21-21 16</inkml:trace>
  <inkml:trace contextRef="#ctx0" brushRef="#br0" timeOffset="3937.3">23558 10033 0,'0'0'0,"22"0"31,-1 0-15,0 0-16,-21-21 0,21 21 15,-21-21-15,21 0 16,-21-1-16,0 1 15,0 0-15,0 0 0,0 0 16,-21 21 0,0 0-16,0 0 15,0 0-15,-1 0 0,1 21 0,21 0 16,-21-21-16,0 21 0,0 0 0,21 1 16,0-1-16,-21 0 0,21 0 15,0 0 1,21-21 15,0 0-31,0 0 16,0 0-16,0 0 0,1-21 15,-1 0-15,0 0 0,-21 0 16,21-1-16,-21 1 16,21 21-16,-21-21 0,0 0 0,21 21 31,-21 21-16,22 0-15,-22 0 16,0 1-16,0-1 0,0 0 0,0 0 16,0 0-16,0 0 0,0 1 15,21-22-15,-21 21 16,21-21-16,0 0 16,0 0-16,0 0 0,1-21 15,-1 21-15,-21-22 16,21 1-16,0 0 0</inkml:trace>
  <inkml:trace contextRef="#ctx0" brushRef="#br0" timeOffset="4313.08">24130 9821 0,'0'0'0,"21"-21"16,-42 21 15,0 0-31,0 0 16,-1 21-16,1 1 0,0-22 15,0 21-15,0 0 16,21 0-16,-21-21 0,21 21 0,0 0 16,0 1-16,0-1 15,21-21-15,0 21 16,0-21-16,0 0 0,0 21 16,1-21-16,-1 0 0,0 0 15,0 0-15,0 0 0,-21 21 0,21-21 16,-42 0-1,0 21 1,0-21-16,0 0 0,0 0 16,-1 0-16,1 0 0,0 0 15,0 0-15,0 0 16,42 0 15,0 0-31,0 0 16,0-21-16</inkml:trace>
  <inkml:trace contextRef="#ctx0" brushRef="#br0" timeOffset="4648.89">24469 9970 0,'21'0'15,"0"0"-15,0-22 16,0 22-16,0-21 0,1 0 15,-1 21-15,0-21 0,0 0 16,-21 0-16,0-1 16,-21 22-1,0 0-15,0 0 16,-22 22-16,43-1 0,-21 0 16,0-21-16,0 21 0,0 0 15,21 22-15,0-22 0,0 0 16,0 0-16,0 0 0,0 0 15,21-21-15,0 22 16,0-22-16,0 0 0,0 0 0,22 0 16,-22 0-16,21 0 0,1 0 15,-22 0-15,21-22 0,-21 22 0,0-21 16,22 0-16,-43 0 0,21 21 0</inkml:trace>
  <inkml:trace contextRef="#ctx0" brushRef="#br0" timeOffset="15174.99">4191 13526 0,'0'0'0,"0"-22"16,0 1-16,0 0 15,0 0-15,0 0 0,0 0 0,0-1 16,0 1-16,0 42 31,0 22-15,0-22-16,0 21 16,0-21-16,0 43 0,0-22 0,0 22 15,0-22-15,0 22 0,0-22 0,0 21 16,0 1-16,0-22 15,0 1-15,0-1 0,0 0 0,0 1 16,0-1-16,0 0 0,0-21 0,0 1 16,0-1-16,0 0 0,0 0 15,0-42 1,0 0 0,0 0-16,0-22 0,0 1 15,21 21-15,0-22 0</inkml:trace>
  <inkml:trace contextRef="#ctx0" brushRef="#br0" timeOffset="15429.45">4530 13356 0,'0'21'0,"0"-42"0,0 0 16,0 42 15,21 22-31,-21-22 0,21 21 16,-21 0-16,0 1 0,21 20 0,-21-20 15,21 20-15,-21-21 0,0 22 16,0-22-16,0 1 0,0-1 0,0 0 16,0 1-16,0-22 0,0 21 15,0-21-15,0 0 0,0 1 16,0-1-16,-21 0 0,0-21 0,0 0 16,0 0-1,-1 0-15,1-21 16</inkml:trace>
  <inkml:trace contextRef="#ctx0" brushRef="#br0" timeOffset="15916.42">4127 14012 0,'0'0'0,"22"0"16,-1 0-16,0-21 15,0 21-15,21 0 0,-20-21 16,20 0-16,21 21 0,-20-21 0,-1 0 15,22 21-15,-22-22 0,21 1 16,1 21-16,-22-21 0,1 0 0,-1 21 16,0 0-16,-21-21 0,1 21 0,-1 0 15,0 0-15,-21 21 16,0 0 0,0 0-16,-21 0 0,0 22 0,21-22 15,-22 0-15,1 21 0,21-20 16,0 20-16,0-21 0,-21 0 15,21 0-15,0 1 0,0-1 0,0 0 0,0 0 16,21 0-16,0-21 16,1 0-16,-1 0 0,0 0 15,0 0-15,0 0 0,22-21 0,-22 21 16,0-21-16,21 0 0,-21 0 16,1-1-16,-1 1 0,-21 0 0,0 0 15,0-21-15,0 20 0,0 1 0,0-21 16,-21 21-16,-1 0 0,-20-1 15,21 1-15,0 0 0,0 21 0,-22 0 16,22 0-16,0 0 0,0 0 0,0 21 16,-1 0-16,22 1 0,-21-1 15,21 0-15,-21 0 16,21 0-16,0 0 0,0 1 0,21-22 16,0 0-16,1 0 0,-1 0 15</inkml:trace>
  <inkml:trace contextRef="#ctx0" brushRef="#br0" timeOffset="16208.26">5524 13441 0,'0'-21'16,"0"42"-16,0-63 0,0 20 0,0 1 0,0 42 46,0 1-46,-21 20 0,0 0 0,21 1 16,-21-1-16,21 21 0,-21-20 0,0 20 16,21-20-16,0 20 0,-22-21 15,22 1-15,-21-1 0,21 0 0,0 1 16,0-22-16,0 0 0,0 21 0,0-20 16,0-1-16,0 0 15,21-21-15,1 0 0,-1 0 16,0 0-16,-21-21 15,21 0-15,-21-1 0,0 1 0</inkml:trace>
  <inkml:trace contextRef="#ctx0" brushRef="#br0" timeOffset="16391.49">5270 13907 0,'22'0'31,"-1"0"-15,0 0-16,0-22 0,21 22 0,-20 0 16,-1-21-16,0 21 0,21-21 0,-21 21 15,1-21-15,20 0 0,-21 0 16,0 21-16</inkml:trace>
  <inkml:trace contextRef="#ctx0" brushRef="#br0" timeOffset="17050.11">5821 13907 0,'0'0'0,"0"21"15,0 21 1,21-42-16,0 0 16,0 0-16,0 0 0,1 0 15,-1 0-15,0-21 0,-21 0 16,21 21-16,0-21 0,0-1 15,-21 1-15,0 0 0,22 21 0,-22-21 16,0 0-16,0 0 0,0-1 16,-22 22-1,1 0-15,0 0 16,0 0-16,0 0 0,0 22 0,-1-1 16,1 0-16,0 0 0,0 0 15,21 22-15,0-22 0,-21 0 16,21 0-16,-21 21 0,21-20 0,0-1 0,0 0 15,0 0-15,0 0 0,21 0 16,0 1-16,0-1 16,0 0-16,0-21 0,1 0 0,-1 0 15,0 0-15,0 0 0,0 0 0,0 0 16,22 0-16,-22 0 0,21-21 16,-21 0-16,22-1 0,-22 1 0,21 0 15,-21 0-15,22-21 0,-22 20 16,42-62-16,-41 41 0,-1 1 15,0-21-15,0 20 0,0-20 0,-21 20 16,0-20-16,21 21 0,-21-1 0,22 1 16,-22 0-16,0 20 0,0-20 0,0 21 15,0 0-15,0 0 16,-22 21-16,1 0 16,0 21-16,0 0 0,0 0 15,21 21-15,-21 1 0,-1-1 16,1 0-16,0 22 0,21-1 0,0-20 15,-21 20-15,21-20 0,0-1 0,0 0 16,0 1-16,0-1 0,0-21 16,0 21-16,21-20 0,0-1 0,0 0 15,-21 0-15,22 0 0,-1-21 0,0 21 16,0-21-16,0 0 0,0 0 0,22 0 16,-22 0-16,0 0 0,21 0 15,-20-21-15,20 21 0</inkml:trace>
  <inkml:trace contextRef="#ctx0" brushRef="#br0" timeOffset="17832.66">7937 13843 0,'0'0'0,"-21"0"0,0 0 15,0 0-15,21 21 31,21 0-31,0-21 16,0 0-16,22 22 0,-1-22 0,0 0 16,1 0-16,20 21 0,-20-21 15,20 0-15,1 0 0,-1 0 0,22 0 16,-22 0-16,22 0 0,-22 0 0,22 0 16,-21 0-16,-22-21 0,21 21 15,-20 0-15,-22 0 0,0-22 16,0 22-16,-21-21 0,0 0 15,-21 21-15,0-21 0,0 21 0,0-21 16,-22 21-16,1-21 0,0 21 16,-1-22-16,1 22 0,21 0 0,-22-21 15,22 21-15,0 0 0,0 0 0,0 0 16,21-21-16,21 21 31,0 21-15,0-21-16,0 21 0,1-21 15,20 22-15,-21-1 0,0-21 0,0 21 16,1-21-16,-1 21 0,0 0 16,-21 0-16,0 1 0,0-1 15,0 0-15,0 0 0,-21 0 16,0 0-16,-22 1 0,22-1 0,-21 0 16,21 0-16,-22 0 0,1 22 15,21-43-15,-22 21 0,43 0 16,-21 0-16</inkml:trace>
  <inkml:trace contextRef="#ctx0" brushRef="#br0" timeOffset="18500.68">10223 12869 0,'0'-21'0,"0"0"31,-21 21-31,0 0 16,0 21-16,0-21 0,0 21 15,21 1-15,-22 20 0,1-21 0,0 21 16,0 1-16,0-1 0,0 0 16,21 1-16,-22 20 0,22 1 0,-21-1 15,21 1-15,-21-1 0,21 22 0,0-22 16,0 22-16,0 0 0,0-1 0,0-20 15,-21 21-15,21-1 0,0 22 16,-21-21-16,21 21 0,0-22 0,0 22 16,0-21-16,-21 21 0,-1-22 0,22 22 15,-21-21-15,21-1 0,0 22 16,-21-21-16,21 0 0,-21-1 0,21 1 16,0 0-16,0-1 0,0-20 0,0 20 15,0-20-15,-21 21 0,21-22 16,-21 1-16,21-1 0,-22-21 0,22 22 15,0-22-15,-21 1 0,21-1 0,-21-21 16,21 0-16,-21 0 0,21 1 0,0-44 31,0 1-31,0-21 0</inkml:trace>
  <inkml:trace contextRef="#ctx0" brushRef="#br0" timeOffset="19868.87">10075 12954 0,'0'-21'16,"0"0"-1,21 21-15,1 0 0,-1 0 16,21 0-16,-21-21 0,22 21 16,-1 0-16,0 0 0,1-22 0,-1 22 15,21-21-15,-20 21 0,20 0 16,1-21-16,-1 0 0,1 21 0,20 0 16,-20-21-16,-1 21 0,22 0 15,-21-21-15,-1 21 0,22 0 0,-22-22 16,1 22-16,-1 0 0,22-21 0,0 0 15,-1 21-15,1 0 0,0 0 0,20-21 16,-20 21-16,21 0 0,0 0 0,0 0 16,-22 0-16,22 0 0,-21 0 15,-1 0-15,1 0 0,0-21 16,-22 21-16,22 0 0,-22 0 0,22 0 0,-21 0 16,41 0-16,-41-21 0,-22 21 15,22 0-15,-22 0 16,0 0-16,-20 0 0,20-22 0,-21 22 15,0 0-15,22 0 0,-22 0 16,0 0-16,-21 22 31,0-1-15,0 0-16,0 0 0,0 0 0,0 0 16,0 1-16,0 20 0,0-21 0,0 21 15,-21 1-15,21-22 0,0 21 0,-21 1 16,21-1-16,0 0 0,0 1 15,0-1-15,-22 0 0,22 1 0,-21 20 16,21-21-16,0 22 0,0-22 16,-21 22-16,21-1 0,0 1 0,-21-22 15,21 22-15,0-1 0,0 1 0,0-1 16,0 1-16,0-1 0,0 1 16,0-1-16,0 1 0,0 20 0,0-20 15,0-1-15,0 1 0,0 20 0,0-20 16,0-1-16,0 1 0,0-1 0,0 1 15,0-1-15,0 1 0,0-1 16,0 1-16,0-1 0,0 1 0,0-1 16,0-20-16,0 20 0,0-20 0,0 20 15,0-21-15,0 22 0,0-22 0,0 1 16,0 20-16,0-21 0,-21 1 16,21-1-16,-21 0 0,21 22 15,0-22-15,0 1 0,-22-22 0,1 21 16,21 0-16,-21-20 0,21 20 0,-21-21 15,21 21-15,0-20 0,0-1 0,-21 21 16,21-21-16,0 0 0,0 1 16,-21-1-16,21 0 0,0 0 0,0 0 15,0 0-15,0 1 0,0-1 0,0 0 16,0 0-16,0 0 16,-22-21-16,1 0 15,0 0 1,0 21-16,0-21 15,0 0-15,-1 0 0,1 0 16,0 0-16,-21 0 0,21 0 0,-22 0 16,1 0-16,0 0 0,-1 0 0,1 0 15,-22 0-15,1 0 0,21 0 0,-22 0 16,1 0-16,-1 0 0,1 0 16,-1 0-16,-21 0 0,22 0 0,-22 0 15,1 0-15,-1 0 0,0 0 0,1 0 16,-1 0-16,0 0 0,1 0 0,-1 0 15,0 0-15,1 0 0,-1 0 16,-21 0-16,21 0 0,-20 0 0,-1 0 16,21-21-16,-21 21 0,0-21 15,22 21-15,-1 0 0,-21 0 0,22-21 16,-1 21-16,0 0 0,1 0 16,-1-21-16,0 21 0,1 0 0,20 0 15,-21 0-15,22 0 0,-1 0 0,1 0 16,-1 0-16,22 0 0,0 0 0,-1 0 15,1 0-15,0 0 0,21 0 16,-1 0-16,1 0 0,21-21 16,0-1-1,0 1-15</inkml:trace>
  <inkml:trace contextRef="#ctx0" brushRef="#br0" timeOffset="20569.47">10245 13356 0,'-22'0'0,"44"0"0,-65 0 15,22 0-15,0 0 0,42 0 32,0 0-17,0 0-15,22 0 0,-1 0 16,0 0-16,22 0 0,-22 0 16,22 0-16,20 0 0,1-21 0,0 21 15,-1 0-15,22 0 0,0 0 0,0 0 16,-21-21-16,20 21 0,1 0 0,0 0 15,0 0-15,-21 0 0,-1 0 16,1 0-16,0 0 0,-22 0 0,-21 0 16,1 0-16,-1 0 0,-21 0 0,0 0 15,1 0-15,-44 0 32,-20 0-32,21 0 0,-21 0 15,20 0-15,-20 0 0,0 0 16,-1 0-16,1 21 0,-21 0 0,20-21 15</inkml:trace>
  <inkml:trace contextRef="#ctx0" brushRef="#br0" timeOffset="20992.37">10245 13970 0,'0'0'0,"-22"0"16,44 0 15,-1 0-31,0 0 16,0 0-16,21 0 15,-20 0-15,20 0 0,0 0 0,1-21 16,-1 21-16,21 0 0,1 0 0,21 0 16,-1 0-16,1 0 0,0-21 15,20 21-15,-20 0 0,0 0 16,-1 0-16,1 0 0,0 0 0,-1 0 16,-20 0-16,-1 0 0,1 0 0,-22 0 15,1 0-15,-1 0 0,-21 0 0,0 0 16,0 21-16,1-21 0,-1 0 15,-42 0 1,-1 0 0,1 0-16,-21 0 0,21 21 0</inkml:trace>
  <inkml:trace contextRef="#ctx0" brushRef="#br0" timeOffset="21393.16">10372 14520 0,'0'0'16,"-43"22"-1,22-22-15,42 0 31,0 0-31,1 0 0,20 0 0,-21 0 16,21 0-16,1 0 16,20 0-16,-20 0 0,20 0 0,22 0 15,-22 0-15,22-22 0,0 22 0,-1 0 16,1 0-16,0-21 0,-22 21 0,22-21 16,-1 21-16,-20 0 0,-1 0 15,-20 0-15,-1 0 0,0 0 0,1 0 16,-1 0-16,-21 0 0,0 0 0,1 0 15,-1 0-15,0 0 0,-42 0 47,0 0-31,-1 0-16,1 0 0</inkml:trace>
  <inkml:trace contextRef="#ctx0" brushRef="#br0" timeOffset="21801.21">10223 15198 0,'0'0'16,"22"0"-16,-1 0 15,0 0-15,0 0 0,0 0 0,22 0 16,-1 0-16,0-21 0,1 21 16,20 0-16,1 0 0,84 0 15,-85-22-15,22 22 0,0 0 0,-1 0 16,1 0-16,0 0 0,-22-21 15,22 21-15,-1 0 0,-20 0 0,21 0 0,-22 0 16,1 0-16,-1 0 16,-21 0-16,22 0 0,-22 0 0,-21 0 15,22 0-15,-22 0 0,0 0 0,0 0 16,-63 0 15,21 0-31,0 0 0</inkml:trace>
  <inkml:trace contextRef="#ctx0" brushRef="#br0" timeOffset="22198.81">10245 15727 0,'0'0'0,"-22"0"16,22 21-1,22-21 1,-1 0-16,0 0 0,0 0 0,21 0 16,1 0-16,-1 0 0,22 0 0,-22 0 15,21 0-15,1 0 0,21-21 16,-22 21-16,22 0 0,-1 0 0,-20 0 15,21-21-15,-1 21 0,1 0 16,-22 0-16,22 0 0,-21 0 0,-22 0 16,21 0-16,-20 0 0,-1 0 0,0 0 15,-20 0-15,-1 0 0,0 0 0,-21 21 16,21-21-16,-21 21 16,-21-21 15,0 0-31,0 0 0,-1 21 0,1-21 0,0 0 15</inkml:trace>
  <inkml:trace contextRef="#ctx0" brushRef="#br0" timeOffset="22567.6">10308 16320 0,'0'0'16,"-21"0"-16,0 0 16,0 21-16,-1-21 0,44 0 31,20 21-31,-21-21 0,21 0 16,1 0-16,-1 0 0,22 0 15,-1 0-15,1 0 0,20 0 16,1 0-16,0 0 0,-1-21 0,1 21 15,0 0-15,-22 0 0,22-21 0,-22 21 16,22 0-16,-22 0 0,-20 0 0,20 0 16,-20 0-16,-1 0 0,-21 0 0,0 0 15,22 0-15,-22 0 0,0 0 16,0 0 0,0-22 15,-21 1-31,0 0 0</inkml:trace>
  <inkml:trace contextRef="#ctx0" brushRef="#br0" timeOffset="23898.32">12361 13801 0,'0'0'0,"0"-21"62,0 42-15,0 0-31,0 0-1,0 0 17,0 0-17,0 1 1,0-1-16,0 0 16,21 0-16,-21 0 15,0 0-15,0 1 16,22-22-16,-22 21 0,21 0 15,-21 0-15,0 0 32,21-21-32,0 0 0,-21 21 15,21-21-15,0 0 16,1 0-16,-1 0 0,0 0 16,0 0-16,0-21 0,0 21 15,1-21-15,20 0 0,-21 21 16,21-21-16,-20 0 0,20-1 0,0 1 15,22-21-15,-22 21 0,22 0 0,-22-1 16,0-20-16,22 21 0,-22 0 16,0 21-16,1-21 0,-22-1 0,0 22 15,21 0-15,-20 0 16,-1 0-16</inkml:trace>
  <inkml:trace contextRef="#ctx0" brushRef="#br0" timeOffset="24814.62">12361 15409 0,'0'22'16,"0"-1"0,0 0-16,0 0 0,0 0 15,0 0-15,0 1 0,0-1 0,21 0 16,-21 0-16,0 0 0,22 0 0,-22 1 15,0-1-15,21 0 16,-21 0-16,21-21 0,0 0 16,0 0-16,0 0 0,1 0 15,-1 0-15,0 0 0,21-21 0,1 21 16,-1-21-16,21 0 0,-20-1 0,20 1 16,1 0-16,20 21 0,-20-21 0,-1 0 15,22 0-15,-21-1 0,-1 1 16,-21 0-16,22 21 0</inkml:trace>
  <inkml:trace contextRef="#ctx0" brushRef="#br0" timeOffset="25412.31">12361 16404 0,'0'21'0,"0"1"15,-21-22-15,21 21 0,0 0 0,0 0 16,0 0-16,0 0 16,0 1-16,-21-1 0,21 0 0,0 0 15,0 0-15,0 0 0,0 1 0,0-1 16,0 0-16,21-21 0,0 0 15,22 0-15,-22 0 16,0-21-16,21 0 0,1 21 0,-1-22 16,-21 1-16,43 0 0,-22 0 15,0 0-15,22 0 0,-22-1 0,0 1 16,22 0-16,-22-21 0,22 21 0,-22-1 16,22 1-16,-22 21 0,0-21 15</inkml:trace>
  <inkml:trace contextRef="#ctx0" brushRef="#br0" timeOffset="119616.94">15515 15198 0,'21'-21'16,"0"21"-16,-21 21 31,0 0-31,0 0 15,0 0-15,0 0 0,0 22 0,0-1 16,0 0-16,0 1 0,0-1 0,0 0 16,0 1-16,0-1 0,0 0 15,0 1-15,0-1 0,0 0 0,0 1 16,-21-1-16,21-21 0,-21 22 0,21-1 16,-21-21-16,21 21 0,-21-20 0,21-1 15,0 0-15,0 0 16,0-42 15,0 0-31,0 0 0,0-1 16,0-20-16,0 21 0,21-21 15</inkml:trace>
  <inkml:trace contextRef="#ctx0" brushRef="#br0" timeOffset="119972.25">15367 15304 0,'0'-22'0,"0"44"0,-21-65 0,21 22 15,0 0-15,0 0 0,21 0 16,0-1-16,0 22 16,0-21-16,22 21 0,-22 0 0,21 0 15,1-21-15,-22 21 0,21 0 0,0 0 16,1 0-16,-1 0 0,-21 21 15,22-21-15,-22 21 0,0 22 0,0-22 16,-21 0-16,0 21 0,0-20 0,0 20 16,0-21-16,-21 21 0,0-20 15,0 20-15,-1-21 0,-20 0 0,21 0 16,0 1-16,0-1 0,-22 0 16,22 0-16,21 0 0,-21-21 0,0 21 15,0-21-15,21 22 16,0-1-16,21-21 31,0 0-31,0 0 0</inkml:trace>
  <inkml:trace contextRef="#ctx0" brushRef="#br0" timeOffset="120244.56">16023 15600 0,'0'21'16,"0"0"0,0 0-16,0 1 15,0-1-15,0 0 0,-21 0 0,21 0 16,0 0-16,0 22 0,0-22 0,0 0 16,0 0-16,-21 0 0,21 1 0,0-1 15,0 0-15,-21 0 0,21 0 16,0 0-16,0-42 31,21 0-15,-21 0-16,21 0 0,-21 0 15</inkml:trace>
  <inkml:trace contextRef="#ctx0" brushRef="#br0" timeOffset="120528.63">16171 15473 0,'0'0'0,"-21"0"15,0 0-15,0 0 16,0 0 0,21 21-16,21-21 47,0 0-47,0 0 0,0 0 0,-21-21 15,0 0-15,0 0 31,-21 21-15,0 0 0,0 21-16,21 0 15,0 0-15,21 0 32,0-21-32</inkml:trace>
  <inkml:trace contextRef="#ctx0" brushRef="#br0" timeOffset="121116.8">16446 15600 0,'-21'0'0,"0"0"16,21 21-16,0 0 15,21-21 1,0 0-16,1 0 0,-1 0 15,0 0-15,0 0 0,0 0 0,0 0 16,22 0-16,-22 0 0,0 0 0,0 0 16,0 0-16,22-21 0,-22 21 15,0-21-15,0 0 16,0 21-16,-21-21 16,-21 42-1,0 0 1,0-21-16,0 21 0,21 0 0,-21 0 15,-1 1-15,1-1 0,0 0 0,0 21 16,0-21-16,0 22 0,-1-22 0,-20 0 16,21 21-16,0-20 0,0-1 15,-1 0-15,22 0 0,-21 0 16,0 0-16,0-21 16,42-21 15,0 21-31,0-21 0,1 0 0,-1 0 15,-21 0-15,21 21 0,0-22 0,0 22 16,0 0-16,1 0 16,-1 0-1,-21 22-15,21-1 0,-21 0 16,21 0-16,-21 0 0,21-21 16,-21 21-16,21-21 0,1 22 15,-1-22-15,0 0 16,0 0-16,0 0 15,0 0-15,1 0 0,-1 0 0,0 0 16,0-22-16,0 22 0,-21-21 16,21 0-16,1 0 0,-1 0 15</inkml:trace>
  <inkml:trace contextRef="#ctx0" brushRef="#br0" timeOffset="121664.5">17145 15642 0,'-21'0'15,"0"0"-15,42 0 47,0 0-47,0 0 0,0-21 0,22 21 16,-22 0-16,0 0 0,21-21 16,-21 21-16,1 0 0,20 0 0,-21-21 15,0 21-15,0 0 16,-42 0 15,0 21-31,0 0 0,21 0 16,-21 0-16,0 1 0,-1-1 0,1 0 15,0 0-15,0 21 0,0-20 16,0-1-16,-1 0 0,1 0 0,0 0 16,0 0-16,0 1 0,0-1 15,-1 0-15,22 0 16,-21-21-16,21-21 31,21 0-31,1 0 16,-1-1-16,0 22 0,0 0 15,-21-21-15,21 21 0,0 0 16,1 0 0,-1 0-16,0 21 0,-21 1 15,21-22-15,0 21 0,-21 0 16,21 0-16,1-21 15,-22 21-15,21-21 16,-21 21-16,0 1 16,21-22-16,0 0 15,0 0 1,0 0-16,1-22 0,-1 1 16,0 0-16,0 21 0,21-21 15</inkml:trace>
  <inkml:trace contextRef="#ctx0" brushRef="#br0" timeOffset="122140.71">18013 15706 0,'0'0'0,"0"-21"0,21-1 16,-21 1-16,0 0 0,0 0 16,21 0-16,-21 0 0,0-22 0,0 22 15,0 0-15,0 0 0,-21 21 16,0 0-16,0 0 0,-1 0 0,1 0 15,0 21-15,0 0 0,0 0 16,0 0-16,-22 22 0,22-22 0,0 0 16,0 21-16,0-20 0,-1-1 0,22 21 15,0-21-15,0 0 0,0 1 16,0-1-16,0 0 0,0 0 0,0 0 16,22-21-1,-1 0-15,0 0 0,0 0 0,0 0 16,0 0-16,1-21 0,-1 0 0,0 0 15,0 0-15,0-1 0,0 1 16,-21-21-16,22 21 0,-1 0 0,0-1 16,-21 1-16,0 0 15,0 42 1,0 0-16,0 1 0,0-1 16,0 0-16,0 0 0,0 0 15,0 0-15,0 1 0,0-1 0,0 0 16,0 0-16,21 0 0,0 0 0,0 1 15,1-22-15,-22 21 0,21-21 16,0 0-16,0 0 0,0 0 16,0 0-16,1 0 0,-1 0 15,0-21-15,-21-1 0,21 22 0,0-21 16,-21 0-16,21 0 0</inkml:trace>
  <inkml:trace contextRef="#ctx0" brushRef="#br0" timeOffset="125488.52">15727 16193 0,'0'0'0,"-43"0"0,22 0 0,0 0 16,0 0-16,-21 21 0,20-21 0,1 0 15,0 0-15,0 21 16,42-21 15,0 0-31,0 0 0,1 0 16,20 0-16,0 21 0,1-21 0,-1 0 16,21 0-16,1 0 0,-1 21 15,22-21-15,0 0 0,-1 0 0,1 0 16,21 0-16,-21 0 0,20 0 0,-20 0 15,21 0-15,-21 0 0,20 0 16,-20 0-16,21 0 0,-21 0 0,-1 0 16,1 0-16,-22 0 0,1 0 0,-1 0 15,-20 0-15,-1 0 0,-21 0 0,0 0 16,1 0-16,-1 0 0,-42 0 47,-1 0-47,1 0 15,0 0-15,0 0 0,0 0 16,-22 0-16,22 0 0,-21 0 0,0 0 16,-1 21-16,1-21 0,0 0 0</inkml:trace>
  <inkml:trace contextRef="#ctx0" brushRef="#br0" timeOffset="125881.28">15579 16362 0,'0'0'0,"0"21"16,0 0-1,21-21-15,0 21 16,0-21-16,21 0 0,22 0 0,-22 22 15,22-22-15,20 0 0,1 0 0,21 0 16,-21 21-16,20-21 0,1 0 16,21 0-16,-21 0 0,0 0 0,-21 0 15,20 0-15,-20 0 0,0 0 16,-22 0-16,1 0 0,-22 0 0,-21 0 16,22 0-16,-22 0 0,0 0 93,-21-21-93,21 21 0,0 0 0</inkml:trace>
  <inkml:trace contextRef="#ctx0" brushRef="#br0" timeOffset="126369.52">17632 15960 0,'0'0'0,"-21"-21"15,21 42 16,0 0-31,21 0 0,0 0 16,0 0-16,0-21 0,0 22 16,1-1-16,-1 0 0,0 0 0,0 0 15,21 0-15,-20 1 0,20-22 0,-21 21 16,21 0-16,-20-21 0,-1 21 0,21-21 16,-21 0-16,22 21 0,-22-21 15,0 0-15,0 21 0,0-21 0,0 22 16,-21-1-1,-21-21 1,0 0-16,0 21 0,0-21 16,0 21-16,-1 0 0,-20-21 0,21 21 15,-21 1-15,20-1 0,-20 0 0,0 0 16,21 0-16,-22 0 0,1 1 16,21-1-16,-22 21 0,1-21 0,21 0 15,-21 1-15,20 20 0,1-21 0,-21 0 16,21 0-16,0 1 0,-1-1 15,22 0-15,-21-21 0,21 21 16,21-42 0,22 0-16,-22 0 15</inkml:trace>
  <inkml:trace contextRef="#ctx0" brushRef="#br0" timeOffset="130114.64">15727 14626 0,'-21'0'16,"-1"0"-16,1 0 16,0 0-16,0 0 15,21-21 1,0 0 15,0 0-31,42 0 16,-21-1-16,22 1 0,-1-21 15,43 21-15,-22-22 0,43 1 0,0 21 16,21-21-16,-21-1 0,21 22 0,0 0 16,21-21-16,-21 20 0,0 22 0,-21-21 15,0 0-15,-1 21 0,-20 0 16,-21 0-16,-22 0 0,21 0 0,-41 0 16,20 0-16,-21 0 0,0 0 15,0 0-15,1 0 16,-22 21 31</inkml:trace>
  <inkml:trace contextRef="#ctx0" brushRef="#br0" timeOffset="130349.02">17611 13928 0,'0'0'0,"0"-21"0,21 21 16,0 0 0,0 0-16,21 0 0,-20 0 15,-1 0-15,21 21 0,-42 0 0,0 0 16,0 21-16,0 1 0,0-1 0,-21 0 15,0 1-15,-22 20 0,1 1 0,-21-1 16,-1-20-16,-21 20 0,1 1 0</inkml:trace>
  <inkml:trace contextRef="#ctx0" brushRef="#br0" timeOffset="133610.07">18965 15367 0,'0'-21'47,"0"0"-32,0 0-15,0-1 16,-21 1 0,0 0-16,0 21 0,21-21 15,-21 0-15,-1 21 0,1-21 0,0-1 16,-21 1-16,21 21 0,-22-21 15,22 0-15,-21 0 0,-1 0 16,1 21-16,0-22 0,-22 1 0,22 21 16,0-21-16,-1 0 0,1 21 0,0-21 15,-1 0-15,1 21 0,0-22 0,-22 22 16,22-21-16,-22 21 0,1 0 16,-1-21-16,22 21 0,-22-21 0,1 21 15,-1-21-15,1 21 0,-1-21 0,1 21 16,21 0-16,-22-22 0,1 22 0,20-21 15,-20 0-15,-1 21 0,22-21 16,-22 21-16,22-21 0,-21 21 0,20-21 16,-20-1-16,-1 22 0,22-21 15,-22 21-15,1-21 0,21 21 0,-22 0 16,1-21-16,20 0 0,-20 21 0,20 0 16,1 0-16,-21-21 0,20 21 15,1 0-15,-22 0 0,22 0 0,0 0 16,-1 0-16,1 0 0,0 0 0,-1 0 15,1 0-15,0 0 0,-1 0 0,1 0 16,0 21-16,-1-21 0,1 21 16,0-21-16,21 21 0,-22-21 0,1 21 15,0 0-15,20-21 0,-20 22 0,0-1 16,21 0-16,-22 0 0,22 0 16,-21 0-16,21 1 0,-22-1 0,22 0 15,0 0-15,0 0 0,0 0 16,-1 1-16,-20-1 0,42 0 0,-21 0 15,0 0-15,0 0 0,-1 1 0,1-1 16,0 0-16,0 0 0,0 21 0,0-20 16,-1-1-16,1 0 0,0 0 15,0 21-15,0-20 0,0-1 0,21 0 16,-22 21-16,1-21 0,21 1 0,-21 20 16,21-21-16,0 0 0,-21 0 0,21 1 15,-21 20-15,21-21 0,0 0 0,0 0 16,0 1-16,0-1 0,0 0 15,0 0-15,0 0 0,0 0 16,0 1-16,0-1 0,0 0 0,0 0 16,0 0-16,0 0 0,0 1 0,21-1 15,-21 0-15,21 0 0,-21 0 0,0 0 16,21 1-16,0-1 0,-21 21 16,22-21-16,-1 0 0,-21 1 0,21-1 15,0 0-15,-21 0 0,21 0 0,0 0 16,1 1-16,-1-1 0,-21 0 15,21 0-15,0 0 16,-21 0-16,21-21 0,0 22 0,-21-1 0,22 0 16,-1 0-16,0-21 0,0 21 0,-21 0 15,21 1-15,0-22 0,1 21 16,-1 0-16,0-21 0,21 21 0,-21 0 16,1 0-16,-1-21 0,0 22 15,0-1-15,21 0 0,-20-21 0,-1 21 16,21 0-16,-21-21 0,22 21 0,-22 1 15,21-1-15,-21-21 0,22 21 0,-1-21 16,-21 21-16,21-21 0,1 21 0,-1-21 16,0 21-16,-20-21 0,20 0 15,0 22-15,-21-22 0,22 21 16,-1-21-16,0 0 0,-20 0 0,20 21 0,-21-21 16,21 0-16,1 0 0,-22 0 0,21 0 15,1 0-15,-1 0 16,0 0-16,1 0 0,-1 0 0,21 0 15,-20 0-15,-1 0 0,0 0 0,1 0 16,20 0-16,-20 0 0,-1 0 0,0 0 16,-21 0-16,22 0 0,-1 0 0,-21 0 15,22 0-15,-22 0 0,21 0 16,-21 21-16,22-21 0,-22 0 0,21 0 16,-21 0-16,22 0 0,-22 0 0,21 0 15,-21 0-15,22 0 0,-1 0 0,-21 0 16,21 0-16,1-21 0,-1 21 15,-21 0-15,22 0 0,-1-21 16,-21 21-16,21-21 0,-20 21 0,-1 0 16,21 0-16,-21-22 0,0 22 0,1 0 15,-1-21-15,0 0 0,0 21 0,0-21 16,0 21-16,1-21 0,-1 21 16,21-21-16,-21 21 0,0-22 0,1 22 15,-1-21-15,21 21 0,-21-21 0,0 21 16,1-21-16,20 0 0,-21 21 0,0-21 15,0 21-15,22-22 0,-22 1 0,0 21 16,0-21-16,0 0 0,1 21 0,-1-21 16,0 21-16,0-21 15,0-1-15,0 22 0,1-21 0,20 21 16,-21-21-16,0 21 0,0-21 0,1 0 16,-1 21-16,0-21 0,0-1 0,0 1 15,-21 0-15,21 21 0,-21-21 16,0 0-16,0 0 0,22 21 15,-22-22-15,21 1 0,-21 0 0,0 0 16,21 0-16,-21 0 16,21-1-16,-21 1 0,0 0 0,0 0 15,21 0-15,-21-22 0,0 22 0,21 0 0,-21 0 16,0 0-16,0-22 0,22 22 16,-22 0-16,21 0 0,-21 0 15,0 0-15,21-1 0,-21 1 0,21 0 16,-21 0-16,0 0 0,0 0 0,0-1 15,21 1-15,-21 0 0,0 0 0,0 0 16,0 0-16,0-1 0,0 1 16,0 0-16,0 0 15,0 0-15,0 0 16,0-1 31,-21 22-32,0 0 1,21-21-16,-21 21 0,0 0 16,-1 0-16</inkml:trace>
  <inkml:trace contextRef="#ctx0" brushRef="#br0" timeOffset="142213.34">20214 13631 0,'0'-21'0,"0"0"16,0 0 0,0 0-1,-21 21 1,21-21-16,-21 21 16,21 21-1,0 0-15,0 0 0,0 0 0,0 0 16,-21 22-16,21-22 0,0 21 0,-22 1 15,22-1-15,0 0 0,0-21 16,0 22-16,0-1 0,0 0 16,0-20-16,-21 20 0,21-21 0,0 0 15,-21 0-15,21 22 0,0-22 0,0 0 16,0 0-16,0 0 0,0 1 16,0-1-16,0-42 46,21-1-46,0 1 0,-21-21 16</inkml:trace>
  <inkml:trace contextRef="#ctx0" brushRef="#br0" timeOffset="142736.54">20151 13483 0,'0'-21'31,"21"21"-31,0 0 0,0 0 16,0 0-16,0 0 0,22 0 0,-1 0 16,0 0-16,1 0 15,-1-21-15,0 21 0,22 0 0,-22-21 16,1 21-16,-1 0 0,0 0 0,1 0 15,-22 0-15,21 0 0,-21 0 0,0 0 16,-21 21 0,0 0-16,0 0 0,0 0 15,0 1-15,0-1 0,0 0 16,0 0-16,0 0 0,0 22 16,0-22-16,0 0 0,0 21 0,0-21 15,0 22-15,0-22 0,0 21 0,0-21 16,22 22-16,-22-22 0,21 21 0,-21-21 15,21 22-15,-21-22 16,0 0-16,0 0 0,0 22 0,0-22 16,0 0-16,0 0 0,0 0 0,0 0 15,-21-21-15,-22 22 0,22-1 0,0 0 16,-21-21-16,-1 21 0,-20-21 16,21 0-16,-22 0 0,1 0 0,-1 21 15,1-21-15,20 0 0,-20 0 0,20 0 16,1 0-16,0 0 0,-1 0 0,22 0 15,0 0-15,21 21 16,21 1 0,0-22-16</inkml:trace>
  <inkml:trace contextRef="#ctx0" brushRef="#br0" timeOffset="143072.35">20426 14880 0,'0'21'0,"0"-42"0,0 64 0,0-22 16,0 0-16,0 21 0,0-21 0,0 22 15,-21-22-15,21 21 0,-22 1 0,22-1 16,-21 0-16,21 1 0,-21-1 16,21 0-16,-21-21 0,0 22 0,21-22 15,-21 21-15,21-21 0,-22 1 0,22-1 16,0 0-16,0 0 0,-21-21 0,21 21 16,0-42 15,21 0-31,-21-21 15,22 20-15</inkml:trace>
  <inkml:trace contextRef="#ctx0" brushRef="#br0" timeOffset="143492.13">20489 14859 0,'0'-21'15,"21"21"1,1-21-16,-1 21 15,0 0-15,0 0 0,21 0 0,1 0 16,-1 0-16,0 0 16,1 0-16,-1 0 0,22 0 0,-22 0 0,0 0 15,-21 0-15,22 0 0,-1 0 16,-21 0-16,0 0 0,1 21 0,-1-21 16,-21 21-16,0 0 0,0 0 15,0 1-15,0-1 0,0 0 16,0 0-16,0 0 0,-21 22 0,21-22 15,0 0-15,0 21 0,0-21 0,0 1 16,0 20-16,0-21 0,0 21 0,0-20 16,0-1-16,0 21 0,0-21 15,0 0-15,0 1 0,0-1 0,0 0 16,0 0-16,-22 0 0,1 0 16,0 1-16,0-1 0,0-21 0,0 21 15,-1 0-15,-20-21 0,21 21 0,-21-21 16,-1 21-16,1-21 0,0 0 15,-1 22-15,1-22 0,0 0 0,-1 21 16,22-21-16,-21 0 0,21 21 0,-22-21 16,22 0-16,0 21 0,0-21 0,0 0 15</inkml:trace>
  <inkml:trace contextRef="#ctx0" brushRef="#br0" timeOffset="143796.26">20299 16193 0,'0'0'16,"-21"21"-16,21 0 0,0 0 0,0 0 0,-22 0 15,22 1-15,0-1 0,0 0 0,0 0 16,-21 0-16,21 22 0,-21-22 15,21 0-15,0 21 0,0-21 0,-21 1 16,21-1-16,-21 21 0,21-21 0,-21 0 16,21 22-16,0-22 0,0 0 15,0 0-15,0 0 0,0 1 16,0-44 15</inkml:trace>
  <inkml:trace contextRef="#ctx0" brushRef="#br0" timeOffset="144244.53">20278 16150 0,'0'-21'0,"0"42"0,0-63 0,21 21 16,-21 0-16,21-1 0,0 22 16,0 0-16,-21-21 15,21 21-15,22 0 0,-22 0 0,0-21 16,21 21-16,1 0 0,-1 0 0,0 0 15,-20 0-15,20 0 0,0 0 0,1 0 16,-1 0-16,0 0 0,-21 21 0,22-21 16,-22 21-16,0 1 0,0-1 15,-21 0-15,21 0 0,-21 0 16,22 0-16,-22 1 0,0-1 16,0 0-16,0 0 0,21 0 0,-21 0 15,0 1-15,0-1 0,0 0 16,21 0-16,-21 0 0,0 0 0,0 1 15,0-1-15,0 0 0,0 0 16,0 0-16,0 0 0,0 1 16,0-1-16,0 0 0,-21 0 0,0 0 15,-1 0-15,1 1 16,0-1-16,0-21 0,-21 21 0,20 0 16,-20-21-16,0 21 0,-1-21 0,-20 21 15,21-21-15,-1 0 0,1 22 0,0-22 16,-1 21-16,1-21 0,21 0 0,-22 0 15,22 0-15,0 0 0,0 0 16,0 0-16,0 0 16</inkml:trace>
  <inkml:trace contextRef="#ctx0" brushRef="#br0" timeOffset="144844.26">20235 17251 0,'0'-21'0,"0"42"0,21-42 31,1 21-16,-22 21 1,0 0-16,21 0 0,-21 0 16,0 22-16,0-22 0,0 0 0,0 21 15,0 1-15,0-22 0,0 21 16,0-21-16,0 22 0,0-22 0,0 0 16,0 0-16,-21 0 0,21 1 15,0-1-15,0 0 16,0-42-1,-22 0 1,22-1-16,0-20 0</inkml:trace>
  <inkml:trace contextRef="#ctx0" brushRef="#br0" timeOffset="145289.01">20299 17124 0,'0'0'15,"21"0"-15,0 0 16,0 0-16,0-21 0,1 21 16,20 0-16,-21 0 0,21 0 15,-20 0-15,20-21 0,0 21 0,1 0 16,-22 0-16,21 0 0,-21 0 0,0 0 16,1 0-16,-1 0 0,0 0 15,0 0-15,0 0 0,0 0 0,1 0 16,-1 0-16,-21 21 0,21-21 15,0 21-15,0-21 0,0 21 0,1 0 16,-1-21-16,0 21 0,-21 1 16,21-1-16,0 0 0,0 0 0,-21 0 15,0 0-15,22 1 0,-22-1 0,21 0 16,-21 0-16,21 21 0,-21-20 16,0-1-16,0 21 0,0-21 0,0 0 15,0 1-15,0-1 0,-21 21 0,0-21 16,-1 0-16,-20-21 0,21 22 15,-21-1-15,-1 0 0,1-21 0,0 0 16,-1 21-16,1-21 0,0 0 0,-1 0 16,1 0-16,0 0 0,-1 0 15,1-21-15,0 21 0,20-21 16,1 0-16,21-1 0,0 1 16,0 0-16,0 0 0,21 21 0,1-21 15</inkml:trace>
  <inkml:trace contextRef="#ctx0" brushRef="#br0" timeOffset="145588.84">21124 17230 0,'0'0'0,"0"21"0,0 0 16,21 0-16,1 0 0,-1 1 16,0-1-16,0 0 0,0 0 15,0 0-15,1 0 0,-1 22 0,0-22 16,0 0-16,-21 0 0,21 22 0,-21-22 16,21 0-16,-21 0 15,0 0-15,0 0 0,22-42 47</inkml:trace>
  <inkml:trace contextRef="#ctx0" brushRef="#br0" timeOffset="145774.74">21611 17336 0,'21'-22'16,"-42"44"-16,42-65 0,-42 43 15,-21 0-15,21 0 16,-22 21-16,1-21 0,0 22 0,-1-1 15,1 0-15,-22-21 0,22 42 16,-21-21-16,-1 1 0,1-1 16,20 0-16,-20 0 0,-1 0 0,22-21 15,0 21-15,-1 1 0,1-22 0,21 0 16,-22 0-16,43-22 16</inkml:trace>
  <inkml:trace contextRef="#ctx0" brushRef="#br0" timeOffset="146120.54">20595 16044 0,'0'0'0,"21"-21"15,0 21-15,1 0 0,-1 21 16,0 1-16,0-1 0,21 0 16,-20 21-16,20-21 0,-21 22 15,21-1-15,-20 0 0,20-20 0,-21 20 16,0 0-16,0-21 0,1 1 15,-1-1-15,-21 21 0,21-42 0,-21 21 16,0 0-16</inkml:trace>
  <inkml:trace contextRef="#ctx0" brushRef="#br0" timeOffset="146309.43">21209 16108 0,'0'0'0,"0"-21"0,-21 21 15,0 21-15,-1 0 16,-20 0-16,21 22 0,-21-22 16,-1 0-16,1 21 0,0-21 15,-22 1-15,22 20 0,-1-21 0,1 0 16,0 0-16,-1 1 0,1 20 0,21-21 16,-21-21-16,20 21 0,1 0 15,0 1-15,0-22 0,0 0 16</inkml:trace>
  <inkml:trace contextRef="#ctx0" brushRef="#br0" timeOffset="147020.38">20532 14944 0,'-22'0'15,"44"0"1,-1 0 0,0 21-16,0 0 0,0 21 0,22-20 0,-22 20 15,21-21-15,0 21 0,-20 1 16,20-22-16,-21 21 0,21 1 0,-20-22 15,20 21-15,-21-21 0,0 0 16,0 22-16,22-22 0,-22 0 16,0 0-16,-21 0 0,0 1 15</inkml:trace>
  <inkml:trace contextRef="#ctx0" brushRef="#br0" timeOffset="147246.76">21209 15007 0,'0'0'0,"21"-21"15,-21 0-15,-21 21 16,0 0-16,0 0 16,-22 21-16,1 0 0,0 0 0,-22 1 15,22-1-15,-43 21 0,22 0 0,-22 1 16,0-1-16,1 0 0,-1 1 0,0-1 15,1 0-15,20 1 0,-21-22 16,22 21-16,-22-21 0,43 22 0,-22-22 16,22 0-16,0 0 0,21-21 15,-1 0-15</inkml:trace>
  <inkml:trace contextRef="#ctx0" brushRef="#br0" timeOffset="147928.38">20405 13483 0,'0'0'0,"0"21"31,0 1-31,21-1 0,0 0 16,0 21-16,0-21 0,22 22 0,-22-1 15,21 0-15,-21 1 0,22-1 0,-1 0 16,0-20-16,1 20 0,-1 0 0,-21 1 16,21-22-16,-20 21 0,20-21 15,-21 0-15,0 1 0,0 20 16,-21-21-16,0 0 0,0 0 16,0 1-16,0-44 31</inkml:trace>
  <inkml:trace contextRef="#ctx0" brushRef="#br0" timeOffset="148100.26">21209 13653 0,'0'0'0,"0"-22"16,-21 22-1,0 0-15,-1 0 0,1 0 0,-21 22 16,21-1-16,-22 0 0,1 0 0,-21 0 15,-1 22-15,1-22 0,-22 21 0,0 0 16,-21 1-16,22-1 0,-22 0 0,0 22 16</inkml:trace>
  <inkml:trace contextRef="#ctx0" brushRef="#br0" timeOffset="149157.95">23622 15304 0,'0'0'0,"0"-22"0,0 1 0,0 0 15,21 0-15,-21 0 0,0 42 32,0 21-32,0-21 15,0 22-15,0-22 0,0 21 0,21 22 16,-21-22-16,0 0 0,21 1 15,-21-1-15,22 22 0,-22-22 0,0 0 16,0 1-16,21-1 0,-21-21 16,0 21-16,0 1 0,0-22 0,0 0 15,0 21-15,0-20 0,0-1 0,0 0 16,0-42 0</inkml:trace>
  <inkml:trace contextRef="#ctx0" brushRef="#br0" timeOffset="149668.65">23834 15219 0,'0'0'0,"-22"-21"0,22 0 0,0-1 15,0 1-15,0 0 16,22 21-1,-1 0 1,0 0-16,21 0 0,-21 0 0,22 0 16,-1 0-16,0 0 0,22 0 15,-22 0-15,22 0 0,-22 0 0,22 0 16,-22 0-16,21 0 0,-20 0 0,-1 0 16,-21 0-16,0 0 0,1 0 15,-1 21-15,0 0 16,-21 1-16,0-1 0,0 0 15,0 0-15,21 0 0,-21 22 0,0-22 16,0 21-16,0-21 0,0 22 16,0-1-16,0-21 0,0 21 0,0-20 15,0 20-15,0 0 0,0-21 0,0 22 16,0-1-16,0-21 0,0 22 0,0-1 16,0 0-16,0 1 0,0-1 0,0-21 15,0 21-15,0-20 0,0 20 16,0-21-16,0 0 0,-21 22 0,0-22 15,0-21-15,-1 21 0,1 0 16,-21-21-16,0 0 0,20 21 0,-20-21 16,0 0-16,-1 0 0,-20 0 0,21 0 15,-1 0-15,1 0 0,21 0 16,-22-21-16,1 21 0,21-21 0,0 0 16,0 21-16,-1-21 0,1-1 0,0 1 15,0 0-15</inkml:trace>
  <inkml:trace contextRef="#ctx0" brushRef="#br0" timeOffset="151920.12">21971 16044 0,'0'0'0,"0"22"0,-21-22 32,0 0-17,21-22-15,0 1 16,21 0-16,0 0 0,0 0 16,21-22-16,1 1 0,20 21 0,1-21 15,20-1-15,1 1 0,21 0 16,0 20-16,0-20 0,21 21 0,-22 0 15,1 21-15,-21-21 0,21 21 0,-22 0 16,-20 0-16,-22 0 0,1 0 0,-22 0 16,0 0-16,-21 21 15,0 0-15,-21 0 16,0-21-16,-1 0 0,1 21 16,-21-21-16,21 0 0,-22 21 0,1-21 15,0 0-15,-1 0 0</inkml:trace>
  <inkml:trace contextRef="#ctx0" brushRef="#br0" timeOffset="152216.47">21950 16087 0,'21'0'16,"0"-21"-16,0-1 15,0 1-15,1 0 0,20 0 0,0-21 16,1 20-16,20-20 0,1 0 0,20 21 16,1-22-16,0 1 0,-1 0 15,1 20-15,0-20 0,-1 21 0,1 0 16,-22 0-16,22 21 0,-21 0 0,-1 0 16,-21 0-16,1 0 0,-22 0 0,0 21 15,-21 0-15,0 0 16,0 0-16,0 0 0,-21-21 15,21 22-15,-21-22 0,0 0 0,-1 0 16</inkml:trace>
  <inkml:trace contextRef="#ctx0" brushRef="#br0" timeOffset="152524.29">22923 15177 0,'0'0'0,"0"-22"0,0 1 0,22 21 16,-1 0-16,0 0 16,0 21-16,0 1 0,0-1 0,22 0 15,-1 21-15,-21-21 0,22 1 0,20 20 16,-21-21-16,1 0 0,20 0 16,-20 1-16,20-1 0,-21-21 15,1 21-15,-1-21 0,0 21 0,-20 0 16,-22 0-16,0 1 0,0-1 15,-43 21-15,1-21 0,0 22 0,-1-22 16,-20 21-16,-22 22 0,22-22 16,-22 0-16,0 22 0,-21-1 0,22-20 15,-1 20-15,0-21 0,1 1 0,20-1 16,1 0-16,20 1 0,1-22 0,21 0 16</inkml:trace>
  <inkml:trace contextRef="#ctx0" brushRef="#br0" timeOffset="159216.76">7260 10964 0,'0'-21'0,"0"0"31,-21 21-31,21-21 31,0 42 0,0 0-15,-21-21-16,21 21 16,0 1-16,0-1 0,0 0 15,0 0-15,0 0 0,0 0 16,0 1-16,0-1 0,0 21 16,0-21-16,0 22 0,0-1 0,0-21 15,0 21-15,0 1 0,0-1 0,0-21 16,0 22-16,0-1 0,0-21 15,0 21-15,0-20 0,0 20 16,0-21-16,0 0 0,0 22 0,0-22 16,0 0-16,0 0 0,0 0 0,0 0 15,0 1-15,0-1 0,0 0 16,0 0-16,0-42 47,0 0-32,0 0-15,0-1 0,0 1 16,0 0-16</inkml:trace>
  <inkml:trace contextRef="#ctx0" brushRef="#br0" timeOffset="160524.56">7281 11811 0,'0'0'0,"0"21"0,21-21 94,1 0-94,-1 0 15,0 0-15,0 0 0,0 0 0,0 0 16,22 0-16,-22 0 0,21 0 0,-21 0 16,22 0-16,-1 0 15,0 0-15,1 0 0,-22 0 0,21 0 16,1 0-16,-1 0 0,0 0 0,1-21 15,-22 21-15,21 0 0,0 0 16,1 0-16,-1 0 0,0 0 0,1 0 16,-1-21-16,0 21 0,1 0 0,20 0 15,1 0-15,-1 0 0,-20 0 0,20 0 16,1-21-16,-22 21 0,21 0 16,-20 0-16,20 0 0,-20 0 0,20 0 15,22 0-15,-43 0 0,22 0 16,-22 0-16,0 0 0,1 0 0,20 0 15,-21-21-15,1 21 16,-1 0-16,22 0 0,-22 0 0,0 0 16,22 0-16,-22 0 0,0 0 0,22 0 15,-22 0-15,1 0 0,-1-22 16,0 22-16,1 0 0,-22 0 0,21 0 16,0 0-16,1 0 0,-1 0 0,0 0 15,1 0-15,-1-21 0,0 21 0,1 0 16,20 0-16,-20 0 0,-1 0 15,21 0-15,-20 0 0,-1 0 0,0 0 16,22-21-16,-22 21 0,1 0 0,-1 0 16,21 0-16,-20 0 0,-1 0 15,22 0-15,-22 0 0,0 0 0,22 0 16,-22 0-16,0 0 0,1 0 16,20 0-16,-20-21 0,-1 21 0,21 0 15,-20 0-15,-1 0 0,22 0 0,-22 0 16,21 0-16,-20 0 0,20 0 0,1 0 15,-22 0-15,22 0 0,-1 0 16,-21 0-16,22 0 0,-1 0 0,-20 0 16,20 0-16,-20 0 0,-1 0 0,21 0 15,-20 0-15,-1 0 0,22 0 0,-22 0 16,0 0-16,1 0 0,-1 0 16,21 0-16,-20 0 0,-1 0 15,-21 0-15,22 0 0,-1 0 0,-21 21 16,21-21-16,-20 0 0,-1 0 0,0 0 15,0 0-15,0 0 0,0 0 0,1 0 32,-22-21-1,0 0-15</inkml:trace>
  <inkml:trace contextRef="#ctx0" brushRef="#br0" timeOffset="161122.81">13187 10710 0,'0'0'15,"0"-21"-15,0 0 16,-21 0-16,-1 21 16,22 21 46,0 0-62,0 0 0,0 1 0,0-1 16,0 21-16,0-21 0,0 0 0,0 22 15,0-1-15,0-21 0,0 22 0,0-1 16,0 0-16,0 1 0,0-1 16,0 0-16,22 1 0,-22-22 0,0 21 15,0 0-15,0 1 0,0-22 0,0 21 16,21-21-16,-21 22 0,0-22 15,0 0-15,0 0 16,0 0-16,21-21 0,0 0 16,0 0-16,0 0 15,-21-21-15</inkml:trace>
  <inkml:trace contextRef="#ctx0" brushRef="#br0" timeOffset="162340.03">13377 11769 0,'0'0'0,"-21"0"0,42 0 109,0 0-93,1 0-16,-1 0 0,0 0 15,0 0-15,0 0 0,0 0 16,1 0-16,-1 0 0,0 0 16,0 0-16,0 0 0,0 0 15,1 0-15,-1 0 0,0 0 0,0 0 16,0 0-16,22 0 0,-22 0 16,21 0-16,0 0 0,1 0 0,20 0 15,-20 0-15,-1 0 0,21 0 16,1 0-16,-22 0 0,22 0 0,-22 0 15,0 0-15,22 0 0,-22 0 0,1 0 16,20 21-16,-21-21 0,1 0 0,-1 0 16,22 0-16,-22 0 0,0 0 15,22 0-15,-22 0 0,22 0 0,-22 0 16,21 0-16,-20 0 0,20 0 0,1 21 16,-1-21-16,-20 0 0,20 0 0,-21 0 15,22 0-15,-22 0 0,22 0 16,-22 21-16,22-21 0,-1 0 15,-21 0-15,22 0 0,-1 0 0,1 21 16,-1-21-16,1 0 0,-1 0 0,1 0 16,-1 22-16,-20-22 0,20 0 15,1 0-15,-1 21 0,1-21 0,-1 0 16,1 0-16,-1 21 0,1-21 0,-1 21 16,22-21-16,-22 0 0,1 0 15,-1 21-15,1-21 0,21 0 0,-43 0 16,21 0-16,1 21 0,-1-21 0,-20 0 15,-1 0-15,22 0 0,-22 22 16,0-22-16,1 0 0,-1 0 16,0 0-16,1 0 0,-1 0 0,-21 0 15,21 0-15,1 0 0,-22 0 0,0 0 16,0 0-16,0 0 0,1 0 0,-1 0 16,0 0-16,0 0 15,0 0 16,-21-22-31,0 1 16</inkml:trace>
  <inkml:trace contextRef="#ctx0" brushRef="#br0" timeOffset="162909.54">18732 11726 0,'0'22'78,"0"-1"-78,0 0 16,0 0-16,0 0 0,0 0 15,0 1-15,0-1 0,0 0 16,0 0-16,0 0 0,0 0 0,0 1 16,0-1-16,0 0 15,-21-21 48,0 0-63,0 0 15,0-21-15,0 21 0,-1 0 16,-20 0-16,21-21 0,-21 21 0,-1 0 16,1-22-16,0 22 0,-22 0 15,22 0-15,-1-21 0,-20 21 16,21 0-16,20 0 0,-20 0 0,21 0 0,-21 0 16,20 0-16,1-21 0</inkml:trace>
  <inkml:trace contextRef="#ctx0" brushRef="#br0" timeOffset="163728.09">16298 12150 0,'0'-21'0,"21"-1"16,-21 1 0,0 0-16,0 0 0,0 0 15,0 0-15,0-1 16,0 1 0,0 42 15,0 1-31,0-1 0,0 0 15,-21 21-15,21-21 0,-21 22 0,21-1 16,0 0-16,-21 1 0,21-1 0,-21 0 16,21 1-16,0-1 0,0 0 15,0 1-15,0-1 0,0-21 0,0 22 16,0-22-16,0 0 0,0 21 0,0-21 16,0 1-16,0-1 0,0 0 15,0-42 16,0 0-15,0-1-16,0 1 16</inkml:trace>
  <inkml:trace contextRef="#ctx0" brushRef="#br0" timeOffset="164682.13">17230 12552 0,'0'0'0,"-22"-21"16,-41 0 0,21 21-16,20 0 0,-20-22 0,21 22 15,-21-21-15,-1 21 0,1 0 0,0 0 16,-1 0-16,1 0 0,-22 0 0,1 0 16,-1 0-16,1 0 0,-1 0 15,-20 0-15,-1 0 0,0 21 16,22 1-16,-22-22 0,1 21 0,20 0 15,-21-21-15,22 21 0,-22 0 16,22 22-16,-22-22 0,22 0 0,-22 21 16,21-21-16,1 22 0,-1-1 0,22 0 15,-21 1-15,20-22 0,1 21 0,0 1 16,-1-1-16,22-21 16,0 21-16,0 1 0,0-22 0,-1 21 0,22-21 15,0 1-15,0 20 0,0-21 0,0 0 16,0 0-16,0 1 0,22-22 15,-1 21-15,0 0 0,0 0 0,21 0 16,1 0-16,-1 1 0,22-22 16,-22 21-16,21 0 0,1 0 0,21 0 15,-1 0-15,-20-21 0,20 22 16,1-1-16,21-21 0,-21 21 0,42-21 16,-22 21-16,1 0 0,21-21 0,-21 0 15,0 0-15,0 21 0,21-21 0,-21 0 16,-1 0-16,1 0 0,21 0 15,-21 0-15,0 0 0,-21 0 0,20 0 16,-20 0-16,0 0 0,-1-21 0,1 0 16,0 21-16,-1-21 0,1 0 15,0 21-15,-1-21 0,1-1 0,-21 1 16,20 0-16,-20 0 0,-1 0 16,1 0-16,-22-1 0,22-20 0,-22 21 15,21 0-15,-20 0 0,-1-1 16,0 1-16,-20 0 0,41-21 15,-21 21-15,-42-1 0,22 1 0,-22 0 16,0 0-16,0-21 0,0 20 16,0 1-16,-22-21 0,1 21 0,-21-22 15,21 22-15,0-21 0,-22 0 16,-20-43-16,42 64 0,-22-22 0,1 1 16,0 21-16,-1 0 0,1-22 0,-22 22 15,1 0-15,-106-21 16,84 21-16,0-1 0,-21 1 15,1 21-15,20-21 0,-42 0 0,21 21 16,-42-21-16,21 21 0,0 0 16,-21 0-16,21 0 0,0 0 0,0 0 15,21 0-15,-21 0 0,42 0 0,1 21 16,-1 0-16,21-21 0,1 21 0,-1 0 16,1 1-16,21-1 0,-1 0 15,1 0-15,21 0 0,-22 0 0,22 1 16</inkml:trace>
  <inkml:trace contextRef="#ctx0" brushRef="#br0" timeOffset="165196.82">15854 12933 0,'0'0'0,"21"0"15,0-21-15,0 21 0,0-21 16,-21-1 0,0 1-1,-21 21 1,0 0-16,0 0 0,0 0 0,-22 0 15,22 0-15,0 21 0,0 1 16,0-22-16,0 21 0,-1 0 0,22 0 16,0 0-16,0 0 0,0 1 15,0-1-15,0 0 16,0 0-16,22 0 0,-1 0 0,0 1 16,0-1-16,0 0 0,0 0 0,1 0 15,-1 0-15,-21 1 0,21-1 16,-21 0-1,0 0-15,-21-21 0,0 21 16,-1-21-16,-20 0 0,21 0 0,0 0 16,-22 0-16,22 0 0,0 0 0,-21 0 15,21 0-15,-1 0 0,1-21 16,0 21-16,21-21 0,-21 21 16,21-21-16,0 0 15,21 21 1,0-22-16,0 22 0,1 0 0,-1-21 15</inkml:trace>
  <inkml:trace contextRef="#ctx0" brushRef="#br0" timeOffset="165444.69">16214 12869 0,'0'0'0,"0"-21"0,0 42 46,0 1-46,0-1 0,0 21 16,-22-21-16,22 0 0,0 22 0,0-22 16,-21 21-16,21-21 0,-21 1 15,21 20-15,-21-21 0,21 0 0,0 0 16,0 1-16,0-1 0,0 0 31,21-21-31,0 0 16,-21-21-16,0 0 15</inkml:trace>
  <inkml:trace contextRef="#ctx0" brushRef="#br0" timeOffset="165597.85">16023 13145 0,'0'0'0,"-21"0"16,42-22-1,0 22-15,0 0 16,1 0-16,-1 0 0,0 0 15,0 0-15,0 0 0,22-21 0,-22 21 16,0 0-16,0 0 0,0 0 0</inkml:trace>
  <inkml:trace contextRef="#ctx0" brushRef="#br0" timeOffset="166391.75">16595 13166 0,'0'21'0,"21"-21"31,0-21-15,0 0-1,0 21-15,-21-22 0,0 1 16,0 0-16,0 0 0,0 0 16,-21 21-16,0-21 15,0 21-15,-22 0 0,22 0 16,0 0-16,0 0 0,-21 21 0,20-21 15,1 21-15,0 0 0,0 0 0,-21 0 16,42 1-16,-22-1 0,1 0 16,21 0-16,0 0 0,0 0 0,0 1 15,0-1-15,21-21 0,1 0 16,-22 21-16,21-21 0,0 0 0,0 0 16,21 0-16,-20 0 15,-1 0-15,0 0 0,0-21 0,0 0 16,0 21-16,-21-22 0,22 1 0,-1 0 15,-21 0-15,21 0 0,-21 0 0,0-1 16,0 1-16,0 0 0,0 0 16,0 0-16,0 0 0,0 42 47,0 0-47,0 0 0,0 0 0,0 0 15,0 1-15,0-1 0,0 0 0,0 0 16,0 0-16,0 0 0,0 1 0,0-1 15,0 0 1,21-21-16,0 21 0,0-21 16,1 0-16,-1 0 0,0 0 15,0-21-15,0 0 0,0 21 16,1-21-16,-1-1 0,0 1 16,0 0-16,0-21 0,0 21 0,1-22 15,-1 22-15,0-21 0,0-1 0,0 1 16,-21-21-16,21 20 0,-21 22 15,22-21-15,-22-1 0,0 22 0,0 0 16,0 0-16,0 42 31,0 0-31,0 0 16,-22 22-16,22-22 0,-21 21 0,21 1 16,-21-1-16,21 0 0,0 1 0,0-22 15,-21 21-15,21 0 0,-21-20 16,21-1-16,0 21 0,0-21 0,0 0 15,0 1-15,0-1 0,21-42 47,0 21-47,-21-22 0,21 1 16,-21 0-16,21-21 0</inkml:trace>
  <inkml:trace contextRef="#ctx0" brushRef="#br0" timeOffset="166585.15">16933 12975 0,'0'0'0,"-21"0"0,42 0 47,0 0-47,1 0 0,20 0 15,-21 0-15,0 0 0,0 0 16,1 0-16,-1 0 0,0-21 15,0 21-15,0 0 0,0 0 16</inkml:trace>
  <inkml:trace contextRef="#ctx0" brushRef="#br0" timeOffset="167503.71">17187 13081 0,'0'0'16,"0"21"-16,0 0 0,21-21 31,1 0-15,-1 0-16,0-21 0,0 21 15,0-21-15,-21 0 0,21 21 16,1-21-16,-22 0 0,0-1 16,0 1-1,-22 21 1,1 0-16,0 21 0,0 1 15,21-1-15,-21-21 0,0 21 16,21 0-16,-22 0 0,22 0 0,0 1 16,0-1-16,0 0 0,0 0 15,0 0 1,22-21-16,-1 0 16,0 0-16,0 0 0,0 0 0,0 0 15,1 0-15,-1-21 0,21 0 0,-21 21 16,0-21-16,1 21 0,-1-21 15,0-1-15,0 1 0,0 21 0,-21-21 16,21 0-16,-21 42 47,0 0-47,-21 0 16,21 1-16,0-1 15,0 0-15,0 0 31,-21-21-31,21-21 47,0 0-47,0 0 16,0-1-16,0 1 0,21 0 16,-21 0-16,21 0 0,1 21 15,-1-21-15,0 21 16,0 0-1,0 0-15,-21 21 16,0 0-16,0 0 16,0 0-16,0 0 15,0 1-15,0-1 16,0 0-16,0 0 16,0-42 15,0 0-16,21 0-15,1-1 16,-22 1-16,21 21 0,0-21 16,-21 0-16,0 0 0,21 21 0,0-21 15,0 21-15,1 0 16,-1 0-16,-21 21 16,0 0-1,0 0-15,21 0 0,-21 0 16,0 1-16,0-1 15,0 0-15,-21-21 16,21 21-16,0-42 31</inkml:trace>
  <inkml:trace contextRef="#ctx0" brushRef="#br0" timeOffset="167860.5">18013 13060 0,'21'0'31,"0"0"-31,0 0 0,0 0 16,1-21-16,-1 0 15,-21-1 1,21 22-16,-21-21 0,0 0 15,-21 21 1,0 0-16,-1 0 16,1 0-16,0 21 15,21 0-15,-21-21 0,21 22 0,0-1 16,-21 0-16,21 0 0,0 0 16,0 0-16,0 1 0,0-1 15,0 0-15,21-21 16,0 0-1,0 0-15,0 0 0,1 0 16,20 0-16,-21 0 0,0 0 0,22-21 16,-22 21-16,0-21 0</inkml:trace>
  <inkml:trace contextRef="#ctx0" brushRef="#br0" timeOffset="168338.77">18521 12933 0,'0'21'32,"0"0"-32,-21-21 15,21 21-15,-22 1 0,22-1 0,0 0 16,0 0-16,0 0 0,-21 0 16,21 1-16,0-1 0,-21-21 15,21 21-15,0 0 16,0-42 31,0 0-47,0 0 15,21-1-15,0 1 0,-21 0 0,22 0 16,-1 0-16,0 0 0,0-1 16,0 1-16,0 0 0,1 0 0,-1 0 15,21 21-15,-21 0 0,0 0 16,1 0-16,-1 0 0,-21 21 15,0 0-15,0 0 16,0 0-16,0 1 0,0-1 0,-21 0 16,21 0-16,-22 0 0,22 0 15,0 1-15,0-1 0,0 0 16,0 0 0,0-42 15,0 0-16,22 21-15,-1-21 0,-21-1 16</inkml:trace>
  <inkml:trace contextRef="#ctx0" brushRef="#br0" timeOffset="168660.59">19092 12552 0,'0'-21'0,"0"42"32,0 0-32,0 0 15,-21 22-15,0-22 0,0 21 16,21-21-16,-21 22 0,-1-1 0,22 0 16,-21 1-16,21-1 0,-21-21 0,0 21 15,21 1-15,0-22 0,0 0 16,-21 21-16,21-20 0,0-1 0,0 0 15,0 0-15,0 0 16,21-21-16,0 0 0,0 0 16,0 0-16,1 0 0,-1 0 15,0 0-15,0 0 0,0-21 16,0 0-16,1 21 0,-1-21 0,-21 0 16,21-1-16,0 1 0,-21 0 0</inkml:trace>
  <inkml:trace contextRef="#ctx0" brushRef="#br0" timeOffset="168908.45">18859 12764 0,'0'0'16,"0"-22"-16,22 22 16,-1-21-16,0 21 15,0 0-15,21-21 0,1 21 0,-1 0 16,0 0-16,22 0 0,-22 0 0,1 0 15,-1 0-15,-21 0 0,21 0 16,-20 0-16,-1 0 0,0 0 0,0 0 31,-21-21-15</inkml:trace>
  <inkml:trace contextRef="#ctx0" brushRef="#br0" timeOffset="181858.28">10350 6435 0,'0'-21'31,"0"-1"-31,0 1 15,-21 0-15,21 0 16,0 0 0,0 0-16,0-1 15,-21 1 1,21 42 46,-21 1-62,21-1 16,-21 0-16,21 0 0,0 21 0,0-20 16,-21-1-16,21 21 0,0 0 0,-22-20 15,22 20-15,0-21 0,0 21 16,0 1-16,-21-22 0,21 21 0,-21 1 16,21-22-16,0 21 0,0-21 15,-21 0-15,0 22 0,21-22 0,-21 0 16,21 0-16,0 0 0,0 1 15,0-1-15,-22-21 0,22 21 0,-21-21 47,21-21-31,0 0 0,0-1-16,0 1 15,0 0-15,0 0 16,21 0-16,-21 0 0,22-1 15,-22 1-15,0 0 0,0 0 0,21 0 16,0 0-16,-21-1 0,21 1 0,0 21 16,0-21-16,-21 0 0,22 0 15,-1 21-15,0-21 0,21-1 16,-21 22-16,1 0 0,-1 0 0,21 0 16,0 22-16,-42-1 15,22-21-15,-1 21 0,-21 0 0,0 0 16,21 0-16,-21 1 0,0-1 0,0 0 15,0 0-15,0 0 0,0 0 0,-21 1 16,0-1-16,-1 0 16,1 0-16,0 0 0,0-21 0,0 21 15,0-21-15,-1 0 0,1 22 0,0-22 16,0 0-16,0 0 0,0 0 16,-1 0-16,1 0 15,0 0-15,0 0 0,21-22 31,0 1-15,21 21-16,0-21 16,0 0-16</inkml:trace>
  <inkml:trace contextRef="#ctx0" brushRef="#br0" timeOffset="182321.01">10668 6646 0,'0'0'0,"42"-21"16,-42 0-16,21 21 16,1 0-16,-1 0 0,0 0 15,0 0-15,0 0 0,0 21 16,1-21-16,-1 21 0,0 1 15,0-1-15,-21 0 0,0 21 0,0-21 16,0 1-16,0-1 0,0 0 16,0 21-16,0-21 0,-21 1 0,0-1 15,0 0-15,-1 0 0,22 0 0,-21-21 16,0 21-16,0-21 31,21-21-31,0 0 16,0 0-16,0 0 0,0 0 15,0-22-15,21 22 0,0 0 16,0-21-16,1 20 0,-22 1 16,21 0-16,0 0 0,0-21 0,0 20 15,0 1-15,1 21 0,-1-21 16,0 21-16,0 0 16,0 0-16,0 0 15,1 0 1,-22 21-16,21-21 15</inkml:trace>
  <inkml:trace contextRef="#ctx0" brushRef="#br0" timeOffset="182720.3">11324 6816 0,'0'0'0,"42"0"15,-20 0-15,-1 0 0,-21-21 16,21 21-16,0-22 0,21 22 0,-42-21 16,22 0-16,-1 21 0,0-21 0,0 21 15,-21-21-15,0 0 0,0-1 16,-21 22 0,0 0-16,0 0 15,-1 0-15,1 0 0,0 0 0,-21 22 16,21-1-16,-1 0 0,1-21 15,-21 21-15,21 0 0,0 0 0,-1 22 16,22-22-16,-21 0 0,21 0 16,0 0-16,0 1 0,0-1 15,0 0-15,21 0 16,1-21-16,-1 0 0,0 21 0,0-21 16,0 0-16,0 0 0,1 21 15,-1-21-15,0 0 0,0 0 0,0 0 16,0 0-16,1 0 0,-1 0 0,0-21 15,0 21-15,21-21 0,-20 21 16,20-21-16</inkml:trace>
  <inkml:trace contextRef="#ctx0" brushRef="#br0" timeOffset="183181.25">12065 6731 0,'0'0'0,"0"-21"0,0 0 0,0 0 16,-21 21-1,0-22-15,-1 22 0,1 0 16,0 0-16,0 0 0,0 22 0,0-22 16,-1 21-16,1 0 0,0 0 0,0 0 15,0 0-15,0 1 0,-1-1 16,1 0-16,21 0 0,0 0 0,0 0 16,0 1-16,0-1 0,0 0 15,0 0-15,0 0 0,21-21 16,1 0-16,-1 0 15,21 0-15,-21 0 0,0 0 0,1 0 16,-1 0-16,0-21 0,21 21 0,-21-21 16,1 0-16,-1 0 0,-21-1 0,21 1 15,0 0-15,-21 0 0,0 0 16,0 0-16,21-1 0,-21 1 16,0 0-16,0 42 31,-21-21-31,21 21 0,-21 1 15,21-1-15,0 0 0,0 0 16,0 0-16,0 0 0,0 1 0,0-1 16,0 0-16,0 0 0,0 0 15,0 0-15,21-21 16,-21 22-16,21-22 16,0 0-16,1 0 0,-1 0 15,0-22-15,0 22 0,0-21 0,0 0 16</inkml:trace>
  <inkml:trace contextRef="#ctx0" brushRef="#br0" timeOffset="183793.42">12531 6498 0,'21'-21'16,"-42"42"-16,42-63 0,-21 21 0,0 0 16,0-1-16,0 1 0,0 42 31,0 1-16,0-1-15,-21 0 0,21 0 16,0 21-16,0-20 0,0 20 0,0-21 16,-22 21-16,22 1 0,-21-22 0,21 21 15,0-21-15,-21 22 0,21-22 16,0 0-16,0 0 0,0 0 0,0 1 16,0-1-16,0 0 0,0 0 15,0 0-15,0-42 63,0 0-63,0 0 0,0 0 15,0-1-15,21 1 0,0 0 16,-21 0-16,22 0 0,-1 0 16,0-1-16,0 22 0,0-21 0,0 21 15,1-21-15,-1 21 0,0 0 16,-21 21 15,0 0-31,-21 1 16,0-22-16,-1 21 0,1-21 15,0 0-15,0 21 0,0-21 16,0 0-16,-1 21 16,1-21-16,21 21 15,0 0 1,0 1-16,0-1 15,21-21-15,-21 21 16,22 0-16,-1-21 0,-21 21 0,21-21 0,0 21 16,-21 1-16,21-22 0,0 21 15,1-21 1,-22 21-16,0 0 0</inkml:trace>
  <inkml:trace contextRef="#ctx0" brushRef="#br0" timeOffset="184754.02">18119 8678 0,'0'-21'0,"0"42"0,0-63 15,0 21-15,0 42 32,0 0-32,0 0 15,0 22-15,0-1 0,0 0 16,0 1-16,0-1 0,0 0 0,0 1 16,0-1-16,0 0 0,0 1 15,-22-1-15,22-21 0,0 22 16,0-1-16,0-21 0,-21 0 0,21 0 15,0 1-15,0-1 0,0 0 16,0-42 15,0 0-31,0-1 16,0 1-16,0 0 0,0 0 0,0 0 16,21 0-16,-21-22 0,22 22 0,-1 0 15,0-21-15,0 20 0,0 22 0,-21-21 16,21 0-16,1 21 15,-1 0-15,0 0 0,0 0 0,0 0 16,22 21-16,-22 0 0,0-21 0,21 22 16,-21-1-16,1 0 0,-22 0 0,0 0 15,0 0-15,0 1 0,0-1 16,0 0-16,-22 0 0,1 0 0,0 0 16,0-21-16,-21 22 0,20-22 0,-20 0 15,21 21-15,-21-21 0,20 0 0,1 0 16,0 0-1,42 0 17,0 0-32,1-21 0,-1 21 15,0-22-15,0 1 0,0 21 0</inkml:trace>
  <inkml:trace contextRef="#ctx0" brushRef="#br0" timeOffset="185111.81">18627 9081 0,'21'-22'16,"-21"1"-16,21 21 16,0 0-16,0 0 0,0 0 15,1 0-15,-1 21 0,0-21 16,0 22-16,-21-1 0,21 0 0,0 0 16,-21 0-16,22 0 15,-22 1-15,0-1 0,0 0 0,0 0 16,0 0-16,0 0 0,0 1 15,0-1-15,0-42 47,0-1-47,0 1 16,0 0-16,0 0 0,0 0 16,0 0-16,0-1 0,0 1 0,0 0 15,21 0-15,-21 0 0,21 0 16,-21-1-16,0 1 0,21 21 15,0 0-15,0 0 0,1 0 16,-1 0-16,0 0 16</inkml:trace>
  <inkml:trace contextRef="#ctx0" brushRef="#br0" timeOffset="185431.82">19177 9208 0,'21'0'47,"0"-22"-47,0 22 0,1-21 16,-1 0-16,0 21 16,-21-21-16,0 0 15,-21 21 1,0 0-1,-1 0-15,1 0 16,0 21-16,0 0 0,0 0 0,21 0 16,-21 1-16,21-1 0,0 0 15,0 0-15,0 0 0,21 0 16,0-21 0,0 0-16,0 22 15,0-22-15,1 0 0,-1 0 0,0 0 16</inkml:trace>
  <inkml:trace contextRef="#ctx0" brushRef="#br0" timeOffset="185860.09">19643 9123 0,'0'0'0,"0"-21"0,0 0 16,-22 21-16,1 0 15,0 0-15,0 21 0,0 0 16,0-21-16,-1 21 0,1 0 15,21 0-15,-21-21 0,0 22 0,21-1 16,-21 0-16,21 0 16,0 0-16,0 0 0,0 1 31,21-22-31,0 0 16,0 0-16,0 0 15,1-22-15,-1 1 0,0 0 16,0 0-16,-21 0 0,0 0 15,21-1-15,-21 1 0,21 21 0,-21-21 16,0 42 15,0 0-31,0 1 16,0-1-16,-21 0 16,21 0-16,0 0 15,0 0-15,21-21 47,1-21-47,-22 0 16</inkml:trace>
  <inkml:trace contextRef="#ctx0" brushRef="#br0" timeOffset="186372.8">19854 8805 0,'0'0'0,"21"-84"16,-21 63-1,0 42 17,0 0-32,0 0 0,0 0 15,0 22-15,0-22 0,0 21 0,0-21 16,0 22-16,0-22 0,0 21 0,0-21 16,-21 22-16,21-22 0,0 0 0,0 0 15,-21 0-15,21 0 0,0 1 16,0-1-16,0-42 62,0-1-62,21 1 0,0 21 0,-21-21 16,22 0-16,-1 0 0,0 0 0,0-1 16,0 1-16,0 0 0,1 0 0,-1 21 15,0 0-15,0 0 0,0 0 16,-21 21-1,0 0 1,-21 0-16,0-21 0,0 22 16,0-22-16,-1 0 15,1 21-15,0-21 16,21 21-16,0 0 16,0 0-1,0 0 1,21 1-16,-21-1 15,21-21-15,-21 21 0,22-21 16,-22 21-16,21-21 16,0 21-16,0-21 15,0 0-15</inkml:trace>
  <inkml:trace contextRef="#ctx0" brushRef="#br0" timeOffset="187216.68">23241 10435 0,'0'-21'15,"0"42"-15,21-42 0,-21 0 0,0 0 16,0 42 15,0 0-31,0 0 0,0 0 16,0 1-16,0 20 0,0 0 0,0-21 15,0 22-15,0-1 0,-21 0 0,21-20 16,-21 20-16,21-21 0,0 0 16,0 22-16,0-22 0,0 0 0,0 0 15,-21 0-15,21 0 0,0 1 16,0-44 15,0 1-15,0 0-16,0 0 15,0 0-15,0 0 0,0-1 0,21 1 16,0 0-16,0 21 0,0-21 16,0 21-16,1 0 0,-1-21 0,21 21 15,-21 0-15,22 0 0,-1 0 0,-21 0 16,21 0-16,1 21 0,-22 0 0,0-21 15,0 21-15,0 0 16,-21 1-16,0-1 0,0 0 0,-21 0 16,0 0-16,0-21 0,0 21 15,-22-21-15,22 0 0,-21 0 0,21 22 16,-22-22-16,22 0 0,-21 0 16,21 0-16,0 0 0,-1 0 15,44 0 1,-1 0-1,0-22-15,21 22 0,-21 0 0,1 0 16</inkml:trace>
  <inkml:trace contextRef="#ctx0" brushRef="#br0" timeOffset="187601.46">23834 10753 0,'21'-21'0,"-42"42"0,63-64 16,-21 22-1,0 0-15,0 21 16,1 0-16,-1 0 0,0 0 0,-21 21 16,21 0-16,0 1 0,0-1 15,1 0-15,-1 0 0,-21 0 16,0 0-16,21 1 0,-21-1 0,0 0 16,0 0-16,0 0 0,0 0 0,0 1 15,0-1-15,0 0 16,0-42 15,0 0-15,0-1-16,0 1 0,0 0 0,0 0 15,0 0-15,0 0 0,0-1 16,21 1-16,0-21 0,-21 21 0,21 0 16,-21-1-16,0 1 0,22 0 0,-1 21 15,-21-21-15,21 21 0,0 0 16,0 0-1,0 0 1,-21 21-16,0 0 0</inkml:trace>
  <inkml:trace contextRef="#ctx0" brushRef="#br0" timeOffset="187936.65">24405 10859 0,'0'0'0,"21"0"0,0 0 16,1 0-16,-22-22 0,21 22 16,0-21-16,0 21 0,-21-21 15,21 21-15,0-21 0,1 21 0,-22-21 16,0 0-16,0-1 0,0 1 16,0 0-16,-22 21 15,1 0 1,0 0-16,0 0 0,-21 21 15,20-21-15,1 21 0,0 1 0,0-1 16,21 0-16,-21-21 0,21 21 0,-21 0 16,21 0-16,0 1 0,0-1 0,0 0 15,0 0-15,21-21 16,0 21-16,0-21 0,0 21 0,0-21 16,1 0-16,-1 0 0,0 0 15,0 0-15,0 0 0,0 0 0,1 0 16,-1 0-16,21 0 0</inkml:trace>
  <inkml:trace contextRef="#ctx0" brushRef="#br0" timeOffset="188380.39">24977 10753 0,'0'0'0,"0"-21"0,21 21 0,-21-22 16,0 1-16,-21 21 15,-1 0-15,1 0 16,0 0-16,0 21 15,0 1-15,0-22 0,-1 21 16,1 0-16,21 0 0,-21 0 16,21 0-16,0 1 0,-21-22 0,21 21 15,0 0-15,0 0 16,21-21-16,0 0 16,0 0-16,1 0 0,-1 0 15,0 0-15,0 0 0,0-21 16,0 21-16,-21-21 0,22 0 15,-1-1-15,-21 1 0,21 0 16,-21 0-16,0 0 0,21 21 16,-21-21-16,0 42 31,-21 0-31,21 0 16,-21 0-16,21 0 15,0 1-15,0-1 16,0 0-16,0 0 31,21-21-15,0 0-16,-21-21 15,21 21-15,-21-21 0</inkml:trace>
  <inkml:trace contextRef="#ctx0" brushRef="#br0" timeOffset="189028.38">25358 10393 0,'0'0'0,"0"-21"16,0 0-16,0-1 0,0 1 16,0 42 15,0 22-31,0-22 16,-22 0-16,22 21 0,-21 1 15,21-22-15,0 21 0,-21 1 0,21-22 16,-21 21-16,21 0 0,0-20 15,-21 20-15,0-21 0,21 0 0,-22 0 16,22 1-16,0-1 0,0 0 16,0 0-16,0 0 0,0-42 62,0 0-62,0 0 0,22 21 0,-1-21 16,0-1-16,-21 1 0,0 0 0,21 0 15,0 0-15,-21 0 0,21-1 16,1 1-16,-1 0 0,0 0 16,0 21-16,0 0 15,0 0-15,1 0 16,-22 21-16,0 0 16,0 0-16,0 1 0,-22-1 15,1-21-15,0 21 16,0-21-16,0 0 0,0 0 15,-1 0-15,1 21 0,0-21 0,0 0 16,0 0-16,0 0 0,-1 0 16,22 21 31,22 0-47,-1 1 15,-21-1-15,21-21 0,-21 21 0,21-21 16,-21 21-16,21-21 0,-21 21 15,0 0-15,21-21 0,-21 22 16,22-22-16,-22 21 16,21-21-16,0 0 15,0 0 1,0 0-16,0 0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9T14:35:09.9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1609 1947 0,'0'22'16,"0"-1"-16,0 0 0,0 0 15,0 0-15,0 22 0,0-22 16,0 0-16,0 0 0,0 0 16,-22 0-16,22 1 15,-21-22 1,21 21-16</inkml:trace>
  <inkml:trace contextRef="#ctx0" brushRef="#br0" timeOffset="992.98">1736 1461 0,'0'0'0,"0"-22"0,0 1 16,0 0-16,0 0 15,0 0-15,0 0 0,0-1 0,0 1 16,0 42 31,0 1-47,0-1 0,0 21 15,0-21-15,0 0 16,0 22-16,0-22 0,0 21 0,0 22 16,0-22-16,0 0 0,0 22 15,0-22-15,0 1 0,0 20 0,-22-21 16,22 1-16,0-1 0,-21-21 16,21 22-16,0-1 0,0-21 0,0 0 15,0 0-15,0 1 0,-21-1 16,21 0-16,0 0 0,0 0 15,-21-21 17,21-21-1,0 0-31,0 0 16,0 0-16</inkml:trace>
  <inkml:trace contextRef="#ctx0" brushRef="#br0" timeOffset="1559.58">2032 2032 0,'0'0'0,"0"21"15,0 0 1,0 1 0,0-44 30,0 1-46,0 0 16,0 0-16,0 0 16,0 0-16,-21 42 47,21 0-47,0 0 0,0 0 15,0 0-15,0 1 16,0-1-16,21-21 31,0 0-15,0-21-16,-21-1 15,0 1 1,0 0-16,-21 21 16,0 0-1,21 21 16,21-21 1</inkml:trace>
  <inkml:trace contextRef="#ctx0" brushRef="#br0" timeOffset="9076.26">3238 1461 0,'0'-22'0,"0"1"0,0 0 16,0 0-16,0 0 0,0 0 16,22-1-16,-22 1 15,0 0 1,0 42-1,0 0-15,0 1 16,0-1-16,0 0 0,0 21 0,0 1 16,-22-1-16,22 21 0,-21-20 15,0 20-15,21-20 0,-21 20 0,0 1 16,21-22-16,-21 0 0,21 1 0,0-1 16,-22 0-16,22 1 0,0-22 15,0 0-15,0 0 0,0 0 0,0 0 16,0 1-16,0-1 15,0-42 17,0-1-32,22 1 0,-1 0 15</inkml:trace>
  <inkml:trace contextRef="#ctx0" brushRef="#br0" timeOffset="9546.99">3577 1672 0,'21'-21'15,"-42"42"-15,42-63 16,-21 63 0,-42 0-16,21 0 0,0 1 0,-1 20 15,-20-21-15,0 21 16,21 1-16,-22-1 0,1 0 0,21 1 16,-22-1-16,22 0 0,0-20 15,0 20-15,0-21 0,0 0 0,21 0 16,0 1-16,0-1 0,0-42 31,21 21-15,0-22-16,0 1 0,-21 0 0,21 0 15,0-21-15,1 20 0,-1-20 16,0 0-16,0 21 0,0-22 0,0 1 16,1 21-16,-1-22 0,0 22 15,0 0-15,0 0 0,0 0 16,1 0-16,-1 21 0,0 0 15,0 0-15,0 21 16,0 21-16,-21-21 0,22 0 0,-22 22 16,0-22-16,21 21 0,0-21 15,-21 1-15,0 20 0,21-21 0,0 21 16,0-20-16,-21-1 0,22 0 0,-1 0 16,-21 0-16,21-21 0,-21 21 15,21-21-15,0 0 0,0 0 16,1 0-16,-22-21 15,21 0 1,-21 0-16</inkml:trace>
  <inkml:trace contextRef="#ctx0" brushRef="#br0" timeOffset="9791.92">4022 1461 0,'0'0'0,"0"-22"15,0 1-15,0 0 0,0 0 16,-22 42-1,22 0-15,-21 0 16,21 22-16,0-1 0,-21 0 16,0 1-16,21-1 0,-21 0 0,0 22 15,21-22-15,-22 1 0,1 20 16,21-21-16,0-20 0,-21 20 16,0 0-16,21-21 0,-21 22 0,21-22 15,0 0-15,0 0 16,21-21-1,0 0-15,0-21 0,0 0 16</inkml:trace>
  <inkml:trace contextRef="#ctx0" brushRef="#br0" timeOffset="10335.61">4403 1461 0,'0'0'0,"0"-43"15,0 64 17,0 1-32,0-1 0,-22 21 15,22-21-15,0 22 0,-21-1 16,21 21-16,-21-20 0,0-1 0,0 22 16,21-22-16,-21 0 0,-1 1 0,22-1 15,0 0-15,-21-21 0,0 22 16,21-22-16,-21 0 0,21 0 15,0 0-15,0-42 32,0 0-32,0 0 15,0 0-15,0 0 0,0-22 16,0 1-16,0 0 0,21-1 0,0-20 16,0 20-16,1-20 0,-1 21 0,0-22 15,21 22-15,-21-1 0,1 1 16,-1 21-16,21 0 0,-21-22 0,0 43 15,1-21-15,-1 21 0,21 0 16,-21 0-16,0 0 0,1 0 0,-1 21 16,0 1-16,0 20 0,0-21 0,-21 21 15,0 1-15,21-1 0,-21 0 16,22 1-16,-22 20 0,0-20 0,0-1 16,0-21-16,0 21 0,0 1 15,-22-1-15,22-21 0,-21 0 16,21 1-16,0 20 0,-21-42 0,21 21 15,-21 0-15,21 0 0,-21-21 0,21 22 16,-21-22 0,-1 0-1,22-22-15,0 1 0</inkml:trace>
  <inkml:trace contextRef="#ctx0" brushRef="#br0" timeOffset="10551.48">4233 1990 0,'0'0'0,"-21"-21"16,21-1-16,0 1 15,21 21-15,0 0 0,22-21 0,-22 21 16,21-21-16,1 21 0,-1 0 16,0-21-16,1 21 0,-1-21 0,0 21 15,1 0-15,-22 0 0,0-22 0,0 22 16,0 0-16,0 0 0,1-21 15,-22 0 1,21 21-16,0-21 0,0 0 0</inkml:trace>
  <inkml:trace contextRef="#ctx0" brushRef="#br0" timeOffset="10885.29">5313 1461 0,'0'-22'16,"0"1"-16,-21 21 0,-1 0 15,22 21 17,0 1-32,0-1 0,0 21 0,0-21 15,0 22-15,0-1 0,0 0 0,0 22 16,0-22-16,-21 0 0,21 1 15,0-1-15,0 0 0,-21-20 0,21 20 16,-21 0-16,21-21 0,0 1 0,0-1 16,-21 0-16,21 0 0,0 0 15,0-42 17,0 0-17,0 0-15,0 0 0,0-1 16</inkml:trace>
  <inkml:trace contextRef="#ctx0" brushRef="#br0" timeOffset="11163.13">5207 1588 0,'0'0'0,"-21"-22"0,0-41 16,21 42-16,0 0 0,0-1 16,0 1-16,0 0 0,0 0 0,21 0 15,0 0-15,0 21 0,21-22 0,-20 22 16,20-21-16,-21 21 0,21 0 15,1 0-15,-22 0 0,21 21 16,-21 1-16,1-1 0,-1 0 0,0 0 16,-21 0-16,0 22 0,0-22 15,0 0-15,0 21 0,-21-21 0,0 22 16,-22-22-16,22 0 0,0 0 0,-21 22 16,-1-43-16,22 21 0,0 0 15,0 0-15,0-21 0,21 21 0,-22-21 16,44 0-1</inkml:trace>
  <inkml:trace contextRef="#ctx0" brushRef="#br0" timeOffset="15291.49">7281 1355 0,'0'-21'0,"0"-1"15,0 1-15,0 0 16,0 0-16,0 0 0,0 0 16,0-1-16,0 1 0,0 0 15,0 0-15,0 0 0,0 0 16,0-1-16,0 1 31,0 42 0,0 1-31,0-1 0,0 0 16,0 0-16,0 0 0,0 0 0,0 22 16,0-22-16,0 21 0,0 1 15,0-22-15,0 21 0,0 0 0,0 1 16,0-22-16,0 21 0,0 1 0,0-1 15,0-21-15,0 0 0,0 22 16,0-22-16,0 0 0,0 0 0,-21 0 16,21 0-16,0 1 0,-21-1 15,21 0-15,0 0 0,0 0 0,0 0 16,-21-21-16,21 22 0,0-44 47,0 1-47,0 0 15,0 0-15,0-21 0,0 20 16</inkml:trace>
  <inkml:trace contextRef="#ctx0" brushRef="#br0" timeOffset="15863.51">7112 1291 0,'0'0'0,"-42"-21"16,42 0-16,0 0 0,0 0 15,0-1-15,0 1 16,0 0-16,0 0 0,21 0 16,0 0-16,0-1 0,21 22 15,-20-21-15,20 0 0,-21 21 0,21 0 16,1 0-16,-1 0 0,0 0 0,1 21 16,-1 0-16,0 1 0,-20 20 15,-1-21-15,0 21 0,-21 1 0,0-22 16,0 21-16,-42 1 0,20-1 15,-20-21-15,0 21 0,21-20 0,-22 20 16,1-21-16,21 0 0,-22 0 0,22 1 16,0-1-16,0-21 15,0 0-15,21-21 16,0-1 0,21 1-1,0 0-15,0 21 0,0-21 0,22 21 16,-22 0-16,21-21 0,-21 21 0,22 0 15,-1 0-15,22 0 0,-22 0 16,0 0-16,1 21 0,-1-21 0,0 21 16,-21 0-16,22 22 0,-22-22 15,-21 0-15,0 21 0,0-21 0,0 22 16,-21-22-16,0 21 0,-1-21 0,-20 22 16,0-22-16,-1 0 0,1 0 15,0 0-15,-1-21 0,1 22 16,21-22-16,-21 0 0,-1 0 0,22 0 15,-21 0-15,21 0 0,-1 0 16,1 0-16,0 0 0,0 0 16,0 0-16,21-22 0,0 1 15,0 0 1,21 0-16,0 0 0,0 0 16,0-1-16,22 1 0</inkml:trace>
  <inkml:trace contextRef="#ctx0" brushRef="#br0" timeOffset="16331.24">8191 1503 0,'0'-21'0,"0"42"0,22-63 0,-22 20 16,-22 22 15,1 0-31,0 0 16,0 22-16,0-22 0,0 21 0,-1 21 15,1-21-15,0 22 0,21-22 16,-21 21-16,0 0 0,0-20 16,21 20-16,-22 0 0,22-21 0,0 1 15,0 20-15,0-21 0,0 0 16,0 0-16,22 1 0,-1-22 0,0 0 16,0 21-16,0-21 0,22 0 0,-22 0 15,0 0-15,21-21 0,-21-1 16,22 22-16,-22-21 0,21-21 0,-21 21 15,1 0-15,-1-22 0,0 1 0,-21 21 16,0-22-16,0 1 0,0 0 16,0-1-16,0 1 0,-21 21 0,0 0 15,-1-22-15,1 43 0,-21-21 16,21 0-16,0 21 0,-1 0 16,-20 0-16,21 0 0,0 21 0,0-21 15,-1 21-15,1 1 0,0-1 0,21 0 16,0 0-16,-21 0 0,21 22 15,-21-22-15,21 0 0,0 0 0,0 0 16,0 0-16,0 1 0,0-1 0,21-21 16,0 0-16,0 0 0,22 0 15,-22 0-15,21 0 0</inkml:trace>
  <inkml:trace contextRef="#ctx0" brushRef="#br0" timeOffset="17019.47">8657 1588 0,'0'0'0,"21"-22"15,0 1-15,1 0 0,-1-21 16,0 21-16,-21-1 16,21 22-16,-21-21 0,0 42 31,-21 1-31,0-1 16,21 0-16,0 21 0,-21-21 15,21 1-15,-22-1 0,22 21 16,0-21-16,0 0 0,0 1 0,0-1 15,0 0-15,0 0 0,22 0 0,-1-21 16,0 0-16,0 21 0,0-21 16,0 0-16,1 0 0,-1 0 15,21 0-15,-21-21 0,0 21 0,1-21 16,-1 0-16,0 0 0,0 0 0,0-1 16,0-20-16,1 21 0,-1 0 15,-21 0-15,0-22 0,21 22 0,-21 0 16,21 0-16,-21 0 0,0-1 15,0 44 17,0-1-32,0 0 15,0 21-15,0-21 0,0 22 16,0-1-16,0 0 0,0 22 0,0-22 16,0 22-16,0-22 0,0 22 15,0-1-15,-21-21 0,21 22 16,0-1-16,-21 1 0,21-1 0,0 22 15,-21-21-15,-1-1 0,1 22 0,21-22 16,-21 1-16,0-1 0,21 1 0,-21-22 16,0 22-16,21-22 0,-22 0 15,1 1-15,0-1 0,21-21 0,0 0 16,-21 0-16,0 1 0,0-22 16,-1 0-1,1-22-15,0 1 0,0 0 0,21 0 16,-21-21-16,0-1 0,-1 1 15,1 0-15,21-22 0,0 22 0,0-22 16,0 1-16,0-1 0,0 1 0,0-1 16,0 1-16,0-1 0,21 1 15,1-1-15,-1 1 0,0 20 0,21-20 16,-21 21-16,1-22 0,20 22 0,-21-1 16,21 1-16,-20 21 0,20-21 15,-21 20-15,21 1 0,-20-21 0,-1 21 16,0 0-16,0-1 0</inkml:trace>
  <inkml:trace contextRef="#ctx0" brushRef="#br0" timeOffset="18455.64">10583 1524 0,'0'0'0,"21"0"0,-21-21 0,22 21 0,-22-21 15,21 0-15,0-1 0,-21 1 16,0 0-16,0 0 16,0 0-16,0 0 0,0-1 0,0 1 15,0 0-15,-21 21 16,0 0-16,-1 0 15,1 0-15,0 0 0,-21 21 16,21 0-16,-1 1 0,1 20 0,0 0 16,-21-21-16,21 22 0,-1 20 15,1-20-15,0-1 0,21 0 0,0 1 16,-21-22-16,21 21 0,0-21 0,0 0 16,0 1-16,0-1 0,21 0 15,0-21-15,0 0 0,1 0 0,-1 0 16,21 0-16,-21-21 0,0 21 0,22-21 15,-1-1-15,-21-20 0,22 21 16,-22-21-16,0 20 0,0-20 16,0 0-16,0-1 0,1 22 0,-1-21 15,-21 21-15,21-22 0,-21 22 0,0 0 16,0 0-16,0 0 16,0 0-16,0 42 31,0 0-31,0 0 0,0 0 0,0 0 15,0 1-15,0 20 0,0-21 0,0 21 16,0 1-16,0-22 0,0 21 0,0-21 16,0 22-16,0-22 0,21 0 15,0 0-15,0 22 0,1-43 16,20 21-16,-21 0 0,21-21 0,1 0 16,-1 0-16,0 0 0,22 0 15,-22 0-15,1 0 0,-1 0 0,21-21 16,-20 0-16,-1-1 0,0 1 0,-20 0 15,20 0-15,-21 0 0,21-22 16,-20 22-16,-1-21 0,-21 21 0,0-22 16,0 1-16,0 21 0,0-21 0,0 20 15,0 1-15,0-21 0,-21 21 16,-1 0-16,1-1 0,0 22 16,0 0-16,0 0 0,0 0 0,-1 0 15,1 22-15,-21-22 16,21 21-16,0 21 0,-1-21 0,1 0 15,0 1-15,0 20 0,0-21 0,21 21 16,0-20-16,-21 20 0,21-21 16,0 0-16,0 0 0,0 1 0,21-1 15,0 0-15,0 0 0,0-21 0,0 0 16,1 0-16,-1 0 0,21 0 16,-21 0-16,0-21 0,1 21 0,20-21 15,-21 21-15,-21-21 0,21-1 0,0 22 16,-21-21-16,22 0 0,-22 0 15,0 0-15,0 0 0,0-1 16,21 1-16,-21 0 16,0 0-16,0 42 31,0 0-15,0 0-16,0 1 0,-21 20 0,21 0 15,0 1-15,0-1 0,-22 0 16,22 22-16,-21-1 0,21-20 0,0 20 15,0 1-15,-21-1 0,21 1 0,0 20 16,0-20-16,0 20 0,0-20 16,0 21-16,0-1 0,-21-20 0,21 20 15,0-20-15,-21-1 0,21 22 0,0-21 16,0-1-16,0 22 0,0-22 16,-21-20-16,21 20 0,0-21 0,-22 1 15,22-1-15,0 0 0,0-20 16,-21-1-16,0 0 0,0-21 15,0 0-15,0 0 0,-1-21 16,22-22-16,-21 22 0,0-21 0,21 0 16,0-22-16,-21 1 0,0-1 0,21 1 15,0-1-15,0-21 0,0 1 16,0-1-16,0-21 0,0 22 0,0-22 16,0 21-16,0 0 0,21 22 0,0-22 15,0 22-15,0 20 0,1-20 0,-1 21 16,0-22-16,0 22 15,0-1-15,0 22 0,1-21 0,-1 0 16,0 20-16,0 1 0,0-21 0,0 21 16,1 0-16,-1-1 0,0 22 15,0-21-15,0 21 0</inkml:trace>
  <inkml:trace contextRef="#ctx0" brushRef="#br0" timeOffset="18872.41">11938 1651 0,'-21'21'16,"0"-21"-16,42 0 31,0-21-31,0 21 0,0-21 16,0 21-16,1-21 0,-1 0 0,0 21 15,21-22-15,-21 1 0,1 0 0,-1 0 16,0 21-16,-21-21 0,0 0 15,21-1-15,-21 1 0,0 0 16,0 0-16,0 0 0,-21 21 16,0 0-16,0 0 15,-1 0-15,1 0 0,0 0 0,-21 0 16,21 21-16,-1 0 0,-20 0 0,21 22 16,0-22-16,-22 21 0,22 0 15,21-20-15,0 20 0,-21 0 16,21 1-16,0-22 0,0 21 0,0-21 15,0 0-15,21 1 0,0-1 0,1 0 16,-1 0-16,0-21 0,0 0 16,0 21-16,22-21 0,-22 0 0,21 0 15,-21 0-15,0 0 0,1 0 0,-1 0 16,0 0-16,0-21 0,-21 0 16,0 0-16,21 0 15,-21-1-15</inkml:trace>
  <inkml:trace contextRef="#ctx0" brushRef="#br0" timeOffset="20559.32">13483 1249 0,'0'-21'0,"0"0"15,0-1 1,0 1-16,0 0 16,0 0-1,0 0 1,0 42 15,0 0-31,-21-21 16,21 21-16,0 0 15,0-42 63,0 0-46,0 0 30,0 0 110,0 0-125,0-1-16,0 1 0,0 42 219,0 1-234</inkml:trace>
  <inkml:trace contextRef="#ctx0" brushRef="#br0" timeOffset="21275.4">13462 1207 0,'0'21'0,"-21"-21"32,0 0-17,21-21 17,0-1-32,0 1 15,0 0-15,0 0 16,21 0-16,-21 0 15,21 21-15,0-22 16,0 22-16,0-21 16,1 21-16,-1 0 0,0 0 15,0 21-15,0 1 16,0 20-16,1-21 0,-22 0 16,0 22-16,0-22 0,21 21 0,-21 0 15,0-20-15,0 20 0,0 0 16,0 1-16,0-1 0,-21 0 15,-1 1-15,22-1 0,-21 0 0,0 1 16,-21-1-16,21-21 0,-1 21 16,1 1-16,0-22 0,-21 21 0,21-21 15,-1 1-15,1-1 0,-21 0 0,21 0 16,0 0-16,21 0 0,-22-21 0,1 0 16,21 22-16,-21-22 0,21-22 31,0 1-31,0 0 0,0 0 15,0 0-15,0 0 16,0-22-16,0 22 0,21-21 0,-21-1 0,21 22 16,1-21-16,-22 21 0,21 0 15,0-22-15,0 22 0,0 0 16,-21 0-16,21 21 0,1-21 0,-1 21 16,0 0-16,0 0 0,-21 21 15,21 0-15,0 0 0,-21 0 16,22 22-16,-1-22 0,-21 0 0,0 21 15,21-21-15,0 1 0,-21-1 0,21 21 16,-21-21-16,21 0 0,1 1 16,-22-1-16,21-21 15,-21 21-15,21-21 0,0 0 16,0 0-16,0 0 16,1 0-1,-22-21-15,21 21 0,-21-21 16,21-1-16,0 1 0,-21 0 0,21 0 15</inkml:trace>
  <inkml:trace contextRef="#ctx0" brushRef="#br0" timeOffset="21607.72">14224 1291 0,'0'0'15,"0"-21"-15,0-42 16,0 41-16,0 1 0,0 42 47,0 1-47,0 20 0,0-21 15,0 21-15,0-20 0,0 20 16,0 0-16,-21 1 0,21-1 0,-21 21 16,21-20-16,-22-1 0,22 0 0,-21 1 15,21-1-15,0 0 0,0 1 16,0-22-16,-21 0 0,21 0 0,0 0 15,0 1-15,0-1 0,0 0 16,0-42 31,21 0-47,-21-1 0,0 1 16,21 0-16</inkml:trace>
  <inkml:trace contextRef="#ctx0" brushRef="#br0" timeOffset="23563.89">15113 1503 0,'0'0'0,"-21"0"16,0 0-16,-1 21 0,1-21 15,0 0-15,0 0 0,0 0 16,0 0 0,-1 0-16,44 0 46,-1 0-46,21 0 16,-21 0-16,22-21 0,-1 21 16,21 0-16,-20 0 0,20 0 0,-20 0 15,20 0-15,1 0 0,-1 0 16,-21 0-16,22 0 0,-1 0 0,-20 0 16,20 0-16,-20 0 0,20 0 0,-21 0 15,1 0-15,20 0 0,-20 0 0,-1 0 16,0 0-16,1 0 0,-22-21 15,21 21-15,-21 0 0,22 0 0,-22 0 16,0 0-16,-21-21 0,21 21 0,0 0 16,-21-22-16,0 1 15,0 0 1,-21 21-16,0 0 16,0-21-16,0 0 0,-1 21 15,1 0-15,-21-21 0,21 21 16,0 0-16,-1 0 0,1 0 0,0 0 15,0 0-15,0 0 0,0 0 16,-1 0 0,44 0 15,-1 0-31,0 0 0,0 0 16,0 0-16,22 0 0,-22 0 0,0 0 15,0 0-15,0 0 0,0 0 16,1 0-16,-22 21 31,0 0-31,0 0 0,0 0 16,-22 0-16,1 1 0,21-1 15,-42 21-15,21-21 0,0 22 0,-1-22 16,1 21-16,0-21 0,0 22 0,0-22 16,0 21-16,-1-21 0,1 0 15,0 1-15,21-1 0,0 0 0,0 0 16,0 0-1,0-42 17,0 0-32</inkml:trace>
  <inkml:trace contextRef="#ctx0" brushRef="#br0" timeOffset="25601.88">17399 974 0,'0'0'0,"0"-21"15,0-1-15,-21 1 16,21 0-16,-21 0 0,21 0 15,0 0-15,-22 21 16,22 21 0,-21 0-16,21 0 0,-21 21 0,21 1 15,0 20-15,0-20 0,-21 20 16,21 1-16,-21-22 0,21 21 0,0 1 16,0-22-16,-21 22 0,21-22 0,-22 0 15,22 1-15,0-1 0,0 0 0,0-20 16,0 20-16,0-21 0,-21 0 15,21 0-15,0 1 16,0-44 15,0 1-31,0 0 0,0 0 0,0 0 16,-21-22-16,21 22 0,0-21 0</inkml:trace>
  <inkml:trace contextRef="#ctx0" brushRef="#br0" timeOffset="26155.71">17039 1185 0,'0'0'0,"-21"-42"0,21 21 0,0-21 16,0 20-16,0-20 0,0 21 16,0-21-16,0-1 0,0 22 0,0 0 15,21-21-15,0 20 0,0 1 16,1 0-16,20 0 0,-21 21 16,21 0-16,1 0 0,-22 0 0,21 0 15,1 0-15,-1 21 0,0 21 16,1-20-16,-1 20 0,-21 21 0,21-20 15,-20 20-15,-1-20 0,0 20 0,0 1 16,0-22-16,-21 21 0,0-20 16,21-1-16,-21 0 0,0 1 0,0-1 15,0 0-15,0 1 0,0-22 0,0 0 16,-21 0-16,21 0 0,-21 1 16,0-22-1,0-22-15,21 1 16,0 0-16,0-21 0,0 21 15,0-22-15,0 1 0,0 0 16,0-1-16,0 1 0,21-22 0,0 1 16,0-1-16,0 1 0,1-1 15,-1 1-15,0-1 0,0 22 0,21-21 16,-20 20-16,20 22 0,-21-21 0,21 21 16,1 21-16,-22 0 0,21 0 15,1 0-15,-22 21 0,21 0 0,-21 21 16,22 1-16,-22 20 0,0-21 0,0 22 15,-21-1-15,0 1 0,0-1 16,0 1-16,0-22 0,0 22 0,-21-22 16,0 0-16,0 22 0,21-22 15,-22 1-15,1-22 0,0 21 0,0-21 16,21 0-16,-21 1 0,0-1 16,21 0-16,0 0 0,0-42 31,21 0-16,0 0-15</inkml:trace>
  <inkml:trace contextRef="#ctx0" brushRef="#br0" timeOffset="27915.88">18732 1461 0,'22'-22'0,"-44"44"0,65-65 0,-22 43 15,0-21-15,-21 0 0,0 0 0,0 0 16,0-1-16,0 1 0,0 0 15,0 0-15,0 0 0,0 0 0,0-1 16,0 1-16,0 0 0,0 0 0,-21 21 16,0 0-16,0 0 15,-1 0-15,1 21 0,0 0 0,-21 0 16,21 1-16,-1 20 0,-20-21 0,21 21 16,0-20-16,0 20 0,-1 0 15,1-21-15,21 22 0,-21-22 0,21 21 16,0-21-16,0 1 0,0 20 15,0-21-15,21-21 0,-21 21 16,21 0-16,1-21 0,-1 0 0,0 0 16,0 0-16,0 0 0,0 0 0,1 0 15,-22-21-15,21 0 0,0 0 16,0 0-16,0 0 0,-21-22 0,21 1 16,1 21-16,-22-22 0,0 1 0,21 0 15,0-1-15,-21 22 0,0-21 16,0 21-16,21 0 0,-21-1 0,0 1 15,0 42 17,0 1-32,0-1 15,0 0-15,0 21 0,0-21 0,0 22 16,-21-22-16,21 21 0,0-21 0,0 22 16,0-22-16,0 21 0,0-21 15,0 1-15,0-1 0,0 0 0,0 0 16,21 0-16,-21 0 0,21-21 0,0 0 15,1 0-15,-1 0 16,0 0-16,0 0 0,0-21 0,0 21 16,1-21-16,-1 0 0,0-21 0,0 20 15,-21-20-15,21 0 0,0 21 16,1-22-16,-22 22 0,0-21 16,0 21-16,0-1 0,0 1 0,0 0 15,0 0-15,0 0 16,-22 21-16,44 21 31,-22 0-31,21-21 0,21 42 16,-21-20-16,0-1 15,-21 0-15,22 0 0,-22 0 0,0 0 16,0 1-16,0-1 0,0 0 0,0 21 16,0-21-16,0 1 0,0-1 15,0 0-15,0 0 16,0 0-16,0 0 0,21-21 15,0 0 1,0 0-16,0 0 0,0 0 0,1 0 16,20 0-16,-21-21 0,0 0 0,22 21 15,-22-21-15,0-21 0,0 20 0,0 1 16,0-21-16,1 21 0,-1-22 16,-21 1-16,0 21 0,0 0 0,0 0 15,0-1-15,0 1 0,0 0 0,-21 0 16,-1 21-16,1 0 0,0 0 15,0 0-15,0 0 0,0 0 0,21 21 32,0 0-32,0 0 15,21 1-15,0-1 0,0 0 16,-21 0-16,0 0 0,21 0 0,-21 1 16,0-1-16,21 0 0,-21 21 15,0-21-15,0 1 0,0-1 0,0 0 16,0 0-16,0 0 0,0 0 0,0 1 15,22-1 1,-1-21-16,0 0 0,0 0 16,0 0-16,22 0 0,-22 0 0,0 0 15,0-21-15,21-1 0,-20 22 16,-1-21-16,0 0 0,0 0 16,0-21-16,0 20 0,1 1 0,-1 0 15,-21-21-15,0 21 0,0-22 0,0 22 16,0 0-16,0-21 0,0 20 15,0 1-15,0 0 0,-21 21 32,-1 0-17,1 21-15,21 0 16,-21 1-16,0-1 16,0 0-1,21 0-15,-21-21 0,21 21 0,0 0 16,0 1-16,-22-1 0,22 0 15,0 0-15,-21 0 0,21 0 16,-21 1-16,21-1 0,0 0 16,0 0-16,0 0 15,21-21 1,0 0-16,1 0 0,-1 0 16,0 0-16,-21-21 0,21 0 15,-21 0-15,21 0 0,0-1 16,-21-20-16,0 21 0,22 0 15,-22 0-15,21-1 0,-21 1 0,21 21 16,-21-21-16,0 0 0,0 0 16,0 42 31,0 0-47,0 0 0,0 0 0,0 1 15,0-1-15,0 0 0,0 0 16,0 0-16,0 0 0,0 1 0,21-1 15,0-21-15,0 21 16,1-21-16,-1 0 0,0 0 16,21 0-16,-21 0 0,1 0 15,-1-21-15,0 21 0,0-21 16,0-1-16,0 1 0,1 0 0,-22 0 16,21 0-16,0-22 0,-21 22 15,0 0-15,21 0 0,0 0 16,-21 42 15,0 0-31,0 0 0,0 0 16,0 1-16,0-1 0,0 0 15,0 0-15,21 0 16,1 0 0,-1-21-16,-21-21 46,0 0-46,0 0 0</inkml:trace>
  <inkml:trace contextRef="#ctx0" brushRef="#br0" timeOffset="28075.79">20553 1122 0,'0'0'16,"-21"-21"-16,-1-22 15,1 43-15,21-21 0,-21 21 31,21 21-15,0 1-16,21-22 16,-21 21-16,21 0 15</inkml:trace>
  <inkml:trace contextRef="#ctx0" brushRef="#br0" timeOffset="29033.56">20976 1376 0,'0'0'0,"42"0"16,-42-21-16,0 0 0,22-1 16,-22 1-16,0 0 15,0 0-15,0 0 16,0 0-16,0-1 0,-22 22 16,1 0-16,0 0 15,0 0-15,0 0 0,0 22 0,-1-1 16,1-21-16,0 21 0,-21 21 0,21-21 15,-1 1-15,22-1 0,-21 0 16,21 0-16,-21 21 0,21-20 0,0-1 16,0 0-16,0 0 0,0 0 15,21-21-15,0 0 0,1 0 16,-1 0-16,0 0 0,0 0 0,0 0 16,22 0-16,-22 0 0,0-21 0,0 21 15,0-21-15,0 0 16,1 0-16,-1-1 0,0 1 0,0-21 15,-21 21-15,21 0 0,-21-1 0,0 1 16,0 0-16,0 0 0,0 0 16,0 42 15,0 0-31,0 0 16,-21 0-16,21 22 0,0-22 0,-21 0 15,21 0-15,0 0 0,0 1 0,0-1 16,0 0-16,21 0 0,0 0 15,-21 0-15,21-21 0,1 0 0,20 22 16,-21-22-16,0 0 0,22 0 16,-1 0-16,-21 0 0,21-22 0,1 1 0,-1 21 15,0-21-15,1 0 16,-22 0-16,21 0 0,-21-22 0,1 22 16,-1-21-16,0 21 0,0-22 0,-21 1 15,0 21-15,0 0 0,0-1 16,0 1-16,0 0 0,-21 0 0,0 21 15,0 0-15,-1 0 0,-20 0 0,21 0 16,-21 21-16,20 0 0,-20 0 16,21 1-16,0-1 0,0 0 0,-1 0 15,1 21-15,21-20 16,0-1-16,0 0 0,0 0 16,21 0-16,1-21 15,-1 0-15,0 0 0,0 0 16,0 0-16,0 0 0,1-21 15,-1 21-15,0 0 0,0 0 0,0 0 16,0 0 0,-21 21-16,22 0 15,-22 1-15,0-1 0,0 21 16,0 0-16,0 1 0,0-1 0,0 0 16,0 22-16,0-1 0,0 1 0,0-1 15,0 1-15,0-1 16,-22 22-16,1-21 0,21 20 0,-21-20 15,0-1-15,0 22 0,0-22 0,-1 1 16,1-22-16,0 22 0,0-22 0,0 0 16,21-20-16,-21 20 0,21-21 0,-22-21 15,22 21-15,0-42 32,22 0-32,-1 0 15,0-22-15,0 22 0,0-21 0,0 0 16,1-1-16,-1 1 0,21-22 0,-21 1 15</inkml:trace>
  <inkml:trace contextRef="#ctx0" brushRef="#br0" timeOffset="29415.66">21971 1524 0,'0'0'16,"0"-42"-16,-42-1 15,42 22-15,-22 0 0,22 0 0,-21 0 0,21 0 16,0-1-1,21 22 1,1-21-16,-1 21 0,0-21 0,0 21 16,0-21-16,0 21 0,22-21 0,-22 0 15,0-1-15,0 1 0,0 0 16,1 0-16,-1 0 0,-21 0 16,0-1-16,0 1 0,0 0 15,-21 21 1,-1 0-16,1 21 0,0 0 15,0 1-15,0-1 0,0 0 0,-1 21 16,1-21-16,21 22 0,0-22 16,-21 21-16,21-21 0,0 1 0,0 20 15,0-21-15,0 0 0,0 0 0,21-21 16,0 22-16,1-22 16,-1 0-16,0 21 0,0-21 0,0 0 15,0 0-15,1 0 0,-1 0 0,0-21 16,0 21-16,0-22 15,0 22-15,1-21 0,-1 0 0,0 21 16</inkml:trace>
  <inkml:trace contextRef="#ctx0" brushRef="#br0" timeOffset="35239.69">1503 4043 0,'-21'0'32,"21"-21"-17,-22 0 1,22-1-16,0 1 15,0 0-15,0 0 16,22 0-16,-22 0 0,21 21 16,0-22-16,0 22 15,0 0-15,0 0 0,1 0 16,-1 0-16,0 0 0,0 22 16,-21-1-16,21 21 0,0-21 0,1 22 15,-22 20-15,0-21 0,0 1 16,0 20-16,0 1 0,0-22 15,0 22-15,0-22 0,-22 21 0,1-20 16,0-1-16,0 22 0,0-22 16,-22 0-16,1 1 0,21-1 0,-21 0 15,-1 1-15,1-22 0,0 21 16,-1-21-16,1 0 0,0-21 0,20 0 16,-20 0-16,21 0 0,0 0 15,0 0-15,-1-21 0,1-21 16,21 21-16,0-22 0,0 1 0,0 21 15,0-21-15,0-1 0,0 1 16,0 0-16,21-1 0,1 1 0,-1 21 16,0 0-16,0-22 15,0 22-15,0 21 0,1-21 0,-1 21 16,0 0-16,0 0 0,0 21 16,0 0-16,1 0 0,-1 1 0,-21-1 15,21 0-15,0 21 0,0-21 16,-21 22-16,21-22 0,-21 0 0,22 21 15,-22-20-15,21 20 0,-21-21 16,21 0-16,0 0 0,-21 1 0,0-1 16,21 0-16,0 0 0,1 0 15,-1-21-15,0 0 16,0 0-16,0 0 0,0-21 16,1 0-16</inkml:trace>
  <inkml:trace contextRef="#ctx0" brushRef="#br0" timeOffset="35555.5">2138 4593 0,'0'0'15,"21"0"17,0 0-17,0 0-15,0 0 16,1 0-1,-1 0-15,0 0 16,-21-21-16,0 0 16,0 0-16,-21 0 15,0 21-15,-1 0 16,1 0-16,0 0 0,0 0 16,0 0-1,21 21-15,-21-21 0,21 21 16,0 0-16,21-21 31,0 0-31</inkml:trace>
  <inkml:trace contextRef="#ctx0" brushRef="#br0" timeOffset="36567.19">3344 4085 0,'0'0'0,"21"-63"16,-21 42-16,0-1 15,22 22-15,-22-21 0,0 42 47,0 1-47,0 20 0,-22 0 16,22 1-16,-21 20 0,21-21 0,0 22 15,0-1-15,-21 1 0,0-1 16,21-20-16,-21 20 0,0 1 0,-1-22 16,1 22-16,21-22 0,-21 0 15,0 1-15,21-22 0,-21 21 0,21-21 16,0 0-16,0-42 31,0 0-15,0-21-16,0 21 0,21-22 0,-21 22 15,21-21-15,0-1 0,-21 1 0,21 0 16,1-1-16,-1 22 16,21-21-16,-21 0 0,0 20 0,22 1 15,-22 0-15,0 0 0,0 21 16,0 0-16,1 0 0,-1 21 15,0 0-15,-21 0 0,0 1 0,0 20 16,21-21-16,-21 21 0,21-20 16,-21 20-16,21-21 0,-21 21 0,0-20 15,22-1-15,-1 21 0,0-42 16,0 21-16,0 0 0,0-21 0,22 0 16,-22 0-16,0 0 0,21 0 0,-20-21 15,20 21-15,-21-21 16,21 0-16,-20-21 0,-1 20 0,0-20 15,0 21-15,0-21 0,-21-1 16,0 1-16,0-22 0,0 22 0,0-21 16,0-1-16,0 22 0,-21-22 0,0 22 15,0 0-15,0 20 0,-1 1 16,1 0-16,0 0 0,0 21 0,0 0 16,0 0-16,-1 21 0,1 0 15,0 0-15,21 1 0,-21-1 0,21 0 16,0 0-16,0 0 0,0 0 0,0 1 15,0-1-15,21 0 16,0 0-16,0-21 0,1 0 16,-1 0-16,21 0 0,-21 0 0</inkml:trace>
  <inkml:trace contextRef="#ctx0" brushRef="#br0" timeOffset="37138.87">4784 4170 0,'0'0'0,"0"-21"16,0 0-16,-22 21 0,1 0 15,0 0-15,0 0 16,0 21-16,0 0 0,-1 0 0,1 0 16,0 0-16,0 22 0,0-1 0,0-21 15,21 22-15,-22-1 0,22 0 16,-21 1-16,0-1 0,21-21 0,0 21 15,0 1-15,-21-22 0,21 21 16,0-21-16,0 1 0,0-1 0,0 0 16,0 0-16,0 0 0,0-42 31,0 0-15,0 0-16,0-22 0,21 22 15,-21-21-15,21 21 0,-21-22 16,21-20-16,1 21 0,-1-1 0,0-20 15,0-1-15,0 22 0,22-22 16,-22 22-16,0 0 0,21-1 0,-21 1 16,1 21-16,-1 0 0,21 0 0,-21 21 15,0 0-15,1 21 0,-1 0 16,0 0-16,0 21 0,0-20 0,-21 41 16,0-21-16,0 1 0,0 20 15,0-20-15,0 20 0,0-21 0,0 1 16,0 20-16,0-20 0,0-1 0,0 0 15,0 1-15,0-22 0,-21 21 16,21-21-16,0 0 0,0 1 16,-21-1-16,21 0 0,0 0 15,0-42 1,-21 0 0,21 0-16,-21-1 0,21 1 15,-22 0-15,1-21 0,21 21 16,-21-1-16</inkml:trace>
  <inkml:trace contextRef="#ctx0" brushRef="#br0" timeOffset="37327.76">4508 4614 0,'0'0'0,"-21"0"15,0 0-15,42 0 32,22 0-32,-22 0 0,21-21 15,-21 21-15,22 0 0,-1-21 0,0 21 16,1 0-16,-1 0 0,0-21 0,-21 21 15,22 0-15,-22 0 0,0 0 16,-21-21-16,21 21 0,0 0 16,-21-21-16,0-1 15</inkml:trace>
  <inkml:trace contextRef="#ctx0" brushRef="#br0" timeOffset="37665.57">5546 4191 0,'0'0'0,"0"-21"0,0 0 0,0 0 15,0-1-15,0 44 32,0-1-17,-22 0-15,22 0 0,0 21 0,-21 1 16,21-1-16,0 0 0,0 1 0,-21-1 15,21 0-15,-21 1 0,21-22 16,0 21-16,0 1 0,-21-1 0,21-21 16,-21 21-16,21 1 0,0-22 15,0 0-15,0 0 0,0 0 16,0 1-16,0-1 0,0 0 16,0-42-1,0 0 1,0-1-16,0 1 0,21 0 0,-21 0 15,21 0-15,-21-22 0</inkml:trace>
  <inkml:trace contextRef="#ctx0" brushRef="#br0" timeOffset="37971.39">5482 4255 0,'0'0'0,"-21"-43"0,21 22 0,-21-21 0,21 21 15,0-1-15,0-20 0,0 21 0,0 0 16,21 0-16,0-1 0,0 1 15,0 21-15,22-21 0,-22 21 0,21 0 16,1 0-16,-1 0 0,0 0 0,1 0 16,-1 0-16,-21 0 0,21 21 15,-20 0-15,20 1 0,-42 20 0,21-21 16,-21 21-16,0-20 0,0 20 16,0-21-16,-21 21 0,-21-20 15,20 20-15,-20-21 0,0 0 0,-22 0 0,22 1 16,0-1-16,-1 0 0,1-21 15,0 21-15,20-21 0,-20 21 16,21-21-16,0 0 16,21 21-16,21-21 31,0 0-31,0 0 0</inkml:trace>
  <inkml:trace contextRef="#ctx0" brushRef="#br0" timeOffset="42219.98">7705 4445 0,'21'0'47,"0"0"-32,-21-21-15,21 0 16,0 0-16,0-1 15,-21 1-15,0 0 16,0 0-16,0 0 16,0 0-16,0-1 0,0 1 15,0 0-15,0 0 16,0 0 0,0 0 15,0-1 78,0 1-93,0 0-16,-21 21 15,21-21-15,-21 21 0,21-21 0,-21 21 16,21-21-16,-21 21 0,0-22 16,-1 22-16,1-21 0,0 21 15,0 0-15,0 0 0,0 0 16,-1 0-16,1 0 0,0 21 16,0 1-16,0-1 0,0 0 15,-1 0-15,1 21 0,21-20 0,-21 20 16,21 0-16,-21 1 0,0-1 15,21 0-15,0 1 0,0-1 0,0-21 16,-21 21-16,21 1 0,0-22 0,0 21 16,0-21-16,0 1 0,0 20 15,0-21-15,21 0 0,-21 0 0,21-21 16,-21 22-16,21-22 0,0 0 16,0 0-16,1 0 0,-1 0 15,0 0-15,0 0 0,0-22 0,0 1 16,1 0-16,-1 21 0,0-42 15,0 21-15,0-1 0,0 1 16,1-21-16,-1 0 0,-21 20 0,21-20 16,0 0-16,0-1 0,-21 1 0,21 21 15,-21-21-15,22 20 0,-22-20 16,0 21-16,0 0 0,0 0 16,0 42 15,0 0-31,0 0 0,0 21 15,0-20-15,0 20 0,0-21 16,0 21-16,0 1 0,0-22 0,0 21 16,0 1-16,0-22 0,0 21 15,0-21-15,0 0 0,0 1 16,0-1-16,0 0 0,21 0 0,0-21 16,0 0-16,0 21 0,0-21 0,1 0 15,20 0-15,-21 0 0,21 0 16,-20-21-16,-1 0 0,21 0 0,-21 21 15,0-21-15,22-22 0,-22 22 0,0 0 16,0-21-16,0-1 0,-21 1 0,22 0 16,-1-1-16,-21 1 0,21-22 15,-21 22-15,0-21 0,0-1 0,21 22 16,-21-1-16,0 1 0,21 0 0,-21 21 16,0-1-16,0-20 15,0 21-15,0 0 0,21 21 16,-21 21-1,0 0 1,0 0-16,-21 0 0,21 1 0,-21 20 16,21 0-16,0 1 0,-21-1 15,21 21-15,-21-20 0,21 20 0,0-20 16,0-1-16,-21 21 0,21-20 0,-22-1 16,22 0-16,0-20 0,-21 20 15,21 0-15,0-21 0,0 1 0,0-1 16,21 0-16,1 0 0,-22 0 15,21-21-15,0 0 0,0 21 0,21-21 16,-20 0-16,20 0 0,0 0 16,-21 0-16,22-21 0,-1 0 0,0 21 15,1-21-15,-1 0 0,0 0 0,1-1 16,-1 1-16,-21-21 0,22 21 16,-22-22-16,21 22 0,-21 0 0,0-21 15,1 21-15,-22-1 0,0 1 0,21 0 16,-21 0-16,0 0 15,-21 21 1,-1 21-16,1 0 16,21 0-16,-21-21 15,0 21-15,21 22 0,-21-22 0,21 0 16,0 0-16,-21 0 0,21 1 0,-22-1 16,22 0-16,0 0 0,0 0 15,-21 0-15,21 1 0,-21-1 16,0 0-16,21-42 47,0 0-47,0-1 15,0 1-15,0 0 0,0 0 0,21 0 16,0-22-16,0 22 16,1 0-16,-1-21 0,0 21 0,0-1 15,0 1-15,0 0 0,1 0 0,-1 21 16,0-21-16,0 21 0,0 0 15,0 0-15,1 0 0,-22 21 16,21 0-16,0 0 16,-21 0-16,0 1 0,0-1 15,0 0-15,0 21 0,0-21 0,0 1 16,0-1-16,0 0 0,0 0 0,0 0 16,0 0-16,0 1 0,0-1 15,0-42 32,0-1-31,21 1-16,0 0 15,-21 0-15,21 0 0,-21-22 0,22 22 16,-1-21-16,0 21 0,0-22 0,0 22 16,0 0-16,1-21 0,-1 21 15,0-1-15,21 1 0,-21 21 0,1-21 16,-1 21-16,0 0 0,0 0 0,0 0 15,0 0-15,1 21 0,-1 0 16,-21 1-16,0-1 0,21 0 0,-21 0 16,0 21-16,0-20 0,0 20 15,0-21-15,0 21 0,0-20 16,-21 20-16,0-21 0,21 0 0,0 0 16,-22 1-16,22-1 0,0 0 0,0 0 15,0 0-15,0 0 0,22-21 16,-1 0-1,0 0-15,0 0 0,0 0 16,0 0-16,-21-21 0,22 21 0,-1-21 16,-21 0-16,21 0 0,-21 0 15,0-1-15,21 1 0,0 0 0,-21 0 16,21-21-16</inkml:trace>
  <inkml:trace contextRef="#ctx0" brushRef="#br0" timeOffset="42565.11">8149 4149 0,'0'0'0,"-21"0"0,0 0 15,0 0-15,21-21 16,21 21 0,0-22-16,21 22 0,-21-21 0,22 0 15,-1 21-15,0-21 0,1 0 16,20 21-16,1-21 0,-22 21 0,0 0 16,22-22-16,-43 22 0,21 0 15,-20 0-15,-1 0 0,0 0 0,0 0 16,0 0-16,0 0 31,1 0-15,-1 0-16</inkml:trace>
  <inkml:trace contextRef="#ctx0" brushRef="#br0" timeOffset="44487.7">11007 4403 0,'0'-21'0,"0"-1"16,0 1-16,21 0 15,-21 0 1,21 0 0,0 21-16,0 0 15,0-21-15,1-1 0,-1 22 16,0-21-16,21 0 0,-21 0 0,22 0 16,-22 0-16,0-1 0,21 1 0,-20 0 15,-1-21-15,0 21 0,0-1 16,0 1-16,0-21 0,-21 21 15,0 0-15,22-1 0,-22-20 0,0 21 0,0 0 16,0 0-16,0-1 16,-22 22-1,1 0-15,0 0 0,0 22 16,0-1-16,21 21 0,-21-21 0,-1 22 16,22 20-16,-21 1 0,21-1 15,-21 1-15,0-1 0,21 1 0,0 20 16,-21-20-16,0 20 0,21-20 0,0 21 15,-22-22-15,1 22 0,0-1 16,0 1-16,0-21 0,21 20 0,-21-20 16,-1 20-16,1-20 0,21-1 0,0 1 15,-21-1-15,21-20 0,-21 20 0,21-20 16,0-1-16,0 0 16,0-21-16,0 1 0,0-1 0,0 0 15,21-21-15,0 0 16,-21-21-16,21 0 0,1-1 0,-1 1 15,-21-21-15,21 0 0,0-1 16,-21 1-16,0-22 0,21 22 0,0-21 16,-21-1-16,22 1 0,-22-22 0,0 21 15,0-20-15,0-1 0,0 22 0,0-22 16,0 21-16,0 1 0,0-1 16,21 1-16,-21-1 0,21 1 15,-21 21-15,21-1 0,0 1 0,0 0 0,-21-1 16,43 22-16,-22-21 15,0 21-15,0-1 0,0 22 0,22-21 16,-1 21-16,-21 0 0,22 0 0,-1 21 16,0 1-16,-21-1 0,22 0 15,-22 21-15,0-21 0,0 22 0,-21-22 16,0 21-16,0-21 0,0 22 0,-21-22 16,0 0-16,0 0 0,-22 0 0,22 1 15,-21-1-15,21 0 0,0-21 16,-1 0-16,-20 0 0,21 0 0,0 0 15,0 0-15,-1 0 16,1 0-16,21-21 0,0 0 0,-21 21 16,21-22-16,-21 1 0,21 0 15,-21 0-15,21 42 47,0 0-47,21 0 16,0-21-16,-21 22 0,21-22 15,0 0-15,1 21 0,-1 0 16,0-21-16,0 0 0,21 0 16,-20 0-16,20 0 0,-21 0 0,21 0 15,1 0-15,-1-21 0,-21 0 16,22 21-16,-1-22 0,-21 1 16,21 0-16,-20 0 0,20 0 0,-21 0 15,0-22-15,0 22 0,1 0 0,-1-21 16,0 20-16,0 1 0,0 0 15,0 0-15,-21 0 0,0 0 0,0-1 16,22 22-16,-22 22 31,-22-1-31,1 0 0,21 0 16,0 0-16,-21 0 0,21 1 0,-21-1 16,21 21-16,0-21 0,0 0 15,0 1-15,0-1 0,0 0 16,0 0-16,21-21 0,-21 21 0,21-21 15,0 0-15,1 21 0,-1-21 0,0 0 16,0 0-16,0 0 0,0 0 16,22 0-16,-22-21 0,21 21 0,-21-21 15,22 0-15,-22 0 0,21 0 0,-21-1 16,22 1-16,-22-21 0,0 21 16,21-22-16,-20 22 0,-1 0 0,0 0 15,-21-21-15,21 20 0,-21 1 16,-21 42 15,0 1-15,0 20-16,21-21 0,-22 0 15,22 0-15,-21 1 0,0 20 0,21-21 16,-21 0-16,21 0 0,0 1 0,-21-1 16,21 0-16,-21 0 0,21 0 0,-22 0 15,22 1 1,0-44 15,0 1-31,0 0 16,0 0-16,22 0 0,-22 0 0,21-22 15,0 22-15,0-21 0,0-1 0,0 22 16,22-21-16,-22 0 16,0 20-16,21-20 0,-20 21 0,20 0 15,0 0-15,1 21 0,-22 0 0,0 0 16,21 0-16,-21 0 0,1 0 15,-1 0-15,-21 21 0,0 0 0,0 0 16,21 21-16,-21-20 0,0 20 0,0-21 16,0 21-16,0-20 0,0 20 0,0 0 15,0-21-15,0 1 0,0-1 16,0 0-16,0 0 0,0 0 0,0 0 16,21 1-16,0-22 0,0 0 15,1 0-15,-1 0 16,0 0-16,0 0 0,0 0 15,0-22-15,1 22 0,-1-21 0,-21 0 16,21 21-16,0-21 0,-21-21 0,21 20 16,-21 1-16,0 0 0,0 0 15,0 0-15,0 0 0,0-1 0,0 1 16,0 0-16,0 0 0,0 0 0,-21 0 16,21-1-16,-21 1 0</inkml:trace>
  <inkml:trace contextRef="#ctx0" brushRef="#br0" timeOffset="44859.49">12488 3683 0,'0'0'0,"-21"0"0,-21 0 15,21 0-15,-1 21 16,44-21 0,-1 0-16,0 0 15,0 0-15,0 0 0,0 0 16,1 0-16,-1 0 0,0 0 0,-21-21 16,0 0-1,0 0 1,-21 21-16,0 0 0,-1 0 15,1 0-15,0 0 0,0 0 0,0 0 16,0 0 0,21 21-16,0 0 15,0 0-15,21 0 0,0-21 16,0 0-16,-21 22 0,21-22 16,0 0-16</inkml:trace>
  <inkml:trace contextRef="#ctx0" brushRef="#br0" timeOffset="45819.51">14732 3979 0,'-21'0'15,"42"0"48,0 0-63,0 0 16,0 0-16,1-21 0,20 21 0,-21 0 15,0 0-15,22 0 0,-22 0 0,21 0 16,-21 0-16,22 0 0,-22 0 15,0-21-15,21 21 0,-21 0 16,1 0-16,-1 0 0,-42 0 94,-1 0-79,1 0-15,21 21 0,-21-21 16,0 0-16,0 0 16,21 21-16,-21-21 0</inkml:trace>
  <inkml:trace contextRef="#ctx0" brushRef="#br0" timeOffset="46365.97">14690 4276 0,'0'21'15,"21"-21"16,0 0-15,-21-21-16,42 21 16,-21 0-16,1 0 0,20-21 0,0 21 15,1 0-15,-1 0 0,0-22 0,22 22 16,-22 0-16,0 0 0,1 0 16,-1 0-16,-21-21 0,22 21 0,-22 0 15,0 0-15,0 0 0,0 0 31,-42 0 126,0 0-142,0 0-15,0 0 16,-1-21-16,1 21 0,21-21 16,-21 21-16</inkml:trace>
  <inkml:trace contextRef="#ctx0" brushRef="#br0" timeOffset="47423.84">15049 4106 0,'0'0'0,"-21"0"16,0 0 0,21 22-16,21-22 31,0 0-16,1 0-15,20 0 0,-21 0 0,21 0 16,-20 0-16,20-22 16,-21 1-16,21 21 0,-20-21 0,20 21 15,-21-21-15,0 0 0,0 21 0,1-21 16,-1-1-16,-21 1 0,0 0 16,0 0-16,0 0 15,0 0-15,-21-1 16,-1 22-16,1 0 0,0 0 15,0 0-15,0 0 0,0 0 16,-1 0-16,1 0 16,0 0 77,0 0 32,0 0-93,0 0-32,21 22 0,-22-22 15,1 0 1,21 21 62,21-21-62,-21 21-1,22-21-15,-22 21 16,21-21 15,0 0-15,0 0-1,0 0-15,0 0 16,1 0-16,-1 0 16,0 0-16,-21-21 0,0 0 15,21 21-15,-21-21 16,-21 21 15,0 0-31,21 21 16,-21 0-16,21 0 0,-22 21 0,1-20 15,21 20-15,-21 0 0,0 1 16,21-1-16,-21 0 0,21 1 0,-21-1 16,21 0-16,-22-21 0,22 22 0,0-22 15,0 0-15,0 0 0,0 0 0,0 1 16,0-1-16,0 0 16,22-42 15,-1 21-31,0-21 0,0-1 15,0 1-15,22-21 0,-22 21 16,21-22-16,-21 22 0</inkml:trace>
  <inkml:trace contextRef="#ctx0" brushRef="#br0" timeOffset="47783.63">15748 4022 0,'0'0'0,"21"-21"0,0-1 16,0 1-16,1 0 0,-1 0 0,0 21 15,-21-21-15,21 0 0,-21-1 16,-21 22-1,0 0-15,-22 0 0,22 0 16,0 22-16,0-22 0,-21 21 0,20 0 16,1 0-16,0 0 15,0 0-15,21 1 0,0 20 0,0-21 16,0 0-16,0 0 0,0 1 0,0-1 16,21 0-16,0 0 0,0 0 15,1 0-15,-1 1 0,0-22 0,0 21 16,0 0-16,0 0 0,-21 0 0,22 0 15,-22 1-15,0-1 16,0 0-16,0 0 0,-22 0 16,1-21-16,0 21 0,-21-21 15,21 0-15,-22 0 0,22 22 0,-21-22 0,21 0 16,-1 0-16,1 0 0,0 0 16,0 0-1,21-22-15,0 1 16,0 0-16,0 0 0,0 0 0,0 0 15,0-1-15</inkml:trace>
  <inkml:trace contextRef="#ctx0" brushRef="#br0" timeOffset="47947.53">15282 3620 0,'0'0'0,"-21"0"0,21-22 16,21 22 31,0 0-47,1 0 0,-22 22 15</inkml:trace>
  <inkml:trace contextRef="#ctx0" brushRef="#br0" timeOffset="48484.22">16679 4233 0,'0'0'0,"21"0"15,1 0-15,-1 0 16,-21-21-16,21 21 0,0-21 16,0 0-16,22 0 0,-22 0 15,0-1-15,21-20 0,-21 21 0,22-21 16,-22 20-16,0-20 0,0 21 15,-21-21-15,0 20 0,0-20 0,0 21 16,0 0-16,-21 0 0,0 21 0,0 0 16,0 0-16,-1 0 0,1 0 15,-21 0-15,21 21 0,0-21 0,-22 42 16,22-21-16,0 22 0,0-1 0,0-21 16,-1 43-16,22-22 0,0 0 0,0 1 15,0-1-15,0 0 16,0 1-16,0-22 0,0 21 0,22-21 15,-1 0-15,0 1 0,0-1 0,21 0 16,-20-21-16,20 0 0,0 0 16,22 0-16,-22 0 0,22 0 0,-1 0 15,1 0-15,-22 0 0,21-21 0,-20 0 16,20-1-16,-20-20 0,-1 21 16,0 0-16</inkml:trace>
  <inkml:trace contextRef="#ctx0" brushRef="#br0" timeOffset="50335.29">17759 4043 0,'0'0'16,"21"-42"-16,0 20 0,0-20 0,-21 21 0,21 0 15,-21 0-15,0-1 0,0 1 16,0 0-16,0 0 0,-21 21 16,0 0-16,0 0 0,-21 0 15,20 0-15,1 21 0,-21 0 16,21 0-16,-22 1 0,22-1 0,-21 21 16,21 0-16,-22 1 0,22-22 0,0 21 15,0 1-15,21-22 0,-21 21 16,21-21-16,0 0 0,0 1 0,0-1 15,21-21-15,0 0 0,21 0 0,-20 0 16,20 0-16,-21 0 0,21 0 16,-20-21-16,20-1 0,-21 1 0,21 0 15,-20 0-15,-1 0 0,-21-22 16,21 22-16,-21-21 0,21 21 0,-21 0 16,21-1-16,-21 1 0,0 0 15,0 0-15,0 0 16,0 42-1,0 0 1,0 21-16,0-20 0,0 20 0,0 21 16,-21-20-16,0 20 0,0 1 0,21-1 15,-21-20-15,21 41 0,-22-20 0,1-1 16,21 22-16,0-22 0,-21 22 16,21-21-16,-21 20 0,21-20 0,-21-1 15,21 22-15,-21-22 0,21 1 16,0-22-16,0 22 0,-22-22 0,22 22 0,-21-22 15,21 0-15,0-21 16,0 22-16,0-22 0,0-42 16,21 0-1,1-22-15,-1 22 0,0-42 0,0 20 16,21-20-16,-20-1 0,-1 1 0,0-22 16,21 0-16,-21 1 0,1-22 15,20 21-15,-21-21 0,21 1 0,-20 20 16,20-21-16,-21 0 0,0 22 0,0-1 15,1 21-15,-1 1 0,-21 21 16,21-1-16,-21 1 0,0 21 16,0 0-16,0-1 0,0 44 31,-21-1-15,21 21-16,-21-21 0,21 22 0,0-22 15,0 21-15,0 0 0,0 1 16,0-22-16,0 21 0,0-21 0,0 1 15,0-1-15,21 0 0,0 0 0,0-21 16,0 0-16,0 0 0,1 0 0,20 0 16,0 0-16,-21 0 0,22-21 15,-1 0-15,-21 0 0,22-1 0,-22-20 16,21 21-16,-21-21 0,0-1 16,1 22-16,-1-21 0,0 21 15,0-1-15,-21 1 0,0 0 0,21 0 16,-21 0-16,21 21 0,-21-21 15,0 42 17,-21-21-32,21 21 0,-21 0 0,21 21 15,0-20-15,0-1 0,0 21 16,0-21-16,0 0 0,0 22 0,0-22 16,0 0-16,0 0 0,21 0 0,0-21 15,1 22-15,-1-22 0,0 0 0,0 0 16,21 0-16,-20 0 15,20 0-15,0 0 0,1 0 0,-1 0 16,-21-22-16,21 22 0,1-21 0,-1 0 16,-21 0-16,22-21 0,-22 20 15,0-20-15,0 21 0,-21-21 0,0 20 16,21-20-16,-21 21 0,0 0 0,0 0 16,0-1-16,-21 1 15,0 21-15,0 0 0,0 0 16,-22 0-16,22 21 0,0-21 0,0 22 15,-22-1-15,22 0 0,0 21 16,0-21-16,0 1 0,0 20 0,21-21 16,0 0-16,0 22 0,0-22 15,0 0-15,0 0 16,21-21 0,0 0-16,0 0 0,0 0 0,0 0 15,1-21-15,-1 0 0,0 0 0,21-1 16,-21 1-16,1 0 0,-22-21 15,21 21-15,0-1 0,-21-20 0,0 21 16,21 0-16,-21 0 0,21-1 16,-21 44 15,-21-1-31,21 0 16,-21 0-16,21 0 15,0 22-15,0-22 0,0 0 0,0 21 16,0-21-16,0 1 0,0-1 0,21 0 15,0 0-15,-21 0 0,21-21 16,1 0-16,-1 21 0,0-21 0,0 0 16,0 0-16,22 0 0,-22-21 0,0 0 15,21 21-15,-21-21 0,1-21 16,20 20-16,-21-20 0,0 21 0,-21-21 16,21-1-16,1 1 0,-1 0 15,-21-1-15,0 1 0,21 0 0,-21-1 16,0 1-16,21 0 0,-21-1 15,0 22-15,0-21 0,0 21 0,0-1 16,0 1-16,0 0 0,0 42 31,-21 0-31,21 1 16,-21-1-16,21 21 0,0-21 16,0 22-16,0-22 0,-21 21 0,21 0 15,0 1-15,0-22 0,0 21 0,0 1 16,0-1-16,0 0 0,0-21 0,0 22 15,0-22-15,0 21 0,0-21 16,0 1-16,21-1 0,-21 0 0,21-21 16,0 0-16,0 0 0,0 0 0,1 0 15,-1 0-15,0 0 16,0-21-16,21 0 0,-20-1 0,-1 1 16,21-21-16,-21 21 0,0-22 0,1 22 15,-1-21-15,0 21 0,0 0 16,-21-22-16,21 22 0,-21 0 15,-21 21 1,0 0-16,0 0 0,21 21 16,0 0-16,0 0 15,0 1-15,0-1 0,0 0 16,0 21-16,0-21 0,0 1 16,21 20-16,-21-21 0,21 0 15,-21 0-15,0 1 0,0-1 0,0 0 16,0 0-16,-21-21 0,0 0 0,0 21 15,-1-21-15,1 0 16,0 0-16,21-21 16,0 0-1,0 0-15,21 0 0</inkml:trace>
  <inkml:trace contextRef="#ctx0" brushRef="#br0" timeOffset="50715.07">21124 3408 0,'0'0'0,"21"0"15,1 0-15,-1 0 0,0 0 16,0-21-16,21 21 0,-20 0 16,20 0-16,0-21 0,-21 21 0,22 0 15,-1 0-15,-21-22 0,22 22 0,-22 0 16,21 0-16,-21 0 0,0 0 15,1 0-15,-1 0 0,-42 0 32,-1 0-32,1 0 0,-21 0 15,21 0-15,-22 0 0,22 0 16,-21 0-16</inkml:trace>
  <inkml:trace contextRef="#ctx0" brushRef="#br0" timeOffset="51123.56">21188 3429 0,'-21'21'0,"42"-42"0,-64 63 0,22-20 0,0-22 15,0 21-15,0 0 0,21 0 16,0 0-16,-21 0 0,-1 1 16,22-1-16,0 0 0,-21-21 15,21 21 1,21-21 15,1 0-31,-1 0 16,0 0-16,0 0 0,0 0 15,0 0-15,22 0 0,-22 0 0,21 0 16,1 0-16,-1 0 0,-21 21 16,21-21-16,1 21 0,-22 1 0,21-22 15,-21 21-15,1 0 0,-1 0 0,-21 0 16,0 0-16,0 1 0,0-1 0,0 0 16,-21 0-16,-1 0 0,1-21 15,-21 21-15,0 1 0,-1-1 0,1-21 16,21 21-16,-22 0 0,1-21 0,0 0 15,21 0-15,-22 0 0,22 0 16,0 0-16,0 0 0,0 0 16,42-21 31,0 21-47,0-21 0,0 0 0,22-1 15,-22 22-15</inkml:trace>
  <inkml:trace contextRef="#ctx0" brushRef="#br0" timeOffset="51555.31">22056 3535 0,'0'0'0,"21"-21"0,0-22 16,0 43-16,-21-21 15,-21 21 16,0 21-31,0-21 0,-1 22 0,1-1 16,0 21-16,-21-21 0,21 0 16,-1 22-16,1-1 0,0-21 0,21 22 15,-21-1-15,21-21 0,-21 21 0,21 1 16,0-1-16,0-21 0,0 22 16,0-22-16,21 0 0,0 21 0,0-21 15,0 1-15,1-22 16,-1 0-16,0 0 0,0 0 0,0 0 15,0 0-15,1-22 0,-1 22 16,0-21-16,-21 0 0,0 0 0,0 0 16,0 0-16,0-1 0,0-20 0,0 21 15,0 0-15,-21 0 0,0 21 16,-1-22-16,1 22 0,0 0 0,0-21 16,0 21-16,0 0 0,-1 0 15,1 0 1,21 21-16,21-21 15,1 0-15,-1 0 0,21 0 0,-21 0 16,0 0-16,22 0 0,-22 0 16</inkml:trace>
  <inkml:trace contextRef="#ctx0" brushRef="#br0" timeOffset="51954.99">22669 3577 0,'0'0'0,"0"-21"0,0 0 16,0 0-1,22 21 1,-1-21-16,0 21 0,0-22 0,0 22 16,22 0-16,-22-21 0,21 21 15,-21-21-15,22 21 0,-22-21 16,0 21-16,0-21 0,21 21 0,-42-21 16,22 21-16,-1-22 0,-21 1 15,-21 42 16,-1 1-31,22-1 16,-21 0-16,0 21 0,0-21 0,0 22 16,21-1-16,-21 0 0,-1 1 0,1-1 15,21 0-15,-21-20 0,0 20 16,21 0-16,-21-21 0,21 22 0,0-22 16,-21 21-16,21-21 0,-22 1 0,22-1 15,0 0-15,0 0 16,0 0-16,0 0 15,0-42 17,0 0-32,0 0 0,0 0 15,0 0-15</inkml:trace>
  <inkml:trace contextRef="#ctx0" brushRef="#br0" timeOffset="52155.88">22669 3874 0,'0'0'0,"-21"0"0,0 0 0,0-22 15,42 22 17,0-21-32,22 21 15,-22 0-15,0 0 0,0 0 0,21 0 16,-20 0-16,-1-21 0,0 21 0,0 0 16,0 0-16,0 0 0,-21-21 15,22 21-15,-1 0 0,0-21 0,0 21 16,0-21-16,0 21 0,1-22 15,-1 22-15</inkml:trace>
  <inkml:trace contextRef="#ctx0" brushRef="#br0" timeOffset="52646.84">23410 3725 0,'0'-21'0,"0"0"15,-21 0-15,0 0 16,21 0-16,-21-1 0,0 1 0,21 0 15,-22 0-15,22-21 0,0 20 16,0-20-16,0 21 0,0-21 0,22 20 16,-1-20-16,21 21 0,-21 0 0,0 0 15,22-1-15,-22 1 0,21 21 16,-21 0-16,22 0 0,-22 0 0,0 0 16,0 21-16,0 1 0,1-22 15,-22 42-15,0-21 0,0 0 16,0 22-16,-22-22 0,1 21 0,-21-21 15,21 22-15,-22-1 0,1 0 0,-21 1 16,20-1-16,1 0 0,0-21 16,20 22-16,-20-1 0,21 0 0,21 1 15,0-1-15,0-21 0,0 22 0,0-22 16,0 21-16,0-21 0,21 0 0,0 1 16,0-22-16,1 21 0,-1-21 15,0 0-15,21 0 0,-21 0 0,1 0 16,-1-21-16,0 21 0,0-22 0,0 1 15,-21 0-15,0-21 0,0 21 16,0-1-16,0 1 0,0 0 0,0 0 16,-21 0-16,0 0 0,0-1 15,0 22-15,-1 0 0,1 0 0,0 0 16,0 0-16,0 0 0,0 0 16,-1 0-16,1 0 15,21 22-15,0-1 16,0 0-16</inkml:trace>
  <inkml:trace contextRef="#ctx0" brushRef="#br0" timeOffset="52806.75">23389 4233 0,'0'0'0,"0"22"16,-21-22-16,0 21 15,0-21 1,-1 0 15,1 0-31,0 0 16</inkml:trace>
  <inkml:trace contextRef="#ctx0" brushRef="#br0" timeOffset="55681.42">3535 5609 0,'0'0'0,"0"-21"0,0 0 16,0 0-16,0 0 0,0-1 15,0 1 1,0 42 0,0 1-1,0-1-15,0 21 0,0 0 16,0 22-16,0-22 0,-21 22 0,-1-1 15,22-20-15,-21 20 0,0 1 0,0-22 16,0 21-16,0-20 0,-1 20 16,1-20-16,21-1 0,-21 0 15,0 1-15,21-22 0,-21 21 16,21-21-16,0 0 0,0 1 0,0-1 16,-21-21-16,-1 21 15,1-42 1,0 21-1,21-21-15,-21-1 0,21 1 16,-21 0-16,21-21 0,-21 21 0</inkml:trace>
  <inkml:trace contextRef="#ctx0" brushRef="#br0" timeOffset="56962.78">3069 6202 0,'0'0'0,"21"0"31,0 0-31,1 0 0,20-21 15,0 21-15,1 0 0,20 0 0,-21-21 16,22-1-16,-1 22 0,1-21 16,-1 21-16,1-21 0,-1 0 0,-20 0 15,20 21-15,-20-21 0,-1-1 16,-21 1-16,21 0 0,-20 0 0,-1 0 16,0 0-16,-21-1 0,0 1 0,0-21 15,0 21-15,0 0 16,0-22-16,0 22 0,0 0 0,0 0 15,0 0-15,0-1 16,0 44 0,-21-1-16,21 0 15,-21 0-15,-1 21 0,22 1 16,0-1-16,-21 0 0,0 1 0,21-1 16,-21 0-16,21 1 0,0-1 15,-21 0-15,21 1 0,-21-1 0,21 0 16,-22 1-16,22-22 0,0 21 0,0-21 15,0 1-15,0-1 16,0 0-16,0 0 16,0-42-1,22 0 1,-1 0-16,-21-1 0,0 1 16,21-21-16,0 21 0,-21 0 15,21-22-15,-21 22 0,21 0 0,1 0 16,-1 0-16,0-1 0,-21 1 15,21 0-15,0 21 0,0 0 16,1 0-16,-1 21 16,-21 0-1,0 1-15,0-1 0,0 0 16,0 0-16,21 21 0,-21-20 0,0-1 16,21 21-16,-21-21 0,0 0 15,21 1-15,-21-1 0,21 0 0,1 0 16,-1-21-16,0 0 0,0 21 15,0-21-15,0 0 0,22 0 0,-22 0 16,85-42 0,-64 21-16,0 0 0,-20-1 0,20 1 15,-21 0-15,21 0 0,-20-21 0,-1 20 16,0-20-16,0 21 0,0 0 16,-21-22-16,0 22 0,0 0 0,0-21 15,0 21-15,0-1 16,0 1-16,-21 21 15,0 0-15,0 21 0,0 1 16,-1-1-16,1 0 0,0 0 0,0 0 16,21 0-16,0 22 0,-21-22 15,21 0-15,0 21 0,0-20 0,0-1 16,0 0-16,0 0 0,21 0 16,0 0-16,0-21 0,0 0 0,1 0 15,-1 0-15,0 0 0,21 0 0,-21 0 16,1 0-16,20-21 0,-21 0 15,0 21-15,22-21 0,-22 0 0,0 0 16,0-1-16,0 1 0,0 0 16,1-21-16,-1 21 0,0-1 15,-21 1-15,21 0 0,-21 0 0,21 0 16,-21 42 15,0 0-31,0 0 16,0 0-16,0 1 0,-21-1 0,21 0 15,-21 0-15,21 0 16,0 0-16,-21 1 0,21-1 0,-21 0 16,21 0-16,0 0 0,0 0 15,0 1-15,0-44 47,0 1-47,0 0 0,0 0 16,0 0-16,21 0 0,0-1 0,-21 1 15,21-21-15,0 21 0,0 0 16,22-22-16,-22 22 0,0 0 0,21 0 16,-20 0-16,-1-1 0,0 1 0,21 21 15,-21 0-15,1 0 0,-1 0 16,0 21-16,-21 1 0,0-1 0,21 0 16,-21 0-16,0 21 0,0-20 0,0-1 15,0 21-15,0-21 0,0 0 16,0 1-16,0-1 0,0 0 15,0 0-15,0 0 0,0 0 0,0 1 16,0-1 0,21-21-16,0 0 0,1 0 15,-1 0-15,-21-21 0,21-1 0,0 22 16</inkml:trace>
  <inkml:trace contextRef="#ctx0" brushRef="#br0" timeOffset="59183.3">8001 6541 0,'0'0'0,"0"-22"16,-21 1-1,0 0-15,-1 0 16,22 0-16,0 0 16,0-1-16,0 1 0,0 0 15,0 0-15,0 0 0,0 0 16,22-1-16,-1-20 0,0 21 0,-21-21 15,21 20-15,0-20 0,-21 0 16,21-1-16,1 1 0,-1 0 16,0-1-16,21 1 0,-21 0 0,1 21 15,-1-22-15,0 22 0,21 0 0,-21 0 16,1 21-16,-1 0 0,0 0 16,-21 21-16,21 0 0,-21 0 15,0 0-15,0 1 0,0-1 0,0 0 16,0 0-16,0 0 0,0 0 15,0 1-15,0-44 47,0 1-47,0 0 16,0 0-16,0 0 0,-21 21 16,21-21-16,-21-1 0,21 1 15,-21 21-15,-1-21 0,1 21 0,0 0 16,0 0-16,0 0 15,0 0-15,-1 0 0,22 21 0,-21 0 16,0 22-16,0-22 0,0 21 0,0-21 16,-1 22-16,22-1 0,-21 0 15,21 1-15,-21-1 0,21 0 0,0 1 16,0-22-16,0 21 0,0 1 16,0-1-16,0-21 0,21 21 15,0-20-15,1 20 0,-1-21 0,0 0 16,21 0-16,-21-21 0,1 22 0,20-22 15,-21 0-15,21 0 0,-20 0 16,20 0-16,-21-22 0,21 1 0,1 0 16,-1 0-16,-21 0 0,22-22 0,-1 22 15,0 0-15,-21-21 0,1 21 16,-1-22-16,0 22 0,-21-21 0,21 21 16,-21-22-16,0 22 0,0 0 0,0 0 15,-21 0-15,0-1 0,0 22 16,-1 0-16,-20 0 15,21 0-15,0 0 0,0 0 0,-1 0 16,1 22-16,0-1 0,0 0 16,0 0-16,0 0 0,-1 0 0,22 1 15,0 20-15,-21-21 0,21 0 0,0 0 16,0 22-16,0-22 0,0 0 16,0 0-16,0 0 0,0 1 0,21-22 15,-21 21-15,22-21 0,-1 0 0,21 0 16,-21 0-16,0 0 0,1 0 15,20 0-15,-21 0 0,0-21 0,0-1 16,1 1-16,-1 0 0,0 0 0,0 0 16,0 0-16,0-1 15,-21-20-15,0 21 0,0 0 0,22 0 16,-22-1-16,0 1 0,0 0 0,0 0 16,0 42 15,0 0-31,0 0 15,0 1-15,0-1 0,0 0 0,0 0 16,0 0-16,0 0 0,21 1 16,-21-1-16,0 0 0,21-21 0,0 21 15,-21 0-15,21-21 0,0 0 0,1 0 16,-1 0-16,0 0 0,0 0 16,0 0-16,0 0 0,1 0 15,-1-21-15,0 21 0,0-21 0,0 0 16,22 0-16,-22-1 0,0 1 15,0 0-15,-21 0 0,21 0 0,-21 0 16,21-1-16,-21 1 0,0 0 0,0 0 16,0 0-16,-21 21 31,21 21-15,0 0-16,0 0 0,0 0 0,0 1 15,0-1-15,0 0 16,0 0-16,21 0 0,1 0 15,-1 1-15,-21-1 0,21 21 0,0-21 16,21-21-16,-20 21 0,-1 1 16,0-1-16,0-21 0,0 0 0,22 0 15,-22 0-15,0 0 0,0 0 0,21 0 16,-20 0-16,-1 0 0,0-21 0,21-1 16,-21 1-16,1 0 0,-1 0 15,21 0-15,-21 0 0,0-22 0,22 22 16,-22-21-16,0 21 0,21-22 0,-20 22 15,20-21-15,-21-1 0,0 22 16,22 0-16,-22 0 0,21 0 0,-21 21 16,0 0-16,1 0 0,-1 0 15,0 0-15,0 0 0,0 0 16,-21 21-16,0 0 0,0 0 0,21 0 16,-21 1-16,0-1 0,0 0 0,0 0 15,22 0-15,-22 0 0,0 1 16,0-1-16,0 0 15,0-42 32,0 0-47,0-1 16,0 1-16,0 0 0,0 0 0,0 0 16,-22 0-16,1-1 15,0 1-15,0 0 0,21 0 16,-21 21-16,-22 0 0,22 0 0,0 0 15,0 0-15,-21 0 0,20 21 0,-20 0 16,21-21-16,0 43 0,-22-22 0,22 0 16,0 0-16,0 21 0,0-20 15,0-1-15,21 21 0,0-21 0,0 0 16,0 1-16,0 20 0,0-21 0,0 0 16,0 0-16,0 1 15,21-22-15,0 21 0,0-21 0,0 0 0,0 0 16,1 0-16,-1 0 0,0 0 0,0 0 15,21-21-15,-20-1 0,-1 1 16,0 0-16,0 0 0,21 0 16,-20 0-16,-1-22 0,0 22 0,0-21 15,0-1-15,-21 1 0,21 0 0,1-1 16,-1-20-16,-21 21 0,21-22 16,0 22-16,-21-22 0,0 22 0,21 0 15,-21-1-15,0 1 0,0 21 0,0 0 16,0-1-16,-21 44 15,0-1 1,21 0-16,-21 21 0,0 1 0,21-1 16,-22 0-16,1 22 15,21-22-15,0 22 0,0-22 0,-21 0 16,21 22-16,0-22 0,0 0 0,-21 1 16,21-1-16,0-21 0,0 22 0,0-22 15,0 21-15,0-21 0,0 0 16,0 1-16,21-22 0,0 21 0,0-21 15,1 0-15,-1 0 0,0 0 0,0 0 16,0 0-16,0-21 0,22-1 16</inkml:trace>
  <inkml:trace contextRef="#ctx0" brushRef="#br0" timeOffset="62031.53">11896 6223 0,'0'0'0,"0"21"15,-43 0-15,22 1 16,0-22 0,42-22 15,0 1-31,0 0 0,1 21 16,-1-42-16,0 21 0,21-1 15,1 1-15,-22-21 0,21 0 0,0-1 16,1 1-16,-1 0 0,-21-22 0,22 22 15,-22-22-15,0 22 0,0 0 16,0 20-16,-21-20 0,0 21 0,0 0 16,-21 21-16,0 0 15,0 21-15,0 0 0,-1 0 16,1 0-16,0 22 0,0-22 16,0 21-16,21 1 0,0-22 0,0 21 15,0 0-15,0-20 0,0 20 0,21 0 16,0-21-16,0 1 0,0-1 15,1 0-15,-1 0 0,-21 0 0,21 0 16,0-21-16,-21 22 0,-21-22 47,0-22-47,0 1 0,-1 21 0,1-21 16,0 0-16,0 0 0,0 0 0,0 21 15,21-22-15,-22 1 0,1 21 16,0 0-1,21 21 1,0 1-16,0-1 0,0 0 16,0 0-16,21 0 0,0 0 15,1 1-15,-1-1 0,0 0 0,0-21 16,0 21-16,0-21 0,22 0 0,-22 0 16,21 21-16,-21-21 0,22 0 0,-22 0 15,21 0-15,-21-21 0,22 21 16,-22-21-16,0 0 0,21 0 0,-20-1 15,-1 1-15,0 0 0,0-21 0,-21 21 16,21-22-16,0-20 16,1 20-16,-22 1 0,0-21 0,21-1 15,-21 22-15,0-22 0,0 22 0,0 0 16,0-1-16,0 1 0,0 21 16,0-22-16,0 22 0,-21 21 15,-1 21-15,22 1 16,0-1-16,-21 21 0,0 0 15,21 1-15,0-1 0,0 22 0,-21-22 16,21 21-16,-21-20 0,21-1 0,0 0 16,0 1-16,-21-1 0,21-21 0,0 22 15,-22-22-15,22 0 0,0 0 16,22-21 15,-1 0-31,-21-21 0,21 0 16,0 21-16,0-21 0,-21-1 15,21 1-15,1 0 0,-22 0 0,0 0 16,21 21-16,-21-21 0,21 21 0,-21 21 31,0 0-15,0 0-16,0 0 0,21 0 16,-21 1-16,21-1 0,-21 0 0,21-21 15,-21 21-15,22-21 16,-1 0-16,0 21 0,0-21 0,0 0 15,22 0-15,-22 0 0,21 0 0,0 0 16,-20 0-16,20 0 0,0-21 0,1 21 16,-22-21-16,21 0 0,-21 0 15,0-1-15,1 1 0,-1 0 0,0 0 16,0 0-16,-21-22 0,21 22 0,-21-21 16,0 21-16,0 0 0,0-1 15,0 1-15,0 42 31,0 1-31,-21-1 16,21 0-16,0 0 0,-21 21 16,21-20-16,0-1 0,0 0 0,0 0 15,0 0-15,0 0 0,0 1 16,0-1-16,21-21 0,0 0 16,0 0-16,1 0 0,-1 0 15,0 0-15,0 0 0,21 0 0,-20 0 16,-1 0-16,0-21 0,0-1 0,0 1 15,0 0-15,-21 0 0,22 0 16,-22 0-16,0-1 0,0-20 0,0 21 16,0-21-16,0 20 0,0-20 0,-22 21 15,22-21-15,-21 20 0,0 1 16,0 0-16,0 21 0,0 0 16,-1 0-16,-20 0 0,21 21 15,0 0-15,21 1 0,-21 20 16,-1-21-16,1 21 0,21-20 0,-21 20 15,21-21-15,0 0 0,0 22 0,0-22 16,0 0-16,0 0 0,0 0 0,21 0 16,0-21-16,1 22 0,-1-22 15,0 0-15,0 0 0,0 0 0,0 0 16,22 0-16,-1 0 0,-21-22 0,22 22 16,-1-21-16,-21 0 0,21 0 15,-20 0-15,20 0 0,-21-1 16,0 1-16,0 0 0,-21 0 0,22 0 15,-1 0-15,-21-1 0,0 1 16,0 42 0,0 1-1,0-1-15,0 21 0,0-21 16,0 0-16,0 1 0,0-1 16,0 0-16,0 21 0,0-21 0,0 1 15,0-1-15,0 0 0,21-21 16,0 0-16,-21 21 0,21-21 0,0 0 15,1 0-15,-1 0 0,0 0 16,0 0-16,0 0 0,0-21 16,1 0-16,-1 21 0,0-21 0,0-1 15,0 1-15,-21 0 0,0 0 0,21 0 16,-21 0-16,22-1 0,-22-20 16,0 21-16,0 0 0,0 42 46,0 0-46,0 0 0,-22 0 16,22 1-16,0-1 0,0 0 0,0 0 16,0 0-16,0 0 0,0 1 0,0-1 15,0 0-15,0 0 16,22-21-16,-1 0 16,0 0-16,0 0 15,0 0-15,0 0 0,1 0 0,-1 0 16,0-21-16,0 0 0,21 0 15,-42-1-15,22 1 0,-1 0 0,0 0 16,0-21-16,-21-1 0,21 1 0,0 0 16,-21-1-16,22 1 0,-22 0 0,0-22 15,0 22-15,0-1 0,0 1 16,0 21-16,0-21 0,0 20 0,0 1 16,0 0-16,-22 21 0,1 0 15,0 0-15,21 21 16,0 0-16,-21 1 0,21-1 15,-21 21-15,21 0 0,-21 1 0,21-1 16,0 0-16,0 1 0,0 20 0,0-20 16,0-1-16,0 0 0,0-21 15,0 22-15,0-1 0,0-21 0,0 22 16,21-22-16,-21 0 0,42 0 0,-21 0 16,0-21-16,22 21 0,-22-21 0,21 0 15,1 22-15,-1-22 0,0 0 16,1 0-16,-1 0 0,0 0 0,1 0 15,-1-22-15,0 22 0,-21-21 0,22 0 16,-22 0-16,0 0 0,0 21 0,0-43 16,1 22-16,-22 0 15,21 0-15,-21 0 0,0-22 0,0 22 16,0 0-16,0 0 0,0 0 0,0 0 16,-21-1-16,-1 22 0,1 0 15,0 0-15,-21 0 0,21 0 0,-22 0 16,22 0-16,-21 22 0,21-22 0,-22 21 15,22 21-15,-21-21 0,21 0 0,-1 1 16,-20-1-16,21 0 0,21 0 16,0 21-16,-21-20 0,21-1 0,0 0 15,0 0-15,0 0 0,21 0 16,0-21-16,0 0 0,0 22 16,1-22-16,-1 0 0,21 0 15,-21 0-15,0 0 0,22 0 0,-22 0 16,0-22-16,21 1 0,-20 0 0,-1 21 15,0-42-15,0 21 0,0-1 0,0-20 16,1 0-16,-22 21 0,21-43 16,0 22-16,-21-1 0,0-20 0,0 21 15,21-22-15,-21 22 0,21-22 0,-21 22 16,0 0-16,0-1 0,0 22 16,0-21-16,0 21 0,0-1 0,0 1 15,-21 21 1,0 21-16,0 22 15,0-22-15,21 21 0,0 1 16,-22-1-16,22 0 0,-21 22 0,21-22 16,0 22-16,0-1 0,0-21 0,0 1 15,0 20-15,21-20 0,1-22 16,-1 21-16,-21 0 0,21-20 0,0-1 16,0 0-16,0 0 0,1 0 0,-1-21 15,0 0-15,0 21 0,0-21 16,0 0-16,1 0 0,-1 0 0,-21-21 15,0 0-15</inkml:trace>
  <inkml:trace contextRef="#ctx0" brushRef="#br0" timeOffset="66119.74">17103 6054 0,'0'21'0,"0"0"0,0 0 15,0-42 32,21 0-47,0 0 16,-21 0-16,21-1 0,0 1 0,0 0 16,1-21-16,-1 21 0,0-22 15,21 22-15,-21-21 0,22-1 0,-1 1 16,-21 0-16,22-1 0,-22 22 0,21-21 15,0 21-15,-20 0 16,20-1-16,-21 1 0,0 21 0,0 0 16,1 0-16,-1 0 0,0 21 0,0 1 15,-21-1-15,0 0 0,0 0 0,0 0 16,0 22-16,0-22 0,0 0 16,0 21-16,0-21 0,0 1 0,0-1 15,0 0-15,0-42 47,0 0-47,0-1 0,0 1 16,0 0-16,0 0 0,0 0 0,0 0 15,0-1-15,0 1 16,-21 0-16,0-21 0,0 21 0,21-1 16,-22 22-16,1-21 0,0 21 0,0 0 15,0 0-15,0 0 0,-1 0 16,1 0-16,0 21 0,0 1 0,0-1 15,0 21-15,-22 0 0,22 1 0,0-1 16,0-21-16,0 22 0,21-1 0,0 0 16,-22 1-16,22-22 0,0 21 15,0-21-15,0 0 0,0 1 0,22-1 16,-1-21-16,0 21 0,0-21 0,21 0 16,-20 0-16,-1 0 0,21 0 15,-21 0-15,22-21 0,-22 21 16,21-21-16,-21-1 0,0 1 0,1 0 15,-1 0-15,0-21 0,0 20 0,-21 1 16,21-21-16,-21 0 0,0 20 16,0-20-16,0 21 0,0 0 0,0 0 15,21 42 17,-21 0-32,0 21 0,0-21 0,0 1 15,0 20-15,0-21 0,22 21 0,-22-20 16,21-1-16,-21 0 0,21 0 0,-21 0 15,21 0-15,0-21 16,0 0-16,1 0 0,-1 0 16,0 0-16,0 0 0,0 0 0,0-21 15,1 0-15,-1 21 0,0-21 0,0 0 16,0 0-16,-21-1 0,43-20 16,-43 21-16,42-21 0,-21 20 0,0-20 15,0 0-15,1 21 0,-1-22 0,0 22 16,0 0-16,0 0 0,0 21 15,1 0-15,-1 0 0,0 0 16,0 0-16,-21 21 0,0 0 16,0 0-16,0 0 15,21-21 32,-21-21-47,0 0 0,0 0 16,0 0-16,0 0 0,0-1 15,0 1-15,0 0 16,-21 21-16,0 0 16,0 0-16,0 0 0,-1 0 15,1 21-15,0 0 0,0 1 0,0 20 16,0-21-16,-22 21 0,22 1 0,0-22 16,0 21-16,0 1 0,-1-22 15,22 21-15,0-21 0,0 22 0,0-22 16,0 0-16,0 0 0,22 0 15,-1 0-15,0 1 0,21-22 0,-21 0 16,22 0-16,-22 0 0,21 0 16,1 0-16,-22 0 0,21 0 0,-21 0 15,22-22-15,-22 1 0,21 0 0,-21 0 16,0 0-16,22 0 0,-22-22 16,0 22-16,0-21 0,-21-1 0,21 22 15,1-21-15,-1 0 0,-21 20 0,21-20 16,0 21-16,0 0 0,-21 0 15,21 21-15,1 0 0,-22-22 0,21 22 16,0 0-16,0 0 16,-21 22-16,21-1 15,-21 0-15,0 0 16,0 0-16,0 0 16,-21-42 30,21 0-46,-21 0 0,21 0 16,0 0 0,-21 21-16,21-22 0,-21 22 15,-1 0-15,1 0 16,0 0 0,21 22-16,-21-1 0,0 0 15,21 0-15,-21 21 0,-1-20 0,1 20 16,21-21-16,-21 21 0,21-20 0,-21 20 15,21-21-15,0 0 0,0 22 0,0-22 16,0 0-16,0 0 0,0 0 16,21 0-16,0-21 0,0 22 0,1-22 15,-1 0-15,0 0 0,0 0 0,21 0 16,-20 0-16,20 0 0,0 0 16,1 0-16,-1-22 0,0 1 0,1 21 15,-1-21-15,0 0 0,1-21 16,-22 20-16,0 1 0,21-21 0,-42 0 0,21-1 15,-21 22-15,0-21 16,0 21-16,0-22 0,0 22 0,0 0 16,-21 0-16,0 21 0,0 0 15,0 0-15,0 0 0,-1 21 0,1-21 16,-63 127 0,62-106-16,22 21 0,-21-20 15,21 20-15,0-21 0,0 21 0,0-20 16,21-1-16,1 0 0,-1 0 15,0 0-15,21 0 0,-21-21 16,22 22-16,-22-22 0,21 0 0,22 0 0,-22 0 16,0 0-16,1 0 0,-1 0 0,0 0 15,-20-22-15,20 1 16,-21 0-16,21 0 0,-20 0 0,-1 0 16,0-22-16,0 22 0,0-21 0,-21 21 15,0-22-15,0 22 0,0 0 0,0 0 16,0 0-16,0-1 0,-21 44 31,21 20-31,0-21 0,-21 0 16,21 22-16,-21-1 0,21 0 15,0 1-15,-21-1 0,-1 0 16,22 22-16,-21-22 0,0 0 0,21 22 16,0-1-16,0 1 0,-21 21 0,21-22 15,-21 1-15,21-1 0,0 22 0,0-22 16,0-20-16,0 20 0,-21-21 15,21 22-15,0-43 0,0 21 0,0 1 16,0-22-16,0 0 0,0 0 0,0 0 16,0 1-16,0-44 15,0 1-15,0 0 16,0 0-16,0 0 0,0-22 16,0 22-16,0-21 0,0 0 0,0-22 15,0 22-15,21-22 0,-21 1 16,0-22-16,0 22 0,21-22 0,0 21 15,-21-20-15,21-1 0,0 22 0,-21-22 16,22 21-16,-1 1 0,0-1 16,-21 1-16,21 21 0,0-1 0,0 1 15,1 0-15,-22 20 0,21 1 0,21 0 16,-21 21-16,0 0 0,1 0 16,-1 21-16,21 0 0,-21 1 0,0-1 15,1 21-15,-1 0 0,-21-20 16,0 20-16,0 0 0,0-21 0,0 22 15,0-22-15,-21 0 0,-1 0 0,1 0 16,0 1-16,0-22 0,0 0 16,0 0-16,-1 0 0,1 0 0,0 0 15,0-22-15,0 1 16,21 0-16,0 0 0,-21-21 16,21 20-16,-22 1 0,22 0 0,0 0 15,0 0-15,0 42 47,0 0-47,0 0 0,0 0 0,0 1 16,22-1-16,-1-21 0,0 21 15,-21 0-15,42 0 0,-21-21 0,1 21 16,-1-21-16,21 0 0,-21 0 16,22 22-16,-1-22 0,-21 0 0,21 0 15,1 0-15,-1-22 0,0 22 16,-20-21-16,20 0 0,-21 0 0,21-21 15,-20 20-15,20-20 0,-21-21 0,0 20 16,22 1-16,-22-22 0,0 1 16,0 21-16,0-22 0,-21 22 0,0-22 15,21 22-15,-21 0 0,0-1 0,0 1 16,0 0-16,0 20 0,0 1 0,0 0 16,0 0-16,0 0 0,-21 21 31,21 21-16,-21 0-15,0 0 0,0 0 16,21 22-16,-21-22 0,-1 21 0,22 1 16,-21-22-16,0 21 0,21 0 0,-21 1 15,21 20-15,0-20 0,0-1 16,0 0-16,0 1 0,0-1 0,0 0 16,0 1-16,0-1 0,21-21 0,0 0 15,0 22-15,-21-22 0,22-21 16,-1 21-16,0-21 0,0 0 0,0 0 15,0 0-15,1 0 0,-1 0 0,0 0 16,0 0-16,0 0 0,0-21 16,1 0-16,-22-1 15,0 1-15,21 0 0,-21-21 16,0 21-16,0-1 0,0 1 0,0-21 16,0 21-16,-21 0 0,-1-1 0,22-20 15</inkml:trace>
  <inkml:trace contextRef="#ctx0" brushRef="#br0" timeOffset="66339.61">20574 5461 0,'0'0'0,"-21"0"0,42 0 31,0 0-31,21 0 16,1 0-16,-1-21 0,-21 21 0,43 0 16,-22 0-16,0 0 0,1 0 15,-22-21-15,21 21 0,-21 0 0,22 0 16,-22 0-16,0-21 15</inkml:trace>
  <inkml:trace contextRef="#ctx0" brushRef="#br0" timeOffset="68147.42">21992 5863 0,'0'0'0,"0"21"16,0 1 0,0-1-1,21-21 16,0 0-31,-21-21 0,22 21 16,-1-22-16,0 1 0,0 0 0,0 0 16,22 0-16,-22-22 0,21 22 15,-21-21-15,22 21 0,-1-22 0,-21 1 16,0 0-16,22-1 0,-43 22 16,21-21-16,-21 21 0,0-22 0,0 22 15,0 0-15,0 0 0,-21 21 0,-1 0 16,1 0-16,0 0 0,-21 0 15,21 0-15,-1 0 0,1 0 0,0 21 16,0 21-16,0-20 0,21-1 0,-21 21 16,21 0-16,0-20 0,0 20 15,0 0-15,0 1 0,0-22 0,0 21 16,21-21-16,0 22 0,0-22 0,0 0 16,0 0-16,1 0 15,20-21-15,-21 0 0,21 0 0,-20 0 16,20 0-16,0 0 0,1 0 0,-1-21 15,0 21-15,1-21 0,-1 0 0,-21 0 16,21-22-16,1 22 0,-22-21 16,0-1-16,21 1 0,-20 0 0,-1-1 15,0 1-15,0-21 0,0 20 0,0-20 16,1 20-16,-22-20 0,0 21 16,21-22-16,-21 22 0,0-1 0,21 1 15,-21 0-15,0 21 0,0-1 0,0 44 31,0 20-15,-21 0-16,21 1 0,-21-1 0,21 0 16,-22 22-16,22-22 0,0 22 15,-21-22-15,21 21 0,-21-20 0,21 20 16,0-20-16,0 20 0,0-21 0,0 1 16,0-1-16,0 0 0,0-20 15,21-1-15,0 0 0,1 0 0,-1 0 16,0-21-16,0 0 0,0 0 0,22 0 15,-22 0-15,21 0 0,0-21 16,1 0-16,-1 0 0,0 0 0,1-1 16,-1-20-16,0 21 0,1-21 0,-1-1 15,-21 1-15,0 0 0,1 20 16,-1-20-16,-21 21 0,0-21 16,0 20-16,0 1 0,-21 21 15,-1 0 1,22 21-16,-21 1 0,21-1 0,0 0 15,0 21-15,0-21 0,0 22 16,0-22-16,21 21 0,-21-21 0,22 22 16,-1-22-16,-21 21 0,21-21 0,0 1 15,-21-1-15,0 0 0,0 0 16,0 0-16,-21-21 16,0 0-1,0 0-15,-1 0 0,1-21 16,0 0-16,-21 0 0,21 21 0,-1-21 15,1-1-15,0 22 0,0-21 0,21 0 16,-21 21-16,21 21 31,21 0-31,0-21 16,0 22-16,0-22 0,22 21 0,-22-21 16,21 21-16,1-21 0,-1 0 15,-21 0-15,21 0 0,22 0 0,-22 0 16,1 0-16,20 0 0,-21 0 0,22-21 15,-22 0-15,22-1 16,-22 1-16,22 0 0,-22 0 0,0-21 16,1-1-16,-22 1 0,21 21 0,-21-22 15,0 1-15,1 0 0,-1-1 16,-21 22-16,0-21 0,0 21 0,0 0 16,0-1-16,-21 22 0,-1 0 0,1 0 15,0 0-15,0 22 0,-21-22 16,20 42-16,1-21 0,21 0 0,-21 0 15,21 22-15,0-22 0,0 21 0,0-21 16,21 1-16,0 20 0,1-21 16,-1 0-16,21 0 0,0-21 15,1 22-15,20-22 0,-20 0 0,20 0 16,1 0-16,-1 0 0,-21 0 0,22 0 16,-22 0-16,1 0 0,-22 0 15,21 0-15,-42-22 16,-21 22-16,-21 0 0</inkml:trace>
  <inkml:trace contextRef="#ctx0" brushRef="#br0" timeOffset="69995.05">5800 7493 0,'21'-21'0,"-42"42"0,63-63 16,-21-1-16,0 22 0,-21 0 16,0 0-16,0-21 0,0 20 0,0 1 15,0 0-15,0 0 0,-21 0 16,0 21-16,0 0 0,-22 0 16,22 0-16,-21 0 0,0 21 0,-1 0 15,-20 0-15,20 22 0,1-1 16,0 0-16,-1 1 0,22 20 0,-21 1 15,21-22-15,21 21 0,-21 1 0,21-1 16,0 1-16,0-22 0,0 22 16,0-22-16,0 22 0,21-22 0,0-21 15,0 21-15,21-20 0,1 20 16,-1-42-16,22 21 0,-22-21 0,21 0 16,1 0-16,-1 0 0,1 0 0,-1-21 15,-20 0-15,20 0 16,-20-1-16,20-20 0,-21 0 0,1-1 15,-1 22-15,0-21 0,-20 0 0,-1-1 16,0 1-16,-21 0 0,0 20 16,0-20-16,0 0 0,0 21 0,-21-1 15,0 1-15,-1 21 0,1 0 0,0 0 16,0 0-16,0 0 0,0 0 16,-1 21-16,1 1 0,0-1 0,0 0 15,0 0-15,21 21 0,-21-20 0,-1 20 16,1 0-16,21-21 0,0 22 15,0-22-15,0 0 0,0 21 0,0-20 16,0-1-16,21-21 16,1 0-16,-1 0 15,0 0-15,0 0 0,0-21 16,22-1-16,-22 1 0,0 0 0,0 0 16,0 0-16,0-22 0,1 22 15,-1 0-15,-21-21 0,0 21 0,0-1 16,0 1-16,0 0 0,0 0 0,0 0 15,0 42 17,0 0-32,0 0 0,0 0 15,-21 1-15,21 20 16,0-21-16,-22 0 0,22 22 0,0-22 0,0 0 16,0 0-16,0 0 0,0 0 0,22 1 15,-1-1-15,0-21 16,0 0-16,0 0 0,0 0 0,22 0 15,-22 0-15,21-21 0,-21-1 0,22 1 16,-1 0-16,0 0 0,1-21 16,-1 20-16,0-20 0,-20 21 0,20-21 15,-21 20-15,0-20 0,0 21 0,-21 0 16,0 0-16,-21 21 16,0 0-1,0 0-15,0 0 0,0 21 16,21 0-16,0 0 15,0 0-15,0 0 0,0 1 16,21-1-16,0 0 0,0 0 0,0 0 16,-21 22-16,21-22 0,-21 21 15,22-21-15,-22 0 0,0 22 0,21-22 16,-21 0-16,21 0 0,0 0 0,0-21 16,0 22-16,1-22 0,-1 0 15,0 0-15,21 0 0,-21 0 0,22 0 16,-1 0-16,0-22 0,1 22 0,-1-21 15,22 0-15,-22 0 16,21 0-16,-20 0 0,-1-1 0,0 1 16,1-21-16,-22 21 0,0 0 0,0-22 15,0 22-15,-21 0 0,0 0 0,0 0 16,0-1-16,0 1 0,0 0 16,-21 21-16,0 0 0,-21 0 0,21 0 15,-22 0-15,22 0 0,-21 0 0,-1 0 16,1 21-16,0 0 0,21 1 15,-22-1-15,22 21 0,-21-21 0,21 0 16,-1 22-16,22-22 0,0 0 0,0 21 16,0-20-16,0-1 0,0 0 15,0 0-15,22 0 16,-1-21-16,0 0 0,0 0 0,21 0 16,-20 0-16,20 0 0,-21-21 15,21 0-15,1 0 0,-1 0 0,0-1 16,-20-20-16,20 0 0,-21 21 0,0-22 15,22 1-15,-22-22 0,0 22 16,-21-21-16,21-1 0,-21 22 0,21-22 16,-21 1-16,0 20 0,0-20 0,0 42 15,0-22-15,0 22 0,0 0 16,-21 21-16,0 0 0,0 0 16,0 21-16,-1 0 0,1 22 0,21-22 15,-21 21-15,21 1 16,0 20-16,0-21 0,0 1 0,0-1 15,0 0-15,0 22 0,0-22 0,21 1 16,0-1-16,-21-21 0,22 21 16,-1-20-16,0 20 0,0-21 0,0 0 15,0 0-15,1 1 0,20-22 0,-21 0 16,0 0-16,0 0 0,1 0 16,-1 0-16,0-22 0,0 1 0,0 21 15</inkml:trace>
  <inkml:trace contextRef="#ctx0" brushRef="#br0" timeOffset="72623.22">9991 7853 0,'0'0'0,"-22"21"15,1-21-15,-63 21 16,62 0-16,1-21 15,21-21 1,21 0-16,1 0 0,-1 0 16,0 0-16,21-22 0,1 22 0,-22-21 15,21-1-15,0-20 0,1 21 16,-1-22-16,0 1 0,1-1 0,-22 1 16,21 20-16,-21 1 0,-21 0 0,0 20 15,0 1-15,0 0 0,0 0 16,-21 21-16,0 0 0,-21 0 15,21 21-15,-22 0 0,1 22 0,21-22 16,0 21-16,-1 0 0,22 1 0,0-1 16,0 0-16,0-20 0,0 20 15,22 0-15,-1 1 0,0-1 0,21-21 16,-21 21-16,1 1 0,20-22 0,-21 21 16,0-21-16,0 1 0,-21-1 0,0 0 15,0 0-15,0 0 0,0 0 16,-21-21-16,0 0 15,0 0-15,0 0 0,-22 0 0,22-21 16,0 0-16,-21 0 0,21 0 0,-22-22 16,22 22-16,-21-21 15,21 0-15,-1 20 0,1-20 0,0 0 16,0-1-16,0 22 0,0-21 0,21 21 16,0 0-16,0 42 15,0 0 1,21 0-16,0 0 0,-21 0 0,21 22 15,0-22-15,0 21 0,1-21 0,-1 22 16,0-22-16,0 0 0,0 21 16,0-20-16,1-1 0,20 0 0,-21 0 15,21 0-15,-20-21 0,20 0 0,-21 0 16,21 0-16,1 0 0,-1 0 16,0 0-16,1-21 0,-1 21 15,22-21-15,-22 0 0,21-22 0,-20 22 16,-1 0-16,0-21 0,1-1 0,-22 1 15,0 0-15,0-1 0,0-20 0,1 21 16,-22-22-16,0 1 0,0 20 16,0-20-16,0 20 0,0 1 0,-22 21 15,1 0-15,21 0 0,-21 21 0,0 0 16,0 0-16,0 21 16,-1 21-16,1-21 0,21 22 0,-21 20 15,21-21-15,-21 22 0,0-22 16,21 22-16,0-22 0,-21 22 0,-1-22 15,1 0-15,21 1 0,0-1 16,0-21-16,0 0 0,0 22 0,0-22 16,0 0-16,21-21 15,1 0-15,-1 0 16,0-21-16,0 0 0,0-1 16,0 22-16,1-21 0,-1 0 0,0 0 15,-21 0-15,21 0 0,-21-1 0,21 22 16,0-21-16,1 42 31,-22 1-31,0-1 16,0 0-16,0 0 0,0 0 15,21-21-15,-21 21 0,21 1 0,0-1 16,0-21-16,0 21 0,1-21 16,20 0-16,-21 0 0,0 0 15,22 0-15,-1 0 0,-21 0 0,21-21 16,1 0-16,-22 21 0,21-22 0,-21 1 15,1 21-15,-1-21 0,0 0 0,0 0 16,0 0-16,-21-22 0,0 22 16,0 0-16,0 0 0,0 0 15,0 42 17,0 0-32,0 0 0,0 0 15,0 0-15,0 1 0,0-1 16,0 0-16,0 0 0,0 0 0,0 0 15,0 1-15,0-1 0,21-21 16,1 21-16,-1-21 0,0 0 16,0 0-16,0 0 0,22 0 15,-22 0-15,21-21 0,-21 0 0,22-1 16,-22 22-16,21-21 0,-21 0 0,22 0 16,-22 0-16,0-22 0,0 22 0,-21-21 15,0 0-15,0-1 0,0 1 0,0 0 16,0-1-16,-21 1 15,21 21-15,-21 0 0,0-1 0,-22 1 16,22 21-16,0 0 0,-21 0 0,20 0 16,1 21-16,-21 1 0,21-1 15,0 0-15,-1 21 0,1-21 0,0 22 16,21-1-16,0 0 0,0-20 0,0 20 16,0-21-16,0 21 0,0-20 0,21-1 15,0 0-15,1 0 0,-1 0 16,0-21-16,21 0 0,-21 0 0,1 0 15,20 0-15,0 0 0,-21 0 0,22 0 16,-1-21-16,0 21 0,-20-21 16,20 0-16,0 0 0,-21-1 0,22-20 15,-22 21-15,0 0 0,0-22 16,0 22-16,1-21 0,-1 21 0,-21 0 16,21-1-16,-21 1 0,21 21 15,-21 21 1,0 1-16,-21-1 15,21 0-15,-21 0 0,21 0 0,0 22 16,0-22-16,0 0 0,0 0 0,0 0 16,0 0-16,0 1 0,0-1 0,0 0 15,21-21 1,0 0-16,0 0 16,0 0-16,1 0 0,-1-21 15,0 21-15,0-21 0,0-1 16,0 1-16,1 0 0,-1 0 0,0-21 15,0 20-15,-21 1 0,21-21 0,0 21 16,-21 0-16,0-1 0,0 1 16,0 0-16,0 42 31,0 0-31,0 1 0,0-1 0,0 0 16,-21 0-16,21 0 0,0 0 15,0 22-15,0-22 0,0 0 0,0 0 16,0 0-16,0 1 0,0-1 15,21 0-15,1-21 0,-1 0 16,0 0-16,0 0 0,0 0 0,0 0 16,22 0-16,-22 0 0,21 0 15,-21-21-15,22 0 0,-1-1 0,-21 1 16,22 0-16,-22-21 0,0-1 0,0 1 16,21 0-16,-20-22 0,-1 1 0,-21 20 15,21-20-15,0-1 0,-21 22 16,21-21-16,-21 20 0,0 22 0,0-21 15,0 21-15,0-1 0,-21 44 32,0-1-17,0 0-15,0 21 0,-1 1 0,1-1 16,0 0-16,0 1 0,21 20 0,0-21 16,0 22-16,0-22 0,0 1 0,0-1 15,0 0-15,0 1 0,0-1 16,0-21-16,21 21 0,0-20 0,0-1 15,1 0-15,20 0 0,-21-21 16,21 0-16,1 21 0,-22-21 0,21 0 0,1 0 16,-1 0-16,-21-21 0,21 21 15,1-21-15,-1 0 0,0 0 0,-20-1 16,20 1-16,-21 0 0,0-21 0,0-1 16,-21 1-16,0 0 0,0 21 15,0-22-15,0 1 0,0 0 0,0 20 16,-21 1-16,0 0 0,0 21 15,0 0-15,0 0 0,-22 0 0,22 21 16,-21 0-16,21 1 0,-22-1 0,22 21 16,0-21-16,0 22 0,0-22 0,-1 21 15,22 0-15,-21-20 0,21-1 16,0 21-16,0-21 0,0 0 0,0 1 16,21-1-16,1-21 0,-1 0 0,0 21 15,0-21-15,0 0 0,22 0 0,-22 0 16,0-21-16,0 0 0,21 21 0,-20-22 15,-1-20-15,0 21 16,0-21-16,0 20 0,22-41 0,-22 21 16,0-22-16,0 1 0,0-1 0,0 1 15,-21-1-15,22 1 0,-22-1 0,21 1 16,-21-1-16,0 22 0,0-1 16,0 22-16,0 0 0,0 0 0,-21 21 15,-1 0-15,1 0 0,0 21 0,0 0 16,0 22-16,0-1 0,21 0 0,0 1 15,-22-1-15,22 21 0,0-20 16,0 20-16,0 1 0,0-22 0,0 22 16,0-22-16,0 0 0,22 1 15,-22-1-15,21 0 0,0-21 0,-21 22 16,21-22-16,0-21 0,0 21 16,1-21-16,-1 0 0,0 0 15,0 0-15</inkml:trace>
  <inkml:trace contextRef="#ctx0" brushRef="#br0" timeOffset="73651.87">15981 6879 0,'0'0'0,"-21"-42"0,21-43 16,-22 64-16,22 0 0,-21 21 15,21 21 1,0 21-16,0-20 0,-21 20 16,21 0-16,0 1 0,0-1 0,0 0 15,-21 22-15,21-1 0,0 1 0,0-22 16,0 22-16,0-1 0,0-21 15,-21 1-15,21-1 0,-21 0 16,21 1-16,0-22 0,0 0 0,0 0 16,-22-21-16,22 21 0,0-42 15,0 0 1,0 0-16,0 0 0,0 0 16,22-22-16,-1 22 0,-21-21 0,21-1 15,0 1-15,0 0 0,0-1 0,22 22 16,-22-21-16,21 21 0,-21 0 0,22 21 15,-1 0-15,0 0 0,1 0 16,-1 0-16,0 0 0,1 21 0,-22 0 16,21 0-16,-21 21 0,1-20 0,-1 20 15,-21-21-15,0 21 0,0-20 0,0-1 16,-21 21-16,-1-21 16,-20 0-16,0 1 0,-1-1 0,1 0 15,0 0-15,-1-21 0,1 0 0,0 0 16,-1 0-16,22 0 0,-21 0 0,21 0 15,-22 0-15,22 0 0,0-21 0,0 21 16,21-21-16,-21 0 16,21-1-16,-21 22 0,21 22 31,21-1-15,0 0-16,0-21 15,0 21-15,0-21 0,1 21 0,-1-21 16,21 0-16,-21 0 0,22 0 15,-1 0-15,0 0 0,1 0 0,20 0 16,-21 0-16,22 0 0,-22-21 16,22 0-16,-22 0 0,0 0 0,22-1 15,-22 1-15,1-21 0,-1 21 0,0-22 16,-21 1-16,1 0 0,-1-1 0,0 1 16,-21 0-16,0 21 0,0-22 15,0 22-15,0 0 0,-21 21 16,0 0-16,-1 0 0,1 21 15,0 0-15,21 0 0,-21 22 0,0-22 16,21 21-16,-21 1 0,21-1 16,0 0-16,0-21 0,0 22 15,0-1-15,0-21 0,21 0 0,-21 1 16,21-1-16,0 0 0,0 0 0,0-21 16,1 0-16,20 21 0,-21-21 0,21 0 15,1 0-15,-1 0 0,22-21 0,-22 21 16,21-21-16,1 0 0,-1 0 15</inkml:trace>
  <inkml:trace contextRef="#ctx0" brushRef="#br0" timeOffset="74139.09">18394 6858 0,'0'-42'0,"0"84"0,0-105 0,0 41 15,0 1-15,0 0 0,0 0 0,0 0 16,-21 21-16,-1 0 0,1 0 15,21 21-15,0 0 0,-21 0 16,21 22-16,-21-22 0,21 21 16,0 0-16,0 1 0,-21 20 0,21-20 15,-21 20-15,21-21 0,0 22 0,-22-22 16,1 22-16,21-22 0,-21 0 0,21 1 16,0-22-16,-21 21 0,21-21 15,-21 1-15,21-1 0,-21-21 16,21 21-16,0-42 15,0 0 1,0-1-16,0 1 0,21 0 16,0-21-16,0 21 0,21-22 0,-20 22 15,20-21-15,-21 21 0,21-1 0,-20-20 16,20 42-16,0-21 0,1 21 0,-22 0 16,21 0-16,-21 0 0,22 21 15,-22 0-15,0 0 0,-21 1 0,0-1 16,0 21-16,0-21 0,0 0 0,0 22 15,-21-22-15,0 0 0,-1 0 0,-20 22 16,0-22-16,-1 0 0,1-21 16,0 21-16,-1 0 0,22-21 15,-21 0-15,21 21 0,0-21 0,-1 0 16,1 0-16,42-21 16,1 0-1,20 0-15,-21 0 0,0 0 16,22-1-16</inkml:trace>
  <inkml:trace contextRef="#ctx0" brushRef="#br0" timeOffset="76530.55">18923 6816 0,'0'0'0,"21"-85"16,-21 64-16,0 42 31,0 0-31,0 0 0,0 22 16,0-22-16,-21 21 0,21 1 0,-21-1 15,21 21-15,-21-20 0,21 20 16,0-20-16,0 20 0,-22-21 0,22 22 16,-21-22-16,21 1 0,0-1 0,0 0 15,0-21-15,0 1 0,0 20 0,0-21 16,0 0-16,21-21 16,1 0-16,-1 0 15,0 0-15,0 0 0,0-21 16,0 0-16,22 0 0,-22 0 0,21-1 15,-21-20-15,1 21 0,-1-21 0,0-1 16,0 22-16,0-21 0,0-1 16,-21 22-16,22 0 0,-22 0 0,0 42 31,0 0-31,-22 0 0,1 22 16,21-22-16,-21 21 0,21 1 0,0-22 15,0 21-15,0-21 0,0 0 16,0 1-16,0 20 0,0-21 15,0 0-15,0 0 16,21-21-16,0 0 0,1 0 16,20 0-16,-21 0 0,0 0 0,22-21 15,-22 21-15,21-21 0,-21 0 16,0 0-16,22 0 0,-22-1 0,-21 1 16,21-21-16,-21 0 0,0 20 0,0-20 15,0-21-15,0 20 0,0 1 0,-21 21 16,0-22-16,0 22 0,-1 0 15,-20 0-15,21 0 0,-21 21 0,-1 0 16,22 0-16,-21 21 0,-1 0 0,22 0 16,-21 0-16,21 22 0,0-1 0,-1-21 15,1 22-15,0-1 0,21 0 16,0-21-16,0 22 0,0-22 16,0 0-16,21 21 0,0-42 0,1 22 15,-1-1-15,0 0 0,21-21 0,1 0 16,-1 0-16,0 0 0,1 0 15,-1 0-15,0 0 0,1-21 0,-1 0 16,0-1-16,1 1 0,-1 0 0,-21 0 16,21-21-16,1 20 0,-1-20 0,-21 0 15,22-1-15,-22 22 0,21-21 0,-21 0 16,0 20-16,1 1 0,-1 21 16,0-21-16,0 21 0,0 0 15,-21 21-15,0 0 0,0 1 16,0-1-16,0 0 0,0 0 15,0 0-15,0 0 16,0 1 0,0-44 15,21 1-31,-21 0 16,22 0-16,-22 0 0,0 0 15,0-1-15,0 1 0,0 0 16,0 0-16,-22 21 15,1 0-15,0 0 16,0 0-16,0 21 16,0 0-16,-1 22 0,1-22 15,0 0-15,21 21 0,-21-21 0,0 22 16,21-22-16,-21 21 0,21-21 16,0 22-16,0-22 0,0 0 0,0 21 15,0-20-15,0-1 0,21 0 0,0 0 16,0 0-16,0-21 0,0 21 0,1-21 15,-1 0-15,0 0 0,21 0 0,1 0 16,-22 0-16,21 0 0,-21 0 16,22-21-16,-1 0 0,-21 0 0,21 0 15,-20 0-15,20-22 0,-21 1 16,21-22-16,-20 22 0,-1-21 0,21-1 16,-21 1-16,0-1 0,1 1 0,-1 20 15,-21-20-15,0 20 0,21 1 16,-21 0-16,0 21 0,0-22 0,0 22 15,0 0-15,-21 42 32,21 0-32,-21 0 0,-1 22 0,22-22 15,-21 21-15,0 1 0,21-1 0,-21 0 16,0 1-16,21 20 0,-21-21 16,-1 22-16,22-22 0,-21 1 0,0 20 15,21-21-15,0-20 0,0 20 16,-21-21-16,21 0 0,-21 0 0,21 1 15,0-44 17,0 1-32,21-21 0,0 21 15,0-22-15,22 22 0,-22-21 0,21 0 16,-21-1-16,22 22 0,-22-21 0,0 21 16,21-1-16,-21 22 0,1-21 15,-1 21-15,0 0 0,0 0 0,0 21 16,-21 1-16,0-1 15,0 0-15,0 0 0,0 0 16,0 0-16,-21 1 16,0-1-16,0 0 0,0-21 15,-1 0-15,1 21 0,0-21 0,0 0 16,0 0-16,0 0 0,-1 0 16,1-21-16,0 0 15,0 21 1,21 21-1,0 0 1,0 0-16,0 0 0,0 1 0,0-1 16,21 0-16,0 0 15,-21 0-15,21 0 0,1 1 0,-1-1 16,0-21-16,0 21 0,21-21 16,-20 0-16,20 21 0,0-21 0,1 0 15,-1 0-15,0 0 0,1 0 16,-1 0-16,0-21 0,22 21 0,-22-21 15,0 0-15,22-1 0,-22 1 0,1-21 16,-1 21-16,0-22 0,1 1 0,-22 0 16,21-1-16,-21 22 0,-21-21 0,0 0 15,0 20-15,0 1 0,0 0 16,0 0-16,0 0 0,-21 21 0,0 0 16,0 0-16,0 0 0,-1 0 0,1 0 15,-21 0-15,21 21 0,0 0 0,-1 21 16,1-20-16,21-1 15,0 21-15,-21-21 0,21 22 0,0-22 16,0 0-16,0 21 0,0-21 0,0 1 16,21-1-16,0 0 0,1 0 0,20 0 15,-21-21-15,0 21 0,22-21 16,-1 0-16,0 22 0,1-22 0,-1 0 16,0 0-16,1 0 0,-1 0 0,0 0 15,1 0-15,-22-22 0,21 22 0,-21-21 16,22 0-16,-22-21 0,0 21 0,0-22 15,0 22-15,0-21 0,1-1 16,-1 1-16,-21 0 0,0 21 16,0-22-16,0 22 0,0 0 0,0 0 15,0 0-15,-21 21 0,-1-22 0,1 22 16,-21 0-16,21 0 0,0 0 16,-22 0-16,22 22 0,-21-22 0,21 21 15,-1 0-15,-20 21 0,42-21 16,-21 22-16,21-1 0,0-21 0,0 22 0,0-22 15,0 21-15,0-21 0,0 22 16,21-22-16,0 0 0,0 0 0,-21 0 16,22-21-16,-1 0 0,0 21 0,0-21 15,0 0-15,22 0 0,-22 0 0,0 0 16,0-21-16,0 0 0,0 0 16,1 0-16,-1 0 0,0-22 15,0 1-15,0 0 0,0-22 0,1 22 16,-1-22-16,0 1 0,0-1 0,0 1 15,0-1-15,-21 1 0,0-22 0,22 22 16,-22-1-16,0 1 0,0 20 16,0 1-16,0 0 0,0 20 0,0 1 15,-22 0-15,1 21 0,0 0 16,0 0-16,0 21 0,0 0 16,-1 22-16,1-1 0,0 0 0,21 1 15,0 20-15,0-20 0,0 20 0,0 1 16,0-22-16,0 21 0,21 1 15,0-1-15,1-20 0,-1 20 16,0-20-16,21-1 0,1 21 0,-22-41 16,21 20-16,-21-21 0,22 0 0,-1 0 15,-21 1-15,21-22 0,-20 0 0,20 0 16,-21 0-16,21 0 0,-20 0 16,-1 0-16,0-22 0,0 1 0,21 0 15,-20 21-15,-1-21 0,0 0 0,0 0 16,-21-22-16,0 22 0,21 0 0,-21 0 15,0 0-15</inkml:trace>
  <inkml:trace contextRef="#ctx0" brushRef="#br0" timeOffset="77899">1016 9567 0,'0'-21'15,"-21"21"-15,21-21 16,0 0-1,0 0-15,0 0 16,0-1 0,21 22-16,0-21 0,0 21 15,0 0-15,1 0 0,-1 0 16,0 0-16,0 0 0,21 0 0,-20 21 16,-1 1-16,-21-1 0,0 0 15,0 0-15,0 21 0,0-20 0,0 20 16,-21 0-16,-1-21 0,1 22 15,-21-22-15,21 21 0,-22-21 16,22 1-16,-21-1 0,21 0 0,0-21 16,-1 0-16,1 21 0,0-21 15,21-21 17,0 0-32,21 0 15,0-1-15,1 22 0,-1 0 16,0-21-16,21 21 0,-21 0 15,1 0-15,20 0 0,-21 0 0,0 0 16,22 21-16,-22 1 0,0-1 16,21 0-16,-21 0 0,-21 0 0,22 22 15,-22-22-15,0 21 16,0-21-16,0 22 0,-22-22 0,-20 21 16,21-21-16,-21 22 0,-1-22 15,22 21-15,-21-21 0,-1 0 0,1 1 16,0-1-16,-1 0 0,22-21 15,-21 0-15,21 0 0,-22 0 0,22 0 16,0 0-16,-21 0 0,21 0 16,-1-21-16,1 0 0,0-1 0,21 1 15,-21 0-15,21 0 16,0 0-16,0 0 0,0-1 16,0 1-16,21 21 15,0-21-15,0 21 16,1-21-16,-1 0 0,0 21 15</inkml:trace>
  <inkml:trace contextRef="#ctx0" brushRef="#br0" timeOffset="78254.8">1820 9948 0,'0'22'32,"-21"-22"-32,21 21 0,0 0 15,0 0 1,21-21 0,0 0-16,1 0 0,-1 0 15,0 0-15,0 0 16,-21-21-16,0 0 0,0 0 15,0-1-15,-21 22 16,0-21-16,0 21 16,-1 0-16,1 0 15,0 0-15,21 21 16,0 1-16,0-1 16,21-21-16,0 0 15,1 0-15,-22 21 0,21-21 0</inkml:trace>
  <inkml:trace contextRef="#ctx0" brushRef="#br0" timeOffset="82563.58">3027 9483 0,'0'-21'125</inkml:trace>
  <inkml:trace contextRef="#ctx0" brushRef="#br0" timeOffset="83387.1">3090 9546 0,'0'-21'15,"0"0"-15,0 0 0,0 0 16,0-1-16,0 1 0,0 0 15,0 0-15,0 0 16,0 0-16,0-1 16,0 44 15,0-1-31,0 0 0,0 21 16,0-21-16,-21 22 15,21 20-15,-21-20 0,21 20 0,0-21 0,-21 22 16,0-1-16,-1-20 0,22 20 15,-21-20-15,0-1 0,21 21 16,-21-20-16,0-22 0,21 21 0,0-21 16,-21 22-16,21-22 0,-22 0 15,22 0-15,-21-21 0,21 21 16,0-42 0,0 0-16,0 0 15,0 0-15,0-22 0,0 22 0,21 0 16,1-21-16,-1-1 0,0 22 15,0-21-15,0 21 0,0-22 16,1 22-16,-1-21 0,0 21 0,0 0 16,0-1-16,0 22 0,1 0 0,-1 0 15,0 0-15,0 0 16,0 22-16,-21-1 0,0 0 16,21 0-16,-21 21 0,22-20 0,-22 20 15,21-21-15,-21 0 0,0 22 0,0-22 16,21 0-16,-21 0 0,21 0 15,0 0-15,0 1 0,1-22 16,-1 0-16,0 0 16,0 0-16,21 0 0,-20 0 0,-1-22 15,21 22-15,-21-21 0,22 0 0,-1-21 16,-21 21-16,0-22 16,0 22-16,1-21 0,-1-1 0,-21-20 0,0 21 15,0-1-15,0-20 0,0 20 16,-21 1-16,-1 0 0,1 21 15,0-22-15,0 22 0,0 0 0,0 21 16,21-21-16,-22 21 0,1 0 16,0 0-16,21 21 15,0 0 1,0 0-16,0 0 0,21 1 0,0-1 16,1 0-16,-1 0 0,0-21 0,21 21 15,-21-21-15,1 0 16,-1 21-16</inkml:trace>
  <inkml:trace contextRef="#ctx0" brushRef="#br0" timeOffset="83971.08">4339 9567 0,'21'-21'0,"-21"0"0,0 0 15,0 42 16,-21 0-31,0 0 0,0 1 16,0 62 0,-1-63-16,22 22 0,-21-1 0,21 0 15,-21 1-15,0-1 0,21-21 0,-21 22 16,21-1-16,-21-21 0,-1 21 16,22-20-16,0-1 0,0 0 0,0 0 15,-21-21-15,21 21 0,0-42 47,0 0-47,0 0 0,0 0 0,21-1 16,1-20-16,-1 21 0,-21-21 15,21-1-15,0-20 0,0 20 0,0-20 16,1 21-16,20-1 16,-21-20-16,0 20 0,22 22 0,-22-21 15,21 21-15,0 0 0,1-1 0,-22 1 16,21 0-16,1 21 0,-22 0 15,21 0-15,0 21 0,-20 0 0,-1 22 16,0-22-16,0 21 0,-21 1 0,0-1 16,0 21-16,0-20 0,0-1 15,0 0-15,0 1 0,0-1 0,-21 0 16,21 1-16,-21-22 0,0 21 0,21-21 16,0 1-16,0-1 0,0 0 15,-22 0-15,22 0 16,0 0-1,-21-21 1,0-21 0,0 21-16,0 0 15,21-21-15,-21 0 0,-1 0 16,1 21-16,0-21 0</inkml:trace>
  <inkml:trace contextRef="#ctx0" brushRef="#br0" timeOffset="84218.93">4212 9927 0,'0'0'16,"-21"0"-16,0 0 16,42 0-1,0 0-15,0-21 16,22 21-16,-1 0 0,0 0 0,1-21 16,-1 0-16,21 21 0,-20-21 15,-1 21-15,0 0 0,1-22 0,-1 22 16,0 0-16,-20 0 0,-1 0 0,-21-21 15,21 21-15,-21-21 32,21 21-17,-21-21 1,21 21-16</inkml:trace>
  <inkml:trace contextRef="#ctx0" brushRef="#br0" timeOffset="84579.73">5440 9483 0,'21'-21'0,"-42"42"0,42-64 0,-21 22 16,0 42 15,0 1-31,0-1 15,0 21-15,-21-21 0,21 22 16,0-1-16,0 21 0,0-20 0,-21-1 16,21 22-16,-22-22 0,22 0 0,-21 1 15,21-1-15,-21 0 0,0 1 16,21-22-16,0 21 0,-21-21 0,0 22 16,21-22-16,0 0 0,-22 0 0,22 0 15,0 0-15,22-42 47,-22 0-47,21 0 0,-21 0 16,0 0-16,0-1 0,0 1 15,21-21-15,-21 21 0</inkml:trace>
  <inkml:trace contextRef="#ctx0" brushRef="#br0" timeOffset="84914.55">5397 9567 0,'0'0'15,"0"-21"-15,-21 0 0,21 0 0,-21 0 0,21 0 16,0-1-16,0 1 0,0 0 16,0 0-16,21 0 15,0 0-15,1-1 0,20 22 0,-21-21 0,21 21 16,1 0-16,-1-21 0,0 21 16,1 0-16,-1 0 0,0 0 15,-20 0-15,20 21 0,-21 0 0,0 1 16,-21-1-16,0 0 0,0 0 15,0 21-15,0 1 0,-21-22 0,0 21 16,-21 1-16,-1-22 0,22 21 16,-21-21-16,-1 0 0,1 1 0,0-1 15,-1 0-15,22 0 0,0 0 0,0-21 16,0 0-16,21 21 0,-21-21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9T14:39:30.3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5016 5165 0,'0'21'16,"0"0"-1,-21-21-15,0 21 16,0 0-16,0-21 0,0 22 0,-1-1 16,1 0-16,0-21 0,0 21 0,0 0 15,21 0-15,0 1 16,21-22-1,0 0-15</inkml:trace>
  <inkml:trace contextRef="#ctx0" brushRef="#br0" timeOffset="16700.11">7429 9631 0,'-21'0'31</inkml:trace>
  <inkml:trace contextRef="#ctx0" brushRef="#br0" timeOffset="17195.21">7429 9673 0,'0'21'16</inkml:trace>
  <inkml:trace contextRef="#ctx0" brushRef="#br0" timeOffset="18519.7">7472 9716 0,'0'0'0,"-21"0"31,-1 0 16,22-22-32,0 1 1,0 0-16,0 0 16,0 0-16,0 0 0,0-1 15,0 1-15,22 0 0,-22 0 0,0 0 16,21 21-16,0-21 0,0-1 15,0 1-15,0 21 0,1 0 16,-1 0-16,0-21 0,0 21 0,0 0 16,0 0-16,1 0 15,-1 0-15,0 0 0,0 21 0,0-21 16,0 21-16,1 1 0,-1-1 0,0 21 16,-21-21-16,21 22 0,-21-22 15,21 21-15,-21 0 0,0-20 0,0 20 16,0-21-16,0 21 0,0-20 0,0-1 15,0 0-15,0 0 0,0 0 0,0 0 16,0 1-16,0-1 0,0 0 16,0 0-1,-21-21-15,21 21 16,0-42 15,0 0-31,0 0 16,0 0-16,0-1 0,21-20 15,-21 21-15,21 0 0,-21-22 16,0 22-16,22 0 0,-22-21 0,21 21 16,0-22-16,0 22 0,-21-21 0,21 21 15,0-1-15,1 1 0,-1 0 16,0 0-16,0 0 0,0 0 0,0-1 16,1 22-16,-1 0 0,0-21 15,0 21-15,0 0 0,0 0 0,1 0 16,-22 21-1,21 1-15,-21-1 0,0 21 0,0-21 16,0 22-16,0-1 0,0 0 0,0-21 16,0 22-16,0-1 0,0 0 15,0-20-15,0 20 0,0-21 0,0 0 16,0 0-16,0 1 0,0-1 0,0 0 16,0 0-16,0 0 15,21-21 1,0 0-16,0 0 15,0 0-15,1 0 16,-1 0-16,0-21 0,0 0 0,0 0 16,0 21-16,1-21 0,-1-1 15,0 1-15,0 0 0,0-21 0,0 21 16,1-22-16,-22 22 0,21-21 0,0 21 16,-21-22-16,21 22 0,-21-21 15,0 21-15,0-1 0,0 1 0,21 0 16,-21 0-16,0 0 0,0 42 47,0 0-47,0 0 0,0 0 15,0 22-15,0-22 0,-21 21 0,21-21 16,-21 22-16,21-22 0,0 21 16,0-21-16,0 22 0,0-22 15,-21 0-15,21 0 0,0 0 0,0 1 16,0-1-16,0 0 0,21 0 0,0 0 15,0-21-15,0 0 16,1 0-16,-1 0 0,0 0 16,0 0-16,21 0 0,-20 0 0,-1 0 15,0 0-15,0-21 0,0 0 0,0 0 16,1 21-16,-1-21 0,0-1 16,0-20-16,0 21 0,-21 0 15,0-22-15,0 1 0,21 0 0,-21-1 16,0 1-16,0 0 0,0 21 0,0-22 15,-21 1-15,0 21 0,0 0 0,21-1 16,-21 1-16,0 21 0,-1 0 16,22-21-16,-21 21 0,0 0 0,0 0 15,0 0-15,-22 21 0,22-21 0,0 21 16,0 1-16,0-1 0,0 0 16,-1 0-16,1 0 0,21 0 0,0 1 15,-21-1-15,21 0 0,0 0 0,0 0 16,0 0-16,0 1 0,0-1 15,0 0-15,21-21 0,0 21 0,1-21 16,-1 0-16,21 0 0,0 0 16</inkml:trace>
  <inkml:trace contextRef="#ctx0" brushRef="#br0" timeOffset="18887.49">10329 9440 0,'0'0'0,"0"-21"0,0-21 16,0 21-1,0 42 16,0 0-31,0 0 0,0 0 16,0 1-16,-21 20 0,21-21 0,0 21 16,0-20-16,0 20 0,-21-21 0,21 21 15,-21-20-15,21-1 0,0 21 0,0-21 16,0 0-16,0 1 0,0-1 16,0 0-16,-21 0 15,21 0-15,21-21 16,0 0-1,0-21-15,0 21 0,-21-21 16,21 0-16</inkml:trace>
  <inkml:trace contextRef="#ctx0" brushRef="#br0" timeOffset="19419.2">10922 9398 0,'0'0'0,"21"0"0,0-21 15,-21 0-15,0 0 16,0-1-16,-21 22 31,0 0-31,0 0 0,0 0 16,-22 22-16,22-22 0,0 21 0,0 0 16,0 0-16,-22-21 0,22 21 15,0 0-15,0 1 0,0-1 0,21 0 16,0 0-16,-22-21 0,22 21 0,0 0 15,0 1-15,0-1 0,0 0 16,22-21 0,-1 0-16,0 0 0,0 0 15,0 21-15,0-21 0,1 0 16,-1 0-16,0 0 0,0 0 0,0 0 16,0 0-16,1 0 0,20 0 15,-21 0-15,0 0 0,0 0 16,1 0-16,-22 21 15,0 0-15,0 1 16,0-1-16,-22 0 16,1-21-16,0 21 0,0-21 15,0 0-15,0 21 0,-1 0 0,1-21 16,0 0-16,0 0 0,0 0 0,0 0 16,-1 22-16,1-22 15,21 21-15,-21-21 16,0 0-16,0 0 15,0 0 1,21-21 0,0-1-1,0 1-15</inkml:trace>
  <inkml:trace contextRef="#ctx0" brushRef="#br0" timeOffset="19827.97">10393 9186 0,'0'0'0,"-21"0"16,-1 0-1,1 0-15,21-21 32,0 0-17,21 21-15,-21-21 16,0 0 0,0 0-16,-21 21 15,0 0-15,0 0 16,0 0-16,0 0 15,-1 0-15,1 21 16,21 0-16,-21-21 0,21 21 0,0 0 16,0 0-1,21-21 1,0 0 0,1-21-16</inkml:trace>
  <inkml:trace contextRef="#ctx0" brushRef="#br0" timeOffset="21403.49">12636 9567 0,'0'22'15,"22"-22"1,-1 0 0,0 0-16,0 0 0,0 0 15,0-22-15,1 1 0,-1 21 0,0-21 16,0 0-16,0 0 0,0 0 15,1-1-15,-1 1 0,-21 0 0,21 0 16,-21 0-16,0 0 0,0-1 0,0 1 16,0 0-16,-21 0 0,0 0 0,-1 21 15,1 0-15,0 0 0,0 0 0,0 0 16,-22 0-16,22 0 0,-21 21 16,21 0-16,-22 0 0,22 0 15,0 1-15,-21-1 0,21 21 0,-1-21 16,1 22-16,21-1 0,0-21 0,-21 21 15,21 1-15,0-22 0,0 21 16,0-21-16,0 1 0,21-1 0,0 0 16,-21 0-16,22-21 0,-1 0 0,21 21 15,-21-21-15,0 0 0,1 0 0,20 0 16,-21 0-16,21-21 0,-20 0 0,-1 21 16,0-21-16,0 0 0,0-1 15,0 1-15,1 0 0,-22 0 0,21-21 16,-21 20-16,21 1 0,-21 0 0,0 0 15,0 0-15,0 0 0,21 21 0,-21-22 16,21 1 0,0 42 15,1 1-15,-22-1-16,0 0 0,0 21 0,0-21 15,0 22-15,21-22 0,-21 21 0,0 1 16,0-1-16,0 21 0,0-20 15,21-1-15,-21 22 0,21-22 0,-21 21 16,21-20-16,-21 20 0,0-20 0,0 20 16,0 1-16,21-22 0,-21 21 15,0 1-15,0-22 0,0 1 0,0-1 0,0 21 16,0-20-16,0-22 0,0 21 16,0 1-16,0-22 0,0 21 0,0-21 15,0 0-15,-21 1 0,21-1 0,-21 0 16,0 0-16,0 0 15,0-21-15,-1 0 16,1 0-16,0-21 0,0 0 16,0 0-16,0 0 0,21-22 0,-22 22 15,22-21-15,-21-1 0,21-20 0,0 21 16,0-22-16,0 1 0,0-22 16,21 21-16,1 1 0,-1-22 0,21 22 15,0-22-15,1 22 0,20-1 16,-20-21-16,20 1 0,22 20 0,-22 1 15,1-22-15,-1 43 0,1-22 0,-1 22 16,-20 0-16,-1-1 0,0 22 0,-21 0 16,1 0-16,-44 21 15,1 0-15,-21 0 16,21 0-16,-22 0 0,22 0 0,-21 0 16,21 21-16,-22-21 0,22 21 0,0-21 15,21 21-15,0 0 16,21 1-1,0-22-15,1 21 0,-1-21 16,0 21-16,0 0 0,0-21 0,0 21 16,1 0-16,-22 1 0,21-1 15,-21 0-15,0 0 0,0 0 0,0 0 16,0 1-16,0-1 0,0 0 16,0 0-16,0 0 0,0 0 15,0 1-15,0-1 16,21-21-16,0 0 0,0 0 15,0 0-15,1 0 0,-1 0 0,0 0 16,21 0-16,-21 0 0,22-21 0,-1 21 16,-21-22-16,22 1 15,-1 0-15,0 0 0,-21-21 0,22 20 16,-1-20-16,-21 21 0,0-21 0,1 20 16,-1-20-16,0 21 0,-21-21 0,0 20 15,0 1-15,0 0 0,0 0 16,-21 21-16,0 0 15,-1 0-15,1 0 0,0 0 16,0 0-16,0 0 0,0 21 0,-1 0 16,22 0-16,-21 1 0,21-1 0,-21 0 15,21 0-15,0 0 0,0 0 0,0 1 16,0-1-16,0 0 0,0 0 16,0 0-16,21 0 0,0-21 15,1 22-15,-1-1 0,0-21 0,0 21 16,0-21-16,22 0 0,-22 0 0,0 0 15,0 0-15,0 0 0,22 0 0,-22 0 16,0 0-16,0-21 0,0 0 16,22 21-16,-22-22 0</inkml:trace>
  <inkml:trace contextRef="#ctx0" brushRef="#br0" timeOffset="23274.45">14922 9440 0,'0'0'0,"22"-21"0,-22-42 15,0 42-15,0-1 0,0 1 16,-22 21-1,1 0-15,0 0 0,0 0 16,0 0-16,0 0 0,-1 21 16,1 1-16,0-1 0,0 0 0,0 0 15,21 0-15,-21 0 0,-1 1 0,1-1 16,21 0-16,0 21 0,0-21 0,-21 1 16,21-1-16,0 0 0,0 0 15,0 0-15,21-21 16,0 0-16,1 0 15,-1 0-15,0 0 0,0-21 16,0 0-16,0 0 0,1 0 0,-22-1 16,21-20-16,0 21 15,0 0-15,-21 0 0,0-1 0,21 1 16,-21 0-16,0 42 31,0 0-15,0 1-16,0-1 0,0 0 0,0 0 15,-21 0-15,21 0 0,0 1 16,0-1-16,0 0 0,0 0 0,0 0 16,0 0-16,0 1 0,21-1 15,-21 0-15,21-21 0,1 0 16,-1 0-16,0 0 0,0 0 0,0 0 16,0 0-16,1-21 0,-1 21 0,21-21 15,-21-1-15,22 1 16,-22-21-16,21 21 0,-21-22 0,0 1 15,22 21-15,-22-21 0,0-1 0,0-20 16,0 20-16,1 1 0,-1 21 0,0-21 16,0-1-16,-21 1 0,0 21 0,0 0 15,0-1-15,0 1 0,0 0 16,-21 21 0,0 0-16,0 21 15,-1 0-15,1 1 0,21-1 0,0 0 16,-21 21-16,21 1 0,-21-22 15,21 21-15,0-21 0,0 22 0,0-1 16,0-21-16,0 21 0,0-20 16,0 20-16,0-21 0,21 21 0,0-20 15,-21-1-15,21 0 0,1 0 0,20-21 16,-21 21-16,0-21 0,22 0 0,-22 0 16,21 0-16,-21 0 0,0 0 15,1-21-15,20 21 0,-21-21 0,0 0 16,0 0-16,1-1 0,-1-20 0,0 21 15,0-21-15,-21-1 0,21 1 0,-21 0 16,21-1-16,-21 1 0,0 0 16,0-1-16,0 1 0,0 21 0,0 0 15,0-1-15,0 1 0,0 42 32,0 1-32,-21-1 0,21 0 15,-21 0-15,21 0 0,-21 22 0,0-22 16,21 21-16,0-21 0,0 22 15,-21-22-15,21 21 0,-22-21 0,22 22 16,0-22-16,0 21 0,-21-21 0,21 0 16,0 1-16,-21-1 0,21 0 0,0 0 15,0 0-15,0-42 32,0 0-17,0 0-15,21 0 0,0-1 0,1-20 16,-1 21-16,0 0 0,0 0 15,0-22-15,0 22 0,1 0 0,-1 0 16,0 21-16,0-21 0,0 21 0,-21-22 16,21 22-16,1 0 0,-1 22 31,-21-1-31,0 0 0,0 0 16,0 0-16,0 0 0,0 1 0,0-1 15,-21 0-15,21 0 0,0 0 0,0 0 16,0 1-16,0-1 0,21 0 15,0 0-15,0-21 0,0 21 16,0-21-16,22 0 0,-22 0 16,0 21-16,0-21 0,22 0 15,-22 0-15,21 0 0,-21 0 0,0-21 16,1 21-16,20-21 0,-21 0 0,0 0 16,0 0-16,1-1 0,-1 1 15,0-21-15,0 21 0,0 0 0,-21-22 16,0 22-16,21 0 0,-21 0 0,0 0 15,0-1-15,0 1 16,-21 21 0,0 0-16,0 21 15,0-21-15,21 22 0,-21-1 16,-1 0-16,1 0 0,21 0 0,0 0 0,-21 1 16,21-1-16,-21 0 0,21 0 15,0 0-15,0 0 0,0 1 0,0-1 16,0 0-16,0 0 0,21-21 15,0 21-15,0-21 0,1 0 16,-1 0-16,21 0 16,-21 0-16,0 0 0,1-21 0,-1 21 15,0-21-15,21 0 0,-21 0 0,1-1 16,-1 1-16,21 0 0,-21 0 0,0-21 16,1 20-16,-1 1 0,0-21 15,0 21-15,0 0 0,0-22 0,-21 22 16,22 0-16,-22 0 0,21 21 15,-21-21-15,-21 21 32,-1 0-32,1 21 15,0 0-15,21 0 16,0 0 0,21-21 15,0 0-31,1 0 15,-1 0-15,0-21 16,0 21-16,0-21 0,0 0 16,1 21-1,-22 21 17,0 0-17,0 0-15,0 0 0,-22 1 16,22-1-16,-21 0 0,21 0 0,-21 0 15,21 0-15,0 1 0,0-1 16,0 0-16,0 0 0,0 0 0,0 0 16,0 1-16,0-1 0,21-21 15,0 0 1,1 0-16,-1 0 0,0 0 16,0 0-16,0 0 0,0 0 0,1-21 15,20 21-15,-21-22 0,0 1 16,0 0-16,22 21 0,-22-21 0,0 0 15,0 0-15,0-1 0,1 1 0,-1 0 16,0 0-16,-21 0 0,0 0 16</inkml:trace>
  <inkml:trace contextRef="#ctx0" brushRef="#br0" timeOffset="23749.18">15049 9038 0,'-21'21'0,"42"-42"0,-21 42 31,22-21-31,-1 0 15,21 0-15,-21 0 0,22 0 16,-22 0-16,21 0 0,0 0 0,1 0 16,-22 0-16,21 0 0,-21 0 0,1 0 15,-1 0-15,0 0 0,0-21 16,0 21-16,0 0 0,1 0 16,-1 0-16,0 0 15,0 0-15,0 0 0,0 0 16,1 0-16,-1 0 15</inkml:trace>
  <inkml:trace contextRef="#ctx0" brushRef="#br0" timeOffset="26764">18500 9673 0,'0'0'0,"0"21"16,0 1-16,21-22 15,0 0 16,0 0-31,0-22 0,-21 1 16,21 21-16,-21-21 0,22 21 16,-1-21-16,0 21 0,-21-21 0,21 21 15,0-21-15,0-1 0,1 1 0,-22 0 16,21 0-16,0 0 0,0 0 0,0-1 16,0-20-16,1 21 0,-1-21 0,0 20 15,-21-20-15,21 0 0,0-1 16,-21 1-16,0 0 0,21-1 0,-21 1 15,22 0-15,-22-1 0,0 1 0,0 0 16,0 21-16,0-1 0,0 1 0,0 0 16,0 0-16,0 42 31,-22 0-31,1 0 16,21 1-16,-21-1 0,0 21 0,0 0 15,0 1-15,-1-1 0,1 0 0,0 1 16,21-1-16,-21 0 0,21 1 15,-21-22-15,21 21 0,0 1 0,0-1 16,0-21-16,0 21 0,0-20 0,0 20 16,21-21-16,0 0 0,0 0 0,0 1 15,22-1-15,-22 0 0,21-21 16,-21 0-16,22 0 0,-22 0 0,21 0 16,1 0-16,-1 0 0,0 0 15,1 0-15,-1-21 0,0 0 0,1-1 16,-22 1-16,21-21 0,-21 21 0,0 0 15,22-22-15,-22 22 0,-21-21 0,21 21 16,-21-1-16,21 1 0,-21 0 16,0 0-16,0 0 0,0 0 15,-21 21 1,0 0-16,0 0 16,0 21-16,-1 0 0,1 0 0,0 0 15,0 0-15,21 1 0,0-1 16,-21 0-16,21 0 0,0 0 0,0 0 15,0 1-15,0-1 0,0 0 16,0 0-16,0 0 0,0 0 0,21-21 16,0 22-16,0-22 0,0 0 0,1 0 15,20 0-15,0 0 0,-21 0 0,43 0 16,-22 0-16,1-22 0,-1 22 16,21-21-16,-20 0 0,-1 0 0,0-21 15,1 20-15,-1-20 0,0 21 0,1-21 16,-22 20-16,0-20 0,0 21 0,0 0 15,-21 0-15,0-1 16,-21 22 0,0 0-16,0 22 15,0-22-15,21 21 0,-21 0 0,21 0 16,0 0-16,0 0 0,0 1 0,0-1 16,0 0-16,0 0 0,0 0 0,0 0 15,0 1-15,0-1 0,0 0 0,21 0 16,-21 0-16,0 0 0,0 1 15,0-1-15,0 0 0,0 0 16,-21-21 0,21-21-1,-22 21-15,22-21 0,-21 0 16,0 21-16,21-22 0,-21 1 16,0 21-1,0 0 1,21 21-16,0 1 15,0-1-15,0 0 0,21 0 16,0-21-16,0 0 0,-21 21 16,21-21-16,0 0 0,1 0 0,20 0 15,-21 0-15,0 0 0,22 0 16,-22 0-16,21-21 0,0 21 0,1-21 16,-1 0-16,0 0 0,1-1 0,20-20 15,-20 21-15,-1-21 0,0 20 0,1-20 16,-1 0-16,-21 21 0,21-22 15,-42 22-15,0-21 0,22 21 16,-22-1-16,0 1 0,-22 21 16,-20 0-16,21 0 0,0 0 15,0 21-15,-1 1 0,1-22 0,0 21 16,21 0-16,0 0 0,0 0 0,0 0 16,0 1-16,0-1 0,0 21 15,0-21-15,0 0 0,0 1 0,21-1 16,-21 0-16,21 0 0,-21 0 15,0 0-15,0 1 0,0-1 16,-21-21 15,0-21-15,0-1-16,0 1 0,0 0 16,-1 0-16,1 21 15,0 0-15,21 21 31,0 0-31,0 0 16,0 1-16,0-1 16,21-21-16,0 21 0,1-21 15,-1 21-15,0-21 0,21 0 0,-21 0 0,22 21 16,-1-21-16,0 0 0,1 0 16,-1 0-16,0 0 0,-20 0 0,20 0 15,-21-21-15,21 0 0,-20 0 16,-1 0-16,21-1 0,-21 1 0,0 0 15,1-21-15,-1 21 0,0-22 0,-21 1 16,0 21-16,21 0 0,-21-22 0,0 22 16,0 0-16,0 0 0,0 0 15,-21 21 1,0 0-16,0 21 0,21 0 0,-22-21 16,1 21-16,0 0 0,0 0 15,0 1-15,21-1 0,0 0 0,-21 21 16,21-21-16,0 1 0,0-1 0,0 0 15,0 0-15,0 0 0,0 0 0,0 1 16,21-22-16,0 21 0,0-21 16,0 0-16,0 0 0,1 0 15,20 0-15,-21 0 0,21 0 0,-20 0 16,20 0-16,0-21 0,-21-1 0,1 1 16,20 0-16,-21 0 0,0 0 0,0 0 15,1-22-15,-1 22 0,0-21 16,-21-1-16,0 22 0,0 0 0,0-21 15,0 21-15,0-1 0,0 1 0,-21 21 16,0 0 0,-1 0-16,22 21 31,22-21-15,-1 0-16,0 0 0,0 0 0,0 0 15,0 0-15,1 0 0,-1 0 0,0 0 16,0 0-16,-21 22 31,0-1-31,0 0 0,0 0 16,-21 21-16,0-20 0,21-1 0,-21 21 15,21-21-15,-22 0 0,22 22 16,0-22-16,0 0 0,0 0 0,0 0 16,0 1-16,0-1 0,0 0 15,22-21-15,-1 0 0,0 0 16,0 0-16,0 0 0,0 0 15,1-21-15,-1 0 0,0 21 0,0-22 16,0 1-16,0 0 0</inkml:trace>
  <inkml:trace contextRef="#ctx0" brushRef="#br0" timeOffset="27889.97">23241 8954 0,'0'0'15,"0"-43"-15,0 22 16,0 0-16,0 0 0,0 0 0,0-1 15,0 1-15,-21 21 16,0 0-16,21 21 0,-22 1 16,1-1-16,0 0 0,0 21 15,-21-21-15,20 22 0,1-1 16,0 0-16,0 1 0,0-1 0,0 0 16,21 1-16,0-1 0,0 0 0,0-20 15,0-1-15,0 21 0,0-21 0,21 0 16,-21 1-16,42-1 0,-21-21 15,0 21-15,22-21 0,-1 0 0,-21 0 16,22 0-16,-1 0 0,0-21 0,1 21 16,-1-21-16,-21-1 0,21 1 0,1-21 15,-22 21-15,21-22 0,-21 1 0,1 0 16,-22-22-16,0 22 0,0-22 16,0 22-16,0 0 0,-22-1 0,1 1 15,0 0-15,0 21 0,-21-1 16,20 1-16,-20 21 0,21 0 0,-21 0 15,20 0-15,-20 21 0,0 1 0,21-1 16,-22 0-16,22 21 0,0-21 16,0 22-16,0-22 0,-1 21 0,22-21 15,0 1-15,0 20 0,0-21 0,0 0 16,0 0-16,0 1 0,22-1 0,-1 0 16,21 0-16,-21-21 0,22 21 15,-22-21-15,21 0 0,0 0 0,22 0 16,-22 0-16,22 0 0,-1-21 0,-20 0 15,20 21-15,1-21 0,-22 0 0,21-22 16,-20 22-16,-1-21 0,-21-1 16,0 22-16,1-21 0,-1 0 15,-21 20-15,0 1 0,0-21 0,0 21 16,0 0-16,-21-1 0,-1 22 16,1 0-16,0 0 0,0 0 15,21 22 16,21-22-31,0 0 0,0 0 16,1 0-16,-1 0 0,0 0 0,0 0 16,21 0-16,-20 0 0,-1 0 15,0 0-15,-21 21 16,0 0 0,0 0-16,0 21 0,-21-20 15,0 20-15,-1-21 0,22 21 16,-21-20-16,0 20 0,21-21 0,0 21 15,0-20-15,0 20 0,0-21 0,0 0 16,0 0-16,0 1 0,21-22 0,0 21 16,1 0-16,-1-21 0,21 0 0,-21 0 15,22 0-15,-1 0 0,-21 0 16,21 0-16,1 0 0,-1-21 0,0 0 16,1-1-16,-22 1 0,21 0 15,-21 0-15,22 0 0,-22 0 0,0-1 0,-21 1 16,21 21-16,-21-21 15,-21 21 1,0 0-16</inkml:trace>
  <inkml:trace contextRef="#ctx0" brushRef="#br0" timeOffset="30403.15">14563 10753 0,'0'0'0,"0"21"0,0 0 16,-22-21-16,22 21 15,22-21 1,-1 0-16,0 0 16,0-21-16,0 21 0,22-21 15,-1 0-15,0 0 0,1-1 0,-22 1 0,21 0 16,0-21-16,-20 21 0,20-1 15,-21-20-15,-21 21 0,0-21 0,0 20 16,0-20-16,0 21 0,0 0 0,-21 0 16,0-1-16,0 22 0,-1 0 15,1 0-15,0 0 0,-21 0 0,21 0 16,-1 22-16,-20 20 0,21-21 0,0 21 16,-22-20-16,22 20 0,0 0 0,0 1 15,0-1-15,21 0 0,0 1 0,0-1 16,0-21-16,0 21 0,0-20 15,0 20-15,42-21 0,-21 0 16,0 0-16,22 1 0,-1-1 0,0-21 16,1 21-16,-1-21 0,22 0 0,-1 0 15,1 0-15,-1 0 0,1 0 0,-1 0 16,1-21-16,-22 0 0,21-1 0,1 22 16,-22-21-16,1 0 0,-1-21 0,-21 21 15,21-1-15,-20-20 0,-22 21 16,0-21-16,0-1 0,0 22 0,0-21 15,0 21-15,0-1 0,-22 1 0,1 21 16,0 0-16,0 0 0,0 0 0,-22 0 16,22 0-16,-21 21 0,0 22 0,20-22 15,-20 0-15,0 0 0,21 22 16,-22-22-16,22 0 0,0 21 16,0-21-16,0 1 0,21-1 0,0 0 15,0 0-15,0 0 0,21-21 16,0 0-16,0 0 0,0 0 0,0 0 15,22 0-15,-22 0 0,21 0 0,-21-21 16,22 0-16,-22 21 0,21-21 0,-21 0 16,1-1-16,-1 1 0,0 0 15,0 0-15,0 0 0,-21 0 16,0-1-16,0 1 16,21 21-16,-21 21 15,0 1 1,0 20-16,0-21 15,-21 0-15,21 22 0,-21-22 16,21 21-16,-21 0 0,0 1 0,21-1 16,-21 22-16,-1-1 0,22-21 0,-21 22 15,0-1-15,0-20 0,21 20 0,0 1 16,-21-22-16,21 0 0,0 1 0,0-1 16,0 0-16,0 1 0,0-22 0,0 0 15,21 0-15,0 0 0,-21 1 0,21-22 16,0 0-16,1 0 0,-1 0 0,0 0 15,0-22-15,-21 1 0,21 0 16,0 0-16,-21-21 0,22 20 0,-1-20 16,0 0-16,0-22 0,0 22 15,0-43-15,1 22 0,-1-1 0,0-20 16,0-1-16,0 21 0,22-20 0,-43 20 16,21 1-16,0-1 0,0 1 0,-21 20 15,0 1-15,0 0 0,0-1 0,21 22 16,-21 0-16,0 0 0,0 42 31,0 0-31,0 0 16,0 22-16,0-22 0,0 21 0,-21 1 15,21-1-15,0-21 0,0 21 16,0-20-16,0 20 0,0-21 0,0 0 16,0 0-16,0 1 0,0-1 15,21-21-15,0 0 0,1 0 0,-1 0 16,0 0-16,0 0 0,21 0 0,-20 0 15,20-21-15,-21-1 0,21 22 0,-20-42 16,-1 21-16,21 0 0,-21-22 0,0 22 16,1-21-16,-22 0 0,21 20 0,-21-20 15,21 21-15,-21 0 0,21 0 16,-21-1-16,-21 44 31,0-1-31,21 0 16,0 0-16,-21 0 0,21 0 0,0 1 15,0-1-15,0 0 0,0 0 0,0 0 16,0 0-16,21 1 0,0-1 16,0 0-16,-21 0 0,42-21 0,-20 21 15,-1-21-15,0 21 0,21-21 0,-21 0 16,22 0-16,-1 0 0,0 0 0,-20 0 16,20 0-16,0 0 0,1-21 0,-1 21 15,0-21-15,1 0 0,-1 0 0,0 0 16,-21-22-16,1 22 0,20-21 0,-21 21 15,0-22-15,-21 1 0,0 21 16,0-22-16,0 22 0,0 0 16,0 0-16,-21 0 0,0 0 0,0 21 15,0 0-15,-1 0 0,1 0 0,-21 0 16,21 0-16,-22 21 0,22 0 0,0 0 16,0 0-16,-21 0 0,42 1 0,-22-1 15,22 0-15,-21 21 0,21-21 16,0 1-16,0-1 0,0 0 0,0 0 15,0 0-15,21 0 0,1-21 16,-1 22-16,0-22 16,0 0-16,0 0 0,0 0 0,1 0 0,-1 0 15,0-22-15,0 1 0,0 21 0,0-21 16,1 0-16,-22-21 0,21 20 16,0 1-16,0-21 0,-21 21 15,0 0-15,0-22 0,0 22 0,0 0 16,0 42-1,0 0 1,-21 0-16,21 1 0,-21-1 16,21 0-16,0 0 0,0 21 0,0-20 15,0-1-15,0 0 0,0 0 16,0 0-16,0 0 0,21 1 0,0-1 16,0-21-16,0 0 0,1 21 15,-1-21-15,0 0 0,0 0 16,0 0-16,0-21 0,1 21 15,-1-21-15,0-1 0,0 1 0,0 0 16,0-21-16,1 21 0,-1-22 0,0 1 16,0-22-16,-21 22 0,21-21 15,0-1-15,1 1 0,-1-1 0,-21 22 16,0-22-16,21 22 0,-21 0 0,0-1 16,0 1-16,0 21 0,0 0 0,-21 21 31,21 21-31,-21 21 15,-1-21-15,1 22 0,0-1 0,21 0 16,0 1-16,0-1 0,-21 0 0,21 22 16,0-22-16,0 0 0,0 22 15,0-22-15,0 1 0,0-1 0,0-21 16,0 21-16,0-20 0,0-1 0,0 21 16,0-21-16,21 0 0,0 1 15,0-22-15,1 0 16,20 0-16,-21 0 0,0 0 0,0 0 15,22-22-15,-22 1 0,21 0 0,-21 0 16,22 0-16,-22-22 0,21 22 16,-21-21-16,22 0 0,-22-1 0,0 1 15,0 21-15,0-22 0,-21 22 0,0 0 16,0 0-16,0 0 0,-21 21 16,0 0-1,21 21-15,0 0 0,-21 0 0,21 0 16,0 1-16,0-1 0,0 0 0,0 0 15,0 0-15,0 0 0,0 1 0,21-1 16,-21 0-16,0 0 0,21 0 0,-21 0 16,0 1-16,21-1 0,-21 0 15,0 0-15,0 0 0,0 0 16,-21-21-16,0 0 16,0 0-16,0 0 15,0 0-15</inkml:trace>
  <inkml:trace contextRef="#ctx0" brushRef="#br0" timeOffset="34107.76">18055 9483 0,'0'21'31,"-21"0"-15,21 0-16,0 0 15,-21-21-15,21 22 16,-21-22 31,-1 0-47,22-22 0,0 1 15,0 0-15,0 0 16,0 0 0,0 0-16,22 21 15,-1 21 1,-21 0-1,0 0-15,0 0 0,0 0 16,0 1-16,0-1 0,0 0 16,0 0-16,0 0 0,-21-21 15,21 21-15,0-42 32,0 0-17,0 0-15,0 0 0,0 0 0,0-1 16,0 1-16,0 0 0,21 21 0,-21-21 15,21 0-15,0 21 0,0 0 16,0 0-16,1 21 16,-22 0-16,0 0 15,0 0-15,21 1 0,-21 20 0,0-21 16,0 0-16,0 22 0,-21-22 0,21 0 16,-22 21-16,-20-21 0,21 1 0,0-1 15,-22 0-15,1 0 0,0 0 0,-1-21 16,-20 21-16,21 1 0</inkml:trace>
  <inkml:trace contextRef="#ctx0" brushRef="#br0" timeOffset="35477.28">1122 12552 0,'0'0'0,"0"-21"0,0 0 16,0-1-1,0 44 1,-21-1-16,21 0 15,-22 0-15,1 21 0,0 1 16,0 20-16,0 1 0,0-22 16,-22 22-16,22-1 0,-21 1 0,-1-1 15,1-21-15,21 1 0,-21 20 16,-1-42-16,22 22 0,0-22 0,0 0 16,0 0-16,21 0 0,0-42 31,21 0-31,0-21 15,0 21-15,21-1 0,-20-20 0,20 21 16,-21 0-16,21 0 0,-20-1 16,-1 1-16,21 0 0,-21 21 0,0 0 15,1 0-15,-1 0 0,0 0 16,0 0-16,0 0 0,0 21 16,1-21-16,-1 0 0,0 0 15,0 0-15,0 0 0,0 0 16,1 0-16,-1 0 0,0 0 15,-21-21-15,0 0 0,21 0 16,-21 0-16,0-1 0,21 1 0,-21 0 16,0-21-16,0 21 0,0-22 15,0 22-15,0 0 0,0 0 0,0 0 16,-21 42 0,21 21-16,-21-21 15,0 22-15,21-1 16,-21 0-16,-1 1 0,22-1 0,-21 21 15,0-20-15,21-1 0,-21 0 16,0 1-16,21-1 0,0 0 0,0 1 16,-21-1-16,21 0 0,0 1 15,-22-22-15,22 0 0,0 0 0,0 0 16,22-42 0,-1 0-16,0 0 15,0-21-15,21 20 0,-20-20 16</inkml:trace>
  <inkml:trace contextRef="#ctx0" brushRef="#br0" timeOffset="35735.18">1609 13145 0,'21'0'0,"0"0"0,0 0 0,0 0 15,0-22-15,1 22 16,-1 0-16,-21-21 0,21 0 15,-21 0-15,0 0 0,0 0 16,-21 21 0,0 0-16,-1 0 0,1 0 15,0 0-15,0 0 16,0 21-16,21 0 0,-21-21 0,21 21 16,-22 0-16,22 0 0,0 1 15,22-22 1</inkml:trace>
  <inkml:trace contextRef="#ctx0" brushRef="#br0" timeOffset="36575.69">2921 12764 0,'0'0'0,"21"-85"16,0 64-16,-21-22 15,0 22-15,0 0 0,0 0 16,0 42 0,0 0-1,0 0-15,0 22 0,-21-1 0,21 22 16,0-1-16,-21-21 0,0 22 15,21-1-15,-21 1 0,-1-1 0,22-20 16,-21 20-16,21-20 0,-21-1 0,21 0 16,-21-21-16,21 1 0,0-1 15,0 0-15,0 0 0,0-42 32,21 0-32,0 0 15,0-1-15,-21-20 0,22 21 0,-1-21 16,0-1-16,0 1 0,0 21 0,0-22 15,22 22-15,-22-21 0,0 21 16,0 0-16,0 21 0,1 0 16,-1 21-1,-21 0-15,0 0 0,0 0 0,21 0 16,-21 1-16,0-1 0,0 21 0,21-21 16,0 0-16,0 1 0,1-1 15,-1 0-15,0 0 0,21-21 16,-21 21-16,22-21 0,-22 0 0,21 0 15,1 0-15,-1 0 0,0 0 0,1 0 16,-1 0-16,0-21 0,1 0 16,-22 0-16,21 0 0,-21-1 0,22-20 15,-22 0-15,-21-1 0,0 1 0,0-21 16,0-1-16,0 1 0,0 20 16,0-20-16,-21 20 0,-1 1 0,1 0 15,0-1-15,0 22 0,0 21 0,0 0 16,-1 0-16,1 0 0,-21 0 15,21 0-15,0 0 0,-22 21 0,22 1 16,0-1-16,0 0 0,21 0 16,0 0-16,0 0 0,0 1 15,0-1-15,0 0 0,21-21 0,0 21 16,21-21-16,1 0 0,-1 0 16,0 0-16,22 0 0</inkml:trace>
  <inkml:trace contextRef="#ctx0" brushRef="#br0" timeOffset="37079.41">4508 12615 0,'-21'0'32,"0"22"-32,21-1 0,0 0 15,-21 21-15,0 1 0,21-1 16,-21 0-16,21 1 0,-22-1 0,22 0 15,0 1-15,-21-1 0,0 0 0,21 1 16,-21-1-16,21-21 0,-21 21 16,21-20-16,-21-1 0,21 0 0,-22 0 15,22-42 17,0 0-32,0 0 15,0-22-15,0 1 0,22 0 0,-22-1 16,21 1-16,0-22 0,-21 1 0,21-1 15,0 1-15,22-1 0,-22 22 16,0 0-16,21-1 0,-21 1 0,22 21 16,-22 0-16,21 21 0,-21 0 0,1 0 15,-1 0-15,21 0 0,-21 0 16,0 0-16,1 42 0,-1-21 0,0 0 16,0 22-16,0-1 0,-21 0 0,0 22 15,0-22-15,0 22 0,0-22 16,0 22-16,0-22 0,-21 0 0,0 1 15,21-1-15,-21 0 0,0-21 16,-1 1-16,22 20 0,-21-21 0,0 0 16,0 0-16,21 1 15,-21-22 1,0 0-16,21-22 0,0 1 16,0 0-16,-22 0 0,22 0 0</inkml:trace>
  <inkml:trace contextRef="#ctx0" brushRef="#br0" timeOffset="37263.87">4191 13081 0,'0'0'0,"21"0"31,21 0-31,-20 0 0,20 0 16,0-21-16,1 21 0,20 0 0,-21 0 15,1 0-15,20 0 0,-20 0 0,-1-21 16,0 21-16,-21-21 0,22 21 15,-22 0-15,0-22 0,0 22 0,-21-21 16,21 21-16,1-21 0</inkml:trace>
  <inkml:trace contextRef="#ctx0" brushRef="#br0" timeOffset="37605.19">5440 12594 0,'0'0'0,"0"-21"16,-21 21-16,-1 0 0,1 0 16,21 21-1,0 0-15,-21-21 0,21 43 0,0-22 16,0 21-16,-21-21 0,21 22 0,0-1 16,0 22-16,0-22 0,0 0 15,0 1-15,-21 20 0,21-21 0,-21 1 16,21-1-16,0 0 0,0 1 0,-22-1 15,22 0-15,-21 1 0,0-1 16,21-21-16,0 22 0,0-22 16,-21 0-16,21 0 0,-21 0 0,21-42 47,0 0-47,0 0 0,21-22 0,0 22 15,-21 0-15,21-21 0,0 21 0,-21-22 16,22 1-16</inkml:trace>
  <inkml:trace contextRef="#ctx0" brushRef="#br0" timeOffset="37892.01">5313 12954 0,'0'0'0,"-21"-42"0,21-1 0,0 1 15,0 0-15,0 21 0,0-22 0,0 1 16,0 0-16,21 20 16,0 1-16,0-21 0,21 21 0,1 21 15,-22-21-15,21 21 0,1 0 0,-1 0 16,0 0-16,1 21 0,-22-21 15,21 21-15,-21 0 0,0 21 0,-21-20 16,0 20-16,0 0 0,0 1 0,-21-1 16,0 0-16,0 1 0,-21-1 0,-1-21 15,1 21-15,0 1 0,20-22 16,-20 0-16,0 0 0,21 0 0,-22 1 16,22-1-16,0 0 0,0-21 0,21 21 15,21-42 32,0 21-47,-21-21 0</inkml:trace>
  <inkml:trace contextRef="#ctx0" brushRef="#br0" timeOffset="40928.12">7281 12721 0,'-21'0'32,"0"0"-32,0 0 15,21-21 1,0 0-16,0 0 15,21 0-15,0-1 16,-21 1-16,21 0 0,0 21 0,-21-21 16,22 0-16,-1 0 0,0 21 15,0-22-15,0 22 0,0 0 16,1 0-16,-1 0 0,0 0 16,-21 22-16,21-1 0,-21 0 0,21 0 15,-21 0-15,0 22 0,21-1 16,-21 0-16,0 1 0,0-1 15,0-21-15,0 21 0,0 1 0,0-1 16,0-21-16,0 22 0,0-22 16,0 0-16,0 0 0,0 0 0,0 0 15,-21-21 1,0 0-16,21-21 16,0 0-1,0 0-15,0 0 0,0 0 0,0-22 16,0 1-16,0 0 0,0-1 0,0 1 15,21 0-15,0-1 0,1 1 16,-1 0-16,21-1 0,-21 1 0,22 21 16,-22 0-16,21-1 0,-21 1 15,22 21-15,-22 0 0,21 0 0,-21 0 16,22 21-16,-22 1 0,0-1 16,0 0-16,0 0 0,0 21 0,1 1 15,-22-1-15,0-21 0,0 22 0,0-1 16,0 0-16,0 1 0,0-22 0,0 21 15,0-21-15,0 22 0,0-22 16,0 0-16,-22 0 0,1-21 16,21-21 15,0 0-31,0-22 16,0 22-16,0-21 0,0 0 0,21-1 15,-21-20-15,22 20 0,-1 1 0,0 0 16,21-1-16,-21 1 0,22 21 15,-22-21-15,0 20 0,21 22 0,-20 0 16,20 0-16,-21 0 0,21 0 0,-20 0 16,-1 22-16,21-1 0,-21 21 15,0-21-15,-21 22 0,0-1 0,22 0 16,-22 1-16,0-1 0,0 0 0,0 1 16,0-22-16,0 21 0,-22 0 0,22-20 15,-21-1-15,0 0 16,21 0-16,0 0 0,-21-21 0,21 21 15,-21-21-15,21-21 16,21 0 0,0 0-16,0 0 15,22 0-15,-22-1 0,21 1 0,-21 0 16</inkml:trace>
  <inkml:trace contextRef="#ctx0" brushRef="#br0" timeOffset="41399.85">9207 12573 0,'0'0'0,"0"-21"0,0-64 16,0 64-16,-21 0 15,0 21-15,0 0 0,0 0 16,0 0-16,-22 0 0,22 21 0,-21-21 16,-1 21-16,22 22 0,-21-22 0,21 21 15,0 0-15,-22 1 0,22-1 16,0 22-16,0-22 0,0 0 0,21 1 15,0-1-15,0 0 0,0-21 0,0 22 16,21-22-16,0 0 0,0 0 0,0 0 16,0-21-16,1 0 0,20 0 15,-21 0-15,0 0 0,22 0 16,-22-21-16,0 0 0,0 0 0,0 0 16,0 0-16,1-22 0,-22 1 0,0 0 15,21-1-15,-21 1 0,21-22 16,-21 22-16,0 0 0,0-1 0,0 22 15,21 0-15,-21 0 0,0 0 0,0 42 32,0 0-32,0 0 0,0 22 15,0-22-15,0 21 0,0 0 0,0 1 16,0-22-16,21 21 0,-21-21 0,21 22 16,1-22-16,-22 0 0,21 21 15,0-20-15,0-1 0,-21 0 16,21-21-16,0 0 0,1 0 15,-1 0-15,0 0 16,0-21-16,0 0 16,0-1-16</inkml:trace>
  <inkml:trace contextRef="#ctx0" brushRef="#br0" timeOffset="41824.17">9737 12658 0,'0'0'0,"-22"-21"0,1 21 0,21-22 0,0 1 0,0 0 16,0 0-16,0 0 16,0 0-16,0-1 0,21 1 15,1 21-15,20-21 0,-21 21 0,0 0 16,22 0-16,-22 0 0,21 0 0,-21 0 16,22 0-16,-22 21 0,0 0 0,0 22 15,0-22-15,0 21 0,1-21 16,-22 22-16,0-1 0,0 22 0,0-22 15,0 0-15,0-21 0,0 22 0,0-1 16,0-21-16,-22 22 0,22-22 0,-21 0 16,0 0-16,21 0 15,-21-21-15,21-21 32,0 0-32,0 0 0,0 0 0,0-22 15,0 22-15,0-21 0,21-22 16,0 22-16,0 0 0,-21-22 0,22 22 15,-1-1-15,0 1 0,0 0 0,0 21 16,-21-1-16,21-20 0,1 21 0,-22 0 16,0 0-16,21 21 15,0 0-15,-21-22 0,21 22 16,0 0-16,0 0 0,-21-21 16,22 21-16</inkml:trace>
  <inkml:trace contextRef="#ctx0" brushRef="#br0" timeOffset="42804.14">10753 12065 0,'0'0'0,"0"-21"0,0-43 16,0 43 0,-22 21-16,1 0 0,0 0 15,0 21 1,21 1-16,-21-1 0,0 0 0,21 21 15,0 1-15,0-1 0,0 0 16,-22 1-16,22-1 0,0 21 0,0-20 16,0-1-16,0 0 0,0 22 15,0-22-15,0 1 0,0-1 0,-21 0 16,21 1-16,0-1 0,0 0 0,0 1 16,-21-22-16,21 0 0,-21 21 0,21-21 15,0 1-15,0-44 31,0 1-15,0 0-16,0 0 0,21 0 16,0-22-16,0 22 0,1-21 0,-1 0 15,0-1-15,0 1 0,0 21 16,22-22-16,-22 1 0,0 21 0,21-21 16,-21 20-16,22 1 0,-22 0 0,0 21 15,0-21-15,0 21 0,1 0 16,-1 0-16,-21 21 15,0 0-15,0 0 0,0 1 16,-21-1-16,21 0 0,-22 0 0,1-21 16,0 21-16,-21 0 0,21-21 15,-1 22-15,1-22 0,-21 0 0,21 0 16,0 0-16,-1 0 0,1 0 0,0 0 16,0 0-16,21-22 15,-21 22 1,21-21-16,0 42 31,0 1-15,0-1-16,21 0 0,-21 0 0,21 0 15,-21 0-15,0 1 0,0-1 16,21 0-16,-21 0 0,21 0 0,-21 0 16,0 1-16,0-1 0,22 0 0,-1 0 15,-21 0-15,21-21 0,-21 21 0,21-21 16,0 0-16,22 0 0,-22 0 15,21 0-15,-21 0 0,22 0 16,-1 0-16,0 0 0,1 0 0,-1-21 16,0 0-16,1 0 0,-1 0 0,0-22 15,-21 22-15,22-21 0,-22 21 16,21-22-16,-21 1 0,-21 21 0,22-21 16,-22 20-16,0 1 0,0 0 0,0 0 15,0 0-15,-22 21 0,1 0 16,0 0-16,0 21 15,21 0-15,0 0 16,0 22-16,0-22 0,0 0 16,0 21-16,0-21 0,0 22 0,0-22 15,0 0-15,0 21 16,21-20-16,-21-1 0,0 0 0,0 0 16,0 0-16,0 0 0,-21-21 15,0 0 1,0 0-16,-1 0 15,1 0 1,0 0-16,21-21 0,0 0 31,0 0-31</inkml:trace>
  <inkml:trace contextRef="#ctx0" brushRef="#br0" timeOffset="46867.51">13928 12277 0,'21'-21'47,"0"21"31</inkml:trace>
  <inkml:trace contextRef="#ctx0" brushRef="#br0" timeOffset="47576.1">13991 12256 0,'-21'0'31,"0"0"0,0 0-31,-1 0 16,22 21 46,22 0-30,-1-21-32,0 21 0,21-21 15,-21 0-15,22 0 0,-1 0 16,0 0-16,1 0 0,-1 0 0,0 0 16,1 0-16,20 0 0,-20 0 0,-1 0 15,-21 0-15,21 0 0,1-21 16,-22 21-16,0-21 0,21 21 0,-42-21 15,22-1-15,-1 22 0,-21-21 0,21 0 16,-21 0-16,0 0 0,0 0 16,0-1-16,0 1 0,0 0 15,-21 21 1,0 0-16,-1 0 0,1 0 16,0 21-16,21 0 0,-21 22 15,0-22-15,0 0 16,21 21-16,-22-20 0,1 20 0,0-21 15,21 21-15,-21-20 0,0 20 0,21 0 16,0-21-16,0 22 0,-21-1 0,21-21 16,-22 22-16,22-1 0,0 0 0,0-21 15,-21 22-15,21-22 0,0 0 16,0 0-16,0 0 0,0 1 0,0-1 16,0 0-16,0-42 62,0 0-62,0-1 16,0 1-16,0 0 15,0 0-15,0 0 16,21 21-16,-21-21 0,22-1 16</inkml:trace>
  <inkml:trace contextRef="#ctx0" brushRef="#br0" timeOffset="48653.21">14457 12192 0,'0'-21'31,"21"21"-31,0 0 16,-21-21-16,0 0 15,0-1 1,0 1 0,0 0-1,0 0-15,0 0 16,0 0-16,0-1 15,0 1-15,0 0 16,0 0-16,0 0 16,0 0-16,-21-1 15,0 22-15,21-21 16,-21 21-16,-1 0 0,1 0 16,0 0-16,0 0 15,0 0-15,0 0 16,-1 0-16,1 0 15,0 0-15,0 0 0,0 0 0,0 0 16,-1 0-16,1 0 0,0 21 16,0-21-16,0 22 0,0-22 15,-1 21-15,1 0 0,0 0 16,0 0-16,0-21 0,21 21 0,-21 1 16,21-1-16,0 0 0,-22-21 15,22 21-15,0 0 0,0 0 16,-21 1-16,21-1 0,0 0 15,0 0-15,0 0 16,0 0 15,21 1-15,1-22 46,-22-22-46,21 1-16,0 21 0,0 0 16,-21-21-16</inkml:trace>
  <inkml:trace contextRef="#ctx0" brushRef="#br0" timeOffset="51019.71">13928 12256 0,'-22'0'0,"1"21"15,21 0 1,21-21 0,1 0-16,-1 21 0,21-21 15,-21 0-15,22 0 0,-22 0 16,21 0-16,22 0 0,-22 0 16,0 0-16,22 0 0,-22-21 0,0 21 15,1 0-15,-1-21 0,-21 21 0,0-21 16,1 21-16,-1-22 0,0 22 15,-21-21-15,0 0 0,0 0 16,0 0-16,0 0 0,0-1 16,0 1-16,0 0 0,0 0 15,-21 42 17,21 0-17,-21 0-15,-1 22 0,22-22 0,-21 21 16,21 1-16,-21-1 15,0 0-15,21 1 0,-21 20 0,0-21 16,-1 1-16,22-1 0,-21 22 0,0-22 16,0 0-16,0 1 0,21-1 0,0-21 15,-21 21-15,-1-20 0,22 20 0,0-21 16,0 0-16,0 0 16,0-42 15,0 0-31,0 0 15,22 0-15,-22 0 0,21-22 16,-21 22-16,0 0 0,0 0 16</inkml:trace>
  <inkml:trace contextRef="#ctx0" brushRef="#br0" timeOffset="51224.59">14055 12594 0,'0'0'15,"-22"0"-15,22-21 16,22 21-16,-1 0 15,21 0-15,-21 0 0,22 0 0,20 0 16,-21 0-16,1 0 0,20 0 0,-20 0 16,-1 0-16,0-21 0,1 21 15,-22 0-15,21 0 0,-21 0 16,0 0-16,1 0 16,-22-21-1,21 21-15,-21-21 0,21 21 16</inkml:trace>
  <inkml:trace contextRef="#ctx0" brushRef="#br0" timeOffset="51639.63">15155 12319 0,'0'0'0,"0"-21"16,-21 21-1,0 0-15,0 21 0,0 0 16,-1-21-16,1 21 0,0 22 15,0-22-15,0 0 0,0 21 0,-1-20 16,22 20-16,0-21 0,0 21 0,0 1 16,0-1-16,0-21 0,0 22 0,0-1 15,0-21-15,22 0 0,-1 0 0,0 1 16,0-1-16,0 0 0,22-21 16,-22 0-16,21 0 0,0 0 0,1 0 15,-1 0-15,0-21 0,1 21 0,-1-43 16,-21 22-16,22 0 0,-22-21 0,0 21 15,0-22-15,-21 1 0,21 0 16,-21-1-16,0 1 0,0 0 0,-21-1 16,0 22-16,0-21 0,0 21 15,-1-1-15,1 1 0,-21 21 0,21 0 16,-22 0-16,22 0 0,-21 0 0,0 0 16,20 0-16,-20 21 0,21 1 15,-21-22-15,20 21 0,1 0 0,21 0 16,0 0-16,0 0 0,21 1 15,22-22-15,-22 0 0,21 0 16,22 0-16,-22 0 0</inkml:trace>
  <inkml:trace contextRef="#ctx0" brushRef="#br0" timeOffset="51927.47">16214 11980 0,'0'0'0,"0"-42"15,0 21-15,0-21 0,0 20 16,0 1-16,-22 21 16,1 0-16,0 21 0,0 1 0,21-1 15,-21 21-15,0 0 0,-1 1 16,1-1-16,21 22 0,-21-22 0,21 0 16,-21 22-16,21-22 0,-21 0 15,21 1-15,0-1 0,0 0 0,0 1 16,0-1-16,0 0 0,0-20 0,0 20 15,0-21-15,0 0 0,0 0 16,0 1-16,0-1 0,0 0 16,21-21-1,0-21-15,0 21 0,22-21 0,-22-1 16</inkml:trace>
  <inkml:trace contextRef="#ctx0" brushRef="#br0" timeOffset="52280.26">16446 12404 0,'0'0'15,"-21"0"1,0 0 0,0 21-16,0 0 0,0 0 0,-1 0 15,1 1-15,0-1 0,0 21 16,21-21-16,0 0 0,0 22 0,0-22 16,0 0-16,0 0 0,21 0 0,0 1 15,0-1-15,1-21 0,-1 21 0,21-21 16,-21 0-16,0 0 0,22 0 15,-1 0-15,-21 0 0,22-21 0,-22 0 16,0-1-16,21 1 0,-21 0 0,-21 0 16,0-21-16,22 20 0,-22 1 0,0 0 15,0-21-15,0 21 0,-22-1 16,22 1-16,-21 21 0,0-21 16,-21 0-16,21 21 0,-1 0 0,1 0 15,-21 0-15,21-21 0,0 21 0,-1 0 16,1 0-16,0 0 0,0 0 15,0 0 1,21-21-16,0-1 16,0 1-16</inkml:trace>
  <inkml:trace contextRef="#ctx0" brushRef="#br0" timeOffset="52516.13">15981 12107 0,'0'0'0,"-21"0"0,-1 0 0,1-21 0,21 0 15,21 21 1,1-21-16,-1 21 0,21 0 16,0 0-16,1 0 0,-1 0 0,22 0 15,-22 0-15,21 0 0,1 0 0,-22 0 16,1 0-16,-1 0 0,0 0 0,-21 0 16,1 0-16,-1 0 0,0 0 15,0 0-15,0 0 31,0 0-15,1 0-16</inkml:trace>
  <inkml:trace contextRef="#ctx0" brushRef="#br0" timeOffset="53147.76">18013 12383 0,'0'0'0,"63"0"16,-42-22-16,1 1 0,-1 0 0,0 0 15,0 0-15,0 0 0,-21-1 0,0 1 16,0-21-16,0 21 0,0 0 16,0-22-16,0 22 0,-21 0 0,-21 0 15,21 0-15,-22 21 0,22 0 0,-21 0 16,-22 0-16,22 0 0,0 21 15,-22 0-15,22 0 0,-1 0 0,1 22 16,0-22-16,-1 0 0,22 21 0,0-21 16,21 22-16,0-22 0,0 0 0,0 0 15,21 0-15,22 1 0,-22-1 16,21 0-16,-21-21 0,22 0 0,-1 0 16,-21 0-16,21 0 0,1 0 0,-1 0 15,-21 0-15,0-21 0,22 0 0,-22 21 16,0-22-16,0 1 0,-21 0 15,21 21-15,-21-21 0,22 0 16,-22 0-16,0 42 31,0 21-15,0-21-16,0 0 0,0 1 16,0 20-16,-22-21 0,22 21 15,0-20-15,-21 20 0,21 0 0,0 1 16,0-22-16,0 21 0,-21 0 0,21 1 15,-21-22-15,21 21 0,0-21 0,0 1 16,-21-1-16,0 0 0,-1 0 0,22 0 16,-21 0-16,0-21 15,0 0-15,0 0 0,0 0 0,-22 0 16,22 0-16,0 0 0,-21 0 0,20 0 16,1-21-16,0 21 0,0 0 0,21-21 15,0 0-15,0 0 16,0 0-1,21-1-15,21 1 0,-20 21 16,20-21-16,-21 0 0,21 21 0,1-21 16</inkml:trace>
  <inkml:trace contextRef="#ctx0" brushRef="#br0" timeOffset="53560.04">18648 12361 0,'0'0'0,"0"-42"15,-21 42 17,-1 0-32,1 21 0,0 0 15,0 1-15,0-1 0,-22 0 0,22 0 16,21 0-16,-21 22 0,0-22 0,0 21 16,21-21-16,-21 0 0,21 22 15,0-22-15,0 21 0,0-21 0,0 1 16,0-1-16,0 0 0,21 0 0,0 0 15,0-21-15,0 21 0,22-21 16,-22 0-16,21 0 0,0 0 0,1 0 16,-1 0-16,0-21 0,-20 21 15,20-21-15,-21 0 0,21-21 0,-20 20 16,20 1-16,-21-21 0,0 0 0,0-1 16,-21 22-16,0-21 0,0-1 0,0 22 15,0-21-15,0 21 0,0 0 16,0-1-16,-42 1 0,21 0 0,0 21 15,-22 0-15,22 0 0,-21 0 0,0 0 16,-22 0-16,22 0 0,21 0 16,-22 0-16,22 21 0,0-21 15,0 0-15,21 21 0,21-21 16,0 22-16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9T14:41:01.9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20108 12573 0,'-21'0'0,"0"0"15,0 0-15,0 0 16,-1 0-16,1 0 16,0 0-16,0 0 15,0 0 1,0 0-16,42 0 47,0 0-32,0 0-15,21 0 0,-20 0 0,20 0 16,0 0-16,1 0 0,-1 0 0,21 0 16,-20 0-16,20 0 0,1 0 15,-1 0-15,1 0 0,-1 0 0,1 0 16,-22 0-16,22 0 0,-1 0 0,-21 0 16,22 0-16,-22-21 0,1 21 0,-22 0 15,21-21-15,-21 21 0,0 0 0,1 0 16,-1 0-16,0 0 0,0-21 15,0 21 1,0 0 0,-21-22 15,0 1 0,0 0-15,-21 21-16,0-21 0,0 0 15,0 21-15,0-21 0,-1-1 16,1 22-16,0-21 0,-21 0 16,21 21-16,-1-21 0,-20 0 0,21 21 15,0 0-15,0-21 0,-1 21 0,1 0 16,0 0-16,0 0 0,0 0 16,21 21 15,21-21-16,0 21-15,0-21 0,0 0 0,22 21 16,-22-21-16,21 0 0,-21 21 0,22-21 16,-1 0-16,-21 0 0,22 21 15,-1-21-15,-21 0 0,21 0 0,-20 0 16,-1 0-16,0 0 0,0 22 0,0-22 16,0 0-16,-21 21 46,0 0-30,0 0-16,0 0 0,-21 0 16,0-21-16,0 22 0,0-1 0,0 0 15,-1 0-15,1 0 0,0 22 0,0-22 16,0 0-16,0 0 0,-1 21 0,-20-20 16,21-1-16,21 0 0,-21 0 15,0 0-15,21 0 0,-22 1 0,22-1 16,0 0-16,-21 0 15,21 0-15,0-42 47,21 0-31,1 0-16</inkml:trace>
  <inkml:trace contextRef="#ctx0" brushRef="#br0" timeOffset="3216.53">14245 12129 0,'21'0'15,"0"0"-15,1 0 16,-1 0-16,0 0 16,0 0-16,-21-22 0,21 22 15,0 0-15,-21-21 0,-21 21 32,0 0-17,0 0-15,-21 0 0,20 0 16,-20 0-16,0 21 0,-1-21 0,1 22 15,0-22-15,-1 0 0,22 21 16,-21-21-16,0 0 0,-1 21 0,22-21 16,0 0-16,-21 0 0,20 21 15,1-21-15,42 0 32,1 0-32,-1 0 0,0 0 15,21 0-15,1 0 0,-1 0 0,0 0 16,1 0-16,-1 0 0,21-21 0,-20 21 15,-1 0-15,0 0 0,1 0 16,-1-21-16,-21 21 0,0 0 16,1 0-16,-44 0 15,-20 0 1,21 0-16,-21 0 0,-1 0 0,22 0 16,-21 0-16,-1 0 0,22 0 15,-21 0-15,21 0 0,0 0 0,-1 0 16,1 0-16,0 0 0,0 0 0,0 0 15,0 0-15,-1 0 16,44 0 15,-1 0-31,0 0 16,21 0-16,-21 0 0,22 0 0,-1 0 16,0 0-16,1 0 0,-1 0 15,0 0-15,-20 0 0,20 0 0,-21 0 16,21 0-16,-20 0 0,-44 0 15,1 0 1,-21 0-16,0 0 0,-1 21 0,-20-21 16,20 21-16,-20-21 0,21 0 15,-1 21-15,1-21 0,0 0 0,20 21 16,1-21-16,0 0 0,0 0 0,21 22 31,42-22-15,-21 0-16,1 0 0,20 0 15,-21 0-15,21 0 0,1 0 0,-1 0 16,0-22-16,1 22 0,-1-21 0,22 21 16,-22 0-16,-21 0 0,21-21 15,-20 21-15,-44 0 16,1 0-16,-21 0 16,-22 0-16,22 0 0,0 0 0,-22 0 15,22 21-15,-22-21 0,22 0 16,21 0-16,-21 21 0,20-21 0,1 0 15,0 0-15,21 22 16,21-22 0,0 0-16,1 0 0,20 0 15,0 0-15,1 0 0,-1 0 16,0 0-16,22 0 0,-22-22 0,22 22 16,-22-21-16,21 21 0,-20 0 0,-1-21 15,-21 21-15,0 0 0,-42 0 16,-21 0-1,0 0-15,-22 0 0,1 0 0,-1 0 16,1 0-16,-22 21 0,43 0 0,-22-21 16,22 0-16,-1 22 0,1-22 0,21 0 15,0 21-15,21 0 32,21-21-32,21 0 0,-21 0 0,22 0 15,-1 0-15,0 0 0,22 0 0,-22-21 16,22 0-16,-1 21 0,1-22 15,-22 1-15,22 21 0,-22-21 0,0 21 16,1-21-16,-22 21 0,0-21 0,-21 0 16,-21 21-16,0 0 0,-22 0 15,1 0-15,0 0 0,-1 0 0,1 0 16,0 0-16,-1 0 0,1 0 16,21 0-16,0 0 0,-1 21 0,22 0 31,22-21-31,-1 0 15,0 0-15,0 0 0,0 0 16,0 0-16,22 0 0,-22 0 0,0 0 16,21 0-16,-20-21 0,-1 21 0,21 0 15,-21-21-15,22 21 0,-1 0 0,0-22 16,-21 22-16,22 0 0,-22-21 16,0 21-16,0 0 0,0 0 0,-21-21 15,-21 21 16,0 0-31,0 0 0,0 21 16,21 0 0,-21-21-16,21 22 0,-22-1 15,22 0-15,-21 0 0,21 21 0,0-20 16,0-1-16,-21 21 0,21-21 0,-21 22 16,0-22-16,21 21 0,0-21 0,-21 22 15,21-22-15,-22 21 0,1-21 16,21 22-16,0-22 0,-21 0 0,21 21 15,-21-21-15,0 22 0,21-22 0,0 0 16,0 0-16,-21 0 0,-1 1 16,22-1-16,0 0 15,0 0 1,0-42 31,0 0-47,0 0 15,0-1-15,0 1 16,0 0-16,0 0 0,0 0 0,0 0 16</inkml:trace>
  <inkml:trace contextRef="#ctx0" brushRef="#br0" timeOffset="3572.48">14139 12552 0,'0'0'0,"-106"0"16,85 0 0,0 0-16,0 0 15,42 0 1,0 0-16,22-21 0,-1 21 16,0 0-16,1 0 0,20 0 15,1 0-15,-1 0 0,-21 0 0,22 0 16,-1 0-16,1 0 0,-22 0 0,22 0 15,-22 0-15,0 0 0,-20 0 0,-1 0 16,0 0-16,0 0 0,-42 0 47,0 0-47,0-21 0,-1 21 62</inkml:trace>
  <inkml:trace contextRef="#ctx0" brushRef="#br0" timeOffset="20863.54">22500 11896 0,'0'-21'31,"0"-1"-15,0 1 0,0 0-16,0 0 15,0 0 1,0 0 0,0-1 30,0 44 17,0-1-47,0 0-16,0 0 15,0 21-15,0-20 0,0 20 0,0 0 16,0 1-16,0-1 0,0 0 0,0 22 15,0-22-15,-21 0 0,21 22 0,-21-22 16,0 1-16,-1-1 0,22 0 16,-21 1-16,21-1 0,-21-21 0,0 21 15,21 1-15,-21-22 0,21 0 0,-21 21 16,21-20-16,-22-1 0,22 0 0,0 0 16,0 0-16,0 0 15,0-42 32,0 0-47,0 0 0,22 0 16,-1 0-16,-21-22 0,21 22 0,0-21 15,0 21-15,0-22 0,1 1 0</inkml:trace>
  <inkml:trace contextRef="#ctx0" brushRef="#br0" timeOffset="21244.33">22458 11875 0,'0'0'0,"-21"0"0,-1 0 0,1 0 16,0-22-16,0 22 15,0 0 1,21-21-1,21 21-15,0 0 16,0-21-16,22 21 0,-1-21 0,0 21 16,1 0-16,-1 0 0,0-21 0,1 21 15,20 0-15,-21 0 0,1-21 0,-1 21 16,0 0-16,1 0 16,-1 0-16,-21 0 0,0 0 0,1 0 15,-1 0-15,-21 21 78,0 0-78,-21-21 16</inkml:trace>
  <inkml:trace contextRef="#ctx0" brushRef="#br0" timeOffset="21524.16">22373 12234 0,'0'0'0,"-21"22"16,-21 20-1,42-21 1,21-21-16,0 0 0,0 0 16,21 0-16,-20 0 0,20 0 0,0 0 15,1 0-15,-1 0 0,-21 0 0,21 0 16,1 0-16,-22 0 0,21-21 15,-21 21-15,1 0 0,-1 0 0,0 0 16,0 0-16,0 0 16,-21-21-1,21 21 1,1 0-16,-22-21 16,21 21-16,0 0 0,0 0 0,0-22 15</inkml:trace>
  <inkml:trace contextRef="#ctx0" brushRef="#br0" timeOffset="21987.9">23897 12023 0,'0'0'0,"21"0"0,0-64 16,-21 43-16,0 0 0,0 0 0,0 0 15,0-1-15,0 1 0,0 0 0,0 0 16,-21 21 0,0 0-1,0 0-15,-21 0 0,20 0 0,-20 21 16,0 0-16,-1 22 0,1-22 16,-21 21-16,20 0 0,1 1 0,0-1 15,-1 0-15,1 1 0,0-1 16,20 0-16,1 1 0,0-1 0,21 0 0,0 1 15,0-22-15,0 21 16,0-21-16,0 1 0,21-1 0,0 0 16,1 0-16,20 0 0,-21-21 0,21 21 15,1-21-15,20 0 0,-20 0 0,-1 0 16,0 0-16,1 0 0,20 0 16,-21 0-16,1 0 0,-22 0 0,21 0 15,-21-21-15,22 21 0,-22 0 0,0-21 16,0 21-16,0-21 15,1 21-15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9T14:42:37.7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14732 10097 0,'-21'0'0,"0"0"31,-1 0-31,1 0 16,0 0-16,0 0 0,0 0 16,0 0-16,-22 0 0,22 0 0,0 0 15,0 0-15,0 0 0,-1 0 0,1 0 16,0-22-16,0 22 0,0 0 16,0 0-16,-1 0 15,1 0-15,0 0 31,42 0 48,0 0-79,1 0 15,-1 0-15,0 0 16,0 0-16,0 0 0,0 0 15,1 0-15,-1 0 0,0 0 16,0 0-16,0 0 0,0 0 0,1 0 16,-1 0-16,0 0 0,0 0 15,0 0-15,0 0 0,1 0 16,-1 0-16,0 0 0,0 0 0,21 0 16,-20 0-16,20 0 0,0 0 0,1 0 15,-1 0-15,0 0 0,1-21 0,-1 21 16,21 0-16,-20 0 0,-1 0 0,0 0 15,1 0-15,-1 0 0,0 0 0,-20 0 16,20 0-16,-21 0 0,21 0 16,-20 0-16,20 0 0,-21 0 0,0 0 15,22 0-15,-22 0 0,0 0 0,21-21 16,-21 21-16,22 0 0,-1 0 0,0 0 16,1 0-16,-22 0 0,21 0 15,1 0-15,-1 0 0,0 0 16,1-21-16,-22 21 0,21 0 0,0 0 15,-20 0-15,20 0 0,-21 0 0,21 0 16,-20 0-16,20 0 0,-21 0 0,21 0 16,-20-21-16,20 21 0,-21 0 0,21 0 15,-20 0-15,20 0 0,-21 0 16,0 0-16,0 0 0,1 0 0,-1 0 16,0 0-16,0 0 0,0 0 0,0 0 15,-21-21 329,22 21-235</inkml:trace>
  <inkml:trace contextRef="#ctx0" brushRef="#br0" timeOffset="929.02">19537 9843 0,'0'0'0,"-21"0"0,-1 0 0,22 21 0,-21-21 15,0 0-15,0 0 16,21 21-16,-21-21 16,21 21 31,21-21-47,0 0 15,0 0-15,0 0 0,22 0 16,-22 0-16,21 0 0,1 0 0,-22 0 15,21 0-15,0 0 0,22 0 16,-22 0-16,1 0 0,20 0 0,-21 0 16,22 0-16,-1 0 0,1 0 15,-1 0-15,1 0 0,21 0 0,-22 0 16,1 0-16,20 0 0,-20 0 0,20 0 16,-20 0-16,-1 0 0,1 0 15,21 0-15,-22 0 0,1 0 0,-1 0 16,1 0-16,-1 0 0,1 0 0,-22 0 15,0 0-15,-21 0 0,22 0 0,-22 0 16,-21-21-16,21 21 0,0 0 63,-21-21-48</inkml:trace>
  <inkml:trace contextRef="#ctx0" brushRef="#br0" timeOffset="1792.52">16595 11409 0,'-22'0'16,"1"0"-16,0 0 15,42 0 16,0 0-31,1 0 16,20 0-16,-21 0 0,21 0 0,1 0 16,20 0-16,-20 0 0,41 0 15,-20 0-15,20 0 0,1 0 0,0 0 16,-1 0-16,1 21 0,0-21 0,-1 0 16,1 0-16,0 0 0,-22 0 0,1 0 15,-1 0-15,1 0 0,-22 0 0,0 0 16,1 0-16,-22 0 0,21 0 15,-21 0-15,1 0 16,-1 0 31,-21-21-31,21 21-1,-21-21-15,0 0 16</inkml:trace>
  <inkml:trace contextRef="#ctx0" brushRef="#br0" timeOffset="6108.79">15663 13822 0,'0'-21'16,"0"0"-16,0-1 0,21 1 15,-21 0-15</inkml:trace>
  <inkml:trace contextRef="#ctx0" brushRef="#br0" timeOffset="25468.06">14520 13631 0,'0'-21'31,"0"0"0,0 0 16,21 21-31,-21-21-1,22 21 1,-22-21 15,0-1-15,21 22-1,-21-21 1,0 0 0,0 0-16,-21 21 0,-1 0 15,1 0-15,0 0 31,0 0-31,0 0 16,0 0-16,-1 0 0,1 0 16,0 21-16,0-21 0,0 21 15,0 0-15,-1 1 0,1-1 0,0 0 16,0 0-16,0 21 0,0-20 0,21 20 16,-22 0-16,1 1 0,0-22 0,0 21 15,21 0-15,0 1 0,-21-1 16,21-21-16,0 22 0,-21-22 0,21 21 15,0-21-15,0 0 0,0 22 0,0-22 16,0 0-16,21 0 0,0 0 16,0 1-16,0-1 15,0-21-15,1 21 0,-1-21 0,0 0 16,21 0-16,-21 0 0,1 0 0,20 0 16,-21 0-16,21-21 0,-20 0 0,-1 21 15,21-22-15,-21 1 0,0 0 16,-21 0-16,0 0 0,0 0 0,0-1 15,0 1-15,0-21 0,-21 21 16,0 0-16,-21-1 0,21 22 0,-22 0 16,22 0-16,-21 0 0,-1 0 15,22 0-15,-21 0 0,21 0 0,-22 22 16,22-1-16,0-21 0,0 21 16,0 0-16,0 0 0,21 0 15,0 1-15,0-1 0,0 0 16,0 0-16,21-21 15,0 0-15,21 0 0,-21 0 0,22 0 16,-1 0-16,0 0 0,1 0 0,-1 0 16,0-21-16,1 21 0</inkml:trace>
  <inkml:trace contextRef="#ctx0" brushRef="#br0" timeOffset="25918.8">15176 13822 0,'0'0'0,"22"-21"0,-1 0 0,-21-1 16,21 1-16,-21 0 0,0 42 47,-21-21-47,0 21 0,-22 1 0,22 20 16,0-21-16,0 21 0,0-20 0,-1 20 15,22-21-15,-21 21 0,21-20 0,-21 20 16,21-21-16,0 0 0,0 22 15,0-22-15,0 0 0,21 0 0,0-21 16,1 21-16,20 0 0,-21-21 0,21 0 16,1 0-16,-1 0 0,-21 0 15,22 0-15,-1 0 0,0-21 16,1 0-16,-22 0 0,21 0 0,-21 0 16,0-1-16,1 1 0,-22-21 0,0 0 15,0-1-15,0 1 0,0 0 0,-22-1 16,1 1-16,0 21 0,0-22 15,0 22-15,-22-21 0,22 21 0,-21 21 16,21 0-16,-22 0 0,22 0 0,-21 0 16,21 0-16,-22 0 0,22 21 15,0 0-15,0 0 0,0 0 0,21 22 16,0-22-16,0 0 0,0 0 0,0 0 16,21 1-16,0-1 0,0 0 15,22 0-15,-1-21 0,0 0 0,1 0 16,20 0-16</inkml:trace>
  <inkml:trace contextRef="#ctx0" brushRef="#br0" timeOffset="26212.63">16404 13589 0,'0'0'0,"0"-21"0,0 0 0,0 0 15,0-1-15,0 1 0,0 0 0,-21 0 16,0 21-16,0 21 31,-1 0-31,1 0 0,21 22 0,0-1 16,-21 0-16,0 1 0,21-1 0,-21 0 15,21 1-15,0-1 0,-21 0 16,21 1-16,-22-1 0,22-21 0,0 22 16,0-22-16,0 21 0,-21-21 0,21 0 15,0 1-15,-21-22 0,21 21 0,0 0 16,21-21 15,0 0-31,1-21 0,-1 21 0,21-21 16,-21-1-16</inkml:trace>
  <inkml:trace contextRef="#ctx0" brushRef="#br0" timeOffset="26574.42">16700 13822 0,'0'0'0,"0"-21"16,0 0-16,0 42 31,-21 0-31,0 0 0,21 0 0,-21 0 16,0 1-16,21 20 0,0-21 15,-21 0-15,21 0 0,0 1 0,-22 20 16,22-21-16,0 0 0,0 0 16,0 1-16,0-1 0,22-21 0,-1 0 15,0 0-15,0 0 0,0 0 16,0 0-16,1 0 0,-1 0 15,0 0-15,0-21 0,0-1 0,0 22 16,-21-21-16,0-21 0,22 21 0,-22 0 16,0-1-16,0-20 0,0 21 0,0 0 15,0 0-15,0-1 0,0 1 16,-22 21-16,1 0 16,0 0-16,0 0 15,0 0-15,0 0 0,-1 0 16,1 0-1,21-21-15,0 0 16</inkml:trace>
  <inkml:trace contextRef="#ctx0" brushRef="#br0" timeOffset="26789.3">16087 13589 0,'0'0'0,"-43"0"0,-20 0 16,42 0-16,-1 0 15,44 0 1,-1 0-16,21-21 0,0 21 16,-20 0-16,41 0 0,-21 0 15,1 0-15,-1 0 0,22 0 0,-22 0 16,-21 0-16,21 0 0,-20 0 0,20 0 16,-21 0-16,0 0 0,0 0 0,1 0 15,-1 0-15,0 0 0,0 0 16,0 0-16</inkml:trace>
  <inkml:trace contextRef="#ctx0" brushRef="#br0" timeOffset="27447.92">17992 13801 0,'0'0'0,"21"0"0,0-21 16,0 21-16,0-22 0,-21 1 0,21 21 16,1-21-16,-1 0 0,-21 0 0,21 0 15,-21-1-15,0-20 0,0 21 16,0 0-16,0 0 0,-21-1 16,0 1-16,-1 21 15,1 0-15,-21 0 0,21 0 0,0 0 16,-1 0-16,-20 21 0,21 1 15,-21-1-15,20 0 0,1 21 16,-21-21-16,21 1 0,21-1 0,0 21 16,0-21-16,0 0 0,0 1 0,0-1 15,21 0-15,0-21 0,0 0 16,22 21-16,-22-21 0,21 0 16,-21 0-16,22 0 0,-22 0 0,0-21 15,21 21-15,-21-21 0,1 21 0,-22-21 16,21-1-16,-21 1 0,21 21 0,-21-21 15,21 0-15,-21 0 16,0 42 15,0 0-15,0 0-16,0 22 0,0-22 16,0 0-16,0 21 0,0-21 0,0 1 15,0 20-15,0-21 0,0 21 0,0-20 16,0-1-16,-21 0 0,21 0 0,0 0 15,-21 0-15,21 1 0,-21-1 0,21 0 16,-22 0-16,1-21 16,0 0-16,0 0 0,0 0 15,0 0-15,-1 0 0,1 0 0,0 0 16,0 0-16,0 0 0,0 0 16,21-21-1,0 0 1,0 0-16,21-1 15,0 22-15,21-21 0,-21 21 16,22-21-16,-22 0 0</inkml:trace>
  <inkml:trace contextRef="#ctx0" brushRef="#br0" timeOffset="27860.28">18669 13737 0,'0'0'0,"21"-21"0,0-21 16,-21 21-16,0-1 0,21 22 15,-21-21-15,0 42 32,-21 1-32,0-1 0,0 0 0,0 0 15,21 0-15,-21 0 0,-1 22 0,1-22 16,0 21-16,21-21 0,0 22 16,0-22-16,0 0 0,0 0 0,0 0 15,0 1-15,0-1 0,0 0 0,21-21 16,0 21-16,22-21 0,-22 0 0,0 0 15,0 0-15,22 0 0,-22 0 0,0 0 16,21-21-16,-21 21 16,1-21-16,-1 0 0,21-1 0,-21-20 15,0 21-15,-21-21 0,22-1 0,-1 1 16,-21 21-16,0-22 0,0 1 0,0 21 16,0-21-16,0 20 0,0 1 15,-21 21-15,-1-21 0,1 21 0,0 0 16,0 0-16,0 0 0,0 0 0,-1 21 15,1-21-15,0 21 0,0-21 0,0 22 16,21-1-16,0 0 0,0 0 16,0 0-16,21 0 0,0-21 15,0 22-15,22-22 0,-1 21 0</inkml:trace>
  <inkml:trace contextRef="#ctx0" brushRef="#br0" timeOffset="31119.97">14266 13504 0,'0'-21'16,"-21"21"-1,21-21 1,-21 21 0,42 0 15,0 0-31,0 0 0,22 0 0,-1 0 15,-21 0-15,22 0 0,-1 0 16,0 0-16,1 0 0,-22 0 0,21 0 16,0 0-16,-20 0 0,-1 0 0,0 0 15,0 0-15,-21 21 32,-21-21-32,0 21 15,0-21-15,-1 0 0,-20 0 0,21 0 16,-21 0-16,20 0 0,1 0 0,-21 0 15,21 0-15,-22 0 16,22 0-16,0 0 0,0 0 0,0 0 16,0 0-16,-1 0 0,1 0 0,0 0 15,0 0-15,0 0 16,0 0-16,-1 0 0,1 22 0,0-22 16,21 21-16,-21 0 0,0-21 0,0 21 15,-1 0-15,1 0 0,0 1 0,0-1 16,0 21-16,0-21 0,-1 0 15,1 22-15,0-22 0,0 0 16,0 21-16,0-20 0,21-1 0,-22 21 0,1-21 16,0 0-16,0 1 0,21-1 15,0 0-15,-21 0 0,0 0 16,21 0-16,21-21 62,0 0-62,0-21 0,0 21 0,0 0 16,1-21-16,-1 21 0,21 0 0,-21-21 16,22 0-16,-1 21 0,0 0 0,1 0 15,-1 0-15,0-21 0,1 21 16,-1 0-16,0 0 0,1 0 0,-1 0 16,-21 0-16,21 0 0,-20 21 15,-1-21-15,-21 21 0,21-21 0,-21 21 16,21 0-16,-21 0 15,0 1-15,0-1 0,0 0 16,-21 0-16,0 0 0,0 0 16,-1 1-16,-20-22 0,21 21 15,0 0-15,0-21 0,-1 0 16,-20 21-16,21-21 0,-21 0 0,20 0 16,-20 0-16,21 21 0,-21-21 0,20 0 15,1 0-15,-21 0 0,21 0 0,0 0 16,-1 0-16,1 0 15,0 0-15,42 0 47,0 0-47,1 0 16,-1 0-16,0 0 0,21 0 16,-21 0-16,22 0 0,-1 0 0,-21 0 15,22-21-15,-1 21 0,0-21 0,-21 21 16,22-21-16,-22 0 0,0 21 15,0-22-15,-21 1 0,0 0 16,0 0-16,0 0 0,0 0 0,-21-1 0,0 22 16,0-21-16,-22 0 0,22 0 0,-21 21 15,21-21-15,-22 21 0,1 0 16,21 0-16,-21 0 0,-1 0 16,22 0-16,0 0 0,-21 0 0,20 0 15,1 0-15,0 0 0,-21 0 0,21 0 16,-1 0-16,1 0 15,0 0 1,21-21 0,0-1-1,0 1-15,0 0 0,0 0 16,0 0 0,0 0-16,0-22 0,0 22 0,0 0 15,0 0-15,0-22 0,0 22 0,0 0 16,0 0-16,0 0 0,0 0 15,21-1-15,0 1 0,1 0 16,-1 21-16,21-21 0,0 21 0,1 0 16,-1 0-16,22-21 0,-22 21 15,21-21-15,22 21 0,-21 0 0,-1 0 16,-21 0-16,22 0 0,-22-22 0,-21 22 16,1 0-16,-1 0 0,-42 0 31,-1 0-31,1 0 15,0 0-15,-21 0 0,42 22 0,-21-22 16,-1 0-16,22 21 16,22 0-1,-1-21 1,0 21-16</inkml:trace>
  <inkml:trace contextRef="#ctx0" brushRef="#br0" timeOffset="32203.86">17547 13610 0,'-42'0'16,"21"-21"-16,42 21 47,0 0-32,21 0-15,-21 0 0,22 0 0,-1 0 16,0 0-16,22 0 0,-22 0 16,1 0-16,20 0 0,-21 0 15,1 0-15,-22 0 0,21 0 0,-21 0 16,1 0-16,-1-21 0,-21 0 15,0 0-15,-21-1 16,-1 22 0,1 0-16,0 0 15,0 22-15,21-1 0,0 0 16,-21 0-16,21 21 0,0 1 0,0-22 16,0 21-16,0 1 0,0 20 0,0-21 15,0 1-15,-21-1 0,21 0 16,0 1-16,-22-1 0,22 22 0,0-22 15,-21 0-15,0 1 0,21-1 16,-21 0-16,0 1 0,21-1 0,0 0 16,-21-21-16,-1 22 0,22-22 15,-21 0-15,21 0 0,-21 0 0,21 1 16,0-44 31,0 1-47,0 0 0,0 0 15,21-21-15,0 20 0,1 1 0,-1-21 16,-21 21-16,21-22 0,0 22 0</inkml:trace>
  <inkml:trace contextRef="#ctx0" brushRef="#br0" timeOffset="32572.65">17759 14161 0,'0'0'0,"-43"0"0,-62 0 15,83 0-15,1 0 16,0 0-16,0-22 0,42 22 31,0 0-31,0 0 0,22 0 0,20-21 16,-20 21-16,-1 0 0,21 0 15,1 0-15,-22 0 0,22 0 0,-22 0 16,0 0-16,1 0 0,-1 0 0,-21 0 16,0 0-16,-42 0 15,0 0 1,-21 0-16,-1 0 0,-20 0 15,21 0-15,-22 0 0,22 0 0,-22 0 16,22 0-16,0 0 0,20 0 0,-20 0 16,21 0-16,42 0 31,0 0-31,0 0 0,22 0 0,-22 0 16,21 0-16,-21-21 0,22 21 0,-1 0 15,-21-21-15,22 21 0,-1-21 0,-21 0 16,21 21-16,-20-22 0,20 22 15,-21-21-15,0 0 0,-21 0 16,0 0-16,21 21 0</inkml:trace>
  <inkml:trace contextRef="#ctx0" brushRef="#br0" timeOffset="32856.51">17780 13674 0,'0'0'0,"-21"0"0,-22 0 0,22 0 0,0 0 15,0-21 1,42 21 0,0 0-16,0 0 15,22 0-15,-1 0 0,-21 0 0,22 0 16,-1-22-16,0 22 0,1 0 0,-1 0 16,-21 0-16,21 0 0,-20 0 15,-1 0-15,0 0 16,-42 0-1,0 0 1,-1 0-16,1 0 16,0 22-16,0-22 0</inkml:trace>
  <inkml:trace contextRef="#ctx0" brushRef="#br0" timeOffset="33812.49">20807 13843 0,'0'0'0,"-21"0"15,-43 21-15,43-21 16,0 0-16,0 21 15,42-21 17,0 0-32,21 0 0,1 0 0,-1 0 15,21 0-15,1 0 0,-1 0 0,1 0 16,21 0-16,-1 0 0,1 0 16,0 0-16,-1 0 0,1 0 0,-22 0 15,1 0-15,-22 0 0,1-21 0,-22 21 16,0 0-16,-21-21 15,-21 0 1,-22 0-16,22 21 0,-21-21 0,0 21 16,-22-22-16,22 22 0,-1 0 0,1-21 15,21 21-15,0 0 0,0-21 16,-1 0-16,44 0 16,-1 21-16,21 0 15,-21 0-15,22 0 0,-1 0 16,0 0-16,1 21 0,-1-21 0,0 21 15,-21 0-15,22 0 0,-43 1 0,0 20 16,0-21-16,0 0 0,0 22 0,-21-22 16,-22 0-16,1 21 0,0-21 15,-1 1-15,1-1 0,0 21 16,-22-21-16,22 0 0,-1 1 0,1-1 16,21-21-16,-21 21 0,20 0 0,1-21 15,0 21-15,0-21 16,42 0-1,21 0-15,1-21 0,-1 0 0</inkml:trace>
  <inkml:trace contextRef="#ctx0" brushRef="#br0" timeOffset="34352.19">23050 13589 0,'0'0'0,"22"-21"0,20 0 16,-42 0-16,21-1 0,0 1 0,0 21 15,1-21-15,-1 0 0,-21 0 16,0 0 0,-21 21-16,-1 0 0,1 0 15,-21 0-15,0 0 0,-1 0 16,1 0-16,0 0 0,-22 21 0,22 0 0,-1 0 15,1 0-15,0 0 0,-1 1 16,1-1-16,21 0 0,0 0 16,0 0-16,-1 0 0,22 1 0,0-1 15,0 0-15,0 0 0,22 0 0,-1 0 16,0 1-16,21-1 0,1 0 16,-1 0-16,0 0 0,1-21 0,20 21 15,-21 1-15,1-1 0,-1 0 0,0 0 16,1 0-16,-22 0 0,0-21 15,0 22-15,0-1 0,-21 0 0,0 0 16,0 0-16,-21-21 16,0 21-16,0-21 0,-21 0 0,-1 22 15,1-22-15,0 0 0,-22 0 16,22 0-16,-22 0 0,22 0 0,0 0 16,-1 0-16,1 0 0,0 0 0,-1 0 15,22 0-15,0 0 0,0 0 0,0 0 16,63 0 31,-21-22-47,0 22 0,22 0 15,-1-21-15</inkml:trace>
  <inkml:trace contextRef="#ctx0" brushRef="#br0" timeOffset="35280.44">24215 13737 0,'0'0'0,"0"-21"0,0-42 16,0 41-16,0 1 0,0 0 15,-22 21-15,1 0 16,0-21-16,0 21 0,-21 0 0,-1 0 0,22 21 15,-21-21-15,-1 21 0,1 0 16,-21 1-16,20 20 0,1-21 16,0 21-16,-1 1 0,1-22 0,21 21 15,0-21-15,-1 22 0,1-22 0,21 0 16,0 0-16,0 0 0,0 1 16,21-1-16,1 0 0,-1 0 0,21-21 15,-21 21-15,43 0 0,-22-21 0,0 0 16,22 0-16,-22 0 0,1 0 0,-1 0 15,0 22-15,1-22 0,-22 0 16,0 0-16,0 0 0,0 0 16,-21 21 15,-21-21-31,0 0 0,0 0 16,0 0-16,-1 0 0,1 0 0,-21 0 15,21 0-15,-22 0 0,22 0 0,-21 0 16,21 0-16,-22 0 0,22 0 15,-21 0-15,21 0 0,-22-21 0,22 21 16,0-22-16,0 1 0,21 0 0,0 0 16,0-21-16,0 20 0,0-20 0,0 0 15,0-1-15,0 1 0,21 0 16,21-1-16,-20 1 0,-1 0 16,21 21-16,-21-1 0,22 1 0,-22 0 15,21 0-15,0 21 0,-20 0 16,20 0-16,-21 0 0,21 0 0,-20 0 15,-1 0-15,0 0 0,0 0 0,0 0 16,0 0-16,-42 0 47,0 0-31,0 0-16,0 0 0,0 0 0,-1 0 15,1 0-15,0 0 0,0 0 16,-21 0-16,20 0 0,-20 21 15,21-21-15,-21 21 0,-1-21 0,22 21 16,-21 1-16,-1-22 0,1 21 0,0 21 16,21-21-16,-22 0 0,1 1 15,21 20-15,0-21 0,-1 21 0,22-20 16,0 20-16,0-21 0,0 21 0,0-20 16,22-1-16,-1 0 0,21 0 15,-21 0-15,22 0 0,-1 1 0,0-1 16,1-21-16,-1 21 0,0-21 0,1 0 15,-1 0-15,0 0 0,1 0 0,-22 0 16,0 0-16,21 0 16,-21 0-16,1 0 0,-1-21 0,0 21 15,-21-21-15,21 21 16,-42 0 15,0 0-31</inkml:trace>
  <inkml:trace contextRef="#ctx0" brushRef="#br0" timeOffset="37784.5">13970 15050 0,'0'-22'0,"0"1"15,0 0 1,0 0 0,21 21-1,0 0-15,0 0 0,1 0 16,-1 0-16,0 0 0,0 0 16,0 21-1,-21 0-15,0 0 0,0 1 16,0-1-16,0 0 0,-21 0 0,0 0 15,0 22-15,0-22 0,-22 0 16,22 0-16,0 0 0,-21 0 0,20 1 16,1-1-16,0 0 0,0-21 0,0 0 15,21 21-15,0-42 32,0 0-17,21 0-15,0 21 16,0-22-16,0 22 0,1 0 0,-1 0 15,0 0-15,21 0 0,-21 0 16,1 0-16,-1 0 0,0 22 16,21-1-16,-21-21 0,1 21 0,-22 0 15,21 0-15,-21 0 0,21 1 0,-21-1 16,0 21-16,0-21 0,0 0 16,-21 1-16,0-1 0,-1 0 0,-20 0 15,21 0-15,-21 0 0,20 1 0,-20-1 16,21-21-16,-21 21 0,20-21 0,-20 0 15,21 0-15,0 0 0,0 0 16,-1 0-16,1 0 16,0 0-16,21-21 15,0 0-15,0-1 32,21 22-32,0-21 0,1 21 15,-1-21-15,0 21 0,21-21 0,1 0 16</inkml:trace>
  <inkml:trace contextRef="#ctx0" brushRef="#br0" timeOffset="38250.23">14795 14986 0,'0'0'0,"0"21"47,0 22-47,0-22 0,-21 0 0,21 21 15,-21 1-15,21-22 0,0 21 0,0 0 16,-21 1-16,21-22 0,0 21 0,0-21 16,0 22-16,0-22 0,0 0 15,0 0-15,0 0 0,0 1 16,21-1-16,0-21 0,0 21 15,1-21-15,-1 0 0,0 0 16,21 0-16,-21 0 0,22-21 0,-22 0 16,21 21-16,-21-22 0,1 1 0,20-21 15,-21 21-15,0-22 0,0 1 16,-21 0-16,0-22 0,0 22 0,0 0 16,0-22-16,0 22 0,-21 21 0,21-22 15,-42 22-15,21 0 0,0 0 0,-1 0 16,1 21-16,-21 0 0,21 0 15,0 0-15,-22 21 0,22 0 0,0 0 16,0 0-16,0 0 0,-1 1 16,1-1-16,21 0 0,0 0 15,0 43-15,21-43 16,1-21-16,20 0 0,-21 21 0</inkml:trace>
  <inkml:trace contextRef="#ctx0" brushRef="#br0" timeOffset="38596.44">16108 15007 0,'0'0'0,"0"-21"0,-21 0 0,21 0 15,-22 21-15,22-21 0,-21 21 0,21-22 16,-21 22-16,0 0 15,21 22-15,-21-1 16,21 0-16,0 21 0,0-21 0,0 22 16,0-1-16,0 0 0,0 1 15,-21-1-15,21 0 0,-22 1 0,22-1 16,0 0-16,-21-20 0,0 20 0,0-21 16,21 21-16,0-20 0,-21-1 15,21 0-15,-21 0 0,21 0 16,21-21 15,0-21-15,21 0-16,-21 0 0,22 0 0,-22-1 15</inkml:trace>
  <inkml:trace contextRef="#ctx0" brushRef="#br0" timeOffset="38969.83">16404 15219 0,'0'-42'16,"0"63"15,0 0-15,-21 0-16,0 0 0,0 22 15,21-22-15,-22 0 0,1 21 0,21-21 16,0 1-16,-21 20 0,21-21 16,0 0-16,0 0 0,0 1 0,0-1 15,0 0-15,21-21 0,0 0 16,1 0-16,-1 0 0,0 0 0,0 0 15,21 0-15,-20 0 0,20 0 16,-21-21-16,0 0 0,0-1 0,1 1 16,-1 0-16,-21-21 0,21 21 0,-21-22 15,0 22-15,0 0 0,0-21 16,0 20-16,0 1 0,-21 21 0,0-21 16,21 0-16,-22 21 0,1 0 15,0 0 1,0 0-16,21 21 15</inkml:trace>
  <inkml:trace contextRef="#ctx0" brushRef="#br0" timeOffset="39264.68">15833 15007 0,'0'0'0,"-22"0"0,1 0 0,0 0 15,21-21-15,21 21 16,0 0-16,1 0 16,20-21-16,-21 21 0,21 0 0,22 0 15,-22 0-15,1 0 0,20 0 16,-21 0-16,22 0 0,-22 0 0,1 0 15,-1 0-15,-21 0 0,0 0 0,0 0 16,1 0-16,-1 0 16,-21-21-1,0 0 17</inkml:trace>
  <inkml:trace contextRef="#ctx0" brushRef="#br0" timeOffset="40000.35">17695 14923 0,'21'-22'15,"1"22"-15,-1 0 0,0-21 16,0 21-16,21 0 0,-20 0 0,20 0 16,-21 0-16,21 0 0,-20 0 15,20 0-15,0 0 0,1-21 0,-1 21 16,-21 0-16,21 0 0,-20 0 0,-1 0 16,0 0-16,0 0 0,-21-21 31,-21 21-31,0 0 15,0-21-15,-22 21 0,22 0 0,0 0 16,0 0-16,0 0 16,-1 0-16,-20-21 0,21 21 0,0 0 15,-22 0-15,22 0 0,0 0 0,-21 0 16,21 0-16,-1 0 0,-20 0 0,21 21 16,0-21-16,-22 21 0,22 0 15,0 0-15,-21-21 0,21 21 0,-1 1 16,1-1-16,0 0 0,0 0 0,21 0 15,0 0-15,0 1 16,0-1-16,0 0 0,21-21 16,0 0-16,0 0 0,1 0 15,-1 0-15,0 0 16,0 0-16,21 0 0,-20 0 0,-1 0 16,0-21-16,21 21 0,-21 0 0,1 0 15,-1 0-15,0 0 0,0 0 0,0 0 16,0 0-16,1 0 0,-1 0 15,0 0-15,0 0 0,0 21 0,-21 0 16,0 0-16,21-21 0,-21 21 0,0 1 16,0-1-16,0 0 0,0 0 15,0 0-15,0 0 0,0 1 0,-21-1 16,0 0-16,0 0 0,-21-21 0,20 21 16,-20-21-16,21 21 0,-21-21 0,20 0 15,-20 22-15,21-22 16,-21 21-16,20-21 0,1 0 0,0 0 15,0 0-15,0 0 0,0 0 0,-1 0 16,44 0 15,-1-21-31,21-1 16,-21 22-16,22-21 0,-1 0 0</inkml:trace>
  <inkml:trace contextRef="#ctx0" brushRef="#br0" timeOffset="40380.12">18542 14986 0,'0'-21'16,"-21"21"-16,21 21 16,-21-21-16,-1 21 0,1 0 15,0 1-15,0-1 0,0 0 0,21 21 16,-21-21-16,-1 1 0,22 20 0,-21-21 15,21 0-15,0 0 0,0 1 16,0-1-16,0 0 0,0 0 16,0 0-16,21-21 0,1 21 0,-1-21 15,0 0-15,21 0 0,-21 0 0,1 0 16,20 0-16,-21-21 0,21 21 16,-20-21-16,20 0 0,-21 0 0,0-22 15,0 22-15,1-21 0,-1 0 0,-21-1 16,21 22-16,-21-21 0,0 21 0,0-22 15,0 22-15,-21 0 0,0 21 16,-1-21-16,1 21 0,0 0 0,0 0 16,0 0-16,-22 0 0,22 0 0,0 21 15,-21-21-15,21 21 0,21 0 32,0 0-32</inkml:trace>
  <inkml:trace contextRef="#ctx0" brushRef="#br0" timeOffset="41072.73">20002 15155 0,'-42'0'0,"84"0"0,-126 0 0,63-21 16,-22 21-16,22 0 0,42 0 31,0 0-31,22 0 0,20 0 16,-20 0-16,20 21 0,1 1 15,20-22-15,1 0 0,0 21 16,-1-21-16,1 0 0,0 21 0,-1-21 16,-20 0-16,-1 0 0,1 0 0,-22 0 15,0 0-15,1 0 0,-22 0 0,0 0 16,-21-21-16,0 0 15,0-1-15,0 1 0,-21 0 16,0 0-16,0 21 0,-1-21 0,-20 0 16,21 21-16,0-22 0,0 22 15,-1 0-15,22-21 16,22 21 0,-1 0-1,21 0-15,-21 0 0,0 0 16,1 0-16,-1 0 0,0 0 0,0 21 15,-21 1-15,0-1 0,0 0 16,0 0-16,0 21 0,-21-20 16,0-1-16,0 0 0,-22 21 0,1-21 15,0 22-15,-22-22 0,22 0 0,-1 21 16,1-20-16,-21-1 0,20 0 0,1 0 16,0 0-16,20 0 0,-20 1 15,21-1-15,0-21 0,0 21 0,-1-21 16,22 21-16,43-21 15,-22 0-15,21 0 16,22-21-16</inkml:trace>
  <inkml:trace contextRef="#ctx0" brushRef="#br0" timeOffset="41876.8">21929 14838 0,'0'-21'32,"-22"21"-17,1 0 17,21-21-17,21 21 32,1 0-47,-1 0 0,0 0 16,0 0-16,0-22 15,0 22-15,1 0 16,-44 0 31,1 0-32,0 0 1,0 0 31</inkml:trace>
  <inkml:trace contextRef="#ctx0" brushRef="#br0" timeOffset="42620.74">21907 14774 0,'-21'0'16,"42"0"31,1 0-47,-1 0 15,0 0-15,21 0 0,-21 0 0,22 0 16,-22 0-16,21 0 0,-21 0 0,22 0 15,-22 0-15,0 0 0,0 0 16,0 0-16,1 0 0,-1 0 0,-42 0 47,-1 0-47,1 0 16,0 0-16,0 0 15,0 0-15,0 0 31,-1 0-15,1 22-16,21-1 16,0 0-16,0 0 0,0 0 15,-21 0-15,21 22 0,0-22 0,-21 21 16,21 1-16,0-1 0,0 0 0,0 1 16,-21-1-16,21-21 0,-21 21 15,-1-20-15,22 20 0,0-21 0,0 0 16,-21 0-16,21 1 0,-21-1 0,21 0 15,0 0 1,21-42 15,0 0-31,1 0 0,-1-1 0,0-20 16,0 0-16,0 21 0</inkml:trace>
  <inkml:trace contextRef="#ctx0" brushRef="#br0" timeOffset="43195.92">22331 14944 0,'0'0'16,"21"-43"-16,-21 1 0,0 21 0,21-21 0,0 20 15,-21 1-15,0 42 32,0 1-32,0-1 0,0 21 0,0 0 15,0-20-15,0 20 16,0 0-16,0 1 0,0-1 0,0 21 16,-21-20-16,21-22 0,-21 21 0,21 1 15,0-22-15,-21 21 0,21-21 0,0 0 16,0 1-16,0-44 31,0 1-15,0 0-16,0 0 0,0-21 15,0 20-15,21-20 0,0 21 0,-21-21 16,21 20-16,0 1 0,1 0 0,-1 0 16,0 21-16,0 0 0,0 0 15,0 0-15,1 0 16,-22 21-16,0 0 0,0 0 0,21 22 15,-21-22-15,0 0 0,21 0 0,-21 22 16,0-22-16,0 0 0,0 0 16,0 0-16,21-21 0,-21 21 0,21-21 15,0 22-15,1-22 0,-1 0 16,0 0-16,0-22 16,0 22-16,0-21 0,1 0 15,-1 0-15,0 0 0,0 0 0,0-43 16,0 43-16,-21 0 15,0 0-15,22-1 0,-22 44 32,0-1-17,-22 0-15,22 0 0,0 0 16,-21 0-16,21 1 0,-21-1 0,21 0 16,-21-21-16,21 21 0,0 0 0,0-42 62,21 0-62,0 0 0</inkml:trace>
  <inkml:trace contextRef="#ctx0" brushRef="#br0" timeOffset="43340.84">22966 15028 0,'0'0'0,"0"-21"0,-21-42 16,-1 63-16,22-21 15,0-1-15,-21 22 0,21-21 16,21 21 15,1 0-31,-1 0 0,0 0 16,0 21-16</inkml:trace>
  <inkml:trace contextRef="#ctx0" brushRef="#br0" timeOffset="43684.64">23241 15050 0,'0'0'0,"21"21"15,0 0 1,-21 0-16,21 0 16,-21 0-16,22-21 0,-22 22 15,0 20-15,0-21 0,0 0 0,0 0 16,0 1-16,0-1 0,0 0 0,0 0 16,0 0-16,0 0 0,0 1 15,0-1-15,0-42 47,0-1-47,0-20 16,0 21-16,21 0 0,0 0 15,-21-22-15,21 1 0,-21 21 0,21-22 16,0 22-16,1-21 0,-22 21 0,21 0 16,0-1-16,0 22 15,0 0-15,0 0 16,1 22-16,-1-22 0,-21 21 15,21 0-15,0-21 0</inkml:trace>
  <inkml:trace contextRef="#ctx0" brushRef="#br0" timeOffset="44166.36">24003 15177 0,'0'0'0,"0"-22"0,0 1 0,0 0 16,-21 21-1,0 0-15,-1 0 16,1 0-16,0 0 0,-21 0 0,21 21 16,-1 0-16,1 1 0,-21-1 0,21 0 15,0 0-15,-1 0 0,22 0 16,0 1-16,-21-1 0,21 0 0,0 0 16,0 0-16,0 0 0,21-21 15,1 22-15,-1-22 16,0 0-16,0 0 0,21 0 15,-20 0-15,-1 0 0,0-22 0,21 1 16,-21 21-16,1-21 0,-1-21 0,0 21 16,0-22-16,0 22 0,-21-21 15,21-22-15,1 22 0,-22 0 0,0-1 16,21-20-16,-21 20 0,21 1 0,-21 0 16,21-1-16,-21 22 0,0 0 0,0 0 15,-21 42 1,0 21-1,0-20-15,-1-1 0,1 21 16,21 0-16,0 1 0,-21-1 16,21-21-16,0 22 0,0-1 0,0 0 15,0 1-15,0-1 0,0-21 0,0 21 16,0-20-16,0-1 0,0 0 0,21 0 16,0 0-16,1-21 15,-1 0-15,0 0 0,0 0 16,21 0-16</inkml:trace>
  <inkml:trace contextRef="#ctx0" brushRef="#br0" timeOffset="44529.15">24955 14859 0,'0'0'0,"0"-21"0,0 0 0,0 0 16,0-1-16,0 1 0,0 0 15,0 0-15,-21 21 16,0 0-16,0 21 0,-21 0 16,20 0-16,-20 1 0,0-1 0,21 21 15,-22-21-15,1 22 0,21-1 16,0 0-16,-22 1 0,43-22 16,0 21-16,-21 0 0,21-20 0,0 20 15,0-21-15,0 0 0,21 0 16,-21 1-16,21-1 0,1-21 0,-1 0 15,0 21-15,21-21 0,-21 0 0,1 0 16,20 0-16,-21 0 0,0 0 0,0-21 16,1 21-16,-1-21 0,0 21 15,0-22-15,0 22 0,0 0 0,-21-21 16,22 0-16</inkml:trace>
  <inkml:trace contextRef="#ctx0" brushRef="#br0" timeOffset="44636.09">24977 15240 0,'-22'21'31,"1"0"-15,0-21 0</inkml:trace>
  <inkml:trace contextRef="#ctx0" brushRef="#br0" timeOffset="47788.75">14182 16447 0,'0'-22'46,"0"1"-46,21 21 16,-21-21-16,0 0 16,0 0-1,0 42 17,0 0-32,0 0 0,0 0 15,0 1-15,0-1 0,0 21 0,0 0 16,0-20-16,0 20 0,0 0 15,0 1-15,0-1 0,0 0 0,0 1 16,0-22-16,0 21 0,0-21 0,-21 0 16,21 1-16,0-1 0,0 0 15,0 0-15,0 0 16,0-42 15,21 0-31,0 0 0,0 0 0,0-1 16,-21-20-16</inkml:trace>
  <inkml:trace contextRef="#ctx0" brushRef="#br0" timeOffset="48190.52">14690 16468 0,'0'21'31,"0"0"-31,-22 0 15,22 0-15,0 1 0,-21-1 0,0 21 16,21-21-16,-21 22 0,21-22 0,0 21 16,0-21-16,0 22 0,0-22 15,0 0-15,0 0 0,0 0 0,0 0 16,21 1-16,0-22 0,0 0 16,1 0-16,-1 0 0,21 0 15,-21 0-15,0-22 0,1 22 0,20-21 16,-21 0-16,0-21 0,0 21 0,-21-1 15,0-20-15,0 0 16,0 21-16,0-22 0,0 1 0,-21 0 16,21 20-16,-21-20 0,-21 21 0,21 0 15,-1 0-15,1 21 0,0 0 0,0-22 16,0 22-16,0 0 16,-1 22-16,22-1 0,0 0 15,0 0-15,0 0 0,0 0 16,0 1-16,22-1 0,-1 0 15,0-21-15,21 0 0,1 21 0</inkml:trace>
  <inkml:trace contextRef="#ctx0" brushRef="#br0" timeOffset="48482.04">15938 16235 0,'0'0'0,"22"-21"0,-22 0 15,21 21 1,-21 21 0,0 21-16,0-21 0,0 22 15,0-22-15,0 21 0,0 0 0,-21 1 16,21-22-16,0 21 16,0 1-16,0-1 0,0 0 0,0-21 15,0 22-15,0-1 0,-22-21 0,22 0 16,0 22-16,0-22 0,0 0 15,0 0-15,22-21 16,-1 0 0,0-21-16,0 0 0,0 0 15,0 0-15,1-1 0</inkml:trace>
  <inkml:trace contextRef="#ctx0" brushRef="#br0" timeOffset="48819.86">16404 16489 0,'0'0'0,"21"0"0,-21 21 31,0 0-15,0 0-16,0 1 0,0 20 15,0-21-15,0 0 0,-21 22 0,21-22 16,0 0-16,0 21 0,0-21 0,0 1 16,0-1-16,21-21 0,0 21 15,1-21-15,-1 0 0,0 0 0,21 0 16,-21 0-16,1 0 0,-1 0 0,0 0 15,0-21-15,0 0 0,-21-1 16,0 1-16,0-21 0,0 21 0,0-22 16,0 22-16,0-21 0,-21 21 15,0 0-15,0-22 0,21 22 16,-21 21-16,-1-21 0,1 0 0,0 21 16,0 0-16,0 0 0,0 0 15,-1 0-15,1 0 16,0 21-16,0-21 15,0 0 1</inkml:trace>
  <inkml:trace contextRef="#ctx0" brushRef="#br0" timeOffset="49028.74">15790 16362 0,'0'0'0,"-21"0"0,0 0 0,42 0 47,0 0-47,0 0 0,22 0 0,-22-21 15,21 21-15,-21 0 0,22 0 0,-1 0 16,0 0-16,-20 0 0,20 0 0,0-21 16,1 21-16,-22-22 0,21 22 15,-21-21-15,22 21 0</inkml:trace>
  <inkml:trace contextRef="#ctx0" brushRef="#br0" timeOffset="49612.93">17886 16256 0,'-21'-21'15,"-1"21"-15,1-21 0,21 0 16,0-1-16,-21 1 0,21 0 16,0 0-16,0 0 0,21 0 15,0-1-15,1 22 0,-1 0 16,0-21-16,21 21 0,-21 0 16,22 0-16,-22 0 0,21 21 0,-21 1 15,1-1-15,-1 0 0,-21 21 0,0-21 16,0 1-16,0 20 0,0-21 15,-21 0-15,-1 0 0,1 22 0,0-22 16,-21 0-16,21 0 0,-22 0 0,1-21 16,0 22-16,20-1 0,-20-21 0,21 0 15,0 21-15,42-21 47,21 0-47,-21 0 0,1 0 16,20-21-16,-21 21 0,0 0 0,22 0 15,-22 0-15,0 0 0,0 0 0,0 21 16,0 0-16,1 0 0,-22 0 16,21 1-16,-21-1 0,0 0 15,0 0-15,0 0 0,0 0 0,-21 1 16,-1-1-16,1 0 0,0 0 0,0 0 16,-21 0-16,20 1 0,-20-1 15,0-21-15,-1 21 0,22-21 0,-21 0 16,21 21-16,0-21 0,-1 0 15,1 0-15,0 0 0,0 0 16,21-21 0,21 0-16,0 0 0,0-1 15,1 1-15,20 0 0,-21 0 0,21 0 16</inkml:trace>
  <inkml:trace contextRef="#ctx0" brushRef="#br0" timeOffset="49987.71">18563 16277 0,'0'0'0,"21"0"0,-21-21 16,0 42-1,0 0 1,-21 1-16,0-1 0,0 0 0,-22 21 16,22-21-16,0 22 0,0-22 0,0 21 15,0-21-15,21 22 0,0-22 16,0 21-16,0-21 0,0 1 0,0 20 15,0-21-15,21 0 0,0-21 0,0 21 16,21 1-16,-20-22 0,20 0 0,0 0 16,22 0-16,-22 0 0,0-22 15,1 1-15,-22 0 0,21 0 0,-21 0 16,1-22-16,-1 22 0,0-21 0,-21 0 16,0-1-16,0 1 15,0 21-15,0-22 0,0 1 0,-21 21 16,0-21-16,-1 20 0,1 1 0,0 0 15,-21 0-15,21 0 0,-1 21 0,1 0 16,0 0-16,-21 0 0,21 0 16,-1 0-16,1 0 0,21 21 15,21 0 1</inkml:trace>
  <inkml:trace contextRef="#ctx0" brushRef="#br0" timeOffset="50598.37">20087 16425 0,'0'0'0,"-42"-21"0,-43 0 15,64 21-15,-21 0 16,20-21-16,1 21 0,0 0 0,0 0 16,0 0-16,0 0 15,21 21 17,21-21-32,0 0 0,0 0 0,21 0 15,1 0-15,-1 0 0,22 0 0,-1 0 16,1 0-16,20 0 0,1 0 0,0 0 15,-1 0-15,22 0 0,-21 0 16,-1 0-16,-20 0 0,-1 0 0,1 0 16,-22 0-16,-21-21 0,1 21 0,-1-21 15,-21 0-15,0-1 16,-21 1-16,-1 0 0,1 21 16,0-21-16,-21 0 0,21 21 15,-22-21-15,22 21 0,0 0 0,0-22 16,0 22-16,-1 0 15,22-21-15,0 0 16,22 21-16,-1 0 0,0 0 16,0 0-16,0 0 0,0 0 0,1 0 15,-1 21-15,-21 0 0,0 1 16,21-1-16,-21 0 0,0 0 16,0 0-16,-21 22 0,0-22 0,-22 0 15,22 0-15,-21 0 0,21 0 16,-22 1-16,22-1 0,-21 21 0,21-21 15,-1 0-15,1 1 0,21-1 0,0 0 16,0 0-16,0 0 0,21 0 16,22-21-16,-22 0 0,21 0 15</inkml:trace>
  <inkml:trace contextRef="#ctx0" brushRef="#br0" timeOffset="51004.13">22839 16256 0,'0'21'31,"0"0"-31,0 22 16,0-22-16,0 21 0,0 1 16,0-1-16,0 0 0,0 1 15,0-1-15,0 21 0,0-20 0,-21-1 16,-1 0-16,22 1 0,-21-1 0,0 0 15,21-20-15,0 20 0,0-21 16,-21 0-16,21 0 0,0 1 16,0-44-1,21 1 1,0 0-16,-21-21 0,21-1 0,1 22 16</inkml:trace>
  <inkml:trace contextRef="#ctx0" brushRef="#br0" timeOffset="51204.02">22860 16425 0,'0'0'0,"0"-21"16,0 0-16,0 0 0,0 0 0,0 0 16,0-1-16,0 1 0,0 0 0,21 0 15,0 21-15,0-21 0,1 21 16,-1 0-16,0-21 0,21 21 0,-21 0 16,1 0-16,-1 0 0,21-22 0,-21 22 15,0 0-15,1 0 0,-1 0 16,0 0-16,-21 22 0,21-22 15,-21 21-15,0 0 16,0 0-16,-21-21 0</inkml:trace>
  <inkml:trace contextRef="#ctx0" brushRef="#br0" timeOffset="51359.94">22881 16531 0,'0'0'0,"-42"21"0,21 1 0,-1-1 15,1-21-15,0 21 0,21 0 16,21-21-1,0 0-15,1 0 16,20 0-16,-21 0 0,21 0 0,1-21 16,-1 21-16,0-21 0,1 21 15,-1 0-15,0-21 0,1 21 0</inkml:trace>
  <inkml:trace contextRef="#ctx0" brushRef="#br0" timeOffset="52311.94">23855 16552 0,'0'0'0,"0"-21"0,0 0 16,0 0-16,0 0 15,0 0-15,-21 21 0,-1 0 16,1-22-16,0 22 0,0 0 0,-21 0 16,20 0-16,-20 22 0,21-1 0,-21-21 15,20 21-15,1 21 0,-21-21 16,21 1-16,0 20 0,21-21 0,0 21 15,-22-20-15,22 20 0,0-21 16,0 0-16,0 22 0,0-22 0,22 0 16,-22 0-16,42 0 0,-21-21 15,0 21-15,0-21 0,22 0 0,-22 0 16,21 0-16,1 0 0,-22 0 0,21 0 16,0-21-16,1 0 0,-22 0 15,21 0-15,-21-22 0,1 22 0,-1-21 16,21 21-16,-42-22 0,21 1 0,0 21 15,1-21-15,-22 20 0,21 1 16,-21 0-16,0 0 0,0 42 31,0 0-31,-21 0 0,-1 1 16,22-1-16,-21 0 0,21 0 16,-21 0-16,21 0 0,0 1 0,0 20 15,0-21-15,0 0 0,21 0 16,0-21-16,1 0 0,-1 22 15,21-22-15,-21 0 0,0 0 0,22 0 16,-22 0-16,21-22 0,-21 22 0,1-21 16,-1 0-16,0 0 0,21 0 15,-42 0-15,21-1 0,1 1 0,-22 0 16,0 0-16,0 0 0,0 42 47,0 0-47,-22 0 15,22 0-15,0 1 0,0-1 16,0 0-16,0 0 0,0 0 16,22 0-16,-1 1 0,0-1 15,0-21-15,0 0 0,0 21 0,1-21 16,20 0-16,0 0 0,-21 0 16,22 0-16,-22 0 0,21-21 0,-21 0 15,22-1-15,-22 1 0,0 0 0,0-21 16,0-1-16,22 1 0,-43 0 15,21-1-15,0 1 0,0-21 16,0 20-16,-21-20 0,22-1 0,-1 1 16,-21 20-16,21-20 0,-21 21 0,0-1 15,0 1-15,21 21 0,-21 0 16,0-1-16,0 44 16,-21-22-16,0 42 0,21-21 15,-21 21-15,-1 22 0,1-22 16,0 1-16,0 20 0,0-21 0,0 22 15,-1-22-15,22 1 0,-21 20 0,21-21 16,0 1-16,0-1 0,0 0 16,0 1-16,21-1 0,1-21 15,-1 0-15,0 22 0,0-22 0,0-21 16,0 21-16,1-21 0,-1 0 0,0 0 16,21 0-16,-21 0 0,22 0 15,-22-21-15,0 21 0,0-21 0,0 0 16,1-1-16,-22 1 0,0-21 0,21 21 15,-21 0-15,21-1 0</inkml:trace>
  <inkml:trace contextRef="#ctx0" brushRef="#br0" timeOffset="52644.08">24320 16193 0,'0'0'0,"-21"21"16,0-21-16,21 21 0,21-21 16,0 0-1,1 0-15,-1 0 0,0 0 16,0 0-16,0 0 0,-21-21 15,0 0-15,0-1 0,0 1 16,-21 21 0,0 0-16,0 0 0,0 0 15,-1 21-15,22 1 16,0-1-16,0 0 16,22 0-16,-1-21 0,0 0 15</inkml:trace>
  <inkml:trace contextRef="#ctx0" brushRef="#br0" timeOffset="80379.13">14309 12065 0,'0'-21'16,"21"21"-16,-21-21 15,-21 21 48,-1 0-63,1 0 15,0 0-15,0 0 0,0 0 0,0 0 16,-22 0-16,22 21 0,-21-21 16,-1 0-16,22 0 0,-21 0 0,21 0 15,-22 0-15,22 0 0,0 21 0,-21-21 16,21 0-16,42 0 47,0-21-47,0 21 0,0 0 15,22 0-15,-1 0 0,0 0 16,1 0-16,-1 0 0,0-21 0,1 21 16,20 0-16,-21 0 0,1 0 15,20 0-15,-20-21 0,-1 21 0,0 0 16,-21 0-16,1 0 0,-1 0 0,0 0 16,0 0-16,-21-22 15,-21 22 1,0 0-16,0 0 0,-22 0 15,22 0-15,0 0 0,-21 0 16,20 0-16,-20 0 0,21 0 0,-21 0 16,-1 0-16,1 0 0,-22 0 0,22 0 15,0 0-15,-1 0 0,-20 0 0,21 0 16,-1 0-16,1 0 0,0 0 16,20 0-16,1 22 0,0-22 15,0 0-15,0 0 0,42 0 31,0 0-15,21 0-16,-20 0 0,20 0 0,0 0 16,1 0-16,-1 0 0,0 0 0,1 0 15,-1 0-15,21 0 0,-20 0 0,-1 0 16,0 0-16,1 0 0,-1 0 16,-21 0-16,22 0 0,-22-22 0,0 22 15,0 0-15,0 0 0,-21-21 31,0 42 32,0 1-63,-21-22 16,21 21-16,0 0 0,-21 0 0,21 0 15,0 0-15,0 22 0,-21-22 0,21 21 16,-21-21-16,21 22 0,-22-1 0,22-21 15,0 22-15,-21-1 0,21 0 16,-21-21-16,21 22 0,-21-1 0,21-21 16,0 22-16,0-1 0,0-21 0,0 21 15,0-20-15,0 20 0,-21-21 16,21 0-16,0 0 0,-21 1 0,21-1 16,0 0-16,-22 0 0,22 0 15,0-42 48,-21 0-63,21 0 15,0 0-15,0-1 0,0 1 16,0 0-16,0 0 0,0 0 16</inkml:trace>
  <inkml:trace contextRef="#ctx0" brushRef="#br0" timeOffset="81012.71">14118 12573 0,'0'0'15,"-106"0"-15,85 0 16,-21 0-16,21 0 15,-22 0-15,22 0 0,0 0 0,0 0 16,0 0-16,-1 0 0,1 0 16,42 0 15,1-21-31,-1 21 0,0 0 0,21 0 16,1 0-16,-1 0 0,21 0 0,1 0 15,-22-21-15,22 21 0,-1 0 0,1 0 16,-1 0-16,-20 0 0,-1 0 15,21 0-15,-41 0 0,20 0 0,-21 0 16,0 0-16,-42 0 31,0 0-31,0 0 0,-22 0 16,1 0-16,0 21 0,-1-21 0,1 0 16,0 0-16,-22 0 0,22 21 15,0-21-15,-1 0 0,1 0 0,21 0 16,-22 0-16,22 0 0,0 0 0,0 0 15,42 0 17,0 0-32,22 0 0,-1 0 0,0 0 15,1 0-15,-1 0 0,21 0 0,-20 0 16,-1 0-16,0 0 0,1 0 0,-1 0 16,-21 0-16,-21-21 31,-42 21-31,21 0 0,-22 0 15,22 0-15,-21 0 0,0 0 0,-1 0 16,22 0-16,0 0 0,-21 0 0,20 0 16,44 0 15,-1 0-31,0 0 0,21 0 16,1 0-16,-22-21 0</inkml:trace>
  <inkml:trace contextRef="#ctx0" brushRef="#br0" timeOffset="82700.28">15240 12361 0,'0'-21'16,"0"0"0,0 0-1,-21 21 16,0 0-31,-1 0 0,1 0 0,0 21 16,0-21-16,0 21 0,0 0 0,-1-21 16,1 22-16,0-1 0,0 0 15,0 0-15,0 0 0,-1 0 0,1 1 16,21-1-16,0 0 0,0 0 16,0 0-16,0 0 0,0 22 0,0-22 15,0 0-15,0 0 0,0 0 0,0 1 16,21-1-16,1-21 0,-1 21 15,21 0-15,-21-21 0,0 21 0,1-21 16,20 0-16,-21 0 0,0 0 0,22 0 16,-22 0-16,0 0 0,21 0 0,-21 0 15,22 0-15,-22-21 0,0 0 0,0 21 16,22-21-16,-22 0 0,-21-1 16,21 1-16,0 0 0,-21 0 0,21 0 15,-21-22-15,0 22 0,0 0 0,0 0 16,0-21-16,0 20 0,0 1 15,-21 0-15,0-21 0,0 21 0,0-1 16,-1 1-16,1 0 16,-21 21-16,21 0 0,0-21 0,-1 21 15,1 0-15,0 0 0,-21 0 0,21 0 16,-1 0-16,-20 21 0,21 0 0,-21-21 16,20 21-16,1 1 0,-21 20 15,21-21-15,0 0 0,-1 0 0,1 22 16,21-22-16,0 21 0,0-21 0,0 22 15,0-22-15,0 21 0,0-21 0,0 1 16,0-1-16,0 21 0,21-21 0,1 0 16,-1-21-16,0 22 15,0-1-15,0-21 0,0 0 0,22 0 16,-22 0-16,0 0 0,21 0 0,-20 0 16,20 0-16,-21 0 0,0-21 0,0 21 15,22-22-15,-22 1 0,0 0 16,0-21-16,0 21 0,-21-1 0,22-20 15,-22 21-15,21-21 0,-21 20 0,21-20 16,-21 21-16,0 0 0,0-22 0,0 22 16,0 0-16,0 0 0,-21 0 0,0 21 15,-1-21-15,1-1 0,0 22 16,0 0-16,0 0 0,0 0 0,-1 0 16,-20 0-16,21 0 0,-21 0 0,20 0 15,-20 22-15,21-1 0,-21 0 0,20 0 16,1 0-16,-21 0 0,21 1 15,0 20-15,-1-21 0,1 21 16,21-20-16,0 20 0,0-21 0,0 21 16,0 1-16,0-22 0,0 21 0,0-21 15,0 1-15,21-1 0,1 0 0,20 0 16,-21 0-16,0-21 0,22 0 0,-22 0 16,21 0-16,-21 0 0,22 0 15,-1 0-15,0-21 0,-21 21 0,22-21 16,-1 0-16,-21-22 0,0 22 15,1 0-15,-1-21 0,0-1 0,-21 22 16,21-21-16,-21 0 0,0-1 0,0 22 16,0-21-16,0 21 0,-21-22 15,0 22-15,0 0 0,-1 0 0,1 21 16,0 0-16,-21 0 0,21 0 0,-22 0 16,22 0-16,-21 0 0,-1 21 0,22 0 15,-21 0-15,21 0 0,-22 1 16,22-1-16,0 0 0,0 21 0,0-21 15,21 22-15,0-22 0,0 21 0,0-21 16,0 1-16,21 20 0,0-21 0,0 0 16,0 0-16,1 1 0,20-1 15,-21-21-15,0 0 0,22 21 16,-22-21-16,21 0 0,-21 0 0,22 0 16,-22 0-16,0-21 0,0 0 0,0-1 15,0 1-15,1 0 0,-22 0 0,0-21 16,0 20-16,0-20 0,0 0 0,0 21 15,-22-22-15,1 1 0,0 0 16,0 20-16,0 1 0,0 0 0,-22 0 16,22 0-16,0 21 0,0 0 0,-22 0 15,22 0-15,-21 0 0,21 0 0,0 21 16,-1 0-16,-20 0 0,21 0 16,0 1-16,21-1 0,-21 21 15,21-21-15,0 22 0,0-22 0,0 21 0,0 0 16,0-20-16,21 20 0,0-21 15,0 0-15,21 0 0,-20 1 0,-1-1 16,0 0-16,21-21 0,-21 0 0,1 0 16,-1 0-16,0 0 0,21 0 15,-21 0-15,1 0 0,-1-21 0,0 0 16,0-22-16,0 22 0,0-21 0,1 21 16,-22-22-16,0 1 0,0 0 0,0-1 15,0 22-15,0-21 0,0 21 0,-22-22 16,1 22-16,0 0 0,0 21 15,0 0-15,-22 0 0,22 0 16,-21 0-16,0 0 0,20 0 0,-20 0 16,0 21-16,-1 0 0,22 0 0,0 1 15,0 20-15,0-21 0,0 0 0,21 0 16,0 22-16,0-22 0,0 0 16,0 0-16,0 0 0,0 22 0,21-43 15,0 21-15,0 0 0,0 0 0,0-21 16,1 21-16,-1-21 0,0 0 0,21 0 15,-21 0-15,22 0 0,-22 0 0,21-21 16,1 21-16,-1-21 0</inkml:trace>
  <inkml:trace contextRef="#ctx0" brushRef="#br0" timeOffset="83320.94">16023 12150 0,'0'0'0,"0"-21"16,0-1-16,0 1 0,0 0 15,0 0-15,0 0 0,0 0 16,0-1-16,0 1 0,0 0 15,0 0-15,0 0 16,-21 42 31,21 0-47,-21 0 0,0 0 16,21 22-16,0-1 0,-22 0 15,22-20-15,-21 41 0,21-21 0,0 1 16,-21-1-16,21 0 0,0 1 0,-21-1 15,21-21-15,0 22 0,0-22 0,0 21 16,0-21-16,0 0 0,0 1 0,0 20 16,0-21-1,0 0-15,0 0 0,21 1 16,0-22-16,0 0 0,1 0 16,-1 0-16,0 0 0,0 0 15,0 0-15,0 0 0,1 0 0,-22-22 16,21 22-16,0-21 0,0 21 15,0-21-15,0 21 0,1-21 0,-1 0 16,0 21-16</inkml:trace>
  <inkml:trace contextRef="#ctx0" brushRef="#br0" timeOffset="83777.67">16489 12425 0,'0'0'0,"0"-42"16,0 20-16,-21 22 47,-1 0-47,1 22 0,0-1 16,0 0-16,0 0 0,0 0 0,-1 0 15,1 1-15,21 20 0,-21-21 0,21 0 16,-21 0-16,21 1 0,0-1 15,0 0-15,0 0 0,0 0 16,0 0-16,0 1 0,21-1 16,0-21-16,0 0 0,1 0 0,-1 0 15,0 0-15,21 0 0,-21 0 0,1 0 16,20-21-16,-21 21 0,0-22 16,0 1-16,1 0 0,-1 0 0,0 0 15,-21-22-15,0 22 0,0 0 0,0 0 16,0-21-16,0 20 0,0 1 0,0 0 15,-21 21-15,21-21 0,-21 21 0,-1 0 16,1 0-16,0 0 0,0 0 16,0 0-16,0 0 0,-1 0 0,1 0 15,21 21-15,-21-21 16,21 21-16</inkml:trace>
  <inkml:trace contextRef="#ctx0" brushRef="#br0" timeOffset="84343.9">15875 12107 0,'0'0'0,"-85"-21"16,64 21-1,-21-21-15,21 21 0,-1 0 16,1 0-16,0-21 0,0 21 16,0 0-1,42 0 1,0 0-16,0 0 16,0 0-16,22 0 0,-1 0 15,0 0-15,22 0 0,-1 0 0,-20 0 16,20 0-16,1 0 0,-1 0 15,1 0-15,-1 0 0,-20 0 0,20 0 16,-21 0-16,-20 21 0,-1-21 0,0 0 16,0 0-16,-42 0 15,-21 0 1,-1 0-16,1 0 0,0 0 0,-1 0 16,-20 0-16,-1 0 0,22 0 0,-22 0 15,1 0-15,21 0 0,-1 0 16,22 0-16,-21 0 0,21 0 0,-1 0 15,44 0 1,-1 0 0,21 0-16,-21 0 0,22 0 15,20 0-15,-21 0 0,1 0 16,20 0-16,-20 0 0,-1 0 0,0 0 16,1 0-16,-22 0 0,-42 0 31,-1 0-31,1 0 15,-21 0-15,21 0 0,-22 0 0,22 0 16,0 0-16,0 0 0,0 0 16,21 21-16</inkml:trace>
  <inkml:trace contextRef="#ctx0" brushRef="#br0" timeOffset="85876.59">21124 12171 0,'-21'0'16,"0"0"-16,0 21 16,0-21-1,21-21 32,-22 21 125,1 0-172,0 0 0</inkml:trace>
  <inkml:trace contextRef="#ctx0" brushRef="#br0" timeOffset="87036.31">20828 12171 0,'0'0'0,"0"21"32,21-21-17,0 0 1,0 0-16,1 0 0,-1 0 0,0 0 16,0 0-16,0 21 0,0-21 15,1 0-15,20 0 0,-21 21 0,21-21 16,-20 0-16,20 22 0,-21-22 15,21 0-15,1 0 0,-22 21 0,21-21 0,1 0 16,-22 0-16,21 0 0,-21 0 16,0 0-16,1 0 0,-1 0 15,0 0-15,-21 21 16,-21-21 15,0 21-31,-1-21 0,22 21 16,-21-21-16,0 21 0,0-21 15,0 22-15,0-1 0,-1 0 0,1 0 16,0 0-16,-21-21 0,21 43 0,-1-22 16,1 0-16,-21 0 0,21 0 0,0 0 15,-1 1-15,1-1 0,0 0 16,0 0-16,0 0 0,0 0 0,-1-21 16,22 22-16,0-1 0,-21 0 15,0 0-15,42-42 63,0 0-63,1 0 15,-1-1-15,0 1 0,0 0 0,0 0 16,22-21-16,-22 20 0,21 1 0,-21-21 16,22 21-16,-1-22 0,0 22 0,-21 0 15,1 0-15,20 0 0,-21 0 16,0 21-16,-21-22 0,21 22 0,1 0 15,-22-21 64,0 0-64,-22 21 1,1 0-16,0-21 15,-21 0-15,21 21 0,-1 0 0,-20-21 16,21 21-16,-21 0 0,20 0 0,-20-22 16,21 22-16,-21 0 0,-1 0 15,22 0-15,-21-21 0,21 21 0,-1 0 16,-20 0-16,21 0 0,0 0 0,0 0 16,-1 0-16,1 0 0,0 21 15,21 1 1,21-1-1,0-21-15,1 0 0,20 0 16,-21 21-16,21-21 0,1 0 0,-1 0 16,0 0-16,1 0 0,20 0 0,-20 0 15,-1 0-15,21 0 0,-20 0 16,-1 0-16,0 0 0,1 0 16,-22 0-16,0 0 0,0 0 0,-42 0 46,0 21-46,0-21 16,0 21-16,21 0 0,-22 1 16,1-1-16,0 0 0,0 0 0,0 0 15,0 0-15,-1 1 0,1-1 0,0 0 16,0 0-16,0 21 0,0-20 16,21-1-16,-22-21 0,1 21 0,21 0 0,-21 0 15,21 0-15,-21 1 16,0-1-1,21 0 1,0-42 47,0 0-48</inkml:trace>
  <inkml:trace contextRef="#ctx0" brushRef="#br0" timeOffset="88617.18">14097 13631 0,'-21'0'16,"0"0"-16,21-21 16,0 0 15,21 21-15,0 0-16,0 0 0,21 0 15,-20 0-15,20 0 0,-21 0 0,0 0 16,22 0-16,-22 0 0,0 0 0,0 0 15,0 0-15,0 0 0,1 0 32,-44 0-1,1 0-15,0-21-16,0 21 0,0 0 15,0 0-15,-1 0 0,1 0 0,0 0 16,0 0-16,0 0 0,0 21 0,-22-21 15,22 21-15,0 0 0,0-21 16,-22 22-16,22-1 0,0 0 0,-21 0 16,21 0-16,-1 22 0,1-22 0,0 21 15,0-21-15,0 22 0,0-22 16,-1 0-16,1 21 0,0-21 16,21 1-16,0-1 0,-21 0 0,21 0 15,0 0-15,-21-21 0,21 21 16,21-42 15,-21 0-15,21 21-16,0 0 0,-21-21 0,21 21 15,1 0-15,-1-21 0,0 0 16,21 21-16,-21 0 0,1 0 0,20-22 16,-21 22-16,21 0 0,-20 0 15,20 0-15,0 0 0,-21 0 0,22 0 0,-22 0 16,21 22-16,1-1 15,-22-21-15,0 21 0,21 0 0,-21 0 16,1-21-16,-1 21 0,-21 1 0,0-1 16,0 0-16,0 0 0,0 0 0,0 0 15,-21 1-15,-1-1 0,-20 0 0,21 0 16,-21 0-16,-1-21 0,1 21 16,0 1-16,-1-22 0,22 0 0,-21 21 15,21-21-15,-1 0 0,1 0 0,0 0 16,0 0-1,42-21 32,0-1-47,22 22 16,-22-21-16</inkml:trace>
  <inkml:trace contextRef="#ctx0" brushRef="#br0" timeOffset="96439.75">14901 17865 0,'0'21'0,"0"0"15,0 0 17,0 0-1,21-21 0,1 0-31,-1 0 16,0 0-1,0 0-15,0 0 16,0 0-16,1 0 16,-1 0-16,0-21 15,-21 0-15,21 21 0,0 0 0,-21-21 16,21 21-16,1-21 0,-1 21 15,-21-21-15,21 21 0,0-22 0,-21 1 16,21 21-16,-21-21 0,0 0 16,0 0-16,0 0 15,-21 21-15,0 0 16,0 0-16,0 0 0,-1 0 16,1 0-16,-21 0 0,21 0 0,0 0 15,-22 21-15,22-21 0,0 21 16,0 0-16,0 0 0,-22 0 0,43 22 15,-21-22-15,0 0 0,21 21 0,0-20 16,0 20-16,0-21 0,0 0 16,0 22-16,0-22 0,0 0 0,0 0 15,0 21-15,0-20 0,0-1 16,0 0-16,21-21 0,0 21 0,0 0 16,1-21-16,-1 21 15,0-21-15,0 0 0,0 0 16,0 0-16,1 0 0,-1-21 15,0 21-15,21-21 0,-21 0 0,1 0 16</inkml:trace>
  <inkml:trace contextRef="#ctx0" brushRef="#br0" timeOffset="96740.28">15769 17590 0,'0'0'0,"0"-43"16,0 1-16,21-43 15,-21 64-15,0 0 0,0 0 16,0 0-16,0 42 16,0 0-1,-21 0-15,21 0 0,-21 22 0,0-1 16,21 0-16,-21 1 0,-1 20 0,1-21 16,0 22-16,21-22 0,-21 1 15,0 20-15,21-21 0,0 1 0,0-22 16,-21 21-16,21 1 0,0-22 15,-22 0-15,22 0 0,0 0 0,0 0 16,0 1-16,22-22 16,-1 0-16,0 0 15,0-22-15,21 1 16</inkml:trace>
  <inkml:trace contextRef="#ctx0" brushRef="#br0" timeOffset="97192.02">16341 17886 0,'0'0'0,"0"-21"0,0 0 15,0-1 1,-22 22 0,1 0-16,0 0 0,0 0 0,-21 0 15,20 0-15,1 0 0,-21 0 0,21 22 16,0-1-16,-22 0 0,22 0 15,0-21-15,0 21 0,21 0 0,0 1 16,-21-22-16,21 21 0,0 0 16,0 0-16,21-21 0,0 21 15,21-21-15,-21 21 16,1-21-16,20 22 0,-21-22 0,0 0 16,0 21-16,1-21 0,-1 21 15,0-21-15,-21 21 0,21 0 16,-21 0-16,0 1 15,0-1 1,-21-21-16,0 21 0,0-21 16,-1 0-16,-20 21 0,21-21 15,-21 0-15,20 0 0,1 0 0,-21 0 16,21 0-16,0 0 0,-1 0 16,1 0-16,21-21 31,0 0-16,21 21-15,1-21 0,-1-1 0,21 22 16</inkml:trace>
  <inkml:trace contextRef="#ctx0" brushRef="#br0" timeOffset="97600.79">16700 18076 0,'22'0'16,"-1"0"0,0 0-16,0 0 0,0 0 15,0-21-15,1 21 0,-1-21 16,0 21-16,-21-21 0,21 21 0,-21-21 16,21 0-16,-21-1 0,0 1 15,0 0-15,0 0 16,0 0-16,0 0 0,-21 21 15,0 0-15,0 0 16,0 0-16,-1 0 0,1 21 16,0 0-16,21 0 0,-21 0 15,0 0-15,0 1 0,21 20 0,0-21 16,0 0-16,0 22 0,0-22 0,0 0 16,0 0-16,0 0 0,0 0 15,0 1-15,0-1 0,21-21 0,0 21 16,0-21-16,0 0 15,0 0-15,1 0 0,-1 0 16,0-21-16,0 0 0,0 21 16,0-22-16,1 1 0,20 0 15,-21 0-15</inkml:trace>
  <inkml:trace contextRef="#ctx0" brushRef="#br0" timeOffset="98252.41">19558 17971 0,'0'0'0,"-21"0"0,0 0 0,-22 0 15,22 0-15,21 21 16,21-21-1,22 0-15,-1 21 16,0-21-16,22 0 0,-1 21 0,22-21 16,0 0-16,-1 0 0,1 0 15,21 0-15,-22 21 0,22-21 0,-21 0 16,0 0-16,-22 0 0,1 0 16,-22 0-16,-21-21 0,21 21 0,-42-21 15,0 0-15,0 0 0,-21 21 16,0-22-16,0 1 0,-21 21 15,20-21-15,-20 21 0,0-21 16,21 21-16,-1 0 0,1-21 16,0 21-16,42 0 15,0 0-15,22 0 16,-22 0-16,0 0 0,21 21 16,-20-21-16,20 21 0,-21 0 0,0 0 15,-21 1-15,0-1 0,0 0 16,0 21-16,-42-21 0,21 1 0,-22-1 15,1 0-15,0 0 0,-22 0 16,1 0-16,20 1 0,-20-1 0,21 0 16,-1 0-16,1 0 0,0 0 0,-1 1 15,64-22 17</inkml:trace>
  <inkml:trace contextRef="#ctx0" brushRef="#br0" timeOffset="98913.05">23177 17336 0,'0'0'0,"-21"-22"16,21 1-16,-21 0 16,0 21-16,0 0 0,0 0 0,-1 0 15,1 0-15,-21 0 0,0 0 16,-1 21-16,-20 0 0,20 22 15,-20-22-15,21 42 0,-22-20 0,1-1 0,20 22 16,1-1-16,0 1 16,-1-22-16,22 21 0,0-20 0,0-1 15,21 0-15,0 1 0,0-1 16,0-21-16,21 22 0,21-22 0,-21 0 16,22-21-16,-1 21 0,-21-21 0,43 0 15,-22 0-15,-21 0 0,22 0 16,-1-21-16,-21 21 0,21-21 0,-42 0 15,22-1-15,-22 1 0,0 0 16,0-21-16,0 21 0,0-1 0,0 1 16,0 0-16,-22 21 0,22-21 15,0 42 1,0 0 0,0 0-16,0 1 0,0-1 15,0 21-15,0 0 0,0-20 0,0 20 16,0 0-16,-21 1 0,0 20 15,-21-21-15,21 1 0,-22 20 0,1-20 16,0 20-16,20-21 0,-20 1 16,0-1-16,21 0 0,-22 1 0,22-22 15,0 0-15,21 0 0,0 0 0,0-42 32,21 0-32,0 0 15,22 0-15,-22-22 0,21 1 0,0-21 16</inkml:trace>
  <inkml:trace contextRef="#ctx0" brushRef="#br0" timeOffset="99264.15">23326 17992 0,'0'0'0,"42"-21"0,-21-1 16,-42 22 0,0 0-16,0 0 15,-1 22-15,1-1 0,0 0 0,-21 0 16,21 0-16,-1 0 15,1 1-15,21-1 0,0 0 0,0 0 16,0 0-16,0 0 0,0 1 16,21-22-16,22 21 0,-22-21 15,21 0-15,1 0 0,-1 0 16,0-21-16,1-1 0,-1 1 0,0 21 16,1-42-16,-22 21 0,0 0 0,-21-22 15,0 22-15,0-21 0,0 21 16,-21-22-16,0 22 0,-22 0 0,22 0 15,-21 0-15,-1 21 0,1 0 16,21 0-16,-21 0 0,-1 21 0,22 0 16,-21-21-16,21 21 15,-1 0-15,1-21 0,21 21 0,0 1 16,43-22-16,-22 0 16,21 0-16,22-22 0</inkml:trace>
  <inkml:trace contextRef="#ctx0" brushRef="#br0" timeOffset="100552.31">24659 17293 0,'0'0'0,"0"-21"0,-21 21 16,0 21-16,0 0 15,-1 22-15,1-22 0,-21 21 16,21 1-16,0-1 0,-1 21 0,1-20 15,0-1-15,0 22 0,0-22 16,0 0-16,-1 1 0,1-1 0,0-21 16,0 21-16,21-20 0,0-1 15,-21 0-15,21 0 0,0-42 32,21 0-32,-21 0 15,21-1-15,0 1 0,0 0 0,1 0 16,-1-21-16,0 20 15,0 22-15,0-21 0,0 21 16,1 0-16,-1 21 16,-21 1-16,0 20 0,21-21 15,-21 0-15,21 22 0,-21-22 0,0 0 16,21 0-16,0 21 0,1-20 16,-22-1-16,21 0 0,0-21 0,0 21 15,0-21-15,0 0 0,22 0 16,-22 0-16,0 0 0,21 0 0,1 0 15,-22 0-15,0-21 0,21 0 0,-20 0 16,-1-1-16,0 1 0,0 0 16,-21-21-16,0 21 0,21 21 15,-21-22-15,0 1 0,21 21 16,-21 21 0,0 1-1,0-1-15,-21-21 0,21 21 0,0 0 16,-21 0-16,21 0 0,0 1 15,0-1-15,21-21 16,0 0-16,1 0 0,-1 0 16,0 0-16,0 0 0,0 0 15,0 0-15,1-21 0,-1 21 0,-21-22 16,0 1-16,0 0 16,0 0-16,0 0 0,-21 0 15,21-22-15,-22 22 0,-20 0 0,21 0 16,0 0-16,0 21 0,-1-22 15,1 22-15,0 0 0,0 0 0,42 0 32,0 0-17,0 0-15,1 0 0,20 0 0,-21 0 16,0 0-16,22 0 0,-22-21 16,0 21-16,0 0 0,0 0 0,0 0 15,1 0-15,-1 0 0,0 21 16,-21 1-16,0-1 0,21 0 15,-21 0-15,0 0 16,0 0-16,0 1 0,0-1 16,0 0-16,0 0 0,0 0 15,0 0 1,0 1-16,0-44 31,0 1-15,0 0-16,0 0 0,21 0 0,-21 0 15,21-1-15,1 1 0,-1 0 16,0 0-16,-21 0 0,21 0 0,0 21 16,22-22-16,-22 22 0,0 0 15,0 0-15,0 0 16,0 22-16,-21-1 0,0 0 16,0 0-16,0 0 15,0 0-15,0 1 0,0-1 0,0 0 16,0 0-16,0 0 15,0-42 17,0 0-17,0 0-15,22 0 16,-1-1-16,0-20 0,0 21 16,0 0-16,22-22 0,-22 22 0,21 0 15,-21 0-15,22 0 0,-22 21 16,21 0-16,-21 0 0,0 0 15,1 0-15,-22 21 0,0 0 16,0 0-16,0 0 0,0 1 16,0-1-16,-22 0 0,22 0 15,0 0-15,0 0 0,-21-21 0,21 22 16,-21-1-16,0-21 31,21-21-15,0-1-1,21 22-15</inkml:trace>
  <inkml:trace contextRef="#ctx0" brushRef="#br0" timeOffset="100912.37">26310 17780 0,'21'0'31,"0"0"-31,1 0 0,-1 0 0,0 0 15,0 0-15,0 0 0,0-21 16,1 21-16,20-21 0,-21 0 16,0-1-16,0 1 0,-21 0 0,0 0 15,0 0-15,0 0 16,-21 21-16,0 0 0,0 0 16,0 0-16,0 0 0,-22 0 15,22 0-15,0 21 0,0 0 0,0 21 16,-1-21-16,1 1 0,21 20 0,0-21 15,0 21-15,0-20 0,0 20 16,21-21-16,1 0 0,-22 0 0,21 1 16,0-1-16,0-21 0,0 21 15,22-21-15,-22 0 0,0 0 0,0 0 16,21 0-16,-20 0 0,-1 0 0,0 0 16,0-21-16,0 0 15,0-1-15,1 22 0,-1-21 16,0 0-16</inkml:trace>
  <inkml:trace contextRef="#ctx0" brushRef="#br0" timeOffset="141028.56">2984 14161 0,'0'-22'32,"0"44"15,0-1-47,0 0 0,0 0 15,0 21-15,0-20 16,22 20-16,-22 0 0,0-21 0,0 22 15,0-22-15,0 0 0,0 21 0,0-20 16,0-1-16,0 0 0,0 0 16,0 0-16,0-42 31,0 0-15,-22-21-16,22 20 0,0-20 15,0 21-15</inkml:trace>
  <inkml:trace contextRef="#ctx0" brushRef="#br0" timeOffset="141368.35">2879 13907 0,'0'-22'16,"84"552"-16,-168-1038 0,62 486 0,22 44 31,0-1-31,0 0 16,0 0-16,22 0 15,-1-21-15,-21 21 0,21-21 16,0 0 0,0 0-16,0 0 15,-21-21-15,0 0 0,0 0 16,0 0-16,0 0 16,0-1-16,-21 1 0,0 0 15,0 21-15,0 0 0,21-21 16,-21 21-16,-1 21 15,22 0-15,0 0 0,0 1 16,0-1-16,0 21 0,0-21 16,0 0-16,0 1 0,22-1 0,-22 0 15,21-21-15,0 21 0,-21 0 16,21-21-16</inkml:trace>
  <inkml:trace contextRef="#ctx0" brushRef="#br0" timeOffset="142056">3365 14161 0,'22'0'0,"-22"21"15,0 0-15,0 0 16,0 0-16,0 0 0,0 1 16,0-1-16,0 0 0,0 21 15,0-21-15,0 1 0,0-1 0,0 0 16,0 0-16,0 0 0,0 0 0,-22 1 15,22-1-15,0 0 16,0-42 15,0 0-31,0-1 16,0-20-16,0 21 0,0-21 0,0 20 16,0-20-16,0 21 0,22-21 15,-1 20-15,0-20 0,0 21 0,0 0 16,0 21-16,1 0 0,-1 0 15,0 0-15,0 0 0,21 63 16,-20-20 0,-22-22-16,0 0 0,21 21 15,-21-21-15,0 22 0,0-22 0,0 21 16,0-21-16,0 1 0,0-1 16,21 0-16,0 0 15,0-21-15,0 0 0,1 0 16,-1 0-16,0-21 0,0 0 15,0 0-15,0-1 0,1 1 16,-1-21-16,0 0 0,0-1 0,0 1 16,0 0-16,-21-1 0,0 1 0,0 0 15,0-1-15,0 1 0,0 0 16,0 20-16,0 1 0,0 0 0,0 0 16,0 42-1,0 0 1,0 0-16,0 22 0,0-22 15,0 21-15,0-21 0,0 22 16,0-1-16,0 0 0,0 1 0,0-1 16,0-21-16,0 22 0,0-1 0,0-21 15,0 0-15,0 0 0,0 1 16,0-1-16,0 0 0,22-21 16,-1 0-1,-21-21-15,21 0 16,-21-1-16,0 1 0,0 0 15,0 0-15</inkml:trace>
  <inkml:trace contextRef="#ctx0" brushRef="#br0" timeOffset="142215.9">3873 14245 0,'0'0'0,"0"-21"0,-21 21 0,42 0 47,1 0-47,-1 0 0,0 0 15,0 0-15,21 0 0,-20-21 16,20 21-16,-21 0 0,21-21 0,1 21 16,-22 0-16,42-21 0</inkml:trace>
  <inkml:trace contextRef="#ctx0" brushRef="#br0" timeOffset="142919.5">5080 14139 0,'0'22'31,"0"-1"-31,-21 0 0,21 0 16,0 0-16,0 0 0,0 1 0,0-1 15,-21 21-15,21-21 0,0 0 16,0 22-16,0-22 0,0 0 0,0 0 16,0 0-16,0 1 0,0-1 15,-22-21 1,22-21 0,-21-1-16,21 1 0,0 0 15,0 0-15,-21 0 0,21-22 16,0 1-16,0 21 0,0-21 0,0 20 15,0-20-15,0 21 0,0 0 16,21 0-16,0-1 0,1 1 0,-1 21 16,0 0-16,0 0 0,0 0 15,0 0-15,1 0 0,-1 21 0,0 1 16,0-1-16,0 0 0,-21 0 0,0 0 16,21 0-16,-21 22 0,0-22 15,0 0-15,0 21 0,0-20 0,0-1 16,0 0-16,0 0 0,0 0 0,0 0 15,-21-21 1,21-21 0,0 0-16,0 0 15,0 0-15,0 0 16,0-22-16,0 1 0,21 21 0,1-22 16,-1 22-16,0-21 0,0 21 0,0 0 15,0-1-15,1 22 0,-1 0 0,0 0 16,0 0-16,0 0 0,0 0 15,1 22-15,-22-1 0,21 0 16,-21 21-16,0-21 0,0 1 0,0 20 16,0-21-16,0 0 0,0 22 15,0-22-15,0 0 0,0 0 0,0 0 16,0 0-16,0 1 0,0-1 16,21-21 15,0-21-31,0-1 0,22 22 0</inkml:trace>
  <inkml:trace contextRef="#ctx0" brushRef="#br0" timeOffset="144539.04">6138 14266 0,'0'0'0,"0"-42"16,0 21-16,0 0 15,-21 21-15,0-21 0,21-1 16,-21 22-16,0-21 0,-1 21 15,1 0-15,0 0 0,0 0 16,0 0-16,0 21 0,-1 1 16,1-22-16,21 21 0,-21 0 15,0 21-15,0-21 0,0 22 0,21-22 16,0 21-16,0-21 0,-22 22 0,22-22 16,0 0-16,0 0 0,0 0 15,0 1-15,0-1 0,22-21 0,-1 0 16,0 0-16,0 0 0,0 0 15,0 0-15,1 0 0,20-21 0,-21-1 16,0 1-16,0 0 0,1-21 16,-22 21-16,21-1 0,-21-20 0,21 21 15,-21-21-15,21 20 0,-21 1 0,0 0 16,0 0-16,0 0 16,0 42 15,0 0-31,-21 0 0,21 0 15,-21 22-15,21-22 0,0 0 16,0 0-16,0 22 0,0-22 0,0 0 16,0 0-16,0 0 0,0 0 0,0 1 15,0-1-15,21-21 0,0 0 0,0 0 16,0 0-16,1 0 0,-1 0 16,0 0-16,0-21 0,21 21 0,-20-22 15,-1 1-15,21 0 0,-21-21 16,0 21-16,1-22 0,-1 1 15,0 21-15,0-22 0,0 22 0,-21 0 16,0 0-16,0 0 0,0 0 0,-21 21 16,0 0-16,0 0 15,0 0-15,-1 0 0,1 21 16,21 0 0,0 0-16,0 0 0,0 0 15,21-21-15,1 22 0,-1-1 0,-21 0 16,21 0-16,0 0 0,-21 0 15,0 1-15,0-1 0,21 0 16,-21 0-16,21 0 0,-21 0 16,0 1-16,22-22 0,-1 21 0,0-21 15,0 0-15,0 0 16,0 0-16,22 0 0,-22 0 0,0-21 16,21 21-16,-20-22 0,20 1 0,-21 0 15,21 0-15,-20-21 0,-1 20 16,0-20-16,0 0 0,0-1 0,0 1 15,1 0-15,-22-1 0,0 1 0,0 0 16,21-1-16,-21 1 0,0 21 0,0 0 16,0-22-16,0 22 15,0 0-15,0 42 32,0 0-32,0 1 0,-21-1 0,21 21 15,0-21-15,0 0 0,0 22 16,0-22-16,0 21 0,0-21 0,0 22 15,0-22-15,-22 21 0,22-21 0,0 22 16,-21-22-16,21 0 0,0 21 16,-21-20-16,21-1 0,0 0 0,0 0 15,0-42 17,0 0-32,0 0 15,21-1-15,0 1 0,1-21 16,-22 21-16,21 0 0,0-22 0,0 22 15,0 0-15,0 0 0,1 21 0,-1-21 16,-21-1-16,21 22 0,0 0 16,0 0-16,0 0 15,1 0-15,-22 22 32,-22-22-17,1 21-15,0-21 0,0 0 16,0 0-16,0 0 15,-1 0-15,1 0 16,0 0 0,0 0-1,21 21 1,0 0-16,-21-21 0,21 21 0,0 0 16,0 1-16,0-1 15,0 0-15,0 0 0,0 0 16,0 0-16,0 1 0,0-1 15,0 0-15,21 0 0,0 0 16,0 0-16,0 1 16,1-22-16,-1 0 0,0 0 0,0 0 15,0 0-15,0 0 0,1 0 16,-1 0-16,0-22 0,0 22 0,21-21 16,-20 0-16,-1 0 0,0 0 15,0-22-15,21 22 0,-20 0 0,-1-21 16,0 21-16,0-22 0,-21 22 0,21 0 15,-21 0-15,0 0 0,0-1 0,-21 22 32,0 0-17,0 0-15,21 22 0,0-1 16,0 0-16,0 0 16,21 0-1,0 0-15,0-21 0,-21 22 0,21-1 0,1-21 16,-22 21-16,0 0 0,0 0 15,0 0-15,0 1 16,-22-22 0,1 0-16,0 21 15,0-21-15,0 0 0,21-21 47,21 21-47,-21-22 0,21 22 16</inkml:trace>
  <inkml:trace contextRef="#ctx0" brushRef="#br0" timeOffset="146391.93">8509 14139 0,'-21'0'16,"42"0"62,0 0-63,0 0 1,0 0-16,1 0 0,-1 0 16,0 0-16,0 0 31</inkml:trace>
  <inkml:trace contextRef="#ctx0" brushRef="#br0" timeOffset="146600.81">8488 14288 0,'-21'0'16,"42"0"15,0 0-15,0 0-1,0 0 1,0 0 0,1 0-16</inkml:trace>
  <inkml:trace contextRef="#ctx0" brushRef="#br0" timeOffset="148080.47">9737 13822 0,'0'-21'0,"0"0"16,0-1-1,-22 22-15,1 0 16,0 0-16,0 0 16,0 0-16,0 0 0,21 22 0,-22-22 15,1 21-15,0 0 0,0 21 16,0-21-16,21 1 0,-21 20 15,21-21-15,-22 21 0,22-20 0,0 20 16,-21-21-16,21 0 0,0 22 0,0-22 16,0 0-16,0 0 0,0 0 0,0 0 15,0 1-15,21-22 16,1 0 15,-22-22-31,0 1 0,21 21 16,-21-21-16,0 0 15,0 0-15,0 0 0,21-1 16,0 1 0</inkml:trace>
  <inkml:trace contextRef="#ctx0" brushRef="#br0" timeOffset="148953.4">9250 13822 0,'21'0'47,"0"0"-47,0 21 0,0-21 16,1 0-16,-1 0 0,0 0 0,0 0 15,0 0-15,22 0 0,-22 0 0,0 0 16,21 0-16,-21 0 0,1 0 15,-1 0-15,0 0 0,0-21 0,0 21 16,-21-21-16,21 0 0,-21-1 16,0 1-16,0 0 15,-21 21-15,0 0 16,0 0-16,0-21 0,0 21 16,-1 0-16,1 0 0,21 21 15,0 0-15,-21 0 0,21 1 16,-21-1-16,21 21 0,0 0 0,-21-20 15,21 20-15,0 0 0,0 1 0,0-22 16,0 21-16,0 0 0,-21 1 0,21-22 16,0 21-16,0 1 0,0-22 15,-22 21-15,22-21 0,0 22 0,0-22 16,0 0-16,0 0 0,0 0 16,0-42 15,0 0-31,0 0 15,0 0-15,0-1 0,0 1 16,0 0-16,0 0 0,0-21 0</inkml:trace>
  <inkml:trace contextRef="#ctx0" brushRef="#br0" timeOffset="149159.54">9334 14118 0,'-21'0'15,"42"0"16,1 0-15,-1 0-16,0 0 16,0 0-16,0 0 0,0 0 0,1 0 15,-1 0-15,0 0 0,0 0 16,0 0-16,0 0 0,1 0 16,-1-21-16,0 21 0,0-21 0,21 21 15,-20 0-15,-1-21 0,21 21 0,-21-21 16</inkml:trace>
  <inkml:trace contextRef="#ctx0" brushRef="#br0" timeOffset="149401.93">10054 13843 0,'0'0'0,"0"-21"0,0 0 16,21 21-1,0 0 1,1 0-16,-1 0 0,0 0 0,0 0 16,0 0-16,0 0 0,1 0 15,-1 0-15,0 0 0,0 0 0,0 0 16,0 0-16</inkml:trace>
  <inkml:trace contextRef="#ctx0" brushRef="#br0" timeOffset="149843.67">10202 13801 0,'0'0'16,"-21"0"-16,-21 0 15,21 21-15,-1-21 0,1 21 0,0-21 16,21 21-16,-21-21 0,21 21 0,-21 1 16,0-22-16,21 21 0,0 0 0,0 0 15,-22 0-15,22 0 0,-21-21 16,21 22-16,-21-1 0,21 0 0,0 0 15,-21 0 1,42-42 31,-21 0-47,21 21 0,0 0 0,1-21 16,-1 21-16,0 0 0,0 0 15,0 0-15,22 0 0,-22 0 0,0 0 16,0 0-16,21 0 0,-20 0 15,-1 0-15,0 21 0,0-21 0,0 21 16,0 0-16,1 0 0,-22 1 0,0-1 16,0 0-16,0 0 0,0 0 15,0 0-15,-22 1 16,1-1-16,0 0 0,0 0 0,0-21 16,0 21-16,-1-21 0,1 0 0,0 0 15,0 0-15,0 0 0,0 0 0,-1 0 16,1 0-1,21-21 17</inkml:trace>
  <inkml:trace contextRef="#ctx0" brushRef="#br0" timeOffset="149988.59">10223 14351 0,'0'21'0,"-21"-21"32</inkml:trace>
  <inkml:trace contextRef="#ctx0" brushRef="#br0" timeOffset="152380.1">847 15431 0,'0'-22'32,"0"1"14,-22 21-46,1 0 32,21 21-1,0 1-31,0-1 0,-21 0 16,21 0-16,0 0 0,-21 0 0,21 22 15,0-22-15,0 0 0,0 0 16,-21 0-16,21 1 0,0-1 15,-21 0-15,21 0 16,0-42 15,0 0-31,-22 0 16,22-1-16,0 1 16,0 0-16</inkml:trace>
  <inkml:trace contextRef="#ctx0" brushRef="#br0" timeOffset="152736.48">720 15071 0,'0'21'31,"-22"-21"-31,22 21 0,0 0 16,0 0-16,0 1 0,0-1 15,0 0-15,0 0 16,0 0-16,22-21 0,-1 0 0,0 0 16,0 0-16,0 0 15,0 0-15,1-21 0,-22 0 0,21 0 16,-21 0-16,0-1 16,0 1-16,0 0 15,-21 0-15,-1 21 0,1 0 16,0 0-1,0 0-15,21 21 16,0 0 0,0 0-16,0 1 0,0-1 15,0 0-15,0 0 16</inkml:trace>
  <inkml:trace contextRef="#ctx0" brushRef="#br0" timeOffset="153476.81">1058 15579 0,'0'21'16,"0"0"-16,21-21 16,1 0-16,-1 0 15,0 0-15,0 0 0,21-21 16,-20 0-16,20 0 0,-21-1 15,21 1-15,1 0 0,-22-21 0,0 21 16,21-22-16,-20 22 0,-1-21 16,-21 21-16,0-22 0,21 22 0,-21-21 15,0 21-15,0-1 0,0 1 16,0 0-16,0 0 0,-21 0 16,0 21-1,-1 0-15,1 0 0,21 21 16,-21 0-16,21 21 15,-21-20-15,21 20 0,-21-21 0,21 21 16,0 22-16,-21-22 0,-1 1 16,22-1-16,-21 21 0,0-20 15,21 20-15,-21-20 0,0 20 16,21 1-16,-21-1 0,21 1 0,0-1 16,0 1-16,0-1 0,0-21 15,0 22-15,0-22 0,0 22 0,0-22 16,0 0-16,0-20 0,0 20 15,0-21-15,0 21 0,0-20 0,0-1 16,0 0-16,21-21 16,0 0-1,0 0-15,0 0 0,0-21 16,1 0-16,20-1 0,-21 1 0,0-21 16,22 21-16,-22-22 0,0 1 0,0 0 15,0-1-15,0 1 0,-21 0 16,0-22-16,0 22 0,0-22 0,-21 22 15,0 0-15,0-1 0,-21 1 16,-1 21-16,1-21 0,0 20 0,-22 1 16,22 0-16,-1 21 0,1 0 15,21-21-15,-21 21 0,20 0 0,1 0 16,21-21 15,21 21-15,1 0-16,-1 0 0,21-21 0,-21 21 15,22 0-15,-1-22 0,0 1 16,22 21-16,-22-21 0,22 0 0,-22 0 16,0 0-16,22-1 0,-22 1 15,0 0-15</inkml:trace>
  <inkml:trace contextRef="#ctx0" brushRef="#br0" timeOffset="153854.04">2476 14901 0,'0'0'0,"0"-21"15,-21 21-15,0 0 0,0 0 0,0 0 16,0 0-16,-1 0 0,-20 21 15,21 1-15,0-1 0,-22 0 0,22 21 16,0 1-16,-21-1 0,21 0 16,-1 22-16,1-22 0,0 22 0,0-1 15,0-21-15,0 22 16,21-22-16,0 22 0,0-22 0,0 0 16,0 1-16,0-1 0,0 0 0,0 1 15,0-22-15,21 21 0,0-21 16,0 1-16,0-1 0,22 0 0,-22-21 15,0 0-15,21 0 0,1 0 16,-22 0-16,21 0 0,0 0 0,1-21 16,-1 21-16,-21-21 0,22-1 15,-1 1-15</inkml:trace>
  <inkml:trace contextRef="#ctx0" brushRef="#br0" timeOffset="156051.72">2625 15367 0,'0'-21'16,"0"0"-16,-22 0 15,22 42 17,0 0-17,0 21-15,0-21 0,0 1 16,0 20-16,22-21 0,-22 21 0,0-20 15,0-1-15,0 0 16,0 0-16,0 0 0,0 0 0,0 1 16,0-1-16,0-42 47,0-1-47,0 1 15,0 0-15,0-21 0,0 21 16,0-1-16,0 1 0,0-21 0,0 21 15,21 0-15,0-22 0,-21 22 16,21 0-16,0 21 0,0-21 0,1 21 16,-1 0-16,0 0 15,0 0-15,0 21 0,0-21 16,1 21-16,-1 0 0,-21 22 0,0-22 16,21 0-16,-21 0 0,21 0 15,-21 0-15,0 1 0,0-1 0,0 0 16,0 0-16,0 0 15,-21-21 17,0 0-17,21-21-15,0 0 0,0 0 16,0 0-16,0-1 0,0-20 0,0 21 16,0 0-16,0-22 15,21 22-15,0 0 0,0 0 0,0 0 16,1 21-16,-1 0 15,0 0-15,0 0 0,0 0 0,0 21 16,-21 0-16,0 0 0,22 0 0,-22 1 16,0 20-16,0-21 0,0 0 15,0 0-15,0 1 0,0-1 0,0 0 16,0 0-16,-22 0 0,22 0 16,-21 1-16,42-22 31,1 0-16</inkml:trace>
  <inkml:trace contextRef="#ctx0" brushRef="#br0" timeOffset="156503.6">3556 15409 0,'0'0'0,"0"-21"0,0-21 16,-21 21-16,0 0 0,-1 21 15,1 0-15,0 0 0,0 0 0,0 0 16,-22 0-16,22 0 0,0 21 16,0 0-16,0 0 0,21 0 0,-21 22 15,21-22-15,-22 0 0,22 21 0,0-21 16,0 22-16,0-22 16,0 0-16,0 0 0,0 0 0,0 1 15,0-1-15,22-21 0,-1 0 16,0 0-16,0 0 15,0 0-15,0 0 0,1-21 0,20-1 16,-21 1-16,0 0 0,0 0 16,1 0-16,-1 0 0,-21-22 0,0 22 15,0-21-15,0 21 0,0-1 0,0 1 16,0 0-16,0 0 16,0 42-1,0 0-15,0 0 0,0 1 16,0-1-16,0 0 15,0 0-15,0 0 0,0 0 0,0 1 16,21-1-16,-21 0 0,21 0 0,0 0 16,0-21-1,-21 21-15,22-21 0,-1 0 0,0 0 16,0 0-16,0-21 0</inkml:trace>
  <inkml:trace contextRef="#ctx0" brushRef="#br0" timeOffset="156885.74">3810 15367 0,'0'0'0,"0"-42"16,0 21-16,0-1 15,0 1-15,21 21 16,0 0 0,0 0-16,1 0 0,-1 0 0,0 21 15,0-21-15,0 22 0,0-1 0,1 0 16,-1 0-16,0 21 0,0-20 15,0-1-15,0 0 0,-21 0 0,0 0 16,0 22-16,0-22 0,0 0 16,0 0-16,0 0 0,0 0 15,-21-21 1,0 0 0,21-21-16,0 0 15,0 0-15,0 0 0,0-22 16,0 22-16,0 0 0,0-21 0,21 21 15,-21-22-15,21 1 0,-21 21 16,0 0-16,0-22 0,22 22 0,-1 0 16,-21 0-16,21 0 0,-21-1 15,21 22-15,0 0 0,0-21 16,1 21-16,-1 0 0,-21-21 16,21 21-16</inkml:trace>
  <inkml:trace contextRef="#ctx0" brushRef="#br0" timeOffset="157768.15">4572 14923 0,'0'0'0,"0"21"47,0 0-47,0 0 0,0 21 15,0-20-15,0-1 0,0 21 16,0 0-16,0 1 0,0-22 15,0 21-15,0 1 0,0-1 0,0-21 0,-21 21 16,21 1-16,0-22 0,-21 0 16,21 21-16,0-20 0,0-1 15,-22 0-15,22 0 0,0-42 47,0 0-47,0 0 16,0-1-16,0-20 0,22 21 0,-22 0 15,21-22-15,0 22 0,0 0 16,-21-21-16,21 21 0,0-1 0,1 1 16,-1 0-16,0 21 0,0 0 0,0-21 15,0 21 1,1 0-16,-22 21 16,0 0-16,0 0 15,-22-21-15,1 22 0,0-1 16,0-21-16,0 0 0,0 0 15,-1 0-15,1 0 16,0 0 0,21 21-16,-21-21 15,21 21-15,0 0 16,0 0-16,0 1 16,0-1-16,0 0 0,0 0 15,0 0-15,0 0 16,0 1-16,21-1 0,0-21 15,0 21-15,1-21 16,-1 0-16,0 0 16,0 0-16,0 0 0,0 0 0,22 0 15,-22-21-15,21 0 0,-21 21 16,22-22-16,-1 1 0,-21-21 0,22 21 16,-1 0-16,-21-1 0,0-20 0,0 21 15,-21 0-15,0 0 0,22 21 16,-22-22-16,0 1 0,-22 21 15,1 0 1,0 0-16,0 0 16,0 21-16,21 1 15,0-1-15,0 0 16,0 0-16,21 0 0,-21 0 16,21 1-16,0-1 15,-21 0-15,21-21 0,-21 21 0,0 0 16,0 0-16,0 1 0,-21-22 15,0 21 1,0 0-16,0-21 0,0 0 0,-1 0 16,1 0-16,0 0 15,21-21 17,0 0-32</inkml:trace>
  <inkml:trace contextRef="#ctx0" brushRef="#br0" timeOffset="164631.95">6011 15113 0,'0'-21'62,"21"21"-15,1-21 0,-22 0-16,21 21-15,0 0-16,-21-22 15,21 22 1,-21-21-16,21 21 0,-21-21 31,21 21-15,1 0 15,-44 21 63,1-21-94,0 21 16,0 1-16,0-22 15,0 21-15,-1 0 0,1 0 16,0-21-16,0 21 0,0 0 0,0 1 15,-1-22-15,1 21 0,0 0 16,-21 0-16,21-21 0,-1 21 0,1 0 16,-21 1-16,21-1 0,0-21 0,-1 21 15,-20 0-15,21-21 16,0 21-16,0 0 0,-1-21 16,22 22-16,-21-22 0,42 0 140,1 0-140,-1 0 16,0 0-16,0 0 0,0 21 0,0 0 15,1-21-15,-1 21 0,0-21 0,0 21 16,21-21-16,-20 21 0,-1 1 16,21-22-16,-21 21 0,0-21 0,22 21 15,-22 0-15,0-21 0,0 21 0,0-21 16,1 0-16,-1 21 0,0-21 16,-21 22-16,21-22 15,-21 21 1,0-42 62,21 21-78,-21-22 0,21 1 16,-21 0-16</inkml:trace>
  <inkml:trace contextRef="#ctx0" brushRef="#br0" timeOffset="164997.45">6371 15240 0,'0'0'0,"21"0"63,0 0-63,1 0 15,-1 0-15,0 0 0,0 0 0,0 0 16,0 0-16,1 0 0,-1 0 16,0 0-16,0 0 0,0 0 15</inkml:trace>
  <inkml:trace contextRef="#ctx0" brushRef="#br0" timeOffset="165284.29">6456 15431 0,'0'0'0,"-21"0"0,21 21 0,21-21 63,0 0-63,0 0 0,0 0 15,0 0-15,1 0 0,-1 0 16,0 0 0,0 0-1,0 0-15,0 0 32,1 0-32,-1 0 15,0 0-15,0-21 16</inkml:trace>
  <inkml:trace contextRef="#ctx0" brushRef="#br0" timeOffset="165811.98">7175 15050 0,'-21'0'15,"42"0"48,1 0-63,-1 0 0,0 0 16,0 0-16,0 0 0,0 0 0,1 0 15,-1 0-15,0 0 16,0-22-16,0 22 0,-21-21 15,0 0-15,0 0 16,0 0 15,0 42-15,0 0-16,0 0 16,-21 0-16,21 22 0,0-22 15,0 0-15,0 21 0,0-20 16,-21 20-16,21-21 0,0 21 0,-21-20 15,21 20-15,0-21 0,0 21 0,0-20 16,0-1-16,0 21 0,0-21 0,0 0 16,-21 1-16,21-1 0,0 0 15,-22 0-15,22 0 0,0 0 16,0-42 46,0 0-62,0 0 0</inkml:trace>
  <inkml:trace contextRef="#ctx0" brushRef="#br0" timeOffset="166043.85">7154 15431 0,'-21'0'16,"21"-22"-1,21 22 1,0 0 0,1-21-16,-1 21 0,0 0 15,0-21-15,0 21 0,0 0 0,1 0 16,-1 0-16,0-21 16,0 21-16,0 0 15,-21-21-15,21 21 16,1 0-16</inkml:trace>
  <inkml:trace contextRef="#ctx0" brushRef="#br0" timeOffset="166534.1">7832 15177 0,'0'-22'16,"0"1"-16,0 0 15,-22 21-15,1 0 16,0 0 0,0 0-16,0 21 0,21 0 15,-21 1 1,-1-1-16,1 21 0,21-21 0,0 0 16,-21 1-16,21-1 0,-21 21 0,21-21 15,0 0-15,0 1 0,0 20 0,0-21 16,0 0-16,0 0 0,0 1 15,0-1-15,0 0 0,21-21 16,0 21-16,0-21 0,1 0 16,-1 0-16,0 0 0,0 0 0,0 0 15,0 0-15,1-21 0,-1 21 16,0-21-16,0 0 0,0-1 0,-21 1 16,21 0-16,1 0 0,-22-21 15,0 20-15,0-20 0,0 0 0,0-1 0,0 1 16,0 21-16,0-21 15,-22 20-15,1-20 0,0 21 0,0 0 16,0 21-16,0-21 0,-1 21 0,1 0 16,0 0-16,0 0 0,0 0 0,0 0 15,-1 21-15,1 0 0,0-21 16,0 21-16,0 0 0,0 0 0,21 1 16,0-1-16,21-21 15,0 0-15</inkml:trace>
  <inkml:trace contextRef="#ctx0" brushRef="#br0" timeOffset="167503.72">9102 15431 0,'0'0'0,"21"21"15,0-21 1,0 21-1,-42-21 17,0 0-32,0 0 15,-1 0-15,1 0 0,0 0 16,0-21-16,0 0 0,0 21 16,21-22-16,0 1 0,-22 0 0,22 0 15,0 0-15,0 0 0,0-22 0,0 22 16,0-21-16,0 21 0,22-22 15,-1 22-15,0 0 0,0-21 0,21 20 16,-20 1-16,20 21 0,-21-21 0,21 21 16,-20 0-16,20 0 0,-21 0 15,0 0-15,-21 21 0,0 0 16,0 1-16,0-1 0,0 0 0,0 21 16,-21-21-16,0 22 0,0-22 0,-22 21 15,1-21-15,0 22 0,-1-1 0,1-21 16,0 22-16,-1-22 0,1 21 15,21-21-15,-21 0 0,20 1 0,1-1 16,21 0-16,0 0 0,0 0 16,0 0-16,0 1 15,21-22 1,1 0-16,20 0 0,-21 0 0,0 0 16,22 0-16,-22 0 0,0 0 0,21 0 15,-21 0-15,1 0 0,20-22 0,-21 1 16,0 0-16,-21 0 15,21 0-15,-21 0 0,0-1 16,0 1-16,0 0 0,-21 0 16,0 21-16,0 0 0,21-21 0,-21 21 15,0 0-15,-1 0 16,22 21-16,0 0 0,0 0 16,0 0-16,0 1 0,0-1 15,0 0-15,0 0 0,0 0 0,0 0 16,0 1-16,0-1 0,0 0 15,0 0-15,0 0 0,0 0 0,0 1 16,0-1-16,22-21 16,-1 0-1,0 0-15,0 0 0,21-21 16,-20 21-16,-1-22 0,0 1 16</inkml:trace>
  <inkml:trace contextRef="#ctx0" brushRef="#br0" timeOffset="168149.38">9969 15473 0,'-63'0'16,"42"-21"0,0 21-16,-22 0 0,22-21 15,0-1-15,0 22 0,-22-21 0,22 21 16,0-21-16,0 0 0,0 0 0,0 0 15,-1-1-15,22-20 0,0 21 0,-21 0 16,21-22-16,0 22 0,0 0 16,0-21-16,0 21 0,0-1 0,0 1 15,21 0-15,1 0 0,-1 0 16,0 0-16,0 21 0,21 0 0,-20-22 16,20 22-16,-21 0 0,21 0 15,-20 0-15,20 22 0,-21-22 0,0 21 16,0 0-16,-21 0 0,0 0 0,0 22 15,0-22-15,-21 21 0,0-21 0,0 22 16,-21-1-16,-1-21 0,1 21 16,0 1-16,-1-1 0,22-21 0,-21 22 15,-1-22-15,22 21 0,0-21 0,0 0 16,0 1-16,21-1 0,0 0 0,0 0 16,0 0-16,0 0 15,21-21-15,0 22 0,0-22 16,0 0-16,22 0 0,-22 0 0,21 0 15,-21 0-15,22 0 0,-1 0 0,-21-22 16,0 1-16,22 0 0,-22 21 0,0-21 16,0 0-16,-21 0 0,0-1 15,0 1-15,0 0 0,0 0 16,0 0-16,0 0 16,-21 21-16,0 0 0,0 21 15,0-21-15,21 21 0,-22 0 16,1 0-16,21 22 0,-21-22 0,0 21 15,21-21-15,-21 22 0,21-22 0,-21 21 16,-1-21-16,22 22 0,0-22 16,-21 21-16,21-21 0,-21 22 0,21-22 15,0 0-15,0 0 0,0 0 16,0 0-16,0 1 0,21-22 31,0-22-31</inkml:trace>
  <inkml:trace contextRef="#ctx0" brushRef="#br0" timeOffset="170428.07">10689 15113 0,'-21'0'47,"0"21"-32,21 0 1,0 1-16,0-1 0,0 0 0,0 0 16,0 0-16,0 0 0,-21 1 15,21-1-15,0 0 0,0 21 0,-22-21 16,22 1-16,0-1 0,0 0 15,0 0-15,0 0 0,0 0 16,-21 1-16,0-22 31,21-22 1,0 1-32,0 0 0,0 0 0,0 0 15,0 0-15,0-1 0,0-20 0,0 21 16,0 0-16,21-22 0,-21 22 0,21 0 15,1-21-15,-1 21 0,0-1 16,0 22-16,0-21 0,0 21 0,22 0 16,-22 0-16,0 0 0,0 0 15,0 0-15,1 21 0,-1 1 0,0-1 16,-21 0-16,21 0 0,-21 0 16,21 0-16,-21 1 0,0 20 0,0-21 15,0 0-15,0 0 0,0 1 16,0-1-16,-21-21 15,21 21-15,-21-21 0,21-21 32,0 0-32,0-1 15,0 1 1,0 0-16,21 0 0,0 0 0,-21-22 0,21 22 16,1-21-16,-1 21 0,0 0 15,0-1-15,21 1 0,-20 0 0,-1 21 16,0 0-16,0 0 0,0 0 15,0 21-15,1 0 0,-22 1 0,0-1 16,0 0-16,0 21 0,0-21 0,0 1 16,0 20-16,0-21 0,0 0 0,0 0 15,0 1-15,0-1 0,0 0 16,-22 0-16,1 0 16,21-42 30,21 21-46</inkml:trace>
  <inkml:trace contextRef="#ctx0" brushRef="#br0" timeOffset="171834.13">11620 15219 0,'0'-42'15,"0"20"-15,0 1 16,-21 0-16,0 21 0,21-21 15,-21 21-15,0 0 0,0 0 16,-1 0-16,1 21 16,0 0-16,21 0 15,-21 1-15,21-1 0,-21 21 0,0-21 16,21 22-16,-22-22 0,22 0 16,0 21-16,0-21 0,0 1 0,0-1 15,0 0-15,0 0 0,22-21 16,-1 0-1,0 0-15,0 0 16,0 0-16,0-21 0,-21 0 16,22 0-16,-1-1 0,0 1 0,-21 0 15,0 0-15,21 0 0,0 0 0,-21-22 16,0 22-16,0 0 16,21 0-16,-21 0 0,22 21 0,-22 21 31,0 0-31,21 0 15,-21 0-15,0 0 0,0 1 0,0 20 16,0-21-16,0 0 0,0 0 0,0 1 16,21-1-16,-21 0 0,0 0 0,0 0 15,21-21-15,0 0 16,0 21-16,1-21 16,-1 0-16,0-21 0,0 21 15,0-21-15,-21 0 0,21 0 0,1 21 16,-1-21-16,-21-22 0,21 22 15,0 0-15,-21 0 0,21 0 16,-21-1-16,21 1 0,-21 0 16,0 42 15,0 0-31,0 1 16,0-1-16,0 0 0,0 0 15,0 0-15,0 0 0,0 1 0,0-1 16,0 0-16,0 0 15,0 0-15,22 0 0,-1-21 16,0 0-16,0 0 16,0 0-16,0 0 0,1 0 0,-1 0 15,0 0-15,0-21 16,0 0-16,0 0 0,1 0 0,-22 0 16,21-1-16,-21-20 0,0 21 0,21-21 15,0-1-15,-21 1 0,21-22 0,-21 22 16,0 0-16,0-1 0,21 22 15,-21-21-15,0 21 0,0 0 0,0 42 32,0 0-32,0 0 15,0 0-15,0 22 0,0-22 16,-21 0-16,21 21 0,0-21 16,0 22-16,0-22 0,0 0 0,0 0 15,0 0-15,0 1 0,0-1 0,0 0 16,0 0-16,0 0 0,0 0 15,-21-21-15,21-21 47,0 0-47,0 0 0,21 0 16,-21 0-16,21-1 0,1 1 16,-22 0-16,0 0 0,21 21 0,0-21 15,-21 0-15,21 21 0,-21 21 47,0 0-47,-21-21 16,0 0-16,21 21 0,-21 0 15,-1-21-15,1 0 0,21 21 16,-21-21-16,0 22 16,21-1-16,0 0 15,0 0-15,0 0 0,0 0 16,21-21-16,0 0 15,-21 22-15,21-22 0,1 0 0,-1 0 16,0 0-16,0 0 16,0 0-16,0 0 0,1 0 15,-1 0-15,0-22 16,0 1-16,0 0 0,0 0 16,-21 0-16,0 0 0,22-1 15,-22 1-15,0 0 0,0 0 0,0 0 16,0 42 15,0 0-31,0 0 16,0 0-16,0 1 0,0-1 15,0 0-15,0 0 16,0 0-16,0 0 0,0 1 16,0-1-16,0 0 15,-22-21-15,1 0 31,21-21-15,0 0-16,21-1 16</inkml:trace>
  <inkml:trace contextRef="#ctx0" brushRef="#br0" timeOffset="172391.81">12869 15007 0,'-42'-21'16,"21"21"-16,0 0 15,21 21 16,0 0-31,0 1 16,0-1-16,21-21 0,0 21 16,0 0-1,0-21-15,0 0 0,1 21 16,-1-21-16,0 0 0,0 0 0,0 0 16,0 0-16,-21 21 15,0 1 16,0-1-15,0 0-16,-21-21 0,0 21 0,0-21 16,21 21-16,-21 0 15,0 1-15,-1-22 0,22 21 0,-21 0 16,0 0-16,0 0 0,0 0 0,0 1 16,-1-1-16,1-21 0,21 21 15,0 0-15,-21-21 16,21 21-16,0 0 15,0-42 48,21 21-63,-21-21 16,21 0-16,1 21 0,-22-21 15</inkml:trace>
  <inkml:trace contextRef="#ctx0" brushRef="#br0" timeOffset="176492.12">5567 14944 0,'0'-21'16,"0"-1"0,21 22 77,0 0-93,0 22 16,0-22-16,1 21 16,-1-21-16,0 21 15,0-21-15,0 21 0,0-21 0,1 0 16,-1 21-16,0-21 0,21 0 0,-21 0 16,1 0-16,-1 21 0,0-21 15,21 0-15,-21 0 0,1 0 0,-1 0 16,0 0-16,0 0 15,0 0 17,-21 22 30,0-1-46,-21-21-16,0 21 15,21 0-15,-21-21 0,0 21 0,-1 0 16,1 1-16,21-1 0,-21 0 16,0 0-16,0 0 0,0 0 0,-1 1 15,1-1-15,-21 0 0,21 0 16,0 0-16,-1 0 0,1 1 0,0-1 16,0 0-16,0 0 0,21 0 0,-21-21 15,-1 21-15,22 1 0,-21-22 16,21 21-16,-21 0 0,0-21 15,21 21-15,21-21 94,0 0-78,0-21-16,1 21 0,-1-21 15,0 0-15,0 21 16,0-22-16,0 1 0,1 0 0,20 0 16,-21 0-16,0-22 0,0 22 0,22-21 15,-22 21-15,0-22 0,0 1 16,0 21-16,1 0 0,-1 0 0,0-1 16,-21 1-16,21 0 0,0 0 15,-21 0-15,21 21 16,1 0-16,-1 0 31,-21 21 16,-21 0-31,-1-21-16,1 21 15,0-21-15,0 0 0,0 21 16,0-21-16,-1 0 0,1 0 15,0 0-15,0 0 0,0 0 0,0 0 16,-1 0-16,1 0 0,0 0 0,0-21 16,0 21-16,21-21 15,-21 0-15,-1 0 0,1 0 16,21-1-16,-21 1 0,0 0 16,21 0-16,-21 21 0,21-21 15,-21 21-15,21-21 16,-22 21-1,22 21 79,22 0-94,-1 0 16,0-21-16,21 21 0,-21 0 15,1-21-15,20 22 0,-21-22 16,21 21-16,-20-21 0,20 21 0,-21-21 16,21 21-16,-20-21 0,20 0 0,-21 0 15,0 0-15,0 21 0,1-21 0,-22 21 47,0 1-31,0-1-16,0 0 15,-22 0-15,1 0 16,0 0-16,0 1 0,0-1 16,0 0-16,-1 0 0,1 0 15,0 0-15,0 1 0,-21-1 0,20-21 16,1 21-16,0 0 0,0 0 0,0 0 16,0 1-16,-1-22 0,1 21 15,0 0-15,0-21 0,0 0 0,21 21 16,-21-21-1,42-21 64,-21 0-79,21 21 0,0-21 0,0-1 15,0 1-15,1 0 0,-1 0 0,0 0 16,0-22-16,0 22 0,22-21 15,-22 0-15,0 20 0,0-20 16,0 0-16,0-1 0,1 22 0,-1-21 0,0 21 16,-21 0-16,21-1 0,-21 1 15,0 42 17,0 1-32,-21-1 0,0 0 15,0 0-15,-1 21 0,1-20 16,0 20-16,0 0 0,-21-21 0,20 22 15,-20-1-15,21-21 0,-21 22 0,20-22 16,-20 21-16,21-21 0,0 0 16,-22 22-16,22-22 0,0 0 15,21 0-15,-21-21 0,21-21 47,21 0-47,0 0 0,0 0 16,1-1-16,-1 1 0,0-21 15,0 21-15,0-22 0,0 1 16,22 0-16,-22 21 0,21-22 0,-21 22 16,1 0-16,-1 0 0,0 0 0,-21-1 15,-21 22 1,0 0-16,-22 22 16,22-1-16,0 0 0,-21 0 0,20-21 15,1 21-15,-21 0 0,21 1 0,0-1 16,-1 0-16,1 0 0,21 0 15,-21 0-15,21 1 16,0-1-16,21-21 31,0 0-15,1-21-16,-1-1 0,0 1 0,21 0 16,-21 0-16,1 0 0,-1 0 15,21-1-15,-21 1 0,0 0 0,1 0 16,-1 0-16,-42 42 31,-22 0-31,22 0 0,0 0 16,-21 22-16,20-22 0,-20 0 15,21 0-15,-21 0 0,20 22 0,1-22 16,0-21-16,0 21 0,21 0 16,-21 0-16,42-21 31,0 0-31,-21-21 15,21 0-15,0 21 0,1-21 0,-1 0 16,0 0-16,-21-22 0,21 22 0,0 0 16,0 0-16,1 0 15,-22-1-15,-22 44 16,1-1 0,0 0-16,0 0 0,21 0 15,0 0-15,-21 1 0,21-1 16,-21 0-16,21 0 0,0 0 0,0 0 15,0 1 1,0-44 31,21 1-47</inkml:trace>
  <inkml:trace contextRef="#ctx0" brushRef="#br0" timeOffset="178356.18">12848 15134 0,'0'-21'16,"0"0"0,21 21-16,-21-21 0,21 21 15,1-21-15,-1 21 16,0 0 0,-21-22-1,21 22 1,0 0-1,-21 22 17,0-1-32,0 0 15,0 0-15,0 0 0,-21 0 16,0-21-16,21 22 0,-21-1 16,0 0-16,-1-21 0,1 21 0,0 0 15,0 0-15,0 1 0,0-22 0,-1 21 16,1 0-16,0-21 0,0 21 0,0-21 15,21 21 1,-21-21-16,21 21 63,21-21-48,0 0-15,0 0 0,0 22 0,0-22 16,1 0-16,-1 0 0,0 0 15,0 21-15,0-21 0,0 0 0,1 0 16,-1 0-16,0 0 0,0 0 0,0 21 16,0-21-16,1 0 15,-22 21-15,21 0 16,-42-42 62,-1 0-78,1 21 0,21-21 16,-21 0-16,0-1 0,0 22 15,21-21-15,-21 0 0,-1 0 16,1 0-16,21 0 0,-21-1 0,0 1 16,0 0-16,21 0 0,-21 21 15,21-21-15,-22 0 0,22-1 31,0 1-15,22 21-16,-1 0 16,0-21-16,0 21 0,0 0 15,0 0-15,1-21 0,-1 21 16,0 0-16,0 0 0,0-21 0,0 21 16,1 0-16,-1 0 15,-42 0 32,21 21-31,-22-21-16,1 21 0,0 0 15,0-21-15,0 21 0,0 1 16,-1-1-16,1 0 0,0 0 0,0 0 16,0 0-16,0 1 0,-1-1 0,1-21 15,0 21-15,21 0 0,0 0 16,-21-21-16,21 21 0,0 1 15,21-22 1,0 21 0,0-21-16,1 0 15,-1 0-15,0 21 0,0-21 0,0 0 16,0 21-16,1-21 16,-1 21-16,0-21 15,0-21 63,0 0-78</inkml:trace>
  <inkml:trace contextRef="#ctx0" brushRef="#br0" timeOffset="178591.92">13144 15219 0,'-21'0'16,"42"0"31,1 0-32,-1 0-15,0 0 16,0 0-16</inkml:trace>
  <inkml:trace contextRef="#ctx0" brushRef="#br0" timeOffset="178749.84">13166 15304 0,'0'0'0,"-22"0"0,22 21 16,22-21 31,-1 0-32,0 0-15,0 0 16,0-21-16</inkml:trace>
  <inkml:trace contextRef="#ctx0" brushRef="#br0" timeOffset="179351.52">13525 15198 0,'0'0'16,"0"-21"-16,0-1 16,0 1-16,22 21 0,-22-21 15,0 0-15,0 0 16,0 0 15,-22 21 16,1 0-31,0 21-16,0-21 15,21 21-15,-21 0 0,0-21 16,21 21-16,0 0 15,21-21 32,0 0-47,-21-21 16,21 21-16,0-21 0,-21 0 31,21 21-31,-21 21 47,0 0-47,0 0 16,0 1-16,0-1 0,0 0 0,0 0 15,0 0-15,0 0 16,0 1-16,0-1 16,0 0-16,0 0 0,-21-21 15,21 21-15,0 0 16,0-42 31,0 0-32</inkml:trace>
  <inkml:trace contextRef="#ctx0" brushRef="#br0" timeOffset="179744.8">13652 15177 0,'0'21'47,"0"0"-47,0 0 0,0 0 16,-21 0-16,21 1 15,0-1-15,-21-21 16,21 21-16,0 0 15,21-21 17,0 0-17,1-21-15,-1 21 16,-21-21-16,0 0 0,21-1 16,-21 1-16,0 0 15,0 0-15,0 0 16,-21 21 31,21 21-47</inkml:trace>
  <inkml:trace contextRef="#ctx0" brushRef="#br0" timeOffset="180623.9">13843 14605 0,'-21'0'0,"21"21"78,0 0-62,0 1 0,0-1-16,0 0 15,21 0-15,0 0 16,-21 0-16,0 1 16,0-1-16,21 0 0,-21 0 15,21 0-15,-21 0 0,0 22 16,0-22-16,0 0 0,0 0 0,0 22 15,0-22-15,0 21 0,0-21 0,0 0 16,0 22-16,0-22 0,0 0 16,0 21-16,0-20 0,0-1 0,-21 0 15,21 0-15,0 0 0,0 22 0,-21-22 16,0 0-16,0 0 0,21 0 16,-21 0-16,-1 1 0,1-1 15,21 0-15,-21 0 0,0 0 0,0-21 16,0 21-16,-1 1 0,1-22 15,0 21-15,0 0 0,0-21 16,0 0-16,21 21 0,0 0 0,-22-21 16,1 0-16,0 0 15,21 21-15,0-42 141</inkml:trace>
  <inkml:trace contextRef="#ctx0" brushRef="#br0" timeOffset="181928.02">5101 16214 0,'0'-21'47,"0"-1"-47,0 1 31,-21 21-15,0 0 0,0 0-16,-1 21 0,1 1 15,0-22-15,0 21 0,0-21 16,0 21-16,21 0 16,0 0-1,21-21 1,0 0-16,0 21 0,0-21 15,-21 22-15,21-22 0,1 21 16,-22 0-16,0 0 16,0 0-16,0 0 15,-22 1-15,1-22 16,0 21-16,0-21 0,0 0 16,21 21-16,-21-21 0,-1 0 15,44 0 16,-1 0-15,-21 21 0,21-21-16,-21 21 0,0 0 15,0 1-15,0-1 0,0 0 16,0 0 0,0 0-16,0 0 0,-21 1 15,0-1 1,-1-21-1,22 21-15</inkml:trace>
  <inkml:trace contextRef="#ctx0" brushRef="#br0" timeOffset="182384.76">5038 17336 0,'0'0'0,"21"0"31,-21-22-31,21 22 16,-21-21-16,0 0 15,21 21-15,-21 21 31,0 0-15,-21-21-16,0 22 0,21-1 16,0 0-16,0 0 15,0 0-15,0 0 0,0 1 16,0-1-16,21-21 0,-21 21 16,21 0-16,0-21 0,0 21 0,-21 0 15,0 1-15,22-22 0,-22 21 16,0 0-16,0 0 15,-22 0-15,1-21 0,0 21 0,0-21 16,0 22-16,0-22 0,-1 21 16,-20-21-16,21 0 0,0 0 0,0 0 15,21-21-15,0-1 16,0 1-16,0 0 0,0 0 16,0 0-16</inkml:trace>
  <inkml:trace contextRef="#ctx0" brushRef="#br0" timeOffset="183555.41">5567 16743 0,'-21'0'0,"-1"21"15,1-21 1,0 0-16,0 0 16,21 21 15,21-21-16,0 0-15,0 21 16,1-21-16,20 0 0,-21 0 16,0 0-16,22 0 0,-22 0 0,21 0 15,-21 0-15,22 0 0,-1 0 0,0 0 16,22 0-16,-22 0 0,22 0 16,-1 0-16,1 0 0,-1-21 0,1 21 15,20 0-15,1 0 0,0-21 0,-1 21 16,1 0-16,0 0 15,20-21-15,-20 21 0,-21 0 0,20 0 16,-20 0-16,-1 0 0,1-21 0,-22 21 16,0 0-16,1 0 0,-1 0 15,-21 0-15,0 0 0,1 0 0,-1 0 16,0 0-16,0-21 0,0 21 16,0 0-16,1 0 15,-44 0 485,22-22-484</inkml:trace>
  <inkml:trace contextRef="#ctx0" brushRef="#br0" timeOffset="185429.61">5863 15917 0,'0'-21'0,"-21"21"32,0 0-32,0 0 15,-1 0-15,1 0 0,0 0 16,0 0-16,0 0 16,42 0 15,0 0-31,21 0 0,-20 0 15,20 0-15,0 0 0,22-21 0,-22 21 16,22 0-16,-1 0 0,1 0 16,-1 0-16,22 0 0,-22 0 0,22 0 15,0 0-15,20 0 0,-20 0 16,0 0-16,-1 0 0,1 0 0,0 0 16,-22 0-16,1 0 0,-1 0 15,1 0-15,-22 0 0,22 0 0,-22-21 16,-21 21-16,21 0 0,1 0 0,-22 0 15,0 0-15,0 0 0,0 0 16</inkml:trace>
  <inkml:trace contextRef="#ctx0" brushRef="#br0" timeOffset="186291.49">11917 15854 0,'-64'21'15,"43"-21"-15,0 0 0,0 21 16,0-21-16,-1 0 16,44 0 15,-1 0-15,21 0-16,0 0 0,1 0 15,20 0-15,1 0 0,20 0 0,1 0 16,0 0-16,-1 0 0,1 0 0,21 0 15,-21 0-15,20 0 0,1 0 16,-21 0-16,21 0 0,-22 0 16,1 0-16,0-21 0,-22 21 0,1 0 15,-1 0-15,-20 0 0,-1 0 0,0 0 16,-21-21-16,22 21 0,-22 0 16,0 0-16,0 0 0,0 0 0,1 0 15,-1 0 1,0 0-16,-21-21 78,0 0-47,0-1-31,0 1 16,-21 21-16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9T14:46:03.2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4233 1185 0,'0'-21'0,"0"0"15,0 0-15,0 0 16,0 0-16,0-1 16,0 1-16,0 0 15,0 0-15,0 0 16,0 0-16,-21 21 0,21-22 16,0 1-1,-21 42 1,21 1-1,0-1-15,0 0 0,0 0 16,0 21-16,0-20 0,0 20 0,0 0 16,0 22-16,0-22 0,0 0 0,0 1 15,0-1-15,0 22 0,-21-22 16,21 0-16,0 22 0,-21-22 0,21 0 16,0 1-16,-22-1 0,22 0 15,0 1-15,0-22 0,0 0 16,0 21-16,0-20 0,0-1 0,0 0 15,-21-21-15,21 21 0,0 0 16,0-42 15,0 0-31,0 0 16,21 0-16</inkml:trace>
  <inkml:trace contextRef="#ctx0" brushRef="#br0" timeOffset="328.81">4635 1651 0,'0'0'0,"0"42"16,0-20-16,0-1 0,0 0 15,22-21 1,-1 0-1,0 0-15,0 0 0,0-21 16,0 0-16,1 21 0,-22-22 0,0 1 16,21 0-16,-21 0 15,0 0-15,0 0 16,-21 21-16,-1 0 16,1 0-16,0 0 0,0 21 15,0 0-15,0-21 0,21 21 0,-22 0 16,22 0-16,22-21 15,-1 0 1,0 0-16,21 0 0</inkml:trace>
  <inkml:trace contextRef="#ctx0" brushRef="#br0" timeOffset="2044.6">7493 1355 0,'0'0'0,"0"-21"31,0-1-31,21 1 16,-21 0-16,21 0 0,22 0 0,-22 0 15,0-1-15,21 1 0,1-21 16,-22 0-16,21 20 0,-21-20 0,22 0 15,-22-1-15,-21 1 0,0 0 16,0-1-16,0 22 0,-21-21 0,-1 21 16,-20-22-16,0 22 0,-22 21 0,22-21 15,-22 21-15,1 0 0,-1 0 16,1 0-16,-1 0 0,22 21 16,-21 0-16,20 1 0,1-1 0,0 0 15,-1 21-15,22 1 0,-21-22 16,42 42-16,0-20 0,0-1 0,0 0 15,21 22-15,0-22 0,0 22 0,0-22 16,1 21-16,20-20 0,-21 20 16,21-20-16,1-1 0,-22 21 0,21-20 15,-21 20-15,22-20 0,-22 20 0,0-21 16,0 1-16,0-1 0,-21 0 16,0 1-16,0-1 0,-21-21 0,0 22 15,0-22-15,-21 0 0,-1 0 0,1 0 16,0-21-16,-1 0 15,1 0-15,0 0 0,-1 0 0,-20 0 16,20 0-16,1-21 0,0 0 0,21 0 16,-22-22-16,1 1 0,21 0 15,0-1-15,-1-20 0,1 21 0,0-22 16,21 22-16,-21-22 0,21 22 0,0 0 16,0-1-16,0 22 0,0 0 15,0 0-15,0 0 0,21 21 16,0 0-16,0 0 0,1 21 0,-1 21 15,0-21-15,0 0 16,0 22-16,0-1 0,1 0 0,-1 1 0,0 20 16,0-20-16,21-1 0,-20 0 15,-1 1-15,0-1 0,0 0 16,0-21-16,0 22 0,22-22 0,-22 0 16,0 0-16,0 0 0,0 1 0,22-22 15,-22 0-15,0 0 0,21 0 0,-20 0 16,-1 0-16,21 0 0,0-22 15,-20 1-15,20 0 0,-21 0 0,0 0 16,22-22-16,-22 22 0,0-21 0,0 0 16,0-1-16,0 22 0,-21-21 15,0-1-15,22 22 0,-22-21 16,0 21-16,0 0 0,0-1 0,0 44 31,0-1-31,0 0 16,0 0-16,0 0 0,0 22 0,0-22 15,0 21-15,0-21 0,0 22 16,0-22-16,0 21 0,0-21 0,0 0 16,0 1-16,0-1 0,0 0 0,21-21 15,0 21-15,0-21 0,0 0 16,0 0-16,1 0 16,-1 0-16,0 0 0,0-21 15,0 0-15,0 0 0,1-22 0,-1 22 16,0 0-16,0-21 0,0 20 15,-21-20-15,21 21 0,1 0 0,-1-22 16,-21 22-16,0 0 0,21 21 0,-21-21 16,21 21-16,-21 21 31,0 0-31,0 0 0,0 1 16,0 20-16,0-21 0,0 0 0,0 22 15,0-22-15,0 21 0,0-21 16,0 0-16,0 1 0,0-1 0,0 0 15,21 0-15,0 0 0,-21 0 16,22-21-16,-1 0 0,0 0 16,0 0-16,0 0 0,0 0 15,1-21-15,-1 0 0,0 0 0,0 0 16,0 0-16,0-1 0,1 1 0,-1-21 16,-21 0-16,21 20 0,0-20 15,0 0-15,-21-1 0,21 22 0,1-21 16,-22 21-16,0 0 0,0-1 0,21 1 15,-21 0-15,0 42 32,0 0-32,0 1 0,0 20 0,0-21 15,0 0-15,0 22 0,0-22 16,0 21-16,0-21 0,0 22 16,0-22-16,0 0 0,0 0 0,0 0 15,21-21-15,0 21 0,-21 1 0,21-22 16,0 0-16,1 0 0,-1 0 0,0 0 15,0 0-15,0 0 0,22-22 16,-22 1-16,0 21 0,21-21 0,-21 0 16,1 0-16,-1-22 0,0 22 0,0-21 15,0 21-15,-21-22 0,21 22 16,1-21-16,-22 21 0,0 0 0,0-1 16,0 44-1,0-1 1,0 0-16,0 0 0,0 0 15,-22 22-15,22-22 0,-21 0 0,21 21 16,-21-21-16,21 1 0,0-1 0,0 0 16,0 0-16,0 0 0,0 0 15,0 1-15,21-22 16,0 0 0,1-22-16,-22 1 15,0 0-15,21 0 0,0-21 16,-21 20-16</inkml:trace>
  <inkml:trace contextRef="#ctx0" brushRef="#br0" timeOffset="2376.41">9186 1249 0,'-21'0'0,"0"0"16,0 21-16,21 0 0,-21 0 0,21 1 15,-22-1-15,22 0 0,0 0 16,0 0-16,0 0 0,0 1 15,22-1-15,-1-21 0,0 0 16,0 0-16,0 0 0,0 0 0,1 0 16,-1 0-16,-21-21 0,21 21 15,0-22-15,-21 1 0,21 0 0,-21 0 16,0 0-16,0-22 0,0 22 16,0 0-16,0 0 0,-21-21 15,0 20-15,0 22 0,0-21 0,-1 21 16,1 0-16,0 0 0,0 0 0,0 21 15,0 1-15,-1-1 0,1 0 16,0 0-16,21 0 0,0 0 0,0 1 16,0-1-16,0 0 0,21 0 15,0-21-15,1 0 0,20 0 0,-21 0 16,21 0-16</inkml:trace>
  <inkml:trace contextRef="#ctx0" brushRef="#br0" timeOffset="2696.23">10118 699 0,'0'0'0,"0"-22"0,0-62 15,0 63 1,-22 21 0,1 0-16,0 21 0,0 0 15,0 21-15,0-21 0,-1 22 0,1 20 16,0 1-16,0-1 0,0 1 15,0 20-15,-1-20 0,1-1 16,0 22-16,0-21 0,21-1 0,-21 22 16,0-22-16,-1 1 0,1-1 0,0 1 15,0-22-15,21 0 0,-21 1 16,21-1-16,-21 0 0,21-20 0,0 20 16,-22-21-16,22 0 0,0 0 15,22-21 1,-1 0-16,0-21 0,0 0 15,-21 0-15,0 0 0,21-22 0,-21 1 16</inkml:trace>
  <inkml:trace contextRef="#ctx0" brushRef="#br0" timeOffset="2864.13">9461 1609 0,'-42'0'15,"21"0"-15,21 21 16,21-21-16,0 0 15,0 0-15,22 0 0,-22 0 16,21 0-16,1 0 0,20 0 0,1 0 16,-22-21-16,21 21 0,1-21 0,-22-1 15,22 1-15,-1 0 0</inkml:trace>
  <inkml:trace contextRef="#ctx0" brushRef="#br0" timeOffset="3572.74">10647 1228 0,'0'0'0,"0"-21"15,0-1-15,-21 22 16,-1-21-16,1 21 0,-21 0 0,21 0 16,0 0-16,-1 0 0,1 0 0,-21 0 15,21 21-15,0 1 0,-1-1 16,1 0-16,0 21 0,0-21 0,0 22 16,21-1-16,-21-21 0,21 22 0,-22-1 15,22 0-15,0 1 0,0-1 16,0 0-16,0-21 0,0 22 15,0-22-15,22 0 0,-1 0 0,0 0 0,21 1 16,-21-22-16,22 0 0,-22 0 16,21 0-16,1 0 0,20-22 15,-21 1-15,1 0 0,-1 0 0,0 0 16,1-22-16,-1 1 0,0 0 0,1-1 16,-22 1-16,0-21 0,0 20 0,0-20 15,1-1-15,-1-20 0,-21 20 16,0-21-16,0 1 0,0-1 0,0 22 15,0-1-15,0 1 0,0-1 0,0 22 16,0-1-16,0 1 0,0 21 16,0 0-16,-21 21 0,21 21 15,-22 0-15,22 21 16,0 1-16,0-1 0,0 22 16,0 20-16,0-20 0,0 20 0,-21-20 15,21 21-15,0-22 0,-21 1 0,21-1 16,0 1-16,0-1 0,0-21 15,0 22-15,0-22 0,0 1 0,0-22 16,0 21-16,0-21 0,0 0 0,0 1 16,0-44 15,0 1-31,0-21 0,0 21 16,21-22-16,0 22 0,1-21 0,-1 0 15,0-1-15,0 1 0,0 0 16,22 20-16,-22-20 0,21 21 15,-21 0-15,0 0 0,1 21 0,20 0 16,-21 0-16,-21 21 0,21 0 0,0 0 16,-21 0-16,22 22 0,-22-1 15,0-21-15,0 21 0,0 1 0,0-1 16,0 0-16,0 1 0,-22-22 0,22 21 16,-21 1-16,21-22 0,-21 0 15,21 0-15,0 0 0,0 0 0,0 1 16,21-22-1,22 0-15,-22-22 0,21 1 0,0 0 16</inkml:trace>
  <inkml:trace contextRef="#ctx0" brushRef="#br0" timeOffset="3924.39">12933 826 0,'0'0'0,"0"-64"0,0 22 0,0-1 0,0 1 16,0 0-16,0-1 0,0 22 15,0 0-15,-21 21 0,-1 0 16,-20 0-16,21 21 0,-21 0 0,20 22 16,-20-22-16,0 42 0,-22-20 15,22 20-15,0 22 0,-22-22 0,22 1 16,-1 21-16,1-22 0,0 1 15,21-1-15,-1 1 0,1-1 0,0 1 16,21-1-16,0-21 0,0 22 0,0-22 16,0 1-16,21-1 0,0-21 15,1 21-15,20-20 0,0-1 0,-21 0 16,22 0-16,20-21 0,-20 0 0,-1 0 16,21 0-16,1 0 0,-22-21 15,22 0-15,-1 0 0,1-1 16,-22 1-16,22-21 0,-22 21 0</inkml:trace>
  <inkml:trace contextRef="#ctx0" brushRef="#br0" timeOffset="4832.06">13271 1461 0,'22'-43'0,"-44"86"0,44-128 0,-1 43 16,-21-1-16,0 22 0,0-21 15,0 21-15,-21-1 0,-1 22 0,1 0 16,0 0-16,0 0 0,0 22 0,-22-1 16,22 0-16,-21 0 0,0 0 15,20 22-15,-20-1 0,21-21 0,0 21 16,0 1-16,-1-1 0,1 0 0,0-20 15,21 20-15,0 0 0,0-21 16,0 1-16,0 20 0,0-21 16,21 0-16,0-21 0,1 0 15,20 0-15,-21 0 0,0 0 0,22-21 16,-22 0-16,21 0 0,-21 0 0,22-22 16,-22 22-16,0-21 0,21-1 15,-21 1-15,1 0 0,-1-1 0,0 22 16,-21-21-16,0 21 0,21-22 0,-21 22 15,0 42 1,0 1 0,-21-1-16,0 0 0,21 21 0,0-21 15,0 22-15,-21-22 0,21 0 16,0 21-16,0-20 0,0-1 0,0 21 16,0-21-16,21-21 0,0 21 15,0 1-15,0-22 0,0 0 0,1 0 16,-1 0-16,21 0 0,-21 0 0,22 0 15,-22-22-15,21 1 0,-21 0 0,22 0 16,-1 0-16,-21-22 0,21 22 16,-20-21-16,20 21 0,-21-22 0,0 1 15,22 21-15,-22 0 0,0 0 0,-21-1 16,0 1-16,0 42 16,0 1-1,0-1-15,0 0 0,0 0 0,0 21 16,0-20-16,0-1 0,0 0 15,0 0-15,21 0 0,-21 0 0,21 1 16,-21-1-16,0 0 0,0 0 16,0 0-16,0 0 15,-21-21 1,0 0-16,0 0 16,0-21-16,-1 21 15,22-21-15,-21 21 0,0 0 0,21 21 31,21 0-15,0-21-16,1 22 0,-1-22 16,21 0-16,-21 0 0,22 0 15,-22 0-15,21 0 0,0 0 0,1 0 16,-1 0-16,0 0 0,1-22 0,-22 22 16,21-21-16,1 0 0,-1 0 15,-21 0-15,21 0 0,-20-1 0,20-20 16,-21 21-16,0 0 0,0-22 0,1 1 15,-1 21-15,-21 0 0,21 0 16,-21-1-16,0 1 0,-21 21 16,0 21-16,-22 1 15,22-1-15,0 0 0,0 21 0,0-21 0,-1 22 16,22-22-16,-21 21 16,21-21-16,0 22 0,0-22 0,0 0 15,21 0-15,1 0 0,-1 1 0,21-22 16,-21 0-16,22 21 0,-22-21 0,21 0 15,0 0-15,-20 0 0,20 0 0,-21 0 16,0-21-16,22 21 0</inkml:trace>
  <inkml:trace contextRef="#ctx0" brushRef="#br0" timeOffset="5668.27">5059 3344 0,'0'0'0,"0"-21"0,-43-21 16,43 21-16,0 0 15,-21-1-15,21 1 16,0 0-16,0 0 0,0 0 15,21 21 1,1 21 0,-1 21-16,0 1 0,0-1 0,0 21 15,0 1-15,1-1 0,-22 1 0,0-1 16,0 1-16,0 21 0,0-22 16,-22 1-16,1-1 0,-21 1 15,21-1-15,-22 1 0,1-22 0,0 0 16,-1 1-16,1-22 0,0 0 0,-22 0 15,22 0-15,0-21 0,-1 0 16,1 0-16,0 0 0,20-21 0,-20 0 16,21 0-16,0-22 0,0 1 0,-1 0 15,22-1-15,0 1 0,0 0 16,0-1-16,0 22 0,22 0 0,-1 0 16,0 0-16,21 0 0,-21 21 15,22 0-15,-1 0 0,-21 21 0,22 0 16,-1-21-16,0 21 0,1 21 0,-1-20 15,0-1-15,1 0 0,-22 21 16,21-21-16,-21 22 0,0-22 16,1 0-16,-1 21 0,0-20 0,-21-1 15,0 0-15,0 0 0,21 0 0,-21 0 16,0 1-16,21-22 16,-21-22-1,21 1 1,1 0-16</inkml:trace>
  <inkml:trace contextRef="#ctx0" brushRef="#br0" timeOffset="5829.18">5694 3937 0,'0'0'0,"21"-21"16,-21 0-1,21 21 16,0 0-31,0 0 0,1 0 0,-1 0 16,0-21-16,0 21 0</inkml:trace>
  <inkml:trace contextRef="#ctx0" brushRef="#br0" timeOffset="7596.71">7302 3471 0,'0'0'0,"-21"22"16,21-1-1,-21 0-15,0 0 0,21 21 16,-21 1-16,21-1 0,0 0 0,0 1 16,0-1-16,-21 22 0,21-22 0,0 0 15,0 1-15,0-1 0,0 0 16,0-21-16,0 1 0,0-1 0,0 0 15,0 0-15,21-21 0,0 0 16,0 0-16,-21-21 0,21 21 0,0-21 16,-21-22-16,22 22 15,-1 0-15,0-21 0,0-1 0,0 22 16,-21-21-16,21 21 0,-21-22 0,22 22 16,-22 0-16,0 0 0,21 21 0,0 0 31,-21 21-31,0 0 0,0 0 15,0 1-15,0-1 0,0 0 0,0 0 16,0 21-16,0-20 0,0 20 16,0-21-16,21 0 0,0 0 0,-21 1 15,21-1-15,1 0 0,-1-21 0,0 0 16,0 0-16,21 0 0,-20 0 16,20 0-16,0 0 0,1 0 15,-22-21-15,21 0 0,0-1 0,1 1 16,-1 0-16,0-21 0,1-1 0,-22 22 15,21-21-15,-21 0 0,1-1 0,20 1 16,-21 0-16,-21-1 0,21 1 16,-21 0-16,21-1 0,-21 22 0,0 0 15,0 0-15,0 42 16,0 0-16,-21 0 16,0 0-16,21 22 0,-21-1 15,0-21-15,0 22 0,-1-1 0,22 0 16,-21 1-16,21-1 0,-21-21 15,21 21-15,0 1 0,0-22 0,0 21 16,0-21-16,21 1 0,0-1 16,1-21-16,20 0 0,0 0 0,1 0 15,-1 0-15,0 0 0,22-21 0,-1-1 16,1-20-16,-22 21 0,22-21 0,-22-1 16,21 1-16,-20 0 0,-1-1 15,0-20-15,1-1 0,-22 22 0,0-43 16,0 22-16,0-1 0,1 1 0,-22-1 15,0 1-15,0 20 0,0 1 16,0 0-16,0 21 0,-22-1 16,1 22-16,0 0 0,0 22 15,0-1-15,0 21 0,-1 0 0,1 1 16,0 20-16,0-20 0,21 20 16,-21 1-16,0-1 0,21 1 0,-22-1 15,22-21-15,0 22 0,-21-22 0,21 1 16,-21-1-16,21 0 0,0-21 0,0 22 15,0-22-15,0 0 0,21-21 32,0 0-32,1-21 0,-1 0 15,0 0-15,0-22 0,0 22 16,0-21-16,22 21 0,-22-22 0,0 22 16,0 0-16,0 0 0,1 0 15,-1-1-15,0 22 16,0 0-16,-21 22 15,0-1-15,0 0 0,0 0 0,0 0 16,0 0-16,0 1 0,0-1 16,0 0-16,21 0 0,-21 0 0,21 0 15,1 1-15,-1-1 0,21-21 16,-21 0-16,0 0 0,22 0 0,-22 0 16,0 0-16,21 0 0,-20 0 15,20-21-15,-21-1 0,0 22 0,22-21 16,-22 0-16,0 0 0,0 0 15,21-22-15,-20 22 0,-1 0 0,-21 0 16,21 0-16,0 0 0,-21-1 0,0 44 47,0-1-47,-21 0 0,21 0 16,-21 21-16,21-20 0,0-1 0,0 0 15,0 0-15,0 0 0,0 0 16,0 1-16,0-1 0,0 0 0,0 0 15,21-21-15,0 21 0,0-21 0,0 0 16,1 0-16,20 0 0,0 0 16,-21 0-16,22 0 0,-1-21 0,0 0 15,1 0-15,-1 0 0,-21-1 16,22 1-16,-1-21 0,-21 21 0,21-22 16,-20 1-16,-1 0 0,21-22 0,-21 22 15,0-22-15,1 1 0,-1-1 0,0-20 16,0 20-16,0 1 0,0-1 15,-21 1-15,0 20 0,0-20 0,0 42 16,0-22-16,0 22 0,0 0 0,0 0 16,0 42-1,0 0-15,0 22 0,-21-1 16,21 0-16,-21 1 0,21 20 16,0 1-16,0 20 0,-21-20 0,21-1 15,0 1-15,0-1 0,0 1 0,0-22 16,0 22-16,0-22 0,0 0 15,0 1-15,0-22 0,0 21 0,0-21 16,0 0-16,0 1 0,21-1 0,0-21 16,22 0-16,-22 0 0,21 0 0,-21 0 15,22 0-15,-1 0 0,-21-21 0,21-1 16,1 1-16,-1 0 0,-21 0 16,22 0-16,-22-22 0,0 22 0,21-21 15,-21 21-15,1-22 0,-22 22 16,0-21-16,0 21 0,0 0 0,-22 21 15,1 0 1,0 21-16,0 0 0,0 0 16,0 0-16,-1 0 0,1 1 0,21 20 15,0-21-15,0 0 0,0 0 0,0 1 16,0-1-16,0 0 0,0 0 0,21 0 16,1-21-16,20 0 15,-21 0-15,0 0 0,0 0 0,22 0 16,-22 0-16,21 0 0,-21-21 0,22 0 15,-22 21-15,0-21 0,0 0 16,0-1-16,1 1 0,-1 0 0,-21 0 0,0 0 16,0 0-16,0-1 0</inkml:trace>
  <inkml:trace contextRef="#ctx0" brushRef="#br0" timeOffset="7780.6">9758 3112 0,'0'0'16,"-64"0"-16,-42 0 15,85 0-15,0 0 0,0 0 0,0 0 16,21 21 0,-21-21-16,-1 21 0,1-21 15,0 21-15,0 0 0</inkml:trace>
  <inkml:trace contextRef="#ctx0" brushRef="#br0" timeOffset="8544.29">4720 5461 0,'0'0'0,"-21"0"16,21-21-16,0 0 15,0 0 1,21 21-16,0 0 0,0 0 0,1 0 15,20 0-15,0 0 0,1 0 0,-1 21 16,-21 0-16,21 21 0,-20-21 16,20 22-16,-42-22 0,0 21 0,0 1 15,0-1-15,0 0 0,-21 1 0,-22-1 16,1-21-16,0 21 0,-1 1 16,1-22-16,0 0 0,-1 0 15,1 0-15,0 1 0,21-22 0,-1 0 16,1 0-16,0 0 0,21-22 15,0 1-15,0 0 16,21 21-16,0-21 0,22 21 0,-22 0 16,21 0-16,1 0 0,-1 0 0,0 0 15,1 0-15,-1 0 0,0 21 16,22 0-16,-22 0 0,0 1 0,-20-1 16,-1 0-16,21 21 0,-42-21 0,0 1 15,0-1-15,0 21 16,-42-21-16,21 0 0,-22 22 0,1-22 15,0 0-15,-1 0 0,-20 0 0,-1 1 16,22-1-16,-22-21 0,22 0 0,0 0 16,-1 0-16,22 0 0,-21 0 15,21 0-15,0-21 0,-1 21 0,22-22 16,0 1-16,0 0 0,0 0 16,0 0-16,22 21 0,-1-21 15,0-1-15,0 22 0,0-21 0,22 0 16,-1 0-16</inkml:trace>
  <inkml:trace contextRef="#ctx0" brushRef="#br0" timeOffset="8705.2">5588 6033 0,'0'0'0,"21"0"0,0 0 15,0 0 16,1 0-15,-1 0-16</inkml:trace>
  <inkml:trace contextRef="#ctx0" brushRef="#br0" timeOffset="9336.62">7620 6054 0,'0'-21'0,"0"-1"0,-21 1 16,0 0-16,-1 0 0,1 0 16,0-22-16,0 22 0,0 0 0,0 0 15,-22 0-15,22 0 16,-21-1-16,21 22 0,-1 0 0,-20 0 15,21 0-15,0 0 0,0 22 0,-1-1 16,1 21-16,0-21 0,0 22 0,0-1 16,0-21-16,21 21 0,-22 1 15,22-1-15,-21 0 0,0 1 0,21-1 16,0 0-16,0-20 0,0 20 0,0 0 16,0-21-16,21 1 0,0-1 0,1 0 15,-1 0-15,0-21 0,0 0 16,21 0-16,-20 0 0,20 0 0,-21-21 15,21 0-15,1 0 0,-22-1 16,21 1-16,1-21 0,-1 21 0,0-22 0,-21 1 16,22 0-16,-1-1 15,-21-20-15,22 21 0,-22-22 0,21 1 16,-21-1-16,0 1 0,1-22 0,-1 21 16,0 1-16,0 21 0,-21-22 0,0 22 15,21-1-15,-21 22 0,0 0 16,0 0-16,-21 21 15,0 21-15,21 0 0,-21 0 0,0 22 16,-1-1-16,22 22 0,0-1 0,-21-21 16,21 22-16,-21-1 0,21 1 15,0-1-15,-21 1 0,21-22 16,0 22-16,0-22 0,0 0 0,0 1 0,0-1 16,0-21-16,0 22 0,0-22 15,21 0-15,0 0 0,0 0 16,1-21-16,20 0 0,-21 0 15,21 0-15,-20 0 0,20-21 0,0 0 16,-21 0-16,22 0 0,-1-1 0,0 1 16</inkml:trace>
  <inkml:trace contextRef="#ctx0" brushRef="#br0" timeOffset="9682.6">8403 5927 0,'0'0'0,"-21"21"31,0 0-31,21 0 15,-21 0-15,-1 1 0,22-1 0,-21 0 16,0 0-16,21 21 0,0-20 0,0-1 16,-21 0-16,21 0 0,0 21 0,0-20 15,0-1-15,0 0 0,21 0 16,0-21-16,0 0 16,22 0-16,-22 0 0,21 0 0,-21 0 15,22-21-15,-1 0 0,0 0 0,-20-1 16,20 1-16,-21 0 0,21 0 0,-20-21 15,-1 20-15,0-20 0,0 0 16,-21 21-16,0-22 0,0 1 16,0 21-16,0 0 0,-21-1 0,0 1 15,0 21-15,-1 0 0,1 0 0,0 0 16,-21 0-16,21 21 0,-1-21 0,1 22 16,0-1-16,0 0 0,21 0 0,0 0 15,0 0-15,0 1 0,0-1 16,21 0-16,0-21 0,0 21 15</inkml:trace>
  <inkml:trace contextRef="#ctx0" brushRef="#br0" timeOffset="11485.98">9461 5757 0,'0'0'0,"22"-21"0,-22-21 15,0 21-15,0 0 16,0 42-1,-22 0-15,22 0 0,-21 0 0,0 22 16,0-1-16,21-21 0,-21 21 0,21-20 16,0 20-16,-21 0 0,-1-21 15,22 1-15,-21 20 0,21-21 0,-21 0 16,21 0-16,0 1 0,0-1 16,21-21-1,0 0-15,1 0 16,-1-21-16,0 21 0,0-22 15,21 1-15,-20 0 0,-1 0 16,0 0-16,21-22 0,-21 22 0,1 0 16,-1 0-16,0 0 0,0 21 0,0-21 15,-21 42 1,-21 0 0,21 0-16,0 0 15,0 0-15,-21 1 0,21-1 0,0 0 16,0 0-16,0 0 0,0 0 15,0 1-15,21-22 0,0 21 0,0-21 16,1 0-16,-1 0 0,0 0 16,21 0-16,-21 0 0,22 0 0,-1 0 15,-21-21-15,22 21 0,-1-22 16,0 22-16,1-21 0,-22 0 0,0 0 16,21 0-16,-21-22 0,1 22 0,-1-21 15,-21 0-15,0-1 0,0 1 0,0 0 16,0-1-16,0 1 0,0 0 15,0 20-15,-21-20 0,-1 42 0,-20-21 16,21 21-16,0 0 0,0 0 0,-1 21 16,1-21-16,21 21 0,0 0 0,0 1 15,0-1-15,21 0 0,1-21 0,-1 21 16,0 0-16,0-21 16,21 0-16,-20 0 0,20 0 0,-21 0 15,21 0-15,1 0 0,-1-21 0,-21 21 16,22-21-16,-1 0 0,0 0 0,1-1 15,-22-20-15,21 21 0,0-21 16,1-1-16,-1 1 0,0 0 0,-20-1 16,20-20-16,-21-1 0,21 22 15,-20-22-15,-22 22 0,0-21 0,0 20 0,0 1 16,0 21-16,0 0 0,0-1 16,-22 22-16,1 0 0,0 0 15,-21 22-15,21-1 0,-1 0 0,1 21 0,0 1 16,0-1-16,0 21 0,0-20 15,21 20-15,-22 1 0,1-22 0,21 22 16,-21-1-16,21 1 0,0-22 16,-21 21-16,21 1 0,-21-22 0,21 1 15,-21-1-15,21 0 0,0 1 0,-22-1 16,22-21-16,-21 0 0,21 0 0,0 1 16,0-1-16,0 0 15,0-42 1,0 0-1,0-1-15,0 1 0,21 0 0,1 0 16,-1-21-16,0 20 0,-21-20 16,21 0-16,0 21 0,0-22 15,22 22-15,-22 0 0,-21 0 0,21 21 16,0 0-16,-21 21 16,0 0-16,0 0 15,0 0-15,0 1 0,0-1 0,0 0 16,21 21-16,-21-21 0,0 1 15,22-1-15,-1-21 0,0 21 0,-21 0 16,21-21-16,0 0 0,0 21 0,1-21 16,20 0-16,-21 0 0,0 0 0,22 0 15,-22 0-15,21 0 0,-21-21 16,0 21-16,1-21 0,-1 0 0,21 0 16,-42-1-16,21 1 0,0 0 15,1-21-15,-1 21 0,-21-1 0,0-20 16,21 21-16,0 0 0,-21 0 15,0 42 1,0 0 0,-21 0-16,0 0 0,21 0 0,0 1 15,0-1-15,-21 0 0,21 0 0,0 21 16,0-20-16,0-1 0,0 0 16,0 0-16,0 0 0,21 0 15,0-21-15,0 0 16,0 0-16,0 0 0,1 0 0,-1 0 15,0 0-15,21-21 0,-21 0 16,1 0-16,-1 0 0,21 0 0,-21-1 16,0-20-16,22 0 0,-22-1 0,0 1 15,21-21-15,-20 20 0,20-20 16,-21-1-16,0-20 0,22 20 0,-22 1 16,21-22-16,-21 21 0,0 1 0,-21-1 15,0 1-15,22 21 0,-22-1 0,0 1 16,0 21-16,0 0 0,-22 21 31,1 0-31,0 21 0,0 0 0,21 21 16,-21 1-16,0-1 0,-1 0 0,1 22 15,0-1-15,0-20 0,0 20 16,0 1-16,21-1 0,0 1 0,-22-1 16,1 1-16,21-22 0,-21 21 0,21-20 15,0 20-15,0-20 0,0-1 0,0-21 16,0 21-16,0-20 0,21-1 0,0 0 15,1 0-15,-1 0 0,0-21 16,21 0-16,-21 0 0,22 0 0,-22 0 16,21 0-16,1 0 0,-1-21 0,-21 21 15,21-21-15,1 0 0,-22 0 0,21-22 16,-21 22-16,1-21 0,-1 21 16,0-22-16,0 22 0,-21-21 15,21 21-15,-21-1 0,0 1 0,0 0 16,0 0-16,-21 21 0,0 0 15,0 0-15,-22 21 0,22 0 0,0 0 16,0 1-16,0 20 0,21-21 0,-21 0 16,21 22-16,-22-22 0,22 0 15,0 0-15,0 0 0,0 0 0,0 1 16,0-1-16,0 0 0,22 0 0,-1 0 16,0-21-16,0 0 0,0 0 15,0 0-15,1 0 0,-1 0 0,0 0 16,0 0-16,0 0 15,0-21-15,1 21 0,-1-21 0,0 21 16,0-21-16,0 21 0,0-21 0,-21-1 16,22 22-16,-22-21 0,21 0 0,-21 0 15,0 0-15</inkml:trace>
  <inkml:trace contextRef="#ctx0" brushRef="#br0" timeOffset="11729.84">11324 5292 0,'0'0'0,"-42"0"0,-64 0 16,85 0-16,0 0 15,42 0 16,0 0-31,-21 21 16,21-21-16,0 0 16</inkml:trace>
  <inkml:trace contextRef="#ctx0" brushRef="#br0" timeOffset="12549.88">5059 8192 0,'0'0'0,"0"-22"0,0-62 16,0 63-16,-21-22 0,21 22 15,0 0-15,0 0 0,-22 0 16,1 21 0,21 21-16,-21 21 0,21 0 0,-21 1 15,21 20-15,0 1 0,0 20 16,0-20-16,-21 21 0,21-1 15,-21 1-15,-1-22 0,22 22 0,-21 0 16,0-1-16,0-20 0,0 21 0,0-22 16,-1 1-16,1-1 0,0-21 15,0 22-15,0-22 0,0 1 0,21-22 16,-22 21-16,22-21 0,-21 0 0,21-42 31,0 0-31,0 0 0,0 0 16,0-22-16,-21 22 0</inkml:trace>
  <inkml:trace contextRef="#ctx0" brushRef="#br0" timeOffset="13112.56">4339 8488 0,'0'0'0,"-21"-42"0,-21-85 16,42 84-1,0-20-15,0 20 0,0 1 0,21 0 16,0-1-16,0 1 0,21 0 0,1 21 15,20-1-15,-20-20 0,20 42 16,1-21-16,-1 21 0,1 0 0,-1 0 16,1 42-16,20-21 0,-41 22 0,20 20 15,1 1-15,-1-1 0,-21 1 16,22 20-16,-22-20 0,-21 21 16,22-22-16,-22 1 0,0 20 0,0-20 15,-21-1-15,21 1 0,-21-1 0,0-20 16,0 20-16,0-21 0,0 1 15,-21-22-15,0 21 0,21-21 0,-21-21 16,0 22-16,0-22 0,-1 0 16,22-22-16,-21 1 15,21 0-15,-21 0 0,21-21 0,0-1 16,0-20-16,0 20 0,21-20 0,0-22 16,1 22-16,20-22 0,0 22 15,-21-22-15,22 0 0,20 1 16,-20-1-16,-1 0 0,0 22 0,22 20 15,-22 1-15,0 0 0,22 21 0,-22-1 16,1 22-16,-1 0 0,0 22 16,1 20-16,-22 0 0,21 22 0,-21-1 15,0 1-15,1-1 0,-22 1 0,0 20 16,0-20-16,0 21 0,0-1 16,0-20-16,-22 20 0,1 1 0,0-21 15,0 20-15,-21-20 0,20-1 0,1 1 16,0-22-16,0 0 0,0 22 0,0-43 15,-1 21-15,22-20 16,0 20-16,0-21 0,22-42 16,-1 0-1,0 0-15,21-1 0,-21-20 0</inkml:trace>
  <inkml:trace contextRef="#ctx0" brushRef="#br0" timeOffset="13520.33">6794 8784 0,'0'0'16,"0"-21"-16,-21 21 16,0 0-16,0 0 0,0 21 0,-22 0 15,22 1-15,0 20 16,-21 0-16,21-21 0,-1 22 0,1-1 16,0 0-16,0 1 0,21-1 0,-21 0 15,21-20-15,0 20 0,0-21 0,0 21 16,21-20-16,0-1 0,0 0 15,0-21-15,1 21 0,20-21 0,0 0 16,-21 0-16,22 0 0,-1 0 0,0 0 16,22-21-16,-22 0 0,1 0 0,-1-1 15,-21 1-15,21-21 0,-20 21 16,-1-22-16,0 1 0,0 0 0,-21-22 16,0 22-16,0-22 0,0 22 0,-21-21 15,0 20-15,0 1 0,-1 21 16,-20 0-16,21-1 0,-21 22 15,20 0-15,-20 0 0,21 22 0,-21-1 16,20 0-16,1 0 0,-21 0 0,21 22 16,0-22-16,21 21 0,0-21 0,0 22 15,0-22-15,0 0 0,0 0 16,21 0-16,21 0 0,-21 1 0,22-22 16,-1 0-16,0 0 0,1 0 0</inkml:trace>
  <inkml:trace contextRef="#ctx0" brushRef="#br0" timeOffset="14377.01">7916 8678 0,'0'0'0,"0"-84"16,0 63-16,0-1 0,0 1 0,-21 21 16,0 0-16,0 0 0,0 0 15,-1 0-15,1 21 0,0 1 0,-21-1 16,21 0-16,-1 21 0,1 1 0,0-1 15,21 0-15,-21 22 0,0-22 0,0 0 16,21 22-16,0-22 0,0 1 16,0-1-16,0 0 0,0 1 0,0-22 15,0 0-15,0 21 0,21-21 16,0 1-16,0-22 0,21 21 0,-20-21 16,20 0-16,0 0 0,1 0 0,-1 0 15,21 0-15,-20-21 0,-1-1 16,0 1-16,22 0 0,-22 0 0,1-21 15,-22 20-15,21-20 0,0-21 0,-20 20 16,20-20-16,-21-1 0,0 1 0,0-22 16,22 22-16,-22-22 0,0 0 15,0 1-15,-21 20 0,21-21 0,1 1 16,-22 20-16,0 1 0,0-1 0,0 22 16,0 21-16,0 0 0,0-1 15,0 44 1,0 20-16,0 0 0,-22 1 0,22 20 15,-21 1-15,0-1 0,21 1 0,0-1 16,0 1-16,-21-1 0,21 1 16,0-1-16,-21 1 0,21-1 0,-21 1 15,21-22-15,0 0 0,-22 22 0,22-43 16,-21 21-16,21-21 0,-21 22 0,21-22 16,0 0-16,-21 0 15,0-21-15,21-21 16,0 0-1,0 0-15,0 0 0,0-22 0,21 1 16,0 21-16,0-22 16,0 1-16,22 0 0,-22-1 0,21 22 15,1-21-15,-1 21 0,0 0 0,1-1 16,-1 1-16,0 21 0,-21 0 0,22 0 16,-1 0-16,-21 0 0,0 0 0,22 0 15,-43 21-15,0 1 0,21-22 16,-21 21-16,0 0 0,0 0 0,-21 0 15,0-21-15,-1 21 0,1 1 0,-21-22 16,21 21-16,-22 0 0,1-21 0,21 21 16,-21 0-16,-1-21 0,22 21 15,0 1-15,0-22 0,0 21 0,-1 0 16,22 0-16,0 0 16,0 0-16,0 1 0,22-22 15,-1 21-15,0 0 0,21 0 16,-21 0-16,1 0 0,20 1 0,-21-22 15,21 21-15,-20 0 0,20 0 0,-21-21 16,21 21-16,-20-21 0,20 21 0,-21-21 16,0 0-16,0 0 0,1 0 0,-1 0 15,0 0-15,0 0 0,0 0 16,0-21-16,1 0 0</inkml:trace>
  <inkml:trace contextRef="#ctx0" brushRef="#br0" timeOffset="15460.39">10160 8213 0,'0'0'0,"0"-43"0,0-105 15,0 106-15,-21 0 16,0 20-16,-22-20 0,22 0 15,-21-1-15,-1 1 0,-20 0 16,21-1-16,-1 22 0,-20-21 0,-1 0 0,22-1 16,-22 1-16,1 0 0,21-1 15,-22-20-15,1 20 0,-1 1 16,-21 0-16,22-1 0,-22 22 0,1-21 16,-1 21-16,21-22 0,-20 22 0,-1 0 15,-21 0-15,22 0 0,-22 0 16,21-1-16,-21 1 0,0 0 0,1 0 15,-22 21-15,42-21 0,-42 21 0,21 0 16,0-21-16,-21 21 0,0 0 16,0 0-16,-21 0 0,21 0 0,21 0 15,-21 0-15,21 0 0,-21 0 0,22 0 16,-1 0-16,-21 0 16,21 0-16,-21 21 0,21-21 0,0 21 15,0-21-15,1 21 0,-1-21 0,0 21 16,0 0-16,0 1 0,0-1 15,1-21-15,-1 21 0,21 0 0,-21 0 16,22 22-16,-22-22 0,21 0 16,0 21-16,-20-21 0,20 22 0,0-1 15,-21 0-15,22 1 0,20-1 0,-20 0 16,20 22-16,1-22 0,-1 22 16,22-1-16,-22-20 0,22 20 0,0 22 15,-1-22-15,22 1 0,-21 20 16,21 1-16,-1-21 0,1 20 15,0-20-15,21 20 0,0-20 0,0 21 16,0-22-16,0 22 0,21-22 16,0 22-16,22-22 0,-22 22 0,21-21 15,1-1-15,20 1 0,-21-1 0,43 22 16,-21-22-16,20 1 0,1-1 16,0 1-16,-1-1 0,22 1 0,-21-1 15,-1 1-15,22-22 0,-21 22 0,21-22 16,-22 0-16,22 1 0,0-1 0,0 0 15,-21-21-15,20 22 0,1-22 16,-21 0-16,21 0 0,0 0 16,-22 1-16,22-1 0,0-21 0,0 0 15,0 21-15,-1-21 0,22 0 0,-21 0 16,0 21-16,21-21 0,-21 0 16,21 0-16,0 21 0,0-21 0,0 0 15,-21 0-15,21 0 0,-21 21 0,-1-21 16,1 0-16,0 0 0,0 0 0,0 0 15,0 0-15,-1-21 0,-20 0 0,21 21 16,-21-21-16,20 0 0,-20 0 16,0-1-16,-1 1 0,1 0 0,0 0 15,-1 0-15,22-22 0,-21 22 0,0-21 16,-1 21-16,-20-22 0,20 1 0,1 0 16,0 21-16,-22-43 0,22 22 15,0-1-15,-22-20 0,22 21 16,-1-22-16,1 1 0,-21-1 0,20 1 15,-20-1-15,-1 1 0,1-22 0,-1 0 16,-20 1-16,-1-1 0,0 0 0,-21 1 16,1-1-16,-1 0 0,-21 1 0,0-1 15,0 21-15,0 1 0,0-1 16,-21 22-16,21 0 0,-22-1 0,1 1 16,21 21-16,-21 0 0,0-22 15,0 22-15,0 0 0,-1 0 0,-20 21 16,21-21-16,-21 21 0,-1 0 15,1 0-15,21 0 0,-22 0 0,1 0 16,21 0-16,-21 0 0,20 0 0,1 0 16</inkml:trace>
  <inkml:trace contextRef="#ctx0" brushRef="#br0" timeOffset="16251.94">13017 8043 0,'0'0'0,"-21"-21"0,0 0 0,0 21 0,0-21 15,0 21-15,-1 0 16,1 21-16,21 0 0,-21 0 16,0 1-16,0 20 0,0 0 0,-1-21 15,1 22-15,0-1 0,0 0 16,0 1-16,0-22 0,-1 21 0,-20-21 16,21 22-16,0-22 0,21 0 0,-21 0 15,-1 0-15,44-21 31,-1-21-31,0 0 0,21 0 16,-21 0-16,22 0 0,-1-1 0,0 1 16,1-21-16,-1 0 0,22 20 0,-22-20 15,0 0-15,22-1 0,-22 1 16,0 0-16,1 21 0,-1-1 0,-21 1 16,0 21-16,-42 0 15,0 0-15,-21 21 16,-22-21-16,1 22 0,-1-1 15,1-21-15,-1 21 0,1 0 0,-1-21 16,1 21-16,-1 0 0,22-21 0,21 0 16,-22 22-16,22-22 0,21 21 15,21-21 1,1 0-16,-1 0 0,0 0 16,21 21-16,-21-21 0,22 21 0,-1-21 15,0 0-15,1 21 0,-22-21 0,21 0 16,1 0-16,-1 0 0,-21 0 0,21 0 15,-20 0-15,-1 0 0,-21-21 16,0 0 0,0 0-16,-21 0 0,-1-22 15,1 22-15,0-21 0,0-1 0,-21 1 16,20 0-16,1-1 0,0 22 0,0-21 16,0 21-16,21 0 0,-21 21 15,21 21-15,0 0 16,0 21-16,0 22 0,0-22 0,0 22 15,-22-1-15,1 1 0,0-1 0,21 1 16,-21-22-16,0 0 0,0 22 0,-1-22 16,22-21-16,0 22 0,0-22 15,0 0-15,43-42 16</inkml:trace>
  <inkml:trace contextRef="#ctx0" brushRef="#br0" timeOffset="17132.54">16785 826 0,'0'0'0,"0"-22"16,21 22-16,-21-21 16,0 0-16,21 21 0,1-21 15,-1 21-15,0-21 0,0 21 16,0-21-16,0 21 0,1 0 15,20 0-15,0 0 0,1 0 0,20 0 16,1 0-16,-22 0 0,21 21 0,-20 0 16,-1 21-16,-21 1 0,-21-1 15,0 21-15,0 22 0,-42-21 0,0 20 16,-22 1-16,1 21 0,-1 0 0,-21-1 16,22 1-16,-22 0 15,1 0-15,20 0 0,1 0 0,-1-1 16,22-20-16,-1 21 0,22-21 0,21-1 15,0-20-15,0 20 0,21-20 0,1-22 16,20 1-16,0-1 0,1 0 16,-1 1-16,0-22 0,1 0 0,20-21 15,-21 0-15,22 0 0,-22 0 0,22 0 16,-22 0-16,0 0 0,1 0 0,-1-21 16,-21 0-16,0 21 0,-21-22 15,-21 44 1,0-1-16,0 0 15,-21 0-15,20 21 0,1 1 0,0 20 16,0-20-16,21 20 0,0 22 0,0-22 16,0 1-16,0 20 0,0 1 15,0 0-15,21-1 0,0 1 0,0 21 16,1-21-16,-1 20 0,0-20 0,0 21 16,0-21-16,0 20 0,22 1 0,-22-21 15,-21 21-15,21-22 0,-21 1 0,21 0 16,-21-1-16,0-20 0,0 21 0,0-22 15,0 1-15,-21-1 0,0-21 16,0 1-16,0-1 0,-1 0 16,1-20-16,-21-22 0,21 0 0,-22 0 15,22 0-15,-21 0 0,0-22 0,20 1 16,1-21-16,0-22 0,0 22 0,21-43 16</inkml:trace>
  <inkml:trace contextRef="#ctx0" brushRef="#br0" timeOffset="17517.34">19621 2159 0,'0'0'0,"0"-21"0,0 42 31,0 0-31,0 0 0,0 1 16,-21 20-16,0 0 0,21 1 0,-21 20 15,0-21-15,0 22 0,21-1 0,-22-20 16,22-1-16,-21 22 0,21-22 16,0-21-16,0 21 0,0-20 0,0-1 15,0 21-15,0-21 0,0 0 16,21-21 0</inkml:trace>
  <inkml:trace contextRef="#ctx0" brushRef="#br0" timeOffset="18152.15">19621 2011 0,'0'0'0,"0"-42"0,0-1 16,22 22-16,-22 0 15,0 0-15,21 21 16,-21 21-16,0 0 16,0 0-16,0 22 0,0-1 0,0 0 15,0 1-15,-21-1 0,-1 21 0,22 1 16,-21-1-16,21 22 0,-21 0 16,21-1-16,-21 1 0,0 0 0,21-22 15,-21 22-15,21-22 0,-22 1 0,1-1 16,21-20-16,0-1 0,0 0 0,-21 1 15,21-22-15,0 0 0,0 0 16,-21-21-16,21-21 31,0 0-31,0 0 0,0 0 16,0-1-16,0-20 0,0 21 0,0 0 16,21-22-16,0 22 0,-21 0 0,21 0 15,1 0-15</inkml:trace>
  <inkml:trace contextRef="#ctx0" brushRef="#br0" timeOffset="18524.86">20489 1820 0,'0'0'0,"64"-63"16,-64 21-16,21 20 0,0 22 16,-21 22-1,-21-1-15,0 21 0,0 22 0,-22-22 16,22 21-16,-21 22 0,21 0 0,-22-1 16,1 22-16,0 21 0,-1 0 0,1-21 15,0 21-15,-1 0 0,1-21 16,0 21-16,-22-21 0,22-22 15,-1 22-15,22-21 0,-21 0 0,0-1 16,-1-20-16,22-1 0,-21 1 0,21-22 16,-1 22-16,1-43 0,0 21 15,21-21-15,0 0 0,0 1 0,21-22 16,0-22-16,1 22 16,20-21-16,-21-21 0,21 21 0,1-22 15</inkml:trace>
  <inkml:trace contextRef="#ctx0" brushRef="#br0" timeOffset="18857.36">20405 3154 0,'0'0'0,"21"-21"0,-21 0 16,21-1-16,-21 1 0,21 0 0,0 0 16,22 21-16,-22 0 0,0 0 0,21 0 15,1 0-15,-22 0 0,21 0 16,-21 21-16,22 0 0,-22 0 0,0 1 15,0 20-15,-21-21 0,0 21 0,0 1 16,-21-1-16,0-21 0,-22 22 0,1-1 16,0 0-16,-22 1 0,1-22 15,-1 21-15,1-21 0,20 22 0,-20-22 16,21 0-16,-1 0 0,1-21 16,21 21-16,42-21 31,21 0-31,1 0 0,-1 0 0,0 0 15,22-21-15,-22 21 0,22-21 0,-1 0 16,1 0-16,20-1 0,-20 1 0,-1 0 16,22 0-16,-22 0 0,1-22 15,-1 22-15</inkml:trace>
  <inkml:trace contextRef="#ctx0" brushRef="#br0" timeOffset="19317.09">21780 2328 0,'0'0'0,"0"-42"0,0 21 16,0 0-16,0 0 0,-21 21 15,0 21-15,0 0 0,21 0 16,0 21-16,-21 22 0,21-22 16,-21 22-16,21 20 0,-22-20 0,22-1 15,-21 22-15,21-21 0,0-1 0,-21 1 16,21-1-16,-21 1 0,0-22 0,21 21 15,0-20-15,0-1 0,-21 0 16,21 1-16,-22-22 0,22 0 16,-21 0-16,0-21 15,21-21 1,0 0-16,0 0 0,0-22 16,21 22-16,0-21 0,1 0 0,20-1 15,-21 1-15,21 0 0,1-1 0,-1 1 16,0 0-16,-20 20 0,20 1 15,0 21-15,-21 0 0,1 0 0,-1 0 16,0 21-16,0 1 0,-21 20 0,21-21 16,-21 21-16,0 1 0,0-1 0,0-21 15,0 22-15,0-1 0,0-21 16,0 21-16,0-20 0,0 20 16,-21-21-16,21 0 0,0 0 0,0 22 15,21-43 1,0 0-1,1 0-15,-1 0 0,0 0 0</inkml:trace>
  <inkml:trace contextRef="#ctx0" brushRef="#br0" timeOffset="19928.68">22331 3514 0,'0'0'0,"0"-21"16,0-1-16,42-41 15,-42 21-15,21 20 0,0-20 0,1 0 0,-1-1 16,0 1-16,0 0 0,21-1 15,1-20-15,-1 21 0,0-1 16,1-20-16,-1 20 0,0 1 0,-20 21 16,-1-21-16,0 20 0,-42 44 15,0-1 1,-1 0-16,-20 0 0,0 0 0,-1 22 16,22-22-16,-21 0 0,21 21 0,0-21 15,21 1-15,0-1 0,0 0 0,0 21 16,0-21-16,21 1 0,21-1 15,-21 0-15,0 0 0,1 0 0,20 0 16,-21 1-16,0 20 0,0-21 0,-21 0 16,0 0-16,22 1 15,-22-1-15,0 0 0,0 0 16,0 0-16,21-21 16,0 0-16,0 0 15,0 0-15,0 0 0,1 0 16,20 0-16,-21-21 0,21 0 0,1 0 15,-1 0-15,0-1 0,1 1 0,-1-21 16,-21 0-16,22-1 0,-1 1 0,0 0 16,1-1-16,-1 1 0,-21 0 15,0-1-15,0 1 0,-21 0 0,0 20 16,0 1-16,-21 21 16,0 0-16,0 21 15,0 1-15,0-1 0,-1 0 0,1 21 16,21-21-16,-21 22 0,21-22 0,0 21 15,0 1-15,0-1 0,21-21 0,0 21 16,-21 1-16,22-1 0,-1 0 16,0-20-16,0 20 0,-21-21 0,0 0 15,0 0-15,0 1 0,0-1 0,0 0 16,-42-21-16,21 21 0,-1-21 0,1 0 16,0 0-16,0 0 0,-21 0 15,20 0-15,1 0 0,0 0 16,0 0-16,0 0 0,0 0 15</inkml:trace>
  <inkml:trace contextRef="#ctx0" brushRef="#br0" timeOffset="20100.68">22860 3831 0,'0'0'0,"-42"0"16,20 21-16,1-21 15,0 0-15,0 0 16,0 0-16,0 0 16,-1 0-16,1 0 0,0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9T13:29:10.7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3492 1164 0,'0'0'0,"0"-21"0,0 0 31,0 0-15,0 0 109,0-1-110,0 1-15,0 0 16,0 0-16,0 0 16,0 0-16,22-1 0,-22 1 0,0 0 15,0 0-15,0 0 0,0 0 0,0-1 16,0 1-16,0 0 0,0 0 15,0 0-15,0 0 16,0 42 15,0 0-31,0 21 0,0-21 0,0 43 16,0-22-16,0 22 0,-22 20 16,1-20-16,0 21 0,0-22 0,0 22 15,-22-1-15,22 1 0,-21 0 16,21-1-16,-22 1 0,22-21 0,-21-1 15,21-21-15,0 22 0,-1-22 0,1-21 16,0 22-16,0-22 16,21 0-16,-21 0 0,0-21 15,21-21 1,0 0-16,-22-21 16,22 20-16,0-20 0,0 0 0,0-1 15,0-20-15,0 21 0,0-22 16,0 22-16,0-1 0,0 1 0,22 0 15,-22 21-15,0-1 0,0 1 0,21 21 16,0 0-16,-21 21 16,21-21-16,0 43 0,0-22 0,-21 21 15,22 1-15,-1-1 0,-21 0 16,21 1-16,-21-1 0,21 0 0,0 1 16,-21-22-16,21 21 0,1-21 0,-22 22 15,21-22-15,0-21 16,0 21-16,0-21 0,22 0 0,-22 0 15,21 0-15,-21 0 0,22-21 0,-1 21 16,0-21-16,1-22 0,-1 22 16,0-21-16,1-1 0,-1 1 0,-21 0 15,0-22-15,0 1 0,1-1 0,-1 22 16,-21-22-16,21 1 0,-21-1 16,0 1-16,0-1 0,0 1 0,0-1 15,-21 1-15,0 21 0,-22-22 16,22 22-16,-21-22 0,-1 22 15,1 21-15,0 0 0,-1-1 0,1 22 0,0 0 16,-22 0-16,22 22 16,0-1-16,-1 21 0,1 0 0,0 1 15,20 20-15,-20-20 0,42 20 16,0 1-16,0-22 0,0 21 0,0-20 16,0-1-16,0 0 0,0 1 15,21-1-15,0-21 0,1 0 0,-1 1 16,0-1-16,21 0 0,-21 0 0,1-21 15,-1 0-15,0 0 0,0 0 16,0 0-16,0 0 0,1 0 0,-1 0 16,0 0-16,0-21 15,0 21-15,0-21 0,1 0 0,-1 21 16,0-22-16</inkml:trace>
  <inkml:trace contextRef="#ctx0" brushRef="#br0" timeOffset="2419.73">4000 1926 0,'0'0'16,"22"0"-16,-1 0 16,0 0-16,-21-21 0,21 0 15,0 0-15,0 0 0,-21-1 16,22 1-16,-1-21 0,0 21 15,-21-22-15,0 22 0,0-21 0,21 21 16,-21-22-16,0 22 0,0 0 16,0 0-16,0 0 0,-21 21 15,0 0-15,0 0 0,-1 21 16,1 0-16,0 0 16,21 22-16,0-22 0,-21 21 0,21-21 15,-21 22-15,21-1 0,0 0 0,0 1 16,0-22-16,0 21 0,0-21 15,21 0-15,-21 1 0,21-1 0,0 0 16,-21 0-16,21-21 0,1 0 16,-1 0-16,0 0 0,0 0 15,0 0-15,0 0 0,22-21 0,-22 0 16,0 0-16,0-1 0,22 1 0,-22-21 16,0 21-16,0-22 0,21 1 15,-20 0-15,-1 21 0,0-22 0,0 22 16,0 0-16,0 0 0,1 0 0,-1 21 15,0 0 1,-21 21-16,0 0 16,0 0-16,0 0 15,0 0-15,0 1 16,21-44 31,-21 1-47,0 0 0,0 0 15,0 0-15,0 0 0,0-1 16,0 1-16,-21 0 0,0 21 16,0 0-1,-1 0-15,1 0 16,0 21-16,21 0 0,-21 1 0,0-1 16,21 21-16,-21-21 0,21 22 0,-22-22 15,22 21-15,0-21 16,0 22-16,0-22 0,0 21 0,0-21 15,0 0-15,0 1 0,0-1 0,0 0 16,22 0-16,-1 0 0,0-21 16,21 0-16,-21 0 0,1 21 0,-1-21 15,21 0-15,-21 0 0,22 0 0,-22-21 16,21 0-16,0 0 0,-20 0 0,20 0 16,-21-1-16,0 1 0,0-21 15,1 21-15,-1-22 0,0 1 0,0 21 16,0-21-16,-21 20 0,0 1 0,0 0 15,0 0-15,0 0 0,0 0 16,0 42 15,0 0-31,0 0 0,0 0 16,0 0-16,-21 1 0,21 20 0,0-21 16,-21 0-16,21 22 0,0-22 0,0 21 15,0-21-15,0 0 0,0 1 16,0-1-16,0 0 0,0 0 0,21-21 15,0 21-15,0-21 0,1 0 0,20 0 16,-21 0-16,21 0 0,-20 0 16,20 0-16,0-21 0,-21 0 0,22 21 15,-1-42-15,0 20 0,1 1 0,-22-21 16,21 0-16,1-1 0,-22 22 16,0-21-16,0-1 0,0 22 15,-21-21-15,0 21 0,0 0 0,-21 21 31,0 21-31,0 0 16,0 0-16,-1 0 0,22 0 0,0 1 16,0 20-16,0-21 0,0 0 0,0 0 15,0 1-15,0-1 0,0 0 16,22 0-16,-1 0 0,-21 0 16,21 1-16,-21-1 0,21-21 0,-21 21 15,21-21 1,-21 21-16,-21-21 15,21-21 1,-21 21-16,21-21 0,-21 21 0,21-21 16,-21-1-16,-1 22 15,22-21-15,-21 21 0,0 0 16,21 21 0,0 1-16,0-1 15,0 0-15,0 0 0,21 0 16,0-21-16,1 21 0,20-21 15,-21 0-15,0 22 0,0-22 16,22 0-16,-22 0 0,21 0 16,-21 0-16,22 0 0,-1-22 0,-21 1 15,22 21-15,-22-21 0,0 0 0,21-21 16,-21 20-16,1 1 0,-1-21 16,0 0-16,-21 20 0,21-20 0,0 0 15,-21 21-15,0-22 0,0 22 0,21 0 16,-21 0-16,0 42 31,0 0-31,0 0 0,0 0 16,0 22-16,-21-22 0,21 0 15,0 0-15,0 22 0,0-22 16,0 0-16,0 0 0,0 0 0,0 0 16,21 1-16,1-22 0,-22 21 0,21-21 15,0 0-15,0 0 0,0 0 16,0 0-16,1 0 0,-1 0 0,21 0 15,-21 0-15,0-21 0,22-1 0,-22 22 16,0-21-16,0-21 0,0 21 0,1 0 16,-1-22-16,0 22 0,0-21 15,-21 21-15,0-1 0,21 1 0,-21 0 16,21 21-16,-21-21 0,0 42 31,0 0-31,0 0 16,0 1-16,-21 20 0,21-21 15,-21 0-15,21 0 0,0 1 16,0-1-16,0 0 0,0 0 0,0 0 16,0 0-16,0 1 0,21-1 15,0-21-15,1 0 0,-1 0 16,0 0-16,0 0 0,0 0 16,0 0-16,1 0 0,-1-21 0,0-1 15,0 1-15,0 0 0,0 0 0,-21 0 16,22-22-16,-22 22 15,0-21-15,0 21 0,0-22 0,0 22 16,-22-21-16,1 21 0,0 21 0,0-21 16,0 21-16,-22-22 0,22 22 0,0 0 15,0 0-15,0 0 0,0 0 16,-1 22-16,22-1 16,22-21-16,-1 0 15,0 0-15,21 0 0,-21 0 16,22 0-16,-1-21 0,-21 21 0,22-22 15,-22 22-15,21 0 0,-21-21 0,22 21 16,-22 0-16,0-21 0,0 21 16,21 0-16,-20 0 0,-1 0 15,0 0-15,0 0 0,-21 21 16,0 0 0,21 1-16,-21-1 0,0 21 0,0-21 15,0 0-15,0 1 0,0 20 0,0-21 16,0 0-16,0 0 0,0 22 0,0-22 15,0 0-15,0 0 0,0 0 16,0 1-16,0-1 16,0-42 15,0-1-31,0 1 16,0-21-16,0 21 15,21-22-15,-21 22 0,22-21 0,-1 0 16,0-1-16,0 1 0,0 21 15,0 0-15,1-1 0,-1 1 0,0 0 16,0 0-16,0 21 0,0 0 0,1 0 16,-1 0-16,0 0 0,-21 21 15,21 0-15,-21 0 0,0 22 16,0-22-16,0 0 0,0 21 0,0 1 16,0-22-16,0 21 0,0-21 0,0 1 15,0-1-15,0 0 0,0 0 16,21 0-16,0 0 0,1-21 0,-1 0 15,0 0-15,0 0 0,0 0 16,0 0-16,22 0 0,-22 0 0,0-21 16,0 0-16,22 21 0,-22-21 15,0 0-15,-21-22 0,21 22 0,0 0 16,-21 0-16,21-21 0,-21 20 0,0 1 16,0 0-16,0-21 0,0 21 0,0-1 15,-21 1-15,0 0 0,0 0 16,0 0-16</inkml:trace>
  <inkml:trace contextRef="#ctx0" brushRef="#br0" timeOffset="2619.62">7070 1164 0,'-22'0'16,"44"0"-16,-65 0 0,22 0 0,0 0 15,0 0-15,42 0 32,0 0-17,-21-21-15,-42 21 16</inkml:trace>
  <inkml:trace contextRef="#ctx0" brushRef="#br0" timeOffset="2807.51">5419 1355 0,'-43'21'0,"86"-42"0,-107 42 0,22-21 16,21 0-16,-1 0 16,44 0 15,-1 0-31,0 0 15</inkml:trace>
  <inkml:trace contextRef="#ctx0" brushRef="#br0" timeOffset="3966.71">9334 1926 0,'0'0'0,"0"21"0,0 1 16,-21-22-16,0 21 15,0-21-15,21-21 32,0-1-32,21 1 0,0-21 15,22 21-15,-22-22 0,21-20 16,0 21-16,1-22 0,20 1 0,1-1 16,-1-21-16,22 22 0,-22-22 0,1 22 15,-1-22-15,1 22 0,-43-1 16,21 1-16,-20 20 0,-22 1 15,0 21-15,0 0 0,-22-1 0,-20 22 16,0 0-16,-1 22 0,-20-1 16,21 0-16,-22 0 0,1 21 0,20 1 15,1 20-15,0-20 0,20-1 0,1 21 16,21-20-16,0-1 0,0 0 16,0 1-16,21-1 0,22 0 0,-22 1 15,21-1-15,-21 0 0,22-20 0,-1 20 16,0 0-16,-20-21 0,20 22 15,-21-22-15,0 0 0,-21 0 0,0 0 16,0 1-16,0-1 0,0 0 0,-21 0 16,-21-21-16,21 0 15,-22 0-15,1 0 0,0 0 0,-1 0 16,1 0-16,0-21 0,20 0 0,-20-22 16,21 22-16,0-21 0,0 0 0,-1-1 15,1 22-15,21-21 0,-21 21 16,21-1-16,0 1 0,0 0 0,0 42 31,0 0-31,21 22 16,-21-22-16,21 21 0,-21-21 0,22 22 15,-22-22-15,21 21 0,0-21 0,0 22 16,-21-22-16,21 0 0,0 0 16,22 0-16,-22 1 0,0-1 15,21-21-15,-20 0 0,20 0 0,0 0 16,1 0-16,-1 0 0,0-21 0,1-1 15,20-20-15,-21 21 0,1-21 16,-1-1-16,0-20 0,22 20 0,-22-20 16,1-1-16,-22 1 0,21-1 0,-21 1 15,22-1-15,-22-20 0,0 20 16,0 22-16,-21-22 0,0 22 0,21 0 16,-21 21-16,0-1 0,0 1 15,0 0-15,0 42 16,0 0-16,0 1 0,-21-1 0,21 21 15,0 0-15,0 1 16,-21-1-16,21 22 0,-21-1 0,21-21 16,-21 22-16,21-22 0,0 22 0,0-1 15,0-20-15,0 20 0,0-21 0,0 1 16,0-1-16,0 0 0,0-20 16,0 20-16,0-21 0,0 0 0,0 0 15,21-21-15,0 0 16,0 0-16,0 0 0,0-21 15,1 0-15,-1 0 0,0 0 16,0 0-16,0-1 0,-21-20 0,0 0 0,0 21 16,0-22-16</inkml:trace>
  <inkml:trace contextRef="#ctx0" brushRef="#br0" timeOffset="4130.66">10350 1418 0,'0'0'16,"22"0"15,-1 0-31,0 0 16,21-21-16,-21 21 0,22 0 0,-1-21 15,0 21-15,1-21 0,-22 21 16,21-21-16,1-1 0,-1 22 0</inkml:trace>
  <inkml:trace contextRef="#ctx0" brushRef="#br0" timeOffset="5015.64">11303 1884 0,'0'0'0,"-21"0"0,21-21 15,0 0 1,0-1-16,0 1 0,21 0 15,0-21-15,0 21 0,0-22 16,-21 1-16,0 0 0,22-1 16,-22 22-16,0-21 0,0-1 0,0 1 15,-22 21-15,1 0 0,0 0 0,21-1 16,-21 22-16,0 0 0,-22 0 16,22 0-16,0 22 0,-21-1 0,21 0 15,-1 0-15,1 21 0,0 1 0,0-1 16,-21-21-16,42 22 0,-22 20 0,1-21 15,21-20-15,0 20 0,0 0 16,0 1-16,0-22 0,0 0 0,0 0 16,0 0-16,21 0 0,1 1 15,-1-22-15,21 0 0,-21 0 16,22 0-16,-22 0 0,21-22 0,-21 1 16,22 0-16,-22 0 0,0 0 0,0-22 15,21 22-15,-42-21 0,22 0 0,-1-1 16,-21 1-16,21 0 0,-21-1 15,0 1-15,0 0 0,0 20 0,21-20 16,-21 21-16,0 0 0,0 42 31,0 0-31,-21 0 0,21 0 16,0 22-16,-21-22 0,21 21 0,-21 1 16,21-1-16,0 0 0,0 1 15,0-1-15,0 0 0,0 1 16,0-22-16,0 0 0,21 0 0,0 0 15,0 0-15,0-21 0,0 0 0,1 0 16,20 0-16,-21 0 0,21-21 16,1 0-16,-1 0 0,-21 0 0,22 0 15,-1-22-15,0 1 0,1 0 0,-1-22 16,0 22-16,1-22 0,-22 1 0,21-1 16,-21-20-16,22 20 0,-22-21 15,0 1-15,0-1 0,0 22 0,0-1 16,-21 1-16,0 20 0,22 1 0,-22 21 15,0 0-15,0-1 16,0 44 0,0-1-16,0 21 0,-22-21 15,22 22-15,-21 20 0,0-21 16,0 22-16,0-1 0,0 1 0,-1-1 16,1 1-16,21-22 0,-21 22 0,0-1 15,21 1-15,-21-22 0,21 22 16,0-22-16,0 0 0,0 1 0,0-1 15,0-21-15,21 0 0,0 0 0,0 1 16,0-22-16,1 0 0,-1 0 0,0 0 16,21 0-16,-21 0 0,1 0 15,20-22-15,-21 1 0,0 0 16,0 0-16,1 0 0,-1 0 0,0-22 16,-21 22-16,0-21 0</inkml:trace>
  <inkml:trace contextRef="#ctx0" brushRef="#br0" timeOffset="5195.55">11896 1334 0,'0'0'15,"-22"21"1,44-21-16,-1 0 0,0 0 16,21 0-16,1 0 0,-1 0 15,0-21-15,1 21 0,-1 0 16,0-22-16,1 22 0,-22 0 0,21-21 15,-21 0-15,0 21 0,1 0 16</inkml:trace>
  <inkml:trace contextRef="#ctx0" brushRef="#br0" timeOffset="6199.32">12552 1609 0,'0'0'0,"21"0"16,0 0 0,0-21-16,0 21 0,1-22 0,-1 1 15,0 0-15,0 0 0,0 0 16,0 0-16,1-1 0,-1-20 0,0 21 16,-21 0-16,0-22 0,0 22 0,0 0 15,0 0-15,0 0 0,-21 0 0,0 21 16,-1 0-16,1 0 0,0 0 15,0 21-15,0 0 0,0 0 0,-1 0 16,1 22-16,0-22 0,0 21 0,21-21 16,-21 22-16,21-1 0,0-21 15,0 21-15,0-20 0,0 20 16,0-21-16,21 0 0,0 0 0,21 1 16,-20-1-16,-1-21 0,21 0 0,0 0 15,1 0-15,-1 0 0,0 0 16,1-21-16,20-1 0,-20 1 0,-1 0 15,0 0-15,-21-21 0,22 20 0,-22-20 16,21 21-16,-21-21 0,1-1 0,-22 22 16,0-21-16,21 21 0,-21-1 15,0 1-15,0 0 0,0 0 0,-21 42 32,21 0-17,0 0-15,0 1 0,-22 20 0,1-21 16,21 0-16,-21 22 0,21-22 0,0 21 15,-21 0-15,21-20 0,-21 20 0,21-21 16,-21 0-16,21 0 0,0 1 16,0-1-16,0 0 0,-22 0 0,22-42 47,0 0-47,0 0 0,0-1 15,22-20-15,-1 21 0,-21-21 0,21-1 16,0 1-16,0 0 0,0-1 0,1 1 15,-1 0-15,0 20 16,0 1-16,0 0 0,0 0 0,1 21 16,-1 0-16,0 0 0,0 0 0,0 0 15,0 21-15,1 0 0,-1 0 0,-21 1 16,0 20-16,0-21 0,21 0 16,-21 22-16,0-22 0,0 21 0,0-21 15,0 22-15,0-22 0,0 21 0,0-21 16,-21 0-16,21 1 0,0-1 15,-21 0-15,21-42 32,0 0-32,0-1 0,21 1 15,0 0-15,0-21 0,-21-1 16,42 1-16,-20 0 0,-1-1 16,0 1-16,21 0 0,-21-1 0,22 22 15,-1-21-15,-21 21 0,22 0 0,-22 21 16,21 0-16,-21 0 0,0 0 15,22 0-15,-22 21 0,-21 0 0,21 0 16,-21 21-16,0-20 0,0 20 0,0-21 16,0 21-16,0-20 0,0 20 0,0-21 15,-21 0-15,21 22 0,0-22 16,0 0-16,-21 0 0,21 0 0,0 0 16,-21 1-16,21-1 15,0-42 16,0-1-31,0 1 0,0 0 0,0 0 16,21 0-16</inkml:trace>
  <inkml:trace contextRef="#ctx0" brushRef="#br0" timeOffset="6571.31">14436 1439 0,'0'0'0,"0"22"0,21-22 31,0 0-15,0 0-16,0 0 0,22 0 0,-22 0 15,21-22-15,-21 22 0,0-21 0,22 0 16,-22 0-16,0 0 0,0 0 16,0-1-16,1 1 0,-1 0 0,-21 0 15,0 0-15,0 0 0,0-1 16,-21 22-16,-1 0 15,-20 0-15,21 0 0,-21 22 0,20-22 16,-20 21-16,21 0 0,-21 21 0,20-21 16,-20 22-16,21-22 0,0 21 0,0-21 15,-1 22-15,1-22 16,21 21-16,0 1 0,0-22 0,0 0 16,0 0-16,0 21 0,0-20 0,21-22 15,1 21-15,20 0 0,-21-21 0,21 0 16,-20 0-16,20 0 0,-21 0 15,21 0-15,-20 0 0,20-21 0,-21 0 16</inkml:trace>
  <inkml:trace contextRef="#ctx0" brushRef="#br0" timeOffset="7067.19">15198 1270 0,'0'0'0,"0"-21"0,-22 21 16,1-21-16,21 42 31,-21 0-15,21 0-16,0 0 0,0 1 0,-21-1 15,21 21-15,0-21 0,-21 0 0,21 22 16,-21-22-16,-1 21 0,22-21 0,-21 22 16,0-22-16,21 0 0,-21 21 15,21-20-15,-21-1 0,0 0 16,21 0-16,0-42 31,0 0-31,21 0 16,0-1-16,0 1 0,0-21 15,0 0-15,1-1 0,20 22 0,0-21 16,-21-1-16,22 1 0,-1 0 0,0 21 16,-20-22-16,20 22 0,0 0 15,1 0-15,-22 0 0,21 21 0,-21 0 16,22 0-16,-22 0 0,0 21 0,0 0 15,0 0-15,-21 0 0,0 0 0,0 22 16,0-22-16,0 21 0,0-21 16,0 22-16,-21-1 0,0 0 0,0-20 15,0 20-15,-1-21 0,22 21 16,-21-20-16,21-1 0,-21 0 0,21 0 16,0 0-16,0 0 15,0-42 1,0 0-1,0 0-15,0 0 0,21 0 0</inkml:trace>
  <inkml:trace contextRef="#ctx0" brushRef="#br0" timeOffset="7383">16192 656 0,'0'0'0,"-21"-42"16,21 21-16,-21 21 31,21 42-31,0-21 16,-21 22-16,21-1 0,-21 0 0,21 22 16,-21-1-16,-1 1 0,22-1 0,-21 1 15,0 20-15,0-20 0,0-1 0,0-20 16,-1 20-16,1 1 15,0-22-15,21 0 0,-21 1 0,0-1 16,0 0-16,-1-20 0,22-1 0,-21 0 16,21 0-16,0 0 0,0-42 31,21 0-31,1 21 0,-1-21 16</inkml:trace>
  <inkml:trace contextRef="#ctx0" brushRef="#br0" timeOffset="7867.73">16616 1376 0,'21'-21'0,"-42"42"0,63-63 0,-21 42 16,0-22-16,-21 1 0,22 0 15,-22 0-15,0 0 16,-22 21-1,1 0-15,0 0 0,-21 21 0,21 0 16,-1-21-16,-20 21 0,21 0 16,0 1-16,-22-22 0,43 21 0,-21 0 15,0 0-15,21 0 0,0 0 16,0 1-16,0-1 16,0 0-1,21-21-15,-21 21 16,21-21-16,1 0 0,-1 21 0,0-21 15,0 0-15,0 21 0,0 1 0,1-22 16,-1 21-16,0-21 0,0 21 16,0 0-16,0 0 0,-21 0 15,0 1-15,0-1 16,0 0-16,-21-21 0,0 21 0,0-21 16,0 21-16,0-21 0,-22 0 15,22 21-15,-21-21 0,21 0 0,-1 22 16,-20-22-16,21 0 0,0 21 0,0-21 15,-1 0 1,22-21 0,0-1-16,0 1 0,22-21 15,-22 21-15,21 0 0,0-1 16</inkml:trace>
  <inkml:trace contextRef="#ctx0" brushRef="#br0" timeOffset="8123.58">15833 1058 0,'0'0'0,"-22"0"0,22-21 16,0 0-16,0 0 0,22 0 16,20 21-16,0 0 15,1-21-15,-1 21 0,21 0 0,1 0 16,-1 0-16,1 0 0,-1 0 0,1 0 15,-1 0-15,-20 0 0,-1 0 16,0 0-16,-20 0 0,-1 0 0,-42-22 31,-1 22-15,1 0-16</inkml:trace>
  <inkml:trace contextRef="#ctx0" brushRef="#br0" timeOffset="8639.28">18330 1185 0,'0'0'0,"-21"0"16,21 22-1,-21-1-15,0 0 0,21 0 0,-21 0 16,21 22-16,-22-22 0,1 21 15,0-21-15,0 22 0,21-22 0,-21 0 16,0 21-16,21-21 0,0 1 0,0-1 16,-22 0-16,22-42 31,0 0-31,0-1 16,0 1-16</inkml:trace>
  <inkml:trace contextRef="#ctx0" brushRef="#br0" timeOffset="8963.17">18373 720 0,'0'0'0,"-43"0"15,22 0-15,0 0 16,21 21-16,-21-21 0,21 21 16,-21 21-16,21-20 0,0-1 0,0 0 15,0 0-15,0 0 0,0 0 16,21-21-16,0 0 0,0 0 15,0 0-15,22 0 0,-22 0 0,0 0 16,0-21-16,0 0 16,0 0-16,1 0 0,-22 0 0,0-1 15,0 1-15,0-21 0,-22 21 0,1 0 16,0-1-16,-21 1 0,21 21 16,-22 0-16,22 0 0,0 0 0,-21 0 15,20 21-15,1 1 0,0-1 0,0 21 16,21-21-16,0 22 0,0-1 15,0 0-15,0 1 0,21-1 0,21 0 16,-20-21-16,20 1 0,0 20 0,1-21 16</inkml:trace>
  <inkml:trace contextRef="#ctx0" brushRef="#br0" timeOffset="9390.93">18902 1164 0,'0'21'15,"-21"1"1,-1-1-16,22 0 0,-21 0 0,21 21 16,-21-20-16,21-1 0,0 0 0,0 21 15,0-21-15,0 1 0,-21-1 16,21 0-16,0 0 0,0 0 16,0 0-16,0 1 0,0-1 0,0-42 46,0-1-46,0 1 0,0-21 16,21 21-16,0-22 0,0 1 0,-21 0 16,22-22-16,20 22 0,-21-22 15,0 22-15,22 0 0,-22 21 0,21-22 16,-21 22-16,22 21 0,-1 0 16,-21 0-16,21 0 0,-20 21 0,20 22 15,-21-22-15,0 21 0,0 0 0,-21 1 16,0-22-16,0 21 0,0 1 15,0-1-15,0-21 0,0 21 16,0-20-16,0-1 0,-21 21 0,21-21 16,-21-21-16,21 21 0,-21 1 0,42-44 47,0 1-47,0 21 0</inkml:trace>
  <inkml:trace contextRef="#ctx0" brushRef="#br0" timeOffset="9892.15">20278 1524 0,'0'0'0,"21"0"15,0 0-15,0-21 0,0 0 0,0 0 16,1 21-16,-1-43 0,21 22 0,-21 0 15,22 0-15,-22-22 0,21 1 0,-21 21 16,0-21-16,1-1 0,-1 1 16,0 0-16,0 20 0,-21 1 0,21 0 15,-21 0-15,0 0 0,0 42 32,0 0-32,0 0 0,-21 0 0,21 22 15,-21-1-15,0-21 0,21 43 16,0-22-16,-21 0 0,21 1 15,-22 20-15,22-20 0,-21 20 0,21-21 16,-21 22-16,0-22 0,21 1 0,0 20 16,0-21-16,-21 22 0,21-22 15,0 1-15,0 20 0,0-21 0,0 1 16,0-1-16,0 0 0,-21 1 0,21-1 16,-22 0-16,1 1 0,21-1 0,-21-21 15,0 22-15,0-22 0,0-21 0,-1 21 16,1-21-16,0 0 0,0 0 15,0 0-15,21-21 0,-21 21 16,-1-21-16,1-1 0,0 1 0,0 0 16,21-21-16,0 21 0,-21-1 0,21 1 15,0 0-15,0 0 0,0 0 16,0 0-16,21-1 0,-21-20 0,21 21 16,0-21-16,0 20 0</inkml:trace>
  <inkml:trace contextRef="#ctx0" brushRef="#br0" timeOffset="10098.95">20764 720 0,'0'0'0,"0"-21"0,-21-1 16,0 22-16,21-21 0,-21 0 15,0 21-15,21-21 0,-21 0 0,-1 21 16,1-21-16,42 21 31,1 21-31,-1 0 16,0-21-16,0 21 0,21 21 0</inkml:trace>
  <inkml:trace contextRef="#ctx0" brushRef="#br0" timeOffset="10595.34">21124 1164 0,'0'0'0,"0"21"0,21-21 16,1-21 0,-22 0-16,0 0 0,0 0 15,21 0-15,-21-1 0,0 1 0,0-21 16,0 21-16,0 0 0,0-1 16,-21 1-16,-1 21 0,1 0 0,0 0 15,0 0-15,0 0 0,0 21 16,-22 1-16,22-1 0,-21 21 0,21 0 15,-22-20-15,22 20 0,0 0 0,0 1 16,0-1-16,21 0 0,-22 1 16,22-22-16,0 0 0,0 21 15,0-21-15,22-21 0,-1 22 0,21-22 16,-21 0-16,0 0 0,22 0 0,-22 0 16,21 0-16,-21 0 0,22-22 15,-22 1-15,0 0 0,0 0 0,0 0 16,1-22-16,-1 1 0,0 21 0,0-21 15,-21-1-15,0 22 0,0 0 16,21 0-16,-21 0 0,0-1 16,0 44-1,0-1-15,0 0 0,0 0 16,0 0-16,0 22 0,0-22 0,0 0 16,0 0-16,0 21 0,0-20 0,0-1 15,0 0-15,0 0 0,0 0 0,21 0 16,-21 1-16,22-1 15,-1-21-15,0 0 0,0 0 16,0 0-16,0 0 0,1 0 0,-1 0 16,0-21-16,0-1 0</inkml:trace>
  <inkml:trace contextRef="#ctx0" brushRef="#br0" timeOffset="10915.67">21717 1080 0,'0'0'0,"0"-43"16,0 64-1,0 1 1,0-1-16,0 0 0,0 21 16,0-21-16,0 22 0,0-22 0,21 21 15,-21-21-15,0 22 0,0-22 0,0 0 16,0 21-16,0-20 0,0-1 16,0 0-16,0 0 0,21-21 15,0 0-15,1-21 16,-1 0-16,0 21 0,0-21 15,0-22-15,0 22 16,1 0-16,-1-21 0,0-1 0,0 1 16,0 0-16,0-1 0,1 22 0,-1-21 15,-21 21-15,21-1 0,-21 1 16,21 0-16,-21 0 0,21 21 16,0 0-16,-21 21 15,0 0-15,0 0 0,0 1 16</inkml:trace>
  <inkml:trace contextRef="#ctx0" brushRef="#br0" timeOffset="11435.38">22691 1397 0,'0'0'0,"21"-21"0,0 21 0,0-21 16,-21 0-16,21-1 0,-21-20 0,21 21 15,-21 0-15,0-22 0,0 1 0,0 21 16,0 0-16,0 0 0,0-1 16,0 1-16,-21 21 0,0 0 0,0 0 15,-21 21-15,20 1 0,-20 20 0,0-21 16,-1 21-16,1 1 0,0-22 0,-1 21 16,1 1-16,21-1 0,-21 0 15,20-21-15,22 22 0,0-22 16,0 0-16,0 0 0,0 0 0,22-21 15,-1 0-15,0 0 0,0 0 16,21 0-16,-20 0 0,20 0 0,-21 0 16,21-21-16,-20 0 0,-1 0 0,21 0 15,-21-22-15,22 22 0,-22-21 0,0 21 16,0-22-16,21 1 0,-20 0 16,-1 21-16,0-1 0,-21 1 0,0 0 15,21 0-15,-21 42 16,0 0-1,-21 22-15,0-22 0,21 0 0,0 21 16,0 1-16,-21-22 0,21 21 16,0-21-16,0 0 0,21 22 0,-21-22 15,21 0-15,21 0 0,-21 0 16,22-21-16,-22 22 0,21-22 0,1 0 16,-1 0-16,0 0 0,-21 0 0,22 0 15,-22 0-15,0-22 0,0 22 16,0-21-16,1 0 0,-22 0 0,0-21 15,21 20-15</inkml:trace>
  <inkml:trace contextRef="#ctx0" brushRef="#br0" timeOffset="12363.45">3365 2731 0,'0'0'16,"-21"21"-16,0-21 0,42 0 31,22 0-31,-1 0 0,21 0 16,1 0-16,21 0 0,-22 0 15,43 0-15,-21 0 0,20-21 0,1 21 16,21 0-16,0-22 0,21 22 0,1 0 16,-1 0-16,0 0 0,0 0 15,0 0-15,0 0 0,1 0 0,-22 0 16,0 0-16,0 0 0,0 0 0,-22 0 16,-20 0-16,0 0 0,-1 0 15,-20 0-15,-1 0 0,-20 22 0,-1-22 16,-21 0-16,0 0 0,1 0 0,-1 0 31,0 0-31,0 0 16,0-22-16,0 1 15,1 21-15,-1-21 0,0 0 0</inkml:trace>
  <inkml:trace contextRef="#ctx0" brushRef="#br0" timeOffset="13078.04">9906 2223 0,'0'0'15,"-42"0"-15,20 21 0,1-21 0,21 21 31,43-21-15,-22 0-16,42 0 0,-20 0 16,41 0-16,-20 0 0,42 0 0,-22 0 15,43 0-15,0 0 0,0 0 16,21 0-16,1 0 0,20 0 0,0 0 16,22 0-16,-1-21 0,22 21 0,0 0 15,20-21-15,1 21 0,0 0 0,-21-22 16,21 22-16,-1-21 0,-20 21 15,0 0-15,-22 0 0,-20 0 0,-1 0 16,0 0-16,-42 0 0,21 0 0,-42 0 16,0 0-16,-21 0 0,-22 0 15,1 0-15,-22 0 0,0 0 0,1 0 16,-22 0-16,0 0 16,0 0-16,0 0 15,1 0 1,-1 0-16,0 0 15,0 0-15,0-21 0,-21 0 16</inkml:trace>
  <inkml:trace contextRef="#ctx0" brushRef="#br0" timeOffset="13623.33">18373 1947 0,'0'0'16,"-43"0"-16,22 0 0,-21 22 0,21-22 0,-1 0 16,1 0-16,21 21 15,43-21 1,-22 0-16,21 0 0,0 0 16,22 0-16,-1 0 0,1 0 0,-1 0 15,1 0-15,-22 0 0,22 0 16,-22 0-16,0 0 0,1 0 0,-22 0 15,0 0-15,0 0 0,0 0 0,1 0 32,-1 0-32,-21 21 0,21-21 15,0 0-15,0 0 0,22 0 0,-22 0 16,21 0-16</inkml:trace>
  <inkml:trace contextRef="#ctx0" brushRef="#br0" timeOffset="14018.93">20383 2096 0,'-21'0'0,"42"0"0,-63 0 0,0 0 16,21 0-16,42 0 15,0 0 1,21 0-16,22 0 0,-1-22 16,1 22-16,20 0 0,1 0 0,21-21 15,0 21-15,0 0 0,21 0 0,21 0 16,-21 0-16,21 0 0,0 0 16,0 0-16,0 0 0,1 0 0,-1 0 15,0 0-15,-21 0 0,0 0 0,-21 0 16,-22 0-16,1 0 0,-21 0 15,-22 0-15,0 0 0,1 0 0,-22 0 16,0 0-16,0 0 0,-42 0 63,0 0-63,0 0 0</inkml:trace>
  <inkml:trace contextRef="#ctx0" brushRef="#br0" timeOffset="15311.11">4657 3810 0,'0'-21'16,"0"0"-1,0 0-15,0-1 16,0 1 0,-22 42-1,22 1 1,0-1-16,0 21 15,-21 0-15,21 1 0,0-1 0,0 0 16,0 22-16,0-22 0,-21 22 0,21-22 16,0 22-16,-21-22 0,21 0 15,0 1-15,0-1 0,0 0 0,0-21 16,0 1-16,0-1 0,-21 0 0,21 0 16,0 0-1,0-42 1,0 0-1,0 0-15</inkml:trace>
  <inkml:trace contextRef="#ctx0" brushRef="#br0" timeOffset="15622.93">4932 4255 0,'0'0'0,"0"21"16,0 0-16,0 0 15,0 0-15,21-21 16,0 0 0,0 0-1,0 0-15,-21-21 0,0 0 16,22 21-16,-22-21 0,0 0 16,0-1-16,-22 22 31,1 0-31,0 0 0,0 22 15,21-1 1,0 0-16,-21-21 0,21 21 0,0 0 16,21-21-1,0 0-15,0 0 16,22 0-16</inkml:trace>
  <inkml:trace contextRef="#ctx0" brushRef="#br0" timeOffset="16866.61">6350 4001 0,'0'-22'16,"0"1"-16,21 21 15,0-21-15,0 0 0,1 0 16,-1 0-16,21-1 0,-21-20 0,0 21 16,1-21-16,20 20 0,-21-20 15,0 0-15,-21-1 0,0 1 0,21 0 16,-21 21-16,0-1 0,0-20 0,0 21 16,0 0-16,-21 21 15,0 0-15,21 21 0,-21 0 16,0 0-16,21 0 0,0 1 0,-21 20 15,21-21-15,-22 21 0,22 1 16,0-1-16,0 0 0,0 1 0,0-1 16,0 0-16,0 1 0,0-1 15,0 22-15,0-22 0,22 0 0,-22 1 16,0-1-16,0 0 0,0 1 16,0-1-16,0-21 0,0 21 0,0-20 15,0-1-15,0 0 0,0 0 0,0 0 16,0 0-16,0 1 0,-22-22 15,1 0-15,0 0 0,0 0 16,0 0-16,0 0 0,-1 0 0,1 0 16,0 0-16,0-22 0,0 1 0,0 21 15,-1-21-15,1 21 0,0-21 16,0 21-16,21-21 0,21 21 47,0 0-32,0 0-15,1 0 0,20 21 0,-21-21 16,21 0-16,-20 0 0,20 0 0,0 0 16,1 0-16,-1 0 0,0 0 0,22-21 15,-22 0-15,0-1 0,1 22 16,-1-21-16,0 0 0,1-21 0,-1 21 16,0-22-16,1 1 0,-22 0 0,21-1 15,-21 1-15,1 0 0,-1-1 16,0-20-16,0 20 0,0 1 15,-21 0-15,21-22 0,-21 22 0,22 0 16,-22 20-16,0-20 0,0 21 0,0-21 16,0 20-16,0 1 0,0 0 15,0 0-15,-22 21 16,1 0-16,0 0 0,21 21 16,0 0-16,-21 0 0,21 22 15,-21-22-15,21 21 0,0 1 0,0-1 16,-21 0-16,21 1 0,-22 20 0,1-21 15,21 22-15,-21-1 0,0 1 0,0-1 16,21 1-16,-21-1 0,-1 1 16,22-1-16,0 1 0,-21-22 15,21 22-15,-21-1 0,21 1 0,-21-1 16,21 1-16,0-1 0,0 1 0,0-22 16,0 22-16,-21-1 0,21-21 15,0 1-15,0-1 0,0 0 0,0-20 16,0-1-16,0 0 0,0 0 0,21 0 15,0-21-15,0 0 0,0 0 16,1 0-16,-1 0 0,0-21 16,0 0-16,0 0 0,22 0 0,-22-1 15,21 1-15,-21-21 0,22 0 0,-22-1 16,21 1-16,-21 0 0,0-1 16,1 1-16,-1-22 0,-21 22 0,0 0 15,0-22-15,0 22 0,0 0 16,-21-22-16,-22 22 0,22-1 0,-21 22 15,-1-21-15,22 21 0,-21 0 0,0-1 16,-1 1-16,22 0 0,-21 21 16,21 0-16,21-21 0,-22 21 15,44-21 1,-1 21-16,0-21 0,0 21 0,21-22 16,1 22-16,-22-21 0,21 21 15,1-21-15,-1 21 0,0 0 0,1-21 16,-1 21-16,0 0 0,1 0 0,-22 0 15,0-21-15,0 21 0,0 0 16,0 0-16</inkml:trace>
  <inkml:trace contextRef="#ctx0" brushRef="#br0" timeOffset="17871.11">4593 6223 0,'0'0'0,"-21"0"16,0 0-16,21-21 15,-21 21 1,21-21-16,0 0 16,0-1-16,0 1 0,0 0 15,21 0-15,0 21 16,0-21-16,0 21 0,0-21 0,1 21 15,-1 0-15,0 0 0,0 0 0,0 0 16,22 0-16,-22 0 0,0 21 16,0-21-16,21 21 0,-20 21 0,-22-21 15,21 1-15,0 20 0,-21-21 0,0 21 16,0 1-16,0-1 16,0 0-16,0 22 0,0-22 0,0 1 15,0-1-15,-21 0 0,0 1 0,-1-22 16,1 21-16,0 0 0,0-20 15,0 20-15,-22-21 0,1 21 0,21-20 16,-21-1-16,-1 0 0,1 0 0,0 0 16,-1 0-16,1 1 0,0-22 15,-1 0-15,1 0 0,21 0 0,-22 0 16,22 0-16,0 0 0,0-22 0,0 1 16,21 0-16,0-21 0,0 21 15,0-22-15,0 22 0,0-21 16,0-1-16,0 1 0,0 21 0,21-21 15,0-1-15,0 22 0,0-21 16,1 21-16,-1 21 0,21-22 0,-21 22 16,0 0-16,22 0 0,-22 0 0,0 0 15,0 22-15,22-1 0,-22 0 16,0 21-16,0-21 0,0 22 0,0-22 16,1 21-16,-22-21 0,21 22 0,-21-22 15,21 21-15,-21-21 0,0 1 16,0-1-16,0 0 0,21 0 0,-21 0 15,0 0-15,21-21 0,-21-21 47,21 0-47,-21 0 16,22 0-16</inkml:trace>
  <inkml:trace contextRef="#ctx0" brushRef="#br0" timeOffset="18160.93">5186 6604 0,'21'0'47,"0"-21"-47,0 0 16,0 21-16,1-21 0,-1 21 15,0-22-15,0 22 0,-21-21 16,0 0-16,-21 21 15,0 0 1,0 0-16,-1 0 0,1 21 16,21 0-16,-21-21 0,0 22 0,21-1 15,-21 0-15,21 0 0,0 0 16,21-21 0,0 0-16,0 0 15,0 0-15,22-21 0,-22 21 0</inkml:trace>
  <inkml:trace contextRef="#ctx0" brushRef="#br0" timeOffset="19280.37">6308 6308 0,'0'0'0,"-22"0"16,22-21 0,22 21-1,-22-22-15,21 1 0,21 0 0,-21 0 16,22 0-16,-22 0 0,21-22 16,0 22-16,1-21 0,-1-1 0,-21 1 15,0 0-15,1-1 0,-1 1 0,-21 21 16,0-21-16,0-1 0,0 22 15,0 0-15,-21 0 0,-1 21 16,-20 0-16,21 0 0,0 0 0,0 21 16,21 21-16,0-21 0,-22 22 15,22-1-15,0 22 0,0-22 16,0 0-16,0 22 0,22-22 0,-22 22 16,21-22-16,0 21 0,-21 1 0,21-22 15,-21 22-15,21-1 0,-21-20 16,0-1-16,0 0 0,0 22 0,0-22 15,0-21-15,-21 22 0,0-22 0,0 21 16,0-21-16,-1 0 0,-20 1 16,21-1-16,-21-21 0,-1 0 0,22 0 15,-21 0-15,-1 0 0,1 0 0,21 0 16,-21-21-16,-1-1 0,22 1 0,-21 0 16,21 0-16,-1 0 15,22 0-15,0-1 0,22 22 31,-1 0-31,0 0 16,21 0-16,-21 0 0,22 0 16,-22 22-16,21-22 0,1 0 0,20 0 15,-21 0-15,22 0 0,-1 0 0,-20 0 16,20-22-16,1 1 0,-1 21 16,-20-21-16,20 0 0,-21 0 0,1-22 15,-1 22-15,-21-21 0,22 0 0,-22-1 16,0 1-16,0 0 0,0-22 0,0 22 15,1-1-15,-22-20 16,0 21-16,0-22 0,0 22 0,0-22 16,0 22-16,0 21 0,0-22 0,0 22 15,0 0-15,0 0 0,0 0 16,-22 42 0,22 0-16,-21 21 0,21-20 0,0 20 15,-21 0-15,21 1 0,-21 20 0,21-21 16,0 22-16,-21-1 0,21 1 15,0-1-15,0 22 0,0-21 0,0-1 16,-21 1-16,-1-1 0,22 22 0,-21-22 16,0 1-16,0 20 0,0-20 15,0 21-15,-1-1 0,1 1 16,0-22-16,0 22 0,0-21 0,0 20 16,-1-20-16,1-1 0,0 1 0,21-1 15,0-20-15,0-1 0,0 0 0,0-21 16,21 22-16,0-22 0,1-21 0,-1 0 15,21 0-15,0 0 0,-20 0 16,20-21-16,21-22 0,-20 22 0,-1-21 16,0 21-16,22-22 0,-22 1 0,1 0 15,-1-1-15,0 1 0,-21 0 0,22-1 16,-22-20-16,0 21 0,-21-1 0,0-20 16,0-1-16,-21 22 15,0-22-15,-22 1 0,1 21 0,0-1 16,-1 1-16,1 0 0,0 20 0,-22-20 15,22 21-15,0 0 0,20 0 0,-20 21 16,21 0-16,21-22 0,-21 22 16,21-21-1,21 21 1,0 0-16,0 0 0,0 0 0,22-21 16,-22 21-16,0-21 0,21 0 0,-20 21 15,20-21-15</inkml:trace>
  <inkml:trace contextRef="#ctx0" brushRef="#br0" timeOffset="19845.04">8234 6308 0,'0'21'15,"21"-21"17,0 0-32,0-21 15,0 0-15,1 21 0,-1-22 0,0 1 16,0 0-16,21 0 0,-20 21 16,-1-21-16,0 0 0,0-1 0,-21 1 15,0 0-15,0 0 0,0 0 0,0 0 16,0-1-16,-21 22 0,21-21 15,-21 21-15,-22 0 0,22 0 16,0 0-16,0 0 0,0 21 0,0 1 16,-22-1-16,22 0 0,0 0 0,0 21 15,0 1-15,-1-22 0,1 21 0,21 1 16,-21-1-16,21 0 0,-21 1 16,21-1-16,0-21 0,0 21 0,0-20 15,21-1-15,0 0 0,-21 0 0,21 0 16,1-21-16,20 0 0,-21 0 15,0 0-15,22 0 0,-22 0 16,0-21-16,21 0 0,-21 0 0,22 0 16,-22-1-16,21-20 0</inkml:trace>
  <inkml:trace contextRef="#ctx0" brushRef="#br0" timeOffset="20111.89">9017 5588 0,'0'0'15,"21"-21"-15,-21 0 0,0 0 0,0-1 0,-21 44 32,0-1-17,0 0-15,-1 21 0,1 1 0,0-1 16,0 21-16,0 1 0,0-22 0,-1 22 16,1-1-16,0 1 0,21-22 0,0 22 15,-21-22-15,21 21 0,-21-20 16,21-1-16,0 0 0,0 1 0,0-22 15,0 0-15,0 21 0,0-20 16,0-1-16,21-21 16,0 0-16,0 0 15,0-21-15,1-1 0</inkml:trace>
  <inkml:trace contextRef="#ctx0" brushRef="#br0" timeOffset="20582.98">9525 6138 0,'0'0'16,"21"0"-16,-21-21 0,21 0 0,-21 0 16,0 0-16,-21 0 15,0 21 1,0 0-16,0 0 0,-1 0 0,1 21 15,-21 0-15,21-21 0,0 21 16,-1 0-16,1 0 0,0 1 0,0-1 16,0 0-16,0 0 0,21 0 0,0 0 15,0 1-15,0-1 16,0 0-16,21-21 0,0 21 0,0-21 16,0 21-16,0 0 0,1-21 0,-1 22 15,0-22-15,0 21 0,0 0 0,-21 0 16,0 0-16,21 0 0,-21 1 15,0-1-15,0 0 16,0 0-16,-21-21 0,0 0 0,-21 21 16,21-21-16,-1 0 15,1 0-15,0 0 0,-21 0 0,21 0 16,-1 0-16,1-21 0,0 0 16,0 21-16,21-21 0,-21 0 0,0-1 15,21 1-15,0 0 16,0 0-16,0 0 0,21 0 15,0-1-15,0 22 16,0-21-16,0 0 0,1 0 0</inkml:trace>
  <inkml:trace contextRef="#ctx0" brushRef="#br0" timeOffset="20967.75">10054 6265 0,'0'0'0,"42"-21"15,-20 0-15,-22 0 16,21 0-16,0 0 0,0-1 16,-21 1-16,0 0 0,0 0 15,-21 21-15,0 0 16,0 0-16,-22 0 0,22 0 15,-21 0-15,21 21 0,-22 0 16,1 0-16,0 1 0,20-1 0,-20 0 16,21 0-16,0 21 0,0-20 0,-1 20 15,22-21-15,0 21 0,0-20 16,0-1-16,0 0 0,0 0 0,22 0 16,-1 0-16,0 1 0,0-22 0,21 0 15,1 0-15,-1 0 0,0 0 0,1 0 16,20 0-16,-20 0 0,-1 0 0,0 0 15,1 0-15,-22 0 0,0 0 16,0-22-16,0 1 0,-21 0 16</inkml:trace>
  <inkml:trace contextRef="#ctx0" brushRef="#br0" timeOffset="22247.47">9864 6244 0,'0'0'0,"21"0"16,0 0-16,0 0 0,0 0 15,0 0-15,1 0 0,-1 0 16,0 0-16,0 0 0,0 0 0,0 0 16,1 0-16,-1 0 0,0-21 15,0 21-15,21 0 0,-20-21 16,-1 21-16,0 0 0,0-21 15,0 21-15,-21-21 16,21-1-16,-21 1 31</inkml:trace>
  <inkml:trace contextRef="#ctx0" brushRef="#br0" timeOffset="23339.82">4191 9271 0,'-21'-21'0,"21"0"31,0 0-15,21 21 0,-21-22-16,21 22 0,0 0 15,0 0-15,1 0 0,-1 0 16,0 0-16,0 0 0,0 0 0,0 0 15,1 22-15,-22-1 0,0 0 16,0 0-16,0 0 0,0 0 0,0 1 16,0-1-16,0 0 0,-22 0 15,1 0-15,0 0 0,-21 1 0,21-1 16,-1 0-16,1 0 0,0-21 16,0 21-16,0-21 0,0 0 0,-1 0 15,1 0 1,21-21-1,0 0 1,21 21-16,1 0 0,-22-21 16,21 21-16,0 0 0,0-21 0,0 21 15,0 0-15,22 0 0,-22 0 0,0 0 16,21 0-16,-20 0 0,20 0 16,-21 0-16,0 21 0,0 0 15,1 0-15,-1 0 0,-21 0 0,0 1 16,0-1-16,0 0 0,0 0 15,-21 21-15,-1-20 0,1-1 0,0 0 16,-21 0-16,-1 0 0,1 0 0,0 1 16,-1-1-16,1-21 0,0 21 15,-1-21-15,1 0 0,0 0 0,-1 0 16,1 0-16,21 0 0,-21 0 0,20-21 16,1 21-16,0-21 0,21-1 15,-21 1-15,21 0 16,0 0-16,0 0 0,0 0 15,21-1-15,0 1 16,0 0-16,22 0 0,-22 0 16,0 21-16</inkml:trace>
  <inkml:trace contextRef="#ctx0" brushRef="#br0" timeOffset="23647.64">5165 9398 0,'0'21'0,"0"-42"47,21 21-47,-21-21 0,0 0 16,0 0-1,-21 21-15,-1 0 16,1 0-16,0 0 16,21 21-1,0 0 17,21-21-32,0 0 15</inkml:trace>
  <inkml:trace contextRef="#ctx0" brushRef="#br0" timeOffset="24167.05">5969 9208 0,'0'-22'16,"-21"44"-1,0-1-15,21 0 0,-22 0 16,1 0-16,21 0 0,0 22 15,-21-22-15,0 21 0,21 1 0,-21-1 16,21-21-16,0 21 0,0-20 0,0 20 16,0-21-16,0 0 0,0 0 0,0 1 15,0-1-15,0 0 16,0-42 15,0 0-31,21-1 0,-21-20 16,21 21-16</inkml:trace>
  <inkml:trace contextRef="#ctx0" brushRef="#br0" timeOffset="24492.86">5969 8975 0,'0'0'16,"-21"-21"-16,0 21 16,-1 0-16,22 21 15,0 0-15,0 0 16,22-21-1,-1 0 1,0 0-16,0 0 16,0-21-16,0 21 0,1-21 0,-1 0 15,-21-1-15,21 1 0,-21 0 16,0 0-16,0 0 16,-21 21-16,0 0 0,-1 0 15,1 0-15,0 0 0,0 0 16,21 21-16,0 0 15,0 0 1,0 0-16,21-21 16,0 0-16,0 0 0,1 0 15,-1 0-15,0 22 0,21-22 16</inkml:trace>
  <inkml:trace contextRef="#ctx0" brushRef="#br0" timeOffset="25159.35">6667 9313 0,'0'0'0,"0"22"15,22-22 1,-1 0-16,0 0 16,0 0-16,0-22 0,22 22 15,-22-21-15,21 0 0,0 0 0,1 0 16,-1 0-16,0-1 0,1-20 15,-1 21-15,-21-21 0,22-1 0,-22 22 16,0-21-16,0-1 0,0 1 0,-21 0 16,21-1-16,-21 22 0,0 0 0,0-21 15,0 21-15,0-1 0,-21 1 16,0 21-16,0 0 16,0 0-16,0 0 0,-1 21 15,22 1-15,-21 20 0,0 0 16,0 1-16,0-1 0,0 0 15,-1 22-15,1-1 0,0-20 0,0 20 16,0 1-16,0-1 0,-1 1 0,-20 20 16,21-20-16,0 20 0,0-20 15,-1 21-15,1-22 0,0 22 0,0-22 16,0 22-16,0-22 0,21 22 0,0-21 16,0 20-16,0-20 0,0 20 0,0-20 15,0-1-15,0-20 0,0 20 16,0-20-16,0-1 0,21-21 0,0 21 15,0-20-15,0-22 0,0 0 0,22 0 16,-1 0-16,-21-22 0,22 1 0,-1 0 16,0 0-16,1-21 0,-1-1 0,0 1 15,1-22-15,-1 1 0,-21 21 16,0-22-16,0 1 0,-21-1 16,0 1-16,0-1 0,0-21 0,-21 22 15,0-1-15,-21 22 0,-1-21 0,22-1 16,-42 22-16,20-1 0,1 22 0,0 0 15,-1 0-15,1 0 0,0 0 16,21 21-16,-1 0 0,1-22 0,0 22 16,42 0-1,0 0 1,1 0-16,20-21 0,-21 21 16,21 0-16,1-21 0,-1 0 0,0 0 0,1 21 15,20-21-15,-20-1 0</inkml:trace>
  <inkml:trace contextRef="#ctx0" brushRef="#br0" timeOffset="25583.11">8403 9250 0,'0'0'0,"21"0"47,0-21-47,-21 0 0,22 21 15,20-22-15,-21 1 0,0 0 0,0 0 16,1 0-16,-1 0 0,0-1 16,-21 1-16,0 0 0,0 0 0,0 0 15,0 0-15,0-1 0,0 1 0,-21 21 16,0 0-16,-1 0 0,1 0 15,0 21-15,-21 1 0,21-1 16,-1 0-16,1 0 0,0 21 16,-21 1-16,42-22 0,-21 21 0,-1 1 0,22-1 15,-21-21-15,21 21 0,0-20 0,0 20 16,0-21-16,0 0 16,0 0-16,21 1 0,1-1 0,-22 0 15,21 0-15,0-21 0,0 0 0,21 0 16,-20 0-16,-1 0 0,0 0 0,21 0 15,-21-21-15,22 0 0,-1 0 16,-21-1-16,22 1 0,-22 0 0</inkml:trace>
  <inkml:trace contextRef="#ctx0" brushRef="#br0" timeOffset="25850.95">9229 8530 0,'0'21'16,"0"22"0,-22-22-16,1 21 0,21 1 0,-21-1 15,0 0-15,21 22 0,-21-22 16,0 22-16,-1-22 0,22 21 0,0-20 16,-21-1-16,21 22 0,-21-43 0,21 21 15,0 0-15,0-20 0,0 20 0,0-21 16,0 0-16,0 0 15,0 1-15,21-22 32,0-22-32,1 1 0,-1 0 15</inkml:trace>
  <inkml:trace contextRef="#ctx0" brushRef="#br0" timeOffset="26298.7">9821 9081 0,'0'0'0,"21"-22"0,-21-20 15,0 21-15,0 0 16,-21 21 0,0 0-16,-21 0 0,21 0 0,-22 0 15,22 21-15,-21 0 0,-1 0 0,1 0 16,21 1-16,0-1 0,-22 0 0,22 0 15,21 0-15,0 0 0,-21-21 16,21 22-16,0-1 0,0 0 0,0 0 16,21-21-16,0 21 0,1-21 15,-1 21-15,0-21 0,0 22 0,21-1 16,-20-21-16,-1 21 0,0 0 0,0-21 16,0 21-16,0 0 0,-21 1 15,0-1-15,0 0 16,0 0-16,-21 0 15,0-21-15,0 0 0,0 0 0,-22 0 16,22 0-16,0 0 0,0 0 0,-21 0 16,20 0-16,1 0 0,0 0 15,0 0-15,0-21 0,0 0 16,21 0 0,0 0-16,21-1 15,0 1 1,0 21-16,0-21 0</inkml:trace>
  <inkml:trace contextRef="#ctx0" brushRef="#br0" timeOffset="26743.44">10054 9335 0,'0'-22'31,"21"22"-15,0 0-16,1-21 0,-1 21 0,0-21 15,0 21-15,0-21 0,22 21 16,-22-21-16,0 0 0,0-1 0,21 1 16,-20 0-16,-1 0 0,-21 0 0,21 0 15,-21-1-15,21 1 0,-21 0 16,0 0-16,0 0 0,0 0 0,0-1 15,-21 22-15,0 0 0,0 0 16,-22 0-16,22 22 0,0-1 16,0 0-16,-22 0 0,22 0 15,0 0-15,-21 22 0,21-22 0,-1 21 16,1-21-16,21 22 0,0-22 0,-21 21 16,21-21-16,0 1 0,0 20 0,0-21 15,0 0-15,0 0 0,21 1 16,0-22-16,1 21 0,-1-21 15,0 0-15,21 0 0,-21 0 0,22 0 16,-22 0-16,0 0 0,21 0 0,-20 0 16,-1 0-16,21-21 0,-21 21 0,0-22 15,1 1-15,-1 0 0,0 21 16</inkml:trace>
  <inkml:trace contextRef="#ctx0" brushRef="#br0" timeOffset="30477.26">12679 9504 0,'0'0'0,"-21"0"0,21 21 15,0-42 17,0 0-17,0 0-15,0-1 0,21 1 16,0 0-16,0 0 0,0-21 0,0 20 16,1-20-16,-1 0 0,0-1 0,21 1 15,-21-21-15,22 20 16,-22-20-16,0-1 0,21 1 0,-20 20 15,-1-20-15,-21 21 0,0-22 0,21 22 16,-21-1-16,0 22 0,0-21 0,0 21 16,0 0-16,-21 21 0,0 0 15,-1 0-15,1 0 0,0 21 16,0 0-16,0 0 0,0 21 0,-1 1 16,1-1-16,-21 0 0,21 22 0,0-1 15,-1 1-15,22-1 0,-21 1 0,21-22 16,-21 22-16,21-22 0,0 0 15,0 1-15,0-1 0,0-21 0,21 22 16,0-22-16,1 0 0,20 0 16,-21 0-16,0-21 0,22 0 0,-1 21 15,0-21-15,1 0 0,-1 0 0,0 0 16,1 0-16,20-21 0,-21 21 0,22-21 16,-22 0-16,22 0 0,-22 0 15,0-1-15,1 1 0,-22 0 0,21-21 16,-21 21-16,1-22 0,-1 1 0,-21 21 15,0-22-15,0 22 0,0-21 0,0 21 16,0 0-16,-21-1 0,-1 1 0,-20 21 16,21 0-16,0 0 0,-22 0 15,22 21-15,-21 1 0,21-1 16,-22 21-16,1-21 0,21 22 0,0-22 16,-22 21-16,22 0 0,0-20 0,21 20 15,0-21-15,0 0 0,0 22 0,0-22 16,0 0-16,21 0 0,0-21 15,1 0-15,20 0 0,-21 0 16,0 0-16,0 0 0,22 0 16,-22 0-16,21-21 0,-21 0 0,1 21 15,-1-21-15,0-22 0,0 22 0,0 0 16,-21-21-16,0 20 0,0-20 0,0 0 16,0 21-16,0-22 0,0 22 15,0 0-15,0 0 0,0 42 31,0 0-31,0 0 0,-21 0 16,21 1-16,-21 20 0,21-21 0,0 0 16,0 22-16,0-22 0,0 0 0,0 0 15,0 0-15,0 0 0,0 1 0,21-1 16,0-21-16,0 21 0,1-21 16,-1 0-16,21 0 0,-21 0 15,0 0-15,1 0 0,20 0 0,-21-21 16,21 21-16,-20-21 0,20-1 0,-21-20 15,0 21-15,0 0 0,1-22 16,-1 1-16,0-21 0,0 20 0,0-20 16,0-1-16,1 22 0,-22-22 0,21 1 15,-21-1-15,21 22 0,-21 0 16,21-1-16,-21 22 0,0-21 0,0 21 16,-21 42-1,0 21-15,0-21 16,-1 22-16,1-1 0,0 22 15,21-22-15,-21 21 0,21 1 0,-21-22 16,21 22-16,-21-22 0,21 0 0,0 1 16,0-1-16,0 0 0,0 1 0,0-22 15,21 0-15,0 0 0,0 0 16,0 1-16,0-22 0,1 0 16,20 0-16,-21 0 0,0 0 0,22 0 15,-22-22-15,0 1 0,21 0 0,-21 0 16,1 0-16,20 0 0,-21-22 15,0 22-15,0-21 0,1 21 0,-1-22 16,-21 22-16,21-21 0,-21 21 16,21-22-16,-21 22 0,0 0 0,0 0 15,0 42 32,0 0-16,0 0-15,0 0 15</inkml:trace>
  <inkml:trace contextRef="#ctx0" brushRef="#br0" timeOffset="31718.88">14055 9144 0,'21'0'16,"0"0"0,-21-21-1,21 21-15,-21-21 16,0 0-16,0-1 16,-21 22 15,0 0-31,0 0 0,-1 0 15,1 0-15,0 0 0,0 0 16,0 22-16,0-22 0,-1 21 16,1 0-16,0-21 0,0 21 0,0 0 15,21 0-15,0 1 0,0-1 0,0 0 16,0 0-16,0 0 0,0 0 16,0 1-16,21-22 0,0 21 15,0-21-15,0 0 0,1 0 16,-1 0-16,0 0 0,21 0 0,-21 0 15,1 0-15,-1 0 0,21 0 0,-21 0 16,0-21-16,1 21 0,-1-22 0,0 1 16,0 0-16</inkml:trace>
  <inkml:trace contextRef="#ctx0" brushRef="#br0" timeOffset="32431.26">14478 9186 0,'0'-21'0,"0"0"16,-21 21 15,0 0-31,-1 0 0,1 0 16,0 0-16,0 0 0,0 0 15,0 0-15,-1 21 16,1 0-16,0-21 0,21 22 0,-21-22 15,21 21-15,0 0 0,0 0 16,0 0-16,21 0 16,0-21-16,0 0 0,1 0 15,-1 0-15,0 0 0,0 0 16,0 0-16,0 0 0,1 0 16,-1 0-16,-21-21 0,21 21 0,0-21 15,0 0-15,0 0 0,1 0 16,-22-1-16,21 1 0,0-21 0,0 21 15,-21-22-15,21 1 0,0 0 0,1-22 16,-22 22-16,21 0 0,0-22 0,-21 22 16,0-1-16,21 1 0,-21 0 15,21-1-15,-21 22 0,0-21 0,0 21 16,0 0-16,0 42 31,-21 21-31,0-21 0,21 22 16,-21-22-16,21 21 0,-21 22 15,-1-22-15,22 0 0,0 22 0,0-22 16,-21 0-16,21 1 0,0-1 16,0 0-16,0 1 0,0-22 0,0 0 15,0 21-15,0-20 0,0-1 0,0 0 16,0 0-16,21-21 16,1 0-1,-1 0-15,0 0 16,0 0-16,0-21 0,0 0 15</inkml:trace>
  <inkml:trace contextRef="#ctx0" brushRef="#br0" timeOffset="33219.47">14965 9186 0,'0'0'15,"0"22"-15,-21-1 16,42-21 15,0 0-15,0 0-16,0-21 0,0-1 15,1 1-15,-1 0 0,0 21 0,0-21 16,0 0-16,0 0 0,-21-1 16,0 1-16,0 0 0,0 0 0,0 0 15,-21 21 1,0 0-1,0 0-15,0 21 0,0 0 0,-1-21 16,1 21-16,0 0 0,0 1 0,21-1 16,0 21-16,0-21 0,0 0 0,-21 1 15,21-1-15,0 0 0,0 0 0,0 0 16,0 0-16,21 1 16,0-1-16,0-21 0,0 0 15,1 21-15,-1-21 0,0 0 0,21 0 16,-21 0-16,22 0 0,-22 0 15,21 0-15,1 0 0,-1-21 0,0 0 16,-21 21-16,22-22 0,-22 1 0,0 0 16,0 0-16,0-21 0,1 20 0,-1-20 15,0 21-15,-21-21 0,21 20 16,-21 1-16,0-21 0,0 21 0,0 0 16,-21 21-1,0 0-15,0 0 0,-1 0 0,1 21 16,0-21-16,21 21 0,0 0 0,-21-21 15,21 21-15,0 0 16,0 1-16,21-22 16,0 0-16,0 0 0,1 0 15,-1 0-15,0 0 0,0-22 16,0 22-16,0-21 0,1 0 0,-1 21 16,0-21-16,0 0 0,0 0 15,0 21-15,-21-22 16,0 44 15,-21-1-31,0 0 0,0 0 0,21 21 16,-21-20-16,21-1 0,0 21 0,-21-21 15,21 22-15,0-22 0,0 0 0,0 0 16,0 0-16,0 0 16,0 1-16,0-1 0,21-21 0,0 21 15,0-21-15,0 0 0,0 0 0,1 0 16,-1 0-16,0 0 0,21 0 0,-21 0 15,1-21-15,20 21 0,-21-21 0,0-1 16,0 1-16,1 0 0,20 0 0,-21 0 16,0 0-16</inkml:trace>
  <inkml:trace contextRef="#ctx0" brushRef="#br0" timeOffset="34587.68">4276 11367 0,'0'0'0,"0"-22"16,0 1-1,0 0-15,0 0 16,0 0-16,0 0 15,0-1-15,0 1 0,0 0 16,0 0-16,0 42 31,0 21-31,0-20 0,0 20 16,0 0-16,0 22 0,0-22 0,0 22 16,-22-22-16,22 0 15,-21 22-15,0-22 0,0 0 0,21 1 16,-21-22-16,0 21 0,-1-21 0,22 1 15,0-1-15,0 0 0,-21 0 16,21-42 0,0 0-1,0 0-15,0-1 16,21 1-16,1 0 0,-22 0 0,21 21 16,0-21-16,0 21 0,0 0 0,-21-21 15,43 21-15,-22-22 0,0 22 0,0 0 16,0 0-16,0-21 0,22 21 15,-22 0-15,0 0 0,0-21 16,22 21-16,-22 0 0,0-21 0,0 21 16,0-21-16,0 0 0,1-1 15,-22 1-15,21 0 0,-21 0 16,21-21-16,-21 20 0,0 1 0,0-21 16,0 21-16,0 0 0,0-1 0,0 1 15,0 42 1,0 1-1,0-1-15,0 21 0,-21-21 0,21 22 16,-21-1-16,-1 0 0,1 1 16,21-22-16,-21 21 0,0 0 0,0 1 15,21-22-15,-21 21 0,-1 1 16,1-22-16,0 21 0,21-21 16,-21 22-16,21-22 0,-21 0 0,21 0 15,-21 0-15,21 0 0,0 1 0,0-1 16,0-42 15,21-1-31,0 1 0,0 0 16</inkml:trace>
  <inkml:trace contextRef="#ctx0" brushRef="#br0" timeOffset="34855.16">5038 11726 0,'0'0'0,"21"0"0,0 0 16,0 0-16,0 0 0,0 0 15,1 0-15,-22-21 16,0 0-16,0 0 16,0 0-16,-22 21 15,1 0-15,0 0 0,0 0 16,0 0-1,21 21-15,0 0 16,21-21 15</inkml:trace>
  <inkml:trace contextRef="#ctx0" brushRef="#br0" timeOffset="36570.87">6604 11515 0,'21'-21'16,"0"21"-16,-21-22 0,21 22 15,-21-21-15,22 21 0,-1-21 16,0 0-16,0 0 0,0 0 0,0-1 16,1 1-16,-1 0 0,0 0 0,21-21 15,-21 20-15,-21-20 0,22 21 0,-22 0 16,21-22-16,-21 22 0,0 0 16,0 0-16,-21 0 0,-1 21 15,-20-21-15,21 21 0,-21 0 0,-1 0 16,1 0-16,0 21 0,-1 0 15,1 0-15,0 0 0,-1 0 16,1 1-16,21-1 0,0 21 0,21-21 16,0 22-16,0-1 0,0-21 0,0 21 15,21 1-15,0-1 0,21-21 16,-21 22-16,22-1 0,-22 0 0,21 1 16,-21-22-16,22 21 0,-22 0 0,0 1 15,0-22-15,-21 21 0,0-21 16,0 22-16,0-1 0,0-21 0,-21 0 15,0 22-15,-21-22 0,20 0 0,-41 0 16,21 0-16,-1 1 0,1-22 16,-22 0-16,22 0 0,0 0 0,21 0 15,-22 0-15,22-22 0,-21 22 16,21-42-16,-1 21 0,1 0 0,21-22 16,0 1-16,-21 0 0,21-1 0,0 1 15,0 0-15,0-1 0,0 1 16,0 0-16,0-1 0,0 22 0,21-21 15,-21 21-15,21 0 0,-21-1 0,22 22 16,-22 22 0,0-1-16,0 0 0,21 21 15,-21-21-15,0 1 0,0 20 0,0 0 16,21 1-16,-21-22 0,21 21 0,-21 0 16,21 1-16,-21-1 0,21-21 0,1 22 15,-1-22-15,0 21 16,0-21-16,0 0 0,0-21 0,22 22 15,-22-22-15,21 0 0,1 0 0,-1 0 16,0 0-16,1 0 0,-1-22 0,0 22 16,1-21-16,-1-21 0,0 21 15,-21 0-15,22-22 0,-22 1 0,21 21 16,-21-22-16,1 1 0,-1 0 0,-21 21 16,0-22-16,21 22 0,-21 0 0,21 0 15,-21 0-15,0 42 31,0 0-31,0 0 0,0 0 0,0 0 16,-21 1-16,21 20 0,-21-21 16,21 21-16,-21-20 0,21 20 15,0-21-15,0 0 0,0 22 0,0-22 16,0 0-16,0 0 0,0 0 0,0 0 16,21-21-16,0 0 0,0 0 15,0 0-15,0 0 0,1 0 16,-1 0-16,0-21 0,21 0 0,-21 0 15,1-21-15,-1 20 0,0 1 0,0-21 16,0 21-16,0-22 0,1 22 16,-22 0-16,0 0 0,21 0 0,-21 0 15,21-1-15,-21 44 32,0-1-32,0 0 15,0 0-15,-21 0 0,21 0 0,0 1 16,0-1-16,0 0 0,0 0 15,0 0-15,0 0 0,0 1 0,0-1 16,0 0-16,21-21 0,0 21 16,0-21-16,0 0 0,1 0 15,-1 0-15,0-21 16,0 0-16,0 21 0,0-21 0,1-1 16,-1 1-16,0-21 0,0 21 15,0 0-15,0-1 0,-21-20 0,0 21 16,22 0-16,-22-22 0,21 22 15,-21 0-15,0 0 0,0 42 47,0 0-47,0 0 0,0 1 16,-21-1-16,21 21 0,0-21 0,0 0 16,0 22-16,0-22 0,0 0 0,0 0 15,21 22-15,0-22 0,-21 0 0,21-21 16,0 21-16,-21 0 0,21-21 0,1 0 15,20 0-15,-21 0 0,0 0 16,0 0-16,22-21 0,-22 0 16,0 0-16,21 0 0,-20-1 0,-1-20 15,0 21-15,0 0 0,0-22 0,0 1 16,1 21-16,-22-21 0,21 20 16,-21-20-16,0 21 0,0 0 0,0 0 15,0-1-15,0 44 31,0-1-31,0 0 0,0 0 0,0 0 16,0 22-16,-21-22 0,21 0 16,0 0-16,0 0 0,0 0 15,0 1-15,0 20 0,0-21 0,0 0 16,0 0-16,0 1 0,0-1 16,21-21-16,0 0 15,0 0-15,0-21 16,0 21-16,-21-22 0,22 1 15,-1 0-15,0-21 0,0 21 0,0-1 16</inkml:trace>
  <inkml:trace contextRef="#ctx0" brushRef="#br0" timeOffset="36924.71">8530 11218 0,'0'0'0,"-21"0"0,-21 0 0,20 0 16,1 0-16,-21 0 0,21 22 0,0-1 15,-1-21-15,22 21 0,0 0 0,-21 0 16,21 0-16,0 1 0,21-1 16,1-21-1,-1 0-15,0 0 0,0 0 0,0 0 16,22 0-16,-22 0 0,0-21 0,21-1 16,-21 22-16,1-21 0,-22 0 0,0 0 15,21 0-15,-21 0 0,0-1 16,0 1-16,0 0 0,-21 0 0,-1 0 15,1 21-15,0-21 0,0 21 16,0 0-16,-22 0 0,22 0 0,0 0 16,0 0-16,0 21 0,0 0 15,-1 0-15,22 0 0,-21 0 0,21 1 16,0-1-16,0 0 0,0 0 0,0 0 16,0 0-16,21 1 0,1-1 0,-1 0 15,21-21-15,-21 0 0,0 0 16,22 0-16,-22 0 0</inkml:trace>
  <inkml:trace contextRef="#ctx0" brushRef="#br0" timeOffset="37235.51">9144 10880 0,'0'-21'0,"0"42"0,0-64 0,0 65 31,-21-1-31,21 0 0,-21 0 16,-1 21-16,22 1 0,-21-1 0,0 22 16,21-1-16,-21 1 0,0-1 0,0 1 15,-1-1-15,1-21 0,0 22 16,0-1-16,21-20 0,-21 20 0,0-20 16,-1-1-16,22 0 0,0 1 0,0-1 15,-21-21-15,21 21 0,0-20 16,0-1-16,0 0 0,0 0 15,21-21 1,1-21-16,-1 0 16,0 0-16,-21-1 0,21 1 0,-21 0 15,21-21-15,-21 21 0</inkml:trace>
  <inkml:trace contextRef="#ctx0" brushRef="#br0" timeOffset="37415.42">8742 11642 0,'0'0'0,"-21"0"0,-1 0 15,44 0 17,-1 21-32,0-21 0,21 0 0,-21 0 15,22 0-15,-22 0 0,21 0 0,1 0 16,-1 0-16,-21 0 0,21 0 16,1-21-16,-22 21 0,21 0 0,1-21 15,-22 21-15,21-22 0,-21 22 0,0 0 16</inkml:trace>
  <inkml:trace contextRef="#ctx0" brushRef="#br0" timeOffset="38142.32">9737 11409 0,'0'0'0,"-22"-21"16,22 0-16,-21 21 15,0 0-15,0 0 0,0 0 16,0 21-16,-1 0 0,1 0 0,0 0 15,0 0-15,0 1 0,0 20 16,-1-21-16,22 21 0,-21 1 0,21-22 16,0 21-16,0-21 0,0 1 0,0 20 15,0-21-15,0 0 0,21 0 0,1 1 16,-1-1-16,0-21 0,0 21 16,21-21-16,1 0 0,-22 0 0,21 0 15,1 0-15,-1 0 0,0 0 16,1-21-16,-1 21 0,0-21 0,1-1 15,-22 1-15,21 0 0,0 0 0,-20-21 16,-1 20-16,21-20 0,-21 0 16,0-22-16,1 22 0,-22-22 0,21 1 15,0-1-15,-21 1 0,21-1 0,-21 1 16,0 21-16,0-1 0,0 1 0,0 0 16,0 20-16,0 1 0,-21 21 31,0 21-31,0 1 0,21 20 15,-22 0-15,1 1 0,21-1 0,-21 0 16,21 22-16,0-22 0,-21 22 16,21-1-16,-21-21 0,21 22 15,-21-22-15,21 1 0,0-1 0,-22 0 16,1 1-16,21-1 0,0-21 0,0 21 16,-21-20-16,21-1 0,-21 0 0,21 0 15,-21-21-15,21-21 31,0 0-31,21 0 0,0-1 16,0 1-16,22-21 0,-22 21 0,21-22 16,-21 22-16,22-21 0,-1 21 15,-21-22-15,21 22 0,1 0 0,-22 21 16,21 0-16,-21 0 0,1 0 16,-1 0-16,0 21 0,-21 0 0,0 1 15,0-1-15,0 0 0,0 21 0,0-21 16,0 1-16,0 20 0,0-21 0,0 0 15,0 0-15,0 1 0,0-1 0,0 0 16,0 0-16,0 0 16,0 0-16,0-42 47,0 0-47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9T13:30:20.71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3514 1058 0,'0'-21'31,"-22"21"16,1 0-31,21 21-1,0 1-15,-21-22 0,21 21 16,0 0-16,0 0 16,0 0-16,0 0 15,21-21 1,-21 22-16,21-22 0,1 0 16,-1 0-16,0 0 15,0 0-15,0 0 0,22 0 0,-22 0 16,0 0-16,0 0 0,21-22 15,-20 1-15,20 21 0,-21-21 16,0 0-16,0 21 0,1-21 0,-1 0 16,0-1-16,0 1 0,0 0 15,-21 0-15,0 0 0,0 0 0,21-1 16,-21 1-16,0 0 0,0 0 16,0 0-16,0 0 0,0-1 0,0 1 15,0 42 32,0 1-47,0-1 16,-21 0-16,21 0 0,0 21 15,0-20-15,0-1 0,0 21 0,0-21 16,0 22-16,-21-1 0,21-21 16,0 21-16,0-20 0,0 20 0,0-21 15,-21 21-15,21-20 0,0 20 16,0-21-16,0 0 0,0 22 0,0-22 15,0 0-15,0 21 0,0-21 16,0 1-16,0-1 0,0 0 0,0 0 16,0 0-16,0 0 0,0 1 0,-21-1 15,21 0 1,-21-21-16,-1 0 16,1 0-16,0 0 15,0 0-15,-21-21 0,20 21 16,1-21-16,0-1 0,-21 1 0,21 21 15,-22-21-15,22 0 0,-21 21 16,21-21-16,-1 21 0,1 0 0,0-21 16,0 21-16,0 0 0,0 0 15,-1 0-15,22 21 32,0 0-32,22 0 15,-1 0-15,0-21 0,-21 21 16,21-21-16,0 22 0,0-22 15,1 0-15,20 21 0,-21-21 16,21 0-16,-20 0 0,20 0 16,0 0-16,1 0 0,-22 0 0,21-21 15,0-1-15,1 1 0,-1 21 0,0-21 16,-20 0-16,20 0 0,0 0 16,-21-1-16,1 1 0,20-21 0,-21 21 15,21 0-15,-20-1 0,-1-20 16,0 21-16,0-21 0,0 20 0,0-20 15,-21 21-15,0-21 0,22 20 16,-22-20-16,0 21 0,21 0 0,-21 0 16,0-1-16,0 1 0,0 0 0,0 0 15,0 0 17,-21 21-32,-1 21 15,22 0-15,0 0 16,0 0-16,-21 22 0,21-22 15,0 0-15,-21 21 0,21 1 0,-21-22 16,21 21-16,0 1 0,-21-22 0,21 21 16,-21 0-16,21 1 0,-22-1 15,22 0-15,-21 1 0,0-1 0,21 0 16,0 1-16,-21 20 0,21-20 16,-21-1-16,0 0 0,21 1 15,0-1-15,0 0 0,-22 1 0,22-1 16,-21 0-16,21 1 0,0-1 15,0 0-15,-21-21 0,21 22 0,0-22 16,0 21-16,0-21 0,0 1 0,0-1 16,0 0-16,0 0 0,0 0 15,21-21 1,0 0-16,1 0 16,-1-21-16,0 21 0,0-21 15,0 0-15,22 0 0,-22-22 0,0 22 16,0 0-16,0-21 0,0 20 0,1-20 15,-22 0-15,21 21 16,-21-22-16,0 1 0,0 0 0,0-1 16,-21 1-16,-1 0 0,1 20 0,0-20 15,-21 21-15,21 0 0,-22 0 16,22-1-16,-21 1 0,21 21 0,-1 0 16,1 0-16,0 0 0,0 0 15,42 0 1,0-21-16,22 21 15,-1 0-15,-21-21 0,21 21 16,1-21-16,-1 21 0,0 0 0,1-21 16,-22-1-16,21 22 0,-21-21 15,1 21-15,-1 0 0,-21-21 0,0 0 16,0 0-16,0 0 16</inkml:trace>
  <inkml:trace contextRef="#ctx0" brushRef="#br0" timeOffset="1188.58">1968 1101 0,'0'0'0,"0"21"47,0 21-47,0-21 0,0 22 15,0-22-15,0 21 0,0 1 16,0-1-16,0 0 0,0 1 0,0 20 16,0-21-16,0 1 0,-21-1 15,21 0-15,-21 1 0,21-1 0,0-21 16,0 22-16,0-22 0,-21 0 16,21 0-16,0 0 0,0 0 15,0-42 16,0 0-31,0 0 16,0 0-16</inkml:trace>
  <inkml:trace contextRef="#ctx0" brushRef="#br0" timeOffset="1493.93">2286 1588 0,'21'0'31,"0"0"-31,0-22 16,-21 1 15,-21 21-31,0 0 16,0 0-16,0 0 15,0 21-15,21 1 0,-22-1 16,22 0-16,0 0 16,0 0-16,22-21 15,-1 0-15,0 0 0,0 0 16,21 0-16,1-21 0</inkml:trace>
  <inkml:trace contextRef="#ctx0" brushRef="#br0" timeOffset="2200.71">3196 2307 0,'0'0'0,"-21"0"16,42 0 31,0 0-47,0 0 0,22 0 15,-1 0-15,22 0 0,-1 0 16,1 0-16,20 0 0,-20 0 0,42 0 15,-22 0-15,1 0 0,0-21 0,-1 21 16,1 0-16,21-21 0,-43 21 16,22 0-16,-22 0 0,1 0 0,-22 0 15,1 0-15,-1 0 0,-21 0 0,0 0 16,-42 0 15,0 0-31,-21 0 16,20 0-16,1 0 0,0 0 15,-21 0-15,21 0 0,-22 0 0,1 0 16,0 0-16,20 0 0,-20 0 0,0 21 16</inkml:trace>
  <inkml:trace contextRef="#ctx0" brushRef="#br0" timeOffset="2568.51">3387 2455 0,'0'0'16,"-22"0"-16,1 22 0,0-22 16,0 0-16,0 0 0,21 21 15,21 0 1,0-21 0,21 0-16,-20 0 0,20 0 0,21 0 15,1 0-15,-1 0 0,1 0 0,21-21 16,-22 21-16,22-21 0,-1 21 15,1-22-15,21 22 0,-21 0 0,20-21 16,-20 21-16,0-21 0,-1 21 16,-20 0-16,-1 0 0,-20 0 15,-1 0-15,0-21 0,-20 21 0,-1 0 0,0 0 16,0 0 0,-42 0 46,0 0-62,0 21 0</inkml:trace>
  <inkml:trace contextRef="#ctx0" brushRef="#br1" timeOffset="10864.66">1884 4509 0,'-21'0'15,"21"-22"32,0 1-47,21 0 16,0 0-16,21 0 0,-21 0 16,22-22-16,-22 1 0,21 0 0,1-22 15,-1 22-15,0-1 0,-21 1 16,1-21-16,-22 41 0,0-20 15,0 0-15,-22 21 0,-20-1 0,0 1 16,-1 0-16,1 21 0,-21 0 16,20 0-16,-20 21 0,20 0 0,-20-21 15,21 43-15,-1-22 0,1 21 16,21-21-16,0 22 0,21-1 16,0 0-16,0 1 0,0-1 0,21-21 15,0 22-15,0-1 0,0-21 16,22 21-16,-22-20 0,21 20 0,-21-21 15,0 21-15,22-20 0,-22 20 16,0-21-16,0 21 0,0 1 16,-21-22-16,0 21 0,0 1 0,0-1 15,-21 0-15,0-21 0,0 22 16,-21-1-16,-1-21 0,1 0 0,21 1 16,-22-1-16,1-21 0,0 0 15,-1 0-15,1 0 0,0-21 16,21-1-16,-1 1 0,1-21 0,0 0 15,0 20-15,21-20 0,-21 0 16,21-1-16,-21 1 0,21 0 0,0-1 16,0 22-16,0-21 0,0 21 15,0 0-15,21 21 16,0 0-16,0 21 16,0 0-16,0 0 0,1 0 15,-22 22-15,21-22 0,0 21 16,-21 0-16,21 1 0,-21-22 0,21 21 15,0 1-15,-21-22 0,22 21 16,-1-21-16,0 0 0,0 1 0,0-1 16,0-21-16,1 0 0,-1 0 15,0 0-15,21 0 0,-21-21 0,22-1 16,-22 1-16,21 0 0,-21-21 16,22-1-16,-22 22 0,21-21 0,-21 21 15,1-22-15,-1 1 0,0 21 16,-21 0-16,0 0 0,21-1 15,-21 1-15,0 0 0,0 42 32,0 0-17,0 1-15,0-1 0,0 0 0,0 0 16,0 0-16,0 0 0,21 1 16,-21-1-16,0 21 0,21-42 0,1 21 15,-1 0-15,-21 1 0,21-22 16,21 0-16,-21 0 0,1 0 0,20 0 15,0 0-15,-21 0 0,22-22 16,-22 1-16,21 0 0,-21 0 16,22 0-16,-22 0 0,0-1 15,0 1-15,-21 0 0,0-21 0,21 21 16,-21-1-16,0 1 0,22 0 16,-22 0-16,0 42 46,0 0-46,-22 0 0,22 22 0,0-22 16,0 21-16,0 1 0,0 20 16,0-21-16,0 22 0,0-1 15,0 1-15,0-1 0,22 1 0,-22-1 16,21 1-16,-21-1 0,21 1 16,0-22-16,-21 22 0,0-1 0,0 1 15,21-1-15,-21 1 0,0-22 16,0 22-16,0-22 0,-21 21 0,0-20 15,0-1-15,0-21 0,-22 22 0,1-22 16,0 0-16,-1 0 0,1 0 16,-22-21-16,22 0 0,-21 0 0,20 0 15,-20 0-15,20-21 0,1 0 16,21 0-16,-21-22 0,20 1 0,22 0 16,0-1-16,0-20 15,0-1-15,0 1 0,22-1 0,-1-20 16,21 20-16,0-20 0,1-1 0,20-21 15,1 21-15,-1 1 0,1-1 16,-1 0-16,1 22 0,-1-1 0,1 1 16,-22 21-16,0-1 0,22 1 15,-43 21-15,21 0 0,1-1 0,-22 1 16,0 0-16,0 21 0,0 0 16,-21 21-1,0 0-15,0 1 0,0 20 16,0-21-16,0 0 0,0 22 15,0-22-15,0 21 0,0-21 16,0 0-16,0 1 0,0-1 16,0 0-16,0 0 0,0 0 15,0-42 17,0 0-32,0 0 0,0 0 15,0-1-15,0-20 0,0 21 16,0 0-16,0 0 0,22-1 0,-1 1 15,-21 0-15,0 0 0,21 21 0,0 0 16,-21-21-16,21 21 0,0 0 16,1 0-16,-22 21 15,0 0 1,0 0-16,21-21 0,-21 21 0,0 22 16,0-22-16,0 0 0,21 0 15,-21 0-15,0 1 0,0-1 0,21 0 16,-21 0-16,21-21 0,0 0 15,1 0-15,-1 0 16,0 0-16,0-21 0,21 21 0,-20-21 16,-1 0-16,21-22 0,-21 22 15,0-21-15,22-1 0,-22 1 0,0 0 16,21-1-16,-20 1 0,-1-21 0,0-1 16,0 22-16,-21-22 0,21 1 15,-21 20-15,0 1 0,0 0 16,0-1-16,0 22 0,0-21 0,0 21 15,0 0-15,-21 21 16,0 0 0,21 21-16,0 0 0,-21 21 15,21 1-15,-21-1 0,21 0 0,-22 1 16,22 20-16,0-21 0,0 1 0,0 20 16,0-20-16,0-1 0,0 0 15,0 1-15,0-22 0,0 21 0,0-21 16,0 22-16,0-22 0,22 0 15,-22 0-15,21 0 0,0 0 16,0-21-16,0 0 16,0 0-16,1 0 15,-1 0-15,0 0 0,0 0 0,0-21 16,0 0-16,1 21 0</inkml:trace>
  <inkml:trace contextRef="#ctx0" brushRef="#br1" timeOffset="11781.14">4360 4572 0,'0'-21'0,"0"-21"16,0 20-16,0 1 0,0 0 15,-21 21-15,0-21 0,0 0 16,0 21-16,-1 0 0,1 0 16,0 0-16,0 0 15,0 21-15,0 0 0,-1 0 0,1 0 16,21 1-16,-21 20 0,21-21 0,-21 0 15,21 0-15,0 22 0,0-22 16,0 0-16,0 0 0,0 0 0,0 1 16,0-1-16,0 0 0,21-21 15,0 0-15,0 0 16,1 0-16,-1 0 0,0-21 0,0 21 16,21-21-16,-20-1 0,-1-20 15,0 21-15,0 0 0,0 0 0,0-22 16,1 22-16,-22 0 0,0 0 15,0 0-15,0-1 0,0 1 16,0 42 0,0 1-1,0-1-15,-22 0 0,22 0 16,0 0-16,0 0 0,0 1 0,0-1 16,0 0-16,0 0 15,0 0-15,22 0 0,-22 1 16,21-22-16,0 0 0,0 0 15,0 0-15,0 0 16,1-22-16,-22 1 0,21 0 0,0 0 16,0 0-16,0 0 0,0-1 15,1 1-15,-1 0 0,21 0 16,-21 0-16,0 0 0,1-1 0,20 1 16,-21 21-16,0 0 0,0-21 0,1 21 15,-1 0-15,0 0 0,0 0 16,-21 21-16,0 0 0,0 1 15,0 20-15,0-21 0,0 0 0,0 0 16,-21 1-16,21-1 0,0 21 16,-21-21-16,0 0 0,21 1 0,0-1 15,-22-21-15,22 21 0,-21 0 16,21-42 15,0 0-31,0 0 0,21-1 16,1 1-16,-22 0 0,21 0 15,0-21-15,0 20 0,-21-20 0,21 21 16,0 0-16,1-22 0,-1 22 0,-21 0 16,0 0-16,21 0 0,-21 0 15,21 21-15,-21-22 0,0 44 16,0-1 0,0 0-16,0 21 15,-21-21-15,21 1 0,0-1 16,0 21-16,-21-21 0,21 0 0,0 1 15,0 20-15,0-21 0,0 0 16,21 0-16,0-21 0,0 22 0,0-1 16,1-21-16,-1 0 0,21 0 0,-21 21 15,22-21-15,-22 0 0,21 0 16,-21 0-16,0-21 0,22 0 0,-22 21 16,0-22-16,0 1 0,0 0 0,-21 0 15,0 0-15,0-22 0,0 22 16</inkml:trace>
  <inkml:trace contextRef="#ctx0" brushRef="#br1" timeOffset="12060.98">3979 4191 0,'0'0'0,"0"-21"16,0 0-16,21 21 0,1 0 16,20-21-16,-21 21 0,43-22 0,-22 22 15,21-21-15,-20 21 0,20 0 16,1-21-16,-22 21 0,22-21 0,-22 21 16,-21 0-16,21 0 0,-20 0 15,-22 21 1,0 0-16,-22-21 15,1 21-15,0-21 0,0 22 0,0-1 16</inkml:trace>
  <inkml:trace contextRef="#ctx0" brushRef="#br1" timeOffset="12520.72">2222 5334 0,'-21'0'0,"42"0"0,-63 0 0,21 0 16,42 0-1,0 0 1,22 0-16,-1 0 0,21 0 0,1 0 16,21 0-16,-1 0 0,1 0 15,21-21-15,0 21 0,-1 0 0,22-21 16,149 0 0,-149 21-16,0 0 0,21-22 0,-21 22 0,21 0 15,-21 0-15,0 0 0,0 0 0,-21 0 16,0 0-16,-22 0 0,1 0 15,-22 0-15,-20 0 0,-1 0 0,0 0 16,-20 0-16,-1 0 0,-42 0 31,-22 0-15,22 0-16,-21 0 0,21 0 0,-43 0 16,22 0-16,-22 0 0,1 0 0,-1 0 15,-20 22-15</inkml:trace>
  <inkml:trace contextRef="#ctx0" brushRef="#br1" timeOffset="12874.52">2476 5567 0,'0'0'0,"-63"0"0,21 0 0,-22 0 15,43 0-15,-21 0 0,20 0 16,44-21-1,20 21-15,0 0 0,22-21 16,20-1-16,1 22 0,0-21 16,21 21-16,-1-21 0,22 21 0,0-21 15,0 21-15,22-21 0,-1 21 0,-21-21 16,21 21-16,0 0 0,-21-22 16,0 22-16,0 0 0,-21 0 0,0 0 15,-22 0-15,1 0 0,-43 0 0,22 0 16,-22 0-16,-21 0 0,1 0 15,-1 0-15,0 0 0,-21-21 32,0 0-17,21 0-15,0 0 16,0 0-16,1 21 0,-1-22 0,0-20 16</inkml:trace>
  <inkml:trace contextRef="#ctx0" brushRef="#br1" timeOffset="13319.79">6689 4212 0,'0'-42'15,"0"63"48,21-21-48,0 0 1,0 0-16,-21-21 16,-21 21-1,0-21 1,0 21-16,-1 0 0,1 0 16,21 21-1,0 0-15,0 0 16,0 0-16,0 1 15,21-22-15,1 0 0,-22 21 0,21-21 16,0 21-16</inkml:trace>
  <inkml:trace contextRef="#ctx0" brushRef="#br1" timeOffset="13647.8">6816 4614 0,'-22'22'0,"44"-44"0,-65 44 0,43-1 15,-21 0-15,21 0 16,21-21 15,0 0-15,1 0-16,-22-21 31,-22 21-15,1 0-16,0 0 0,0 0 15,0 0-15,0 0 16,21 21-16,-22-21 0,22 21 16,0 0-1,22-21 1,-1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9T13:31:03.66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9165 4403 0,'0'0'0,"21"-21"16,-21-1 0,0 1-16,0 0 15,0 0-15,21 0 0,-21 0 16,0-1 0,0 44 15,0-1-16,0 0-15,0 0 0,-21 0 0,21 0 16,0 1-16,0 20 0,-21-21 16,21 21-16,-21-20 0,21-1 15,0 21-15,-21-21 0,21 0 0,0 22 16,0-22-16,0 0 0,0 0 0,0 0 16,0 1-16,0-1 15,0-42 32,0-1-47,0 1 0,0 0 0,0-21 16</inkml:trace>
  <inkml:trace contextRef="#ctx0" brushRef="#br0" timeOffset="377.29">9334 3874 0,'0'0'0,"-42"0"16,21 0-16,0 0 0,0 0 15,-1 0-15,22 21 16,-21-21-16,21 21 0,-21 0 16,21 0-16,21-21 15,0 0-15,1 0 16,-1 0-1,0 0-15,0 0 0,0 0 0,0-21 16,-21 0-16,22 21 0,-22-21 16,0 0-16,0-1 15,-22 22 1,1 0-16,0 0 16,0 0-16,0 0 15,21 22 1,0-1-1,0 0 1,0 0-16,0 0 16,0 0-16</inkml:trace>
  <inkml:trace contextRef="#ctx0" brushRef="#br0" timeOffset="1149.91">9567 4403 0,'0'0'0,"0"21"0,21 0 16,1-21-1,-1 0 1,0 0-16,0 0 0,0 0 0,22 0 16,-22 0-16,0 0 0,21-21 15,-21 0-15,22 0 0,-22-1 0,21 1 16,-21 0-16,22 0 0,-22 0 0,21-22 15,-21 22-15,1-21 0,-1 21 16,0-22-16,0 22 0,0-21 0,-21 21 16,0 0-16,21-22 0,-21 22 0,0 0 15,0 0-15,0 0 0,0-1 16,0 1-16,0 0 0,-21 21 16,0 0 15,0 0-31,21 21 0,-21 0 15,21 1-15,0-1 0,-21 0 0,-1 21 16,22 1-16,-21-1 0,0 0 16,21 1-16,-21 20 0,0-21 0,0 22 15,-1-1-15,1-20 0,0 20 0,0 1 16,0-22-16,0 43 0,-1-22 16,1 1-16,0 20 0,0-20 0,0 21 15,0-22-15,-1 22 0,1-22 0,0 1 16,0-1-16,21 1 0,-21 20 0,21-20 15,-21-22-15,21 22 16,0-1-16,-22-20 0,22-1 0,0 21 16,0-20-16,-21-22 0,21 21 0,0-21 15,0 22-15,0-22 0,0 0 16,21-21-16,1 0 0,-1 0 16,0 0-16,21-21 0,-21 0 15,1 0-15,20-22 0,0 22 0,-21-21 16,22-1-16,-22 1 0,21-21 0,-21 20 15,22-20-15,-22 20 0,-21-20 16,0 21-16,0-1 0,0-20 0,0 20 16,0 1-16,-21 0 0,-22-1 0,22 1 15,-21 0-15,0 21 0,-22-1 16,22 1-16,-22 0 0,22 0 16,0 21-16,-1-21 0,22 21 0,-21 0 15,21-21-15,-1-1 0,22 1 16,0 0-1,0 0-15,22 0 0,20 21 16,-21-21-16,0-1 0,22 22 0,-22-21 16,21 21-16,0-21 0,-20 21 15,20-21-15,0 0 0,22 0 0</inkml:trace>
  <inkml:trace contextRef="#ctx0" brushRef="#br0" timeOffset="1717.58">11324 3408 0,'0'0'0,"0"-21"0,21-22 16,-21 22 0,0 0-16,-21 0 15,0 21-15,0 0 0,0 0 0,-1 0 16,-20 21-16,21 0 0,-21 0 16,-1 1-16,1-1 0,-22 21 15,22 0-15,0 1 0,-22 20 0,22-20 16,0 20-16,20 1 0,-20-1 15,21 1-15,-21-1 0,20 22 0,1-22 16,21 1-16,0-1 0,0 1 0,0-1 16,0-20-16,0-1 0,0 0 15,0 1-15,0-1 0,0-21 0,21 0 16,1 22-16,-1-22 0,21-21 0,-21 21 16,0-21-16,22 0 0,-22 0 15,0 0-15,21 0 0,-20 0 0,20 0 16,-21-21-16,21 0 0,-20-1 15,20 1-15</inkml:trace>
  <inkml:trace contextRef="#ctx0" brushRef="#br0" timeOffset="2745.77">11451 3979 0,'0'0'0,"0"-63"16,0 42-16,0 0 15,-21 21 1,0 0-16,0 0 0,-1 21 0,22 0 16,-21 0-16,0 0 15,21 22-15,-21-22 0,0 21 0,21 0 16,-21 1-16,21-1 0,0 22 0,-22-22 16,22-21-16,0 21 0,0 1 15,0-22-15,0 0 0,0 21 0,0-20 16,22-1-16,-1 0 0,0-21 15,0 0-15,0 0 0,22 0 0,-22 0 16,0 0-16,0-21 0,21 0 16,-20-1-16,20 1 0,-21 0 0,0 0 15,22-21-15,-22 20 0,0-20 0,0 21 16,0-21-16,0 20 0,-21-20 16,0 21-16,0 0 0,22 0 15,-22-1-15,-22 44 16,22-1-1,-21 0-15,0 21 16,21-21-16,0 1 0,-21 20 0,21-21 16,-21 21-16,21-20 0,0-1 0,0 0 15,0 0-15,0 0 0,0 0 16,0 1-16,21-22 0,0 0 16,0 0-16,0 0 0,1 0 0,-1 0 15,21 0-15,-21 0 0,0-22 16,1 22-16,-1-21 0,0 0 15,-21 0-15,0 0 0,0 0 0,0-1 16,0-20-16,0 21 0,0 0 0,0 0 16,0-1-16,-21 1 15,0 21-15,-1 0 0,1 0 0,0 0 16,0 0-16,0 0 0,0 0 0,21-21 47,21 21-47,21 0 0,-21-21 0,0 21 15,22-21-15,-22 21 0,21-21 0,-21 21 16,22-22-16,-1 22 16,-21 0-16,22 0 0,-1-21 0,-21 21 15,21 0-15,-20 0 0,-1 0 0,0 21 16,0 1 0,-21-1-16,0 0 0,0 0 0,0 0 15,0 0-15,0 22 0,0-22 0,0 0 16,0 0-16,0 0 0,-21 22 0,0-22 15,21 0-15,-21-21 0,21 21 16,0 0-16,-22 1 0,1-1 16,21-42 31,0-1-47,0 1 0,0 0 0,21 0 15,1-21-15,-1 20 0,-21-20 0,21 0 16,0 21-16,0-22 0,0 22 15,1-21-15,-1 21 0,21-1 0,-21 22 16,0 0-16,1 0 0,-1 0 16,-21 22-16,0-1 0,0 0 15,21 0-15,-21 0 0,0 22 0,0-22 16,0 0-16,0 21 0,0-21 0,0 1 16,0-1-16,0 0 0,0 0 0,0 0 15,0 0-15,0 1 16,0-1-1,0-42 17</inkml:trace>
  <inkml:trace contextRef="#ctx0" brushRef="#br0" timeOffset="4921.32">13208 4318 0,'0'-21'31,"0"0"-31,0 0 15,21 21-15,-21-22 0,0 1 0,0 0 16,0 0-16,0 0 0,0 0 16,0-22-16,0 22 0,0 0 0,0 0 15,-21 21-15,0-21 0,0 21 0,-1 0 16,1 0-16,-21 0 16,21 0-16,0 0 0,-22 21 0,22 0 15,-21 0-15,21 21 0,-1-20 0,-20 20 16,21 0-16,0-21 0,21 22 15,-21-1-15,21-21 0,0 22 0,0-22 16,0 0-16,0 0 0,0 0 0,0 0 16,0 1-16,21-22 0,0 0 0,0 21 15,0-21-15,0 0 0,1 0 16,20 0-16,-21 0 0,0-21 0,22-1 16,-22 22-16,0-42 0,0 21 0,21 0 15,-20-22-15,-1 1 16,0-21-16,21 20 0,-21-20 0,1-1 15,20 1-15,-21-1 0,21 1 0,-20-1 16,-1 22-16,21-64 0,-42 64 16,0 21-16,0-22 0,21 22 15,-21 0-15,-21 21 32,0 21-32,0 21 0,0-20 15,-1 20-15,1 0 0,-21 22 0,21-22 16,0 22-16,-1-22 0,1 21 0,0 1 15,21-1-15,0-20 0,0 20 16,0-20-16,0-1 0,0 0 16,0 1-16,0-22 0,0 21 0,21-21 15,0 0-15,-21 1 0,22-22 16,-1 21-16,0-21 0,0 0 0,0 0 16,0 0-16,1 0 0,-1 0 0,0 0 15,0-21-15,0-1 0,0 22 0,1-21 16,-1 0-16,0-21 0,0 21 15,0-1-15,0 1 0,1-21 0,-22 21 16,0 0-16,0-22 0,0 22 0,0 0 16,0 42 15,0 0-31,0 0 16,0 1-16,-22-1 0,22 21 0,0-21 15,0 0-15,0 1 0,0-1 16,0 0-16,0 0 0,0 0 0,0 0 15,0 1-15,22-22 0,-22 21 16,21-21-16,0 0 0,0 0 0,0 0 16,0 0-16,1-21 15,-1-1-15,0 1 0,21 0 0,-21 0 16,1 0-16,-1-22 0,0 1 0,21 0 16,-21-22-16,1 22 0,-1-22 15,0 1-15,0-1 0,0 22 16,0-21-16,1 20 0,-1-20 0,-21 20 15,0 1-15,0 21 0,0-21 0,0 20 16,0 1-16,0 0 0,-21 21 16,-1 0-16,1 0 15,21 21-15,0 0 0,-21 1 0,21 20 16,-21-21-16,21 21 0,0 1 16,0-1-16,0 0 0,0 22 0,0-22 15,-21 22-15,21-22 0,0 22 0,0-22 16,0 21-16,0-20 0,0-22 15,0 21-15,0 1 0,0-22 0,0 0 16,0 0-16,21 0 16,0-21-16,0 0 0,0 0 15,22 0-15,-22-21 0,0 21 16,21-21-16,-20 0 0,20 0 0,-21-22 16,0 22-16,0-21 0,22 21 0,-22-1 15,-21-20-15,21 21 0,-21 0 16,21 0-16,-21-1 0,21 22 15,-21 22 1,0-1-16,0 0 16,0 0-16,-21 0 0,21 22 15,0-22-15,-21 0 0,21 0 0,0 21 16,0-20-16,0-1 16,0 0-16,0 0 0,21-21 15,0 0-15,1 0 16,-1 0-16,0 0 0,0 0 0,0 0 15,0-21-15,1 21 0,-1-21 0,0 0 16,0-1-16,-21 1 0,21 0 0,0 0 16,1-21-16,-22 20 0,21 1 15,-21 0-15,21 0 0,-21 0 0,0 0 16,0 42 15,0 0-31,-21 0 0,21 0 16,0 0-16,0 22 0,-21-22 15,21 0-15,0 0 0,0 0 0,0 1 16,0-1-16,0 0 0,0 0 16,0 0-16,21-21 15,0 0-15,0 0 16,0 0-16,0 0 0,1 0 0,-1 0 16,-21-21-16,21 0 0,0 0 15,-21 0-15,0-1 0,0 1 0,0-21 16,21 21-16,-21 0 0,0-22 15,0 22-15,0 0 0,0 0 0,-21 0 16,21-1-16,-21 22 0,0 0 16,0 0-16,42 0 47,0 0-47,0 0 15,0 0-15,22 0 0,-22 0 0,0 0 16,0 0-16,0 0 0,22-21 0,-22 21 15,21 0-15,-21 0 0,0 0 16,22 0-16,-22 0 0,0 0 16,0 0-16,0 0 0,-21 21 15,22 1-15,-1-1 16,-21 0-16,0 0 0,0 0 0,0 0 16,0 1-16,0-1 0,0 21 15,-21-21-15,-1 0 0,22 1 0,-21-1 16,21 0-16,-21 0 0,21 0 15,0 0-15,-21 1 0,0-1 16,21 0-16,-21-21 0,21-21 47,0 0-47,0-1 0,21-20 16,0 21-16,-21 0 15,21-22-15,0 22 0,0-21 0,1 0 0,-1-1 16,21 22-16,-21-21 0,0-1 15,1 22-15,20 0 0,-21 0 16,0 0-16,-21 0 0,21 21 0,1 0 16,-1 0-16,-21 21 0,0 0 15,21 0-15,-21 0 0,0 22 16,0-22-16,0 21 0,0 0 0,0-20 16,0 20-16,0 0 0,0-21 0,0 22 15,0-22-15,0 21 0,0-21 0,-21 1 16,21-1-16,0 0 0,0 0 15,0 0-15,0-42 47,0 0-31,0 0-16,0 0 0,0-1 0,-21-20 16,21 21-16</inkml:trace>
  <inkml:trace contextRef="#ctx0" brushRef="#br0" timeOffset="5173.18">15176 3747 0,'0'0'0,"-21"-22"0,0 22 0,0 0 0,0 0 16,21-21-1,21 21 17,0 0-17,-42 0 1,-21 0 0,20 0-16</inkml:trace>
  <inkml:trace contextRef="#ctx0" brushRef="#br0" timeOffset="5421.06">13885 3979 0,'0'0'0,"21"0"31,1 0-31,20-21 0,-21 21 15,21 0-15,-20 0 0,20 0 0,0 0 16,1-21-16,-1 21 0,0 0 16,-21 0-16,22 0 0,-22 0 0,0 0 15,-21-21 1,0 0 0,-21 21-16</inkml:trace>
  <inkml:trace contextRef="#ctx0" brushRef="#br0" timeOffset="5732.88">13716 3874 0,'0'0'0,"21"0"47,0 0-31,-42 0 15,0 0-15,0 0-16,21 21 31,21-21-16,0 0-15,0 0 0,22 0 16,-1 0-16</inkml:trace>
  <inkml:trace contextRef="#ctx0" brushRef="#br0" timeOffset="6282.56">15769 3344 0,'0'0'0,"0"-21"0,0 0 0,0 0 16,0 0 0,21 21-1,0 0-15,1 0 0,-1 0 16,21 0-16,-21 21 0,22 0 0,-1 0 15,0 22-15,1-1 0,-22 0 0,21 1 16,0-1-16,-20 21 0,20-20 16,-21 20-16,0 1 0,-21-1 0,0 1 15,0-1-15,0 22 0,0-22 0,-21 1 16,0-1-16,-21 1 0,20-1 0,-20 1 16,0-22-16,-1 1 0,1-1 15,0 0-15,-1-21 0,1 22 0,-21-22 16,20 0-16,1 0 0,21 0 15,-22 1-15,1-1 0,21 0 0,0-21 16,0 21-16,-1-21 16</inkml:trace>
  <inkml:trace contextRef="#ctx0" brushRef="#br0" timeOffset="8469.45">11176 5144 0,'0'0'0,"21"0"15,-21-22 1,-21 22-1,0 0-15,0 0 0,-22 0 0,1 0 16,21 0-16,-22 0 0,1 22 0,0-22 16,21 21-16,-22-21 15,22 21-15,0-21 0,0 21 0,0-21 0,-1 21 16,1 0-16,21 1 31,21-22-15,1 21-16,-1-21 0,0 0 0,21 0 15,-21 0-15,22 21 0,-22-21 16,0 0-16,21 21 0,-20 0 0,-1-21 16,0 21-16,-21 1 0,0-1 15,0 0-15,0 0 0,-21 0 16,0 0-16,-22 1 0,22-1 16,-21 0-16,21 0 0,-22 0 0,1 0 15,21-21-15,0 22 0,-1-22 16,1 0-16,0 21 0,0-21 15,42-21 17,0-1-32,0 22 0,1 0 0,-1-21 15,0 21-15,0 0 0,0 0 0,0 0 16,1 0-16,-1 0 0,-21 21 16,0 1-16,0-1 0,0 0 0,0 0 15,0 21-15,-21 1 0,21-22 0,-43 21 16,22 1-16,0-1 0,0 0 15,-22 1-15,22-22 0,0 21 16,21-21-16,0 0 0,0 1 0,0-1 16,0 0-16,0 0 0,21-21 15,-21 21-15,43-21 0,-22 0 16,0 0-16,0 0 0,21 0 0,-20 0 16,-1 0-16,0-21 0,0 21 0,0-21 15,0 21-15,1-21 16</inkml:trace>
  <inkml:trace contextRef="#ctx0" brushRef="#br0" timeOffset="9541.52">10753 6964 0,'0'0'16,"42"0"0,-21 0-16,0-21 0,0 0 0,22 21 15,-22-22-15,0 1 0,21 21 0,-20-21 16,20 0-16,-21 0 0,0 0 0,0-1 15,-21 1-15,0 0 16,0 0-16,0 0 0,-21 21 0,0-21 16,0 21-16,-21 0 0,-1 0 0,-20 0 15,20 0-15,-20 21 0,-1 0 0,22 0 16,0 0-16,-1 0 0,1 1 16,21-1-16,-21 0 0,20 0 0,22 21 15,0-20-15,0-1 0,0 0 0,0 0 16,0 0-16,0 0 0,22 1 15,20-1-15,-21 0 0,0 0 0,22 0 16,-1 0-16,0 22 0,-21-22 0,22 0 16,-1 0-16,-21 22 0,0-22 15,1 0-15,-22 0 0,0 0 0,0 0 16,0 1-16,-43-1 0,22-21 16,-21 21-16,-1 0 0,1-21 0,0 0 15,-1 0-15,1 0 0,0 0 0,-1 0 16,1-21-16,21 21 0,-21-21 15,20 0-15,1-1 0,0-20 0,0 21 16,21-21-16,0-1 0,0 22 0,0-21 16,0 21-16,0-22 0,0 22 0,0 0 15,0 0-15,0 0 0,21 21 16,0 0 0,0 21-1,-21 0-15,0 0 0,0 21 0,22-20 16,-22 20-16,0-21 0,0 21 15,0-20-15,21 20 0,0-21 0,-21 21 16,21-20-16,0-1 0,0 0 0,1 0 16,-1 0-16,0-21 0,0 0 0,21 0 15,-20 0-15,20 0 0,0 0 16,1 0-16,-1-21 0,21 0 0,-20 0 16,20-22-16,-20 22 0,20-21 0,-21 0 15,1-1-15,-1-20 0,0 20 0,1 1 16,-1-21-16,-21 20 0,0 1 15,1-22-15,-22 22 0,0 0 16,0 21-16,0-22 0,21 22 0,-21 0 0,0 0 16,0 42-1,0 0 1,0 0-16,-21 0 0,21 22 0,-22-1 16,22 0-16,-21 1 0,0-1 0,21 0 15,-21 1-15,0-1 0,21 0 16,0 1-16,0-1 0,0 0 0,-21 1 15,21-22-15,0 0 0,0 0 0,0 0 16,0 1-16,21-22 16,0 0-1,0 0-15,-21-22 16,0 1-16,0 0 0,21 0 0,-21 0 16</inkml:trace>
  <inkml:trace contextRef="#ctx0" brushRef="#br0" timeOffset="9705.43">11176 7070 0,'0'0'16,"0"-21"0,21 21-1,0 0-15,0-22 0,22 22 16,-22-21-16,0 21 0,0 0 0,0 0 16,22-21-16,-22 21 15,0 0-15,0-21 0,0 21 16,1-21-16</inkml:trace>
  <inkml:trace contextRef="#ctx0" brushRef="#br0" timeOffset="10537.49">11959 7303 0,'42'-22'15,"-20"1"-15,-1 21 16,0-21-16,0 0 0,0 0 0,-21 0 16,0-1-16,21 1 0,-21-21 15,0 21-15,0 0 0,0-1 0,0 1 16,-21 0-16,0 21 0,0-21 0,0 21 16,0 0-16,-1 0 0,1 0 0,-21 0 15,21 0-15,-22 21 0,22-21 16,-21 21-16,21 0 0,0 1 0,-22 20 15,22-21-15,0 0 0,0 22 0,0-22 16,21 21-16,0-21 0,0 0 0,0 22 16,0-22-16,0 0 0,0 0 15,21 0-15,0-21 0,0 0 16,0 0-16,0 0 0,1 0 16,20 0-16,-21-21 0,0 21 0,22-21 15,-22 0-15,0-21 0,21 20 16,-21-20-16,1 21 0,-1-21 0,0-1 15,-21 22-15,21-21 0,0 21 0,-21-22 16,0 22-16,0 0 0,0 0 16,0 42-1,0 0 1,0 0-16,-21 22 0,21-22 16,-21 0-16,21 21 0,0-21 0,0 1 15,0 20-15,0-21 0,0 0 16,0 22-16,21-22 0,0-21 15,0 21-15,1 0 0,-1-21 0,0 0 16,0 0-16,0 0 0,0 0 0,1 0 16,-1 0-16,0 0 0,21-21 15,-21 0-15,1 0 0,-1-22 0,0 22 16,21-21-16,-21-1 0,1 1 0,-1 0 16,0-1-16,0-20 0,-21 21 15,21-22-15,0 1 0,-21-1 0,0 1 0,0-1 16,0 22-16,0-1 15,0 1-15,0 0 0,0 21 0,0-1 16,0 1-16,0 42 31,0 22-31,0-22 0,-21 21 0,21 1 16,-21-1-16,21 0 0,0 22 0,0-22 16,-21 22-16,21-22 0,0 21 0,-21-20 15,21 20-15,0-20 0,0-1 16,0 0-16,0 1 0,0-1 0,0-21 15,0 21-15,0-20 0,0-1 0,21 0 16,0-21-16,0 0 16,0 0-16,1-21 0,-1 0 15,-21-1-15,21 1 16,0 0-16,-21 0 0,21-21 0</inkml:trace>
  <inkml:trace contextRef="#ctx0" brushRef="#br0" timeOffset="10738.37">12594 6879 0,'0'0'0,"21"0"47,0 0-31,1 0-16,-1 0 15,0 0-15,0 0 16,0-21-16,0 21 15,-21-21-15,22 21 16,-22-21-16,21 21 0</inkml:trace>
  <inkml:trace contextRef="#ctx0" brushRef="#br0" timeOffset="11716.62">12975 7091 0,'0'0'15,"21"0"-15,0 21 0,1-21 16,-1 0-16,0 0 16,0 0-16,0-21 0,0 0 15,1 0-15,-1-1 0,0 1 16,0 21-16,-21-21 0,0 0 0,21 0 16,-21 0-16,0-1 0,0 1 0,0 0 15,0 0-15,-21 21 16,0 0-16,0 0 15,0 0-15,-1 0 0,1 21 0,0 0 16,0 0-16,0 1 0,0-1 0,-1 0 16,22 21-16,-21-21 0,21 1 15,0 20-15,0-21 0,0 0 16,0 0-16,21 1 0,1-1 0,-1 0 16,21 0-16,-21-21 0,0 0 0,22 0 15,-22 0-15,21 0 0,1 0 16,-22 0-16,21 0 0,0-21 0,-20 0 15,-1 0-15,21-1 0,-21 1 0,0 0 16,1-21-16,-1 21 0,-21-22 0,0 22 16,21 0-16,-21-21 0,0 20 15,0 1-15,0 0 0,0 42 32,0 0-17,0 1-15,-21-1 0,21 0 0,-21 0 16,21 0-16,0 0 0,0 22 15,0-22-15,-22 0 0,22 21 0,-21-20 16,21-1-16,0 0 0,-21 0 0,21 0 16,0 0-16,0 1 0,0-44 47,0 1-47,21 0 0,-21 0 15,21 0-15,1 0 0,-22-22 0,21 22 16,0-21-16,0 21 0,-21-22 15,21 22-15,0-21 0,1 21 16,-1-1-16,0 22 0,0-21 0,0 21 16,0 0-16,1 0 0,-1 0 15,0 21-15,0-21 0,-21 22 0,21-1 16,0 0-16,-21 0 0,0 21 16,0-20-16,0-1 0,0 0 0,0 21 15,0-21-15,0 1 0,0-1 0,0 0 16,0 0-16,-21-21 15,21-21 17,0 0-32,0 0 0,0-1 15,21 1-15,-21 0 0,22 0 16,-1 0-16,0-22 0,21 22 0,-21 0 16,1-21-16,20 21 0,0-1 15,-21 1-15,22 21 0,-1 0 0,-21 0 16,22 0-16,-22 0 0,0 0 0,0 21 15,0 1-15,0-1 0,-21 0 0,0 0 16,0 21-16,0-20 0,0-1 0,0 0 16,0 21-16,-21-21 0,0 1 15,21-1-15,-21 0 0,0 0 16,0 0-16,21 0 16,0-42-1,0 0 1,0 0-16,21 21 15</inkml:trace>
  <inkml:trace contextRef="#ctx0" brushRef="#br0" timeOffset="12082.15">14690 6985 0,'-22'0'15,"22"21"-15,22-21 31,-1 0-15,21 0-16,-21 0 0,0 0 0,1 0 16,20 0-16,-21-21 0,0 21 15,22-21-15,-22 21 0,0-21 0,0 0 16,0-1-16,-21 1 0,0 0 16,0 0-16,0 0 0,0 0 0,-21 21 15,0 0-15,0 0 0,-22 0 16,22 0-16,0 0 0,-21 0 0,21 21 15,-1 0-15,1 0 0,0 0 0,21 22 16,0-22-16,0 0 0,-21 0 0,21 21 16,0-20-16,0-1 0,0 0 0,0 0 15,21 0-15,0 0 0,0 1 16,1-22-16,-1 21 0,0-21 16,21 0-16,-21 0 0,1 0 0,20 0 15,-21 0-15,0 0 0,22-21 0,-22 21 16,21-22-16,-21 1 0</inkml:trace>
  <inkml:trace contextRef="#ctx0" brushRef="#br0" timeOffset="12526.12">15452 6858 0,'0'0'0,"0"-42"0,0 21 15,0-1-15,0 1 0,0 0 0,-22 21 32,1 0-32,0 21 15,21 0-15,0 1 0,-21-1 16,0 0-16,21 0 0,-21 21 0,21-20 15,0-1-15,0 21 0,0-21 0,-22 0 16,22 1-16,0 20 0,-21-21 0,21 0 16,0 0-16,0 1 15,0-44 17,0 1-32,0 0 15,21 0-15,1-21 16,-1 20-16,0 1 0,0-21 0,0 0 15,0 20-15,22-20 0,-22 21 0,21-21 16,-21 20-16,1 1 0,-1 0 0,0 21 16,0 0-16,0 0 0,-21 21 15,0 0-15,0 1 16,0-1-16,0 21 0,0-21 0,0 22 16,0-22-16,0 21 0,0-21 0,0 0 15,0 22-15,0-22 0,0 0 0,0 0 16,0 0-16,0 1 0,0-1 15,-21-21-15,42-21 32,0-1-17,-21 1-15,22 0 0,-1 0 16</inkml:trace>
  <inkml:trace contextRef="#ctx0" brushRef="#br0" timeOffset="12836.08">16171 6308 0,'0'0'16,"0"-21"-16,0-1 0,0 1 0,0 0 16,0 0-16,21 21 0,-21-21 15,0 42 1,0 0 0,0 21-16,0-20 0,-21 20 15,21 0-15,-21 22 0,0-1 0,0-20 16,0 20-16,21 1 0,-22-1 15,1 1-15,0-22 0,0 21 0,21-20 16,0-1-16,0 0 0,0-20 0,0 20 16,0-21-16,0 0 0,0 0 15,0 1-15,21-22 16,0 0-16,0 0 16,1 0-16,-1-22 0,0 1 0,0 0 15,0 21-15,-21-21 0,21 0 0,1-22 16,-1 22-16,0 0 0</inkml:trace>
  <inkml:trace contextRef="#ctx0" brushRef="#br0" timeOffset="13025.99">16044 6731 0,'0'0'0,"-21"0"16,42 0-1,0 0 1,1 0-16,-1 0 0,0 0 0,21 0 15,-21 0-15,1-21 0,20 21 16,-21-21-16,0 21 0,0 0 0,1 0 16,-1-21-16,0 21 0,0 0 0,0-22 15,0 22-15</inkml:trace>
  <inkml:trace contextRef="#ctx0" brushRef="#br0" timeOffset="14210.08">10414 8001 0,'-21'0'15,"0"0"-15,21-21 32,21 21-17,0 0-15,0 0 0,0 0 0,22-21 16,-22 21-16,21 0 0,-21 0 16,22 0-16,-22 0 0,0 0 0,0 0 15,-21 21-15,0 0 0,0 0 16,-21 0-16,-21 1 0,-1-1 15,1 0-15,0 0 16,-1 21-16,1-20 0,0-1 0,-1 21 16,22-21-16,-21 0 0,21 22 0,-1-22 15,22 0-15,0 0 0,0 0 0,0 1 16,0-1-16,0 0 16,22 0-16,-1-21 0,0 0 15,0 0-15,0 21 0,0-21 16,1 0-16,-22 21 0,21-21 0,-21 22 15,21-1-15,0 0 16,-21 0-16,0 0 0,0 0 16,0 1-16,0 20 0,0-21 15,0 0-15,0 0 0,0 1 16,0-1-16,0 0 0,0 0 0,0 21 16,0-20-16,0-1 0,0 0 15,-21 0-15,0 0 0,0 0 0,-1 1 16,1-1-16,0 0 0,0 0 15,0-21-15,0 21 0,-1-21 0,1 0 16,-21 0-16,21 0 0,0 21 16,-1-21-16,1 0 0,0 0 15,0 0-15,0 0 0,0 0 32,21-21-17,0 0 1,21 21-16</inkml:trace>
  <inkml:trace contextRef="#ctx0" brushRef="#br0" timeOffset="24265.08">19748 3874 0,'0'0'0,"0"-22"16,0 1 0,0 0-1,0 0-15,0 42 47,0 0-47,0 0 0,0 1 16,0 20-16,0-21 0,0 21 15,0 1-15,0-22 0,-21 21 0,21 1 16,0-1-16,-21 0 0,0-21 0,21 22 16,-21-22-16,21 0 0,0 0 15,0 0-15,0 1 0,0-1 16,0-42 15,0-1-15,0 1-16,0 0 0,0-21 0,0 21 15,0-22-15</inkml:trace>
  <inkml:trace contextRef="#ctx0" brushRef="#br0" timeOffset="24612.89">19791 3535 0,'0'0'0,"-21"0"16,-1 0-1,1 21-15,21 0 0,-21 0 0,0 1 16,21-1-16,0 0 0,0 0 16,0 0-16,21-21 15,0 0-15,0 0 0,1 0 16,-1 0-16,0 0 0,21 0 0,-21 0 15,1 0-15,-22-21 0,0 0 16,21 21-16,-21-21 0,0 0 0,0-1 16,-21 1-16,-1 0 0,1 0 15,0 0-15,0 21 0,0-21 0,0-1 16,-1 22-16,1 0 0,0 0 16,0 0-16,0 0 15,21 22-15,-21-1 0,21 0 16,0 0-16,0 0 15,21 0-15,0 1 0,0-22 16,0 21-16,0-21 0</inkml:trace>
  <inkml:trace contextRef="#ctx0" brushRef="#br0" timeOffset="25306">20299 3916 0,'0'0'0,"21"0"16,0 0-16,0 0 16,0 0-16,1 0 0,-1-21 0,21 0 15,-21-1-15,0 1 0,1 0 16,-1 0-16,0 0 0,0 0 0,0-1 16,0-20-16,-21 21 0,0-21 0,0 20 15,22-20-15,-22 0 0,0-1 16,21 1-16,-21 21 0,0-21 0,0 20 15,0 1-15,0 0 0,0 0 0,0 0 16,-21 21 0,-1 0-16,1 0 15,21 21-15,0 0 0,-21 0 0,21 22 16,-21-1-16,21 0 0,-21 1 16,21 20-16,-21-21 0,-1 22 0,22-1 15,-21 1-15,0-1 0,0 1 0,0 21 16,0-1-16,-1-20 0,1 20 15,0-20-15,0 21 0,0-22 0,0 22 16,-1-22-16,1 1 0,0 20 0,0-20 16,0-1-16,21 1 0,0-1 15,0 1-15,-21-22 0,21 1 16,0-1-16,0-21 0,0 0 0,0 0 16,21 1-16,0-1 0,0-21 0,0 0 15,0 0-15,1-21 0,20-1 0,-21 22 16,21-42-16,-20 21 0,20-21 15,-21-1-15,0 1 0,22 0 0,-22-1 16,-21-20-16,0-1 0,0 22 0,0-22 16,0 22-16,0-21 0,-21 20 0,-1-20 15,-20 20-15,21 1 0,-21 21 16,-1-21-16,1 20 0,21 1 0,-22 0 16,22 0-16,-21 0 0,21 0 0,21-1 15,0 1 1,21 0-16,0 21 15,21-21-15,-20 21 0,20-21 0,0 21 16,1-21-16,-1 21 0,0 0 16,1-22-16,-1 22 0,-21 0 0,21 0 15,-20 0-15,-1 0 0,-21 22 32,0-1-32,-21 0 0</inkml:trace>
  <inkml:trace contextRef="#ctx0" brushRef="#br0" timeOffset="26032.11">17484 5800 0,'0'0'16,"21"-64"0,-21 43-16,0 0 0,21 0 15,-21 0-15,21 21 16,-21-22-16,-21 22 31,0 22-31,0-1 0,-1 0 0,1 0 16,0 21-16,0-20 0,0 20 0,0-21 15,-1 21-15,1-20 0,21 20 0,0 0 16,0-21-16,0 1 0,0 20 16,0-21-16,0 0 0,0 0 0,21-21 15,22 22-15,-22-22 0,0 0 0,0 0 16,22 0-16,-22 0 0,21 0 0,-21 0 15,22 0-15,-22 0 16,21-22-16,-21 1 0,0 0 0,1 0 16,-1 0-16,0-22 0,-21 22 0,0-21 15,0 0-15,0 20 0,0-20 0,0 0 16,-21 21-16,0-22 0,-1 22 16,1 0-16,0 0 0,0 0 0,0 21 15,0 0-15,-1 0 0,1 0 0,0 0 16,0 21-16,0 0 0,21 0 15,0 0-15,0 0 0,0 1 16,0-1-16,0 0 0,0 0 16,21-21-16,0 0 0,21 21 15,-20-21-15,-1 0 0,0 0 16,21 0-16</inkml:trace>
  <inkml:trace contextRef="#ctx0" brushRef="#br0" timeOffset="26666.48">18055 5652 0,'0'0'0,"0"-22"16,0 1-16,0 0 0,-21 21 31,21 21-15,-21 0-16,21 1 0,0 62 15,0-63 1,-21 22-16,21-22 0,-22 0 0,22 21 15,0-20-15,0-1 0,0 21 0,0-21 16,0 0-16,0 1 0,-21-22 0,21 21 16,0 0-16,0-42 47,0 0-47,0-1 0,0 1 15,0 0-15,0-21 0,0 21 16,0-22-16,21 1 0,1 0 0,-22 20 15,21-20-15,0 0 0,0 21 0,21-22 16,-20 22-16,-1 0 0,0 0 16,0 21-16,0-21 0,0 21 15,1 0-15,-1 0 0,0 0 0,0 0 16,0 21-16,-21 0 0,0 0 16,0 0-16,0 0 0,0 1 15,0-1-15,0 0 0,-21 0 0,0 0 16,-21-21-16,20 21 0,1 1 0,-21-22 15,21 0-15,-22 21 0,22-21 16,0 0-16,0 0 0,0 0 0,21 21 31,0 0-15,21 0-16,0-21 0,0 21 16,0 1-16,1-22 0,-1 21 15,0 0-15,0-21 0,0 21 0,0 0 16,1-21-16,-1 21 0,0 1 0,-21-1 15,21-21-15,0 21 16,-21-42 31</inkml:trace>
  <inkml:trace contextRef="#ctx0" brushRef="#br0" timeOffset="27609.63">18754 5334 0,'0'0'0,"-22"-21"0,22 0 0,-21 0 15,0-1-15,0 1 0,21 0 0,-21 21 16,-22-21-16,22 0 0,0 0 0,0-1 15,0 22-15,-22-21 16,22 0-16,0 21 0,-21-21 0,21 21 16,-22 0-16,22-21 0,-21 21 0,21 0 15,-22 0-15,1 0 0,21 0 16,-22 0-16,1 0 0,0 0 0,-1 0 16,1 0-16,0 0 0,21 0 0,-22 0 15,-20 0-15,20 21 0,1-21 16,0 21-16,-1-21 0,1 21 0,0-21 15,-1 21-15,-20 1 0,21-22 0,-1 21 16,1 0-16,0 0 0,-1 0 16,22 0-16,-21 1 0,21-1 0,-22 0 15,22 0-15,0 21 0,-21-20 16,20-1-16,1 21 0,0-21 16,0 22-16,21-22 0,-21 21 0,0 0 15,-1-20-15,22 20 0,0 0 0,0 1 16,-21-22-16,21 21 0,0 0 15,0 1-15,-21-22 0,21 21 0,0-21 16,0 22-16,0-22 0,0 21 0,0-21 16,0 22-16,0-22 0,0 0 0,21 0 15,0 22-15,-21-22 0,22 0 16,-22 21-16,21-21 0,0 1 0,-21 20 16,21-21-16,0 0 0,0 0 0,1 1 15,-1 20-15,0-21 0,0 0 16,0 0-16,22 1 0,-22-1 15,21-21-15,0 21 0,-20 0 0,20-21 16,0 21-16,1-21 0,-1 0 0,0 0 16,1 0-16,-1 0 0,0 0 0,1 0 15,-1 0-15,0 0 0,22-21 0,-22 21 16,0-21-16,1 21 0,-1-21 16,0 21-16,1-21 0,-1 21 0,0-22 15,1 1-15,20 0 0,-20 21 0,-22-21 16,21 0-16,0 0 0,1-1 15,-1 1-15,-21 0 0,22 0 0,-1 0 16,-21 0-16,21-22 0,-20 22 16,-1 0-16,21 0 0,-21 0 0,0-22 15,1 22-15,-1 0 0,0 0 0,0-22 16,-21 22-16,0-21 0,21 21 0,-21-22 16,21 1-16,-21 21 0,0-21 15,0-1-15,0 1 0,0 0 0,0-1 16,0 1-16,0 21 0,0-22 0,0 1 15,0 21-15,-21-21 0,21 20 16,-21 1-16,0-21 0,0 21 0,21 0 16,-21-1-16,-1 1 0,1 0 15,0 21-15,21-21 0,-21 0 0,0 21 16,0-21-16,-1 21 0,1 0 16,0 0-16,0 0 15,0 0-15,0 0 0,-1 0 16</inkml:trace>
  <inkml:trace contextRef="#ctx0" brushRef="#br0" timeOffset="28489.25">21992 2985 0,'0'0'0,"0"-22"0,21 22 16,-21-21-16,21 21 0,1-21 15,-22 0-15,21 0 0,-21 0 16,0-1-16,0 1 0,-21 21 31,-1 0-31,-20 0 0,21 21 16,0 1-16,-22-1 0,1 21 0,21-21 15,-21 22-15,-1-1 16,22 0-16,-21 22 0,21-1 0,-22 1 16,22-1-16,0 1 0,0-1 0,0 1 15,21-1-15,-22-20 0,22 20 16,0-21-16,0 1 0,0 20 0,0-20 16,22-1-16,-1 0 0,0 1 0,0-1 15,0-21-15,22 0 0,-22 0 16,21 1-16,-21-1 0,22-21 0,-22 0 15,21 0-15,-21 0 0,0-21 0,22-1 16,-22 1-16</inkml:trace>
  <inkml:trace contextRef="#ctx0" brushRef="#br0" timeOffset="29482.4">22479 3408 0,'0'0'0,"0"-21"0,0 0 0,0-22 15,0 22-15,0 0 0,0 0 16,-21 21-16,0-21 0,-1 21 0,1 0 16,0 0-16,0 0 0,0 0 0,0 21 15,-1 0-15,-20 21 0,21-21 16,0 22-16,0-1 0,21 0 0,-22 1 16,22-1-16,-21 0 0,21 22 15,0-43-15,0 21 0,0 1 16,0-1-16,0-21 0,0 0 0,0 1 15,21-1-15,1 0 0,-1 0 0,21-21 16,-21 0-16,22 0 0,-22 0 16,21 0-16,0-21 0,-20 21 0,20-21 15,0 0-15,1-1 0,-22 1 0,21 0 16,-21 0-16,0-21 0,22 20 16,-22 1-16,-21-21 0,21 21 0,-21 0 15,21-1-15,-21 44 31,-21-1-31,0 0 16,0 21-16,21-21 0,-21 1 16,21 20-16,-22-21 0,22 0 15,0 0-15,0 22 0,0-22 0,0 0 16,0 0-16,0 0 0,22-21 16,-1 0-16,0 0 0,0 0 15,0 0-15,22 0 0,-22 0 0,0 0 16,21-21-16,-21 0 0,1 0 0,-1 0 15,0 0-15,-21-1 0,0-20 16,0 21-16,0 0 0,0 0 16,0-1-16,-21 1 0,0 0 0,-1 0 15,1 21-15,0-21 0,-21 21 16,21 0-16,-1 0 16,22-21-16,22 21 31,-1-22-31,0 22 0,21 0 0,-21 0 15,22-21-15,-22 21 0,21-21 16,-21 21-16,1 0 0,20 0 0,-21 0 16,0 0-16,0 0 0,1 21 0,-1 0 15,0-21-15,0 22 0,-21-1 16,0 0-16,0 0 0,0 0 0,0 22 16,0-22-16,0 0 0,0 0 0,0 0 15,0 0-15,0 1 16,0-1-16,0 0 15,0-42 17,0 0-17,0-1-15,0 1 0,0 0 0,0 0 16,0-21-16,21 20 0,0 1 0,1-21 16,20 21-16,-21-22 0,21 22 15,-20 0-15,20 0 0,0 0 0,-21 21 16,22 0-16,-1 0 0,-21 0 15,22 0-15,-22 21 0,0 0 0,0 0 16,0 0-16,-21 22 0,0-22 16,0 21-16,0-21 0,0 1 0,0 20 15,0-21-15,0 0 0,-21 0 16,21 1-16,0-1 0,-21 0 0,0 0 16,21 0-16,-21-21 15,21-21 16,21 21-31,0-21 0,0 0 0,0 0 16</inkml:trace>
  <inkml:trace contextRef="#ctx0" brushRef="#br0" timeOffset="31396.81">24320 3683 0,'0'0'0,"0"-21"0,22 21 16,-22-21-16,0 0 0,0-1 15,0 1-15,0 0 0,0 0 16,-22 0-16,1 0 0,0 21 16,0 0-16,0 0 0,0 0 0,-1 21 15,1-21-15,-21 21 0,21 0 16,0 21-16,-22-20 0,22 20 0,0-21 16,0 21-16,-22-20 0,43-1 0,-21 21 15,21-21-15,0 0 0,0 1 16,0-1-16,0 0 0,0 0 15,21-21-15,1 21 0,-1-21 16,21 0-16,-21 0 0,0 0 16,22-21-16,-22 21 0,0-21 0,21 0 15,-20 0-15,-1-1 0,0 1 0,0 0 16,0-21-16,0-1 0,1 1 0,-1 0 16,0-1-16,0-20 0,0 21 15,-21-22-15,21 1 0,-21-1 0,22 22 16,-22-22-16,0 22 0,21 21 15,-21-22-15,0 22 0,0 0 0,0 0 16,0 42 0,-21-21-1,21 42-15,-22 1 0,1-1 16,0 0-16,0 22 0,0-1 0,0 1 16,21-22-16,-22 22 0,22-1 15,-21-20-15,21-1 0,0 0 0,0 1 16,0-1-16,0-21 0,0 0 0,21 0 15,1 1-15,-1-1 0,0-21 16,21 0-16,-21 0 0,1 0 16,-1 0-16,0 0 0,21-21 0,-21-1 15,1 22-15,-1-21 0,0 0 0,0 0 16,0-21-16,0 20 0,1 1 16,-1 0-16,-21 0 0,0 0 15,0 0-15,21 21 0,-21 21 31,-21 0-31,21 0 16,0 0-16,0 0 0,-21 1 0,21-1 16,0 0-16,0 0 0,0 0 0,0 0 15,0 1-15,0-1 0,0 0 16,21-21-16,0 0 0,0 0 16,0 0-16,0 0 0,1 0 0,-1 0 15,0 0-15,0 0 0,21-21 16,-20 21-16,-1-21 0,0-1 15,0-20-15,21 21 0,-20-21 0,-1 20 16,-21-20-16,21-21 0,0 20 0,0-20 16,0-1-16,-21 22 0,0-22 15,0 1-15,22 21 0,-22-1 0,0 22 16,0 0-16,21 0 0,-21 0 0,0-1 16,0 44-1,-21-1-15,-1 21 16,22 0-16,0 1 0,-21-1 0,0 22 15,0-22-15,21 0 0,-21 22 16,21-22-16,-21 0 0,21 1 0,-22-1 16,22 0-16,0 1 0,0-22 15,0 0-15,0 0 0,0 0 0,0 1 16,22-1-16,-1-21 0,0 0 16,0 0-16,0 0 0,0 0 0,1 0 15,-1 0-15,0 0 0,0-21 0,0-1 16,22 1-16,-22 0 0,0 0 15,-21 0-15,21 0 0,0-1 16,0 1-16,1 21 0,-22-21 0,0 0 0,0 42 47,0 0-47,-22 0 0,22 1 16,0-1-16,0 0 0,-21 0 0,21 0 15,0 0-15,0 1 0,0-1 16,0 0-16,0 0 0,0 0 15,21-21-15,1 0 16,-1 0-16,0 0 0,21 0 0,-21 0 16,1 0-16,20 0 0,-21-21 15,0 0-15,0 21 0,22-21 0,-22 0 16,0-1-16,0 1 0,-21 0 0,21 0 16,1 0-16,-1 0 15,-21-1-15,0 44 31,-21-1-31,-1-21 16,1 21-16,21 0 0,0 0 16,-21 0-16,21 1 0,0-1 15,0 0-15,0 0 16,21-21 0,0 0-16,1 0 15,-1 0-15,0 0 0,0 0 0,0 0 16,0-21-16,1 21 0,-22-21 0,0 0 15,0-1-15,0 1 0,0 0 16,0 0-16,0 0 0,0 0 16,0-1-16,-22 1 0,1 21 15,0-21-15,0 21 0,0 0 16,42 0 31,0 0-47,0-21 0,0 21 15,1-21-15,-1 21 0,0 0 0,0 0 16,0 0-16,0 0 0,1-21 0,-1 21 16,0 0-16,0 0 0,0 0 15,0 21-15,1 0 0,-22 0 16,0 0-16,21 0 16,-21 1-16,0-1 0,0 0 15,0 0-15,0 0 16,0 0-16,0 1 0,0-1 15,-21-21-15,21 21 16,-22-21-16,22-21 47,0 0-47,0-1 16,22 1-16,-22 0 0,21 0 15,0-21-15,-21 20 0,21 1 16,0-21-16,0 21 0,1-22 15,-1 22-15,0 0 0,0 0 0,0 21 16,0 0-16,1 0 16,-1 21-16,0 0 15,-21 0-15,0 1 0,0-1 0,0 21 16,0-21-16,0 22 0,0-22 0,0 0 16,0 0-16,0 0 0,0 0 15,0 1-15,0-1 0,-21 0 16,0-21-16,21-21 47,0 0-47,-22 21 15,22-22-15,0 1 0</inkml:trace>
  <inkml:trace contextRef="#ctx0" brushRef="#br0" timeOffset="31597.7">26310 3302 0,'0'0'0,"-21"-21"16,0 21-1,21-21-15,-21 21 0,-1 0 63,1 0-48,0 0-15,0 0 0</inkml:trace>
  <inkml:trace contextRef="#ctx0" brushRef="#br0" timeOffset="31813.57">25231 3429 0,'0'0'0,"-22"0"0,1 0 0,42 0 31,1 0-31,20 0 0,-21 0 0,0 0 16,22 0-16,-1 0 0,-21-21 0,21 21 15,-20 0-15,-1 0 0,0 0 16,0 0-16,-21-21 16,-21 0-16,-21 21 15,20 0-15</inkml:trace>
  <inkml:trace contextRef="#ctx0" brushRef="#br0" timeOffset="32005.46">24913 3281 0,'-21'0'0,"0"0"16,21-21-1,21 21 32,0 0-31,0 0-16</inkml:trace>
  <inkml:trace contextRef="#ctx0" brushRef="#br0" timeOffset="32449.02">26479 2879 0,'0'-21'15,"0"42"-15,-21-42 0,21-1 0,0 1 16,21 21-1,1 0-15,-1 0 16,0 0-16,0 0 0,0 21 16,0 1-16,22-1 0,-22 0 15,21 0-15,-21 0 0,22 0 0,-22 22 16,21-1-16,-21 0 0,1 1 0,-1 20 16,0 1-16,-21-1 0,0 1 15,0-1-15,0 1 0,0-1 0,-21 1 16,21-1-16,-21 1 0,-22-1 0,22 1 15,0-22-15,-21 22 0,20-22 16,1 0-16,-21 1 0,21-22 16,0 21-16,-1-21 0,1 0 0,0 1 15,0-1-15,0 0 0,0 0 0,-1-21 16,22 21-16,-21-21 16,0 0-1,0 0-15</inkml:trace>
  <inkml:trace contextRef="#ctx0" brushRef="#br0" timeOffset="33663.57">21675 5271 0,'21'0'16,"0"0"-16,0 0 0,0 0 15,0-22-15,1 22 16,20-21-16,-21 0 0,0 0 0,0 0 15,1 21-15,-1-21 0,0-1 0,-21 1 16,0 0-16,0 0 0,-21 0 16,0 21-16,-22-21 0,1 21 15,0 0-15,-22 0 0,1 21 16,-1 0-16,22-21 0,-22 21 0,22 0 16,0 0-16,-1 1 0,1-1 15,21 0-15,0 0 0,21 0 0,0 0 16,0 1-16,0-1 0,0 0 0,21 21 15,0-21-15,0 1 0,0-1 16,0 21-16,22-21 0,-22 0 0,0 22 16,21-22-16,-20 0 0,-22 0 0,0 22 15,0-22-15,0 0 0,0 0 16,-22 0-16,1 0 0,-21-21 16,0 0-16,-1 0 0,1 0 0,0 0 15,-1 0-15,22 0 0,-21 0 16,-1-21-16,22 0 0,0 0 15,0 0-15,0 0 0,21-22 0,0 22 16,0-21-16,0 21 0,0-22 0,0 1 16,0 0-16,0 20 0,0 1 15,-21-21-15,21 21 0,0 0 16,0 42 0,0 0-16,0 0 15,0 21-15,0-20 0,0-1 0,0 0 16,0 21-16,0-21 0,21 22 0,0-22 15,-21 0-15,21 21 0,0-20 16,0-1-16,1 0 0,20 0 16,-21 0-16,0 0 0,22-21 0,-1 0 15,-21 0-15,21 0 0,1 0 0,-1 0 16,0 0-16,1 0 0,-1-21 16,0 0-16,1 0 0,-22-21 0,21 20 15,1-20-15,-22 0 0,0-1 0,21 1 16,-21 0-16,1-1 0,-1 1 15,0 0-15,0-1 0,-21-20 0,21 42 16,-21-22-16,21 1 0,-21 21 0,0 0 16,0 42 15,0 0-31,0 0 0,0 22 0,-21-22 0,0 21 16,0 0-16,21 1 0,-21-1 15,0 0-15,21 1 0,0-1 16,-22 0-16,22 1 0,-21-22 0,21 21 15,0-21-15,0 22 0,0-22 0,0 0 16,0 0-16,21-21 16,1 0-1,-1-21-15,-21 0 16,0 0-16,0 0 0</inkml:trace>
  <inkml:trace contextRef="#ctx0" brushRef="#br0" timeOffset="33817.48">21907 5419 0,'-21'0'0,"42"0"0,-63 0 0,42-21 47,21 21-47,0 0 0,1 0 16,-1 0-16,0 0 0,0-22 0,0 22 16,0 0-16,1-21 0,-1 21 15,-21-21-15,21 21 0</inkml:trace>
  <inkml:trace contextRef="#ctx0" brushRef="#br0" timeOffset="34629.51">22415 5588 0,'0'21'0,"0"-42"0,22 42 16,-1-21-1,0-21-15,0 0 16,0 0-16,0 0 0,1 21 0,-22-22 15,21 1-15,-21-21 0,0 21 0,0 0 16,0-1-16,0 1 0,0 0 0,0 0 16,-21 0-16,-1 0 0,1 21 15,0 0-15,0 0 0,0 0 16,0 0-16,-22 0 0,22 21 0,0 0 16,-21 0-16,20 0 0,-20 22 15,21-22-15,0 21 0,-22-21 0,22 22 16,21-22-16,-21 21 0,21-21 0,0 0 15,0 1-15,0-1 0,0 0 0,0 0 16,21-21-16,0 0 16,1 0-16,-1 0 0,0 0 0,21 0 15,-21 0-15,22-21 0,-22 0 0,21 0 16,-21-1-16,22 1 0,-22-21 16,21 21-16,-21-22 0,1 22 15,-22-21-15,21 0 0,-21 20 0,21-20 0,-21 21 16,21 0-16,-21 0 0,0-1 15,0 44 17,-21-1-32,0 21 0,0-21 15,21 0-15,-22 22 0,22-22 16,0 21-16,0-21 0,0 1 0,0 20 16,0-21-16,0 0 0,0 0 0,0 1 15,22-1-15,-1-21 16,0 0-16,0 0 0,0 0 0,0 0 15,1-21-15,20-1 0,-21 1 0,21 0 16,-20 0-16,20 0 0,-21-22 16,21 22-16,-20-21 0,-1 0 15,0-1-15,21 1 0,-21 0 0,1-22 16,-22 22-16,21-1 0,0-20 0,-21 21 16,0-1-16,0 1 0,0 21 15,0 0-15,0-1 0,0 1 0,-21 42 31,21 1-31,-21-1 0,-1 21 16,22 0-16,0 1 0,-21-1 0,21 0 16,-21 1-16,21 20 0,-21-20 0,21-1 15,0 0-15,0 1 0,0-1 16,0 0-16,0 1 0,0-1 0,0-21 16,0 0-16,0 22 0,21-22 15,0 0-15,0-21 16,1 0-16,-1 0 0,0 0 15,0 0-15,0-21 0,0 0 0,1 21 16,-1-22-16,-21-20 0,21 21 0,0 0 16,-21-22-16,0 22 0</inkml:trace>
  <inkml:trace contextRef="#ctx0" brushRef="#br0" timeOffset="34801.42">22987 5228 0,'0'0'0,"-21"0"0,21 21 15,21-21 17,0 0-32,0 0 15,22 0-15,-22 0 0,0 0 0,0 0 16,21-21-16,-20 21 0,-1 0 16,0-21-16</inkml:trace>
  <inkml:trace contextRef="#ctx0" brushRef="#br0" timeOffset="35778.86">23389 5419 0,'0'0'0,"0"21"0,-21-21 16,21 21-16,21-21 31,0 0-31,0 0 0,22-21 16,-22 0-16,0 21 0,0-21 0,0 21 15,1-22-15,-1 1 0,0 0 16,0 0-16,-21 0 0,0 0 16,0-1-16,0 1 0,-21 21 15,0 0-15,0 0 0,-1 0 16,1 0-16,0 21 0,0-21 16,0 22-16,0-1 0,-1 0 0,1 0 15,0 0-15,0 22 0,21-22 0,0 0 16,0 0-16,0 0 0,0 22 15,0-22-15,0 0 0,21 0 0,0-21 16,0 21-16,1-21 0,20 0 0,-21 0 16,0 0-16,22 0 0,-1 0 15,-21 0-15,21-21 0,-20 21 0,20-21 16,-21 0-16,21 0 0,-20-1 0,-1 1 16,0 0-16,0-21 0,0 21 0,0-1 15,-21 1-15,0 0 16,22 0-16,-22 0 0,0 0 0,21 21 15,-21 21 1,0 0-16,-21 0 16,21 0-16,-22 0 0,22 22 15,-21-22-15,21 0 0,0 0 0,-21 22 16,21-22-16,0 0 0,0 0 0,0 0 16,-21-21-16,21 21 0,0 1 15,0-44 16,0 1-31,0 0 16,0 0-16,0 0 16,21 0-16,-21-1 0,21-20 0,0 21 15,-21 0-15,22-22 0,-1 22 0,0 0 16,0 0-16,0 0 0,0 0 16,1 21-16,-1 0 0,0 0 15,0 0-15,0 21 16,-21 0-16,0 0 0,0 0 0,21 0 15,-21 1-15,0 20 0,0-21 16,0 0-16,0 22 0,0-22 0,0 0 16,0 0-16,0 0 0,0 0 15,-21 1-15,21-44 32,0 1-17,0 0-15,0 0 0,0 0 16,21 0-16,1-1 0,-1 1 0,-21 0 15,21 0-15,0-21 0,0 20 16,0 1-16,22 0 0,-22 0 0,0 0 16,21 21-16,-20 0 0,-1 0 0,0 0 15,0 0-15,0 0 0,0 21 16,1 0-16,-22 0 0,0 0 0,0 1 16,0-1-16,0 0 0,0 21 15,0-21-15,0 1 0,0-1 0,-22-21 16,22 21-16,0 0 0,-21 0 15,0-21-15,21 21 0,0-42 47,0 0-47,0 0 16</inkml:trace>
  <inkml:trace contextRef="#ctx0" brushRef="#br0" timeOffset="36153.64">24892 5440 0,'21'0'0,"0"0"15,0 0-15,1 0 16,-1 0-16,0 0 16,0-21-16,0 21 0,0 0 0,1-21 15,-1 21-15,0-22 0,0 22 0,-21-21 16,21 21-16,-21-21 0,0 0 0,0 0 15,-21 21 1,0 0-16,0 0 0,0 0 16,-1 0-16,-20 0 0,21 0 0,0 21 15,-22 0-15,22 0 0,0 0 16,0 1-16,0-1 0,21 0 16,0 0-16,-21 0 0,21 0 0,0 1 15,0-1-15,0 0 0,21 0 0,-21 0 16,21 0-16,0-21 0,21 22 15,-20-22-15,-1 0 0,21 0 0,-21 0 16,0 0-16,22 0 0,-22 0 0,0 0 16,21-22-16,-20 22 0,-1-21 0,0 0 15,0 0-15,0 0 0,0 0 16</inkml:trace>
  <inkml:trace contextRef="#ctx0" brushRef="#br0" timeOffset="36606.39">25485 5313 0,'0'0'0,"0"-21"16,0 0-1,0 42 17,-22-21-32,22 21 0,0 0 15,-21 0-15,21 0 0,0 1 0,0-1 16,0 0-16,0 0 0,-21 0 0,21 0 16,-21 1-16,21-1 0,0 0 0,0 0 15,0 0-15,0 0 16,-21-21-16,21-21 47,0 0-47,0 0 15,0 0-15,0 0 0,21-1 0,-21-20 16,21 21-16,0 0 0,0-22 0,1 22 16,-1 0-16,0-21 0,0 21 15,0 21-15,0-22 0,1 22 0,-1 0 16,0 0-16,0 0 0,0 0 15,0 22-15,-21-1 0,22 0 16,-22 0-16,0 21 0,0-20 16,0-1-16,0 0 0,0 21 0,-22-21 15,22 1-15,-21-1 0,21 0 16,-21 0-16,21 0 0,0 0 0,0 1 16,0-1-1,0-42 1,0-1-1,21 1-15,0 0 0</inkml:trace>
  <inkml:trace contextRef="#ctx0" brushRef="#br0" timeOffset="36948.19">26183 4763 0,'0'-22'0,"0"44"0,-21-44 16,21 44 0,-21-1-16,0 0 15,21 0-15,-22 21 0,22-20 0,0 20 16,-21 0-16,21 1 0,-21-1 0,21 0 16,-21 1-16,21-1 0,0 0 15,0 1-15,-21-22 0,21 21 0,0 0 16,0-20-16,0-1 0,0 21 0,0-21 15,0 0-15,0 1 0,0-1 16,0 0-16,21 0 16,0-21-16,0 0 0,0 0 15,1 0-15,-1 0 0,0 0 0,0 0 16,0 0-16,0 0 0,1-21 0,-1 21 16,0-21-16,-21 0 0,21-1 15,0 1-15,-21 0 0</inkml:trace>
  <inkml:trace contextRef="#ctx0" brushRef="#br0" timeOffset="37202.05">25950 5186 0,'-21'0'0,"42"0"0,-42-21 16,42 21-1,0 0-15,22-21 16,-22 21-16,21 0 0,-21 0 0,22-22 15,-1 22-15,-21 0 0,22-21 0,-22 21 16,21 0-16,-21 0 0,0 0 16,1 0-16,-1 0 15,-42 0 48,21 21-63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9T13:38:05.06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10795 15790 0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9T13:38:07.28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2730 1080 0,'0'21'16,"0"0"-1,0 0-15,0 0 0,-21-21 16,21 21-16,21-21 78,-21-21-78,22 21 0</inkml:trace>
  <inkml:trace contextRef="#ctx0" brushRef="#br0" timeOffset="2928.68">2625 1207 0,'0'21'16,"0"0"0,21-21 30,0 0-30,0-21-16,0 21 16,0-21-16,-21-1 0,22 22 0,-1-21 15,21 0-15,-21 0 0,0 0 16,1 0-16,-1-1 0,0-20 0,-21 21 16,21 0-16,-21 0 0,0-1 15,0 1-15,0 0 0,0 0 0,0 0 16,-21 0-16,0 21 15,0 0-15,-22 0 0,1 0 0,21 0 16,-22 0-16,1 21 0,0 0 0,-1-21 16,1 21-16,0 0 15,-1 0-15,1 1 0,21-1 0,-21 0 16,20 0-16,1 0 0,0 0 16,21 1-16,0-1 0,0 0 0,0 0 15,0 0-15,0 0 0,0 1 16,21-1-16,0 0 0,1-21 15,-1 21-15,0 0 0,21-21 0,-21 21 16,1 1-16,-1-22 0,21 21 16,-21 0-16,0 0 0,1-21 0,-1 21 15,0 0-15,-21 1 0,0-1 16,0 0-16,0 0 0,0 0 16,-21 0-16,0 22 0,-1-22 15,1 0-15,-21 0 0,0 0 16,-1 1-16,1-1 0,21 0 0,-22 0 15,1 0-15,0-21 0,21 0 16,-22 0-16,22 0 0,0 0 0,-21 0 16,20-21-16,1 0 0,0 0 15,0 0-15,0-1 0,0-20 0,-1 21 16,22-21-16,0 20 0,-21-20 0,21 21 16,0-21-16,0 20 0,0 1 15,0 0-15,0 0 0,0 0 16,21 21 15,-21 21-31,0 0 0,22 0 16,-22 0-16,21 1 0,-21 20 15,0-21-15,21 21 0,-21-20 0,0 20 16,0-21-16,21 21 0,-21-20 16,21 20-16,0-21 0,1 0 0,-22 0 15,21 1-15,21-1 0,-21 0 16,0-21-16,22 0 0,-22 0 0,21 0 15,1 0-15,-1-21 0,0 0 16,1 21-16,-1-22 0,0 1 0,1-21 16,-1 21-16,-21 0 0,21-22 15,-20 22-15,-1-21 0,0 21 16,0-22-16,0 22 0,0 0 0,-21 0 16,0 0-16,0-1 0,22 22 15,-22-21-15,0 42 31,-22 1-31,22-1 0,-21 0 16,21 21-16,-21-21 0,21 1 16,0-1-16,0 21 0,0-21 15,0 0-15,0 22 0,0-22 0,0 0 16,21 0-16,0 0 0,1-21 16,-1 0-16,0 0 0,0 0 15,0 0-15,0 0 0,1-21 16,-1 0-16,21 21 0,-21-21 0,0 0 15,1 0-15,-1-22 0,0 22 0,0 0 16,0 0-16,-21-22 0,21 22 16,1 0-16,-1 0 0,-21 0 15,0 0-15,21 21 0,-21-22 16,21 22-16,-21 22 31,0-1-31,0 0 16,0 21-16,0-21 0,0 22 0,0-1 15,0 22-15,0-22 0,0 21 16,0 1-16,0-1 0,0 1 16,0-1-16,0 1 0,0 21 0,0-1 15,0-20-15,0 20 0,0 1 0,0 0 16,0-22-16,-21 22 0,21-22 16,-21 1-16,0 21 0,21-22 0,-22 1 15,1-1-15,-21 1 0,21-22 0,0 21 16,-22-20-16,22-1 0,0 0 15,-21 1-15,20-22 0,1 0 0,-21 0 16,21 0-16,0-21 0,-1 0 0,1 0 16,0-21-16,0 0 0,0 0 15,0-21-15,21-22 0,-22 22 16,22-22-16,0 1 0,0-22 0,0 0 16,0 1-16,22-1 0,-1 0 15,0-20-15,0 20 0,0-21 0,0 21 16,22-20-16,-22 20 0,21 0 0,1 1 15,-1-1-15,0 21 0,1-20 16,-1 20-16,0 1 0,-21 20 0,22 1 16,-1 0-16,0 21 0,-20-1 0,20 1 15,-21 0-15,0 21 16,0 0-16,1 0 0,-1 0 16,0 0-16,-21 21 15,0 0-15,0 1 0,0-1 16,0 0-16,0 0 0,0 21 0,0-20 15,0-1-15,0 0 0,0 21 0,0-21 16,0 1-16,0-1 0,0 0 16,0 0-16,0-42 47,21 0-47,-21 0 0,0-1 0,21 1 15,0 0-15,-21-21 0,0 21 16,22-1-16,-1-20 0,-21 21 15,21 0-15,0 0 0,-21-1 0,21 1 16,0 21-16,1 0 0,-1-21 16,0 21-16,-21 21 15,21-21-15,-21 21 0,0 1 0,0-1 16,0 0-16,0 21 0,0-21 16,0 1-16,0-1 0,0 21 0,0-21 15,0 0-15,0 1 0,0-1 0,21-21 16,-21 21-16,21-21 0,1 0 15,-1 0-15,0 0 16,0 0-16,0-21 16,0 0-16,1-1 0,-1-20 0,-21 21 15,21-21-15,0-1 0,0-20 16,0 20-16,1 1 0,-1-21 0,0-1 16,0 22-16,0-22 0,0 22 15,1-22-15,-22 22 0,21 0 0,-21 21 16,0-22-16,0 22 0,0 0 0,0 0 15,-21 21 1,-1 0-16,1 0 0,21 21 0,-21 0 16,0 0-16,21 0 0,-21 22 15,21-1-15,0 0 0,-21-20 0,21 20 16,0 0-16,-22 1 0,22-1 16,0 0-16,0 1 0,0-1 15,0 0-15,0 1 0,0-1 0,0-21 16,0 21-16,22-20 0,-22-1 0,21 0 15,0 0-15,-21 0 0,0 0 16,21-21-16,0 0 0,0 22 0,1-22 16,-1 0-16,0 0 0,0 0 15,0-22-15,-21 1 16,21 0-16,-21 0 0,22 0 0,-22 0 16,0-1-16</inkml:trace>
  <inkml:trace contextRef="#ctx0" brushRef="#br0" timeOffset="3132.57">4000 1461 0,'0'0'0,"-21"0"15,0 0-15,42 0 32,0 0-17,22 0-15,-22 0 0,0 0 0,21-22 16,-20 22-16,-1 0 0,0 0 0,0 0 15,0 0-15,0-21 0,1 21 16,-1 0 0</inkml:trace>
  <inkml:trace contextRef="#ctx0" brushRef="#br0" timeOffset="4172.21">4784 1545 0,'0'0'0,"0"-21"0,0 0 16,21 0-16,-21 0 16,0-1-16,0 1 0,0 0 0,0 0 15,0 0-15,-21 0 16,-1 21-16,1 0 15,0 0-15,0 0 0,0 21 0,0 0 16,-1-21-16,1 21 0,-21 0 0,21 22 16,0-22-16,-22 21 0,22-21 15,0 22-15,0-1 0,21-21 0,0 21 16,-21 1-16,21-22 0,0 0 0,0 0 16,0 0-16,0 1 0,21-1 15,0-21-15,0 0 0,0 0 16,0 0-16,1 0 0,-1 0 0,21 0 15,-21 0-15,0 0 0,1-21 16,-1-1-16,0 1 0,0 0 0,0 0 16,-21-21-16,0 20 0,21-20 0,-21 21 15,22-21-15,-22 20 0,0 1 16,0 0-16,0 0 0,0 0 0,0 0 16,0 42-1,0 0 1,0 0-16,0 0 15,0 0-15,0 1 0,0 20 0,0-21 16,0 0-16,0 0 0,0 22 0,0-22 16,0 0-16,0 0 15,0 0-15,21-21 0,0 22 16,0-22 0,0 0-16,0 0 15,-21-22-15,0 1 0,22 0 16,-22 0-16,21 0 0,-21 0 0,21-1 15,-21-20-15,21 21 0,0-21 16,0 20-16,1 1 0,-1 0 0,0-21 16,0 21-16,0 21 0,0-22 0,22 1 15,-22 21-15,0 0 0,21 0 0,-20 0 16,-1 0-16,0 0 16,0 0-16,0 21 0,-21 1 0,0-1 15,0 0-15,0 0 0,0 21 0,0-20 16,0-1-16,-21 21 0,21-21 15,-21 22-15,0-22 0,21 0 0,-21 0 16,21 0-16,-22 0 0,22 1 0,-21-1 16,21-42 15,21-1-31,1 22 16,-1-21-16,-21-21 0,21 21 0,0-22 15,0 22-15,0-21 16,1 21-16,-22-22 0,21 22 0,0-21 15,0 21-15,0 0 0,-21-1 0,0 1 16,0 0-16,0 0 16,0 42-1,0 0-15,0 0 16,-21 1-16,21 20 0,-21-21 16,21 0-16,0 22 0,0-22 15,0 21-15,0-21 0,0 0 0,0 22 16,0-22-16,0 0 0,0 0 0,21 0 15,0 1-15,0-22 0,1 0 16,-1 21-16,21-21 0,-21 0 0,22 0 16,-22 0-16,0 0 0,21-21 15,-21 21-15,22-22 0,-22 1 0,0 21 16,0-21-16,0 21 0,-21-21 16</inkml:trace>
  <inkml:trace contextRef="#ctx0" brushRef="#br0" timeOffset="4731.92">2053 2244 0,'0'0'0,"-21"0"0,0 0 15,0 0-15,-1 0 16,44 0 15,-1 0-31,21 0 16,0 0-16,1 0 0,20 0 15,1 0-15,20 0 0,1 0 0,0 0 16,21-21-16,-1 21 0,1 0 0,0 0 16,21 0-16,0 0 0,0-22 15,0 22-15,21 0 0,-21 0 0,0 0 16,0 0-16,21 0 0,-21 0 0,0 0 15,0 0-15,0 0 0,0 0 0,-21 0 16,0 0-16,0 0 0,-21 0 16,-1 0-16,1-21 0,-22 21 0,1 0 15,-22 0-15,1 0 0,-1 0 16,0 0-16,-21 0 0,1 0 0,-44 0 47,1 0-47,-21 0 0,21 0 15,-22 0-15,1 0 0,0 0 0</inkml:trace>
  <inkml:trace contextRef="#ctx0" brushRef="#br0" timeOffset="5260.31">1968 2540 0,'0'-21'31,"22"21"-15,-1 0 0,0 0-16,0 0 0,21 0 0,1 0 15,-1-21-15,22 21 0,-1 0 0,1 0 16,20 0-16,1 0 0,21-21 16,-22 21-16,22 0 0,0 0 0,21-22 15,0 22-15,0 0 0,0-21 0,0 21 16,0 0-16,21 0 0,-21 0 15,0-21-15,0 21 0,0 0 0,0 0 16,-21 0-16,0 0 0,0 0 0,-22 0 16,1 0-16,-21 0 15,-1 0-15,-21 0 0,22 0 0,-22-21 16,-21 21-16,22 0 0,-22 0 0,0 0 16,0 0-16,0 0 31,-21-21-16,22 21 17,-1 0-32</inkml:trace>
  <inkml:trace contextRef="#ctx0" brushRef="#br0" timeOffset="5395.23">5524 2413 0</inkml:trace>
  <inkml:trace contextRef="#ctx0" brushRef="#br0" timeOffset="9016.36">8149 974 0,'0'21'31,"0"0"-15,0 0-16,0 0 15,0 1-15,0-1 16,21-21-1,0 0-15,1 0 16,-1 0-16,0 0 0,0 0 0,0 0 16,0-21-16,1-1 0,-1 22 0,0-21 15,0 0-15,0 0 0,0 0 16,1 0-16,-22-1 0,0 1 0,21-21 16,-21 21-16,0 0 0,0-1 0,0-20 15,0 21-15,0 0 0,0 0 16,0 42 31,-21 21-47,21-21 0,0 0 15,0 22-15,0-1 0,0 0 16,0 1-16,0-1 0,0 0 0,0 22 16,0-22-16,0 1 0,0-1 0,0 0 15,0 1-15,0-1 0,0 0 16,21 1-16,-21-1 0,0 0 0,0 1 15,0-22-15,0 21 0,0-21 0,0 0 16,0 1-16,0-1 0,0 0 16,-21-21-1,-1 0-15,22-21 16,-21 0-16,0-1 16,0 1-16,0 0 0,0 0 0,-1-21 15,1 20-15,0 1 0,0 0 0,21 0 16,-21 0-16,0 0 0,21-1 15,-22 22-15,1 0 0,21 22 32,0-1-32,0 0 15,0 0-15,0 0 0,21 0 16,1 1-16,-1-1 0,0 0 0,21 0 16,-21-21-16,22 21 0,-22-21 15,21 0-15,1 0 0,-1 0 0,0 0 16,1 0-16,20 0 0,-21 0 15,1-21-15,20 0 0,-20 0 16,-1 0-16,0-1 0,22-20 0,-22 21 16,-21 0-16,22-22 0,-1 1 0,-21 21 15,0-21-15,0-1 0,1 1 0,-22 0 16,0 20-16,0-20 0,0 0 16,0-1-16,0 22 0,0-21 0,0 21 15,0 0-15,0-22 0,0 22 16,-22 21-16,22-21 0,-21 21 15,0 0-15,0 0 0,21 21 16,-21 21-16,21-20 16,-21 20-16,21 0 0,-22 22 15,22-22-15,0 22 0,0-22 0,-21 21 16,0 1-16,21-1 0,-21 1 16,0-1-16,21 22 0,-21-21 0,-1 20 15,1-20-15,21 20 0,-21-20 0,0-1 16,21 22-16,0-21 0,-21 20 0,21-20 15,-21-1-15,21 1 0,0-1 16,0 1-16,0-22 0,0 22 0,0-22 16,21-21-16,0 21 0,0-20 0,0-1 15,0 0-15,1-21 0,-1 0 0,21 0 16,-21 0-16,22-21 16,-1 0-16,-21-1 0,21 1 0,1-21 15,-1 0-15,0-1 0,-20 1 0,-1 0 16,21-22-16,-21 22 0,-21-1 0,0-20 15,0 21-15,0-22 0,-21 22 16,0-1-16,-21 1 0,-1 0 0,1-1 16,-22 1-16,1 21 0,-1-21 0,22 20 15,-21 1-15,-1 0 0,22 21 0,-1-21 16,1 21-16,21 0 0,0 0 16,21-21-16,-21 21 0,21-21 15,42 21-15,-21-22 0,0 22 16,22 0-16,-1-21 15,0 21-15,1 0 0,-22-21 0,21 21 16,0-21-16,-20 21 0,20-21 0,-21 0 16,21 21-16,-20-22 0,-1 1 0,21 0 15</inkml:trace>
  <inkml:trace contextRef="#ctx0" brushRef="#br0" timeOffset="9236.24">9758 1418 0,'0'0'0,"-43"0"15,65 0 32,-1 0-47,0 0 0,0 0 16,0 0-16,0 0 0,1 0 0,-1 0 15,0-21-15,0 21 0,0-21 0,22 21 16</inkml:trace>
  <inkml:trace contextRef="#ctx0" brushRef="#br0" timeOffset="9660.24">10393 1376 0,'21'0'0,"0"0"16,0 0-16,0 0 15,1 0-15,-1-21 0,0 21 0,21-21 16,-21 21-16,22-22 0,-22 1 0,0 21 16,0-21-16,22 0 0,-22 21 15,0-21-15,0 0 0,-21-1 16,21 1-16,-21 0 0,0 0 15,0 0-15,-21 0 16,0 21-16,0 0 0,0 0 16,-1 0-16,1 0 0,0 0 0,0 0 15,0 21-15,0 0 0,-1 0 16,1 0-16,0 0 0,0 1 0,0 20 16,0-21-16,21 21 0,0-20 0,0-1 15,0 21-15,0-21 0,0 0 16,0 1-16,0 20 0,0-21 0,0 0 15,0 0-15,21 1 0,0-22 0,0 21 16,0-21-16,0 0 0,22 0 16,-22 0-16,21 0 0,-21 0 15,22 0-15,-1-21 0,0-1 0,1 1 16,-1 0-16</inkml:trace>
  <inkml:trace contextRef="#ctx0" brushRef="#br0" timeOffset="9944.07">11388 614 0,'0'0'15,"0"-21"-15,-22 21 0,1 0 16,0 0-16,0 0 0,21 21 16,-21 0-16,21 0 15,-21 22-15,21-1 0,0 0 0,-22 22 16,22-1-16,-21 1 0,21-1 0,-21 1 15,21-22-15,-21 22 0,21-1 16,0-21-16,0 1 0,-21-1 0,21 0 16,-21 1-16,21-1 0,0-21 0,-22 0 15,22 1-15,0-1 0,0 0 0,22-42 32,-1 21-32,0-21 15,0-22-15</inkml:trace>
  <inkml:trace contextRef="#ctx0" brushRef="#br0" timeOffset="10410.32">11578 1270 0,'0'0'16,"21"0"-16,0-21 0,1 21 0,-1-21 16,0 0-16,0 21 15,-21-22-15,0 1 0,21 21 0,0-21 16,-21 0-16,0 0 0,0 0 15,-21 21 1,-21 0-16,21 0 0,0 0 16,-1 0-16,1 21 0,-21 0 15,21-21-15,0 21 0,-1 0 16,1 0-16,0 1 0,21-1 0,0 0 16,0 0-16,0 0 0,0 0 15,0 1-15,0-1 16,0 0-16,21-21 0,0 21 0,1-21 15,-1 21-15,0 0 0,0-21 0,0 22 16,0-22-16,1 21 0,-1 0 16,0-21-16,-21 21 0,21-21 15,-21 21-15,0 0 0,-21 1 16,0-22-16,0 0 16,-1 0-16,1 0 15,0 21-15,-21-21 0,21 0 0,-1 0 16,-20 0-16,21 0 0,0 0 0,0 0 15,-1 0-15,1 0 16,21-21-16,0-1 16,0 1-16,21 0 15,1 21-15,-1-21 0,0 0 0,0 21 16</inkml:trace>
  <inkml:trace contextRef="#ctx0" brushRef="#br0" timeOffset="10776.22">11980 1376 0,'21'0'0,"1"0"16,-1 0-16,0 0 16,0 0-16,0 0 0,0-21 0,1 21 15,-1-21-15,0-1 0,0 22 0,0-21 16,0 0-16,1 0 0,-22 0 15,0 0-15,0-1 0,0 1 16,-22 0-16,1 21 16,0 0-16,0 0 15,0 0-15,-22 21 0,22 0 0,-21-21 16,21 22-16,0 20 0,-1-21 0,1 0 16,0 22-16,0-22 0,0 21 0,0-21 15,21 0-15,0 22 0,0-22 16,0 0-16,0 0 0,0 0 0,0 1 15,21-1-15,0-21 0,0 0 0,21 21 16,-20-21-16,-1 0 0,21 0 16,-21 0-16,0-21 0,22 21 0,-22-21 15,0-1-15,0 1 0</inkml:trace>
  <inkml:trace contextRef="#ctx0" brushRef="#br0" timeOffset="11911.56">14372 1185 0,'0'0'15,"21"-21"-15,0 0 0,1 0 16,-1 0-16,0 0 0,-21-1 16,21 1-16,0-21 0,0 21 15,1-22-15,20 1 0,-21 0 16,0-1-16,-21 1 0,21 0 0,-21-1 16,0 22-16,0-21 0,0 21 15,-21-22-15,0 22 0,0 21 0,-21 0 16,-1 0-16,1 0 0,-22 0 0,22 0 15,-21 21-15,20-21 0,-20 22 16,20-1-16,1 21 0,0-21 0,21 0 16,-1 1-16,22 20 0,0-21 0,0 21 15,0 1-15,22-22 16,-1 21-16,21 1 0,-21-1 0,22 0 16,-22 1-16,21-1 0,0 0 0,1 1 15,-22-1-15,0 0 0,21 1 16,-42-22-16,0 21 0,0 0 0,0-20 15,0 20-15,0-21 0,-21 21 0,-21-20 16,0-1-16,-1 0 0,-20 0 16,-1 0-16,1 0 0,-1-21 0,1 0 15,-1 0-15,22 0 0,0 0 0,-1 0 16,1-21-16,0 0 0,20 0 0,1-21 16,0 20-16,0-20 0,0 0 15,21-1-15,0-20 0,0-1 16,0 22-16,0-21 0,0-1 0,0 1 15,21 20-15,0 1 0,-21 0 16,21-1-16,0 22 0,1 21 16,-1 0-16,-21 21 15,0 0-15,21 1 0,-21 20 0,21 0 16,0 1-16,-21-1 0,0 21 0,21-20 16,-21-1-16,22 0 0,-1 1 15,-21-1-15,21 0 0,0 1 0,-21-1 16,21-21-16,22 22 0,-22-22 0,0 0 15,21 0-15,1 0 0,-22-21 0,21 0 16,22 0-16,-22 0 16,0 0-16,1 0 0,20-21 0,-21 0 15,22 0-15,-22 0 0,1-1 0,-1-20 16,0 21-16,1-21 0,-1-1 16,0 1-16,-21-22 0,1 22 0,20-21 15,-21-1-15,0 1 0,0-1 0,1 1 16,-22-1-16,21 22 0,-21-1 15,21 22-15,-21-21 0,0 21 0,0 0 16,0 42 0,0 0-1,-21 21-15,0-21 0,21 22 0,-22 20 16,22-20-16,0 20 0,-21-21 16,21 22-16,-21-22 0,21 22 15,0-22-15,0 0 0,0 1 0,0-22 16,0 21-16,0-21 0,0 1 0,0-1 15,0 0-15,0 0 0,21-21 16,0 0-16,1 0 16,-1 0-16,0 0 0,0-21 15,-21 0-15,21 0 0,-21-1 16,0 1-16</inkml:trace>
  <inkml:trace contextRef="#ctx0" brushRef="#br0" timeOffset="12067.47">14774 1207 0,'0'0'0,"0"-22"32,21 1-17,1 21-15,20-21 16,-21 21-16,21 0 0,-20 0 0,20-21 16,0 21-16,1 0 0,-22 0 0,21 0 15,0 0-15</inkml:trace>
  <inkml:trace contextRef="#ctx0" brushRef="#br0" timeOffset="12931.97">15684 1439 0,'0'0'0,"22"0"31,-22-21-15,21 0-16,0 0 0,-21 0 15,0 0-15,21-1 0,0 1 16,-21 0-16,0 0 0,21 0 0,-21 0 16,0-22-16,0 22 0,0 0 0,0 0 15,-21 21-15,0-21 0,0 21 16,0 0-16,0 0 0,-1 0 0,1 21 16,0 0-16,-21 0 0,21 0 15,-1 0-15,1 1 0,-21 20 16,21-21-16,0 0 0,-1 22 0,1-22 15,0 0-15,21 21 0,0-21 0,0 1 16,0-1-16,0 0 0,0 0 0,0 0 16,21-21-16,0 0 15,1 0-15,-1 0 0,0 0 0,21 0 16,-21 0-16,1-21 0,-1 21 0,21-21 16,-21 0-16,0 0 0,1-1 15,-1 1-15,-21-21 0,21 21 0,-21 0 16,21-22-16,-21 22 0,0-21 0,0 21 15,21-1-15,-21 1 16,0 0-16,0 0 16,0 42-1,0 0 1,0 0-16,0 22 0,-21-22 0,21 0 16,-21 0-16,21 22 0,0-22 0,0 0 15,0 0-15,0 0 0,0 0 0,0 1 16,0-1-16,0 0 0,21-21 15,-21 21-15,21-21 0,0 0 16,1 0-16,-1 0 0,0 0 0,0 0 16,0-21-16,22 0 0,-22 0 15,0-1-15,0 1 0,21 0 16,-20-21-16,-1-1 0,0 1 0,0 0 16,0-22-16,0 22 0,1-22 0,-1 1 15,0-1-15,0 1 0,-21 21 16,21-22-16,-21 22 0,21-1 0,-21 1 15,22 21-15,-22 0 0,0 0 16,0-1-16,0 1 0,0 0 0,-22 21 16,1 21-1,0 0-15,21 1 0,-21 20 16,0 0-16,21 1 0,-21-1 0,21 21 16,-22-20-16,22 20 0,-21 1 15,0-1-15,21 1 0,0-22 0,0 22 16,0-22-16,0 0 0,0 1 15,0-1-15,0-21 0,0 21 0,0-20 16,21-22-16,-21 21 0,21 0 0,1-21 16,-1 0-16,0 0 0,0 0 15,0 0-15,0 0 0,1-21 0,-1 21 16,0-21-16,0-1 0,0 1 0,0-21 16,-21 21-16,0 0 0</inkml:trace>
  <inkml:trace contextRef="#ctx0" brushRef="#br0" timeOffset="13103.88">16150 1037 0,'0'0'0,"-21"21"0,0-21 15,0 0-15,21 22 16,21-22 0,0 0-1,21 0-15,-21 0 0,22 0 16,-22 0-16,21-22 0,-21 1 0,1 21 15,20-21-15,-21 21 0</inkml:trace>
  <inkml:trace contextRef="#ctx0" brushRef="#br0" timeOffset="14120.44">16637 1270 0,'0'0'0,"0"21"0,0 0 0,0 1 15,21-22 1,0 0 0,0 0-16,1 0 0,-1-22 0,0 22 15,0-21-15,0 0 0,0 21 16,-21-21-16,22 0 0,-22 0 0,21-1 16,-21 1-16,0-21 0,0 21 15,0 0-15,0-1 16,-21 22-16,-1 0 0,1 0 0,0 0 15,0 0-15,0 0 0,0 22 16,-1-1-16,1 0 0,0 0 16,0 21-16,21-20 0,0-1 0,0 0 15,0 21-15,0-21 0,0 1 0,0-1 16,0 0-16,21 0 0,21 0 16,-20-21-16,-1 0 0,0 0 15,0 0-15,0 0 0,22 0 0,-22 0 16,0 0-16,21 0 0,-21 0 15,1-21-15,-1 0 0,0 0 16,0 0-16,0-1 0,0 1 0,1 0 16,-22 0-16,0 0 0,0 0 15,21-1-15,-21 1 0,0 0 0,0 0 16,0 42 15,0 0-31,-21 0 0,21 1 16,0-1-16,0 0 0,0 0 0,0 0 15,-22 0-15,22 1 0,0-1 16,-21 0-16,21 0 0,0 0 0,0 0 16,0 1-1,-21-22 1,0 0 0,21-22-1,0 1-15,0 0 0,0 0 16,0 0-16,0 0 0,21-22 15,0 22-15,0 0 0,1-21 0,-1 20 16,0 1-16,0 0 0,0 0 0,0 21 16,1-21-16,-1 21 0,0 0 15,0 0-15,0 0 16,0 21-16,1-21 0,-1 21 0,0 0 0,0 0 16,0 22-16,0-22 15,-21 0-15,0 0 0,22 0 0,-22 1 16,0-1-16,0 0 0,0 0 0,0 0 15,0 0-15,0 1 0,-22-22 0,1 21 16,0-21-16,0 0 16,0 0-16,21-21 31,0-1-31,0 1 16,21 0-16,0-21 0,0 21 0,0-22 15,1 22-15,20-21 0,-21 21 0,0-22 16,22 22-16,-22 0 0,21 0 15,-21 0-15,0 21 0,22 0 16,-22 0-16,0 0 0,0 21 0,0 0 16,1 0-16,-22 0 0,0 22 0,0-22 15,0 0-15,0 21 0,0-21 16,0 1-16,0-1 0,0 0 0,-22 21 16,22-21-16,-21 1 0,0-1 15,21 0 1,0-42 15,21 0-31,0 21 0</inkml:trace>
  <inkml:trace contextRef="#ctx0" brushRef="#br0" timeOffset="14488.22">18076 1291 0,'0'0'0,"0"21"0,-21-21 15,21 22-15,21-22 32,0 0-32,1 0 0,20 0 15,-21 0-15,0-22 0,22 22 16,-22-21-16,21 21 0,-21-21 0,0 0 16,1 21-16,-1-21 0,0 0 15,-21-1-15,0 1 0,0 0 16,0 0-16,-21 21 15,0 0-15,-1 0 0,1 0 0,-21 0 16,21 21-16,-22 0 0,22 0 16,0 1-16,-21-1 0,21 21 0,-1-21 15,22 0-15,0 1 0,-21-1 0,21 21 16,0-21-16,0 0 0,0 1 16,21-1-16,1-21 0,-1 0 15,0 21-15,0-21 0,0 0 0,22 0 16,-22 0-16,21 0 0,-21 0 0,22-21 15,-22 21-15,21-21 16,-21 21-16</inkml:trace>
  <inkml:trace contextRef="#ctx0" brushRef="#br0" timeOffset="14959.95">18775 1185 0,'0'0'15,"-21"-21"1,-1 21-16,1 0 0,0 21 15,21 1-15,0-1 16,0 0-16,-21 0 0,21 0 16,0 0-16,-21 1 0,21-1 0,0 0 0,0 0 15,-21 0 1,21 0-16,-22 1 0,22-1 0,-21 0 16,21 0-16,-21-21 15,0 21-15,0-21 16,21-21-1,0 0-15,0 0 16,0 0-16,0-1 0,0 1 16,0 0-16,21-21 0,0 21 15,21-22-15,-20 22 0,-1-21 0,21 21 16,-21-1-16,22-20 0,-22 42 16,21-21-16,-21 21 0,0 0 0,1 0 15,-1 0-15,0 0 0,-21 21 16,21 0-16,-21 0 0,21 22 0,-21-22 15,0 21-15,0-21 0,0 1 0,0 20 16,0-21-16,0 0 0,-21 0 16,0 1-16,0-1 0,0 0 0,21 0 15,0 0-15,-22-21 0,22 21 0,-21-21 16,42-21 15,1 0-15,-1 0-16,0 0 0</inkml:trace>
  <inkml:trace contextRef="#ctx0" brushRef="#br0" timeOffset="15299.76">19494 635 0,'0'0'15,"0"-21"-15,0 0 0,0 0 0,-21 21 31,0 21-31,0 0 16,21 0-16,-21 21 0,0 1 16,-1-1-16,1 0 0,0 22 15,0-1-15,0-20 0,0 20 0,-1 1 16,1-22-16,21 0 0,-21 22 0,0-22 16,21 1-16,-21-1 0,21-21 0,0 21 15,0-20-15,0-1 0,0 0 16,0 0-16,0 0 0,0 0 0,21-21 15,0 22-15,0-22 0,0 0 16,1 0-16,20 0 0,-21 0 16,0-22-16,22 22 0,-22-21 0,21 0 15,-21 0-15,22 0 0,-22 0 0,0-1 16,0 1-16,-21 0 0,0 0 16,0 0-16</inkml:trace>
  <inkml:trace contextRef="#ctx0" brushRef="#br0" timeOffset="15530.63">19177 995 0,'0'0'0,"-21"0"15,63 0 1,-21 0-16,0 0 0,22 0 0,-1 0 16,0 0-16,1 0 0,-1 0 15,0 0-15,1 0 0,-1 0 0,0 0 16,1-21-16,-1 21 0,-21 0 15,0 0-15,22 0 0,-22-21 16,0 21-16,0 0 16,-42 0-1</inkml:trace>
  <inkml:trace contextRef="#ctx0" brushRef="#br0" timeOffset="16607.34">11007 2117 0,'0'0'0,"-22"0"0,-20 21 16,21-21-16,0 21 16,0-21-16,-1 0 0,1 0 15,21 21-15,-21-21 0,21 21 16,21-21-1,0 0-15,1 0 16,20 0-16,-21 0 0,21 0 0,1 0 16,-1 0-16,0 0 0,1 0 0,-1 0 15,22 0-15,-22 0 16,0 0-16,22 22 0,-22-22 0,22 0 16,-1 0-16,1 0 0,20 0 0,1 0 15,-22 0-15,22 0 0,21 0 0,-21 0 16,-1 0-16,1 0 0,21 0 15,-22 0-15,22 0 0,0 0 0,21 0 16,-21 0-16,21 0 0,-21 0 0,21 0 16,-21 0-16,21 0 0,0 0 0,-22 0 15,22 0-15,0 0 0,0 0 16,-21 0-16,21 0 0,-21 0 0,0 0 16,21 0-16,-21 0 0,0 0 15,21 0-15,-22 0 0,1 0 16,0 0-16,0 0 0,0 0 0,0 0 15,-1 0-15,1 0 0,0 0 0,0 0 16,-21 0-16,20 0 0,1 0 0,-21 0 16,0 0-16,-1 0 0,1 0 15,0 0-15,-1 0 0,1 0 0,0 0 16,-1 0-16,1 0 0,0 0 0,-22 0 16,22 0-16,-1 0 0,-20 0 0,-1 0 15,1 0-15,-1 0 0,1 0 16,-1 0-16,-20 0 0,-1 0 15,22 0-15,-43 0 0,21 0 0,-21 0 16,22 0-16,-22 0 0,0 0 16,0 0-1</inkml:trace>
  <inkml:trace contextRef="#ctx0" brushRef="#br0" timeOffset="21979.71">5503 4043 0,'-21'21'15,"0"-21"1,21 21-16,0-42 78,21 0-62,0 21-16,0-21 0,1 0 0,-1-1 15,0 1-15,0 0 16,0 0-16,-21 0 0,21 0 0,-21-1 16,0 1-16,0 0 0,0 0 15,0 0-15,0 0 0,0-1 16,0 1 0,0 42 46,-21-21-62,21 22 0,0-1 16,0 0-16,0 0 0,0 0 15,0 0-15,0 22 0,0-22 0,0 0 16,0 21-16,0 1 0,0-1 16,0-21-16,0 22 0,0-1 0,0 0 15,0 1-15,0-1 0,0 0 0,0-21 16,0 22-16,0-22 0,0 21 15,0-21-15,0 1 0,0-1 0,0 0 16,21 0-16,-21 0 0,0 0 0,0 1 16,0-1-1,-21-21 1,0 0-16,0 0 0,0 0 16,0 0-16,-1 0 0,1 0 15,0-21-15,0 21 0,-21-22 0,20 22 16,1-21-16,0 0 0,0 21 0,0-21 15,0 21-15,-1-21 0,1 21 16,21-21-16,-21 21 16,42 21 15,0 0-15,1-21-16,-1 21 0,0 0 15,0-21-15,0 21 0,0 1 16,22-22-16,-22 21 0,21-21 0,1 0 15,-1 0-15,0 0 0,1 0 0,-1 0 16,21 0-16,-20 0 0,20-21 0,-20-1 16,-1 1-16,0 0 0,22 0 15,-43 0-15,21 0 0,1-1 0,-22-20 16,0 21-16,21-21 0,-21-1 0,-21 1 16,22 0-16,-1-1 0,-21 1 15,21-22-15,-21 22 0,0 0 0,21 21 16,-21-22-16,21 22 0,-21 0 15,0-21-15,0 20 16,0 1-16,0 0 16,-21 21-1,21 21-15,-21 0 16,21 1-16,-21-1 0,21 21 0,0 0 16,0 1-16,-21-1 0,-1 0 0,22 22 15,-21-22-15,0 22 0,21-1 16,-21-20-16,0 20 0,0 1 0,-1-1 15,22 1-15,-21-1 0,0 22 0,21-22 16,0 1-16,-21 20 0,0-20 16,21-1-16,-21 1 0,21 21 15,0-22-15,-22 1 0,1-1 0,21 1 16,-21-1-16,21 1 0,0-1 0,0 1 16,0-1-16,-21-21 0,21 1 15,0-1-15,0 0 0,0 1 0,0-22 16,0 0-16,21 0 0,-21 0 0,21-21 15,0 0-15,1 0 0,-1 0 0,0 0 16,0-21-16,21 0 0,-20 0 16,20 0-16,0-22 0,-21 1 0,22 21 15,-1-21-15,0-22 0,1 22 0,-1-1 16,-21-20-16,0 21 0,1-22 16,-1 22-16,-21-22 0,0 22 15,0-22-15,-21 1 0,-22 21 0,1-22 16,0 1-16,-1 20 0,1-20 0,-22 20 15,22 22-15,-21-21 0,20 21 0,1 0 16,0-1-16,-1 1 0,1 21 16,21 0-16,0-21 0,21 0 15,0 0-15,21 0 16,21 21-16,-21-22 0,22 1 16,-1 21-16,0-21 0,1 0 15,-1 0-15,0 21 0,1-21 0,-1-1 16,0 1-16,-21 0 0,22 0 15,-1 0-15,-21-22 0,22 22 0</inkml:trace>
  <inkml:trace contextRef="#ctx0" brushRef="#br0" timeOffset="22368">7789 3344 0,'0'0'0,"0"-21"0,0 0 15,0 0-15,-21 0 0,0 21 16,0 0-16,0-21 0,-22 21 16,22 0-16,-21 0 0,21 0 0,-22 0 15,1 21-15,21-21 0,-22 21 16,1 21-16,0-21 0,21 43 0,-22-22 15,1 1-15,0 20 0,-1 1 0,1-1 16,0 1-16,-1 20 0,22 1 16,0-22-16,0 22 0,21 0 0,0-22 15,0 1-15,0-1 0,0-20 0,21-1 16,21 0-16,-21-21 0,22 22 16,-1-22-16,0 0 0,-20-21 15,20 21-15,0-21 0,1 0 0,-1 0 16,21 0-16,-20 0 0,-1-21 0,0 21 15,-20-21-15,20 0 0,0 0 16,-21-1-16,22 1 0</inkml:trace>
  <inkml:trace contextRef="#ctx0" brushRef="#br0" timeOffset="26120.47">8403 3620 0,'0'0'0,"0"-22"0,0 1 16,0 0-16,0 0 0,0 0 0,0 0 16,0-1-16,-21 22 15,0 0-15,0 0 0,-1 0 16,1 0-16,0 0 0,-21 22 0,21-1 15,-1 0-15,1 0 0,-21 21 16,21-20-16,0 20 0,-1 0 0,1 1 16,0 20-16,0-21 0,21 22 0,0-22 15,-21 22-15,21-1 0,0-20 16,0-1-16,0 0 0,0 1 0,21-1 16,0-21-16,0 0 0,0 0 0,1 1 15,-1-22-15,21 0 0,-21 0 16,22 0-16,-22 0 0,0 0 15,21 0-15,-21-22 0,22 1 0,-22 0 16,21 0-16,-21 0 0,22-22 0,-22 22 16,21-21-16,-21 0 0,1 20 15,20-20-15,-21 21 0,-21-21 0,21 20 16,-21 1-16,21 0 0,-21 0 0,0 42 31,-21-21-15,0 42-16,21-20 0,0-1 0,-21 21 15,0-21-15,21 22 0,-21-22 16,21 21-16,0-21 0,0 22 0,0-22 16,0 0-16,0 0 0,0 0 15,21 0-15,0-21 0,0 22 0,0-22 16,0 0-16,22 0 0,-22 0 16,21 0-16,-21 0 0,22-22 0,-1 1 15,-21 0-15,22 0 0,-22 0 0,21 0 16,-21-1-16,0 1 0,1-21 15,-1 21-15,-21-22 0,0 22 0,0-21 16,0 21-16,-21-22 0,-1 22 0,1 0 16,0 0-16,0 0 0,-21 21 15,20 0-15,-20 0 0,21 0 0,-21 0 16,20 0-16,-20 0 0,21 21 16,0 0-16,0 0 0,21 0 0,0 1 15,0-1-15,0 0 16,21-21-16,0 0 0,0 0 15,0 0-15,22 0 0,-1 0 0,-21 0 16,21 0-16,1-21 0,-1 0 16,0-1-16,1 1 0,-1 21 0,0-21 15,1 0-15,-22 21 0,0 0 0,0-21 16,0 21-16,1 0 0,-1 0 0,0 0 16,0 0-1,0 0-15,-21 21 0,0 0 16,0 0-16,0 0 0,0 1 15,0-1-15,0 0 0,0 0 0,0 0 16,0 0-16,0 1 0,0 20 16,0-21-16,0 0 0,0 0 0,0 1 15,0-1-15,0 0 0,0 0 16,0-42 15,0 0-31,0 0 16,0-1-16,0 1 0,0 0 0,0-21 15,0 21-15,0-22 0,21 22 16,1-21-16,-22 21 0,21-1 0,0 1 16,0 0-16,0 21 0,0-21 0,1 21 15,-1 0-15,0 0 16,0 0-16,0 21 0,0-21 16,1 21-16,-1 0 0,-21 22 0,0-22 15,21 0-15,-21 21 0,21-20 0,-21-1 16,21 21-16,0-21 0,-21 0 15,22 1-15,-1-1 0,-21 0 0,21 0 16,0-21-16,0 21 0,0-21 16,1 0-16,-1 0 0,0 0 15,0-21-15,-21 0 16,21 0-16,0 0 0,-21-1 16,22-20-16,-1 21 0,0-21 0,0 20 15,0-20-15,0 21 0,1-21 0,-1 20 16,0 1-16,0 0 0,0 0 15,22 0-15,-22 21 0,0 0 0,0 0 16,0 0-16,0 0 0,1 0 0,-1 0 16,-21 21-16,21 0 0,0 0 0,-21 0 15,21-21-15,-21 22 0,21-1 16,-21 0-16,0 0 0,22 0 0,-22 0 16,21-21-16,-21 22 0,21-22 15,-21-22 16,0 1-15,0 0-16,-21 0 16,0 0-16,21 0 0,-22-1 15,1 1-15,0 0 0,0 0 16,0 21-16,0 0 0,-1 0 16,1 0-16,0 0 0,0 0 0,0 0 15,0 21-15,-1-21 0,1 21 16,0 0-16,0 1 0,0 20 0,0-21 15,-1 0-15,1 0 0,21 22 0,0-22 16,-21 0-16,21 21 0,0-20 16,0-1-16,0 0 0,0 0 15,0 0-15,0 0 0,0 1 0,21-22 16,-21 21-16,21-21 0,1 0 0,-1 0 16,0 0-16,0 0 0,21 0 0,-20-21 15,-1 21-15,21-22 0,-21 1 16,22 0-16,-22 0 0,0-21 0,21 20 15,-21-20-15,1 0 0,-1-1 16,0 1-16,-21 0 0,21-22 0,0 22 16,0 0-16,-21-22 0,0 22 0,22-22 15,-22 1-15,21 20 0,-21-20 0,21 21 16,-21-1-16,0 1 0,0 0 0,0-1 16,0 22-16,0 0 15,0 0-15,-21 42 31,21 0-31,-21 0 0,-1 22 16,22-1-16,0 0 0,-21 1 0,21-1 16,-21 21-16,0-20 0,21-1 0,0 22 15,0-22-15,0 0 0,-21 22 16,21-22-16,0 0 0,0 1 0,0-1 16,0 0-16,0-20 0,21 20 0,0-21 15,-21 0-15,21 0 0,22 1 0,-22-1 16,0-21-16,21 0 0,-21 0 15,22 0-15,-22 0 0,21 0 16,-21 0-16,1 0 0,20-21 0,-21-1 16,0 1-16,22 0 0,-22 0 0,0 0 15,0-22-15,-21 22 0,21 0 16,-21 0-16,21-21 0,-21 20 0,0 1 16,0 0-16,0 0 15,0 42 16,-21 0-31,21 0 16,-21 1-16,21 20 0,0-21 0,0 0 0,0 0 16,0 1-16,0 20 0,0-21 15,0 0-15,0 0 16,0 1-16,0-1 0,21-21 16,0 21-16,1-21 0,-1 0 15,0 0-15,0 0 0,0 0 0,0-21 16,1 0-16,-1-1 0,0 1 15,0 0-15,0-21 0,0 21 0,1-22 16,-1 1-16,0 0 0,-21-1 0,21 1 16,0-22-16,0 22 0,1-64 15,-22 64-15,21-22 16,-21 22-16,0-21 0,21 20 0,-21 22 0,0-21 16,0 21-16,0-1 0,0 1 15,0 0-15,0 0 0,-21 21 31,21 21-31,-21 0 0,21 0 0,0 22 16,0-1-16,0 0 0,0 1 0,-22-1 16,22 0-16,-21 1 0,21-1 15,0 0-15,-21 1 0,21 20 0,0-20 16,0-1-16,0 0 0,0 1 0,0-1 16,0 0-16,0-21 0,0 22 0,0-22 15,0 0-15,0 0 0,21 0 16,0 1-16,1-22 0,-1 0 15,0 0-15,0 0 0,21 0 16,-20 0-16,-1-22 0,0 22 0,21-21 16,-21 0-16,22 0 0,-22 0 15,0 0-15,0-22 0,22 22 0,-22 0 16,0-21-16,-21 20 0,21-20 0,0 21 16,-21 0-16,21 0 0,-21-1 15,0 44 16,-21-1-15,0 0-16,21 0 0,-21 21 0,21-20 16,0-1-16,0 0 15,0 21-15,0-21 0,0 1 0,0-1 16,0 0-16,0 0 0,0 0 0,0 0 16,21-21-16,0 22 15,0-22-15,1 0 0,-1 0 16,0 0-16,0 0 0,21-22 0,-20 22 15,-1-21-15,0 0 0,0 0 0,0 0 16,0 0-16,1-1 0,-1-20 16,0 21-16,0 0 0,0-22 0,0 22 15,-21 0-15,22 0 0,-22 0 16,21 21-16,-21 21 47,-21 0-47,-1 0 0,22 0 0,-21 1 15,21 20-15,0-21 0,0 0 0,-21 0 16,21 1-16,0-1 0,0 0 0,0 0 16,0 0-16,0 0 15,21-21-15,0 0 16,1 0-16,-1 0 0,0 0 16,0 0-16,0 0 0,0-21 0,-21 0 15,0 0-15,22 0 0,-22 0 16,21-1-16,-21 1 0,0 0 15,0-21-15,0 21 0,0-1 0,0 1 16,-21 0-16,-1 0 0,22 0 0,-21 21 16,0 0-16,0 0 0,0 0 15,0 0 1,42 0 15,0 0-31,0 0 0,0 0 0,0 0 16,1 0-16,20-21 0,-21 21 15,0 0-15,0-22 0,22 22 0,-22 0 16,0 0-16,0-21 0,0 21 16,1 0-16,-1 0 0,0 0 0,0 0 15,0 0-15,0 0 16,-21 21-16,22-21 0,-22 22 16,0-1-16,0 0 0,0 0 15,0 0-15,0 0 0,0 1 0,0-1 16,0 0-16,0 0 0,0 0 15,0 0-15,0 1 0,0-1 0,-22 0 16,22 0-16,0 0 0,0 0 16,0 1-16,0-1 15,0-42 17,0-1-32,0 1 15,0 0-15,0-21 0,0 21 16,22-1-16,-1-20 0,-21 21 0,21-21 15,0 20-15,0-20 0,0 21 16,22-43-16,-22 43 16,21 0-16,-21 21 0,1-21 0,-1 0 0,0 21 15,0 0-15,0 0 0,-21 21 16,21 0 0,-21 0-16,0 0 0,0 1 0,0-1 15,0 0-15,0 21 0,0-21 0,0 1 16,0 20-16,-21-21 0,21 21 15,0-20-15,0-1 0,0 0 16,0 0-16,0 0 0,21 0 16,1-21-16,-1 0 0,0 0 15,0 0-15,0 0 0,0 0 0,1 0 16,-1-21-16,21 0 0,-21 21 0,0-21 16,1 0-16,-1 0 0,0-1 15,0-20-15,-21 0 16,21 21-16,-21-22 0,0 22 15,0 0-15,0 0 0,0 0 0,0-1 0,0 1 16,0 0-16,-21 0 0</inkml:trace>
  <inkml:trace contextRef="#ctx0" brushRef="#br0" timeOffset="26339.89">12912 3366 0,'0'0'0,"-43"0"0,-20 0 16,63-22-1,21 22 17,-21 22-17,-21-22 1,0 0-16</inkml:trace>
  <inkml:trace contextRef="#ctx0" brushRef="#br0" timeOffset="26557.77">11663 3641 0,'0'0'0,"21"0"15,0 0 1,0 0-16,22-21 0,-1-1 16,0 22-16,-21 0 0,22-21 0,-1 21 15,0 0-15,-20-21 0,20 21 0,-63-21 32</inkml:trace>
  <inkml:trace contextRef="#ctx0" brushRef="#br0" timeOffset="26868.24">11261 3535 0,'0'0'15,"-22"0"-15,1 21 0,42-21 47,1 0-47,-1 0 0,0 0 16,-21-21-16,-21 21 31,0 0-15,-1 0-16,1 0 15,21 21 1,0 0-1,43-21-15,-22 0 0,0 0 0,0 0 16,21 0-16,1 0 0</inkml:trace>
  <inkml:trace contextRef="#ctx0" brushRef="#br0" timeOffset="27296.65">13377 3112 0,'0'0'0,"0"-22"0,0-20 16,21 21-16,1 0 16,-1 0-16,0 21 15,0 0-15,0 0 0,0 0 0,22 0 16,-22 0-16,0 21 0,21 0 15,1 0-15,-1 21 0,-21-20 0,22 20 16,-22 0-16,21 22 0,-21-22 16,0 22-16,22-1 0,-22-21 15,-21 22-15,21-22 0,-21 22 0,0-1 16,0-20-16,0-1 0,0 21 0,-21-20 16,0 20-16,0-20 0,-22 20 0,22-21 15,-21 1-15,21-1 0,-22 0 0,1 1 16,0-1-16,20 0 0,-20-20 15,0 20-15,21-21 0,-22 0 0,22 0 16,0 1-16,0-22 0,0 21 0,-1-21 16,22-21 15</inkml:trace>
  <inkml:trace contextRef="#ctx0" brushRef="#br0" timeOffset="27467.55">13398 4487 0,'0'22'0,"22"-22"79,-1 0-64,0 0-15,-21-22 16</inkml:trace>
  <inkml:trace contextRef="#ctx0" brushRef="#br0" timeOffset="36442.37">8742 6795 0,'-21'0'31,"21"-22"16,21 1-47,0 21 0,21-21 16,-21 0-16,1 21 0,-1-21 15,0 0-15,0 21 0,0-22 0,0 22 16,-42 0 15,0 0-31,0 0 0,0 0 0,0 0 16,-1 0-16,1 22 0,21-1 15,21-21 17,1 0-32</inkml:trace>
  <inkml:trace contextRef="#ctx0" brushRef="#br0" timeOffset="37328.33">8276 5503 0,'0'0'0,"21"0"16,-21-21-16,21 0 15,1 21-15,-22-21 16,0 0-16,21 21 16,0-21-16,0 21 0,0-22 0,0 1 15,1 21-15,-1-21 0,-21 0 16,21 21-16,-21-21 0,21 0 15,-21-1-15,0 1 0,-21 0 16,0 21-16,0 0 0,-1 0 16,-20 0-16,0 0 0,-1 0 15,1 21-15,0-21 0,-22 21 0,22 1 16,0-1-16,-22 0 0,22 0 16,21 0-16,-22 0 0,22 1 0,21-1 15,0 0-15,0 0 0,21-21 16,0 21-16,1-21 15,20 0-15,-21 21 0,21-21 16,1 0-16,-1 22 0,-21-1 0,22-21 16,-1 21-16,-21-21 0,0 21 0,0 0 15,1 0-15,-1 1 0,-21-1 16,0 0-16,0 0 0,0 0 0,-21 22 16,-1-22-16,1 0 0,-21 0 0,21 0 15,-22 0-15,1 1 0,21-1 16,-21 0-16,20-21 0,-20 0 15,21 0-15,0 0 16,21-21 0,21 0-16,0 21 15,0 0-15,0 0 0,1 0 16,-1 0-16,0 0 0,-21 21 16,21-21-16,-21 42 0,0-21 15,0 0-15,0 22 0,0-22 0,-21 21 16,0 1-16,0-1 0,-1 21 15,1-20-15,0-1 0,0 0 0,0 1 16,0-1-16,21 0 0,0-20 0,0 20 16,0-21-16,0 0 0,0 0 15,21-21-15,0 0 16,0 0-16,0 0 0,0 0 0,22-21 16,-22 21-16,0-21 0,0 0 15,22 21-15,-22-21 0,0 0 16</inkml:trace>
  <inkml:trace contextRef="#ctx0" brushRef="#br0" timeOffset="38300.31">8763 6773 0,'0'0'0,"0"-21"15,0 0 1,21 21-16,0-21 0,0 0 16,1 0-16,-1-1 0,0 1 15,-21 0 1,-21 42-1,0 0-15,-22 1 16,1-1-16,0 0 0,-1 0 16,1 21-16,21-20 0,-22-1 15,1 21-15,21-21 0,-21 0 0,20 22 16,1-22-16,21 0 0,0 0 16,0 0-16,0 1 0,21-1 15,1-21-15,-1 21 0,21-21 16,0 21-16,1-21 0,-22 21 0,21-21 15,1 21-15,-1 1 0,0-1 16,-21 0-16,1 0 0,20 0 0,-42 0 16,21 1-16,-21-1 0,0 0 0,0 0 15,0 0-15,-21 0 0,-21 1 0,20-1 16,-20 0-16,0-21 0,-1 21 16,1 0-16,0-21 0,-1 0 0,1 0 15,0 0-15,21 0 0,-22 0 16,22 0-16,0-21 0,0 21 0,0-21 15,21-21-15,0 20 0,0 1 16,0-21-16,0 0 0,0 20 0,0-20 16,0 21-16,0 0 0,0 0 0,0-1 15,0 44 1,0-1 0,0 0-16,0 21 0,0-21 0,0 22 15,0-22-15,21 0 0,-21 21 0,21-20 16,-21 20-16,21-21 0,-21 0 15,21 0-15,0 1 0,1-1 16,-1-21-16,21 21 0,-21-21 0,22 0 16,-1 0-16,-21 0 0,43 0 0,-22-21 15,0 21-15,1-21 0,20-1 16,-21 1-16,22-21 0,-22 21 0,22-22 16,-22 22-16,0-21 0,1 0 0,-22-22 15,21 22-15,-21-1 0,1 1 0,-1-21 16,-21 20-16,21 1 0,-21 0 15,21 20-15,-21-20 0,0 21 0,0 0 16,0 0-16,0 42 31,0 0-31,-21 0 0,0 21 16,21-20-16,-21 20 0,21 0 0,-22 1 16,1-1-16,21 0 0,-21 1 0,21 20 15,0-21-15,0 1 0,0-22 0,0 21 16,0 1-16,0-22 0,0 0 15,0 0-15,0 0 0,0 0 0,21-21 16,0 0-16,1 0 0,-1 0 16,0 0-16,0 0 0,-21-21 15,0 0-15,21 0 0,-21 0 16,0 0-16,0-22 0,0 22 0,0 0 16</inkml:trace>
  <inkml:trace contextRef="#ctx0" brushRef="#br0" timeOffset="38448.22">9144 7176 0,'0'0'0,"0"-22"0,21 22 32,0 0-17,0 0-15,22 0 0,-22-21 0,0 21 16,0 0-16,22 0 0,-22 0 0,0-21 16,21 21-16,-21 0 0,1 0 15,-1 0-15,0 0 0</inkml:trace>
  <inkml:trace contextRef="#ctx0" brushRef="#br0" timeOffset="39301.12">9885 7345 0,'0'0'0,"0"21"0,21-21 0,0 21 16,0-21-1,0 0-15,1 0 0,-1 0 16,0 0-16,0-21 0,0 0 15,-21 0-15,21 0 0,-21-1 16,0 1-16,0 0 0,0 0 0,0-21 16,0 20-16,-21 1 15,0 21-15,21-21 0,-21 0 0,0 21 16,0 0-16,-1 0 0,1 0 0,-21 0 16,21 0-16,0 21 0,-1 0 0,1 0 15,-21 1-15,21-1 0,0 21 16,-1-21-16,-20 22 0,21-1 0,21-21 15,-21 21-15,21 1 0,-21-22 0,21 0 16,0 21-16,0-20 0,0-1 0,0 0 16,21-21-16,0 21 0,0-21 15,0 0-15,0 0 0,22 0 0,-22 0 16,0 0-16,21-21 0,-20 0 0,20 0 16,-21-1-16,0 1 0,22 0 15,-22-21-15,0-1 0,0 22 0,0-21 16,0 0-16,1-1 0,-22 1 15,0 21-15,21 0 0,-21-22 0,21 43 16,-21-21-16,0 0 0,-21 42 16,0 0-1,21 0-15,-22 1 0,1-1 16,21 21-16,-21 0 0,0-20 0,21 20 16,-21-21-16,21 21 0,0-20 0,0 20 15,0-21-15,0 0 0,0 0 16,0 1-16,21-1 0,0 0 0,0-21 15,0 0-15,1 0 0,20 0 16,-21 0-16,21 0 0,-20 0 0,20 0 16,0-21-16,-21 0 0,22-1 0,-1-20 15,0 21-15,-20-21 0,20-1 0,-21 1 16,21-22-16,-20 22 0,-1 0 16,0-22-16,0 22 0,0-22 15,0 22-15,-21-21 0,22 20 0,-22 1 0,0 0 16,0-1-16,0 22 0,0 0 0,0 0 15,0 0-15,0-1 16,0 44 0,0-1-16,0 0 0,0 21 15,-22 1-15,22-22 0,-21 21 16,0 22-16,0-22 0,21 0 16,-21 22-16,0-1 0,-1-20 0,22 20 15,-21-21-15,0 22 0,21-22 0,0 1 16,0-1-16,0-21 0,0 21 0,0-20 15,0-1-15,0 0 0,0 0 16,21-21-16,0 0 16,1 0-16,-1 0 0,0 0 0,21 0 15,-21-21-15,1 0 0,-1 0 0,21-1 16,-21-20-16,0 21 0,-21-21 16,0 20-16</inkml:trace>
  <inkml:trace contextRef="#ctx0" brushRef="#br0" timeOffset="39460.03">10477 7154 0,'0'0'0,"22"0"31,-1 0-31,0 0 16,21-21-16,-21 21 0,22 0 0,-22 0 16,21-21-16,1 21 0,-22 0 15,0 0-15,0-21 0,0 21 0,0 0 16</inkml:trace>
  <inkml:trace contextRef="#ctx0" brushRef="#br0" timeOffset="40639.35">11409 7430 0,'0'-22'31,"0"1"-31,0 0 16,0 0-16,21 0 15,0 0-15,0-1 0,-21-20 16,0 21-16,21 0 0,-21 0 0,0-1 15,0 1-15,-21 21 16,0 0-16,0 0 0,0 0 0,0 0 16,-1 21-16,-20 1 0,21-1 15,0 0-15,0 21 0,-1-21 0,1 1 16,0 20-16,0-21 0,21 21 0,-21-20 16,21-1-16,0 0 0,0 0 0,0 0 15,21 0-15,0 1 0,0-22 16,0 0-16,1 21 0,20-21 15,0 0-15,1 0 0,-1 0 0,0-21 16,1 21-16,-1-22 0,0 1 0,1 0 16,-1 0-16,0 0 0,-21 0 0,22-1 15,-22 1-15,0-21 0,0 21 16,-21-22-16,0 22 0,0 0 0,0 0 16,0 0-16,0 0 0,0-1 0,0 44 31,0-1-16,0 0-15,0 0 0,0 0 16,0 0-16,0 22 0,0-22 16,0 0-16,0 0 0,0 0 0,0 22 15,0-22-15,-21 0 0,21 0 16,0 0-16,0 1 16,-21-22-16,21-22 31,0 1-31,0 0 0,0 0 0,0 0 15,0 0-15,0-1 0,0 1 0,21-21 16,0 21-16,-21 0 0,21-22 16,1 22-16,-1 0 0,21 0 0,-21 0 15,22-1-15,-22 22 0,21-21 0,-21 21 16,22 0-16,-22 0 0,0 0 16,0 21-16,0-21 0,0 22 0,1-1 15,-22 0-15,21 0 0,-21 21 16,0-20-16,0-1 0,0 0 0,0 0 15,0 0-15,0 0 0,0 1 0,0-1 16,0 0-16,0 0 0,-21-21 31,-1 0-31,22-21 16,0 0-16,0 0 16,0-1-16,0 1 0,22-21 0,-1 21 15,-21-22-15,21 22 0,0-21 0,0 21 16,0 0-16,1-1 15,-1 1-15,0 0 0,21 21 0,-21 0 16,1 0-16,-1 0 0,0 0 0,0 0 16,0 21-16,0 0 0,1 1 0,-22-1 15,0 0-15,21 21 0,-21-21 0,0 22 16,0-22-16,0 21 0,0-21 16,0 1-16,-21-1 0,21 0 0,0 0 15,-22 0-15,22 0 0,-21-21 0,21 22 16,-21-22-16,21-22 31,21 1-31,0 0 0,1 0 0,-1 0 16,0 0-16</inkml:trace>
  <inkml:trace contextRef="#ctx0" brushRef="#br0" timeOffset="41421.69">12869 7281 0,'-21'0'0,"21"22"16,21-22 15,0 0-31,1 0 16,-1 0-16,0 0 0,0 0 0,21 0 15,-20-22-15,-1 1 0,0 21 0,21-21 16,-42 0-16,21 0 0,-21 0 0,22-1 16,-22 1-1,0 0-15,0 0 0,-22 21 0,1 0 16,0-21-16,0 21 0,0 0 0,-22 0 15,22 0-15,-21 0 0,21 21 0,0 0 16,-1 0-16,1 0 0,0 1 0,0-1 16,21 0-16,0 0 0,0 21 15,0-20-15,0-1 0,0 0 0,0 21 16,21-21-16,0 1 0,0-22 0,1 21 16,-1 0-16,0-21 0,21 0 15,-21 0-15,22 0 0,-1 0 0,0 0 16,1 0-16,-1 0 0,0 0 0,1-21 15,-22 0-15,21-1 0,-21 1 16,22 0-16,-22 0 0,0-21 0,0 20 16,-21-20-16,0 21 0,21 0 0,-21-22 15,0 22-15,0 0 0,0 0 16,0 0-16,-21 42 31,21 0-31,-21 0 0,21 0 0,0 1 16,0-1-16,-21 21 0,21-21 0,0 0 15,-21 1-15,21 20 0,0-21 0,0 0 16,0 0-16,0 1 16,0-1-16,0 0 0,0 0 0,0 0 15,0-42 17,0 0-17,0 0-15,0 0 0,0-22 16,21 22-16,0-21 0,-21-1 0,21 1 15,0 21-15,1-21 0,-1-1 0,0 22 16,0 0-16,21 0 0,-20 0 16,-1-1-16,0 1 0,0 21 0,21 0 15,-20 0-15,-1 0 0,0 21 0,0 1 16,-21-1-16,21 0 0,-21 0 16,21 21-16,-21-20 0,0 20 0,0-21 0,0 21 15,0 1-15,0-22 0,0 0 16,0 0-16,0 22 0,-21-22 0,21 0 15,-21 0-15,21 0 16,0-42 15,0 0-31,0 0 0,0 0 16,0-1-16,0-20 0,21 21 0</inkml:trace>
  <inkml:trace contextRef="#ctx0" brushRef="#br0" timeOffset="41709.51">14393 6519 0,'0'-21'0,"0"42"0,0-63 15,0 21-15,0 42 32,0 0-32,0 22 0,0-22 0,-21 21 15,21 22-15,-21-22 0,21 0 16,0 22-16,0-1 0,-21-20 0,21 20 15,0 1-15,0-22 0,0 21 0,-21-20 16,21-1-16,0 0 0,0 1 0,-22-1 16,22-21-16,0 0 0,0 1 15,-21-1-15,21 0 0,0 0 0,0-42 47,21 0-47,1 0 0,-1-1 0,0 1 16,0-21-16</inkml:trace>
  <inkml:trace contextRef="#ctx0" brushRef="#br0" timeOffset="42132.31">14690 7112 0,'0'0'0,"21"0"0,-21-21 0,21 0 0,42 0 16,-63-1 0,22 22-16,-1-21 0,-21 0 0,21 21 15,-21-21-15,-21 21 16,-22 0-1,22 21-15,0-21 0,0 21 16,0 0-16,-22 1 0,22-22 0,0 21 16,21 0-16,0 0 0,-21-21 0,21 21 15,0 0-15,0 1 0,21-1 16,0-21 0,0 0-16,1 21 0,-1-21 15,0 0-15,0 21 0,21-21 16,-20 21-16,-1-21 0,-21 21 0,21-21 15,0 22-15,0-1 0,-21 0 16,0 0-16,0 0 0,0 0 16,-21-21-16,0 22 0,0-22 15,0 0-15,-1 21 0,1-21 16,-21 0-16,21 0 0,0 0 0,-1 0 16,1 0-16,0 0 0,0 0 0,21-21 31,0-1-16,0 1-15,21 0 0,-21 0 16,21 0-16,0 0 16,-21-1-16,0 1 0</inkml:trace>
  <inkml:trace contextRef="#ctx0" brushRef="#br0" timeOffset="42441.13">14266 6752 0,'-21'0'0,"42"0"0,-63-21 0,42 0 31,42 21-31,-21 0 0,22 0 16,-1-21-16,0 21 0,1 0 0,-1 0 16,0-21-16,1 21 0,-1 0 15,0 0-15,1 0 0,-1 0 0,0 0 16,-20-22-16,-1 22 0,21 0 0,-21 0 15,0 0 1</inkml:trace>
  <inkml:trace contextRef="#ctx0" brushRef="#br0" timeOffset="42963.41">15896 6922 0,'-21'0'15,"0"0"1,0 0 93,-1 0-93,22 21-16,-21-21 0</inkml:trace>
  <inkml:trace contextRef="#ctx0" brushRef="#br0" timeOffset="43216.24">15790 7218 0,'0'0'0,"0"21"0,0 0 16,0 0-1,0 1 1,0-1-16,0 0 0,0 0 16,0 0-16,0 0 0,0 1 15,0-1-15,0 0 0,0 0 0,-21 0 16,0 0-16,0 1 0,21-1 0,-21 0 16,-22 0-16,22 0 0,-21 0 15,21-21-15,-22 22 0,1-1 0,0 0 16,-1-21-16,22 0 0,-21 21 0</inkml:trace>
  <inkml:trace contextRef="#ctx0" brushRef="#br0" timeOffset="44276.24">8213 8615 0,'0'-21'16,"0"0"0,0-1-16,0 1 0,21 0 15,0 21-15,0-21 0,0 0 16,0 21-16,1 0 0,-1 0 0,21 0 15,-21 0-15,0 0 16,-21 21-16,0 0 0,0 0 16,0 0-16,-21 22 0,0-22 0,0 21 15,0-21-15,-22 22 0,22-1 16,0-21-16,-21 22 0,21-1 0,-1-21 16,22 21-16,0-20 0,-21-1 0,21 0 15,0 0-15,0 0 0,21-21 16,1 0-16,-1 0 15,0 0-15,0 0 0,0 0 16,0-21-16,1 21 0,-1-21 0,-21 0 16,0 42 15,-21 0-15,21 0-16,-22 0 0,22 1 0,0-1 15,0 0-15,0 0 0,0 21 16,0-20-16,0-1 0,0 21 0,0-21 15,0 0-15,0 22 0,22-22 0,-22 0 16,0 21-16,0-20 0,0-1 0,0 0 16,0 21-16,-22-21 0,1 1 15,0-1-15,0 0 0,0 0 16,0-21-16,-1 21 0,1-21 0,0 0 16,21 21-16,-21-21 0,0 0 0,0 0 15,-1 0-15,22-21 31,0 0-15</inkml:trace>
  <inkml:trace contextRef="#ctx0" brushRef="#br0" timeOffset="45140.26">5503 10351 0,'0'21'0,"0"-42"0,-21 42 15,21 0-15,0 0 16,-21 0-16,21 0 0,0 1 15,21-22 1,0 0-16,0 0 16,22 0-16,-22 0 0,0 0 0,21 0 15,1-22-15,-1 1 0,0 0 16,1 0-16,-22 0 0,21 0 0,1-1 16,-22-20-16,21 21 0,-42 0 0,21 0 15,-21-1-15,0 1 0,0 0 0,0 0 16,-21 0-16,0 21 0,0 0 15,0-21-15,-22 21 0,1 0 0,0 0 16,-1 21-16,1-21 0,0 21 16,-1 0-16,1 21 0,21-20 15,-22 20-15,22 0 0,-21 1 0,21 20 16,0-21-16,21 1 0,-22 20 0,22-20 16,0-1-16,0 0 0,0 1 15,0-1-15,0-21 0,22 0 0,-22 22 16,21-22-16,0-21 0,0 21 0,21 0 15,-20-21-15,20 0 0,0 0 16,-21 0-16,22 0 0,-1 0 0,0-21 16,1 21-16,-1-21 0,0-22 15</inkml:trace>
  <inkml:trace contextRef="#ctx0" brushRef="#br0" timeOffset="45424.1">6519 9821 0,'0'0'0,"0"-21"0,0 0 0,0 0 0,0 0 16,-21 42-1,21 0-15,-21 21 16,0-20-16,21 20 0,0 21 0,-21-20 16,-1 20-16,22 1 0,-21-1 15,21 1-15,-21-1 0,21 22 16,-21-22-16,0 1 0,21-22 0,0 22 15,-21-22-15,21 0 0,-22 1 0,22-22 16,0 21-16,-21-21 0,21 1 16,21-22-1,22-22 1,-22 1-16,0 0 0,0 0 0,22 0 16</inkml:trace>
  <inkml:trace contextRef="#ctx0" brushRef="#br0" timeOffset="45857.85">6921 10499 0,'22'0'0,"-44"0"0,65 0 0,-22-21 0,0 21 15,0 0-15,-21-22 0,21 22 0,1-21 16,-1 21-16,-21-21 0,0 0 16,0 0-16,0 0 0,0-1 15,-21 22 1,-1 0-16,1 0 0,0 0 15,-21 22-15,21-1 0,-22 0 16,1 0-16,21 0 0,0 0 0,-22 1 16,22-1-16,21 0 0,0 0 0,0 0 15,0 0-15,0 1 0,0-1 16,21 0-16,0 0 0,1-21 16,-1 21-16,0 0 0,0-21 0,21 22 15,-20-22-15,-1 21 0,0 0 0,-21 0 16,21-21-16,-21 21 0,0 0 15,0 1-15,0-1 16,-21-21-16,0 0 0,0 0 0,-1 21 16,-20-21-16,21 0 0,-21 0 15,-1 0-15,1 0 0,21 0 0,-22 0 16,22 0-16,0 0 0,0-21 16,0 21-16,21-21 15,21 21 1,21-22-16,-21 22 0,1-21 15,20 21-15,0-21 0,-21 21 0</inkml:trace>
  <inkml:trace contextRef="#ctx0" brushRef="#br0" timeOffset="46195.62">7514 10732 0,'0'0'0,"21"-22"0,0 22 0,1-21 15,-1 0-15,0 0 0,0 21 16,0-21-16,0 0 0,1-22 0,-1 22 16,0 0-16,0 0 0,-21-22 15,0 22-15,0 0 0,0 0 0,0 0 16,0 0-16,-21 21 16,0 0-16,-22 0 0,22 21 15,-21-21-15,21 21 0,-22 21 0,1-21 16,21 22-16,0-22 0,-22 21 15,22 1-15,0-1 0,21 0 0,0-21 0,-21 22 16,21-1-16,0-21 16,0 0-16,0 22 0,0-22 0,0 0 15,21 0-15,0 0 0,0-21 16,1 0-16,-1 0 0,21 0 0,-21 0 16,22 0-16,-1 0 0,0-21 15,1 0-15,20 0 0</inkml:trace>
  <inkml:trace contextRef="#ctx0" brushRef="#br0" timeOffset="46799.87">8932 10647 0,'0'0'0,"0"-21"15,21 21-15,-21-21 16,0-1-16,-21 22 15,0 0-15,0 0 0,-21 0 16,20 0-16,-20 0 0,0 0 0,-1 22 16,1-22-16,21 21 0,-21 0 15,-1 0-15,22 0 0,-21 0 0,21-21 16,-1 22-16,1-1 0,21 0 16,0 0-1,21-21-15,1 0 16,20 0-16,-21 0 0,0 0 0,22 21 15,-22-21-15,21 21 0,-21-21 16,22 22-16,-22-22 0,0 21 0,-21 0 16,21-21-16,-21 21 0,0 0 15,0 0-15,0 1 0,-21-1 16,0 0-16,0 0 0,-1 0 0,-20 0 16,21 1-16,-21-22 0,-1 21 0,1 0 15,21-21-15,-22 21 0,22-21 16,0 0-16,0 0 0,42 0 31,0 0-15,0 0-16,1 21 15,-22 0-15,21 1 16,-21-1-16,0 0 0,0 0 0,0 0 16,0 22-16,0-22 0,0 0 0,0 21 15,-21-21-15,21 1 0,0 20 0,0-21 16,0 0-16,0 0 0,0 1 15,0-1-15,21-21 16,0 0-16,0 0 0,0 0 0,0 0 16,1 0-16,20 0 0,-21 0 0,0-21 15,22 21-15,-22-22 0,0 22 16,0-21-16,0 0 0,0 0 0,1 0 16,-1 21-16</inkml:trace>
  <inkml:trace contextRef="#ctx0" brushRef="#br0" timeOffset="47911.53">9334 12425 0,'0'-21'47,"0"0"-47,22-1 0,-1 22 0,0-21 15,0-21-15,0 21 0,0 0 0,22-1 16,-22-20-16,0 21 0,0-21 0,0 20 15,-21 1-15,0 0 0,0 0 16,-21 21-16,0 0 0,0 0 0,-21 0 16,-1 0-16,1 21 0,0 0 0,-1 0 15,-20 1-15,20-1 0,22 0 16,-21 21-16,21-21 0,-22 22 0,43-22 16,0 21-16,0-21 0,0 1 0,0 20 15,0-21-15,0 0 0,43 22 16,-22-22-16,21 21 0,-21-21 15,22 22-15,-1-22 0,0 21 0,1 0 16,-22 1-16,21-1 0,-21-21 0,1 22 16,-1-1-16,-21 0 0,0-21 0,0 22 15,-21-22-15,-1 21 0,1-21 16,-21 1-16,0-1 0,-1 0 0,-20 0 16,-1-21-16,22 0 0,-22 0 0,1 0 15,21 0-15,-22 0 0,22-21 16,-1 0-16,1-22 0,0 22 0,21-21 15,-1-22-15,1 22 0,21-21 0,0 20 16,0-20-16,0 20 0,0 1 16,0 0-16,21 21 0,-21-1 15,0 1-15,22 0 0,-1 21 16,0 0-16,-21 21 0,0 0 16,0 1-16,21 20 0,-21-21 0,21 21 15,-21 1-15,21-1 0,-21 0 16,22 1-16,-1-1 0,-21 0 0,21 1 15,0-1-15,0 0 0,0 1 0,1-22 16,-1 21-16,21-21 0,-21 1 16,22-1-16,-22 0 0,21-21 15,0 0-15,-20 0 0,20 0 0,0 0 16,1-21-16,-1 21 0,21-21 0,-20-22 16,-1 22-16,22-21 0,-22-1 0,0 1 15,1 0-15,-1-22 0,0 22 16,1-22-16,-22 1 0,21-1 0,-21 22 15,0-21-15,1 20 0,-1 22 0,-21-21 16,0 21-16,0-1 0,0 1 0,-21 21 31,-1 21-15,1 1-16,21 20 0,0-21 16,-21 21-16,21 1 0,-21-1 0,21 0 15,0 1-15,0 20 0,-21-20 16,21-1-16,0 0 0,0 1 0,0-22 15,0 21-15,0-21 0,0 0 0,0 1 16,21-1-16,0 0 0,0-21 16,0 0-1,-21-21-15,0 0 0,0-1 16,0 1-16</inkml:trace>
  <inkml:trace contextRef="#ctx0" brushRef="#br0" timeOffset="48064.44">9673 12869 0,'-21'0'0,"42"0"0,-42-21 0,21 0 16,21 21 0,0 0-16,22-21 0,-22 21 15,21-21-15,0 21 0,22 0 0,-22-21 16,22-1-16,-22 22 0,0-21 16,1 21-16,-1-21 0,0 21 0,-20-21 15</inkml:trace>
  <inkml:trace contextRef="#ctx0" brushRef="#br0" timeOffset="49038.89">11028 12996 0,'0'-21'16,"0"0"-16,0 0 16,0 0-16,0-22 0,0 22 0,0 0 15,0 0-15,0-21 0,0 20 0,0 1 16,-21-21-16,-1 21 0,1 0 0,0 21 16,0-22-16,0 22 15,-22 0-15,22 0 0,-21 0 0,21 0 0,-22 22 16,1-1-16,21 0 0,-21 0 0,20 0 15,1 22-15,0-1 0,0 0 16,0 1-16,0-22 0,21 21 16,0 0-16,0 1 0,0-22 0,0 0 15,0 0-15,0 0 0,21 1 0,0-22 16,21 0-16,-21 0 0,22 0 0,-22 0 16,21 0-16,1 0 0,-1-22 15,0 1-15,1 0 0,-1 0 0,0 0 16,-21 0-16,22-22 0,-22 22 0,0-21 15,0 21-15,0-22 0,-21 22 0,0-21 16,22 21-16,-22-1 0,0 1 16,0 0-16,0 42 31,-22-21-31,22 21 0,-21 1 16,21 20-16,0-21 0,0 0 15,0 22-15,0-22 0,0 0 0,0 21 16,0-21-16,0 1 0,0-1 0,0 0 15,21-21-15,1 21 0,-1-21 0,0 0 16,21 0-16,-21 0 0,1 0 16,20 0-16,-21-21 0,21 0 0,-20 0 15,-1-1-15,21-20 0,-21 21 0,0-21 16,1-1-16,-1 1 0,0 0 16,0-1-16,0 1 0,0-22 0,-21 22 15,22-21-15,-1-1 0,-21 22 16,21-22-16,0 22 0,-21 0 0,21-1 15,-21 22-15,0-21 0,0 21 0,0-1 16,0 44 0,0-1-16,0 0 15,-21 21-15,0 1 0,21-1 0,-21 0 16,21 22-16,-21-22 0,21 22 0,0-22 16,0 21-16,0-20 0,-22 20 0,22-20 15,0-1-15,0 0 16,0 1-16,0-22 0,0 21 0,0-21 0,0 0 15,0 1-15,22-1 0,-1-21 16,0 0-16,0 0 16,0 0-16,0-21 0,-21-1 15,22 1-15,-1 0 0,-21-21 0,0 21 16,0-22-16</inkml:trace>
  <inkml:trace contextRef="#ctx0" brushRef="#br0" timeOffset="49203.79">11472 12637 0,'0'0'0,"-21"0"0,21 21 16,21-21-1,0 0-15,1 0 16,-1 0-16,0 0 0,0 0 0,21 0 16,-20 0-16,20 0 0,-21-21 15,21-1-15,1 22 0,-22 0 0,0-21 16</inkml:trace>
  <inkml:trace contextRef="#ctx0" brushRef="#br0" timeOffset="50156.43">12065 12827 0,'0'0'0,"0"42"16,21-42-16,0 0 0,0 0 15,1 0-15,-1 0 16,21 0-16,-21 0 0,0-21 0,22 21 15,-22-21-15,0 0 0,21 0 0,-20 0 16,-1-1-16,0 1 0,0 0 0,0 0 16,-21-21-16,0 20 0,0 1 0,0 0 15,0 0-15,-21 21 16,0 0-16,0 0 0,-22 0 0,22 0 16,0 21-16,0 0 0,-21 0 0,20 1 15,1-1-15,0 0 0,0 21 0,0-21 16,21 22-16,0-22 0,0 21 0,0-21 15,0 22-15,0-22 16,0 0-16,42 0 0,-21 0 0,0 1 16,1-22-16,20 0 0,-21 0 0,21 0 15,1 0-15,-1 0 0,0 0 0,-20 0 16,20-22-16,0 22 0,1-21 16,-22 0-16,0 0 0,21-21 0,-21 20 15,-21 1-15,22-21 0,-22 21 16,21-22-16,-21 22 0,0 0 0,0 0 0,0 0 15,0 0-15,0 42 32,-21 0-32,21 0 15,-22 0-15,22 0 0,0 22 0,0-22 16,-21 0-16,21 21 0,-21-20 0,21-1 16,0 0-16,0 0 0,0 0 15,0 0-15,-21-21 0,21 22 0,0-44 47,0 1-47,0 0 0,0 0 16,21-21-16,0 20 0,0-20 15,-21 0-15,43 21 0,-22-22 0,0 22 16,0-21-16,0 21 0,1-1 16,20 22-16,-21-21 0,0 21 0,0 0 15,1 0-15,20 0 0,-21 21 0,0 1 16,0 20-16,1-21 15,-22 0-15,0 0 0,0 22 0,0-22 16,21 21-16,-21-21 0,0 1 0,0 20 16,0-21-16,0 0 0,0 0 0,0 1 15,0-44 32,0 1-47,0 0 0,0 0 0,21-21 16,0 20-16,0-20 0,0 0 15,1 21-15,-1-22 0,0 1 16,0 21-16,21 0 0,-20-1 0,20 1 16,-21 0-16,0 21 0,22 0 0,-22 0 15,0 0-15,0 0 0,0 21 0,0 0 16,1 1-16,-1-1 0,-21 0 16,0 21-16,0-21 0,0 22 0,0-22 15,0 21-15,0-21 0,0 1 0,0 20 16,0-21-16,-21 0 0,-1 0 0,22 1 15,-21-1-15,21 0 16,0-42 15,21 0-31,1-1 0,-1 1 0,0 0 16</inkml:trace>
  <inkml:trace contextRef="#ctx0" brushRef="#br0" timeOffset="50496.23">13906 12806 0,'22'0'15,"-1"0"1,0 0-16,0 0 16,0 0-16,0 0 0,1 0 0,20 0 15,-21 0-15,0-21 0,0 21 16,1-21-16,-1-1 0,0 22 0,-21-21 16,0 0-16,0 0 0,0 0 15,0 0-15,0-1 0,-21 1 16,0 21-16,-1 0 0,1 0 0,0 0 15,0 0-15,-21 0 0,20 0 16,1 0-16,0 21 0,21 1 0,-21-1 16,0 21-16,21-21 0,-21 0 0,21 22 15,0-22-15,0 21 0,0-21 0,0 1 16,0-1-16,0 0 0,21 0 16,0 0-16,-21 0 0,21 1 0,0-22 15,0 21-15,22-21 0,-22 0 0,0 0 16,21 0-16,-20 0 0,-1 0 0,21 0 15,-21-21-15,0-1 0,22 1 16,-22 0-16,0 0 0</inkml:trace>
  <inkml:trace contextRef="#ctx0" brushRef="#br0" timeOffset="50944.97">14541 12637 0,'0'-22'0,"0"44"0,0-65 16,0 22-16,0 42 31,-21 0-31,21 22 15,0-22-15,0 0 0,-21 0 16,21 22-16,0-22 0,0 21 0,0-21 16,0 0-16,0 22 0,0-22 0,0 0 15,0 0-15,0 0 0,0 1 16,0-1-16,0 0 16,0-42 15,0 0-31,0-22 15,0 22-15,0 0 0,21-21 0,0 20 16,1-20-16,-1 0 0,21 21 16,-21-22-16,0 22 0,22-21 0,-22 21 15,0 21-15,0-22 0,22 22 16,-22 0-16,0 0 0,0 0 0,0 0 16,0 22-16,-21-1 0,22 0 0,-22 0 15,0 0-15,0 22 0,0-22 16,0 21-16,0-21 0,0 22 15,0-22-15,0 21 0,-22-21 0,22 0 16,-21 1-16,21-1 0,0 0 0,0 0 16,0 0-16,0 0 0,-21-21 15,21 22-15,0-44 32,0 1-32,21 0 0,-21 0 0,21 0 15,1 0-15</inkml:trace>
  <inkml:trace contextRef="#ctx0" brushRef="#br0" timeOffset="51224.05">15409 12107 0,'0'0'0,"0"-42"0,0 21 16,-21 21 0,0 21-16,0 0 15,0 22-15,-1-22 0,1 21 0,0 0 16,0 22-16,21-22 0,-21 1 0,21 20 15,-21-21-15,-1 1 0,22 20 0,0-20 16,0 20-16,-21-21 0,21 1 0,-21-1 16,21 0-16,-21 1 0,21-22 15,-21 21-15,21-21 0,0 1 16,0-1-16,0 0 0,-21 0 16,42-21-1,0 0-15,0-21 0,0 0 16,22 0-16,-22-1 0,21 1 15,0 0-15</inkml:trace>
  <inkml:trace contextRef="#ctx0" brushRef="#br0" timeOffset="51615.82">15790 12594 0,'0'0'0,"0"-21"16,-21 21-16,0 0 15,0 0-15,0 0 16,-1 0-16,1 0 0,0 0 15,0 21-15,0-21 16,21 21-16,-21 1 0,-1-22 0,22 21 16,0 0-16,0 0 0,0 0 15,0 0-15,0 1 0,22-1 16,-1-21-16,0 0 0,0 21 0,0-21 16,0 0-16,1 21 0,-1-21 15,0 21-15,0-21 0,0 0 0,0 21 16,-21 1-16,0-1 15,22 0-15,-22 0 0,0 0 16,-22-21-16,22 21 16,-21-21-16,0 0 0,0 22 15,0-22-15,0 0 0,-1 21 0,1-21 16,0 0-16,-21 0 0,21 21 0,-1-21 16,1 0-16,0 0 15,21-21 1,0 0-1,0-1-15,0 1 0,0 0 16,21 0-16</inkml:trace>
  <inkml:trace contextRef="#ctx0" brushRef="#br0" timeOffset="51855.68">15346 12361 0,'-21'0'0,"-1"0"15,44 0 1,-1 0-16,0 0 16,0 0-16,0-21 0,22 21 0,-22 0 15,21 0-15,0 0 0,-20 0 0,20 0 16,-21 0-16,21 0 0,-20 0 16,-1 0-16,21 0 0,-21 0 0,0 0 15,1 0-15,-1 0 16,0-21-16,0 21 15,0 0-15</inkml:trace>
  <inkml:trace contextRef="#ctx0" brushRef="#br0" timeOffset="52103.68">16764 12573 0,'0'0'16,"21"0"46,-21 21-62,21-21 16,-21 21-16,21-21 0,-21 22 15,0-1-15</inkml:trace>
  <inkml:trace contextRef="#ctx0" brushRef="#br0" timeOffset="52284.1">16827 12912 0,'0'0'15,"0"21"-15,0 0 0,-21 0 16,21 0-16,-21-21 0,21 22 15,0-1-15,-21-21 0,21 21 0,-21 0 16,21 0-16,-21-21 0,-1 21 16,22 1-16,-21-22 0,0 21 0,0-21 15,0 0-15,0 21 0,-1-21 0,1 0 16</inkml:trace>
  <inkml:trace contextRef="#ctx0" brushRef="#br0" timeOffset="53170.78">8805 14965 0,'0'-21'16,"0"0"-16,0-1 16,21 22-16,22 0 0,-22-21 0,21 21 15,-21 0-15,22 0 0,-22 0 0,0 0 16,21 0-16,-42 21 16,0 1-16,-21-22 15,0 21-15,-21 21 0,-1-21 16,1 0-16,0 22 0,-1-22 0,-20 21 15,21 1-15,-1-1 0,1 0 16,0-21-16,20 22 0,-20-1 0,21-21 16,0 0-16,21 1 0,0-1 0,0 0 15,0 0-15,21-21 16,0 0-16,0 0 16,0 0-16,1 0 0,-1 0 0,0 0 15,0 0-15,0 0 0,0 0 0,1 21 16,-1 0-1,-21 1-15,21-1 0,-21 0 16,0 0-16,21 21 0,-21-20 0,21 20 16,-21-21-16,0 21 0,0 1 15,0-22-15,0 21 0,0 1 0,0-1 16,0 0-16,0-21 0,0 22 0,-21-22 16,0 21-16,0-21 0,21 1 0,-21-22 15,-1 21-15,1 0 0,0-21 16,0 0-16,0 0 0,0 0 15,-1 0-15,1 0 16,21-21 0,0 0-1,0-1-15,0 1 16,0 0-16,0 0 0</inkml:trace>
  <inkml:trace contextRef="#ctx0" brushRef="#br0" timeOffset="63947.65">17568 5080 0,'0'-21'31,"21"21"-31,-21-21 31,22 21-31,-22-21 16,0-1-1,0 1-15,0 0 16,21 21-16,-21-21 0,0 0 16,0 0-16,21-1 15,-21 1-15,21 21 0,-21-21 16,0 0-16,21 0 0,0 0 16,1 21-16,-22-22 0,21 1 15,0 21-15,0-21 0,0 21 0,0-21 16,1 21-16,20 0 0,-21-21 0,21 0 15,1 21-15,-1 0 16,22 0-16,-22 0 0,21 0 0,-20 0 16,20 0-16,-20 0 0,20 0 0,-21 0 15,22 0-15,-22 0 0,-21 0 16,22 21-16,-22-21 0,0 21 0,0 0 16,0-21-16,-21 21 0,22 0 0,-22 22 15,0-22-15,0 0 0,0 21 16,0 1-16,0-22 0,0 21 0,0 1 15,0-1-15,0 0 0,-22-21 0,1 22 16,21-1-16,-21 0 0,0-20 16,0 20-16,-22 0 0,22-21 15,0 22-15,-21-1 0,21-21 0,-22 22 16,22-1-16,0 0 0,-21 1 0,20-1 16,1-21-16,0 21 0,-21 1 15,21-1-15,-1 0 0,1 1 0,0-1 16,-21-21-16,21 22 0,-1-1 0,1-21 15,0 21-15,21 1 0,-21-22 0,0 21 16,0-21-16,-1 22 0,22-1 16,-21-21-16,0 22 0,21-1 0,-21-21 15,21 21-15,-21 1 0,21-22 0,0 21 16,0-21-16,0 1 0,0 20 0,0-21 16,0 0-16,0 22 0,0-22 15,0 0-15,21 0 0,0 0 16,-21 0-16,21 1 0,0-1 0,22 0 15,-22 0-15,0 0 0,21-21 0,1 21 16,-22-21-16,21 0 0,1 22 0,-1-22 16,0 0-16,1 0 0,-1 0 0,21 0 15,-20 0-15,-1 0 0,0 0 0,-20-22 16,20 22-16,-21-21 0,21 21 16,-20-21-16,-1 21 0,0-21 0,0 21 15,-21-21-15,21 21 0,-21-21 0,0-1 16,0 1-1,0 0 1,-21 21 15,0 21-15,0-21-16,0 21 16,-1 1-16,1-22 0,0 21 0,21 0 15,-21 0-15,0-21 0,0 21 0,-1 0 16,22 1-16,-21-1 0,0 0 15,21 21-15,-21-21 0,21 1 16,-21 20-16,21-21 0,-21 21 0,-1-20 16,22 20-16,0-21 0,-21 21 0,0 1 15,21-22-15,-21 21 0,21 1 0,0-22 16,-21 21-16,21-21 0,-21 22 0,21-22 16,0 21-16,0-21 0,0 22 0,-22-22 15,22 21-15,0-21 0,0 22 0,0-22 16,0 0-16,0 21 0,0-21 15,0 22-15,0-22 0,0 0 0,0 0 16,0 0-16,0 22 0,0-22 0,0 0 16,0 0-16,0 0 0,0 1 0,0-1 15,0 0-15,0 0 0,0 0 16,0 0-16,0 1 0,0-1 0,0 0 0,0 0 16,0 0-16,22 0 0,-22 1 0,21-1 15,-21 0-15,0 0 16,21 0-16,-21 0 0,21 1 0,-21-1 15,0 0-15,21 0 0,-21 0 16,0 0-16,21 1 0,-21-1 0,0 0 16,0 0-16,0 0 0,0 0 15,0 1-15,0-1 16,0 0-16,0 0 0,0 0 16,0 0-1,-21 1-15,0-22 0,0 21 16,0-21-16,0 21 0,-1 0 15,1-21-15,0 0 0,-21 21 16,21-21-16,-1 21 0,1-21 0,-21 0 16,21 22-16,-22-22 0,22 21 0,-21-21 15,21 0-15,0 21 0,-22-21 0,22 0 16,0 21-16,0-21 0,0 0 0,-1 0 16,1 0-16,21 21 0,-21-21 15,0 0-15,0 0 47,21-21 47,0 0 93,0 0-171,0 0 0,0-1-1</inkml:trace>
  <inkml:trace contextRef="#ctx0" brushRef="#br0" timeOffset="66768.69">18076 11028 0,'0'21'0,"0"0"16,0-42 31,-21 21-32,21-21-15,-21 0 16,21 0-16,0-1 15,0 1-15,0 0 0,0 0 16,0 0-16,0 0 16,21-1-16,0 22 0,0-21 0,1 21 15,-1 0-15,0 0 0,0-21 0,21 21 16,-20 0-16,20 0 0,-21 0 16,21 0-16,1 0 0,-1 0 0,0 0 15,1 0-15,-1 0 0,-21 21 16,22-21-16,-22 21 0,21 1 0,-21-1 15,0-21-15,-21 21 0,0 0 0,0 0 16,0 0-16,0 22 0,0-22 0,0 21 16,0-21-16,0 22 0,0-1 15,-21 0-15,0-20 0,0 20 0,21 0 16,-21 1-16,-22-1 0,22 0 0,0 1 16,0-1-16,-21-21 0,20 21 0,-20 1 15,21-22-15,0 21 0,-22 1 0,22-22 16,-21 21-16,21 0 0,0-20 15,-1 20-15,1 0 0,0 1 0,0-1 16,21 21-16,0-20 0,-21-1 16,21 0-16,-21 1 0,21-1 0,0 0 15,0 1-15,0-1 0,0 0 0,0 1 16,0-1-16,0 0 0,0 1 0,0-1 16,0 0-16,0 1 0,0-1 0,0-21 15,21 22-15,0-1 0,0-21 0,0 0 16,0 22-16,1-22 0,-1 0 0,21 0 15,-21 0-15,22-21 0,-1 21 0,0-21 16,-21 0-16,22 0 0,-1 0 16,0 0-16,1 0 0,-22 0 15,21 0-15,-21-21 0,22 21 0,-22 0 16,0 0-16,-21-21 0,21 21 0,-21-21 16,21 21-16,-21-21 15,-21 21 16,0 0-31,21 21 0,-21 0 16,0 0-16,0 0 16,-1 1-16,22-1 0,0 0 15,-21 0-15,0 0 0,0 22 0,21-22 16,-21 0-16,0 21 0,21-21 16,-22 22-16,1-22 0,0 21 0,21 1 15,0-1-15,-21 0 0,0 1 0,21-1 16,-21 0-16,21 1 0,0-1 0,0 0 15,0-21-15,-22 22 0,22-1 0,0 0 16,0 1-16,0-22 0,0 21 0,0 1 16,0-1-16,0 0 0,0-21 0,0 22 15,0-1-15,0-21 0,0 22 0,0-22 16,0 21-16,0 0 0,0-20 16,0 20-16,0-21 0,0 21 0,0-20 15,0 20-15,0-21 0,0 0 0,0 22 16,0-22-16,0 0 0,0 0 15,0 21-15,0-20 0,22-1 0,-22 0 0,0 21 16,0-21-16,0 1 0,0-1 16,0 21-16,0-21 0,0 0 0,0 1 15,0-1-15,0 0 0,0 21 0,0-21 16,0 1-16,0-1 0,-22 0 0,22 0 16,0 0-16,-21 0 0,21 1 0,0-1 15,0 0-15,-21-21 0,0 21 0,0 0 16,0 0-16,21 1 15,-22-22-15,1 21 0,0-21 0,0 21 16,0-21-16,0 21 0,-1-21 16,1 0-16,0 21 0,0-21 0,0 21 15,0-21-15,-22 0 0,22 0 0,0 22 16,0-22-16,0 0 0,-1 0 0,1 21 16,0-21-16,0 0 0,0 0 15,0 0-15,21 21 0,-22-21 16,1-21 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9T13:39:40.78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3069 635 0,'0'-21'31,"-21"21"-15,21 21 15,0 0-31,0 0 16,0 1-16,0-1 15,0 0-15,21 0 16,0 0-16,0-21 0,1 0 16,-1 21-16,0-21 0,0 0 15,21 0-15,-20 0 0,-1-21 0,21 0 16,-21 21-16,22-21 0,-22 0 15,21 0-15,-21-1 0,0 1 0,1 0 16,-1 0-16,0 0 0,0 0 16,-21-1-16,0-20 0,21 21 0,-21 0 15,0 0-15,21-1 0,-21 1 16,0 0 0,0 42 15,0 0-31,-21 1 0,21 20 15,0-21-15,-21 21 0,21 1 16,0-1-16,0 0 0,0 1 0,0 20 16,0 1-16,0-22 0,-21 22 0,21-1 15,-21 1-15,21-22 0,-21 21 16,21-20-16,0 20 0,0-20 16,-22-1-16,22 0 0,0 1 0,0-1 15,-21-21-15,21 21 0,0-20 16,0-1-16,0 0 0,0 0 0,0 0 15,0 0-15,-21 1 0,0-22 0,0 0 16,0 0-16,-1 0 0,1 0 16,-21 0-16,21-22 0,-22 1 0,1 21 15,21-21-15,-21 0 0,20 21 0,-20-21 16,21 0-16,0 21 16,0 0-16,-1-22 0,1 22 0,0 0 0,0 0 15,21 22 16,21-1-15,0-21-16,0 21 0,22-21 16,-22 0-16,0 21 0,21-21 0,1 0 15,-1 0-15,0 0 0,1 0 0,-1 0 16,22-21-16,-22 0 0,21 0 16,-20-1-16,20 1 0,-20 0 0,20 0 15,-21-21-15,22 20 0,-22-20 0,1 0 16,-1 21-16,-21-22 15,21 1-15,-20 0 0,-1-22 0,0 22 16,-21-1-16,0 1 0,0 0 0,0-1 16,0 1-16,0 0 0,0-1 15,0 1-15,0 21 0,0-21 0,0 20 16,0 1-16,0 0 0,0 0 0,0 0 16,-21 21-16,0-21 15,-1 21-15,22 21 16,0 0-16,0 0 0,-21 0 0,21 22 15,0-1-15,0 21 0,-21 1 16,21-1-16,0 1 0,0-1 0,0 1 16,-21 21-16,0-22 0,21 1 0,-21-1 15,21 22-15,0-22 16,0 22-16,-22-22 0,1 22 0,0 0 16,21-1-16,-21 1 0,0-21 0,0 20 15,21-20-15,0-1 0,-22 1 0,22-22 16,0 22-16,0-22 0,0 0 15,0-21-15,0 22 0,0-22 0,0 0 16,22-21-16,-1 0 0,0 0 16,0 0-16,21-21 15,-20 0-15,-1 0 0,0-1 0,21-20 16,-21 21-16,1-21 0,20-1 0,-21 1 16,0 0-16,0-1 0,1 1 0,-1-22 15,-21 22-15,0 0 16,0-22-16,0 22 0,-21 0 0,-22-1 15,22 1-15,-21 0 0,-1-1 0,1 22 16,0 0-16,-1 0 0,1 0 16,0-1-16,-1 22 0,1 0 0,0 0 15,21 0-15,-1 0 0,44 0 32,20 0-32,-21 0 15,21 0-15,-20-21 0,20 21 16,-21-21-16,21 21 0,1-21 0,-22 0 15,21 21-15,1-21 0,-22-1 16,21 1-16,-21-21 0,22 21 0</inkml:trace>
  <inkml:trace contextRef="#ctx0" brushRef="#br0" timeOffset="502.71">4805 1164 0,'0'21'16,"21"-21"-1,0 0-15,0 0 0,0 0 16,1 0-16,-1 0 16,0 0-16,0 0 0,0-21 0,0 0 15,1 0-15,-1 21 0,0-21 0,-21 0 16,21-1-16,-21-20 0,21 21 16,-21 0-16,0 0 0,0-1 15,0 1-15,0 0 0,-21 0 0,0 21 16,0 0-16,0 0 15,-1 0-15,1 0 0,0 21 0,-21 0 16,21 0-16,-1 22 0,1-22 0,0 21 16,0-21-16,0 22 0,21-1 15,-21 0-15,21-20 0,0 20 0,0 0 16,0-21-16,21 1 0,0 20 0,0-21 16,0 0-16,0-21 0,22 21 15,-22-21-15,0 0 0,0 0 0,22 0 16,-22 0-16,0 0 0,21 0 15,-21 0-15,1-21 0,-1 0 0,0 0 16,0-21-16,0 20 0,0 1 16</inkml:trace>
  <inkml:trace contextRef="#ctx0" brushRef="#br0" timeOffset="783.55">5524 402 0,'0'0'0,"0"-21"0,-21 21 16,21 21 0,0 22-1,0-22-15,-21 21 0,21-21 16,0 43-16,0-22 0,0 22 0,0-22 16,0 21-16,-21 1 0,21-1 0,0 1 15,-21-1-15,21-20 0,0 20 0,0-20 16,0-1-16,0 0 0,-21-21 15,21 1-15,0-1 0,0 0 0,0 0 16,0 0-16,21-21 16,0-21-1,0 0-15,0 0 0</inkml:trace>
  <inkml:trace contextRef="#ctx0" brushRef="#br0" timeOffset="1262.27">5905 1058 0,'0'0'16,"22"0"-16,-1-21 0,0 0 0,-21 0 15,21 21-15,-21-21 0,0 0 16,21 21-16,-21-22 0,0 1 0,21 21 16,-21-21-16,-21 21 31,0 0-31,0 21 0,0-21 15,0 21-15,21 1 0,-22-1 0,1 0 16,0 0-16,0 0 0,0 0 16,0 1-16,21 20 0,0-21 0,0 0 15,0 0-15,0 1 0,0-1 16,21 0-16,0-21 16,0 21-16,0-21 0,0 21 15,1-21-15,-1 0 0,0 21 0,0-21 16,0 22-16,0-22 0,1 21 15,-22 0-15,0 0 16,0 0-16,0 0 16,-22-21-16,1 22 0,0-22 0,0 21 15,0-21-15,0 0 0,-1 21 16,-20-21-16,21 0 0,0 0 16,0 21-16,-1-21 0,1 0 15,0 0-15,21-21 31,21 0-15,0 0-16,1 21 0,-1-22 0,0 1 16,0 21-16,0-21 0</inkml:trace>
  <inkml:trace contextRef="#ctx0" brushRef="#br0" timeOffset="1649.63">6308 1228 0,'0'21'16,"21"-21"15,0 0-31,0 0 0,0 0 0,0 0 16,1 0-16,-1-21 0,0 21 0,21-21 16,-21-1-16,1 1 0,20 0 0,-21 0 15,0 0-15,-21 0 0,21-1 16,-21 1-16,0 0 0,0 0 15,0 0-15,0 0 0,0-1 0,-21 22 16,0 0 0,0 0-16,0 0 0,-22 22 15,22-1-15,0 0 0,0 21 0,0-21 16,0 22-16,-1-1 0,1 0 16,0-20-16,21 20 0,0 0 0,0-21 15,0 1-15,0 20 0,0-21 0,0 0 16,0 0-16,21 1 0,0-22 15,1 0-15,-1 0 0,0 0 16,0 0-16,0 0 0,0 0 0,1-22 16,20 1-16,-21 0 0,0 0 15,0 0-15,1 0 0</inkml:trace>
  <inkml:trace contextRef="#ctx0" brushRef="#br0" timeOffset="2262.28">7832 1376 0,'0'0'0,"42"21"15,-21-42 16,0 0-31,-21 0 16,21-1-16,1 1 0,-1-21 16,-21 21-16,42-43 0,-21 22 0,0-22 15,1 1-15,20-1 0,-21 1 0,21-22 16,-20 22-16,-1-1 0,0-20 16,0 20-16,-21 22 0,0-22 0,0 22 15,0 0-15,0 20 0,0 1 0,-21 0 16,0 21-16,0 0 0,-1 0 15,1 21-15,-21 0 0,21 22 0,-22-1 16,22 0-16,0 1 0,0 20 0,0-20 16,21 20-16,0 1 15,0-1-15,0 1 0,0-1 0,0 1 16,0-1-16,0-21 0,0 22 0,0-22 16,21 1-16,21-1 0,-21 0 15,1-21-15,-1 1 0,21-1 0,-21 0 16,22-21-16,-1 0 0,-21 0 0,21 0 15,-20 0-15,20 0 0,-21 0 0,21 0 16,-20-21-16,20 21 0,-21-21 16,0-1-16,0 1 0</inkml:trace>
  <inkml:trace contextRef="#ctx0" brushRef="#br0" timeOffset="2717.02">8996 953 0,'0'0'0,"0"-22"16,0-62-16,0 63 15,0-1-15,-21 1 16,-1 21-16,1 0 0,0 0 16,-21 0-16,21 21 0,-1-21 0,-20 43 15,21-22-15,-21 21 0,20-21 0,-20 22 16,21-1-16,-21 0 0,20 1 16,1-1-16,21 0 0,0-20 15,0 20-15,0-21 0,0 0 0,0 0 0,0 1 16,21-22-16,1 0 0,20 0 15,-21 0-15,21 0 0,-20 0 16,20-22-16,-21 22 0,21-42 0,1 21 16,-22 0-16,21-22 0,-21 1 0,1 0 15,-1-1-15,0 1 0,0 0 16,0 21-16,-21-22 0,0 1 0,21 21 16,-21 0-16,0 42 31,0 0-31,-21 21 0,0-21 15,21 22-15,0-22 0,-21 21 0,21 1 16,-21-1-16,21-21 0,0 21 0,0-20 16,0 20-16,0-21 0,0 0 15,0 0-15,21 1 0,0-22 16,0 21-16,0-21 0,1 0 16,-1 0-16,0 0 0,0 0 0,21-21 15,-20-1-15,-1 1 0,0 0 16,0-21-16,-21 21 0</inkml:trace>
  <inkml:trace contextRef="#ctx0" brushRef="#br0" timeOffset="3634.59">9737 1080 0,'21'0'0,"0"-22"16,-21 1-16,0 0 15,21 0-15,-21 0 0,0 0 0,0-1 16,0 1-16,0 0 0,0 0 15,0 0-15,0 0 0,-21 21 0,0-22 16,0 22-16,-1 0 0,1 0 0,0 0 16,0 22-16,-21-22 0,20 21 15,-20 21-15,21-21 0,-21 22 0,20-22 16,-20 21-16,21 0 0,0-20 16,0 20-16,-1 0 0,22-21 0,0 1 15,0 20-15,0-21 0,0 0 16,0 0-16,22-21 0,-1 22 0,0-22 15,0 0-15,0 0 0,0 0 0,22 0 16,-22 0-16,21-22 0,-21 1 0,22 0 16,-22 0-16,21 0 0,-21-22 15,1 22-15,-1-21 0,0-22 0,-21 22 16,21-21-16,-21 20 0,21-20 0,0 20 16,-21-20-16,0 21 0,0-1 15,0 1-15,22 0 0,-22 20 0,0 1 16,0 0-16,0 0 0,0 0 15,-22 21 1,22 21 0,0 0-16,-21 21 0,21 1 0,0-1 15,-21 0-15,21 1 0,0 20 0,-21-20 16,21 20-16,0-21 0,0 22 16,0-22-16,0 1 0,0-1 0,0 0 15,0-21-15,0 1 0,0-1 0,0 0 16,21 0-16,0 0 0,0-21 0,1 0 15,-1 0-15,0 0 0,0 0 16,0 0-16,22 0 0,-22-21 0,0 21 16,0 0-16</inkml:trace>
  <inkml:trace contextRef="#ctx0" brushRef="#br0" timeOffset="4130.31">10435 1058 0,'0'-21'16,"0"42"-16,0-63 0,0 21 0,0 0 0,0 0 15,0-1-15,0 1 16,-21 21-16,0 0 0,0 0 16,-1 0-16,1 21 0,0 1 15,0-1-15,0 0 0,0 0 16,-22 0-16,22 22 0,21-22 0,-21 21 16,0-21-16,21 22 0,0-22 15,0 0-15,0 0 0,0 0 0,0 0 16,0 1-16,21-1 15,0-21-15,0 0 0,0 0 0,1 0 16,-1 0-16,0 0 0,0-21 0,21-1 16,-20 1-16,-1 0 0,0-21 0,0 21 15,0-22-15,0-20 0,-21 20 16,22-20-16,-1-1 0,-21 1 0,0-1 16,0 1-16,21-1 0,-21 1 0,0 21 15,0-22-15,0 22 0,0 21 16,0-1-16,0 1 0,0 0 0,-21 21 31,21 21-31,0 0 0,0 1 0,0 20 16,-21 0-16,21 1 0,0-1 15,0 21-15,0-20 0,0 20 0,0 1 16,0-22-16,0 22 0,0-22 0,0 0 16,0 1-16,0-1 0,0-21 15,0 21-15,21-20 0,0-1 0,-21 0 16,21-21-16,0 21 0,0-21 15,1 0-15,-1 0 0,0-21 16,0 0-16,0 0 0,0 21 16</inkml:trace>
  <inkml:trace contextRef="#ctx0" brushRef="#br0" timeOffset="4800.1">10858 1080 0,'0'21'16,"0"0"-16,22-21 15,-1 0 1,0 0-16,0 0 0,0 0 16,-21-21-16,21 21 0,1-21 15,20-1-15,-42 1 0,21 0 0,0 0 16,0 0-16,-21 0 0,22-1 0,-22 1 16,0 0-16,0 0 0,0 0 15,0 0-15,-22 21 16,1 0-16,0 0 15,0 0-15,0 21 0,21 0 0,-21 0 16,-1 0-16,1 22 0,21-22 16,-21 0-16,21 21 0,-21-21 0,21 22 15,0-22-15,-21 0 0,21 21 0,0-20 16,0-1-16,0 0 0,0 0 0,21-21 16,0 21-16,0 0 0,0-21 15,1 0-15,-1 0 0,0 0 16,0 0-16,21 0 0,1 0 0,-22-21 0,21 21 15,1-21-15,-22 0 0,21 0 16,-21 0-16,22-22 0,-22 22 16,21-21-16,-21-1 0,0 22 0,1-21 15,-1 21-15,-21 0 0,0-22 0,0 22 16,-21 21 0,-1 0-1,1 21-15,21 0 0,0 1 16,0-1-16,0 0 0,0 0 15,0 0-15,0 0 16,21 1-16,1-1 0,-1 0 16,-21 0-16,0 0 0,0 0 0,0 1 15,0-1-15,0 0 0,0 0 16,0 0-16,0 0 0,0 1 0,0-1 16,0 0-16,0 0 15,21-21 1,0 0-16,0 0 0,0 0 15,1 0-15,20-21 0,-21 21 0,0-21 16,0 0-16,1 21 0,-1-22 16,0 22-16,-21-21 0,21 21 0,-21-21 15,21 0-15,-21 0 0,21 21 16,-21-21-16,22 21 0</inkml:trace>
  <inkml:trace contextRef="#ctx0" brushRef="#br0" timeOffset="5614.95">4635 2032 0,'0'0'0,"-42"-21"0,21 21 0,-64-42 16,64 42-1,0 0-15,0 0 0,0-22 16,-1 1-16,1 21 15,21-21 1,21 21 15,1 0-15,20 0-16,-21 0 0,21 0 0,-20 0 16,41 0-16,-21 0 0,22 0 15,-1 0-15,1 0 0,-1 0 16,22 0-16,0 0 0,-1 0 0,22 0 15,0 0-15,0 0 0,0 0 0,0 0 16,-1 0-16,1 0 0,21-21 0,-21 21 16,21 0-16,0 0 0,0 0 15,0 0-15,0 0 0,21 0 0,-21 0 16,0-21-16,21 21 0,1 0 0,-1 0 16,0 0-16,0 0 0,0 0 0,0 0 15,1 0-15,-1 0 0,0 0 16,0 0-16,0 0 0,-21 0 0,21 0 15,-21 0-15,0 0 0,22 0 0,-22 0 16,-22 0-16,22 0 0,0 0 16,-21 0-16,-21 0 0,21 0 0,-22 0 15,1 0-15,0 0 0,-22 0 0,22 0 16,-43 0-16,22 0 0,-22 0 16,0 0-16,1 0 0,-1 0 0,-21 0 15,0 0-15,1 0 0,-1 0 0</inkml:trace>
  <inkml:trace contextRef="#ctx0" brushRef="#br0" timeOffset="5773.85">11197 1905 0,'0'0'0,"0"21"15,-21-21 1,0 0-16</inkml:trace>
  <inkml:trace contextRef="#ctx0" brushRef="#br0" timeOffset="9816.67">2667 3747 0,'0'0'0,"-21"0"16,0 21-16,-1-21 16,44 0 30,-1 0-46,21-21 0,-21-1 0,22 22 16,-22-21-16,21 0 0,0 0 16,1-21-16,-22 20 0,21 1 0,-21 0 15,1 0-15,-1-21 0,-21 20 0,0 1 16,0 0-16,-21 21 0,-22-21 16,22 21-16,-42 0 0,20 0 0,-20 0 15,-1 0-15,1 21 16,-1 0-16,1 0 0,-1 1 0,1-1 15,20 0-15,1 21 0,0-21 0,21 22 16,-1-22-16,22 0 0,0 21 16,0-20-16,22-1 0,20 0 0,-21 21 15,21-21-15,22 1 0,-22 20 16,1-21-16,-1 21 0,0 1 0,1-22 16,-1 21-16,0 1 0,-21-1 15,-21 0-15,0-21 0,0 22 0,0-1 16,-21-21-16,0 22 0,-21-1 0,-1-21 15,-20 0-15,21 0 16,-22 1-16,1-22 0,-1 0 0,22 0 16,-1 0-16,1 0 0,0-22 15,-1 1-15,22 0 0,0 0 0,-21-21 16,42-1-16,-21-20 0,-1 20 16,22-20-16,-21 21 0,21-22 0,0 22 15,0-1-15,0 1 0,0 21 16,0 0-16,0 0 0,21 42 15,-21 0 1,22 21-16,-1 1 0,-21-1 16,0 0-16,0 1 0,21-1 0,-21 0 15,21 1-15,-21-1 0,21 0 16,-21 1-16,21-22 0,1 21 16,-1-21-16,0 0 0,21-21 15,-21 22-15,22-22 0,-1 0 0,0 0 16,1 0-16,-1 0 0,0-22 0,22 1 15,-22 0-15,1 0 0,-1 0 16,0 0-16,1-22 0,-22 22 0,21 0 16,-21-21-16,0 20 0,1 1 15,-1 0-15,-21 0 0,0 0 0,21 0 16,-21-1-16,0 44 31,0-1-15,0 21-16,-21-21 0,21 0 15,0 22-15,0-22 0,0 0 0,0 21 16,0-20-16,0-1 0,0 0 0,0 0 16,0 0-16,21-21 0,0 0 15,0 21-15,0-21 0,1 0 0,-1 0 16,21 0-16,-21-21 0,22 0 0,-22 0 16,21 0-16,0 0 0,-20-1 15,20 1-15,-21 0 0,0-21 16,0 21-16,1-1 0,-1 1 0,0 0 15,-21 0-15,0 0 0,0 0 16,0 42 15,0 0-31,0 21 16,-21-21-16,21 22 0,0-1 0,0 0 16,0 1-16,0 20 0,0-20 15,0 20-15,0 1 0,0-1 0,0 22 16,0-22-16,0 22 0,0 0 15,0-1-15,0-20 0,0 20 0,-21-20 16,21-1-16,0 1 0,-22-1 16,22 1-16,-21-1 0,21-20 0,-21 20 15,0-20-15,0-1 0,0-21 16,-1 21-16,-20-20 0,21-22 0,-21 21 16,20-21-16,-20 0 0,0 0 15,-22 0-15,22-21 0,-22-1 0,1 1 16,21 0-16,-22-21 0,22 21 0,-22-22 15,22 1-15,0-22 0,-1 22 16,1 0-16,21-22 0,0 22 0,21-22 16,0 22-16,0-21 0,0-1 15,21 1-15,21-1 0,-21 1 0,43-1 16,-22 1-16,22 20 0,-22-20 16,21-1-16,1 22 0,-1 0 15</inkml:trace>
  <inkml:trace contextRef="#ctx0" brushRef="#br0" timeOffset="10522.27">3704 4043 0,'0'0'0,"21"-21"0,-21 0 16,0 42 15,0 0-31,0 21 0,0-21 16,0 1-16,0-1 15,0 21-15,0-21 0,0 0 0,-21 22 16,21-22-16,0 0 0,0 0 0,-21 0 16,21 1-16,-21-1 15,21-42 17,0-1-32,0 1 0,21 0 15,0-21-15,-21 21 0,21-22 0,0 22 16,1-21-16,-1 21 0,0-22 15,0 22-15,-21 0 0,21 0 0,0 0 16,1 21-16,-1 0 0,0 21 16,-21 0-1,21 0-15,-21 0 0,0 0 0,0 22 16,0-22-16,0 21 0,0-21 0,0 22 16,0-22-16,0 0 0,0 21 15,0-20-15,0-1 0,0 0 16,21-21-16,0 0 15,1 0-15,-1-21 16,0 0-16,0-1 0,0-20 0,0 21 16,1-21-16,-1-22 0,21 22 15,-21-1-15,0-20 0,1-1 0,20 22 16,-21-21-16,0-1 0,0 1 0,-21-1 16,22 22-16,-22-22 15,21 22-15,-21 21 0,0-22 0,0 22 16,0 0-16,0 0 0,-21 42 15,-1 0 1,22 0-16,0 1 0,0 20 0,-21 0 16,21 1-16,-21-1 0,21 21 15,0-20-15,0 20 0,0-20 0,0 20 16,0 1-16,0-1 0,0-21 0,0 1 16,0-1-16,0 0 0,0 1 15,0-22-15,0 21 0,21-42 0,0 21 16,-21 1-16,22-22 0,-1 0 15,0 0-15,0-22 16,0 1-16,0 0 0,-21-21 16,0 21-16,0-22 0,0 22 15,0-21-15</inkml:trace>
  <inkml:trace contextRef="#ctx0" brushRef="#br0" timeOffset="10690.98">4318 3958 0,'0'0'0,"-21"0"15,42-21 1,0 21-16,0 0 16,0-21-16,1 21 0,20-21 0,-21 21 15,21 0-15,-20-21 0,-1 21 16,21 0-16,-21 0 0,0-22 16,1 1-16,-1 21 0</inkml:trace>
  <inkml:trace contextRef="#ctx0" brushRef="#br0" timeOffset="11682.14">5038 4170 0,'0'0'0,"21"0"16,0 0-16,0 0 0,-21-21 0,0 0 15,21-1-15,0 1 0,-21 0 16,0 0-16,22 0 0,-22 0 15,0-1-15,0 1 0,0 0 0,0 0 16,0 0-16,0 0 0,0-1 0,-22 22 16,1 0-16,0 0 0,0 0 0,0 0 15,0 0-15,-1 0 0,1 22 16,0-1-16,0 0 0,0 21 0,0-21 16,-1 22-16,1-1 0,0 0 0,21 1 15,0-1-15,-21-21 0,21 22 16,0-22-16,0 21 0,0-21 15,0 0-15,21 1 0,0-22 0,-21 21 0,21-21 16,1 0-16,-1 0 16,21 0-16,-21 0 0,0 0 0,1-21 15,-1-1-15,0 1 0,0-21 16,0 21-16,-21 0 0,21-22 16,-21 22-16,0-21 0,0-1 0,0 22 15,0-21-15,22 21 0,-22 0 0,0-1 16,0 44 15,21-1-31,-21 0 0,0 21 16,0-21-16,0 22 0,0-22 0,0 21 15,0-21-15,0 22 0,0-22 0,21 21 16,-21-21-16,0 1 0,21-1 16,-21 0-16,0 0 0,21 0 15,0-21 1,1 0-16,-22-21 15,21 0-15,0 21 0,-21-21 0,21 0 16,0-22-16,-21 22 0,21 0 16,1-21-16,-1-1 0,0 22 0,0-21 15,0 21-15,0-22 0,1 22 0,-1 0 16,0 0-16,21 21 16,-21 0-16,1 0 0,-1 0 0,0 0 0,0 0 15,0 0-15,0 21 0,1 0 16,-22 0-16,21 22 0,-21-22 15,0 0-15,0 21 0,0-21 0,0 1 16,0 20-16,-21-21 0,-1 0 0,22 0 16,-21 1-16,21-1 0,0 0 0,-21-21 15,21 21-15,-21-21 16,21-21 0,21 0-1,0 0-15,0-1 0,1-20 16,-22 21-16,21-21 0,0-1 0,0 1 15,0 0-15,0-1 0,22-20 16,-43 20-16,0 22 16,21 0-16,-21 0 0,0 0 0,21 21 15,-21 21 1,-21 0-16,0 0 16,21 22-16,0-22 0,-21 21 15,-1 0-15,22 1 0,-21-1 0,21 0 16,0 1-16,0-22 0,0 21 0,0 1 15,0-22-15,0 0 0,0 0 16,0 0-16,21 0 0,1 1 0,-1-22 16,0 0-16,0 0 0,0 0 0,0 0 15,1 0-15,-1 0 0,0 0 16,21 0-16,-21-22 0,1 22 16,-1-21-16,0 0 0</inkml:trace>
  <inkml:trace contextRef="#ctx0" brushRef="#br0" timeOffset="12215.19">2900 4699 0,'0'0'0,"-21"0"15,-1 0-15,44 0 31,20 0-31,-21 0 0,21 0 0,1 0 0,-1 0 16,22 0-16,20 0 0,1 0 16,0 0-16,20 0 0,1 0 15,0 0-15,0 0 0,21 0 0,0 0 16,0 0-16,21 0 0,0 0 0,-21 0 16,21 0-16,-21 0 0,0 0 15,22 0-15,-22 0 0,0 0 0,0 0 16,0 0-16,-22 0 0,1 0 0,-21 0 15,21 0-15,-43 0 0,1 0 16,-1 0-16,1 0 0,-43 0 0,21 0 16,-21 0-16,1 0 0,-1-21 0,0 0 62,-21 0-62,21 21 16,-21-22-16,21 1 0</inkml:trace>
  <inkml:trace contextRef="#ctx0" brushRef="#br0" timeOffset="12666.12">7408 3789 0,'-21'0'15,"0"0"-15,21 21 31,0-42 48,0 42-1,0 0-63,0 0 1,0 1-16</inkml:trace>
  <inkml:trace contextRef="#ctx0" brushRef="#br0" timeOffset="13001.92">7408 4382 0,'0'0'0,"-21"0"16,42 0 31,0-22-32,1 22-15,-22-21 16,-22 21 0,1 0-1,0 21-15,0 1 16,0-1-16,21 0 16,0 0-16,21-42 62,0 0-46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9T13:40:53.6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10012 3556 0,'0'-21'16,"0"0"0,0 0-16,0-1 15,0 1-15,0 0 16,0 0-16,21 21 0,-21-21 16,0 0-1,21 21 1,-21 21-16,0 0 0,0 21 15,0-21-15,0 22 0,0-1 0,0 0 16,0 1-16,0-1 0,0 0 16,0 1-16,0-1 0,0 0 0,0 1 15,0-22-15,0 21 0,0-21 0,0 1 16,0-1-16,-21 0 0,21 0 16,0 0-16,0 0 15,0-42 1,0 0-1,0 0-15,0-21 0,0 20 0,0 1 16,0-21-16,0 0 0</inkml:trace>
  <inkml:trace contextRef="#ctx0" brushRef="#br0" timeOffset="415.75">10012 3027 0,'0'-21'0,"-43"21"15,22 0-15,0 0 16,0 21-16,21 0 16,-21-21-16,21 21 0,0 0 15,0 1-15,21-22 16,0 0-16,0 0 0,0 0 15,1 0-15,-1 0 0,0 0 0,21 0 16,-21 0-16,1-22 0,-1 22 0,0-21 16,0 0-16,-21 0 0,0 0 15,0 0-15,0-1 16,-21 1-16,0 0 0,0 0 0,-1 0 16,1 21-16,0 0 0,-21-21 15,21 21-15,-1 0 0,1 0 16,0 0-16,21 21 0,-21 0 15,21 0-15,0 0 0,0 0 16,0 1-16,21-1 0,0-21 16,0 21-16,1-21 0,-1 0 15,21 21-15,-21-21 0,0 0 0,22 0 16</inkml:trace>
  <inkml:trace contextRef="#ctx0" brushRef="#br0" timeOffset="1074.38">10541 3387 0,'21'0'16,"-42"0"-16,63 0 0,-21 0 0,1 0 0,20 0 15,-21 0-15,21 0 0,-20-21 16,20-1-16,0 1 0,1 0 0,-1 0 16,0-21-16,-21 20 0,22-20 15,-22 21-15,21-21 0,-21 20 0,1-20 16,-22 0-16,0-1 0,0 22 0,0-21 15,0 0-15,0 20 0,0-20 16,0 21-16,0-21 0,-22 20 16,1 1-16,0 21 0,0-21 0,0 21 15,0 0-15,-1 0 0,1 0 16,-21 0-16,21 21 0,0 0 0,-1 1 16,1 20-16,-21-21 0,21 21 0,0 1 15,21 20-15,-22 1 0,1-1 16,0 22-16,0-22 0,21 22 0,-21 0 15,21 21-15,-21-22 0,21 1 0,0 0 16,-22 20-16,1-20 0,21 0 16,-21-1-16,21 1 0,0 0 0,0-1 15,0-20-15,-21-1 0,21 22 0,0-21 16,-21-1-16,21 1 16,0-22-16,0 21 0,0-20 0,0-1 15,0 0-15,0 1 0,21-22 0,0 0 16,0 0-16,0 0 0,22-21 0,-22 0 15,21 0-15,-21-21 0,22 0 16,-1 0-16,0-21 0,1 20 0,-1-20 16,0 0-16,-20-22 0,20 22 0,-21-22 15,0 22-15,-21-21 0,0 20 0,0-20 16,-21-1-16,0 22 0,-21-22 16,-1 22-16,1-21 0,-22 41 15,1-20-15,-1 0 0,1 21 0,-1-1 16,1 1-16,21 21 0,-22-21 15,22 21-15,21 0 0,-1 0 0,1 0 16,21-21-16,0 0 16,21 0-16,1 21 0,20-22 15,-21 22-15,21-21 0,1 21 16,-1-21-16,0 0 0,1 21 0,-1-21 16,0 0-16,1-1 0,-22-20 15,21 21-15</inkml:trace>
  <inkml:trace contextRef="#ctx0" brushRef="#br0" timeOffset="1540.11">12636 2455 0,'0'0'0,"0"-21"0,0-21 16,0 21-16,0 0 0,0-1 16,0 1-16,0-21 0,-21 21 0,0 21 15,0-21-15,0-1 0,0 22 0,-22 0 16,22 0-16,-21 0 0,-1 0 15,1 0-15,-21 22 0,20-1 0,-20 21 16,-1 0-16,1 22 0,-1-1 0,1 1 16,-1 21-16,1-1 0,-1 1 15,22 0-15,0-1 0,-1 1 0,22 0 16,0 20-16,0-20 0,21 0 0,0-22 16,0 22-16,0-22 15,21-20-15,0 20 0,21-20 0,1-1 16,-1-21-16,22 21 0,-22-20 0,21-1 15,1-21-15,-1 21 0,1-21 16,-1 0-16,1 0 0,-22 0 0,22 0 16,-22-21-16,-21 0 0,22-1 0,-1 1 15,-21 0-15,0 0 0,0-21 0,-21 20 16</inkml:trace>
  <inkml:trace contextRef="#ctx0" brushRef="#br0" timeOffset="5071.22">12912 3175 0,'0'0'0,"0"-21"0,21 0 0,-21 0 0,0-1 15,0 1-15,-21 21 16,-1 0-1,1 0-15,0 0 0,0 0 0,0 0 16,0 21-16,-1 1 0,1-1 16,-21 21-16,21 0 0,0 1 0,-1-1 15,1 0-15,0 1 0,21 20 0,0-20 16,-21-1-16,21 0 0,0 1 16,0-1-16,0 0 0,0-21 0,0 22 15,21-22-15,0 0 0,0-21 0,1 21 16,-1-21-16,0 0 0,21 0 15,-21 0-15,22 0 0,-22 0 0,21 0 16,1-21-16,-1 21 0,0-21 0,-21 0 16,22 0-16,-22-1 0,21 1 15,-21 0-15,1-21 0,-1 21 16,-21-1-16,0 1 0,21 0 0,-21 0 16,0 0-16,0 0 0,0 42 31,-21 0-31,0 0 15,21 0-15,-22 0 0,1 1 0,21-1 16,-21 0-16,21 21 0,-21-21 16,21 1-16,0-1 0,0 0 15,0 0-15,0 0 0,21-21 0,0 0 16,22 21-16,-22-21 0,0 0 0,0 0 16,21 0-16,-20 0 15,20-21-15,-21 0 0,21 21 0,-20-21 16,-1 0-16,0 21 0,-21-21 0,0-1 15,0 1-15,0 0 0,0 0 16,0 0-16,-21 0 0,21-1 0,-21 1 16,-1 0-16,1 21 0,0 0 0,0-21 15,0 21-15,0 0 0,42-21 47,0 21-47,0 0 0,0 0 0,0-21 16,1 21-16,20-22 0,-21 22 15,21 0-15,-20 0 0,20 0 0,-21 0 16,21 0-16,-20 0 0,-1 0 0,21 0 16,-21 22-16,0-1 15,-21 0-15,22 0 0,-22 0 0,0 0 16,0 1-16,0-1 0,0 0 0,0 0 16,0 0-16,0 0 0,-22 1 15,1-22-15,21 21 0,0 0 0,-21 0 16,0-21-1,21-21 17,0 0-32,0 0 15,0-1-15,21 1 0,0 0 0,-21 0 16,21-21-16,1 20 0,-1-20 16,0 21-16,-21 0 0,21-22 0,0 22 15,0 0-15,1 21 0,-1-21 0,0 21 16,0 0-16,0 0 0,-21 21 15,21-21-15,1 21 0,-22 0 16,0 1-16,21-1 0,0 21 0,-21-21 16,0 0-16,0 1 0,21-1 0,-21 0 15,21 0-15,-21 0 16,0 0-16,21-21 0,1 22 0,-1-22 16,-21 21-16,21-21 15,0 0-15,0 0 16,0-21-16,1 21 0,-22-22 15,21 1-15,0 0 0,-21 0 0,21-21 16,0 20-16,0 1 0,1-21 0,-1 21 16,0-22-16,0 22 0,21 0 15,-20 0-15,-1 0 0,0 21 0,0 0 16,0-21-16,0 21 0,1 0 0,-1 0 16,0 21-16,0-21 0,-21 21 15,0 0-15,0 0 0,21-21 16,-21 21-16,0 1 0,0-1 0,0 0 15,0 0-15,0 0 16,0-42 31,0 0-47,0 0 16,0 0-16,-21-1 15,21 1-15,0 0 0,-21 21 0,0-21 16,0 0-16,-1 21 0,1-21 15,0 21-15,0 0 0,0 0 16,0 0-16,-1 21 16,1 0-16,0 0 0,0 0 0,0 0 15,0 1-15,-1-1 0,1 21 0,0-21 16,0 0-16,21 1 0,0 20 16,-21-21-16,21 0 0,0 0 0,0 1 15,0-1-15,0 0 0,21-21 16,0 21-16,0-21 15,0 0-15,1 0 0,20 0 16,-21 0-16,0-21 0,0 21 0,1-21 16,20 0-16,-21 21 0,0-43 0,0 22 15,1 0-15,-1-21 0,0-1 16,0 1-16,0 0 0,0-1 16,1-20-16,-1-1 0,0 1 0,0 20 15,-21-20-15,0-1 0,21 22 0,-21-21 16,21 20-16,-21 1 0,0 0 15,0-1-15,0 22 0,0-21 0,0 21 16,0-1-16,0 1 0,0 0 16,-21 21-1,21 21-15,0 0 0,-21 1 16,21 20-16,-21-21 0,21 21 0,-21 1 16,21-1-16,-21 22 0,21-22 15,0 21-15,0-20 0,-22 20 16,22 1-16,-21-22 0,21 22 0,0-22 15,0 0-15,0 1 0,0-1 16,0 0-16,0-21 0,0 1 0,0 20 16,0-21-16,21-21 0,1 21 0,-1 0 15,21-21-15,-21 0 0,0 0 0,1 0 16,20 0-16,-21 0 0,0 0 16,22-21-16,-22 21 0,0-21 0,0 0 15,0 0-15,0 0 0,1-22 0,-22 22 16,21 0-16,-21-21 0,0 20 0,0 1 15,0 0-15,0 0 16,0 0-16,0 0 16,-21 42-1,21 0-15,0 0 0,-22 0 16,22 0-16,-21 1 0,21-1 0,0 0 16,0 0-16,0 21 0,0-20 0,0-1 15,0 0-15,0 0 0,0 0 16,0 0-16,21-21 15,1 22-15,-1-22 0,0 0 0,0 0 16,0 0-16,0 0 0,22 0 0,-22-22 16,0 22-16,21-21 0,-20 0 15,-1 0-15,21-21 0,-21 20 16,0-20-16,1 0 0,-1-1 0,0-20 16,0-1-16,0 22 0,0-21 0,1-1 15,-1 22-15,-21-22 0,0 22 16,0 0-16,0-1 0,0 1 0,0 21 15,0 0-15,0-1 0,0 1 0,0 0 16,-21 63 15,-1-20-31,22-1 0,-21 21 16,21 0-16,0 1 0,0-1 16,-21 22-16,21-22 0,-21 21 15,21 1-15,-21-22 0,21 1 0,0 20 16,0-21-16,0 1 0,0-1 0,0-21 15,0 22-15,0-22 0,0 21 16,0-21-16,0 0 0,0 1 16,21-1-16,0-21 0,0 0 0,0 0 15,22 0-15,-1 0 16,-21-21-16,0-1 0,1 1 16,-1 0-16,0 0 0,0-21 15,0 20-15,0 1 0,1 0 0,-1 0 16,0 0-16,-21 0 0,0-1 0,21 1 15,-21 0-15,21 21 16,-21 21 0,0 0-16,-21 1 15,21-1-15,-21 0 0,21 0 16,-21 0-16,21 0 0,0 22 16,0-22-16,0 0 0,0 0 0,0 0 15,0 1-15,21-22 16,0 0-16,0 0 0,0 0 15,1 0-15,-1 0 0,0 0 0,0 0 16,21 0-16,-20 0 0,-1-22 0,0 1 16,21 21-16,-21-21 0,1 0 15,-1 0-15,0 0 0,21-1 16,-21 1-16,-21 0 0,22 0 0,-1 0 16,-21 0-16,21 21 0,-21-22 15,0 44 1,-21-1-1,0-21-15,21 21 0,-22 0 0,22 0 16,-21 0-16,21 1 0,0-1 16,0 0-16,0 0 0,0 0 15,0 0-15,0 1 0,21-22 16,1 0 0,-1 0-16,0 0 15,0 0-15,0 0 16,-21-22-16,21 1 0,-21 0 15,0 0-15,0 0 0,0 0 0,0-1 16,0 1-16,0 0 0,0-21 16,-21 42-16,21-21 0,-21-1 0,0 1 15,0 21-15,21-21 0,-21 21 16,-1 0-16,22-21 31,22 21-31,-1 0 0,0 0 16,0-21-16,0 21 0,0 0 15,22-21-15,-22 21 0,0 0 0,21-22 16,-20 22-16,-1 0 0,21 0 16,-21 0-16,0 0 0,22 0 0,-22 0 15,0 0-15,0 0 0,0 22 16,1-22-16,-22 21 0,0 0 0,0 0 16,0 0-16,0 0 0,0 22 0,0-22 15,-22 0-15,22 0 0,-21 0 16,21 1-16,0-1 0,-21 0 0,21 0 15,0 0-15,-21-21 0,21 21 16,0 1-16,0-1 16,-21-21 15,21-21-31,0-1 16,0 1-16,0 0 0,0 0 15,0 0-15,0 0 0,0-1 16,21-20-16,0 21 0,0-21 0,0 20 15,1-20-15,-1 21 0,0-21 16,0 20-16,21 1 0,-20 0 16,-1 21-16,21-21 0,-21 21 0,22 0 15,-22 0-15,21 0 0,-21 0 0,0 21 0,1-21 16,-1 21-16,0 0 0,-21 1 16,0 20-16,0-21 0,0 0 0,0 22 15,0-22-15,0 0 0,-21 0 16,0 21-16,21-20 0,-22-1 0,1 0 15,21 0-15,-21 0 0,21 0 16,-21-21-16,21 22 16,0-44 15,0 1-31,-21 0 16,21 0-16,0-21 0,0 20 15</inkml:trace>
  <inkml:trace contextRef="#ctx0" brushRef="#br0" timeOffset="5283.53">16806 2921 0,'0'0'0,"-21"-21"16,42 42 15,-21 0 0</inkml:trace>
  <inkml:trace contextRef="#ctx0" brushRef="#br0" timeOffset="5520.39">15621 3260 0,'21'0'16,"21"0"-16,-20-21 0,-1 21 0,21 0 15,0-22-15,1 22 0,-22 0 0,21-21 16,1 21-16,-22 0 15,21 0-15,-21 0 0,0 0 0,-21-21 16,-21 21 0,0 0-16,0 0 0</inkml:trace>
  <inkml:trace contextRef="#ctx0" brushRef="#br0" timeOffset="5827.22">15325 3027 0,'0'0'0,"-22"0"0,1 0 16,42 0 15,1 0-15,-22-21-16,-22 21 47,1 0-47,0 0 15,42 0 32,0 0-47,1 0 0</inkml:trace>
  <inkml:trace contextRef="#ctx0" brushRef="#br0" timeOffset="6428.49">17230 2265 0,'0'-21'16,"21"21"-1,0 0-15,0 0 16,0 21-16,-21 0 0,43-21 15,-22 21-15,0 0 0,21 22 16,-21-22-16,22 21 0,-1 1 0,0-1 16,1 0-16,-22 1 0,21 20 0,1 1 15,-22-22-15,0 21 0,-21 1 16,0-1-16,0-20 0,0 20 0,0 1 16,0-1-16,-21 1 0,-22-1 0,22-20 15,-21 20-15,0-21 0,-22 22 16,22-22-16,-22 1 0,1-1 0,20-21 15,1 21-15,-21-20 0,41 20 0,-20-21 16,21 0-16,-21 0 0,20 1 16,22-1-16,-21-21 0,21 21 0,0 0 15,-21-21-15,21 21 16</inkml:trace>
  <inkml:trace contextRef="#ctx0" brushRef="#br0" timeOffset="8007.29">12128 4551 0,'0'-21'15,"0"0"-15,0-1 16,0 1-16,22 0 16,-1 0-16,0 0 0,0 0 15,0-1-15,0 1 16,-21 0-16,0 0 0,0 0 0,0 0 15,-21 21 1,0 0-16,0 0 16,-21 0-16,20 0 0,-20 0 0,0 21 15,-1 0-15,22 0 0,-21-21 16,0 21-16,20 0 0,-20 1 0,21-1 16,0-21-16,21 21 0,0 0 15,0 0-15,0 0 16,21-21-16,0 0 0,0 22 15,0-22-15,22 0 0,-22 21 0,21-21 16,-21 21-16,22-21 0,-22 21 16,21-21-16,-21 21 0,1-21 15,-1 21-15,0 1 0,-21-1 0,0 0 16,0 0-16,0 0 0,-21 0 16,-22 1-16,22 20 0,-21-21 0,0 0 15,-1 0-15,1 1 0,0-1 16,-1-21-16,22 21 0,0-21 0,0 0 15,0 0-15,-1 0 0,22-21 32,22 0-32,-1 21 15,0 0-15,21-22 0,-21 22 0,1 0 16,-1 0-16,0 0 0,0 0 16,0 0-16,-21 22 15,0-1-15,0 0 0,0 0 16,0 21-16,-21-20 0,21 20 0,-21-21 15,0 21-15,0 1 0,-1-1 16,1 0-16,21-20 0,0 20 0,0-21 16,0 21-16,0-20 0,0 20 0,0-21 15,0 0-15,0 0 0,0 1 0,21-1 16,1 0-16,-1-21 0,0 21 16,0-21-16,0 0 0,0 0 15,1 0-15,-1 0 0,0 0 0,0 0 16,0 0-16,0-21 15,-21 0-15,22 0 0,-1 21 16,-21-22-16,21 1 0</inkml:trace>
  <inkml:trace contextRef="#ctx0" brushRef="#br0" timeOffset="9223.7">13017 5779 0,'0'-22'0,"22"1"16,-1 0-16,0 21 15,0-21-15,0 0 0,0 0 16,1-1-16,20 1 0,-21 0 15,0 0-15,0 0 0,1 0 0,-1-1 16,-21 1-16,0 0 0,0 0 0,0 0 16,-21 0-16,-1 21 0,1 0 15,-21 0-15,21 0 0,-22 0 16,1 0-16,0 0 0,21 21 0,-22 0 16,22 0-16,0 0 0,-21 0 0,42 1 15,0-1-15,-22 0 0,22 0 16,0 21-16,0-20 0,0-1 0,22 0 15,-1 21-15,-21-21 0,21 1 0,0-1 16,0 21-16,0-21 0,1 0 0,20 1 16,-21-1-16,0 0 15,0 0-15,1 0 0,-1 0 0,0 22 16,-21-22-16,0 0 0,0 0 16,0 0-16,0 1 0,-21-1 0,0-21 15,-1 21-15,1 0 0,0-21 16,-21 0-16,21 21 0,-22-21 0,22 0 15,0 0-15,-21 0 0,20 0 0,1-21 16,0 0-16,0 0 0,0 0 0,0-1 16,-1-20-16,1 21 0,21-21 15,-21-1-15,21 1 0,0 0 16,0-1-16,0 1 0,0 0 0,0-1 0,0 22 16,0 0-16,0 0 0,21 42 31,-21 0-31,21 21 15,-21-20-15,22 20 0,-1-21 0,-21 21 16,21 1-16,-21-1 0,21-21 16,0 22-16,-21-22 0,21 0 0,1 21 15,-22-21-15,21 1 0,0-1 0,0-21 16,0 21-16,0-21 0,1 0 0,20 0 16,-21 0-16,21 0 0,-20 0 15,20 0-15,0 0 0,1-21 16,-1 0-16,0-1 0,-21-20 0,22 21 15,-1 0-15,-21-22 0,22 1 0,-22 0 16,0-1-16,0-20 0,0 21 0,-21-22 16,0 22-16,21-1 0,-21-20 15,0 21-15,0 20 0,0-20 0,0 21 16,0 0-16,0 0 0,0 42 16,0 0-1,-21 0-15,21 21 0,0 1 16,0-1-16,0 0 0,0 1 0,0 20 15,0-20-15,0-1 0,0 0 16,0 1-16,0-1 0,0 0 0,0-21 16,0 22-16,0-22 0,0 0 15,0 0-15,0 0 0,0 1 16,21-22-16,1 0 16,-22-22-1,0 1-15,0 0 16,0 0-16,0 0 0,0 0 0</inkml:trace>
  <inkml:trace contextRef="#ctx0" brushRef="#br0" timeOffset="9425.08">13483 5821 0,'21'0'31,"0"0"-31,1-21 0,-1 21 15,21-21-15,-21 21 0,0-22 16,22 22-16,-22 0 0,0-21 0,0 21 16,0 0-16,1 0 0,-1-21 15</inkml:trace>
  <inkml:trace contextRef="#ctx0" brushRef="#br0" timeOffset="10263.29">14309 6011 0,'42'0'16,"-84"0"-16,105 0 16,-42 0-16,-21-21 0,21 21 0,1-21 15,-22 0-15,0 0 16,21 0-16,-21-1 0,0-20 0,0 21 15,0 0-15,0-22 0,-21 22 0,21 0 16,-22 0-16,1 0 0,0 0 16,0-1-16,0 22 0,0 0 15,-1 0-15,-20 0 0,21 22 0,0-22 16,0 21-16,-1 0 0,1 21 0,0-21 16,0 1-16,0 20 0,21 0 0,0-21 15,-21 1-15,21 20 0,0-21 16,0 0-16,0 0 0,0 1 0,0-1 15,21 0-15,0-21 0,0 0 16,0 0-16,0 0 0,22 0 0,-22 0 16,0 0-16,0-21 0,22 21 15,-22-21-15,0-1 0,0 1 0,0 21 16,0-21-16,-21 0 0,0-21 16,0 20-16,22 1 0,-22 0 0,0 0 15,0-21-15,0 20 0,0 1 0,0 0 16,0 0-1,0 42 1,0 0-16,0 0 0,0 1 0,0-1 16,0 0-16,0 0 0,0 21 0,0-20 15,0 20-15,0-21 0,0 0 16,0 0-16,0 1 0,0-1 0,0 0 16,0 0-16,21 0 0,0-21 15,0 0-15,0 0 16,0 0-16,1 0 0,-1 0 15,0 0-15,0-21 0,0 0 0,22 0 16,-22 0-16,0-1 0,0-20 0,0 21 16,0-21-16,1-1 0,-1 1 0,0-22 15,0 1-15,0 21 0,0-22 0,-21 1 16,0 20-16,22-20 0,-22 20 16,21-20-16,-21 42 0,0-22 0,0 22 15,0 0-15,0 0 0,0 0 0,0 42 31,-21 21-31,-1-21 0,22 22 0,-21-1 16,21 0-16,0 1 0,0 20 16,-21-20-16,21 20 0,-21 1 0,21-22 15,-21 0-15,21 1 0,0-1 16,0 0-16,0 1 0,0-1 0,0-21 16,0 0-16,0 0 0,0 1 0,0-1 15,0 0-15,21-21 16,0 0-16,0 0 15,0 0-15,1-21 0,-1 0 16,0-1-16,-21 1 0,0 0 16,21 0-16</inkml:trace>
  <inkml:trace contextRef="#ctx0" brushRef="#br0" timeOffset="10447.49">14732 5715 0,'-21'21'16,"0"-21"-16,42 0 31,0 0-31,0 0 0,0 0 16,0 0-16,1 0 0,-1-21 16,0 0-1</inkml:trace>
  <inkml:trace contextRef="#ctx0" brushRef="#br0" timeOffset="11536.87">15198 5842 0,'0'0'0,"-22"0"16,44-21 31,-1 0-47,0 21 0,0-21 0,0 21 15,0-22-15,1 1 0,-1 0 16,-21 0-16,21 0 0,-21 0 15,0-1-15,0 1 0,0 0 16,-21 21-16,0 0 0,-1 0 16,1 0-16,0 0 0,0 0 0,-21 21 15,20 0-15,-20 1 0,21-1 0,0 0 16,0 0-16,-1 21 0,1-20 16,21 20-16,0-21 0,0 21 0,0-20 15,0 20-15,0-21 0,0 0 16,0 0-16,21 1 0,1-1 0,-1-21 15,0 21-15,21-21 0,-21 0 0,1 0 16,20 0-16,0 0 0,1 0 0,-1 0 16,0 0-16,-21-21 0,22 0 15,-1-1-15,0 1 0,-20 0 0,20 0 16,-21 0-16,0-22 0,0 22 16,1-21-16,-1 21 0,-21-22 0,0 22 0,21 0 15,-21 0-15,0 0 0,0 0 16,0 42 15,0 0-31,0 0 0,-21 0 0,21 0 16,-21 22-16,21-22 0,0 0 0,0 0 15,-22 22-15,22-22 0,-21 0 16,21 0-16,0 0 0,-21-21 0,21 21 16,0 1-16,0-44 46,0 1-46,0 0 16,0 0-16,0 0 0,0 0 0,0-22 16,0 22-16,0 0 0,21-21 0,0 20 15,1 1-15,-1 0 0,-21 0 0,21 0 16,0 0-16,0 21 0,0 0 16,1 0-16,-1 0 0,-21 21 15,21 0-15,0-21 0,0 21 0,-21 0 16,0 0-16,21 22 0,-21-22 0,22 0 15,-22 0-15,0 0 0,0 1 16,0-1-16,0 0 0,0 0 0,0 0 16,0 0-16,-22-21 15,1 0-15,0 0 16,21-21 0,0 0-1,0 0-15,0 0 0,21 0 16,0-22-16,1 22 0,-1-21 0,0 21 15,0-22-15,21 22 0,-20 0 0,-1 0 16,21 0-16,-21-1 0,22 1 16,-22 21-16,21 0 0,-21 0 0,22 0 15,-22 21-15,0 1 0,0-1 0,0 21 16,-21-21-16,0 0 0,0 22 0,0-22 16,0 21-16,0-21 15,0 1-15,-21-1 0,21 21 0,-21-21 16,0-21-16,21 21 0,-21 1 0,21-1 15,0-42 17,21 21-17,0-22-15,0 1 0,-21 0 0</inkml:trace>
  <inkml:trace contextRef="#ctx0" brushRef="#br0" timeOffset="12644.3">16616 5842 0,'0'21'0,"21"-21"16,0 0-16,0 0 15,0 0-15,1 0 0,-1-21 16,0 0-16,0 21 0,0-21 0,0 0 16,1 21-16,-1-22 0,0 1 0,0 0 15,-21 0-15,0 0 0,0 0 16,0-1-16,0 1 0,0 0 15,-21 0-15,0 21 16,0 0-16,-1 0 0,1 21 0,-21 0 16,21 0-16,21 1 0,-21-1 15,-1 21-15,22-21 0,0 0 16,-21 1-16,21 20 0,0-21 0,0 0 16,0 0-16,0 1 0,21-1 0,1 0 15,-1 0-15,0 0 0,0-21 0,0 0 16,0 21-16,1-21 0,-1 0 15,21 0-15,-21 0 0,0 0 0,1 0 16,20-21-16,-21 0 0,0 21 0,22-21 16,-22 0-16,0 0 0,0-1 0,0-20 15,0 21-15,-21-21 0,22 20 16,-22-20-16,21 21 0,-21-21 0,0 20 16,0 1-16,0 0 0,0 0 15,0 42 1,0 0-16,0 0 15,-21 1-15,21-1 0,-22 21 16,22-21-16,-21 0 0,21 22 0,0-22 16,0 0-16,-21 21 0,21-20 0,-21-1 15,21 0-15,-21 0 0,21 0 16,0 0-16,-21-21 16,21-21 15,0 0-31,0 0 0,21 0 0,0 0 15,0-1-15,-21 1 0,21-21 0,22 0 16,-22 20-16,0-20 16,0 21-16,0-21 0,22 20 0,-22 1 15,0 0-15,0 0 0,21 21 0,-20 0 16,-1 0-16,0 0 0,0 0 0,0 0 16,0 21-16,-21 0 0,22 0 15,-22 1-15,21 20 0,-21-21 0,0 21 16,0-20-16,0-1 0,0 21 0,0-21 15,0 0-15,0 1 0,0-1 0,0 0 16,0 0-16,0 0 0,21 0 0,0-21 16,0 0-1,0 0-15,1 0 0,-1 0 0,0 0 16,0 0-16,0-21 0,0 0 16,22 0-16,-43-21 0,42 20 15,-21-20-15,0 0 0,1-1 0,-1 1 16,0-21-16,0 20 0,0-20 15,0-1-15,1 22 0,-22-22 0,21 1 16,0 21-16,-21-22 0,0 22 0,0 21 16,0-22-16,0 22 0,0 0 0,0 0 15,0 42 1,-21 0 0,0 21-16,21-20 0,-22 20 0,1 0 15,21 1-15,-21-1 0,0 0 0,21 1 16,-21-1-16,21 0 15,0 1-15,-21 20 0,-1-21 0,22 1 16,-21-1-16,21 0 0,0-20 0,0 20 16,0-21-16,0 21 0,0-20 0,0-1 15,0 0-15,0 0 0,21 0 16,1-21-16,-1 0 16,0 0-16,0 0 0,0 0 0,0 0 15,1 0-15,-1 0 0,0 0 0,0-21 16,0 0-16,0 21 0,1-21 0,-1 0 15,-21-1-15,21 1 0,-21 0 16,21-21-16,-21 21 0,0-1 0,0-20 16,0 21-16,0 0 0</inkml:trace>
  <inkml:trace contextRef="#ctx0" brushRef="#br0" timeOffset="12888.17">17949 5440 0,'0'0'0,"21"0"47,1 0-47,-1 0 0,0 0 16,21 0-16,-21-21 0,22 21 0,-1 0 0,0 0 16,1-21-16,-1 21 0,-21 0 15,22 0-15,-22 0 0,0-22 0,0 22 16,0 0-16,-21-21 31,-21 21-31,0 0 16</inkml:trace>
  <inkml:trace contextRef="#ctx0" brushRef="#br0" timeOffset="13179">19156 5609 0,'0'-21'16,"-21"21"-16,21-21 15,0 0 16,0 42 1,0 0-17,0 0 1,-22 0 0</inkml:trace>
  <inkml:trace contextRef="#ctx0" brushRef="#br0" timeOffset="13394.92">19008 6011 0,'0'0'0,"0"43"16,0-22-16,0 0 16,0 0-16,0 0 15,-22-21-15,22 22 0,0-1 0,-21-21 16,21 21-16,0 0 0,0 0 0,-21-21 15,0 21-15,0 1 0,0-1 0,-1 0 16,-20-21-16,21 21 0,-21 0 16,-1-21-16,22 21 0,-21-21 0</inkml:trace>
  <inkml:trace contextRef="#ctx0" brushRef="#br0" timeOffset="14407.07">12128 6858 0,'0'0'0,"0"-21"15,0 0-15,22 0 16,-1-1-1,0 22-15,0-21 0,0 21 16,0-21-16,1 0 0,20 21 0,-21-21 16,0 21-16,22 0 0,-22-21 0,0 21 15,0 0-15,0 0 0,-21 21 16,0 0 0,0 0-16,-21 0 0,0 0 0,0 1 15,-22 20-15,1-21 0,0 21 0,-22-20 16,22 20-16,0 0 0,20-21 0,-20 22 15,21-22-15,0 0 0,0 21 16,21-20-16,0-1 0,0 0 16,0 0-16,0 0 0,21 0 15,0-21-15,21 0 0,-21 0 0,1 22 16,20-22-16,0 0 0,-21 0 0,22 21 16,-22-21-16,0 0 0,0 0 15,-21 21-15,0 0 16,0 0-16,0 0 0,0 1 15,-21-22-15,0 21 0,0 0 0,21 0 16,0 0-16,-21 0 0,21 1 0,0-1 16,0 0-16,0 0 15,0 0-15,0 0 0,0 1 0,0-1 0,0 0 16,21 0-16,-21 0 0,0 0 16,0 1-16,0-1 0,0 0 15,0 0-15,-21-21 0,-1 21 16,1-21-16,0 0 0,0 0 15,0 0-15,0 0 16,21-21 0,-22 0-16,1 0 15</inkml:trace>
  <inkml:trace contextRef="#ctx0" brushRef="#br0" timeOffset="15087.67">9779 8700 0,'21'0'31,"0"-22"-15,0 22-16,1-21 0,-1 21 0,21-21 15,-21 0-15,22 0 0,-22 0 0,21 21 16,-21-22-16,22 1 0,-22 0 0,0 0 15,-21 0-15,0-22 0,0 22 16,0 0-16,0 0 0,0 0 0,0 0 16,0-1-16,-21 22 0,0-21 0,-1 21 15,-20 0-15,21 0 0,0 0 0,-22 0 16,22 0-16,-21 0 0,21 21 16,-22 1-16,22-1 0,0 0 0,0 21 15,0-21-15,0 22 0,21-1 16,0-21-16,0 22 0,0-1 0,0 0 15,0 1-15,0-1 0,0 0 16,0 1-16,0-22 0,0 21 0,21-21 16,0 0-16,-21 1 0,21-1 0,0 0 15,0-21-15,1 0 0,-22 21 0,21-21 16,0 0-16,0 0 0,0 0 16,22 0-16,-22-21 0,0 0 0,0 0 15,0-1-15,0 1 0,1 0 0,-1-21 16</inkml:trace>
  <inkml:trace contextRef="#ctx0" brushRef="#br0" timeOffset="15379.51">10710 7916 0,'0'-21'0,"0"42"0,21-63 0,-21 21 15,0 0-15,0 0 0,0 42 31,-21 0-31,0 21 16,21 1-16,0-1 0,-21 0 0,0 1 16,0 20-16,21 1 0,-22-1 0,1-21 15,21 22-15,-21-1 0,21-20 16,-21-1-16,0 22 0,21-22 16,0-21-16,0 21 0,-21 1 0,21-22 15,0 0-15,0 0 0,0 0 0,21-21 31,0 0-31,0-21 16,0 0-16,0 0 0,1 0 0</inkml:trace>
  <inkml:trace contextRef="#ctx0" brushRef="#br0" timeOffset="15815.78">11197 8488 0,'0'0'0,"21"0"0,0 0 0,22-21 15,-22 21-15,0-21 0,0 21 0,-21-22 16,21 22-16,-21-21 0,22 0 0,-22 0 16,0 0-16,0 0 15,-22 21 1,1 0-16,-21 0 0,21 0 16,0 21-16,-22 0 0,1-21 0,21 21 15,-22 0-15,22 0 0,0 1 0,0-1 16,0 0-16,21 0 0,-21-21 0,21 21 15,0 0-15,0 1 0,21-1 16,0 0-16,0-21 16,0 21-16,0 0 0,22-21 0,-22 21 15,0 1-15,0-22 0,0 21 0,1 0 16,-1-21-16,-21 21 0,21 0 0,-21 0 16,0 1-16,-21-22 15,0 21-15,-1-21 0,1 0 16,-21 0-16,21 21 0,-22-21 0,22 0 15,-21 0-15,21 0 0,0 0 0,-22 0 16,22 0-16,0 0 0,0 0 16,21-21-16,0 0 31,21 21-31,-21-22 0,21 22 0,0-21 16,22 0-16,-22 21 0,0-21 0</inkml:trace>
  <inkml:trace contextRef="#ctx0" brushRef="#br0" timeOffset="16215.59">11811 8721 0,'0'0'16,"21"0"-1,0 0-15,-21-21 16,21 21-16,1-22 0,-1 1 15,0 0-15,0 21 0,0-21 0,22 0 16,-22 0-16,0-1 0,0 1 16,-21 0-16,21 0 0,-21 0 15,0 0-15,-21-1 16,0 22-16,-21 0 0,20 0 16,-20 0-16,21 0 0,-21 0 0,-1 22 15,22-1-15,-21 0 0,21 0 0,-1 0 16,1 0-16,0 1 0,21 20 15,-21-21-15,21 0 0,0 22 0,0-22 16,0 0-16,0 21 0,0-21 16,21 1-16,0-1 0,0 0 0,1-21 15,-1 21-15,0-21 0,0 0 0,0 21 16,0-21-16,1 0 0,-1 0 0,21 0 16,-21 0-16,0-21 0,1 21 15,-1-21-15,0 21 0,0-21 0,-21 0 16,21-1-16</inkml:trace>
  <inkml:trace contextRef="#ctx0" brushRef="#br0" timeOffset="16799.62">13102 8488 0,'21'-21'0,"-21"42"47,0 0-47,0 0 16,0 0-16,0 22 0,-21-22 15,21 21-15,-21-21 0,21 22 0,0-22 16,-21 21-16,0-21 0,21 1 0,-22-1 15,22 0-15,0 0 0,0 0 0,0 0 16,0-42 15,0 0-31,0 0 16,0-21-16,0 20 0</inkml:trace>
  <inkml:trace contextRef="#ctx0" brushRef="#br0" timeOffset="17103.43">13229 8192 0,'0'0'16,"-21"0"-16,0 0 0,0 0 0,21 21 15,0 0-15,-22-21 0,22 21 16,0 0-16,0 0 0,0 1 16,22-22-1,-1 0-15,21 0 16,-21 0-16,0 0 0,1 0 0,-1-22 15,0 22-15,21-21 0,-42 0 16,21 0-16,-21 0 0,0 0 16,0-1-16,-21 1 15,0 21-15,0 0 0,0 0 0,0 0 16,-1 0-16,1 0 0,21 21 16,0 1-1,21-22 1,-21 21-16,22-21 0,-1 0 0,0 0 15</inkml:trace>
  <inkml:trace contextRef="#ctx0" brushRef="#br0" timeOffset="17774.82">14076 8255 0,'0'0'0,"21"-21"0,0 0 0,21 21 16,-20-21-16,-1-1 0,0-20 0,0 21 15,0 0-15,0-22 0,-21 22 0,22-21 16,-1 21-16,-21-22 0,0 22 0,0-21 16,21 0-16,-21 20 0,0-20 0,0 21 15,0-21-15,0 20 16,0 1-16,0 0 0,0 0 0,-21 21 16,0 0-1,-1 0-15,1 0 0,0 21 0,0 0 16,0 22-16,0-22 0,21 21 0,-22 0 15,1 1-15,0 20 0,0 1 16,0-1-16,0 1 0,-1-1 0,1 1 16,0 20-16,0-20 0,0 21 15,0-22-15,-1 1 0,1 20 0,0 1 0,0-22 16,0 22-16,0-21 0,-1 20 16,1-20-16,0 20 0,0-20 0,0-1 15,21 1-15,-21-1 0,-1 1 16,22-1-16,0-20 0,0 20 0,0-20 15,0-1-15,0 0 0,0-21 0,0 1 16,22-1-16,-1 0 0,0 0 0,0-21 16,21 0-16,-20 0 0,20 0 0,0-21 15,1 0-15,-1 0 0,0-22 0,1 22 16,-1-21-16,0 21 0,1-22 0,-1 1 16,-21 0-16,0-1 0,-21 1 0,0 0 15,0-1-15,0 1 0,-21 0 16,0-1-16,-21 1 0,-1-22 0,1 22 15,-22 0-15,1 21 0,-1-22 0,1 22 16,21-21-16,-22 21 0,22 21 16,-22-22-16,43 1 0,-21 21 0,21 0 15,-1 0-15,44-21 16,-1 21 0,21 0-16,-21 0 0,22 0 0,-22 0 15,21 0-15,0 0 0,1-21 16,-1 21-16,0 0 0,1 0 0,-22-21 15,21 21-15,-21 0 0,1 0 0,-1 0 16,0-21-16,0 21 0,-21-22 16</inkml:trace>
  <inkml:trace contextRef="#ctx0" brushRef="#br0" timeOffset="18723.2">15557 7768 0,'22'0'0,"-1"-21"0,0 21 16,-21-21-16,21 21 16,-21-21-16,21 0 0,0-1 15,-21 1-15,22 0 16,-22 0-1,21 21-15,-21-21 16,-21 21 0,-1 0-1,-20 0-15,21 0 0,0 21 16,-22 0-16,22 0 0,-21 0 0,0 22 16,-1-22-16,1 21 0,0 1 0,-1 20 15,1-21-15,21 22 0,-22-1 0,1 1 16,0 21-16,21-22 0,-1 1 15,1-1-15,0-21 0,21 22 16,0-22-16,0 22 0,0-22 0,0 0 16,21 1-16,22 20 0,-22-20 15,21-22-15,-21 0 0,0 0 0,22 0 16,-1-21-16,-21 21 0,22-21 0,-1 0 16,0 0-16,-21 0 0,22 0 0,-1 0 15,-21-21-15,22 0 0,-22 0 16,21 0-16,-21 0 0,22-1 0</inkml:trace>
  <inkml:trace contextRef="#ctx0" brushRef="#br0" timeOffset="19743.13">16404 8001 0,'0'-21'16,"0"42"-16,0-63 0,0 21 0,0-1 15,-21 22-15,0 0 0,0 0 0,-1 0 16,1 0-16,0 0 0,0 22 0,0-1 16,0 21-16,-1-21 0,1 22 0,0-1 15,0 0-15,0 1 0,0-1 16,-1 0-16,22 1 0,-21-1 0,21 0 16,-21-21-16,21 22 0,0-22 15,0 0-15,0 0 0,21 0 0,0 1 16,1-1-16,-1-21 0,21 0 0,-21 0 15,22 0-15,-1 0 0,-21 0 0,21 0 16,1 0-16,-1-21 0,0-1 16,-20 22-16,20-21 0,-21 0 0,21-21 15,-20 21-15,-1-1 0,0-20 0,0 21 16,-21-21-16,0 20 0,21 1 0,-21 0 16,21 0-16,-21 0 0,0 42 31,0 0-31,0 0 0,0 0 0,0 1 15,0-1-15,-21 21 16,21-21-16,-21 0 0,21 1 0,0-1 16,0 0-16,0 0 0,0 0 0,0 0 15,0 1-15,0-1 0,21-21 16,0 0-16,1 0 16,-1 0-16,0 0 0,0 0 0,0-21 15,0-1-15,1 1 0,-22 0 16,0 0-16,0 0 15,0 0-15,0-1 0,0-20 0,0 21 16,-22 0-16,1 0 0,0-1 0,0 22 16,0-21-16,0 21 0,-1 0 15,1 0-15,21-21 0,-21 21 16,42-21 0,0 21-1,1 0-15,-1 0 0,21-21 0,-21 0 16,0 21-16,22 0 0,-1 0 0,-21 0 15,22 0-15,-22 0 0,21 0 0,-21 0 16,0 0-16,1 21 0,20 0 0,-21 0 16,-21 0-16,21 0 0,-21 22 15,0-22-15,0 0 0,0 0 16,0 0-16,0 1 0,0-1 0,0 0 16,0 0-16,0 0 0,0 0 15,0 1 1,0-44 31,0 1-47,0 0 0,0 0 15,0 0-15,0 0 0,21-1 16,-21 1-16,22 0 0,-1-21 0,0 21 16,0-1-16,0-20 0,22 21 0,-22 0 15,0 21-15,21-21 0,-21 21 0,1 0 16,20 0-16,-21 0 0,0 0 0,0 21 15,1 0-15,-1 0 0,-21 0 16,21 0-16,-21 1 0,21 20 16,-21-21-16,0 0 0,0 0 0,0 22 15,0-22-15,-21 0 0,0 0 0,21 0 16,-21 1-16,-1-1 16,22-42 30,43-1-46,-22 22 0,0-21 16</inkml:trace>
  <inkml:trace contextRef="#ctx0" brushRef="#br0" timeOffset="21634.58">18288 8382 0,'0'0'0,"21"-42"16,-21 21-16,0-1 0,0 1 15,0 0-15,0 0 0,-21 0 16,0 0-16,0-1 0,-1 22 0,1 0 16,0 0-16,0 0 0,-21 0 15,20 0-15,1 0 0,-21 22 0,21-1 16,-22 0-16,22 0 0,0 21 0,-21-20 16,21 20-16,-1-21 0,1 21 0,21-20 15,0-1-15,-21 21 0,21-21 16,0 0-16,0 1 0,0-1 0,21-21 15,-21 21-15,21-21 0,1 0 16,-1 0-16,21 0 0,-21 0 0,22 0 16,-22 0-16,21 0 0,-21-21 0,22 21 15,-22-21-15,21-1 0,-21 1 0,22 0 16,-22 0-16,0-21 0,0-1 0,0 22 16,0-42-16,1 20 0,-1 1 0,0-22 15,0 1-15,0 21 0,-21-22 0,21 1 16,1 20-16,-22 1 0,0 0 15,0 20-15,0 1 0,0 0 0,0 0 16,-22 42 0,1 0-16,0 22 15,0-22-15,21 21 0,-21 0 0,0 1 16,-1-1-16,22 22 0,0-22 16,0 0-16,0 1 0,0 20 0,0-21 15,0-20-15,0 20 0,0 0 0,0-21 16,0 1-16,22 20 0,-1-21 0,0-21 15,-21 21-15,21-21 0,0 0 0,0 0 16,22 0-16,-22 0 0,0 0 0,0 0 16,0 0-16,1-21 0,-1 0 15,21 0-15,-21 0 0,-21-1 0,21 1 16,1 0-16,-1-21 0,-21 21 16,0-1-16,0-20 0,0 21 0,21 0 15,-21 42 1,0 0-16,0 0 15,-21 0-15,21 1 0,-21-1 0,21 21 16,0-21-16,0 0 0,0 22 16,0-22-16,0 0 0,0 0 0,0 0 15,0 1-15,0-1 0,21-21 16,0 0-16,0 0 0,0 0 16,0 0-16,1 0 0,20 0 0,-21-21 15,0 21-15,22-22 0,-22 1 16,0 0-16,0 0 0,21-21 0,-20-1 15,-1 1-15,0 0 0,0-1 16,21-20-16,-20-1 0,-1 1 0,0-1 16,-21 22-16,21-22 0,-21 1 0,21 21 15,-21-1-15,0 22 0,0 0 0,0 0 16,0 0-16,-21 21 16,0 0-16,0 21 0,21 0 15,0 21-15,-21 1 0,-1-22 16,22 42-16,-21-20 0,21-1 0,0 21 15,0-20-15,0 20 0,-21-20 16,21-1-16,0 0 0,0 1 0,0-1 16,0 0-16,0-21 0,0 22 0,21-22 15,0 0-15,1-21 0,-1 21 0,0-21 16,0 21-16,0-21 0,0 0 16,1 0-16,20 0 0,-21 0 0,0-21 15,0 0-15,1 0 0,-1 0 0,0 0 16,0-1-16,0 1 0,0-21 0,1 21 15,-22-22-15,21 22 0,-21 0 0,21 0 16,-21 0-16,21 0 0,-21 42 31,0 0-31,-21 0 16,0 0-16,21 0 0,-21 1 0,21-1 16,-22 0-16,22 0 0,0 0 0,0 0 15,0 1-15,0-1 0,0 0 0,0 0 16,0 0-16,22-21 0,-1 0 15,0 0-15,0 0 0,0 0 16,0 0-16,22 0 0,-22-21 16,0 21-16,0-21 0,22 0 0,-22 0 15,0-1-15,0 1 0,0 0 0,0 0 16,1-21-16,-22 20 0,21 1 0,-21 0 16,21 21-16,-21-21 0,0 42 31,-21 0-31,0 0 15,21 1-15,-22-1 0,22 0 0,0 0 16,-21 0-16,21 0 0,0 1 0,0-1 16,0 0-16,0 0 0,0 0 0,0 0 15,21-21 1,1 0-16,-1 0 16,0 0-16,0 0 0,-21-21 0,21 21 15,-21-21-15,0 0 0,0 0 16,0 0-16,0-1 0,0 1 15,0-21-15,0 21 0,0 0 16,0-1-16,-21 1 0,0 0 0,21 0 16,-21 21-16,21-21 0,0 0 15,0-1-15,0 1 16,21 0-16,0 21 16,0-21-16,0 21 0,1-21 0,20 21 15,-21 0-15,21 0 0,-20 0 0,20 0 16,-21 0-16,0 0 0,0 0 0,1 0 15,-1 0-15,0 21 0,-21 0 0,0 0 16,0 0-16,0 1 0,0-1 16,0 21-16,0-21 0,0 0 0,0 1 15,0 20-15,0-21 0,0 0 16,0 0-16,0 1 0,0-1 0,0 0 16,0 0-16,0 0 0,0 0 15,-21-21 1,0 0-16,21-21 31,0 0-31,0 0 16,0 0-16,0 0 0,21-1 0,0 1 15,-21-21-15,21 0 0,0-1 0,0 1 16,22 0-16,-22-1 0,21 1 0,-21-22 16,22 22-16,-1 21 0,0-21 15,-20 20-15,20 1 0,0 0 16,1 21-16,-22 0 0,21 0 0,-21 0 15,0 21-15,1 0 0,-1 22 0,-21-22 16,0 21-16,0 1 0,0-1 0,0 0 16,0 1-16,-21-1 0,-1 0 0,22 1 15,-21-22-15,0 21 0,0-21 0,0 0 16,21 22-16,-21-22 0,-1 0 16,22 0-1,0-42 16,0 0-31,0 0 16,0 0-16,0-1 16,0-20-16</inkml:trace>
  <inkml:trace contextRef="#ctx0" brushRef="#br0" timeOffset="21831.46">20405 7726 0,'0'0'0,"-22"0"0,1 0 0,0-21 16,0 21-16,0 0 0,0 0 0,-1 0 16,1 0 46</inkml:trace>
  <inkml:trace contextRef="#ctx0" brushRef="#br0" timeOffset="22043.34">19092 7959 0,'-21'0'0,"42"0"0,-63 0 15,63 0 1,0 0-1,22 0-15,-22-21 0,21 21 0,-21 0 16,22 0-16,-1-22 0,0 22 0,-21 0 16,22 0-16,-22 0 0,0 0 0,0-21 15,-42 0 1</inkml:trace>
  <inkml:trace contextRef="#ctx0" brushRef="#br0" timeOffset="22318.18">18965 7832 0,'0'0'0,"-42"0"16,42 21-1,0 0 1,21-21 0,0 0-16,0 0 0,1 0 15,20 0-15,-21 0 0,0 0 16,-21-21-16,0 0 15,-21 21 1,0-21-16,0-1 0,0 22 16,-1 0-1,22 22 1,22-22-16,-1 0 16,0 0-16,0 0 0</inkml:trace>
  <inkml:trace contextRef="#ctx0" brushRef="#br0" timeOffset="22766.94">21230 7260 0,'0'0'0,"-21"0"0,21-21 16,21 21 0,0 0-1,0 0-15,1 21 0,20-21 0,0 21 16,-21 1-16,22-1 0,-1 21 0,0-21 16,1 22-16,-22-1 0,21 0 0,-21 1 15,22-1-15,-22 0 0,0 22 16,-21-1-16,0-20 0,0 20 0,0 1 15,-21 20-15,0-41 0,0 20 16,-22 1-16,22-1 0,0-21 0,-21 22 16,20-22-16,1 1 0,-21-1 0,21 0 15,0 1-15,-22-1 0,22 0 0,0-21 16,0 22-16,0-22 0,-1 0 16,1 0-16,-21 0 0,21 1 0,0-1 15,-1 0-15,1-21 0,0 21 0,0-21 16,21 21-16,-21-21 0,0 0 15,21-21 1,0 0 0,0 0-16</inkml:trace>
  <inkml:trace contextRef="#ctx0" brushRef="#br0" timeOffset="24070.7">12552 9462 0,'21'0'31,"-21"-22"-15,21 22-16,0 0 0,-21-21 15,21 21-15,1-21 16,-1 0-16,-21 0 16,21 21-16,-21-21 15,-21 21 1,0 0-16,-1 0 16,1 0-16,0 0 0,0 21 15,0-21-15,0 21 0,-1-21 0,1 21 16,0-21-16,-21 21 0,21 0 0,-1-21 15,1 22-15,0-22 0,21 21 0,-21-21 16,21 21-16,-21-21 16,42 0-1,0 0-15,21 0 16,-20 0-16,-1 0 0,21 0 0,-21 0 16,22 0-16,-22 21 0,21-21 0,-21 0 15,0 0-15,1 21 0,-1 0 0,0-21 16,-21 22-16,0-1 0,0 0 15,0 0-15,0 0 0,-21 0 0,0 1 16,-1-1-16,1 0 0,0 0 0,-21 0 16,21-21-16,-1 21 0,1 1 0,0-1 15,0-21-15,0 0 0,0 21 0,-1-21 16,22-21 15,22 0 0,-22 42-15,0 0 0,0 0-16,0 0 0,0 0 15,0 1-15,0-1 0,0 0 0,0 0 16,-22 0-16,22 0 0,-21 22 0,21-22 16,-21 0-16,21 0 0,0 0 15,0 1-15,21-22 16,0 0-1,1 0-15,-1 0 0,0 0 16,0 0-16,0 0 0,0 0 16,1 0-16,-1 0 0,0-22 15,0 1-15,0 21 16,-21-21-16,21 21 0,-21-21 16,22 21-16,-22-21 15</inkml:trace>
  <inkml:trace contextRef="#ctx0" brushRef="#br0" timeOffset="25123.1">14224 10245 0,'0'-21'47,"21"-1"-47,0 1 0,0 21 16,1-21-16,20 0 0,-21 0 0,0 0 16,0-1-16,1 1 0,-1 0 15,-21 0-15,0 0 0,0 0 16,0-1-16,-21 1 0,-1 21 15,-20 0-15,21 0 0,-21 0 0,-1 0 16,1 21-16,0 1 0,-22-1 0,22 0 16,21 0-16,-22 0 0,22 0 0,0 22 15,0-22-15,21 0 0,0 21 0,0-20 16,0-1-16,0 21 0,21-21 16,0 22-16,0-22 0,0 21 0,1-21 15,20 22-15,-21-1 0,0-21 0,0 21 16,1-20-16,-1 20 0,-21 0 0,0-21 15,0 1-15,0 20 0,0-21 0,-21 0 16,-1 0-16,1 1 0,0-1 16,-21 0-16,21-21 0,-22 0 0,22 21 15,0-21-15,-21 0 0,20 0 16,1 0-16,0 0 0,0-21 0,0 0 16,21 0-16,0-1 0,-21 1 0,21-21 15,0 21-15,0-22 0,0 1 0,0 0 16,0-1-16,0 1 0,0 21 15,0 0-15,0 0 0,0-1 0,0 44 32,0-1-32,0 21 0,0-21 15,0 0-15,21 22 0,0-1 0,-21-21 16,21 22-16,0-22 0,-21 21 16,21-21-16,1 22 0,-1-22 0,0 0 15,0 0-15,0 0 0,0 0 0,1-21 16,20 0-16,-21 0 0,21 0 0,-20 0 15,20 0-15,0 0 0,1-21 16,-1 21-16,-21-21 0,21-21 0,1 21 16,-1-1-16,0-20 0,1 0 0,-22-1 15,21 1-15,-21-21 0,22 20 0,-22-20 16,-21-1-16,21 22 0,-21-22 0,21 22 16,-21 0-16,21-1 0,-21 1 15,0 21-15,0 0 0,0 42 31,0 0-31,0 21 16,0-20-16,0 20 0,0 0 0,0 22 16,0-22-16,-21 0 0,0 1 0,0 20 15,21-20-15,-21-1 0,21 0 0,0-21 16,0 22-16,0-22 0,-21 0 16,21 0-16,0 0 0,0 1 0,21-22 15,0 0 1,0 0-16,-21-22 0,21 1 15,-21 0-15,21 0 0,-21 0 16,0 0-16,0-1 0</inkml:trace>
  <inkml:trace contextRef="#ctx0" brushRef="#br0" timeOffset="25285.01">14626 10520 0,'0'0'16,"0"-21"-1,21 21 1,0-21-1,22 21-15,-22 0 0,0 0 16,0 0-16,22-22 0,-22 22 0,0 0 16,0 0-16,0 0 0,0 0 15,1 0-15,-1 0 0,0 0 0</inkml:trace>
  <inkml:trace contextRef="#ctx0" brushRef="#br0" timeOffset="26079.06">15240 10689 0,'0'0'0,"42"0"16,-21 0-16,1 0 15,-1 0-15,0 0 0,0-21 16,0 21-16,0-21 0,-21 0 0,22 0 16,-22-1-16,21 1 0,-21 0 15,0 0-15,0 0 0,0-22 16,0 22-16,0 0 0,-21 0 0,-1 21 15,1-21-15,0 21 0,0 0 16,0 0-16,0 21 0,-1 0 0,-20 0 16,21 0-16,0 22 0,0-22 0,-1 21 15,1 1-15,0-22 0,0 21 0,21 0 16,0-20-16,0 20 0,0-21 16,0 0-16,0 0 0,0 1 0,21-1 15,0-21-15,0 0 0,1 0 16,-1 0-16,0 0 0,0 0 0,0 0 15,0-21-15,1-1 0,-1 1 16,0 21-16,0-42 0,0 21 0,0 0 16,-21-1-16,22-20 0,-22 21 0,21-21 15,-21-1-15,21 22 0,-21-21 16,0 21-16,0-1 0,0 1 0,21 0 16,-21 42-1,0 0-15,0 1 16,0-1-16,0 0 0,0 21 0,0-21 15,-21 64 1,21-64-16,0 22 0,0-22 0,0 0 16,0 0-16,0 0 0,0 0 15,21-21-15,0 0 0,0 0 16,1 0-16,-1 0 0,0 0 0,0 0 16,0 0-16,0-21 0,22 0 0,-22 0 15,0 0-15,21 0 0,-20-1 0,-1-20 16,0 0-16,0-1 0,0 1 0,22-21 15,-22 20-15,0-20 0,0 20 16,0-20-16,-21 21 0,21-1 0,-21 1 16,22 0-16,-22 20 0,0-20 0,0 21 15,-22 42 1,22 0 0,-21 22-16,0-1 0,0-21 0,21 43 15,-21-22-15,0 0 0,21 22 16,-22-22-16,1 22 0,21-22 15,0 0-15,-21 22 0,21-43 0,0 21 16,0 1-16,0-22 0,0 0 0,0 0 16,0 0-16,0 0 0,21-21 15,0 0-15,1 0 16,-1 0-16,-21-21 0,21 0 16,0-21-16,-21 21 15,21-1-15,-21 1 0</inkml:trace>
  <inkml:trace contextRef="#ctx0" brushRef="#br0" timeOffset="26246.96">15833 10393 0,'0'0'0,"-22"0"0,22 21 16,22-21 0,-1 0-16,0 0 15,0 0-15,21 0 0,-20 0 16,-1 0-16,0 0 0,21 0 0,-21 0 15,1-21-15,-1 21 0,0 0 16</inkml:trace>
  <inkml:trace contextRef="#ctx0" brushRef="#br0" timeOffset="27219.72">16425 10689 0,'0'0'0,"21"0"32,1-21-32,-1 0 0,0 0 0,0 21 15,0-21-15,0-1 0,1 1 0,-1 0 16,-21-21-16,0 21 0,21-1 0,-21 1 16,0 0-16,0 0 0,-21 21 15,0 0-15,-1 0 16,1 0-16,0 21 0,0 0 15,0 0-15,0 1 0,-1-1 0,1 0 16,0 21-16,0-21 0,0 1 0,21 20 16,-21-21-16,21 0 0,0 22 0,0-22 15,0 0-15,0 0 0,21-21 0,0 21 16,0 0-16,21-21 0,-20 0 0,20 0 16,-21 0-16,21 0 0,1 0 0,-1 0 15,0 0-15,1-21 16,-22 0-16,21 0 0,1 0 0,-22 0 0,0-1 15,0 1-15,0 0 0,0-21 16,-21 21-16,22-22 0,-22 22 0,0-21 16,0 21-16,0-1 0,0 1 0,0 42 31,0 22-15,0-22-16,0 0 0,0 0 15,0 22-15,0-22 0,0 0 0,-22 21 16,22-21-16,0 1 0,-21-1 0,21 0 15,0 0-15,0 0 0,0 0 16,0-42 15,0 0-15,0 0-16,0 0 0,21-22 16,-21 22-16,22-21 0,-1 21 15,0-22-15,0 22 0,0-21 0,0 21 16,1-22-16,-1 22 0,0 0 0,21 0 15,-21 21-15,1 0 0,-1 0 0,0 0 16,0 0-16,0 0 0,0 21 16,1 0-16,-22 0 0,0 1 0,0 20 15,0-21-15,0 0 0,0 22 0,0-22 16,0 0-16,0 21 0,0-21 16,0 1-16,0-1 0,0 0 15,0 0-15,0 0 16,0-42 15,0 0-31,0 0 0,0 0 16,21-1-16,0 1 0,0-21 0,21 21 15,-20-22-15,-1 1 0,21 0 16,0-1-16,-20 22 0,20-21 0,0 21 16,1 0-16,-22 21 0,21 0 0,-21 0 15,0 0-15,1 0 0,-1 21 0,0 0 16,-21 0-16,0 0 0,0 0 0,0 22 15,0-22-15,0 0 0,0 21 16,0-20-16,-21-1 0,0 0 0,21 0 16,-22 0-16,22 0 0,0 1 0,-21-22 15,21 21-15,-21-21 0,42-21 47,0-1-31</inkml:trace>
  <inkml:trace contextRef="#ctx0" brushRef="#br0" timeOffset="28388.74">17970 10626 0,'0'21'16,"22"-21"-16,-1 0 16,0 0-16,0 0 15,0 0-15,0 0 0,1 0 0,-1 0 16,0 0-16,0 0 0,0 0 0,22-21 15,-22 21-15,0-21 0,-21-1 16,21 1-16,0 0 0,-21 0 0,21 0 16,-21 0-16,0-1 0,0 1 0,0 0 15,0 0-15,0 0 0,-21 21 0,0 0 16,0 0-16,0 0 0,0 0 0,-1 0 16,1 0-16,0 21 0,0 0 0,0 0 15,0 0-15,-1 1 0,22-1 16,0 21-16,-21-21 0,21 0 15,0 1-15,0-1 0,0 21 0,0-21 16,0 0-16,21 1 0,1-1 16,-1-21-16,0 21 0,0-21 0,0 21 15,22-21-15,-22 0 0,21 0 0,0 0 16,1 0-16,-22 0 0,21 0 0,-21 0 16,22-21-16,-22 0 0,0 0 0,0 21 15,0-22-15,1 1 0,-1-21 0,0 21 16,-21 0-16,21-1 0,-21 1 15,0 0-15,0 0 0,0 0 0,0 42 47,0 0-47,-21 0 0,21 0 0,0 1 16,0-1-16,-21 0 0,0 0 0,21 0 16,-22 0-16,22 1 0,0-1 0,0 0 15,0 0-15,-21-21 0,21 21 0,0 0 16,-21-21-16,21-21 47,0 0-47,0 0 15,0 0-15,21 0 0,0-1 0,1-20 16,20 21-16,-21-21 0,0 20 16,22-20-16,-22 0 0,21 21 0,-21-22 15,22 22-15,-22 0 0,21 0 0,-21 21 16,0 0-16,1 0 0,-1 0 15,0 0-15,-21 21 0,0 0 16,0 0-16,0 0 0,0 1 0,0 20 16,0-21-16,0 0 0,0 22 0,0-22 15,0 0-15,0 0 0,0 0 0,0 0 16,0 1-16,0-1 0,0 0 0,21-21 16,0 21-16,0-21 0,1 0 0,-1 0 15,0 0-15,21 0 0,1 0 16,-22 0-16,0 0 15,0 0-15,0-21 0,0 0 16,1 21-16,-22-21 0,21-22 0,0 22 16,0-21-16,0 21 0,-21-22 15,21-20-15,1 20 0,-1 1 0,0-21 0,0 20 16,0-20-16,0 20 0,1 1 0,-1-21 16,-21 20-16,21 1 0,-21 21 15,21-22-15,-21 22 0,0 0 0,-21 21 31,0 21-31,0 0 0,-1 1 16,1 20-16,0-21 0,21 21 0,-21 1 16,0-1-16,0 0 0,21 1 15,-22-1-15,1 0 0,21 1 0,-21 20 16,0-20-16,21-1 0,-21 0 16,21 1-16,0-22 0,-21 21 0,21-21 15,0 0-15,0 22 0,0-22 0,0 0 16,0 0-16,21-21 0,0 0 15,0 21-15,0-21 0,0 0 0,1 0 16,-1 0-16,0 0 0,21 0 0,-21 0 16,1-21-16,20 0 0,-21 21 15,0-21-15,0 21 0,1-21 0,-1 21 16,0 0-16,-21-21 0,21 21 16,-21-22-1,-21 22 32</inkml:trace>
  <inkml:trace contextRef="#ctx0" brushRef="#br0" timeOffset="28681.08">19240 10329 0,'0'0'0,"-21"0"0,21-21 16,21 21-16,1 0 16,20 0-16,-21 0 0,21 0 0,1 0 15,-1 0-15,0 0 0,1 0 0,-1 0 16,-21 0-16,22-21 15,-1 21-15,-21 0 0,21 0 0,-20 0 16,-1 0-16,-21-21 31</inkml:trace>
  <inkml:trace contextRef="#ctx0" brushRef="#br0" timeOffset="28934.94">20405 10414 0,'0'-21'16,"21"21"31,-21 21-16,0 0-31,0 0 16</inkml:trace>
  <inkml:trace contextRef="#ctx0" brushRef="#br0" timeOffset="29155.35">20468 10837 0,'0'0'16,"0"22"-16,0-1 0,0 0 16,21-21-16,-21 21 0,0 0 15,0 0-15,0 1 16,0-1-16,-21 0 0,0-21 15,21 21-15,-21 0 0,0-21 0,-1 21 16,1 1-16,0-22 0,0 21 16,-21 0-16,20-21 0,1 21 0,-21-21 15,21 0-15,-22 21 0</inkml:trace>
  <inkml:trace contextRef="#ctx0" brushRef="#br0" timeOffset="30495.34">12594 11494 0,'-21'0'16,"21"-22"31,0 1-32,0 0-15,21 0 16,0 0-16,-21 0 16,21 21-16,1-22 0,-1 22 0,0 0 15,0-21-15,0 21 16,0 0-16,1 0 0,-1 0 16,-21 21-1,0 1-15,0-1 0,0 0 0,-21 0 16,-1 0-16,1 22 0,-21-22 15,21 21-15,0-21 0,-1 22 0,-20-1 16,21-21-16,0 21 0,21-20 16,0-1-16,-21 0 0,21 0 0,0 0 15,0 0-15,0 1 0,0-1 16,21-21 0,0 0-16,0 0 0,0 0 15,0-21-15,1 21 0,-22-22 0,21 1 16,0 21-16,-21-21 0,0 0 0,0 0 15,21 21-15,-21 21 32,0 0-17,0 0-15,0 22 0,0-1 0,-21-21 0,21 21 16,0 1-16,0-1 0,0 0 16,0-20-16,-21 20 0,21-21 0,-21 21 15,21-20-15,-22 20 0,1-21 16,0 0-16,21 0 0,-21-21 0,0 22 15,0-1-15,-1-21 0,-20 0 0,0 0 16,21 0-16,-1 0 16,1 0-16,0 0 15,0 0-15,21-21 16,-21 21-16,21-22 31,-21 22 0,-1 0-15</inkml:trace>
  <inkml:trace contextRef="#ctx0" brushRef="#br0" timeOffset="32011.07">9610 13145 0,'0'0'0,"-22"21"0,1-21 0,21 21 15,0 0-15,-21-21 16,21 21 0,0 0-1,21-21 1,0 0-16,22 0 0,-22 0 15,0-21-15,0 21 0,0-21 16,1 21-16,-1-21 0,0 21 0,0-21 16,0 0-16,-21-1 15,21 1-15,-21 0 0,0 0 16,0 0-16,0 0 0,-21-1 16,0 22-16,0 0 15,0 0-15,-22 0 0,22 0 16,0 22-16,0-1 0,0 0 0,-22 0 15,22 0-15,0 0 0,0 22 16,0-22-16,0 21 0,-1 1 0,1-22 16,21 21-16,0-21 0,0 22 0,0-22 15,0 21-15,0-21 0,0 0 0,0 22 16,0-22-16,0 0 0,21 0 16,1 0-16,-1-21 0,0 22 0,0-22 15,0 0-15,0 0 0,1 0 0,20 0 16,-21 0-16,0 0 0,22 0 15,-22 0-15,0-22 0,0 22 16,21-21-16,-20 0 0,-1 0 0,0 0 16,21-22-16</inkml:trace>
  <inkml:trace contextRef="#ctx0" brushRef="#br0" timeOffset="32311.53">10435 12721 0,'0'0'0,"21"-84"16,-21 62 0,0 44-1,0-1 1,0 0-16,-21 21 0,21 1 0,0-1 16,0 21-16,-21-20 0,0 20 15,21-20-15,-21 20 0,-1-21 0,22 22 16,0-22-16,-21 1 0,0-1 0,21 0 15,0-21-15,0 22 0,-21-22 0,21 21 16,0-21-16,0 1 0,0-1 16,0 0-16,0-42 31,21 0-31,-21-1 0,21 1 16,0 0-16,-21 0 0</inkml:trace>
  <inkml:trace contextRef="#ctx0" brushRef="#br0" timeOffset="32771.26">10774 13250 0,'0'0'0,"63"0"15,-42-21-15,1 0 16,-1 21-16,0-21 16,0 0-16,0 21 0,0-21 0,-21-1 15,0 1-15,0 0 16,-21 21-1,0 0-15,0 0 0,0 0 0,-22 0 16,22 21-16,0 0 0,-21-21 16,21 22-16,-1-1 0,1 0 0,0 0 15,0 0-15,0 0 0,21 1 0,0-1 16,0 0-16,0 0 0,0 0 16,0 0-16,21-21 15,0 22-15,0-1 0,0-21 0,1 21 16,20-21-16,-21 21 0,0 0 0,0 0 15,1 1-15,-22-1 16,0 0-16,0 0 16,-22-21-16,1 21 15,0-21-15,0 0 0,0 0 0,0 0 16,-22 0-16,22 0 0,0 0 0,-21 0 16,20 0-16,1-21 0,0 21 0,0-21 15,0 21-15,21-21 0,0 0 16,21-1 15,0 22-31,0 0 16,0-21-16,1 21 0,-1 0 0</inkml:trace>
  <inkml:trace contextRef="#ctx0" brushRef="#br0" timeOffset="33162.94">11261 13441 0,'21'21'16,"0"-21"-1,-21-21-15,21 21 0,0 0 16,-21-21-16,21 21 0,1-21 16,-1-1-16,0 1 0,0 0 15,0 21-15,-21-21 0,0 0 0,21 0 16,-21-1-16,22 1 0,-22 0 15,0 0-15,0 0 0,-22 21 32,1 0-32,0 0 0,0 21 15,0-21-15,-22 21 0,22 0 0,0 0 16,-21 22-16,21-22 0,-1 21 0,1-21 16,0 22-16,0-22 0,0 21 15,21-21-15,0 1 0,0 20 0,0-21 16,0 0-16,0 0 0,21 1 0,0-1 15,0-21-15,22 21 0,-22-21 16,0 0-16,21 0 0,-21 0 0,22 0 16,-22 0-16,21 0 0,1 0 15,-22-21-15,21 21 0,0-21 0,1-1 16</inkml:trace>
  <inkml:trace contextRef="#ctx0" brushRef="#br0" timeOffset="33478.76">12848 13314 0,'0'0'0,"0"-21"15,-21 21-15,0 0 16,21 21-16,-21 0 15,-1 0-15,22 0 0,-21 1 0,21-1 16,0 21-16,-21-21 0,21 22 0,-21-22 16,21 0-16,-21 21 0,21-21 0,0 1 15,0-1-15,0 0 0,-21 0 16,21 0-16,0 0 0,0-42 47,21 0-47,0 0 15,0 0-15</inkml:trace>
  <inkml:trace contextRef="#ctx0" brushRef="#br0" timeOffset="33770.6">12890 13145 0,'-21'0'0,"42"0"0,-63 0 15,21 0-15,0 0 0,0 0 16,21 21-1,21-21 1,0 0 0,0 0-16,0 0 0,0 0 15,1 0-15,-22-21 0,21-1 16,-21 1-16,0 0 16,-21 21-16,-1 0 15,1 0-15,0 0 0,0 0 16,21 21-1,0 0-15,0 1 16,0-1-16,0 0 16,21-21-16</inkml:trace>
  <inkml:trace contextRef="#ctx0" brushRef="#br0" timeOffset="34479.61">13208 13399 0,'21'21'0,"-42"-42"0,63 42 0,-21-21 16,1 0-16,-1 0 16,0 0-16,0 0 0,0-21 0,0 21 15,22-22-15,-22 1 0,21 21 0,-21-21 16,22 0-16,-22 0 0,21 0 0,-21-1 16,22-20-16,-22 21 0,0-21 15,0-1-15,0 22 0,1-21 16,-22-1-16,21 1 0,-21 21 0,0-21 15,0-1-15,0 22 0,0 0 16,0 0-16,-21 0 0,-1 21 0,1 0 16,0 0-16,0 0 0,0 0 15,0 0-15,-1 21 0,1 0 0,0 21 16,21-21-16,-21 1 0,0 20 0,21 0 16,-21 1-16,21-1 0,0 0 0,-22 1 15,1 20-15,21-21 0,-21 1 16,21 20-16,-21-20 0,0 20 0,21-21 15,-21 22-15,-1-1 0,1-20 0,21 20 16,-21-20-16,21-1 0,-21 0 16,0 1-16,21-1 0,0 0 0,-21 1 15,21-1-15,-22-21 0,22 21 16,0-20-16,-21 20 0,21-21 0,-21 0 16,21 0-16,0 1 0,0-1 0,0 0 15,21-21-15,0 0 0,1 0 16,-1 0-16,0 0 0,21 0 0,-21 0 15,22-21-15,-1 0 0,-21 21 0,22-22 16,-1 1-16,-21 0 0,21 0 16,-20 0-16,-1 0 0,0-1 15,0 1-15,-21-21 0,0 21 0,0 0 16,0-22-16,0 1 0,-21 21 0,-21-22 16,20 22-16,-20-21 0,21 21 0,-21 0 15,-1-1-15,22 1 0,-21 0 0,21 21 16,-22 0-16,22 0 0,0 0 15,42 0 17,0 0-32,0 0 0,1 0 0,-1-21 15,21 21-15,-21 0 0,0 0 0,22 0 16,-22-21-16,21 21 0,-21 0 16,1 0-16,20 0 0,-21-21 0,0 21 15,0 0-15,1 0 16,-22-22-16</inkml:trace>
  <inkml:trace contextRef="#ctx0" brushRef="#br0" timeOffset="35235.97">15367 12594 0,'0'0'0,"21"-21"0,0 21 0,0-21 16,1 0-1,-1 21-15,-21-21 0,21 21 0,-21-22 16,21 1-16,-21 0 0,0 0 16,0 0-16,0 0 15,0-1-15,-21 22 0,0 0 16,-22 0-16,22 0 0,0 0 0,-21 0 16,-1 0-16,22 22 0,-21-1 0,0 0 15,-1 0-15,1 21 0,0-20 0,-1 20 16,1 0-16,0 1 0,-1 20 15,22 1-15,-21-1 0,21-21 0,-1 22 16,1-1-16,0 1 0,21-1 16,0-20-16,0 20 0,0-20 0,0-1 15,0 0-15,0 1 0,0-1 16,21 0-16,0-21 0,1 22 0,-1-22 16,21 0-16,-21 0 0,22 0 0,-1-21 15,-21 0-15,21 0 0,1 0 0,-1 0 16,0 0-16,1-21 0,-1 0 0,0 0 15,1 0-15,-1-22 0</inkml:trace>
  <inkml:trace contextRef="#ctx0" brushRef="#br0" timeOffset="36203.03">16129 12764 0,'0'0'0,"0"-22"0,0-62 16,0 41-16,-21 22 15,21 0-15,-21 21 0,-1 0 16,1 0-16,0 0 0,0 0 0,0 0 16,0 0-16,-1 21 0,1 22 15,0-22-15,0 21 0,0 0 0,0 1 16,-1-1-16,1 22 0,21-22 0,-21 21 16,0-20-16,21-1 0,-21 0 15,21 1-15,0-1 0,0 0 0,0-20 16,0-1-16,0 21 0,21-21 15,0-21-15,0 21 0,0-21 0,22 0 16,-22 0-16,21 0 0,1 0 0,-1 0 16,0-21-16,1 0 0,-1 21 0,0-21 15,-21-21-15,22 20 0,-22 1 0,21 0 16,-21-21-16,-21 21 0,22-1 16,-22 1-16,0 0 0,0 0 0,0 42 31,0 0-16,-22 0-15,22 1 0,0-1 0,0 0 16,0 0-16,0 0 0,0 0 16,0 1-16,0-1 15,0 0-15,22-21 16,-1 0-16,0 0 16,0 0-16,0 0 0,0-21 15,-21 0-15,22-1 0,-22 1 16,0 0-16,0 0 0,0 0 15,0 0-15,0-1 0,-22 1 0,1 0 16,0 0-16,21 0 0,-21 0 0,0 21 16,0-22-16,42 22 47,21-21-47,-21 21 0,0 0 15,1-21-15,-1 0 0,21 21 0,-21 0 16,22 0-16,-22 0 0,0 0 0,21 0 15,-21 0-15,1 0 0,-1 0 0,0 21 16,0 0-16,-21 0 0,0 1 16,21-1-16,-21 0 0,0 0 0,21 21 15,-21-20-15,0-1 0,0 0 0,0 0 16,0 0-16,0 0 0,0 1 0,0-1 16,0 0-16,0 0 0,0 0 15,0-42 32,0 0-47,0 0 0,0 0 16,22-1-16,-1 1 0,-21-21 0,21 21 15,0 0-15,0-22 0,22 22 0,-22 0 16,0 0-16,21 0 0,-21 21 16,1-22-16,20 22 0,-21 0 0,0 0 15,22 0-15,-22 0 0,0 22 0,-21-1 16,21 0-16,-21 0 0,21 0 0,-21 0 15,0 1-15,0-1 0,0 0 16,0 0-16,0 0 0,-21 0 0,21 1 16,-21-1-16,0 0 15,0-21-15,21 21 0,21-21 32,0 0-17,21-21-15,-21 0 0</inkml:trace>
  <inkml:trace contextRef="#ctx0" brushRef="#br0" timeOffset="38152.39">18034 13123 0,'0'0'0,"21"0"0,-21-21 16,0 0-16,0 0 0,0 0 15,0 0-15,0-1 0,-21 1 0,21 0 16,-21 0-16,0 21 0,-1 0 0,1 0 15,0 0-15,0 0 0,0 0 16,-22 21-16,22 0 0,0 0 0,0 1 16,0-1-16,0 21 0,-1-21 0,1 22 15,21-22-15,0 21 0,-21-21 0,21 0 16,0 1-16,0-1 0,0 0 0,0 0 16,0 0-16,21-21 0,0 21 15,1-21-15,-1 0 16,21 0-16,-21 0 0,0 0 0,1 0 15,20-21-15,-21 21 0,0-21 0,0 0 16,22 0-16,-22 0 0,0-22 0,0 22 16,0-21-16,22-1 0,-22 1 0,0-21 15,0 20-15,0-20 0,1-1 0,-1 1 16,0 20-16,0-20 0,-21 21 16,21-22-16,-21 43 0,0-21 0,0 20 15,0 1-15,0 0 0,-21 42 16,0 0-1,0 22-15,0-22 0,-1 21 16,1 1-16,0 20 0,0-21 0,0 22 16,0-22-16,21 22 0,0-22 15,-22 22-15,22-22 0,0 0 0,0 1 16,0-22-16,0 21 0,0-21 0,22 22 16,-22-22-16,21 0 0,0-21 0,0 21 15,0-21-15,22 0 0,-22 0 0,21 0 16,-21 0-16,22 0 0,-1-21 0,-21 21 15,21-21-15,-20 0 0,20-1 16,-21 1-16,21-21 0,-20 21 0,-1 0 16,0-22-16,0 22 0,-21-21 0,0 21 15,21-1-15,-21 1 0,0 0 16,0 0-16,0 42 16,-21 0-1,21 0-15,0 1 0,-21-1 0,0 21 16,21-21-16,0 0 0,-21 1 0,21-1 15,0 0-15,0 21 0,0-21 0,0 1 16,0-1-16,21-21 0,0 21 16,0-21-16,0 0 0,0 0 0,1 0 15,20 0-15,-21 0 0,21 0 16,-20 0-16,-1 0 0,21 0 0,-21-21 16,0 0-16,1-1 0,-1 1 0,0-21 15,0 21-15,0-22 0,22 1 16,-22-21-16,0 20 0,0-20 0,0-1 15,0 22-15,-21-22 0,22 1 0,-1 21 16,-21-1-16,0 1 0,0 21 16,0 0-16,0-1 0,0 1 0,0 42 31,-21 1-31,-1-1 0,1 0 0,21 21 16,-21 1-16,0-1 0,21 0 0,-21 1 15,21 20-15,0-21 0,0 1 16,0-1-16,-21 22 0,21-22 0,0 0 15,0 1-15,0-22 0,0 21 16,0-21-16,0 22 0,0-22 0,0 0 16,0 0-16,21-21 0,0 21 0,0-21 15,0 0-15,0 0 0,1 0 16,-1 0-16,0 0 0,21 0 0,-21 0 16,1-21-16,-1 0 0,21 0 15,-21 0-15,0-1 0,1 1 16,-1-21-16,21 21 0,-42 0 0,21-1 0,0 1 15,-21 0-15,22 0 0,-22 0 16,-22 42 15,1 0-31,21 0 0,-21 0 0,21 1 0,-21-1 16,0 0-16,21 0 0,0 21 16,0-20-16,0-1 0,0 0 0,0 0 15,0 0-15,0 0 16,21-21-16,0 0 15,0 0-15,0 0 0,1 0 16,-1 0-16,0 0 0,21 0 0,-21-21 16,1 21-16,-1-21 0,0 0 0,0 0 15,0 0-15,-21-22 0,21 22 0,1 0 16,-1-21-16,0 20 0,-21 1 0,0 0 16,21 0-16,-21 42 31,0 0-16,-21 0-15,0 1 0,21-1 0,0 0 16,0 0-16,-21 0 0,21 0 0,0 1 16,0-1-16,0 0 0,0 0 15,0 0-15,21-21 16,0 0-16,0 0 0,0 0 16,0 0-16,1 0 0,-1 0 15,-21-21-15,0 0 0,0 0 16,0 0-16,0-1 0,0 1 0,0 0 15,0-21-15,0 21 0,-21-1 0,21 1 16,-22 0-16,1 0 0,0 0 0,21 0 16,-21 21-1,21-22-15,-21 22 16,42 0 0,0-21-16,21 21 15,-20 0-15,-1 0 0,0-21 0,21 21 16,-21 0-16,1 0 0,-1 0 15,0 0-15,0 0 0,0 0 0,0 0 16,-21 21-16,22 0 0,-22 1 16,0-1-16,21 0 0,-21 0 0,0 0 15,0 0-15,0 1 0,0-1 16,0 0-16,0 0 0,0 0 0,0 0 0,0 1 16,0-1-1,0 0-15,0 0 0,-21 0 16,21 0-16,-22-21 0,1 0 15,0 22-15,0-22 16,21-22 15,0 1-31,21 0 0,0 0 16,0 0-16,1 0 16,-22-1-16,21-20 0,0 21 0,21-21 15,-21-1-15,1 1 0,20 0 0,0-1 16,1 1-16,-22 0 0,21 20 0,-21 1 15,43 0-15,-43 21 0,0 0 16,0 0-16,-21 21 0,0 0 16,0 1-16,0 20 0,0 0 0,0-21 15,0 22-15,0-1 0,-21-21 0,21 22 16,-21-1-16,0-21 0,21 0 0,0 0 16,-21 22-16,-1-22 0,22 0 15,-21 0-15,21 0 16,0-42 15,0 0-31,0 0 16,0 0-16,0 0 0,0-1 15,-21 1-15</inkml:trace>
  <inkml:trace contextRef="#ctx0" brushRef="#br0" timeOffset="38352.28">20299 12658 0,'0'0'0,"-43"-21"0,22 21 0,-21-22 16,21 22-16,0 0 0,-1 0 0,1-21 16,0 21-16,42 0 62,0 0-62,1 0 16</inkml:trace>
  <inkml:trace contextRef="#ctx0" brushRef="#br0" timeOffset="38599.46">18986 12891 0,'0'0'0,"-42"21"0,63-21 31,0 0-31,1 0 16,-1 0-16,21-21 0,0 21 0,1 0 15,-1 0-15,0-22 0,-20 22 0,20 0 16,0 0-16,1 0 0,-22 0 0,0 0 16,0-21-16,-21 0 15,-21 21-15,-21-21 16,20 21-16</inkml:trace>
  <inkml:trace contextRef="#ctx0" brushRef="#br0" timeOffset="38887.29">18838 12700 0,'0'0'0,"-42"0"16,21 0-16,21 21 15,0 0-15,21-21 32,0 0-32,0 0 15,0 0-15,-21-21 32,0 0-17,22 21 32,-1 0-47,0 21 16,0-21-16</inkml:trace>
  <inkml:trace contextRef="#ctx0" brushRef="#br0" timeOffset="39436.99">20955 12234 0,'0'0'0,"0"-21"0,0 0 0,0 0 15,0 0-15,0 0 16,0-1 0,21 22-1,0 0-15,0 0 16,1 0-16,-1 0 0,0 0 16,0 22-16,0-1 0,22 0 15,-22 0-15,0 0 0,21 22 0,-21-22 16,22 21-16,-22 0 0,21-20 15,-21 20-15,22 0 0,-22 1 0,-21 20 0,0-21 16,0 1-16,0 20 0,0 1 16,0-22-16,0 22 0,-21-1 15,0-21-15,-22 22 0,22-22 0,-21 1 16,-1-1-16,22 0 0,-21 1 0,0-1 16,-1-21-16,22 21 0,-21-20 0,-1-1 15,22 21-15,-21-21 0,0 0 0,20 1 16,1-22-16,-21 21 0,21 0 15,0-21-15,-1 21 0,1-21 0,0 0 16,0 21-16,21-42 47,-21 21-31</inkml:trace>
  <inkml:trace contextRef="#ctx0" brushRef="#br0" timeOffset="40743.58">14520 14097 0,'0'-21'15,"21"21"-15,1-21 16,-1 0 0,-21-1-1,-21 22-15,-1-21 16,1 21-16,0 0 0,0 0 0,0 0 15,-22 0-15,22 0 0,0 0 16,-21 0-16,21 21 0,-1-21 0,22 22 16,-21-22-16,21 21 0,0 0 15,21 0 1,1-21-16,-1 21 0,0-21 0,0 21 16,0 1-16,0-22 0,1 21 0,-1-21 15,0 21-15,0 0 0,-21 0 16,0 0-16,0 1 15,0-1-15,0 0 0,-42-21 0,21 21 16,-1 0-16,1-21 0,0 21 0,0-21 16,0 0-16,0 0 0,-1 0 0,22-21 31,0 0-31,22 0 16,-1 21-16,0 0 15,0 0-15,0 0 16,-21 21-16,0 0 0,0 0 15,0 22-15,0-22 0,-21 21 0,0-21 16,0 22-16,0-1 16,-1 0-16,1 1 0,0-22 0,0 21 15,0-21-15,21 22 0,-21-22 0,21 0 16,0 0-16,0 0 0,0 1 0,0-1 16,21-21-16,0 0 15,0 0-15,0 0 0,0 0 0,22 0 16,-22 0-16,0 0 0,0 0 0,22 0 15,-22-21-15,0 21 0,0-22 0,0 22 16</inkml:trace>
  <inkml:trace contextRef="#ctx0" brushRef="#br0" timeOffset="41752.26">15515 14880 0,'0'-21'31,"0"0"-31,0 0 0,21 0 16,0-1-16,1 1 0,-1 0 16,0 0-16,0 0 0,0-22 0,0 22 15,1 0-15,-22 0 0,0 0 0,0 0 16,0-1-16,-22 22 0,1 0 15,0 0-15,0 0 0,0 0 16,-22 22-16,22-1 0,0 0 16,-21 0-16,21 0 0,-1 0 0,1 1 15,0 20-15,21-21 0,0 21 16,0-20-16,0-1 0,0 21 0,0-21 16,21 0-16,0 1 0,1-1 0,-1 21 15,21-21-15,-21 0 0,0 1 0,1 20 16,-1-21-16,0 0 0,-21 0 15,21 22-15,-21-22 0,0 0 0,0 0 16,-21 0-16,0 1 0,0-1 0,-1 0 16,-20-21-16,0 0 0,-1 21 15,22-21-15,-21 0 0,0 0 0,-1 0 16,22-21-16,-21 0 0,21 0 16,-1-1-16,1 1 0,0-21 0,0 21 15,21-22-15,-21 1 0,21 0 16,0-1-16,0 1 0,0 21 0,0 0 15,0-22-15,0 22 0,0 0 16,0 42 0,0 0-16,0 1 15,0-1-15,21 21 0,-21-21 0,21 0 16,0 22-16,-21-1 0,21-21 0,1 22 16,-1-1-16,-21-21 0,21 21 15,0-20-15,21 20 0,-20-21 16,-1 0-16,21-21 0,-21 21 0,22-21 15,-1 0-15,0 0 0,1 0 16,-1 0-16,0 0 0,1 0 0,-1-21 16,0 0-16,1-21 0,-1 21 0,0-22 15,1 22-15,-22-21 0,21-1 0,-21-20 16,0 21-16,1-1 0,-1 1 16,0-22-16,-21 22 0,0 0 0,21 21 15,-21-22-15,0 22 0,0 0 0,-21 42 31,0 21-15,0-20-16,21-1 0,-22 21 16,1 0-16,21-20 0,0 20 0,-21 0 15,0 1-15,21-1 0,0 0 16,-21-21-16,21 22 0,0-1 0,0-21 16,0 0-16,0 1 0,0-1 0,0 0 15,21-21-15,0 0 16,0 0-16,0-21 15,-21 0-15,0-1 0,0 1 16,0 0-16,0-21 0</inkml:trace>
  <inkml:trace contextRef="#ctx0" brushRef="#br0" timeOffset="41920.18">15854 14944 0,'-21'0'16,"42"0"-16,-64 0 15,43-21-15,22 21 16,-1 0-16,0 0 15,0 0-15,0 0 0,22 0 0,-1 0 16,0-22-16,1 22 0,-1 0 0,0 0 16,22 0-16,-22 0 0,0-21 0,1 0 15,-1 21-15,-21 0 0,0 0 16,22-21-16</inkml:trace>
  <inkml:trace contextRef="#ctx0" brushRef="#br0" timeOffset="42771.69">16806 15028 0,'0'0'0,"43"-21"16,-43 0-16,21 21 0,-21-21 0,0 0 16,0 0-16,-21-1 15,-1 22-15,1 0 16,0 0-16,0 0 0,0 22 15,-22-1-15,22 0 0,0 0 0,-21 0 16,21 22-16,-1-22 0,1 21 0,-21-21 16,21 22-16,21-22 15,0 21-15,-21-21 0,21 0 0,0 1 16,0-1-16,21-21 16,0 0-16,0 0 0,21 0 0,-20 0 15,-1 0-15,21-21 0,-21-1 16,0 1-16,22 0 0,-22 0 0,0-21 15,0 20-15,-21 1 0,0-21 0,21 21 16,-21-22-16,0 22 0,0 0 0,0 0 16,0 0-16,0 0 0,0 42 31,-21-21-31,21 21 0,-21 0 16,21 21-16,0-20 15,0 20-15,0-21 0,-21 21 0,21-20 16,0 20-16,0-21 0,0 0 0,0 0 15,0 1-15,21-1 0,0 0 0,0-21 16,1 0-16,-1 0 0,0 0 16,0 0-16,21 0 0,-20 0 0,20 0 15,0-21-15,-21 0 0,22-22 0,-1 22 16,0-21-16,-20 21 0,20-22 0,-21 1 16,21 0-16,-20-22 0,-1 22 15,0-1-15,0-20 0,-21 21 0,21-22 16,-21 1-16,21 20 0,-21 1 0,0 21 15,0-22-15,0 22 16,0 42 0,-21 1-16,21 20 0,-21 0 15,0 1-15,0-1 0,0 0 0,21 1 16,-22-1-16,1 21 0,0-20 16,21-1-16,0 0 0,0 1 0,0-1 15,0-21-15,0 22 0,0-22 0,0 21 16,0-21-16,0 0 0,21-21 15,0 22-15,1-22 0,-1 0 0,0 0 16,21 0-16,-21 0 0,1-22 0,-1 1 16,0 0-16,0 0 0,-21 0 15</inkml:trace>
  <inkml:trace contextRef="#ctx0" brushRef="#br0" timeOffset="42943.59">17272 14901 0,'0'0'15,"-21"0"-15,0 0 0,21 22 32,21-22-32,0 0 15,0 0-15,0 0 0,22 0 0,-1 0 16,0 0-16,1 0 0,-1 0 0,0 0 16,1-22-16,-1 22 0,-21 0 0</inkml:trace>
  <inkml:trace contextRef="#ctx0" brushRef="#br0" timeOffset="44996.77">17865 15155 0,'-22'22'0,"44"-44"0,-44 65 16,22-22-16,0 0 0,0 0 16,43-21-1,-22 0-15,0-21 16,21 0-16,-20 21 0,-1-21 0,0 0 15,0-1-15,0 1 0,0-21 0,1 21 16,-22 0-16,0-1 16,0-20-16,0 21 0,0 0 0,0 0 15,0-1-15,-22 22 16,1 0-16,0 0 0,0 22 16,0-1-16,21 0 0,0 0 15,-21 0-15,21 22 0,0-22 0,-22 21 16,22-21-16,0 0 0,0 22 0,0-22 15,22 21-15,-1-21 0,0 1 0,0-1 16,0 0-16,0-21 0,22 21 16,-22-21-16,21 0 0,-21 0 0,22 0 15,-22 0-15,21 0 0,-21-21 0,22 0 16,-22 0-16,0-1 0,0 1 16,0 0-16,1-21 0,-1-1 15,0 22-15,-21-21 0,0 21 0,21-22 16,-21 22-16,0 0 0,21 21 0,-21-21 15,0 42 1,0 0 0,0 0-16,-21 22 0,21-22 15,-21 0-15,21 0 0,0 22 0,0-22 16,-21 0-16,21 0 0,-21 0 16,21 0-16,-22 1 0,22-1 0,0 0 15,0 0-15,0-42 47,0 0-47,0 0 0,0-1 0,0 1 16,0-21-16,22 21 0,-1-22 0,0 1 15,0 21-15,0-21 0,0 20 0,1 1 16,-1 0-16,0 0 0,0 0 16,0 0-16,0 21 0,1 0 0,-1 0 15,0 0-15,0 21 0,-21 0 16,0 0-16,21 0 0,-21 0 0,0 1 15,0-1-15,0 0 0,0 21 16,0-21-16,0 1 0,0-1 0,0 21 16,0-21-16,0 0 15,0 1-15,0-1 16,0-42 0,0-1-1,0 1-15,0 0 0,21 0 16,1-21-16,-1 20 0,-21 1 15,21-21-15,0 21 0,0-22 0,0 22 16,1 0-16,-1 0 0,0 0 0,0 21 16,0 0-16,0-21 0,1 21 15,-1 0-15,-21 21 16,0 0-16,0 0 0,0 0 16,0 0-16,0 1 0,0-1 0,0 21 15,0-21-15,0 0 0,0 22 0,0-22 16,0 0-16,0 0 0,0 0 0,21 1 15,0-1-15,-21 0 0,21-21 16,0 21-16,1-21 0,20 21 0,-21-21 16,0 0-16,22 0 0,-1 0 0,0 0 15,1 0-15,-1-21 0,-21 0 16,21 0-16,1 0 0,-22-1 0,21 1 16,-21 0-16,1-21 0,-1 21 15,0-22-15,-21 22 0,21-21 0,-21 21 16,0-1-16,0 1 0,-21 0 15,0 21-15,0 0 0,-1 0 16,1 21-16,0-21 0,21 21 16,0 1-16,-21-1 0,21 0 0,0 0 15,0 21-15,0-20 0,0-1 16,0 0-16,0 0 0,0 0 0,21 0 16,-21 1-16,21-1 0,0-21 15,1 21-15,-1-21 0,0 0 0,0 0 16,0 0-16,22 0 0,-22 0 0,0 0 15,21 0-15,-21-21 0,1 0 16,-1-1-16,0 1 0,0 0 0,0 0 16,0-21-16,-21 20 0,22-20 15,-22 21-15,21-21 0,-21 20 0,0 1 16,0 0-16,0 42 31,0 0-31,0 1 16,-21-1-16,-1 21 0,22-21 0,-21 0 15,21 22-15,0-22 0,-21 0 0,0 0 16,21 0-16,-21 1 0,21-1 16,0 0-1,0-42 1,0 0 0,0-1-16,0 1 0,21 0 15,0 0-15,0-21 0,0 20 0,1-20 16,-1 21-16,0-21 0,21 20 0,-21 1 15,1 0-15,-1 0 0,0 0 16,0 21-16,0 0 0,0 0 0,1 0 16,-22 21-1,0 0-15,0 0 0,0 0 0,0 22 16,0-22-16,-22 0 0,22 21 16,0-20-16,0-1 0,0 0 15,0 21-15,0-21 0,0 1 0,0-1 16,22 0-16,-1-21 0,0 0 15,0 0-15,0 0 0,0 0 16,1 0-16,-1 0 0,0 0 0,0-21 16,0 0-16,0 21 0,1-43 0,-1 22 15,0 0-15,0-21 0,21 20 16,-20-20-16,-1 0 0,21-1 16,-21-20-16,0 21 0,22-1 0,-22-20 15,0 20-15,0 1 0,0 0 0,1-1 16,-22 22-16,0-21 0,0 21 0,-22 21 31,1 21-31,0 0 16,21 0-16,-21 0 0,0 22 0,21-22 15,-21 21-15,21-21 0,0 22 16,-22-22-16,22 21 0,-21 1 0,21-1 16,-21-21-16,21 21 0,-21 1 0,21-1 15,0-21-15,0 22 0,0-22 16,0 0-16,0 21 0,0-21 0,0 1 15,0-1-15,21-21 16,0 0-16,0 0 0,22 0 16,-22 0-16,0-21 0,0-1 15,0 1-15,1 0 0,-1 0 16,0 0-16,0-22 0,0 22 0,-21-21 16,0 21-16,21 0 0,-21-1 0,0 1 15,0 0-15,0 0 0,0 42 31,0 0-31,0 0 16,0 1-16,0-1 0,0 0 16,0 0-16,0 0 0,0 0 15,0 1-15,0-1 0,0 0 0,0 0 16,-21 0-16,0 0 0,0 1 16,0-22-16,0 0 31,-1 0-31,22-22 15,-21 1-15,21 0 0,-21 0 16,0 0-16</inkml:trace>
  <inkml:trace contextRef="#ctx0" brushRef="#br0" timeOffset="45202.65">20659 14817 0,'-22'0'16,"44"0"-16,-65 0 0,64 0 15,1 0 1,-1 0-16,21 0 0,-21 0 16,22 0-16,-1 0 0,-21 0 0,21 0 15,1 0-15,-22 0 0,21 0 16,-21 0-16,1 0 0,-1 0 0,0-21 31,-21-1-31,21 22 0</inkml:trace>
  <inkml:trace contextRef="#ctx0" brushRef="#br0" timeOffset="46087.64">21907 14901 0,'0'0'0,"0"-21"15,0 0-15,0 0 16,0 0-16,0 0 15,0-1 1,22 22 47,-1 22-63,-21-1 15,21 0-15,-21 0 0,0 0 16</inkml:trace>
  <inkml:trace contextRef="#ctx0" brushRef="#br0" timeOffset="46283.1">21992 15261 0,'0'0'0,"-21"43"16,21-22-16,-21 0 15,21 0-15,0 0 16,-21 0-16,-1 1 0,22-1 15,-21 0-15,0 0 0,0-21 0,0 21 16,0 0-16,-1 1 0,-20-1 16,0 0-16,-1-21 0,-20 21 0,21 0 15,-22 0-15,1-21 0</inkml:trace>
  <inkml:trace contextRef="#ctx0" brushRef="#br0" timeOffset="47331.05">13652 15812 0,'0'-22'15,"0"1"-15,0 0 16,0 0-16,0 0 15,22 0-15,-1-1 0,0 1 16,0 0-16,0 0 0,0 21 16,-21-21-16,22 21 0,-1 0 15,-42 21 1,-1 0-16,1 0 16,-21 0-16,21 1 0,-22-1 0,1 0 15,21 21-15,-21-21 0,20 1 0,1 20 16,0-21-16,21 0 0,0 22 15,0-22-15,0 0 0,0 0 16,21 0-16,0-21 0,22 0 16,-22 0-16,0 0 0,0 0 15,22 0-15,-22 0 0,0 0 0,0 0 16,0 21-16,0-21 0,-21 22 16,0-1-16,0 0 0,0 0 15,0 21-15,0-20 0,0-1 16,0 0-16,0 0 0,-21 21 0,21-20 15,-21-1-15,21 0 0,-21 0 16,21 0-16,0 0 0,0 1 0,0-1 16,-21-21-16,21 21 0,-21 0 0,21 0 15,-22-21 1,1 0-16,0 0 16,0 0-16,0 0 0,0 0 15,-1 0-15,1 0 0</inkml:trace>
  <inkml:trace contextRef="#ctx0" brushRef="#br0" timeOffset="53718.92">11726 16214 0,'-21'0'16,"21"21"-1,0 0 95,0 0-110</inkml:trace>
  <inkml:trace contextRef="#ctx0" brushRef="#br0" timeOffset="53915.81">11684 16552 0,'0'0'0,"0"22"16,-21-22-16</inkml:trace>
  <inkml:trace contextRef="#ctx0" brushRef="#br0" timeOffset="54126.68">11684 16785 0,'0'0'0,"0"21"15</inkml:trace>
  <inkml:trace contextRef="#ctx0" brushRef="#br0" timeOffset="54315.58">11684 16891 0,'0'21'0,"0"0"16,0 1 31</inkml:trace>
  <inkml:trace contextRef="#ctx0" brushRef="#br0" timeOffset="55214.76">7641 16997 0,'0'0'0,"-21"0"16,21 21 0,21-21 15,0 0-31,0 0 16,1 0-16,20 0 0,-21-21 15,21 0-15,-20 0 0,20 21 0,-21-22 16,21 1-16,-20 0 0,20 0 15,-21 0-15,0 0 0,0-1 0,-21 1 16,0-21-16,0 21 0,0 0 16,0-1-16,-21 22 15,0 0-15,-21 0 0,21 0 0,-22 0 16,1 0-16,21 22 0,-22-1 16,1 0-16,0 0 0,-1 21 0,1-20 15,21 20-15,0 0 0,-22-21 0,22 22 16,21-1-16,0-21 0,-21 22 15,21-22-15,0 0 0,0 21 16,0-21-16,0 1 0,0-1 16,0 0-16,0 0 0,21-21 0,-21 21 15,21-21-15,1 0 0,-22 21 0,21-21 16,0 0-16,0 0 0,0 0 16,0 0-16,1 0 0,-1 0 15,0 0-15,0 0 0,0-21 0,0 0 16,1 0-16</inkml:trace>
  <inkml:trace contextRef="#ctx0" brushRef="#br0" timeOffset="55525.1">8572 16383 0,'0'0'0,"0"-21"15,-21 21 1,0 21-16,21 0 0,-21 0 16,0 1-16,0 20 0,21 0 15,-22 1-15,22-1 0,-21 0 0,21 1 16,0-1-16,-21 21 0,0-20 16,21-1-16,-21 0 0,21-20 0,0 20 15,0-21-15,0 21 0,0-20 16,0-1-16,0 0 0,0 0 15,0-42 17,0 0-32,21 0 15</inkml:trace>
  <inkml:trace contextRef="#ctx0" brushRef="#br0" timeOffset="56003.17">8805 16997 0,'0'0'0,"64"0"15,-43-21-15,0 21 0,0-21 16,0-1-16,1 22 0,-1-21 16,-21 0-16,21 0 0,-21 0 15,0 0-15,0-1 16,-21 22-16,0 0 0,-1 0 15,1 0-15,-21 0 0,21 0 16,0 0-16,-1 22 0,1-1 16,0 0-16,0-21 0,21 21 15,-21 0-15,21 0 0,0 1 0,0-1 16,0 0-16,21 0 16,0-21-16,0 21 0,0 0 0,1 1 15,-1-1-15,0-21 0,0 21 16,0 0-16,0-21 0,-21 21 15,0 0-15,0 1 16,-21-22-16,0 0 16,0 21-16,0-21 0,-22 0 15,1 0-15,21 0 0,-21 0 0,-1 0 16,22 0-16,-21 0 0,21 0 0,-1 0 16,1 0-16,42-21 46,1 21-46,-1-22 16,0 22-16,21-21 0,-21 0 0</inkml:trace>
  <inkml:trace contextRef="#ctx0" brushRef="#br0" timeOffset="56418.6">9334 17039 0,'0'0'0,"22"0"0,-1 0 15,-21-21-15,21 21 16,0 0-16,0-21 0,-21 0 16,21 21-16,1 0 15,-22-21-15,21 21 0,-21-22 16,0 1-16,0 0 15,0 0 1,-21 21 0,-1 0-1,22 21-15,-21-21 16,0 21-16,0 0 0,0 1 0,0-1 16,-1 0-16,1 0 0,21 0 0,0 0 15,-21 1-15,21-1 0,-21 0 16,21 0-16,0 0 0,0 0 0,0 1 15,0-1-15,21 0 0,0-21 16,0 0-16,-21 21 0,22-21 16,-1 0-16,0 0 0,0 0 15,0 0-15,0 0 0,-21-21 16,22 21-16</inkml:trace>
  <inkml:trace contextRef="#ctx0" brushRef="#br0" timeOffset="57297.1">10456 17060 0,'0'0'0,"0"-21"15,0 0 1,-21 21-16,0 0 16,0 0-16,0 0 0,-1 0 15,-20 0-15,21 0 0,0 21 0,0-21 16,-1 21-16,1-21 0,0 0 0,21 22 16,-21-22-16,42 0 31,0 0-31,0 21 0,1-21 15,-1 0-15,21 0 0,-21 21 16,0-21-16,22 21 0,-22-21 0,0 21 16,-21 0-16,0 1 15,0-1-15,0 0 0,0 0 0,-21-21 16,0 21-16,-22 0 0,22 1 16,-21-1-16,0-21 0,20 21 0,-20-21 15,21 0-15,0 21 0,0-21 0,-1 0 16,44-21 15,-1 21-31,0 0 0,0-21 0,0 21 16,22 0-16,-22 0 15,0 0-15,0 0 0,-21 21 16,21 0-16,-21 0 0,0 0 16,0 1-16,0 20 0,0 0 0,-21 1 15,0-1-15,0 0 0,0 1 0,-1-1 16,1 0-16,21 1 0,0-1 15,0-21-15,0 0 0,0 22 0,0-22 16,0 0-16,0 0 16,21-21-16,22 0 0,-22 0 0,0 0 15,21 0-15,-20 0 0,20 0 16,-21-21-16</inkml:trace>
  <inkml:trace contextRef="#ctx0" brushRef="#br0" timeOffset="58375.36">11790 17695 0,'0'0'0,"-21"0"15,21-21-15,0 0 16,0 0-16,21 0 16,0 0-16,0 21 0,0-43 15,22 22-15,-43 0 0,21 0 0,0 0 16,-21-1-16,0 1 0,0 0 15,0 0-15,-21 21 0,0-21 0,-22 21 16,22 0-16,-21 0 0,-1 0 16,1 0-16,0 21 0,21-21 0,-22 21 15,22 0-15,-21 22 0,21-22 0,21 21 16,0-21-16,0 22 16,0-1-16,0-21 0,0 21 0,21 1 15,0-22-15,0 21 0,21 1 16,-20-22-16,-1 21 0,0-21 0,21 0 15,-21 1-15,-21 20 0,0-21 16,0 0-16,0 0 0,0 1 0,-21-1 16,-21 0-16,21-21 15,-22 21-15,1-21 0,21 0 0,-21 0 16,-1 0-16,1 0 0,21 0 16,0-21-16,-22 0 0,22 0 15,21-1-15,-21 1 0,21-21 0,0 21 16,0-22-16,0 1 0,0 0 15,0 21-15,0-22 0,0 22 0,21 0 16,-21 0-16,21 21 16,0 0-16,-21 21 0,0 0 15,0 0-15,22 0 0,-22 22 16,21-22-16,-21 0 0,0 21 0,0-20 16,21 20-16,0-21 0,-21 0 15,21 22-15,0-22 0,-21 0 0,22 0 16,-1-21-16,0 21 0,0 0 15,0-21-15,0 0 0,1 0 0,20 0 16,0 0-16,-21 0 16,22-21-16,-1 21 0,22-21 0,-22 0 15,0-21-15,22 20 0,-22 1 16,0-21-16,1 0 0,-1-1 0,0 1 16,-20 0-16,-1-1 0,0-20 0,-21 20 15,0 1-15,0 0 0,0-1 16,0 22-16,0 0 0,21 0 0,-21 42 31,0 0-31,0 22 0,0-22 16,0 21-16,0 0 0,-21 1 15,21-1-15,-21 0 0,21 1 0,-21-1 16,21 0-16,-22-20 16,22 20-16,0-21 0,0 0 0,0 0 15,0 1-15,0-1 0,22-42 31,-22-1-31,21 22 16,-21-21-16</inkml:trace>
  <inkml:trace contextRef="#ctx0" brushRef="#br0" timeOffset="58539.26">12150 17844 0,'0'0'0,"-22"0"15,44 0 16,-1 0-31,0 0 0,21 0 0,-21 0 16,22-22-16,-1 22 0,0-21 16,1 21-16,20-21 0,-20 21 0,-1-21 15,0 21-15,-21-21 0,22 21 16</inkml:trace>
  <inkml:trace contextRef="#ctx0" brushRef="#br0" timeOffset="59313.82">12933 17928 0,'0'0'0,"0"21"16,0 1-16,0-1 0,0 0 16,21-21-1,0 0 1,0 0-16,0 0 0,1-21 0,-1 0 16,0-1-16,-21 1 15,0 0-15,0 0 0,0-21 0,0 20 16,-21 1-16,0 0 0,-1 0 15,1 0-15,0 0 0,0 21 0,-21 0 16,20 0-16,1 0 0,-21 0 16,21 21-16,0 0 0,-1 0 15,1 0-15,0 22 0,0-22 0,0 0 16,21 21-16,-21-21 0,21 1 16,0-1-16,0 0 0,0 0 0,0 0 15,21 0-15,0-21 0,0 0 16,0 0-16,0 0 0,1 0 0,-1 0 15,0 0-15,0 0 0,0 0 16,22 0-16,-22-21 0,0 0 0,0 0 16,0 0-16,0-22 0,1 22 15,-1-21-15,-21 21 0,0-22 0,0 1 16,0 21-16,0 0 0,0 0 16,0-1-16,-21 22 15,-1 0 1,22 22-16,-21-1 0,21 0 0,0 21 15,0-21-15,0 1 0,0 20 16,0-21-16,0 0 0,21 0 16,1 1-16,-22-1 0,42 0 0,-21 0 15,0 0-15,0-21 0,22 0 16,-1 0-16,-21 0 0,22 0 0,-1 0 16,0 0-16,1 0 0,-22-21 15,21 0-15,-21 0 0,22-22 0,-22 22 16,0-21-16,-21 0 0,21-1 0,0-20 15,-21-1-15,21 22 16,-21-22-16,0 22 0,0 0 0,0-1 16,0 1-16,0 21 0,0 42 31,-21 21-31,0 1 0,21-1 16,0 0-16,-21 1 0,21-1 15,-21 22-15,21-22 0,0 0 0,0 1 16,0-1-16,0-21 0,0 21 15,21-20-15,0-1 0,0 0 0,0 0 16,22-21-16,-22 0 0,0 0 16,0 0-16,22 0 0,-22 0 0,21 0 15,-21 0-15,0-21 16,22 0-16,-22 0 0,-21-1 0,0 1 16,0 0-16,0 0 0</inkml:trace>
  <inkml:trace contextRef="#ctx0" brushRef="#br0" timeOffset="59486.72">13547 17632 0,'0'0'15,"21"0"17,-21 21-32,21-21 0,0 0 15,21 0-15,-20 0 0,-1 0 16,21 0-16,-21 0 0,0-21 15,22 21-15,-22 0 0,0-21 0</inkml:trace>
  <inkml:trace contextRef="#ctx0" brushRef="#br0" timeOffset="61504.02">14076 17801 0,'0'21'0,"0"-42"0,0 64 0,21-43 31,0 0-15,0 0-16,22 0 0,-22 0 16,0-22-16,-21 1 0,21 0 0,0 21 15,-21-21-15,0 0 0,21 0 16,-21-1-16,0 1 0,0 0 0,0 0 16,-21 0-16,0 21 0,0 0 15,0 0-15,0 0 0,-1 0 0,1 0 16,0 21-16,21 0 0,-21 0 0,21 0 15,-21 1-15,21 20 0,0-21 16,0 0-16,0 0 0,0 1 0,21-1 16,0 0-16,0 0 0,0 0 15,1-21-15,20 0 0,-21 0 0,21 0 16,-20 0-16,20 0 16,-21 0-16,21 0 0,1 0 0,-22-21 15,0 0-15,21 0 0,-20 0 0,-1-1 16,0 1-16,-21-21 0,0 21 15,21-22-15,-21 22 0,21-21 0,-21 21 16,0 0-16,0 42 31,0 0-31,0 0 16,0 21-16,0-20 0,-21-1 0,21 0 16,-21 0-16,21 0 0,0 0 0,0 1 15,0-1-15,0 0 16,0-42 31,21 0-32,-21-1-15,21-20 0,0 21 0,-21 0 16,22-22-16,-1 22 0,0 0 0,-21-21 16,21 42-16,0-21 0,-21-1 15,21 22-15,1 0 0,-1 22 16,-21-1-1,0 0-15,21 0 0,-21 0 16,21 0-16,-21 1 0,0-1 0,0 0 16,0 0-16,0 0 0,0 0 15,0 1-15,0-1 0,21-21 32,-21-21-17,21 21-15,-21-22 0,22 1 16,-1 0-16,0-21 0,0 21 0,0-1 15,0-20-15,1 0 0,20 21 0,-21-1 16,0 1-16,-21 0 0,21 0 16,1 21-16,-22 21 31,0 0-31,0 0 0,0 1 0,0-1 16,0 0-16,0 21 0,0-21 0,0 1 15,0-1-15,21 21 0,-21-21 16,21 0-16,0 1 0,0-1 15,0-21-15,1 0 0,-1 21 16,0-21-16,21 0 0,1 0 0,-1 0 16,0 0-16,1-21 0,-1 0 15,0 21-15,-21-22 0,22-20 0,-1 21 16,-21 0-16,0-22 0,1 1 16,-22 21-16,0-21 0,0-1 0,0 22 15,0-21-15,0 21 0,0-1 16,-22 1-16,1 21 15,0 0-15,0 0 0,21 21 16,-21 1-16,0-1 0,21 0 16,0 21-16,0-21 0,0 1 15,0-1-15,0 21 0,0-21 0,0 0 16,0 1-16,21-1 0,0 0 16,0-21-16,0 21 0,0-21 0,1 0 15,-1 0-15,0 0 0,0 0 16,21 0-16,-20-21 0,-1 21 0,0-21 15,0 0-15,-21-1 0,21 1 16,0 0-16,1-21 0,-22 21 16,0-22-16,21 22 0,-21 0 0,21 0 15,-21 0-15,0 42 32,0 0-32,0 0 0,-21 0 15,21 0-15,-21 1 0,21-1 16,-22 0-16,22 0 0,0 0 0,0 0 15,-21-21-15,21 22 0,0-1 16,0-42 15,0-1-15,21 1-16,1-21 16,-1 21-16,0 0 0,0-22 15,0 22-15,0 0 0,1-21 0,-1 20 16,0 22-16,0-21 0,0 21 15,-21 21 1,0 1-16,0 20 0,0-21 16,0 0-16,0 0 0,0 22 15,0-22-15,0 0 0,0 0 0,0 0 16,0 1-16,0-1 0,21 0 0,1-21 16,-1 21-16,0-21 15,0 0-15,21 0 0,-20 0 0,-1 0 0,0 0 16,0-21-16,0 0 15,0 21-15,1-43 0,-1 22 0,0 0 16,21-21-16,-21-1 0,1 1 16,-1 0-16,0-1 0,0 1 0,0 0 15,0-1-15,1-20 0,-22 42 0,21-22 16,0 1-16,-21 21 0,0 0 16,0 42-1,0 0-15,-21 0 16,0 0-16,-1 22 0,1-22 15,21 21-15,-21-21 0,21 22 16,-21-22-16,21 21 0,0 1 0,0-22 0,0 21 16,0 0-16,0-20 15,0-1-15,0 21 0,0-21 0,0 0 16,0 1-16,0-1 0,0 0 16,21-21-16,0 0 15,0 0-15,1 0 0,-1 0 16,0 0-16,0-21 0,0 0 0,22-1 15,-22 1-15,21 0 0,-21 0 0,22 0 16,-22-22-16,0 22 0,0 0 16,-21 0-16,0 0 0,0 0 15,0-1-15,-21 22 32,0 0-17,21 22-15,0-1 16,0 0-16,0 0 15,0 0-15,0 0 0,0 1 16,0-1-16,0 0 0,0 0 16,0 0-16,0 0 0,0 1 15,0-1-15,0 0 16,-21-21 0,21 21-16,-22-21 0,1 0 31,0 0-16,21-21-15,0 0 16,0 0-16</inkml:trace>
  <inkml:trace contextRef="#ctx0" brushRef="#br0" timeOffset="61722.89">16849 17314 0,'0'0'0,"-22"0"15,44 22 17,-1-22-32,0 0 15,0 0-15,0 0 0,0 0 0,1 0 16,-1 0-16,0 0 16,0 0-16,-21-22 15,0 1 1</inkml:trace>
  <inkml:trace contextRef="#ctx0" brushRef="#br0" timeOffset="62415.58">18013 17441 0,'-21'0'31,"21"22"47,-22-22-78,22 21 16</inkml:trace>
  <inkml:trace contextRef="#ctx0" brushRef="#br0" timeOffset="62606.47">17907 17801 0,'0'0'0,"21"0"0,-21 21 0,0 1 0,0-1 16,0 0-1,0 0-15,0 0 0,-21 0 16,0 1-16,0-1 0,-1 0 16,1-21-16,-21 21 0,21 0 0,-22 0 15,22-21-15,-21 22 0,0-22 16,-1 21-16,-20-21 0,-1 0 0,1 0 15,-1 0-15</inkml:trace>
  <inkml:trace contextRef="#ctx0" brushRef="#br0" timeOffset="63559.03">9652 18225 0,'-21'0'16,"42"0"-16,-63 0 0,20 0 0,1 0 0,0 0 16,0 0-1,21-22 1,0 1-1,0 0 1,21 21-16,-21 21 47,0 0-47,-21-21 0,0 43 0,21-22 16,-21 0-16,-1 21 15,1-20-15,0 20 0,21-21 0,0 0 16,-21 22-16,21-22 0,0 0 15,0 0-15,0 0 0,21 0 16,0-21-16,0 22 16,1-22-16,-1 0 0,0 0 0,0 21 15,0-21-15,-21 21 16,21-21-16,-21 21 0,0 0 16,0 0-16,0 1 15,0-1-15,-21 0 0,0 0 16,0 0-1,0-21-15,-22 21 0,22 1 0,0-22 16,-21 21-16,21-21 0,-1 21 16,1 0-16,0-21 0,0 21 0,0-21 15,21 21-15,-21-21 0</inkml:trace>
  <inkml:trace contextRef="#ctx0" brushRef="#br0" timeOffset="75251.07">1397 8488 0,'0'-21'0,"0"42"0,0-63 16,0 20-16,0 1 15,-21 21 1,21 21-1,0 1-15,-21-1 0,21 0 16,-22 21-16,22-21 0,0 22 0,0-1 16,-21 22-16,21-22 0,-21 0 15,21 1-15,-21 20 0,21-21 16,0 1-16,0-1 0,0-21 0,-21 22 16,21-22-16,0 0 0,0 0 15,0 0-15,0 0 0,0-42 31,-21 0-31,21 0 16,0 0-16</inkml:trace>
  <inkml:trace contextRef="#ctx0" brushRef="#br0" timeOffset="75534.5">1228 8467 0,'0'-21'16,"0"42"-16,0-64 0,0 22 0,0 0 15,0 0-15,21 21 16,0 0-16,21 21 16,-21 21-16,1-20 15,20 20-15,-21-21 0,21 21 0,1 1 16,-22-1-16,21 22 0,-21-22 16,1 0-16,20 22 0,-21-22 15,0 0-15,22-20 0,-22 20 0,0 0 16,0-21-16,0 1 0,0-1 0,1 0 15,-1-21-15,-21 21 16,21-21 0,-21-21-16,0 0 0,0 0 15,0-1-15,0 1 0</inkml:trace>
  <inkml:trace contextRef="#ctx0" brushRef="#br0" timeOffset="75798.88">1884 8319 0,'0'0'0,"0"-43"16,0-20 0,0 84-1,0 21 1,0-21-16,-21 22 0,-1-1 0,1 0 16,21 22-16,-21-22 0,0 1 15,0 20-15,21 1 0,-21-22 0,-1 21 16,1-20-16,0-1 0,21 0 15,0 1-15,-21-1 0,21-21 0,-21 0 16,21 1-16,0-1 0,0 0 16,21-21-1,0-21-15,0 21 16,0-43-16,1 22 0</inkml:trace>
  <inkml:trace contextRef="#ctx0" brushRef="#br0" timeOffset="76178.66">2074 8636 0,'0'21'31,"-21"0"-31,0 1 16,21-1-16,0 21 0,0-21 16,-21 22-16,21-22 0,0 21 0,-21 0 15,21-20-15,0 20 16,0-21-16,0 0 0,0 0 0,0 1 15,21-22-15,0 21 0,0-21 16,0 0-16,0 0 0,1-21 16,-1 21-16,21-22 0,-21 1 0,0-21 15,1 21-15,-1 0 0,0-22 16,-21 1-16,0 0 0,0-1 0,0 22 16,0-21-16,-21-1 0,0 22 15,-1 0-15,1 0 0,0 0 0,0 21 16,-21 0-16,20 0 0,1 0 0,0 0 15,0 0-15,0 21 0,21 0 16,0 0-16,0 0 16,0 1-16,0-1 0,0 0 15,21 0-15,0-21 0,0 0 16,0 0-16,22 0 0,-1 0 16</inkml:trace>
  <inkml:trace contextRef="#ctx0" brushRef="#br0" timeOffset="76463.5">2815 8213 0,'0'0'0,"0"-21"0,0-1 15,0 1-15,0 0 0,0 42 32,0 0-32,0 22 0,0-22 15,0 21-15,-21 1 0,0-1 16,21 21-16,-21-20 0,-1-1 0,22 22 15,-21-22-15,0 21 0,0-20 16,21-1-16,0 22 0,-21-22 0,21 0 16,-21-21-16,21 22 0,0-22 0,0 21 15,0-21-15,0 1 16,21-22 0,0 0-16,0-22 0,0 22 15,0-21-15,-21-21 0,22 21 16,-1-22-16</inkml:trace>
  <inkml:trace contextRef="#ctx0" brushRef="#br0" timeOffset="76867.53">2921 8742 0,'0'21'0,"0"0"0,0 0 16,21-21-1,0 0-15,0 0 16,1 0-16,-1 0 0,0 0 0,0-21 15,0 21-15,0-21 0,22 0 0,-22 21 16,0-21-16,0 0 16,0-1-16,1 1 0,-1 0 0,-21 0 15,0 0-15,0 0 0,0-1 16,0 1-16,-21 21 16,-1 0-16,-20 0 0,21 0 0,0 0 15,0 21-15,-22-21 0,22 22 16,-21-1-16,21 0 0,-1 21 0,1-21 15,0 22-15,0-1 0,21-21 0,0 22 16,-21-22-16,21 21 0,0-21 16,0 22-16,0-22 0,21 0 0,0 0 15,0-21-15,0 21 0,1-21 16,-1 0-16,21 0 0,-21 0 16,0 0-16,22 0 0,-22 0 0,0 0 15,0 0-15,22-21 0,-22 0 0,0 21 16,0-21-16,0 0 0,-21-1 15,0 1-15,21 0 0,-21 0 0,0 0 16</inkml:trace>
  <inkml:trace contextRef="#ctx0" brushRef="#br0" timeOffset="77132.38">2730 8340 0,'0'0'0,"-84"0"15,63 0-15,42 0 32,21 0-32,-21 0 0,22 0 15,-1 0-15,0 0 0,22 0 0,-22-21 16,0 21-16,22 0 0,-22 0 16,-21 0-16,22 0 0,-22 0 0,0 0 15</inkml:trace>
  <inkml:trace contextRef="#ctx0" brushRef="#br0" timeOffset="77386.72">4043 8742 0,'0'-21'32,"-21"21"-32,21 21 46,0 0-46,0 0 16,0 0 0,0 1-16</inkml:trace>
  <inkml:trace contextRef="#ctx0" brushRef="#br0" timeOffset="77579.13">3937 9208 0,'0'0'0,"0"21"16,21-21 62,-21-21-78</inkml:trace>
  <inkml:trace contextRef="#ctx0" brushRef="#br0" timeOffset="79647.36">6562 15854 0,'21'0'0,"0"-21"15,0 21-15,0 0 16,0 0-16,-21-21 0,22 21 16,-1-22-16,0 22 15,-21-21-15,0 0 16,21 0-16,-21 0 0,0 0 16,21 21-16,-21-22 0,0 1 15,-21 21 1,0-21-16,0 21 15,0 0-15,-22 0 0,22 0 16,0 0-16,0 0 16,0 0-16,-1 0 0,-20 0 0,21 0 15,0 0-15,0 0 0,-22 0 0,22 0 16,0 0-16,-21 0 0,20 0 16,1 21-16,0-21 0,0 21 0,-21-21 15,20 22-15,1-1 0,0 0 0,0-21 16,0 21-16,0 0 0,-1 0 15,1 22-15,0-22 0,21 0 0,0 0 16,-21 22-16,21-22 0,0 0 0,0 0 16,0 0-16,0 0 0,0 1 15,0-1-15,0 0 0,0 0 0,21 0 16,-21 0-16,21 1 0,-21-1 16,21 0-16,1 0 0,-1 0 15,-21 0-15,21-21 0,0 22 0,0-1 16,0 0-16,1-21 0,-1 21 0,-21 0 15,21-21-15,0 21 0,0 1 16,0-1-16,1 0 0,-22 0 16,21 0-16,0 0 0,-21 1 15,0-1-15,0 0 0,0 0 16,0 0-16,0 22 0,0-22 0,0 0 16,0 0-16,0 0 0,0 0 15,0 1-15,-21-1 0,21 21 0,-21-21 16,-1-21-16,22 21 0,-21 1 15,0-1-15,0 0 16,0-21-16,0 21 0,-1-21 16,1 21-16,0-21 0,0 0 15,0 0 1,0 0-16,-1 0 16,44 0 15,-1-21-31,0 21 0,0 0 15,0 0-15,0 0 16,1 0-16,-1 0 0,0 0 16,-21 21-16,21-21 0,-21 21 15,21 1-15,0-1 16,-21 0-16,0 0 16,0 0-16,0 0 0,0 1 15,0-1-15,0 0 16,0 0-16,0 0 0,0 0 0,0 22 15,-21-22-15,21 0 0,-21 0 0,21 22 16,0-22-16,0 0 0,0 21 16,-21-21-16,21 22 0,0-22 0,0 21 15,-21-21-15,21 22 0,0-22 16,0 21-16,0-21 0,0 22 16,0-22-16,0 21 0,0-21 0,0 1 15,0 20-15,0-21 0,0 0 16,0 22-16,0-22 0,0 21 0,0-21 15,0 22-15,0-22 0,0 21 16,0-21-16,0 22 0,0-1 0,0-21 16,0 0-16,0 22 0,0-22 15,0 0-15,0 21 0,0-21 0,0 1 16,0-1-16,0 0 0,0 0 16,21 0-16,0 0 0,-21 1 15,21-22-15,0 21 0,-21 0 0,22-21 16,-1 0-16,0 21 15,0-21-15,0 0 0,0 0 0,22 0 16,-22 0-16,21 0 0,-21 0 0,22 0 16,-22 0-16,21 0 0,-21-21 15,22 21-15,-22 0 0,21 0 0,1-21 16,-22 21-16,21-21 0,-21 21 16,0 0-16,1-22 0,20 22 0,-21 0 15,0 0-15,0-21 0,1 21 16,-1-21-16,0 21 15,-21-21-15,0 0 0,0 0 16,0-1 0,0 1-16,0 0 0,-21 0 15</inkml:trace>
  <inkml:trace contextRef="#ctx0" brushRef="#br0" timeOffset="80822.71">6350 16679 0,'0'-21'16,"0"0"15,-21 21-31,0 0 0,-1 0 16,-20 0-16,21 0 0,-21 0 0,-1 0 15,1 21-15,-22-21 0,1 21 16,-1-21-16,1 22 0,-22-22 0,1 21 16,-1-21-16,0 21 0,1-21 0,20 21 15,1-21-15,-22 0 16,21 21-16,22-21 0,-21 0 0,20 0 16,-20 0-16,20 0 0,1 0 0,0 0 15,-1 0-15,1 0 0,0 0 16,-1 0-16,22-21 0,0 21 0,0-21 15,0 21-15,0-21 0,21 0 0,0-1 16,0 1 0,0 0-16,21 0 15,0 21-15,0-21 0,0 21 0,22-21 16,-22 21-16,0-22 0,0 1 16,0 21-16,0-21 0,1 21 15,-1-21-15,0 0 0,0 0 0,0 21 16,0-22-16,-21 1 15,22 21-15,-1 0 16,-21 21 0,0 1-1,0-1-15,0 0 0,-21 0 16,-1 0-16,1 0 0,-21-21 0,21 22 16,0-1-16,-22 0 0,1 0 15,21 0-15,-22 0 0,1 1 0,0-1 16,-1 0-16,22-21 0,-21 21 0,21 0 15,0-21-15,-1 0 16,44 0 15,-1 0-15,0 0-16,0 0 0,0 0 0,22 21 16,-22 1-16,21-1 0,0-21 0,1 21 15,20 0-15,-20 0 0,-1 0 16,0 1-16,22-1 0,-22 21 0,0-21 15,1 0-15,-22 1 0,21-1 0,-21 0 16,1 0-16,-1 0 0,-21 0 16,0 1-16,0-1 0,21-21 0,-21 21 15,0 0 1,-21-21 0,0-21-16,-1 0 15,1-22-15</inkml:trace>
  <inkml:trace contextRef="#ctx0" brushRef="#br0" timeOffset="82115.17">2371 13399 0,'0'0'0,"0"-22"0,-22 1 16,22 0 0,-21 21-16,0 0 0,0 0 31,21 21-31,0 0 0,0 1 0,0-1 16,0 0-16,0 21 0,0 1 0,0-1 15,0 0-15,0 1 0,0-1 16,0 0-16,0-21 0,0 22 0,0-1 15,0-21-15,0 0 0,0 22 16,0-22-16,0 0 0,0 0 16,0-42 15,0 0-31,0-21 16,0 20-16,0 1 0,0-21 15,0 0-15,0-1 0,0-20 0,0 20 16,0 1-16,21 0 0,0-1 0,0 1 15,1 0-15,-1 21 0,0-1 16,0 1-16,0 0 0,0 21 0,1 0 16,20 0-16,-21 0 0,0 0 15,0 21-15,1 0 0,-1 1 0,-21-1 16,21 21-16,0-21 0,-21 22 16,21-1-16,-21 0 0,0 1 15,0-22-15,0 21 0,0-21 0,0 22 16,21-22-16,-21 0 0,0 0 15,0 0-15,0 0 16,0-42 0,0 0-16,22 0 15,-22-21-15,21 20 0,0-20 0,-21 0 16,21-1-16,0 1 0,0 0 16,1-22-16,-1 22 0,0 21 0,0-22 15,21 22-15,-20 0 0,-1 0 0,0 21 16,0 0-16,0 0 15,0 0-15,1 21 0,-1-21 0,0 21 16,-21 0-16,0 22 0,0-22 0,0 21 16,0 1-16,0-22 0,0 21 15,0 0-15,0 1 0,-21-22 0,21 0 16,-21 21-16,21-20 0,-22-1 0,22 0 16,0 0-16,0 0 15,22-21 1,-1 0-16,0 0 0,0-21 15,0 0-15,0 0 0,1 21 0</inkml:trace>
  <inkml:trace contextRef="#ctx0" brushRef="#br0" timeOffset="83362.96">3577 13377 0,'0'0'0,"0"-21"0,0-21 16,-21 21-16,0 21 15,0 0-15,-1 0 0,22 21 16,-21 0-16,0 0 0,-21 0 0,21 1 16,-1-1-16,1 21 0,0 0 0,21-20 15,-21 20-15,21 0 0,-21-21 16,21 22-16,0-22 0,0 0 0,0 0 16,0 0-16,0 1 0,21-1 15,0-21-15,0 0 0,0 0 16,1 0-16,-1 0 0,0-21 0,0-1 15,0 1-15,0 0 0,22 0 0,-22 0 16,-21-22-16,21 22 0,0-21 16,-21 0-16,21 20 0,-21-20 0,0 21 15,0 0-15,0 0 0,0-1 16,0 44 0,0-1-16,0 0 15,0 21-15,0-21 0,0 1 16,0 20-16,0-21 0,0 21 0,0-20 15,0-1-15,22 0 0,-1 0 16,-21 0-16,21 0 0,0-21 16,0 0-16,0 0 0,22 0 0,-22 0 15,21 0-15,-21 0 0,22-21 0,-22 0 16,0 0-16,21 0 0,-20 0 16,-1-22-16,0 22 0,-21-21 0,21-1 15,-21 22-15,21 0 0,-21 0 16,0 0-16,0 0 0,0 42 15,0 0 1,0 0-16,0 21 0,0-20 16,0-1-16,0 21 0,-21-21 0,21 22 15,-21-22-15,21 0 0,0 0 16,-21 0-16,21 0 0,0 1 16,0-44 15,21 1-31,-21 0 0,21 0 0,0 0 15,-21-22-15,21 22 0,-21 0 0,0-21 16,22 21-16,-1-1 0,-21 1 16,21 21-16,0 0 15,-21 21 1,21 1-16,-21-1 16,0 0-16,0 0 0,0 0 0,0 0 15,0 1-15,21-1 0,1 0 0,-1 0 16,0 0-16,0 0 0,0-21 0,22 0 15,-1 22-15,0-22 0,22 0 16,-22 0-16,22 0 0,-22 0 0,21 0 16,-20 0-16,-1-22 0,0 1 0,1 21 15,-22-21-15,0 0 0,21 0 16,-20 0-16,-22-1 0,0 1 0,21-21 16,-21 21-16,0 0 0,0-22 0,0 22 15,0 0-15,-21 21 0,-1-21 16,1 21-16,0 0 0,0 0 15,0 0-15,-22 0 0,22 0 0,-21 21 16,21 0-16,-22 0 0,22 0 0,0 1 16,0 20-16,0-21 0,0 0 15,21 22-15,0-22 0,0 0 0,0 0 16,0 0-16,0 0 0,21 1 0,0-1 16,0-21-16,0 0 0,22 0 15,-22 0-15,0 0 0,21 0 0,-21 0 16,22 0-16,-22-21 0,21-1 0,-21 1 15,1-21-15,-1 21 0,21-22 16,-21 1-16,0 0 0,1-22 16,-1 22-16,0-22 0,-21 1 0,21-1 15,0 1-15,-21-1 0,0-20 0,0 41 16,0-20-16,0 21 0,0-1 16,0 22-16,0 0 0,0 0 0,-21 42 15,0-21-15,0 42 16,0-21-16,-1 22 0,1-1 15,0 0-15,0 22 0,0-22 0,0 1 16,-1 20-16,22-21 0,0 1 0,0-1 16,0 22-16,0-22 0,0 0 15,0 1-15,0-22 0,0 21 0,22-21 16,-1 22-16,0-22 0,-21 0 0,21-21 16,0 21-16,0-21 0,22 0 15,-22 0-15,0 0 0,21 0 16,-20 0-16,20-21 0,-21 0 0,21 0 15,-20 21-15,-1-22 0,0 1 0</inkml:trace>
  <inkml:trace contextRef="#ctx0" brushRef="#br0" timeOffset="83779.72">5588 13441 0,'0'0'16,"0"-21"-16,0 0 0,0-1 0,0 1 16,0 0-16,-21 21 15,0 0-15,-1 0 0,1 0 16,0 0-16,0 0 0,21 21 15,-21 0-15,0 1 0,-1-1 0,1 0 16,21 0-16,0 21 0,-21-20 16,21-1-16,0 0 0,0 0 0,0 21 15,0-20-15,0-1 0,21 0 16,0-21-16,1 0 0,-1 0 16,0 0-16,0 0 0,-21-21 15,21 21-15,0-21 0,1-1 0,-1 1 16,-21-21-16,0 21 0,21 0 0,-21-22 15,21 22-15,-21 0 16,0-21-16,0 20 0,0 1 16,0 42-1,0 1-15,0-1 0,0 21 16,0-21-16,0 0 0,0 22 16,0-22-16,0 21 0,0-21 0,0 22 15,0-22-15,0 0 0,0 0 0,0 0 16,0 1-16,0-1 0,21-21 15,0 0-15,1 0 0,-1 0 16,0 0-16,0-21 0,0-1 16,-21 1-16,21 0 0,1-21 0,-1 21 15,0-22-15</inkml:trace>
  <inkml:trace contextRef="#ctx0" brushRef="#br0" timeOffset="84050.61">6096 12742 0,'0'0'15,"21"-42"-15,-21 21 0,0-21 0,0 20 16,0 44 0,0-1-16,-21 21 15,0 0-15,0 1 0,21-1 0,-22 22 16,1-22-16,0 21 0,0-20 16,21 20-16,-21-20 0,0-1 0,21 21 15,-22-20-15,22-1 0,0-21 16,0 22-16,0-1 0,0-21 15,0 21-15,0-20 0,0 20 0,0-21 16,0 0-16,0 0 0,0 1 16,22-22-16,-1 0 0,0 0 15,0 0-15,0-22 16,0 1-16,1 0 0,-1 0 0</inkml:trace>
  <inkml:trace contextRef="#ctx0" brushRef="#br0" timeOffset="84394.41">6244 13399 0,'0'-22'0,"0"44"31,0-1-15,-21-21-16,21 21 0,-21 0 0,21 0 15,0 0-15,0 1 0,0-1 16,0 0-16,0 0 0,0 0 0,0 0 16,0 1-16,0-1 0,21 0 15,0-21-15,0 0 0,0 0 0,22 0 16,-22 0-16,0 0 0,0 0 15,0-21-15,1 0 0,-1-1 0,0 1 16,0 0-16,-21 0 0,21 0 0,-21-22 16,0 22-16,0-21 0,0 21 0,0 0 15,-21-1-15,0 1 0,-43 21 16,43 0 0,0 0-16,-21 0 0,21 0 0,-1 0 15,1 21-15,0-21 0,21 22 0,0-1 16,-21-21-16,21 21 0,0 0 15,0 0-15,0 0 0,21-21 16,0 0-16,0 0 0,1 0 16,-1 0-16,0 0 0,0 0 0</inkml:trace>
  <inkml:trace contextRef="#ctx0" brushRef="#br0" timeOffset="84777.19">6689 13420 0,'0'-21'0,"0"42"0,0-64 15,0 22-15,0 0 16,0 0-16,21 21 16,0 0-1,0 0-15,0 0 0,0 21 16,1-21-16,-22 21 16,0 0-16,0 1 0,21-1 0,-21 0 15,0 0-15,0 0 0,0 0 0,0 1 16,0-1-16,0 0 0,0 0 0,0 0 15,-21 0-15,21 1 0,0-1 16,0-42 15,0-1-31,21 1 16,0 0-16,-21 0 0,21 0 16,0 0-16,0-1 0,1-20 0,-1 21 15,-21 0-15,21 0 0,0-1 0,-21 1 16,21 0-16,0 21 15,1 21 17,-1-21-17</inkml:trace>
  <inkml:trace contextRef="#ctx0" brushRef="#br0" timeOffset="85387.43">7302 13399 0,'0'0'0,"-21"21"47,0 0-31,0 0-16,21 0 0,-21 0 16,21 1-16,0-1 0,0 0 0,0 0 15,0 0-15,0 0 16,0 1-16,21-1 15,0-21-15,0 0 0,0 0 0,1 0 16,-1 0-16,0 0 0,0 0 0,0 0 16,-21-21-16,21 21 0,1-22 15,-1 1-15,0 0 0,0 0 0,-21 0 16,21 0-16,0-1 0,-21 1 0,0 0 16,22 0-16,-22 0 0,21 0 15,-42 42 16,-1 0-15,22 0-16,0 0 0,0 0 16,0 1-16,0 20 0,0-21 0,-21 0 15,21 22-15,-21-22 0,21 21 16,0 0-16,0 1 0,0-22 0,-21 21 16,21 1-16,0-1 0,-21 0 0,21-21 15,-21 22-15,21-1 0,0 0 0,0 1 16,-22-22-16,22 21 0,0 1 15,0-1-15,-21 0 0,21 1 0,0-1 16,-21 0-16,21-21 0,0 22 0,0-22 16,0 21-16,0-21 0,0 1 0,-21-1 15,0 0-15,21 0 0,-21-21 47,21-21-31,-22 21-16,22-21 0,0 0 0,0-1 15,0 1-15,0 0 0,0 0 0,-21 0 16,21 0-16,-21-1 0,21-20 0,0 21 16</inkml:trace>
  <inkml:trace contextRef="#ctx0" brushRef="#br0" timeOffset="85767.21">5927 12933 0,'0'0'0,"-22"0"15,1-21-15,21-22 16,21 22-16,1 0 0,20 0 0,-21 21 15,21-21-15,22 0 0,-22 21 16,22-22-16,-1 22 0,1-21 0,20 0 0,-20 21 16,-1 0-16,1 0 15,-22-21-15,1 21 0,-1 0 0,-21 0 16,0 0-16,0 0 0,-21-21 16,22 21-16,-22 21 78,0 0-78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9T13:47:46.1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21442 5186 0,'21'0'47,"0"0"-47,0 0 16,-21 21-16,21 0 15,1 0-15,-1 1 16,0-22-16,-21 21 0,21 0 16,-21 0-16,21-21 0,0 21 15,-21 0-15,22 1 16,-1-22-1,0 0 32,-21-22-47</inkml:trace>
  <inkml:trace contextRef="#ctx0" brushRef="#br0" timeOffset="265.88">21780 5165 0,'-21'0'16,"0"0"0,0 0-16,0 0 0,21 21 15,-21-21-15,-1 21 0,1 0 0,0 0 16,0 1-16,0-22 0,0 21 0,-1 0 15,22 0-15,-21 0 0,0 0 0,0 1 16,21-1-16,-21 0 0,0-21 16,21 21-1</inkml:trace>
  <inkml:trace contextRef="#ctx0" brushRef="#br0" timeOffset="2723.3">22437 9271 0,'-22'0'0,"22"-21"16,0 42 109,22-21-125,-22 21 15,21-21-15,-21 21 0,21 1 16,0-1-16,0-21 0,-21 21 0,21 0 16,1-21-16,-22 21 0,21-21 15,-21 21-15,21-21 0,0 0 16,-21 22-16,0-1 0,21-21 16,-21-21 46,0-1-62,0 1 16</inkml:trace>
  <inkml:trace contextRef="#ctx0" brushRef="#br0" timeOffset="3068.12">22691 9250 0,'0'0'0,"-22"0"63,22 21-63,-21-21 15,0 21-15,0 0 0,0 1 0,0-1 16,-22 0-16,22 0 0,0 0 16,-21 0-16,20-21 0,1 22 0,-21-1 15,21 0-15,0 0 0,-1-21 16,22 21-16,-21-21 0,42 0 62,1-21-62</inkml:trace>
  <inkml:trace contextRef="#ctx0" brushRef="#br0" timeOffset="4383.17">22733 12721 0,'0'0'0,"0"-21"47,0 42 16,0 0-48,21 1-15,-21-1 0,21-21 16,0 21-16,-21 0 0,0 0 0,22-21 16,-1 21-16,-21 1 0,21-1 0,-21 0 15,21 0-15,0 0 16,0 0-16,-21 1 16,22-22-16,-22 21 15,21-21 32,-21-21-16,0-1-31,0 1 16</inkml:trace>
  <inkml:trace contextRef="#ctx0" brushRef="#br0" timeOffset="4738.97">23050 12764 0,'0'-22'16,"-21"44"46,0-22-62,21 21 0,-21 0 0,0-21 16,21 21-16,-21 0 0,-1 0 0,1 1 15,0-1-15,0-21 0,0 21 16,0 0-16,-1 0 0,1-21 16,0 21-16,0 1 0,0-22 15,0 21-15,-1-21 16</inkml:trace>
  <inkml:trace contextRef="#ctx0" brushRef="#br0" timeOffset="7544.69">22034 17103 0,'0'21'125,"0"0"-109,0 0 0,0 0-1,0 1-15,0-1 16,-21-21-1,21 21-15,0 0 0,-21 0 16,21 0-16,0 1 31,21-22 16,0 0-31,1 0-1,-1 0-15,0 0 16,0-22-16,0 22 0,0-21 16,1 0-16,20 21 0,-21 0 0,0-21 15,22 21-15,-22-21 0,21 0 16,0 21-16,-20-22 0,20 22 0,0-21 16,1 21-16,-1-21 0,-21 21 0,21-21 15,-20 21-15,-1 0 0,0 0 16,0-21-16,-21 0 0,21 21 15,0 0 1,-21 21 47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1B8B8-5ACC-4611-8FB3-F0A566D42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AD7F6-4E94-443A-BF97-E4985258F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8E3CD-E56F-43C9-B185-7E97E4A5E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CFC9-CA1A-448E-AC28-71524A4316A9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4A4B4-C4E6-4FEB-8754-36206721D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BF147-4FBF-4866-AD73-1CC9FA677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F1C52-F83D-4F2B-BA60-7C3AA1656A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831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5B106-7956-4AC6-8AC5-5FE36F1B7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645DE9-A2DC-49E2-AA40-13D5A4ADFB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84DEF-141A-4596-8423-B4D3AD86D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CFC9-CA1A-448E-AC28-71524A4316A9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D5B2D-264C-41B9-95FA-0A2D0711C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65690-B0E1-4175-9373-5A3CDFBC2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F1C52-F83D-4F2B-BA60-7C3AA1656A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167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3C4618-DA78-49D9-9FF8-970367BF07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A23834-6F06-4A79-A83D-CB09B47EF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32688-81BE-4A5F-A0DC-104D2525B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CFC9-CA1A-448E-AC28-71524A4316A9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8AA40-D73F-4696-979B-6DF282C43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96341-F503-4B3E-8388-371E1C98B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F1C52-F83D-4F2B-BA60-7C3AA1656A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743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EB64B-EB54-4205-ACD3-40D5439DB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FA613-E155-4E93-A19E-D5C406129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4A6FF-E1AB-42FD-BB36-9CD175577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CFC9-CA1A-448E-AC28-71524A4316A9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6912A-9AFE-4E55-A393-297FE0D7D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519CA-057C-44B3-8D30-5556D4D51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F1C52-F83D-4F2B-BA60-7C3AA1656A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77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1BB24-B4D0-4AA0-8792-2FA05B3DE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AB322-D28D-4D63-BF9A-BD8F7B56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D6BED-E719-4314-BCF6-A459BCE3F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CFC9-CA1A-448E-AC28-71524A4316A9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96F54-5512-44F4-B186-270C6EDA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3FA07-5BB8-49A3-B61F-99AA62B6D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F1C52-F83D-4F2B-BA60-7C3AA1656A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537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2FEB6-2919-43F7-94EF-647EEEC00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2672F-7407-4A67-BD3C-4DCED9B246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3275CA-6F69-4264-BD59-12FC2DCE2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00287-AD05-45BD-A1E3-389296DA5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CFC9-CA1A-448E-AC28-71524A4316A9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309AD-3E7A-4D83-95D8-09D2F38D6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EC784-3D51-4A38-988D-4F4511FBE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F1C52-F83D-4F2B-BA60-7C3AA1656A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878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EC13D-2DEE-47DC-9400-A208B0124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06A45E-D031-44AF-802E-1438D6B0D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21ECCA-9223-4BEB-8286-B18F90F217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AB1F32-CE2B-4416-895E-191418FCA4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DF89FB-5225-4F0D-AAF4-E6A79454CC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F9E075-91D8-4744-8862-577266C47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CFC9-CA1A-448E-AC28-71524A4316A9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BFDBBB-FA7A-4318-9ADA-2B04778A6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0C4B5C-A4F7-47E0-8EA9-F0FD54B37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F1C52-F83D-4F2B-BA60-7C3AA1656A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2708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204C8-1027-4D62-8C3A-348D5CD0B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2973A2-4417-4CEB-8AFB-3971C55FC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CFC9-CA1A-448E-AC28-71524A4316A9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047D30-C6AB-4A91-B475-CC7B16C06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998F4C-9965-47D2-A596-927AA7DA2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F1C52-F83D-4F2B-BA60-7C3AA1656A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865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1ABB41-CFBA-4660-983A-5FB79393D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CFC9-CA1A-448E-AC28-71524A4316A9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FE1097-C1D4-4BAC-B4F1-222F442AC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1D470B-C8C1-4E60-8C45-7E8BC11C4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F1C52-F83D-4F2B-BA60-7C3AA1656A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785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68635-81FF-4C5C-B870-E5207F0AD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49287-C08B-4387-8833-91B26D7D6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A917DF-1FD9-4CBA-8688-C42FAA936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6EE4E-C24E-42A6-9E0E-30FBCEDB7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CFC9-CA1A-448E-AC28-71524A4316A9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FA2714-287B-43AE-A112-2F8C60EFE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C9D45-F680-4BDF-9489-116C045EB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F1C52-F83D-4F2B-BA60-7C3AA1656A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611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F9DF0-A90A-4BC0-AC43-CD5F337CB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1A872C-63B2-4A05-BA45-5DB11297C7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829006-5820-497C-866D-4C629F111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D32CF3-49CC-4140-9FD9-5174B4766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CFC9-CA1A-448E-AC28-71524A4316A9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34DBCD-9D49-4598-9A44-AFB3E5491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B08BA-53ED-4004-BF75-AFDF6ECF7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F1C52-F83D-4F2B-BA60-7C3AA1656A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237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429387-57C8-45A6-BD4E-0D8900DF6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4F7D5-9BF1-4855-8CA4-AC3BD315D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33FDA-F351-444D-85D4-905596FC99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ACFC9-CA1A-448E-AC28-71524A4316A9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9ADEA-076E-4BE8-8847-4ABE3B6E9D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227E1-A5CB-44F6-A055-69C5507491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F1C52-F83D-4F2B-BA60-7C3AA1656A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83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5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.xml"/><Relationship Id="rId5" Type="http://schemas.openxmlformats.org/officeDocument/2006/relationships/image" Target="../media/image4.emf"/><Relationship Id="rId4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9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9.xml"/><Relationship Id="rId5" Type="http://schemas.openxmlformats.org/officeDocument/2006/relationships/image" Target="../media/image8.emf"/><Relationship Id="rId4" Type="http://schemas.openxmlformats.org/officeDocument/2006/relationships/customXml" Target="../ink/ink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emf"/><Relationship Id="rId4" Type="http://schemas.openxmlformats.org/officeDocument/2006/relationships/customXml" Target="../ink/ink1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3" Type="http://schemas.openxmlformats.org/officeDocument/2006/relationships/image" Target="../media/image12.emf"/><Relationship Id="rId7" Type="http://schemas.openxmlformats.org/officeDocument/2006/relationships/image" Target="../media/image14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4.xml"/><Relationship Id="rId5" Type="http://schemas.openxmlformats.org/officeDocument/2006/relationships/image" Target="../media/image13.emf"/><Relationship Id="rId4" Type="http://schemas.openxmlformats.org/officeDocument/2006/relationships/customXml" Target="../ink/ink13.xml"/><Relationship Id="rId9" Type="http://schemas.openxmlformats.org/officeDocument/2006/relationships/image" Target="../media/image1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528B8-AEE4-48DD-9EC5-C970D10F70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515FD1-0DEF-4304-8205-E08E3488BD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E8F0307-A132-4BE8-B053-5A244B44BC09}"/>
                  </a:ext>
                </a:extLst>
              </p14:cNvPr>
              <p14:cNvContentPartPr/>
              <p14:nvPr/>
            </p14:nvContentPartPr>
            <p14:xfrm>
              <a:off x="259200" y="7560"/>
              <a:ext cx="9357480" cy="5212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E8F0307-A132-4BE8-B053-5A244B44BC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840" y="-1800"/>
                <a:ext cx="9376200" cy="523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1906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528B8-AEE4-48DD-9EC5-C970D10F70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515FD1-0DEF-4304-8205-E08E3488BD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6DCB729-66C2-4B9E-AB9C-B6E10B4CFE17}"/>
                  </a:ext>
                </a:extLst>
              </p14:cNvPr>
              <p14:cNvContentPartPr/>
              <p14:nvPr/>
            </p14:nvContentPartPr>
            <p14:xfrm>
              <a:off x="1074240" y="205920"/>
              <a:ext cx="7331040" cy="4168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6DCB729-66C2-4B9E-AB9C-B6E10B4CFE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4880" y="196560"/>
                <a:ext cx="7349760" cy="418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9326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528B8-AEE4-48DD-9EC5-C970D10F70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515FD1-0DEF-4304-8205-E08E3488BD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429FEA5-C089-4997-99E3-BA4E5E115291}"/>
                  </a:ext>
                </a:extLst>
              </p14:cNvPr>
              <p14:cNvContentPartPr/>
              <p14:nvPr/>
            </p14:nvContentPartPr>
            <p14:xfrm>
              <a:off x="487800" y="281880"/>
              <a:ext cx="1966320" cy="1966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429FEA5-C089-4997-99E3-BA4E5E1152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8440" y="272520"/>
                <a:ext cx="1985040" cy="19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F2E45E8-2EF1-4688-877D-B8334ECEF666}"/>
                  </a:ext>
                </a:extLst>
              </p14:cNvPr>
              <p14:cNvContentPartPr/>
              <p14:nvPr/>
            </p14:nvContentPartPr>
            <p14:xfrm>
              <a:off x="3284280" y="1013400"/>
              <a:ext cx="6408720" cy="2293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F2E45E8-2EF1-4688-877D-B8334ECEF6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74920" y="1004040"/>
                <a:ext cx="6427440" cy="231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200A949-9D9B-47CC-A08B-D9B19CCD2DE3}"/>
                  </a:ext>
                </a:extLst>
              </p14:cNvPr>
              <p14:cNvContentPartPr/>
              <p14:nvPr/>
            </p14:nvContentPartPr>
            <p14:xfrm>
              <a:off x="3886200" y="5684400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200A949-9D9B-47CC-A08B-D9B19CCD2DE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76840" y="567504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7161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528B8-AEE4-48DD-9EC5-C970D10F70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515FD1-0DEF-4304-8205-E08E3488BD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AA7B1B6-8620-4382-96C5-6036EC0295EA}"/>
                  </a:ext>
                </a:extLst>
              </p14:cNvPr>
              <p14:cNvContentPartPr/>
              <p14:nvPr/>
            </p14:nvContentPartPr>
            <p14:xfrm>
              <a:off x="700920" y="182880"/>
              <a:ext cx="6446880" cy="5662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AA7B1B6-8620-4382-96C5-6036EC0295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1560" y="173520"/>
                <a:ext cx="6465600" cy="568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9226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528B8-AEE4-48DD-9EC5-C970D10F70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515FD1-0DEF-4304-8205-E08E3488BD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888988F-AB53-4E9E-B15D-7F71CAC66656}"/>
                  </a:ext>
                </a:extLst>
              </p14:cNvPr>
              <p14:cNvContentPartPr/>
              <p14:nvPr/>
            </p14:nvContentPartPr>
            <p14:xfrm>
              <a:off x="700920" y="91440"/>
              <a:ext cx="3582000" cy="2042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888988F-AB53-4E9E-B15D-7F71CAC666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1560" y="82080"/>
                <a:ext cx="3600720" cy="20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AB53A38-D06E-451F-8812-DD5609DE8738}"/>
                  </a:ext>
                </a:extLst>
              </p14:cNvPr>
              <p14:cNvContentPartPr/>
              <p14:nvPr/>
            </p14:nvContentPartPr>
            <p14:xfrm>
              <a:off x="442080" y="792360"/>
              <a:ext cx="7475400" cy="6035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AB53A38-D06E-451F-8812-DD5609DE873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2720" y="783000"/>
                <a:ext cx="7494120" cy="605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CA30DF2-4CAF-4882-9715-82EC0F6B6F04}"/>
                  </a:ext>
                </a:extLst>
              </p14:cNvPr>
              <p14:cNvContentPartPr/>
              <p14:nvPr/>
            </p14:nvContentPartPr>
            <p14:xfrm>
              <a:off x="7711560" y="1859400"/>
              <a:ext cx="586800" cy="4381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CA30DF2-4CAF-4882-9715-82EC0F6B6F0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02200" y="1850040"/>
                <a:ext cx="605520" cy="440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0184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528B8-AEE4-48DD-9EC5-C970D10F70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515FD1-0DEF-4304-8205-E08E3488BD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8DC05D7-B32F-4B4B-8165-B56999C274BD}"/>
                  </a:ext>
                </a:extLst>
              </p14:cNvPr>
              <p14:cNvContentPartPr/>
              <p14:nvPr/>
            </p14:nvContentPartPr>
            <p14:xfrm>
              <a:off x="975240" y="91440"/>
              <a:ext cx="8893080" cy="5044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8DC05D7-B32F-4B4B-8165-B56999C274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5880" y="82080"/>
                <a:ext cx="8911800" cy="506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C31FD7B-4D00-4542-8137-8A9D8DB78F61}"/>
                  </a:ext>
                </a:extLst>
              </p14:cNvPr>
              <p14:cNvContentPartPr/>
              <p14:nvPr/>
            </p14:nvContentPartPr>
            <p14:xfrm>
              <a:off x="1485720" y="1935360"/>
              <a:ext cx="7689240" cy="4465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C31FD7B-4D00-4542-8137-8A9D8DB78F6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76360" y="1926000"/>
                <a:ext cx="7707960" cy="448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7680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528B8-AEE4-48DD-9EC5-C970D10F70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515FD1-0DEF-4304-8205-E08E3488BD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210093E-95D0-4E47-BFF6-B0EB6202BD6B}"/>
                  </a:ext>
                </a:extLst>
              </p14:cNvPr>
              <p14:cNvContentPartPr/>
              <p14:nvPr/>
            </p14:nvContentPartPr>
            <p14:xfrm>
              <a:off x="228600" y="251640"/>
              <a:ext cx="8831880" cy="3490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210093E-95D0-4E47-BFF6-B0EB6202BD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240" y="242280"/>
                <a:ext cx="8850600" cy="350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DA3CFFD-76B9-4B64-88E1-223C7431FDEB}"/>
                  </a:ext>
                </a:extLst>
              </p14:cNvPr>
              <p14:cNvContentPartPr/>
              <p14:nvPr/>
            </p14:nvContentPartPr>
            <p14:xfrm>
              <a:off x="213480" y="1859400"/>
              <a:ext cx="8671680" cy="3048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DA3CFFD-76B9-4B64-88E1-223C7431FDE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4120" y="1850040"/>
                <a:ext cx="8690400" cy="30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D677EA0-FBE2-4BAD-BD91-94427D01BB33}"/>
                  </a:ext>
                </a:extLst>
              </p14:cNvPr>
              <p14:cNvContentPartPr/>
              <p14:nvPr/>
            </p14:nvContentPartPr>
            <p14:xfrm>
              <a:off x="4952880" y="4221360"/>
              <a:ext cx="3719160" cy="4500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D677EA0-FBE2-4BAD-BD91-94427D01B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43520" y="4212000"/>
                <a:ext cx="3737880" cy="46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DDB7C72-2767-4367-B6F3-F371F934AB56}"/>
                  </a:ext>
                </a:extLst>
              </p14:cNvPr>
              <p14:cNvContentPartPr/>
              <p14:nvPr/>
            </p14:nvContentPartPr>
            <p14:xfrm>
              <a:off x="251280" y="3543480"/>
              <a:ext cx="9396000" cy="32385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DDB7C72-2767-4367-B6F3-F371F934AB5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1920" y="3534120"/>
                <a:ext cx="9414720" cy="325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9383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528B8-AEE4-48DD-9EC5-C970D10F70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515FD1-0DEF-4304-8205-E08E3488BD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83EE5BC-125E-42C1-A9E4-15EC477ABF9C}"/>
                  </a:ext>
                </a:extLst>
              </p14:cNvPr>
              <p14:cNvContentPartPr/>
              <p14:nvPr/>
            </p14:nvContentPartPr>
            <p14:xfrm>
              <a:off x="1013400" y="167760"/>
              <a:ext cx="7467840" cy="3596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83EE5BC-125E-42C1-A9E4-15EC477ABF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4040" y="158400"/>
                <a:ext cx="7486560" cy="361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5159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4</cp:revision>
  <dcterms:created xsi:type="dcterms:W3CDTF">2020-11-19T13:20:41Z</dcterms:created>
  <dcterms:modified xsi:type="dcterms:W3CDTF">2020-11-19T14:47:56Z</dcterms:modified>
</cp:coreProperties>
</file>