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3:02:47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85 0,'0'21'15,"0"0"-15,-21 0 0,21 0 16,-21 1-16,-1 20 0,22-21 0,-21 0 15,21 0-15,-21 22 0,21-22 16,-21 0-16,0 0 0,21 0 0,0 1 16,0-1-16,0 0 0,0 0 0</inkml:trace>
  <inkml:trace contextRef="#ctx0" brushRef="#br0" timeOffset="2617.21">3196 1355 0,'0'21'16,"-21"-21"62,42-21 0,0 0-78,0-1 16,1 1-16,-1 0 0,0-21 0,0-1 15,21 1-15,1-21 0,-1-1 0,-21 1 16,22-1-16,-1 1 0,0-1 15,-21 1-15,22-1 0,-22 22 16,0-22-16,-21 22 0,0-22 16,21 22-16,-21 0 0,0-1 0,0 1 15,0 21-15,0-21 0,0 20 0,0 1 16,0 0-16,0 0 0,-21 0 16,0 21-1,0 0-15,0 21 0,-1 0 16,22 21-16,-21-20 0,0 20 0,0 0 15,0 1-15,-22-1 0,22 0 16,0 22-16,0-22 0,0 0 16,0 22-16,21-22 0,-22 22 0,1-1 15,21 1-15,-21-22 0,21 22 16,0-22-16,0 21 0,0-20 0,0-1 16,0 0-16,0-20 0,0 20 15,0-21-15,0 0 0,0 0 0,0 1 16,21-1-16,0 0 0,1-21 15,-1 0-15,0 0 0,21 0 16,-21 0-16,1 0 0,20-21 16,0 0-16,1-1 0,-22 1 0,21 0 15,0 0-15,1 0 0,-1-22 16,-21 22-16,22 0 0,-22-21 16,0 21-16,0-1 0,0-20 0,0 21 15,1 0-15,-22 0 0,0-1 16,0 1-16,0 42 31,0 1-31,0-1 0,-22 0 16,1 0-16,0 21 0,0-20 0,21 20 15,-21-21-15,0 21 0,-1-20 0,22-1 16,0 21-16,0-21 0,0 0 16,0 1-16,0-1 0,0 0 0,0 0 15,22-21-15,-1 21 16,0-21-16,0 0 0,0 0 15,0 0-15,22 0 0,-22-21 0,0 0 16,21 21-16,-20-21 0,20 0 16,-21-1-16,0-20 0,0 21 0,1-21 15,-1-1-15,0 1 0,-21 0 0,0 20 16,0-20-16,0 21 0,0-21 16,0 20-16,0 1 0,-21 21 0,0-21 15,-1 21-15,1 0 0,-21 0 16,21 0-16,0 21 0,-1 0 0,-20-21 15,21 22-15,0 20 0,0-21 16,-22 0-16,22 0 0,21 1 16,-21 20-16,0-21 0,21 0 0,0 22 15,0-22-15,0 0 0,0 0 16,0 0-16,0 0 0,0 1 0,0-1 16,21 0-16,0 0 0,0-21 0,0 0 15,1 21-15,-1-21 0,21 0 16,-21 0-16,22 0 0,-22 0 0,21-21 15,0 0-15,1 21 0,-1-21 16,0 0-16,1-1 0,-1 1 0,-21 0 16,22 0-16,-1 0 0,-21-22 0,21 22 15,-20 0-15,-1 0 16,0 0-16,0 0 0,0-1 0,-21 1 16,0 0-16,0 0 15,-21 21 1,21 21-16,-21 0 15,0-21-15,0 21 0,21 22 16,-22-22-16,1 0 0,0 0 0,21 22 16,0-22-16,-21 0 0,21 0 0,0 21 15,0-20-15,0-1 0,0 0 16,0 0-16,21 0 0,0-21 16,0 0-16,1 0 0,20 0 15,-21 0-15,21 0 0,-20 0 16,20 0-16,-21-21 0,21 0 15,-20 0-15,20 0 0,-21-1 0,0 1 16,0 0-16,1-21 0,-1 21 16,0-22-16,-21 1 0,21 0 0,-21-1 15,0 22-15,0-21 0,0 21 16,-21-1-16,0 1 0,0 21 0,-1 0 16,-20 0-16,21 0 0,-21 0 0,20 21 15,-20 1-15,0-1 0,-1 0 16,22 21-16,-21-21 0,21 1 0,0 20 15,-1-21-15,1 21 0,21-20 16,0-1-16,0 0 0,0 21 16,0-21-16,21 1 0,-21-1 15,22 0-15,20-21 0,-21 0 16,21 0-16,-20 0 0,20 0 0,0 0 16,1 0-16,-1 0 0,0 0 0,1 0 15,-1-21-15,0 0 0,-21-1 16,22 1-16,-1 0 0,-21 0 0,22 0 15,-22 0-15,0-22 0,21 22 16,-21 0-16,-21-21 0,22 20 16,-1 1-16,-21 0 0,21 0 0,-21 0 15,0 0-15,0 42 47,0 0-47,0 21 0,0-21 16,0 22-16,0-1 0,0-21 0,-21 22 15,0-1-15,-1 21 0,22-20 0,-21 20 16,0 1-16,0-1 0,0 1 16,0-1-16,-22 1 0,22 20 0,0-20 15,-21-1-15,20 22 0,1-21 0,-21-1 16,21 1-16,-22-1 0,22 1 0,0-1 16,0-21-16,0 1 15,0-1-15,-1 0 0,1 1 0,21-22 16,21-21-1,1-21 1,-1 0-16,0-1 0,0-20 0,21 0 16,1 21-16,-22-43 0,21 22 0,1-1 15</inkml:trace>
  <inkml:trace contextRef="#ctx0" brushRef="#br0" timeOffset="2957.02">5419 1228 0,'0'0'0,"0"-21"0,0-1 0,0-41 16,0 21-16,0 20 15,0 1-15,0 0 16,21 21-16,0-21 0,0 0 0,21 21 16,-20 0-16,20 0 0,-21 0 0,21 0 15,1 0-15,-22 0 0,21 21 16,-21-21-16,1 21 0,-22 21 0,0-20 15,0-1-15,0 0 0,0 21 0,0-21 16,-43 1-16,22 20 0,0-21 16,-21 0-16,20 0 0,1 1 0,-21-22 15,21 21-15,0 0 0,-1-21 0,1 0 16,42 0 31,1-21-32,-1 21-15,0-21 0,21 21 0</inkml:trace>
  <inkml:trace contextRef="#ctx0" brushRef="#br0" timeOffset="3205.26">6138 974 0,'0'0'0,"0"-21"16,-21 21-1,0 21-15,21 0 16,-21 0-16,21 0 0,-21 0 16,21 1-16,-22 20 0,1-21 0,21 0 15,0 0-15,0 1 0,-21-1 0,21 0 16,0 0-16,0 0 0,0 0 16,21-21-1,0 0 1,1-21-16,-1 0 15,-21 0-15,21 0 0</inkml:trace>
  <inkml:trace contextRef="#ctx0" brushRef="#br0" timeOffset="3566.06">6244 699 0,'0'0'15,"-21"0"-15,0 0 0,0 0 0,-1 0 16,1 0-16,0 0 15,21 21-15,-21-21 0,21 21 16,0 0-16,0 0 16,0 0-16,21-21 15,0 0-15,0 0 0,1 0 16,-1 0-16,0 0 0,0 0 16,0-21-16,-21 0 0,21 21 15,-21-21-15,0 0 0,0 0 0,0-1 16,0 1-16,-21 0 15,0 21-15,0 0 0,0 0 16,0 0-16,-1 0 0,1 0 16,0 21-16,0-21 0,0 21 0,0 1 15,-1-1-15,22 0 0,-21 0 0,21 0 16,0 0-16,0 1 0,0-1 16,0 0-16,21-21 0,1 21 0,-1 0 15,0 0-15,0 1 0,0-22 0,0 21 16,1 0-16</inkml:trace>
  <inkml:trace contextRef="#ctx0" brushRef="#br0" timeOffset="4029.08">6562 1016 0,'0'0'0,"-22"0"31,1 0-31,21 21 15,0 0-15,0 1 0,0-1 0,0 0 16,0 0-16,0 0 0,-21 0 16,21 1-16,0-1 0,-21 0 15,21 0-15,0 0 0,0 0 16,-21-21-16,21 22 0,-21-22 16,21-22 15,0 1-31,0-21 15,0 21-15,0 0 0,21-1 0,0-20 16,0 21-16,0 0 0,0-22 0,1 22 16,20 0-16,-21 0 0,21 0 15,-20 0-15,20 21 0,-21 0 0,21 0 16,1 0-16,-22 0 0,0 21 0,21-21 16,-20 21-16,-22 0 15,0 21-15,0-20 0,0-1 0,0 21 16,0-21-16,0 0 0,0 1 0,0-1 15,0 21-15,-22-42 0,1 21 16,21 0-16,-21 1 0,0-1 16,21-42 15,0-1-31,21 22 0,0-21 16,0 0-16</inkml:trace>
  <inkml:trace contextRef="#ctx0" brushRef="#br0" timeOffset="4952.06">7747 1164 0,'0'0'0,"0"-21"15,0 0 1,0 0-16,0 0 0,21-22 16,-21 22-16,21 0 0,-21 0 15,0-22-15,0 22 16,0 0-16,0 0 0,0 0 0,0 0 16,-21 21-16,0 0 0,0 0 15,0 0-15,-1 0 0,-20 0 0,0 21 16,-1-21-16,1 21 0,21 0 0,-21 21 15,-1-20-15,1 20 0,21-21 16,0 21-16,-1-20 0,1-1 0,0 21 16,21-21-16,0 0 0,0 1 0,0-1 15,0 0-15,21-21 16,0 21-16,1-21 0,-1 0 0,21 0 0,-21 0 16,22 0-16,-1 0 0,0 0 0,-21 0 15,22-21-15,-1 21 16,-21-21-16,22 0 0,-22-1 0,0 1 15,-21 0-15,21 21 0,-21-42 0,21 21 16,-21-1-16,0 1 0,0 0 16,0 0-16,0 0 0,0 0 15,0 42 17,0 0-32,0 0 15,0 0-15,0 0 0,0 22 16,0-22-16,0 21 0,-21 1 0,0-1 15,0 0-15,0 22 0,21-22 16,-22 22-16,1-22 0,0 21 0,0 1 16,0-1-16,0 1 0,-1-1 15,22 1-15,-21-1 0,0 22 0,21-21 16,-21-1-16,21 1 0,0-1 0,-21 1 16,21 20-16,-21-20 0,21-1 15,-22 1-15,22-1 0,-21 1 0,0-22 16,21 22-16,-21-22 0,21 0 0,-21 1 15,0-1-15,21 0 0,0 1 0,0-22 16,-22 0-16,22 0 0,-21 0 16,0-21-16,0 0 15,0-21 1,21 0-16,0-21 0,0 20 0,-21-20 16,21 0-16,-22-1 0,22-20 0,-21-1 15,21-20-15,0 20 0,0-20 16,0-1-16,0 21 0,21-20 0,1-1 15,-1 0-15,0 22 0,0-22 0,21 1 16,-20-1-16,20 0 0,0 22 16,-21-1-16,22 1 0,-1 20 0,0-20 15,1 21-15,-1 20 0,0-20 0,1 21 16,-22 21-16,21-21 0,1 0 16,-22 21-16,21 0 0,-21 0 15,0 0-15,1 0 0,-1 0 0,0-22 16</inkml:trace>
  <inkml:trace contextRef="#ctx0" brushRef="#br0" timeOffset="5541.21">3979 1778 0,'-21'0'0,"42"0"0,-63 0 16,21 0-16,0 0 16,42 0 15,21 0-16,-21 0-15,22-21 0,-1 21 0,21 0 16,1 0-16,21-21 0,-1 21 0,22 0 16,0 0-16,21-21 0,0 21 15,0 0-15,21 0 0,-21 0 0,42-22 16,-20 22-16,-1 0 0,0 0 0,0 0 16,0 0-16,0 0 15,-21 0-15,22 0 0,-22 0 0,0 0 16,-22 0-16,1 0 0,-21 0 0,0 0 15,-22 0-15,1 0 0,-1 0 16,-21 0-16,1 0 0,-1 0 0,-21 0 16,0 0-16,-42 0 31,0 0-31,0 0 0,0 0 0,-22 0 16,1 0-16,0 0 0,-22-21 0,22 21 15</inkml:trace>
  <inkml:trace contextRef="#ctx0" brushRef="#br0" timeOffset="6020.96">4212 2011 0,'-42'0'0,"84"0"0,-105 0 0,41 0 0,1 0 15,42 0 17,22 0-32,-22-21 15,21 21-15,1 0 0,-1 0 16,21 0-16,1-21 0,21 21 0,-1 0 15,1 0-15,21-22 0,0 22 0,21 0 16,0 0-16,0-21 0,0 21 16,21 0-16,-21 0 0,0 0 0,21 0 15,-21 0-15,0 0 0,0 0 16,0 0-16,-21 0 0,0 0 16,-1 0-16,-20 0 0,-21 0 0,-1 0 15,1 0-15,-22 0 0,0-21 0,-21 21 16,1 0-16,-1 0 0,0 0 15,-42 0 48,0 0-63,-1 0 0,1 0 0</inkml:trace>
  <inkml:trace contextRef="#ctx0" brushRef="#br0" timeOffset="7445.91">2519 3810 0,'0'-21'0,"0"0"31,0 0-15,0-1 0,0 1-16,0 0 15,0 0-15,0 0 16,0 0-16,0-1 0,0 1 15,-21 21-15,21-21 0,-22 0 16,22 0 0,0 42 15,0 0-31,0 0 16,0 0-16,0 22 0,-21-22 0,21 0 15,0 21-15,0 1 0,0-22 16,-21 21-16,21 1 0,0-1 0,0 0 15,0 1-15,0-1 0,-21 0 16,21-21-16,-21 22 0,21-22 0,0 21 16,0-21-16,0 1 0,0-1 0,0 0 15,0 0-15,0-42 63,0 0-63,0 0 15</inkml:trace>
  <inkml:trace contextRef="#ctx0" brushRef="#br0" timeOffset="8049.57">2794 4106 0,'21'0'0,"0"0"15,0 0-15,1 0 16,-22-21-16,0 0 16,0 0-1,0 0-15,0 0 0,0-1 16,0 1-16,0 0 16,-22 42 15,22 0-31,0 1 15,-21-22-15,21 21 0,0 0 0,0 0 16,21-21 15,1 0-31,-22-21 32,0 0-32,21 21 0,-21-21 0,0-1 15,0 1-15,-21 0 31,-1 21-15,22 21 15,0 0-15</inkml:trace>
  <inkml:trace contextRef="#ctx0" brushRef="#br0" timeOffset="9716.7">4233 3641 0,'-21'0'15,"21"21"1,0 0-16,-21-21 0,21 21 0,0 0 15,0 1 1,21-22 15,0 0-31,0 0 0,1 0 16,-1-22-16,0 1 0,21 21 16,1-21-16,-22 0 0,21 0 0,0 0 15,1-1-15,-22 1 0,0 0 16,21 0-16,-20 0 0,-22 0 0,0-22 15,21 22-15,-21 0 0,0 0 0,0 0 16,0-1-16,0 1 0,0 0 16,0 0-16,-21 21 15,-1 0-15,1 0 32,21 21-32,0 0 0,-21 0 15,21 1-15,0 20 0,0-21 0,0 21 16,0 1-16,0-22 0,0 21 15,0 1-15,0-1 0,0 0 0,-21-21 16,21 22-16,0-1 0,0 0 16,0 1-16,0-1 0,0 0 0,0 1 15,0-1-15,0 0 0,0-20 0,0 20 16,0-21-16,0 21 0,-21-20 16,21-1-16,-21 0 0,-1-21 0,22 21 15,-21 0-15,0-21 0,0 0 0,0 0 16,0 0-1,-1 0-15,1-21 0,0 0 0,0 0 0,0 0 16,0-22-16,-1 22 0,22 0 16,0-21-16,-21 20 0,21 1 15,-21 0-15,21 0 0,0 0 0,0 0 16,0-1-16,0 1 47,21 21-47,0 0 15,1-21-15,-1 21 0,0 0 16,0-21-16</inkml:trace>
  <inkml:trace contextRef="#ctx0" brushRef="#br0" timeOffset="10443.15">5186 3429 0,'0'-21'0,"0"42"0,0-63 16,0-1-16,0 22 0,0 0 15,0-21-15,0 21 0,0-1 0,0 1 16,0 0-16,0 0 0,-21 0 16,21 0-16,-22 21 0,22-22 15,-21 22-15,0 0 16,21 22-16,0-1 0,0 0 15,-21 0-15,21 21 0,0 1 0,-21-1 16,21 0-16,0 1 0,-21 20 16,21 1-16,0-1 0,0 1 0,-22-1 15,1 22-15,0-22 0,21 22 0,-21 0 16,0-22-16,21 22 0,-21 0 16,-1-22-16,22 22 0,-21-22 0,0 1 15,0 20-15,21-20 0,0-1 0,-21 1 16,21-1-16,-21 1 15,21-22-15,0 22 0,0-22 0,0 0 16,0-20-16,0 20 0,0-21 0,0 0 16,21 0-16,0-21 0,0 0 15,0 0-15,0 0 0,1 0 16,-1 0-16,0-21 0,21 0 0,-21 0 16,22 0-16,-22-22 0,21 1 0,-21 21 15,22-21-15,-22-1 0,0-20 16,0 20-16,0 1 0,-21 0 0,0-1 15,0 1-15,0 0 0,0-1 0,-21 1 16,0 0-16,-21-1 0,21 1 16,-22 21-16,22-21 0,-21 20 15,-1 1-15,1 0 0,0 0 0,21 0 16,-22 0-16,22-1 0,0 22 0,0-21 16,0 21-16,21-21 15,0 0-15,0 0 16,21 21-16,21-21 0,-21 21 0,0-22 15,22 22-15,-1-21 0,-21 21 16,22 0-16,-22-21 0,21 21 0,-21-21 16,0 21-16,1 0 0,-1-21 0,0 21 15,0 0-15,-21-21 16,21 21-16,0 0 16,1 0-1</inkml:trace>
  <inkml:trace contextRef="#ctx0" brushRef="#br0" timeOffset="11452.9">2307 5525 0,'-21'0'0,"0"0"0,0 0 16,-1 0-1,22-22-15,0 1 16,0 0-16,0 0 15,0 0-15,0 0 16,0-1-16,22 22 16,-1-21-16,0 21 15,0 0-15,0 0 0,0 0 16,1 0-16,-1 0 16,0 21-16,0 1 0,0-1 0,0 0 15,1 0-15,-22 21 0,21 1 16,-21-22-16,21 21 0,-21 22 15,0-22-15,0 0 0,0 1 0,0-1 16,0 22-16,-21-22 0,0 0 16,-1-21-16,1 22 0,-21-1 0,21-21 15,-22 22-15,1-22 0,0 0 16,-1 21-16,1-21 0,21-21 0,-21 22 16,20-1-16,-20-21 0,21 0 15,0 0-15,0 0 0,-1 0 0,1 0 16,0-21-16,0-1 0,21 1 0,0 0 15,-21 0-15,21 0 0,-21-22 16,21 22-16,0-21 0,0 0 16,0-1-16,0 22 0,0-21 0,0 21 15,21-22-15,0 22 0,0 0 16,0 0-16,0 21 16,1 0-16,-1 0 0,21 0 0,-21 0 15,0 21-15,1-21 0,20 21 0,-21 21 16,0-20-16,0 20 0,-21-21 15,0 21-15,0-20 0,22 20 0,-22-21 16,0 21-16,0-20 0,0-1 16,0 0-16,0 0 0,0 0 0,0 0 15,0 1-15,0-1 0,0 0 16,21-21 0,0 0-1,0 0-15,0 0 16,0-21-16,1 21 0,-1-21 15,0-1-15,21 1 0</inkml:trace>
  <inkml:trace contextRef="#ctx0" brushRef="#br0" timeOffset="11745.74">2815 5927 0,'0'0'0,"0"21"46,0 0-46,21-21 32,0 0-32,1 0 15,-1 0-15,-21-21 32,-21 21-17,-1 0-15,1 0 0,0 0 16,42 0 31,0-21-32,1 21-15</inkml:trace>
  <inkml:trace contextRef="#ctx0" brushRef="#br0" timeOffset="13727.46">4085 5440 0,'0'21'47,"0"0"-32,21-21 1,0 0 0,1 0-1,-1 0-15,0 0 16,0 0-16,-21-21 0,21 21 0,22-21 16,-22 21-16,0-21 0,0 0 0,21 21 15,-20-22-15,-1 1 0,0 0 16,-21 0-16,21 0 0,-21 0 15,0-1-15,0 1 0,0 0 0,0 0 16,0 0-16,-21 21 16,0 21-1,21 0-15,-21 0 16,21 0-16,0 22 16,0-22-16,-22 21 0,22 1 0,0-1 15,-21 21-15,21-20 0,-21 20 0,21-20 16,0 20-16,0 1 0,0-22 15,0 0-15,0 22 0,-21-22 0,21 0 16,0-20-16,0 20 0,0-21 0,0 21 16,0-20-16,-21-1 0,21 0 15,0 0-15,-21-21 0,-1 0 16,1 0-16,0 0 16,0 0-16,0 0 0,0-21 15,-1 0-15,1 21 0,0-21 0,0-22 16,0 22-16,0 0 0,-1 0 15,1 0-15,21-1 0,0 1 16,-21 21-16,21-21 0,-21 21 0,21 21 31,21-21-15,0 21-16,0 1 0,1-1 16,-1-21-16,0 0 0,0 0 0,0 0 15,22 0-15,-1 0 0,0 0 16,1 0-16,-1 0 0,21 0 0,-20-21 15,20-1-15,1 1 0,-1 0 0,-20 0 16,-1 0-16,21 0 0,-20-1 16,-22-20-16,21 0 0,-21 21 15,22-22-15,-22 1 0,-21 0 0,21-1 16,-21 1-16,21 0 0,-21 20 0,0-20 16,0 0-16,0 21 0,0-1 15,0-20-15,0 21 0,0 0 0,0 0 16,0-1-16,-21 44 31,0-1-31,21 0 0,0 0 0,-21 21 16,0 1-16,-1-1 0,22 0 0,-21 22 15,0-1-15,21-20 0,-21 20 16,21 1-16,-21-1 0,0 1 16,21-1-16,0 1 0,-22-1 0,22 22 15,-21-22-15,21 22 0,-21-21 16,21 20-16,-21 1 0,21-22 0,0 22 15,-21-21-15,0 20 0,21-20 0,-22 20 16,22-20-16,0-1 0,0 1 0,0-22 16,0 22-16,0-22 0,0 0 15,0 1-15,0-22 0,22 0 0,-1 0 16,0-21-16,0 0 0,0 0 0,22 0 16,-22 0-16,21-21 0,0-21 15,1 21-15,-1-22 0,0 1 0,1 0 16,-1-22-16,0 22 0,1-22 15,-22 1-15,0 20 0,0-20 0,-21-1 16,0 1-16,0-1 0,0 22 0,-21-21 16,0-1-16,-21 22 0,-1-1 0,1 1 15,0 0-15,-22 21 0,22-22 16,-1 22-16,1 21 0,0-21 0,21 21 16,-1 0-16,1 0 0,21-21 0,0 0 31,21 21-31,22 0 0,-22 0 0,0-22 15,21 1-15,-20 21 0,-1-21 0,21 21 16,-21-21-16,22 0 0,-22 0 16</inkml:trace>
  <inkml:trace contextRef="#ctx0" brushRef="#br0" timeOffset="14316.89">6159 5757 0,'0'0'0,"0"22"16,0-44-1,22 22-15,-1-21 16,0 0-16,0 0 0,0 0 0,0 0 15,1-1-15,-1 1 16,21 0-16,-21 0 0,0 0 0,1-22 16,-22 22-16,0 0 0,0 0 0,0 0 15,0 0-15,0-1 0,-22 22 16,1 0-16,0 0 0,0 0 16,-21 0-16,20 0 0,-20 22 0,21-1 15,-21 0-15,20 0 0,1 21 0,0-20 16,0 20-16,0 0 0,0 1 15,21-22-15,-22 21 0,22-21 0,0 22 16,0-22-16,0 21 0,0-21 0,0 0 16,22 1-16,-1-1 0,0-21 15,0 21-15,0-21 0,0 0 16,1 21-16,-1-21 0,21 0 0,-21 0 16,22 0-16,-22 0 0,21 0 0,-21-21 15,22 21-15,-22-21 0,21 0 16,0-1-16,-20 1 0,20-21 0</inkml:trace>
  <inkml:trace contextRef="#ctx0" brushRef="#br0" timeOffset="14600.73">7048 5017 0,'0'-43'0,"0"86"0,0-107 0,0 22 15,0 21-15,0-1 0,0 1 0,0 0 16,-21 21-16,0 21 15,21 0-15,0 22 16,0-22-16,-21 21 0,21 1 0,-21 20 16,21-21-16,-21 22 0,21-22 0,-22 22 15,1-22-15,0 22 0,21-22 16,-21 21-16,0-20 0,0 20 0,21-20 16,0-1-16,-22-21 0,22 21 0,-21-20 15,21-1-15,0 0 0,0 0 0,21-21 31,1 0-31,-1-21 0,0 21 0,0-21 16,21 0-16,-20-22 0,-1 22 16</inkml:trace>
  <inkml:trace contextRef="#ctx0" brushRef="#br0" timeOffset="15142.42">7429 5440 0,'0'0'0,"22"-21"0,20 21 15,-21-21-15,0 21 16,0-22 0,-21 1-16,22 0 0,-1 21 15,-21-21-15,21 21 0,-21-21 0,0 0 16,-21 21 15,0 0-31,-22 0 0,22 0 0,0 0 16,0 21-16,-22 0 0,22-21 0,0 21 15,-21 0-15,21 0 0,-1-21 0,1 22 16,21-1-16,-21 0 16,21 0-16,0 0 15,0 0 1,21-21-16,-21 22 0,21-22 16,1 21-16,-1-21 0,0 21 15,0-21-15,0 21 0,0-21 0,1 21 16,-1 0-16,0-21 0,0 22 0,0-22 15,0 21-15,1 0 0,-1-21 16,-21 21-16,0 0 0,0 0 16,0 1-16,-21-22 15,-1 0-15,1 0 16,0 0-16,0 0 0,0 0 16,0 0-16,-1 0 0,1 0 0,0-22 15,0 22-15,0-21 0,0 0 16,-1 21-16,22-21 15,-21 21-15,21-21 16,21 21 0,1 0-1,-1 0-15,0-21 0,0 21 0,0-22 16,0 22-16</inkml:trace>
  <inkml:trace contextRef="#ctx0" brushRef="#br0" timeOffset="15546.19">8043 5503 0,'0'0'0,"43"-21"16,-22 21 0,0-21-16,0 0 0,0 21 15,0-21-15,1 21 0,-1-21 0,0-1 16,0 1-16,0 0 0,0 0 0,1 21 15,-1-21-15,-21 0 0,0-1 0,0 1 16,0 0-16,0 0 16,-21 21-16,-1 0 15,1 0-15,-21 0 0,21 0 0,0 21 16,-22 0-16,1 0 0,21 1 16,-22-1-16,22 21 0,-21-21 15,21 22-15,0-1 0,-1-21 0,1 21 16,21 1-16,-21-22 0,21 21 0,0-21 15,0 22-15,21-22 0,0 0 16,1 0-16,-1 0 0,21-21 0,-21 22 16,22-22-16,-1 0 0,0 0 0,1 0 15,-22 0-15,21 0 0,0-22 0,-20 22 16,20-21-16,-21 21 0,0-21 16,0 0-16,1 21 0,-22-21 0</inkml:trace>
  <inkml:trace contextRef="#ctx0" brushRef="#br0" timeOffset="16813.54">2095 6964 0,'-21'0'15,"0"0"1,21-21 0,0 0-1,0-1 1,21 22-16,0 0 16,1 0-16,-1-21 15,0 21-15,0 0 0,0 0 16,0 0-16,1 0 0,-1 0 15,0 0-15,0 0 0,-21 21 16,21-21-16,-21 22 0,21-22 0,-21 21 16,0 0-16,0 0 0,0 0 15,0 0-15,0 1 0,-21-1 0,0 0 16,0 0-16,0 0 0,0 0 16,-1 1-16,-20 20 0,21-21 15,0 0-15,0-21 0,-22 21 0,22 1 16,0-22-16,0 0 15,0 0-15,21-22 16,0 1 0,0 0-16,0 0 15,0 0-15,21 21 0,0-21 16,0 21-16,0-22 16,0 22-16,1 0 0,-1 0 0,0 0 15,0 0-15,0 0 0,0 0 16,22 0-16,-22 22 0,0-1 15,0 0-15,22 0 0,-22 0 0,-21 0 16,21 1-16,-21 20 0,0-21 0,0 21 16,0-20-16,0-1 0,-21 21 15,0-21-15,-1 0 0,-20 1 0,21 20 16,-21-21-16,20-21 0,-20 21 16,0 0-16,21-21 0,-22 0 0,22 0 15,0 0-15,-21 0 0,20 0 0,1 0 16,0 0-16,0 0 0,21-21 15,0 0-15,-21 21 0,21-21 0,-21 21 16,21-21-16,0 0 16,0-1-16,0 1 15,0 0 1,21 0 0,0 21-16,0-21 0,0 21 15,0-21-15,1 21 0,-1-22 16</inkml:trace>
  <inkml:trace contextRef="#ctx0" brushRef="#br0" timeOffset="17189.32">2900 7303 0,'-21'0'32,"-1"0"-32,1 0 0,21 21 15,-21-21 1,21 21-16,21-21 16,0 0-1,1-21-15,-1 21 16,-21-21-16,0-1 15,0 1 1,-21 21 0,-1 0-16,1 0 0,0 0 15,0 0 1,21 21 0,21-21-1,0 0-15,0 0 16</inkml:trace>
  <inkml:trace contextRef="#ctx0" brushRef="#br0" timeOffset="18853.4">4149 6964 0,'0'0'0,"0"21"0,-22-21 15,44 0 32,-1 0-47,0 0 0,0 0 16,0-21-16,0 21 0,22-21 16,-22 0-16,0 21 0,0-22 0,0 1 15,1 21-15,-1-21 0,0 0 0,0 0 16,0 0-16,-21-1 0,0 1 15,0 0-15,0 0 0,0 0 0,0 0 16,0-1-16,0 1 16,0 42-1,0 1-15,0-1 16,0 0-16,0 0 0,0 21 0,0-20 16,0 20-16,0-21 0,0 21 15,0 1-15,0-1 0,0 0 0,0 1 16,0 20-16,0-20 0,-21-1 15,21 0-15,0 1 0,-21-1 16,21 0-16,0-21 0,0 22 0,0-22 16,-21 0-16,21 0 0,-21 0 0,-1-21 15,22 22-15,-21-22 16,0 0-16,0 0 0,0 0 0,0 0 16,-1-22-16,1 1 0,0 0 15,0 0-15,0 0 0,0 0 0,-1-1 16,1 1-16,21 0 0,-21 21 15,0-21-15,0 21 16,21 21 0,0 0-1,0 0-15,0 1 0,21-1 16,0-21-16,-21 21 0,21 0 0,0-21 16,22 0-16,-22 21 0,21-21 15,1 0-15,-1 0 0,0 0 0,1 0 16,20 0-16,-21-21 0,22 0 0,-1 0 15,1 0-15,42-22 16,-64 1-16,22 21 0,-22-22 16,-21 22-16,21-21 0,-20 0 0,-1-1 0,0 22 15,-21-21-15,0-1 0,21 22 16,-21-21-16,0 0 0,21 20 16,-21 1-16,0-21 0,0 21 0,0 0 15,0-1-15,0 1 0,0 0 16,0 42 15,0 0-31,-21 1 0,21-1 0,-21 21 16,0-21-16,0 22 0,21 20 0,-22-21 15,1 22-15,0-1 0,0 1 16,0 21-16,0-22 0,-1 1 16,1 20-16,0-20 0,21 20 0,-21-20 15,0 21-15,21-1 0,-21-20 0,-1 20 16,1 1-16,0-21 0,0 20 15,0-20-15,21-1 0,-21 1 0,21-1 16,-22 1-16,22-1 0,0 1 0,0-22 16,0 0-16,0 1 0,0-1 0,0-21 15,0 0-15,22 1 0,-1-1 16,0-21-16,0 0 0,21 0 0,-20-21 16,20-1-16,-21 1 0,21 0 0,1-21 15,-1-1-15,0 1 0,1 0 0,-1-22 16,-21 22-16,22-22 0,-22 1 0,0-1 15,0 1-15,-21-1 0,0 1 16,0-1-16,0 1 0,-21-1 0,0 1 16,-22-1-16,1 22 0,21 0 15,-21 21-15,-1-22 0,1 22 0,0 0 16,20 21-16,-20-21 0,21 21 16,0-21-16,0 21 0,42 0 31,0 0-31,0 0 0,21 0 15,-20 0-15,-1 0 0,21-22 16,-21 22-16,22-21 0,-22 21 0,21-21 16</inkml:trace>
  <inkml:trace contextRef="#ctx0" brushRef="#br0" timeOffset="19377.6">6286 7091 0,'0'0'0,"-21"21"16,42-21 15,1 0-31,-1 0 0,0-21 0,0 0 16,0 21-16,0-21 0,1-1 0,-1 1 15,21 0-15,-21 0 0,0 0 0,22-43 16,-43 43-1,0 0-15,0 0 0,0 0 0,0-1 16,-21 22-16,-1 0 0,1 0 16,-21 0-16,21 22 0,-22-22 0,22 21 15,-21 21-15,21-21 0,0 22 0,-1-22 16,1 21-16,0 0 0,21 1 16,0-1-16,0 0 0,0 1 0,0-22 15,0 21-15,0 1 0,0-22 16,0 21-16,0-21 0,21 0 0,0 1 15,1-22-15,-22 21 0,21-21 0,21 0 16,-21 0-16,0 0 0,22 0 0,-1-21 16,-21-1-16,22-20 0,-1 21 0,0 0 15,-21-22-15</inkml:trace>
  <inkml:trace contextRef="#ctx0" brushRef="#br0" timeOffset="19624.47">7197 6498 0,'0'-21'0,"0"42"0,0-63 0,-22 63 31,22 0-31,0 0 0,-21 1 0,0 20 16,0 0-16,21-21 0,0 22 0,-21-1 16,21 0-16,-21 22 0,-1-22 0,22 1 15,0-1-15,-21 0 0,21 1 16,-21-22-16,0 21 0,21 0 15,0 1-15,0-22 0,0 0 0,0 0 16,0 0-16,0 1 0,21-22 16,0-22-1,-21 1-15</inkml:trace>
  <inkml:trace contextRef="#ctx0" brushRef="#br0" timeOffset="20064.74">7599 6900 0,'0'0'0,"21"-21"0,0 21 16,-21-21-16,0 0 0,21 21 15,-21-21-15,0 0 0,0-1 16,-21 22 0,0 0-16,0 0 15,0 0-15,-22 22 0,22-1 0,-21-21 16,21 21-16,-22 0 0,22 0 0,0 0 15,-21 1-15,20-1 0,22 0 16,-21-21-16,21 21 0,0 0 0,0 0 16,0 1-16,0-1 15,21 0-15,1-21 0,-1 21 0,0-21 16,0 21-16,0 0 0,0-21 16,1 22-16,20-1 0,-21 0 15,-21 0-15,21-21 0,0 21 0,-21 0 16,0 1-16,0-1 0,-21 0 15,0-21-15,0 0 16,-21 0-16,20 0 0,1 0 16,-21 0-16,21 0 0,0 0 0,-1 0 15,1 0-15,0 0 0,0-21 0,0 21 16,21-21-16,0-1 31,21 22-31,0-21 0,-21 0 16,21 21-16,0-21 0</inkml:trace>
  <inkml:trace contextRef="#ctx0" brushRef="#br0" timeOffset="20460.53">7937 7133 0,'22'0'15,"-1"-21"1,0 0-16,0 0 16,0 21-16,0-21 0,1 21 0,-1-22 15,0 22-15,0-21 0,0 0 0,0 21 16,1-21-16,-22 0 0,21 21 16,-21-21-16,0-1 0,-21 22 15,-1 0-15,1 0 16,-21 0-16,21 0 0,-22 22 0,22-22 15,-21 21-15,21 0 0,-22 21 0,22-21 16,0 1-16,0 20 0,0-21 16,0 21-16,21-20 0,0 20 0,0 0 15,0-21-15,0 1 0,0 20 16,21-21-16,0 0 0,0 0 0,0-21 16,0 22-16,22-1 0,-22-21 15,21 0-15,-21 0 0,22 0 0,-22 0 16,21 0-16,-21 0 0,22-21 0,-22-1 15,0 1-15,0 0 0,0 0 0,1 0 16</inkml:trace>
  <inkml:trace contextRef="#ctx0" brushRef="#br0" timeOffset="23208.98">9080 7027 0,'0'-21'0,"0"0"16,0 0-16,0 0 16,0 0-16,0-1 15,22 22-15,-22-21 0,0 42 31,0 1-31,0-1 16,-22 0-16,1 0 0,21 21 0,-21-20 16,21 20-16,-21 0 0,0 1 15,21-1-15,0-21 0,-21 21 0,21 1 16,-22-22-16,22 0 0,-21 0 0,21 0 16,0 1-16,0-44 31,0 1-16,21 0-15,-21-21 0,22 21 0</inkml:trace>
  <inkml:trace contextRef="#ctx0" brushRef="#br0" timeOffset="23560.78">9038 6541 0,'0'0'0,"-42"0"16,21 0-16,21 21 15,-22 0-15,22 0 0,0 0 16,-21 0-16,21 1 0,0-1 16,0 0-16,0 0 0,0 0 0,0 0 15,21-21-15,1 0 16,-1 0-16,0 0 0,0 0 16,0 0-16,0 0 0,1-21 0,-1 0 15,0 21-15,0-21 0,0 0 0,-21 0 16,0-1-16,0 1 0,0-21 0,0 21 15,-21 0-15,0 21 0,0-22 16,0 1-16,-1 21 0,1 0 0,-21 0 16,21 0-16,0 0 0,-1 0 0,1 0 15,0 0-15,21 21 0,0 1 16,0-1-16,0 0 16,21 0-16,0 0 0,1-21 15,-1 21-15,0-21 0,0 22 16,0-22-16,0 0 0</inkml:trace>
  <inkml:trace contextRef="#ctx0" brushRef="#br0" timeOffset="24186.43">9504 6710 0,'0'0'0,"21"0"0,0 0 0,0 0 16,0-21-16,22 21 0,20-43 15,-42 22-15,1 0 16,-22 0-16,21 0 0,0 0 0,0-1 15,-21 1-15,21 0 0,-21 0 0,21-21 16,1 20-16,-22 1 0,0 0 16,0 0-16,0 0 0,0 0 0,-22 21 31,1 0-31,0 0 0,0 0 0,0 21 16,0 0-16,-1 0 0,1 21 0,0 1 15,0-1-15,0 0 0,-22 22 0,22-22 16,0 22-16,21-1 0,-21 1 0,0-1 15,0 1-15,-1-1 0,1 22 16,21-22-16,-21 22 0,0 0 0,0-22 16,21 22-16,-21-22 0,-1 22 0,1-21 15,21-1-15,-21 22 0,0-22 16,0 1-16,0 20 0,-22-20 0,22-1 16,0-20-16,0 20 0,21-20 0,-21-1 15,21 0-15,-22 1 0,22-1 16,0-21-16,0 0 0,0 0 0,0 1 15,0-1-15,22-21 0,-1 0 0,0 0 16,0 0-16,0 0 0,0-21 0,1-1 16,20 1-16,-21 0 0,21-21 0,-20-1 15,20 1-15,0 0 0,-21-1 0,22-20 16,-22 21-16,21-22 0,-42 1 16,21-1-16,-21 22 0,0-22 0,0 1 15,0-1-15,-21 22 0,0-22 0,-21 1 16,21 21-16,-22-1 0,1 1 15,21 0-15,-22 20 0,1 1 0,21 0 16,0 21-16,0 0 0,-1 0 0,1 0 16,42 0-1,1 0 1,-1 0-16,0 0 0,0 0 0,0 0 16,22 0-16,-22 0 0,0-21 0,0 0 15,21 0-15,-20-1 0,20 1 0,-21-21 16,21 21-16</inkml:trace>
  <inkml:trace contextRef="#ctx0" brushRef="#br0" timeOffset="25108.9">11388 6879 0,'0'0'0,"-22"0"0,22 21 16,-21-21-16,21 22 0,0-1 15,0 0 1,21-21-1,1 0 1,-1 0-16,0 0 0,0 0 16,0-21-16,22 21 0,-22-21 0,0-1 15,21 1-15,-21 0 0,1 0 0,-1 0 16,0 0-16,-21-1 0,0 1 16,0 0-16,0-21 0,0 21 0,0-1 15,0 1-15,-21 0 16,0 21-16,-1 0 0,-20 0 0,21 0 15,-21 21-15,20-21 0,-20 21 0,0 22 16,21-22-16,-22 21 0,22-21 0,-21 22 16,21-1-16,-1-21 0,1 22 0,0-1 15,0 0-15,21-21 0,0 22 16,0-22-16,0 0 0,0 21 0,0-20 16,21-1-16,0-21 0,0 21 0,22-21 15,-22 0-15,0 21 0,21-21 16,-20 0-16,20 0 0,-21 0 0,21 0 0,1 0 15,-22-21-15,21 21 0,-21-21 16,1 0-16,20 21 0,-21-22 16,0 1-16,0 0 0</inkml:trace>
  <inkml:trace contextRef="#ctx0" brushRef="#br0" timeOffset="25412.81">12340 6160 0,'0'-22'0,"-21"22"31,0 22-31,0-1 0,21 21 16,-22-21-16,1 22 0,21 20 15,-21-21-15,0 22 0,0-1 0,0 1 16,-1-1-16,22 1 0,-21-1 0,0-20 15,0 20-15,0-20 0,0-1 0,21 0 16,0 1-16,-22-22 0,22 0 0,-21 0 16,21 0-16,0 0 0,21-21 31,-21-21-31,22 0 0,-1 21 16,0-21-16,0-21 0,0 20 15</inkml:trace>
  <inkml:trace contextRef="#ctx0" brushRef="#br0" timeOffset="25820.58">12552 6752 0,'21'0'0,"-42"0"0,63 0 0,-42-21 0,21 21 16,-21-21-16,0 0 0,0 0 16,0-1-16,-21 1 15,0 21-15,0 0 16,0 0-16,-1 0 0,-20 21 0,21-21 15,0 22-15,0-1 0,-22 0 16,22 0-16,21 0 0,-21 0 0,21 1 16,-21-1-16,21 0 0,0 0 0,0 0 15,0 0-15,0 1 0,21-22 16,0 21-16,0 0 0,0 0 16,1-21-16,-1 21 0,-21 0 15,21 1-15,-21-1 0,21 0 16,-21 0-16,0 0 15,-21-21-15,0 0 0,-22 21 16,22-21-16,0 0 0,0 0 16,0 0-16,-22 0 0,22 0 15,0 0-15,0 0 0,0 0 0,21-21 16,-21 21-16,21-21 16,21 21-1,0 0-15,0-21 16,0 21-16,0 0 0,1-21 0,-1 21 15</inkml:trace>
  <inkml:trace contextRef="#ctx0" brushRef="#br0" timeOffset="26192.55">12975 6922 0,'21'-22'0,"-21"1"16,21 21-16,1-21 0,-1 0 15,0 0-15,0 21 0,0-21 16,0-1-16,1 1 0,-1 0 0,0 21 16,0-21-16,-21 0 0,21 21 0,0-21 15,-42 21 1,0 0 0,0 0-16,0 21 0,-22-21 0,1 21 15,21 0-15,-21 0 0,-1 0 0,1 22 16,0-22-16,-1 21 0,22-21 15,-21 22-15,21-22 0,-1 21 0,1-21 16,21 22-16,0-22 0,0 21 16,0-21-16,0 1 0,21-1 0,1 0 15,-1 0-15,21 0 0,-21-21 16,22 0-16,-1 0 0,0 0 0,1 0 0,-1 0 16,0 0-16,1 0 0,-1 0 0,-21-21 15,0 0-15,0 0 0,-21 0 16,0-1-16,0-20 0</inkml:trace>
  <inkml:trace contextRef="#ctx0" brushRef="#br0" timeOffset="26881.15">10456 7260 0,'0'0'0,"0"21"16,0 1-1,0-1 1,-21-21-16,0 21 16,21-42 30,0 0-46,0-1 0,0 1 16,0 0-16,21 21 16,0-21-16,0 21 15,1 0 1,-22 21 0,0 0-16,0 0 15,0 1-15,0-1 16,0 0-1,-22-21-15,1 0 16,21-21 0,0 0-1,0-1-15,0 1 16,0 0-16,0 0 0,0 0 16,21 0-16,1 21 15,-1 0-15,0 21 16,-21 0-16,0 0 0,0 0 15,0 22-15,0-22 0,0 21 0,0-21 16,0 22-16,0-1 0,-21-21 0,0 21 16,-1 1-16,1-22 0,0 0 0,-21 0 15,21 22-15,-22-43 0,22 21 0</inkml:trace>
  <inkml:trace contextRef="#ctx0" brushRef="#br0" timeOffset="27885.77">5757 7451 0,'0'21'46,"0"0"-30,0 0 15,-21-21-31,0 0 0,0 0 32,21-21-17,-21 0-15,21 0 16,0 0-16,21 21 15,-21-22-15,21 22 16,0 0-16,0 0 16,0 22-1,1-1-15,-22 0 16,0 0-16,0 0 0,0 0 16,0 1-1,-22-22-15,1 0 16,0-22 15,21 1-31,0 0 16,0 0-16,0 0 15,0 0-15,0-1 16,0 1 0,21 21-16,0 0 15,1 0-15,-1 0 0,0 21 16,-21 1-16,0-1 0,0 0 0,0 0 15,0 21-15,0-20 0,0 20 16,0-21-16,0 21 0,-42-20 0,20 20 16,1 0-16,-21-21 0,0 22 15,-1-22-15,22 0 0,-21 0 0,21 22 0,-22-22 16</inkml:trace>
  <inkml:trace contextRef="#ctx0" brushRef="#br0" timeOffset="29049.57">1799 9081 0,'0'0'0,"0"-22"0,0 44 31,0-1-15,0 21-16,0 0 0,0-20 0,0 20 15,0 21-15,-21-20 0,0-1 16,21 0-16,-21 1 0,-1 20 0,1-20 16,-21-22-16,21 21 0,0 0 15,-22-20-15,22-1 0,0 0 0,0-21 16,21-21 15,21 0-31,0-1 0,0 22 16,0-21-16,1 0 15,-1 21-15,0 0 0,0 0 0,21 0 16,-20 0-16,-1 0 0,0 0 0,0-21 16,21 21-16,-20 0 0,-1 0 15,0 0-15,21 0 0,-21-21 0,1 21 16,-1-21-16,0 21 0,0-22 15,0 1-15,0 0 0,-21 0 0,0 0 16,0 0-16,0-22 0,22 22 16,-22 0-16,0 0 0,0-22 0,0 22 15,0 0-15,0 0 0,-22 42 32,22 0-32,-21 0 15,21 1-15,0-1 0,-21 21 0,21-21 16,-21 22-16,0-1 0,21-21 15,-21 21-15,21 1 0,0-1 0,-22-21 16,22 22-16,-21-22 0,21 21 0,-21-21 16,21 0-16,0 1 0,0-1 15,0 0-15,0 0 0,0 0 16,21-21 15,-21-21-31</inkml:trace>
  <inkml:trace contextRef="#ctx0" brushRef="#br0" timeOffset="29332.02">2476 9631 0,'22'0'0,"-1"-21"15,0 21 1,-21-21-16,21 21 15,-21-22-15,-21 22 47,0 0-47,0 0 16,-1 0-16,22 22 0,-21-22 0,21 21 16,0 0-1,21-21 16</inkml:trace>
  <inkml:trace contextRef="#ctx0" brushRef="#br0" timeOffset="30740.51">4043 9229 0,'0'0'16,"0"21"-16,0 0 0,-21 0 16,21 0-16,0 1 15,21-22 1,0 0-16,0 0 0,0 0 15,0 0-15,1 0 0,20-22 0,-21 1 16,21 21-16,1-21 0,-1 0 16,-21-21-16,22 20 0,-1 1 0,0-21 15,-21 21-15,1 0 0,-1-22 16,-21 22-16,0-21 0,0 21 16,0-22-16,0 22 0,0 0 15,-21 21-15,-1 0 0,1 0 16,0 21-16,0 0 0,21 0 15,0 22-15,-21-22 0,21 42 0,-21-20 16,21-1-16,0 0 0,0 22 0,0-22 16,0 1-16,0-1 0,0 21 15,0-20-15,0-1 0,0 0 0,0-20 16,0 20-16,0-21 0,0 0 0,0 0 16,0 1-16,-22-1 0,1-21 15,0 0-15,0 0 0,0 0 16,0 0-16,-1 0 0,1-21 15,0-1-15,0 1 0,0 0 0,0 0 16,-22 0-16,22 0 0,0-1 16,0 1-16,0 21 0,-1 0 0,1 0 15,21 21 1,0 1 0,21-22-16,1 21 0,-1-21 15,0 0-15,0 0 0,21 0 0,1 0 16,-1 0-16,0 0 0,22 0 15,-22-21-15,22 21 0,-1-22 0,1 1 16,-1 0-16,1 0 0,-1 0 0,-20 0 16,20-1-16,-21 1 0,-20-21 15,20 21-15,-21-22 0,0 22 16,0-21-16,-21 0 0,0-1 0,22 1 16,-22 21-16,0-22 0,0 1 0,0 0 15,0-1-15,0 22 0,0 0 16,0 0-16,0 0 0,0 0 0,-22 42 15,22 0 1,-21 0-16,0 0 0,0 22 16,21-1-16,-21 21 0,0-20 15,-1 20-15,1 1 0,0-22 0,21 22 16,-21 20-16,0-20 0,0-1 0,-22 22 0,22-22 16,0 22-16,0-21 15,0 20-15,-1-20 0,1 20 0,0-20 16,0-1-16,0 1 0,21 21 0,0-22 15,-21 1-15,21-1 0,-22 1 0,22-22 16,0 21-16,0-20 0,0-1 16,0 0-16,0 1 0,22-22 0,-1 21 15,0-21-15,0-21 0,0 22 0,0-22 16,1 0-16,20 0 0,0-22 0,-21 1 16,22 0-16,-1-21 0,0 21 15,1-22-15,-1 1 0,0-22 0,1 22 16,-1-21-16,-21-1 0,22 1 15,-43-1-15,0 1 0,0-1 0,0 1 16,0 20-16,0-20 0,-22-1 0,1 22 16,-21 0-16,0-1 0,20 22 15,-20 0-15,0 0 0,21 0 0,-22 21 16,22 0-16,0-22 0,21 1 31,21 21-31,-21-21 0,21 21 16,0 0-16,1 0 0,-1-21 0,21 21 15,-21-21-15,0 21 0,1-21 0,20-1 16,-21 22-16,0-21 0,0 0 0,22 21 16,-22-21-16,21 0 15</inkml:trace>
  <inkml:trace contextRef="#ctx0" brushRef="#br0" timeOffset="31141.29">6286 9356 0,'0'0'0,"22"0"47,-1-21-47,0 21 0,0-22 15,0 22-15,0-21 0,1 0 0,20 0 16,-21 21-16,0-21 0,0 0 0,22-1 15,-43 1-15,21 0 0,-21 0 16,21 0-16,-21 0 0,-21 21 16,0 0-16,0 0 15,-22 0-15,22 0 0,-21 0 16,21 21-16,-22 0 0,22 0 0,0 0 16,0 0-16,0 1 0,-1-1 0,22 21 15,0-21-15,0 0 0,0 22 0,0-22 16,0 0-16,0 0 15,0 0-15,22 1 0,-22-1 0,21 0 16,0 0-16,0 0 0,0-21 0,0 0 16,1 0-16,-1 0 0,0 0 0,0 0 15,21 0-15,-20-21 0,-1 0 16,21 21-16,-21-21 0</inkml:trace>
  <inkml:trace contextRef="#ctx0" brushRef="#br0" timeOffset="31417.27">7239 8657 0,'0'-21'0,"0"42"0,0-63 15,0 21-15,0 42 32,-21 0-32,0 21 0,21-20 15,-22 20-15,1 21 0,0-20 0,21 20 16,-21-20-16,0 20 0,0 1 0,-1-22 15,1 21-15,21-20 0,-21-1 0,0 0 16,0 1-16,21-1 0,0-21 16,0 22-16,0-22 0,-21 0 0,21 0 15,0 0-15,21-21 16,-21-21 0,21 0-16,0 0 0,0 0 0,0-1 15</inkml:trace>
  <inkml:trace contextRef="#ctx0" brushRef="#br0" timeOffset="31844.91">7451 9059 0,'21'-21'0,"-42"42"0,63-63 0,-42 21 16,0 0-1,0 0-15,-21 21 16,0 0-16,-1 0 15,1 21-15,0 0 16,-21 0-16,21-21 0,-1 21 0,-20 0 16,21 1-16,0-1 0,0 0 0,21 0 15,0 0-15,-22 0 0,22 1 16,0-1-16,0 0 16,22 0-16,-1-21 0,0 21 15,-21 0-15,21-21 0,0 22 0,0-1 16,1 0-16,-22 0 0,21 0 15,-21 0-15,21-21 0,-21 22 16,0-1-16,0 0 16,-21-21-16,0 0 15,-1 0-15,1 0 16,0 0-16,0 0 0,0 0 0,0 0 16,-1 0-16,1 0 0,0 0 15,21-21 16,21 0-31,0-1 0,1 22 16,-1-21-16,0 21 0</inkml:trace>
  <inkml:trace contextRef="#ctx0" brushRef="#br0" timeOffset="32192.72">7789 9335 0,'21'0'16,"1"0"-16,-1 0 16,0 0-16,-21-22 0,21 1 15,0 21-15,0-21 0,1 0 16,-22 0-16,21 0 0,0-1 0,0 1 16,0 0-16,-21 0 0,0 0 15,0 0-15,-21 21 16,-21 0-1,21 0-15,-22 21 0,22 0 0,-21 0 0,-1 21 16,22-20-16,-21-1 0,21 21 16,0-21-16,-1 22 0,1-22 0,21 0 15,0 0-15,0 21 0,0-20 16,0-1-16,21 0 0,1 0 16,-1-21-16,0 0 0,21 0 0,-21 0 15,1 0-15,20 0 0,-21 0 0,0-21 16,0 0-16,22 0 0</inkml:trace>
  <inkml:trace contextRef="#ctx0" brushRef="#br0" timeOffset="32817.36">8911 9610 0,'0'0'0,"21"0"0,0 0 16,1 0-16,-1-21 0,0-1 0,0 1 15,0 0-15,0 0 0,1 0 16,20 0-16,-21-22 0,0 22 15,22-21-15,-22-1 0,21 1 0,-21 0 16,0-1-16,22 1 0,-22-21 0,0 20 16,-21 1-16,21-22 0,-21 22 15,0 0-15,0-1 0,0 22 0,0 0 16,0 0-16,0 0 0,-21 21 0,0 0 16,0 0-16,0 0 0,-1 21 15,1 0-15,0 0 0,0 22 0,0-1 16,0 0-16,21 1 0,-22 20 15,1-21-15,21 22 0,0-22 0,-21 22 16,21-22-16,0 0 0,-21 1 0,21-1 16,0 0-16,0 1 0,0-22 15,0 0-15,21 0 0,0 0 16,-21 1-16,21-22 0,1 0 0,-1 0 16,21 0-16,-21 0 0,0 0 0,22 0 15,-22 0-15,0-22 0,21 1 0,-20 21 16,20-21-16,-21 0 0,0 0 0</inkml:trace>
  <inkml:trace contextRef="#ctx0" brushRef="#br0" timeOffset="33245.11">9927 9144 0,'21'-21'0,"-42"42"0,42-63 0,-42 42 16,0 0-1,0 0-15,0 0 0,-1 0 0,-20 0 16,21 21-16,0 0 0,0 0 0,-22 0 15,22 1-15,0-1 0,0 0 0,0 21 16,-1-21-16,22 1 0,0-1 0,-21 0 16,21 0-16,0 0 0,0 0 15,0 1-15,21-1 16,1-21-16,-1 0 16,0 0-16,0 0 0,0 0 0,0-21 15,1 21-15,-1-22 0,0 22 16,0-21-16,0 0 0,0 0 0,1 0 15,-1 0-15,0-1 0,-21 1 16,0 0-16,21 0 0,0 0 16,-21 0-16,0 42 15,0 0 1,0 0-16,0 0 16,0 0-16,0 1 0,-21-1 0,21 0 15,0 0-15,0 0 0,0 0 16,0 1-16,0-1 15,21-21-15,0 0 0,1 0 0,-1 0 16,0 0-16,21 0 0,-21 0 16,22 0-16,-22 0 0,21-21 0,1 21 15</inkml:trace>
  <inkml:trace contextRef="#ctx0" brushRef="#br0" timeOffset="33736.83">10753 9250 0,'0'0'0,"21"-21"0,-21-22 0,0 22 15,0 0-15,0 0 0,0 0 16,-21 0-16,-1 21 0,1 0 0,0 0 16,-21 0-16,21 0 0,-1 0 0,1 0 15,-21 21-15,21 0 0,0 0 0,-22 0 16,22 0-16,0 22 0,0-22 16,0 0-16,-1 0 0,22 0 15,0 1-15,-21-1 0,21 0 0,0 0 16,0 0-16,0 0 0,0 1 15,21-1-15,1-21 16,-1 0-16,0 0 0,0 0 16,0 0-16,0-21 0,22-1 0,-22 22 15,0-21-15,0 0 0,22-21 16,-22 21-16,0-1 0,21-20 0,-21 0 16,1-1-16,-1 1 0,0 0 0,0-22 15,0 22-15,0 0 0,-21-22 16,22 22-16,-22-1 0,21 1 0,-21 21 15,0 0-15,0 0 0,0-1 16,0 1-16,-21 21 16,-1 21-16,1 1 15,21 20-15,-21 0 0,0 1 0,0-1 16,21 0-16,-21 1 0,-1 20 0,22-21 16,-21 1-16,21-1 0,0 0 15,0 1-15,0-1 0,0-21 0,0 0 16,0 1-16,0-1 0,0 0 0,0 0 15,21-21-15,1 0 0,-1 0 0,0 0 16,0 0-16,0 0 0,0 0 0,1 0 16,20 0-16,0 0 0</inkml:trace>
  <inkml:trace contextRef="#ctx0" brushRef="#br0" timeOffset="34269.53">11515 9208 0,'0'-22'0,"0"44"0,0-65 0,0 22 16,0 0-16,0 0 0,0 0 16,-22 21-16,1 0 15,0 0-15,0 0 0,0 21 16,-22 0-16,22 0 0,0 0 16,-21 0-16,21 1 0,-1-1 0,1 0 15,-63 85 1,62-64-16,22-21 15,0 0-15,0 1 16,0-1-16,22-21 0,-1 0 16,0 0-16,0 0 0,0 0 0,0 0 15,1 0-15,-1-21 0,0-1 0,0 1 16,0 21-16,0-21 0,1-21 0,-1 21 16,0-22-16,0 1 0,0 0 0,0-1 15,1 1-15,-1-22 0,0 22 16,0-21-16,0-1 0,0 22 15,1-1-15,-22-20 0,21 42 0,-21-22 16,21 22-16,-21 0 0,0 0 0,0 0 16,0 42-1,-21 0-15,0 0 16,-1 0-16,1 22 0,21-1 16,-21 22-16,0-22 0,21 21 0,-21-20 15,21 20-15,0-20 0,-21-1 0,21 0 16,-22 1-16,22-1 0,0 0 0,0-21 15,0 22-15,0-22 0,0 0 0,0 0 16,0 0-16,22-21 16,-1 0-16,0 0 0,0 0 15,0-21-15,0 0 16,1 21-16,-1-21 0,0 0 0</inkml:trace>
  <inkml:trace contextRef="#ctx0" brushRef="#br0" timeOffset="35046.6">11853 9208 0,'0'0'0,"0"21"16,21-21 15,1 0-31,-1 0 16,0 0-16,0-21 0,0 21 15,0-22-15,1 1 0,-1 21 0,0-21 16,0 0-16,-21 0 0,0 0 0,21-1 15,-21 1-15,0 0 0,0 0 0,0 0 16,-21 21 0,0 0-16,0 0 0,0 0 15,-1 21-15,1 0 0,0 0 0,0 0 16,0 22-16,0-22 0,21 0 0,0 0 16,-22 22-16,22-22 0,-21 0 15,21 0-15,0 0 0,0 0 0,0 1 0,0-1 16,0 0-16,0 0 15,0 0-15,0 0 16,21-21-16,1 0 0,-1 0 16,0 0-16,21 0 0,-21 0 0,22 0 15,-22 0-15,21-21 0,1 0 0,-1 21 16,0-21-16,1 0 0,-22 0 0,21-1 16,0 1-16,-20-21 0,-1 21 0,0-22 15,0 22-15,0-21 0,-21 21 16,0-22-16,0 22 0,0 0 0,0 0 15,-21 21 1,0 0-16,0 0 0,0 21 16,21 0-16,0 0 15,0 1-15,0-1 16,21 0 0,0-21-16,0 0 0,0 0 15,0 0-15,22 0 0,-22 0 0,0-21 16,0 21-16,0-21 0,1-1 0,-1 22 15,21-21-15,-42 0 0,21 21 16,0-21-16,1 0 0,-22 0 16,0 42-1,-22 0-15,1 0 16,0 0-16,0 0 0,0 22 16,0-22-16,-1 21 0,1-21 0,0 22 15,21-22-15,0 21 0,0-21 16,0 22-16,0-22 0,0 0 0,0 0 15,0 0-15,0 1 0,21-22 16,0 0-16,1 0 0,-1 0 16,0 0-16,0 0 0,0 0 0,0 0 15,1 0-15,-1-22 0,0 22 0,-21-21 16,0 0-16,21 21 0,-21-21 0,0 0 16</inkml:trace>
  <inkml:trace contextRef="#ctx0" brushRef="#br0" timeOffset="35823.65">1672 11028 0,'0'0'15,"-21"0"-15,0 0 0,0 0 0,42 0 47,0 0-47,0 0 16,0 0-16,0 0 0,22 0 0,-22 0 15,21-21-15,-21 21 0,22 0 0,-22 0 16,0 0-16,0 0 0,-42 0 47,0 0-47,0 0 15</inkml:trace>
  <inkml:trace contextRef="#ctx0" brushRef="#br0" timeOffset="36333.37">1757 10986 0,'-21'0'16,"-1"0"0,1 0-16,0 21 0,21 0 15,-21 0-15,0 0 0,0 0 16,-1 1-16,22-1 0,-21 0 0,21 0 15,-21 21-15,0-20 0,21-1 16,0 0-16,0 0 0,-21 0 0,21 0 16,-21-21-16,21 22 0,0-44 62,21 1-62,0 21 16,0-21-16,0 21 15,0-21-15,1 0 0,-1 21 0,0-21 16,21 21-16,-21 0 0,1 0 16,-1 0-16,0 0 0,0 0 0,0 0 15,0 0-15,1 21 0,-1 0 0,0 0 16,0 0-16,0 22 0,-21-22 16,0 21-16,0-21 0,0 22 0,0-22 15,0 21-15,-21-21 0,0 22 16,0-22-16,-22 0 0,22 0 0,-21 0 15,0 0-15,20 1 0,-20-22 0,0 0 16,-1 0-16,22 0 0,-21 0 16,21 0-16,0 0 0,-1 0 15,1 0-15,0 0 0,0 0 16,0-22-16,0 1 16,21 0-1,21 0 1,0 21-16,0-21 0,0 21 0,22-21 15,-22 21-15,0-22 0</inkml:trace>
  <inkml:trace contextRef="#ctx0" brushRef="#br0" timeOffset="36697.15">2392 11494 0,'0'21'16,"21"-21"47,0 0-63,0-21 15,0 21-15,1-22 16,-22 1-16,0 0 15,-22 21 1,1 0-16,0 0 16,0 0-16,0 21 15,0 0-15,21 1 0,0-1 16,0 0-16,0 0 16,0 0-1,21-21 16</inkml:trace>
  <inkml:trace contextRef="#ctx0" brushRef="#br0" timeOffset="41397.17">4551 10668 0,'21'0'16,"0"0"-1,0 0-15,0 0 47,1 0-15,-1 0 77</inkml:trace>
  <inkml:trace contextRef="#ctx0" brushRef="#br0" timeOffset="41644.54">4678 10753 0,'0'0'0,"-21"0"15,21 21 1,21-21 15,0 0-31,-21-21 16,21 21-16</inkml:trace>
  <inkml:trace contextRef="#ctx0" brushRef="#br0" timeOffset="42338.32">4699 10774 0,'0'-21'31,"0"0"-31,21-1 16,0 1-16,-21 0 0,21 0 16,1 0-16,-1 0 0,0-1 15,0 1-15,-21 0 0,0 0 0,21 0 16,-21 0-16,0-1 0,0 1 15,-21 0-15,0 21 16,0 0-16,0 0 0,-22 0 0,1 21 16,0 0-16,-22 1 0,22-1 15,-22 0-15,22 0 0,0 21 0,-22-20 16,22-1-16,21 21 0,-22-21 0,22 0 16,0 1-16,0 20 0,0-21 15,21 0-15,-22-21 0,22 21 16,0 1-16,0-1 0,0 0 15,0 0-15,22 0 0,-1-21 0,0 21 16,0 1-16,0-1 0,0 0 16,1-21-16,20 21 0,-21 0 0,0 22 15,0-22-15,22 0 0,-22 0 16,0 0-16,0 22 0,0-22 0,1 0 16,-1 21-16,-21-21 0,0 1 0,0-1 15,0 0-15,0 0 0,-43 0 16,22 0-16,0 1 0,-21-1 0,-1 0 15,1-21-15,21 0 0,-21 0 0,-1 0 16,22 0-16,-21 0 0,21 0 16,-22-21-16,22 0 0,0-1 15,0 1-15,0 0 0,-1 0 0,1-21 16,0 20-16,21-20 0,0 21 0,-21 0 16,21 0-16,0-1 0,0 1 15,0 0-15,21 21 16,0-21-16,0 21 15,1 0-15,-1 0 0,0 0 16</inkml:trace>
  <inkml:trace contextRef="#ctx0" brushRef="#br0" timeOffset="42913.21">4995 10964 0,'0'-21'0,"0"42"32,0 1-32,0-1 0,0 0 15,0 0-15,0 21 0,0-20 0,0 20 16,-21 0-16,21 1 0,-21-22 0,21 21 16,-21-21-16,21 22 0,0-22 15,0 0-15,0 0 0,-21 0 0,21 0 16,21-42 15,0 0-31,-21 0 16,21 0-16,0-22 0,0 22 0,-21-21 15,22 21-15,-1 0 0,0-1 0,-21 1 16,0 0-16,21 21 16,0 21-16,-21 0 15,0 1-15,0-1 0,0 0 0,0 21 16,0-21-16,21 22 0,-21-22 0,0 0 15,22 0-15,-22 22 16,0-22-16,21-21 0,-21 21 0,21 0 0,0-21 16,0 0-16,0 0 15,1 0-15,-1 0 0,0-21 0,0 21 16,0-21-16,0 0 0,1-1 16,-1-20-16,0 21 0,0-21 0,-21 20 15,0-20-15,0 0 0,0-1 0,0 1 16,0 0-16,0 21 0,0-1 15,0-20-15,0 21 0,0 0 16,0 42 15,0 0-15,21-21-16,0 0 16,-21 21-16,22 0 0</inkml:trace>
  <inkml:trace contextRef="#ctx0" brushRef="#br0" timeOffset="43161.62">5969 11028 0,'0'0'0,"-21"21"32,21 0-32,-21 0 0,-1 1 0,1 20 15,21-21-15,-21 21 0,21-20 16,-21 20-16,21 0 0,-21-21 15,21 22-15,0-22 0,0 21 0,0-21 16,-21 1-16,21-1 0,0 0 0,0 0 16,0 0-16,0-42 31,21 0-31,0 0 16,-21 0-16,0-22 0,21 22 0</inkml:trace>
  <inkml:trace contextRef="#ctx0" brushRef="#br0" timeOffset="43501.42">5969 10795 0,'0'0'0,"-21"-21"15,0 21-15,-1 0 16,1 0-16,0 21 0,0 0 0,21 0 16,-21-21-16,21 22 0,0-1 15,0 0-15,21-21 16,0 0-16,0 0 0,0 0 15,1 0-15,-1 0 0,21 0 0,-21 0 16,0 0-16,1-21 0,-1 0 0,-21-1 16,0 1-16,0 0 15,0-21-15,0 21 0,0-1 0,0 1 16,-21 21-16,-1-21 0,1 21 16,0 0-16,-21 0 0,21 0 0,-1 0 15,1 0-15,0 0 0,0 0 16,0 21-16,0 0 0,-1 1 15,22-1-15,0 0 0,0 0 16,0 0-16,22-21 0,-1 21 16,0-21-16,0 0 0,0 0 0,0 0 15,22 0-15,-22 0 0</inkml:trace>
  <inkml:trace contextRef="#ctx0" brushRef="#br0" timeOffset="43817.24">6689 10583 0,'21'0'0,"-42"0"0,42-21 0,-42 21 31,21 21-15,0 1-16,-22-1 0,1 21 0,0-21 15,21 22-15,-21-1 0,0-21 16,0 21-16,-1 1 0,1 20 15,21-20-15,-21-1 0,0 0 0,0 22 16,0-22-16,-1 0 0,22 1 0,0-1 0,0 0 16,0-20-16,0-1 15,0 21-15,0-21 0,0 0 16,22-21 0,-1 0-16,0-21 0,0 0 15,-21 0-15,21 0 0,-21 0 16,21-1-16,-21 1 0,0 0 0</inkml:trace>
  <inkml:trace contextRef="#ctx0" brushRef="#br0" timeOffset="44009.13">6413 11134 0,'0'0'0,"-21"0"0,42 0 31,1 0-31,-1 0 16,0 0-16,0-21 0,0 21 15,0 0-15,1 0 0,-1-22 0,21 22 16,-21 0-16,0 0 0,1-21 0,-1 21 16,21-21-16,-21 21 0,0-21 15,1 21-15,-1 0 0,0-21 0</inkml:trace>
  <inkml:trace contextRef="#ctx0" brushRef="#br0" timeOffset="44305.39">7345 10964 0,'0'-21'15,"0"0"1,-21 21-16,-1 0 0,1 0 16,0 0-16,0 0 0,0 0 15,0 0-15,21 21 0,-22 0 0,1 1 16,0-1-16,21 0 0,0 0 15,-21 0-15,21 22 0,-21-22 0,21 21 16,0-21-16,0 0 0,0 22 0,0-22 16,0 0-16,0 0 0,0 0 15,21 1-15,0-22 0,0 0 16,0 21-16,1-21 0,-1 0 0,0 0 16,0 0-16,0-21 0,0-1 0,1 22 15,20-21-15,-21 0 0,0-21 0,22 21 16</inkml:trace>
  <inkml:trace contextRef="#ctx0" brushRef="#br0" timeOffset="44782.11">7980 10541 0,'0'-42'0,"0"21"0,0 84 0,0-148 16,0 64-16,0 0 0,0 42 31,-21 0-31,-1 1 15,1-1-15,0 21 0,21 0 16,-21 1-16,0-1 0,0 0 0,-1 22 16,1-22-16,0 1 0,0 20 0,0-21 15,0 22-15,-1-22 0,1 22 16,0-22-16,0 0 0,21-20 0,0 20 16,-21-21-16,21 21 0,-21-20 0,21-1 15,0-42 16,0-1-15,21-20-16,0 21 0,0 0 0,0-22 16,0 1-16,1 0 0,20-1 0,0 22 15,-21-21-15,22 21 0,-1 0 16,0-1-16,1 1 0,-22 21 0,21 0 16,-21 0-16,1 0 0,-1 0 0,0 0 15,-21 21-15,0 22 0,0-22 0,0 21 16,0-21-16,0 22 0,0-1 15,0-21-15,0 22 0,0-22 16,0 21-16,0-21 0,0 0 0,0 1 0,0-1 16,0 0-16,0 0 0,-21-21 15,21 21-15,-21-21 32,21-21-32</inkml:trace>
  <inkml:trace contextRef="#ctx0" brushRef="#br0" timeOffset="55816.58">10181 9927 0,'-21'0'16,"0"0"-16,0 0 0,-1 0 0,1 0 15,0 0 1,0-21-16,0 21 0,0 0 15,-1 0-15,1 0 0,0 0 16,0 0-16,0 0 16,0 0-1,42 0 32,0 0-31,0 0-16,-21-21 0,21 21 0,0 0 15,1 0-15,20 0 0,-21 0 0,0 0 16,22 0-16,-22 0 0,21-21 0,0 21 16,1 0-16,20 0 0,-20 0 15,20-21-15,1 21 0,20 0 0,-20 0 16,20 0-16,22 0 0,-21 0 0,0 0 16,-1 0-16,1 0 0,0 0 15,-22 0-15,1 0 0,-1 0 0,1 21 16,-1-21-16,-21 0 0,1 0 0,-1 0 15,0 0-15,1 0 0,-1 0 0,0 0 16,-20 0-16,20 0 0,0-21 16,-21 21-16,22 0 0,-22 0 15,21 0-15,-21 0 0,22 0 0,-22 0 16,0 0-16,0 0 16,-42 0-1,0 0-15,0 0 16,-22 0-16,22 0 0,-21 0 0</inkml:trace>
  <inkml:trace contextRef="#ctx0" brushRef="#br0" timeOffset="56593.13">10118 9991 0,'0'0'0,"-22"0"0,44 0 78,-1 0-78,0 0 16,0 0-16,0 0 0,0 0 0,22 0 16,-22 0-16,0 0 0,0 0 15,22 21-15,-22-21 0,21 0 0,0 0 16,1 0-16,-1 0 0,0 0 16,1 0-16,20 0 0,-20 0 0,41 0 15,-20 0-15,-1 0 0,22 0 0,0 0 16,-1 0-16,-20 0 0,20 0 0,-20 0 15,-1 0-15,1 0 0,-1 0 16,-20 0-16,20 0 0,-20 0 0,-1 0 16,0 0-16,1 0 0,-1 0 0,-21 0 15,21 0-15,-20 0 0,-1 0 0,21 0 16,-21 0-16,0 0 0,1 0 16,-1 0-16,0 0 15,0 0-15,0 0 63,-21 21-48,-21-21 63,0 0-62,0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4:02:31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4127 804 0,'0'0'0,"22"-21"16,-22-21-16,21 21 0,0-22 0,-21 22 15,21-21-15,-21 0 0,0 20 0,0-20 16,0 21-16,0-21 0,0 20 16,0 1-16,0 0 0,-21 21 15,0 21 1,0 0-16,-1 1 0,1 20 0,0 21 16,0 1-16,0-1 0,0 1 0,-1 21 15,-20-1-15,21 1 0,-21 0 16,20-1-16,1 1 0,-21-22 0,21 22 15,-22-21-15,22 20 0,0-20 16,0-22-16,0 22 0,0-22 16,21-21-16,-22 21 0,22-20 0,0-44 31,22-20-31,-1 0 16,0-1-16,0 1 0,0 0 0,0-22 15,1 1-15,-1-1 0,21 1 0,-21-22 16,0 22-16,1-22 0,-1 0 15,0 1-15,0 20 0,0-21 0,0 22 16,1-1-16,-22 1 0,0 21 16,0-22-16,21 22 0,-21 21 0,0-22 15,0 22-15,21 21 16,-21 42 0,0-20-16,21 41 0,-21-21 0,21 22 15,-21 21-15,0-1 0,0 1 0,0 0 16,0-1-16,0 1 0,0-22 15,0 22-15,0-21 0,0-1 0,0 1 16,0-1-16,0-21 0,0 22 0,0-43 16,0 21-16,0-20 0,0-1 15,0 0-15,-21-21 16,0 0-16,21-21 16,-21 0-16,0-1 0,-1 1 15</inkml:trace>
  <inkml:trace contextRef="#ctx0" brushRef="#br0" timeOffset="159.9">3577 1482 0,'0'0'0,"-21"21"15,42-21 1,0 0 0,22 0-16,-22 0 0,21-21 15,-21 0-15,22 21 0,-1-22 0,0 22 16,1-21-16,-1 0 0,0 0 0,1 0 15,20 0-15</inkml:trace>
  <inkml:trace contextRef="#ctx0" brushRef="#br0" timeOffset="604.16">4762 1312 0,'0'0'0,"22"0"0,-1 0 15,0 0 1,0-21-16,0 21 0,-21-21 15,21 21-15,1-21 0,-1 0 0,-21 0 16,0-1-16,21 1 0,-21 0 16,0 0-16,0 0 0,-21 21 15,-22 0-15,22 0 0,-21 0 0,-22 21 16,22 0-16,-21 0 16,-1 0-16,22 1 0,-1-1 0,-20 21 15,42-21-15,-22 0 0,22 22 0,0-22 16,0 0-16,21 0 0,0 0 15,0 1-15,0-1 0,21-21 0,0 21 16,22 0-16,-1-21 0,0 21 0,1-21 16,-1 21-16,0 1 0,-21-22 15,22 21-15,-22 0 0,21-21 0,-42 21 16,0 0-16,0 0 0,0 1 16,0-1-16,-42 0 0,0-21 15,20 21-15,-41 0 0,21-21 16,-1 0-16,1 0 0,0 0 0,-1 0 15,1 0-15,0 0 0,20 0 16,1 0-16,0 0 0,42-21 31,0 0-31,22 21 0,-22-21 16,21 21-16,-21-21 0,22-1 0</inkml:trace>
  <inkml:trace contextRef="#ctx0" brushRef="#br0" timeOffset="1016.44">5355 1397 0,'0'0'0,"21"0"0,0-21 0,-21 0 0,0 0 16,22-1-16,-22 1 0,0 0 0,0 0 16,0 0-16,-22 0 15,1 21-15,0 0 0,0 0 0,0 0 16,0 0-16,-22 21 0,22 0 15,-21 0-15,21 0 0,-22 0 0,22 1 16,0-1-16,21 0 0,0 0 0,0 0 16,0 0-16,0 1 0,0-1 15,0 0-15,21-21 16,0 21-16,22 0 0,-22-21 0,0 21 16,0 1-16,21-22 0,-20 21 0,-1 0 15,-21 0-15,21-21 0,-21 21 16,0 0-16,0 1 0,0-1 15,-21 0-15,-22-21 0,22 0 0,-21 21 16,0-21-16,-1 0 0,1 0 16,0 0-16,-1 0 0,22 0 0,-21 0 15,21 0-15,-1 0 0,1-21 0,0 21 16,21-21 0,0 0-16,21 21 0,0 0 0,1-22 15,-1 22-15,21-21 0,-21 0 16,22 0-16</inkml:trace>
  <inkml:trace contextRef="#ctx0" brushRef="#br0" timeOffset="1232.32">5651 1355 0,'0'0'16,"0"21"0,0 0-1,-21 0-15,21 0 0,-21 1 0,21-1 16,0 21-16,-21-21 0,21 0 15,0 1-15,0 20 0,0-21 0,0 0 16,0 0-16,0 1 0,0-44 47,0 1-47,0 0 0,0 0 16</inkml:trace>
  <inkml:trace contextRef="#ctx0" brushRef="#br0" timeOffset="1381.24">5651 1249 0,'0'-21'16,"0"42"-16,-21-63 0,21 20 0,-21 1 0,21 0 16,-21 21-1,42 0 1,0 0 0,0 0-16,1 21 15,-1 0-15,0 1 0</inkml:trace>
  <inkml:trace contextRef="#ctx0" brushRef="#br0" timeOffset="2040.93">6117 1524 0,'0'0'0,"21"0"16,0 0-16,-21-21 0,0 0 15,0 0-15,22-1 16,-22 1-16,0 0 0,0 0 0,0 0 15,0 0-15,0-1 0,0 1 16,0 0-16,-22 0 0,1 21 0,0 0 16,0 0-16,0 0 0,-22 21 0,22 0 15,0 0-15,-21 1 0,21 20 16,-22-21-16,22 0 0,0 22 0,0-22 16,0 0-16,21 0 0,0 0 0,0 0 15,0 1-15,0-1 0,21-21 16,21 0-16,-21 0 15,0 0-15,1 0 0,20 0 16,-21-21-16,21-1 0,-20 22 0,20-21 16,-21 0-16,0 0 0,-21 0 15,21 0-15,-21-1 0,0 1 16,22 0-16,-22 0 16,0 42-1,0 0 1,0 0-16,0 1 0,0-1 0,0 21 15,0 22-15,21-22 0,-21 21 16,0 1-16,0-1 0,21 1 0,-21-1 16,0 1-16,21-1 0,-21 1 0,0 21 15,0-22-15,0 1 0,0 20 16,0-20-16,0-1 0,0 22 16,0-22-16,0 1 0,0-1 0,-21-20 15,0 20-15,0-20 0,-1 20 0,1-21 16,-21 1-16,21-22 0,0 21 0,-22-21 15,1 1-15,0-1 0,20-21 16,-20 0-16,0 0 0,-1 0 0,22-21 16,-21-1-16,0-20 0,-1 0 0,22-1 15,-21 1-15,21-21 0,-1-1 0,1 1 16,0-1-16,0 1 0,21-22 16,0 21-16,0 1 0,0-22 0,0 22 15,21-1-15,0 22 0,0-22 16,1 1-16,20-1 0,0 22 15,1-21-15,-1-1 0,0 22 0</inkml:trace>
  <inkml:trace contextRef="#ctx0" brushRef="#br0" timeOffset="2472.19">6265 1439 0,'0'0'0,"0"-63"15,0 42-15,0 0 16,0 42 15,0 0-31,0 0 16,0 0-16,0 0 0,0 22 15,0-22-15,0 0 0,0 21 0,0-20 16,0-1-16,0 0 0,0 0 0,0 0 16,0-42 15,21 0-31,-21 0 15,0 0-15,0-1 0,0 1 16,0 0-16,0 0 0,0 0 0,0-22 16,0 22-16,22 0 0,-22 0 15,21 0-15,-21 0 0,0-1 0,21 1 16,0 21-16,0 0 0,0 0 16,1 0-16,-1 21 0,-21 1 15,21-1-15,0 0 0,-21 0 0,0 0 16,0 0-16,21 1 0,-21-1 15,0 0-15,21 0 0,-21 0 0,0 0 16,22 1-16,-22-1 0,21-21 16,-21 21-16,21-21 15,0 0-15,0 0 0,0 0 16,1-21-16</inkml:trace>
  <inkml:trace contextRef="#ctx0" brushRef="#br0" timeOffset="3108.84">6943 1312 0,'0'0'16,"0"-21"-16,-22 21 31,22 21-31,-21 1 16,21-1-16,0 0 0,0 0 16,0 0-16,0 0 0,0 1 0,0-1 15,-21 0-15,21 0 0,0 0 16,0 0-16,0 1 0,-21-1 15,21 0-15,0-42 32,0 0-17,0-1-15,0 1 0,0 0 16,0 0-16,0 0 0,0 0 0,21-22 16,0 22-16,-21 0 0,21 0 0,1 0 15,-22-1-15,21 1 0,0 0 16,0 0-16,0 21 0,0 0 15,1 0-15,-1 0 0,0 0 0,0 21 16,0 0-16,-21 0 0,21 1 16,1-1-16,-22 0 0,0 21 0,0-21 15,0 1-15,0 20 0,0-21 16,0 0-16,0 0 0,0 1 16,0-1-16,0 0 0,0-42 31,0 0-16,0-1-15,0 1 0,0-21 16,0 21-16,0 0 0,0-1 0,0-20 16,21 21-16,0-21 0,0 20 15,-21-20-15,21 21 0,0 0 0,22 0 16,-22-1-16,0 22 0,0 0 0,22 0 16,-22 0-16,0 22 0,0-1 15,0 0-15,0 0 0,1 0 16,-22 22-16,0-22 0,0 21 0,0-21 15,0 22-15,0-22 0,0 0 0,0 21 16,0-21-16,-22 1 0,22-1 16,-21 0-16,0 0 0,21-42 31,21 21-15</inkml:trace>
  <inkml:trace contextRef="#ctx0" brushRef="#br0" timeOffset="3457.65">7832 1461 0,'0'21'15,"21"-21"17,0 0-32,0 0 0,0 0 15,0-21-15,1 21 0,-1-22 0,0 1 16,21 21-16,-21-21 0,1 0 15,-22 0-15,0 0 0,21-1 0,-21 1 16,0 0-16,0 0 0,-21 0 16,-1 21-16,1 0 0,0 0 15,-21 0-15,21 21 0,-22-21 0,22 21 16,0 0-16,0 22 0,0-22 16,-1 0-16,22 21 0,0-21 0,0 22 15,0-22-15,0 0 0,0 21 16,22-20-16,-1-1 0,0 0 0,0 0 15,0-21-15,0 21 0,1-21 0,20 0 16,-21 0-16,21 0 0,-20 0 16,20 0-16,0 0 0,-21-21 0,22 0 15,-1 0-15</inkml:trace>
  <inkml:trace contextRef="#ctx0" brushRef="#br0" timeOffset="3873.41">8488 1334 0,'0'-22'0,"0"44"0,0-65 0,0 22 16,-21 21-16,-1 0 15,1 0 1,21 21-16,-21 0 0,21 1 16,0-1-16,0 0 0,0 0 0,0 21 15,0-20-15,0-1 0,0 21 16,0-21-16,0 0 0,0 22 0,0-22 16,0 0-16,0 0 0,0 0 0,0 1 15,-21-22-15,21-22 31,0 1-31,0 0 16,0 0-16,0 0 0,0-22 0,0 22 16,0 0-16,21-21 15,0-1-15,0 22 0,1-21 0,-1 0 16,0 20-16,21 1 0,-21 0 0,22 0 16,-22 21-16,21 0 0,-21 0 15,1 0-15,-1 0 0,0 21 0,0 0 16,-21 0-16,0 22 0,0-22 0,0 0 15,0 21-15,0-20 0,0 20 0,0-21 16,0 21-16,0-20 0,0-1 16,0 0-16,0 0 0,-21 0 0,21 0 15,0-42 17,21 0-32,0 0 0,0 0 15</inkml:trace>
  <inkml:trace contextRef="#ctx0" brushRef="#br0" timeOffset="4144.25">9356 804 0,'0'-42'0,"0"84"0,0-126 15,0 63-15,0-1 0,-22 22 32,1 22-32,21-1 0,-21 21 15,0 0-15,21 1 0,-21 20 0,0 1 16,21-1-16,-22 1 0,1-1 15,0 1-15,21-22 0,-21 22 16,0-1-16,21-21 0,0 1 0,-21-1 16,21 0-16,-22 1 0,22-1 0,0-21 15,0 0-15,0 1 0,0-1 16,0 0-16,22-21 0,-1 0 0,0 0 16,21 0-16,-21-21 0,1 21 0,20-21 15,-21-22-15,21 22 0,-20-21 0,-1-1 16,0 22-16</inkml:trace>
  <inkml:trace contextRef="#ctx0" brushRef="#br0" timeOffset="4339.64">9080 1207 0,'-42'0'0,"84"0"0,-84-22 16,42 1-16,21 0 15,0 21-15,1-21 0,20 21 16,0-21-16,1 21 0,-1 0 0,-21-21 15,21 21-15,1 0 0,-1 0 16,0 0-16,1 0 0,-1 0 0,-21 0 16,22 0-16,-22 0 0,0 0 0</inkml:trace>
  <inkml:trace contextRef="#ctx0" brushRef="#br0" timeOffset="4886.34">4572 2307 0,'0'0'16,"-21"0"-16,0 0 0,-1 0 0,1 21 16,0-21-16,42 0 31,0 0-31,22 0 0,20 0 0,1 0 15,-1 0-15,22 0 0,21 0 16,0-21-16,21 21 0,0 0 0,21-21 16,0 21-16,21-21 0,1 21 15,20-21-15,1 21 0,-1 0 0,1 0 16,20 0-16,-20 0 0,20 0 16,-20 0-16,-1 0 0,-20 0 0,-1 0 15,0 0-15,1 0 0,-22 0 0,0 0 16,0 0-16,-21 0 0,0 0 0,-21 0 15,-21 0-15,-1 0 0,-20-21 0,-1 21 16,-20 0-16,-1 0 0,-21 0 16,0 0-16,-21-22 0,0 1 15,0 0 1,-21 21-16,0 0 16,0 0-16,0 0 0,21-21 15,-21 21-15,-1 0 0</inkml:trace>
  <inkml:trace contextRef="#ctx0" brushRef="#br0" timeOffset="4996.28">9419 2180 0,'-21'0'0,"0"0"47,0 0-32</inkml:trace>
  <inkml:trace contextRef="#ctx0" brushRef="#br0" timeOffset="5760.84">1249 4297 0,'0'0'0,"0"-21"15,0 0-15,0-1 0,0 44 32,-21-1-32,21 0 15,0 21-15,-22 1 0,22-1 16,0 0-16,0 22 0,0-22 0,0 22 15,0-1-15,0 1 0,0-1 16,0 1-16,-21-1 0,21 1 16,0-1-16,0-21 0,-21 1 15,0-1-15,21 0 0,-21-20 0,0-1 16,21 0-16,0 0 0,0 0 16,0-42-1,21 21-15,0-21 0</inkml:trace>
  <inkml:trace contextRef="#ctx0" brushRef="#br0" timeOffset="6023.69">1482 4826 0,'0'21'16,"0"0"-16,0 1 0,0-1 15,0 0-15,0 0 16,21-21 15,0-21-15,-21 0-16,0 0 15,0-1-15,0 1 16,-21 21 0,0 0-16,21 21 15</inkml:trace>
  <inkml:trace contextRef="#ctx0" brushRef="#br0" timeOffset="6501.94">3217 4170 0,'0'-42'0,"0"84"0,21-127 16,-21 43-16,0 21 0,0 0 16,0-1-16,0 1 0,0 42 15,0 1-15,0 20 16,0 0-16,0 1 0,0 20 15,0 1-15,-21-22 0,21 21 0,0 1 16,0-1-16,0-20 0,-21 20 16,21-20-16,-21-1 0,21 0 0,0 1 15,0-1-15,0-21 0,0 0 0,0 0 16,0 1-16,0-44 16,0 1-1</inkml:trace>
  <inkml:trace contextRef="#ctx0" brushRef="#br0" timeOffset="6728.81">3429 4424 0,'0'0'16,"63"-42"-1,-63 63 1,0 0-16,-21 0 0,0 21 0,0-20 16,0 20-16,0 0 0,-22-21 15,22 22-15,-21-1 0,21 0 0,-1 1 16,-20-22-16,21 21 0,0-21 15,21 1-15,0-1 0,-21-21 0,42-21 32,-21-22-17,21 22-15,0 0 0,0-21 0,22-1 16,-22 1-16,0 0 0,0-1 0</inkml:trace>
  <inkml:trace contextRef="#ctx0" brushRef="#br0" timeOffset="6908.71">3429 4424 0,'21'-42'0,"-42"84"0,63-106 0,-21 64 0,1 0 16,-1 0-16,0 22 15,0-1-15,0 21 0,0-21 16,1 22-16,-1-22 0,0 21 0,-21 0 16,21-20-16,0 20 0,0-21 0,-21 21 15,0-20-15,22-1 0,-1 0 16,-21 0-16,21 0 0,-21 0 16,21-21-16,0 0 15,0-21-15,-21 0 16,22 0-16,-22 0 0,21 0 0,-21-22 15,0 1-15</inkml:trace>
  <inkml:trace contextRef="#ctx0" brushRef="#br0" timeOffset="7124.59">3937 4149 0,'0'-43'0,"0"86"0,0-149 0,0 64 0,0 20 16,0 1-16,0 0 0,0 0 16,0 42-1,0 0-15,0 22 0,0-1 0,0 21 16,0-20-16,0 20 0,0 1 15,0-1-15,0 1 0,0-22 16,-21 22-16,21-22 0,0 21 0,0-20 16,0-1-16,0-21 0,0 22 0,0-22 15,0 0-15,0 0 0,0 0 16,21-42 0,-21 0-16,21 0 0,0 0 15</inkml:trace>
  <inkml:trace contextRef="#ctx0" brushRef="#br0" timeOffset="7579.55">4403 4085 0,'0'0'0,"21"-21"0,-21 0 16,0 42 0,0 0-16,0 22 0,0-22 0,0 21 15,0 0-15,-21 1 0,-1-1 16,22 0-16,-21 1 0,21 20 0,0-20 15,-21-1-15,0 0 0,21 1 0,0-22 16,-21 21-16,21-21 0,-21 22 16,21-22-16,0 0 0,0 0 15,0-42 1,0 0 0,0 0-16,0-1 0,0-20 0,0 0 15,0 21-15,21-43 0,0 22 0,0-1 16,0-20-16,-21-1 0,21 22 15,22-21-15,-22 20 0,0 1 0,0 0 16,0-1-16,22 22 0,-22 21 0,21 0 16,-21 0-16,22 0 0,-1 21 15,-21 0-15,22 22 0,-22-1 0,21 0 16,-21 1-16,0-1 0,1 0 0,-1 22 16,0-22-16,0 1 0,-21-1 15,0-21-15,0 21 0,0-20 0,0 20 16,0-21-16,0 0 0,-21 0 15,21 1-15,-21-1 0,0 0 0,-1-21 16,1 0-16,0 0 16,0 0-16,0-21 0,0 0 15</inkml:trace>
  <inkml:trace contextRef="#ctx0" brushRef="#br0" timeOffset="7740.45">4339 4614 0,'0'0'16,"0"-21"-1,42 21 1,-20 0-16,20 0 0,0-21 16,1 21-16,-1-21 15,21 21-15,-20-21 0,20 21 0,1-21 16,-22-1-16,22 1 0,-22 0 0,0 21 16,1-21-16,-1 0 0</inkml:trace>
  <inkml:trace contextRef="#ctx0" brushRef="#br0" timeOffset="7972.44">5524 4022 0,'0'0'0,"-21"0"31,21 21-31,-21 0 0,0 21 16,21-20-16,-21 20 0,21 0 16,0 1-16,-21-1 0,21 0 0,0 1 15,-22-1-15,22 0 0,0 1 16,0-1-16,0 0 0,0 1 0,0-22 15,0 21-15,-21-21 0,21 0 0,0 1 16,0-1-16,0 0 0,0 0 16,0-42-1,0 0 1,0 0-16</inkml:trace>
  <inkml:trace contextRef="#ctx0" brushRef="#br0" timeOffset="8204.29">5292 4212 0,'0'0'0,"0"-21"16,0 0-16,0-21 0,0 20 0,0 1 16,21 0-16,0 0 0,0 0 15,21 0-15,1 21 0,-1 0 0,0 0 16,-20 0-16,20 0 0,0 0 0,1 21 16,-22 0-16,0 0 0,0 0 15,-21 0-15,0 22 0,0-22 0,-21 0 16,0 21-16,0-20 0,-22-1 0,22 0 15,-21 0-15,21 0 0,-22-21 16,22 21-16,0-21 0,0 0 0</inkml:trace>
  <inkml:trace contextRef="#ctx0" brushRef="#br0" timeOffset="9056.71">7810 3641 0,'0'0'0,"0"-21"0,0-1 0,0 1 16,0 0-16,0 0 0,0 0 15,0 42 1,0 21-16,0 1 0,0-1 16,0 0-16,0 22 0,22-1 15,-22-20-15,0 20 0,0 1 0,0-1 16,0-21-16,0 22 0,0-22 0,0 1 16,0-1-16,0-21 0,0 0 15,0 22-15,-22-43 0,22 21 16,0 0-16,0-42 15,0 0 1,0-1-16,0 1 0,0 0 0</inkml:trace>
  <inkml:trace contextRef="#ctx0" brushRef="#br0" timeOffset="9348.07">7556 3662 0,'0'-42'0,"0"84"0,0-127 16,0 43-16,0 21 0,0-22 0,0 1 15,22 0-15,-1 21 0,0-22 16,0 22-16,21 0 0,1 0 16,-1 0-16,0 21 0,1 0 15,-1 0-15,0 21 0,1 0 0,-1 21 16,0 1-16,-20-1 0,20 0 0,-42 22 16,0-22-16,0 0 0,0 22 15,0-22-15,-21 1 0,0-1 0,-22 0 16,22-21-16,-21 22 0,-1-22 0,22 0 15,0 0-15,-21 0 0,21 1 16,21-1-16,0 0 16,21-21-16,0 0 15,21 0-15,-21 0 0,1-21 16,20 21-16</inkml:trace>
  <inkml:trace contextRef="#ctx0" brushRef="#br0" timeOffset="9743.84">8297 4022 0,'0'0'0,"-21"0"0,0 0 16,21-21-16,0-1 16,0 1-16,0 0 0,21 0 15,0 0-15,0 21 0,1 0 16,-1-21-16,0 21 0,21 0 0,1 0 15,-22 21-15,21 0 0,0 0 16,-20 0-16,20 0 0,-21 22 0,21-22 16,-20 21-16,-1 1 0,-21-22 0,0 21 15,0 0-15,0-20 0,0-1 16,0 21-16,-21-21 0,-1-21 0,1 21 16,0 1-16,0-22 0,0 0 15,21-22-15,0 1 16,0 0-16,0 0 0,0-21 15,0 20-15,21 1 0,0-21 0,0 0 16,-21 20-16,21-20 0,1 0 16,-1 21-16,0-1 0,-21-20 15,21 21-15,0 0 0,0 0 16,1 21-16,-1 0 0,0 0 0,21-22 16,-21 22-16,1 0 0,-1 0 0</inkml:trace>
  <inkml:trace contextRef="#ctx0" brushRef="#br0" timeOffset="9952.12">9250 3916 0,'0'0'0,"0"42"15,0-21-15,0 1 16,0 20-16,0-21 0,0 0 0,-21 22 16,21-22-16,-22 0 0,22 0 0,0 0 15,0 0-15,0 1 0,0-1 16,0 0-16,0 0 0,0-42 47,0 0-47,0 0 0,22-1 15</inkml:trace>
  <inkml:trace contextRef="#ctx0" brushRef="#br0" timeOffset="10260.94">9313 3704 0,'0'0'0,"0"-21"0,-21 0 0,0 0 0,0 0 15,0 21-15,-1 0 0,1 0 0,0 0 16,0 21-16,0 0 16,21 0-16,0 0 0,0 0 15,21 1-15,0-1 0,0-21 16,0 0-16,1 21 0,-1-21 0,0 0 16,0 0-16,0 0 0,0 0 15,-21-21-15,22 0 0,-22-1 16,0 1-16,0 0 0,0 0 15,0 0-15,-22 0 16,1 21-16,0-22 0,0 22 0,0 0 16,0 0-16,-1 0 0,1 0 0,0 22 15,0-22-15,21 21 0,-21 0 16,21 21-16,0-21 0,0 1 0,0-1 16,21 21-16,0-21 0,0 0 0,0 1 15,1 20-15,-1-21 0,0-21 0</inkml:trace>
  <inkml:trace contextRef="#ctx0" brushRef="#br0" timeOffset="10718.7">9885 3895 0,'0'0'0,"0"-21"15,-21 21-15,-1 21 16,22 0-1,-21 0-15,21 0 0,-21 0 0,21 22 16,-21-22-16,21 21 0,0 1 16,-21-22-16,0 21 0,21-21 0,0 22 15,0-22-15,-22 0 0,22 0 0,0 0 16,0 0-16,0-42 31,0 0-31,22 0 16,-22 0-16,21 0 0,0-22 0,0 22 15,0-21-15,0-1 0,1 22 0,-1-21 16,0 0-16,21-1 0,-21 22 16,1 0-16,20-21 0,-21 42 0,21-22 15,-20 22-15,-1 0 0,21 0 0,-21 22 16,-21-1-16,21 0 0,1 0 0,-1 21 16,-21-20-16,0 20 0,0 0 15,0-21-15,0 22 0,0-1 0,0-21 16,0 22-16,0-22 0,-21 0 15,21 0-15,-22 0 0,22 0 0,0 1 16,0-44 15,22 22-31,-1-21 0,0 0 16</inkml:trace>
  <inkml:trace contextRef="#ctx0" brushRef="#br0" timeOffset="10996.54">10858 3408 0,'0'-42'0,"0"84"0,0-127 16,0 64-16,0-21 0,0 21 0,0-1 15,0 44 1,0-1-16,0 0 16,0 21-16,0 22 0,0-22 15,0 22-15,0-1 0,-21 1 0,0 20 16,0 1-16,0 0 0,-22-22 0,22 22 15,0-1-15,-21-20 0,21-1 16,21 1-16,0-22 0,0 1 0,0-1 16,0-21-16,0 0 0,21 0 0,-21 1 15,21-22-15,0 0 0,21 0 0,-20 0 16,-1 0-16,0 0 0,0-22 16,21 1-16,-20 0 0,-1 0 0</inkml:trace>
  <inkml:trace contextRef="#ctx0" brushRef="#br0" timeOffset="11185.95">10583 3831 0,'0'0'15,"-21"0"-15,-21 0 16,84 0 0,-21 0-16,22 0 0,-1 0 15,0 0-15,22 0 0,-22 0 0,0 0 16,22 0-16,-22-21 0,1 21 0,-1-21 15,0 21-15,-21-21 16,1 0-16,-1 21 0,0-22 0,-21 1 16</inkml:trace>
  <inkml:trace contextRef="#ctx0" brushRef="#br0" timeOffset="11736.46">13102 3366 0,'0'-43'0,"0"86"0,0-128 15,0 43-15,0 20 0,0-20 0,0 0 16,0 21-16,0-1 0,0 1 0,0 0 16,0 0-1,0 42-15,0 21 16,0-20-16,0 41 0,0-21 15,0 22-15,0-1 0,0 1 16,0-1-16,0 22 0,0-21 0,0-1 16,0 1-16,0-1 0,0 1 15,0-1-15,0 1 0,0-22 0,0 0 16,0 1-16,-21-22 0,0 0 16,21 0-16</inkml:trace>
  <inkml:trace contextRef="#ctx0" brushRef="#br0" timeOffset="12239.93">12890 3577 0,'0'0'0,"0"-63"0,0-1 15,0 1-15,0-1 16,0 1-16,22 20 0,-1-20 0,0 21 16,21-1-16,1 1 0,-1 21 0,0 0 15,1-1-15,20 1 0,-21 21 16,22 0-16,-1 0 0,-20 21 0,20 22 15,-20-22-15,20 42 0,-21-20 0,-20 20 16,20 1-16,-21 20 0,0-20 0,0-1 16,-21 22-16,0-21 0,0-1 15,0-21-15,0 1 0,0 20 0,0-42 16,-21 22-16,0-22 0,0 0 0,21 0 16,-21-21-16,0 0 15,-1 0-15,22-21 0,0-21 16,0 21-16,0-22 0,0 1 15,0 0-15,0-22 0,0 1 0,22-1 16,-1-21-16,0 22 0,0-22 16,0 1-16,22 20 0,-1 1 0,-21-1 15,21 1-15,1-1 0,-1 22 0,0 21 16,1-22-16,20 43 0,-20 0 16,-22 0-16,21 21 0,0 22 0,1-1 15,-22 22-15,0-1 0,0 1 0,0 20 16,1 1-16,-22 0 0,0-22 15,0 22-15,0-22 0,0 1 16,0-1-16,0-20 0,0 20 0,-22-21 16,1 1-16,21-1 0,-21-21 0,0 0 15,21 1-15,0-1 0,-21 0 0,21-42 32,0 0-32</inkml:trace>
  <inkml:trace contextRef="#ctx0" brushRef="#br0" timeOffset="12596.3">14817 3493 0,'0'-22'0,"0"44"0,21-44 15,-42 44 1,-1-1-16,1 0 0,0 0 16,0 21-16,-21 1 0,20-22 15,1 21-15,0 1 0,0-1 0,0 0 16,0 1-16,21-22 0,0 21 0,0 0 15,0-20-15,0-1 0,0 21 0,0-21 16,0 0-16,21-21 16,0 0-16,0 0 0,21 0 0,-20-21 15,-1 0-15,21 0 0,-21-21 0,0 20 16,1-20-16,-1 21 0,0-21 0,-21 20 16,0-20-16,0 0 0,0 21 15,0-22-15,-21 22 0,0-21 0,-1 21 16,1 21-16,0 0 0,-21 0 0,21 0 15,-22 0-15,22 0 0,0 21 16,-21 0-16,20 0 0,22 0 16,0 0-16,0 1 0,0-1 0,0 0 15,22 0-15,-1-21 0,21 0 16,-21 0-16</inkml:trace>
  <inkml:trace contextRef="#ctx0" brushRef="#br0" timeOffset="13035.33">15409 3598 0,'0'-21'16,"-21"42"-1,0 1-15,0-22 16,21 42-16,0-21 0,-21 0 0,21 0 16,-22 22-16,22-22 0,0 21 0,0-21 15,0 22-15,0-22 0,0 0 0,0 21 16,0-20-16,0-1 0,0 0 15,0 0-15,-21-21 0,21 21 16,-21-42 0,21 0-16,0 0 0,0 0 15,0-22-15,0 22 0,0 0 16,0-21-16,21-1 0,0 22 16,1-21-16,-1-1 0,21 1 0,-21 0 15,22 21-15,-22-1 0,21-20 0,0 42 16,-20-21-16,20 21 0,-21 0 15,0 0-15,22 21 0,-22 0 0,0 0 16,0 1-16,-21-1 0,0 21 0,21-21 16,-21 22-16,0-1 0,0-21 0,0 21 15,0-20-15,0 20 0,0-21 16,0 0-16,-21 0 0,0 1 0,21-1 16,-21 0-16,21-42 31,0 0-31,0-1 15</inkml:trace>
  <inkml:trace contextRef="#ctx0" brushRef="#br0" timeOffset="13284.18">16404 3112 0,'0'0'16,"0"-22"-16,0-20 0,0 21 0,0 0 15,0 0-15,-21 21 0,0 0 16,21 21-16,-21 0 0,21 21 0,0 1 15,-22-1-15,22 21 16,-21 1-16,21-22 0,0 22 0,0-1 16,0 1-16,0-1 0,0-20 0,0 20 15,0-21-15,-21 1 0,21-1 0,0-21 16,-21 22-16,21-22 0,-21 0 16,21 0-16,0 0 0,0 0 0,0-42 31,21 0-31,0 0 0,0 0 15,0-22-15</inkml:trace>
  <inkml:trace contextRef="#ctx0" brushRef="#br0" timeOffset="13918.33">16637 3196 0,'0'0'16,"21"-42"-16,-21 0 0,0-1 0,0 1 16,0 21-16,0 0 0,0 42 15,0 0-15,0 21 16,0-21-16,0 43 0,0-22 15,0 22-15,0-1 0,0 1 0,0-1 16,0 1-16,-21-1 0,21-20 0,-21 20 16,0-21-16,21 1 0,-22-1 0,1 0 15,0 1-15,21-22 0,0 21 16,-21-21-16,21 1 0,0-44 31,0 1-31,21 0 16,0 0-16,0 0 0,1-22 15,-1 1-15,0 21 0,0-21 0,0-1 16,0 1-16,22 21 0,-22-22 0,0 22 16,-21 0-16,21 0 0,0 0 0,1 21 15,-22 21 1,0 21-16,0-21 0,0 1 0,0 20 16,0-21-16,0 21 0,0 1 0,0-22 15,0 21-15,0-21 0,0 1 16,0 20-16,0-21 0,0 0 0,0 0 15,0 1-15,21-22 0,0 0 0,0 21 16,0-21-16,0 0 0,1 0 16,20-21-16,-21 21 0,21-22 0,1 1 15,-1 0-15,0 0 0,-20-21 16,20 20-16,-21 1 0,0 0 0,0-21 16,1 21-16,-22-22 0,0 22 0,0 0 15,0 0-15,0 0 0,-22 21 0,1 0 16,0 0-16,0 0 15,0 0-15,0 0 0,21 21 16,0 0-16,0 0 0,0 0 0,0 0 16,0 1-16,21-1 0,-21 0 15,21 0-15,-21 0 0,0 0 0,0 1 16,0-1-16,0 0 0,0 0 0,0 0 16,0 0-1,-21-21-15,0 0 16,-1 0-16,1-21 0,0 0 15,0 0-15,-21 0 0</inkml:trace>
  <inkml:trace contextRef="#ctx0" brushRef="#br0" timeOffset="14089.24">16150 3577 0,'0'0'0,"-42"0"15,-43 0-15,64-21 16,21 0-16,21 21 15,21 0-15,-20-21 0,20 0 0,21 21 16,-20-22-16,20 1 0,1 0 16,-22 21-16,22-21 0,-22 0 0,0 0 15,1-1-15,-22 1 0,0 21 0</inkml:trace>
  <inkml:trace contextRef="#ctx0" brushRef="#br0" timeOffset="14868.45">18394 3302 0,'0'0'0,"0"-21"31,-21 42-15,-1 0-16,1 0 0,-21 22 15,21-1-15,0-21 0,-1 22 16,1-1-16,0 0 0,0 1 0,0-1 15,0 0-15,21 1 0,0-22 0,0 0 16,0 21-16,0-21 0,21-21 16,0 22-16,0-1 0,21-21 0,-20 0 15,20 0-15,0 0 0,1-21 0,20-1 16,-21 1-16,1 0 0,-1 0 0,0-21 16,1 20-16,-22-20 0,0 0 15,0-1-15,-21 1 0,0 0 0,0-22 16,-21 22-16,0-22 0,0 22 15,-22 0-15,1-22 0,0 43 0,-1-21 16,22 21-16,-21-1 0,42 1 16,0 0-16,21 21 15,0 0-15,22 0 0,20 0 16,-21 0-16,22-21 0,-1 21 16,1-21-16,-1 0 0,22 21 0,0-22 15,-22 1-15,22 0 0,-22 0 0,-20 0 16,20-22-16,-42 22 15,1 0-15,-1 0 0,-21-21 0,0 20 16,0-20-16,0 0 0,-21 21 0,-1-22 16,1 1-16,-21 21 0,21-22 15,0 22-15,-22 21 0,22 0 0,0 0 16,0 21-16,0 1 0,-22 20 0,22 21 16,0 1-16,21 21 0,-21-1 15,21 1-15,-21 21 0,21-22 0,-22 22 16,22-21-16,0 0 0,0 20 0,0-20 15,0 0-15,-21-1 0,21 1 16,0 21-16,0-21 0,0 20 0,-21-20 16,21 21-16,0-21 0,0 20 0,0-20 15,0 0-15,-21-1 0,21 1 0,0-21 16,-21 20-16,0-20 0,-1-22 16,22 22-16,-21-22 0,0-21 0</inkml:trace>
  <inkml:trace contextRef="#ctx0" brushRef="#br0" timeOffset="15028.35">18690 5292 0,'0'0'0,"-21"0"0,0-21 15,0 21-15,-1-43 0,1 1 0,0 0 16,0-1-16,-21 1 0,20-22 0,1 1 16,0-22-16,-21 22 0,21-1 15,-1 1-15,1-1 0,21 1 0,0 20 16,0 1-16,0-21 0,21 20 0,1 22 16,20-21-16,-21-1 0,21 22 0,22-21 15,-22 0-15,22-1 0,-1 1 16,1 21-16,-1-22 0,22 1 0,0 0 15</inkml:trace>
  <inkml:trace contextRef="#ctx0" brushRef="#br0" timeOffset="15320.19">20341 2815 0,'0'0'0,"0"-42"0,0 21 0,-21 0 15,0-1-15,21 1 0,-21 21 16,-1 0-16,1 0 16,0 21-16,21 1 0,-21-1 0,21 21 15,0 0-15,0 22 0,0-22 16,0 22-16,0-22 0,0 22 0,0-1 16,0 1-16,0-22 0,0 21 0,0-20 15,0-1-15,-21 0 0,21 1 16,-21-22-16,21 0 0,0 0 0,0 0 15,0 1-15,0-44 16,21 1 0,0 0-16</inkml:trace>
  <inkml:trace contextRef="#ctx0" brushRef="#br0" timeOffset="15724.64">20616 2900 0,'0'0'0,"21"-42"0,-21-1 16,0 22-16,0 0 0,0 0 0,0 42 15,0 0-15,0 0 16,0 22-16,0-1 0,0 0 16,0 1-16,-21-1 0,21 21 0,0-20 15,-21 20-15,21-20 0,0 20 0,0-21 16,0 1-16,0-1 0,0 0 16,-21 1-16,21-22 0,-21 0 0,21 0 15,0 0-15,0 1 0,0-44 31,0 1-31,0 0 16,21 0-16,0 0 0,0-22 0,22 1 16,-22 21-16,0-21 0,21-1 0,-21 1 15,22 21-15,-22-22 0,0 22 16,0 0-16,0 21 0,1 0 0,-1 0 16,0 0-16,-21 21 0,21 0 0,-21 1 15,0 20-15,21-21 0,-21 21 0,0 1 16,0-22-16,0 21 0,0-21 15,0 22-15,0-22 0,0 0 0,-21 0 16,21 0-16,-21 1 0,21-1 16,0-42 15,21 21-31,0-22 0</inkml:trace>
  <inkml:trace contextRef="#ctx0" brushRef="#br0" timeOffset="16056.45">21145 3344 0,'22'0'32,"-1"0"-32,0-21 15,0 21-15,0-21 0,22 21 16,-22-21-16,0 21 0,21-21 16,1 0-16,-22-1 0,0 22 0,21-21 15,-21 0-15,1 0 0,-22 0 16,0 0-16,-22 21 15,1 0-15,-21 0 0,0 21 16,-1 0-16,1 0 0,21 0 16,-22 22-16,1-22 0,21 21 0,-21-21 15,20 22-15,1-22 0,21 0 0,0 21 16,0-21-16,0 1 0,0-1 16,21 0-16,1-21 0,20 21 0,-21-21 15,0 0-15,22 0 0,-22 0 0,21 0 16,-21 0-16,22 0 0,-1 0 15,-21-21-15,21 0 0,-20 0 0,-1-1 16,-21 1-16,0 0 0</inkml:trace>
  <inkml:trace contextRef="#ctx0" brushRef="#br0" timeOffset="16252.34">20024 3239 0,'0'0'0,"-43"0"0,-20 0 0,20 0 0,22 0 16,0 0-16,0 0 0,42 0 16,0 0-1,22-22-15,-1 22 0,0 0 0,22-21 16,-1 21-16,1-21 0,20 0 0,1 21 16,0-21-16,-1 0 0,1-1 15,0 1-15</inkml:trace>
  <inkml:trace contextRef="#ctx0" brushRef="#br0" timeOffset="16960.5">22542 3175 0,'0'0'0,"-21"0"0,-42-42 15,63 21 1,0-1-16,0 1 0,0 0 0,21 0 16,0 0-16,0 21 0,0-21 15,22-1-15,-22 1 0,21 21 0,1 0 16,-22 0-16,21 0 0,-21 0 0,0 0 16,1 21-16,-1 1 0,-21 20 15,0-21-15,0 21 0,0 1 16,0-1-16,-21-21 0,-1 22 0,22-1 0,0 0 15,-21 1-15,21-22 0,0 0 16,0 0-16,0 0 0,0 0 16,21-21-16,1 0 0,-1 0 0,0 0 15,0 0-15,0 0 0,0-21 0,22 0 16,-22 0-16,21 0 0,-21-22 16,22 22-16,-22-21 0,0 0 0,0 20 15,0-20-15,1 0 0,-1 21 0,-21-22 16,0 22-16,21 0 0,-21 0 0,0 0 15,0-1-15,0 44 32,0-1-32,0 0 0,0 21 0,-21 1 15,21-1-15,0 0 0,-21 22 16,21-1-16,-22 1 0,1-1 0,21 1 16,-21-1-16,21 1 0,0 20 0,-21-20 15,21 21-15,0-1 0,-21-20 0,21 20 16,0 1-16,0-21 0,0 20 15,0 1-15,0-22 0,0 1 0,0-1 16,0 1-16,0-1 0,0 1 0,-21-22 16,-1 22-16,22-22 0,-21-21 0,0 22 15,-21-22-15,21 0 0,-22 0 16,22-21-16,-21 0 0,-1 0 0,1 0 16,0 0-16,21-21 0,-22 0 15,1 0-15,0-22 0,-1 1 0,22 21 16,0-22-16,0 1 0,0-21 0,21 20 15,0 1-15,0 0 0,0-1 0,0 1 16,21 0-16,0-22 0,0 22 0,21-1 16,1-20-16,20-1 0,-20 1 15,20 21-15,-21-22 0</inkml:trace>
  <inkml:trace contextRef="#ctx0" brushRef="#br0" timeOffset="17285.82">23431 3366 0,'-21'-22'0,"21"1"16,0 0-1,21 21-15,-21-21 0,22 21 16,20-21-16,-21 0 0,0 21 0,22-22 16,-22 1-16,21 0 0,-21 21 0,0-21 15,1 0-15,-1 0 0,-21-1 16,0 1-16,-21 21 15,-1 0-15,1 0 0,-21 0 0,0 0 16,-1 21-16,-20 1 0,20 20 16,1-21-16,0 21 0,21 1 15,-22-22-15,22 21 0,0-21 0,0 22 16,21-22-16,0 0 0,0 0 0,0 0 16,0 1-16,21-1 0,0-21 15,0 0-15,22 0 0,-1 0 0,0 0 16,1 0-16,-1 0 0,21 0 0,-20 0 15,20-21-15</inkml:trace>
  <inkml:trace contextRef="#ctx0" brushRef="#br0" timeOffset="17688.5">24363 3175 0,'0'0'0,"0"-21"16,0 0-1,-21 0-15,-1 21 0,1 0 0,0 0 16,0 0-16,0 0 0,0 0 0,-22 21 15,22 0-15,0 0 0,-21 0 16,20 0-16,1 22 0,-21-22 0,21 21 16,0-21-16,-1 22 0,22-22 0,0 0 15,0 21-15,0-20 0,0-1 16,0 0-16,22 0 0,-1-21 16,0 0-16,0 0 0,0 0 0,0 0 15,22 0-15,-22-21 0,0 0 16,21 0-16,-20-1 0,-1-20 15,0 21-15,0-21 0,0-1 0,0 1 16,1 0-16,-22-1 0,0 22 0,21 0 16,-21 0-16,0 0 0,0 42 15,0 0 1,0 21-16,0-21 0,-21 22 0,21-22 16,0 21-16,0 1 0,0-1 15,0-21-15,0 21 0,0 1 0,0-22 16,0 0-16,0 21 0,0-20 0,0-1 15,21-21-15,0 21 0,0-21 0,0 0 16,0 0-16,1 0 0,-1 0 16</inkml:trace>
  <inkml:trace contextRef="#ctx0" brushRef="#br0" timeOffset="18032.82">24596 3323 0,'0'0'0,"0"-21"0,0-21 0,0-1 16,21 22-16,0 0 0,0 0 0,-21 0 15,21 0-15,0-1 0,1 22 0,-1 0 16,0 0-16,0 0 0,21 0 16,-20 0-16,-1 0 0,0 0 0,21 22 15,-21-1-15,1 0 0,-1 0 16,0 21-16,0-20 0,-21 20 0,0-21 16,0 21-16,21-20 0,-21 20 15,0-21-15,0 0 0,0 22 0,0-22 16,-21 0-16,0-21 15,0 0-15,0 0 16,21-21-16,0 0 0,0-1 0,0 1 16,0 0-16,0 0 0,21-21 0,0-1 15,0 1-15,0 21 0,0-22 16,1 1-16,20 0 0,-21 21 0,0-1 16,0 1-16,1 0 0,-1 0 0,21 0 15,-21 21-15,0 0 0,1 0 16,20-21-16,-21 21 0,0 0 15</inkml:trace>
  <inkml:trace contextRef="#ctx0" brushRef="#br0" timeOffset="18425.5">25590 3090 0,'22'0'0,"-44"0"15,65 0-15,-22 0 0,0-21 0,-21 0 16,21 0-16,-21 0 15,-21 21 1,0 0-16,0 0 0,-22 0 16,22 0-16,-21 0 0,21 0 15,-22 0-15,22 21 0,0 0 0,0 0 16,0-21-16,21 21 0,0 1 0,0-1 16,0 0-16,0 0 0,21 0 15,0 0-15,0 1 0,0-1 16,22 0-16,-22-21 0,0 21 0,21 0 15,-20-21-15,-1 21 0,0-21 0,0 22 16,0-22-16,-21 21 16,-21 0-1,0-21-15,-21 0 0,20 21 0,1-21 16,-21 0-16,0 21 0,20-21 16,1 0-16,-21 0 0,21 21 15,0-21-15,-1 0 0,1 0 0,21 22 16,-21-22-16,0 0 15</inkml:trace>
  <inkml:trace contextRef="#ctx0" brushRef="#br0" timeOffset="20221.29">1164 6731 0,'0'0'0,"-21"0"0,0 0 15,0 0-15,21-21 31,0 0-15,0 0-16,0-1 16,0 1-16,0 0 0,0 0 15,21 0-15,0 0 0,0 21 16,0-22-16,0 1 0,22 21 16,-22 0-16,21 0 0,1 0 15,-22 21-15,21 22 0,0-22 0,-20 21 16,-1 22-16,0-22 0,-21 22 15,0-22-15,0 21 0,0-20 0,-42 20 16,-1 1-16,1-1 0,0-20 16,-22 20-16,1-21 0,-1 1 0,22-1 15,-22-21-15,22 22 0,-22-22 16,22-21-16,0 21 0,-1-21 0,1 0 16,0 0-16,-1-21 0,22 0 15,0-1-15,0 1 0,0-21 0,0 0 16,21-1-16,0 1 15,0 0-15,0 20 0,0-20 0,0 0 16,21 21-16,0-1 0,0 1 16,0 21-16,22 0 0,-22 0 0,21 0 15,-21 0-15,22 21 0,-1 1 16,0-1-16,-21 21 0,22 0 0,-22-20 16,0 20-16,0 0 0,0 1 15,-21-1-15,0 0 0,22 1 0,-22-22 16,21 0-16,-21 21 0,0-21 15,0 1-15,0-1 0,0 0 16,0-42 15,21 21-31,0-21 16</inkml:trace>
  <inkml:trace contextRef="#ctx0" brushRef="#br0" timeOffset="20413.18">1736 7239 0,'0'0'16,"21"0"-16,0 0 15,-21-21 48</inkml:trace>
  <inkml:trace contextRef="#ctx0" brushRef="#br0" timeOffset="27113.46">3492 6287 0,'0'0'0,"0"-22"0,0 1 0,0 0 16,0 42 15,0 0-31,0 22 0,0-1 16,-21 0-16,21 1 0,-21 20 15,0 1-15,0-1 0,0-20 16,-1 20-16,1-21 0,0 1 0,0-1 15,0 0-15,0 1 0,-1-22 16,22 0-16,-21 0 0,21 0 0,0 1 16,21-44 15,1 1-31,-1 0 0,0 0 0,0 0 16,0 0-16</inkml:trace>
  <inkml:trace contextRef="#ctx0" brushRef="#br0" timeOffset="27341.33">3831 6456 0,'21'-21'16,"-42"42"-16,42-63 0,-42 42 15,-21 42 1,21-21-16,-22 21 0,22 1 0,-21-1 16,-1 0-16,1 1 0,0-1 15,-1 22-15,1-22 0,0 0 0,21-21 16,-22 22-16,22-22 0,0 21 0,0-21 15,0 1-15,21-1 16,21-21 0,0-21-16,0-1 0,0 1 15,0 0-15,1 0 16</inkml:trace>
  <inkml:trace contextRef="#ctx0" brushRef="#br0" timeOffset="27556.21">3662 6541 0,'21'-43'0,"-42"86"0,63-86 0,-21 22 15,0 21-15,1 0 16,-1 21-16,0 0 0,0 22 16,0-22-16,0 21 0,1-21 15,-1 22-15,0-22 0,21 21 0,-21 1 16,1-22-16,-1 0 0,0 21 0,0-21 16,0 1-16,0-1 0,1 0 15,-1-21-15,-21 21 0,21-21 16,0 0-16,0 0 15,-21-21-15,0 0 16,0 0-16,21-1 0</inkml:trace>
  <inkml:trace contextRef="#ctx0" brushRef="#br0" timeOffset="27768.09">4339 6350 0,'0'-21'0,"0"42"0,21-84 15,-21 41-15,0 1 0,0 0 0,0 42 31,0 0-31,0 22 0,-21-22 16,0 42-16,21-20 16,-21-1-16,0 0 0,-1 22 0,22-22 15,-21 1-15,0-1 0,0 0 0,0 1 16,21-1-16,0-21 0,-21 0 16,21 0-16,0 1 0,0-1 0,21-21 15,21-21 1,-21 21-16</inkml:trace>
  <inkml:trace contextRef="#ctx0" brushRef="#br0" timeOffset="28232.83">4995 6244 0,'0'0'0,"-21"21"31,0 1-31,21 20 0,-21 0 0,0 1 15,-1-1-15,1 0 0,21 1 16,-21-1-16,0 0 0,0 22 0,21-22 16,-21 0-16,21 1 0,-22-22 15,22 21-15,-21-21 0,21 1 0,0-1 16,0 0-16,0 0 0,0 0 0,0-42 47,0 0-47,0 0 0,0-22 0,0 22 15,21-21-15,1 0 0,-1-1 16,0-20-16,0 20 0,0-20 0,22-1 16,-22 22-16,21-21 0,0 20 0,1 22 15,-22-21-15,21 21 0,1-1 16,-1 22-16,0 0 0,-21 0 0,22 22 16,-22-1-16,21 21 0,-21 0 0,1 1 15,-22 20-15,0-20 0,0-1 16,0 21-16,0-20 0,0-1 0,0 0 15,0 1-15,0-22 0,0 21 0,0-21 16,0 22-16,0-22 16,0 0-16,0 0 0,-22-21 15,1 0-15,0 0 16,0 0-16,0 0 0,-22 0 0,22-21 16</inkml:trace>
  <inkml:trace contextRef="#ctx0" brushRef="#br0" timeOffset="28380.25">4847 6795 0,'0'-22'16,"0"1"-16,21 0 16,0 21-16,1 0 0,-1 0 15,0-21-15,21 21 0,1-21 0,-22 21 16,42-21-16,-20 21 0,-1-22 16,21 22-16,1-21 0,-1 0 15,1 0-15,-1 0 0</inkml:trace>
  <inkml:trace contextRef="#ctx0" brushRef="#br0" timeOffset="28612.12">5990 6329 0,'0'-21'16,"0"42"-16,0-63 0,0 20 0,0 44 31,-21-1-15,21 0-16,-21 21 0,21 1 0,0-1 15,0 0-15,0 1 16,0 20-16,-21-21 0,21 1 0,-22-1 15,22 0-15,0 1 0,0-22 0,-21 21 16,21-21-16,0 22 0,-21-22 16,21 0-16,0 0 0,21-21 15,0 0 1,1-21-16,-22 0 0,21 0 16</inkml:trace>
  <inkml:trace contextRef="#ctx0" brushRef="#br0" timeOffset="28804.95">5884 6414 0,'0'0'0,"0"-85"16,21 64-16,1-22 0,-1 43 15,0-21-15,21 0 0,-21 21 0,22 0 16,-22 0-16,21 0 0,-21 0 16,22 0-16,-22 21 0,21 0 0,-21 1 15,1-1-15,-1 0 0,-21 0 0,0 21 16,0-20-16,-21-1 0,-1 0 15,1 0-15,-21 21 0,21-20 0,-22-22 16,1 21-16,0 0 0</inkml:trace>
  <inkml:trace contextRef="#ctx0" brushRef="#br0" timeOffset="29208.95">7853 6181 0,'0'0'0,"-21"-21"0,21-1 0,0 1 16,21 0-16,0 21 0,21-21 16,1 21-16,-1-21 0,21 21 0,1 0 15,-22-21-15,22-1 0,20 22 0,-20-21 16,21 0-16,-1 21 0,-20 0 15,20 0-15,-20 0 0,-1 0 16,-20 0-16,-22 0 0,21 0 0,-42 21 16,-21 0-1,-21-21-15,21 22 0</inkml:trace>
  <inkml:trace contextRef="#ctx0" brushRef="#br0" timeOffset="29453.81">8424 6054 0,'0'21'15,"0"0"1,0 0-16,0 0 0,0 22 16,0-22-16,0 21 0,-21 22 15,21-22-15,-21 22 0,21-1 16,0-21-16,-21 22 0,21-22 0,-21 22 16,21-22-16,-22 0 0,22 1 0,0-1 15,0-21-15,0 22 0,-21-22 16,21 0-16,0 0 0,21-21 15,1 0 1,-1-21-16,0 0 16,0 0-16,0-1 0,22 1 0</inkml:trace>
  <inkml:trace contextRef="#ctx0" brushRef="#br0" timeOffset="29756.64">8826 6477 0,'0'0'0,"22"-21"0,-22 0 0,0 0 0,-22 42 16,22 0-1,-21 0-15,0 21 0,0 1 16,0-1-16,0-21 0,-1 22 0,1-1 16,21 0-16,0 1 0,0-22 0,0 21 15,0-21-15,0 0 0,21 1 16,1-22-16,-1 21 0,0-21 0,21 0 16,-21 0-16,22 0 0,-1-21 0,0 21 15,1-22-15,-1-20 0,0 21 16,-20 0-16,-1-22 0,0 22 0,-21-21 15,0 0-15,0-1 0,0 1 16,0 21-16,-21-22 0,0 1 0,-1 21 16,1 0-16,-21 0 0,21 21 15,0 0-15,-22 0 0,22 0 0,21 21 16,0 0-16,-21 0 0,21 0 0,0 0 16,21 1-16,0-22 0,0 21 0,22-21 15,-1 0-15</inkml:trace>
  <inkml:trace contextRef="#ctx0" brushRef="#br0" timeOffset="30035.99">10774 5821 0,'0'0'0,"-43"-64"16,22 64-16,0 0 0,0 43 15,0-22-15,0 21 0,-1 1 0,22-1 16,-21 0-16,0 22 0,0-1 16,21-20-16,-21 20 0,21 1 0,0-1 15,-21 1-15,21-22 0,0 21 0,0-20 16,0-1-16,0 0 0,0-20 0,0-1 16,0 0-16,0 0 0,0 0 15,0-42 1,-22-21-1,22 21-15</inkml:trace>
  <inkml:trace contextRef="#ctx0" brushRef="#br0" timeOffset="30300.37">10393 6096 0,'0'0'16,"0"-63"-16,0 20 0,0-20 0,0 20 0,-21 1 16,21 21-16,0-21 0,0 20 15,21 1-15,0 0 0,21 0 0,-21 0 16,43 0-16,-22 21 0,43 0 15,-22 0-15,1 0 0,21 0 0,-22 21 16,1 0-16,-1 0 0,-21 0 16,1 22-16,-43-1 0,0 0 0,0 22 15,-21-22-15,-22 0 0,1 1 16,0-1-16,-22-21 0,1 22 0,-1-22 16,1 21-16,20-21 0,1 0 0,0 1 15,20-1-15,1 0 0,21 0 16,21-21-1,1 0-15,20 0 0,0 0 0,-21 21 16,22 0-16</inkml:trace>
  <inkml:trace contextRef="#ctx0" brushRef="#br0" timeOffset="31453.71">11007 6710 0,'21'21'0,"-42"-42"0,63 42 15,-21-21-15,0 0 16,0-21-16,1 21 15,-1-21-15,0 0 0,0-22 16,0 22-16,0-21 0,22-1 0,-1 1 16,-21-21-16,22 20 0,-1 1 0,-21-22 15,21 22-15,-20 21 0,-1-21 16,-21 20-16,0 1 0,0 0 0,-21 21 16,-1 0-16,-20 0 0,21 0 15,-21 21-15,20 0 0,1-21 16,0 22-16,0-1 0,21 0 15,0 0-15,0 0 0,0 22 0,0-22 16,0 0-16,21 0 0,-21 21 0,21-20 16,0 20-16,1-21 0,-1 0 0,0 22 15,0-22-15,0 0 0,-21 0 16,21 0-16,-21 0 0,22 1 0,-22-1 16,21-21-16,0 0 0,0 0 15,0 0-15,0 0 0,1 0 0,-1-21 16,21-1-16,-21 22 0,22-42 15,-1 21-15,0 0 0,1-22 16,-1 1-16,0 0 0,1-1 0,-22 22 16,0-21-16,0 21 0,0-22 0,-21 22 15,0 0-15,0 42 32,-21 0-32,21 1 0,0-1 15,0 0-15,0 21 0,-21-21 0,21 1 16,0 20-16,0-21 0,0 0 15,0 0-15,0 1 0,21-1 0,0-21 16,0 21-16,1-21 0,-1 0 0,21 0 16,0 0-16,-20 0 0,20 0 15,-21 0-15,21-21 0,-20 0 16,20-1-16,-21 1 0,0 0 0,-21 0 16,21 0-16,-21-22 0,22 22 0,-22 0 15,0 0-15,-22 42 31,1 0-31,0 0 16,21 1-16,0-1 0,-21 0 0,21 21 16,-21-21-16,21 1 0,-21-1 0,21 0 15,0 0-15,0 0 16,0-42 0,0 0-1,21 0-15,0 0 0,-21-1 16,21 1-16,0 0 0,0-21 15,1 21-15,-1-1 0,21-20 0,-21 21 16,0 0-16,1 0 0,-1 21 0,0 0 16,0 0-16,0 0 0,-21 21 15,0 0-15,0 0 0,0 0 16,0 22-16,0-22 0,0 0 0,0 21 16,21-21-16,-21 1 0,0-1 0,0 0 15,22 0-15,-22 0 0,21-21 0,0 0 16,0 0-16,0 0 15,0-21-15,1 21 0,-1-21 0,0 0 16,0-22-16,0 22 0,0-21 16,1 0-16,-1-1 0,0 1 0,21 0 15,-21-1-15,1-20 0,-1 20 0,0-20 16,0-1-16,0 1 0,0-1 16,1 1-16,-1-1 0,0 22 0,-21 0 15,0-1-15,0 22 0,0 0 0,0 0 16,-21 42-1,0 0-15,21 22 0,-22-22 16,1 42-16,0-20 0,0-1 0,0 21 16,21 1-16,0-22 0,0 22 15,-21-22-15,21 0 0,0 22 0,0-22 16,0 22-16,21-22 0,0 0 16,-21 1-16,21-22 0,0 21 0,-21-21 15,21 1-15,1-22 0,-1 21 16,0-21-16,0 0 0,0 0 0,0 0 15,1-21-15,-1-1 0,21 1 0,-21 0 16,0 0-16,1-21 0,-1 20 0,0-20 16,0 21-16,-21-21 0,0 20 15</inkml:trace>
  <inkml:trace contextRef="#ctx0" brushRef="#br0" timeOffset="31620.12">13335 6011 0,'-21'0'0,"42"0"0,-42-21 15,42 21 1,21 0-16,-21 0 0,1 0 16,20-21-16,-21 21 0,21 0 0,-20 0 15,20 0-15,-21 0 0,21 0 16,-20-21-16,-1 21 0,0 0 0,0 0 16,0-21-16,-21 0 0</inkml:trace>
  <inkml:trace contextRef="#ctx0" brushRef="#br0" timeOffset="31954.72">12234 5694 0,'-21'21'0,"42"-42"0,-84 63 16,42-21-16,-22 1 0,22-1 15,21 0-15,0 0 0,-21 0 0,21 0 16,0 1-16,21-22 16,0 0-16,0 0 0,1 0 15,20 0-15,-21-22 0,21 22 16,-20-21-16,20 0 0,-21 0 0,-21 0 16,0 0-16,0-1 0,0 1 0,0 0 15,-21 0-15,0 0 0,0 21 16,-22-21-16,22 21 0,-21 0 0,21 0 15,-22 0-15,22 0 0,21 21 0,0 0 16,-21-21-16,21 21 0,0 0 16,0 0-16,0 1 0</inkml:trace>
  <inkml:trace contextRef="#ctx0" brushRef="#br0" timeOffset="32796.71">15579 5842 0,'0'0'0,"21"-21"0,-21-21 15,21 20-15,-21-20 0,0 21 0,0 0 16,0 0-16,0-1 0,0 44 31,0 20-31,0 0 16,0 1-16,0-1 0,0 0 0,0 22 15,-21-22-15,21 22 0,0-22 16,-21 21-16,21-20 0,0-1 0,0 0 16,0 1-16,0-1 0,-22-21 0,22 22 15,0-22-15,0 0 0,0 0 16,22-21-1,-1-21-15,0 0 0,0 0 16</inkml:trace>
  <inkml:trace contextRef="#ctx0" brushRef="#br0" timeOffset="33066.56">16573 5461 0,'22'-21'15,"-44"42"-15,65-42 0,-22 0 0,-21 42 16,0 21 0,0-21-16,0 22 0,0 20 15,0-20-15,0-1 0,0 21 0,0-20 16,0 20-16,0-20 0,0-1 0,0 0 16,0 1-16,0-1 0,0 0 15,0-21-15,-21 22 0,21-22 0,0 0 16,-21 0-16,21 0 0,0 1 15,0-1-15,0-42 16,21 21 0,0-22-16</inkml:trace>
  <inkml:trace contextRef="#ctx0" brushRef="#br0" timeOffset="33421.87">17081 5863 0,'22'-21'0,"-44"42"0,44-63 0,-1 42 16,-21 21-1,0 0-15,0 0 16,0 22-16,-21-22 0,21 0 0,0 21 16,0 1-16,0-22 15,-22 0-15,22 21 0,0-20 0,0-1 16,0 0-16,0 0 0,0 0 0,22 0 16,-1-21-16,0 0 0,0 22 0,0-22 15,0 0-15,22 0 0,-1 0 16,0-22-16,1 1 0,-1 0 0,-21 0 15,22-21-15,-22 20 0,21 1 0,-42-21 16,0 0-16,0-1 0,0 22 0,0-21 16,-21-1-16,0 22 0,-22 0 15,1 0-15,0 0 0,-1 21 16,1 0-16,0 0 0,21 0 0,-22 0 16,22 0-16,0 21 0,0-21 0,0 21 15,21 0-15,0 0 16,0 1-16,21-22 15</inkml:trace>
  <inkml:trace contextRef="#ctx0" brushRef="#br0" timeOffset="33649.25">16679 5715 0,'21'-21'15,"1"21"-15,-1-21 0,21 21 16,0 0-16,1-21 0,-1 21 0,22-22 16,-1 22-16,1 0 0,-1-21 15,1 21-15,20-21 0,-20 21 0,-22 0 16,22 0-16,-22-21 0,-21 21 0,0 0 16,0 0-16,1 0 0,-1 0 31</inkml:trace>
  <inkml:trace contextRef="#ctx0" brushRef="#br0" timeOffset="34211.93">18838 5948 0,'0'-21'32,"0"0"-32,0-1 0,0 1 15,0 0-15,21 0 0,1 0 16,-1 21-16,-21-21 0,21 21 0,0 0 16,0 0-16,0 0 0,1 0 15,-1 0-15,0 21 0,0 0 0,-21 0 16,21 21-16,-21-20 0,0 20 0,0 0 15,0 1-15,-21-1 0,0 0 16,0 1-16,0-1 0,-22 0 0,22 1 16,-21-1-16,-1-21 0,1 21 0,0 1 15,-1-22-15,-20 0 0,21 0 0,-1 0 16,-20-21-16,20 0 0,1 0 16,0 0-16,-1 0 0,1-21 0,0 0 15,21 21-15,-22-21 0,22-21 16,0 20-16,21 1 0,0-21 0,0 21 15,0 0-15,0-22 0,21 22 16,0-21-16,0 21 0,1-1 0,20 1 16,-21 0-16,21 0 0,-20 0 0,20 21 15,-21 0-15,0 0 0,0 0 0,1 21 16,-1 0-16,0 0 0,-21 0 16,21 1-16,0-1 0,-21 0 0,21 21 15,-21-21-15,22 1 0,-1 20 0,0-21 16,0 0-16,0 22 0,0-22 15,1 0-15,-1-21 0,-21 21 0,42-21 16,0 21-16,1-21 16,-22 0-16,0 0 0,0 0 15,0-21-15,22 21 0,-22-21 0</inkml:trace>
  <inkml:trace contextRef="#ctx0" brushRef="#br0" timeOffset="34627.68">19621 5990 0,'0'-42'0,"0"84"0,0-105 0,0 42 16,0-1-16,0 1 0,-21 21 31,0 0-31,0 21 0,0 1 16,-22-1-16,22 0 0,0 21 0,0-21 16,0 22-16,0-22 0,-1 21 15,1-21-15,21 1 0,0 20 0,0-21 16,0 0-16,0 0 0,21 1 0,1-1 15,-1 0-15,0 0 0,21-21 16,-21 0-16,22 0 0,-1 0 0,0 0 16,1-21-16,-1 0 0,0 0 0,1-1 15,-22 1-15,0-21 0,0 21 0,0-22 16,1 1-16,-22 0 0,0-22 16,0 22-16,0 21 0,-22-22 0,1 22 15,0 0-15,0 0 0,-21 0 16,-1 21-16,1 0 0,0 0 0,-1 21 15,1 0-15,0 0 0,20 0 16,-20 1-16,21-1 0,0 0 0,0 0 16,-1 21-16,22-20 0,0-1 0,0 0 15,-21 0-15,21 0 0,0 0 16,0 1-16,0-1 16,0 0-16,21-21 15</inkml:trace>
  <inkml:trace contextRef="#ctx0" brushRef="#br0" timeOffset="35292.43">16319 5779 0,'-21'0'0,"0"0"0,21-22 15,21 22 1,22 0-16,-22 0 0,21 0 16,0 0-16,1 0 0,-1 0 0,22 0 15,-22 0-15,0-21 0,22 21 0,-22-21 16,0 21-16,1 0 0,-22-21 15,21 21-15,-21 0 0,1-21 0</inkml:trace>
  <inkml:trace contextRef="#ctx0" brushRef="#br0" timeOffset="35972.68">7070 7684 0,'0'0'0,"0"-22"16</inkml:trace>
  <inkml:trace contextRef="#ctx0" brushRef="#br0" timeOffset="36928.54">7133 7578 0,'0'0'0,"0"-21"16,0-1-16,0 1 0,21 0 16,-21 0-16,0-21 0,0 20 0,0 1 15,0 0-15,0-21 16,21 21-16,-21-1 0,0 1 0,0 0 15,0 42 1,0 0-16,-21 22 16,21-1-16,-21 0 0,21 22 0,0-22 15,0 22-15,0-1 0,0 1 0,0-1 16,-21 1-16,21-1 0,0 1 16,-21-1-16,21 1 0,0-22 0,0 22 15,-21-22-15,21-21 0,-22 21 0,22-20 16,0-1-16,0 0 0,-21-21 15,0 0 1,21-21-16,0 0 16,0-1-16,0 1 0,0-21 0,0 21 15,0-22-15,21 1 0,0 0 16,1-1-16,-1 1 0,0 0 0,21-1 16,-21 22-16,22 0 0,-1 21 0,-21 0 15,22 0-15,-1 0 0,-21 0 16,21 0-16,1 21 0,-22 22 0,0-22 15,0 21-15,-21 0 0,0-20 0,0 20 16,0 0-16,-21 1 0,0-22 0,0 21 16,-22-21-16,1 22 15,0-22-15,-1 0 0,22 0 0,-21-21 0,0 21 16,-1-21-16,22 21 0,0-21 16,0 0-16,0 0 15,21-21-15,0 0 16,21 0-16,0 0 0,0 0 0,0-1 15,22 1-15,-22 0 0,0-21 0,21 21 16,-21-22-16</inkml:trace>
  <inkml:trace contextRef="#ctx0" brushRef="#br0" timeOffset="37433.25">7683 7895 0,'0'0'0,"22"-21"0,20 21 0,-21 0 0,0 0 16,-21 21-16,0 0 15,0 1-15,0-1 0,0 0 0,0 21 16,0 1-16,-21-22 0,21 21 15,0-21-15,-21 22 0,21-22 16,-21 0-16,21 0 0,0 0 0,0 0 16,0 1-16,21-22 0,0 0 15,0 0-15,0 0 0,1 0 16,20 0-16,0-22 0,-21 1 0,22 0 16,-1 0-16,-21-21 0,22 20 0,-22-20 15,0 0-15,0 21 0,0-22 0,0 1 16,-21 21-16,0 0 0,0-1 15,0 1-15,0 0 0,0 42 16,0 0-16,0 1 16,0 20-16,0 0 15,-21 1-15,21-1 0,0 21 0,0-20 16,0 20-16,0 1 0,0-1 0,0-20 16,0 20-16,0 1 0,0 20 0,0-20 15,0 20-15,0-20 0,0 21 16,0-1-16,0-20 0,0 20 0,0-20 15,0-1-15,-21 1 0,-21-1 0,21 1 16,-22-1-16,1-20 0,0-1 0,-1 0 16,1-20-16,0 20 0,-1-42 0,1 0 15,21 0-15,-22 0 16,1-42-16,21 20 0,0-20 0,0-21 16,-1 20-16,1-20 0,21-1 0,0-20 15,0 20-15,0-21 0,21 1 0,1 20 16,-1-20-16,0 20 0,21-21 15,1 43-15,20-21 0,1 20 0,-22-20 16,43 20-16,-22 1 0,1 0 0</inkml:trace>
  <inkml:trace contextRef="#ctx0" brushRef="#br0" timeOffset="37932.96">9483 7895 0,'0'0'0,"-22"0"31,1 0-31,21 21 0,-21 1 0,0-1 16,0 21-16,21-21 0,-21 22 15,-1-1-15,1 0 0,0-21 0,21 22 16,0-1-16,-21 0 0,21-20 0,-21-1 16,21 0-16,0 0 0,0 0 0,0 0 15,21-21 1,0 0-16,0-21 15,0 0-15,-21 0 0,22 0 16,-22-22-16,21 22 0,-21 0 0,0 0 16,21 0-16,-21 0 0,0-1 15,21 1-15,-21 0 0,21 21 47,-21 21-31,21-21-16,-21 21 15,0 1 1,0-44 47,0 1-32,0 0-16,0 0-15,0 0 16,0 0-16</inkml:trace>
  <inkml:trace contextRef="#ctx0" brushRef="#br0" timeOffset="39764.17">9461 7832 0,'0'0'0,"0"-21"31,0-1-15,-21 44 31,21-1-47,0 0 0,-21 21 16,21-21-16,-21 22 0,21-1 0,-21 0 15,21 22-15,0-43 0,0 21 16,0 1-16,0-1 0,0-21 0,0 22 15,0-22-15,0 0 0,0 0 0,0 0 16,21-21-16,0 21 16,0-21-16,0 0 0,1 0 0,-1 0 15,0-21-15,0 21 0,21-21 16,-20 0-16,-1 0 0,21 0 0,-21-22 16,0 1-16,1 21 0,20-22 0,-21-20 15,0 21-15,0-1 0,-21 1 16,22 0-16,-22 20 0,0-20 0,0 21 15,21 0-15,-21 42 32,-21 21-17,21 1-15,-22-22 0,22 21 0,-21 0 16,21 1-16,0-1 0,0 0 0,0 1 16,0-1-16,0-21 0,0 22 0,0-22 15,0 21-15,21-21 0,1 0 16,-1 1-16,0-22 0,21 0 15,-21 0-15,1 0 0,20 0 0,-21-22 16,21 22-16,1-21 0,-22 0 0,21-21 16,1 21-16,-22-22 0,0 1 0,0 0 15,21-1-15,-20-20 0,-1 20 16,-21 1-16,21 0 0,0-1 0,0 1 16,-21 21-16,0 0 0,0 0 0,0 42 46,-21 0-46,21 0 0,-21 0 16,21 0-16,-21 1 0,21 20 0,0-21 16,0 0-16,0 22 0,0-1 0,0-21 15,0 21-15,0-20 0,21-1 0,-21 21 16,21-21-16,-21 0 0,21 1 16,-21-1-16,0 0 0,0 0 15,-21-21 1,0 0-1,21-21-15,-21 21 16,21-21-16,-21 0 0,-1-1 0,22 1 16,0 42 15,0 1-31,0-1 16,22 0-16,-1 0 15,0-21-15,0 0 0,0 0 16,0 0-16,1 0 0,-1 0 0,0 0 15,21 0-15,-21 0 0,22 0 0,-1-21 16,0 0-16,1 0 0,-1-1 16,-21 1-16,22-21 0,-1 21 15,-21-22-15,0 22 0,0-21 0,1 0 16,-1 20-16,-21 1 0,0-21 0,0 21 16,0 42-1,-21-21 1,-1 21-16,1 0 0,0 22 0,21-22 15,0 0-15,0 21 0,0-21 0,0 1 16,0-1-16,0 21 0,0-21 0,0 0 16,21 1-16,0-1 0,1-21 15,-1 21-15,21-21 0,0 0 0,1 0 16,-1 0-16,0 0 0,1 0 0,20 0 16,-20 0-16,-1-21 0,0 0 0,1-1 15,-22 1-15,21 0 0,0 0 16,-20-21-16,20 20 0,-21-20 15,0 0-15,0 21 0,-21-22 0,0 22 16,0 0-16,0 0 0,0 42 31,-21 0-31,0 0 0,21 0 0,0 22 16,-21-22-16,0 0 0,0 0 16,21 0-16,-22 1 0,22-1 0,0 0 15,0 0-15,0 0 16,0-42-1,0 0 1,0 0-16,22-22 16,-1 22-16,0 0 0,0 0 0,0-21 15,-21 20-15,21 1 0,1 0 0,-1 0 16,0 0-16,-21 0 0,21 21 16,-21 21-1,0 0-15,0 0 0,0 0 0,0 0 16,0 1-16,0-1 0,21 0 0,-21 0 15,0 0-15,0 0 0,21 1 0,1-1 16,-1-21-16,0 21 0,21-21 0,-21 0 16,22 0-16,-1 0 0,22 0 15,-22 0-15,21 0 0,-20 0 16,20-21-16,-20 21 0,20-21 0,-21-1 16,22-20-16,-22 21 0,1-21 0,-1-1 15,-21 1-15,21 21 0,-20-22 0,-22 1 16,0 0-16,0-1 0,0 22 15,0 0-15,-22 0 0,1 21 0,0 0 16,-21 0-16,21 0 0,-22 0 0,1 21 16,0 0-16,-1 0 0,1 1 0,0 20 15,-1-21-15,22 21 0,-21 1 16,42-22-16,0 0 0,0 0 16,0 0-16,21 1 0,0-22 0,0 0 15,0 0-15,1 0 0,20 0 16,-21 0-16,21 0 0,-20 0 0,-1 0 15,0-22-15,0 22 0,0 0 0,0-21 16,-21 42 0,0 22-16,0-22 15,0 0-15,0 21 0,0 1 0,0-1 16,0 22-16,0-22 0,0 0 0,-21 22 16,0-22-16,21 22 0,-21-22 15,0 21-15,21 1 0,0-22 0,-21 22 16,-1-22-16,22 22 0,-21-22 15,21 0-15,0 1 0,0-1 0,0 0 0,0 1 16,-21-1-16,21-21 0,-21 21 16,21-20-16,0-1 0,0 0 0,0 0 15,-21-21-15,21 21 0,0-42 32,0 0-32,0 0 0,0 0 0,0-1 15,0-20-15,0 0 0,0-1 0,0-20 16</inkml:trace>
  <inkml:trace contextRef="#ctx0" brushRef="#br0" timeOffset="39969.05">11472 7493 0,'-21'-21'0,"42"42"0,-63-63 16,21 42-16,0-21 0,42 21 31,21 0-15,-21 0-16,0 21 0,1-21 0,-1 0 15,21 21-15,-21-21 0,0 0 16</inkml:trace>
  <inkml:trace contextRef="#ctx0" brushRef="#br0" timeOffset="41149.87">15325 7768 0,'0'0'0,"63"0"15,-42-21 1,0 21-16,1-21 0,-1 0 0,0 21 15,0-21-15,-21-1 0,0 1 0,0 0 16,0 0-16,0 0 0,0 0 16,-42-22-16,21 22 0,-1 0 0,-20 0 15,0 0-15,-1-1 0,1 22 0,0 0 16,-1 0-16,1 0 0,0 22 0,21-1 16,-22 21-16,1 0 15,21 1-15,-22 20 0,22-20 0,0-1 16,0 0-16,0 22 0,21-22 0,0 0 15,0 1-15,0-22 0,0 21 0,0-21 16,21 1-16,0-22 0,0 0 0,22 0 16,-1 0-16,0 0 0,1 0 15,-1-22-15,21 1 0,-20 0 0,-1-21 16,22 21-16,-22-22 0,0 1 0,1 0 16,-1-1-16,-21 1 0,21 0 0,-20-22 15,-1 1-15,21-1 0,-42 1 0,21-1 16,0 1-16,1-1 0,-22 22 15,21-1-15,-21 1 0,0 21 16,0 0-16,0 0 0,0 42 16,0 0-16,-21 21 15,-1 1-15,22-1 0,-21 21 0,21-20 16,0 20-16,-21 1 0,0-1 16,21-20-16,-21 20 0,0-21 0,21 22 15,0-22-15,0 1 0,0-1 0,0-21 16,0 21-16,0-20 0,21-1 0,0 0 15,0-21-15,21 0 0,-20 0 16,-1 0-16,21 0 0,-21-21 0,22 21 16,-1-21-16,-21-1 0,21-20 0,1 21 15,-1 0-15,0-22 0,-20 1 16,20 21-16,-21-21 0,0 20 0,22 1 16,-43 0-16,21 0 0,-21 42 31,0 0-31,-21 0 0,-1 1 0,1-1 15,21 0-15,-21 21 0,0-21 0,21 1 16,0-1-16,0 0 0,0 0 0,0 0 16,0 0-16,0 1 0,42-1 15,-21-21-15,1 0 0,-1 0 16,21 0-16,0 0 0,1 0 0,-1-21 16,-21 21-16,22-22 0,-1 1 15,-21 0-15,21 0 0,-20-21 0,-1 20 16,0-20-16,0 0 0,-21-1 15,0 1-15,0 0 0,0-1 0,0 22 16,0-21-16,-21 21 0,0 0 0,-22-1 16,22 22-16,0 0 0,0 0 0,-21 22 15,20-1-15,1 0 0,-21 0 16,21 21-16,0-20 0,-1 20 0,1-21 16,21 0-16,0 22 0,0-22 0,0 0 15,21 0-15,1 0 0,-1-21 0,21 0 16,-21 0-16,22 0 0</inkml:trace>
  <inkml:trace contextRef="#ctx0" brushRef="#br0" timeOffset="42821.54">17589 7387 0,'0'0'0,"0"21"16,0 1-1,-21-1-15,0 0 0,0 0 0,0 21 16,21-20-16,-21 20 0,-1-21 0,22 21 16,0-20-16,-21 20 0,0-21 0,21 0 15,-21 0-15,21 1 0,0-1 16,0 0-16,21-21 31,0-21-31,0 0 16,1-1-16,-1 1 0,21-21 15,-42 21-15,42 0 0,-20-1 16,-1 1-16,0 21 16,-21 21-1,0 1-15,0-1 16,0 0-16,0 0 0,0 0 0,0 0 16,21 1-16,0-1 15,-21 0-15,21 0 16,1-21-16,-1 21 0,0-21 0,0 0 15,0 0-15,0 0 0,1 0 16,-1-21-16,0 0 0,0 0 0,0 0 16,22-1-16,-22 1 0,0 0 15,-21 0-15,21-21 0,0 20 0,0-20 16,1 0-16,-1-1 0,-21 1 0,21 0 16,-21 21-16,0-1 0,21 1 15,-21 0-15,0 42 16,-21 0-16,0 1 0,0-1 15,-1 21-15,22 0 0,-21-20 0,21 20 16,-21 0-16,21-21 0,0 22 16,0-22-16,0 0 0,0 0 0,0 0 15,0 1-15,21-1 0,0 0 0,1-21 16,-1 0-16,0 0 0,0 0 16,21 0-16,1 0 0,-22-21 0,21 21 15,1-21-15,-1-1 0,0 1 0,22 0 16,-22-21-16,0 21 0,-20-22 0,20 1 15,0 0-15,-21-22 0,22 22 0,-22-22 16,0 1-16,0 20 16,0-20-16,-21 21 0,0-1 0,0 22 0,0 0 15,0 0-15,0 0 0,-21 21 16,0 21-16,0 21 16,0-21-16,0 22 0,-1-1 15,22 0-15,-21 1 0,0-1 0,0 21 16,21-20-16,-21-1 0,21 0 0,-21 1 15,-1-1-15,22 0 0,0-20 0,0 20 16,-21-21-16,21 0 0,-21 0 0,21 1 16,0-1-16,21-21 31,0-21-15,1-1-16,-1 1 0,-21 0 15,21 0-15,0 0 0,0 0 0,0-1 0,1 1 16,-1 0-16,0 0 15,0 21 1,-21 21-16,21 0 0,-21 0 16,0 1-16,0-1 0,0 0 15,0 0-15,21 0 0,-21 0 0,22 1 16,-1-1-16,0 0 0,0 0 16,0 0-16,0 0 0,1-21 0,20 0 15,-21 0-15,21 0 0,-20 0 0,20 0 16,-21 0-16,0 0 0,22-21 15,-22 0-15,0 0 0,0 0 0,0 0 0,0-1 16,1-20-16,-1 21 0,0-21 16,0 20-16,0-20 0,-21 21 15,0 0-15,21 0 0,-21 42 32,0 0-32,0 0 15,0 0-15,-21 0 0,21 1 16,0-1-16,0 0 0,0 0 0,0 0 15,0 0-15,0 1 0,0-1 0,21 0 16,1-21-16,20 0 0,-21 21 16,21-21-16,1 0 0,-1 0 0,-21 0 15,22 0-15,-22 0 0,21-21 16,-21 0-16,0 0 0,22-1 0,-22 1 16,0-21-16,0 0 0,22-1 15,-22 1-15,0-22 0,42-63 16,-41 43-16,-1 20 0,0 1 0,0-1 15,0 1-15,-21 20 0,21-20 16,-21 42-16,0-22 0,0 22 0,0 0 16,-21 21-1,0 0-15,0 21 0,0 0 0,-22 1 16,22 20-16,0 0 0,0 22 16,0-22-16,0 22 0,21-1 15,-22 1-15,22-1 0,-21-21 0,21 22 16,0-22-16,0 22 0,0-22 0,0-21 15,0 22-15,0-22 0,21 21 16,1-21-16,-1-21 0,0 21 0,0 1 16,0-22-16,0 0 0,1 0 0,20 0 15,0 0-15,1 0 0,-1-22 0,0 1 16,1 21-16,-1-21 0,-21 0 0,21 0 16,-20-22-16,20 22 0,-21-21 15,0 21-15,0-22 0,1 22 16,-22-21-16,21 21 0,-21 0 0,0-1 15,0 1-15,-21 21 16,-1 0-16,1 21 0,0 1 0,0-1 16,0 0-16,-22 21 0,22-21 15,21 1-15,-21 20 0,21-21 0,0 21 16,0-20-16,0-1 0,0 0 0,0 0 16,0 0-16,21 0 0,-21 1 0,43-22 15,-22 0-15,0 21 0,21-21 16,1 0-16,20 0 0,-21 0 0,1 0 15,-1-21-15,0-1 0,1 1 0,-1 0 16,-21 0-16,0 0 0,22 0 0,-22-22 16,-21 22-16,21 0 0</inkml:trace>
  <inkml:trace contextRef="#ctx0" brushRef="#br0" timeOffset="43172.95">19664 7049 0,'-43'21'0,"86"-42"0,-128 42 0,43 0 0,-1 0 16,22-21-16,-21 21 0,21 0 0,0-21 0,-1 22 15,22-1-15,0 0 0,22-21 16,-1 0-1,21 0-15,-21 0 0,22 0 0,-22 0 16,21-21-16,0 0 0,-20 21 0,-1-22 16,0 1-16,-21 0 0,0 0 0,0 0 15,-21 0 1,0 21-16,-1 0 0,1 0 16,0 21-16,0 0 0,0 0 15,21 0-15,0 22 0,0-22 16,0 0-16,0 0 0,0 21 15,0-20-15,0-1 0,0 0 16,21 0-16</inkml:trace>
  <inkml:trace contextRef="#ctx0" brushRef="#br0" timeOffset="45852.55">1397 10605 0,'0'0'0,"-21"0"0,0 0 0,-1 0 16,1 0 0,21-22-1,0 1 1,0 0-16,21 21 0,1-21 15,-1 0-15,0 21 0,0-21 0,0-1 16,22 22-16,-22-21 0,0 21 16,21 0-16,-21 0 0,22 0 0,-22 0 15,0 21-15,0 1 0,0-1 16,1 0-16,-22 21 0,0-21 0,0 22 16,0-22-16,-22 21 0,1 1 15,0-1-15,-21-21 0,-1 21 16,22-20-16,-21-1 0,0 0 15,-1 0-15,22 0 0,0 0 0,0-21 16,0 0-16,21-21 16,0 0-1,21 0-15,-21 0 16,21 21-16,0-21 0,0-1 0,0 22 16,1 0-16,-1 0 0,21 0 15,-21 0-15,0 0 0,1 0 0,20 0 16,-21 0-16,21 22 0,-20-1 0,-1 0 15,21 0-15,-21 0 0,-21 22 16,0-22-16,0 21 0,0 0 16,0 1-16,0-1 0,-42 0 15,21 1-15,-22-1 0,1 0 0,0-20 16,-22-1-16,22 0 0,-22 0 16,1 0-16,21-21 0,-1 0 0,-20 0 15,20 0-15,1 0 0,21-21 16,-21 0-16,20 0 0,1 21 0,0-21 15,0-1-15,0 1 0,21 0 0,0 0 16,0 0-16,0 0 0,0-1 16,0 1-1,21 21-15,0 0 0,0-21 16,0 0-16,22 21 0</inkml:trace>
  <inkml:trace contextRef="#ctx0" brushRef="#br0" timeOffset="46126.4">2244 11007 0,'21'0'16,"-21"-21"-1,0-1 1,0 1-1,-21 21 1,-1 0 0,1 0-16,0 0 15,0 0-15,21 21 0,0 1 16,21-22 0</inkml:trace>
  <inkml:trace contextRef="#ctx0" brushRef="#br0" timeOffset="47188.49">3831 10393 0,'0'-21'0,"0"42"0,0-63 0,0 20 0,0 1 15,0 42 17,0 1-32,0 20 0,0 0 15,0 1-15,0 20 0,-21-21 0,0 22 16,21-22-16,-21 1 0,-1 20 0,1-21 15,0 1-15,21-1 0,-21 0 16,21-20-16,-21-1 0,21 0 0,0 0 16,0-42 15,21 0-31,0 0 16,0-22-16,0 22 0,1-21 15,-1 21-15,0-22 0,0 22 0,0-21 16,0 21-16,1-1 0,-1 1 0,0 21 15,0 21 1,-21 1-16,21-1 0,-21 0 0,0 21 16,0 1-16,0-22 0,0 21 0,0 0 15,0-20-15,0 20 0,0-21 16,0 0-16,21 0 0,1 1 0,-1-22 16,0 0-16,0 0 0,0 0 15,0 0-15,22-22 0,-22 1 0,21 0 16,1 0-16,-1 0 0,0-22 15,1 1-15,-22 0 0,21-1 16,-21 1-16,0 0 0,-21-22 0,0 22 16,0-22-16,0 1 0,-21-1 0,0 22 15,-21-21-15,21 20 0,-1 22 16,-20-21-16,21 21 0,0 21 0,0-22 16,-1 22-16,1 0 0,0 0 15,0 22-15,21-1 16,0 0-16,0 21 0,0-21 15,0 1-15,21 20 0,0-21 16,22 0-16,-22 0 0,21 1 0,0-22 0,1 21 16</inkml:trace>
  <inkml:trace contextRef="#ctx0" brushRef="#br0" timeOffset="47652.21">5080 10393 0,'0'0'0,"0"-21"0,21 0 0,-21 42 31,0 0-15,-21 0-16,0 21 0,21-20 0,0 20 15,-21-21-15,21 21 0,-22 1 0,22-1 16,-21-21-16,21 22 16,0-22-16,-21 21 0,0-21 0,0 0 15,21 1-15,0-1 0,-21 0 0,-1-21 16,1 0-1,21-21 1,0 0-16,0-1 0,0 1 0,0 0 16,0-21-16,21-1 0,1 1 15,-1 0-15,0-1 0,0-20 0,21 21 16,-20-1-16,-1 1 0,21 0 16,-21 20-16,0 1 0,22 0 0,-22 21 15,0 0-15,21 0 0,-20 21 0,-1 0 16,0 22-16,0-1 15,0 0-15,-21 1 0,21-1 0,-21 0 16,0 1-16,0-1 0,0 0 0,0 1 16,-21-1-16,0-21 0,0 0 15,21 1-15,0-1 0,-21 0 0,21 0 16,-21 0-16,-1-21 0,1 0 16,0 0-1,0 0-15,0 0 0,0 0 0,-1-21 16,1 21-16,0-21 0,0 0 0</inkml:trace>
  <inkml:trace contextRef="#ctx0" brushRef="#br0" timeOffset="47800.15">4974 10795 0,'-21'-21'16,"84"84"-16,-105-105 0,21 0 0,42 42 31,0 0-31,0 0 16,1 0-16,-1 0 0,0 0 15,21 0-15,-21-21 0,22 21 16,-1-22-16,0 22 0,1-21 0,-1 0 15,22 21-15,-22-21 0,21 0 0,-20 0 16</inkml:trace>
  <inkml:trace contextRef="#ctx0" brushRef="#br0" timeOffset="48020.59">6054 10329 0,'0'0'16,"0"-21"-16,-22 42 31,22 1-31,-21 20 0,21 0 15,-21-21-15,21 22 0,0-1 0,-21 0 16,0 1-16,21-1 0,-21 0 0,21 1 16,-22-1-16,22 0 0,-21-20 15,0 20-15,21-21 0,0 0 0,0 0 16,-21 1-16,21-1 0,0-42 31,0-1-15,0 1-16</inkml:trace>
  <inkml:trace contextRef="#ctx0" brushRef="#br0" timeOffset="48288.44">5863 10456 0,'0'0'0,"0"-21"0,21-21 0,0 21 0,1 0 16,-22-1-16,21 1 0,21 0 15,-21 0-15,0 0 0,22 21 0,-22 0 16,21 0-16,-21 0 0,1 0 15,20 0-15,-21 21 0,0 0 16,0 0-16,-21 22 0,0-22 0,0 21 16,0 0-16,0-20 0,-21 20 0,0 0 15,0-21-15,-21 1 0,20 20 16,1-21-16,-21 0 0,21 0 0,-22-21 16,22 22-16,0-22 0,21 21 15,21-21 1,0-21-1,1-1-15,20 1 0</inkml:trace>
  <inkml:trace contextRef="#ctx0" brushRef="#br0" timeOffset="48569.28">7493 10414 0,'0'-21'0,"0"42"0,0-63 16,0 21-16,21-1 15,0 1-15,22 0 0,-1 0 0,-21 0 16,21 21-16,22-21 0,-22 21 0,1 0 16,20-22-16,-21 22 15,22 0-15,-22 0 0,1 0 0,-22 0 0,21 0 16,-21-21-16,0 21 0,-42 0 47,0 0-47,0 0 0</inkml:trace>
  <inkml:trace contextRef="#ctx0" brushRef="#br0" timeOffset="48808.14">7810 10266 0,'0'0'16,"-21"21"-1,21 0-15,-21 0 0,0 22 0,21-22 16,0 21-16,-21-21 0,0 22 0,21-1 16,-22 0-16,1 1 0,0-1 15,0 0-15,0 1 0,21-1 0,-21-21 16,-1 22-16,22-22 0,-21 0 0,21 21 16,0-21-16,0 1 0,0-1 15,21-21 16,1 0-31,-1-21 0,0-1 16,0 1-16,0 0 0</inkml:trace>
  <inkml:trace contextRef="#ctx0" brushRef="#br0" timeOffset="49103.97">8086 10626 0,'21'-21'0,"-42"42"0,42-21 31,-42 21-31,21 0 0,-22 0 15,22 0-15,-21 1 0,21 20 16,-21-21-16,21 0 0,0 0 0,0 1 16,0-1-16,0 0 0,21-21 0,0 21 15,22-21-15,-22 0 0,0 0 16,0 0-16,22 0 0,-22 0 0,21-21 16,-21 21-16,0-21 0,22 0 0,-22-1 15,0 1-15,0 0 0,-21-21 16,0 21-16,0-22 0,0 1 15,0 21-15,0 0 0,-21-22 0,0 22 16,0 0-16,0 21 0,-1-21 0,1 21 16,0 0-16,0 0 0,0 0 15,0 0-15,21 21 0,-22-21 16,22 21-16</inkml:trace>
  <inkml:trace contextRef="#ctx0" brushRef="#br0" timeOffset="50444.13">9864 10202 0,'0'0'0,"21"-21"0,-21 0 16,21 0-16,-21 0 0,0 0 16,0 42 15,0 21-31,0 0 0,0 1 15,-21 20-15,0 1 0,21-1 0,-22 1 16,22-1-16,-21 1 0,21-1 16,-21 1-16,0-1 0,21 1 0,0-1 15,-21-20-15,0 20 0,21 1 16,-22-1-16,22-21 0,0 22 0,-21-22 16,21 1-16,-21-1 0,21-21 15,0 0-15,0 0 0,0 1 0,-21-22 16,21-22-1,0 1-15,0 0 16,21-21-16,-21-1 0,21 1 16,0 0-16,1-22 0</inkml:trace>
  <inkml:trace contextRef="#ctx0" brushRef="#br0" timeOffset="50729.97">9779 10456 0,'0'-42'0,"0"84"0,0-147 0,0 62 16,0 1-16,0 0 0,21-1 0,0 1 15,0 21-15,1-22 0,20 22 0,-21 0 16,21 0-16,22 0 0,-22 21 16,1 0-16,20 0 0,-21 0 0,1 0 15,-1 21-15,0 21 0,-20-21 0,-1 22 16,0-1-16,-21 0 0,0 1 16,0-1-16,-42 0 0,20 1 0,-20-1 15,0 0-15,-1 1 0,1-1 0,0-21 16,-22 0-16,22 1 0,0-1 15,20 0-15,-20 0 0,21-21 16,21 21-16,21-21 16,0 0-1,0 0-15,1-21 0,-1 21 16,21-21-16,-21 21 0,0 0 0</inkml:trace>
  <inkml:trace contextRef="#ctx0" brushRef="#br0" timeOffset="52000.75">10393 10753 0,'21'21'0,"0"-21"31,0-21-15,0 21-16,-21-21 0,22-1 16,-1 1-16,21 0 0,-21 0 0,22-21 15,-1-1-15,-21 1 0,21 0 16,1-1-16,-1 1 0,-21 0 0,0-1 15,1 22-15,-22 0 0,0 0 0,0 0 16,-22-1-16,1 22 0,0 0 0,-21 0 16,-1 0-16,1 0 0,21 22 15,-21-22-15,-1 21 0,22 0 0,0 0 16,21 0-16,0 0 0,0 1 0,0-1 16,0 0-16,0 0 0,21 0 15,21 0-15,-20 1 0,-1-1 16,21 0-16,-21 0 0,22 0 0,-22 0 15,0-21-15,0 22 0,0-22 0,-21 21 16,21 0-16,1-21 16,-1 0-1,0 0 1,0 0-16,0 0 0,0 0 16,1-21-16,-1 0 0,21 21 0,-21-22 15,22 1-15,-22 0 0,21 0 0,-21 0 16,22 0-16,-22-22 0,0 22 15,0-21-15,0 21 0,0-1 16,-21 1-16,0 0 0,22 21 16,-22-21-16,0 42 15,-22-21-15,22 21 0,-21 22 16,0-22-16,21 0 0,0 21 16,-21-21-16,21 1 0,-21 20 0,21-21 15,0 0-15,0 0 0,0 1 0,0-1 16,0 0-16,0 0 0,21-21 15,0 0-15,0 21 0,0-21 0,1 0 16,-1 0-16,21 0 0,-21 0 0,22-21 16,-1 0-16,-21 0 0,21 0 0,-20-1 15,20 1-15,-21 0 16,0 0-16,22-21 0,-22 20 0,-21-20 16,21 21-16,-21 0 0,21 0 0,-21-1 15,-21 22 1,0 22-1,0-1-15,-1 0 0,1 21 16,21-21-16,0 1 0,-21-1 0,0 0 16,21 0-16,0 0 0,0 0 15,-21 1-15,21-44 32,21 22-17,-21-21-15,21 0 0,0 0 16,0 0-16,-21 0 0,22-22 0,-1 22 15,0 0-15,-21 0 0,21 0 0,-21-1 16,21 22-16,0 0 16,-21 22-1,0-1-15,0 0 0,0 0 16,0 21-16,0-20 0,22-1 16,-22 0-16,21 0 0,-21 21 0,21-20 15,0-1-15,0-21 0,0 21 0,1 0 16,-1-21-16,21 0 0,-21 0 15,22 0-15,-22 0 0,21 0 0,-21 0 16,0 0-16,1-21 0,-1 21 16,21-21-16,-21-22 0,0 22 0,1-21 15,-1 0-15,-21-1 0,42 1 0,-42 0 16,42-1-16,-20-20 0,-1 20 0,0-20 16,0 21-16,-21-22 0,21 22 15,0-22-15,1 22 0,-1 0 0,-21-1 16,0 22-16,0 0 0,0 0 0,0 0 15,0 42 1,0 0-16,-21 0 0,-1 21 0,22-20 16,-21 20-16,0 0 0,0 1 15,21-1-15,0 0 0,-21 1 0,21-1 0,0 21 16,0-20-16,0-1 0,0 0 16,0 1-16,0-1 0,0 0 15,0 1-15,0-22 0,21 21 0,-21-21 16,21 1-16,0-1 0,-21 0 0,21-21 15,1 0-15,-1 21 0,0-21 16,21 0-16,-21 0 0,1-21 16,-1 21-16,0-21 0,0 0 0,0-1 15,0 1-15,1 0 0,-1 0 16,0 0-16,-21 0 0,0-1 0,0-20 16,0 21-16,0 0 0,0 0 0,0-1 15</inkml:trace>
  <inkml:trace contextRef="#ctx0" brushRef="#br0" timeOffset="52180.65">12636 10139 0,'0'0'0,"-21"0"0,42 0 47,1 0-47,-1 0 16,21 0-16,-21-21 0,22 21 0,-1 0 15,-21-21-15,21 21 0,1 0 0,-1-22 16,0 22-16,-20-21 0,20 21 15,-42-21-15,21 0 0,-21 0 16,-21 21-16</inkml:trace>
  <inkml:trace contextRef="#ctx0" brushRef="#br0" timeOffset="52488.47">11853 9906 0,'-21'0'0,"42"0"0,-63 21 16,0 0-16,20 1 0,1-1 0,21 0 15,-21-21-15,42 0 32,0 0-32,1 0 15,-1 0-15,0-21 0,0 21 0,-21-21 16,21-1-16,-21 1 0,0 0 15,0 0-15,-21 0 16,0 21-16,0 0 16,0 0-16,-1 21 15,1 0-15,21 0 0,0 0 16,0 1-16,0-1 0,0 0 16</inkml:trace>
  <inkml:trace contextRef="#ctx0" brushRef="#br0" timeOffset="57417.44">15452 9906 0,'0'21'16,"21"-21"31,0 0-47,0 0 0,0 0 0,0-21 16,1 21-16,-1-21 0,0 21 15,0-21-15,0 0 0,0 21 0,1-22 16,-1 1-16,-21 0 0,0 0 0,0 0 15,0 0-15,0-1 0,0 1 16,0 0-16,0 0 0,0 0 0,0 0 16,0-1-16,-21 1 0,-1 21 15,1-21-15,0 21 0,0 0 0,0 0 16,-22 0-16,22 0 0,-21 21 16,0 0-16,-1 1 0,1-1 15,21 0-15,-22 0 0,1 0 0,0 0 16,21 22-16,-1-22 0,1 0 15,21 0-15,-21 0 0,21 1 0,0 20 16,0-21-16,0 0 0,21 0 0,0 1 16,1-22-16,-1 21 0,0 21 0,21-21 15,-21 0-15,22 1 0,-22-1 16,0 0-16,21 21 0,-20-21 0,-1 1 16,0 20-16,-21-21 0,0 21 0,21-20 15,-21 20-15,0-21 0,0 0 0,-21 22 16,0-22-16,0 0 0,-22 0 15,22 0-15,-21 0 0,-1 1 16,-20-22-16,21 0 0,-1 0 0,1 0 16,0 0-16,-1 0 0,1 0 0,21 0 15,-22-22-15,22 1 0,0 0 16,0 0-16,21 0 0,0-22 0,-21 22 16,21-21-16,0 21 0,0-22 0,0 22 15,0 0-15,0 0 0,0 0 0,0 0 16,21-1-16,0 22 15,0-21-15,0 21 0,1 0 0,-1 21 16,0-21-16,0 22 0,0-1 16,-21 21-16,0-21 0,21 22 0,-21-22 15,22 21-15,-22-21 16,0 22-16,0-22 0,0 0 0,0 0 16,0 0-16,0 0 0,0 1 0,0-1 15,0 0-15,21-21 31,0 0-31,0-21 0,-21 0 0</inkml:trace>
  <inkml:trace contextRef="#ctx0" brushRef="#br0" timeOffset="58517.36">15706 10224 0,'-22'0'0,"22"21"47,22-21 0,-1 0-47,0 0 16,0 0-16,0 0 15,0-21-15,1 21 0,-1 0 0,-21-22 16,21 22-16,0-21 0,0 0 0,-21 0 16,0 0-16,0 0 15,0-1-15,0 1 16,-21 21 0,0 0-16,0 0 0,0 0 0,-1 0 15,1 0-15,0 21 0,-21 1 0,21-1 16,-1 0-16,-20 0 0,21 0 15,0 0-15,21 22 0,-21-22 0,21 21 16,-22-21-16,22 22 0,0-22 0,0 0 16,0 0-16,0 0 0,0 1 0,0-1 15,0 0-15,22-21 0,-1 0 16,0 21-16,0-21 0,21 0 16,-20 0-16,-1 0 0,0 0 0,0-21 15,0 0-15,0 0 0,1 21 16,-1-22-16</inkml:trace>
  <inkml:trace contextRef="#ctx0" brushRef="#br0" timeOffset="59562.3">14901 9948 0,'0'-21'31,"21"21"-31,1 0 0,20 0 0,0-21 16,1 21-16,20 0 0,1 0 15,-22-21-15,43 21 0,-22-21 0,1 21 16,-1 0-16,-21 0 0,22 0 0,-22 0 15,22 0-15,-43 0 0,0 21 0,0 0 16,-21 0-16,0 0 16,-21 1-16,0-1 0,-21 0 0,-22-21 15,1 21-15,-1 0 0,1 0 0,-22 1 16,21-1-16,1-21 0,-1 21 0,22-21 16,0 21-16,-1-21 15,22 0-15,0 0 0,21 21 0,21-21 16,0 0-1,1 0-15,20 0 0,21 0 0,-20 0 16,20 0-16,1 0 0,-22 0 0,22 0 16,-1 0-16,-21 21 0,1 1 15,-1-22-15,-21 21 0,0 0 0,-21 0 16,0 0-16,0 0 0,-42 22 0,21-22 16,-21 0-16,-1 0 0,-20 22 15,20-22-15,-20 0 0,21 0 0,-1 0 16,1 0-16,21-21 0,0 22 0,42-22 15,21 0 1,-21 0-16,43 0 0,-22 0 0,22-22 16</inkml:trace>
  <inkml:trace contextRef="#ctx0" brushRef="#br0" timeOffset="60504.94">16997 9758 0,'0'0'0,"-21"0"0,42 0 47,21 0-47,0 0 0,1 0 0,20 0 16,-20 0-16,41 0 0,-20 0 0,20 0 16,-20 0-16,-1 0 0,1 0 0,-1-21 15,1 21-15,-22 0 0,-21 0 16,22 0-16,-64 0 31,-22 0-31,1 0 0,0 0 16,-1 0-16,1 0 0,0 0 0,-1 0 15,22 0-15,-21 0 0,21 0 0,-1 0 16,1 0-16,0 0 0,0 0 16,0 21-16,21 0 15,0 0-15,-21 0 0,21 1 16,-22-1-16,22 0 0,0 21 0,0-21 15,0 1-15,0-1 0,0 21 0,0-21 16,0 22-16,22-22 0,-1 21 16,-21 0-16,21-20 0,-21 20 0,21 0 15,-21 22-15,21-22 0,-21 0 16,0 1-16,0-1 0,0 0 0,0 1 16,0-22-16,-21 21 0,0-21 15,-21 22-15,20-22 0,-20 0 0,0-21 16,-1 21-16,1-21 0,0 0 0,-1 0 15,-20 0-15,21 0 0,-1 0 0,1-21 16,0 21-16,20-21 0,-20 0 0,21 0 16,0-1-16,0 1 0,21 0 15,0 0-15,0 0 0,0 0 0,0-1 16,21 1-16,0 0 0,0 21 0,0-21 16,22 0-16,-1 21 0,0-21 0,1-1 15,20 22-15</inkml:trace>
  <inkml:trace contextRef="#ctx0" brushRef="#br0" timeOffset="61369.21">18013 10224 0,'0'0'0,"-21"-22"0,-1 1 0,-41-21 15,42 42-15,-22 0 0,22 0 16,-21 0-16,21 0 0,-22 21 0,1 0 15,21 0-15,-21 1 16,20-1-16,1 21 0,0 0 0,0-20 16,21 20-16,0 0 0,0 1 0,0-1 15,0-21-15,0 0 0,21 22 0,-21-22 16,42 0-16,-20-21 0,-1 21 16,0-21-16,0 0 0,21 0 0,-20 0 15,-1 0-15,21-21 0,-21 0 0,0 0 16,1-1-16,-1 1 0,0-21 0,-21 21 15,21-22-15,-21 1 0,21 0 0,-21-1 16,21 1-16,-21 21 0,0-21 16,0 20-16,0 1 0,0 0 0,0 42 31,0 0-31,0 1 0,0-1 16,0 21-16,0-21 0,0 22 15,22-1-15,-22-21 0,21 21 0,-21 1 16,21-22-16,0 0 0,0 0 0,-21 0 15,21 1-15,1-1 0,-1-21 0,0 0 16,0 0-16,0 0 0,0 0 16,1 0-16,-1 0 0,-21-21 15,21-1-15,0 1 0,-21 0 0,21 0 16,-21-21-16,0-1 0,0 22 0,21-21 16,-21-1-16,22 1 0,-22 0 15,0-1-15,21 1 0,0 0 16,-21 21-16,21-1 0,-21 1 0,0 42 31,0 1-31,0-1 0,0 0 16,0 0-16,0 0 0,0 0 15,0 1-15,0-1 0,0 0 16,0 0-16,0 0 0,0 0 0,0 1 16,21-1-16,-21 0 0,0 0 0,0 0 15,0 0-15,0 22 0,0-22 16,0 0-16,0 0 0,0 0 0,0 1 15,0-1-15,0 0 0,0 0 16,21-21-16,1 0 0,-1 0 16,0 0-16,0 0 0,0-21 15,0 0-15,22 0 0,-22-1 0,0 1 16,21 0-16,-20 0 0,-1-21 0,21-1 16,-21 1-16,0 0 0,22 20 0,-22-20 15,0 0-15,0 21 0,0-22 16,1 22-16,-22 0 0,0 0 0,0 42 47,0 0-47,-22 0 15,22 0-15,0 1 0,0-1 16,0 0-16,22 0 16</inkml:trace>
  <inkml:trace contextRef="#ctx0" brushRef="#br0" timeOffset="61830.96">19579 10287 0,'0'0'0,"0"-21"0,0-21 15,-21 20-15,0 22 16,0-21-16,21 0 0,-22 21 0,1 0 16,-21 0-16,21 0 15,0 0-15,-22 0 0,22 0 0,-21 21 16,-1-21-16,22 21 0,-21 1 0,21 20 15,-22-21-15,22 21 0,0-20 0,0 20 16,0 0-16,21-21 0,-21 22 16,21-22-16,0 21 0,0-21 0,0 1 15,21-1-15,0 0 0,0 0 0,0-21 16,0 0-16,1 0 0,20 0 0,-21 0 16,21 0-16,-20 0 0,20-21 15,0 0-15,1 0 0,-1-1 0,0 1 16,-21-21-16,22 0 0,-1-1 0,-21 1 15,22 0-15,-22 20 0,0-20 16,0 0-16,-21 21 0,0-1 0,-21 44 31,0-1-15,21 21-16,-21-21 0,21 22 0,-22-1 16,22-21-16,0 21 0,0-20 0,0 20 15,0-21-15,0 21 0,22-20 16,-1-1-16,-21 0 0,21 0 0,0 0 15,21-21-15,-20 21 0,-1-21 0,21 0 16,0 0-16,-20 0 0,20 0 0,0 0 16,1 0-16,20-21 0,1 0 15</inkml:trace>
  <inkml:trace contextRef="#ctx0" brushRef="#br0" timeOffset="62061.82">20997 10181 0,'0'-21'0,"-21"21"32,21 21-17,-21 0-15,21 1 0,-21 20 0,21-21 16,-21 0-16,21 22 0,0-22 16,0 21-16,0-21 0,0 22 0,0-22 15,0 0-15,0 0 0,0 0 16,0 0-16,0 1 0,21-22 15,0 0-15,0 0 16,0 0-16,0 0 0,1 0 0,-1-22 16</inkml:trace>
  <inkml:trace contextRef="#ctx0" brushRef="#br0" timeOffset="62432.05">21717 10181 0,'42'0'0,"-84"0"0,105-21 0,-41 0 0,-22 0 0,-22 21 31,-20 0-31,0 0 0,-1 0 16,1 0-16,0 0 0,-1 0 15,1 21-15,0 0 0,-1-21 0,22 21 16,0 0-16,0 1 0,21-1 16,0 0-16,0 0 0,21-21 15,0 21-15,0 0 0,22-21 16,-1 22-16,0-22 0,1 21 0,-1-21 15,-21 21-15,22 0 0,-1-21 0,-21 21 16,21 0-16,-20 1 0,-22-1 16,0 0-16,0 0 15,-22-21-15,1 21 0,0-21 16,-21 21-16,21-21 0,-22 0 0,1 0 16,0 22-16,20-22 0,-20 0 0,21 0 15,0 0-15,0 0 0,-1 0 16,1 0-1,21-22 1,0 1-16,-21 0 0,21 0 0</inkml:trace>
  <inkml:trace contextRef="#ctx0" brushRef="#br0" timeOffset="62620.45">20955 9864 0,'0'-21'0,"0"-1"16,0 1 0,21 21-1,0 0-15,0 0 0,1 0 16,-1 0-16,0 0 16,0 0-16</inkml:trace>
  <inkml:trace contextRef="#ctx0" brushRef="#br0" timeOffset="63225.11">22818 9589 0,'21'-43'15,"-42"86"-15,63-107 0,-21 43 0,-21 0 16,21 0-16,-21-1 0,21 1 0,-21 42 31,0 1-31,0 20 0,0 0 0,0 22 16,0-1-16,0 1 0,0-1 16,0 1-16,0-1 0,0 1 0,0-1 15,0 1-15,-21-1 0,21 1 0,-21-22 16,21 22-16,0-22 0,0 0 15,-21 1-15,21-22 0,-21 0 16,21 0-16,-21 0 0,-1-21 16,1 0-16,0-21 15,0 0-15,21-21 16,-21 20-16,21-20 0</inkml:trace>
  <inkml:trace contextRef="#ctx0" brushRef="#br0" timeOffset="63525.93">22542 9821 0,'0'-105'0,"0"210"0,0-295 16,0 148-16,0-1 0,0 22 0,0-21 16,22 21-16,-1-1 0,21-20 0,0 21 15,1 0-15,-1 0 0,22-1 16,-1 1-16,1 0 0,-1 21 16,1 0-16,-1 0 0,22 0 0,-22 21 15,1 0-15,-1 1 0,-20 20 0,-1 0 16,-21 1-16,-21 20 0,0-21 15,0 22-15,-21-22 0,0 22 0,-22-22 16,1 0-16,0 1 0,-22-1 0,22 0 16,0-20-16,-1-1 0,1 0 15,21 0-15,-22-21 0,43 21 0,-21-21 16,42 0 0,1 21-16,-1-21 15,0 0-15,0 0 16,0 0-16,22 0 0,-22 0 0</inkml:trace>
  <inkml:trace contextRef="#ctx0" brushRef="#br0" timeOffset="63892.5">23580 10075 0,'0'0'16,"0"-21"0,-22 0-16,1 21 0,21-21 0,-21 21 15,21 21 1,21 0-1,-21 0-15,21 1 0,1-1 0,-1 0 16,0 0-16,0 21 0,0-20 16,-21-1-16,0 21 0,21-21 0,-21 0 15,0 1-15,0-1 0,0 0 16,0 0-16,-21-21 0,0 0 0,21 21 16,-21-21-16,0 0 0,0 0 0,21-21 15,-22 0-15,22 0 16,0 0-16,0-1 0,0 1 0,22 0 15,-1-21-15,0 21 0,0-22 0,21 1 16,-20 0-16,20 20 0,0-20 0,1 0 16,-1 21-16,0-1 0,1 1 15,-22 0-15,21 21 0,-21 0 0,0 0 16,1 0-16,-1 21 0,-21 0 16,21 1-16,-21-1 0,21 0 15,0 0-15,-21 0 16</inkml:trace>
  <inkml:trace contextRef="#ctx0" brushRef="#br0" timeOffset="64264.8">24405 10097 0,'0'0'0,"21"0"15,0 0 1,-42 0 0,0 0-16,0 0 15,0 21-15,0 0 16,-1 0-16,1 0 0,0 0 0,0 1 15,21 20-15,0-21 0,-21 0 0,21 0 16,0 1-16,0-1 0,0 0 0,0 0 16,0 0-16,21-21 15,0 0-15,0 0 0,0 0 0,22 0 16,-22 0-16,21 0 0,1 0 0,-22-21 16,21 0-16,0 0 0,1-22 15,-22 22-15,21 0 0,-21-21 0,-21 21 16,0-22-16,0 22 0,0-21 0,0 21 15,0-22-15,-21 22 0,0 0 16,-21 0-16,21 21 0,-22 0 16,1 0-16,0 0 0,20 0 0,-20 0 15,21 21-15,0 0 0,0 0 0,21 0 16,0 1-16,0 20 0,0-21 0,0 0 16,0 0-16,21 1 0,0-1 15,21 0-15,-21-21 0,22 21 0,20-21 16</inkml:trace>
  <inkml:trace contextRef="#ctx0" brushRef="#br0" timeOffset="65012.37">25336 10181 0,'0'0'0,"22"-21"0,-1 0 0,-21-43 16,0 43-16,0 0 16,-21 21-16,-1 0 0,1-21 15,0 21-15,-21 0 0,21 0 0,-22 21 16,22-21-16,-21 21 0,21 0 0,-22 1 15,22-1-15,0 0 0,0 0 16,0 0-16,21 0 0,-22 1 0,22-1 16,0 0-16,0 0 0,0 0 0,22-21 15,-1 0-15,0 21 0,0-21 0,21 0 16,-20 0-16,-1 0 0,0-21 16,21 0-16,-21 21 0,1-21 0,-1 0 15,-21 0-15,21-1 0,0 22 0,-21-21 16,0 0-16,0 0 0,21 21 15,-21 21 1,0 0 0,0 0-16,0 22 0,-21-1 0,21 0 15,-21 1-15,21 20 0,0 1 0,0-22 16,0 22-16,0-1 0,0 1 16,0-1-16,0-21 0,21 22 0,0-1 15,-21 1-15,21-1 0,-21 1 0,0-1 16,0 1-16,0-1 0,0 1 0,0-22 15,0 1-15,-21 20 0,0-42 16,0 22-16,0-1 0,0-21 0,-1 21 16,1-20-16,-21-1 0,21 0 15,0-21-15,-1 0 0,1 0 0,0 0 16,0 0-16,0-21 0,0 21 0,-1-21 16,1-22-16,0 22 0,21-21 15,-21-1-15,21 1 0,0-21 0,0-1 16,0-21-16,0 22 0,21-22 0,0 22 15,0-22-15,22 0 0,-1 1 0,22-1 16,-22-21-16,21 22 0,-20-22 16,20 21-16,1 0 0,-1 1 0,1 20 15,-1 1-15,-20-1 0,20 22 0,-21 0 16,1 20-16,-22-20 0,0 42 16,0-21-16,-42 42 15,0 0 1,-21-21-16,20 21 0,1 1 0,-21-1 15,21 0-15,0 0 0,-1 0 16,1 0-16,21 1 0,0-1 0,-21 0 16,21 0-16,0 0 0,0 0 0,0 1 15,0-1-15,0 0 0,0 0 0,21-21 16,0 21-16,1-21 0,-1 0 16,21 0-16,-21 0 0,22 0 15,-1 0-15,0 0 0,1 0 0,-1-21 16</inkml:trace>
  <inkml:trace contextRef="#ctx0" brushRef="#br0" timeOffset="67016.5">26225 10033 0,'0'-21'0,"0"42"0,0-63 15,0 21-15,-21-1 16,0 22-16,0 0 0,-21 0 16,20 0-16,-20 0 0,21 0 0,-21 22 15,20-1-15,-20-21 0,21 21 16,0 0-16,0 0 0,-1 0 15,1 1-15,21-1 0,0 0 0,0 0 16,0 0-16,0 0 0,21 1 31,1-22-31,-1 0 0,0 0 0,0 0 16,21 0-16,-20 0 0,20 0 0,-21-22 16,0 1-16,22 0 0,-22 21 0,0-21 15,0 0-15,0 0 0,-21-1 16,0 1-16,-21 21 31,0 21-31,0 1 16,21-1-16,0 0 0,0 0 15,0 0-15,0 0 0,0 1 16,21-1-16,0-21 0,0 0 16,0 0-1,1 0-15,-1 0 0,21 0 0,-21 0 16,0-21-16,1 21 0,-1-22 0,0 1 15,21 21-15,-42-21 0,21 0 0,1 0 16,-1 0-16,0-1 0,-21 1 16,0 0-16,21 0 0,-42 42 31,21 0-31,-21 0 16,0 1-16,21-1 0,-22 0 0,1 0 15,21 0-15,0 0 0,-21 1 0,0-1 16,21 0-16,0 0 15,0 0 1,0-42 0,0 0-1,0 0-15,21 0 16,-21-1-16,21 1 0,0-21 0,-21 21 16,22 0-16,-1-1 0,0 1 0,0 0 15,0 0-15,0 0 0,1 21 16,-1 0-16,0 0 0,0 0 0,0 0 15,0 0-15,-21 21 16,22-21-16,-22 21 0,0 0 0,0 0 16,0 1-16,0-1 0,0 0 0,0 0 15,-22 0-15,22 0 0,-21 1 16,21-1-16,-21-21 0,21 21 0,-21-21 16,0 0-1,21-21 16,0 0-31,21-1 0,0 1 16,0 0-16,0 0 0,1 0 16,-1 0-16,21-1 0,-21 1 0,22 0 15,-22 0-15,21 21 0,-21 0 16,0 0-16,1 0 0,-1 0 0,0 0 16,-21 21-1,0 0-15,0 0 0,0 1 0,-21-22 16,0 21-16,-1 0 0,22 0 0,0 0 15,0 0-15,-21-21 0,21 22 16,0-1-16,0 0 0,21-21 16,1 0-1,-1 0-15,0 0 0,0 0 0,21 0 16,-20 0-16,-1 0 0,21-21 16,-21 0-16,0-1 0,22 1 0,-22 21 15,0-21-15,0 0 0,0 0 16,1 0-16,-22-1 0,0 1 15,21 0-15,-42 21 32,-1 21-32,1 0 0,0-21 15,-21 22-15,21-1 0,-1 0 16,1-21-16,0 21 0,0 0 16,0-21-16,21-21 46,21 0-46,0 0 16,0 21-16,0-21 0,1-1 16,-1 1-16,0 0 0,0 0 15,0 21-15,0-21 0,1 21 0,-1-21 16,0 21-16,0 21 16,-21 0-1,0 0-15,0 0 0,0 0 16,0 1-16,0-1 0,0 0 15,0 0-15,-21-21 16,21 21-16,21-42 47,-21 0-47,21 21 16,0-21-16,-21 0 0,22 21 0,-1-22 15,0 1-15,0 21 0,0-21 16,0 21-16,1 0 15,-1 0-15,-21 21 16,0 0-16,0 1 16,0-1-16,0 0 15,0 0-15,0 0 16,0 0-16,21-21 16,0 0-16,0 0 15,0 0-15,1 0 0,-1-21 16,0 21-16,0-21 15,0 0-15,0 21 0,1-21 0,-1 0 16,0 21-16,0-22 0,0 22 0,-21-21 16,21 21-16,-21 21 31,0 1-31,0-1 16,0 0-16,22 0 15,-1-21-15,0 21 16,0-21-16,21 0 0,-20 0 0,20 0 15,-21 0-15,21 0 0,1 0 16,-1 0-16,-21 0 0,22 0 16,-22-21-16,0 0 0,21 21 0,-21-21 15,-21 0-15,22-1 0,-22-20 0,21 21 16,-21 0-16,0 0 0,0-1 16,0 1-16,-21 21 0,-1-21 0,1 0 15,0 21-15,0 0 0,0 0 0,0 0 16,-1 0-16,1 0 15,0 0-15,0 0 0,21 21 0,0 0 16,0 0-16,-21 1 0,21-1 16,0 0-16,0 0 0,0 0 15,0 0-15,-21 22 0,-1-22 0,22 21 16,-21-21-16,0 22 0,0 20 16,0-20-16,21 20 0,-21 1 0,-1-22 15,1 21-15,0 1 0,21-1 16,-21-20-16,21 20 0,-21-20 0,21 20 15,0-21-15,0 22 0,-21-22 0,21 1 16,0-1-16,0 0 0,0 1 16,0-1-16,0-21 0,0 0 0,-22 0 15,22 1-15,0-44 32,0 1-17,0-21-15,0 21 0,0-22 0,0 1 16</inkml:trace>
  <inkml:trace contextRef="#ctx0" brushRef="#br0" timeOffset="67208.43">27834 9737 0,'0'0'16,"0"-64"-1,21 64 1,0 0 0</inkml:trace>
  <inkml:trace contextRef="#ctx0" brushRef="#br0" timeOffset="67472.28">29062 9144 0,'0'0'0,"-21"0"0,21-21 0</inkml:trace>
  <inkml:trace contextRef="#ctx0" brushRef="#br0" timeOffset="68873">28808 9144 0,'0'-21'0,"0"42"0,0-63 0,0 21 16,21-1-16,-21 1 0,0 0 15,0 42 16,0 0-31,0 22 0,-21-1 16,21 0-16,-21 1 0,21-1 16,-22 22-16,1-1 0,21 1 0,-21-1 15,0 1-15,21-1 0,-21 1 0,0-1 16,21 1-16,-22-1 0,1 1 16,21-1-16,-21-21 0,21 1 0,-21-1 15,0 0-15,21-20 0,0-1 0,-21 0 16,-1 0-16,1-21 0,0 0 15,0-21 1,21 0-16,-21-22 0,21 22 0,0-21 16,0 0-16,0-1 0,0 1 0,21 0 15,0-1-15,0-20 0,0 20 16,1 1-16,-1 21 0,-21 0 16,21 0-16,0-1 0,0 22 15,-21 22-15,21 20 16,-21-21-16,22 0 0,-22 22 15,0-22-15,21 21 0,0-21 0,-21 22 16,21-22-16,0 21 0,0-21 0,22 0 16,-22 1-16,21-1 0,-21 0 15,22-21-15,-1 21 0,0-21 16,22 0-16,-22 0 0,1 0 0,20 0 0,-21 0 16,1-21-16,-1 21 0,-21-21 0,0 0 15,22-1-15,-22-20 16,-21 21-16,21-21 0,-21-1 0,0 1 15,0 0-15,0 20 0,0-20 0,-21 0 16,0 21-16,0-1 0,-22 1 16,22 21-16,-21 0 0,-1 0 0,1 0 15,21 21-15,-21 1 0,-1-1 0,1 0 16,0 21-16,20-21 0,1 22 16,0-22-16,0 21 0,21-21 0,0 1 15,0-1-15,0 21 0,21-21 16,0 0-16,0 1 0,22-22 0,-1 0 15,-21 0-15,22 0 0,-1 0 16,0 0-16,1 0 0,-1 0 16,-21 0-16,0-22 0,22 1 0,-22 0 15,0 21-15,0-42 0,-21 21 16,21-1-16,-21 1 0,21 0 0,-21 0 16,0 0-16,0 0 0,0 42 31,0 0-31,-21 0 0,0 0 0,0 0 15,21 1-15,0-1 0,0 0 0,-21 0 16,21 0-16,0 0 0,0 1 16,0-1-1,21-21-15,0 0 0,0 0 16,22 0-16,-22 0 0,0-21 16,21 21-16,-21-22 0,1 1 0,20 0 15,-21 0-15,0 0 0,0 0 16,1-1-16,-1-20 0,0 21 0,0 0 15,0 0-15,-21-1 0,0 44 32,0-1-32,0 0 15,0 0-15,0 0 0,0 0 0,0 1 16,0-1-16,0 0 0,0 0 16,21 0-16,1 0 0,-1-21 15,0 22-15,0-22 0,21 21 0,1-21 16,-1 0-16,-21 0 0,22 21 15,-1-21-15,-21 0 0,21 0 0,-20 0 16,-1 0-16,0 0 0,0 0 0,0-21 16,0 0-16,-21-1 0,22 22 0,-1-42 15,0 21-15,-21-21 0,0 20 16,21-20-16,-21 0 0,0 21 0,0-22 16,0 22-16,0-21 0,-21 21 15,0 21-15,-22 0 0,22 0 16,-21 21-16,0 0 0,20 0 0,-20 21 15,0-20-15,-1 20 0,22 0 16,-21-21-16,21 22 0,0-1 16,21-21-16,0 0 0,0 22 0,0-22 15,0 21-15,0-21 0,21 1 0,0 20 16,0-21-16,-21 21 0,0 1 16,0-22-16,0 21 0,0 1 0,0-1 15,0-21-15,0 21 0,-21 1 0,0-1 16,0 0-16,-1-20 0,1 20 15,0-21-15,-21 0 0,21 22 0,-1-22 16,1 0-16,0-21 0,21 21 16,-21-21-16,42-21 31,0 0-31,0 0 16,1-1-16,20 1 0,0-21 0,1 0 15</inkml:trace>
  <inkml:trace contextRef="#ctx0" brushRef="#br0" timeOffset="69262.78">30692 9970 0,'0'-43'15,"0"86"-15,0-107 0,0 22 0,0 21 16,0-1-16,-22 22 0,22-21 0,-21 21 0,0 0 16,21 21-1,-21 1-15,21-1 0,0 0 16,0 0-16,0 0 0,0 0 15,0 1-15,0-1 0,0 0 16,0 0-16,21-21 16,-21 21-16,21-21 15,0 0 1,1 0-16,-1-21 16,0 0-16,-21 0 0,21 21 0,0-21 15,-21-1-15,21-20 0,1 21 16,-1 0-16,-21 0 0,0-1 0,21 1 15,-21 0-15,21 21 0,-21-21 16,0 42 31,0 0-47,0 0 16,0 1-16,0-1 15,0 0-15,0 0 0</inkml:trace>
  <inkml:trace contextRef="#ctx0" brushRef="#br0" timeOffset="70089.31">31390 9864 0,'0'0'0,"0"-43"15,0 22-15,0 0 0,-21 21 16,0-21-16,0 21 0,-1 0 15,1 0-15,-21 0 0,21 21 0,-22 0 16,22 0-16,0 1 0,0-22 0,0 21 16,0 0-16,21 0 0,-22 0 15,22 0-15,0 1 0,0-1 16,22-21-16,-1 21 16,0-21-16,0 0 0,0 0 0,0 0 15,22 0-15,-22 0 0,21 0 0,-21-21 16,1 21-16,-1-21 0,0 21 15,0-22-15,0 1 0,0 0 16,-21 0-16,0 0 0,0 0 0,0-1 16,0 1-16,-21 21 31,0 21-31,0 1 0,0-22 16,0 42-16,21-21 0,-22 0 15,22 0-15,-21 1 0,21-1 0,0 0 16,0 0-16,0 0 0,0 0 0,21-21 15,1 22-15,20-1 0,-21-21 16,21 0-16,1 21 0,-1-21 0,0 0 16,1 0-16,20 0 0,-20 0 15,20 0-15,1 0 0,-22-21 16,21 0-16,-20 21 0,-1-22 0,-21-20 16,22 21-16,-22 0 0,0-22 15,-21 22-15,0-21 0,0 21 0,0 0 16,-21-1-16,0 1 0,-22 0 0,22 21 15,-21 0-15,21 0 0,-22 0 16,1 0-16,0 0 0,-1 0 0,22 0 16,-21 21-16,21-21 0,-1 21 15,1 1-15,21-1 0,0 0 16,21 0-16,1-21 16,-1 0-16,0 21 15,0-21-15,0 0 0,0 21 0,1 1 16,-22-1-16,0 0 0,0 0 15,0 0-15,0 0 0,0 22 16,0-22-16,0 21 0,-22 1 0,1-1 16,0 0-16,0 22 0,0-22 15,-22 22-15,1-1 0,21-21 0,-21 22 16,-1-22-16,1 1 0,0-1 0,-1 0 16,1 1-16,0-1 0,-1-21 15,22 0-15,0 22 0,0-22 16,0 0-16,21 0 0,0 0 0,0 0 15,21-21 1,21 0 0,-21-21-16,0 21 0,22-21 0,-1 0 15,-21-21-15,22 20 0,-1-20 0</inkml:trace>
  <inkml:trace contextRef="#ctx0" brushRef="#br0" timeOffset="70428.48">32300 10097 0,'0'-22'0,"0"44"0,0-65 16,0 22-16,0 0 0,0 0 0,0 0 16,0-1-16,0 1 15,21 0-15,1 21 0,-1-21 16,0 0-16,0 21 0,0-21 16,0-1-16,1 1 0,-22 0 0,21 0 15,-21 0-15,-21 21 16,-1 0-16,-20 0 15,0 21-15,-1 0 0,1 0 0,-21 0 16,20 1-16,22-1 0,-21 0 16,21 0-16,-1 21 0,1-20 15,21-1-15,0 0 0,0 0 0,43 0 16,-22 0-16,21 1 0,0-22 16,1 21-16,20 0 0,1-21 0,-22 21 15,22-21-15,-1 0 0,-21 0 16,1 21-16,-1-21 0,-21 0 0,0 0 15,1 0-15,-44-21 16,1 0-16</inkml:trace>
  <inkml:trace contextRef="#ctx0" brushRef="#br0" timeOffset="71720.34">10880 11515 0,'0'21'31,"21"-21"-15,0 0-1,0-21-15,0 0 0,22-1 16,-43 1-16,21 0 0,0 0 16,0 0-16,0 0 0,-21-22 15,0 22-15,0 0 0,0 0 16,0 0-16,0 42 15,0 0 1,0 21-16,0 1 0,0-1 16,0 0-16,-21 1 0,21 20 0,-21 1 15,0-1-15,0 1 0,-1-1 0,22 1 16,0-1-16,-21 1 0,21-1 0,-21 1 16,21-22-16,-21 21 0,21-20 15,0-1-15,-21 0 0,0-20 0,21 20 16,-22-21-16,1 0 0,0 0 0,0 1 15,0-22-15,0 0 0,-1 0 16,-20 0-16,21 0 0,0 0 16,0-22-16,-1 1 0,1 0 0,0-21 15,-21 21-15,42-22 0,-21 22 0,-1 0 16,1-21-16,0 42 0,21-22 16,-21 22-16,0 0 0,0 0 15,21 22-15,0 20 0,0-21 16,0 0-16,0 22 0,0-22 15,0 21-15,0-21 0,21 22 0,0-22 16,0 0-16,0 0 0,22 0 0,-22-21 16,21 21-16,0-21 0,1 0 0,-1 0 15,0 0-15,22-21 0,-22 21 16,1-21-16,20 0 0,-21 0 16,1 0-16,-1-1 0,-21-20 0,22 21 15,-22-21-15,0-1 0,0 22 0,-21-21 16,0-1-16,21 22 0,-21 0 15,0 0-15,0 0 0,0 0 0,0 42 16,0 0 0,0 0-16,0 21 0,0-20 15,0-1-15,0 21 0,-21 0 0,21-20 16,-21-1-16,21 21 0,0-21 0,0 0 16,0 1-16,0-44 46,0 1-46,0 0 16,21 0-16,0-21 0,0 20 16,1-20-16,-1 21 0,0-21 0,0 20 15,0 1-15,0 0 0,1 21 16,-1 0-16,0 0 0,-21 21 0,21 0 16,-21 22-16,0-22 0,0 0 15,0 0-15,0 22 0,0-22 0,0 0 16,0 0-16,0 0 0,0 0 0,0 1 15,0-1-15,-21-21 0,21 21 0,0 0 16,21-21 15,-21-21-31,21 21 16,0-21-16</inkml:trace>
  <inkml:trace contextRef="#ctx0" brushRef="#br0" timeOffset="72239.92">12382 12023 0,'0'0'0,"22"0"0,-22 21 31,0 0-31,0 21 0,0-20 16,0-1-16,0 21 0,0-21 0,-22 22 16,1-22-16,21 21 0,-21-21 15,21 22-15,0-22 0,0 0 0,0 0 16,0 0-16,0 0 0,21-42 47,0 0-47,1 0 0,-1 0 0,0 0 15,0-1-15,0-20 0,0 21 0,1 0 16,-1 0-16,-21-1 0,0 1 0,21 21 16,0 0-1,-21 21-15,0 1 0,0-1 16,0 0-16,0 0 0,0 0 0,0 0 15,0 1-15,0-1 0,0 0 0,0 0 16,21 0-16,0-21 16,1 0-16,-1 0 0,0 0 15,0 0-15,21 0 0,1 0 0,-22-21 16,21 0-16,1 0 0,-22 0 0,21-1 16,-21 1-16,0 0 0,-21-21 15,0-1-15,0 22 0,0-21 0,0 0 16,0-1-16,0 1 0,-21 0 0,21-1 15,-21 22-15,0 0 0,0 0 0,0 21 16,-1 0-16,1 0 16,0 0-16,0 21 15,21 0-15,0 0 0,0 0 16,0 1-16,21-22 0,0 21 16,0-21-16</inkml:trace>
  <inkml:trace contextRef="#ctx0" brushRef="#br0" timeOffset="72878.5">13589 11557 0,'21'-21'0,"-42"42"0,42-63 0,-42 63 32,0 0-17,21 0-15,-21 22 0,-1-22 0,22 21 16,-21 0-16,0 1 0,0 20 0,21-20 15,-21 20-15,0-21 0,-1 22 0,1-22 16,0 22-16,21-22 0,-21 0 16,0 1-16,0-22 0,21 21 0,0-21 15,0 1-15,-22-22 0,22 21 0,0-42 32,22 21-32,-1-22 15,0 1-15,0-21 0,0 21 16,0-22-16,1 22 0,-1-21 0,0 0 15,0-1-15,0 22 0,22-21 0,-22 21 16,0-1-16,0 22 16,0 0-16,-21 22 15,0-1-15,0 0 0,0 21 0,0-21 16,0 22-16,0-22 0,0 21 0,0-21 16,0 1-16,0 20 0,0-21 15,0 0-15,21 0 0,1 1 16,-22-1-16,21-21 0,0 0 15,0 0-15,0 0 0,0 0 0,1 0 16,-1-21-16,0-1 16,0 1-16,21 0 0,-20 0 0,-1-21 15,0 20-15,0-20 0,0 21 0,0-21 16,1 20-16,-1 1 0,-21 0 0,0 0 16,0 42-1,0 0 1,-21 22-16,21-22 0,-22 0 0,1 0 15,21 21-15,0-20 0,-21-1 0,21 0 16,-21 0-16,21 0 0,0 0 16,0 1-16,0-44 47,0 1-47,0 0 0,0 0 0,21 0 15</inkml:trace>
  <inkml:trace contextRef="#ctx0" brushRef="#br0" timeOffset="73164.35">14097 11853 0,'0'0'16,"0"-42"-16,0 21 0,0 0 0,0 0 0,0-1 16,-21 22-16,0 0 0,-1 0 15,1 0-15,21 22 0,-21-1 16,21 0-16,0 0 0,0 0 16,0 0-16,21-21 15,0 0 1,1 0-16,-1 0 15,0-21-15,-21 0 0,0 0 16,0 0-16,0 0 0,0-1 16,0 1-16,-21 0 0,0 21 0,-1-21 15,1 21-15,0 0 16,0 0-16,0 0 0,0 0 0,21 21 16,0 0-16,0 0 0,0 1 15,0-1-15,0 0 0,21-21 16,0 0-16,0 21 15,21-21-15,-20 0 0,20 0 0</inkml:trace>
  <inkml:trace contextRef="#ctx0" brushRef="#br0" timeOffset="73424.2">14499 11599 0,'42'-21'0,"-84"42"0,106-84 16,-43 42-16,-21 0 0,21-1 0,-21 1 15,0 42 1,0 1-16,0-1 0,0 0 0,-21 21 15,0-21-15,21 22 0,-22-1 16,1 0-16,21 1 0,-21 20 0,0-20 16,0-1-16,21 21 0,-21-20 15,-1 20-15,1-20 0,21-1 0,0-21 16,0 21-16,0-20 0,0 20 16,0-21-16,0 0 0,0 0 15,21-21 1,1-21-1,-1 0-15,0 0 0,0 0 16,-21 0-16</inkml:trace>
  <inkml:trace contextRef="#ctx0" brushRef="#br0" timeOffset="73713.03">14605 12107 0,'0'22'0,"0"-44"0,21 22 31,0 0-31,0 0 16,1 0-16,-1-21 0,0 21 15,21-21-15,-21 21 0,22-21 0,-1 0 16,-21 0-16,22-1 0,-22 22 16,0-21-16,-21 0 0,0 0 0,0 0 15,-21 21-15,-22 0 0,22 0 16,0 0-16,-21 21 0,-1 0 0,22 21 16,-21-20-16,21-1 0,0 21 15,-1 0-15,1-20 0,0-1 0,21 21 16,0-21-16,0 0 0,0 1 0,0-1 15,0 0-15,21 0 0,0-21 16,1 21-16,-1-21 0,21 0 0,-21 0 16,22 0-16,-22 0 0,21 0 15,-21 0-15,22-21 0,-1 0 0</inkml:trace>
  <inkml:trace contextRef="#ctx0" brushRef="#br0" timeOffset="75140.73">16573 11853 0,'0'0'0,"22"0"0,41 22 15,-42-22 1,0 0-16,1 0 0,20 0 0,-21 0 16,0-22-16,22 22 0,-22-21 0,21 0 15,-21 21-15,0-21 0,1 0 16,-1 0-16,-21-1 0,0 1 0,0 0 15,0 0-15,-21 21 16,-1 0-16,-20 0 0,0 0 0,21 0 16,-22 21-16,1 0 0,-22 0 0,22 22 15,0-22-15,-1 21 0,22 1 0,-21-1 16,21 0-16,-22 1 0,22-1 0,21 0 16,0-21-16,0 22 0,0-22 15,0 0-15,0 0 0,21 0 0,1 1 16,-1-22-16,21 0 0,-21 0 0,22 0 15,-1 0-15,0 0 0,1-22 16,-1 1-16,0 0 0,-21 0 0,22 0 16,-1 0-16,-21-1 0,0-20 15,1 21-15,-1-21 0,-21 20 0,0-20 16,0 21-16,0 0 0,0 0 0,0-1 16,0 1-16,0 42 15,0 1 1,0-1-16,0 0 0,0 21 0,-21-21 15,21 22-15,0-22 0,0 21 0,0-21 16,0 1-16,0-1 0,0 0 16,0 0-16,21 0 0,0-21 0,0 0 15,0 0-15,0 0 0,22 0 16,-1 0-16,0 0 0,1 0 0,-22-21 16,21 0-16,1 0 0,-1 0 0,-21-22 15,21 22-15,-20-21 0,-1 21 16,0-22-16,-21 22 0,21-21 0,-21 21 15,0-1-15,21 1 0,-21 0 0,0 42 32,0 0-32,-21 1 0,0-1 15,0 21-15,0-21 0,21 22 0,-22-22 16,1 0-16,21 21 0,0-21 0,-21 1 16,21-1-16,-21 0 0,21 0 15,21-42 16,0 0-31,0 0 0,1-1 16,-1 1-16,0 0 0,0 0 0,0 0 16,22-22-16,-22 22 0,0 0 0,0 0 15,0 0-15,0 0 0,1 21 16,-1 0-16,0 0 0,-21 21 16,0 0-16,0 0 0,0 0 15,0 0-15,0 22 0,0-22 0,0 21 16,0-21-16,21 1 0,-21-1 0,21 21 15,-21-21-15,21-21 16,1 21-16,-1 1 0,0-1 0,0-21 16,21 0-16,1 0 0,-22 0 0,21 0 15,1 0-15,-1-21 0,0 21 0,22-22 16,-22 1-16,0 0 0,-20 0 0,20-21 16,0 20-16,-21-20 0,1 0 15,-1-1-15,0 1 0,-21 0 16,0-1-16,0 1 0,0 21 0,0-21 0,-21 20 15,0 1-15,-1 21 0,-20 0 0,21 0 16,-21 0-16,-1 0 0,1 0 16,21 21-16,-22 1 0,1 20 0,21-21 15,-21 21-15,20-20 0,1 20 16,0 0-16,21-21 0,0 22 0,0-1 16,0-21-16,0 0 0,0 1 0,21-1 15,-21 0-15,21 0 0,1-21 16,-1 0-16,21 0 0,-21 0 0,0 0 15,1 0-15,20-21 0,-21 0 0,21 0 16,-20-1-16,20-20 0,-21 0 0,21-1 16,-20 1-16,-1 0 0,21-22 15,-21 22-15,0-22 0,1 1 0,20-1 16,-21 1-16,0-22 0,0 22 16,1 20-16,-1-20 0,-21 21 0,0-22 15,0 85 1,-21 22-16,-1-1 15,1 0-15,0 1 0,0 20 0,0-21 16,0 22-16,-1-22 0,1 22 0,21-22 16,0 22-16,0-22 0,0 0 0,0 1 15,0-1-15,0 0 0,21 1 16,1-22-16,-1 21 0,0-21 0,0 0 16,0 1-16,22-1 0,-22-21 15,21 0-15,-21 0 0,22 0 0,-1 0 0,-21 0 16</inkml:trace>
  <inkml:trace contextRef="#ctx0" brushRef="#br0" timeOffset="77428">19960 11959 0,'-21'0'0,"42"0"0,-63 21 0,42 1 31,21-22-15,0 0-16,0 0 0,0 0 16,1 0-16,-1-22 0,0 22 15,21-21-15,-21 0 0,-21 0 0,22 0 16,-1 0-16,-21-1 0,21-20 0,-21 21 16,0 0-16,0 0 0,0-1 15,0 1-15,0 0 0,-21 21 16,0 0-1,-1 21-15,1 0 0,-21 1 0,21-1 16,21 21-16,-21-21 0,-1 22 0,22-1 16,-21 0-16,21 1 0,0-1 0,0 0 15,0-21-15,0 22 0,0-22 16,0 0-16,21 0 0,1 0 0,-1-21 16,0 0-16,0 0 0,0 0 0,22 0 15,-22-21-15,21 0 0,-21 0 0,22 0 16,-1 0-16,0-22 0,1 1 15,-1 21-15,21-22 0,-20 1 0,20 0 16,-20-1-16,20 1 0,-21 0 16,1 21-16,-1-1 0,0 1 0,1 0 15,-22 21-15,0 0 0,0 0 16,0 0-16,1 21 0,-22 0 16,0 1-16,0 20 0,0-21 0,0 21 15,0-20-15,-22 20 0,22-21 0,-21 21 16,21-20-16,0 20 0,-21-21 0,0 0 15,21 0-15,-21 1 0,21-1 16,-21-21 0,21-21-1,0-1-15,0 1 0,21 0 16,0 0-16,0-21 0,21 20 16,-20-20-16,-1 0 0,21 21 0,0-22 15,-20 22-15,20-21 0,0 21 0,-21-1 16,1-20-16,-1 42 0,0-21 0,-21 0 15,21 21-15,-42 0 16,0 21 0,0 0-16,-1 0 0,1 22 15,0-22-15,0 21 0,0 0 0,0 1 0,-1-22 16,1 21-16,21 1 16,0-1-16,0-21 0,0 0 0,0 22 15,0-22-15,43-21 0,-22 21 0,0 0 16,21-21-16,1 0 0,-1 0 0,0 0 0,1 0 15,-1-21-15,0 0 16,22 0-16,-22-1 0,0-20 0,1 21 16,-22 0-16,21-22 0,-21 1 15,1 0-15,-1 21 0,-21-22 0,0 1 0,0 21 16,0 0-16,0-1 0,0 1 16,-21 21-16,-1 0 0,-20 0 15,21 0-15,0 21 0,0 1 0,-1-1 16,1 0-16,0 0 0,21 0 15,0 22-15,0-22 0,0 21 0,0-21 16,0 0-16,0 22 0,21-22 16,0 0-16,1 0 0,-1 0 0,0-21 15,0 22-15,0-22 0,22 0 0,-22 0 16,21 0-16,-21 0 0,22-22 0,-22 22 16,21-21-16,-21 0 0,22 0 15,-22-21-15,21 20 0,-21-20 0,22 21 16,-22-21-16,0-1 0,21 22 0,-21-21 15,1 21-15,-1-1 0,0 1 16,0 0-16,0 0 0,-21 42 31,0 0-31,0 0 0,0 1 16,-21-1-16,21 0 16,-21 0-16,21 0 15,0-42 16,0 0-31,0 0 0,21 0 16,0-1-16,-21 1 0,0 0 0,0 0 16,0 0-16,0 0 15,0-1-15,-21 22 16,0 0-16,0 22 16,0-1-16,-1 0 0,1 0 15,-21 0-15,42 22 0,-21-22 16,0 0-16,-1 21 0,1 1 0,21-22 15,0 21-15,0-21 0,0 22 0,0-22 16,0 0-16,0 21 0,0-21 0,0 1 16,21-22-16,1 21 0,-1 0 15,0-21-15,21 0 0,-21 0 0,22 0 16,-1 0-16,0 0 0,22 0 0,-22-21 16,1 0-16,-22-1 0,21 1 0,0-21 15,-20 21-15,20-22 0,-21 22 16,0-21-16,0 0 0,1 20 15,-22 1-15,0 0 0,0 0 0,0 0 16,-22 21 0,1 21-16,0 0 15,0 0-15,21 0 0,0 22 16,-21-22-16,21 0 0,0 21 0,0-20 16,0-1-16,0 0 0,0 0 0,0 0 15,0 0-15,21 1 0,0-22 0,0 0 16,0 0-16,22 0 15,-22 0-15,0 0 0,0-22 0,0 1 16,1 0-16,-1 0 0,0-21 0,21 20 16,-21 1-16,1-21 0,-1 21 15,-21-22-15,21 22 0,0 0 16,-21 0-16,21 0 0,-21 42 31,0 0-31,0 0 0,-21 0 0,21 1 16,-21-1-16,21 0 0,0 0 15,0 21-15,0-20 0,0-1 0,0 0 16,0 0-16,21 0 0,0-21 16,0 0-16,22 21 0,-22-21 0,21 0 15,1 0-15,-1 0 0,0 0 16,1-21-16,-1 0 0,0 0 0,-21 0 16,22-22-16,-1 22 0,-21-21 15,0 0-15,22-1 0,-22 1 0,0-22 16,0 22-16,22-85 15,-22 64-15,0-1 0,0 1 0,-21 20 16,0-41-16,0 62 0,0 1 16,0 0-16,-21 42 15,0 0-15,-22 1 0,22 20 16,-21 0-16,0 1 0,20 20 0,-20-21 16,21 1-16,0 20 0,0-20 0,-1-1 15,22 0-15,0 22 0,0-22 0,0 0 16,0-20-16,0 20 0,22 0 15,20-21-15,-21 22 0,0-22 16,22 0-16,20-21 0,-21 21 16,1-21-16,-1 0 0,0 0 0,-20-21 15,20 0-15,-21 0 0,21 0 16,-20-1-16,20-20 0,-21 21 0,0-21 16,0 20-16,22-41 0,-22 21 15,-21 20-15,0 1 0,-21 21 31,0 0-31,-1 21 0,22 1 0,-21-1 16,0 0-16,0 0 0,21 0 16,-21 22-16,21-22 0,0 0 0,0 0 15,0 21-15,0-20 0,0-1 16,21 0-16,0-21 0,0 21 0,0 0 16,1-21-16,20 0 0,-21 0 0,21 0 15,-20 0-15,20 0 0,-21 0 0,21 0 16,-20-21-16,-1 0 0,0 21 0,0-21 15,-21-22-15,0 22 0,0 0 16,0 0-16,0 0 0</inkml:trace>
  <inkml:trace contextRef="#ctx0" brushRef="#br0" timeOffset="77636.88">23537 11621 0,'-42'0'0,"84"0"0,-126 0 0,62 0 16,1 0-16,21-22 15,21 22 1,22 0-16,-1 0 0,0 0 0,1-21 16,20 21-16,1 0 0,-1 0 0,1 0 15,-1 0-15,1 0 0,-1 0 0,-20 0 16,-1 0-16,0 0 0,-21 0 16,1 0-16,-1-21 0,-21 0 15,0 0-15</inkml:trace>
  <inkml:trace contextRef="#ctx0" brushRef="#br0" timeOffset="79697.75">26120 11642 0,'0'0'0,"21"-21"0,0-1 15,0 22-15,-21-21 16,21 0-16,-21 0 0,21 0 15,-21 0-15,22-22 0,-22 22 0,0 0 16,0 0-16,0 0 0,0-1 16,0 1-16,0 0 0,0 0 15,0 0-15,21 21 0,-21-21 16,0 42 0,0 0-16,0 0 0,-21 0 0,21 22 15,-22-1-15,22 0 0,-21 1 16,0-1-16,0 0 0,0 1 0,0-1 15,21-21-15,0 21 0,-22 1 0,22-22 16,0 0-16,0 21 0,0-20 0,0-1 16,0 0-16,0 0 0,22 0 15,-1-21 1,-21 21-16,21-21 0,0 22 0,0-22 16,0 0-1,1-22 1,-1 22-16,0-21 0,0 0 15,0 0-15,0 0 0,1 21 0,-1-43 16,0 22-16,21 0 0,1 0 0,-22-21 16,21-1-16,-21 22 0,22-21 15,-1-1-15,-21-20 0,0 21 0,0-1 16,1 1-16,-1-22 0,-21 22 0,21 0 16,-21-1-16,0 22 15,0-21-15,0 21 0,0 0 0,-21 42 31,0 0-31,-1 0 0,22 21 0,-21 1 16,0-1-16,21 22 0,0-22 16,-21 0-16,21 22 0,-21-22 0,21 0 15,0 1-15,0-1 0,0-21 0,21 22 16,0-22-16,0 0 0,22 0 0,-22 0 16,21 0-16,22 1 0,-22-22 15,0 0-15,22 0 0,-1 0 0,-20 0 16,20 0-16,-21-22 0,1 1 0,-1 21 15,0-21-15,-20-21 16,20 21-16,-21-1 0,0-20 0,0 0 16,1 21-16,-22-22 0,0 1 0,0 21 15,0 0-15,0-1 0,0 1 0,0 42 32,0 1-32,-22-1 0,1 0 0,21 21 15,-21-21-15,0 22 0,21-22 0,0 0 16,-21 21-16,21-20 0,-21-1 0,21 0 15,0 0-15,-22 0 0,22 0 16,0-42 15,22 21-31,-1-21 16,0 0-16,0 0 0,-21 0 16,21-22-16,0 22 0,1 0 0,-1-21 15,21 20-15,-21 1 0,0 0 0,1 0 16,-1 21-16,0 0 15,-21 21-15,0 0 16,0 0-16,0 1 0,0-1 0,0 0 16,0 0-16,0 0 0,0 0 0,21 1 15,0-1-15,-21 0 0,21 0 16,1 0-16,-1 0 0,0-21 16,21 0-16,1 22 0,-1-22 0,0 0 0,1 0 15,-1 0-15,-21 0 0,21-22 16,-20 1-16,20 0 0,-21 0 15,0 0-15,0-22 0,22 22 0,-22-21 16,0 0-16,0-22 0,22-63 16,-22 64-16,0-1 0,0 22 0,-21-22 15,21 22-15,-21 0 0,21-1 16,-21 22-16,0 0 0,0 42 16,-21 0-16,-21 0 0,21 22 15,0 20-15,-1-20 16,1 20-16,0-21 0,0 22 0,21-22 15,0 1-15,0-1 0,0 0 0,0 1 16,0-1-16,0 0 0,0-21 0,21 1 16,0 20-16,0-42 0,1 21 15,-1 0-15,0-21 0,0 0 0,0 0 16,0 0-16,1 0 0,-1 0 0,0 0 16,0-21-16,0 0 0,22 0 15,-22 0-15,0-1 0,0-20 16,0 21-16,0 0 0,1-22 0,-1 22 15,-21 0-15,0 42 16,-21 0 0,21 22-16,0-22 0,-22 0 15,22 0-15,-21 0 0,21 22 16,0-22-16,0 0 0,0 0 16,21 0-16,1 1 0,-1-1 0,21 0 15,-21-21-15,22 21 0,-1-21 0,0 0 16,1 0-16,-1 0 0,0 0 15,1 0-15,-1-21 0,-21 0 0,21 0 16,-20-1-16,-1 1 0,0-21 16,0 0-16,21-1 0,-20 1 0,-1-22 15,0 22-15,21-21 0,-21-22 16,1 21-16,41-63 0,-42 64 16,0 21-16,1-1 0,-22 1 0,0 21 15,0 0-15,0-1 0,-22 22 16,22 22-16,-21-1 15,-21 0-15,21 21 0,0-21 0,-22 43 16,22-22-16,0 22 0,0-22 16,0 22-16,-1-22 0,1 21 0,21-20 15,-21 20-15,21-20 0,0-1 0,0 0 16,0-21-16,0 22 0,21-22 0,0 0 16,1 21-16,-1-42 0,0 22 15,0-22-15,0 0 0,0 0 16,1 0-16,-1 0 0,0-22 0,0 1 15,0 0-15,0 0 16,1 0-16,-1 0 0,-21-1 0,21-20 16,0 21-16,-21-21 0,21 20 0</inkml:trace>
  <inkml:trace contextRef="#ctx0" brushRef="#br0" timeOffset="79896.53">29189 11155 0,'0'0'0,"-21"0"16,-1-21-16,1 21 16,0 0-16,0 21 78,0-21-78,0 21 0</inkml:trace>
  <inkml:trace contextRef="#ctx0" brushRef="#br0" timeOffset="80072.43">28363 11409 0,'-21'0'16,"42"0"-16,-63 0 0,21 0 0,42 0 31,0 0-31,0 0 0,22 0 16,-22 0-16,21 0 0,22 0 0,-22 0 15,0 0-15,1 0 0,-1 0 0,0 0 16,-21 0-16,1 0 0,-44 21 16</inkml:trace>
  <inkml:trace contextRef="#ctx0" brushRef="#br0" timeOffset="80596.53">17230 13208 0,'0'-42'0,"0"84"0,0-127 0,21 43 16,-21 0-16,0-1 0,0 22 16,0-21-16,0 21 0,0 42 15,-21 0 1,21 21-16,0 1 0,0-1 0,-22 22 16,22-1-16,-21 1 0,21-1 15,-21 1-15,21-1 0,-21 1 0,0-1 16,0 1-16,-1-1 0,22-21 15,-21 1-15,0-1 0,0-21 0,21 22 16,-21-22-16,21 0 0,-21-21 16,-1 21-16,1-21 0,0 0 15,0 0-15,0-21 0,0 0 0,-1 0 16</inkml:trace>
  <inkml:trace contextRef="#ctx0" brushRef="#br0" timeOffset="81300.64">16616 13504 0,'0'-21'15,"0"42"-15,0-63 0,21 42 16,21 0-16,-21 0 0,22 0 16,-1-21-16,0 21 15,1 0-15,41-21 0,-20 0 0,21 21 16,-22-22-16,22 1 0,-1 0 0,-20 0 16,-1 0-16,1 0 0,-22-1 0,1-20 15,-1 21-15,-21-21 0,0 20 16,0-20-16,-21 0 0,0 21 0,0-22 15,0 22-15,0 0 0,0 0 0,-21 21 16,0 0-16,0 21 16,0 0-16,0 21 0,21 1 15,-22-1-15,1 0 0,0 1 0,0-1 16,21 22-16,-21-22 0,0 21 16,-1-20-16,1 20 0,0-20 15,0-1-15,21 0 0,-21 1 0,0-1 16,21 0-16,0-21 0,-22 1 0,22-1 15,0 0-15,-21 0 0,21-42 32,0 0-32,21 0 0,1-1 15,-1-20-15,0 21 0,0-21 16,0-1-16,0 22 0,1-21 0,-1 21 16,-21-1-16,21 1 0,0 0 15,0 21-15,-21 21 16,0 0-16,21 1 0,-21-1 0,0 21 0,22-21 15,-22 22-15,0-22 16,0 21-16,0-21 0,21 0 0,0 22 16,-21-22-16,21 0 0,0-21 0,0 21 15,1-21-15,20 0 0,-21 0 16,0 0-16,22 0 0,-22 0 16,21-21-16,-21 0 0,22 0 0,-1 0 15,-21-22-15,21 22 0,-20-21 0,-1-1 16,0 1-16,-21 21 0,0-21 15,0 20-15,0 1 0,0 0 0,0 0 16,-21 0-16,0 21 0,-1 0 16,1 0-16,0 21 0,0 0 15,21 0-15,0 0 0,-21 22 16,21-22-16,0 21 0,-21-21 0,21 1 16,0 20-16,0-21 0,0 0 0,0 0 15,21 1-15,0-1 0,-21 0 0,21-21 16,0 0-16,22 21 0,-22-21 15,21 0-15,0 0 0,1 0 0,-1-21 16,22 0-16</inkml:trace>
  <inkml:trace contextRef="#ctx0" brushRef="#br0" timeOffset="82217.12">19537 13123 0,'0'0'0,"42"-42"0,-21 21 16,0-21-16,1 20 0,-22 1 0,0 0 15,0 0-15,0 0 0,-22 21 16,1 0-16,0 0 0,-21 0 16,21 0-16,-22 21 0,22 0 0,-21 21 15,-1 1-15,22-1 0,-21 0 0,0 1 16,20-1-16,1 0 0,-21 22 16,21-22-16,21 1 0,0-1 0,0 0 15,0 1-15,0-1 0,0 0 16,0-21-16,21 1 0,0-1 0,0 0 15,0 0-15,22-21 0,-1 0 16,-21 0-16,22 0 0,-1-21 0,0 0 16,1 21-16,-1-43 0,0 22 0,1 0 15,-1-21-15,-21 21 0,21-22 0,-20 22 16,-22-21-16,21 21 0,-21-1 16,-21 44-1,-1-1 1,22 0-16,-21 21 0,0 1 15,0-22-15,21 21 0,0-21 16,0 22-16,0-22 0,0 0 0,0 0 0,0 0 16,21 0-16,0-21 15,0 0-15,1 0 0,20 0 16,-21 0-16,21 0 0,-20-21 0,-1 0 16,21 0-16,-21 0 0,0 0 0,-21-1 15,0-20-15,22 21 0,-22-21 0,0-1 16,0 22-16,0-21 0,-22 21 15,22-22-15,-21 22 0,0 0 0,0 0 16,0 0-16,0 21 0,-1-22 0,1 22 16,21-21-16,21 21 31,1 0-31,-1 0 0,0 0 16,0 0-16,21 0 0,-20 0 15,-1 0-15,21 0 0,-21 21 0,0-21 16,1 22-16,-1-1 0,-21 0 15,0 0-15,21 0 0,-21 0 0,0 1 16,0-1-16,0 0 0,0 21 0,0-21 16,0 1-16,0-1 0,0 0 0,0 0 15,0 0-15,-21 0 16,21 1-16,0-44 31,0 1-15,0 0-16,0-21 0,21 21 15,0-22-15,0 22 0,22-21 0,-22 21 16,21-1-16,-21 1 0,22 0 0,-22 0 16,0 21-16,0 0 0,0 0 0,0 0 15,-21 21-15,0 0 16,0 0-16,0 1 0,0 20 16,0-21-16,0 0 0,0 22 0,0-22 15,0 0-15,0 21 0,0-21 0,0 1 16,0-1-16,0 0 0,0 0 15,0 0-15,0 0 16,22-21-16,-1 0 16,0 0-16,0 0 0,21 0 0,1 0 15,-22 0-15,21 0 0,1-21 16</inkml:trace>
  <inkml:trace contextRef="#ctx0" brushRef="#br0" timeOffset="83926.14">21124 13547 0,'21'-21'16,"-105"105"-16,147-147 0,-42 20 0,-21 22 0,0 0 0,0 0 15,0 0-15,0 0 0,0-1 0,-21 1 16,0 0-16,0 0 0,0 21 0,0 0 16,-1 0-16,1 0 0,0 0 15,-21 21-15,21 0 0,-1 0 16,-20 1-16,21-1 0,0 0 0,-22 21 16,43-21-16,-21 22 0,21-22 0,0 21 15,0-21-15,0 22 0,0-22 16,0 0-16,0 0 0,21 0 0,1-21 15,-1 22-15,0-22 0,0 0 0,21 0 16,-20 0-16,-1 0 0,21-22 0,-21 22 16,22-21-16,-22 0 0,0-21 15,21 21-15,-21-22 0,1 1 16,-1 0-16,0-22 0,0 22 0,0-1 16,-21-20-16,21-1 0,1 1 0,-22 21 0,0-22 15,21 1-15,-21 20 16,0 1-16,0 21 0,0 0 0,0-1 15,0 44-15,-21-1 16,-1 0-16,1 21 0,21 1 16,-21-1-16,0 0 0,0 1 0,0-1 15,21 21-15,0-20 0,-22-1 0,22 0 16,0 1-16,0-1 0,0 0 0,0 1 16,22-1-16,-1-21 0,0 22 15,0-22-15,0 0 0,22 0 16,-22-21-16,0 0 0,21 0 0,1 0 15,-22 0-15,21 0 0,-21 0 0,0-21 0,22 0 16,-22 0-16,0-1 16,0-20-16,0 21 0,-21-21 0,22 20 15,-22 1-15,21-21 0,-21 21 16,0 0-16,0 42 16,0 0-1,-21 0-15,-1 21 0,22-20 0,-21-1 16,21 0-16,0 21 0,0-21 0,0 1 15,0-1-15,0 0 0,0 0 16,0 0-16,21-21 0,1 21 0,-1-21 16,0 0-16,21 0 0,-21 0 0,22 0 15,-22 0-15,21-21 0,-21 21 0,22-21 16,-22-21-16,0 21 16,0-22-16,0 22 0,22-21 0,-22-1 15,0-20-15,0 21 0,0-22 0,-21 1 16,22-1-16,-1 1 0,0-1 0,0 1 15,0-1-15,-21 22 0,0-22 16,0 43-16,0-21 0,0 21 0,-21 21 16,0 21-1,0 21-15,0 0 0,-1 1 16,1-1-16,0 22 0,0-22 16,21 21-16,0-20 0,-21-1 0,21 22 15,0-22-15,0 0 0,0 1 0,0-1 16,21 0-16,-21 1 0,21-22 15,0 21-15,0-21 0,-21 0 0,22-21 16,-1 22-16,0-22 0,0 0 0,0 0 16,0 0-16,1-22 0,20 22 15,-21-21-15,0 0 0,0-21 0,1 21 16,20-1-16,-21-20 0,0 21 0,-21-21 16,21 20-16,1 1 0,-22 0 0,0 0 15,0 42 1,-22 0-1,1 0-15,21 1 0,0-1 0,-21 0 16,21 0-16,0 0 0,0 0 0,0 1 16,0-1-16,0 0 15,0 0-15,0 0 0,0 0 0,21-21 16,0 0-16,1 22 0,-1-22 0,0 0 16,21 0-16,-21 0 0,1 0 0,20-22 15,-21 1-15,21 21 0,-20-21 16,-1 0-16,0-21 0,0 20 0,0 1 15,0 0-15,-21 0 0,22 0 16,-22 0-16,0 42 31,-22 0-31,22 0 0,0 0 16,-21 0-16,21 22 0,0-22 0,0 0 16,0 0-1,0 0-15,0 1 0,21-22 0,1 0 16,-1 21-16,21-21 0,-21 0 15,0 0-15,1 0 0,-1-21 16,-21-1-16,21 1 0,-21 0 16,0 0-16,0 0 0,0-22 0,0 22 15,0 0-15,0-21 0,-21 21 0,0-1 16,-1 1-16,22 0 0,-21 0 16,21 0-1,21 21 1,1-21-1,-1 21-15,0-22 0,21 22 16,-21-21-16,1 21 0,-1 0 0,21 0 16,-21 0-16,0 0 0,1 0 0,-1 0 15,-21 21-15,21 1 16,-21-1-16,0 0 0,0 0 0,0 0 16,0 22-16,0-22 0,0 21 0,0-21 15,0 22-15,0-22 0,0 0 0,0 0 16,0 21-16,0-20 15,0-1-15,0 0 16,-21-21-16,0 0 16,21-21-16,0 0 15,0-1-15,0 1 16,0-21-16,0 21 0,21-22 0,0 22 16,0-21-16,0 0 0,22-1 0,-1 1 15,-21 21-15,21-22 0,1 1 16,-1 21-16,0 0 0,-20 0 0,20 21 15,-21 0-15,21 0 0,-20 0 0,-22 21 16,0 21-16,0-21 0,0 0 16,0 22-16,0-1 0,0-21 15,-22 22-15,22-1 0,-21-21 16,0 21-16,0-20 0,21-1 0,-21 0 16,21 0-16,-21 0 0,21 0 15,-22-21-15,1 0 0,0 0 16,0 0-16,0-21 15,0 0-15,21 0 0,0 0 16,0 0-16</inkml:trace>
  <inkml:trace contextRef="#ctx0" brushRef="#br0" timeOffset="84096.04">23410 12933 0,'0'-21'0,"0"42"0,-21-63 0,0 42 16,21-22-16,-21 22 15,21-21 1,-21 42 31,-1-21-47</inkml:trace>
  <inkml:trace contextRef="#ctx0" brushRef="#br0" timeOffset="84277.95">22394 13102 0,'-21'0'0,"42"0"0,-63 0 16,21 0-16,0 0 0,42 0 15,0 0 1,0 0-16,0 0 0,22-21 16,-1 21-16,0 0 0,-21 0 0,22 0 15,-1-21-15,-21 21 0,0 0 0,1 0 16,-22-21-16</inkml:trace>
  <inkml:trace contextRef="#ctx0" brushRef="#br0" timeOffset="84449.84">22056 13018 0,'-22'0'0,"44"0"0,-65 0 16,22 0-16,0 0 15,21-22 32,21 1-31</inkml:trace>
  <inkml:trace contextRef="#ctx0" brushRef="#br0" timeOffset="84920.57">24850 13187 0,'0'-21'0,"0"0"0,21 21 0,0-22 15,-21 1-15,21 0 16,0 21-16,-42 21 31,0 0-31,0 1 16,21 20-16,-21-21 0,-1 0 0,1 22 15,21-22-15,-21 21 0,0-21 0,0 0 16,21 22-16,-21-22 0,-1 0 16,1 21-16,0-20 0,21-1 15,0 0-15,-21 0 0,21 0 16,21-21-1,0-21-15,0 0 0,22 0 0,-1 0 16</inkml:trace>
  <inkml:trace contextRef="#ctx0" brushRef="#br0" timeOffset="85273.37">25273 13208 0,'63'-21'16,"-126"42"-16,169-84 15,-106 41-15,-21 22 16,-1 0-1,-20 0-15,21 0 0,-21 22 16,-1-1-16,1-21 0,21 21 0,-22 0 16,22 0-16,-21 0 0,21 1 0,21-1 15,0 0-15,21-21 16,21 0-16,-21 21 16,22-21-16,-1 0 0,0 0 0,-20 0 15,20 21-15,0-21 0,1 21 0,-22 1 16,21-22-16,-21 21 0,-21 0 15,0 0-15,0 0 0,0 0 16,0 1-16,-21-22 0,0 21 0,0-21 16,0 21-16,-22-21 0,22 0 15,0 0-15,-21 0 0,20 0 16,1 0-16,0 0 0,0 0 0,0 0 16,0 0-16,21-21 0,-22 0 0,22-1 15,0 1-15,0 0 0,0 0 16,0-21-16</inkml:trace>
  <inkml:trace contextRef="#ctx0" brushRef="#br0" timeOffset="85442.73">25061 12764 0,'0'0'0,"0"-22"16,0 1-16,0 42 46,0 1-46,21-22 16,1 0-16,-1 21 0,21-21 16,-21 0-16</inkml:trace>
  <inkml:trace contextRef="#ctx0" brushRef="#br0" timeOffset="85912.46">26733 12996 0,'64'0'0,"-128"0"0,191 0 0,22-21 16,-107 21-16,21-21 15,-20 0-15,-22 0 0,21 0 0,-21-1 16,1 1-16,-1 0 0,-21 0 0,0 0 16,0 0-16,0-1 0,-21 1 15,-1 21-15,-20 0 0,0 0 0,-1 0 16,1 0-16,0 21 0,-22 1 0,22 20 15,-22-21-15,22 21 0,0-20 16,21 20-16,-1-21 0,1 0 0,21 22 16,0-22-16,0 0 0,0 0 15,21 0-15,1 22 0,20-22 0,-21 0 16,21 0-16,1 0 0,-1 0 16,0 1-16,1-1 0,-1 0 0,0 0 15,1 21-15,-22-20 0,0-1 0,0 0 16,-21 0-16,0 0 0,0 0 0,-21 1 15,-21-22-15,21 21 0,-22-21 16,1 0-16,0 0 0,-22 0 0,22 0 16,-1 0-16,-20 0 0,21 0 0,-1 0 15,1-21-15,21-1 0,-22 22 16,22-21-16,21 0 16,-21 21-16,21-21 0,0 0 15,21 21-15,0-21 0,1 21 0,-1-22 16,21 1-16,0 21 0,1-21 15,20 0-15,-20 21 0</inkml:trace>
  <inkml:trace contextRef="#ctx0" brushRef="#br0" timeOffset="86168.32">27495 12848 0,'0'0'16,"22"-42"-16,-1 21 0,-21-22 0,21 22 15,-21 0-15,21 21 0,-21 21 31,0 22-31,0-22 0,-21 21 0,0-21 16,21 22-16,-21-1 0,-1 0 0,1 1 16,21-1-16,-21 0 0,0 1 15,21-1-15,-21 0 0,21 1 0,-21-22 16,-1 21-16,22-21 0,0 0 0,0 22 16,0-22-16,0 0 0,0 0 15,0 0-15,22-42 31,-22 0-31,21 0 16</inkml:trace>
  <inkml:trace contextRef="#ctx0" brushRef="#br0" timeOffset="86344.22">27305 13229 0,'-21'0'0,"42"0"0,-63 0 16,20-21-16,1 21 0,0 0 15,42 0 16,0 0-31,22 0 0,-22 0 16,0 0-16,0 0 0,22-21 16,-22 21-16,21 0 0,-21 0 15,0 0-15,1-21 0,-1 21 0,0 0 16,0 0-16</inkml:trace>
  <inkml:trace contextRef="#ctx0" brushRef="#br0" timeOffset="86863.92">27432 13250 0,'21'-21'16,"-21"0"-1,21 21-15,0-21 16,-21 0-16,22 0 0,-1-1 0,-21 1 15,0 0-15,21 0 0,-21 0 16,21 0-16,-21-1 0,0 1 0,0 0 16,0 0-16,0 0 0,-21 21 15,0 0 1,0 0-16,-1 0 16,22 21-16,-21-21 15,21 21-15,0 0 0,0 0 16,21-21 31,-21 22 0</inkml:trace>
  <inkml:trace contextRef="#ctx0" brushRef="#br0" timeOffset="87380.69">27622 12785 0,'0'0'0,"22"-43"0,-22 22 0,0 0 16,0 0-16,0 0 0,0 0 0,-22 21 15,1-22-15,0 22 16,0 0-16,0 0 16,0 0-16,21 22 15,0-1 1,0 0-16,0 0 0,0 0 16,0 0-16,0 1 0,0-1 0,0 21 15,0-21-15,0 22 0,0-22 0,0 21 16,0-21-16,0 22 0,0-1 15,0-21-15,0 21 0,-22-20 0,22 20 16,0-21-16,0 21 0,0-20 16,0-1-16,0 21 0,0-21 15,0 0-15,0 1 0,0-1 16,0 0-16,22-21 0,-22 21 0,21-21 16,0 0-16,0 0 0,-21 21 0,21-21 15,0 0-15,1 0 0,-1 0 16,0 0-1,0 0-15,0-21 16,-21 0 0,0 0-16,0 0 15,0-1 1,0 1-16,0 0 0,0 0 16,0 0-1</inkml:trace>
  <inkml:trace contextRef="#ctx0" brushRef="#br0" timeOffset="87684.51">27411 13166 0,'0'-21'0,"0"-1"15,21 1-15,0 21 16,0 0-16,0 0 0,1-21 0,-1 21 16,0 0-16,0 0 0,0 0 15,0 0-15,1 0 0,-1 0 0,0 0 16,0 0-16,0 0 0,0 0 15,1 0 1</inkml:trace>
  <inkml:trace contextRef="#ctx0" brushRef="#br0" timeOffset="88626.67">28088 13145 0,'0'0'0,"64"-43"16,-43 22-1,0 0-15,-21 0 0,21 0 0,-21-1 16,0 1-16,-21 21 16,0 0-16,-22 0 0,22 21 15,-21 1-15,21-1 0,-22 0 0,1 0 16,0 21-16,-1-20 0,1 20 0,21-21 15,0 21-15,-22-20 0,22 20 16,21-21-16,0 0 0,0 0 0,0 1 16,0-1-16,0 0 0,21-21 15,1 21-15,-1-21 0,0 0 16,0 0-16,0 0 0,22-21 0,-22 21 16,0-21-16,21 0 0,-21-1 0,1 1 15,20 0-15,-21 0 0,0-21 16,0 20-16,22-20 0,-22 21 15,0-21-15,0 20 0,0-20 0,-21 21 16,0 0-16,-21 42 31,21 0-31,-21 0 0,0 0 16,0 1-16,0 20 0,-1-21 0,22 0 16,0 22-16,-21-22 0,21 0 15,0 0-15,0 0 0,0 0 0,0 1 16,21-22-16,1 21 0,-1-21 0,0 21 15,21-21-15,-21 0 0,22 0 16,-22 0-16,21 0 0,1-21 0,-22 0 16,0 21-16,21-22 0,-21 1 15,1-21-15,-1 21 0,0 0 0,-21-22 16,0 22-16,0-21 0,0 21 16,0-1-16,0 1 0,0 0 0,-21 21 15,0 21 1,21 0-16,0 1 15,0-1-15,0 0 0,0 0 0,0 21 16,0-20-16,0-1 0,0 0 0,0 0 16,0 0-16,0 22 0,0-22 15,0 0-15,0 0 0,-22-21 32,1 0-32,0 0 0,21-21 31,0 0-16,21 21-15,0-21 0,1-1 16,-1 22-16,0-21 0,21 0 16,-21 0-16,22 0 0,-22 0 15,0-1-15,21 1 0,-20-21 0,-1 21 16,0 0-16,0 21 0,-21-22 0,0 1 16,0 42-1,0 1-15,0-1 16,0 0-16,0 0 0,-21 0 0,0 0 15,21 1-15,0-1 0,-21 0 16,-1 0-16,22 0 0,-21 0 0,21 1 16,0-1-1,0-42 17,0-1-32,0 1 0,0 0 15</inkml:trace>
  <inkml:trace contextRef="#ctx0" brushRef="#br0" timeOffset="88780.58">28892 12975 0,'0'0'0,"-21"-21"16,0 0-16,0 0 0,0 21 15,0 0-15,-1 0 0,1 0 16,21 21 0,21 0-1,1-21-15,-1 21 0,21-21 16,-21 0-16,22 0 0,-1 0 0,21 21 15</inkml:trace>
  <inkml:trace contextRef="#ctx0" brushRef="#br0" timeOffset="90111.34">29591 12912 0,'42'-64'0,"-84"128"0,105-234 16,-63 149-16,0-21 15,0 21-15,0 0 0,0-1 0,0 1 16,0 0-16,-21 21 0,0 0 15,0 0-15,0 0 0,0 0 0,-1 21 16,-20 22-16,0-22 0,21 21 0,-22 0 16,22 22-16,0-22 0,-21 22 15,42-1-15,0 1 0,0-1 0,0 1 16,0 20-16,0 1 0,0-21 0,21 20 16,0 1-16,-21 0 15,21-1-15,-21-20 0,0-1 0,0 1 16,0-1-16,-21-20 0,0 20 0,0-21 15,-1 1-15,-20-1 0,21-21 0,0 22 16,0-22-16,21 0 0,42-21 31,-21-21-31,21 0 16,-20-1-16,20-20 0,0 21 16,1-21-16,-1-1 0,-21 1 0,21 0 15,-20-1-15,-22-20 0,0 20 0,0 1 16,0-21-16,0 20 0,-22-20 15,1 20-15,-21 1 0,21 0 0,-22-1 16,22 22-16,0 0 0,0-21 16,0 42-16,0-21 0,21-1 15,0 1-15,21 0 16,21 21-16,-21 0 0,22-21 16,-22 0-16,21 21 0,0-21 15,1 21-15,-1-22 0,-21 22 0,22-21 16,-1 0-16,-21 0 0,0 21 0,22-21 15,-43 0-15,21 21 0,-21-22 16,21 1-16,-42 21 47,0 21-47,21 1 0,-22-1 16,22 0-16,-21-21 0,21 21 15,0 0-15,0 0 16,21-21-16,1 22 15,-1-22-15,0 0 0,0 0 0,21 0 16,-20 0-16,-1 0 0,21 0 16,-21-22-16,22 1 0,-22 21 0,21-21 15,-21 0-15,0 0 0,1 0 0,-1-1 16,0 1-16,0 0 16,0 0-16,-21 0 0,0 0 0,0-1 15,-21 22 16,0 22-31,0-1 0,0 0 16,-1-21-16,22 21 0,0 0 16,0 0-16,0 1 0,0-1 15,22 0-15,-1-21 0,0 21 0,21-21 16,-21 0-16,22 21 0,-1-21 16,0 0-16,1 0 0,20 0 0,-20 0 15,-1 0-15,0 0 0,1 0 0,-1 0 16,0 0-16,-21-21 0,1 0 15,-1 21-15,0-21 0,0 0 0,0-1 16,-21 1-16,0 0 0,0 0 0,0 0 16,0 0-16,0-1 15,-21 1-15,0 21 0,0 0 16,0 0-16,-1 0 0,1 0 16,0 21-16,0 1 0,0-22 0,0 21 15,-1 0-15,1 0 0,0 0 0,21 0 16,-21 1-16,21-1 0,0 0 15,0 0-15,0 0 0,21 0 16,0-21-16,0 0 0,1 0 0,-1 0 16,0 0-16,21 0 0,-21 0 15,22 0-15,-22-21 0,0 0 16,21 0-16,-20-21 0,20 20 0,-21-20 16,21 0-16,-20-1 0,20-20 15,0-1-15,1 22 0,-22-21 0,21-1 16,-21 22-16,22-22 0,-22 22 15,0 0-15,0-1 0,-21 1 0,0 21 16,0 0-16,0-1 0,-21 22 16,0 0-16,-22 0 0,22 22 0,-21-1 15,21 0-15,-22 0 0,22 21 0,-21 1 16,21-22-16,0 42 0,21-20 16,0-1-16,0 22 0,0-22 15,0 0-15,0 22 0,0-22 0,0 0 16,0 1-16,0-1 0,21-21 15,0 0-15,-21 1 0,42-1 0,-21 0 16,1 0-16,-1-21 0,21 0 16,-21 0-16,0 0 0,22 0 0,-22 0 15,0 0-15,0-21 0,0 0 0,-21 0 16,0-1-16,22 1 0,-22 0 16</inkml:trace>
  <inkml:trace contextRef="#ctx0" brushRef="#br0" timeOffset="90284.23">30755 12615 0,'0'0'0,"-21"0"0,-21-21 0,-1 21 15,22 0-15,0-21 0,0 21 16,0 0-16,21 21 47,-22 0-32</inkml:trace>
  <inkml:trace contextRef="#ctx0" brushRef="#br0" timeOffset="90587.06">16870 14478 0,'0'-21'0,"63"21"15</inkml:trace>
  <inkml:trace contextRef="#ctx0" brushRef="#br0" timeOffset="91080.79">16849 14309 0,'21'-21'0,"-42"42"0,42-64 0,-21 22 16,0 42 15,0 1-31,0-1 16,0 21-16,-21 0 0,-1 1 0,22 20 15,-21-20-15,0 20 0,21 1 16,-21-1-16,0-21 0,0 22 0,21-22 16,-22 22-16,1-22 0,0 22 0,0-22 15,0 0-15,0 1 0,-1-1 16,1-21-16,0 0 0,0 0 15,21 1-15,-21-1 0,0-21 0,-1 0 16,1 0-16,21-21 16,-21 21-16,0-22 0,0-20 15,0 21-15</inkml:trace>
  <inkml:trace contextRef="#ctx0" brushRef="#br0" timeOffset="92136.16">16065 14923 0,'-42'-64'15,"106"149"-15,-86-106 0,-20-64 0,42 64 16,21 21-16,22-21 0,-22 21 15,21 0-15,22 0 0,-22 0 0,21-22 16,22 22-16,-21 0 16,20-21-16,1 0 0,0 21 0,20-21 15,-20 0-15,21 0 0,0-1 0,-22 1 16,1 0-16,0-21 0,-22 21 16,-20-22-16,-1 1 0,0 0 0,-21-1 15,1 1-15,-22 21 0,0 0 0,0-22 16,-22 43-16,-20-21 0,21 21 15,-21 0-15,20 0 0,-20 21 0,0 0 16,21 1-16,-22 20 0,1 0 0,21 1 16,-22 20-16,22-21 0,0 22 0,-21-22 15,21 22-15,21-22 16,-22 0-16,22 1 0,-21-1 0,21 0 16,0 1-16,0-1 0,0 0 0,0-20 15,-21-1-15,21 21 0,0-21 16,0 0-16,0-42 31,0 0-31,0 0 16,0 0-16,21 0 0,-21-1 0,0 1 15,21 0-15,1 0 0,-1 21 16,0 0 0,0 0-1,-21 21-15,21 0 0,-21 0 16,0 1-16,21-1 0,1-21 15,-22 21-15,21 0 0,0 0 16,0-21-16,0 21 0,0-21 0,22 0 16,-22 0-16,42 0 0,-20 0 0,20 0 15,-20 0-15,20-21 0,-21 0 0,22 0 16,-22 0-16,-21 0 0,22-1 16,-22 1-16,21 0 0,-42 0 0,0-21 15,0 20-15,0 1 0,0 0 0,0 0 16,0 0-16,-21 21 0,-21 0 15,21 0-15,-1 0 0,1 0 16,0 21-16,0 0 0,21 0 0,-21 0 16,21 1-16,-21 20 0,21-21 15,0 0-15,0 0 0,0 1 16,0-1-16,21 0 0,0-21 0,0 21 16,0 0-16,0-21 0,22 0 0,-22 0 15,21 0-15,1 0 0,-22 0 16,21-21-16,0 0 0,-20 0 0,20 21 15,-21-21-15,0-1 0,0 1 0,1 0 16,-22 0-16,0 0 0,0 0 0,0-1 16,0 1-16,0 42 31,0 1-15,0-1-16,-22 0 0,22 0 15,-21 0-15,21 22 0,0-22 16,0 0-16,-21 0 0,0 0 15,21 0-15,0-42 32,0 0-17,0 0-15,0 0 0,21-22 16,21 22-16,-20 0 0,20-21 16,-21 21-16,21-1 0,1 1 15,-1 0-15,0 0 0,1 21 0,-1 0 16,-21 0-16,22 0 0,-22 0 0,0 21 15,0 0-15,0 0 0,-21 1 0,0-1 16,0 21-16,0-21 0,0 22 16,0-22-16,0 21 0,-21-21 0,0 0 15,0 1-15,0-1 0,-1 0 0,22 0 16,-21 0-16,0-21 0,0 0 16,0 21-16,0-21 0,-1 0 0,1 0 15,-21 0-15,21 0 0,-22-21 0</inkml:trace>
  <inkml:trace contextRef="#ctx0" brushRef="#br0" timeOffset="92773.8">14055 14732 0,'0'0'0,"0"-21"0,0-21 15,21 42-15,0-22 16,0 22-16,0 0 16,0 0-1,-21 22-15,0-1 0,0 0 16,0 21-16,0-21 0,-21 22 0,0-22 16,21 21-16,-21 1 0,0-22 0,21 21 15,0 0-15,-21-20 0,-1 20 16,22-21-16,0 21 0,0-20 15,0-1-15,0 0 0,0 0 16,43-21 0,-22 0-16,21 0 0,1-21 15,20 0-15,1-22 0,-1 22 0,22-21 16,-1 0-16,1-1 0,106-41 16,-86 20-16,1 22 0,-21-22 15,21 22-15,-22 0 0,-20 20 0,-1-20 16,1 21-16,-22 0 0,-21 0 0,1 21 15,-1 0-15,0 0 0,-42 21 47,21-42 0,0-1-31,21 22-16,-21-21 0</inkml:trace>
  <inkml:trace contextRef="#ctx0" brushRef="#br0" timeOffset="93936.65">20616 14415 0,'0'0'0,"21"-22"16,-21 1-16,0 0 0,0 0 0,0 0 15,22 0-15,-22 42 32,0 0-32,0 21 0,0 1 15,0-1-15,0 0 0,0 22 0,-22-22 16,1 22-16,0-1 0,21-21 16,-21 22-16,0-22 0,0 1 0,21 20 15,0-21-15,0-20 0,-22 20 0,22-21 16,0 0-16,0 0 0,0 1 15,0-44 1,0 1 0,0 0-16,0 0 0,0-21 15,22 20-15,-1-20 0,-21 21 0,21-21 16,0-1-16,0 1 0,0 0 0,22 20 16,-22-20-16,0 21 0,21 0 15,-20 21-15,20 0 0,-21 0 0,21 0 16,-20 21-16,-1 0 0,0 0 0,0 0 15,0 1-15,-21-1 0,0 21 16,0-21-16,0 22 0,0-22 0,0 0 16,0 0-16,-21 21 0,0-20 0,0-1 15,0 0-15,-1 0 0,1-21 16,-21 21-16,21-21 0,0 0 16,-1 0-16,1 0 0,0 0 0,0 0 15,21-21-15,0 0 16,0 0-16,0 0 15,21-1-15,0 22 0,0-21 0,1 0 16,20 0-16,-21 0 0,21 21 16</inkml:trace>
  <inkml:trace contextRef="#ctx0" brushRef="#br0" timeOffset="94280.45">21230 14690 0,'21'0'15,"-42"0"-15,63-21 0,-20 21 0,-1 0 0,0 0 16,0 0-16,0 0 0,0 0 15,1 21-15,-1 0 0,0 0 16,0 0-16,0 0 0,0 1 0,1 20 16,-22-21-16,21 0 0,-21 0 0,0 22 15,0-22-15,0 0 0,0 0 16,0 0-16,0 1 0,0-1 16,-21 0-16,-1-21 0,1 0 15,21-21 1,0 0-16,0-1 0,0 1 15,0-21-15,21 21 0,1-22 16,-1 22-16,0-21 0,21 0 0,-21-1 16,1 1-16,20 0 0,-21-1 15,0 22-15,0 0 0,1 0 0,-1 0 16,0 21-16,0 0 0,0 0 16,-21 21-16,21 0 15,-21 0-15,0 0 0,0 0 0,0 1 16,0-1-16,0 0 0,0 0 15</inkml:trace>
  <inkml:trace contextRef="#ctx0" brushRef="#br0" timeOffset="94568.29">21907 14901 0,'0'22'15,"0"-44"1,43 44-16,-22-22 0,0 0 0,0-22 16,0 1-16,22 21 0,-22-21 15,21 0-15,-21 0 0,1 0 0,-1-1 16,0 1-16,-21 0 0,0 0 0,0 0 15,0 0-15,-21 21 16,0 0-16,-1 0 0,1 0 16,0 0-16,0 21 0,0 0 0,0 0 15,-1 0-15,1 0 0,0 1 16,0 20-16,0-21 0,21 0 0,0 22 16,0-22-16,0 0 0,0 0 15,0 0-15,0 0 0,21 1 0,0-22 16,0 21-16,0-21 0,22 0 15,-1 0-15,0 0 0,22 0 0,-22 0 16,22-21-16,-1 21 0,1-22 0,-22 1 16,22 0-16</inkml:trace>
  <inkml:trace contextRef="#ctx0" brushRef="#br0" timeOffset="95428.87">22987 14690 0,'42'-64'15,"-105"149"-15,84-106 0,0-43 16,-42 64-16,-21 0 0,20 0 15,1 21-15,-21 1 16,21-1-16,-22 0 0,22 21 0,-21-21 16,21 1-16,0-1 0,-1 0 0,22 0 15,0 0-15,0 0 0,0 1 16,0-1-16,0 0 0,22-21 16,-1 0-16,0 0 0,0 0 15,21 0-15,-20-21 0,-1 21 16,21-21-16,-21-1 0,0 1 0,22 0 15,-22 0-15,0 0 0,0-22 16,0 22-16,1 0 0,-22 0 0,0 0 0,21 21 16,-21 21-1,0 0 1,0 0-16,-21 0 0,21 1 0,0-1 16,0 0-16,-22 21 0,22-21 15,0 1-15,0-1 0,0 0 0,22 0 16,-22 0-16,21-21 0,0 0 15,0 0-15,0 0 0,43 0 16,-43-21-16,0 0 0,21 0 16,-20 21-16,-1-43 0,21 22 0,-21-21 15,0 21-15,22-43 0,-22 22 0,0 0 16,21-22-16,-20 1 0,-1-1 16,0 1-16,0-1 0,0 1 15,-21 20-15,21 1 0,-21 21 0,0-22 16,-21 43-1,0 0-15,0 0 0,0 43 16,0-22-16,21 21 0,-22 1 0,22-1 16,-21 0-16,21 22 0,0-22 15,0 0-15,0 22 0,0-22 0,0 1 16,0-22-16,0 21 0,0-21 0,0 22 16,0-22-16,0 0 15,21-42 16,1 0-31,-1-1 16,0 1-16,0 0 0,21 0 16,-20-21-16,20-1 0,0 22 0,-21-21 15,22 21-15,-1-1 0,-21 1 0,0 0 16,1 21-16,-1 0 0,0 0 16,-21 21-16,0 0 0,0 1 15,-21-1-15,0-21 0,-1 21 16,-20 0-16,21-21 0,0 21 15,-22-21-15,22 0 0,0 21 0,-21-21 16,21 22-16,-1-1 0,22 0 16,-21 0-16,21 0 0,0 0 15,0 1-15,0-1 0,21 0 16,-21 0-16,22 0 0,-1-21 0,0 21 16,0 1-16,0-1 0,0-21 0,22 21 15,-22-21-15,0 0 0,0 0 16,0 0-16,22 0 0,-22 0 15,0 0-15,0 0 0,0 0 0,1-21 16,-1 21-16</inkml:trace>
  <inkml:trace contextRef="#ctx0" brushRef="#br0" timeOffset="95620.75">24553 14923 0,'0'-22'16,"-21"1"47</inkml:trace>
  <inkml:trace contextRef="#ctx0" brushRef="#br0" timeOffset="109359.78">29803 10795 0</inkml:trace>
  <inkml:trace contextRef="#ctx0" brushRef="#br0" timeOffset="109660.87">29803 10795 0</inkml:trace>
  <inkml:trace contextRef="#ctx0" brushRef="#br0" timeOffset="213568.54">16510 9038 0,'0'0'0,"-21"0"16,0 0-16,21-21 0,-22 21 15,1 0-15,0 0 16,0 0-16,0 0 16,0 0-16,21 21 0,-22-21 15,22 21-15,-21-21 0,21 22 0,-21-22 16,21 21-16,0 0 15,21-21 1,0 0 0,1 0-16,-1 0 0,0 0 0,0 0 15,0-21-15,0 21 0,-21-21 16,0-1-16,22 22 0,-22-21 0,0 0 16,0 0-1,-22 21-15,1 0 16,0 0-16,0 0 0,0 0 15,0 0-15,-1 21 0,1-21 0,0 21 16,0 0-16,0 1 0,0-1 16,21 0-16,0 0 0,0 0 15,21-21 1,0 0-16,0 0 16,0 0-16,0 0 0,1 0 0,-1 0 15,21 0-15,-21-21 0,0 0 16,1 0-16,-1 0 15,-21-1-15,0 1 0,0 0 0,0 0 16,0 0-16,-21 21 16,-1 0-16,1 0 0,0 0 15,21 21-15,-42 0 0,21 0 0,-1 0 16,1 1-16,0-1 0,0 21 16,0-21-16,0 0 0,-1 22 0,22-22 15,-21 0-15,21 21 0,-21-20 0,21-1 16,0 0-16,0 0 0,0 0 15,0 0-15,21-21 0,0 22 0,22-22 16,-22 0-16,21 0 0,-21 0 0,22 0 16,-22 0-16,21-22 0</inkml:trace>
  <inkml:trace contextRef="#ctx0" brushRef="#br0" timeOffset="214112.23">16827 9017 0,'-21'0'16,"0"0"-16,21 21 15,-21-21-15,21 21 0,0 1 16,21-22 15,0 0-31,0 0 0,1 0 16,-1 0-16,-21-22 15,0 1-15,0 0 16,0 0-16,0 0 16,0 0-1,-21 21 1,-1 0-16,1 0 0,21 21 16,-21 0-16,21 0 0,-21-21 15,21 21-15,0 0 16,21-21 15,0 0-31,0 0 0,1-21 16,-1 21-16,-21-21 0,21 0 15,-21 0-15,0 0 0,0-1 16,0 1-16,0 0 16,-21 21-16,0 0 15,-1 0-15,1 21 0,0 0 16,21 1-16,-21-1 0,0 21 0,0-21 15,-1 0-15,22 22 0,0-22 16,-21 0-16,21 0 0,0 0 0,0 1 16,0-1-16,0 0 0,0 0 0,0 0 15,21 0-15,1 1 0,-1-1 0,0-21 16,0 21-16,0 0 0,0-21 0,1 0 16,-1 0-16</inkml:trace>
  <inkml:trace contextRef="#ctx0" brushRef="#br0" timeOffset="-214120.61">32681 8805 0,'21'0'0,"-21"22"31,-21-22-15,0 21-1,0-21 1,0 0-16,0 0 16,-1 0-1,22-21-15,0-1 16,0 1-16,0 0 15,0 0 1,22 0-16,-1 21 16,0 0-1,-21 21-15,21 0 16,-21 0-16,0 0 16,0 1-16,0-1 15,-21 0 1,0-21-16,21 21 0,-21-21 15,-1 0-15,22-21 32,0 0-17,0 0-15,0-1 0,0 1 16,0 0-16,22 21 0,-22-21 16,21 0-16,0 21 15,0 0-15,0 0 16,-21 21-16,0 0 0,0 21 15,0-20-15,0-1 0,0 21 16,0 0-16,-21-20 0,0 20 0,0-21 16,-22 0-16,22 22 0,-21-22 15,0 0-15,20-21 0,1 21 16,-21 0-16,21-21 0,0 0 0,-1 21 16</inkml:trace>
  <inkml:trace contextRef="#ctx0" brushRef="#br0" timeOffset="-213527.57">33041 8784 0,'0'21'31,"0"1"-15,0-1-16,-21-21 31,0 0-15,21-21-1,-21-1 1,21 1-16,0 0 15,0 0-15,21 0 16,0 21-16,0-21 0,0 21 16,0 0-1,-21 21 1,0 0-16,0 0 0,0 0 0,0 0 16,0 1-16,0-1 0,0 21 15,-21-21-15,0 0 0,0 1 0,0-1 16,0 0-16,-1 0 0,1-21 0,0 0 15,21 21-15,-21-21 0,0 0 16,21-21 0,0 0-1,0 0-15,0 0 0,0-1 16,21 1-16,0 0 0,0 0 16,-21 0-16,21 0 0,1-1 0,-1 1 15,0 0-15,0 21 0,0 0 16,-21 21-16,0 0 15,0 1-15,0 20 0,0 0 16,-21 1-16,0-1 0,-21 0 0,-1-21 16,1 22-16,0-1 0,-22 0 15,22-20-15,-22 20 0,1-21 0,-1 21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4:04:39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5567 720 0,'21'-21'16,"0"21"-16,-21-22 15,0 1-15,0 0 16,0 0-16,0 0 0,0 0 16,0-1-16,0 1 15,0 0-15,-21 21 0,21-21 0,0 0 16,-21 0-16,0 21 15,-1 0-15,22-22 16,0 44 15,-21-1-31,21 0 0,0 0 16,0 0-16,-21 22 0,21-22 0,0 42 16,0-20-16,-21-1 0,0 21 15,21 1-15,-21-1 0,21 1 0,0-1 16,-22 1-16,1-1 0,21-20 0,0 20 15,0-20-15,-21 20 0,21-21 16,-21 1-16,21-1 0,0 0 0,0 1 16,0-22-16,0 21 0,0-21 0,0 1 15,-21-1-15,21 0 0,0 0 16,0 0-16,-21-21 0,21-21 31,0 0-15,-22 0-16,22-22 0,0 22 15,0-21-15</inkml:trace>
  <inkml:trace contextRef="#ctx0" brushRef="#br0" timeOffset="509.7">4974 847 0,'0'0'0,"-21"-21"0,-106-64 16,85 64 0,20 21-16,1-21 0,0 21 15,0 0-15,21-22 0,0 1 16,21 0-16,0 21 16,22-21-16,-22 21 0,21-21 15,22 0-15,-22 21 0,0-22 0,22 1 16,-22 21-16,22 0 0,-22-21 0,21 21 15,1 0-15,-1 0 0,-20 0 16,20 21-16,1 0 0,-1 1 0,-20-1 16,20 21-16,-21-21 0,1 22 15,-1 20-15,-21-21 0,22 22 16,-22-1-16,0 1 0,0-1 0,-21 1 16,0-1-16,0-20 0,0 20 0,0 1 15,-42-22-15,21 0 0,-22 22 16,22-22-16,-42 1 0,20-1 0,1 0 15,-22 1-15,1-1 0,-1-21 0,22 0 16,-21 0-16,-1 22 0,1-43 16,-1 21-16,22 0 0,-22 0 0,22-21 15,0 21-15,-1-21 0,1 0 0,0 0 16,-1 0-16,22 0 0,0 0 16,0 0-16,0 0 0,21-21 31,0 0-31,0 0 0,21 0 15,21-22-15,-21 22 0</inkml:trace>
  <inkml:trace contextRef="#ctx0" brushRef="#br0" timeOffset="2172.39">6244 1482 0,'21'0'47,"0"-21"-47,1-1 16,-1 22-16,0-21 0,0 0 15,0 0-15,0 0 0,1 0 16,-1-1-16,0-20 0,-21 21 0,0 0 15,0 0-15,0-1 0,0 1 16,-21 21 0,0 0-16,-1 0 0,-20 21 0,21 1 15,0-1-15,0 21 0,-1-21 16,22 0-16,-21 22 0,21-22 0,-21 0 16,21 21-16,0-20 0,0-1 0,0 0 15,0 0-15,0 0 0,0 0 16,0 1-16,0-1 0,21 0 15,0-21-15,-21 21 0,22 0 0,-1-21 16,-21 21-16,21-21 0,0 0 16,0 22-16,0-22 0,1 0 15,-1 0-15</inkml:trace>
  <inkml:trace contextRef="#ctx0" brushRef="#br0" timeOffset="2625.14">6985 1249 0,'0'0'16,"0"-21"-16,0 0 0,-21 21 16,0 0-16,-1 0 0,1 0 15,0 0-15,0 21 0,0 0 16,0 0-16,-1 0 0,1 0 0,0 22 16,0-22-16,0 21 0,0-21 15,-1 22-15,22-1 0,0-21 0,0 22 16,0-22-16,0 0 0,0 21 0,0-21 15,0 1-15,22-22 0,20 21 0,-21-21 16,0 21-16,22-21 0,-22 0 16,21 0-16,0 0 0,-20-21 0,20 0 15,0-1-15,-21 1 0,22 0 0,-1 0 16,-21-21-16,0 20 0,1-20 16,-1 21-16,0-21 0,0 20 15,0-20-15,-21 21 0,0 0 0,0 0 16,21-1-16,-21 44 31,0-1-31,0 0 0,0 0 16,-21 21-16,0-20 0,21-1 0,0 21 15,-21-21-15,21 22 0,-21-22 16,21 0-16,0 0 0,0 0 0,0 0 16,0 1-16,0-44 31,0 1-31,21 0 0,0 0 15</inkml:trace>
  <inkml:trace contextRef="#ctx0" brushRef="#br0" timeOffset="2777.05">7345 1122 0,'0'0'0,"-21"0"0,-1-21 16,1 21-16,0 0 15,42 21 16,0-21-31,-21 21 0,22 0 16,-1-21-16,0 21 0</inkml:trace>
  <inkml:trace contextRef="#ctx0" brushRef="#br0" timeOffset="3205.32">7789 1418 0,'0'0'0,"21"-21"15,1 0-15,-1 21 0,-21-21 16,21-22-16,0 22 0,0 0 0,0 0 16,1 0-16,-22 0 0,0-1 0,0 1 15,-43 21 1,22 21-16,-21 1 16,21-1-16,-22 0 0,1 0 0,0 0 15,20 0-15,-20 1 0,21-1 16,21 0-16,0 0 0,0 0 15,0 0-15,21 1 16,21-22-16,-20 21 0,-1-21 0,21 21 16,-21-21-16,22 21 0,-22-21 15,0 21-15,0 0 0,0-21 0,0 22 16,-21-1-16,0 0 0,0 0 0,0 0 16,-21 0-16,0 1 15,-21-22-15,21 21 0,-22-21 0,22 0 16,-21 0-16,-1 0 0,22 0 0,-21 0 15,21 0-15,0 0 0,-22-21 16,22-1-16,0 1 16,21 0-16,0 0 15,21 0-15,0 21 16,0-21-16,1 21 0,-1-22 16,21 22-16</inkml:trace>
  <inkml:trace contextRef="#ctx0" brushRef="#br0" timeOffset="3438.18">8234 1334 0,'0'-22'15,"0"44"1,0-1 0,0 0-16,0 0 0,-21 0 0,21 0 15,0 1-15,-22-1 0,22 0 16,0 21-16,0-21 0,0 1 0,-21-1 15,21 0-15,0 0 0,-21 0 0,21 0 16,0 1-16,0-44 31,21 22-31,-21-21 16</inkml:trace>
  <inkml:trace contextRef="#ctx0" brushRef="#br0" timeOffset="4111.89">8572 1334 0,'0'0'0,"0"21"31,0 0-31,-21 0 0,0 0 16,21 0-16,0 1 0,-21-1 0,21 0 16,-21 0-16,21 0 0,0 0 0,0 1 15,0-1-15,0 0 0,0 0 16,0 0-16,0 0 0,21-21 0,0 0 15,0 22-15,0-22 0,1 0 0,-1 0 16,0 0-16,0 0 16,0-22-16,0 1 0,-21 0 15,0 0-15,0 0 0,0 0 0,0-1 16,0 1-16,-21-21 0,21 21 0,-21 0 16,0-1-16,0 1 0,0 0 15,-1 0-15,22 0 0,0 0 0,0-1 16,0 1-16,0 0 0,22 21 15,20-21-15,-21 21 16,21 0-16,-20 0 0,20 0 0,0 0 16,1 0-16,-1 21 0,0-21 0,-21 21 15,22 0-15,-22 1 0,0-1 16,0 21-16,0-21 0,1 0 16,-22 1-16,0-1 0,0 0 0,0 0 15,0 0-15,0 0 0,0 1 0,0-1 16,0 0-16,-22-21 15,1 0 1,0 0-16,21-21 16,0 0-16,0-1 0,0 1 0,0 0 15,0 0-15,21 0 0,0-22 16,1 22-16,-1-21 0,0 21 0,0 0 16,0-22-16,0 22 0,1 0 15,-1 21-15,0 0 0,0 0 16,0 0-16,0 0 0,1 0 0,-1 21 15,0 0-15,-21 0 0,0 1 0,0 20 16,0-21-16,0 21 0,0-20 0,0-1 16,0 21-16,0-21 0,0 0 15,0 22-15,0-22 0,0 0 0,0 0 16,0 0-16,-21-21 16,21 22-16,-21-22 0,-1 0 15,1 0-15,0-22 16</inkml:trace>
  <inkml:trace contextRef="#ctx0" brushRef="#br0" timeOffset="4276.81">8361 1228 0,'-43'0'0,"86"0"0,-107 0 0,43-21 0,0 21 15,0 0-15,21-22 0,-21 22 0,21-21 16,21 21-1,0 0 1,0 0-16</inkml:trace>
  <inkml:trace contextRef="#ctx0" brushRef="#br0" timeOffset="5360.19">11091 1270 0,'0'0'0,"0"-21"15,21 0 1,1 21-16,-1-21 16,0 21-16,0-22 0,0 1 15,0 21-15,22-21 0,-22 0 0,21-21 16,1 20-16,-22 1 0,21-21 15,0 21-15,-20-22 0,20 1 16,-21 0-16,0 21 0,0-22 0,-21 1 16,0 21-16,0-22 0,-21 22 0,-21 0 15,0 0-15,-22 0 0,1 21 16,-22 0-16,0 0 0,1 0 0,-1 0 16,0 0-16,1 21 0,20 0 0,22 0 15,-1 0-15,1 1 0,21-1 16,21 21-16,0-21 0,0 43 0,21-22 15,21 0-15,22 22 0,-22-1 0,22 1 16,-1-1-16,1-20 16,-1 20-16,-20 1 0,20-22 0,-21 22 15,-20-22-15,20 0 0,-21 1 0,0-1 16,-21 0-16,0 1 0,0-1 16,-42-21-16,21 0 0,-22 0 0,-20 1 15,-1-1-15,1 0 0,-1-21 0,1 0 16,-1 0-16,1-21 0,-1 0 0,22-1 15,0 1-15,21-21 0,-22 0 16,22-1-16,0 1 0,0 0 0,21-22 16,0 22-16,0-22 0,-21 1 0,21 20 15,0-20-15,0 21 0,0 20 16,0-20-16,21 21 0,0 21 16,0 0-16,0 21 0,0 0 15,1 22-15,-1-1 0,0 0 16,0 1-16,0-1 0,0 0 15,1 1-15,-1 20 0,-21-21 0,21 1 16,0-1-16,-21 22 0,21-22 16,0-21-16,1 21 0,-1-20 0,0-1 15,21 0-15,-21 0 0,22-21 0,-22 0 16,21 0-16,1 0 0,-1 0 0,0-21 16,1 0-16,-1 0 0,0-22 15,1 22-15,-1-21 0,0-22 0,1 22 16,-1 0-16,-21-22 0,21 22 15,-20-22-15,20 1 0,-21-1 16,0 1-16,0-1 0,1 1 0,-1-22 0,-21 22 16,21-1-16,-21 22 0,0-22 15,0 22-15,0 21 0,0-22 16,0 22-16,0 64 16,0-22-16,0 21 15,0 22-15,0-22 0,0 21 16,0 1-16,-21-1 0,21 1 0,0-1 15,-21 1-15,21-1 0,0-20 0,0-1 16,0 0-16,0 1 0,0-1 0,0 0 16,0 1-16,0-22 0,0 0 15,0 0-15,0 0 0,0 1 0,21-22 32,0 0-32,-21-22 15,0 1-15,0 0 0,0 0 16,0 0-16</inkml:trace>
  <inkml:trace contextRef="#ctx0" brushRef="#br0" timeOffset="5516.14">11451 1397 0,'0'-21'16,"21"21"0,0 0-16,22 0 0,-22-21 15,21 21-15,-21-21 0,22 21 0,-1-22 16,0 22-16,1 0 0,-1-21 15,0 21-15,1-21 0,-22 21 0,21 0 16,-21 0-16</inkml:trace>
  <inkml:trace contextRef="#ctx0" brushRef="#br0" timeOffset="6344.6">12319 1672 0,'0'0'0,"21"0"0,0 0 16,0 0-16,1 0 16,-1-21-16,-21 0 0,0 0 0,21 0 15,0-1-15,-21 1 0,21 0 0,-21-21 16,0 21-16,0-1 0,0-20 16,0 21-16,0-21 0,0 20 0,0 1 15,-21 0-15,-21 0 0,21 21 0,-1 0 16,1 0-16,-21 0 0,21 0 0,-22 21 15,22 0-15,0 0 0,-21 1 16,21-1-16,-1 21 0,1-21 0,0 0 16,0 22-16,21-22 0,0 0 0,0 21 15,0-20-15,0-1 16,0 0-16,0 0 0,21 0 0,0 0 16,0-21-16,1 0 0,-1 0 0,21 0 15,-21 0-15,22 0 0,-22-21 0,0 21 16,0-21-16,21 0 0,-20 0 15,-1 0-15,0-1 0,-21-20 0,21 21 16,-21 0-16,21-22 0,-21 22 0,0-21 16,0 21-16,0 0 0,0-1 15,0 1-15,0 42 32,0 1-32,0-1 0,0 0 15,-21 21-15,21-21 0,0 22 16,0-22-16,0 21 0,0 1 0,0-22 15,0 0-15,0 21 0,0-21 0,0 1 16,21-1-16,0 0 16,1-21-16,-1 0 0,0 0 15,21-21-15,-21 0 0,1-1 0,20 1 16,-21 0-16,21-21 0,-20 21 16,20-22-16,-21 1 0,21 0 0,-20-1 15,-1-20-15,21-1 0,-21 1 0,0-1 16,1 1-16,-1-1 0,0 1 0,-21-1 15,0 1-15,21-1 0,-21 22 16,0-22-16,0 43 0,0-21 16,0 21-16,-21-22 0,0 43 0,21-21 15,-21 21-15,-1 21 16,1 1-16,0-1 0,21 21 0,0 0 16,-21 22-16,0-1 0,21 1 0,-21-1 15,21 22-15,0-21 0,0-1 16,0 1-16,0-1 0,0-21 0,0 1 15,0-1-15,0 0 0,0 1 0,0-22 16,0 21-16,0-21 0,0 1 0,21-22 16,-21 21-16,21-21 0,0 0 15,0 0-15,0 0 0,1-21 16,-1 21-16,0-22 0,0 1 16,-21 0-16,0-21 0,0 21 15,0-1-15</inkml:trace>
  <inkml:trace contextRef="#ctx0" brushRef="#br0" timeOffset="6512.5">12742 1228 0,'0'0'15,"-21"21"1,21 0-16,21-21 16,0 0-16,1 0 0,-1 0 0,0 0 15,21 0-15,1 0 0,-22 0 16,21 0-16,0 0 0,-20 0 15,-1-21-15,0 21 0,0 0 0,0 0 16</inkml:trace>
  <inkml:trace contextRef="#ctx0" brushRef="#br0" timeOffset="7476.56">13335 1545 0,'0'0'16,"21"0"-16,0 0 0,0-21 0,43-21 16,-43 21-16,0-1 15,-21 1-15,21 0 0,-21 0 16,22 0-16,-22 0 0,0-1 0,0 1 16,0 0-16,0 0 0,0 0 0,-22 0 15,1 21-15,0 0 0,0 0 16,0 0-16,0 0 0,-1 21 0,1 0 15,0 0-15,0 0 0,0 0 0,0 22 16,-1-22-16,1 21 0,21-21 16,0 1-16,0 20 0,0-21 0,0 0 15,0 0-15,0 22 0,21-22 16,1 0-16,-1-21 0,0 0 16,0 0-16,21 0 0,-20 0 15,20 0-15,0 0 0,-21-21 0,22 0 16,-1 0-16,-21-1 0,22 1 0,-22 0 15,21 0-15,-21 0 0,0 0 0,1-22 16,-1 22-16,-21 0 0,0-21 16,0 20-16,0 1 0,0 0 0,0 0 15,0 42 1,-21 0 0,21 0-16,0 22 15,-22-22-15,22 0 0,0 0 0,-21 22 16,21-22-16,0 0 0,0 21 0,0-21 15,-21 1-15,21-1 0,0 0 16,0 0-16,0 0 0,-21-21 16,21 21-16,0-42 15,0 0 1,0 0-16,0 0 0,0 0 16,0-1-16,21 1 0,-21 0 0,21-21 15,-21 21-15,0-22 0,21 22 0,1-21 16,-1 21-16,-21-1 0,21 1 15,0 0-15,0 0 0,0 21 16,1 0-16,-1 0 0,0 0 16,0 0-16,0 21 0,0 0 0,1 0 15,-22 1-15,21-1 0,0 0 16,-21 0-16,0 21 0,0-20 0,0-1 16,0 21-16,0-21 0,0 0 0,0 1 15,0-1-15,0 0 0,0 0 16,0-42 15,0 0-31,0 0 0,0-1 16,0-20-16,21 21 15,-21 0-15,21 0 0,0-22 16,1 22-16,20-21 0,-21 21 0,21-1 16,-20-20-16,-1 21 0,0 0 0,21 21 15,-21 0-15,1 0 16,-1 0-16,0 21 0,-21 0 0,0 0 15,0 0-15,0 1 0,0-1 0,0 0 16,0 21-16,0-21 0,0 1 0,0-1 16,0 0-16,0 0 0,0 0 15,-21 0-15,21 1 0,0-1 16,21-21 15,0-21-31,0 21 0</inkml:trace>
  <inkml:trace contextRef="#ctx0" brushRef="#br0" timeOffset="7860.34">14732 1355 0,'0'0'16,"-21"0"-16,21 21 0,-21-21 0,21 21 16,0 0-1,21-21 1,0 0-16,0 0 0,0 0 15,0 0-15,1 0 0,20 0 0,-21-21 16,0 0-16,0 21 0,1-21 0,-1 21 16,-21-21-16,0-1 15,0 1-15,0 0 0,0 0 16,-21 21-16,-1-21 0,1 21 0,0 0 16,0 0-16,-21 0 0,20 0 15,1 0-15,0 21 0,0 0 0,0 0 16,0 0-16,21 1 0,-22 20 0,22-21 15,0 0-15,0 0 0,0 22 0,0-22 16,0 0-16,22 0 0,-1 0 16,0 1-16,0-22 0,0 21 0,0 0 15,1-21-15,-1 0 0,21 0 16,-21 0-16,22 0 0,-1 0 0,-21 0 16,21-21-16,1 21 0,-1-21 15,0-1-15,-20 1 0,20 21 0,-21-21 16,21-21-16</inkml:trace>
  <inkml:trace contextRef="#ctx0" brushRef="#br0" timeOffset="8268.11">15367 1312 0,'0'0'0,"0"-21"0,0 0 16,-21 21-1,0 0 1,21 21-16,0 0 0,-22 1 0,22-1 16,0 0-16,0 0 0,0 21 0,0-20 15,-21-1-15,21 0 0,-21 21 0,21-21 16,-21 1-16,21-1 15,0 0-15,0 0 0,-21-21 0,21 21 16,-21-21-16,21-21 31,0 0-31,0 0 16,0 0-16,0-1 0,0 1 0,0 0 16,21 0-16,0-21 0,21 20 0,-21-20 15,1 21-15,20-21 0,-21 20 0,21 1 16,-20-21-16,-1 42 0,0-21 15,0 21-15,0 0 0,0 0 16,1 21-16,-22 0 0,0 0 16,0 22-16,0-22 0,0 0 0,0 21 15,0-21-15,0 22 0,0-22 16,0 0-16,0 21 0,0-20 0,-22-1 16,22 0-16,0 0 0,0 0 15,-21-21-15,21-21 31,0 0-15,0 0-16</inkml:trace>
  <inkml:trace contextRef="#ctx0" brushRef="#br0" timeOffset="8527.94">15960 762 0,'0'-21'0,"0"42"0,0-84 0,0 41 0,0 1 0,0 0 15,0 0-15,0 42 16,0 0-16,0 0 16,-22 22-16,22-1 0,-21 0 0,21 22 15,0-22-15,0 22 0,-21-1 0,0 1 16,21-1-16,0 1 0,0-1 16,-21-20-16,0 20 0,21-21 0,-22 1 15,22-1-15,0-21 0,0 22 16,-21-22-16,21 0 0,-21 0 0,21 0 15,21-42 1,0 0 0</inkml:trace>
  <inkml:trace contextRef="#ctx0" brushRef="#br0" timeOffset="8922.01">16277 1334 0,'0'-22'16,"0"44"-16,21-44 0,-21 1 0,0 0 15,0 0-15,0 0 16,0 0-16,-21 21 16,0 0-1,0 0-15,0 21 0,-1 0 0,1 0 16,-21 0-16,21 0 0,0 1 16,-1-1-16,1 0 0,0 0 0,21 0 15,-21 0-15,21 1 0,0-1 16,21-21-16,0 21 0,22-21 15,-22 0-15,0 0 0,21 0 16,-21 0-16,22 0 0,-22 0 0,21 21 16,-21-21-16,1 21 0,-1-21 0,-21 21 15,0 1 1,-21-22 0,21 21-16,-22-21 0,1 0 0,0 21 15,0-21-15,0 0 0,0 0 0,-1 21 16,1-21-16,0 0 15,0 0-15,0 0 16,0 0 0,21-21-16,-22 21 15</inkml:trace>
  <inkml:trace contextRef="#ctx0" brushRef="#br0" timeOffset="9192.86">15769 995 0,'0'0'0,"0"-21"15,21 21-15,0-21 0,1 21 0,-1-22 16,21 22-16,0-21 0,-20 0 16,20 0-16,21 21 0,-20-21 0,-1 0 15,0 21-15,1-22 0,-1 22 0,0 0 16,-20 0-16,-1-21 0,0 21 15,0 0-15,0 0 0,0 0 16,-21 21 15,-21 1-31,0-1 16,21 0-16</inkml:trace>
  <inkml:trace contextRef="#ctx0" brushRef="#br0" timeOffset="10200.77">4381 3133 0,'0'0'15,"0"-21"-15,0-1 16,0 1-16,0 0 15,0 0-15,0 0 0,0 0 16,0-1-16,0 1 16,0 42 15,0 1-31,0 20 16,-21 0-16,21 1 0,-21 20 0,21-21 15,0 22-15,-21-1 0,0 1 0,0-22 16,21 22-16,-22-22 0,1 0 15,21 1-15,0-22 0,-21 21 0,21-21 16,-21 1-16,21-1 0,0 0 16,0-42 15,0 0-31,0-1 16</inkml:trace>
  <inkml:trace contextRef="#ctx0" brushRef="#br0" timeOffset="10476.25">4530 3535 0,'0'0'0,"0"21"31,21-21-15,0 0-16,0 0 15,0 0-15,0 0 0,1-21 0,-1 21 16,0-21-16,-21 0 0,21-1 15,-21 1 1,-21 21-16,0 0 0,0 0 16,-1 0-16,1 0 15,0 21-15,0-21 0,0 22 0,21-1 16,0 0 0,21-21-1</inkml:trace>
  <inkml:trace contextRef="#ctx0" brushRef="#br0" timeOffset="13910.95">6625 3090 0,'0'0'0,"21"0"0,22-21 0,-22 0 0,0 0 16,0 0-16,21 0 0,-20-22 0,20 22 15,-21-21-15,0-1 0,0 22 16,1-21-16,-22 21 0,0-22 0,0 22 15,0-21-15,0 21 0,0 0 16,-22-1-16,1 22 0,0 0 16,0 0-16,0 0 0,0 0 15,21 22-15,-22-1 0,1 0 16,21 21-16,0 1 0,-21-1 0,21 0 16,-21 1-16,21 20 0,0-21 0,-21 22 15,21-22-15,0 22 0,0-1 16,0-20-16,0-1 0,0 21 0,0-20 15,-21-1-15,21-21 0,-22 22 0,22-22 16,0 21-16,0-21 0,-21-21 0,0 21 16,0 1-16,0-22 15,0 0-15,-1 0 0,1 0 16,-21 0-16,21 0 0,0 0 0,-1-22 16,-20 22-16,21-21 0,21 0 15,-21 0-15,0 21 0,21-21 0,-22 0 16,22-1-16,0 1 0,0 0 0,0 0 15,0 0-15,22 0 0,20-1 16,-21 1-16,21 0 0,-20 0 0,20 0 16,0 21-16</inkml:trace>
  <inkml:trace contextRef="#ctx0" brushRef="#br0" timeOffset="14428.66">7302 2709 0,'0'-42'0,"0"84"0,0-105 16,0 42-16,0-22 0,0 22 0,0 0 16,0 0-16,0 42 15,0 0 1,0 22-16,0-1 0,0 0 0,0 22 16,0-22-16,0 22 0,0 20 15,0-20-15,0-1 0,0 22 0,-21 0 16,21-1-16,-21 1 0,0-22 0,0 22 15,21 0-15,-21-22 0,-1 22 16,1-22-16,0 22 0,0-21 16,0 20-16,0-20 0,21-1 0,-22 1 15,22-22-15,-21 0 0,21 1 0,0-1 16,0 0-16,0-20 0,0-1 0,21-21 16,1 0-16,-1 0 0,21 0 15,-21-21-15,22-1 0,-22 1 0,21-21 16,0 0-16,1-1 0,-1-20 0,-21 20 15,22-20-15,-22-1 0,0 22 16,-21-21-16,0-1 0,0 22 16,-21-22-16,-22 22 0,22 0 0,-21-1 15,0 22-15,-1-21 0,-20 21 0,-1-1 16,1 22-16,-1 0 0,1-21 16,-1 21-16,22 0 0,-22 0 0,43 0 15,0 0-15,21-21 0,0 0 16,21 21-16,22-21 0,-1 0 15,0-1-15,22 22 0,-22-21 0,22 0 16,-1 0-16,-21 0 0,22 0 0,-1-1 16,-20 1-16,-1 0 0,0 21 15,-20-21-15,-1 21 0</inkml:trace>
  <inkml:trace contextRef="#ctx0" brushRef="#br0" timeOffset="15254.48">4149 5525 0,'0'0'0,"0"-22"0,-22 1 0,1 21 15,21-21-15,-21 21 0,0-21 0,0 0 16,21 0-16,0-1 15,0 1-15,0 0 0,0 0 0,0 0 16,0 0-16,0-1 0,21 22 16,0 0-16,0 0 15,0 22-15,1-1 0,-1 21 0,21 0 16,-21 22-16,22-22 0,-22 22 0,0-1 16,0 22-16,-21-22 0,0 1 15,0-1-15,0 1 0,-21-1 0,-21-20 16,-1 20-16,1-20 0,0-1 15,-22 0-15,22 1 0,-22-1 16,1-21-16,20 0 0,-20 0 0,21 1 16,-1-22-16,1 0 0,0 0 0,20 0 15,1-22-15,0 1 0,0-21 16,21 21-16,0-22 0,0 1 0,0 0 16,21-22-16,0 22 0,-21-22 15,43 22-15,-22 0 0,0-1 0,21 1 16,1 21-16,-22 0 0,21 21 0,-21 21 15,0 0-15,22 0 0,-22 22 16,0-1-16,0 0 0,-21 22 16,0-22-16,21 0 0,-21 1 0,0 20 15,22-20-15,-22-1 0,0 0 16,0-21-16,0 22 0,0-1 0,0-21 16,0 0-16,0 1 0,21-22 0,0 0 15,0 0 1,0-22-16,0 1 0,-21 0 15,43-21-15</inkml:trace>
  <inkml:trace contextRef="#ctx0" brushRef="#br0" timeOffset="15400.39">4805 5884 0,'0'0'0,"21"0"31,-21-21-31,21 21 0,0 0 16,-21-21-16,21 0 0,22 21 0</inkml:trace>
  <inkml:trace contextRef="#ctx0" brushRef="#br0" timeOffset="15864.43">6032 5673 0,'0'0'0,"0"-21"0,0-1 16,0 1-16,0 0 0,0 0 0,22 0 15,-22 0-15,21-22 0,0 22 16,-21-21-16,21-1 0,0 22 16,-21-21-16,21 0 0,1-1 0,-22 1 0,0 0 15,21 20-15,-21 1 0,0 0 16,0 0-16,0 42 15,0 0-15,-21 22 16,-1-22-16,1 42 0,21-20 16,0 20-16,-21 1 0,21-1 0,-21 1 15,21 20-15,0-20 0,0 20 0,0-20 16,0-1-16,0-20 0,0 20 0,0-20 16,21-1-16,-21 0 0,0-21 15,0 1-15,0 20 0,0-21 0,0 0 16,0 0-16,-21-21 0,-21 0 15,20 0-15,-20 0 0,0 0 16,-1 0-16,1 0 0,0 0 0,-1 0 16,1-21-16,0 21 0,21-21 0,-22 0 15,22 21-15,0-21 0,21 0 16,0-1-16,21 1 16,0 21-16,0-21 0,22 21 0,-1-21 15,0 21-15,22-21 0,-22 21 0,22-21 16,-22 21-16,22-22 0</inkml:trace>
  <inkml:trace contextRef="#ctx0" brushRef="#br0" timeOffset="16365.13">6773 5398 0,'0'-43'0,"0"86"0,0-128 15,0 21-15,0 22 0,0 0 0,0 21 16,0-22-16,0 22 0,0 0 15,0 42 1,0 0-16,-21 22 0,0-1 0,21 0 16,-21 22-16,0-1 0,21 22 15,-22-22-15,1 22 0,0 0 0,0-1 16,0 1-16,0 0 0,-1-1 0,1 1 16,21-21-16,-21 20 0,21 1 15,-21-22-15,21 22 0,0-21 0,0 20 16,0-20-16,0-1 0,0 1 15,-21-1-15,21-20 0,0-1 0,0 21 0,0-20 16,0-1-16,0-21 0,21 22 0,0-22 16,0-21-16,0 0 15,1 0-15,-1 0 0,21 0 0,0-21 16,1-1-16,-1-20 0,-21 21 0,22-21 16,-1-1-16,-21 1 0,0-22 0,0 22 15,-21-21-15,0-1 0,0 1 0,-21-1 16,0 22-16,0-22 0,-21 22 15,-22 0-15,22-1 0,-22 22 0,22 0 16,-22 0-16,22 0 0,0 21 16,-1 0-16,1-22 0,21 22 0,0 0 15,42 0 1,0 0-16,21-21 16,1 21-16,-1 0 0,0-21 0,1 0 15,20 21-15,-20-21 0,20 0 16,1-1-16,-22 1 0</inkml:trace>
  <inkml:trace contextRef="#ctx0" brushRef="#br0" timeOffset="16724.45">7599 5842 0,'0'21'0,"0"0"15,0 1-15,21-22 16,21 0-1,-21 0-15,1 0 0,20 0 0,-21-22 16,21 22-16,1-21 0,-1 0 16,0 21-16,-20-21 0,20-21 0,0 20 15,-21 1-15,1 0 0,-22 0 0,0-21 16,0 20-16,0 1 0,0 0 0,-22 0 16,1 0-16,-21 0 0,0 21 15,20 0-15,-20 0 0,0 21 0,-1 0 16,1 0-16,0 0 0,21 22 15,-1-22-15,1 21 0,0 0 0,21 1 16,-21-1-16,21-21 0,0 22 0,0-1 16,0-21-16,0 0 0,0 22 15,21-22-15,0-21 0,0 21 0,1 0 16,-1-21-16,0 0 0,21 0 0,-21 0 16,22 0-16,-22 0 0,21-21 15,-21 0-15,22 0 0</inkml:trace>
  <inkml:trace contextRef="#ctx0" brushRef="#br0" timeOffset="16960.25">8551 5122 0,'0'-42'0,"0"84"0,0-126 16,0 41-16,0 22 0,-21 21 16,0 21-16,21 1 15,-21 20-15,0 0 0,-1 1 16,22 20-16,-21 1 0,0-1 0,21 1 15,0-1-15,-21 1 0,0-1 0,21 1 16,-21-22-16,21 21 0,0-20 0,0-1 16,0 0-16,0 1 0,0-22 15,0 0-15,0 0 0,0 0 0,21-21 16,0-21 0,21 0-16</inkml:trace>
  <inkml:trace contextRef="#ctx0" brushRef="#br0" timeOffset="17309.07">8742 5630 0,'0'0'0,"21"-21"0,0 0 16,-21 0-16,21 21 0,-21-21 15,0 0 1,-21 21-16,0 0 16,-21 0-16,20 0 0,1 21 0,-21 0 15,21-21-15,0 21 0,-1 0 16,1 0-16,21 1 0,0-1 0,0 0 15,0 0-15,0 0 0,0 0 16,21 1-16,1-1 0,-1 0 0,0 0 16,0-21-16,21 21 0,-20 0 15,-1 1-15,0-22 0,0 21 0,0-21 16,-21 21-16,0 0 16,-21-21-16,0 0 15,-21 0-15,20 21 0,-20-21 0,21 0 16,-21 0-16,20 0 0,-20 0 15,21 0-15,0 0 0,0 0 0,42-21 32,0 21-32,0-21 15,0 0-15,22 0 16</inkml:trace>
  <inkml:trace contextRef="#ctx0" brushRef="#br0" timeOffset="17637.39">9102 5694 0,'21'0'16,"21"0"0,-21-21-16,0 21 0,-21-21 15,22-1-15,-1 22 0,-21-21 16,21 21-16,0-21 0,-21 0 0,21 0 16,0 0-16,-21-1 0,0 1 15,0 0-15,0 0 16,-21 21-1,-21 21-15,21-21 0,0 21 16,-22 22-16,1-22 0,21 21 0,-22-21 16,22 22-16,0-1 0,0 0 15,0-21-15,21 22 0,0-22 0,0 21 16,0-21-16,0 1 0,0-1 0,21 0 16,21-21-16,-21 21 0,1-21 0,-1 0 15,0 0-15,21 0 0,-21 0 16,22 0-16,-22 0 0,0-21 15,0 0-15,22 0 0,-22 21 0,-21-22 16</inkml:trace>
  <inkml:trace contextRef="#ctx0" brushRef="#br0" timeOffset="18512.41">3704 8467 0,'0'0'16,"-21"-21"-16,-21 21 0,20-22 0,1 22 0,0 0 15,0-21-15,0 21 0,0-21 16,21 0-16,0 0 15,21 0-15,0-1 0,0 22 16,21-21-16,1 0 0,-1 21 16,0 0-16,1 0 0,-1 0 0,-21 0 15,22 0-15,-1 21 0,-21 0 0,-21 1 16,0 20-16,0 0 0,0-21 16,0 22-16,-42-1 0,21 22 0,-43-22 15,22 0-15,-22 1 0,1-1 16,-22 0-16,22 1 0,20-22 0,-20 0 15,42 0-15,-22 0 0,22-21 0,0 0 16,21-21-16,0 0 16,0 0-16,21 0 0,0-1 0,0 1 15,22 0-15,-1 21 0,0-21 16,22 0-16,-22 21 0,22 0 16,-22 0-16,22 0 0,-22 21 0,21 0 15,-20 0-15,-1 0 0,0 1 16,1 20-16,-22-21 0,0 0 0,-21 22 15,0-22-15,-21 21 0,-21-21 0,-1 22 16,1-22-16,-43 21 0,22-21 16,-22 0-16,-21 1 0,22-1 0,-1-21 15,21 0-15,1 0 0,-1 0 0,22 0 16,21 0-16,0 0 16,0-21-16,21-1 0,0 1 0,0 0 0,0 0 15,0 0-15,21 0 0,0 21 16,0-22-16,0 22 0,22 0 15,-1-21-15,-21 21 0,21-21 0,1 21 16</inkml:trace>
  <inkml:trace contextRef="#ctx0" brushRef="#br0" timeOffset="18686.32">4551 8827 0,'0'-22'0,"0"44"0,0-65 15,21 43-15,-21-21 0,21 21 32,0 0-17,0 0-15,1 0 16</inkml:trace>
  <inkml:trace contextRef="#ctx0" brushRef="#br0" timeOffset="19292.18">5905 8551 0,'0'-21'16,"22"0"0,-1-21-16,21 21 0,-21-22 0,22 1 15,-1 0-15,21-1 0,-20-20 0,20 20 16,1-20-16,-22-1 0,0 1 15,1 21-15,-22-22 0,-21 22 16,0-1-16,0 22 0,0-21 0,-21 21 16,0 21-16,-1 0 0,-20 0 15,21 0-15,-21 42 0,-1-21 0,22 22 16,-21-1-16,21 21 0,-1 1 0,1-1 16,0 1-16,21 21 0,0-22 0,0 1 15,0 20-15,0-20 0,0-22 16,0 22-16,0-1 0,0 1 15,0-22-15,-21 0 0,21 1 0,-21-1 16,0 0-16,-1-21 0,1 1 0,0-1 16,0 0-16,0 0 0,0-21 15,-1 0-15,-20 0 0,21 0 0,-21 0 16,20-21-16,-20 0 0,0 0 16,21-1-16,-1 1 0,-20 0 0,21-21 15,0 21-15,0-1 0,21 1 0,0 0 16,0 0-16,0 0 0,21 0 15,0-1-15,21 1 0,1 0 0,-1 21 16,0-21-16,22 0 0,-1 0 0,1-1 16,20-20-16,1 21 15</inkml:trace>
  <inkml:trace contextRef="#ctx0" brushRef="#br0" timeOffset="19732.9">7070 7662 0,'-22'-21'0,"44"42"0,-65-84 0,22 42 15,-21-22-15,21 22 0,-22 0 16,1 0-16,21 0 0,0 21 0,-22 0 16,22 42-16,0-21 0,0 22 15,0 20-15,-1 1 0,1 20 16,0 1-16,0 0 0,0 20 0,0 1 16,-1 0-16,1-21 0,0 21 15,0-1-15,0 1 0,0 0 16,-1 0-16,22 0 0,0 0 0,-21-22 15,21 22-15,-21-21 0,21 21 0,-21-22 16,21 1-16,0 0 0,0-22 0,0 22 16,0-43-16,0 22 0,0-22 15,0 0-15,21-21 0,0 1 0,0-22 16,22 0-16,-1 0 0,0-22 0,1-20 16,-1 0-16,22-22 0,-22 1 0,21-1 15,-20 1-15,-1-22 0,-21 0 16,0 22-16,-21-22 0,0 1 0,0 20 15,-21-21-15,-21 22 0,0-22 16,-1 43-16,-20-22 0,20 22 16,-20 21-16,-1-21 0,22 20 0,0 22 15,-1-21-15,22 21 0,0 0 0,63 0 32,1 0-32,-1-21 0,22 21 15,-1-21-15,1 0 0,20 0 0,-20-1 16</inkml:trace>
  <inkml:trace contextRef="#ctx0" brushRef="#br0" timeOffset="20132.75">8636 8319 0,'0'0'0,"-21"0"0,0 0 16,21-22-16,0 1 16,21 21-16,0-21 0,21 0 0,1 0 15,-1 0-15,0-1 0,22 1 0,-22-21 16,22 21-16,-22-22 0,0 22 16,1 0-16,-22-21 0,0 21 0,-21-1 15,0 1-15,0 0 0,-21 21 16,-22 0-16,1 0 0,-21 0 0,-1 0 15,1 21-15,-1 22 0,1-22 16,20 21-16,1 0 0,0 1 0,-1 20 16,22-20-16,0-1 0,0 21 0,21-20 15,0-22-15,0 21 0,0 1 0,0-22 16,21 0-16,0 0 0,0 0 16,22-21-16,-22 0 0,21 0 0,-21 0 15,22 0-15,20 0 0,-21 0 16,1-21-16,20 0 0,-20 0 0,20-22 15,-21 1-15,22 21 0</inkml:trace>
  <inkml:trace contextRef="#ctx0" brushRef="#br0" timeOffset="20365.62">9588 7514 0,'22'-63'0,"-44"126"0,44-190 16,-22 85-16,21 0 0,-21 20 0,0 1 15,0 64 1,0-22-16,-21 42 0,-1 1 15,1-1-15,0 1 0,0-1 0,0 22 16,0 0-16,-1-1 0,1-20 0,0 20 16,0-20-16,0-1 15,21 1-15,0-22 0,-21 1 0,21-1 0,0-21 16,0 21-16,0-20 16,0-1-16,21-21 0,0 0 0,0 0 15,0 0-15,0-21 0,22-1 16,-22 1-16,21 0 0</inkml:trace>
  <inkml:trace contextRef="#ctx0" brushRef="#br0" timeOffset="20693.43">10012 8022 0,'0'0'15,"42"-21"-15,-21 0 0,0 0 0,-21 0 0,0-1 16,-42 22 0,21 0-16,-21 0 15,-1 0-15,1 22 0,0-1 16,-1 0-16,1 21 0,0-21 15,-1 1-15,22-1 0,0 0 0,21 0 16,0 0-16,0 0 0,21 1 16,0-1-16,0-21 0,22 21 0,-22 0 15,21 0-15,1 0 0,-22-21 0,0 22 16,21-1-16,-21 0 0,-21 0 0,0 0 16,0 0-16,0 1 15,-21-1-15,-21-21 0,21 0 16,-22 0-16,1 0 0,21 0 0,-21 0 15,-1 0-15,22 0 0,0 0 16,0 0-16,21-21 16,21-1-1,21 22-15,-21-21 0,22 0 0,-1 21 16,0-21-16,1 0 0</inkml:trace>
  <inkml:trace contextRef="#ctx0" brushRef="#br0" timeOffset="20974.27">10308 8234 0,'0'0'0,"42"-21"16,-20 21-16,-1-21 16,0 21-16,-21-22 15,21 1-15,0 0 0,-21 0 0,21 0 16,-21 0-16,22-1 0,-22 1 16,0 0-16,0 0 0,0 0 15,-22 21-15,1 0 16,0 21-16,-21 0 0,21 0 0,-1 22 15,1-1-15,0-21 0,0 21 0,0 22 16,0-22-16,21-21 0,-22 22 0,22-1 16,0 0-16,0-20 0,0-1 15,43 0-15,-22 0 0,0 0 0,0-21 16,22 0-16,-1 0 0,-21 0 0,21 0 16,1 0-16,-1-21 0,0 21 0,1-21 15,-1-21-15</inkml:trace>
  <inkml:trace contextRef="#ctx0" brushRef="#br0" timeOffset="21322.07">11324 8065 0,'0'-22'0,"0"44"0,21-65 0,-21 22 15,0 42 1,0 0 0,-21 1-16,0 20 0,0-21 15,21 21-15,-21 1 0,21-1 0,-22 0 16,1 1-16,21-1 0,0-21 0,0 22 15,0-22-15,-21 0 0,21 0 0,0 0 16,0 0-16,21-21 31,0-21-31,1 0 16,-1 0-16,0 0 0,0 0 0</inkml:trace>
  <inkml:trace contextRef="#ctx0" brushRef="#br0" timeOffset="21612.43">11557 7620 0,'-21'-21'0,"42"42"0,-63-63 0,20 42 0,-20 0 16,21 0-16,0 0 0,0 21 15,21 0-15,-22 0 0,22 0 16,0 1-16,0-1 0,0 0 16,0 0-16,22-21 0,-1 0 0,0 0 15,0 0-15,0 0 0,0 0 16,1 0-16,-1 0 0,0-21 15,-21 0-15,0 0 0,0-1 0,0 1 16,0 0-16,0 0 0,0-21 0,-21 42 16,0-22-16,-1 1 0,-20 21 15,21 0-15,-21 0 0,20 21 0,1 1 16,-21-22-16,21 21 0,0 21 0,21-21 16,0 0-16,0 1 0,0-1 0,0 21 15,0-21-15,21 0 0,0-21 0,21 22 16</inkml:trace>
  <inkml:trace contextRef="#ctx0" brushRef="#br0" timeOffset="22114.14">12340 7726 0,'42'-21'0,"-84"42"0,148-127 16,-85 64-16,-21-1 16,0 1-16,0 0 0,0-22 15,0 22-15,0-22 0,0 22 0,0 0 16,-21 21-16,0-22 0,0 22 0,-1 21 15,1 0-15,0 0 0,0 21 16,0 22-16,-22-1 0,22 0 0,-21 22 16,0-1-16,-1 1 0,1-1 0,21 22 15,-22 0-15,1-1 0,0 22 16,-1-21-16,1 21 0,0-1 0,21-20 16,-22 21-16,22-21 0,0 20 15,0-20-15,0 21 0,-1-21 0,22-1 16,0 1-16,0 0 0,0-22 0,0 22 15,0-22-15,0 22 0,0-22 0,0 1 16,0-1-16,0 1 0,0-22 0,22 22 16,-1-22-16,0 0 0,-21-20 0,21 20 15,0-42-15,0 21 0,1-21 16,-1 0-16,0 0 0,21 0 0,-21-21 16,1 0-16,-1-22 0,0 22 0,0-21 15,-21-22-15,0 22 0,0-21 16,0-1-16,0-21 0,0 22 0,0-22 15,-21 22-15,21-22 0,-42 0 0,20 1 16,-20-1-16,0 22 0,-1 20 0,22-20 16,-21 20-16,21 22 0,-22 0 15,43 0-15,0 0 0,-21 0 0,21-1 16,0 1 0,21 21-16,1-21 0,-1 21 0,21-21 15,-21 0-15,22 0 0,-1-1 16,0 1-16,1-21 0</inkml:trace>
  <inkml:trace contextRef="#ctx0" brushRef="#br0" timeOffset="22670.82">13801 8043 0,'0'0'0,"0"22"16,0-1 0,21 0-16,0-21 0,0 0 0,0 0 15,0 0-15,1 0 0,-1 0 0,21 0 16,-21 0-16,22 0 0,-1-21 0,0 0 16,1-1-16,-1 1 0,0 0 0,1 0 15,-22-21-15,0 20 0,0 1 16,-21-21-16,0 21 0,0-22 15,-21 22-15,0 0 0,0 0 0,-22 0 16,1 21-16,0 0 0,-1 0 0,1 0 16,-22 0-16,22 21 0,0 21 0,-1-21 15,1 22-15,0-1 0,21 0 16,-1 1-16,1 20 0,0-20 0,21-1 16,0 0-16,0 1 0,0-1 0,0 0 15,0-21-15,21 1 0,0 20 16,22-21-16,-22-21 0,21 21 0,-21 0 0,22-21 15,-1 0-15,0 0 0,1 0 16,-1 0-16,0-21 0,1 0 16,-1 0-16,0 0 0,-20 0 0,20-1 15</inkml:trace>
  <inkml:trace contextRef="#ctx0" brushRef="#br0" timeOffset="23060.6">14859 7303 0,'0'0'15,"42"-43"1,-42 22-16,0 0 16,0 42-16,-21 0 15,0 0-15,0 22 0,0 20 0,-22 1 16,22-1-16,0 1 0,-21-1 16,20 22-16,1 0 0,0-22 15,0 22-15,21-22 0,-21 1 0,21-1 16,-21 1-16,21-22 0,0 0 0,0 1 15,0-22-15,0 21 0,0-21 0,0 1 16,21-22-16,0 21 0,0-21 0,0 0 16,0 0-16,1 0 0,-1 0 15,21-21-15,-21-1 0,22 1 0,-22 0 16</inkml:trace>
  <inkml:trace contextRef="#ctx0" brushRef="#br0" timeOffset="23373.45">15409 7938 0,'0'0'0,"21"-22"0,1 1 0,-1 21 0,-21-21 15,0 0-15,-21 0 16,-1 21-16,-20 0 16,0 0-16,-1 0 0,1 0 0,0 0 15,-1 21-15,22-21 0,-21 21 0,21 0 16,0 0-16,-1 1 0,22-1 0,0 0 16,0 0-16,22 0 15,-1 0-15,0 1 0,21-1 0,-21 0 16,1 0-16,-1 21 0,21-20 0,-21-1 15,0 0-15,-21 0 0,0 0 0,0 0 16,0 1-16,0-1 0,0 0 0,-21-21 16,0 21-16,0 0 0,-21-21 15,-1 0-15,1 0 0,21 0 16,-22 0-16,1 0 0,21 0 0,-21 0 16,20 0-16,1 0 0,21-21 15,0 0-15,21 0 0,1 0 16,20-1-16,-21 1 0,21-21 0,22 21 15</inkml:trace>
  <inkml:trace contextRef="#ctx0" brushRef="#br0" timeOffset="23708.42">15769 8086 0,'21'21'31,"0"-21"-31,1 0 15,-1 0-15,-21-21 0,21 21 0,0-21 16,0-1-16,0 1 0,1 0 0,20 0 16,-21 0-16,0 0 0,0-1 15,1 1-15,-1-21 0,-21 21 16,0 0-16,-21 21 0,-1 0 16,1 0-16,-21 21 0,0 0 0,20 0 15,-20 0-15,0 22 0,-1-1 0,22 0 16,-21-21-16,21 22 15,0-1-15,-1-21 0,22 22 0,0-22 0,0 21 16,0-21-16,0 0 0,43 1 0,-22-22 16,0 21-16,21 0 0,1-21 15,-1 0-15,22 0 0,-1 0 0,1 0 16,-22 0-16,21 0 0,-20 0 0,20-21 16,-42 21-16</inkml:trace>
  <inkml:trace contextRef="#ctx0" brushRef="#br0" timeOffset="24605.42">4276 10922 0,'0'0'0,"0"-21"0,-22 0 16,22 42 0,0 0-1,0 21-15,0 1 0,0 20 16,0 1-16,-21-1 0,0 1 0,0-1 15,0 1-15,0-1 0,-1 1 0,-20-1 16,0-20-16,21-1 0,-22 0 0,22 1 16,-21-22-16,21 0 15,-1 0-15,1 0 0,0-21 0,42-21 32,22 0-32,-22 21 15,21-21-15,-21 0 0,22-1 0,-1 22 16,0-21-16,1 21 0,-1-21 0,21 0 15,-20 21-15,-1-21 0,22 21 16,-22-21-16,0-1 0,22 1 0,-22 0 16,0 0-16,-20 0 0,20 0 0,-21-22 15,0 1-15,-21 21 0,0-22 16,0 1-16,0 0 0,0 21 0,-21-1 16,0 1-16,0 21 0,0 0 0,-1 21 15,1 1-15,0 20 0,0 0 16,0 1-16,0 20 0,-1-21 15,1 1-15,0 20 0,0-20 0,0-1 16,0 21-16,-1-20 0,1-1 0,-21 0 16,21 1-16,21-1 0,-21 0 15,-1-20-15,22-1 0,-21 0 0,21 0 16,0 0-16,0 0 0,21-21 16,1-21-16,-1 0 15,21 0-15,-21 0 0,22-22 0</inkml:trace>
  <inkml:trace contextRef="#ctx0" brushRef="#br0" timeOffset="24748.34">5059 11494 0,'0'0'0,"21"0"16,0 0-16,-21-22 16,0 1 15</inkml:trace>
  <inkml:trace contextRef="#ctx0" brushRef="#br0" timeOffset="25409.97">6900 11218 0,'0'0'0,"-21"0"0,-21 22 15,21-1-15,-1-21 0,44 0 32,-1-21-32,21-1 0,-21 1 15,22 0-15,-1 0 0,0-21 0,1 20 16,20-20-16,-21 0 0,1-1 0,-1 1 16,0 0-16,-20-1 0,20-20 15,-21 21-15,0-22 0,-21 22 0,0-22 16,0 22-16,0 0 0,0 20 0,0 1 15,-21 0-15,0 21 16,0 0-16,0 21 0,-1 0 0,22 22 16,-21 20-16,0-20 0,21 20 0,0 22 15,0-22-15,-21 1 0,21 20 0,0 1 16,0-21-16,0 20 0,0 1 16,0-22-16,0 1 0,0-1 0,-21 1 15,21-22-15,-21 1 0,21-1 0,-22 0 16,1-21-16,0 1 0,0-1 0,0-21 15,0 0-15,-1 0 0,1 0 16,0 0-16,-21-21 0,21 21 0,-22-43 16,22 22-16,-21-21 0,21 21 0,-22-22 15,22 1-15,0 21 0,0-22 16,0 22-16,21 0 0,0 0 16,21 21-1,0 0-15,0 0 0,21 0 0,1 0 16,-1 0-16,0 0 0,22 0 15,-22-21-15,22 21 0,-1-21 0,1-1 16,-1 1-16,22 0 0,-22-21 0,22-1 16,21 1-16</inkml:trace>
  <inkml:trace contextRef="#ctx0" brushRef="#br0" timeOffset="25860.22">8297 10499 0,'0'0'0,"0"-85"0,0 22 15,0-1-15,-42-42 16,0 64-16,-22-22 0,43 64 15,-21 0-15,-1 0 0,22 0 0,-21 22 16,-1-1-16,22 21 0,-21 22 16,0 20-16,20 1 0,-20 21 0,21-22 15,-21 43-15,20-21 0,1 21 0,-21-21 16,21 21-16,-22 0 0,22-21 0,0 21 16,-21 0-16,21 0 0,-1-21 15,1 21-15,21 0 0,-21-21 0,21-1 16,-21 22-16,21-21 0,0 0 15,0 0-15,-21 0 0,21-22 0,0 1 16,0-21-16,0-1 0,0 1 16,0-22-16,0 0 0,0-21 0,0 1 15,21-22-15,0 0 0,0-22 0,22 1 16,-1-21-16,0 0 0,1-22 0,20 1 16,-21-22-16,22 0 0,-22-21 0,22 22 15,-43-22-15,21 21 0,-21-21 16,-21 22-16,0-22 0,0 21 0,-42 1 15,21-1-15,-21 21 0,-22 1 0,22-1 16,-22 22-16,1 0 0,-1 21 0,22-22 16,0 43-16,-1-21 0,1 0 15,21 21-15,0 0 0,21-21 16,21 0 0,21-1-16,-21 22 0,43-21 15,-22 0-15,22 0 0,-1 0 16,1 0-16</inkml:trace>
  <inkml:trace contextRef="#ctx0" brushRef="#br0" timeOffset="26212.53">9038 11113 0,'-42'21'0,"84"-42"0,-105 42 15,20-21-15,22 0 0,0 21 0,0-21 16,0 0-16,21-21 15,21 21 1,0-21-16,0-1 0,21 1 0,1 21 16,-22-21-16,21-21 0,1 21 0,-22-1 15,21 1-15,-21 0 0,0-21 0,-21 21 16,0-1-16,0 1 0,0 0 16,-42 21-16,21 0 0,-21 0 0,-1 0 15,1 21-15,0 0 0,-1 1 0,1 20 16,0-21-16,-1 21 0,1 1 15,21-1-15,0 0 0,21 1 0,0-1 16,0 0-16,0-20 0,21 20 16,0-21-16,21 0 0,-21 0 0,22-21 15,-1 0-15,-21 22 0,22-22 0,20 0 16,-21 0-16,1-22 0,-22 1 16,21 0-16,1 0 0,-1-21 0</inkml:trace>
  <inkml:trace contextRef="#ctx0" brushRef="#br0" timeOffset="26432.41">9779 10414 0,'21'-63'0,"-42"126"0,63-190 16,-42 85-16,0-1 15,0 1-15,-21 63 16,0 0-16,0 22 16,0 20-16,-1 1 0,1-1 15,0 1-15,0 20 0,0-20 0,0-1 16,-1 1-16,1-1 0,0 1 0,0-22 15,0 1-15,0 20 0,21-42 0,0 22 16,-22-1-16,22-21 0,0 0 16,0 0-16,22-21 0,20 0 15,-21 0-15,0-21 0</inkml:trace>
  <inkml:trace contextRef="#ctx0" brushRef="#br0" timeOffset="26762.22">10033 10816 0,'0'0'0,"21"-21"0,0 0 0,0 0 0,-21 0 16,0-1-16,-21 22 16,0 0-16,-21 0 15,21 22-15,-22-1 0,1-21 0,0 21 16,-1 0-16,1 0 0,21 0 0,0 1 16,-1-1-16,22 0 0,0 0 15,0 0-15,22 0 0,-1-21 16,0 22-16,21-22 0,1 21 0,-22 0 15,21-21-15,0 21 0,-20-21 16,20 21-16,-21 0 0,0 1 0,0-22 16,-21 21-16,0 0 15,-21-21-15,0 21 0,-21-21 0,-1 0 16,22 0-16,-21 0 0,0 0 0,-1 0 16,22 0-16,-21 0 0,21 0 0,21-21 31,21 0-31,21 21 15,-21-21-15,22 21 0,-1-22 0</inkml:trace>
  <inkml:trace contextRef="#ctx0" brushRef="#br0" timeOffset="27044.06">10435 10964 0,'21'0'15,"0"0"1,-21-21-16,22 0 0,-1 0 15,0 21-15,-21-21 0,21 0 16,-21-1-16,21 1 0,-21 0 16,0 0-16,0 0 0,-21 21 15,0 0 1,-21 21-16,20 0 0,1 0 0,-21 22 16,21-22-16,0 21 15,-1 0-15,1-20 0,0 20 0,21-21 16,0 21-16,0-20 0,0 20 0,0-21 15,0 0-15,21 0 0,0 1 0,1-22 16,-1 0-16,21 21 0,-21-21 16,0 0-16,22 0 0,-22-21 0,21-1 15</inkml:trace>
  <inkml:trace contextRef="#ctx0" brushRef="#br0" timeOffset="27997.52">12213 10329 0,'0'0'0,"0"-84"15,0 41-15,0 22 16,0 0-16,-21 21 0,0 21 16,0 22-16,-1-1 0,-20 21 15,21 1-15,0 21 0,0-1 0,-1 1 16,1-22-16,-21 22 0,21 0 15,0-22-15,-1 22 0,-20-22 0,21 22 16,-21-21-16,20-22 0,1 21 0,0-20 16,0-22-16,0 21 0,0-21 0,-1 1 15,1-22-15,0 0 0,0 0 16,21-22-16,-21 1 16,21-21-16,0 0 0,0-1 0,0 1 15,0-22-15,0 22 0,0 0 16,0-22-16,0 22 0,0 0 0,0-1 15,0 22-15,0 0 0,21 0 0,0 21 16,0 21-16,-21 0 16,21 0-16,1 0 0,-22 1 0,0 20 15,21 0-15,0-21 0,-21 22 0,21-1 16,0-21-16,0 22 0,22-22 0,-22 0 16,21 0-16,1 0 0,-1 0 0,0 1 15,22-22-15,-22 0 0,22 0 16,-22 0-16,21 0 0,-20-22 0,20 1 15,-20 0-15,-1 0 0,0 0 0,-21-22 16,22 1-16,-22 0 0,0-1 16,0 1-16,0 0 0,-21-1 0,0 1 15,0 21-15,0-21 0,0 20 0,-21 1 16,0 0-16,0 21 0,0 0 16,-22 0-16,22 21 0,-21 0 0,0 1 15,20-1-15,-20 0 0,0 21 0,21-21 16,-22 22-16,22-1 0,0 0 15,0-20-15,21 20 0,0-21 0,0 21 0,0-20 16,0-1-16,0 0 0,21-21 16,0 0-16,0 0 0,0 0 15,22 0-15,-22-21 0,21 21 0,-21-43 16,22 22-16,-22 0 0,0-21 0,21 21 16,-20-22-16,-1 1 0,0 21 0,0-22 15,0 1-15,0-21 0,-21 41 16,0 1-16,0 42 15,0 1-15,0-1 16,-21 21-16,21-21 0,0 22 0,-21-1 16,21 0-16,-21-21 0,21 22 0,0-1 15,0 0-15,0-20 0,0 20 0,0-21 16,0 0-16,0 0 0,21 1 16,0-22-16,0 0 0,1 0 15,-1 0-15,-21-22 0,21 1 0,21 0 16,-21 0-16,1 0 0,-1-22 15</inkml:trace>
  <inkml:trace contextRef="#ctx0" brushRef="#br0" timeOffset="28097.46">13144 10668 0,'0'-21'0,"0"42"0,0-63 16,22 42-16,-22 21 16,0 0-16,0 0 15,0 0-15</inkml:trace>
  <inkml:trace contextRef="#ctx0" brushRef="#br0" timeOffset="28649.14">13377 11303 0,'21'0'0,"1"0"0,20-63 15,-21 41-15,-21 1 16,0-21-16,0 21 0,21-22 0,-21 1 15,0 21-15,0-21 0,0-1 0,0 1 16,0 21-16,-21 0 0,0-1 0,0 22 16,0 0-16,-1 0 0,-20 22 15,0-1-15,-1 0 0,22 0 16,-21 21-16,0 1 0,-1-22 0,22 21 16,0 1-16,0-1 0,0 0 0,-1 1 15,22-1-15,0-21 0,0 0 0,0 0 16,0 1-16,0-1 0,22 0 15,-1-21-15,0 0 0,21 0 0,-21 0 16,22 0-16,-1-21 0,-21 0 0,22-1 16,-1 1-16,-21 0 0,21-21 0,-20-1 15,20 1-15,-21 0 0,0-1 0,0 1 16,1-21-16,-22 20 0,0-20 0,21-1 16,-21 1-16,0 20 0,0-20 15,0-1-15,0 1 0,0-1 16,0 22-16,0 0 0,0 21 0,-21-1 15,21 1-15,-22 21 0,1 21 16,21 1-16,-21 20 0,0 0 16,21 22-16,0-1 0,-21 1 0,21-1 15,0 1-15,-21-1 0,21-20 16,0 20-16,0 1 0,0-1 0,0 1 16,0-22-16,21 0 0,0 1 0,-21-1 15,21-21-15,0 0 0,0 22 0,1-43 16,-1 21-16,0-21 0,21 0 0,-21 0 15,22 0-15,-1 0 0,0-21 16,1-1-16,-1 1 0,0 0 0</inkml:trace>
  <inkml:trace contextRef="#ctx0" brushRef="#br0" timeOffset="29104.93">14266 10922 0,'0'-21'0,"0"42"0,0-63 0,0 21 0,0-1 15,-21 22-15,0-21 0,0 21 0,0 0 16,-22 0-16,22 0 0,-21 0 0,21 21 15,-22 1-15,1-1 0,0 0 16,20 0-16,-20 0 0,21 22 0,0-22 16,0 21-16,-1-21 0,22 22 0,-21-22 15,21 21-15,0-21 0,0 0 16,0 22-16,0-22 0,21 0 0,1 0 16,-1-21-16,0 0 0,21 21 0,-21-21 15,1 0-15,20 0 0,-21-21 0,21 0 16,-20 0-16,-1 0 0,21-22 15,-21 1-15,0 0 0,22-1 0,-22 1 16,0-21-16,0-1 0,0 1 0,1-1 16,-1-21-16,0 1 0,0 20 0,-21-20 15,0 20-15,21 1 0,-21 20 0,0 1 16,0 21-16,0 0 0,-21 42 16,21 21-1,-21-21-15,0 43 0,0-22 16,-1 22-16,1-1 0,0 1 0,21-1 15,0 1-15,-21-1 0,21 1 0,-21-1 16,21 1-16,0-22 0,0 21 0,0-20 16,0-1-16,0 0 0,0-20 15,0 20-15,0-21 0,21 0 0,0-21 16,0 21-16,0-21 0,1 0 0,-1 0 16,21 0-16,-21-21 0,22 0 0,-22 0 15,21 0-15,-21-22 0,22 1 0</inkml:trace>
  <inkml:trace contextRef="#ctx0" brushRef="#br0" timeOffset="29724.58">14668 10964 0,'0'-21'0,"0"42"0,-21-42 16,0 21-16,0 21 15,21 1-15,0-1 16,0 0-16,21-21 16,0 0-16,0 0 0,1 0 15,-1 0-15,21 0 0,-21-21 16,0 21-16,1-21 0,-1-1 0,0 1 15,0 0-15,0 0 0,-21-21 0,0 20 16,0 1-16,0-21 0,0 21 0,0 0 16,0-1-16,-21 1 0,0 21 0,0 0 15,0 0-15,-22 21 0,22 22 16,0-22-16,-21 21 0,20-21 16,1 22-16,-21-1 0,21 0 0,21 1 15,0-1-15,0 0 0,0 1 0,0-22 16,0 21-16,0-21 0,21 22 0,0-22 15,0 0-15,0-21 0,1 21 0,20-21 16,0 0-16,1 0 0,-1 0 16,0 0-16,22 0 0,-22-21 0,0 0 15,22 0-15,-22 0 0,-21-22 0,22 22 16,-1-21-16,-21-1 0,0 1 0,1 0 16,-1-1-16,-21 1 0,21 0 15,-21-1-15,0 22 0,0-21 0,-21 21 16,0 0-16,-1 21 0,22-22 15,-21 22-15,0 0 0,42 0 32,0 0-32,1 22 15,-1-22-15,0 21 0,0-21 0,0 21 16,-21 0-16,0 0 0,0 0 16,0 22-16,0-22 0,0 0 0,-21 21 15,0-20-15,0 20 0,-22-21 16,22 21-16,0-20 0,0 20 0,0-21 15,21 0-15,0 0 0,0 1 0,0-1 0,21 0 16,0-21-16,0 0 16,22 0-16,-1 0 0,21 0 15,-20-21-15,-1 0 0,22 21 0,-22-22 16,0-20-16,1 21 0,-1 0 0,-21 0 16,21-1-16,-42-20 0,0 21 0,0 0 15</inkml:trace>
  <inkml:trace contextRef="#ctx0" brushRef="#br0" timeOffset="30501.65">3810 13314 0,'0'0'16,"21"0"0,-21 21-16,0 0 0,-21-21 0,0 21 15,-22 1-15,22-22 0,-21 21 16,0 0-16,-1-21 0,22 0 0,-21 21 15,21-21-15,42 0 32,0 0-32,0-21 0,21 21 15,1 0-15,20-21 0,-20 21 16,-1 0-16,21-21 0,-20 21 0,20-22 16,-20 22-16,-1 0 0,21-21 0,-20 21 15,-22 0-15,21-21 16,-21 21-16,1-21 0,-22 0 15</inkml:trace>
  <inkml:trace contextRef="#ctx0" brushRef="#br0" timeOffset="30937.31">3704 13314 0,'0'0'0,"-21"21"0,0-21 0,0 21 16,-1 0-16,1-21 0,0 22 15,0-1-15,0 21 0,0-21 0,-1 22 16,1-22-16,0 21 0,0-21 15,0 22-15,0-22 0,-1 21 16,22-21-16,0 0 0,-21 1 0,0-1 16,42-21-1,0-21 1,1-1-16,-1 22 0,21-21 0,0 0 16,-20 0-16,20 0 0,0 0 0,1-1 15,-22 22-15,21 0 0,0 0 16,-20 0-16,20 0 0,0 22 0,1-1 15,-22 0-15,21 0 0,-21 21 0,0-20 16,22-1-16,-22 21 0,0 0 16,-21-20-16,0 20 0,0-21 15,0 21-15,0-20 0,0 20 0,-21-21 0,0 21 16,-22-20-16,1-1 0,0 0 16,-1 0-16,1 0 0,0 0 15,-1-21-15,1 0 0,0 0 0,-1 0 16,1 0-16,21 0 0,-21 0 15,20-21-15,1 0 0,21 0 16,0 0-16,0 0 0,21-1 16,1 1-16,-1 21 0,0-21 15,21 0-15,1 0 0,-1 0 0,0-1 16</inkml:trace>
  <inkml:trace contextRef="#ctx0" brushRef="#br0" timeOffset="31084.23">4508 13907 0,'0'0'0,"0"21"16,-21-21 15,42 0-15</inkml:trace>
  <inkml:trace contextRef="#ctx0" brushRef="#br0" timeOffset="32596.78">6879 13610 0,'0'-21'16,"21"0"-16,0-21 0,22 20 15,-1-20-15,0 21 0,1-21 0,20-1 16,-20 1-16,20 0 0,1-22 0,-1 22 16,1-22-16,-22 1 0,0 20 15,1-20-15,-22 21 0,-21-1 16,0 1-16,-21 0 0,-1 20 0,-20 1 0,0 0 16,-22 21-16,22 0 15,-22 0-15,1 21 0,-22 22 0,22-22 16,-1 21-16,1 0 0,-1 22 0,22-22 15,0 22-15,20-22 0,1 22 16,21-22-16,0 21 0,0-20 0,0 20 16,0-20-16,43 20 0,-22 1 0,21-22 15,-21 21-15,22-20 0,-1 20 0,0-20 16,1 20-16,-22-21 0,21 1 16,-42-1-16,0 0 0,0 1 0,0-1 15,-21-21-15,0 22 0,-22-22 16,1 21-16,-21-21 0,-1 0 0,1-21 15,-1 0-15,1 0 0,-1 0 16,1 0-16,-1-21 0,22 0 0,-1 0 16,1-21-16,0-1 0,21 1 0,-1-22 15,22 1-15,0-1 0,0 1 16,0-22-16,0 1 0,22 20 0,-1 1 16,0-1-16,21 22 0,-21-1 0,22 1 15,-22 42-15,0 0 0,21 0 16,-20 0-16,-22 21 0,0 22 0,0-1 15,0 21-15,0-20 0,0 20 0,0 1 16,0-1-16,0-20 0,0 20 16,0 1-16,0-22 0,0 0 0,21 1 15,0-1-15,0 0 0,0-21 16,0 22-16,1-22 0,20 0 0,-21-21 16,21 0-16,1 21 0,-1-21 15,0 0-15,22 0 0,-22-21 0,22 0 16,-22 0-16,0 0 0,22-1 0,-22-20 15,1 21-15,-1-21 0,0 20 16,1-20-16,-1 0 0,-21-1 0,21 1 16,-20 0-16,-1 21 0,-21-1 15,0 1-15,21 0 0,-21 42 32,-21 0-32,21 22 0,-21-22 0,21 0 15,0 21-15,-22-20 0,22 20 16,0-21-16,-21 21 0,21-20 15,0-1-15,0 0 0,0 21 0,21-21 16,1 1-16,-1-22 0,0 0 16,0 0-16,0 0 0,0 0 0,1 0 15,20 0-15,-21-22 0,21 1 16,-20 21-16,20-42 0,-21 21 0,21 0 16,-20-1-16,-1 1 0,0-21 0,0 21 15,0 0-15,-21-1 16,0 44-1,0-1 1,-21 0-16,21 0 0,0 0 0,0 0 16,0 1-16,-21-1 0,21 21 15,0-21-15,0 0 0,0 1 0,0-1 16,0 0-16,21-21 0,0 0 16,0 0-16,1 0 0,-1 0 0,0 0 15,0-21-15,0 21 0,0-21 16,1-1-16,-1 1 0,0 0 0,0 0 15,21 0-15,-20-22 0,-1 22 16,0-21-16,-21 21 0,21 0 0,0-22 16,0 22-16,-21 0 0,0 42 31,0 0-31,0 0 16,0 1-16,0-1 0,0 0 15,0 21-15,0-21 0,0 1 0,0-1 16,0 0-16,0 0 0,0 0 0,0 0 15,0 1-15,0-1 0,22-21 0,-1 0 16,0 0-16,21 0 0,-21 0 16,1 0-16,20 0 0,0-21 0,-21 21 15,22-22-15,-1 1 0,-21 0 0,22-21 16,-22 21-16,0-1 0,0-20 16,0 0-16,-21 21 0,0-22 15,0 22-15,0-21 0,0 21 0,0 42 31,0 0-15,-21 0-16,21 0 0,-21 22 0,21-22 16,0 0-16,-21 0 0,0 0 0,21 0 15,0 1-15,-22-1 0,22 0 0,0 0 16,22-21 0,-1 0-16,0 0 0,0-21 15,0 21-15</inkml:trace>
  <inkml:trace contextRef="#ctx0" brushRef="#br0" timeOffset="32937.58">9080 13356 0,'0'0'0,"0"-21"16,-42 21 0,21 0-16,0 21 0,21 0 15,-21 1-15,21-1 0,-22 0 16,22 0-16,0 0 0,22-21 15,-1 0 1,0 0-16,0 0 0,0 0 0,22 0 16,-22-21-16,0 0 0,0 0 0,0 0 15,-21-22-15,0 22 0,0 0 16,0 0-16,0 0 16,-21-1-16,0 1 0,0 0 0,-22 0 15,22 0-15,-21 21 0,21 0 0,-22 0 16,1 0-16,21 0 0,0 0 15,0 21-15,-1 0 0,22 0 0,0 0 16,0 1-16,0-1 0,0 0 0,22 0 16,-1 0-16,0 0 0,21-21 0,1 0 15,-1 0-15,0 0 0,22 0 16</inkml:trace>
  <inkml:trace contextRef="#ctx0" brushRef="#br0" timeOffset="33221.43">9779 12933 0,'0'0'16,"21"-148"0,-21 127-16,0-22 0,0 22 0,0 0 0,0 0 15,0 42 1,0 0-16,0 21 0,-21 22 16,0-1-16,0 1 0,-1 21 0,1-22 15,0 22-15,-21-1 0,21 1 0,-22 0 16,22-1-16,0-20 0,0 21 0,0-22 15,-1 1-15,1-1 16,21 1-16,0-22 0,0 0 0,0 1 16,0-1-16,0-21 0,0 0 0,0 0 15,21-42 17,1 0-32,-22 0 0,21-21 15,-21 20-15</inkml:trace>
  <inkml:trace contextRef="#ctx0" brushRef="#br0" timeOffset="33380.33">9483 13716 0,'0'0'16,"-22"-21"-16,1 21 0,0 0 16,0 0-16,21 21 15,0 0-15,63 0 32,-41-21-32,20 0 0,0 0 15,1 0-15,-1 0 0,0 0 0,22 0 16,-1-21-16,-20 0 0,20 21 0,1-21 15,-22 0-15,21 0 0</inkml:trace>
  <inkml:trace contextRef="#ctx0" brushRef="#br0" timeOffset="34028.1">10266 13526 0,'-43'-22'16,"22"22"-16,0 0 0,0 0 16,-21 0-16,20 22 0,1-1 0,-21 0 15,0 0-15,20 21 0,1-20 16,-21 20-16,21 0 0,0 1 0,-1-22 15,1 21-15,0 0 0,21 1 16,0-1-16,0-21 0,0 0 0,0 22 16,21-22-16,0 0 0,1-21 0,-1 21 15,21 0-15,-21-21 0,22 0 0,-1 0 16,0 0-16,22 0 0,-22-21 16,22 0-16,-22 0 0,0-21 15,1 20-15,-1-20 0,0 0 0,1-1 0,-1-20 16,-21-1-16,21 1 0,-20-1 15,20-20-15,-21 20 0,0-20 16,0 20-16,1-21 0,-22 1 0,0-1 0,0 22 16,0-22-16,0 21 0,0 1 15,0 21-15,0-1 0,0 22 0,0 0 16,-22 42 0,22 0-16,-21 22 0,0 20 0,0 1 15,0-1-15,0 1 0,-1-1 0,22 22 16,-21-22-16,0 22 0,21-22 0,0 1 15,0-1-15,-21 22 0,21-43 16,-21 22-16,21-22 0,0 1 0,-21-1 16,21 0-16,0-21 0,0 22 15,0-22-15,-22 0 0,22-42 32,0 0-32,0 0 0,0-22 15,0 1-15,22 0 0,-1-1 0,21 1 16,0-22-16,1 22 0,-1-21 15,0 20-15,1 1 0,20 21 0,-20 0 16,-22-1-16,21 22 0,-21 0 0,0 22 16,1-1-16,-22 0 0,21 21 0,-21 1 15,0-1-15,0 0 0,0 1 0,0 20 16,0-21-16,0 1 0,0-22 16,-21 21-16,21 1 0,0-22 15,0 0-15,0 0 0,0 0 0,0 0 16,0 1-16,0-44 31,42 1-15</inkml:trace>
  <inkml:trace contextRef="#ctx0" brushRef="#br0" timeOffset="34348.92">12721 12954 0,'0'-21'15,"-42"21"1,21 0-16,-22 0 0,1 0 0,0 21 0,-1 21 16,-20-20-16,20-1 0,-20 21 0,-1 0 15,1 1-15,21-1 0,-22 0 0,22 1 16,21 20-16,-22-20 0,22 20 15,0 1-15,21-22 0,0 21 0,0-20 16,0 20-16,0-20 0,21-1 0,0 0 16,0 1-16,22-22 0,-22 21 0,21-21 15,1 0-15,-1-21 16,0 22-16,22-22 0,-22 0 0,0 0 16,22 0-16,-22 0 0,1-22 0,20 1 15,-21 0-15,1 0 0</inkml:trace>
  <inkml:trace contextRef="#ctx0" brushRef="#br0" timeOffset="35218.18">13017 13568 0,'0'-42'0,"0"84"0,0-106 0,0 22 0,0 21 16,-21 21-16,0 0 0,-21 0 0,21 0 15,-22 0-15,22 0 0,-21 0 0,-1 21 16,22 0-16,-21 0 0,0 1 16,20 20-16,-20-21 0,21 21 0,0-20 15,21 20-15,0-21 0,-21 21 16,21-20-16,0-1 0,0 0 0,0 0 15,21 0-15,0 0 0,0-21 16,0 0-16,0 0 0,22 0 16,-22 0-16,0 0 0,21-21 0,-20 0 15,-1 0-15,21 0 0,-21-22 0,0 22 16,1-21-16,20 0 0,-21-1 16,-21 22-16,21-21 0,-21 21 0,21-1 15,-21 1-15,0 42 16,-21 1-16,0-1 0,0 0 15,21 0-15,0 0 0,-21 22 0,21-22 16,0 21-16,0-21 0,0 0 16,0 1-16,0-1 0,21 0 15,0 0-15,0 0 0,0-21 0,22 21 16,-1-21-16,0 0 0,22 0 0,-22 0 16,22 0-16,-1 0 0,-20-21 0,20 0 15,-21 0-15,22-21 0,-22 20 16,-21-20-16,22 0 0,-22-1 0,0 1 15,0 0-15,-21 21 0,0-1 0,0 1 16,0 0-16,-21 21 16,0 0-16,0 21 15,0 0-15,21 1 0,0-1 0,0 21 16,0-21-16,0 22 0,0-22 16,0 0-16,0 21 0,0-21 0,0 1 15,0-1-15,0 0 0,21 0 16,-21 0-16,21-21 0,-21 21 0,0-42 47,0 0-47,-21 21 0,21-21 15,-21 21-15,21 21 32,0 0-32,0 0 15,0 1 1,21-22-16,0 0 0,0 21 0,0-21 15,0 0-15,22 0 0,-22 0 0,21 0 16,1 0-16,20 0 0,-21-21 0,22-1 16,-1 1-16,1 0 0,-22 0 0,22-21 15,-1-1-15,-20 1 0,-1 0 16,0-1-16,1 1 0,-1-22 0,-21 43 16,0-21-16,-21 0 0,0 20 0,-21 22 15,0 0 1,-21 22-16,20-1 15,-20 21-15,21-21 0,-21 22 0,20-22 16,1 21-16,21-21 0,0 22 0,0-22 16,0 21-16,0-21 0,0 0 0,0 1 15,0-1-15,0 0 0,21 0 16,1-21-16,-1 0 0,0 0 16,0 0-16,0 0 0,0 0 15</inkml:trace>
  <inkml:trace contextRef="#ctx0" brushRef="#br0" timeOffset="35372.08">15007 13885 0,'0'22'0,"0"-44"0,-21 44 0,0-1 0,0 0 15,-1-21 1,1 21-16,21-42 47,0 0-32</inkml:trace>
  <inkml:trace contextRef="#ctx0" brushRef="#br0" timeOffset="37334.82">21230 1545 0,'-21'0'16,"21"-21"15,21 0-31,0 0 0,0 0 0,1-1 15,20 1-15,-21-21 0,21 0 16,1-1-16,-1-20 0,0 20 0,1-20 16,-22-1-16,21-20 0,-21 20 0,22 1 15,-22-1-15,-21 1 0,0-1 16,21 1-16,-21 20 0,0 1 0,0 0 16,0-1-16,-21 22 0,21 0 15,-21 0-15,0 21 16,-1 0-16,22 21 0,-21 0 0,0 0 15,0 22-15,0 20 0,0-20 16,-1 20-16,1 22 0,21-22 0,-21 22 16,0 0-16,21-22 0,0 22 0,0-22 15,0 1-15,0-1 0,0-20 16,0-1-16,21 0 0,0 1 0,0-1 16,22-21-16,-22 0 0,0 0 0,21 1 15,-20-22-15,20 0 0,-21 0 16,21 0-16,1 0 0,-22-22 0,21 1 15,-21 0-15,22 21 0,-22-42 16,21 21-16,-21-1 0,1 1 16,-1-21-16,0 21 0,0-22 0,0 22 15,0-21-15,-21 21 0,0 0 0,0-1 16,0 1-16,0 0 0,-21 42 31,0 0-15,0 22-16,21-22 0,-21 0 0,0 21 15,21 1-15,0-22 0,-22 21 0,22-21 16,-21 1-16,21 20 0,0-21 16,0 0-16,0 0 0,0 1 0,21-1 15,1-21-15,-1 0 16,0 0-16,0 0 0,0 0 16,22-21-16,-22 21 0,0-22 0,21 1 15,-21 0-15,1 0 0,-1 0 0,0 0 16,0-1-16,-21-20 0,21 21 15,-21-21-15,0 20 0,0-20 0,0 21 16,0 0-16,-21-22 0,0 22 0,0 21 16,0-21-16,-1 21 0,1 0 15,0 0-15,0 21 16,21 0-16,0 1 0,0-1 16,21 0-1,21-21-15,-20 0 0,20 0 16,-21 0-16,21 0 0,1 0 0,-1 0 15,22 0-15,-22-21 0,0 21 16,1-21-16,-1 21 0,0-22 0,-21 1 16,22 21-16,-22-21 0,-42 21 31,0 21-15,-1 0-16,1 1 0,0-1 15,0 0-15,0 0 0,21 0 0,-21 22 16,21-22-16,-22 0 0,22 0 0,0 21 15,0-20-15,0-1 16,22 0-16,-1 0 0,0-21 16,0 0-16,0 0 0,22 0 0,-1 0 15,-21 0-15,21 0 0,1 0 16,-1-21-16,-21 0 0,22 0 0,-22-1 16,21 1-16,-21 0 0,-21 0 0,0 0 15,0-22-15,0 22 0,0-21 16,0 21-16,0-22 0,-21 22 0,0 0 15,0 0-15,-22 0 0,22 21 0,-21 0 16,21 0-16,0 0 0,-22 0 16,22 21-16,0 0 0,21 0 0,0 0 15,0 1-15,0-1 0,21 0 16,0 0-16,0 0 16,1-21-16,20 0 0</inkml:trace>
  <inkml:trace contextRef="#ctx0" brushRef="#br0" timeOffset="37656.64">23537 1185 0,'0'0'0,"0"-21"0,0 0 15,0 0-15,-21 0 0,0 21 16,0 0-16,0 0 16,21 21-16,0 0 0,-22 21 15,22-20-15,-21 20 0,21 0 16,0 1-16,-21-1 0,21 21 0,0-20 15,0 20-15,0-20 0,0 20 16,0 1-16,0-1 0,0 1 0,0-1 16,-21 1-16,21-1 0,0 1 0,-21-22 15,21 21-15,0 1 0,0-22 16,-21 22-16,21-22 0,-22 0 0,22 1 16,-21-22-16,21 0 0,0 0 0,0 0 15,0 1-15,0-44 16,0 1-1,0 0-15,0 0 0,21-21 0,-21-1 16,22 1-16,-22 0 0,0-1 16,21-20-16</inkml:trace>
  <inkml:trace contextRef="#ctx0" brushRef="#br0" timeOffset="37912.49">23368 1609 0,'0'0'16,"0"-64"-16,0 1 0,0-1 0,0 22 15,0 0-15,0-1 0,0 1 0,0 21 16,0 0-16,0-1 0,21 1 0,0 0 15,0 21-15,22 0 0,-22 0 16,21 0-16,1 0 0,-1 0 0,0 21 16,1 0-16,-22 1 0,0-1 15,-21 21-15,0-21 0,0 0 0,-21 22 16,0-22-16,-1 0 0,-20 21 16,21-20-16,-21-1 0,-1-21 0,1 21 15,21 0-15,0-21 0,-22 0 16,22 21-16,42-21 31,0-21-31,1 21 0,20-21 16,-21 0-16,21 0 0</inkml:trace>
  <inkml:trace contextRef="#ctx0" brushRef="#br0" timeOffset="38108.37">23982 1185 0,'0'22'0,"0"-1"15,-21 0-15,-1 0 0,22 0 16,-21 0-16,0 22 0,0-22 0,21 0 16,0 0-16,0 0 0,0 1 0,0-1 15,0 0-15,0 0 16,0-42 0,21 0-1,0 21-15,-21-21 0,21-1 16</inkml:trace>
  <inkml:trace contextRef="#ctx0" brushRef="#br0" timeOffset="38276.28">24066 868 0,'0'0'0,"0"-21"0,0 0 16,-21-1 0,0 22-16,0 0 0,0 0 15,21 22 1,21-1-1,0-21-15,0 0 16,0 21-16,1-21 0</inkml:trace>
  <inkml:trace contextRef="#ctx0" brushRef="#br0" timeOffset="39237.25">24384 1080 0,'-21'21'0,"42"-42"0,-63 63 0,20 0 0,1-21 16,21 1-16,0-1 0,-21 21 16,0-21-16,21 0 0,0 22 0,0-22 15,0 0-15,-21 0 0,21 0 0,0 1 16,-21-1-16,21 0 16,0-42 15,0 0-31,0-1 15,0 1-15,0 0 0,21 0 16,0-21-16,-21 20 0,21-20 0,0 21 16,-21 0-16,21 0 0,-21-1 15,22 22-15,-22 22 16,0-1 0,0 0-16,0 0 0,0 0 15,0 0-15,0 1 0,0-1 0,0 0 16,21 0-16,0 0 0,0 0 15,0 1-15,0-22 16,22 0-16,-1 21 0,0-21 0,1 0 16,-1 0-16,22 0 0,-22 0 0,21 0 15,1-21-15,-1-1 0,-20 22 16,20-21-16,-20 0 0,-1 0 0,0 0 16,1-22-16,-22 22 0,0-21 0,-21 0 15,0 20-15,0-20 0,0 21 16,0-21-16,0 20 0,-21 22 15,-22 0-15,22 0 0,0 0 0,-21 0 16,-1 22-16,22-1 0,-21 0 16,0 21-16,20-21 0,1 1 0,0-1 15,0 21-15,21-21 0,0 0 16,0 1-16,0-1 16,21 0-16,0-21 0,0 0 0,1 0 15,20 0-15,-21 0 0,0 0 0,22 0 16,-22 0-16,0-21 0,0 0 15,0 21-15,0-22 0,-21 1 0,0 0 16,22 0-16,-1 0 0,-21 0 16,0-1-1,0 44 1,0-1-16,0 0 16,0 21-16,-21-21 0,-1 22 0,22-1 15,0-21-15,-21 22 0,0 20 0,0-21 16,21 22-16,0-22 0,0 22 15,0-1-15,0 1 0,0-1 16,0 1-16,0-1 0,0-20 0,0 20 16,0 1-16,21-1 0,-21 1 0,0-1 15,0 1-15,0-22 0,0 21 16,0-20-16,-21 20 0,21-20 0,-21-1 16,-22-21-16,22 21 0,0-20 0,-21-1 15,-1 0-15,22-21 0,-21 0 0,0 0 16,-1 0-16,22 0 15,-21 0-15,21 0 0,-1-21 0,1-22 16,21 1-16,0 0 0,0-1 0,0-20 16,0-1-16,0-20 0,21 20 0,22-20 15,-22-1-15,21-21 0,22 21 16,-22-20-16,22-1 0,-22 21 0,21 0 16,1 1-16,-1-1 0,22 22 0,-21-1 15,-1 1-15,22 20 0,-22 1 16,22 0-16</inkml:trace>
  <inkml:trace contextRef="#ctx0" brushRef="#br0" timeOffset="40404.6">22458 2223 0,'0'0'0,"21"-22"16,0 22-16,0-21 0,0 0 0,1 21 15,-1-21-15,0 0 0,0 0 0,0 21 16,0-22-16,-21 1 0,0 0 16,0 0-16,0 0 0,-21 21 15,0 0-15,-21 0 16,21 0-16,-22 0 0,1 21 16,21-21-16,-22 21 0,22 0 0,-21 0 15,21 1-15,21 20 0,0-21 0,0 0 16,0 0-16,0 22 0,0-22 15,21 21-15,0-21 0,0 22 0,0-22 16,1 21-16,-1-21 0,0 22 0,0-22 16,-21 21-16,0-21 0,0 1 0,0 20 15,0-21-15,-21 0 0,-21 0 16,20 1-16,-20-1 0,0-21 0,-1 0 16,1 21-16,0-21 0,-1 0 0,1 0 15,21-21-15,-21 0 16,20 21-16,-20-22 0,21 1 0,0-21 15,21 21-15,0-22 0,0 1 0,0 0 16,0-1-16,0 1 0,0 0 0,0 21 16,0-22-16,0 22 0,0 0 15,0 42 1,0 21-16,0-20 16,0 20-16,0 0 0,21 1 15,0-1-15,-21 0 0,21 1 16,0-22-16,-21 21 0,22 0 0,-1-20 0,0-1 15,0 0-15,0 0 0,0-21 16,22 0-16,-1 0 0,0 0 16,1 0-16,20-21 0,-20 21 0,20-21 15,1 0-15,-22-1 0,21-20 0,-20 0 16,-1 21-16,0-22 0,1 1 16,-1 0-16,0-22 0,-20 22 0,-1-1 15,21-20-15,-21 21 0,-21-1 0,21 1 16,-21 0-16,0 20 0,0 1 15,0 0-15,0 0 0,0 42 16,-21 0-16,21 0 0,-21 1 16,0 20-16,21 0 0,-21 1 15,0-1-15,21 0 0,0 22 16,-22-22-16,22 0 0,-21 1 0,21-1 16,0 0-16,0-20 0,0-1 15,0 21-15,0-21 0,0 0 16,21-21-1,-21-21 1,0 0-16,0 0 16</inkml:trace>
  <inkml:trace contextRef="#ctx0" brushRef="#br0" timeOffset="40537.51">22712 2434 0,'0'0'0,"0"-21"16,0 0-1,21 21-15,0 0 16,0 0-16,22 0 0,-22 0 15,21-21-15,0 21 0,1 0 16,-22 0-16,21 0 0,1 0 0,-22-21 16,21 21-16,-21 0 0</inkml:trace>
  <inkml:trace contextRef="#ctx0" brushRef="#br0" timeOffset="42224.43">23347 2625 0,'0'0'0,"0"21"15,21-21-15,0 0 16,0 0-16,0 0 16,1-21-16,-1 21 0,0-21 0,0-1 15,0 1-15,0 21 0,-21-21 16,22 0-16,-22 0 0,0 0 0,0-1 16,0 1-16,0 0 0,-22 0 0,1 21 15,0 0-15,0 0 0,-21 0 16,20 0-16,-20 0 0,21 21 0,-21 0 15,20 0-15,-20 1 0,21-1 0,0 0 16,0 0-16,21 0 0,-22 0 0,22 22 16,-21-22-16,21 0 0,0 0 15,0 0-15,0 1 16,21-22-16,1 0 16,-1 0-16,0 0 0,0 0 15,0-22-15,0 1 0,1 21 0,20-21 16,-21-21-16,0 21 0,0-1 0,1-20 15,-1 21-15,0-21 0,-21 20 16,21-20-16,-21 21 0,21 0 0,-21 0 16,0-1-16,0 44 31,0-1-31,0 21 0,0-21 16,-21 0-16,21 1 0,0-1 0,0 21 15,0-21-15,0 0 0,0 1 16,0-1-16,0 0 15,21-21-15,0 0 16,22 0-16,-22 0 0,0 0 0,21-21 16,-20 0-16,20-1 0,0 1 15,-21 0-15,22-21 0,-22 21 0,21-22 16,-21 1-16,1 0 0,-1-1 0,21 1 16,-42 0-16,21-1 0,0-20 15,1 20-15,-22-20 0,0 21 16,0-1-16,0 1 0,0 0 0,0 20 0,0 1 15,0 0-15,-22 21 16,1 0-16,0 21 0,-21 0 16,21 22-16,-1-1 0,1 22 0,0-22 15,0 21-15,0-20 0,0 20 16,-1-20-16,22 20 0,0 1 0,0-22 16,0 0-16,0 43 0,0-43 15,0-21-15,0 22 0,0-22 16,22 0-16,-1 0 0,0-21 0,0 0 15,0 0-15,0 0 0,22 0 0,-1 0 16,-21 0-16,22 0 0,-22-21 0,0 0 16,21 0-16,-21 0 15,1-22-15,-1 22 0,0 0 0,-21 0 16,0-22-16,21 43 0,-21-21 0,0 0 16,21 21-16,-21 21 15,0 0-15,0 1 16,0-1-16,-21 0 0,21 0 0,0 0 15,0 0-15,0 1 0,0-1 16,0 0-16,0 0 16,21-21 15,0 0-31,1-21 0,-1 21 0,0-21 16,0 21-16,0-21 0,0-1 15,1 1-15,-1 0 0,0 21 16,-21-21-16,21 0 15,0 21 1,-21 21 0,0 0-1,0 0-15,0 0 0,0 1 16,21-22-16,1 0 16,-22 21-16,21-21 0,0 0 0,0 0 15,0 0-15,0 0 16,22 0-16,-22-21 0,0-1 0,0 22 15,0-21-15,1 0 0,-1 0 16,-21 0-16,21 21 0,-21-21 16,0-1-1,0 44 17,0-1-17,0 0-15,0 0 0,0 0 16,0 0-16,0 1 0,0-1 0,21 0 15,0 0-15,0 0 16,-21 0-16,22-21 0,-1 0 0,21 22 16,-21-22-16,0 0 0,22 0 15,-1 0-15,0 0 0,1 0 16,-1 0-16,0 0 0,1-22 0,20 1 16,-20 21-16,-1-21 0,-21 0 0,21 21 15,-20-21-15,-1 0 0,0-22 16,0 22-16,0 0 0,-21-21 0,21 20 15,-21-20-15,0 0 0,0-1 0,0 22 16,0-21-16,0 21 0,-21 0 0,0-1 16,0 1-16,0 21 0,0 0 15,-1 21-15,1 1 0,-21-1 0,0 0 16,20 21-16,-20 1 0,21-22 0,-21 21 16,20 0-16,1 1 0,0-1 15,0 0-15,21-20 0,0-1 16,0 21-16,0-21 0,0 0 0,0 1 15,21-1-15,0 0 0,0-21 16,1 21-16,20-21 0,-21 21 16,0-21-16,0 21 0,-21 1 15,22-22-15,-22 21 0,0 0 0,0 0 16,0 0-16,0 0 0,0 1 16,0-1-16,0 0 0,0 21 0,0-21 15,0 22-15,0-1 0,-22 0 0,1 1 16,0-1-16,21 0 0,-21 1 15,0-1-15,0-21 0,-1 22 0,22-1 16,-21-21-16,0 0 0,21 0 0,0 1 16,0-1-16,-21-21 0,21-21 47,0-1-47,0 1 0,0 0 0,0-21 15,0 21-15,21-22 0</inkml:trace>
  <inkml:trace contextRef="#ctx0" brushRef="#br0" timeOffset="42421.32">25209 2201 0,'0'0'0,"0"-21"0,-21-21 0,21 21 15,-21 21-15,21-21 0,-21-1 16,0 22-16,0 0 15,-1 0 1,22 22-16</inkml:trace>
  <inkml:trace contextRef="#ctx0" brushRef="#br0" timeOffset="42625.2">24024 2223 0,'0'0'15,"-21"0"-15,42 0 16,0 0-16,0 0 16,1 0-16,-1 0 0,21 0 0,0 0 15,-20 0-15,20 0 0,0 0 0,-21 0 16,22 0-16,-22 0 0,0 0 15</inkml:trace>
  <inkml:trace contextRef="#ctx0" brushRef="#br0" timeOffset="43276.33">21929 1715 0,'-22'0'0,"22"21"32,22-21-32,-1 0 0,0 0 0,21 21 15,1-21-15,-1 21 0,21-21 16,22 0-16,0 0 0,21 0 0,-1 0 15,1 0-15,21 0 0,0 21 16,21-21-16,-21 0 0,43 0 0,-22 0 16,21 0-16,-21 0 0,1 0 15,20 0-15,-21 0 0,0 0 0,0 0 16,1 0-16,-22 0 0,-22 0 0,1 0 16,-21 0-16,-22-21 0,1 21 15,-1 0-15,-20 0 0,-22 0 0,0 0 16,0 0-16,-63-21 15,21 21 1,0 0-16,-22 0 0,-20 0 0</inkml:trace>
  <inkml:trace contextRef="#ctx0" brushRef="#br0" timeOffset="43751.07">22119 3133 0,'0'0'16,"-21"0"-16,0 0 16,42 0-1,0 0-15,21 0 16,1 0-16,-1 0 0,43 0 16,-22 0-16,43 0 0,0 0 0,0 0 15,21 0-15,0 0 0,21-21 0,21 21 16,-21-22-16,22 22 0,-1 0 0,0 0 15,-20 0-15,20 0 16,0 0-16,-21 0 0,-21 0 0,0 0 16,-21 0-16,0 0 0,-21 0 0,-22 0 15,1 0-15,-22 0 0,-21 0 0,22 0 16,-43-21 31</inkml:trace>
  <inkml:trace contextRef="#ctx0" brushRef="#br0" timeOffset="44528.47">19664 4403 0,'0'0'0,"0"-21"15,0-1-15,0 1 0,0 0 16,0 42 0,0 0-16,0 1 15,-21 20-15,21 21 0,0-20 16,-22-1-16,22 22 0,0-22 0,0 21 16,-21 1-16,21-22 0,-21 22 0,0-22 15,21 0-15,0 1 0,-21-1 16,21 0-16,-21-20 0,21-1 15,0 0-15,0 0 0,0-42 32</inkml:trace>
  <inkml:trace contextRef="#ctx0" brushRef="#br0" timeOffset="44800.31">19918 4763 0,'0'21'15,"0"0"-15,0 0 0,0 0 16,21-21 15,0 0-31,0-21 16,-21 0-16,21 21 0,-21-21 16,-21 21-1,0 0-15,0 0 0,0 0 16,0 0-16,-1 21 0,-20-21 0,21 21 15,0 0-15,21 0 0,0 1 16,0-1-16,21-21 16,21 0-16,-21 0 0,22 0 15,-1 0-15</inkml:trace>
  <inkml:trace contextRef="#ctx0" brushRef="#br0" timeOffset="45746.01">21251 4657 0,'21'0'15,"1"-21"-15,-1-1 16,0 22-16,0-21 0,21 21 0,-20-21 16,20 0-16,0 0 15,1-22-15,20 22 0,-21-21 0,1 21 16,-1-22-16,0 1 0,-20-21 0,20 20 15,-21-20-15,0-1 0,0 1 16,-21 20-16,0-20 0,0-1 0,0 22 16,0-21-16,-21 20 0,-21 22 0,21-21 15,-22 21-15,22 21 0,-21 0 16,0 0-16,-1 21 0,-20 0 0,20 21 16,1 1-16,0 20 0,-1 22 15,22 21-15,-21-22 0,21 22 0,0-21 16,-1 21-16,1-1 0,21 1 15,-21 0-15,21 0 0,0-21 0,-21 20 16,21 1-16,-21-21 0,21 0 0,-21 20 16,21-20-16,-22 0 0,1-1 15,0 1-15,21-21 0,-21 20 0,0-20 16,0-1-16,-1-20 0,22 20 0,0-21 16,-21 1-16,21-1 0,0-21 0,0 0 15,0 1-15,21-22 0,1 0 0,20 0 16,0-22-16,1 22 0,-1-21 15,0-21-15,22 21 0,-1-22 0,-20 1 16,-1-21-16,0 20 0,1-20 16,-1-1-16,-21 1 0,0-1 0,-21 1 15,0-22-15,0 22 0,-21-1 0,-21 1 16,-1-1-16,1 22 0,0-22 0,-1 22 16,-20 21-16,21-22 0,-1 22 15,1 0-15,0 0 0,20 21 0,1-21 16,0 21-16,21-21 15,21-1-15,0 22 16,1 0-16,20 0 0,0-21 0,22 21 16,-22-21-16,22 0 0,-22 0 0,21 0 15,1-1-15,-1 1 0,1 0 16,-1-21-16,-20 21 0,-1-22 0,0 22 16,-20 0-16,-1-21 0,0 20 15,-21 1-15,0 0 0,-21 21 31,0 0-31,-1 21 0,1 0 16,0 1-16,21-1 0,-21 0 16,21 0-16,0 0 0,0 0 0,0 1 15,0-1-15,21 0 16,-21 0-16,21 0 0,0 0 0,1-21 16,-1 22-16,0-22 0,0 0 0,0 0 15,0 0-15,1 0 16,-1 0-16,0-22 0,-21 1 0,0 0 15,21 0-15,-21 0 0,21 0 16,-21-22-16,0 22 0,0-21 0,0 21 16,0-22-16,-21 22 0,0 0 15,0 0-15,0 21 0,-1 0 16,1 0-16,0 0 0,0 0 0,0 21 16,21 0-1,0 0-15,21 0 16,0 1-16,0-22 0,0 0 0</inkml:trace>
  <inkml:trace contextRef="#ctx0" brushRef="#br0" timeOffset="46080.81">22458 4530 0,'0'0'0,"21"-21"0,-21-1 0,0 1 15,21 0-15,0 0 0,0 21 16,1 0-16,-1 0 0,0 0 15,21 21-15,-21 0 0,1 0 16,-1 1-16,21 20 0,-21 0 0,0-21 16,1 22-16,-1-1 0,0 0 0,0 1 15,-21-22-15,0 21 0,0-21 0,0 1 16,0-1-16,-21-21 16,0 0-16,21-21 15,-21-1-15,21 1 0,0-21 16,0 0-16,0 20 0,0-20 15,21 0-15,0-1 0,21-20 0,-21 21 16,1-1-16,20 1 0,-21 0 0,21-1 16,-20 1-16,-1 21 0,0 0 15,21-1-15,-21 22 0,1 0 0,-1 0 16,0 22-16,21-22 0,-21 21 0,1 0 16,-22 21-16</inkml:trace>
  <inkml:trace contextRef="#ctx0" brushRef="#br0" timeOffset="46860.88">19135 7091 0,'21'-21'0,"-42"42"0,63-63 0,-21 20 15,-21 1-15,21 0 0,0 0 16,1 21-16,-1-21 0,0 21 0,0 0 16,21-21-16,-20 21 0,20 0 0,0 0 15,1 21-15,-1 0 0,0 0 0,1 21 16,-1-20-16,0 41 0,-21-21 16,1 22-16,-1-1 0,-21 1 0,0-22 15,0 22-15,-43-1 0,22 1 0,-42-22 16,20 0-16,1 1 0,-21-1 15,-1-21-15,1 22 0,-1-22 0,1-21 16,20 21-16,1-21 0,0 0 0,-1 0 16,1 0-16,21 0 0,0-21 15,-1 0-15,22-1 0,0 1 0,0 0 16,0-21-16,0-1 0,0 22 0,22-21 16,-1 0-16,0-1 0,0 22 0,21-21 15,-20 21-15,20 21 0,-21 0 16,21 0-16,1 0 0,-22 21 0,21 0 15,-21 0-15,22 0 0,-22 22 0,0-22 16,21 21-16,-20 0 0,-1-20 0,0 20 16,0-21-16,-21 0 0,21 22 0,0-22 15,1 0-15,-22 0 0,0 0 16,21-21-16,-21 21 0,21 1 16,0-22-16,0 0 15,0 0-15,1-22 0,-1 1 16,0 0-16</inkml:trace>
  <inkml:trace contextRef="#ctx0" brushRef="#br0" timeOffset="47008.8">20532 7408 0,'0'-21'16,"21"21"15,-21-21-16,21 21-15,0 0 0</inkml:trace>
  <inkml:trace contextRef="#ctx0" brushRef="#br0" timeOffset="47546.45">21336 7049 0,'0'0'16,"0"21"-1,0 0-15,-21 0 0,0 21 16,-1-20-16,22 20 0,-21 0 16,0 1-16,21-22 0,-21 21 15,21 0-15,0 1 0,0-22 0,-21 0 16,21 21-16,0-20 0,0-1 0,0 0 16,21-21-1,0-21 1,0 0-16,0-1 0,1 1 15,-1 0-15,0-21 0,0 21 0,0-22 16,0 1-16,1 21 0,-1-22 16,0 22-16,0 0 0,0 0 0,-21 0 15,21 21-15,1 21 0,-22 0 16,0 21-16,0-20 0,0 20 16,21-21-16,-21 21 0,21-20 0,0 20 15,-21-21-15,21 0 0,0 0 0,1 1 16,-1-1-16,21-21 0,-21 0 15,22 0-15,-1 0 0,0 0 0,1 0 16,-1-21-16,0 21 0,-21-22 0,22-20 16,-22 21-16,21 0 0,-21-22 0,-21 1 15,22 0-15,-22-1 0,0-20 16,0-1-16,0 22 0,0-21 0,-22 20 16,1-20-16,0 20 0,0 1 0,-21 0 15,20 21-15,-20-1 0,21 22 16,-21 0-16,20 0 0,1 22 15,0-1-15,0 0 0,21 0 0,0 0 16,0 22-16,0-22 0,0 0 0,21 0 16,0 0-16,22 0 0,-22 1 0,0-22 15</inkml:trace>
  <inkml:trace contextRef="#ctx0" brushRef="#br0" timeOffset="47988.66">22542 6562 0,'0'-43'16,"0"86"-16,0-128 0,0 64 0,0 0 0,0 0 16,0 42-1,0 0-15,0 21 0,0 1 0,0-1 16,0 21-16,-21-20 0,21 20 0,-21-20 16,21 20-16,-21 1 0,21-1 0,0-21 15,0 22-15,-21-22 0,0 22 16,21-22-16,-22 0 0,1-20 0,21 20 15,0-21-15,-21 0 0,21 0 0,-21-21 16,21-21 0,0 0-1,21 0-15,0-21 0,0 20 0,22-20 16,-22 21-16,0-21 0,21-1 16,-20 22-16,20-21 0,-21 21 0,21-1 15,-20 1-15,-1 21 0,21 0 16,-21 0-16,0 0 0,-21 21 15,0 1-15,0-1 0,22 21 0,-22-21 16,0 0-16,0 22 0,21-22 0,-21 21 16,0-21-16,0 22 0,0-22 15,0 0-15,0 0 0,0 0 16,0 1-16,21-22 16,0-22-1,-21 1-15,0 0 16,21 0-16,0 0 0</inkml:trace>
  <inkml:trace contextRef="#ctx0" brushRef="#br0" timeOffset="48184.55">23283 6943 0,'-21'21'16,"0"0"0,21 0-16,-21 0 15,21 1-15,-21-1 0,21 0 0,-22 0 16,22 0-16,0 0 0,0 1 0,0-1 15,0 0-15,0 0 0,0 0 16,0 0-16,0 1 16,0-44-1,0 1 1</inkml:trace>
  <inkml:trace contextRef="#ctx0" brushRef="#br0" timeOffset="48492.89">23304 6583 0,'0'0'16,"-21"-42"-16,0 42 0,0-22 0,-21 22 0,20 0 16,1 0-16,0 0 0,0 22 15,0-1-15,0 0 0,21 0 16,0 0-16,0 0 0,0 1 16,21-22-16,0 21 0,0-21 0,0 0 15,0 0-15,1 0 0,-1 0 16,0 0-16,0-21 0,0-1 0,0 22 15,1-42-15,-22 21 0,0 0 0,0-22 16,0 1-16,0 21 0,0-21 16,0-1-16,0 22 0,-22 0 0,1 0 15,0 0-15,0 21 0,0 0 0,0 0 16,-1 0-16,1 0 0,0 21 16,0 0-16,21 0 0,0 0 0,0 0 15,0 1-15,0-1 16,21-21-16,0 21 0,0-21 0</inkml:trace>
  <inkml:trace contextRef="#ctx0" brushRef="#br0" timeOffset="48747.74">23918 6096 0,'21'-21'16,"-42"42"-16,64-63 0,-22 21 0,0 21 15,-21 21 1,0 0-16,-21 21 0,0 1 15,-1-1-15,1 21 0,0 1 0,0-1 16,0 1-16,21 21 0,-21-22 16,21 22-16,-22-22 0,22 1 0,0-1 15,0-20-15,0 20 0,0 1 0,0-22 16,0 0-16,0 1 0,0-1 0,0-21 16,22 0-16,-22 0 0,0 1 15,21-1-15,0-21 0,0 0 16,0-21-16,-21-1 0,21 22 0,1-42 15</inkml:trace>
  <inkml:trace contextRef="#ctx0" brushRef="#br0" timeOffset="49053.75">24024 7006 0,'21'0'47,"0"0"-47,1 0 16,20 0-16,-21 0 0,21 0 0,-20-21 15,20 0-15,0 21 0,-21-21 0,22 0 16,-22-1-16,0 1 0,-21 0 16,0 0-16,0 0 0,0 0 0,-21 21 15,-21 0-15,20 0 0,-20 0 16,0 0-16,-1 21 0,1 21 0,0-21 16,-1 0-16,1 22 15,21-1-15,0-21 0,0 22 0,21-22 16,0 21-16,0-21 0,0 22 0,21-22 15,0 0-15,0 0 0,21 0 0,1 0 16,-22-21-16,21 0 0,1 0 16,-1 0-16,0 0 0,1-21 0,-1 21 15,0-21-15,22 0 0</inkml:trace>
  <inkml:trace contextRef="#ctx0" brushRef="#br0" timeOffset="49821.84">18796 8869 0,'0'0'0,"0"-21"0,21 0 16,-21-1-16,21 1 0,0 21 16,1-21-16,-1 21 0,21-21 0,-21 21 15,22-21-15,-1 21 0,0 0 16,1 0-16,-1 21 0,0 0 15,1 0-15,-22 0 0,0 22 0,-21-22 16,0 21-16,0 1 0,-21-1 0,0-21 16,-22 21-16,22-20 0,-21 20 15,-1-21-15,1 0 0,0 0 0,-1 1 16,1-1-16,0 0 0,21-21 0,-1 0 16,-20 0-16,42-21 15,21 0 1,0 21-16,22-22 15,-22 22-15,21 0 0,-21 0 0,22 0 0,-1 0 16,0 0-16,1 22 0,20-22 16,-42 21-16,22 0 0,-1 21 0,-21-21 15,0 1-15,-21-1 0,0 21 0,0-21 16,0 22-16,-21-22 0,-21 21 16,0-21-16,-1 0 0,1 1 0,0-1 15,-22 0-15,22 0 0,-1-21 0,1 0 16,0 0-16,21 0 0,-22 0 0,22 0 15,0 0-15,0 0 0,21-21 16,-21 21-16,21-21 0,0 0 16,21 21-1,0-22-15,0 22 16,0-21-16,0 0 0,22 21 0</inkml:trace>
  <inkml:trace contextRef="#ctx0" brushRef="#br0" timeOffset="49968.75">19854 9356 0,'0'0'0,"0"21"0,21-21 47,1 0-47,-1 0 0</inkml:trace>
  <inkml:trace contextRef="#ctx0" brushRef="#br0" timeOffset="50816.28">21294 9483 0,'0'0'15,"21"-21"-15,0 21 0,-21-22 0,21 1 0,-21 0 16,21 0-16,-21-21 15,0 20-15,0-20 0,0 21 0,0-21 0,0-1 16,-21 1-16,0 21 0,0-22 16,0 22-16,-22 0 0,22 0 0,-21 21 15,21 0-15,-22 0 0,1 0 16,21 21-16,-22 21 0,22-20 0,-21 20 16,21 0-16,0 1 0,-1-1 0,1 0 15,0 22-15,21-22 0,-21 0 0,21 1 16,0-1-16,0 0 0,0-20 0,0 20 15,21-21-15,0 0 0,22 0 16,-22 1-16,21-22 0,-21 0 0,22 0 16,-1 0-16,0-22 0,1 1 0,-1 0 15,0 0-15,1 0 0,-1-22 0,0 1 16,1 0-16,-1-1 0,0 1 16,-21-21-16,22-1 0,-22 1 15,21-1-15,-21 1 0,1-22 0,-1 21 16,0 1-16,0-1 0,-21 1 0,0-1 15,21 22-15,-21 0 0,0 21 0,0-1 16,0 1-16,-21 21 0,0 43 16,0-22-16,0 21 0,-1 0 15,1 22-15,0-1 0,0 1 0,21-1 16,0 1-16,0-1 0,0 1 16,0-1-16,0-20 0,0 20 15,0-20-15,0-1 0,0 0 0,21 1 0,21-22 16,-20 21-16,-1-21 0,21 0 15,0 1-15,-20-22 0,20 0 0,0 0 16,1 0-16,-1 0 0,0-22 0,1 1 16,-22 0-16,21 0 0,-21 0 15,22-22-15,-22 22 0,0-21 0,0 21 16,0-22-16,-21 1 0,0 21 0,0 0 16,0 0-16,0-1 0,-21 44 15,0-22-15,21 21 16,0 0-16,-21 0 0,0 21 15,21-20-15,0-1 0,0 21 16,0-21-16,0 0 0,0 22 0,0-22 0,0 0 16,0 0-16,0 0 0,42-21 15,-21 0-15,0 22 0,22-22 0,-22 0 16,21 0-16,0-22 0,1 1 16,-1 0-16,0 0 0,1 0 0,-22-22 15,0 22-15,0-21 0,0 0 16,-21 20-16,0-20 0,0 0 0,0-1 0,-21 22 15,-21-21-15,21 21 0,-22 21 16,1-21-16,0 21 0,-1 0 0,1 0 16,21 21-16,-21-21 0,-1 21 15,22 0-15,0 0 0,0-21 0,0 21 16,21 1-16,0-1 0</inkml:trace>
  <inkml:trace contextRef="#ctx0" brushRef="#br0" timeOffset="52616.39">23262 9102 0,'0'-21'0,"0"42"31,0 0-31,0 21 0,0-21 16,0 22-16,0-1 0,0-21 15,0 22-15,0-1 0,0 0 0,0-21 0,0 22 16,-21-1-16,21-21 0,0 0 15,0 1-15,0-1 0,21-21 32,0-21-17,0-1-15,1-20 0,-1 21 0,0 0 16,0-22-16,0 22 0,22-21 16,-22 21-16,0 0 0,0-22 0,-21 22 15,21 21-15,0-21 0,-21 42 16,22 0-16,-22 0 15,0 1-15,0-1 0,0 0 16,0 0-16,0 21 0,0-20 0,0-1 16,21 0-16,-21 0 0,21 21 0,0-42 15,0 22-15,0-1 0,1-21 16,-1 0-16,21 0 0,0 0 0,-20 0 16,20 0-16,0-21 0,1-1 15,-1 1-15,-21 0 0,21 0 0,1 0 16,-22-22-16,0 22 0,0-21 0,0 21 15,1-22-15,-22 1 0,21 0 0,-21-1 16,0 1-16,0 21 0,0-21 0,0 20 16,0 1-16,-21 21 15,-1 0-15,1 21 0,0 1 16,0 20-16,21-21 0,-21 21 0,21 1 16,-21-1-16,21-21 0,0 22 0,0-1 15,0 0-15,0-21 16,21 22-16,0-22 0,0 21 0,0-21 15,0 1-15,1-1 0,20-21 0,-21 0 16,21 0-16,-20 0 0,20 0 0,0 0 16,1-21-16,20-1 0,-21 1 0,1 0 15,20-21-15,-20 21 0,-1-22 16,0 1-16,1-22 0,-1 22 0,0-21 16,-21-1-16,22-21 0,-22 22 15,0-1-15,21-84 0,-42 85 0,22-1 16,-22 22-16,0 0 15,0 20-15,0 1 0,-22 0 0,1 21 16,0 0-16,0 0 0,0 21 0,0 0 16,-1 22-16,1-1 0,0 0 0,0 22 15,0-22-15,21 22 0,0-1 16,-21 1-16,21-1 0,0 1 0,0-22 16,0 22-16,0-22 0,0 0 0,0 1 15,0-1-15,0 0 0,0-21 0,0 22 16,21-22-16,-21 0 15,21-21-15,-21-21 16,21 0-16,0 0 16,-21-1-16,21 1 0,1 0 15,-22 0-15,21-21 0,0 20 0,0-20 16,-21 21-16,0 0 0,21 0 16,0 21-16,-21 21 15,0 0 1,0 0-16,0 0 0,0 0 0,0 1 15,0-1-15,0 0 0,22 0 16,-1 0-16,-21 0 0,21 1 0,0-1 16,0-21-16,0 21 0,1-21 0,-1 0 15,0 0-15,21 0 0,1 0 0,-22 0 16,21 0-16,0 0 0,1-21 16,-22 0-16,21-1 0,-21 1 15,22 0-15,-22-21 0,21 21 0,-21-22 16,1 22-16,-1-21 0,0-1 0,-21 22 15,0-21-15,21 21 0,-21 0 0,-21 42 32,21 0-32,-21 0 15,0 0-15,21 0 0,-22 1 0,22 20 16,0-21-16,0 0 0,0 0 0,0 22 16,0-22-16,0 0 0,0 0 15,0 0-15,0 1 0,22-22 0,-1 21 16,21 0-16,-21-21 0,22 0 0,-22 0 15,21 0-15,-21 0 0,0 0 16,22-21-16,-22 21 0,21-21 16,-21-1-16,22-20 0,-22 21 0,0-21 15,0-1-15,22 1 0,-22 0 0,0-22 16,0 1-16,0-1 0,0-21 0,1 22 16,-22-22-16,21 22 0,0-1 15,-21-20-15,0 20 0,0 22 0,0-1 16,21 1-16,-21 0 0,0 21 0,0-1 15,-21 44-15,0-1 16,0 0-16,-1 21 0,1 1 16,0-1-16,0 21 0,0-20 0,0 20 15,-1 22-15,1-22 0,21 1 0,0-1 16,0 1-16,0-1 0,0 1 16,0-22-16,0 1 0,0-1 15,0 0-15,21 1 0,22-22 0,-22 21 16,0-21-16,21 0 0,-20-21 0,20 22 15,0-22-15,1 0 0,-1 0 0,0 0 16,-21 0-16,22-22 0,-1 22 16,0-21-16,-20 0 0,20 0 0,-21-21 15,0 20-15,0-20 0,1 0 0,-1-1 16,-21 1-16,0 21 0,0-21 16,0 20-16,0 1 0,-21 0 0,-1 21 15,1 0-15,0 0 0,0 0 16,-21 21-16,20 0 0,1 22 0,0-22 15,21 21-15,0 1 0,0-22 0,0 21 16,0 0-16,0-20 0,0-1 16,0 21-16,21-21 0,0 0 0,1 1 15,-1-22-15,0 21 0,21-21 0,-21 0 16,22 0-16,-1 0 0,-21 0 0,22 0 16,-1-21-16,-21-1 0,21 1 15,-20 0-15,-1 0 0,0 0 0,0 0 16,0-22-16,-21 1 0</inkml:trace>
  <inkml:trace contextRef="#ctx0" brushRef="#br0" timeOffset="52800.28">26120 8657 0,'-22'0'0,"44"0"0,-86 0 0,43 0 0,0 0 16,0 0-16,-1 0 0,1 0 0,0 0 15,21 21 17,-21 1-17,0-1-15</inkml:trace>
  <inkml:trace contextRef="#ctx0" brushRef="#br0" timeOffset="53692.68">19452 11028 0,'0'0'0,"0"-42"0,21 20 0,0 1 0,1-21 16,-1 21-16,-21-22 0,0 22 0,21 0 16,-21 0-16,0 0 0,0 42 15,0 0 1,0 0-16,0 22 0,0-1 16,0 0-16,-21 1 0,0 20 0,-1 1 15,1-22-15,0 21 0,0-20 0,0 20 16,-22-20-16,22-1 0,0-21 0,0 21 15,0-20-15,0-1 0,21 0 16,0-42 0,21 0-16,0-1 15,21 1-15,-21 0 0,1 0 0,20 21 16,-21-21-16,21 0 0,-20 21 0,20 0 16,-21 0-16,21 0 0,-20 0 15,-1 0-15,21 0 0,-21 0 16,0 0-16,22 0 0,-22 0 0,0 0 15,21-22-15,-20 22 0,-1-21 0,0 0 16,0 0-16,0 0 0,0 0 16,-21-1-16,0 1 0,0-21 0,0 21 15,0 0-15,0-1 0,0 1 0,-21 21 16,0 0-16,0 0 16,0 21-16,0 22 0,21-22 0,-22 21 15,1 1-15,0-1 0,0 21 16,21-20-16,0-1 0,-21-21 0,0 22 15,21-1-15,0-21 0,0 21 0,0-20 16,0-1-16,0 0 0,0 0 16,0 0-16,0-42 31</inkml:trace>
  <inkml:trace contextRef="#ctx0" brushRef="#br0" timeOffset="53832.6">20299 11388 0,'0'0'0,"21"-21"0,0 21 0,0 0 16,0 0-16,1-22 0,-1 22 15,-21-21-15,21 21 16,0-21 0,0 21-16</inkml:trace>
  <inkml:trace contextRef="#ctx0" brushRef="#br0" timeOffset="54600.7">21950 11367 0,'21'0'31,"0"-22"-31,-21 1 0,21 21 15,-21-21-15,0 0 0,21 0 0,-21 0 16,22-1-16,-22 1 0,0 0 0,0 0 16,-22 21-1,1 0-15,0 0 0,0 0 16,-21 21-16,20 0 0,-20 0 0,0 22 16,21-1-16,-22 0 0,22 1 0,-21-1 15,21-21-15,-1 22 0,1-1 16,21-21-16,0 0 0,0 22 0,0-22 15,0 0-15,21-21 0,22 0 16,-22 0-16,0 0 0,21-21 0,1 0 16,-22-1-16,21 1 0,1 0 15,-1-21-15,-21-1 0,21 22 0,1-21 16,-22-22-16,0 22 0,0 0 0,0-1 16,-21 22-16,0-21 0,0 21 0,0 42 31,0 21-16,0-21-15,0 22 0,0-22 0,0 21 16,0 1-16,0-22 0,0 21 0,22-21 16,-1 0-16,0 22 0,-21-22 0,21-21 15,0 21-15,22 0 0,-22-21 16,21 0-16,0 0 0,1 0 0,-1 0 16,22 0-16,-22-21 0,21 0 0,-20 0 15,20 0-15,-20-1 0</inkml:trace>
  <inkml:trace contextRef="#ctx0" brushRef="#br0" timeOffset="55040.45">23072 11155 0,'0'-64'16,"-64"318"-16,128-444 0,-64 84 0,-22 85 0,-20 21 0,21 0 15,-21 0-15,-1 0 0,1 0 0,0 21 16,-1 0-16,-20 0 0,20 22 16,1-1-16,21 0 0,-21 1 0,20-1 15,1 0-15,0 1 0,21-1 0,0 0 16,0 1-16,0-22 0,0 0 0,21 0 15,0 0-15,22 1 0,-22-22 0,21 0 16,1 0-16,20 0 0,-21-22 16,22 1-16,-22 0 0,22 0 0,-22 0 15,22-22-15,-22 1 0,0 0 16,1-22-16,-22 1 0,21-1 0,-21 1 16,0-1-16,1 1 0,-1-22 15,-21 22-15,0-22 0,0 21 0,0-20 16,0 20-16,0 1 0,-21 20 0,-1 1 15,1 21-15,-21 21 0,21 21 16,0 0-16,-1 22 0,1 20 16,0 1-16,21-1 0,-21 1 0,21-1 15,0 22-15,0-22 0,0 22 0,0-22 16,0 22-16,0-21 0,0-1 0,0-21 16,21 1-16,0-1 0,0 0 15,1 1-15,-1-22 0,0 0 16,0-21-16,21 0 0,-20 0 0,20 0 15,-21 0-15,0 0 0,22 0 0,-22-21 16,21-21-16,-21 20 0,0-20 0,1 21 16,20-21-16,-21-1 0</inkml:trace>
  <inkml:trace contextRef="#ctx0" brushRef="#br0" timeOffset="55353.28">23685 11197 0,'64'-84'16,"-64"105"0,-64 42-16,128-105 0,-64 84 15,0-21-15,0 1 0,0 20 16,0-21-16,0 21 0,0-20 0,0 20 15,0-21-15,0 0 0,0 0 16,0 1-16,0-1 0,0 0 0,21-21 16,0 0-16,0 0 0,1 0 15,-1 0-15,0-21 16,0 21-16,0-43 0,0 22 0,1 0 16,-1 0-16,0-21 0,-21 20 0,21-20 15,0 21-15,0-21 0,-21 20 0,22 1 16,-22 0-16,21 0 0,0 21 31,-21 21-31,0 0 0,0 0 0,0 1 16,0-1-16,0 0 15,0 0-15,0 0 0,0 0 16,0 1-16,21-22 16,-21 21-16,21 0 0,0-21 0,22 21 15,-22-21-15,0 21 0,21-21 0</inkml:trace>
  <inkml:trace contextRef="#ctx0" brushRef="#br0" timeOffset="56740.16">24828 11113 0,'0'0'16,"0"-43"-16,0 1 0,0 21 0,0 0 15,0-1-15,-21 1 0,0 21 16,-21 0-16,21 0 0,-22 21 0,1 1 15,0-1-15,20 21 0,-20-21 0,0 22 16,-1-1-16,22 0 0,-21 1 0,21-1 16,0 0-16,-1 1 0,22-1 15,0 0-15,0-21 0,0 22 0,0-22 16,0 0-16,0 0 0,22-21 0,-1 21 16,21-21-16,-21 0 0,0 0 15,22 0-15,-1 0 0,-21-21 0,22 21 0,-22-21 16,21-21-16,-21 21 15,0-1-15,1-20 0,20 0 0,-42 21 16,21-22-16,0 1 0,0 0 0,-21 20 16,0-20-16,0 21 0,0 0 0,0 42 31,-21 0-31,0 21 0,0-20 16,0 20-16,21-21 0,0 21 0,0-20 15,0-1-15,0 21 0,0-21 0,0 0 16,0 1-16,21-1 0,0 0 0,0-21 15,0 0-15,1 21 0,20-21 16,-21 0-16,21 0 0,-20 0 0,20-21 16,0 0-16,-21 21 0,22-21 0,-1-1 15,-21-20-15,0 21 0,1-21 16,-1 20-16,0-20 0,-21 21 16,0 0-16,0 0 0,0-1 0,-21 44 31,0-1-31,21 0 0,-22 21 0,1-21 15,0 1-15,21 20 0,0-21 16,-21 0-16,21 0 0,0 1 0,-21-1 16,21 0-16,0 0 15,0-42 1,0 0-16,21 0 16,0 21-16,0-22 0,0-20 15,-21 21-15,22 0 0,-1 0 16,0-22-16,0 22 0,0 0 0,-21 0 15,21 0-15,1 21 16,-22 21-16,0 0 16,0 0-16,0 0 0,0 0 15,0 1-15,0 20 0,0-21 0,21 0 16,0 0-16,21-21 0,-21 22 0,1-1 16,20 0-16,0-21 0,1 0 0,-1 0 15,21 0-15,-20 0 0,20 0 16,-20 0-16,20 0 0,-21 0 0,1-21 15,-1 21-15,0-21 0,-20-1 16,-1 1-16,0 0 0,-21 0 0,0-21 16,0-1-16,0 22 0,0-21 15,21-1-15,-21 1 0,21 0 0,-21-1 16,21 22-16,-21 0 0,22 0 0,-1 0 16,0 21-1,-21 21-15,0 0 0,0 0 16,0 0-16,0 1 0,0-1 0,0 0 15,0 0-15,0 0 0,0 0 16,0 1-16,-21-22 16,21-22 15,0 1-31,0 0 16,21 0-16,-21 0 0,0 0 15,0-1-15,0 1 0,0 0 16,0 0-16,0 0 15,-21 21 1,0 0-16,-1 0 16,22 21-16,-21 0 0,0 0 0,0 0 15,0 1-15,0-1 0,-1 0 16,1 21-16,21-21 0,0 22 0,0-22 16,0 21-16,0-21 0,0 1 15,0-1-15,0 21 0,0-21 0,21 0 16,1-21-16,-1 22 0,0-1 15,21-21-15,-21 0 0,1 0 0,20 0 16,-21 0-16,21 0 0,1 0 0,-1 0 16,0-21-16,1-1 0,-22 1 0,21-21 15,1 21-15,-22-22 0,21 1 16,-21 0-16,0-1 0,1 22 0,-22-21 16,0 21-16,0 0 0,0-1 0,-22 22 15,1 0-15,-21 0 16,21 22-16,0-1 0,-1 0 15,1 0-15,0 0 0,0 22 16,0-22-16,0 0 0,21 21 0,-22-21 16,22 1-16,0-1 0,0 0 0,0 0 15,0 0-15,22 0 0,-1 1 16,0-22-16,0 21 0,0-21 0,22 0 16,-1 0-16,-21 0 0,21 0 0,1 0 15,-1 0-15,0 0 0,1 0 0,-1 0 16,0-21-16,1-1 0</inkml:trace>
  <inkml:trace contextRef="#ctx0" brushRef="#br0" timeOffset="57139.93">27326 11218 0,'0'-21'0,"0"42"0,21-63 0,-21 21 15,0 0-15,0 0 0,0-1 16,-21 22 0,0 0-16,0 0 0,-22 0 15,22 22-15,-21-1 0,0 0 0,-1 0 16,22 0-16,-21 22 0,-1-22 0,22 0 15,0 21-15,21-21 0,0 1 16,0-1-16,0 0 0,0 0 0,0 0 16,21 0-16,0-21 0,1 0 0,-1 22 15,21-22-15,-21 0 0,22 0 0,-22-22 16,21 22-16,0-21 0,-20 0 16,20-21-16,-21 21 0,21-22 15,-20-20-15,-1 20 0,21-20 0,-21-1 16,0 1-16,1-1 0,20 1 0,-21-1 15,-21 1-15,21-1 0,-21 1 16,21-1-16,-21 22 0,0 0 0,0 21 16,-21 21-16,0 0 0,0 21 15,0 0-15,-22 21 0,22 1 16,0-1-16,0 0 0,0 1 0,0-1 16,21 21-16,0-20 0,0-1 0,0 0 15,0 1-15,0-1 0,0 0 16,0 1-16,21-22 0,0 0 15,-21 0-15,21 0 0,0-21 0,0 0 16</inkml:trace>
  <inkml:trace contextRef="#ctx0" brushRef="#br0" timeOffset="58264.81">28363 11324 0,'-21'21'0,"42"-42"0,-63 42 16,63-42 15,0 0-31,0 0 0,1 0 16,20-22-16,-21 22 0,0-21 0,22 0 16,-22-1-16,21-20 0,0 20 15,-20-20-15,20-1 0,-21 1 16,0-22-16,0 22 0,1-1 0,-22 1 15,0-1-15,0 22 0,0 0 0,0 20 16,-22 1-16,1 21 0,0 0 16,-21 21-16,21 1 0,-1 20 0,-20 0 15,21 22-15,-21-1 0,20 1 0,1-22 16,0 22-16,0-1 0,21 1 16,0-1-16,0-21 0,0 22 0,0-22 15,0 1-15,0-1 0,0 0 0,21-21 16,0 22-16,0-22 0,22 0 15,-22-21-15,21 0 0,-21 0 0,22 0 16,-1 0-16,-21 0 0,22-21 16,-1 21-16,0-42 0,-21 20 0,22 1 15,-22 0-15,21-21 0,-21 21 0,1-22 16,-1 22-16,-21 0 0,0 0 16,21 0-16,-42 21 15,0 21 1,21 0-16,-22 21 0,1-21 0,0 1 15,21-1-15,0 0 0,-21 21 16,21-21-16,0 1 0,0-1 0,0 0 16,21-21-16,0 0 0,0 21 15,1-21-15,20 0 0,-21 0 16,21 0-16,1 0 0,-22-21 16,21 21-16,-21-21 0,1 0 0,-1-1 15,-21 1-15,0 0 0,0 0 0,0 0 16,0 0-16,0-1 0,-21-20 15,-1 21-15,1 0 0,-21 0 0,21-1 16,0 1-16,-1 0 0,1 21 0,0 0 16,21-21-16,21 21 31,0 0-31,22 21 0,-22-21 0,21 0 16,1 21-16,-1-21 0,0 0 0,1 0 15,-22 0-15,21 21 0,0-21 16,-20 0-16,20 0 0,-21 0 15,0 22-15,-21-1 0,0 0 16,0 0-16,0 0 0,-21-21 16,0 43-16,0-22 0,21 0 0,0 0 15,-21 0-15,21 0 0,0 1 16,-22-1-16,22 0 0,0 0 0,0 0 16,22-21-16,-1 21 0,0-21 15,0 0-15,21 0 0,-20 0 0,20-21 16,-21 0-16,21 21 0,1-21 15,-22 0-15,21-22 0,-21 22 0,1 0 16,-1-21-16,-21 21 0,0-22 16,0 22-16,0-21 0,-21 21 0,-1-1 15,1 1-15,-21 0 0,21 21 16,-22 0-16,22 0 0,-21 0 0,21 0 16,0 0-16,-1 0 0,1 0 0,0 0 15,21 21-15,0 0 0,0 1 0,0-1 16,0 0-16,21 0 15,0-21-15,1 21 0,-1-21 0,21 21 16</inkml:trace>
  <inkml:trace contextRef="#ctx0" brushRef="#br0" timeOffset="58581.18">30501 10943 0,'0'0'0,"0"-21"0,0 0 0,21-21 0,-21 20 16,0 1-16,0 0 0,-21 21 31,0 21-31,0 0 0,0 22 0,-1-22 16,1 42-16,0-20 0,0 20 0,0 1 15,0-1-15,-1 22 0,-20-22 16,42 22-16,-21-21 0,0-1 0,21 22 16,-21-22-16,21 22 0,0-22 0,0 22 15,0-21-15,-22-1 0,1 1 16,21-1-16,-21 1 0,0-22 15,0 21-15,0-20 0,-1-22 0,1 21 16,0-21-16,0 1 0,21-1 0,0-42 47,21-1-47,0 1 0,0-21 0,1 0 16,-1-1-16</inkml:trace>
  <inkml:trace contextRef="#ctx0" brushRef="#br0" timeOffset="58880.54">30395 11007 0,'0'-43'0,"0"86"0,0-149 15,0 64-15,0-1 0,0 22 16,-21-21-16,21 21 0,0-22 0,0 22 16,0 0-16,21 0 0,0 21 15,22 0-15,-22 0 0,21 0 16,1 0-16,-22 21 0,21 0 0,0 21 15,-20-20-15,-1 20 0,-21-21 0,0 21 16,0-20-16,0 20 0,-21-21 16,-22 21-16,22-20 0,-21-1 0,-1 0 15,1 0-15,21 0 0,-21 0 0,-1-21 16,1 22-16,21-22 16,0 0-16,-1 21 0,1-21 0,0 21 15</inkml:trace>
  <inkml:trace contextRef="#ctx0" brushRef="#br0" timeOffset="60114.97">18775 10351 0,'0'-22'16,"0"44"-16,-21-44 0,-1 22 0,1 0 16,0 43-1,0-1-15,21 0 0,-21 43 0,0-21 16,-1 20-16,22 1 0,-21 21 0,0 0 15,0-1-15,0 1 0,21 0 0,-21 0 16,-22 0-16,22-22 0,0 22 16,0 0-16,0-21 0,-22 21 0,22-22 15,0 1-15,0-22 0,0 1 0,-1-1 16,1 1-16,0-22 0,21 1 0,0-22 16,0 0-16,0 0 0,0-63 31,0 21-31</inkml:trace>
  <inkml:trace contextRef="#ctx0" brushRef="#br0" timeOffset="61849.04">18669 10520 0,'0'0'15,"42"0"1,-21 0-16,1 0 0,-1 0 16,21 0-16,-21 0 0,0 0 0,22 0 15,-1 0-15,0 0 0,1 0 0,20-21 16,1 0-16,20-1 0,1 1 15,0 0-15,-1 0 0,1 0 0,0 0 16,-1-1-16,22 1 0,-21 0 0,21 0 16,0 0-16,-1 0 0,22-1 0,0 1 15,0 21-15,-21-21 0,21 0 16,21 21-16,-21-21 0,0 21 0,22-21 16,-22-1-16,0 22 0,0-21 15,0 21-15,0-21 0,0 21 16,0-21-16,0 21 0,0-21 0,0 21 15,0 0-15,0 0 0,-22-21 0,22 21 16,-21 0-16,21 0 0,0 0 16,-21 0-16,21 0 0,-21 0 0,-21 0 15,20 0-15,-20 0 0,0 0 0,21 0 16,-22 0-16,1 0 0,21 0 16,-22 0-16,22-22 0,-21 22 0,0 0 15,20-21-15,-20 21 0,0-21 0,-1 21 16,22-21-16,-21 21 0,0 0 0,-1 0 15,1-21-15,0 21 16,-22 0-16,22 0 0,-22 0 0,1 0 16,-1-21-16,1 21 0,-1 0 0,1 0 15,-1 0-15,1-22 0,-1 22 16,22 0-16,0-21 0,-1 0 0,1 21 16,0 0-16,20-21 0,-20 21 15,0 0-15,-1-21 0,1 21 0,0 0 16,-1-21-16,1 21 0,-21 0 0,20 0 15,1-22-15,0 22 0,-22 0 16,22 0-16,-1-21 0,-20 21 0,21-21 16,-22 21-16,22 0 0,-1 0 15,1 0-15,0 0 0,-1-21 0,22 21 16,0 0-16,-21 0 0,21 0 16,-22 0-16,1 0 0,0 0 15,-22 0-15,22 0 0,-22 0 0,22 0 16,-22 0-16,22 0 0,-21 0 15,-1 0-15,1 0 0,20 0 0,-20 0 16,-1 0-16,1 0 0,-1 0 16,1 0-16,-1-21 0,-20 21 0,20 0 15,-21 0-15,22 0 0,-22 0 16,22 0-16,-22 0 0,0 0 0,1 0 16,-22 0-16,21 0 0,-21 0 15,22 0-15,-22 0 0,0 0 0,0 0 16,0 0-16,1 0 0,20 0 15,-21 0-15,21 0 0,-20 0 16,20 0-16,0 21 0,-21 0 0,1 0 16,20-21-16,-21 21 0,-21 1 15,0-1-15,0 0 0,0 21 0,0-21 16,0 1-16,0 20 0,-21 0 16,0-21-16,0 22 0,-1-1 0,1 0 15,21 1-15,0-1 0,-21 0 16,21 22-16,0-22 0,0 22 0,0-1 15,0 1-15,0-1 16,0 1-16,0-1 0,0 1 0,-21-1 16,21 1-16,-21-1 0,0 1 15,-1 20-15,22-20 0,-21-1 0,0 1 16,0-1-16,0 1 0,0-1 0,21-20 16,-22 20-16,1-20 0,0-1 15,21 0-15,-21-21 0,0 22 0,21-1 16,0-21-16,-21 22 0,-1-22 15,1 21-15,21-21 0,-21 22 0,0-22 16,0 0-16,21 0 0,-21 0 0,-22-21 16,22 21-16,-21-21 15,21 22-15,-22-22 0,1 21 0,0-21 16,-1 0-16,-20 0 0,-1 0 0,1 21 16,-1-21-16,-20 0 0,-1 0 15,0 0-15,1 0 0,-22 0 0,21 0 16,-21 0-16,0 0 0,1 0 15,-22-21-15,21 21 0,-21-21 0,0 21 16,0 0-16,0 0 0,0 0 0,0 0 16,-21 0-16,21 0 0,0 0 0,-22 0 15,22 0-15,-21 0 0,21 0 16,0 0-16,-21 0 0,21 0 0,-21 0 16,21 21-16,-21-21 0,21 0 15,-21 21-15,21 0 0,-22-21 0,22 21 16,-21-21-16,21 21 0,-21 1 15,21-1-15,-21 0 0,21 0 0,-21-21 16,0 21-16,-1 0 0,1 1 0,21-22 16,-21 21-16,0-21 0,0 0 0,-22 0 15,22 21-15,0-21 0,0 0 16,21 0-16,-21 21 0,21-21 0,-21 0 16,21 0-16,-22 0 0,22 0 0,0 0 15,-21 0-15,21 0 0,0 0 0,-21 0 16,21 0-16,0 0 0,-21 0 0,21 0 15,0 0-15,21 0 0,-21 21 16,21-21-16,0 21 0,22-21 16,-22 22-16,21-22 0,1 21 0,20-21 15,-21 0-15,22 0 0,-1 21 0,1-21 16,-1 0-16,1 0 0,-1 0 0,22 0 16,-21 0-16,-1 0 0,1 0 0,-1 0 15,1 0-15,-1 0 0,22 0 16,-22 0-16,22 0 0,-22 0 0,22 0 15,0 0-15,-22 0 0,22 21 0,0-21 16,20 0-16,-20 0 0,0 0 0,-1 0 16,22 0-16,0 0 0,-21 0 0,21 0 15,-1 0-15,1 0 16,0 0-16,0 0 0,0 0 0,21-21 31,21 0-31,0-22 0</inkml:trace>
  <inkml:trace contextRef="#ctx0" brushRef="#br0" timeOffset="63348.51">18182 12531 0,'-21'0'0,"42"0"31,0 0-31,0 0 0,1 0 0,20 0 16,0 0-16,22 0 0,-22 0 16,22 0-16,-1 0 0,1-21 0,-1-1 15,1 22-15,-1-21 0</inkml:trace>
  <inkml:trace contextRef="#ctx0" brushRef="#br0" timeOffset="64805.16">19981 10520 0,'0'0'0,"-21"0"0,-21 0 15,21 0-15,-1 0 16,-20 0-16,21 0 0,-21 21 0,-1 0 15,1 0-15,0 22 0,-1-22 0,-20 42 16,20-20-16,-20 20 0,21-20 0,-22 20 16,22 22-16,-1-1 0,1 1 15,0-21-15,21 20 0,-1 1 0,22 0 16,0-22-16,0 22 0,22-22 0,-1 1 16,21-1-16,0-20 0,22 20 0,-22-21 15,22-20-15,-1 20 0,1-21 16,20 0-16,-20-21 0,21 0 0,-22 0 15,22 0-15,-22-21 0,22-21 16,0 21-16,-1-22 0,-20 22 0,-1-21 16,22-22-16,-43 22 0,1-22 15,-1 1-15,0-22 0,-21 1 0,1-1 16,-22 0-16,0-21 0,0 1 0,-22 20 16,1-21-16,-21 21 0,0 1 0,-22-1 15,1 22-15,-22 20 0,0 1 16,22 21-16,-22 21 0,0 21 0,1 0 15,-1 21-15,0 22 0,1-22 0,20 22 16,-20 20-16,41-20 0,-20 21 16,20-1-16,22 1 0,0 0 15,21-1-15,0 1 0,0-22 0</inkml:trace>
  <inkml:trace contextRef="#ctx0" brushRef="#br0" timeOffset="65783.86">19748 10964 0,'0'0'0,"22"0"94,-22 22-94,21-1 0,-21 21 15,21 0-15,0 1 0,0-1 0,0 22 16,22-1-16,-22 1 0,21-1 16,1 1-16,20-1 0,-21-21 0,22 22 15,-1-22-15,-20 22 0,20-22 0,1 0 16,-1 1-16,-20-1 0,20 0 0,-21 1 15,1-22-15,-1 0 0,-21 21 16,22-42-16,-43 22 0</inkml:trace>
  <inkml:trace contextRef="#ctx0" brushRef="#br0" timeOffset="66076.7">20680 10837 0,'0'0'0,"0"-21"0,0 0 16,-21 21-1,-1 0-15,1 21 0,0 0 0,0 1 16,-21 20-16,-1 0 0,1 22 0,0-1 16,-22 1-16,1 20 0,-1 22 0,1-21 15,-1 21-15,1 0 0,-1-1 16,-21 1-16,22 0 0,-1 0 15,-20 0-15,20 0 0,1-1 0,-1-20 16,22 0-16,-22-1 0,22-20 0,0-1 16,21 1-16,-22-22 0,22 1 0,0-1 15,21-21-15,-21-21 16,21-21 0</inkml:trace>
  <inkml:trace contextRef="#ctx0" brushRef="#br0" timeOffset="72088.48">6498 1799 0,'-42'21'0,"84"-42"0,-127 42 0,43-21 15,21 0-15,-21 22 0,20-22 0,1 0 0,0 0 16,0 0-16,0 0 16,21 21-16,-21-21 0,21 21 15,0 0 1,21-21-1,0 0-15,0 0 0,21 21 16,-20-21-16,41 21 0,1-21 0,-1 0 16,22 22-16,21-22 0,-22 0 0,22 0 15,0 21-15,21 0 0,-21-21 16,21 0-16,21 0 0,-21 21 0,21-21 16,-21 0-16,21 0 0,-21 0 0,21 0 15,-21 0-15,22 0 0,-22 0 16,0 0-16,-22 0 0,1 0 15,-21 0-15,0 0 0,-22 0 0,1 0 16,-22 0-16,0 0 0,-21 0 0,1 0 16,-22-21 31,21 21-47,0-21 0,0 0 0</inkml:trace>
  <inkml:trace contextRef="#ctx0" brushRef="#br0" timeOffset="72696.64">12001 2138 0,'0'0'0,"-42"0"0,-21 0 0,20 0 15,1 0-15,0 0 0,20 0 16,1 0-16,0 0 0,63 0 15,1 0-15,-1 0 16,43 0-16,-1 0 0,22 0 16,0 0-16,21 0 0,21 0 0,0 0 15,22-21-15,-1 21 0,22 0 0,-1 0 16,1 0-16,-1 0 0,1 0 0,-1 0 16,-21 0-16,1 0 0,-1 0 15,-21 0-15,0 0 0,-21 0 0,-21 0 16,0 0-16,-21 0 0,-22 0 0,1 0 15,-22 0-15,0 0 0,-20 0 16,20 0-16,-21 0 0,0 21 16,0-21-16,1 0 0,-1 21 15,0-21-15,0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4:06:35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1185 0,'0'-21'0,"0"0"31,0 0-31,0 0 31,0 0-15,0-1-16,0 1 15,0 42 32,0 1-47,0 20 0,0-21 16,0 0-16,0 22 0,0-22 15,-21 21-15,0-21 0,21 22 0,-22-22 16,22 0-16,0 21 0,0-21 0,-21 1 16,21-1-16,0 0 0,-21 0 15,21 0-15,0-42 47,0 0-31,0 0-16</inkml:trace>
  <inkml:trace contextRef="#ctx0" brushRef="#br0" timeOffset="360.79">3810 804 0,'0'0'0,"0"-21"16,-21 21-1,0 21-15,-1 1 16,22-1-16,-21-21 16,21 21-16,0 0 0,0 0 15,21-21 1,1 0-16,-1 0 16,0-21-16,-21 0 15,21 0-15,0 0 16,-21-1-16,0 1 0,0 0 15,-21 21 1,0 0 0,0 0-16,21 21 15,0 0-15,-21-21 0,21 22 0,0-1 16,0 0-16,0 0 0,0 0 16,21 0-16,0 1 0,-21-1 0,21-21 15,0 21-15</inkml:trace>
  <inkml:trace contextRef="#ctx0" brushRef="#br0" timeOffset="835.52">4233 1143 0,'0'21'15,"21"-21"-15,-21 21 0,0 1 16,0-1-16,0 0 15,0 0-15,0 0 0,0 0 16,0 1-16,0-1 0,0 0 16,0 0-16,0 0 15,-21-21-15,21 21 0,-21-21 32,0-21-17,21 0 1,0 0-16,0 0 0,0 0 0,0-1 15,21-20-15,0 21 0,0-21 16,1-1-16,-1 22 0,21-21 0,0 21 16,-20-1-16,20 1 0,-21 0 0,21 21 15,1 0-15,-22 0 0,0 0 16,21 21-16,-20 0 0,-22 1 0,21-1 16,-21 21-16,0-21 0,0 22 15,0-22-15,0 21 0,0-21 0,0 0 16,-21 22-16,21-22 0,-22 0 15,22 0-15,0 0 0,0 1 16,0-44 15,22 22-15,-1-21-16,0 0 0</inkml:trace>
  <inkml:trace contextRef="#ctx0" brushRef="#br0" timeOffset="1155.33">5249 593 0,'0'-21'0,"0"42"0,0-64 16,0 22-16,0 42 31,0 1-31,0 20 16,0-21-16,-21 21 0,21 1 0,-21-1 15,21 0-15,-21 22 0,21-22 16,0 22-16,-21-22 0,21 0 0,-22 1 16,22-1-16,-21 0 0,21 1 0,0-22 15,0 21-15,0-21 0,0 1 0,0-1 16,0 0-16,0 0 16,21-21-16,1 0 15,-1 0-15,0 0 0,0 0 0,0 0 16,0-21-16,1 21 15,-1-21-15,0 0 0,0-1 0,-21 1 16,21 0-16</inkml:trace>
  <inkml:trace contextRef="#ctx0" brushRef="#br0" timeOffset="1351.25">5038 1058 0,'21'0'31,"0"0"-15,0-21-16,0 21 0,0 0 16,1-21-16,-1 21 0,21 0 0,-21-21 15,0 0-15,1 21 0,-1 0 0,0 0 16,0-21-16,0 21 0,0-22 16</inkml:trace>
  <inkml:trace contextRef="#ctx0" brushRef="#br0" timeOffset="2103.11">6519 868 0,'0'0'16,"0"-21"-16,21 21 0,-21-21 0,22 21 15,-22-22-15,0 44 32,0-1-17,0 0-15,0 0 0,0 21 16,0-20-16,0 20 0,0 0 0,0 1 15,-22-22-15,1 21 0,21-21 16,0 22-16,0-22 0,-21 0 16,21 21-16,-21-42 0,21 21 0,0 1 15,-21-22-15,21 21 0,0-42 32,0-1-17,0 1-15,0 0 0,21 0 16,0 0-16,0 0 0,-21-22 0,21 22 15,1-21-15,-1-1 16,21 22-16,-21-21 0,0 21 0,22-22 0,-22 22 16,21 0-16,-21 0 0,22 0 15,-22 0-15,0 21 0,21 0 16,-20 0-16,-1 21 0,0 0 0,0 0 16,-21 0-16,0 22 0,21-22 0,-21 21 15,0 0-15,0-20 0,0 20 16,0-21-16,0 21 0,0-20 0,0-1 15,0 21-15,0-21 0,-21 0 0,21 1 16,0-1-16,0 0 16,21-42 46</inkml:trace>
  <inkml:trace contextRef="#ctx0" brushRef="#br0" timeOffset="2800.03">7218 1016 0,'0'-21'31,"0"0"-31,0 0 16,0-1 0,21 22-16,-21-21 15,0 0-15,0 42 47,0 0-31,0 22-16,0-22 0,0 0 15,-21 21-15,0-20 0,21 20 0,-22 0 16,22-21-16,0 22 0,0-22 16,0 0-16,0 0 0,0 0 0,0 1 15,0-1-15,0 0 0,0 0 16,22-21-16,-1 0 0,0 0 0,0 0 16,0 0-16,0 0 0,1 0 15,20 0-15,-21-21 0,0 0 16,0 21-16,1-21 0,-1-1 0,0-20 15,0 21-15,0 0 0,-21-22 16,0 1-16,0 0 0,0 21 0,0-22 16,0 1-16,0 21 0,-21-22 0,0 22 15,0 0-15,0 21 0,-22-21 16,22 21-16,0 0 0,0 0 0,0 0 16,-1 0-16,-20 21 0,21 0 15,0-21-15,0 21 0,21 1 16,0-1-16,0 0 0,0 0 15,21-21 1,0 0-16,0 0 16,21 0-16,-20 0 0</inkml:trace>
  <inkml:trace contextRef="#ctx0" brushRef="#br0" timeOffset="3119.85">8276 995 0,'21'0'47,"0"0"-32,-21-21-15,22 21 0,-1 0 0,0 0 16,0 0-16,0 0 16,0 0-16,-21-21 0,22 21 0,-1 0 15,0 0 1,-42 0 15,21 21-31,-21-21 0,-1 21 16</inkml:trace>
  <inkml:trace contextRef="#ctx0" brushRef="#br0" timeOffset="3347.72">8234 1228 0,'0'0'0,"21"0"46,0 0-46,0 0 0,0 0 16,1 0-16,-1 0 16,0 0-16,0 0 15,0 0-15,0 0 0,1 0 16,-1 0 0</inkml:trace>
  <inkml:trace contextRef="#ctx0" brushRef="#br0" timeOffset="4200.46">9313 699 0,'21'0'16,"1"0"-1,-1-22-15,0 22 0,0 0 16,0 0-16,0 0 0,1-21 16,-1 21-16,21 0 0,-21 0 0,22 0 15,-22 0-15,21 0 0,-21 0 16,0 0-16,1 0 0,-1 0 0,0 0 15,0 0-15,-42 0 32,0 0-32,0 0 0,-1 0 15,1 0-15,0 0 16</inkml:trace>
  <inkml:trace contextRef="#ctx0" brushRef="#br0" timeOffset="4721.16">9567 656 0,'0'0'0,"-21"0"16,0 0-16,0 0 15,0 0-15,21 21 0,-22 1 16,1-1-16,0 0 0,21 0 16,-21 0-1,21 0-15,0 1 0,-21-1 0,21 0 16,0 0-16,0 0 0,0 0 16,0 1-1,0-44 32,21 22-31,-21-21-16,21 21 0,0-21 15,0 21-15,1 0 0,20-21 16,-21 21-16,0-21 0,0 21 16,1 0-16,20 0 0,-21 0 0,0 0 15,22 0-15,-22 0 0,21 21 16,-21 0-16,0-21 0,22 21 0,-22 0 15,0-21-15,-21 22 0,21-1 0,-21 0 16,0 0-16,0 0 0,0 0 0,0 1 16,0-1-16,-21 0 15,0 0-15,-21-21 0,20 21 0,1 0 16,-21-21-16,21 0 0,0 22 0,-1-22 16,1 0-16,0 0 15,-21 0-15,21 0 0,-1 0 0,1 0 16,0 0-16,0 0 0,0 0 0,0 0 15,-1 0-15,1 0 32,42-22-1,1 22-31,-1-21 16,0 21-16</inkml:trace>
  <inkml:trace contextRef="#ctx0" brushRef="#br0" timeOffset="5242.85">10329 720 0,'0'0'15,"0"-21"1,0-1-16,-21 22 0,0 0 15,0 22 1,21-1-16,-21-21 16,21 21-16,-22 0 0,22 0 15,0 22-15,-21-22 0,0 0 0,21 21 16,-21-21-16,21 1 0,0 20 0,0-21 16,-21 0-16,21 0 0,0 22 15,0-22-15,0 0 0,0 0 0,0 0 16,0 1-16,0-1 0,0 0 15,21 0-15,0-21 0,0 21 16,0-21-16,1 0 0,20 0 16,-21 0-16,0 0 0,0 0 0,1 0 15,-1-21-15,0 21 0,0-21 0,0 0 16,0 0-16,1-1 0,-1-20 16,0 0-16,0-1 0,-21 1 15,0 0-15,21-1 0,-21 1 0,0 0 16,0-1-16,0 22 0,-21-21 15,21 21-15,-21 0 0,0-1 0,0 22 16,-1 0-16,1 0 0,0 0 16,0 0-16,0 0 15,0 0-15,-1 22 0,22-1 16,-21-21-16,0 21 0,21 0 16</inkml:trace>
  <inkml:trace contextRef="#ctx0" brushRef="#br0" timeOffset="5471.74">11028 826 0,'0'0'0,"0"21"78,21-21-78,-21 21 16,0 0-16,0 0 16,-21 0-16</inkml:trace>
  <inkml:trace contextRef="#ctx0" brushRef="#br0" timeOffset="5697.75">11134 1312 0,'0'22'16,"0"-1"-16,0 0 0,0 0 15,0 0-15,0 0 16,-22-21-16,22 22 0,-21-1 15,0 0-15,0-21 16,0 21-16,0-21 0,-1 21 0,-20 0 16,21 1-16,0-22 0,-22 21 0,1 0 15,21-21-15,-21 21 0,-1 0 0</inkml:trace>
  <inkml:trace contextRef="#ctx0" brushRef="#br0" timeOffset="7283.24">3471 3217 0,'0'-21'16,"0"0"-1,0 0 1,0 0-16,21 21 15,1 0 1,-22 21 0,0 21-16,0-21 0,0 1 15,0 20-15,0-21 0,0 0 16,0 22-16,-22-22 0,22 0 0,0 21 16,0-21-16,-21 1 0,21-1 15,-21 0-15,21-42 31,0 0-15,0-1-16</inkml:trace>
  <inkml:trace contextRef="#ctx0" brushRef="#br0" timeOffset="7585.06">3471 2942 0,'0'0'0,"-21"0"15,21 21-15,0 1 0,-21-22 16,21 21-16,0 0 0,21-21 31,0 0-31,0 0 16,1 0-16,-1 0 0,0-21 16,-21 0-16,0-1 0,0 1 15,0 0-15,-21 0 16,0 21-16,-1 0 15,1 0-15,0 0 16,0 0-16,21 21 0,0 0 16,0 0-16,0 1 0,0-1 15,0 0-15,21-21 16,0 21-16</inkml:trace>
  <inkml:trace contextRef="#ctx0" brushRef="#br0" timeOffset="8200.71">3852 3260 0,'0'0'0,"43"0"15,-22 0 1,0-21-16,0-1 0,0 22 0,0-21 16,1 0-16,20 0 0,-21 0 0,0-22 15,22 22-15,-22 0 0,0 0 16,0-21-16,0 20 0,0-20 0,-21 21 15,0 0-15,0-22 0,0 22 16,0 0-16,0 0 0,0 0 16,0 0-16,-21-1 0,0 22 15,21-21-15,-21 21 16,0 0-16,0 21 0,21 1 16,-22-1-16,22 21 0,0-21 0,0 22 15,-21-1-15,21 0 0,-21 22 16,21-22-16,0 22 0,0-1 0,-21 22 15,21-22-15,-21 22 0,21-22 0,-21 22 16,21-21-16,0 20 0,0 1 0,0 0 16,0-1-16,-22 1 0,22 0 15,0-22-15,0 22 0,0-22 16,0 1-16,0-1 0,0 1 0,0-1 16,0-20-16,0-1 0,22 0 15,-1-21-15,-21 1 0,21-22 0,0 0 16,0 0-16,22-22 0,-22 1 0,21 0 15,0-21-15,1 21 0,-1-22 0,22 1 16,-22-22-16,-21 22 0,21-21 16,-20 20-16,-1-20 0,-21 20 0,0-20 15,-21-1-15,-22 22 0,1-21 0,0 20 16,-22 1-16,22 21 0,-22-22 16,1 22-16,-1 0 0,22 0 0,-22 21 15,22 0-15,0-21 0,21 21 16,-1 0-16,1 0 0,21-21 31,21 21-31,22-22 0,-22 22 0,21-21 16,-21 21-16,22-21 0,-1 0 15,0 0-15,1 0 0,-1-1 0,0 1 16</inkml:trace>
  <inkml:trace contextRef="#ctx0" brushRef="#br0" timeOffset="8531.52">5778 2519 0,'0'0'0,"0"-21"0,0 0 15,-21 21 1,0 0-16,0 21 0,0 0 0,-22 0 15,22 21-15,0 1 0,-21-1 16,21 22-16,-1-22 0,-20 21 16,21-20-16,0 20 0,21 1 0,-21-1 15,21-20-15,-22 20 0,22-21 0,0 22 16,0-22-16,0 1 0,0-1 16,0-21-16,0 21 0,22-20 0,-1-1 15,0 0-15,0-21 0,0 21 16,0-21-16,1 0 0,-1 0 0,0 0 15,21-21-15,-21 0 0,1 0 0,-1-1 16,0 1-16</inkml:trace>
  <inkml:trace contextRef="#ctx0" brushRef="#br0" timeOffset="9056.24">6032 3006 0,'0'21'47,"0"0"-31,0 0-16,0 0 0,0 1 0,0-1 16,0 0-16,0 0 0,0 21 0,0-20 15,0-1-15,0 0 0,0 21 16,0-21-16,0 1 0,0-1 0,0 0 15,0 0-15,-21-21 16,21-21 15,0 0-31,0 0 0,0-1 16,0 1-16,0 0 0,0-21 0,0 21 16,21-22-16,1 22 0,20-85 15,-21 85-15,0 0 16,22 0-16,-22 0 0,0-1 0,0 22 15,0 0-15,22 0 0,-22 0 16,0 0-16,21 0 0,-21 22 16,1-22-16,-1 21 0,0 0 0,-21 0 15,0 21-15,0-20 0,0-1 0,0 21 16,0-21-16,0 0 0,0 22 16,0-22-16,-21 0 0,0 0 0,21 0 15,-22 1-15,22-1 0,-21 0 16,0-21-1,42-21 1,0 0-16,1-1 16,-1 1-16,0 0 0</inkml:trace>
  <inkml:trace contextRef="#ctx0" brushRef="#br0" timeOffset="9459.01">6985 2985 0,'0'-22'16,"-21"22"0,0 0-16,-1 0 0,1 0 15,0 0-15,21 22 0,-21-1 16,0 0-16,21 0 0,-21 21 16,-1-20-16,1 20 0,21-21 0,0 0 15,-21 22-15,21-22 0,-21 21 0,21-21 16,0 0-16,0 1 0,0-1 15,0 0-15,0 0 0,21-21 16,0 0-16,0 0 0,22 0 0,-22 0 16,21 0-16,-21 0 0,22 0 0,-22-21 15,21 21-15,-21-21 0,22-22 16,-22 22-16,0 0 0,0-21 0,0 21 16,-21-22-16,0 1 0,0 0 0,0 20 15,0-20-15,0 21 0,0-21 16,-21 20-16,0 1 0,0 0 0,0 21 15,0 0-15,-1 0 0,1 0 0,-21 0 16,21 0-16,0 0 0,-1 0 16,1 21-16,0-21 0,21 21 0,0 1 15,21-22 1,0 0-16</inkml:trace>
  <inkml:trace contextRef="#ctx0" brushRef="#br0" timeOffset="10890.95">7747 2752 0,'0'-21'16,"-21"21"-16,21-22 15,0 1 1,-21 21-1,21 21 32,0 1-47,0-1 16,21-21-16,0 21 0,0-21 16,0 21-16,0 0 0,1-21 15,-1 21-15,21-21 0,0 0 16,1 22-16,-22-22 0,21 0 0,1 0 15,-1 21-15,0-21 0,-21 0 0,1 0 16,20 0-16,-21 0 0,-21 21 16,21-21-16,0 0 15,-42 21 1,0-21 0,0 21-16,0-21 15,0 21-15,-22 1 0,22-1 0,0 0 16,-21 0-16,-1 0 0,22 0 0,-21 1 15,-1-1-15,1 21 0,0-21 16,-1 0-16,22 1 0,-21-1 16,21 0-16,0 0 0,-1 0 0,1-21 15,21 21-15,-21-21 0,0 22 16,42-44 31,0 1-32,0 21-15</inkml:trace>
  <inkml:trace contextRef="#ctx0" brushRef="#br0" timeOffset="12083.15">9334 2667 0,'0'0'0,"0"-21"0,22 21 16,-22-21 15,21 21-31,-21-21 32,0-1 30</inkml:trace>
  <inkml:trace contextRef="#ctx0" brushRef="#br0" timeOffset="13552.32">9334 2731 0,'22'0'0,"-1"0"16,-21-22-16,21 22 15,-21-21-15,21 21 0,-21-21 16,0 0-16,21 21 16,-21-21-16,-21 21 31,0 0-31,0 0 0,0 0 16,-1 21-16,-20 0 0,21 0 0,0 0 15,-22 1-15,22-1 0,-21 0 16,21 21-16,-22 1 0,22-22 15,-21 21-15,21 0 0,0 1 0,-1-1 16,22 0-16,0 1 0,0-1 0,0-21 16,0 22-16,0-22 0,22 21 15,-1-21-15,0 0 0,0 1 0,21-1 16,-20-21-16,20 0 0,0 21 0,-21-21 16,22 0-16,-22 0 0,21 0 0,-21-21 15,1 21-15,20-21 0,-21-1 16,-21 1-16,21 0 0,-21 0 15,0 0-15,0 0 0,0-22 0,0 22 0,0 0 16,0-21-16,-21 20 0,0 1 0,0 0 16,0 0-16,-1 0 15,1 21-15,-21 0 0,21 0 0,0 0 16,-1 0-16,1 0 0,-21 0 0,21 0 16,0 21-16,-1 0 0,1 0 0,21 0 15,0 1-15,-21-1 0,21 0 16,0 0-16,0 21 0,0-20 0,0-1 15,0 0-15,21 0 0,0-21 0,1 21 16,-1-21-16,0 0 0,0 0 16,0 0-16,0 0 0</inkml:trace>
  <inkml:trace contextRef="#ctx0" brushRef="#br0" timeOffset="14087.52">10012 2815 0,'0'0'0,"-21"0"47,21 21-47,-22 1 15,1-1-15,0-21 0,0 42 0,0-21 16,0 0-16,-1 1 0,1-1 0,21 21 16,0-21-16,-21 0 0,21 1 0,0-1 15,0 0-15,0 0 0,0 0 16,0 0-16,21 1 0,0-1 0,1-21 15,-1 21-15,0-21 0,0 0 0,0 0 16,0 0-16,1 0 0,20 0 0,-21 0 16,0 0-16,0 0 15,22-21-15,-22 0 0,0-1 0,0 1 16,0 0-16,-21 0 0,22-21 0,-22 20 16,21 1-16,-21-21 0,0 21 0,0 0 15,0-22-15,0 22 0,-21 0 16,-1 0-16,1 21 0,0-21 0,-21 21 15,21-22-15,-1 22 0,-20 0 0,21 0 16,0 0-16,0 0 0,-1 0 0,1 22 16,21-1-16,-21-21 15,21 21-15,21-21 16</inkml:trace>
  <inkml:trace contextRef="#ctx0" brushRef="#br0" timeOffset="14487.46">10562 2498 0,'-21'-21'16,"21"-1"-1,0 44 16,21-1-31,0 0 0,0-21 16,22 21-16,-22 21 0,21-20 16,-21-1-16,1 21 0,-1 0 0,0 1 15,0-1-15,-21 0 0,0 1 16,0-1-16,0 0 0,0 1 0,0-1 16,0 0-16,-21 1 0,0-1 0,-22-21 15,22 22-15,-21-22 0,21 0 0,-22 21 16,22-21-16,0-21 0,-21 22 15,21-1-15,-1-21 0,22 21 16,-21-21-16,0 0 16,21-21 15,0 0-31,0-1 16,21 1-16,0 21 0,-21-21 15,22 21-15,-1-21 0</inkml:trace>
  <inkml:trace contextRef="#ctx0" brushRef="#br0" timeOffset="14756.31">11366 2942 0,'0'-21'16,"-21"21"15</inkml:trace>
  <inkml:trace contextRef="#ctx0" brushRef="#br0" timeOffset="14991.44">11388 3281 0,'0'0'0,"0"21"15,0 0-15,0 0 0,0 1 16,0-1-16,0 0 0,0 0 16,0 0-1,-22 0-15,1 1 0,0-1 0,0 0 0,0 0 16,0 0-16,-1 0 0,-20-21 16,21 22-16,-21-1 0,20 0 0,-20-21 15,0 21-15,21-21 0,-22 0 0</inkml:trace>
  <inkml:trace contextRef="#ctx0" brushRef="#br0" timeOffset="16190.82">6181 4487 0,'0'0'0,"21"0"0,0-21 0,0 0 0,0 0 15,-21 0-15,0 0 0,0-1 16,0 1-16,-21 21 16,0-21-16,0 21 0,0 0 15,-22 0-15,22 0 0,-21 21 0,-1-21 16,22 21-16,-21 1 0,0-1 0,20 0 16,1-21-16,21 21 0,0 0 0,0 0 15,0 1-15,0-1 16,0 0-16,21 0 0,1 0 0,-1-21 15,0 21-15,0 1 0,21-1 0,-20 0 16,-1 0-16,0 21 16,0-20-16,0-1 0,-21 0 0,0 21 0,0-21 15,0 1-15,0-1 0,0 0 16,0 0-16,-21 0 0,0 0 16,0 1-16,0-22 0,-22 21 0,22-21 15,0 0-15,0 0 0,0 0 0,-1 0 16,22-21-16,0-1 15,0 1-15,22 21 16,-1-21-16,0 21 0,0-21 0,0 21 16,0 0-16,22 0 0,-22 0 0,0 21 15,0 0-15,0 0 0,-21 1 16,0-1-16,0 21 0,0-21 0,0 22 16,0-22-16,0 21 0,0 0 15,-21-20-15,21 20 0,-21-21 0,0 0 16,0 22-16,0-22 0,21 0 15,0 0-15,0 0 0,0 0 16,0 1-16,21-22 0,0 0 16,0 0-16,0 0 0,22 0 15,-22 0-15,0 0 0</inkml:trace>
  <inkml:trace contextRef="#ctx0" brushRef="#br0" timeOffset="16835.29">7006 5948 0,'21'0'0,"-42"0"0,63-21 0,-20 0 15,-1-1-15,0 1 0,-21 0 0,0 0 16,0 0-16,-21 0 0,0 21 16,-22 0-16,1 0 0,21 0 15,-43 0-15,22 0 0,0 0 0,-1 21 16,1-21-16,0 21 0,-1 0 16,22 0-16,0 0 0,21 1 0,0-1 15,0 0-15,0 0 16,21 0-16,21 0 0,-20 1 0,20-1 15,0 0-15,1 0 0,-22 0 16,21 22-16,0-22 0,-20 0 0,20 0 16,-21 0-16,-21 22 0,0-22 0,0 0 15,0 0-15,0 0 0,-21 0 16,-21 1-16,-1-1 0,1 0 0,0-21 16,-22 0-16,1 0 0,-1 0 0,1 0 15,20 0-15,-20 0 0,20-21 16,1 0-16,21-1 0,-21 1 0,20 0 15,1 0-15,21 0 0,0 0 16,0-1-16,0 1 0,0 0 0,0 0 16,21 21-16,-21-21 0,22 21 15,20 0-15,-21-21 0,0 21 0,22 0 16,-22 0-16,21 0 0,0-22 0</inkml:trace>
  <inkml:trace contextRef="#ctx0" brushRef="#br0" timeOffset="17262.05">7408 5969 0,'-21'0'0,"0"0"15,0 0-15,0 21 0,-1 0 0,22 1 16,-21-1-16,21 0 0,-21 0 0,21 21 15,0-20-15,0-1 0,0 21 16,0-21-16,0 22 0,0-22 0,0 0 16,0 0-16,0 21 0,0-20 0,21-22 15,0 21-15,1 0 0,-1-21 16,0 0-16,0 0 0,21 0 0,-20 0 16,20 0-16,-21-21 0,21 0 15,-20-1-15,20 1 0,-21 0 0,0 0 16,0-21-16,1 20 0,-22-20 15,0 21-15,0-21 0,0 20 0,0-20 16,-22 21-16,1-21 0,-21 20 0,21 1 16,-22 0-16,22 21 0,-21 0 15,21 0-15,-22 0 0,22 0 0,0 0 16,0 0-16,0 21 0,21 0 0,0 1 16,0-1-16,0 0 15,0 0-15,0 0 0,21-21 16,21 0-16,-21 21 0,22-21 0</inkml:trace>
  <inkml:trace contextRef="#ctx0" brushRef="#br0" timeOffset="17551.88">8234 5842 0,'0'0'0,"0"-21"0,-21 0 16,-1 21-16,1 0 15,21 21-15,-21-21 16,21 21-16,0 0 0,0 22 16,0-22-16,0 21 0,0-21 0,0 22 15,0-1-15,0-21 0,0 21 16,0 1-16,0-1 0,0-21 0,0 22 16,0-22-16,0 21 0,0-21 15,0 0-15,0 1 0,0-1 0,0 0 16,0 0-16,0 0 15,0-42 1,0 0-16,0 0 16,21 0-16,-21-1 0</inkml:trace>
  <inkml:trace contextRef="#ctx0" brushRef="#br0" timeOffset="17823.72">8255 5842 0,'0'-21'0,"0"42"0,0-63 0,0 21 0,0-1 15,0 1-15,0 0 16,21 21-16,21 0 0,-20-21 0,-1 21 16,21 0-16,-21 0 0,22 0 0,-22 0 15,21 0-15,-21 21 0,0 0 16,1-21-16,-22 21 0,0 1 0,0 20 16,0-21-16,0 0 0,-22 0 0,1 1 15,-21 20-15,21-21 0,-22 0 16,22 0-16,-21 1 0,21-1 15,0-21-15,-1 21 0,1 0 0,0-21 16,21 21-16,21-21 16,0 0-1,1 0-15,-1-21 0,0 21 16</inkml:trace>
  <inkml:trace contextRef="#ctx0" brushRef="#br0" timeOffset="18151.54">9927 5292 0,'0'0'0,"-21"-21"15,0 21-15,0 0 16,-1 0-16,1 21 0,0 0 0,0 0 15,0 21-15,0 1 0,-85 105 16,85-106-16,-1 22 16,1-1-16,0-20 0,0 20 0,21 1 15,-21-22-15,21 0 0,0 1 0,0-1 16,0-21-16,0 21 0,0-20 0,0-1 16,0 0-16,21 0 0,0 0 15,0 0-15,0-21 16,1 22-16,-1-22 0,0 0 15,0 0-15,0-22 0,-21 1 16</inkml:trace>
  <inkml:trace contextRef="#ctx0" brushRef="#br0" timeOffset="18368.93">10096 5630 0,'0'0'0,"0"-21"0,0 0 0,-21 42 31,21 0-15,-21-21-16,21 22 0,0-1 15,0 0-15,0 0 0,-21 0 16,21 0 0</inkml:trace>
  <inkml:trace contextRef="#ctx0" brushRef="#br0" timeOffset="18538.78">10287 5588 0,'0'0'0,"0"-21"0,0 42 47,0 0-47,-21-21 0,21 21 16,0 1-16,-21-22 0,21 21 0,0 0 15,0 0-15,-22-21 16</inkml:trace>
  <inkml:trace contextRef="#ctx0" brushRef="#br0" timeOffset="19352.38">11070 5948 0,'0'-21'15,"0"0"-15,0-1 16,0 1-16,0 0 0,0 0 16,0 0-16,21 0 0,0 21 0,1-22 15,-1 1-15,0 0 0,0 21 16,0 0-16,0 0 0,1 0 0,-1 0 15,21 21-15,-21-21 0,0 21 0,-21 22 16,22-22-16,-22 21 0,21-21 16,-21 22-16,0-1 0,0-21 0,0 22 15,0-1-15,-21-21 0,-1 0 0,1 22 16,0-22-16,0 0 16,21 0-16,-21-21 0,0 0 15,21-21 1,0 0-1,0 0-15,0-1 0,0 1 0,21 0 16,0 0-16,0-21 0,0 20 16,0-20-16,1 21 0,-1-21 0,21-1 15,-21 22-15,22-21 0,-22 21 16,21-1-16,0 1 0,1 0 0,-22 21 16,21 0-16,-21 0 0,1 21 0,-1 0 15,0 22-15,-21-22 0,0 21 0,0-21 16,0 22-16,0-1 0,0-21 15,0 22-15,-21-22 0,0 0 0,-1 0 16,1 21-16,0-42 0,21 22 0,0-1 16,0 0-1,21-21 1,0 0-16,1-21 0,-1 0 16,21 21-16,-21-22 0</inkml:trace>
  <inkml:trace contextRef="#ctx0" brushRef="#br0" timeOffset="19719.16">12298 5757 0,'0'0'0,"-21"0"31,-1 0-31,1 22 0,21-1 16,-21 0-16,0 0 0,21 0 0,0 0 15,-21 22-15,21-22 0,-21 0 0,21 21 16,0-20-16,0-1 0,0 0 15,0 0-15,0 0 0,0 0 0,0 1 16,21-22-16,0 0 0,0 21 0,21-21 16,-20 0-16,20 0 0,-21 0 0,21 0 15,-20-21-15,20-1 0,-21 22 16,0-21-16,0 0 0,1-21 0,-1 21 16,-21-1-16,0-20 0,0 21 15,0-21-15,0 20 0,0-20 0,-21 21 16,-1-21-16,1 20 0,0 22 15,0-21-15,0 21 0,0 0 0,-1 0 16,1 0-16,0 0 0,21 21 0,0 1 16,-21-1-16,21 0 0,0 0 15,0 0-15,0 0 0,21 1 16,0-1-16,0 0 0,1-21 0,-1 0 16,0 0-16</inkml:trace>
  <inkml:trace contextRef="#ctx0" brushRef="#br0" timeOffset="19991.03">13589 5673 0,'0'-21'0,"0"42"31,-21 0-31,21 0 15,-21 0-15,21 22 0,0-22 0,0 0 16,-22 0-16,22 21 0,0-20 0,-21-1 16,21 0-16,0 0 0,0 0 15,0 0-15,-21-21 16,21 22-16,21-22 31,0-22-31</inkml:trace>
  <inkml:trace contextRef="#ctx0" brushRef="#br0" timeOffset="20363.8">14012 5694 0,'21'0'16,"-42"0"-16,64-21 0,-22 0 0,-42 21 31,-1 0-31,1 0 0,0 0 16,-21 21-16,21 0 0,-22 0 0,22 0 15,0-21-15,-21 21 0,20 1 16,22-1-16,0 0 0,0 0 0,0 0 16,0 0-16,22-21 15,-1 0-15,0 22 16,0-22-16,21 0 0,-20 0 0,-1 0 16,0 0-16,0 21 0,0-21 0,0 0 15,1 21-15,-1 0 0,-21 0 16,0 0-16,0 1 15,-21-22 1,-1 21-16,1-21 0,-21 0 0,21 0 16,0 21-16,-1-21 0,1 0 0,0 0 15,0 0-15,0 0 0,0 0 0,-1 0 16,1-21 0,21 0-16,0-1 15,0 1-15,0 0 0</inkml:trace>
  <inkml:trace contextRef="#ctx0" brushRef="#br0" timeOffset="20555.71">13420 5419 0,'0'-21'0,"0"-1"16</inkml:trace>
  <inkml:trace contextRef="#ctx0" brushRef="#br0" timeOffset="22991.36">15071 5800 0,'-22'0'16,"22"-21"-1,0-1 1,0 1-1,0 0 17,0 0-17,22 21-15,-22-21 16,21 21 0,-21-21-1,0-1 32,0 1-31,21 21-16,-21-21 15,21 21-15,0-21 0,0 21 0,1 0 16,-1-21-16,0 0 0,0 21 16,0 0-16,0 0 0,1 0 0,-1 0 15,0 0-15,0 0 0,0 21 0,0 0 16,-21 0-16,0 21 0,22-20 15,-22 20-15,0 0 0,0-21 0,0 22 16,-22-22-16,1 0 0,0 21 0,0-20 16,0-1-16,0-21 0,21 21 0,-22-21 15,22 21 1,0-42 0,0 0-1,22 0-15,-22-1 0,21 1 0,0 0 16,0 0-16,0 0 0,0 0 15,22-22-15,-22 22 0,0-21 0,21 21 16,-20-1-16,20 1 0,-21 0 0,0 0 16,0 21-16,1 0 0,-22 21 15,21 0-15,-21 0 0,0 1 16,0-1-16,0 0 0,0 0 0,0 0 16,0 22-16,0-22 0,0 0 0,0 0 15,-21 0-15,-1-21 0,22 21 16,-21 1-16,21-1 15,21-21 1,1 0-16,-1 0 0,0 0 16,0-21-16,21 21 0,-20-22 0,-1 22 15,0-21-15,0 0 0,21 0 16,-20 0-16,-1 0 0,0-1 0,0-20 16,0 21-16,0 0 0,-21 0 0,0-1 15,0 1-15,-21 21 31,21 21-31,-21 1 0,0-22 0,0 21 16,0 0-16,-1 0 0,1 0 16,0 0-16,21 1 0,0-1 15,0 0-15,0 0 0,0 0 16,21 0-16,0-21 16,1 0-16,-1 0 0,0 0 0,21 0 15,-21 0-15,1-21 0,-1 21 16,0-21-16,0 0 0,-21 0 0,0 0 15,0-1-15,0-20 0,0 21 0,0-21 16,0 20-16,-21 1 0,0 0 0,0 0 16,-1 0-16,1 21 15,0 0-15,0 0 0,0 0 16,21 21-16,0 0 16,21 0-1,0-21-15,0 0 0</inkml:trace>
  <inkml:trace contextRef="#ctx0" brushRef="#br0" timeOffset="23236.99">16743 5186 0,'21'-42'0,"-42"84"0,63-127 0,-42 64 16,0-21-16,0 21 0,0-1 16,0 1-16,0 42 15,0 1-15,0-1 0,0 21 16,-21 0-16,0 1 0,0-1 0,21 0 15,-22 22-15,1-22 0,0 22 16,0-22-16,21 22 0,0-22 0,-21 0 16,0 22-16,21-43 0,0 21 0,0 1 15,0-22-15,0 0 0,0 0 0,0 0 16,21-21-16,0 0 16,0 0-16,0 0 0,-21-21 0,21 0 15,-21 0-15</inkml:trace>
  <inkml:trace contextRef="#ctx0" brushRef="#br0" timeOffset="23387.9">16489 5482 0,'0'0'0,"-21"0"15,42 0 1,0 0-16,0 0 16,21 0-16,-20 0 0,-1 0 0,21 0 15,0 0-15,-20 0 0,20 0 16,0 0-16,1 0 0,-1 0 0,0 0 15</inkml:trace>
  <inkml:trace contextRef="#ctx0" brushRef="#br0" timeOffset="24620.21">18119 5461 0,'21'0'0,"-21"-21"0,0 0 16,0 0-1,0-1-15,0 1 0,0 0 16,-21 21-16,-1 0 16,1 0-16,0 0 0,0 0 15,21 21-15,-21 0 0,0 1 16,-1-1-16,1 0 0,0 0 0,21 0 16,0 0-16,-21-21 0,21 22 0,0-1 15,21-21 16,0 0-31,0 0 0,-21-21 16,22-1-16,-1 1 0,0 0 0,0 0 16,0 0-16,0 0 0,1-1 15,-1 1-15,0 0 0,-21 0 0,0 0 16,0 0-16,0 42 16,0 21-1,0-21-15,0 22 0,0-22 16,0 21-16,0 0 0,0 22 0,0-22 15,-21 1-15,21 20 0,0-21 0,0 22 16,0-22-16,0 22 0,0-22 16,0 0-16,0 22 0,0-22 0,21 1 15,-21-1-15,0 0 0,21 1 0,-21-1 16,0 0-16,21 1 0,-21-22 16,0 21-16,0-21 0,0 0 0,-21 1 15,0-1-15,0-21 0,0 0 0,-1 0 16,1 0-16,0-21 0,0-1 0,0 1 15,21-21-15,-21 21 0,21-22 16,-22 1-16,22 0 0,0-22 0,0 22 16,0-22-16,0 22 0,22-21 0,-1-1 15,0 1-15,0-1 0,0 1 0,22-1 16,-1 1-16,-21-1 0,21 22 16,-20-22-16,20 22 0,-21 21 15,0-22-15,22 1 0,-22 21 0,0 0 0,0 0 16,-21-1-1,0 44 1,-21-1 0,21 0-16,0 0 15,-21-21-15,21 21 0,0 0 16,0 1-16,0-1 16,21-21-16,-21 21 0,21-21 15,0 21-15,0-21 0,1 0 0,-1 0 16,0 0-16,0 0 0,0 0 15,0 0-15,1 0 0,-1-21 0,0 0 16,0 0-16,0 21 0,0-22 16,1 1-16,-1 0 0,-21 0 15,21 21-15,-21-21 0,0 42 47,0 0-47,0 0 0,0 0 16,-21 1-16,21-1 15,0 0-15,0 0 16,21-21 0,0 0-16,0 0 0,0 0 15,1 0-15,-1 0 16,0-21-16,0 0 0,0 0 16,0-1-16,-21 1 0,22 0 0,-1 0 15,-21-21-15,0 20 0,0 1 0,0 0 16,-21 42 15,21 0-31,-22 1 0,1-1 0,0 0 16,21 0-16,-21 0 0,0 0 15,0 1-15,21-1 0,0 0 0,0 0 16,0 0-16,0 0 0,0 1 16,21-22-1,21 0-15,-21 0 16</inkml:trace>
  <inkml:trace contextRef="#ctx0" brushRef="#br0" timeOffset="25480.01">19579 5461 0,'0'0'0,"0"-42"16,0 21-16,0-1 0,0 1 0,0 0 16,-21 0-16,0 21 0,0 0 15,-1 0-15,1 0 0,-21 0 16,21 0-16,0 0 0,-1 21 15,-20 0-15,21 0 0,0 1 16,0-1-16,-1 0 0,22 0 0,0 0 0,0 0 16,0 1-16,0-1 15,22-21 1,-1 0 0,0 0-16,0 0 0,0 0 0,22-21 15,-22 21-15,0-22 0,0 22 16,-21-21-16,21 0 0,0 0 0,-21 0 15,22 0-15,-22-1 0,0 1 16,-22 42 15,1 1-31,0-1 0,0 0 16,21 0-16,0 0 0,-21 0 0,21 1 16,-21-1-16,21 0 0,0 0 0,0 0 15,0 0-15,21 1 16,0-22-16,0 0 0,0 0 0,0 0 15,22 0-15,-22 0 0,21 0 0,-21-22 16,22 22-16,-1-42 0,-21 21 0,22 0 16,-1-22-16,-21 22 0,21-42 15,-20 20-15,-1 1 0,21-21 0,-21 20 16,0-20-16,1-1 0,-1 22 0,-21-22 16,0 22-16,21 0 15,-21-1-15,0 22 0,0-21 0,0 21 16,-21 21-1,21 21-15,-21 0 0,-1 21 16,1-20-16,0 20 0,0 0 0,0 1 16,0 20-16,-1-21 0,22 1 15,0-1-15,-21 0 0,21 22 0,0-22 0,0-21 16,0 22-16,0-1 0,0-21 16,0 22-16,0-22 0,21 0 0,-21 0 15,22-21-15,-22 21 0,21-21 0,0 0 16,0 0-16,0-21 15,0 0-15,1 0 16,-22 0-16,21-1 0,0 1 0,0 0 16,0 0-16,0 0 0,-21 0 0,0-1 15,22 1-15,-22 42 32,0 1-32,-22-1 0,22 0 0,0 0 15,-21 0-15,21 0 0,-21 1 0,21-1 16,0 0-16,0 0 0,0 0 15,0 0-15,21-21 0,0 0 16,1 0-16,-1 0 0,0 0 0,0 0 16,0 0-16,22 0 15,-22 0-15,0 0 0,0-21 16,-21 0-16,0 0 0,0 0 16,0 0-16,0-1 0,0 1 0,-21 0 15</inkml:trace>
  <inkml:trace contextRef="#ctx0" brushRef="#br0" timeOffset="25651.91">19791 5186 0,'-21'0'0,"42"0"0,-64 0 0,22 0 15,42 0 17,1 0-17,-1 0-15,0 0 0,21 0 0,-21 0 16,1 0-16,20 0 0,-21 0 15,21 0-15,-20 0 0,20 0 0,-21 0 16</inkml:trace>
  <inkml:trace contextRef="#ctx0" brushRef="#br0" timeOffset="25971.25">21209 5122 0,'21'-21'0,"-42"42"0,63-63 16,-42 21-1,21 21-15,-21 21 32,0 0-32,-21 0 15,21 22-15,-21-22 0,0 21 0,0-21 16,0 22-16,-22-1 0,22-21 15,0 22-15,0-1 0,21 0 0,-21-21 16,-1 22-16,22-22 0,0 0 0,-21 0 16,21 0-16,0 1 15,0-1-15,0-42 32,-21-1-32,0 1 0</inkml:trace>
  <inkml:trace contextRef="#ctx0" brushRef="#br0" timeOffset="26947.6">20722 5440 0,'-21'0'0,"42"0"0,-63 0 0,21-21 0,42 21 32,0 0-32,0-21 15,21 21-15,1 0 0,-1 0 0,22 0 16,-22-22-16,0 1 0,22 21 0,-22-21 16,22 0-16,-22 21 0,21-21 15,-20-22-15,-1 22 0,-21 0 16,22-21-16,-22 21 0,0-1 0,0-20 15,-21 21-15,0 0 0,0 0 16,-21 21 0,0 21-16,0 0 0,-1 0 15,1 21-15,0-20 0,0 20 0,0-21 16,0 21-16,21-20 0,-22 20 16,1-21-16,21 21 0,0-20 0,-21-1 15,21 21-15,0-21 0,-21 0 0,21 1 16,0-1-16,0 0 0,21-21 31,0-21-15,0 0-16,1 21 0,-1-22 0,0 1 15,0 21-15,0-21 0,0 21 16,1 0-16,-1 0 0,0 0 0,0 0 16,0 0-1,-21 21-15,21-21 16,-21 21-1,22-21-15,-1 0 0,0 0 16,0 0-16,0 0 0,0 0 16,1 0-16,-1 0 0,0 0 0,0 0 15,0-21-15,0 21 16,-21-21-16,22 0 0,-1 0 16,-21 0-16,0-1 0,0 1 15,0 0-15,-21 21 0,-1 0 16,1 0-16,0 0 0,0 0 15,0 0-15,0 0 0,-22 21 0,22-21 16,0 21-16,0 1 0,0-1 0,-1 0 16,22 0-16,0 0 0,0 0 15,0 1-15,0-1 16,22-21-16,20 0 16,-21 0-16,0 0 0,0 0 15,22 0-15,-22-21 0,0-1 16,21 1-16,-20 0 0,-1 0 0,0 0 15,0 0-15,0 21 0,0-22 0,-21 1 16,22 21-16,-22 21 31,-22 1-31,1-1 0,21 0 0,-21 0 16,21 0-16,0 0 0,0 1 0,0-1 16,0 0-16,0 0 15,0 0-15,21-21 0,0 0 0,1 21 16,-1-21-16,21 0 0,-21 0 0,22 0 15,-22 0-15,0 0 0,0-21 16,21 0-16,-20 0 0,-1 21 16,0-21-16,-21 0 0,21-1 0,0 22 15,-21-21-15,21 21 0,-21-21 0,0 42 32,-21 0-17,0 1-15,21-1 0,-21 0 0,0 0 16,21 0-16,0 0 0,-21 1 15,21-1-15,0 0 0,0 0 16,21-21 0,0 0-1,21 0-15,1 0 0</inkml:trace>
  <inkml:trace contextRef="#ctx0" brushRef="#br0" timeOffset="27327.39">23220 5144 0,'0'0'0,"0"-64"16,0 43-16,0 0 0,-21 21 31,-1 21-31,1 21 16,-21-21-16,21 1 0,0 20 0,-22-21 15,22 21-15,-21-20 0,21 20 16,-22-21-16,22 21 0,0-20 15,0-1-15,21 21 0,0-21 0,0 0 16,0 1-16,0-1 0,0 0 0,0 0 16,21-21-16,0 0 0,0 21 15,0-21-15,1 0 0,-1 0 0,0 0 16,0-21-16,0 0 0,-21 0 16,21 21-16,-21-21 0,0-1 0,-21 22 15,0 0 1,0 0-16,0 0 0,-22 0 15,22 0-15,0 0 0,0 0 0,0 0 0,0 22 16,-1-22 0,22 21-16,22-21 15,-1 0-15,21 0 0,-21 0 16,22 0-16</inkml:trace>
  <inkml:trace contextRef="#ctx0" brushRef="#br0" timeOffset="27672.2">23558 5292 0,'0'0'0,"0"-21"0,0-1 0,0 1 16,0 0-16,-21 21 16,0 0-16,0 0 15,0 0-15,0 21 0,-1 0 0,1 1 0,0-1 16,0-21-16,0 21 16,21 0-16,0 0 0,0 0 0,0 1 15,0-1-15,0 0 0,0 0 0,0 0 16,0 0-16,21 1 0,0-22 15,0 0-15,0 0 0,1 0 16,20 0-16,-21 0 0,0 0 0,0-22 16,1 1-16,-1 0 0,0 0 0,0 0 15,0-22-15,-21 22 0,0-21 16,0 0-16,0 20 0,0 1 0,0 0 16,0 0-16,-21 0 0,21 0 15,-21 21-15,0 0 0,0 0 16,-1 0-16,1 0 0,21 21 15,0 0 1,21-21 0</inkml:trace>
  <inkml:trace contextRef="#ctx0" brushRef="#br0" timeOffset="27994.02">24003 4572 0,'0'0'0,"0"-21"0,0 0 16,0 0-16,0-1 0,21 22 31,0 22-31,0-1 0,22 0 0,-22 21 16,0 1-16,21-22 0,-20 42 15,-1-20-15,-21-1 0,0 21 0,0 1 16,0-22-16,0 22 0,0-22 0,-21 0 15,-1 1-15,1-1 0,0 0 16,0 1-16,0-22 0,-22 21 0,22-21 16,0 1-16,0 20 0,0-21 15,-22 0-15,22 0 0,0 1 16,0-22-16,0 21 0,21 0 0,-21-21 16,21 21-16,-22-21 0</inkml:trace>
  <inkml:trace contextRef="#ctx0" brushRef="#br0" timeOffset="28219.4">24659 5249 0,'-21'0'15,"0"0"1,0 0-16,-1 0 16,1 0-16,0 0 15,21 22-15,-21-1 0,0-21 16,21 21-16,0 0 16</inkml:trace>
  <inkml:trace contextRef="#ctx0" brushRef="#br0" timeOffset="28388.31">24342 5757 0,'-22'22'15,"44"-44"-15,-44 65 0,1-43 0,0 21 16,0 0-16,21 0 16,-21 0-16,0-21 0,-1 22 15,1-1-15,0-21 0,0 0 16,-21 21-16,20-21 0,-20 0 15</inkml:trace>
  <inkml:trace contextRef="#ctx0" brushRef="#br0" timeOffset="29392.87">5228 7345 0,'0'-21'0,"0"42"0,0-63 0,0 20 0,0 1 15,21 0-15,-21 0 16,21 0-16,-21 0 0,0-1 15,22 22-15,-1 0 16,0 0 0,0 0-16,0 0 15,0 0-15,-21 22 0,0-1 0,22 0 16,-22 0-16,21 0 0,-21 22 16,0-22-16,0 21 0,-21-21 15,-1 22-15,1-22 0,0 21 0,0-21 16,0 0-16,0 1 0,-1-1 15,22 0-15,-21-21 0,21 21 0,-21-21 16,21 21-16,21-42 31,0 21-31,1-21 0,-1 21 16,0-21-16,21 0 0,-21 21 16,1 0-16,-1 0 15,-21 21-15,0 0 0,0 0 16,0 0-16,0 0 0,0 22 0,0-22 15,-21 0-15,-1 21 16,22-20-16,-21 20 0,21-21 0,0 21 16,-21-20-16,21-1 0,-21 0 0,21 0 15,0 0-15,0 0 0,0 1 16,-21-22 0,0 0-1,-1 21 1,1-21-16,0 0 0,0 0 15</inkml:trace>
  <inkml:trace contextRef="#ctx0" brushRef="#br0" timeOffset="29963.36">3154 9377 0,'0'-21'16,"0"0"-16,0-1 15,21 1-15,0 0 16,0 0-16,0 0 0,1 0 0,20-22 15,-21 22-15,0-21 0,-21 21 16,0-1-16,0-20 0,0 21 16,0 0-16,0 0 0,-21-1 0,0 22 15,0 0-15,0 0 0,-22 22 16,1-1-16,21 0 0,-22 21 0,22 1 16,-21-1-16,21 0 0,0 1 15,-1 20-15,1-21 0,0 1 0,21 20 16,0-20-16,0-1 0,0 0 0,0 1 15,0-22-15,21 21 0,0-21 16,-21 0-16,22 1 0,-1-1 0,0-21 16,0 0-16,0 0 0,0 0 15,1 0-15,20 0 0,-21-21 16,21-1-16,-20 1 0,20 0 0,0-21 16</inkml:trace>
  <inkml:trace contextRef="#ctx0" brushRef="#br0" timeOffset="30187.29">3831 8742 0,'21'-21'0,"-42"42"0,42-63 16,-21 63-1,0 21-15,0 0 0,0 1 16,0-1-16,-21 22 16,0-22-16,21 21 0,-21 1 0,0-22 0,-1 22 15,1-22-15,0 0 0,0 1 16,0-1-16,0 0 0,21 1 15,0-22-15,0 0 0,0 21 0,0-20 16,21-22-16,21 0 16,-21 0-16,0 0 0,1-22 15,-1 22-15</inkml:trace>
  <inkml:trace contextRef="#ctx0" brushRef="#br0" timeOffset="30536.09">4106 9335 0,'0'-43'15,"21"43"1,-21-21-16,-21 21 31,0 0-31,0 0 0,0 21 16,0-21-16,-1 21 0,1 1 0,0-1 16,0 0-16,0 0 0,21 0 15,0 0-15,0 1 0,21-1 16,0-21-16,0 21 0,0-21 15,1 21-15,-1-21 0,0 21 16,0 0-16,-21 1 16,0-1-16,0 0 15,-21-21-15,0 21 0,-22-21 16,22 0-16,0 0 0,0 21 16,0-21-16,0 0 0,-1 0 0,1 0 15,0 0-15,21-21 16,42 0-1,-20 0-15,-1 21 0,0-21 16,0-1-16,21 1 0</inkml:trace>
  <inkml:trace contextRef="#ctx0" brushRef="#br0" timeOffset="30827.9">4403 9419 0,'0'0'16,"42"-21"-16,-21 21 15,0-21-15,0 21 0,1-21 16,-1 0-16,21 21 0,-21-22 0,-21 1 16,21 0-16,-21 0 0,22 21 0,-22-21 15,0 0-15,-22 21 16,1 0-16,0 0 0,0 0 16,0 21-16,0 0 0,-22-21 0,22 21 15,0 0-15,0 0 0,0 22 16,-1-22-16,22 0 0,0 0 0,0 0 15,0 1-15,0-1 0,0 0 0,22 0 16,-1 0 0,0-21-16,0 0 0,21 0 0,1 0 15,-22 0-15,42 0 0,-20 0 0,20 0 16,-20-21-16</inkml:trace>
  <inkml:trace contextRef="#ctx0" brushRef="#br0" timeOffset="31060.76">5609 9208 0,'0'0'0,"0"21"31,-21 0-15,0 0-16,0 0 0,21 0 0,0 1 16,-22-1-16,22 21 0,-21-21 15,21 0-15,-21 1 0,21-1 0,0 0 16,0 0-16,0 0 0,0 0 0,0 1 15,0-44 17,0 1-32,21 0 0,0 0 15</inkml:trace>
  <inkml:trace contextRef="#ctx0" brushRef="#br0" timeOffset="31323.6">5651 8975 0,'0'0'0,"-21"-21"0,0 21 15,0 0-15,0 0 0,0 0 16,42 0 15,0 0-15,0-22-16,0 22 0,0-21 0,1 21 16,-22-21-16,0 0 0,-22 0 15,-20 21 1,21 0-16,0 0 0,-22 0 0,22 0 15,-21 21-15,21-21 0,0 21 0,21 0 16,-22 0 0,22 1-16,0-1 0,0 0 0,22 0 15,-1-21-15,0 0 0,0 21 16</inkml:trace>
  <inkml:trace contextRef="#ctx0" brushRef="#br0" timeOffset="31932.76">6096 9335 0,'0'0'0,"0"-22"31,21 1-31,0 0 16,0 0-16,1 0 0,-1 0 0,21-1 15,-21-20-15,22 0 0,-1-1 0,0 1 16,1 0-16,-22-1 0,21 1 15,0-21-15,1 20 0,-22 1 0,0 21 16,-21-22-16,0 22 0,0 0 0,0 0 16,-21 21-1,0 0-15,0 21 0,-1-21 0,1 42 16,-21 1-16,21-1 0,-22 0 0,22 22 16,-21-1-16,21 1 15,-22-1-15,22 22 0,0-21 0,-21 20 16,21-20-16,-1 20 0,1 1 0,21-21 15,-21 20-15,21 1 0,-21-22 0,21 22 16,0-21-16,0-1 0,0 1 16,-21-1-16,0 1 0,21-1 0,-22 1 15,1-1-15,21-21 0,0 22 0,-21-22 16,21-21-16,-21 22 0,21-22 0,0 0 16,0 0-16,0 0 0,21-21 15,0 0-15,22 0 0,-22-21 16,21 0-16,-21 0 0,22-21 0,-1-1 15,0 1-15,-21 0 0,22-22 16,-22 22-16,21-22 0,-42 1 16,0 20-16,0-20 0,0-1 0,0 1 15,-21 21-15,0-22 0,-21 22 0,-1-1 16,22 22-16,-21-21 0,-1 21 16,1 0-16,21 21 0,0 0 0,0-22 15,-1 22-15,44 0 16,-1 0-16,0 0 15,21 0-15,1 0 0,-22 0 16,21 0-16,0 0 0,22 0 0,-22-21 16,1 0-16,20 0 0,1 0 0</inkml:trace>
  <inkml:trace contextRef="#ctx0" brushRef="#br0" timeOffset="32199.12">8107 8700 0,'0'0'16,"0"-22"-16,-21 1 0,-1 0 0,1 21 15,-21 0-15,21 0 0,-22 0 0,22 0 16,-21 0-16,0 21 0,-1 22 0,1-1 16,0 0-16,-1 22 0,1-1 15,0 1-15,20-1 0,-20 1 16,21-1-16,21 1 0,0 20 0,0-20 15,0-1-15,0-20 0,0 20 0,21-20 16,0 20-16,0-42 0,1 22 16,-1-1-16,0-21 0,21 0 0,-21-21 15,22 0-15,-22 0 0,21 0 0,1 0 16</inkml:trace>
  <inkml:trace contextRef="#ctx0" brushRef="#br0" timeOffset="32971.68">8276 9102 0,'0'0'16,"21"-21"-16,-21 42 15,0 0 1,0 0-16,0 21 15,0-20-15,0 20 0,0-21 0,0 0 16,-21 22-16,21-22 0,-21 21 0,21-21 16,0 22-16,0-22 0,-21 0 0,21 0 15,-21-21-15,21 21 0,0-42 32,0 0-17,21 0-15,0 0 0,0-1 16,0 1-16,0-21 0,1 21 15,-1-22-15,0 22 0,21-21 0,-21 0 16,22 20-16,-1-20 0,-21 21 0,22-21 16,-22 20-16,21 22 0,-21-21 15,0 21-15,1 0 0,-1 0 0,-21 21 16,21 1-16,-21-1 0,21 0 0,-21 0 16,0 21-16,0-20 0,0 20 15,0 0-15,0-21 0,0 22 0,-21-1 16,0 0-16,21-20 0,0 20 0,-21-21 15,-1 21-15,22-20 0,-21-1 0,21 0 16,0 0-16,0 0 16,21-21-1,1-21-15,-1 0 16,0 0-16,21 0 0,1-1 0,-22-20 16,21 21-16</inkml:trace>
  <inkml:trace contextRef="#ctx0" brushRef="#br0" timeOffset="33327.49">9292 9144 0,'0'0'0,"0"-21"15,-21 21 1,21 21-16,-21 0 0,0 0 16,21 1-16,-22-1 0,1 0 0,21 21 15,0-21-15,0 1 0,-21 20 16,21-21-16,0 0 0,0 22 15,0-22-15,0 0 0,0 0 0,0 0 16,21-21-16,0 0 0,1 0 16,-1 0-16,0 0 0,0-21 15,0 21-15,0-21 0,22 0 0,-22 0 16,0-22-16,0 22 0,0-21 0,1 21 16,-22-22-16,0 1 0,0 21 0,0-22 15,0 22-15,-22 0 0,1 0 16,0 0-16,0 21 0,0 0 0,0 0 15,-1 0-15,1 0 0,0 0 0,0 21 16,0 0-16,0-21 0,21 21 16,0 0-16,-22 1 0,22-1 15,0 0-15,0 0 16</inkml:trace>
  <inkml:trace contextRef="#ctx0" brushRef="#br0" timeOffset="34231.87">10160 8869 0,'0'0'0,"-21"0"16,21-21-16,0 42 31,0 0-15,0 0-16,0 0 0,0 1 16,21-1-16,-21 0 0,21 0 15,0 0-15,0 0 0,1-21 16,-1 22-16,0-1 0,21 0 0,-21-21 15,1 21-15,-1 0 0,21-21 0,-21 0 16,0 0-16,1 21 0,-1-21 16,0 0-1,-21-21 1,-21 21-16,0 0 16,-1 0-16,-20 21 0,21-21 15,-21 22-15,20-1 0,-20 0 16,0 0-16,-1 21 0,1-20 0,0-1 15,-1 21-15,1-21 0,0 0 0,-1 1 16,22-1-16,-21 0 0,21 0 0,0 0 16,-1-21-16,22 21 15,22-42 17,20 0-32,-21 21 0,0-21 15</inkml:trace>
  <inkml:trace contextRef="#ctx0" brushRef="#br0" timeOffset="34877.65">11070 9250 0,'0'0'0,"0"-21"0,21 21 0,0-21 0,1 21 16,-1-22-16,0 1 15,0 0-15,0 21 0,0-21 16,1 0-16,-1 0 0,0-1 16,0 1-16,0 0 0,0-21 0,1 21 15,-22-1-15,0 1 0,0 0 16,0 0-16,-22 0 16,1 21-16,-21 0 0,0 0 0,-1 21 15,1 0-15,-22 0 0,22 0 0,-21 22 16,20-22-16,1 21 0,0-21 15,20 1-15,1 20 0,0-21 0,21 0 16,0 0-16,0 1 0,21-1 16,0-21-16,1 0 0,-1 0 0,21 0 15,-21 0-15,22 0 0,-1 0 16,0 0-16,1-21 0,-1 21 0,-21-22 16,21 1-16,-20 0 0,20 0 0,-21 0 15,0-22-15,-21 22 0,21 0 16,-21 0-16,22 0 0,-22 0 15,0-1-15,0 44 16,0-1 0,0 0-16,-22 0 0,1 0 0,0 22 15,21-22-15,-21 21 0,0-21 16,0 22-16,-1-22 0,22 21 0,-21-21 16,21 22-16,-21-22 0,21 0 0,0 21 15,0-21-15,0 22 0,0-22 16,0 0-16,-21 21 0,21-20 0,-21-1 15,0 0-15,-1-21 16,1 21-16,0-21 16,0 0-16,0 0 0,0 0 0,-22 0 15,22-21-15,0 0 16,0 0-16,21-1 0,0 1 16,21 0-16,0 0 15,0 0-15,22 21 0,-22-21 0,21-1 16,0 1-16</inkml:trace>
  <inkml:trace contextRef="#ctx0" brushRef="#br0" timeOffset="35258.94">11769 9017 0,'0'0'0,"-22"21"46,1-21-46,21 21 0,-21 1 16,21-1-16,0 0 0,-21 0 0,21 21 16,0-20-16,0-1 0,0 0 0,0 0 15,0 0-15,0 0 0,0 1 0,0-1 16,0 0-16,0 0 0,21 0 16,0-21-16,0 0 15,1 0-15,-1 0 0,0 0 0,21 0 16,-21 0-16,1-21 0,20 0 15,-21 0-15,0 0 0,0-1 0,-21 1 16,0 0-16,0 0 0,0-21 16,0 20-16,0 1 0,0-21 0,0 21 15,-21 0-15,0 21 0,0 0 16,0 0-16,0 0 0,-1 0 16,1 0-16,21 21 15</inkml:trace>
  <inkml:trace contextRef="#ctx0" brushRef="#br0" timeOffset="35568.75">12425 8446 0,'0'0'0,"21"0"31,0 21-31,0 21 0,0-21 0,1 0 16,-1 22-16,0-1 0,0 22 15,0-22-15,0 21 0,1 1 16,-22-1-16,0 1 0,0-1 0,0 1 16,0-1-16,-22-20 0,-20 20 0,21 1 15,-21-22-15,-1 0 0,1 22 16,0-22-16,-1-21 0,22 22 0,-21-22 15,-1 21-15,22-21 0,0 1 0,0-22 16,0 21-16,0-21 0,-1 0 16,1 0-1</inkml:trace>
  <inkml:trace contextRef="#ctx0" brushRef="#br0" timeOffset="36367.31">6985 10393 0,'0'0'0,"0"-21"16,0 0-16,21 21 16,-21-22-16,0 1 0,0 0 15,-21 21 1,0 0-16,0 0 15,-1 0-15,-20 21 0,21-21 16,0 21-16,0 1 0,-22-22 0,43 21 16,-21-21-16,21 21 0,21 0 31,0-21-31,1 0 0,-1 0 16,0 0-16,0 0 0,0 21 0,0-21 15,1 21-15,-1 1 0,-21-1 16,0 0-16,0 0 0,0 0 15,0 0-15,0 1 0,-21-1 0,-1 0 16,1 0-16,0 0 0,0 0 16,-21 1-16,20-1 0,1-21 0,0 21 15,0-21-15,42 0 47,0 0-47,0-21 0,1 21 16,-1 0-16,0 0 15,-21 21-15,0 0 16,0 0-16,0 0 0,0 22 0,-21-22 16,0 0-16,-1 0 0,1 0 15,0 22-15,0-22 0,0 0 0,0 21 16,-1-20-16,1-1 0,21 0 16,0 0-16,0 0 0,0 0 0,0 1 15,21-1-15</inkml:trace>
  <inkml:trace contextRef="#ctx0" brushRef="#br0" timeOffset="37087.21">7535 11621 0,'21'-22'16,"-42"44"-16,85-65 0,-43 22 0,0 0 0,0 0 15,0 0-15,1-1 0,-22 1 0,0 0 16,0 0-16,-22 21 16,-20 0-16,21 0 0,-21 0 15,-1 0-15,1 21 0,0 0 0,20-21 16,-20 21-16,0 1 0,21-1 0,-1 0 15,22 0-15,0 0 0,0 0 0,0 1 16,0-1-16,22-21 0,-1 21 16,0 0-16,0 0 0,21 0 15,-20 1-15,-1-1 0,21 0 0,-21 0 16,0 21-16,1-20 0,-1-1 0,0 0 16,-21 0-16,0 21 0,0-20 15,0-1-15,-42 0 0,20 0 16,1-21-16,-21 0 0,0 21 0,-1-21 15,1 0-15,21 0 0,-22 0 0,1 0 16,21 0-16,-21 0 0,20-21 0,22 0 16,0 0-16,0 0 15,22-1-15,-1 1 16,0 21-16,21-21 0,-21 21 0</inkml:trace>
  <inkml:trace contextRef="#ctx0" brushRef="#br0" timeOffset="37464.99">8297 11578 0,'-42'0'16,"0"0"-16,20 21 16,1 1-16,-21-22 0,21 21 15,-22 21-15,22-21 0,0 0 0,0 1 16,0-1-16,0 21 0,21-21 0,-22 22 15,22-22-15,0 0 0,0 0 16,22 0-16,-1 0 0,0 1 0,0-1 16,21-21-16,-20 0 0,20 0 15,0 0-15,-21 0 0,22 0 0,-1-21 16,-21-1-16,22 1 0,-22 0 0,0 0 16,0-21-16,-21 20 0,0-20 0,0 0 15,0 21-15,0-22 0,0 1 16,0 0-16,0 20 0,-21 1 0,0 0 15,0 0-15,-1 21 0,1 0 0,0 0 16,0 21-16,0 0 0,21 0 16,0 1-16,0-1 15,0 0-15,0 0 16,21-21-16,0 21 0,0-21 16</inkml:trace>
  <inkml:trace contextRef="#ctx0" brushRef="#br0" timeOffset="37748.83">8869 11515 0,'0'0'0,"0"-21"15,0 42 1,0 0-16,0 0 16,0 0-16,0 0 0,0 22 0,0-22 15,0 21-15,0-21 16,-21 22-16,21-1 0,0 0 0,-22-20 15,22 20-15,0 0 0,0 1 0,0-22 16,0 21-16,-21-21 0,21 22 0,-21-22 16,21 0-16,0 0 0,0 0 0,0-42 47,0-21-47,0 21 0,21-1 15,0-20-15,1 0 0,-1-1 0,0 1 16</inkml:trace>
  <inkml:trace contextRef="#ctx0" brushRef="#br0" timeOffset="37959.71">9059 11536 0,'0'-42'0,"0"84"0,0-127 16,0 43-16,21 0 0,-21-1 0,0 1 15,22 21-15,-22-22 0,21 22 16,-21 0-16,21 21 0,0-21 0,0 21 16,0 0-16,1 0 0,-1 0 0,0 21 15,0 0-15,0 22 0,-21-22 0,0 21 16,0 0-16,0 1 0,0-1 15,0-21-15,-21 22 0,0-1 0,0-21 16,-22 0-16,22 0 0,-21 1 16,0-1-16,20 0 0,1-21 0,-21 0 15,21 21-15,0-21 0</inkml:trace>
  <inkml:trace contextRef="#ctx0" brushRef="#br0" timeOffset="38648.71">10647 11303 0,'0'0'0,"21"-21"0,0 21 15,-21-21-15,0 42 31,-42 0-31,21 21 0,-22 1 16,1-1-16,0 22 0,-1-1 0,1-21 16,0 22-16,-1-1 0,1 1 0,21-1 15,0 1-15,-1-1 0,22 1 16,0-22-16,0 22 0,0-22 0,0 0 0,0-20 16,22 20-16,-1-21 0,21 0 15,-21 0-15,22 1 0,-22-22 16,21 0-16,-21 0 0,22 0 0,-1 0 15,0 0-15,1 0 0,-1-22 0</inkml:trace>
  <inkml:trace contextRef="#ctx0" brushRef="#br0" timeOffset="39559.32">11536 11790 0,'0'21'63,"0"0"-63,0 0 15,0 1 1,21-22-16,0 0 16,0 0-1,0 0-15,1 0 16,-22-22-16,21 1 0,0 21 0,0-21 15,0 0-15,0 21 0,1-21 16,-1 21-16,0 0 16,0 0-16,0 0 15,0 0-15,1 0 16,-22 21-16,0 0 16,21 0-16,0 0 15,-21 1-15,21-22 0,0 21 16,0-21-16,1 21 15,-1-21-15,0 0 0,0 0 0,0 0 16,0 0-16,1 0 0,-1 0 16,0 0-16,0 0 0,0 0 0,0 0 15</inkml:trace>
  <inkml:trace contextRef="#ctx0" brushRef="#br0" timeOffset="40015.28">13039 11811 0,'0'0'0,"21"0"0,0 0 0,0 0 16,0 0-16,0 0 0,1 0 0,20 0 15,-21 21-15,21-21 0,-20 0 16,20 0-16,0 0 0,-21 0 0,22 0 15,-1 0-15,0 0 0,1 0 0,-1 0 16,0 0-16,1 0 0,-1 0 16,0 0-16,1-21 0,-1 21 0,0 0 15,1 0-15,-1 0 0,0 0 16,-20 0-16,20 0 0,0 0 0,-21 0 16,1 0-16,20 0 0,-21 0 0,0 0 15,0 0-15,1-21 0,-1 21 0,21 0 16,-21 0-16,0-21 0,22 21 0,-22 0 15,0 0-15,21-21 0,-20 21 16,-1 0-16,21 0 0,-21 0 0,0 0 16,22 0-16,-22 0 0,0 0 15,0 0-15,0 0 0,1 0 0,-1 0 16,0 0-16,21 0 0,-21 0 16,1 0-16,-1 0 0,0 0 0,21 0 15,-21 0-15,22 0 0,20 0 0,-20 0 16,20 0-16,1 0 0,-22 0 0,21 0 15,1-22-15</inkml:trace>
  <inkml:trace contextRef="#ctx0" brushRef="#br0" timeOffset="41132.17">6773 12785 0,'-21'-21'0,"21"-1"15,0 1 1,21 21-16,0 0 16,1 0-16,-1 0 15,-21 21 1,-21 1-1,-1-1-15,1 0 0,0 0 16,-21 0-16,21 0 0,-22 1 0,22 20 16,0-21-16,0 0 0,0 0 15,21 1-15,-22-22 0,22 21 16,0 0-16,22 0 16,-1-21-16,0 0 0,0 0 0,21 0 15,-20 21-15,-1-21 0,0 0 16,0 0-16,0 21 0,0-21 0,-21 22 15,0-1-15,0 0 0,0 0 16,0 0-16,0 0 0,-21 1 0,0-1 16,0 21-16,0-21 0,0-21 15,-1 21-15,1 1 0,0-1 0,0 0 16,21 0-16,-21-21 0,0 21 0,-1 0 16,1-21-16,0 22 0,0-22 15,0 0-15,0 0 16,-1 21-16,1-21 0,0 0 0</inkml:trace>
  <inkml:trace contextRef="#ctx0" brushRef="#br0" timeOffset="41699.83">3429 14732 0,'21'0'16,"0"0"-1,0-21-15,1 0 0,20 0 0,-21 21 16,21-22-16,-20 1 0,20-21 0,0 21 15,-21 0-15,1-1 0,20-20 16,-21 21-16,-21 0 0,0 0 0,0-1 16,0 1-16,0 0 0,-21 21 15,0 0-15,0 0 0,-22 21 0,1 0 16,0 22-16,-1-22 0,1 21 0,0 1 16,-1-1-16,22 21 0,-21-20 15,21-1-15,-1 0 0,1 1 16,21-22-16,0 21 0,0-21 0,0 22 15,0-22-15,0 0 0,0 0 16,21-21-16,1 0 0,-1 0 16,21 0-16,-21 0 0,22 0 0,-1-21 15,0 0-15,22 0 0,-22 0 16</inkml:trace>
  <inkml:trace contextRef="#ctx0" brushRef="#br0" timeOffset="41939.71">4530 14118 0,'0'0'0,"21"-42"0,-21 21 0,0 0 0,-21 21 16,-1 21-1,1 0-15,0 0 0,0 21 16,0-20-16,0 41 0,-1-21 0,1 1 16,0 20-16,0 1 0,0-22 0,0 22 15,21-22-15,-22 0 0,1 1 16,0-1-16,0 0 0,21-21 0,-21 1 15,21-1-15,0 0 0,0 0 0,21-21 32,0 0-32,21 0 0,-20 0 0,20-21 0,0 0 15,22 0-15</inkml:trace>
  <inkml:trace contextRef="#ctx0" brushRef="#br0" timeOffset="42275.52">4974 14499 0,'0'0'0,"-21"0"15,-21 0 1,20 0-16,-20 0 0,0 21 0,-22 1 16,22-22-16,0 21 0,20-21 15,-20 21-15,21-21 0,0 21 0,21 0 16,21 0-16,0-21 16,0 22-16,22-22 0,-1 21 15,0 0-15,-21 0 0,22 0 16,-1-21-16,-21 21 0,0 1 0,1-1 15,-22 0-15,0 0 0,0 0 16,0 0-16,-22 1 0,1-22 16,0 21-16,-21-21 0,-1 0 0,22 0 15,-21 0-15,0 0 0,-1 0 0,22 0 16,-21 0-16,21 0 0,-1 0 16,1 0-16,0 0 15,21-21-15,21 21 16,0-22-1,1 1-15,20 21 0,-21 0 16</inkml:trace>
  <inkml:trace contextRef="#ctx0" brushRef="#br0" timeOffset="42599.33">5207 14838 0,'0'0'0,"0"21"16,21-21 15,0 0-31,0 0 16,1-21-16,-1 0 0,0 21 15,21-21-15,-21-1 0,1 1 0,20 0 16,-21 0-16,0 0 0,0-22 16,1 22-16,-22 0 0,0 0 0,0 0 15,0 0-15,-22 21 0,1 0 16,0 0-16,-21 0 0,21 21 0,-22 0 15,1 0-15,0 0 0,20 0 16,-20 1-16,21 20 0,0-21 0,0 0 16,-1 0-16,22 1 0,0-1 0,0 0 15,0 0-15,0 0 0,0 0 16,22-21-16,-1 0 0,0 22 16,0-22-16,0 0 0,0 0 0</inkml:trace>
  <inkml:trace contextRef="#ctx0" brushRef="#br0" timeOffset="43519.82">6011 15769 0,'0'0'0,"21"0"0,1 0 16,-1 0-16,0 0 0,0 0 16,0 0-16,0 0 0,22 0 0,-22-21 15,0 21-15,21 0 0,-20 0 0,20 0 16,0-21-16,-21 21 0,22 0 16,-22 0-16,21 0 0,-21 0 0,1 0 15,20 0-15,-21 0 0,21 0 0,-20 0 16,20 0-16,21 0 0,-20 0 15,20 0-15,1 0 0,-1 0 16,1-21-16,20 21 0,-20 0 0,-1 0 16,22 0-16,-21-21 0,-1 21 0,22 0 15,42 0-15,-64 0 16,22 0-16,-22 0 0,1 0 0,-1 0 16,1 0-16,-1 0 0,1 0 0,-1 0 15,1 0-15,-1 0 0,-20 0 16,20 0-16,-20 0 0,20 0 0,-21 0 15,22 0-15,-22 0 0,1 0 0,-22 0 16,21-22-16,-21 22 0,0 0 0,1 0 31,-1 0-15,-21-21 0,0 0 15,0 0-31</inkml:trace>
  <inkml:trace contextRef="#ctx0" brushRef="#br0" timeOffset="46259.78">11261 699 0,'-22'-22'0,"1"1"16,0 0-16,0 0 0,0 0 16,-22 0-16,1-1 0,0-20 0,-22 21 15,22 0-15,-22-22 0,22 22 0,-21 0 16,-1-21-16,1 21 0,20-1 15,-20 1-15,-1 21 0,1-21 0,-1 21 16,1 0-16,-22 0 0,22 0 16,-22 0-16,-21 21 0,21 22 0,1-22 15,-1 21-15,0 0 0,1 1 16,-1-1-16,0 0 0,1 1 16,20 20-16,1 1 0,20-22 0,1 22 15,0-1-15,42 1 0,0-1 0,0 1 16,21-1-16,0 1 0,21-22 15,1 0-15,-1 1 0,22 20 0,-22-42 16,21 22-16,1-1 0,-1-21 16,1 0-16,-1 0 0,22 1 0,0-22 15,-1 0-15,1 0 0,0 0 0,-1 0 16,1-22-16,21 1 0,-21 0 16,20-21-16,1 21 0,0-22 0,0-20 15,0 20-15,0-20 0,-22-1 16,1-20-16,-22-1 0,-20 0 15,-22 22-15,0-22 0,-21 1 0,-21-1 16,-21 21-16,-22-20 0,1 20 0,-22-20 16,-21 20-16,21 22 0,-20-1 15,20 1-15,-21 21 0,21 21 0,1 0 16,-1 0-16,0 42 0,1-21 16,-1 22-16,22-1 0,-1 22 0,22-1 15,-1 1-15,1-1 0,21 1 16,21-1-16,0 1 0,0 20 0</inkml:trace>
  <inkml:trace contextRef="#ctx0" brushRef="#br0" timeOffset="46970.95">12361 1058 0,'-63'22'16,"126"-44"-16,-190 65 0,-148 84 15,169-85-15,0 22 0,-21-1 16,-21 22-16,21-22 0,-21 22 0,21-22 16,21 22-16,0-21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4:08:01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1397 0,'0'0'0,"22"0"0,-22-21 16,0 0-16,0 0 16,0-1-16,0 1 15,0 0-15,0 0 16,0 0-16,0 0 15,0-1 1,0 44 31,0-1-31,0 0-16,0 21 0,0-21 0,0 22 15,0-1-15,0 0 0,0 1 0,0-1 16,0 0-16,0 22 0,0-22 15,0 1-15,-22 20 0,22-21 0,0 1 16,0-1-16,0 0 0,0-20 16,0 20-16,0-21 0,0 0 0,0 0 15,-21 1-15,21-1 16,0 0-16,0 0 0,0-42 62,21 21-46,-21-21-16,22 0 0</inkml:trace>
  <inkml:trace contextRef="#ctx0" brushRef="#br0" timeOffset="350.05">1990 1884 0,'21'0'16,"-21"21"-1,21-21 1,0 0 0,0 0-1,-21-21-15,21 21 16,-21-21-16,0 0 15,-21 21 17,0 0-32,0 0 15,21 21 1,0 0 0,21-21 15,0 0-16</inkml:trace>
  <inkml:trace contextRef="#ctx0" brushRef="#br0" timeOffset="1669.81">4657 1397 0,'0'21'16,"-22"-21"-1,44 0 17,-1 0-32,0-21 15,21 0-15,-21 21 0,22-21 0,-22 0 16,21-1-16,-21-20 0,22 21 15,-22 0-15,0 0 0,0-22 0,-21 22 16,0 0-16,0 0 0,0 0 0,0-1 16,0 1-16,-21 0 0,-21 21 15,21 0-15,-22 0 0,1 0 0,0 0 16,-1 0-16,-20 21 16,20 0-16,1 1 0,-21-1 0,20 0 15,22 0-15,-21 0 0,21 0 0,-1 1 16,1-1-16,21 0 0,0 0 15,0 0-15,0 0 0,21 1 16,1-1-16,20 0 0,-21 0 16,0 0-16,22 0 0,-1 22 0,-21-22 15,21 0-15,-20 21 0,-1-20 0,21 20 16,-21-21-16,0 21 0,1 1 16,-1-1-16,-21-21 0,0 22 15,0-1-15,0-21 0,0 21 0,-43-20 16,22-1-16,-21 0 0,0 0 15,-1 0-15,1 0 0,0 1 0,-1-22 16,1 0-16,0 0 0,-1 0 0,1 0 16,0 0-16,20 0 0,1 0 15,0-22-15,0 1 0,0-21 0,21 21 16,0-22-16,-21 1 0,21 0 16,0-1-16,0 1 0,0 0 0,0 21 15,0-22-15,0 1 0,0 21 0,0 0 16,0-1-16,21 22 15,0 0 1,0 0-16,0 43 0,0-22 16,-21 0-16,0 21 0,22-20 15,-22 20-15,21 0 0,-21 1 0,21-1 16,-21-21-16,0 21 0,21-20 16,-21 20-16,21-21 0,0 0 0,-21 0 15,22 1-15,-1-1 0,0 0 0,0-21 16,0 0-16,0 21 0,1-21 15,20 0-15,-21 0 0,21 0 0,-20 0 16,20-21-16,0 0 0,1 0 0,-1-1 16,0 1-16,1-21 15,-1 21-15,-21-22 0,21 1 0,1-21 16,-22 20-16,0-20 0,21-1 0,-20 22 16,-1-22-16,0 1 0,-21 21 15,21-1-15,-21 1 0,21 0 0,-21-1 16,0 1-16,0 21 0,0 0 0,0-1 15,0 44 17,-21-1-32,21 21 0,-21 0 15,21-20-15,-21 20 0,21 21 0,0-20 16,0-1-16,-21 22 0,21-22 16,-22 21-16,22-20 0,0-1 0,-21 0 15,21 1-15,0-1 0,0-21 16,0 22-16,0-22 0,0 0 0,0 0 15,21-21 1,1 0-16,-1 0 16,0 0-16,0-21 15,-21 0-15,0 0 0,0-1 0,21 1 16,-21 0-16</inkml:trace>
  <inkml:trace contextRef="#ctx0" brushRef="#br0" timeOffset="1873.68">5016 1736 0,'0'-21'15,"22"-1"1,-22 1-16,21 21 16,0-21-16,21 21 0,-21-21 15,1 21-15,-1-21 0,21 21 0,-21 0 16,0-21-16,1 21 0,-1 0 15,0-22-15,0 22 16</inkml:trace>
  <inkml:trace contextRef="#ctx0" brushRef="#br0" timeOffset="3453.79">5800 1842 0,'21'0'16,"0"-43"0,0 22-16,-21 0 0,0 0 15,21-22-15,-21 22 0,0 0 0,21 0 16,-21 0-16,0 0 0,0-1 15,0 1-15,0 0 0,-21 0 0,0 0 16,21 0-16,-21 21 0,0 0 16,0 0-16,-1 0 0,1 0 0,0 0 15,0 0-15,0 0 0,0 21 0,-22 0 16,22 21-16,0-21 0,0 22 16,0-1-16,-1 0 0,1-20 0,0 20 15,0 0-15,21 1 0,0-22 0,-21 21 16,21-21-16,0 0 15,-21 1-15,21-1 0,0 0 0,0 0 16,21-21-16,0 0 16,0 0-16,0 0 15,0 0-15,1-21 0,-1 0 0,0 0 16,0 21-16,0-22 0,0-20 0,1 21 16,-1 0-16,0-22 0,0 1 15,0 21-15,-21-21 0,21-1 0,1 22 16,-22 0-16,21-21 0,-21 20 15,0 1-15,0 42 32,0 1-32,0-1 0,0 21 15,-21-21-15,21 22 0,0-22 16,0 21-16,0-21 0,0 22 0,0-22 16,0 0-16,0 21 0,0-21 0,0 1 15,0-1-15,21 0 16,0-21-16,0 0 0,0 0 15,0 0-15,1 0 0,-1 0 0,0 0 16,0-21-16,0 0 0,0 21 16,1-22-16,-1-20 0,0 21 0,0 0 15,0-22-15,0 1 0,1 0 16,-1-1-16,-21 1 0,21-21 0,-21 20 16,21 1-16,-21 0 0,0-1 15,21 1-15,-21-22 0,0 22 0,21 0 16,-21 21-16,0-22 0,0 1 15,0 21-15,0 0 0,0-1 0,0 1 16,0 0-16,0 0 0,-21 21 16,21 21-1,0 0-15,-21 22 0,21-22 0,0 21 16,0-21-16,0 22 0,0-1 16,0 0-16,-21 1 0,21-1 0,0 0 15,0 1-15,0 20 0,-21-21 0,21 1 16,0-1-16,0 0 0,0 1 15,0-1-15,0-21 0,0 22 16,0-22-16,0 0 0,0 0 0,0 0 16,21 0-16,0-21 0,0 0 15,-21 22-15,21-22 0,1 0 0,-1 0 16,0-22-16,0 1 0,0 21 16,0-21-16,1 0 0,-1 0 15,0-22-15,-21 22 0,21 0 0,-21-21 16,21 21-16,-21-1 0,0 1 0,0 0 15,0 0-15,0 0 16,0 42 0,0 0-1,0 0-15,0 0 0,0 1 16,0-1-16,0 21 0,0-21 0,0 0 16,0 1-16,0-1 0,0 0 0,0 0 15,0 0-15,21 0 0,1 1 16,-1-22-16,0 0 15,0 0-15,0 0 0,0 0 0,1 0 16,-1 0-16,0 0 0,0 0 16,0-22-16,0 1 0,-21 0 0,22 0 15,-1 0-15,0-22 0,0 22 0,0-21 16,-21 21-16,21-22 0,1 22 16,-1 0-16,0-21 0,-21 21 15,21 21-15,0-22 0,-21 1 16,21 21-16,1 0 15,-22 21 17,21-21-32,0 0 31,-21-21-15,0 0 15,0 0-31,-21 21 0,0-21 15,-1 21-15,1 0 16,0 0 0,0 21-16,0 0 15,0 0-15,-1 0 0,22 1 0,-21 20 16,0-21-16,21 21 0,-21-20 16,21 20-16,0-21 0,0 0 0,0 22 15,0-22-15,0 0 0,0 0 0,0 0 16,0 0-16,0 1 0,21-22 15,-21 21-15,21-21 0,0 0 0,1 0 16,-1 0-16,0 0 0,0 0 16,0 0-16,0 0 0,1 0 15,-1 0-15,0-21 0,0-1 0,0 1 16,0 0-16,1 0 0,-1 0 16,0 0-16,-21-1 0,0 1 15,0 0-15,0 0 0,0 0 0</inkml:trace>
  <inkml:trace contextRef="#ctx0" brushRef="#br0" timeOffset="3673.66">6985 1143 0,'0'0'0,"-21"-21"16,0 21-1,-1 0 32,1 0-31,0 21-16</inkml:trace>
  <inkml:trace contextRef="#ctx0" brushRef="#br0" timeOffset="3873.55">6117 1439 0,'0'0'0,"21"0"31,0 0-31,1-21 16,20 21-16,-21 0 0,0 0 0,22-21 15,-22 21-15,21-21 0,-21 21 0,22 0 16,-1 0-16</inkml:trace>
  <inkml:trace contextRef="#ctx0" brushRef="#br0" timeOffset="4981.1">9102 1058 0,'0'0'0,"0"-21"16,0 0-16,21 0 0,-21 0 0,0 0 15,0-1-15,0 1 0,0 0 16,0 0-16,0 0 0,0 0 16,-21 21-16,-1 0 15,1 0-15,0 0 0,0 0 16,0 0-16,-22 21 0,22 0 0,-21 0 16,21 0-16,-22 22 0,22-1 0,-21 0 15,0 1-15,20 20 0,-20-21 16,21 1-16,-21 20 0,20-20 0,1 20 15,0-21-15,21 1 0,0 20 0,0-20 16,0 20-16,0-21 0,0 1 16,0-1-16,0 0 0,21 1 0,0-22 15,1 21-15,20-21 0,-21 1 16,21-22-16,-20 21 0,20-21 0,0 0 16,1 0-16,-22 0 0,21 0 15,0-21-15,1-1 0,-1 1 0,-21 0 16,22 0-16,-1 0 0,-21 0 15,0-22-15,22 22 0,-22-21 0,0-1 16,0 1-16,0 21 0,0-21 0,1 20 16,-1 1-16,-21 0 0,0 0 15,21 0-15,0 21 0,-21 21 32,0 0-17,-21 21-15,21-20 0,-21-1 16,21 21-16,0-21 0,0 22 0,-21-22 15,21 21-15,-22-21 16,22 0-16,0 22 0,0-22 0,0 0 16,0 0-16,0 0 0,22-21 15,-1 0 1,0 0-16,0 0 0,0 0 0,0 0 16,1-21-16,20 0 0,-21 0 0,0 0 15,22 0-15,-22-1 0,0 1 16,0-21-16,0 21 0,0-22 0,-21 22 15,0-21-15,0 21 0,0-22 0,0 22 16,0 0-16,-21 0 0,0 21 16,0 0-16,0-21 0,0 21 0,-1 0 15,1 0-15,0 0 0,0 21 16,0 0-16,0-21 0,-1 21 0,22 0 16,0 1-16,-21-1 0,21 0 15,-21 0-15,21 0 0,0 0 0,0 1 16,21-22-16,0 0 15,1 0-15</inkml:trace>
  <inkml:trace contextRef="#ctx0" brushRef="#br0" timeOffset="5507.3">10096 1503 0,'0'21'32,"0"0"-32,0 0 0,0 1 15,0 20-15,0-21 0,0 0 0,0 22 16,0-22-16,0 0 0,0 21 16,0-21-16,0 1 0,-21-1 0,21 21 15,-21-21-15,0 0 0,21 1 16,0-1-16,-21-21 15,0 0 1,21-21 0,0-1-16,0 1 15,0 0-15,0 0 0,21 0 16,0-22-16,0 22 0,0-21 0,0 21 16,1-22-16,-1 22 0,21-21 0,-21 21 15,0 0-15,22-1 0,-22 1 16,0 0-16,21 21 0,-20 0 0,-1 0 15,0 0-15,0 0 0,0 0 0,0 21 16,-21 0-16,22 22 16,-22-22-16,0 0 0,0 21 15,0-20-15,0 20 0,0 0 0,0-21 16,0 22-16,0-1 0,0-21 16,-22 0-16,22 1 0,0-1 0,0 0 15,0 0-15,0-42 31,0 0-15,0 0-16,0-1 0,0 1 0,0 0 16</inkml:trace>
  <inkml:trace contextRef="#ctx0" brushRef="#br0" timeOffset="5838.11">11028 1037 0,'0'0'16,"0"-21"-16,0 42 31,0 0-31,0 1 0,0-1 16,0 21-16,0 0 0,0 1 15,-21-1-15,-1 0 0,22 1 0,-21 20 16,0-20-16,21-1 0,-21 0 0,21 22 15,-21-22-15,0 0 16,21-20-16,0 20 0,0 0 0,0-21 16,0 1-16,0-1 0,0 0 0,0 0 15,0 0-15,21-21 16,0 0 0,0 0-16,0 0 0,-21-21 0,21 0 15,1 0-15,-22 0 0,0-1 0,21 1 16,-21 0-16</inkml:trace>
  <inkml:trace contextRef="#ctx0" brushRef="#br0" timeOffset="6041.99">10753 1524 0,'21'0'16,"0"0"-16,0 0 0,0-21 15,0 21-15,1 0 0,-1-21 0,21 21 16,-21 0-16,0 0 0,1-21 16,-1 21-16,0 0 0,0 0 0,0-22 15,0 22-15,1-21 16,-1 21-16</inkml:trace>
  <inkml:trace contextRef="#ctx0" brushRef="#br0" timeOffset="6481.74">11388 1566 0,'21'0'15,"0"0"-15,-21-21 16,21 21-16,0-21 0,0 21 0,-21-21 15,22 0-15,-1 21 0,0-21 16,0-1-16,0 22 0,-21-21 16,0 0-16,0 0 0,0 0 15,0 0-15,-21-1 16,0 22-16,0 0 16,0 0-16,-1 0 0,1 0 0,0 0 15,0 0-15,0 22 0,21-1 0,-21 0 16,-1 0-16,1 0 0,21 0 15,0 1-15,0 20 0,0 0 0,0-21 16,0 22-16,0-22 0,0 21 0,0-21 16,0 22-16,0-22 0,0 0 15,0 0-15,21 0 0,1 1 16,-22-1-16,21 0 0,0-21 0,0 21 16,0-21-16,0 0 0,1 0 15,-1 0-15,0 0 16,0 0-16,0-21 0,0 0 15,1 21-15,-1-21 0</inkml:trace>
  <inkml:trace contextRef="#ctx0" brushRef="#br0" timeOffset="6789.56">11959 1418 0,'0'-21'15,"21"42"17,-21 0-17,21 1-15,1-1 0,-22 0 0,0 0 16,21 21-16,0-20 0,-21 20 16,21-21-16,-21 0 0,0 22 0,21-22 15,0 0-15,-21 21 0,22-21 0,-22 1 16,21-1-1,-21 0-15,21-21 0,-21 21 16,21-42 15,-21 0-31,0 0 0,0-1 16,0 1-16</inkml:trace>
  <inkml:trace contextRef="#ctx0" brushRef="#br0" timeOffset="7086.4">12298 1355 0,'0'-21'0,"0"42"0,0-64 15,-21 65 17,-1-1-17,1 0-15,21 0 0,-21 21 16,0-20-16,-21-1 0,20 21 0,1 0 15,0 1-15,-21-22 0,21 21 0,-1 1 16,1-22-16,0 21 0,0-21 0,0 0 16,0 1-16,21-1 0,0 0 15,0 0-15,21-21 32,0 0-32,0 0 15,0-21-15,0 0 0,1 0 16,-1-1-16</inkml:trace>
  <inkml:trace contextRef="#ctx0" brushRef="#br0" timeOffset="7550.13">12869 868 0,'0'0'0,"0"-21"0,0 0 0,0-1 15,0 44 32,0-1-47,0 0 0,0 0 0,0 0 16,0 22-16,0-1 0,0 0 0,0 1 15,-21-1-15,21 0 0,0 22 16,0-22-16,-21 0 0,21 22 0,0-22 16,0 22-16,-21-22 0,21 0 15,0 1-15,0-1 0,0 0 0,0 1 16,0-1-16,0-21 0,0 22 16,21-22-16,0 0 0,0 0 0,-21 0 15,21 0-15,1-21 0,-1 22 16,0-22-16,21 0 0,-21 0 0,1 0 15,-1 0-15,21-22 0,-21 1 16,22 21-16,-22-21 0,0 0 0,21 0 16,-21 0-16,1 21 0,-1-43 0,0 1 15,-21 21-15,0 0 16,0-1-16,0 1 0,0 0 0</inkml:trace>
  <inkml:trace contextRef="#ctx0" brushRef="#br0" timeOffset="7841.48">12763 1376 0,'0'0'0,"0"-21"0,-21 21 0,21-21 16,21 21 15,1 0-31,-1-22 0,21 22 0,0 0 16,1-21-16,-1 21 0,0 0 15,22 0-15,-22 0 0,1 0 16,-1 0-16,0-21 0,1 21 0,-22 0 16,21 0-16,-21 0 0,0 0 15,-42 0 17,0 0-17</inkml:trace>
  <inkml:trace contextRef="#ctx0" brushRef="#br0" timeOffset="9715.53">15706 360 0,'0'0'0,"0"-21"16,21 21-16,-21-21 0,0-1 15,21 1-15,-21 0 0,21 21 16,-21-21-16,21 21 0,-21-21 0,0 0 31,21 21-31,-21 21 63,-21 0-63,0 0 0,21 21 0,-21-20 15,0 20-15,0 21 0,-1-20 16,1-1-16,0 22 0,-21-1 0,21 22 16,-22-22-16,22 1 0,-21 20 0,-1-20 15,1 21-15,21-22 0,-21 1 16,-1-1-16,1 1 0,0-1 16,-1 1-16,1-1 0,0 1 0,-1-1 0,22 1 15,-21-1-15,-1 1 0,22-1 0,-21-21 16,21 22-16,-22-22 15,22 22-15,0-22 0,0 0 0,0 1 16,0-22-16,-1 21 0,22-21 0,0 22 16,-21-22-16,21 0 0,-21 0 0,21 0 15,0-42 17,0 0-17,0 0-15,0 0 0,21 21 0,-21-21 16,0-1-16</inkml:trace>
  <inkml:trace contextRef="#ctx0" brushRef="#br0" timeOffset="12194.09">17801 1101 0,'21'0'16,"0"0"-16,1 0 16,-1-21-16,0-1 0,0 22 15,21-21-15,1 0 0,-22 0 0,21 0 16,1 0-16,-22-1 0,21-20 0,-21 21 15,0 0-15,-21-22 0,0 22 16,0 0-16,0 0 0,-21 0 0,0 0 16,-21-1-16,21 1 0,-22 21 0,1 0 15,0 0-15,-1 0 0,1 0 16,0 0-16,-22 21 0,22 1 16,-1 20-16,22-21 0,-21 21 0,21 1 0,0-22 15,21 21-15,0 1 16,0-1-16,0 0 0,0-21 0,0 22 15,21-1-15,0 0 0,0-20 0,0 20 16,0 0-16,1-21 0,-1 22 16,0-1-16,0-21 0,0 22 0,0-1 15,-21-21-15,0 21 0,0-20 0,0 20 16,0-21-16,0 21 0,0-20 16,-21-1-16,0 0 0,-21-21 0,21 21 15,-22-21-15,22 0 0,-21 0 0,21 0 16,-22 0-16,22 0 0,-21 0 15,21-21-15,-1 0 0,-20 0 16,21-1-16,0 1 0,21-21 0,-21 21 16,21-22-16,-22 22 0,22 0 0,0-21 15,0 21-15,0-1 0,0 1 16,0 0-16,0 42 31,0 0-31,0 1 16,0-1-16,0 21 0,0-21 0,0 22 15,22-22-15,-1 21 0,-21-21 0,21 0 16,0 1-16,0 20 0,0-21 16,22 0-16,-22-21 15,0 0-15,21 0 0,-20 0 0,20 0 16,0 0-16,1 0 0,-1-21 0,0 0 16,-21 0-16,22-22 0,-1 22 15,0-21-15,1 21 0,-22-22 0,21 1 16,1 0-16,-22-1 0,0 1 0,21-21 15,-21 20-15,1 1 0,-1-22 16,0 22-16,-21 0 0,21-1 0,-21 1 16,21 0-16,-21 21 0,0-1 15,0 1-15,0 0 0,0 42 16,0 0-16,0 22 16,-21-22-16,0 21 15,0 22-15,21-22 0,-21 0 0,-1 22 16,22-22-16,0 22 0,0-22 0,-21 0 15,21 1-15,0-1 0,0-21 16,0 22-16,0-22 0,0 0 0,0 0 16,0 0-16,21-21 0,-21 21 0,22-21 15,-1 0-15,0 0 16,-21-21-16,21 0 16,-21 0-16,0 0 0,0 0 15</inkml:trace>
  <inkml:trace contextRef="#ctx0" brushRef="#br0" timeOffset="12365.99">18097 1418 0,'0'0'0,"-21"0"0,42 0 31,1-21-31,-1 21 0,0 0 16,21 0-16,-21 0 0,22 0 0,-1 0 15,-21-21-15,22 21 0,-1 0 16,-21 0-16,21 0 0,-20 0 0,-1-21 15,0 21-15,0 0 0,0 0 0,0 0 16</inkml:trace>
  <inkml:trace contextRef="#ctx0" brushRef="#br0" timeOffset="13775.19">18902 1566 0,'0'0'0,"21"0"0,0-21 0,-21 0 16,21 21-16,-21-21 0,0 0 0,0 0 15,0-1-15,0 1 0,0-21 16,0 21-16,0 0 0,0-1 0,0 1 0,0 0 16,-21 0-16,0 21 0,0 0 15,0 0-15,-1 0 0,1 0 16,0 0-16,0 21 0,-21 21 0,20-20 15,1-1-15,0 21 0,-21-21 16,21 22-16,-1-1 0,1 0 0,21-21 16,0 22-16,-21-22 0,21 21 0,0-21 15,0 1-15,0-1 16,0 0-16,21-21 0,0 0 0,1 0 16,-1 0-16,0 0 0,0-21 0,21 0 15,-20 21-15,-1-22 0,0 1 16,0-21-16,0 21 0,0 0 15,1-22-15,-1 22 0,-21-21 0,0 21 0,21-1 16,0-20-16,-21 21 0,0 0 16,21 0-16,-21-1 0,0 44 31,0-1-15,0 0-16,0 0 0,-21 21 15,21-20-15,0-1 0,-21 0 0,21 21 16,0-21-16,0 1 0,0-1 0,0 0 15,0 0-15,0 0 0,21 0 16,0-21-16,0 0 16,1 0-16,-1 0 0,0 0 15,21 0-15,-21 0 0,1 0 0,-1-21 16,0 0-16,0 0 0,0-21 16,22 20-16,-22 1 0,0-21 0,0 0 15,-21-1-15,21 1 0,0 0 0,1-22 16,-22 22-16,0-22 0,0 1 15,0 20-15,21-20 0,-21 21 0,0-1 16,0 1-16,0 21 0,0 0 0,0-1 16,-21 22-1,21 43 1,0-22-16,-22 21 0,1 1 16,0-1-16,21 21 0,-21-20 15,0 20-15,21-20 0,-21 20 0,21-21 16,-22 1-16,22-1 0,-21 0 0,21 1 15,0-1-15,0 0 0,0-20 16,0-1-16,0 21 0,0-21 0,0 0 16,21 1-16,1-22 0,-1 0 15,0 0-15,0 0 0,0 0 16,0 0-16,1 0 0,20 0 0,-21-22 16,0 1-16,22 0 0,-22 0 0,0 0 15,0-22-15,0 22 0,0 0 16,1 0-16,-1 0 0,-21 0 15,0-1-15,0 44 16,0-1 0,0 0-16,0 0 15,0 0-15,-21 0 0,21 1 0,0-1 16,0 0-16,0 0 0,0 0 0,0 0 16,0 1-16,21-22 15,0 21-15,0-21 0,0 0 16,0 0-16,1 0 0,-1 0 0,0 0 15,0-21-15,0 21 0,0-22 16,-21 1-16,22 0 0,-1 0 0,0-21 16,0 20-16,0-20 0,0 21 15,-21-21-15,22 20 0,-1 1 16,-21 0-16,0 0 0,21 0 0,0 0 16,0 21-16,-21-22 15,0 44 16,21-22-15,1 0 15,-22-22-31,21 1 0,-21 0 16,0 0-16,0 0 16,0 0-1,-21 21 1,-1 0-16,1 0 0,21 21 15,-21 0-15,0 0 0,21 0 0,-21 0 16,0 1-16,21 20 0,0-21 0,-22 0 16,22 0-16,-21 22 0,21-22 15,0 0-15,0 0 0,0 0 0,0 1 16,0-1-16,0 0 0,21 0 0,-21 0 16,22-21-16,-1 21 0,0-21 15,21 0-15,-21 0 0,1 0 0,20 0 16,-21 0-16,21 0 0,1-21 0,-22 21 15,0-21-15,21 0 0,-20 0 16,-1 0-16,0-1 0,-21 1 16,21 0-16,-21-21 0,0 21 0,21-22 15,-21 22-15</inkml:trace>
  <inkml:trace contextRef="#ctx0" brushRef="#br0" timeOffset="13994.06">20341 826 0,'0'0'0,"-42"-43"15,21 43-15,21-21 16,-22 21-16,1 0 16,0 0 30,21 21-46,-21 0 16</inkml:trace>
  <inkml:trace contextRef="#ctx0" brushRef="#br0" timeOffset="14193.95">19262 1228 0,'-22'21'0,"44"-42"0,-65 42 0,64-21 32,1 0-17,-1 0-15,21 0 0,-21 0 0,22-21 16,-1 21-16,-21-21 0,21 21 0,1-22 16,-1 22-16,-21-21 0,22 0 15</inkml:trace>
  <inkml:trace contextRef="#ctx0" brushRef="#br0" timeOffset="14869.48">21442 847 0,'0'-21'0,"0"42"0,-21-64 16,21 22-16,-22 21 0,22-21 15,-21 21-15,0 21 16,21 0-16,-21 1 0,21 20 16,-21 0-16,0 1 0,21-1 0,0 21 15,0 1-15,-22-22 0,22 22 0,-21-1 16,21-20-16,0 20 0,-21-21 16,0 22-16,21-22 0,-21 1 15,0-1-15,21 0 0,-22 1 0,1-22 16,21 0-16,0 0 0,-21 0 15,0-21-15,21-21 32,0 0-32,0 0 0,0 0 15,0-1-15,0-20 0,21 21 0,0-21 16,0 20-16,1-20 0,-1 21 0,21 0 16,-21 0-16,22-1 0,-1 1 15,-21 21-15,21 0 0,1 0 0,-1 0 16,-21 0-16,22 0 0,-1 21 0,-21 1 15,0-1-15,0 0 16,1 0-16,-22 21 0,0-20 0,0-1 0,0 21 16,-22-21-16,-20 0 0,21 1 15,-21-1-15,20 0 0,-20 0 16,0-21-16,-1 21 0,1-21 0,0 0 16,-1 21-16,1-21 0,21 0 0,0 0 15,0 0-15,-1 0 0,1 0 16,21-21-16,0 0 15,21 0-15,1 0 0,20 0 16,-21-22-16</inkml:trace>
  <inkml:trace contextRef="#ctx0" brushRef="#br0" timeOffset="15149.34">22098 804 0,'0'-42'16,"0"84"-16,21-105 0,-21 21 0,0 20 15,0 1-15,-21 21 16,0 0-16,21 43 16,-21-22-16,-1 21 0,22 22 15,-21-22-15,21 21 0,0 1 0,-21-1 16,0 22-16,21-43 0,-21 22 0,21-1 16,0-20-16,-21 20 15,-1-20-15,22-1 0,-21 0 0,21-21 16,0 22-16,-21-22 0,21 0 0,0 0 15,-21 0-15,21 1 0,21-44 32,0 1-32,0 0 15,-21 0-15</inkml:trace>
  <inkml:trace contextRef="#ctx0" brushRef="#br0" timeOffset="15533.12">22246 1355 0,'-21'0'32,"21"21"-32,-21 0 15,0 0-15,21 0 0,0 1 16,-22-1-16,1 0 0,21 0 0,0 0 16,-21 0-16,21 1 0,0-1 0,0 0 15,0 0-15,0 0 16,21-21-16,0 21 0,1-21 15,-1 0-15,0 0 0,0 0 0,21 0 16,-20-21-16,-1 0 0,21 21 16,-21-21-16,0 0 0,1 0 0,-1-1 15,0-20-15,-21 21 0,0-21 16,0 20-16,0 1 0,0-21 16,0 21-16,-21 0 0,0-1 0,21 1 15,-43 21-15,22 0 0,0 0 0,0 0 16,0 0-16,-1 0 0,1 0 15,0 21-15,21 1 0,-21-1 0,21 0 16,-21 0-16,21 0 0,0 0 16,0 1-16,21-1 15,0-21-15,21 0 0,-20 0 0</inkml:trace>
  <inkml:trace contextRef="#ctx0" brushRef="#br0" timeOffset="16353.17">22923 1270 0,'0'-21'0,"0"42"0,0-63 16,0 21-16,-21 21 31,0 21-31,0 0 0,0 0 16,0 0-16,-1 0 0,1 22 0,0-22 15,0 21-15,0-21 0,21 1 16,0 20-16,0-21 0,0 21 0,0-20 15,0-1-15,0 0 0,0 0 16,21 0-16,0 0 0,0-21 16,0 0-16,22 0 0,-22 0 0,21 0 15,-21 0-15,22 0 0,-22 0 0,21-21 16,-21 0-16,22 0 0,-22-21 16,21 20-16,-21-20 0,22 0 0,-22-22 15,0 22-15,21-22 0,-20 22 0,-1-21 16,0-22-16,0 21 0,0 1 15,0-1-15,-21 1 0,0 21 0,22-1 16,-22 1-16,0 0 0,0 20 16,0 1-16,0 0 0,-22 21 15,1 0-15,21 21 16,-21 0-16,0 22 0,21-1 16,0 22-16,-21-22 0,0 21 0,21 1 15,0-1-15,0-20 0,-22 20 0,22-20 16,-21-1-16,21 21 0,0-41 15,0 20-15,-21 0 0,21-21 0,-21 1 16,21-1-16,0 0 0,-21 0 0,0-21 31,21-21-15,0 0 0,0 0-16,0-1 0,0 1 0,0 0 15,21 0-15,0 0 0,0 21 16,0-21-16,0-1 0,1 1 0,20 0 15,-21 21-15,0-21 0,22 21 16,-22-21-16,0 21 0,0 0 0,0 0 16,0 0-16,-21 21 0,22 0 15,-22 0-15,0 0 16,0 1-16,-22-1 0,1-21 0,0 21 16,0 0-16,-21 0 0,-1 0 0,22-21 15,-21 22-15,-1-1 0,22-21 16,-21 21-16,0-21 0,20 0 0,1 0 15,0 0-15,0 21 0,21 0 32,21 0-17,0-21-15,0 22 0,22-1 0,-22-21 16,0 21-16,0 0 0,0 0 0,1 0 16,-1 1-16,21-1 0,-21 0 15,0 0-15,1 0 0,-1 0 0,-21 1 16,0-1-16,0 0 0,0 0 15</inkml:trace>
  <inkml:trace contextRef="#ctx0" brushRef="#br0" timeOffset="16863.88">19008 2180 0,'0'0'0,"-22"0"15,-20 0-15,21 0 0,0 0 16,0 0-16,-1 0 0,1 0 0,21 21 16,-21-21-16,42 0 15,0 0-15,1 0 16,20 0-16,21 0 0,1 0 16,21 0-16,20 0 0,1 0 0,21 0 15,21 0-15,-21 0 0,43 0 0,-22 0 16,21 0-16,1 0 0,-1 0 15,0 0-15,-21 0 0,1 0 0,-1 0 16,-21 0-16,0 22 0,-21-22 16,-22 0-16,1 0 0,-22 0 0,-20 0 15,-1 0-15,0 0 0,-20 0 16,-1 0-16,-21-22 16,-43 22-16,22 0 15,0 0-15,-21 0 0,-1 0 0,1 0 16,0 0-16,-22 0 0,-20 0 15,20 0-15,-21 0 0,1 0 0</inkml:trace>
  <inkml:trace contextRef="#ctx0" brushRef="#br0" timeOffset="17118.73">19685 2286 0,'-85'21'0,"170"-42"0,-254 42 0,105 0 15,1-21-15,20 0 0,22 0 16,0 22-16,42-22 15,0 0-15,22 0 0,20 0 16,1 0-16,-1 0 0,22 0 0,21 0 16,-22 0-16,22 0 0,0 0 15,0 0-15,21 0 0,-21 0 0,21 0 16,-22 0-16,1 0 0,-21 0 16,0 0-16,-1 0 0,-20 0 0,-22 0 0,0 0 15,1 0-15,-22 0 16,0 0-16,-42 0 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4:21:23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4551 0,'0'21'15,"-21"-21"501,21-21-454,0 0-30,0 0-17,0-1 1,0 1 0,-21 21-1,21-21-15,0 0 16,0 0-1,-21 21 1,21-21-16,0-1 0,0 1 16,0 0-1,-22 21-15,22-21 16,-21 0 0,21 42 77,0 0-77,0 0-16,0 0 0,0 1 0,0-1 16,0 0-16,0 0 0,0 21 15,0-20-15,0 20 0,0-21 0,0 21 16,0 1-16,0-1 0,0 0 15,0 1-15,0-1 0,0 0 0,0 1 16,0-1-16,0 0 0,0 1 16,0-22-16,0 21 0,0-21 0,0 1 15,0-1-15,0 0 0,0 0 16,0 0-16,0-42 47,0 0-32,21 21-15,1-21 0,-22 0 0,0-1 16,21-20-16,0 21 0,0 0 16,-21 0-16</inkml:trace>
  <inkml:trace contextRef="#ctx0" brushRef="#br0" timeOffset="312.1">1693 4763 0,'21'0'15,"1"0"-15,-1 0 32,0 0-32,0 0 15,0 0 1,-21-22 0,0 1-16,0 0 0,0 0 15,-21 21 1,0 0-1,0 0-15,0 21 16,-1-21-16,22 21 16,0 0-16,0 1 31,22-22-15,-1-22-1,0 22-15</inkml:trace>
  <inkml:trace contextRef="#ctx0" brushRef="#br0" timeOffset="2279.52">2730 4276 0,'22'-21'15,"-22"-1"-15,0 1 16,0 0-1,0 42 32,0 0-31,-22 1-16,22-1 16,0 0-16,-21 0 0,21 0 0,0 0 15,0 1-15,0-1 0,0 0 16,0 0-16,-21 0 15,21 0-15,0 1 16,-21-22 62,21-22-47,0 1 1,0 0-17,0 0 1,0 0-16,21 21 16,-21-21-16,21-1 15,-21 1-15,0 0 0,0 0 16,0 0-16,0 0 0,0-1 15,-21 22 1,21 22 0,0-1-16,-21 0 0,21 0 15,0 21-15,0-20 0,0 20 16,0 0-16,0 1 0,-21-1 0,21 0 16,-21 1-16,21-1 0,0 21 15,-22-20-15,22-22 0,-21 21 0,21 1 16,0-22-16,0 0 0,0 0 15,0 0-15,0 0 0,21-21 32,1 0-32,-1-21 0,0 0 15,-21 0-15,21 0 0,0-22 0,-21 22 16,21-21-16,1 21 0,-22-22 16,21 22-16,0-21 0,-21 21 0,21-22 15,0 22-15,-21 0 16,0 0-16,21 21 0,1 0 15,-22 21 1,0 0-16,0 0 0,0 1 16,0-1-16,0 21 0,0-21 0,0 22 15,0-22-15,0 21 0,0-21 16,0 22-16,0-22 0,21 0 0,0 0 16,-21 0-16,21-21 0,0 21 0,0-21 15,1 0-15,-1 0 16,0 0-16,0-21 0,0 0 0,0 0 15,1 0-15,20 0 0,-21-22 16,0 22-16,0-21 0,1-1 16,-22 1-16,0 21 0,21-21 0,-21-1 15,21 1-15,-21 0 0,0-1 16,0 22-16,0-21 0,0 21 0,0-1 16,0 1-16,0 0 0,0 0 15,0 42 1,0 0-16,0 0 0,0 1 15,0 20-15,0 0 0,-21 1 16,0-1-16,21 0 0,-22 1 0,22-1 16,0 0-16,0 1 0,0-1 15,0 0-15,0-21 0,0 22 16,22-22-16,-1 0 0,0-21 0,0 21 16,21-21-16,1 0 0,-22 0 15,21-21-15,1 0 0,-1 0 0,0 0 16,1-22-16,-1 22 0,-21-21 0,21-1 15,-20 1-15,20-21 0,-21 20 16,0-20-16,-21 20 0,0-20 0,21-1 16,-21 1-16,0-1 0,0 22 15,0 0-15,0-1 0,0 1 0,0 21 16,-21 0-16,21 0 0,0-1 0,-21 22 16,21 22-1,-21-1-15,21 0 0,0 21 0,0 1 0,0-1 16,0 0-16,0 22 0,0-1 15,0-20-15,0 20 0,0-21 16,0 22-16,-21-22 0,21 1 0,0 20 16,0-21-16,0 1 0,-21-22 15,21 21-15,0-21 0,0 1 0,0-1 16,21-64 15,-21 22-31,21 0 0,-21 0 16,0-21-16,0 20 0,21-20 15,-21 0-15,21 21 0,-21-22 16,21 22-16,1 0 0,-22-21 0,21 20 16,0 1-16,0 21 0,0 0 0,0 0 15,1 0-15,-1 21 16,-21 1-16,21-1 0,-21 21 16,0-21-16,0 0 0,0 1 0,0 20 15,0-21-15,0 21 0,0-20 16,0-1-16,0 0 0,0 0 0,0 0 15,0 0-15,0 1 0,0-1 0,0 0 16,0-42 15,21 0-31,-21-1 16,21 1-16</inkml:trace>
  <inkml:trace contextRef="#ctx0" brushRef="#br0" timeOffset="3020.21">4762 4593 0,'22'0'0,"-44"0"0,65-21 0,-22 0 16,-21 0-16,21 0 15,-21-1-15,0 1 0,0 0 0,0 0 16,0 0-16,0 0 0,0-1 0,0 1 16,-21 21-16,0 0 15,0 0-15,-1 0 0,1 0 0,-21 21 16,21 1-16,-22 20 0,22-21 0,-21 21 15,0 1-15,-1-22 0,1 21 16,0 1-16,20-1 0,1 0 0,0 1 16,0-1-16,21 0 0,0-21 15,0 1-15,0-1 0,0 0 0,21-21 16,0 0-16,0 0 0,22 0 0,-22 0 16,21-21-16,1 0 0,-22-1 15,21-20-15,0 21 0,-20 0 0,-1-22 16,21 22-16,-21-21 0,0 0 0,-21-1 15,22 22-15,-22-21 16,21 21-16,-21-22 0,0 22 0,21 0 16,-21 0-16,0 42 31,-21 0-31,21 0 0,-21 0 0,-1 22 16,22-22-16,0 21 0,-21 1 0,21-1 15,-21-21-15,21 21 0,0 1 16,0-22-16,0 21 0,0-21 0,21 1 15,0-1-15,1-21 0,20 0 0,-21 0 16,21 0-16,-20 0 16,20 0-16,0-21 0,-21-1 0,22 1 0,-22 0 15,21-21-15,-21 21 0,22-22 0,-22 1 16,0 0-16,0-1 0,0 1 16,1 0-16,-22-22 0,0 1 15,21 20-15,-21-20 0,21-1 0,-21 22 16,0 0-16,0-1 0,0 22 15,0-21-15,0 21 0,-21 42 32,21 21-32,-21-21 0,21 22 15,0 20-15,-22-21 0,22 22 0,-21-22 16,21 22-16,-21-22 0,21 22 16,0-22-16,0 0 0,0 1 0,0-1 15,0 0-15,0-21 0,0 1 0,0 20 16,0-21-16,21 0 15,0-21-15,1 0 16,-1 0-16,0 0 0,0-21 16,0 21-16,-21-21 0,0 0 0,0 0 15,0-1-15,0 1 0</inkml:trace>
  <inkml:trace contextRef="#ctx0" brushRef="#br0" timeOffset="3179.57">5143 4530 0,'-21'0'15,"42"0"1,1 0 0,-1 0-16,0 0 0,21 0 0,-21-21 15,22 21-15,-22-22 0,21 22 0,1-21 16,-22 21-16,21-21 0,-21 21 16,0-21-16,1 0 0,-1 21 0</inkml:trace>
  <inkml:trace contextRef="#ctx0" brushRef="#br0" timeOffset="3695.23">6964 4339 0,'0'0'0,"21"-21"0,-21 0 0,0-21 15,0 20-15,21 1 0,-21 0 0,0 0 16,21 0-16,-21 0 0,0 42 31,0 0-31,0 0 0,0 21 16,0-20-16,-21 20 0,21 0 15,-21 1-15,21-22 0,0 21 16,-21 0-16,0-20 0,-1 20 0,22-21 16,-21 21-16,21-20 0,0-1 0,-21 0 15,21 0-15,-21 0 0,21 0 16,21-21 0,0-21-16,-21 0 15,21 0-15</inkml:trace>
  <inkml:trace contextRef="#ctx0" brushRef="#br0" timeOffset="4103.99">7408 4276 0,'0'0'0,"21"-21"15,43-43 1,-43 43-16,-21 0 0,0 0 16,-21 21-16,0 0 15,0 0-15,-1 0 0,1 0 16,0 21-16,0 0 0,-21 0 0,20-21 15,1 21-15,0 0 0,0 1 0,0-1 16,21 0-16,-21 0 0,21 0 16,-22 0-16,22 1 0,0-1 0,0 0 15,22-21-15,-1 0 16,-21 21-16,42-21 0,-21 0 16,0 0-16,22 21 0,-22-21 0,21 21 15,-21-21-15,22 22 0,-22-22 16,0 21-16,21-21 0,-42 21 15,0 0-15,22-21 0,-22 21 0,0 0 16,0 1-16,-22-1 0,1-21 16,-21 21-16,21 0 0,0-21 15,-22 0-15,1 0 0,21 0 0,-22 0 16,22 0-16,0 0 0,-21 0 0,21 0 16,-1 0-16,1 0 0,21-21 0,-21 21 15,21-21-15,-21 21 16,21-21-16,0-1 0,0 1 0,0 0 15,0 0-15,0 0 0,0 0 0</inkml:trace>
  <inkml:trace contextRef="#ctx0" brushRef="#br0" timeOffset="4415.82">7154 3916 0,'-21'0'15,"0"0"-15,0 21 16,21 0 0,21-21-1,0 0-15,0 0 16,0 0-16,1 0 16,-1-21-16,-21 0 0,0 0 15,0 0-15,-21 21 16,-1-22-16,1 22 15,0 0-15,0 0 0,0 0 16,21 22 0,0-1-16,0 0 0,21-21 15,0 21-15,0-21 0,0 21 0,22-21 16,-22 0-16,21 0 16</inkml:trace>
  <inkml:trace contextRef="#ctx0" brushRef="#br0" timeOffset="4755.91">9313 3768 0,'0'0'0,"0"-21"0,0-1 0,0 1 0,-21 21 16,21-21-16,-21 21 0,0 0 0,0 0 15,-1 21 1,22 0-16,0 1 16,0 20-16,-21 0 0,21 1 0,0 20 15,-21 1-15,21-1 0,-21 1 0,21-1 16,0-21-16,0 22 0,0-22 16,0 22-16,0-22 0,0-21 0,-21 22 15,21-22-15,0 0 0,0 0 0,0 0 16,-21 0-16,-1-21 31,1-21-31,0 0 16,0 0-16,21 0 0</inkml:trace>
  <inkml:trace contextRef="#ctx0" brushRef="#br0" timeOffset="5344.77">8699 4276 0,'0'0'0,"-21"0"0,0 0 0,0 0 0,42 0 31,21-21-31,1 21 0,-1-22 16,0 22-16,22-21 0,-1 21 0,1-21 16,21 0-16,-22 0 0,22-22 15,-22 22-15,22 0 0,-22-21 0,1 21 16,-1-22-16,-20 1 0,-1 21 0,0-22 16,-20 1-16,-1 21 0,-21-21 15,0-1-15,0 22 0,0-21 0,0 21 16,-21-1-16,-1 1 0,1 21 15,0-21-15,0 21 0,0 0 0,21 21 16,-21 0-16,21 1 16,-22-1-16,22 21 0,-21 0 0,21 1 15,0-1-15,0 22 0,-21-22 0,0 85 16,21-85-16,-21 22 16,21-22-16,0 22 0,-21-22 0,21 0 15,-22-21-15,22 22 0,0-22 0,-21 0 16,21 0-16,0 0 15,-21 1-15,21-44 32,0 1-17,0-21-15,0 21 0,0-22 16,21 22-16,0-21 0,1 0 0,20-1 16,-21 1-16,21 21 0,-20-22 0,20 22 15,0 0-15,1 0 0,-22 21 16,21 0-16,-21 0 0,0 0 0,1 21 15,-1 0-15,0 0 0,-21 1 0,0 20 16,0-21-16,0 21 0,0 1 0,0-22 16,0 21-16,0-21 15,0 1-15,0-1 0,-21 0 0,0 0 16,21 0-16,0 0 0,21-42 47,0 0-47,0 0 0,0 0 15,0 0-15</inkml:trace>
  <inkml:trace contextRef="#ctx0" brushRef="#br0" timeOffset="5671.58">10287 4233 0,'0'22'0,"21"-22"31,0 0-31,0 0 15,1 0-15,-1 0 0,0-22 0,0 1 16,21 0-16,-20 0 0,-1 0 0,0 0 16,0-1-16,0 1 0,0 0 0,-21 0 15,0 0-15,0 0 0,0-1 16,0 1-16,-21 21 0,-21 0 16,21 0-16,-22 21 0,22 22 0,-21-22 15,21 0-15,-22 21 0,22 1 16,-21-22-16,21 21 0,0 1 15,21-22-15,0 21 0,0-21 0,0 0 16,0 1-16,0-1 0,21 0 0,0 0 16,0-21-16,0 0 0,22 21 15,-22-21-15,21 0 0,-21 0 0,0 0 16,22 0-16,-22-21 0,0 21 16,0-21-16</inkml:trace>
  <inkml:trace contextRef="#ctx0" brushRef="#br0" timeOffset="6496.12">12234 4255 0,'21'0'0,"-42"0"0,64-22 0,-22 1 0,0 21 16,-21-21-16,21 0 0,0 0 15,-21 0-15,0-1 0,0 1 0,0 0 16,0-21-16,0 21 0,0-1 0,-21 22 15,21-21-15,-21 0 16,0 21-16,-22 0 0,22 0 0,0 0 16,-21 0-16,21 21 0,-22 0 0,1 1 15,21-1-15,-22 0 0,22 21 16,-21-21-16,42 1 0,-21 20 0,0-21 16,21 21-16,-22-20 0,22-1 0,0 21 15,0-21-15,0 0 0,0 1 16,22-1-16,-1-21 0,0 0 15,0 0-15,0 0 0,0 0 0,22 0 16,-22 0-16,21 0 0,-21-21 0,22 21 16,-1-22-16,-21 1 0,22 0 15,-22-21-15,21 21 0,-21-22 16,0 22-16,22-21 0,-22-1 0,0 1 16,0 0-16,0-22 0,-21 22 15,22 0-15,-1-22 0,-21 22 0,0-22 16,0 22-16,21 0 0,-21-1 0,0 1 15,21 21-15,-21 0 0,0-1 16,0 44 0,0 20-16,0-21 0,-21 21 0,21 1 15,-21-1-15,21 0 0,0 1 16,0-1-16,0 22 0,0-22 0,0 21 16,0-20-16,0-1 0,0 0 0,0 1 15,0-1-15,0-21 0,0 0 16,0 1-16,0-1 0,0 0 15,21 0-15,0-21 0,0 0 16,0 0-16,-21-21 0,22 0 16</inkml:trace>
  <inkml:trace contextRef="#ctx0" brushRef="#br0" timeOffset="6879.89">12848 4043 0,'0'0'0,"0"21"15,0 0 1,21-21 0,0 0-16,1 0 0,20 0 15,-21-21-15,21 21 0,1-21 0,-1 0 16,-21 21-16,22-21 0,-1-1 16,0 1-16,-21 21 0,1-21 0,-1 0 15,-21 0-15,0 0 0,-21 21 16,-1-22-16,1 22 15,-21 0-15,0 0 0,-1 0 0,1 0 16,0 0-16,20 22 0,-20-1 16,21 0-16,0 0 0,0 0 15,21 0-15,0 22 0,0-22 0,0 21 16,0-21-16,21 22 0,-21-22 0,21 0 16,0 0-16,0 0 0,22 1 0,-22-1 15,0-21-15,21 0 0,-21 21 16,22-21-16,-22 0 0,21 0 0,-21 0 15,22 0-15,-1-21 0,-21 0 0,22-1 16,-1 1-16,-21 0 0,21 0 16,1-21-16,-1 20 0</inkml:trace>
  <inkml:trace contextRef="#ctx0" brushRef="#br0" timeOffset="7411.59">14055 3471 0,'0'0'16,"0"-42"-16,21 21 0,-21-21 0,0-1 0,0 22 15,21 0-15,-21 0 0,0 0 16,0 42 0,0 0-16,-21 0 0,0 21 15,21 1-15,-22-1 0,1 22 16,0-1-16,0 1 0,0 20 0,0-20 16,-22 20-16,22 1 0,0 0 0,0 21 15,-22-22-15,22 1 0,0 0 16,0-1-16,0 1 0,0 21 15,-1-22-15,22 1 0,-21 21 0,21-21 0,-21-1 16,21 1-16,0 0 0,0-1 0,0-20 16,0 20-16,0-20 0,0-1 15,0-20-15,0-1 0,0 0 16,21-20-16,0-1 0,1 0 0,-1-21 16,0 0-16,0 0 0,21-21 0,-20 0 15,20-1-15,0-20 0,1 0 0,-1-1 16,0 1-16,1-21 0,-1 20 0,0-20 15,-21-1-15,1 1 0,-1-1 16,-21 1-16,0-22 0,0 22 0,0-1 16,-21 1-16,-1-1 0,-20 1 15,0-1-15,-1 22 0,-20-1 0,21 1 16,-22 21-16,22-21 0,-1 20 16,1 22-16,0-21 0,21 0 0,-1 21 15,1 0-15,0-21 0,21 0 16,21 21-1,0-21-15,22 21 0,-22-22 16,21 1-16,1 21 0,-1-21 0,0 0 16,1 0-16,20 0 0,-21-1 0,22-20 15,-22 21-15,22-21 0,-22 20 16,22-20-16</inkml:trace>
  <inkml:trace contextRef="#ctx0" brushRef="#br0" timeOffset="8660.89">14626 3725 0,'0'-21'0,"0"42"0,-21-42 15,0 21 1,-22 0-16,22 0 0,0 21 0,0 1 16,0 20-16,-22-21 0,22 21 15,0 1-15,-21-1 0,21 0 0,-1 1 16,1-1-16,21 0 0,0 1 0,-21-22 16,21 21-16,0-21 0,0 1 0,0-1 15,21 0-15,0-21 16,1 0-16,20 0 0,-21 0 0,0 0 15,22-21-15,-22 0 0,21-1 16,-21 1-16,0 0 0,1-21 16,-1 21-16,0-22 0,0 22 0,-21-21 15,0-1-15,0 22 0,0-21 0,0 21 16,0 0-16,0-1 0,0 44 31,0-1-31,0 0 16,0 0-16,0 0 0,0 22 0,-21-22 15,21 21-15,0-21 0,0 0 16,0 22-16,0-22 0,0 0 0,0 0 16,0 0-16,0 1 0,21-22 15,0 0-15,0 0 0,1 0 16,-1 0-16,0 0 0,0-22 0,0 1 16,22 0-16,-22 0 0,0 0 15,21-22-15,-21 22 0,1-21 0,-1 21 16,0-22-16,-21 22 0,0-21 0,21 21 15,-21 0-15,0-1 16,0 44 0,-21-1-16,21 0 0,0 0 15,0 0-15,-21 22 0,21-1 0,-21-21 16,21 21-16,0-20 0,0 20 16,0-21-16,0 21 0,0-20 0,0-1 15,21 0-15,0 0 16,0-21-16,0 0 0,0 0 0,1 0 15,-1 0-15,0-21 0,0 0 16,0 0-16,22-1 0,-22 1 0,0 0 16,0 0-16,0-21 0,0-1 0,1 22 15,-1-21-15,0-1 0,0 22 16,-21 0-16,0 0 0,21 0 0,-21 0 16,0 42-1,0 0-15,0 0 16,-21 0-16,0 22 0,21-22 15,0 21-15,-21-21 0,21 22 16,0-22-16,0 21 0,0-21 0,0 0 16,0 1-16,0-1 0,0 0 0,21 0 15,0 0-15,0-21 0,0 0 16,1 0-16,-1 0 0,0 0 0,21 0 16,-21-21-16,1 21 0,20-21 0,-21 0 15,0 0-15,0-1 0,1-20 0,20 0 16,-21-1-16,0 1 0,0 0 15,1-1-15,-1-20 0,0 21 0,0-1 16,-21-20-16,0 20 0,21 1 0,-21 0 16,0-1-16,0 22 0,0 0 15,0 0-15,0 0 0,0 0 16,-21 21-16,21 21 16,-21 0-16,0 0 15,0 0-15,21 22 0,-22-1 0,22 0 16,0 1-16,-21-1 0,21 0 0,-21 22 15,21-22-15,0 0 0,0 22 0,0-22 16,0 1-16,0-1 0,0 0 16,0 1-16,21-22 0,0 0 0,1 0 15,-1 0-15,0 0 0,21-21 0,-21 0 16,1 0-16,20 0 0,0-21 16,-21 21-16,22-21 0,-22-21 15,21 21-15,1-22 0,-22 22 0,0-42 16,21 20-16,-21 1 0,1-22 0,20 22 15,-21-21-15,0-1 0,0 1 16,1 20-16,-1-20 0,-21 20 0,21-20 16,-21 42-16,0-22 0,0 22 0,0 0 15,-21 21 1,0 21-16,21 22 0,-22-22 16,1 21-16,21 0 0,-21 1 0,21-1 15,-21 22-15,21-22 0,-21 0 16,21 22-16,0-22 0,0 0 0,0 1 15,0-1-15,0 0 0,0 1 0,0-22 16,0 21-16,0-21 0,21 1 16,0-1-16,0-21 15,-21-21 1</inkml:trace>
  <inkml:trace contextRef="#ctx0" brushRef="#br0" timeOffset="8828.79">16150 4001 0,'0'0'0,"0"-22"16,21 22 0,0-21-16,1 21 15,-1 0-15,21 0 0,-21 0 16,22-21-16,-1 21 0,-21 0 16,21 0-16,1-21 0,-22 21 0,21-21 15,-21 21-15,1-21 0,-1 21 0,0-22 16</inkml:trace>
  <inkml:trace contextRef="#ctx0" brushRef="#br0" timeOffset="9460.44">17335 3831 0,'0'-21'0,"0"42"0,22-63 15,-22 21-15,21-22 0,-21 22 16,21 0-16,0-21 0,0 21 0,0-1 16,1 1-16,20 0 0,-21 21 0,21 0 15,-20 0-15,20 0 0,0 0 16,1 21-16,-1 0 0,-21 1 0,21 20 15,1 0-15,-22-21 0,21 22 0,-21-1 16,-21 22-16,0-22 16,22 0-16,-22 22 0,0-22 0,0 0 15,0 1-15,0-22 0,0 21 0,0-21 16,0 1-16,0-44 16,0 1-1,0 0-15,0 0 0,0-21 0,0-1 16,21 1-16,0 0 0,-21-1 0,21 1 15,0-22-15,22 1 0,-22 21 16,0-22-16,0-21 0,21 43 0,-20-21 16,-1-1-16,0 22 0,0-1 15,-21 22-15,0-21 0,21 42 0,-21-21 16,21 21-16,-21 21 16,0 0-16,0 0 15,0 0-15,22 22 0,-22-22 0,0 21 16,0-21-16,0 22 0,0-22 0</inkml:trace>
  <inkml:trace contextRef="#ctx0" brushRef="#br0" timeOffset="10779.34">18838 4106 0,'0'0'0,"21"0"0,-21-21 0,22 0 16,-22 0-16,21 0 0,0 0 15,-21-1-15,0 1 0,21 0 16,-21-21-16,21 21 0,-21-1 0,0-20 16,0 21-16,0 0 0,0 0 15,0-1-15,0 1 0,-21 21 0,0 0 16,0 0-16,0 0 0,-1 0 0,1 21 16,0 1-16,-21-1 0,21 21 15,-1-21-15,-20 22 0,21-1 0,0-21 16,0 21-16,-1 1 0,1-1 0,21-21 15,0 22-15,0-22 0,0 0 0,0 0 16,0 0-16,21-21 0,1 0 16,-1 0-16,0 0 0,0 0 0,0 0 15,0 0-15,22-21 0,-22 0 16,0 0-16,21 0 0,-20-22 16,-1 22-16,0-21 0,0 21 0,-21-22 15,21 22-15,-21-21 0,21 21 0,-21-1 16,22-20-16,-22 21 15,0 42 1,0 0-16,0 0 16,-22 1-16,22 20 0,0-21 0,-21 21 15,21 1-15,0-1 0,0-21 16,0 22-16,0-22 0,0 0 0,0 0 16,0 0-16,21 0 0,1 1 15,-1-22-15,0 0 0,0 0 16,21 0-16,-20 0 0,20-22 0,0 1 15,-21 0-15,22 0 0,-1-21 0,-21-1 16,22 22-16,-1-42 0,0 20 0,-21 1 16,22 0-16,-22-22 0,21 22 15,-21-22-15,1 1 0,-1 20 0,0-20 16,0 21-16,-21-1 0,0 22 16,0 0-16,0 0 0,0 0 0,0 42 15,-21 0-15,21 0 16,-21 21-16,0-20 0,-1 41 15,22-21-15,-21 1 0,0-1 16,0 22-16,0-22 0,0 21 0,-1-20 16,22 20-16,0-20 0,0-1 0,0 0 15,0 1-15,0-22 0,0 0 16,22 0-16,-1 0 0,0 0 0,0-21 16,21 0-16,-20 0 0,-1 0 0,21 0 15,-21-21-15,22 0 0,-22 0 16,0 0-16,21-22 0,-21 1 0,1 0 15,-1 21-15,-21-22 0,21 1 0,0 21 16,-21-22-16,0 22 0,0 0 16,0 0-16,0 42 31,0 0-31,0 0 0,0 1 0,0 20 16,-21-21-16,21 21 0,-21 1 15,21-22-15,0 21 0,0-21 0,0 22 16,0-22-16,0 0 0,0 0 0,0 0 15,21-21-15,0 0 0,0 0 16,0 0-16,22 0 16,-22-21-16,0 21 0,0-21 0,22 0 15,-22-21-15,0 20 0,0 1 0,0-21 16,0 21-16,1-22 0,-1 22 16,-21 0-16,21 0 0,-21 0 15,0 42 16,-21 0-31,0 0 0,21 0 16,-22 22-16,22-22 0,-21 21 0,21-21 16,0 1-16,0 20 0,0-21 0,0 0 15,0 0-15,0 1 0,0-1 0,21 0 16,22-21-16,-22 0 16,0 0-16,21 0 0,-20 0 0,20 0 15,0 0-15,1-21 0,-22 0 0,21-1 16,0 1-16,1 0 0,-1-21 15,-21 21-15,22-22 0,-22 1 16,0 0-16,0-1 0,-21 1 0,0 0 16,0 20-16,0-20 0,0 21 15,-21 21-15,0 0 0,-22 0 16,22 0-16,0 21 0,0 0 0,0 0 16,0 22-16,-1-22 0,1 21 0,21 1 15,-21-22-15,21 21 0,0 0 16,0-20-16,0 20 0,0-21 0,0 21 15,0-20-15,21-1 0,0 0 16,1-21-16,20 0 0,-21 0 0,21 0 16,-20 0-16,20 0 0,0 0 15,1-21-15,-1 0 0,21-1 16,-20 1-16</inkml:trace>
  <inkml:trace contextRef="#ctx0" brushRef="#br0" timeOffset="11810.48">21950 4022 0,'0'0'0,"0"-21"31,21-1-31,21 22 15,-21-21-15,22 0 0,-1 0 0,0 0 16,22 0-16,-1-1 0,1-20 16,-1 21-16,1-21 0,-1-1 0,1 1 15,-1-22-15,-20 22 0,20-21 0,-42-1 16,22 1-16,-22-1 0,0 1 16,-21-1-16,0 22 0,0-22 0,0 22 15,0 21-15,-21-22 0,0 22 0,0 21 16,-1 0-16,-20 0 0,0 0 15,21 0-15,-22 21 0,1 22 0,0-1 16,-1 22-16,1-1 0,0 22 16,-1-1-16,1 1 0,0 21 15,20-21-15,1 20 0,-21-20 0,21 21 16,0-21-16,-1 20 0,1 1 0,0-21 16,21 21-16,0-22 0,-21 22 15,21-21-15,-21 0 0,21 20 0,-21-20 16,21-21-16,0 20 0,-22-20 0,1 20 15,0-20-15,21-22 0,-21 22 0,0-22 16,21 0-16,0 1 0,0-22 0,0 0 16,0 0-16,21-21 15,0 0-15,21-21 16,-20 0-16,20 0 0,21-22 0,-20 1 16,20 0-16,-20-1 0,20 1 0,-21-21 15,1-1-15,-1 1 0,-21-1 0,22-21 16,-43 22-16,0-22 0,0 22 15,0-22-15,-22 22 0,1-1 0,-21 1 16,21-1-16,-22 22 0,-20-1 0,21 1 16,-1 0-16,1 21 0,21-22 15,-22 22-15,22 0 0,0 21 0,21-21 16,0 0-16,0-1 0,0 1 16,42 0-16,-20 0 15,20 21-15,0-21 0,22 0 16,-22-1-16,22 1 0,-1 0 0,1 0 15,-1 21-15,1-21 0,-22 0 0,0-1 16,1 22-16,-1-21 0,-21 0 16,0 21-16,0-21 0,-21 0 0,0 0 15,0-1 1,-21 22-16,0 0 16,0 0-16,0 22 0,0-1 0,-1 0 15,1 0-15,0 0 0,21 0 0,0 22 16,-21-22-16,21 21 15,0 1-15,0-22 0,0 0 0,0 21 16,21-21-16,-21 1 0,21-22 0,0 21 16,22-21-16,-22 0 0,0 0 0,21 0 15,1 0-15,-22 0 0,21-21 16,-21-1-16,22 1 0,-22 0 0,0-21 16,0 21-16,0-22 0,-21 1 0,0 0 15,0 20-15,0-20 0,0 0 16,0 21-16,-21-1 0,0 1 0,-21 0 15,21 21-15,-22 0 0,22 0 0,-21 0 16,-1 0-16,1 21 0,21 0 16,0 1-16,0-1 0,-1 0 15,22 0-15,0 0 0,0 0 0,0 1 16,0-1-16,22 0 0,-1 0 16,21-21-16,-21 0 0,0 21 0,22-21 15</inkml:trace>
  <inkml:trace contextRef="#ctx0" brushRef="#br0" timeOffset="12179.27">23368 3725 0,'0'0'15,"0"-21"-15,0 0 0,0 0 0,0 0 0,0 0 16,0-1-16,0 1 0,0 0 0,0 0 16,21 21-1,0-21-15,22 21 0,-22 0 0,0 0 16,21 21-16,1-21 0,-1 21 0,-21 0 15,21 22-15,-20-22 0,-1 0 16,0 21-16,-21-21 0,0 22 0,0-1 16,0-21-16,0 0 0,0 22 0,0-22 15,0 0-15,0 0 0,-21 0 16,0-21-16,-1 0 16,22-21-1,0 0-15,0 0 0,0 0 0,22-22 16,-1 22-16,0-21 0,0 0 15,21-1-15,-20 1 0,20 0 16,0-22-16,-21 22 0,22-1 0,-1 1 16,-21 0-16,22-1 0,-1 22 15,-21 0-15,21 21 0,-20 0 0,-1 0 16,0 0-16,-21 21 16</inkml:trace>
  <inkml:trace contextRef="#ctx0" brushRef="#br0" timeOffset="13267.65">5101 6096 0,'0'0'0,"0"-21"0,0 0 0,0 0 16,0-1-16,0 1 0,-21 0 16,0 21-16,0-21 0,-1 0 0,1 21 15,-21 0-15,21 0 0,-22 0 0,1 0 16,0 21-16,-1 0 15,1 0-15,-21 0 0,20 22 0,1-1 16,21 0-16,-22 1 0,22-1 0,0 22 16,0-22-16,21 21 0,0-20 15,0 20-15,0-20 0,0-1 0,21 0 16,0 1-16,0-22 0,1 0 16,20 0-16,0 0 0,1-21 0,-1 0 15,0 0-15,22 0 0,-22-21 0,0 0 16,22 0-16,-22-22 0,1 1 15,20 0-15,-21-1 0,-20 1 16,20 0-16,-21-1 0,-21 1 0,0 0 16,0-1-16,0 1 0,-21 0 15,0 21-15,-22-22 0,22 1 0,-21 21 16,0 0-16,-1-1 0,-20 1 0,20 21 16,1 0-16,0 0 0,21 0 15,-22 21-15,22 1 0,-21-1 0,21 0 16,21 0-16,0 0 0,0 0 15,0 1-15,0-1 0,0 0 0,0 0 16,0 0-16,21 0 0,0-21 0,0 22 16,0-22-16,22 0 15,-22 0-15,21 0 0</inkml:trace>
  <inkml:trace contextRef="#ctx0" brushRef="#br0" timeOffset="14116.08">5778 5525 0,'0'0'16,"0"-22"-1,0 44-15,0-1 16,0 21-16,0-21 0,0 22 16,-21-1-16,21 0 0,0 1 15,0-1-15,0 21 0,0-20 0,-21 20 16,21-20-16,-21 20 0,21-21 0,-21 1 15,0-1-15,-1 0 0,1 1 16,21-1-16,-21-21 0,0 22 0,21-22 16,0 0-16,0 0 15,0-42 1,0 0-16,0 0 0,0-22 16,21 22-16,0 0 0,0 0 15,1 0-15,20-22 0,-21 22 0,0 0 16,22 21-16,-1-21 0,0 0 0,-21 21 15,22 0-15,-1 0 0,0 0 16,-20 0-16,20 0 0,-21 0 16,0 0-16,0 21 0,1-21 0,-22 21 15,0 0-15,0 0 0,0 0 0,0 1 16,-22-1-16,-20 0 0,21 0 16,-21 0-16,20 0 0,-20 1 0,0-1 15,-1 0-15,22 0 0,-21-21 0,21 21 16,0-21-16,-1 0 0,1 0 15,0 0-15,21 21 0,21 1 16,0-22 0,1 0-16,-1 0 15,21 0-15,-21 0 0,22 0 0,-22 0 16,21 0-16,0-22 0,1 1 0,-22 21 16,21-21-16,1-21 0,-1 21 15,0-1-15,1 1 0,-1 0 0,-21-21 16,21 21-16,-20-1 0,-1-20 0,0 21 15,0 0-15,-21-22 0,0 22 16,0 0-16,0 0 0,0 0 0,0 0 16,0 42 15,0 0-31,0 0 0,0 21 0,0-20 16,0 20-16,0 21 0,0-20 0,0 20 15,0 1-15,0 20 16,0-20-16,0-1 0,-21 22 0,21-21 15,-21-1-15,21 22 0,0-22 0,0 22 16,0-22-16,0 1 0,0-1 0,0 1 16,0-1-16,0-20 0,0-1 15,0 0-15,0 1 0,0-22 0,0 0 16,0 0-16,0 0 0,-21-21 16,-1 0-1,22-21-15,-21 0 16,21 0-16,-21-21 0,21 20 15,0-20-15,0 0 0,-21-1 0,21-20 16,0-1-16,-21 1 0</inkml:trace>
  <inkml:trace contextRef="#ctx0" brushRef="#br0" timeOffset="14331.95">6329 5884 0,'0'0'0,"0"-21"0,0 0 15,0 0-15,0 0 0,0 0 16,-21 21-16,-1 0 0,1 0 16,0 0-1,21 21 1,0 0 0,21-21-16,0 21 0,-21 0 15,22 0-15,-1 1 0,0-1 16,0 0-16,0 0 0</inkml:trace>
  <inkml:trace contextRef="#ctx0" brushRef="#br0" timeOffset="14641.08">6752 6202 0,'0'0'0,"21"0"0,0 0 16,1 0-16,-1 0 15,0 0-15,0-21 0,0 0 16,0-1-16,22 1 0,-22 0 0,0 0 15,0 0-15,0 0 0,-21-1 0,0-20 16,0 21-16,0 0 0,0 0 16,-21 21-1,0 21-15,0 0 16,0 21-16,0-21 0,-1 22 16,1-1-16,0-21 0,21 22 0,-21-1 15,21-21-15,0 0 0,0 22 0,0-22 16,0 0-16,0 0 0,0 0 15,21 0-15,0-21 0,0 0 16,1 0-16,-1 0 0,21 0 0,-21-21 16,0 21-16,22-21 0,-22 0 15,21 0-15</inkml:trace>
  <inkml:trace contextRef="#ctx0" brushRef="#br0" timeOffset="15095.82">7535 6011 0,'0'0'0,"21"-21"0,-21 0 0,0 0 15,-21 21-15,0-21 16,0 21-16,0 0 0,0 0 16,-1 21-16,1 0 0,0 0 15,0 22-15,21-22 0,0 21 0,-21-21 0,21 22 16,0-1-16,0-21 16,0 21-16,0-20 0,0 20 0,0-21 15,0 0-15,21 0 0,0-21 0,0 22 16,0-22-16,1 0 0,20 0 15,-21-22-15,21 22 0,1-21 0,-1 0 16,0 0-16,1-21 0,-1 20 0,22-20 16,-22 0-16,0-1 0,1 1 15,-22-21-15,21 20 0,-21-20 0,0-1 16,1 1-16,-1-1 0,-21 1 16,0-1-16,0 22 0,0 0 0,0 20 15,0 1-15,0 0 0,0 0 0,0 42 16,0 0-1,-21 0-15,21 22 0,-22-1 0,1 22 16,21-22-16,-21 21 0,0 1 16,0-1-16,0 1 0,21-1 0,-22-20 15,22 20-15,-21-20 0,21-1 0,0-21 16,0 21-16,0-20 0,0-1 16,0 0-16,21 0 0,1-21 0,-1 0 15,0 0-15,0 0 0,0 0 0,0-21 16,1 0-16,-1 0 0,-21-22 0,0 22 15,21 0-15</inkml:trace>
  <inkml:trace contextRef="#ctx0" brushRef="#br0" timeOffset="15267.72">8064 5863 0,'0'0'0,"-21"0"0,21-21 31,21 21-16,1-21-15,-1 21 0,21-21 16,-21 21-16,0-21 0,22-1 0,-1 22 16,-21-21-16,22 0 0,-22 21 15,21-21-15,-21 21 0</inkml:trace>
  <inkml:trace contextRef="#ctx0" brushRef="#br0" timeOffset="15735.97">9948 5271 0,'0'0'0,"0"-22"15,0 44 1,0-1-1,0 21-15,-21 0 0,21 1 16,-21-1-16,21 22 0,-21-1 16,0 1-16,21-1 0,0 1 0,-22-1 15,1 1-15,21-1 0,-21-21 0,21 1 16,0-1-16,0 0 0,-21-20 16,21 20-16,0-21 0,0 0 0,0 0 15,0-42 1,0 0-1,21 0-15,-21 0 0,0 0 0,0-22 16</inkml:trace>
  <inkml:trace contextRef="#ctx0" brushRef="#br0" timeOffset="16136.17">9800 5546 0,'0'0'0,"0"-43"0,0 1 16,0-64-1,0 85-15,21 0 0,0 0 0,-21 0 16,22-1-16,20 1 0,-21 0 0,21 0 15,1 0-15,20 21 0,-20 0 16,20 0-16,1 0 0,-22 0 0,21 0 16,1 21-16,-22 21 0,1-21 0,-22 22 15,21-1-15,-42-21 0,0 22 16,0-1-16,0 0 0,-21 1 16,-21-1-16,20 0 0,-41 1 0,21-1 15,-1-21-15,-20 21 0,20-20 0,1-22 16,0 21-16,-1-21 0,22 0 15,0 0-15,0 0 0,0 0 0,21-21 16,21 21 0,0 0-16,0 0 15,0 21-15,1 0 0,-1 0 16,0 0-16,0 22 0,21-22 0,-20 0 16,-1 21-16,-21-21 0,21 1 0,0-1 15,0 0-15,0 0 0,-21 0 0,22 0 16,-1-21-16,0 0 0,-21 22 15,21-22-15,0 0 0,0 0 16,1 0-16,-1 0 0,0-22 0,0 1 16,0 0-16,-21 0 0,21 0 0,1 0 15</inkml:trace>
  <inkml:trace contextRef="#ctx0" brushRef="#br0" timeOffset="18327.68">10795 5800 0,'0'21'15,"0"0"-15,0 0 16,0 0-16,0 1 0,21-22 31,0 0-31,0 0 0,1 0 0,20 0 16,0 0-16,-21-22 0,22 1 16,-22 0-16,21 21 0,1-21 0,-22-21 15,0 20-15,0 1 0,-21 0 0,0 0 16,0-21-16,0 20 0,-21 1 0,-21 0 15,20 0-15,1 21 0,-21 0 16,0 0-16,-1 0 0,22 21 0,-21 0 16,-1 0-16,22 1 0,-21 20 0,21 0 15,0-21-15,-1 22 0,22-1 16,0 0-16,0-20 0,0 20 0,0-21 16,22 0-16,-1 0 0,0 1 0,21-1 15,-21-21-15,22 0 0,-1 0 16,22 0-16,-22 0 0,21 0 0,-20 0 15,20 0-15,1-21 0,-1-1 16,1 1-16,-22-21 0,22 21 0,-1-22 16,1 22-16,-22-21 0,0-22 0,1 22 15,-1-21-15,-21 20 0,21-20 16,-42 20-16,22-20 0,-22 21 0,0-22 16,0 22-16,0-1 0,0 1 0,0 0 15,0 21-15,0-1 0,0 1 0,-22 21 16,1 0-16,21 21 15,-21 1-15,0 20 0,0 0 16,0 1-16,21 20 0,-22 1 0,1-1 16,0 22-16,0-22 0,0 22 0,0 0 15,-1 20-15,1-20 0,0 0 16,0 21-16,0-1 0,0 1 0,-1 0 16,1 21-16,0-21 0,0 0 0,21 21 15,-21-21-15,0 21 0,-1-22 0,22 1 16,-21 0-16,0-21 0,0-1 0,21 1 15,0 0-15,-21-22 0,21 1 0,0-22 16,0 0-16,0-20 0,0-1 0,21-21 16,0 0-16,0-21 0,22-1 15,-1-20-15,0 0 16,1-1-16,-1 1 0,0 0 0,22-22 16,-22 1-16,0 20 0,22-20 0,-22-22 15,-21 22-15,22-1 0,-22 1 0,-21-22 16,0 22-16,0-1 0,0-21 0,-21 22 15,0-1-15,-1-20 0,-20-1 0,0 22 16,-1-1-16,1-21 0,0 43 16,-1 0-16,1-1 0,0 1 0,21 21 15,-1 0-15,1 0 0,21-1 0,0 1 16,0 0-16,21 0 16,1 21-16,-1-21 0,21 0 0,0-1 15,1 1-15,-1 0 16,0-21-16,1 21 0,20-22 0,-20 1 15,-1 0-15,21-1 0,-20 1 0,-1-22 16,-21 22-16,0 0 0,1-1 0,-22 22 16,0 0-16,0-21 0,0 21 15,-22 21-15,1 0 16,0 0-16,0 0 0,0 0 0,0 21 16,21 0-16,0 0 0,0 0 15,0 0-15,0 1 0,21-1 16,0 0-16,0 0 0,0 0 15,0 0-15,1 1 0,-1-1 16,0 0-16,0 0 0,0 0 0,-21 0 16,21 1-16,-21-1 0,22 0 15,-1 0-15,-21 0 0,21-21 16,0 0-16,0 0 16,0 0-16,1 0 0,-1 0 0,0 0 15,0 0-15,0-21 0,0 0 16,22 21-16,-22-21 0,0 0 0,21-1 15,-20 22-15,-1-21 0,0 0 0,0 0 16,0-21-16,-21 20 0,21 1 0,-21 0 16,22 0-16,-22 0 0,0 0 15,0-1-15,0 1 0,0 0 16,-22 21 0,1 0-16,0 21 0,0 0 15,0 22-15,0-22 0,21 0 16,-22 21-16,22 1 0,-21-22 0,21 21 15,0-21-15,0 1 0,0-1 0,0 0 16,0 0-16,21 0 0,1 0 0,-1-21 16,21 0-16,-21 22 0,22-22 0,-1 0 15,0 0-15,22 0 0,-22-22 16,22 22-16,-22-21 0,21 0 16,-20 0-16,-1 0 0,0 0 0,1-1 15,-1-20-15,-21 21 0,0-21 0,1-1 16,-1 22-16,-21 0 0,21 0 15,-21 0-15,0-1 0,0 44 16,-21-1 0,0 0-16,21 21 0,-22-21 15,22 1-15,-21-1 0,21 21 16,-21-21-16,21 0 0,0 1 0,0-1 16,0 0-16,-21 0 0,21-42 46,0 0-30,21 21-16,-21-21 0,21-1 0,0 1 16,1-21-16,-1 21 0,-21 0 0,21-1 15,0 1-15,0 0 0,-21 0 0,21 21 16,1 0-16,-1 0 16,0 0-16,-21 21 15,21 0-15,-21 0 0,21 1 0,-21-1 16,0 0-16,21 0 0,1 0 15,-1 0-15,0 1 0,0-22 16,0 0-16,0 0 16,1 0-16,-1 0 0,0 0 15,0 0-15,-21-22 0,21 1 16,0 0-16,1 0 0,-22 0 0,21 0 16,0-1-16,21 1 0,-21-21 15,1 21-15,20 0 0,-21-1 0,21 1 16,1 0-16,-22 0 0,0 21 0,21 0 15,-20 0-15,-1 0 0,0 0 16,0 0-16,-21 21 16,0 0-16,0 0 31,0-42 0,0 0-31,21 21 0,-21-21 16,0 0-16,0 0 15,0-1 1,-21 22-16,0-21 16,0 21-16,0 0 15,-1 0-15,1 0 0,0 0 0,0 0 16,0 21-16,0 1 0,-1-1 0,22 0 16,-21 21-16,0-21 0,0 22 0,21-1 15,0-21-15,0 22 0,0-22 16,0 21-16,0-21 0,0 0 0,0 1 15,21-1-15,0 0 0,22-21 0,-22 21 16,21-21-16,-21 0 0,22 0 16,-1 0-16,-21 0 0,21 0 0,1-21 15,-22 21-15,21-21 0,-21 0 16,22-1-16,-22-20 0,21 21 16,-21-21-16,22 20 0,-22-20 0,0 0 0,0-1 15,0 22-15,1-21 0,-22 21 0,0 0 16,-22 42-1,1 21-15,0-21 16,0 22-16,0-22 0,0 21 16,-1 0-16,22-20 0,0 20 0,-21-21 15,21 21-15,0-20 0,0-1 0,0 0 16,0 0-16,0 0 0,21-21 16,1 0-16,-1 0 15,0-21-15,0 21 0,-21-21 16,21 0-16</inkml:trace>
  <inkml:trace contextRef="#ctx0" brushRef="#br0" timeOffset="18883.37">15600 5376 0,'0'0'0,"21"-21"0,0 0 15,0 0-15,0 0 0,1 0 16,-1-1-16,0 1 0,-21 0 15,21 21-15,0 0 0,0 0 16,1 0-16,-1 0 0,0 0 16,0 21-16,0 0 0,0 22 0,1-22 15,-1 21-15,0 1 0,-21-1 0,0 0 16,21 22-16,-21-22 0,0 0 16,0 1-16,0-1 0,0 0 0,0-20 15,0 20-15,0-21 0,0 0 0,0 0 16,0-42-1,0 0 1,21-21-16,0 21 0,1-22 16,-1 1-16,0 0 0,0-1 15,21-20-15,-20-1 0,20 22 0,0-22 16,-21 1-16,22-1 0,-1 1 16,-21-1-16,22 22 0,-22 0 0,0 21 15,0-1-15,-21 1 0,0 0 0,21 21 16,-21 21 15,0 0-31,0 1 0,21-1 0,-21 0 16,0 0-16,0 0 0,0 22 0</inkml:trace>
  <inkml:trace contextRef="#ctx0" brushRef="#br0" timeOffset="20215.6">16997 5652 0,'0'0'0,"21"0"0,0-22 0,-21 1 16,21 0-16,-21-64 15,0 64-15,0-21 0,0 0 0,0 20 16,0 1-16,-21-21 0,21 21 0,-21 0 16,0 21-16,0 0 0,-1 0 15,1 0-15,0 0 0,0 0 0,-21 21 16,20 0-16,1 0 0,0 21 0,0-20 15,0 20-15,0 0 0,-1-21 16,22 22-16,0-1 0,0-21 16,0 22-16,0-1 0,0-21 0,0 0 15,0 0-15,0 1 0,22-22 0,-1 0 16,0 0-16,0 0 0,0 0 0,0 0 16,22 0-16,-22-22 0,21 22 15,-21-42-15,22 21 0,-22 0 0,21 0 16,-21-22-16,1 1 0,-1 21 0,0-22 15,0 1-15,0 21 0,-21-21 0,0 20 16,0 1-16,0 0 0,0 0 16,0 42-1,-21-21 1,21 21-16,-21 0 0,21 1 0,-21 20 16,21-21-16,0 0 0,-21 22 15,21-22-15,0 21 0,0-21 0,0 0 16,0 1-16,0 20 0,0-21 0,0 0 15,21 0-15,0-21 0,0 0 16,0 0-16,0 0 0,22 0 0,-22 0 16,21 0-16,-21 0 0,22-21 15,-1 0-15,0 0 0,-20 0 0,20-22 16,0 22-16,-21-21 0,1 21 0,-1-22 16,0 22-16,-21-21 0,0 21 0,0-22 15,0 22-15,0 0 16,-21 0-16,0 21 0,-1 0 15,1 0-15,0 0 0,0 0 0,0 21 16,21 0-16,0 0 0,0 1 16,0-1-16,0 0 0,0 0 15,0 0-15,0 0 0,21 1 0,0-1 16,0 0-16,0 0 0,-21 0 0,22 0 16,-1-21-16,-21 22 0,21-1 0,0 0 15,-21 0-15,21-21 0,0 21 16,1-21-16,-1 0 0,0 21 0,0-21 15,0 0-15,22 0 0,-22 0 0,0 0 16,21 0-16,1-21 0,-1 21 16,-21-21-16,21 0 0,1 0 0,-1 0 15,-21-1-15,0 1 0,1-21 16,-1 21-16,0-22 0,-21 1 0,21 0 16,-21 21-16,0-22 0,0 1 0,0 21 15,-21 0-15,0-1 0,0 1 0,-1 21 16,1 0-16,0 0 0,0 0 15,-21 21-15,20 1 0,-20-1 0,21 0 16,-21 0-16,20 21 0,1 1 16,0-1-16,0-21 0,0 22 0,0-1 0,21-21 15,0 21-15,0-20 0,0 20 16,0-21-16,21 0 16,0 0-16,0-21 0,0 0 0,0 0 15,1 0-15,20 0 0,-21-21 0,21 0 16,-20 0-16,-1 0 0,21 0 0,-21-1 15,0-20-15,1 21 0,-1-21 16,0 20-16,0-20 0,0 0 0,-21 21 16,0-22-16,21 22 0,-21 0 0,0 0 15,0 42 1,-21 0 0,0 0-16,21 0 0,-21 1 0,21 20 15,0-21-15,0 0 0,0 22 0,0-22 16,0 0-16,0 0 0,0 0 15,0 0-15,21 1 0,-21-1 0,42-21 16,-20 0-16,-1 0 0,21 0 16,-21 0-16,22 0 0,-22 0 0,21 0 15,-21-21-15,22-1 0,-22 1 0,0 0 16,0 0-16,21 0 0,-20-22 0,-1 22 16,0-21-16,0 21 0,0 0 15,0-1-15,1 1 0,-1 21 16,-21 21-1,0 1-15,0-1 16,-21 0-16,21 0 0,-22 0 0,22 22 16,0-22-16,0 0 0,0 21 15,0-21-15,0 1 0,0-1 0,0 0 16,0 0-16,22-21 31,-1-21-15,-21 0-16,21 0 0,-21-1 15</inkml:trace>
  <inkml:trace contextRef="#ctx0" brushRef="#br0" timeOffset="20528.43">18986 5101 0,'0'-21'16,"0"42"-16,-21-63 0,0 42 0,0 0 0,0 0 16,0 0-16,-1 0 0,1 0 0,0 21 15,0 0-15,0 0 0,21 1 16,0-1-16,0 0 15,21-21-15,0 21 0,0-21 16,0 0-16,22 0 0,-22 0 16,0 0-16,0 0 0,0-21 0,1 21 15,-1-21-15,0 0 0,-21-1 0,21 1 16,-21-21-16,0 21 0,0 0 0,0-22 16,-21 22-16,0 0 15,0 0-15,-1 0 0,1 21 0,0 0 16,0 0-16,0 0 0,0 0 0,-1 21 15,1 0-15,0 0 0,0 21 0,21-20 16,-21-1-16,21 21 0,0-21 16,0 0-16,0 1 0,21-1 0,0 0 15,0 0-15,0-21 0,1 0 0,20 21 16</inkml:trace>
  <inkml:trace contextRef="#ctx0" brushRef="#br0" timeOffset="21061.06">19558 4953 0,'0'-42'0,"0"84"0,0-105 0,0 20 16,0 22-16,0 0 0,-21 21 0,21-21 15,-21 42 1,-1-21-16,22 21 0,-21 21 16,21-20-16,0 20 0,-21 0 0,21 1 15,-21 20-15,0-21 0,21 1 0,-21 20 16,21-20-16,-22 20 0,1-21 0,21 1 15,0 20-15,-21-20 0,21-1 16,-21 0-16,21 1 0,0-22 0,0 21 16,-21-21-16,21 0 0,0 1 15,0-44 1,0 1 0,21 0-16,0 0 0,0 0 15,0-22-15,1 22 0,-1-21 0,21 0 16,-21 20-16,22-20 0,-1 21 0,0 0 15,-21 0-15,22-1 0,-1 1 0,0 21 16,-20 0-16,20 0 0,-21 0 0,21 0 16,-20 21-16,-1 1 0,0-1 15,0 0-15,0 0 0,-21 0 0,0 0 16,0 1-16,0 20 0,0-21 0,0 0 16,-21 0-16,0 1 0,-21-1 0,20 0 15,-20 0-15,21 0 0,-21 0 16,-1 1-16,22-22 0,-21 21 15,-1-21-15,22 0 0,0 0 0,-21 21 16,21-21-16,-1 0 0,1 0 16,21-21-1,21 0 1,1-1-16,-1 22 16,0-21-16,0 0 0,21 0 0,-20-21 15</inkml:trace>
  <inkml:trace contextRef="#ctx0" brushRef="#br0" timeOffset="21373.88">20532 4763 0,'0'0'0,"0"-22"0,0 1 0,-22 21 31,22 21-31,-21 22 16,21-22-16,-21 21 0,0 1 0,21 20 15,-21-21-15,0 22 0,-1-1 16,1 1-16,0-22 0,0 22 16,0-1-16,0 1 0,-1-22 0,1 22 15,21-22-15,-21 0 0,0 1 0,0-22 0,21 21 16,-21-21-16,21 0 0,0 1 16,0-1-16,0 0 15,0-42 16,21 0-31,0-1 0,-21 1 0,21 0 16,0 0-16,22 0 0,-22-22 0,0 22 16</inkml:trace>
  <inkml:trace contextRef="#ctx0" brushRef="#br0" timeOffset="21731.67">20595 5503 0,'0'0'0,"21"0"16,0 0-1,1 0-15,-1-21 0,0 21 0,0 0 16,21-21-16,-20 0 0,20 21 16,-21-21-16,21 21 0,-20-21 0,-1-1 15,21 1-15,-21 0 0,0 0 0,-21 0 16,0-22-16,22 22 0,-22 0 0,0 0 16,0 0-16,-22 21 0,-20 0 15,21 0-15,-21 0 0,-1 21 16,1 21-16,0-21 0,-1 22 15,1-22-15,0 21 0,-1 1 0,22-1 0,0 0 16,0 1-16,0-1 0,21 0 16,0-21-16,0 22 0,0-22 15,21 0-15,0 0 0,0 0 0,0-21 16,0 0-16,22 22 0,-1-22 0,-21 0 16,22 0-16,-22 0 0,21 0 0,-21-22 15,22 22-15,-22-21 0,0 0 0,21 0 16,-21 0-16,1 0 15,-22-1-15,0 1 0,0 0 0,0 0 16</inkml:trace>
  <inkml:trace contextRef="#ctx0" brushRef="#br0" timeOffset="22399.81">16404 7535 0,'0'0'16,"-21"0"-16,-43 0 15,43 0-15,-21 0 0,21 0 0,0 0 0,-1 0 16,1 0-16,64 0 31,-1 0-31,0 0 16,22 0-16,-1 0 0,1 0 0,-1 0 15,22 0-15,0 0 0,-1 0 16,1 0-16,21 0 0,0 0 16,-22 0-16,22 0 0,-21 0 0,-1 0 15,-20 0-15,21 0 0,-43 0 0,0 0 16,1 0-16,-22 0 0,0 0 0,0 0 15,-42 0 1,0 0 0,0 0-16,-1 0 0,-20 0 0,0 0 15,-1 0-15,1-21 0,-21 21 0</inkml:trace>
  <inkml:trace contextRef="#ctx0" brushRef="#br0" timeOffset="22668.66">16425 7726 0,'0'0'0,"-21"0"16,0 21 0,42-21-1,0 0-15,22 0 0,-22 0 16,21 0-16,22 0 0,-22 0 0,21 0 16,1 0-16,-1 0 0,1-21 0,21 21 15,-22-21-15,22 21 0,-1 0 0,1 0 16,-21-21-16,20 21 0,-20 0 15,-22 0-15,22 0 0,-22 0 0,0-22 0,-21 22 16,1 0-16,-1 0 0,0 0 16,0 0-16,-21-21 15,0 0-15,0 0 16,0 0-16,0 0 0,0-1 16</inkml:trace>
  <inkml:trace contextRef="#ctx0" brushRef="#br0" timeOffset="23067.43">17822 7027 0,'0'-21'0,"0"42"0,-21-42 16,0 21-16,21-21 15,-21 21-15,0 0 16,21 21-16,0 0 0,0 1 0,0-1 16,0 0-16,21 0 0,0 0 0,0 0 15,0 1-15,22-1 0,-1 0 0,0 0 16,1 0-16,20 0 0,-21-21 15,22 0-15,21 22 0,-22-22 0,1 0 16,-22 0-16,21 0 0,-20 0 0,-1 0 16,-21 0-16,22 0 0,-65 21 31,1-21-31,0 21 16,0 0-16,-21 0 0,-1 0 15,22 22-15,-21-22 0,-1 21 0,1 1 16,0-1-16,-1 0 0,1 1 0,0-1 15,-1 21-15,1-20 0,0 20 0,21-20 16,-22-1-16,22 0 0,-21 1 16,21-1-16,-1 0 0,22 1 0,0-22 15,0 0-15,-21 0 0,21 0 0,0 0 16,21-21 0,1-21-16,-1 0 15,21 0-15,-21-21 0</inkml:trace>
  <inkml:trace contextRef="#ctx0" brushRef="#br0" timeOffset="23367.94">19558 6816 0,'0'-21'0,"0"42"0,0-64 16,-21 43-16,0 22 15,-1-1-15,22 21 0,-21 0 16,0 1-16,21-1 0,-21 22 0,21 20 16,-21-20-16,0 20 15,21-20-15,0 21 0,0-22 0,0 22 16,0-22-16,0 1 0,0-1 0,0-20 16,0 20-16,0-21 0,0 1 0,0-1 15,0-21-15,0 0 0,0 1 0,0-1 16,21-21-1,0-21-15,-21-1 16,21 1-16,-21 0 0</inkml:trace>
  <inkml:trace contextRef="#ctx0" brushRef="#br0" timeOffset="23784.22">19410 7260 0,'0'-42'0,"0"84"0,-21-126 16,21 62-16,-22-20 0,22 21 15,0-21-15,0 20 0,0 1 16,0 0-16,22 21 0,-1 0 0,0 0 16,21 0-16,-21 0 0,22 0 0,-22 42 15,21-20-15,1 20 0,-1 0 16,0 1-16,1 20 0,-22 1 0,21-22 16,0 21-16,1 1 0,-1-1 0,-21-20 15,0 20-15,1-20 0,-1-1 0,0-21 16,0 21-16,0-20 0,-21-1 0,0 0 15,0 0-15,21-21 16,-21-21 0,0 0-16,0 0 0,0-1 15,0-20-15,0 0 0,0-1 0,22 1 16,-22-21-16,0-1 0,21-21 0,0 22 16,0-22-16,0 1 0,0-1 0,1 0 15,20 1-15,-21 20 0,0 1 16,0 20-16,1 1 0,-1 0 0,0 20 15,-21 1-15,0 0 0,21 21 16,-21 21-16,0 0 0,0 1 16,0-1-16,0 21 15,0-21-15,0 22 0,-21-1 0,21 0 16,0 1-16,-21-1 0</inkml:trace>
  <inkml:trace contextRef="#ctx0" brushRef="#br0" timeOffset="24729.12">20510 7303 0,'0'-22'0,"0"44"0,0-65 0,-21 43 31,21 21-31,0 1 16,0 20-16,-21-21 0,21 21 0,0-20 15,0 20-15,0 0 0,0-21 16,0 22-16,0-22 0,0 21 0,21-21 15,-21 1-15,21-1 0,1 0 0,-1 0 16,0 0-16,0 0 0,0-21 0,0 0 16,22 0-16,-22 0 0,0 0 15,21 0-15,-20 0 0,-1-21 0,0 21 16,0-21-16,21 0 0,-20 0 0,-1-22 16,0 22-16,0-21 0,0 0 0,0-1 15,1 1-15,-22 0 0,0-1 0,21 22 16,-21 0-16,0 0 0,21 0 15,-21-1-15,0 44 16,-21-1 0,0 0-16,21 21 0,-22-21 0,22 22 15,-21-22-15,0 21 0,21 1 0,0-1 16,0-21-16,0 21 0,0-20 16,0-1-16,0 21 0,0-21 0,21 0 15,0 1-15,1-22 0,-1 0 16,21 0-16,-21 0 0,0 0 0,22 0 15,-22 0-15,21-22 0,-21 1 0,1 21 16,20-42-16,-21 21 0,0 0 0,22-22 16,-22 1-16,21-22 0,-21 22 15,0-21-15,1-22 0,-1 21 16,0-20-16,0 20 0,0 1 0,0-1 16,-21 1-16,0 20 0,0 1 0,0 21 15,0-21-15,-21 42 16,0 0-16,0 0 0,0 21 15,0 0-15,-1 21 0,1 1 0,0-1 16,0 0-16,21 1 0,0 20 0,-21 1 16,21-1-16,0 1 0,0-22 15,0 21-15,0 1 0,0-22 0,21 1 16,-21-1-16,21 0 0,0 1 16,0-22-16,1 0 0,20 0 0,-21 0 0,0-21 15,0 0-15,22 0 0,-22 0 16,21 0-16,1 0 0,-22 0 0,21-21 15,0 0-15,-20 0 0,20 0 16,-21-22-16,21 1 0,1 0 0,-22-1 16,21-20-16,1-1 0,-22-20 0,0-1 15,21 21-15,-21-20 0,1-1 0,-22 0 16,0 1-16,0-1 0,0 22 16,0-1-16,0 22 0,0-1 0,-22 22 15,1 0-15,-21 42 0,21 0 16,0 22-16,-1-1 0,1 22 0,0-22 15,0 21-15,21 22 16,0-21-16,-21 20 0,21 1 0,0 0 16,0-22-16,0 22 0,0-22 0,0 1 15,0-1-15,0 1 0,0-22 0,0 0 16,0-20-16,21 20 0,-21-21 0,21 0 16,0-21-16,0 0 0,22 0 15,-22 0-15,21 0 0,1 0 0,-1 0 16,21 0-16,-20-21 0,20 0 0,-20 0 15,20-22-15,-21 22 0,1 0 0</inkml:trace>
  <inkml:trace contextRef="#ctx0" brushRef="#br0" timeOffset="25159.39">19304 8382 0,'0'0'0,"-64"21"0,22-21 0,21 0 15,-21 0-15,-1 0 0,22 0 0,0 0 16,0 0-16,42-21 31,21 21-31,1-21 0,-1 0 0,43 21 16,-1-21-16,1 21 0,21 0 0,21-22 15,0 22-15,0 0 0,0 0 0,21 0 16,0 0-16,0 0 0,0 0 0,-21 0 16,0 0-16,0 0 0,-21 0 0,0 0 15,0 0-15,-21 0 0,-1 0 16,1 0-16,-22 0 0,1 0 0,-1 0 15,-20 0-15,-22 0 0,21 0 16,-84 0 0,21 0-1,-43 0-15,22 0 0,-22 0 0,-20-21 16,20 21-16,-20 0 0</inkml:trace>
  <inkml:trace contextRef="#ctx0" brushRef="#br0" timeOffset="25490.28">19029 8657 0,'0'0'0,"-85"21"0,43-21 15,-22 0-15,22 22 0,21-22 16,0 0-16,42 0 16,0 0-16,21 0 0,1 0 15,20 0-15,22-22 0,-1 22 0,22-21 16,21 21-16,0 0 0,0 0 0,21 0 15,1 0-15,-1 0 0,0 0 0,0 0 16,0 0-16,0 0 0,-21 0 16,0 0-16,0 0 0,-21 0 0,-21 0 15,0 0-15,-1 0 0,-20-21 0,-22 21 16,0 0-16,1 0 0,-22 0 0,0 0 16,-42 0 30,0 0-46,0 0 0,-22 0 0,22 0 16,-21 0-16,-1 0 0</inkml:trace>
  <inkml:trace contextRef="#ctx0" brushRef="#br0" timeOffset="26715.87">1460 11007 0,'0'0'0,"-21"-21"16,0 21 0,0 0-1,0-22 1,21 1 0,0 0-16,0 0 15,0 0-15,0 0 0,21-1 16,0 1-16,0 0 0,0 0 15,1 0-15,-1 0 0,0 21 0,21 0 16,-21 0-16,22 0 0,-22 0 16,21 21-16,-21 0 0,1 21 0,-1-21 15,0 22-15,0 20 0,-21-20 16,0 20-16,0 1 0,0 20 0,-21-20 16,0-1-16,-22 1 0,22-1 15,-21 1-15,0-22 0,-1 0 16,1 1-16,0-22 0,-1 21 15,1-21-15,-22-21 0,22 22 0,0-22 16,-1 0-16,1 0 0,0 0 16,-1 0-16,22-22 0,-21 1 0,21 0 15,0-21-15,21-1 0,0 1 16,0 0-16,0-1 0,0 1 0,0 0 16,21-1-16,0 1 0,0 21 15,21 0-15,-20 0 0,20 21 0,21 0 16,-20 21-16,-1 0 0,0 0 15,1 0-15,-1 22 0,-21-1 16,22-21-16,-22 21 0,0 1 0,-21-22 16,21 21-16,-21 1 0,21-22 15,-21 0-15,0 21 0,0-21 0,0 1 16,0-1-16,21 0 16,1-21-16,-1 0 0,0 0 15,0 0-15,0 0 16,0-21-16,1 0 0,-1-1 0,0 1 15</inkml:trace>
  <inkml:trace contextRef="#ctx0" brushRef="#br0" timeOffset="26968.23">2244 11367 0,'0'0'0,"0"-22"62,0 1-62,0 0 16,-22 21 15,1 0-31,21 21 16,0 0-16,-21-21 0,21 22 0,-21-1 16,21 0-16,21-21 15,0 0 1,0 0-16,22 0 0,-1 0 0,0-21 15,1 0-15</inkml:trace>
  <inkml:trace contextRef="#ctx0" brushRef="#br0" timeOffset="27300.05">4000 10435 0,'0'-21'0,"0"42"0,0-84 0,-21 63 16,21-21-16,-21 21 0,0 0 0,0 21 15,0 21-15,21 0 0,-22 1 16,1 20-16,0 1 0,0 20 16,0-20-16,0 21 0,-1-1 0,1 1 15,0 0-15,0-1 0,0 1 0,21-22 16,0 22-16,-21-21 0,-1-22 15,22 21-15,0-20 0,0-22 0,0 21 16,-21-21-16,21 1 0,0-1 0,0-42 31,0-1-15,0 1-16,0 0 0,0 0 0,0-21 16,0-1-16</inkml:trace>
  <inkml:trace contextRef="#ctx0" brushRef="#br0" timeOffset="27732.02">3619 10837 0,'0'0'0,"-21"-105"16,21 62-16,0 22 15,0-21-15,0 21 0,0-1 0,21 22 32,1 0-32,-1 0 0,21 0 0,-21 22 15,22 20-15,-1-21 0,0 21 0,1 22 16,20-22-16,-21 22 0,1-1 15,-1 22-15,0 0 0,1-22 0,-1 22 16,0-22-16,-20 22 0,20-22 0,-21 1 16,0-22-16,22 1 0,-43-1 15,21 0-15,-21-21 0,0 1 0,0-1 16,0 0-16,0-42 31,-21 0-31,21-1 0,-22-20 0,22 0 16,0-1-16,0-20 0,0-22 0,0 1 15,0-1-15,43 0 0,-22-21 16,0 1-16,0-1 0,0-21 16,22 21-16,-22 0 0,21 21 0,-21 22 15,1-1-15,20 22 0,-21 0 16,0 21-16,-21-1 0,21 22 0,1 0 16,-22 22-16,0-1 0,0 0 15,0 21-15,0-21 0,0 22 16,0-22-16,0 21 0,0 1 0,0-22 15,0 21-15,0-21 0,0 22 0,0-22 16</inkml:trace>
  <inkml:trace contextRef="#ctx0" brushRef="#br0" timeOffset="28431.62">5122 11070 0,'0'0'15,"0"-21"-15,-21 21 0,0-21 0,0 21 16,0 0-16,-1 0 0,1 21 0,0 0 16,-21 0-16,21 1 0,-1 20 15,1 0-15,0 1 0,0-1 0,0 21 16,21-20-16,0-1 0,0 0 0,0 1 16,0-1-16,0-21 0,21 0 15,0 22-15,21-22 0,-20-21 0,20 21 16,-21-21-16,21 0 0,-20 0 15,20 0-15,-21 0 0,21-21 16,-20 21-16,-1-21 0,0 0 0,0-1 16,-21 1-16,0-21 0,0 21 0,0-22 15,0 22-15,0-21 0,-21 0 0,0-1 16,0 1-16,-1 0 0,1-1 16,0 1-16,0 21 0,21 0 0,0-1 15,0-20-15,0 21 0,0 0 0,21 21 16,21-21-16,-20-1 15,20 1-15,-21 21 0,21 0 0,1 0 0,-1 0 16,0 0-16,1 0 0,-22 21 16,21 1-16,-21-1 0,1 21 15,-1-21-15,0 22 0,-21-1 0,21 21 16,-21-20-16,0-1 0,0 0 0,0 1 16,0-1-16,0-21 0,-21 22 0,21-22 15,0 0-15,-21 0 0,21 0 16,0 0-16,-21-42 31,21 0-31,0 0 16,0-21-16,0 20 0,21-20 15,-21 0-15,21-22 0,21 22 0,-21-22 16,22 1-16,-22 21 0,21-22 0,1 43 16,-1-21-16,-21 20 0,21 1 15,1 21-15,-22 0 0,0 0 0,0 21 16,0-21-16,1 43 0,-1-22 0,-21 21 15,0 1-15,0-22 0,0 21 0,0 0 16,0 1-16,0-1 0,0-21 16,0 22-16,0-22 0,0 0 0,0 0 15,0 0-15,0 0 16,0-42 0,0 0-1</inkml:trace>
  <inkml:trace contextRef="#ctx0" brushRef="#br0" timeOffset="29467.62">7154 11324 0,'0'0'0,"-42"0"0,21 0 0,-43 0 16,43 21-1,21 1-15,0-1 0,0 0 16,0 0-16,0 0 16,0-42 15,0 0-31,21 0 16,0-22-16,1 1 0,20 0 15,-21-1-15,0 1 0,22 0 0,-22-22 16,21 1-16,0-1 0,-20 1 0,20-22 15,0 22-15,-21-1 0,1 1 16,-1 20-16,-21 1 0,0 0 0,0 20 16,-21 22-16,-1 0 0,1 0 0,-21 22 15,0 20-15,-1 0 0,1 22 16,0-22-16,20 22 0,-20-22 16,42 0-16,0 22 0,0-22 0,0 0 0,21 1 15,0-1-15,22 0 0,-22-20 16,21 20-16,1 0 0,-1-21 15,0 1-15,1 20 0,-22-21 0,21 0 16,-21 0-16,0 1 0,-21-1 0,0 0 16,-21 0-16,0-21 15,0 0-15,-21 0 0,20 0 0,1 0 16,-21 0-16,21-21 0,-22 0 0,22 0 16,-21-1-16,21-20 0,0 21 15,-22-21-15,22 20 0,21 1 0,-21 0 16,21 0-16,-21 0 0,21 42 15,0 0 1,0 0-16,0 22 0,21-22 16,-21 0-16,21 21 0,0-21 0,0 22 15,-21-22-15,22 0 0,-1 0 0,0 0 16,21 1-16,-21-1 0,1 0 16,-1-21-16,21 0 0,0 0 0,-20 0 15,20 0-15,0-21 0,1 0 0,20-1 16,-21 1-16,22 0 0,-1-21 15,-20-1-15,20 1 0,-20-21 0,20 20 16,-21-20-16,1-1 0,-22 22 0,21-22 16,-21-20-16,1 20 0,-1-20 15,0 20-15,0-21 0,0 22 16,-21-1-16,0 1 0,0 21 0,21-1 16,-21 22-16,0 0 0,0 0 0,0 42 15,0 0-15,-21 0 16,21 22-16,-21 20 0,0 1 0,0-1 15,21 1-15,-21-1 0,-1 1 0,1-1 16,21 1-16,0-1 0,0 1 0,0-22 16,0 0-16,0 22 0,0-43 15,0 21-15,0 1 0,0-22 0,0 0 16,21 0-16,1 0 0,-1-21 16,0 0-16,0 0 15,0-21-15,-21 0 16,0 0-16,0-22 0,0 22 15,0 0-15</inkml:trace>
  <inkml:trace contextRef="#ctx0" brushRef="#br0" timeOffset="29643.52">8043 10943 0,'0'0'0,"-21"0"0,21-21 31,21 21-31,0 0 16,22-21-16,-22 21 0,21-21 0,-21 21 15,22-21-15,-1 21 16,0 0-16,-20-22 0,20 22 0,-21 0 16,0-21-16,22 21 0,-22 0 0,0 0 15,0 0-15</inkml:trace>
  <inkml:trace contextRef="#ctx0" brushRef="#br0" timeOffset="31035.45">8932 11303 0,'0'0'0,"0"21"0,21-21 16,1 0-16,-1 0 15,0-21-15,0 0 0,-21 0 0,21 0 16,0-22-16,22 22 0,-22-21 16,-21 21-16,21-22 0,0 22 0,-21-21 15,21-1-15,-21 1 0,0 0 0,0 21 16,0-22-16,0 22 0,0 0 0,-21 0 15,0 21-15,0 0 0,0 0 16,-22 21-16,22-21 0,-21 21 0,21 21 16,-22-20-16,22 20 0,0 0 0,-21 1 15,21-1-15,-1 0 0,1 1 16,21-1-16,0 21 0,0-41 0,0 20 16,0 0-16,0-21 0,0 1 15,21-1-15,1 0 0,-1 0 0,0-21 16,0 0-16,0 0 0,22 0 0,-22-21 15,21 21-15,-21-21 0,22 0 16,-22-22-16,0 22 0,0-21 0,21 21 16,-42-22-16,22 1 0,-1 0 0,-21-1 15,0 1-15,0 0 0,0-1 16,0 22-16,0 0 0,0 0 0,0 0 16,0 42-1,0 0-15,0 0 0,-21 21 16,21-20-16,-22 20 0,22 0 15,0 1-15,0-22 0,0 21 0,0 0 16,0 1-16,0-22 0,0 0 16,22 0-16,-1 0 0,-21 1 0,21-1 15,0-21-15,0 0 0,0 0 16,22 0-16,-22 0 0,0-21 0,21-1 16,-20 1-16,20 0 0,0-21 0,-21 21 15,22-22-15,-22 1 0,21 0 0,-21-1 16,1-20-16,20 20 0,-21-20 15,0-1-15,0-20 0,1 20 0,-22-20 16,21 20-16,0-21 0,-21 22 16,0-1-16,0 1 0,21 21 0,-21-1 15,0 22-15,0 0 0,0 0 0,-21 21 16,0 42 0,0-21-16,21 22 0,-22-1 0,1 0 15,0 22-15,0-1 0,0 1 0,21-1 16,-21 1-16,21-1 0,0 1 15,0-1-15,0 1 0,0-1 0,0-20 16,0-1-16,0 21 0,0-20 0,21-1 16,0-21-16,0 22 0,0-22 0,0 0 15,1 0-15,-1-21 0,0 0 16,21 0-16,-21 0 0,22 0 0,-22-21 16,21 21-16,-21-42 0,22 20 15,-22 1-15,21-21 0,-21 0 0,1 20 16,-1-20-16,-21 0 0,21 21 15,-21-22-15,0 22 0,0 0 0,21 0 16,-21 42 0,0 0-16,-21 0 15,21 0-15,0 1 0,0-1 0,0 21 16,0-21-16,0 0 0,0 22 16,0-22-16,0 0 0,21 0 0,-21 0 15,21 1-15,0-22 0,1 0 0,-1 21 16,0-21-16,0 0 0,0 0 0,0 0 15,1-21-15,-1-1 16,21 1-16,-42-21 0,21 21 16,0 0-16,1-22 0,-1 22 0,21-21 15,-21-1-15,0 1 0,1 0 0,20-1 16,-21 1-16,0 0 0,22 21 16,-22-1-16,0 1 0,0 0 0,0 21 15,-21 21 1,0 0-16,0 1 0,0-1 15,0 0-15,0 0 16,0-42 15,21 21-31,-21-21 16,0 0-16,0-1 0,0 1 16,0 0-16,0 0 15,0 0-15,0 0 0,0-1 0,0 1 16,-21 21-1,0 0-15,0 21 0,0-21 16,0 43-16,-1-22 0,1 0 16,-21 21-16,21 1 0,0-1 0,-1-21 15,1 22-15,0-1 0,21 0 0,0 1 16,0-1-16,0 0 0,0-21 0,0 22 16,0-22-16,21 0 0,0 0 15,1 0-15,-1-21 0,0 0 16,21 0-16,-21 0 0,22 0 0,-22 0 15,21-21-15,-21 21 0,22-21 0,-22 0 16,21 0-16,-21 0 0,1-1 0,-1-20 16,21 21-16,-21 0 0,-21-22 0,21 22 15,1-21-15,-1 0 0,-21 20 16,0-20-16,0 0 0</inkml:trace>
  <inkml:trace contextRef="#ctx0" brushRef="#br0" timeOffset="31220.34">11028 10181 0,'0'0'0,"-85"-21"16,22 21-1,41 0-15,1 0 0,0 0 16,0 0-16,21 21 47</inkml:trace>
  <inkml:trace contextRef="#ctx0" brushRef="#br0" timeOffset="31427.49">9588 10562 0,'-42'21'0,"84"-42"0,-126 64 0,63-22 0,-1-21 16,1 0-16,21 21 0,21-21 31,1 0-31,-1 0 0,0 0 0,21 0 16,1-21-16,-1 21 0,0-21 15,1 21-15,20 0 0,-21-22 0,1 22 16,-1 0-16,0-21 0,1 21 0,-22-21 16,21 21-16,-21-21 0</inkml:trace>
  <inkml:trace contextRef="#ctx0" brushRef="#br0" timeOffset="32099.87">11811 10224 0,'42'-43'16,"-21"22"-16,1 0 0,-1 0 16,0 0-16,-21-1 0,21 22 0,0-21 15,0 0-15,-21 0 0,22 21 16,-1 0-16,0 0 0,0 0 16,0 0-16,0 21 0,22 0 0,-22 0 15,0 22-15,0-1 0,22 0 0,-22 1 16,-21 20-16,21 1 0,0-1 0,0 1 15,-21-1-15,0 22 0,0-43 0,0 22 16,0-1-16,0-20 0,0 20 16,0-21-16,0-20 0,0 20 0,0-21 15,0 21-15,0-20 0,0-1 16,0-42 0,21-1-16,-21-20 15,22 21-15,-22-21 0,21-1 16,0-20-16,-21 20 0,21-41 0,0 20 15,0-20-15,1-1 0,20 0 0,-21 1 16,0-1-16,22 0 0,-1 22 0,-21-1 16,21 22-16,-20 0 0,-1-1 0,-21 22 15,0 0-15,21 0 0,-21 42 32,0 0-32,0 0 0,0 0 0,0 1 15,0-1-15,0 0 0,0 0 0,0 21 16,0-20-16,0 20 0,0-21 0,0 21 15,0 1-15</inkml:trace>
  <inkml:trace contextRef="#ctx0" brushRef="#br0" timeOffset="33476.54">13187 10943 0,'21'0'0,"-42"0"0,63 0 15,-21 0-15,0 0 16,1 0-16,-22-21 0,0 0 15,21 0-15,-21 0 0,21-1 0,-21 1 16,21 0-16,-21-21 0,0 21 0,0-22 16,0 1-16,0 0 0,0-1 0,0 1 15,-21 0-15,0 20 16,0 1-16,-1 0 0,-20 0 0,21 21 16,-21 0-16,20 0 0,-20 21 0,21 0 15,-21 22-15,-1-1 0,22 0 0,0 1 16,-21-1-16,20 0 0,1 1 15,0 20-15,21-21 0,0 1 0,0-1 16,0 0-16,0-20 0,0 20 0,0-21 16,21 0-16,0 0 0,1 1 0,20-22 15,-21 0-15,21 0 0,-20 0 0,20 0 16,0 0-16,1-22 0,-1 1 16,0 0-16,-21 0 0,22 0 0,-1 0 15,-21-22-15,0 22 0,1-21 16,-1-1-16,0 1 0,-21 0 0,0-1 15,0 1-15,0 21 0,0-21 0,0-1 16,21 22-16,-21 0 0,0 42 31,0 0-31,-21 22 16,21-22-16,0 0 0,0 21 0,-21 1 16,21-22-16,0 21 0,-21 0 0,21 1 15,0-1-15,0-21 0,0 22 0,0-22 16,0 21-16,0-21 0,21 0 15,0 1-15,0-1 0,0-21 0,0 21 16,1-21-16,-1 0 0,21 0 16,-21 0-16,22-21 0,-22 0 0,21 21 15,0-22-15,-20 1 0,20-21 0,0 21 16,1 0-16,-1-22 0,-21 1 0,21 0 16,-20-1-16,-1 1 0,0 0 15,0-1-15,-21 1 0,0 0 0,0 20 16,0 1-16,-21 0 0,0 0 0,0 21 15,-1 0-15,1 0 0,0 21 0,0-21 16,0 21-16,0 0 0,-1 1 16,22 20-16,-21-21 0,21 21 0,0-20 0,0 20 15,0-21-15,0 21 16,21-20-16,1-1 0,-1 21 0,0-21 16,-21 0-16,21 1 0,0-1 0,0 0 15,1 0-15,-1 0 0,0 0 0,0-21 16,0 22-16,0-22 0,1 0 0,-1 21 15,0-21-15,21 0 0,-21 0 0,1 0 16,20 0-16,-21 0 0,21-21 16,-20-1-16,20 22 0,-21-21 0,21 0 15,1 0-15,-22 0 0,0 0 0,21-22 16,-20 22-16,-1-21 0,0-1 16,-21 1-16,0 0 0,0 21 0,0-22 15,0 1-15,0 21 0,0 0 0,0-1 16,0 1-16,-21 21 0,0 0 15,-1 0-15,1 0 0,0 21 0,-21 1 16,21 20-16,-1-21 0,1 0 0,-21 22 16,21-1-16,0-21 0,-1 21 0,1-20 15,21 20-15,0-21 0,0 21 0,0-20 16,0-1-16,0 0 0,21 0 16,1-21-16,-1 0 0,0 0 15,0 0-15,0 0 0,0 0 0,1 0 16,-1 0-16,0-21 0,0 0 15,21 0-15,-20-1 0,-1 1 0,0 0 16,-21-21-16,21 21 0,0-22 0,0 1 16,1 0-16,-22-1 0,0 22 15,21 0-15,-21 0 0,21 0 0,-21-1 16,0 44 0,0-1-16,0 0 0,0 0 0,0 21 15,-21-20-15,21-1 0,0 21 0,-21-21 16,21 22-16,0-22 0,0 21 15,0-21-15,0 0 0,21 1 0,0-1 16,0-21-16,0 21 0,0-21 0,1 0 16,-1 0-16,0 0 0,0 0 15,21 0-15,-20 0 0,-1-21 0,21 0 16,-21 21-16,0-22 0,1 1 0,20 0 16,-21-21-16,0 21 0,0-1 15,1-20-15,-22 21 0,21 0 0,-21 0 16,0-1-16,0 1 0,0 42 15,0 1 1,0-1-16,-21 0 0,-1 0 0,22 0 16,-21 22-16,21-22 0,0 0 0,-21 0 15,21 0-15,0 0 0,0 1 16,0-1-16,0 0 0,0 0 16,21-21-1,0 0-15,1 0 16,-1 0-16,-21-21 0,21 0 0,0 0 15,0-22-15,0 22 0</inkml:trace>
  <inkml:trace contextRef="#ctx0" brushRef="#br0" timeOffset="33771.37">15452 10414 0,'0'0'16,"-22"0"-16,1 0 0,-21 0 0,21 0 15,0 0-15,-1 21 0,22 0 0,-21 1 16,21-1-16,0 0 15,21-21-15,1 0 16,-1 0-16,0 0 0,21 0 0,-21 0 16,1-21-16,-1 21 0,0-21 15,0-1-15,0 1 0,-21 0 0,0 0 16,0 0-16,0 0 0,0-1 0,-21 1 16,0 0-16,0 0 0,0 0 0,-1 21 15,1 0-15,0 0 0,0 0 0,-21 0 16,20 0-16,22 21 0,-21-21 15,21 21-15,-21 0 0,21 0 0,0 1 16,0-1-16,0 0 0,0 0 0,21 0 16,0 0-16,1 1 0,-1-22 0,21 0 15,-21 0-15,22 0 0</inkml:trace>
  <inkml:trace contextRef="#ctx0" brushRef="#br0" timeOffset="34287.24">16002 10033 0,'0'0'16,"0"-21"-16,0-21 0,0 20 0,0-20 16,-21 42-16,21-21 0,0 0 0,-21 21 15,-1 21-15,22 0 16,-21 0-16,21 0 0,0 22 0,0-1 16,0 0-16,-21 1 0,21-1 15,-21 0-15,21 22 0,0-1 16,0 1-16,0-1 0,0-20 0,0 20 15,0 1-15,-21-22 0,21 22 0,-21-22 16,21-21-16,0 21 0,0-20 0,0 20 16,0-21-16,0 0 0,-22-21 15,22-21 1,0 0 0,0 0-16,0 0 0,0-1 15,22 1-15,-1-21 0,-21 21 0,42 0 16,-21-22-16,0 22 0,22 0 0,-22 0 15,21 0-15,1-1 0,-1 22 16,0 0-16,-21 0 0,22 0 0,-1 0 16,0 0-16,-20 0 0,20 22 15,-21-1-15,0 0 0,-21 0 0,0 0 16,0 0-16,0 1 0,0 20 0,0-21 16,-21 0-16,-21 22 0,21-22 0,-22 0 15,1 0-15,0 21 0,20-20 0,-20-1 16,0-21-16,-1 21 0,22 0 0,-21-21 15,21 21-15,0-21 0,-1 0 0,1 0 16,0 0-16,21-21 31,0 0-31,21 0 0,22 0 16,-22-1-16,21-20 0,0 21 0</inkml:trace>
  <inkml:trace contextRef="#ctx0" brushRef="#br0" timeOffset="34580.08">16912 9991 0,'0'-21'15,"0"42"-15,0-64 0,0 22 0,0 42 32,0 22-32,0-22 15,0 21-15,-21 1 0,21-1 16,-21 0-16,21 22 0,-21-1 0,21 1 15,0-1-15,0 1 0,-22-1 0,22 1 16,-21-22-16,21 0 0,0 22 16,0-43-16,-21 21 0,21 1 0,-21-22 15,21 0-15,0 0 0,0 0 0,0 1 16,0-44 15,0 1-31,21 21 0,0-21 0,0 0 16,1-21-16</inkml:trace>
  <inkml:trace contextRef="#ctx0" brushRef="#br0" timeOffset="35163.74">17081 10732 0,'22'0'47,"-1"0"-47,0 0 0,21 0 0,-21 0 16,1-22-16,20 22 0,0-21 0,-21 0 15,22 0-15,-22 0 0,21 0 0,-21-22 16,1 22-16,-1 0 0,0 0 16,-21 0-16,0-1 0,0 1 15,0 0-15,-21 21 0,0 0 16,-1 0-16,1 0 0,0 21 16,0 0-16,0 1 0,-22-1 0,22 21 15,0-21-15,-21 22 0,21-22 0,-1 21 16,1-21-16,0 22 0,0-22 15,0 0-15,21 21 0,0-21 0,0 1 16,0-1-16,0 0 0,21-21 16,0 21-16,0-21 0,22 0 0,-22 0 15,21 0-15,22 0 0,-22 0 0,0 0 16,22 0-16,-22 0 0,22 0 0,-22 0 16,0-21-16,1 0 0,-1 21 0,-21-21 15,0-22-15,0 22 0,1 0 16,-1-21-16,-21 20 0,21-20 15,-21 21-15,0 0 0,0 0 0,0-1 16,-21 22-16,0 0 0,-1 0 16,1 0-16,0 22 0,21-1 15,0 0-15,0 0 0,0 0 16,0 0-16,0 1 0,0-1 0,0 0 16,0 0-16,21 0 0,-21 0 0,0 1 15,21-1-15,-21 0 0,0 0 16,0 0-16,0 0 15,-21-21-15,0 0 16,0 22-16,0-22 0,0 0 0,-1 0 16,1 0-16,0 0 0,0 0 15,0 0-15,0 0 16,-1-22-16,22 1 0</inkml:trace>
  <inkml:trace contextRef="#ctx0" brushRef="#br0" timeOffset="36759.37">19262 10626 0,'0'0'0,"0"-43"0,0-20 15,0 42-15,0-22 0,0 22 0,0 0 16,0 0-16,0 0 0,-22 42 16,22 0-1,0 0-15,0 0 0,-21 22 16,0-1-16,21 0 0,-21 1 0,0-1 16,21 0-16,-21 1 0,-1-1 0,1 0 15,21-20-15,-21 20 0,21-21 16,-21 0-16,21 0 0,0 1 0,0-1 0,21-21 47,0-21-47,0-1 0,1 1 0,20 0 15,-21 0-15,0-21 0,0 20 0,1-20 16,20 21-16,-42 0 0,21 0 0,0-1 16,0 1-16,1 0 0,-1 21 15,0 21-15,-21 0 16,0 1-16,0-1 0,21 21 15,-21-21-15,0 0 0,21 1 0,-21-1 16,0 0-16,21 0 0,-21 0 0,22 0 16,-1-21-16,0 22 0,0-22 15,0 0-15,0 0 0,1 0 16,-1 0-16,21 0 0,-21 0 0,22 0 16,-22-22-16,21 22 0,-21-21 0,0 0 15,22 0-15,-22 0 0,0-22 0,0 22 16,0-21-16,-21 0 0,22-1 0,-22 1 15,21 0-15,-21-1 0,0 22 16,0-21-16,0 21 0,0 42 31,0 0-31,0 21 0,0-21 0,0 22 16,0-1-16,0-21 0,0 22 0,0-1 16,0 0-16,0-21 0,0 22 15,0-22-15,0 0 0,0 0 16,0 0-16,0 1 0,21-1 0,0-21 15,0 21-15,22-21 0,-22 0 16,0 0-16,21 0 0,-21 0 0,1-21 16,20 0-16,0 21 0,-21-22 0,22 1 15,-22-21-15,21 21 0,-21 0 16,1-22-16,-1 1 0,0 0 0,0 20 16,0-20-16,-21 21 0,21-21 0,-21 20 15,0 1-15,-21 42 31,0 1-31,0-1 16,0 0-16,0 0 0,21 21 0,0-20 16,0-1-16,0 21 0,0-21 0,0 22 15,0-22-15,0 21 0,0-21 0,0 0 16,21 1-16,0-1 0,21 0 16,-21 0-16,22 0 0,-1-21 0,0 0 15,1 0-15,-1 0 0,0 0 0,1 0 16,-1 0-16,0 0 0,1-21 0,-1 0 15,0 0-15,-20 0 0,20-22 0,0 22 16,-21-21-16,1-1 0,20 1 16,-21-21-16,0 20 0,0-20 15,1-1-15,-1-20 0,0 20 0,-21 1 16,0-1-16,21 22 0,-21-22 0,21 22 16,-21 0-16,0 20 0,0 1 0,0 0 15,-21 21 1,0 21-16,0 0 0,21 1 0,-21 20 15,-1 0-15,1 1 0,21-1 0,-21 0 16,0 22-16,21-1 0,0 1 0,-21-22 16,21 22-16,-21-22 0,21 21 0,0-20 15,0-1-15,0 0 0,0 1 16,0-22-16,21 21 0,-21-21 0,21 1 16,0-1-16,0 0 0,22-21 15,-22 0-15,21 0 0,-21 0 0,22 0 16,-1 0-16,0 0 0,1 0 0,-1-21 15,0 0-15,1-1 0,-1 1 16,0-21-16,-21 0 0,22-1 0,-1 1 16,-21 0-16,22-22 0,-22 1 0,0-22 15,0 21-15,0 1 0,-21-1 0,0 1 16,21-1-16,-21 22 0,0 0 16,0-1-16,0 1 0,0 21 0,0 0 15,-21 42 1,0 0-16,0 0 0,21 22 15,-21-1-15,0 21 16,-1 1-16,22-1 0,0 1 0,-21 21 16,21-22-16,0 1 0,0-1 0,0-21 15,0 22-15,0-22 0,0 1 0,21-22 16,-21 21-16,22-21 0,20 0 0,-21 1 16,0-1-16,0-21 0,22 0 15,-22 0-15,21 0 0,1 0 0,-22 0 16,21 0-16,-21-21 0,22-1 0,-1 1 15,-21 0-15,21 0 0,-20 0 16,-1-22-16,0 22 0,0-21 0,0 21 0,-21-22 16,0 22-16,0 0 0,0-21 0</inkml:trace>
  <inkml:trace contextRef="#ctx0" brushRef="#br0" timeOffset="36967.25">20680 10224 0,'0'0'0,"-43"0"0,1 0 0,0 0 0,-1 21 16,22-21-16,0 0 0,0 0 0,0 0 16,0 0-1,-1 21 16,1-21-31</inkml:trace>
  <inkml:trace contextRef="#ctx0" brushRef="#br0" timeOffset="38967.65">8128 13229 0,'-42'21'16,"42"1"-16,-22-22 0,1 21 16,21 0-16,0 0 31,21-21-16,22 0-15,-22-21 0,0 0 16,21 0-16,1-1 0,-1-20 16,0 21-16,1-21 0,-1-1 0,0-20 15,22 20-15,-22-20 0,1-1 0,-1 1 16,-21-1-16,0 1 0,0-1 16,-21 22-16,0-21 0,0 20 0,0 1 15,0 21-15,0 0 0,0-1 0,0 1 16,-21 0-16,0 21 15,0 0-15,0 21 0,0 0 16,21 22-16,-22-22 0,1 21 0,0 22 16,0-22-16,21 22 0,-21-1 15,0 1-15,-1 20 0,22-20 0,-21-1 16,0 1-16,0-1 0,21-20 0,-21-1 16,0 0-16,21 1 0,-22-1 0,22-21 15,0 0-15,0 0 0,0 1 16,0-44-1,0 1 1,22 0-16,-1 0 16,-21-21-16,21 20 0,0-20 0,0 0 0,22 21 15,-22-22-15,21 1 0,-21 21 16,0-22-16,22 22 0,-22 21 0,0-21 16,0 21-16,0 0 0,1 0 15,-1 21-15,-21 0 0,0 1 0,21 20 16,0-21-16,-21 21 0,21-20 0,-21 20 15,0-21-15,21 21 0,1-20 16,-1 20-16,0-21 0,0 0 0,0 0 16,0 1-16,22-22 0,-22 21 0,21-21 15,1 0-15,-22 0 0,21 0 16,0 0-16,1 0 0,-1-21 0,0-1 16,1 22-16,-22-21 0,21 0 0,1 0 15,-22-21-15,0 20 0,0 1 16,0-21-16,-21 21 0,0-22 15,0 1-15,0 21 0,0-21 0,0 20 16,0 1-16,-21 0 0,0 0 0,0 21 16,0 0-16,-1 0 15,-20 0-15,21 21 0,0 0 0,0 0 16,-1 22-16,1-22 0,0 21 0,21 1 16,-21-22-16,21 21 0,-21 0 0,21-20 15,0 20-15,0-21 0,0 0 16,0 0-16,0 1 0,0-1 0,21 0 15,0-21-15,0 0 0,0 0 16,22 0-16,-22 0 0,0-21 16,0 0-16,0-1 0,1 1 15,-1 0-15,0 0 0,0 0 0,0 0 16,0-22-16,1 22 0,-1-21 0,-21 21 16,0-1-16,21 1 0,-21 0 15,21 21-15,-21 21 16,0 0-1,21 1-15,-21-1 0,21 0 16,-21 0-16,22 21 0,-22-20 16,0-1-16,21 0 0,0 21 0,-21-21 0,0 1 15,21-1-15,0 0 0,-21 0 0,21-21 16,1 21-16,-1 0 16,0-21-16,0 0 0,0 0 15,0-21-15,1 0 0,20 21 16,-21-21-16,0 0 0,0 0 0,22-22 15,-22 22-15,0-21 0,0 21 16,0-22-16,1 22 0,-1-21 0,0 21 16,0-22-16,0 22 0,-21 0 15,0 42 17,0 0-32,0 0 0,0 22 15,0-22-15,0 0 0,0 0 16,0 0-16,0 1 0,0-1 0,0 0 15,0 0-15,21 0 0,-21 0 16,22-21-16,-1 0 16,0 0-16,0 0 15,0-21-15,0 0 16,1 0-16,-1 0 0,0 0 16,0-1-16,21 1 0,-20 0 0,-1 0 15,0 0-15,0 0 0,0-1 16,-21 44 31,0-1-47,0 0 0,0 0 15,0 0-15,0 0 0,0 1 0,0-1 16,0 0-16,0 0 0,0 0 16,0 0-16,0 1 0,21-1 15,1-21-15,-22 21 0,21-21 0,0 0 16,0 0-16,21 0 0,-20 0 0,-1 0 15,21 0-15,-21 0 0,22-21 16,-1 0-16,0-1 0,-21 1 0,22 0 16,-1 0-16,-21 0 0,0-22 0,22 22 15,-43-21-15,21 0 0,-21 20 0,0-20 16,0 0-16,0 21 16,0-1-16,0 1 0,-21 0 0,0 21 15,-22 0-15,22 0 0,0 21 16,0 0-16,0 1 0,-1 20 0,1-21 15,0 21-15,21-20 0,0 20 16,0-21-16,0 21 0,0-20 0,0-1 16,0 0-16,21 0 0,0 0 0,1 0 15,-1 1-15,0-1 0,0-21 0,0 0 16,22 21-16,-22-21 16,0 0-16,0 0 0,21 0 0,-20 0 15,-1 0-15,0-21 0,0 0 0,0 21 16,0-22-16,1 1 0,-1 0 0,0 0 15,0 0-15</inkml:trace>
  <inkml:trace contextRef="#ctx0" brushRef="#br0" timeOffset="41759.98">13610 12912 0,'0'21'32,"0"0"-32,0 0 15,-21 0-15,21 1 16,0-1-1,21-42 1,0-1 0,0 1-16,1 0 0,-22 0 0,21-21 15,0 20-15,-21-20 0,21 21 16,-21-21-16,0-1 0,0 22 0,0-21 16,-21 21-16,0-22 0,0 22 15,-1-21-15,-20 21 0,21-1 0,-21 22 16,-1 0-16,1 0 0,21 0 15,-22 0-15,1 22 0,0-1 0,-1 0 16,1 0-16,21 21 0,-21 1 0,20-1 16,1 0-16,0 22 0,21-22 15,0 1-15,0-1 0,0 0 0,0-21 16,0 22-16,21-22 0,0 0 0,22-21 16,-22 21-16,21-21 0,-21 0 0,22 0 15,-1 0-15,0-21 0,1 0 16,20 0-16,-20-22 0,20 1 0,-21 0 15,22-1-15,-1 1 0,-20-21 16,20-1-16,1 1 0,-22-1 0,0 1 16,1-1-16,-22-21 0,0 22 15,0-22-15,-21 22 0,0-22 0,0 22 16,0-1-16,-21 22 0,0-1 0,21 1 16,-21 21-16,0 0 0,-1 21 0,1 0 15,0 0-15,0 21 0,0 0 16,0 21-16,-1 22 0,1-1 0,21 1 15,0-1-15,-21 1 0,21-1 0,0 22 16,0-21-16,0-22 0,0 21 16,0 1-16,0-22 0,21 1 15,0-1-15,1 0 0,-1-21 0,21 22 16,-21-22-16,22 0 0,-1 0 0,-21 0 16,21-21-16,1 0 0,-1 0 15,0 0-15,1 0 0,-1 0 0,0 0 16,1-21-16,-1 0 0,-21 0 0,22 0 15,-22 0-15,0-22 0,0 22 0,0 0 16,0-21-16,-21-1 0,0 22 0,0-21 16,0 21-16,0-1 0,0 1 15,0 0-15,0 0 0,-21 21 16,0 0-16,0 21 0,21 0 0,-21 0 16,0 1-16,-1-1 0,1 21 15,21-21-15,0 22 0,0-1 16,0-21-16,0 21 0,0 1 0,0-22 15,0 21-15,0-21 0,0 1 0,21-1 16,22-21-16,-22 0 0,0 0 0,21 0 16,1 0-16,-1 0 0,0 0 15,1-21-15,20-1 0,-20-20 0,20 21 16,1-21-16,-1-1 0,1 1 0,-1 0 16,-21-1-16,22-20 0,-22 20 15,1-20-15,-22-1 0,21 22 0,-21-43 16,0 22-16,1-1 0,-22 1 0,0 21 15,0-1-15,0 1 0,0 0 16,0 20-16,0 1 0,-22 21 16,1 0-16,0 21 0,0 1 0,0 20 15,0 0-15,-22 22 0,22-1 16,0 1-16,-21 20 0,20 1 0,-20 0 16,21-1-16,-21 1 0,20 0 0,-20 21 15,21-22-15,0 22 0,0-21 0,-1-1 16,1 22-16,0-21 0,0 21 0,0-22 15,21 1-15,-21 21 0,21-21 16,0-1-16,0 1 0,0-22 0,0 22 16,0-21-16,0-1 0,0 1 0,0-1 15,0 1-15,21-22 0,0 0 0,-21-21 16,21 22-16,0-43 0,0 0 16,1 0-16,-1 0 0,0 0 0,21-21 15,-21-22-15,22 1 0,-22 0 16,21-22-16,1 22 0,-22-22 0,21 1 15,-21-22-15,22 22 0,-22-22 0,-21 21 16,0-20-16,0-1 0,0 22 0,0-22 16,-43 21-16,22 1 0,-21-1 0,0 22 15,-22 0-15,22-1 0,-1 1 16,-20 21-16,21-21 0,-1 42 16,22-22-16,-21 1 0,21 21 0,-1 0 0,1 0 15,21-21-15,43 21 31,-22-21-31,21 21 16,0-21-16,22 0 0,-22 21 0,22-22 16,-1 1-16,1 0 0,-1 0 0,-20-21 15,20 20-15,1-20 0,-1 0 0,-21-1 16,22 22-16,-22-21 0,1 0 16,-1-1-16,-21 22 0,0-21 15,-21 21-15,0-1 0,0 1 0,0 0 0,0 0 16,-21 21-16,0 0 15,0 0-15,0 0 0,-22 21 0,22 0 16,0 0-16,-21 1 0,20 20 16,1-21-16,0 0 0,0 22 0,0-22 15,21 21-15,0-21 0,0 0 0,0 1 16,0-1-16,0 0 0,21-21 16,0 0-1,0 0-15,0 0 0,1 0 0,20-21 16,-21 0-16,0-22 0,0 22 0,1 0 15,20-21-15,-21 20 0,0-20 0,-21 21 16,21 0-16,-21 0 0,22-1 16,-22 1-16,0 42 31,0 1-31,0-1 0,-22 0 16,22 0-16,0 21 0,-21-20 0,21-1 15,0 0-15,0 21 0,0-21 16,0 1-16,0-1 0,0 0 0,21-21 15,1 21-15,-1-21 0,0 0 16,0 0-16,0 0 0,0 0 0,22 0 16,-22-21-16,21 0 0,-21 0 15,1-1-15,20-20 0,-21 21 16,21-21-16,-20 20 0,-1-20 0,0 21 16,0-21-16,0 20 0,0 1 0,-21 0 15,0 0-15,0 42 31,0 0-31,0 0 0,0 1 16,-21-1-16,21 0 0,-21 0 0,21 21 16,0-20-16,0-1 0,0 0 0,0 0 15,0 0-15,0 0 0,0 1 16,21-22-16,0 0 0,1 21 0,-1-21 16,0 0-16,21 0 0,-21-21 15,1-1-15,-1 1 0,0 0 0,0 0 16,21 0-16,-20 0 0,-1-22 0,-21 22 15,21-21-15,0 21 16,0-22-16,-21 22 0,0 0 0,0 0 16,0 0-16,21 21 0,-42 21 31,21 0-31,-21 0 0,21 0 16,0 22-16,-21-22 0,21 21 15,0-21-15,0 22 0,0-22 0,0 21 16,0-21-16,0 0 0,0 22 0,0-22 15,21 0-15,0-21 0,0 21 0,1 0 16,-1-21-16,0 0 0,21 0 16,-21 0-16,22-21 0,-22 0 0,21 0 15,1 0-15,-22 0 0,21-1 16,-21 1-16,22-21 0,-22 0 0,21-1 16,-21 1-16,22 0 0,-22-22 0,0 1 15,0-1-15,21 1 0,-20-1 16,-1 22-16,0-22 0,0 22 0,-21 0 15,21 20-15,-21-20 0,0 21 0,0 0 16,-21 42 0,21 0-16,-21 0 15,0 22-15,0-1 0,21 0 16,-22 1-16,1 20 0,0-21 0,21 22 16,0-22-16,-21 1 0,21 20 0,-21-21 15,21 1-15,0 20 0,0-20 16,0-1-16,0 0 0,21-21 0,0 22 15,0-22-15,0 0 0,1 0 16,-1-21-16,21 0 0,-21 0 0,22 0 16,-1 0-16,-21-21 0,21 0 0,1 0 15,-1 0-15,-21-22 0,22 1 16,-22 21-16,0-22 0,21-20 0,-21 21 0,1-22 16,-1 1-16,0-1 0,0 1 15,0-22-15,-21 21 0,0 1 0,21-22 16,-21 43-16,22-22 0,-22 22 0,0 21 15,0-21-15,0 63 16,0 0 0,-43 21-16,43 1 0,-21 20 15,0 1-15,0-1 0,21 1 0,-21-1 16,21 1-16,-22-1 0,22 1 0,0-22 16,0 21-16,0-20 0,0-1 0,0-21 15,0 22-15,0-22 0,0 21 16,22-42-16,-22 21 0,21 0 0,0-21 15,0 0-15,0 0 0,0 0 0,1 0 16,-22-21-16,21 0 0,0 0 0,-21 0 16,0 0-16,0-1 0,0 1 15</inkml:trace>
  <inkml:trace contextRef="#ctx0" brushRef="#br0" timeOffset="41937.21">17759 12404 0,'0'0'0,"21"0"31,0 0-31,21 0 16,-20-21-16,20 21 0,-21-22 15,21 22-15,1-21 0,-1 21 0,22-21 16,-22 21-16,0-21 0,22 0 0,-22 21 16,0-21-16,1 21 0,-22-22 0,21 1 15</inkml:trace>
  <inkml:trace contextRef="#ctx0" brushRef="#br0" timeOffset="42512.4">19748 12065 0,'0'-21'0,"0"42"0,0-63 0,0 21 0,22-1 16,-1-20-16,0 21 0,0 0 0,0 21 15,0-21-15,22 21 0,-22 0 16,21 0-16,-21 0 0,1 0 0,20 21 16,-21 0-16,0 21 0,0 1 0,1-1 15,-22 0-15,0 1 0,21 20 0,-21 1 16,0-22-16,0 21 0,0-20 16,0 20-16,0-20 0,0 20 15,0-21-15,0 1 0,0-1 0,0-21 16,0 22-16,0-22 0,0 0 15,21-21 1,-21-21-16,21 0 0,-21-1 0,21 1 16,0-21-16,1 21 0,-1-22 15,0-20-15,0 21 0,21-22 0,-20 1 16,20-1-16,-21 1 0,21-22 0,1 21 16,-22 1-16,21-1 0,-21 22 15,22 0-15,-22-1 0,0 22 0,-21 42 31,0 1-15,0-1-16,0 0 0,-21 21 0,21-21 16,0 22-16,0-22 0,0 21 0,0 1 15</inkml:trace>
  <inkml:trace contextRef="#ctx0" brushRef="#br0" timeOffset="43783.89">20955 12594 0,'0'0'0,"21"0"0,0 0 0,0 0 15,1 0-15,-1-21 0,0 0 16,0 0-16,0 0 0,-21-1 16,0 1-16,0 0 0,0-21 15,0-1-15,0 1 0,0 0 0,0 21 16,0-22-16,0 22 0,-21 0 0,0 0 16,0 21-16,0 0 0,-1 0 0,1 21 15,0 0-15,0 21 0,0-20 0,0 20 16,-22 0-16,22 1 0,0-1 15,0 0-15,0 1 0,21-1 0,0 0 16,0-21-16,0 1 0,0 20 0,0-21 16,21 0-16,21 0 0,-21-21 0,0 0 15,1 0-15,-1 0 0,21 0 16,-21-21-16,0 21 0,22-21 16,-22 0-16,0 0 0,0 0 0,22-22 15,-22 22-15,0 0 0,0-21 0,0-1 16,-21 1-16,21 21 0,1-22 0,-22 22 15,0 0-15,0 0 0,0 0 0,0 42 32,0 0-32,0 0 0,-22 0 15,1 22-15,21-22 0,0 21 0,0-21 16,0 22-16,0-22 0,0 0 0,0 21 16,0-20-16,0-1 0,0 0 15,21 0-15,1 0 0,20-21 16,-21 0-16,0 0 0,0 0 15,1 0-15,20 0 0,-21-21 0,0 0 16,22 0-16,-22 0 0,21-1 0,-21-20 16,0 0-16,22 21 0,-22-43 0,0 22 15,0-22-15,22 1 0,-22-1 0,0 1 16,0-22-16,-21 22 0,21 20 16,-21 1-16,0 0 0,21-1 0,-21 22 15,-21 21 1,0 21-16,0 0 0,0 22 0,0-1 15,-1 0-15,1 1 16,0 20-16,0 1 0,21-22 0,0 22 16,-21-22-16,21 21 0,0-20 0,0-1 15,0 0-15,0 1 0,0-22 0,0 21 16,0-21-16,0 1 0,21-1 0,0-21 16,0 21-16,0-21 0,1 0 15,20 0-15,-21 0 0,21 0 0,-20-21 16,-1 21-16,21-21 0,0-1 0,-20 1 15,-1 0-15,0 0 0,0-21 0,21 20 16,-42-20-16,22 21 0,-1 0 0,-21 0 16,21-1-16,-21 1 0,0 0 15,-21 42 17,21 0-32,0 1 0,-21-1 0,21 0 15,0 0-15,0 0 0,0 0 0,0 1 16,0-1-16,0 0 0,0 0 15,0 0-15,0 0 0,21-21 16,0 0-16,0 0 0,0 0 0,22 0 16,-22 0-16,0 0 0,0 0 15,21-21-15,-20 0 0,-1 21 0,0-21 16,0 0-16,0 0 0,22-22 0,-43 22 16,21 0-16,0-21 0,0 20 15,0 1-15,-21 0 0,0 0 16,0 42-1,-21-21-15,21 21 16,0 0-16,-21 1 0,21-1 0,-21 0 16,21 0-16,0 0 0,0 0 15,0 1-15,0-1 0,0 0 0,0 0 16,21-21 0,0 0-16,21 0 0,-20 0 0,20 0 15,0 0-15,-21 0 0,22 0 16,-1-21-16,-21 0 0,22 0 0,-22-1 15,21 1-15,-21 0 0,0-21 0,1-1 16,-1 22-16,-21-21 0,0 0 16,21-1-16,-21 1 0,0 21 0,0 0 15,0-1-15,-21 22 0,0 0 0,-1 0 16,1 0-16,0 22 0,0-1 16,-21 0-16,20 0 0,22 0 0,-21 22 15,21-22-15,0 21 0,0 0 0,0-20 16,0-1-16,0 21 0,0-21 0,0 0 15,0 1-15,21-22 0,1 21 0,-22 0 16,21-21-16,0 0 0,0 0 16,0 0-16,0 0 0,1 0 0,-1 0 15,0-21-15,0 21 0,0-21 0,0 21 16,22-22-16</inkml:trace>
  <inkml:trace contextRef="#ctx0" brushRef="#br0" timeOffset="44283.61">24024 12150 0,'-21'0'0,"42"0"16,0 0 0,0 0-16,1 0 0,-1 0 15,21 0-15,-21 0 0,22 0 16,-1 0-16,0 0 0,22 0 0,-1 0 15,1 0-15,20 0 0,-20 0 0,-1-21 16,1 21-16,-1-22 0,1 22 0,-22-21 16,22 0-16,-22 21 0,-21-21 15,0 0-15,1 0 0,-1-1 0,-21 1 16,0-21-16,0 21 0,-21 0 0,-1-1 16,-20 1-16,21 0 0,-21 21 0,-22-21 15,22 21-15,-1 0 0,1 0 16,21 0-16,-21 0 0,20 0 15,22 21 1,22 0-16,-1-21 16,21 0-16,0 0 0,1 0 0,-1 0 15,0 0-15,-20 0 0,20 0 16,0 0-16,-21 21 0,1-21 0,-1 22 16,0-1-16,-21 0 0,0 0 15,0 21-15,-21-20 0,0 20 0,-1-21 16,1 21-16,-21 1 0,0-1 15,20-21-15,-20 22 0,0-22 0,21 21 16,-22-21-16,22 0 0,-21 1 16,21-1-16,-1 0 0,1 0 0,0 0 15</inkml:trace>
  <inkml:trace contextRef="#ctx0" brushRef="#br0" timeOffset="45208.14">25971 11726 0,'-21'0'0,"42"0"0,-63 0 0,21 0 0,0 0 15,21 22 1,21-1-16,21-21 0,-21 0 15,22 21-15,20-21 0,-20 0 16,20 0-16,1 0 0,-1-21 16,1 21-16,-1-21 0,1-1 0,-22 1 15,0 21-15,1-21 0,-1 0 0,0 0 16,-21 0-16,-21-1 0,0 1 16,-21 21-16,0 0 15,0 0-15,-21 21 0,-1 1 0,1-1 16,0 21-16,-1 0 0,1 1 0,0 20 15,-1 1-15,1-1 0,21 22 16,-22-22-16,1 22 0,0-21 0,-1-1 16,22 1-16,-21-1 0,21 1 15,-22-22-15,22 0 0,-21 1 0,21-1 0,-22 0 16,22-21-16,0 1 16,0-22-16,21-43 15,0 22 1,0 0-16,0-21 0,21-1 0,0 1 15,0 0-15,1-22 0,-1 22 16,0-1-16,0 1 0,0 0 0,0 21 16,-21-1-16,22 22 15,-22 22-15,0-1 0,21 21 0,-21-21 16,0 22-16,0-22 0,21 21 16,0 0-16,-21-20 0,21 20 15,-21-21-15,21 0 0,1 0 0,20 1 16,-21-1-16,0 0 0,22-21 0,-1 0 15,0 0-15,1 0 0,-1 0 0,0 0 16,1-21-16,-1 0 0,0 21 16,1-22-16,-1 1 0,0 0 0,1 21 15,-22-21-15,21 0 0,-21 21 0,0-21 16,1 21-16,-22-22 0,0 1 0,0 0 16,0 0-1,0 0-15,0 0 16,0-1-16,-22 22 15,1 0 1,21 22 0,0-1-1,21-21 1,1 0 0,-1-21-16,-21-1 15,21 1 1</inkml:trace>
  <inkml:trace contextRef="#ctx0" brushRef="#br0" timeOffset="45859.41">26903 12319 0,'21'0'32,"0"-21"-17,0 0-15,22 21 0,-22-21 0,21-1 16,-21 1-16,22 0 0,-1 0 15,-21-21-15,21 20 0,-20 1 0,-1 0 16,-21 0-16,0 0 0,0 0 0,-43 21 16,22 0-1,-21 21-15,0 0 0,-1 0 0,1 0 16,0 22-16,-1-1 0,1 0 0,21 1 16,-22-22-16,22 21 0,0 0 0,21 1 15,0-1-15,0-21 0,0 22 16,21-22-16,22 0 0,-22 0 15,21 0-15,0 0 0,1-21 0,-1 0 16,0 0-16,1 0 0,20 0 0,-20 0 16,-22 0-16,21 0 0,0-21 0,-20 0 15,20 0-15,-21 0 0,0 0 16,-21-1-16,21-20 0,-21 21 16,22-21-16,-22-1 0,21 22 0,-21-21 0,0 21 15,21-1-15,0-20 0,0 42 16,-21-21-16,21 0 0,1 21 0,-1 0 15,0 0-15,21 0 0,-21 0 0,1 21 16,-1 0-16,21 0 0,-21 0 16,0 1-16,1 20 0,-1 0 0,0-21 15,0 22-15,-21-1 0,21-21 16,-21 22-16,0-1 0,0-21 0,0 21 16,-21-20-16,0-1 0,0 0 0,0 0 15,-1 0-15,1-21 0,0 0 16,0 0-16,21-21 15,-21 0-15,21-21 16,0 20-16,0 1 0,21-21 0,0 0 16,0-1-16,22 1 0,-22 0 15,21-1-15,-21 1 0,22 0 0,-1-1 16,-21 22-16,21-21 0,-20 21 16,20 21-16,-21-22 0,0 22 0,0 0 15,1 0-15,-1 0 0,0 0 0,0 22 16,-21-1-16,21-21 0,-21 21 15,21 0-15,-21 0 0,0 0 0,22 1 16,-1-1-16</inkml:trace>
  <inkml:trace contextRef="#ctx0" brushRef="#br0" timeOffset="46219.21">28723 12319 0,'0'-63'15,"0"41"-15,-21 1 16,0 21-16,0 0 0,-1 0 0,1 0 15,0 0-15,0 0 0,0 21 16,-22 1-16,22-1 0,0 21 0,21-21 16,-21 22-16,0-22 0,21 21 0,-21 0 15,21-20-15,0 20 0,0-21 16,0 21-16,0-20 0,21-1 0,0 0 16,0 0-16,0-21 0,22 0 0,-22 0 15,21 0-15,0 0 0,1 0 0,-1-21 16,0 21-16,1-21 0,-22-22 15,21 22-15,1 0 0,-22-21 16,21-1-16,-21-20 0,0 21 0,-21-1 16,0-20-16,0 42 0,0-22 0,-42 22 15,21-21-15,-21 42 0,-1 0 16,1 0-16,-22 0 0,22 0 0,0 0 16,-1 0-16,1 21 0,0-21 0,21 21 15,-1 0-15,-20-21 0,42 21 0,-21 1 16,0-22-16,0 21 0,21 0 15,-22 0-15</inkml:trace>
  <inkml:trace contextRef="#ctx0" brushRef="#br0" timeOffset="46608.31">25929 13293 0,'0'0'16,"-85"0"-16,1 0 0,20 21 0,1-21 0,20 0 15,1 0-15,0 0 0,21 0 0,-1 0 16,44 0 0,20-21-16,0 21 0,22 0 15,20-21-15,22 21 0,0-22 0,21 22 16,21-21-16,22 21 0,-1 0 0,21-21 15,1 21-15,-1 0 0,1 0 0,-1-21 16,1 21-16,-43 0 0,21 0 16,-42-21-16,-21 21 0,0 0 0,-21 0 15,-22-21-15,1 21 0,-22-22 0,-21 22 16,22 0-16,-43-21 0,21 21 16,-21-21-16,-21 0 31,-1 21-31,1 0 0,0 0 0,-21 0 0,21 0 15,-22 0-15,1 0 0,0 0 16,-22 0-16</inkml:trace>
  <inkml:trace contextRef="#ctx0" brushRef="#br0" timeOffset="46943.64">25633 13504 0,'0'0'0,"-106"0"0,21 22 15,1-22-15,20 0 0,22 0 0,-1 0 16,1 0-16,21 0 0,42 0 16,21 0-16,1 0 0,20 0 15,22 0-15,21 0 16,21 0-16,0 0 0,42 0 0,-21 0 16,43 0-16,-1 0 0,1 0 0,-1 0 15,1 0-15,-1 0 0,1 0 0,-22 0 16,0-22-16,-20 22 0,-1 0 15,-21-21-15,-21 0 0,-22 21 0,1-21 16,0 21-16,-22-21 0,-21 21 0,1-21 16,-1 21-16,0 0 0,-20-22 0,-1 22 15,0-21-15,0 0 0,0 21 16,-21-21-16,21 21 16,-21-21-1,0 0-15,-21 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4:32:28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3641 1207 0,'0'21'16,"0"0"-16,0 0 0,0 0 15,0 0-15,0 22 0,-22-22 0,1 0 16,21 0-16,0 0 0,0 1 16,-21-1-16,21 0 0,-21 0 15,21 0-15,0 0 0,0 1 16,0-44 15,0 1-31</inkml:trace>
  <inkml:trace contextRef="#ctx0" brushRef="#br0" timeOffset="3367.62">3895 720 0,'0'-21'31,"21"21"-31,-21-22 16,21 1-16,0 0 0,0 0 15,0 0 1,-21 0-16,0-1 0,0 1 16,0 0-16,0 0 0,-21 21 15,0-21-15,0 21 16,0 0-16,0-21 0,-22 21 0,22 0 16,-21 0-16,-1 0 0,1 0 15,0 21-15,-1-21 0,1 21 0,0 0 16,-22 0-16,22 22 0,0-22 0,-1 21 15,1-21-15,0 22 0,20-1 16,-20 0-16,21 1 0,-21-22 0,20 21 16,1 0-16,21-20 0,0-1 15,0 21-15,0-21 0,0 0 0,0 1 16,0-1-16,0 0 16,21-21-16,1 0 0,-1 21 0,0-21 15,0 0-15,21 0 16,-20 21-16,-1-21 0,21 0 0,0 0 15,-20 0-15,20 21 0,0-21 0,1 0 16,-1 22-16,-21-22 0,21 21 16,1-21-16,-22 21 0,0 0 0,0-21 15,0 21-15,1 0 0,-22 1 16,0 20-16,0-21 0,0 0 0,0 0 16,-22 1-16,1 20 0,0-21 0,0 0 15,-21 22-15,-1-22 0,1 0 16,0 0-16,-1 0 0,1-21 15,0 21-15,-1-21 0,1 22 0,21-22 0,-22 0 16,1 0-16,21 0 16,-21 0-16,20 0 0,-20-22 0,21 1 15,0 0-15,0 0 0,-1 21 16,1-21-16,0 0 0,0-1 0,0 1 16,21 0-16,0 0 0,0 0 15,0 0 1,21-1-1,0 22-15,0 0 0,0-21 16</inkml:trace>
  <inkml:trace contextRef="#ctx0" brushRef="#br0" timeOffset="12724.48">4127 868 0,'0'-21'31,"0"0"0,0-1-31,0 1 16,0 0-16,0 0 0,0 0 15,0 0-15,0-1 16,0 1-16,0 0 0,0 0 0,0 0 16,0 0-16,0-1 15,0 1 1,0 0-16,0 42 47,0 0-47,0 1 0,0-1 15,-21 21-15,21 0 0,0 1 16,-21 20-16,21-20 0,-21 20 0,0 1 16,21-1-16,0 1 0,-21-1 15,21-21-15,-22 1 0,22 20 16,0-20-16,0-22 0,0 21 0,0-21 15,0 22-15,0-22 0,0 0 16,0 0-16,0 0 0,0 0 16,22-21-16,-22 22 15,21-22-15,0 0 16,0 0-16,-21-22 0,21 22 16,-21-21-16,21 21 0,1-21 15,-22 0-15,0 0 0,0 0 16,21-1-16,-21 1 0,0 0 15</inkml:trace>
  <inkml:trace contextRef="#ctx0" brushRef="#br0" timeOffset="12947.35">3895 1270 0,'0'-21'31,"21"21"-15,0 0-16,0-21 16,0 21-16,0 0 15,1 0-15,-1-21 0,0 21 0,0 0 16,0-22-16,0 22 0,1-21 16,-1 21-1,0 0-15</inkml:trace>
  <inkml:trace contextRef="#ctx0" brushRef="#br0" timeOffset="13611.5">4699 1439 0,'0'0'0,"21"-21"0,0 21 0,0-21 0,1 21 16,-1-21-16,0 0 0,0 0 0,0-1 15,-21 1-15,0 0 0,21 0 16,-21 0-16,0-22 0,0 22 0,0 0 16,0 0-16,0 0 0,-21 0 15,0-1-15,0 1 0,0 21 0,-22 0 16,22 0-16,-21 0 0,21 0 15,-22 0-15,1 21 0,0 1 16,-1-1-16,1 0 0,21 0 0,-21 21 16,20-20-16,-20 20 0,21-21 0,0 21 15,0-20-15,-1 20 0,22-21 16,0 21-16,0-20 0,0-1 0,0 0 16,0 0-16,0 0 0,22 0 15,-1-21-15,0 0 0,0 0 16,0 0-16,0 0 0,22 0 0,-22 0 15,0-21-15,21 0 0,-20 21 16,20-21-16,-21 0 0,0 0 0,22-1 16,-22-20-16,0 21 0,0 0 0,0-22 15,-21 22-15,0-21 16,21 0-16,-21 20 0,0-20 0,0 21 16,0 0-16,0 0 0,0-1 0,0 1 15,0 42 1,0 1-1,0 20-15,0-21 0,0 21 16,0 1-16,-21-1 0,21-21 0,0 22 16,0-1-16,0 0 0,0-21 0,0 22 15,0-22-15,0 0 0,0 21 16,0-20-16,21-1 0,-21 0 0,22-21 16,-1 21-16,0-21 0,0 0 0,0 0 15,0 0-15,1 0 0,-1 0 16,0-21-16,0 0 0,0 0 15,0-1-15,-21 1 0,22 0 0</inkml:trace>
  <inkml:trace contextRef="#ctx0" brushRef="#br0" timeOffset="14591.94">5270 402 0,'0'21'31,"0"22"-31,0-22 16,-21 21-16,21 1 0,0-1 0,0 0 16,-21 22-16,21-1 0,-21 1 0,0-1 15,21 1-15,0-1 0,0 1 16,-21-1-16,21-20 0,0 20 0,0-21 15,0 1-15,0-1 0,0-21 0,0 22 16,0-22-16,0 0 0,0 21 16,0-21-16,21 1 0,-21-1 15,21-21-15,0 0 0,0 21 16,0-21-16,1 0 16,-1 0-16,0 0 0,-21-21 0,21 21 15,0-21-15,0-1 0,1 1 0,-1 0 16,-21 0-16,21-21 0,0 20 15,0-20-15,0 0 0,1 21 0,-1-22 16,0 1-16,-21 21 0,21-22 0,-21 22 16,0 0-16,21 42 31,-21 0-31,0 1 0,0-1 0,0 0 16,0 21-16,0-21 15,0 1-15,0 20 0,0-21 0,0 0 16,21 0-16,-21 1 0,0-1 0,0 0 15,22-21-15,-22 21 0,21-21 16,0 0-16,0 0 0,0 0 16,0 0-16,1 0 0,-1 0 15,-21-21-15,21 21 0,0-21 16,0 0-16,0-1 0,1-20 0,-22 21 16,21-21-16,0-1 0,0 22 0,0-21 15,0-1-15,1 22 0,-1-21 16,0 21-16,0 0 0,-21-1 0,21 1 15,0 21-15,-21-21 16,22 21 0,-1 0-16,-21-21 78,0 0-63,0 0-15,0-1 16,-21 22-16,-1 0 16,1 0-1,0 22 1,0-1-16,21 0 0,-21 21 0,0-21 16,-1 22-16,22-1 0,-21 0 0,21 1 15,-21-1-15,21-21 0,0 22 16,0-22-16,0 21 0,0-21 0,0 0 15,0 1-15,0-1 0,0 0 0,21-21 16,0 21-16,1-21 0,-1 0 16,0 0-16,0 0 0,0 0 0,0 0 15,1 0-15,-1 0 0,0 0 16,0-21-16,0 0 0,0 21 0,1-21 16,-22-1-16,21-20 0,0 21 15,-21 0-15,0-22 0,0 22 16,21-21-16,-21 0 0</inkml:trace>
  <inkml:trace contextRef="#ctx0" brushRef="#br0" timeOffset="14935.71">6032 550 0,'-21'0'15,"-21"22"-15,21-1 16,0 0-16,21 0 0,0 0 16,0 0-16,0 1 15,21-22 1,0 0-16,0 0 0,0 0 16,0 0-16,1 0 15,-22-22-15,0 1 16,0 0-16,0 0 15,-22 21-15,1 0 0,0 0 16,0-21-16,0 21 0,0 0 16,-1 0-16,22 21 31,-21 0-31,0 0 16</inkml:trace>
  <inkml:trace contextRef="#ctx0" brushRef="#br0" timeOffset="15175.57">5080 931 0,'0'0'0,"-21"0"16,42 0-1,0 0-15,0 0 16,22 0-16,-22 0 0,21-21 15,-21 21-15,22-21 0,-1 21 16,0 0-16,1-21 0,-1 21 0,0 0 16,-21 0-16,1-21 0,-1 21 15,0 0-15,0 0 0,-21-21 16</inkml:trace>
  <inkml:trace contextRef="#ctx0" brushRef="#br0" timeOffset="16811.99">2688 445 0,'0'0'0,"-21"0"16,0 0-16,21 21 15,-21 0-15,21 0 0,0 21 0,-22 22 16,1-22-16,0 43 15,21-22-15,-21 43 0,21-21 0,0 21 16,0-22-16,0 43 0,0-21 16,0 21-16,0 0 0,0 0 0,0 0 15,21 0-15,0 0 0,0 0 0,1 0 16,20 0-16,-21-21 0,0 0 16,22 0-16,-22 0 0,0-1 0,0 1 15,0 0-15,-21-21 0,0-1 0,0 1 16,0 0-16,21-1 15,-21-20-15,0-1 0,0 1 0,0-1 0,0 1 16,0-22-16,0 1 0,0-1 16,0 0-16,0-21 0,0 1 15,22-22-15,-22-22 16,0 1-16,21-42 0,-21 20 16,0-20-16,0-22 0</inkml:trace>
  <inkml:trace contextRef="#ctx0" brushRef="#br0" timeOffset="17792.43">2709 762 0,'0'0'0,"43"-21"15,126 0-15,-106 21 16,22-21-16,21-1 0,0 22 15,0-21-15,21 21 0,0-21 0,21 21 16,-21-21-16,21 21 0,21-21 0,-21 21 16,22-21-16,-1 21 0,0-22 15,1 22-15,20-21 0,1 21 0,-22-21 16,22 21-16,-22 0 0,0-21 16,22 21-16,-22 0 0,-21-21 0,0 21 15,-21 0-15,0 0 0,0-21 0,-21 21 16,-21-22-16,21 22 15,-43 0-15,22-21 0,-22 21 0,-20 0 0,-1 0 16,0-21-16,-20 21 16,20 0-16,-21 0 0,0 0 15,-21 21 1,0 0 0,0 22-16,0-22 0,0 21 0,0 1 15,-21-1-15,0 21 0,0 1 0,0-1 16,-1 22-16,1-21 0,0 20 15,0 1-15,0 0 0,0-1 0,-1 1 16,1 0-16,21 20 0,0 1 16,0-21-16,0 21 0,0 0 0,0-22 15,0 1-15,0 21 0,0-22 0,0 22 16,0-21-16,0 0 0,0-22 16,0 22-16,0-1 0,0-20 15,0-1-15,0 1 0,0 21 0,0-22 16,0 1-16,0-1 0,-21 1 0,0-22 15,21 21-15,0 1 0,-21-22 0,0 1 16,21-1-16,-22 0 0,22 1 0,-21-1 16,21 0-16,0-21 0,0 22 15,-21-22-15,21 21 0,0-21 0,-21 1 16,21-1-16,-21 0 0,21 0 0,0 0 16,-21-21-16,-1 21 0,1-21 0,0 22 15,0-22-15,0 0 0,0 0 16,-22 21-16,22-21 15,-21 0-15,-22 0 0,22 0 0,-22 0 16,-20 0-16,20 0 0,-42 0 0,1-21 16,-1-1-16,-21 22 0,0-21 0,-21 21 15,-1-21-15,-20 21 0,-21-21 0,-1 21 16,-21 0-16,1-21 0,-1 21 16,-21 0-16,22 0 0,-22 0 0,0 0 15,21 0-15,1 0 0,20 0 0,22 21 16,-1-21-16,43 0 15,0 0-15,22 0 0,41 0 0,1 21 16,20-21-16,22 0 0,0 0 0,63-21 31,-21 0-31,22 0 0,-1-1 0,22 1 16,-1-21-16</inkml:trace>
  <inkml:trace contextRef="#ctx0" brushRef="#br0" timeOffset="18543.5">7133 2201 0,'0'0'0,"-21"0"16,0 0-16,21 22 0,-21-22 15,-1 0-15,22-22 16,0 1 0,0 0-16,22 0 0,-1-21 0,0 20 15,21-20-15,-21 0 0,43-22 0,-22 1 16,22-1-16,20 1 0,1-22 15,21 0-15,21 22 0,0-22 0,0-21 16,21 22-16,0-1 0,43 22 16,-22-22-16,22 21 0,-22 1 0,21 21 15,1-1-15,-1 1 0,1 21 0,-22 0 16,-21-1-16,22 22 16,-22 0-16,-21 0 0,0 0 0,0 0 15,-21 0-15,0 0 0,-43 0 0,22 0 16,-43 0-16,22 22 0,-43-22 15,0 0-15,0 0 0,-42 0 32,0 21-32,-22-21 0,1 0 15,0 0-15,-1 0 0,-20 0 0,-1 0 16,1 0-16</inkml:trace>
  <inkml:trace contextRef="#ctx0" brushRef="#br0" timeOffset="18956.14">7324 2265 0,'-43'21'16,"86"-42"-16,-107 63 0,64-63 31,21 0-31,22 0 16,-22 0-16,42-22 0,1 1 0,-1 0 15,22-22-15,0 1 0,20-22 0,1 21 16,0-20-16,21-1 0,0 0 16,21 1-16,22-1 0,-22 22 0,0-22 15,21 21-15,1 22 0,-1-21 16,-21 20-16,21 22 0,-20 0 0,-1 0 15,-21 0-15,0-1 0,0 1 0,-21 21 16,-1 0-16,-20 0 0,0-21 16,-22 21-16,1 0 0,-1 0 0,-42 0 15,22 0-15,-22-21 16,0 21-16,-21-21 16,0 0-16,0-1 0,-21 22 15,0-21-15,0 0 0</inkml:trace>
  <inkml:trace contextRef="#ctx0" brushRef="#br0" timeOffset="19367.34">10520 381 0,'0'42'15,"0"-20"-15,0-1 16,21 0-16,0-21 0,21 21 0,1 0 16,-1 0-16,22-21 0,-1 22 15,1-22-15,-1 21 0,22-21 0,-22 0 16,1 0-16,-1 21 0,1-21 0,-22 0 16,22 0-16,-22 0 0,0 0 15,-21 0-15,1 0 0,-1 0 0,0 21 16,-21 0-16,0 0 15,-21-21-15,21 22 16,-43-1-16,22 21 0,-21 0 0,0 1 16,-22-1-16,22 0 0,-22 22 0,1-1 15,-1-20-15,1 20 0,-1-20 16,22 20-16,-22-21 0,22 1 0,0-1 16,21 0-16,-22 1 0,22-22 0,0 21 15,0-21-15,0 22 0,21-22 16,-22 0-16,22 0 0,22-21 15,-1 0-15,21 0 16</inkml:trace>
  <inkml:trace contextRef="#ctx0" brushRef="#br0" timeOffset="19763.93">12255 762 0,'0'0'0,"0"-21"0,-21 0 0,21 0 16,-21-1-16,-21 22 15,21 22 1,21 20-16,-22 0 0,1 1 16,21 20-16,0 22 0,-21-22 0,0 22 15,0 0-15,21-1 16,-21 1-16,-1 21 0,1 0 0,0-1 15,0 22-15,0-21 0,21 0 0,0 0 16,-21 0-16,21 0 0,0-1 0,-22 1 16,22 0-16,0-21 0,0-1 15,0-20-15,0 21 0,0-22 0,0 22 16,0-22-16,0 1 0,0-22 0,0 22 16,0-22-16,0 0 0,0 1 0,0-22 15,0 0-15,0 0 0,0 0 16,0 0-16,0-42 15,0 0-15,0 0 16,0-21-16,0-1 0,22-20 0,-1 20 16,0-20-16,0-1 0</inkml:trace>
  <inkml:trace contextRef="#ctx0" brushRef="#br0" timeOffset="20531.77">11959 1080 0,'0'0'0,"-63"-127"15,63 84 1,0 22-16,0-21 0,0 21 0,0-22 16,21 22-16,21 0 0,0 0 15,1 0-15,-1 21 0,22-22 0,20 1 16,-20 21-16,20-21 0,22 21 0,-21-21 15,42 21-15,-21-21 0,21 21 16,0-21-16,21-1 0,-21 22 0,21-21 16,0 0-16,0 0 0,1 21 0,-22-21 15,21 0-15,-21-1 0,0 1 16,-21 21-16,-1-21 0,1 0 0,0 21 16,-21-21-16,-1 21 0,1-21 15,0-1-15,-22 22 0,1-21 16,-1 21-16,-20 0 0,-1-21 0,0 21 15,1 0-15,-1 0 0,-21 0 16,0 0-16,0 21 0,1 0 0,-22 1 16,0-1-16,0 21 0,0 0 0,0 1 15,0 20-15,-22-20 0,-20 20 16,21 22-16,0-22 0,-22 22 0,1 0 16,21-1-16,-21 1 0,20 0 0,-20-1 15,21 22-15,-21-21 16,20 21-16,1-1 0,0-20 0,0 21 0,0-21 15,21-1-15,0 22 0,0-21 0,0 21 16,0-22-16,21 1 0,0 0 16,0-1-16,0-20 0,1 20 15,20-20-15,-21-1 0,0 22 0,0-21 16,22-1-16,-43-21 0,21 22 0,0-1 16,-21-20-16,21-1 0,-21 0 0,0 1 15,0-1-15,0-21 0,0 0 16,0 22-16,0-22 0,-21 0 0,0 0 15,0 0-15,0 1 0,-22-1 16,22-21-16,-21 21 0,-1-21 0,1 0 16,0 21-16,-22-21 0,1 0 0,-1 0 15,-20 21-15,-1-21 0,21 0 0,-41 0 16,20 21-16,-21-21 16,21 0-16,-20 0 0,-1 0 0,0 22 15,0-22-15,0 0 0,-21 0 0,21 0 16,1 0-16,-22 0 0,0 0 0,21 0 15,-21 0-15,21-22 0,0 22 0,21-21 16,1 21-16,20-21 0,1 0 0,20 0 16,1 0-16,21-1 0,0-20 15,21 0-15,0-1 0</inkml:trace>
  <inkml:trace contextRef="#ctx0" brushRef="#br0" timeOffset="20967.53">12298 1545 0,'-21'21'0,"42"-42"0,-42 64 15,63-43 1,-21 0-16,21-22 16,22 22-16,-1-21 0,22 0 0,0 0 15,21 0-15,21 21 0,0-21 0,21-22 16,-21 22-16,21 0 0,0 0 15,21 0-15,-20-1 0,-22 1 0,0 0 16,0 0-16,-22 21 0,-20 0 0,0 0 16,-22-21-16,-20 21 15,-1 0-15,0 0 0,-21 0 0,-21 21 16,-21 0-16,0-21 16,0 21-16,-21-21 15,-1 21-15,1-21 0,0 22 0,-22-22 16,1 21-16,-1 0 0</inkml:trace>
  <inkml:trace contextRef="#ctx0" brushRef="#br0" timeOffset="21275.6">12446 2138 0,'0'0'0,"-42"21"0,20-21 0,1 21 0,64-21 31,-22 0-31,21 0 0,22 0 0,-22 0 16,43 0-16,-22-21 0,43 21 0,-21-21 16,20 0-16,1 0 0,21-1 15,-21 1-15,0 0 0,0 0 0,0 0 16,-1 0-16,-20-1 0,0 1 0,-1 21 16,-20-21-16,-1 21 0,-20 0 15,-1 0-15,-21 0 0,0 0 0,1 0 16,-44 0-1,1 21 1,-21-21-16,21 21 0,-22-21 0,1 22 16,0-22-16,-1 21 0,-20 0 15,21 0-15</inkml:trace>
  <inkml:trace contextRef="#ctx0" brushRef="#br0" timeOffset="21549.46">12213 2921 0,'0'0'0,"-21"21"0,0 0 15,42-21-15,0 0 16,21 0-16,1 0 0,20 0 0,1 0 16,20-21-16,1 21 0,21-21 15,21 0-15,-21 0 0,21 0 16,0-1-16,0 1 0,0 0 0,0 0 15,-21 0-15,21 0 0,-22 21 0,-20-22 16,0 22-16,-1 0 0,-41 0 0,20 0 16,-42 0-16,1 0 0,-1 0 15,-42 0 1,-1 0-16</inkml:trace>
  <inkml:trace contextRef="#ctx0" brushRef="#br0" timeOffset="56667.78">6604 5376 0,'0'0'0,"0"22"0,0-1 15,0 0-15,0 0 16,0 0 0,21-21-16,0 0 15,0 0-15,1 0 0,-1 0 16,0 0-16,0-21 0,0 21 0,0-21 16,1 0-16,20 0 0,-21-1 0,0-20 15,22 21-15,-22 0 0,0-22 16,0 22-16,0 0 0,0-21 0,-21 21 15,0-1-15,0 1 0,0 0 0,0 0 16,0 0-16,-21 21 16,-21-21-16,21 21 0,-22 0 0,1 0 15,0 0-15,-1 0 0,1 0 0,0 21 16,-1-21-16,1 21 0,0 0 16,-1 21-16,1-20 0,21 20 0,-21-21 15,20 21-15,-20 1 0,21-22 0,0 21 16,0 1-16,21-1 0,0 0 15,0-21-15,0 22 0,0-1 0,0-21 16,0 22-16,0-1 0,0-21 0,21 0 16,0 22-16,0-22 15,0 0-15,0 0 0,22 0 0,-22 0 16,0 1-16,21-1 0,-20 0 0,20 0 16,-21 0-16,21 0 0,-20 1 15,20-22-15,-21 21 0,0 0 0,0 0 16,1 0-16,-1 0 0,-21 1 0,0-1 15,0 0-15,0 0 0,0 0 0,0 0 16,0 1-16,-43-1 0,22 0 16,-21 0-16,0 0 0,-22 0 0,1 1 15,-1-1-15,22 0 0,-22-21 0,1 0 16,20 0-16,-20 0 0,21 0 16,-1 0-16,1 0 0,21 0 15,-22-21-15,22 0 0,0-1 0,0 1 16,0 21-16,0-21 0,-1 0 0,22 0 15,0 0-15,0-1 0,0 1 16,0 0-16,0 0 16,0 0-16,22 0 0,20 21 15,-21-22-15,0 1 0,22 21 16,-1-21-16</inkml:trace>
  <inkml:trace contextRef="#ctx0" brushRef="#br0" timeOffset="57059.06">6964 6160 0,'21'0'16,"-42"0"-16,63 0 15,-21 0-15,0-22 16,1 1-16,-1 0 0,0 0 15,0 0-15,0 0 0,-21-1 0,0 1 16,21 0-16,-21 0 0,0 0 16,0 0-16,-21 21 15,0 0-15,0 0 16,0 0-16,0 0 0,-1 0 0,1 21 16,0 0-16,0 0 0,0 0 15,0 22-15,-1-22 0,1 0 0,0 21 16,0-21-16,21 22 0,0-22 0,0 0 15,0 0-15,0 0 0,0 1 16,0-1-16,0 0 0,0 0 16,21 0-16,0-21 0,0 0 0,1 0 15,-1 0-15,0 0 0,0 0 16,0 0-16,0-21 0,22 21 16,-22-21-16</inkml:trace>
  <inkml:trace contextRef="#ctx0" brushRef="#br0" timeOffset="57343.9">7620 5884 0,'0'0'0,"0"-63"15,-21 63 1,0 0-16,-1 0 16,1 21-16,0 0 0,0 0 15,0 1-15,0-1 0,-1 21 16,22 0-16,-21-20 0,21 20 0,-21 0 15,21-21-15,0 22 0,-21-22 0,21 21 16,0-21-16,0 1 0,0-1 16,0 0-16,0 0 0,0 0 15,0 0-15,21-21 0,0 0 0,0 0 16,1 0-16,-1 0 0,0 0 0,0 0 16,21-21-16,1 0 0,-22 0 15,21 0-15,1 0 0,-1-22 0,0 1 16,1 0-16,-1-1 0</inkml:trace>
  <inkml:trace contextRef="#ctx0" brushRef="#br0" timeOffset="57681.01">8297 4784 0,'0'0'0,"-21"0"15,0 0-15,0 0 0,0 21 16,21 21-16,-22 1 0,22-1 0,-21 0 16,0 22-16,21-1 0,-21 1 15,21-1-15,-21 1 0,21-1 0,0 1 16,0 20-16,0-20 0,-21 21 0,21-22 16,0 1-16,0 20 0,0-20 0,0-22 15,0 22-15,0-22 16,0 0-16,0 1 0,0-1 0,0-21 15,0 0-15,0 0 0,0 1 0,0-1 16,0 0-16,21-42 31,0 0-31,0 21 0,-21-43 16,21 22-16,0 0 0,1-21 0,-1 20 16</inkml:trace>
  <inkml:trace contextRef="#ctx0" brushRef="#br0" timeOffset="58751.57">8530 5694 0,'0'0'0,"0"21"31,0 0-31,0 22 16,0-22-16,0 21 0,-21-21 0,21 22 15,-21-22-15,21 21 0,0-21 16,0 22-16,-21-22 0,21 21 0,0-21 15,0 0-15,0 1 0,0-1 0,0 0 16,0 0-16,21-21 31,0 0-31,0 0 0,0 0 0,0-21 16,1 21-16,-1-21 0,0 0 16,0-1-16,21 1 0,-20-21 0,-1 21 15,0 0-15,0-1 0,0 1 16,0 0-16,1 0 0,-1 0 0,0 0 15,-21 42 17,0 0-32,0 0 15,0 0-15,-21 0 0,21 1 0,-21-1 16,21 0-16,0 0 0,0 0 16,0 0-16,0 1 0,0-1 0,0 0 15,0 0-15,0 0 16,21-21-16,0 0 15,0 0-15,0 0 0,0-21 0,22 0 16,-22 0-16,0 21 0,-21-21 0,21-1 16,0 1-16,-21 0 0,22 0 15,-22 0-15,0-22 0,0 22 0,0 0 16,0 0-16,-22 0 0,1 21 16,0 0-16,0-21 0,0 21 0,0 0 15,-1 0-15,1 0 16,42 0-1,1-22 1,20 22-16,-21-21 0,0 21 0,22 0 16,-22-21-16,0 21 15,0 0-15,21 0 0,-20 0 0,-1-21 16,0 21-16,0 0 0,0 0 0,0 0 16,1 21-16,-1 0 0,-21 0 15,0 1-15,21-1 16,-21 0-16,0 0 0,0 0 0,0 0 15,0 1-15,0-1 0,0 0 0,0 0 16,0 0-16,0 0 0,0 1 16,0-1-16,0 0 15,-21-21 1,21 21-16,0-42 47,0 0-47,0 0 15,0-1-15,0 1 0,0 0 0,0 0 16,21 0-16,-21 0 0,21-22 0,-21 22 16,21 0-16,0 0 0,-21-22 0,22 22 15,-1 0-15,0 0 16,0 0-16,0 21 0,-21-21 0,21 21 16,1 0-16,-1 0 0,-21-22 15,21 22-15,0 0 0,0 0 0,0 0 16,1 0-16,-1 0 0,0 22 15,0-1-15,-21 0 0,21 0 0,0 0 16,-21 0-16,0 22 0,0-22 0,0 21 16,0-21-16,0 1 0,0 20 0,0-21 15,-21 0-15,0 0 0,21 1 0,-21-1 16,21 0-16,-21 0 16,0-21-16,21 21 0,-22-21 15,1 0 1,21-21-1,0 0-15,0 0 16,0 0-16,0-1 0,0 1 0</inkml:trace>
  <inkml:trace contextRef="#ctx0" brushRef="#br0" timeOffset="59100.37">9080 5355 0,'0'0'0,"-21"21"0,0-21 16,21 22-16,-21-22 16,0 0-16,21 21 15,21-21 1,0 0-16,0 0 0,-21-21 15,21-1-15,-21 1 16,0 0 0,-21 0-16,0 21 15,0 0-15,0 0 16,0 0-16,-1 21 16,22 0-1,22-21-15,-22 21 16,21-21-1</inkml:trace>
  <inkml:trace contextRef="#ctx0" brushRef="#br0" timeOffset="59320.25">8191 5546 0,'0'0'16,"-21"21"-16,0-21 0,0 0 0,0 21 0,42-21 47,0 0-47,0 0 0,22-21 0,-1 21 15,-21-21-15,43 21 0,-22-21 0,0 21 16,22-22-16,-22 22 0,22-21 0,-1 21 16,-21-21-16,22 0 0,-22 21 15</inkml:trace>
  <inkml:trace contextRef="#ctx0" brushRef="#br0" timeOffset="59652.57">10499 5842 0,'0'0'0,"-22"0"0,1 0 16,21 21-16,-21-21 0,42 0 31,0 0-31,1 0 16,-1 0-16,0 0 0,0 0 0,0 0 15,0 0-15,1 0 0,-1-21 16,0 21-16,0 0 0,0-21 0,0 21 16,1 0-16,-1-21 0,0 0 0,0-1 15,0 22-15</inkml:trace>
  <inkml:trace contextRef="#ctx0" brushRef="#br0" timeOffset="60291.89">11515 5736 0,'0'0'0,"21"0"15,-21-21 1,21 0-16,0 21 16,-21-21-16,21 0 0,0-1 0,-21 1 15,22-21-15,-1 21 0,0 0 16,-21-22-16,21 22 0,0-21 0,0 21 15,-21-1-15,0 1 0,0 0 0,0 0 16,22 21-16,-22-21 0,0 42 31,0 0-31,-22 0 16,22 0-16,-21 1 0,21-1 0,0 21 16,-21 0-16,21 1 0,-21-1 0,21 0 15,0 1-15,0-1 0,0 0 16,0 1-16,0-1 0,0-21 0,0 22 15,0-1-15,0-21 0,0 21 0,0-20 16,0-1-16,0 0 0,0 0 0,21 0 16,-21 0-16,0 1 15,0-1 1,0 0-16,-42-21 16,21 0-1,-1 0-15,-20 0 0,21 0 16,-21 0-16,-1 0 0,-20 0 15,20 0-15,1 0 0,0 0 0,-1 0 16,1 0-16,0 0 0,21 0 0,-1 0 16,1 0-16,0 0 0,42 0 31,22 0-31,-22 0 16,21 0-16,0 0 0,-20 0 0,20 0 15,0 0-15,1-21 0,-1 21 0,0 0 16,1-21-16,-1 21 0,-21 0 0,21 0 15,-20 0-15,-1 0 0,0 0 16,0 0-16,-42 0 47</inkml:trace>
  <inkml:trace contextRef="#ctx0" brushRef="#br0" timeOffset="63503.63">6117 7832 0,'0'-21'0,"0"42"0,0-64 0,0 22 16,21-21-16,-21 21 15,21 0-15,-21-22 0,0 22 0,0-21 0,22 21 16,-22-22-16,21 22 0,-21-21 16,0 21-16,0-1 0,0 1 15,21 0-15,-21 0 16,0 42 0,0 0-16,0 0 15,-21 22-15,0-1 0,-1 22 0,1-1 16,0 1-16,-21-1 0,21 22 0,-22-1 15,1 1-15,0 0 0,-1-1 0,-20 1 16,20 0-16,1-1 0,0-20 16,-1 21-16,1-22 0,0 1 0,-1-22 15,1 21-15,21-20 0,0-1 0,0 0 16,21-20-16,0-1 16,0 0-16,0-42 15,21 0 1,0-22-16,0 22 0,0-42 0,0 20 15,1-20-15,-1-1 0,21 1 16,-21-1-16,22-20 0,-1-22 0</inkml:trace>
  <inkml:trace contextRef="#ctx0" brushRef="#br0" timeOffset="63771.47">6138 7303 0,'0'0'0,"21"-22"0,1-20 16,-22 63-1,0 0-15,0 22 0,0-1 0,0 22 16,0-22-16,0 21 0,0 22 16,0-21-16,0 20 0,0 1 0,0 0 15,0 20-15,-22-20 0,22 0 0,-21-1 16,0 1-16,21-21 0,-21-1 0,21 1 16,0-1-16,0-21 0,0 22 15,0-43-15,0 21 0,0-20 0,0-1 16,0 0-16,0 0 0,0 0 0,0-42 47,0 0-47,0 0 0,0 0 15</inkml:trace>
  <inkml:trace contextRef="#ctx0" brushRef="#br0" timeOffset="63991.89">5419 8594 0,'0'0'0,"-22"0"16,44-21 15,-1 21-31,0 0 0,21-22 16,-21 1-16,22 21 0,-1-21 0,0 21 15,1-21-15,-1 21 0,0-21 0,22 21 16,-22-21-16,-21 21 0,22-22 15,-1 22-15,-21 0 0,0-21 0,22 21 16</inkml:trace>
  <inkml:trace contextRef="#ctx0" brushRef="#br0" timeOffset="64444.63">6456 8276 0,'0'-21'0,"0"0"0,0 0 16,0 0-16,0-1 0,0 1 15,21 0-15,0 21 0,0 0 16,-21-21-16,21 21 0,1 0 0,-1 0 16,0 0-16,0 0 0,21 21 15,-20 0-15,-1 0 0,21 1 0,-21 20 16,22 21-16,-1-20 15,-21-1-15,-21-21 0,21 22 0,-21-1 0,0 0 16,0 1-16,0-1 16,0-21-16,0 21 0,0 1 0,0-22 15,-21 0-15,0 0 0,21 0 0,-21-21 16,0 0 0,21-21-1,0 0-15,0 0 0,0 0 0,0-22 16,0 22-16,0-21 0,0 0 0,21 20 15,0-20-15,0 0 0,-21-1 16,21 1-16,0 0 0,1 21 0,-1-22 16,0 22-16,0 0 0,0 0 15,22 0-15,-22-1 0,0 1 0,0 21 16,0 0-16,0 0 16</inkml:trace>
  <inkml:trace contextRef="#ctx0" brushRef="#br0" timeOffset="64895.37">7387 8170 0,'0'0'0,"0"-21"0,0 0 15,0 0-15,0 0 0,0 0 16,21 21-1,0 0-15,1 0 16,-22 21-16,21 0 0,0-21 0,0 42 16,0-21-16,0 1 0,1-1 0,-1 21 15,0-21-15,-21 22 0,21-1 16,0-21-16,-21 21 0,21-20 0,-21 20 16,0 0-16,0-21 0,0 1 0,0 20 15,0-21-15,-21 0 0,0 0 0,21 1 16,-21-22-16,21 21 15,-21-21-15,21-21 16,0-1-16,0 1 16,0-21-16,0 21 0,21-22 15,0 22-15,0-21 0,0 0 16,1-1-16,-1 1 0,0-22 0,0 22 16,21 0-16,-20-1 0,-1 1 0,0 21 15,0-21-15,0 20 0,0 1 16,1 21-16,-1 0 15,0 21 1,-21 1-16,0-1 16,0 0-16,21 0 15</inkml:trace>
  <inkml:trace contextRef="#ctx0" brushRef="#br0" timeOffset="66436">8445 8446 0,'0'0'0,"22"0"0,-1 0 16,0 0-16,0 0 0,0 0 16,0-22-16,1 1 0,-1 21 15,0-21-15,0 0 0,0 0 0,22 0 16,-22-1-16,0 1 0,0-21 0,0 21 16,0 0-16,1-1 0,-22-20 15,0 21-15,0 0 0,0 0 16,-22-1-16,1 22 0,-21 0 15,21 0-15,-22 0 0,1 0 0,21 22 16,-21-1-16,-1 0 0,1 0 16,21 0-16,-22 22 0,22-22 0,0 21 15,0 0-15,0-20 0,0 20 0,-1 0 16,22-21-16,-21 22 0,21-22 0,0 21 16,0-21-16,0 1 0,0-1 15,0 0-15,0 0 0,21 0 0,1-21 16,-1 0-16,0 21 0,0-21 0,0 0 15,0 0-15,1 0 0,-1 0 16,0-21-16,0 0 0,21 21 0,-20-21 16,-1 0-16,21 0 0,-21-1 15,0 1-15,1-21 0,-1 21 0,0-22 16,-21 1-16,21 21 0,0-21 0,-21-1 16,0 1-16,21 21 0,-21 0 15,22-1-15,-22 1 0,0 0 0,0 0 16,0 42-1,0 0 1,0 22-16,0-22 0,-22 0 16,22 21-16,0 1 0,-21-22 0,21 21 15,0-21-15,0 22 0,0-22 16,0 21-16,0-21 0,0 0 0,0 1 16,21-1-16,1 0 0,-1 0 15,0-21-15,0 21 0,0-21 16,22 0-16,-22 0 0,21 0 0,-21-21 15,22 21-15,-22-21 0,21 0 0,-21 0 16,22-1-16,-22 1 0,0-21 16,21 21-16,-21-22 0,1 1 0,-1 21 15,0-21-15,0-1 0,-21 22 16,21-21-16,0 21 0,-21-1 0,22 22 0,-22-21 16,0 42-1,0 1 1,0-1-16,-22 21 0,1-21 15,21 0-15,-21 22 0,21-1 0,0-21 16,-21 22-16,21-22 0,0 21 0,0-21 16,0 0-16,0 1 0,0-1 15,0 0-15,21-21 0,0 21 0,0-21 16,1 0-16,20 0 0,0 0 0,-21 0 16,22-21-16,-1 21 0,0-21 0,1 0 15,-1-1-15,0 1 0,-20 0 16,20 0-16,0-21 0,-21 20 0,22-20 15,-22 21-15,0 0 0,0-22 16,0 22-16,1 0 0,-1 0 0,0 0 16,-21 0-16,21-1 0,-21 1 0,0 0 15,0 42 17,0 0-32,0 1 15,-21 20-15,0-21 0,21 21 0,-21 1 16,21-1-16,0 0 0,0-20 15,0 41-15,0-21 0,0 1 0,0-1 16,0 0-16,0 22 0,0-22 0,21 22 16,-21-1-16,21-20 0,0 20 0,-21 1 15,21-1-15,-21-21 0,0 22 0,0-1 16,0 1-16,0-1 16,0 1-16,0-22 0,0 22 0,0-1 15,0 1-15,0-22 0,0 22 0,0-22 16,0 0-16,0 1 0,0-1 0,0-21 15,0 21-15,0-20 0,0-1 0,0 21 16,0-21-16,0 0 0,-21-21 16,0 22-16,0-22 15,0 0-15,-1 0 0,1-22 16,0 1-16,0 0 0,0 0 16,0 0-16,-1 0 0,22-22 0,0 1 15,-21 0-15,21-1 0,0-20 0,0 20 16,0-20-16,0-1 0,21 1 0,-21 21 15,22-22-15,20 1 0,-21-1 16,0 1-16,22-1 0,-1 1 0,-21-1 16,21 1-16,1-1 0,-1-21 0,0 22 15,1-1-15,-1-20 0,0 20 0,22 1 16,-22-1-16,1 22 0,-1-22 16,0 1-16,1 21 0,-1-1 15,-21-20-15,21 20 0,-20 1 0,-1 21 0,0-21 16,-21 20-16,0 1 0,0 0 0,-21 21 31,0 0-31,-1 0 0,1 0 16,-21 21-16,21 0 0,0-21 0,-1 22 15,1-1-15,0 0 0,21 0 0,0 0 16,0 0-16,0 1 0,0 20 0,0-21 16,0 0-16,21 0 0,0 1 15,1-1-15,-1 0 0,0 0 0,0 0 16,-21 0-16,21 1 0,-21-1 0,21-21 15,-21 21-15,0 0 0,0 0 16,-21 0 0,0-21-16,0 0 0,0 0 15,0 0-15,-1 0 16,1 0-16,0 0 0,0 0 0,-21 22 16,20-22-16,-20 0 0</inkml:trace>
  <inkml:trace contextRef="#ctx0" brushRef="#br0" timeOffset="66955.45">6710 9017 0,'0'0'0,"-21"0"0,-43 21 16,43-21-16,0 0 15,21 21 1,21-21-1,0 0-15,21 0 16,1 0-16,20 0 0,-20 0 16,41 0-16,-20 0 0,20 0 15,22 0-15,0-21 0,0 21 0,0 0 16,21 0-16,21 0 0,-21-21 0,0 21 16,21 0-16,0 0 0,0 0 0,1-21 15,-1 21-15,-21 0 0,21 0 16,-21 0-16,0 0 0,0 0 0,-21 0 15,0 0-15,-22 0 0,22 0 0,-42 0 16,-1 0-16,1 0 0,-22 0 0,0 0 16,1 0-16,-22 0 0,0 0 15,0 0-15,0 0 0,-42 0 32,-21 0-17,21 0-15,-22 0 0,1 0 0</inkml:trace>
  <inkml:trace contextRef="#ctx0" brushRef="#br0" timeOffset="67423.7">6943 9271 0,'0'0'0,"21"0"0,21 0 0,-21 0 0,22 0 16,-1 0-16,21 0 0,-20 0 15,41 0-15,-20-21 0,21 21 0,20 0 16,1-21-16,0 21 0,0 0 16,21-21-16,0-1 0,0 22 0,0 0 15,21-21-15,-21 21 0,0 0 0,0 0 16,0 0-16,-21-21 0,0 21 16,-22 0-16,1 0 0,-21 0 0,-1 0 15,-21 0-15,1 0 0,-22 0 0,0 0 16,0 0-16,0 0 15,1 0 1,-1 0 15,0 0-31,-21-21 16,21 21-16</inkml:trace>
  <inkml:trace contextRef="#ctx0" brushRef="#br0" timeOffset="68250.78">12636 8107 0,'0'0'0,"-42"0"15,42 21 17,21-21-17,22 0 1,-22 0-16,21 0 0,0 0 0,1 0 15,-1 0-15,22 0 0,-22 0 0,43 0 16,-22-21-16,1 0 0,-1 21 0,22-21 16,-22 21-16,1 0 0,-1-22 15,1 22-15,-22 0 0,22 0 0,-22-21 16,0 21-16,1 0 0,-1 0 0,0 0 16,-21 0-16,1-21 0,-65 21 46,22 0-46,0 0 0,-21 0 0,-1 0 16,1 0-16</inkml:trace>
  <inkml:trace contextRef="#ctx0" brushRef="#br0" timeOffset="68532.12">12721 8276 0,'42'0'0,"-84"0"0,127 0 16,-43 0-16,0 0 0,1 0 0,20 0 16,1 0-16,-1 0 0,1-21 0,-1 0 15,1 21-15,-1 0 0,1-21 0,-1 21 16,1 0-16,-1-21 0,1 21 0,-22 0 15,22 0-15,-22-22 0,0 22 16,1 0-16,-22 0 0,0 0 0,0-21 16,0 21-16,-21-21 0,0 0 15</inkml:trace>
  <inkml:trace contextRef="#ctx0" brushRef="#br0" timeOffset="68975.25">13928 7620 0,'-22'0'15,"22"21"17,0 0-17,22 1-15,-1-22 0,-21 21 16,21-21-16,0 21 0,0 0 15,0-21-15,1 21 0,20-21 16,-21 0-16,0 0 0,22 21 0,-1-21 16,0 0-16,1 0 0,-1 0 0,0 0 15,1 0-15,-1 0 0,0 0 0,1 0 16,-22 0-16,0 0 0,0 0 0,0 0 16,-42 22-1,0-22 1,0 21-16,0 0 0,-22 0 0,22 21 15,-21-20-15,-1 20 0,22 0 0,-21 1 16,0-1-16,20 0 0,-20 1 0,21-1 16,-21 0-16,20 1 0,1-1 0,-21 0 15,21 1-15,0-22 16,-1 21-16,1-21 0,0 0 0,0 22 16,0-43-16,21 21 0,0 0 0,21-21 31,-21-21-31,42 0 15</inkml:trace>
  <inkml:trace contextRef="#ctx0" brushRef="#br0" timeOffset="69491.48">15938 7154 0,'0'0'15,"0"-21"-15,0 0 0,0 42 47,0 0-47,22 22 0,-22-1 0,0 0 16,0 22-16,0-1 0,0 1 0,0-1 15,0 1-15,0-1 0,0 1 16,0-1-16,0 1 0,0-22 0,0 22 16,0-1-16,0-20 0,0-1 0,0 0 15,-22 1-15,22-22 0,0 0 16,-21 21-16,21-21 0,0 1 16,0-1-16,-21-42 31,21-1-16,0 1-15,0-21 0,0 21 16</inkml:trace>
  <inkml:trace contextRef="#ctx0" brushRef="#br0" timeOffset="70256.05">15769 7281 0,'0'0'15,"0"-21"-15,0 0 0,0 0 0,0 0 16,0 0-16,0-1 0,0 1 0,0-21 16,21 21-16,0 0 0,1-1 0,-22 1 15,21 0-15,21 0 0,-21 0 0,0 21 16,1-21-16,20-1 0,-21 22 0,21 0 15,-20-21-15,-1 21 16,21 0-16,-21 0 0,22 0 0,-22 21 16,0-21-16,21 22 0,-21-1 0,1 21 15,20-21-15,-21 22 0,0-1 0,0 0 16,1 22-16,-1-22 0,0 22 16,-21-1-16,0-21 0,21 22 0,-21-22 15,21 22-15,-21-22 0,0 0 0,0 1 16,0-1-16,0 0 0,0-20 0,0 20 15,0-21-15,0 0 0,0 0 0,0 1 16,0-1-16,0 0 16,0-42 15,0 0-31,0-1 0,0 1 16,0 0-16,0 0 0,0-21 0,0 20 15,0-20-15,0 0 0,21-1 16,-21 1-16,22 0 0,-1-22 0,0 22 15,0-22-15,0 1 0,0 21 0,1-22 16,20 22-16,-21-1 0,0 1 0,0 0 16,22-1-16,-22 1 0,21 21 15,-21-21-15,22 20 0,-22 1 0,21 0 16,1 0-16,-22 0 0,0 21 0,21 0 16,-21 0-16,1 0 0,-1 0 0,0 0 15,0 21-15,-21 0 16,0 0-16,0 22 0,0-1 0,0 0 15,0 22-15,0-1 0,-21 1 0,21 20 16,-42-20-16,20-1 0,1 1 0,0-1 16,0 1-16,0-1 0,0-20 0,-1-1 15,1 0-15,21 1 0,0-1 16,-21-21-16,21 22 0,-21-22 0,21 0 16,0 0-16,0 0 0,0 0 0,0 1 15,0-1-15,0 0 16,21-21 15,0 0-31,0-21 16</inkml:trace>
  <inkml:trace contextRef="#ctx0" brushRef="#br0" timeOffset="71019.61">17738 7684 0,'0'-22'15,"0"1"-15,-22 42 32,22 1-32,-21-1 15,0 0-15,21 0 0,0 0 0,-21 0 16,21 1-16,0-1 0,-21 21 16,21-21-16,0 0 0,0 1 0,0-1 15,0 0-15,0 0 0,0 0 16,0 0-16,0 1 0,21-22 15,0 0 1,-21-22 0,0 1-16,0-21 15,0 21-15,0 0 0,0-1 16,0-20-16,0 21 0,0-21 16,0 20-16,0-20 0,0 0 0,0 21 15,0-22-15,21 22 0,0 0 0,1 0 16,-1-22-16,0 22 0,0 0 0,0 21 15,22-21-15,-22 0 0,0 21 16,21 0-16,-21 0 0,22 0 0,-22 0 16,0 0-16,0 21 0,0 0 0,1 0 15,-22 0-15,21 22 0,-21-22 0,0 0 16,0 21-16,0-20 0,0 20 16,0-21-16,0 21 0,-21-20 0,-1-1 15,1 0-15,21 0 0,0 0 0,-21 0 16,21 1-16,-21-1 0,0-21 15,21 21-15,-21-21 16,21-21 0,0 0-16,0-1 15,0 1-15,0 0 0,0-21 16,21 21-16,-21-1 0,21-20 0,0 0 16,0 21-16,22-22 0,-22 22 0,0-21 15,21 21-15,-21-1 0,1 1 16,-1 21-16,0 0 0,21 0 0,-21 0 15,1 0-15,-1 21 0,0 1 16,-21 20-16,21-21 0,-21 0 0,0 22 16,0-22-16,0 21 0,0-21 0,0 22 15,0-22-15,0 0 0,0 21 16,0-21-16,-21 1 0,0-1 16,21 0-16,-21-21 0,-1 21 0,22 0 15,-21-21-15,0 21 0,0-21 16,0 0 15,21-21-15,-21 21-16,21-21 0</inkml:trace>
  <inkml:trace contextRef="#ctx0" brushRef="#br0" timeOffset="72763.88">18754 7789 0,'21'0'31,"0"0"-31,0 0 16,0 0-16,0-21 0,1 0 15,-1 21-15,0-21 16,-21 0-16,0 0 0,21-1 0,-21 1 16,0 0-16,0 0 0,0 0 15,-21 0-15,0 21 0,0 0 0,-1 0 16,1 0-16,0 0 0,-21 0 0,21 21 15,-22 0-15,1 0 0,21 0 16,-22 0-16,22 22 0,-21-22 0,21 0 16,0 21-16,-1-20 0,1-1 15,21 21-15,0-21 0,0 0 0,0 1 16,0-1-16,0 0 0,21 0 16,1-21-16,-1 0 0,0 0 15,0 0-15,0 0 0,0 0 0,22 0 16,-22-21-16,0 0 0,0 21 0,22-21 15,-22-1-15,21-20 0,-21 21 0,0 0 16,22-22-16,-1 1 0,-21 21 0,22-43 16,-22 22-16,21 0 0,-21-22 15,0 22-15,1-22 0,-1 1 0,0-1 16,0 1-16,0 21 0,-21-22 0,0 22 16,21-1-16,-21 1 0,0 0 15,0 21-15,0-1 0,0 1 16,0 0-16,-21 42 15,0 0-15,21 22 16,-21-1-16,0 0 0,0 1 0,-22 20 16,22 1-16,0 20 0,21-20 15,-21-1-15,0 1 0,21-1 0,-22 1 16,22-22-16,0 1 0,0-1 0,0 0 16,0 1-16,0-1 0,0-21 0,0 0 15,22 0-15,-22 1 0,21-1 16,-21 0-16,21-21 0,0 0 0,-21 21 15,21-21-15,0 0 0,1 0 0,-1 0 16,0 0-16,21-21 16,-21 21-16,22 0 0</inkml:trace>
  <inkml:trace contextRef="#ctx0" brushRef="#br0" timeOffset="73839.52">19833 7705 0,'0'-21'15,"0"42"-15,0-64 0,-21 43 16,0 0-16,0 0 0,-1 0 16,1 0-16,0 0 0,-21 0 15,21 0-15,-1 22 0,-20-22 0,21 21 16,0 0-16,-22 0 0,22 0 16,0 0-16,0 1 0,0-1 0,0-21 15,21 21-15,0 0 0,-22 0 0,22 0 16,0 1-16,0-1 15,0 0-15,22-21 16,-1 0-16,0 0 0,21 0 16,-21-21-16,1 21 0,-1-21 0,21-1 15,-21 22-15,0-21 0,1 0 0,20 0 16,-21-21-16,-21 20 0,21 1 16,0 0-16,1 0 0,-22 0 15,0 0-15,0-1 16,-22 44-1,22-1-15,-21 0 16,0 0-16,21 0 0,0 0 16,-21 1-16,21-1 0,0 0 0,-21 0 15,21 0-15,0 0 0,0 1 0,0-1 16,0 0-16,0 0 0,21 0 16,0-21-16,0 21 0,0-21 15,1 0-15,20 0 0,-21 0 0,21 0 16,-20 0-16,-1 0 0,21 0 0,-21-21 15,0 0-15,1 0 0,20 0 16,-21 0-16,0-22 0,0 22 0,1 0 16,-1 0-16,0-22 0,-21 22 15,0 0-15,21 21 0,-21-21 0,-21 21 32,0 0-17,21 21-15,0 0 0,-21 0 0,-1-21 16,22 22-16,-21-1 0,21 0 15,0 0-15,0 0 0,0 0 0,0 1 16,0-1-16,21 0 0,1-21 16,-1 0-16,-21 21 0,21-21 0,0 0 15,21 0-15,-20 0 0,-1 0 16,0 0-16,0-21 0,21 0 16,-20 21-16,-1-21 0,0-1 0,0 1 15,0 0-15,0 0 0,1 0 0,-1 0 16,-21-1-16,0 1 0,0 0 0,0 0 15,21 21-15,-21-21 0,0 0 32,-21 21-32,0 21 15,21 0-15,-22 0 16,1 0-16,21 0 0,0 1 16,-21 20-16,21-21 15,-21 21-15,0-20 0,21 20 0,-21 0 16,21 1-16,-22-1 0,22 21 0,0-20 15,0-1-15,0 22 0,0-22 0,0 21 16,-21-20-16,0 20 0,0-20 0,21 20 16,-21 1-16,0-1 0,-1 1 15,1-1-15,0 1 0,0-22 0,0 21 16,0 1-16,-22-22 0,43 22 0,-21-22 16,0 0-16,0 1 0,0-1 0,-1 0 15,22 1-15,-21-1 0,0 0 0,21 1 16,-21-22-16,0 21 0,21-21 0,-21 1 15,-1-1-15,1 0 0,0 0 0,0 0 16,0-21-16,0 0 0,-22 0 16,22 0-16,0 0 0,-21 0 15,-1 0-15,22-21 0,-21 0 0,-22 0 16,22 0-16,0-22 0,-1 1 0,-20 21 16,20-22-16,-20 22 0,21-21 0,-1 21 15,22-22-15,-21 22 0,21 0 0,-22-21 16,22 21-16</inkml:trace>
  <inkml:trace contextRef="#ctx0" brushRef="#br0" timeOffset="74631.86">17738 7684 0,'0'0'0,"-64"0"15,43 0-15,0 0 16,-22 0-16,22 0 0,0 21 0,0 0 15,0 0-15,0 0 0,-22 0 0,22 1 16,0-1-16,0 21 0,21-21 16,-21 0-16,21 22 0,-22-22 0,22 0 15,0 21-15,0-20 0,0-1 0,0 0 16,0 0-16,22 0 16,-1-21-16,0 0 0,0 0 15,0 0-15,0 0 0,22 0 16,-22 0-16,21-21 0,-21 0 0,22 0 15,-22 0-15,0-1 0,21 1 0,-20 0 16,-1-21-16,0-1 0,0 22 0,-21-21 16,21 0-16,-21 20 0,0-20 0,0 21 15,-21 0-15,0 0 0,0-1 16,0 1-16,-1 21 0,-20 0 0,21 0 16,0 0-16,0 0 0,-1 0 0,-20 21 15,42 1-15,-21-1 0,0 0 16,0 0-16,-1 0 0,1 0 0,21 1 15,0 20-15,-21-21 0,0 0 16,0 0-16,21 22 0,-21-22 0,21 0 16</inkml:trace>
  <inkml:trace contextRef="#ctx0" brushRef="#br0" timeOffset="77879.73">7133 11303 0,'0'0'0,"-21"0"0,-21 0 15,20 0-15,22 21 16,-21-21-16,42 21 15,22-21 1,-22 0-16,21 0 0,1 0 16,-1 0-16,0 0 0,22 0 0,20 0 15,1 0-15,0 0 0,-1 0 0,22 0 16,-21 0-16,21 0 0,-22 0 16,1 0-16,0 0 0,-1-21 0,-20 21 15,21 0-15,-43 0 0,0 0 0,1 0 16,-22 0-16,0 0 0,-42 21 15,0-21-15,-22 0 16,22 0-16,-21 22 0,-1-22 16</inkml:trace>
  <inkml:trace contextRef="#ctx0" brushRef="#br0" timeOffset="78214.53">7874 11430 0,'-21'21'0,"0"0"16,21 1-16,-22-1 0,22 0 16,-21 21-16,21 1 0,0-22 0,0 42 15,0-20-15,-21-1 0,0 21 0,21 1 16,-21-1-16,21-20 0,-21 20 15,-1 1-15,22-1 0,0 1 0,-21-22 16,21 0-16,-21 22 0,21-22 0,0-21 16,0 22-16,-21-1 0,21-21 15,0 0-15,0 22 0,0-22 0,0 0 16,0 0-16,21-21 16,0 0-16,0-21 15,-21 0-15,22 0 0,-1 0 16</inkml:trace>
  <inkml:trace contextRef="#ctx0" brushRef="#br0" timeOffset="79175.48">8297 11896 0,'0'-21'16,"0"42"-16,21-42 0,-21 42 15,0 0 1,0 0-16,0 0 0,0 22 15,0-1-15,0-21 0,0 21 0,0 1 16,0-1-16,0 0 0,0-20 0,0 20 16,0-21-16,0 21 0,0-20 15,0-1-15,0 0 0,0 0 0,22 0 16,-1 0-16,0-21 16,0 0-16,0 0 15,0 0-15,1-21 0,-1 0 16,0 0-16,21 0 0,-21 0 0,1-1 15,-1-20-15,0 21 0,0-21 0,0-1 16,-21 22-16,21-21 0,1-1 0,-22 22 16,21 0-16,-21-21 0,0 21 15,0-1-15,0 1 0,0 42 47,0 1-47,0-1 0,0 0 0,0 21 0,0-21 16,0 22-16,0-22 0,0 21 15,0-21-15,0 1 0,0 20 0,0-21 16,0 0-16,0 0 0,0 22 16,21-22-16,-21 0 0,21-21 15,0 0-15,0 21 0,1-21 0,20 0 16,-21 0-16,21 0 0,1 0 16,-1-21-16,0 0 0,1 21 0,-1-21 15,0 0-15,1-22 0,-22 22 0,21 0 16,1-21-16,-22-1 0,21 22 0,-42-21 15,21-1-15,0 22 16,-21-21-16,0 0 0,0 20 0,0 1 16,0 0-16,0 0 0,-21 21 0,0 0 15,0 0-15,0 0 0,0 0 16,-1 21-16,1 0 0,0 0 16,21 22-16,-21-22 0,21 21 0,-21 1 15,21-22-15,0 21 0,0 0 0,0-20 16,0 20-16,0-21 0,0 0 0,0 0 15,0 1-15,21-1 0,0-21 16,-21 21-16,21-21 0,0 0 0,1 0 16,-1 0-16,0 0 0,0 0 0,0 0 15,0-21-15,1 0 0,20-1 16,-21 22-16,0-42 0,22 21 16,-22 0-16,21 0 0,-21-22 0,22 1 15,-22 21-15,0 0 0,-21-1 0,21 1 16,-21 0-16,0 0 0,-21 21 31,21 21-31,0 0 16,-21 0-16,0 1 0,21-1 0,0 0 15,0 0-15,0 0 16,0 0-16,0 1 0,0-1 16,0 0-16,0 0 0,21-21 15,-21 21-15,0 0 0,0 1 0,0-1 16,0 0-1,-21-21-15,-1 0 16,1 0-16,0 0 0,0 0 0,0 0 16,0 0-16,-1 0 0,22-21 0,-21 0 15,21-1 1,0 1-16,21 0 0</inkml:trace>
  <inkml:trace contextRef="#ctx0" brushRef="#br0" timeOffset="80619.47">10541 12129 0,'0'0'0,"0"-22"0,0 1 15,0 0-15,0 0 0,-21 0 16,0 21-16,-1 0 15,1 0-15,0 0 0,0 0 16,0 0-16,0 0 0,-1 21 0,1 0 16,-21 21-16,21-20 0,0-1 15,-1 21-15,1-21 0,0 22 0,21-22 16,0 0-16,0 21 0,0-21 16,0 1-16,0-1 0,0 0 15,21-21-15,0 0 0,1 0 0,-1 0 16,0 0-16,21 0 0,-21-21 0,22 0 15,-22-1-15,21 1 0,-21 0 16,22-21-16,-22 21 0,21-22 0,-21 1 16,1 0-16,20-22 0,-21 1 0,0 20 15,0-20-15,22-1 0,-22 1 0,0 20 16,-21-20-16,21-1 0,0 1 16,-21-1-16,0 1 0,0 21 15,0-22-15,0 43 0,0-21 0,0 20 16,0 1-16,-21 21 15,0 0-15,0 0 0,0 21 0,0 22 16,-1-22-16,-20 21 0,21 22 0,0-22 16,0 0-16,-1 22 0,1-22 0,0 22 15,21-22-15,0 0 0,0 22 16,0-22-16,0 22 0,0-22 0,0 0 16,0 22-16,0-22 0,21 1 0,0-22 15,1 21-15,-1-21 0,0 22 0,21-22 16,-21-21-16,22 21 15,-1 0-15,0-21 0,-20 0 0,20 0 0,0 0 16,1 0-16,-1-21 0,0 0 16,1 0-16,-1-1 0,0 1 0,1-21 15,-22 21-15,21-22 0,-21 22 16,0-21-16,1 0 0,-1 20 0,-21-20 16,0 21-16,0 0 0,0 0 0,0-1 15,-21 1-15,-1 21 0,1 0 0,-21 0 16,21 0-16,-22 0 0,22 21 15,-21 1-15,21-1 0,-22 0 0,22 21 16,-21 1-16,21-22 0,0 21 0,21 0 16,-22-20-16,22 20 0,0 0 0,0-21 15,0 1-15,0-1 0,0 0 16,0 0-16,0 0 0,22-21 0,-1 0 16,0 0-16,0 0 15,0 0-15,0 0 0,1-21 0,-1 0 16,0 0-16,0 0 0,0-1 15,0 1-15,1-21 0,-1 21 0,-21-22 16,21 1-16,-21 21 0,21-21 0,-21 20 16,0-20-16,0 21 0,21 0 15,-21 42 17,0 0-32,0 0 0,0 0 15,0 22-15,0-22 0,0 0 0,0 21 16,0-20-16,0-1 0,0 0 0,0 0 15,0 0-15,0 0 0,21 1 16,1-22-16,-1 0 16,0 0-16,0 0 0,0 0 0,0 0 15,1 0-15,-1-22 0,0 1 0,0 0 16,0 0-16,0 0 0,1 0 16,-1-22-16,-21 22 0,0 0 0,21-21 15,-21 20-15,21 1 0,-21 0 0,0 0 16,0 0-16,0 0 0,0 42 31,0 0-31,0 21 0,0-21 16,0 1-16,-21-1 0,21 21 15,0-21-15,0 0 0,0 22 0,0-22 16,0 0-16,0 0 0,21 0 16,0-21-16,0 22 15,1-22-15,-1 0 0,0 0 0,21 0 16,-21 0-16,1-22 0,20 1 0,-21 0 15,0 0-15,22 0 0,-22 0 16,0-22-16,0 22 0,0-21 0,0-1 16,1 22-16,-1-21 0,0 21 0,0 0 15,0-1-15,-21 1 0,0 0 16,21 21-16,-21 21 16,0 0-1,-21 1-15,0-1 0,21 21 16,0 0-16,0 1 0,-21-1 0,21 0 15,-21 22-15,21-22 0,0 22 0,0-22 16,0 0-16,0 22 0,0-22 0,0 1 16,0 20-16,0-21 0,0 22 15,0-22-15,0 1 0,0-1 0,-21 0 16,21 1-16,0-1 0,-22 0 0,22-21 16,0 1-16,0-1 0,0 0 15,0 0-15,0-42 31,22 0-31,-1-22 0,0 22 16,0-21-16</inkml:trace>
  <inkml:trace contextRef="#ctx0" brushRef="#br0" timeOffset="81103.45">13081 11875 0,'0'0'0,"-21"0"0,0 0 15,-1 0-15,1 0 0,0 0 0,0 0 16,0 0-16,0 0 0,21-22 47,21 22-47,0 0 0,21 0 16,1 0-16,20-21 0,-21 21 15,43 0-15,-21-21 0,20 21 0,-20 0 16,20 0-16,1-21 0,0 21 0,21-21 15,-22 21-15,1 0 0,0 0 0,-22-21 16,22 21-16,-22 0 0,1 0 0,-22-22 16,0 22-16,1 0 0,-1 0 15,-21 0-15,0-21 0,1 21 16,-22-21 15,-22 21-31,1 0 16,0 0-16,0 0 0,0 0 15,-22 0-15</inkml:trace>
  <inkml:trace contextRef="#ctx0" brushRef="#br0" timeOffset="81443.58">13039 12044 0,'0'0'0,"-85"21"15,64-21 1,42 0 0,0-21-16,21 0 0,-20 21 15,20-21-15,0 21 0,22-22 0,-1 22 16,-20-21-16,20 21 0,1-21 16,-1 21-16,22 0 0,-22-21 0,1 21 15,-1 0-15,22-21 0,-22 21 0,1-21 16,-1 21-16,1 0 0,-1-22 0,1 22 15,-1 0-15,-20-21 0,-1 21 16,0 0-16,1 0 0,-22-21 0,0 21 16,0-21-16,0 21 0,1 0 15,-1 0-15,-21-21 0,21 21 16,-21-21-16,21 21 0,-21-22 16,0 1-1</inkml:trace>
  <inkml:trace contextRef="#ctx0" brushRef="#br0" timeOffset="81967.28">14372 11261 0,'0'0'0,"-21"0"0,0 0 0,21-21 0,-21 21 15,-1 0-15,1 0 0,0 0 0,0 21 16,21 0 0,0 0-16,0 0 0,0 0 15,21 1-15,0-1 0,0 0 0,1 0 16,20 0-16,0 0 0,1-21 0,-1 22 16,0-1-16,1 0 0,20-21 0,-21 21 15,1 0-15,-1-21 0,22 0 16,-22 0-16,-21 0 0,21 0 0,1 0 15,-22 0-15,0 0 0,0 0 16,0 0-16,1 0 0,-44 0 31,1 21-15,0-21-16,-21 22 0,21-1 0,-22 0 16,22 21-16,-21-21 0,-1 22 0,22-1 15,-21 0-15,0 1 0,-1-1 0,1 22 16,-22-22-16,22 0 0,0 1 15,-1-1-15,1 0 0,0 1 0,21-1 16,-22-21-16,22 0 0,0 0 0,0 1 16,0-1-16,21 0 0,-22 0 0,22 0 15,0 0 1,22-21 15,-1 0-15,-21-21-16</inkml:trace>
  <inkml:trace contextRef="#ctx0" brushRef="#br0" timeOffset="87083.39">16404 11218 0,'0'0'0,"0"-21"16,0 0-16,0 42 47,0 0-47,0 1 0,0 20 16,0 0-16,0 1 0,0-1 15,0 21-15,0 1 0,0-22 0,0 22 16,0-22-16,0 22 0,0-1 0,0-21 15,0 22-15,0-22 0,0 1 0,0-1 16,0 0-16,0 1 0,0-22 0,0 0 16,0 0-16,0 0 0,-21 0 15,21 1-15,-21-22 16,21-22 0,-21 1-16,21 0 15,0-21-15,0 21 0,0-1 16</inkml:trace>
  <inkml:trace contextRef="#ctx0" brushRef="#br0" timeOffset="87720.03">16087 11409 0,'0'0'15,"-22"-21"-15,22-22 0,0 1 16,0 21-16,0-21 0,0 20 0,0-20 15,22 21-15,-1 0 0,0-22 16,0 22-16,21 0 0,-20 0 0,20 0 16,0 0-16,1 21 0,-1-22 0,0 22 15,1 0-15,-1 0 0,0 0 16,1 0-16,-22 22 0,21-1 0,0 21 16,-20 0-16,-1 22 0,21-22 0,-21 22 15,-21-1-15,0 1 0,21-1 0,-21 1 16,0-1-16,0-20 0,0-1 0,0 0 15,0 1-15,0-1 0,0-21 16,0 21-16,0-20 0,0-1 0,0 0 16,0 0-16,0-42 31,0 0-31,0 0 16,0-1-16,0-20 0,0 21 15,0-21-15,0 20 0,0-20 0,0 0 16,22-1-16,-22-20 0,21 21 0,0-22 15,0 1-15,0-1 0,0 1 0,1-1 16,-1 22-16,0-22 0,21 22 0,1 0 16,-22-1-16,21 1 0,0 21 15,1 0-15,-1-1 0,0 22 16,1 0-16,-1 0 0,-21 0 0,22 22 0,-22-1 16,0 21-16,0 0 0,0 1 0,-21 20 15,0 1-15,0-1 0,0 1 16,0-1-16,0 1 0,-21-1 15,0 1-15,21-22 0,-21 22 0,0-22 16,21 0-16,-22 1 0,22-1 0,0 0 16,0 1-16,0-22 0,-21 0 0,21 0 15,0 0-15,-21 0 0,21 1 0,0-1 16,0-42 15,0-1-15,21 1-16,-21 0 0</inkml:trace>
  <inkml:trace contextRef="#ctx0" brushRef="#br0" timeOffset="88139.62">17907 11409 0,'0'0'0,"0"-21"0,0 0 15,0 42 1,0 0-1,-21 0-15,0 21 0,-1-20 0,1 20 16,0-21-16,21 21 0,-21 1 0,0-22 16,21 21-16,0-21 0,0 22 0,0-22 15,0 0-15,0 0 0,0 0 0,0 1 16,0-1-16,0 0 16,21-21-16,0 0 0,21 0 15,-20 0-15,-1 0 0,21-21 0,-21 21 16,22-21-16,-22-1 0,21 1 0,-21 0 15,22 0-15,-22-21 0,0 20 0,-21 1 16,0-21-16,0 0 0,0-1 0,0 22 16,0-21-16,0-1 0,-21 22 15,0-21-15,-1 21 0,1 0 0,-21-1 16,21 1-16,0 21 0,-1 0 16,-20 0-16,21 0 0,0 0 0,0 0 15,-1 21-15,1-21 0,21 22 0,0-1 0,-21 0 16,21 0-16,0 0 0,0 0 15,0 1-15,21-1 16,0 0-16,1-21 0,-1 0 0,21 21 16,-21-21-16,22 0 0</inkml:trace>
  <inkml:trace contextRef="#ctx0" brushRef="#br0" timeOffset="89048.11">18711 11324 0,'0'0'0,"21"-21"0,-21 0 15,0 0-15,0 0 0,0-1 16,0 1-16,0 0 0,-21 21 16,0 0-16,0 0 15,0 21-15,0 0 0,-1 1 0,22 20 16,-21-21-16,0 21 0,0 1 0,0-1 16,21 0-16,0 1 0,0-1 15,0 0-15,0 1 0,0-22 0,0 21 16,0 1-16,0-22 0,0 0 0,0 0 15,21 21-15,0-20 0,21-22 0,-20 21 16,-1 0-16,0-21 0,21 0 0,-21 0 16,22 0-16,-22 0 15,0-21-15,21 0 0,-20-1 0,-1 1 16,21 0-16,-21 0 0,0-21 0,1-1 16,20 1-16,-21 0 0,0-22 0,0 22 15,22-22-15,-22 1 0,0-1 0,0 1 16,0-1-16,1 1 0,-1 20 15,-21-20-15,0 21 0,0-1 0,0 1 16,0 0-16,0 20 0,0 1 0,0 0 16,0 0-16,0 42 15,0 0 1,0 0-16,0 22 0,0-22 16,0 21-16,0 22 0,-21-22 15,21 22-15,-22-22 0,22 21 0,-21-20 16,21 20-16,0-20 0,0-1 0,-21 0 15,21 1-15,-21-1 0,21-21 0,0 0 16,0 0-16,-21 1 0,21-1 16,0 0-16,0 0 15,0-42 17,21 21-17,0-21-15,-21 0 0,21-1 0,0 1 16,1 0-16,-1-21 0,0 21 15,0-22-15,0 22 0,0-21 16,22 21-16,-22-1 0,0 1 0,21 0 16,-20 21-16,-1 0 0,0-21 0,0 21 15,0 0-15,0 0 0,1 0 0,-22 21 16,0 0-16,0 0 16,0 1-16,0-1 0,0 0 15,-22 0-15,1 0 0,-21-21 16,21 21-16,-22-21 0,1 22 0,0-22 15,-1 21-15,22-21 0,-21 0 0,21 0 16,0 21-16,-1-21 0,1 21 16,21 0-16,0 0 15,0 1-15,21-22 16,1 21-16,-1 0 0,0 0 0,21 0 16,-21 0-16,1 1 0,-1-1 0,0 0 15,21 0-15,-21 0 0,1 0 16,-1 1-16,0-1 0,0-21 0,0 21 15,0 0-15,-21 0 0,22 0 16,-44-21 15,1-21-15,0 0-16</inkml:trace>
  <inkml:trace contextRef="#ctx0" brushRef="#br0" timeOffset="90011.58">6435 10456 0,'0'-63'15,"0"42"1,-22 21-1,1 0 1,0 21-16,0 0 16,0 0-16,21 0 0,-21 1 15,-1 20-15,1 0 0,21 1 0,-21-1 16,0 21-16,21 1 0,-21-1 0,21 1 16,-21 21-16,21-1 0,0 1 15,-22 0-15,22 20 0,0-20 0,0 0 16,-21-1-16,21 1 0,0 0 0,0-1 15,0 1-15,0 21 0,0-21 16,0-22-16,0 22 0,-21-1 0,21-20 16,0 21-16,0-22 0,0 22 0,0-22 15,-21 1-15,21-1 0,0 1 16,0-1-16,0 1 0,0-22 16,0 22-16,0-22 0,0 0 0,-21-21 15,21 22-15,-21-1 0,21-21 0,0 0 16,0 1-16,-22-22 15,22-22 1,-21 1-16,21 0 0,0-21 16,0-22-16</inkml:trace>
  <inkml:trace contextRef="#ctx0" brushRef="#br0" timeOffset="91807.55">6159 10986 0,'0'-22'0,"0"44"0,0-86 0,-21 22 0,21 21 0,-21-1 16,21 1-16,-21 0 0,21 0 16,-21 0-16,21 0 0,0-1 15,0 1-15,0 0 16,0 0-16,21 0 15,21 21-15,-21-21 16,1-1-16,20 22 0,0 0 16,1-21-16,-1 21 0,0 0 0,22-21 15,-22 21-15,22 0 0,-1 0 16,1 0-16,-1 0 0,1 0 0,-22 0 16,21 0-16,1 0 0,-1 0 0,-20 0 15,20 0-15,1 0 0,-22 0 16,22 0-16,-1 0 0,22 0 0,-22 0 15,22 0-15,0 21 0,-1-21 0,1 0 16,0 0-16,-1 0 0,1 0 16,0 0-16,-1 21 0,1-21 0,21 0 15,0 0-15,-1 0 0,1 0 16,0 0-16,0 0 0,0-21 0,21 21 16,0-21-16,21 21 0,-21-21 15,21 0-15,0 21 0,0-21 0,1 21 16,-1-22-16,0 22 0,0-21 0,0 0 15,0 21-15,1-21 0,-22 21 0,21-21 16,0 0-16,0-1 0,-21 22 16,21-21-16,0 0 0,-21 21 0,22-21 15,-1 21-15,0-21 0,0 21 0,0-21 16,0-1-16,22 22 0,-22-21 0,0 21 16,0 0-16,0-21 0,1 21 0,-1 0 15,0 0-15,-21-21 0,21 21 16,0 0-16,0 0 0,-21 0 15,22 0-15,-1 0 0,0 0 0,0 0 16,0 0-16,0 0 0,1 0 0,-1 0 16,21 0-16,-21 0 0,0 0 0,1 0 15,-1 0-15,0 0 0,-21 0 0,21 0 16,-21 0-16,-21 0 0,21 0 16,-21-21-16,0 21 0,-1 0 0,1 0 15,-21 0-15,21 0 0,-22 0 0,1 0 16,0 0-16,-1 0 0,-20 0 0,21 0 15,-22 0-15,22 0 0,-22 0 0,22 0 16,-22 0-16,1 0 0,21 0 16,-22 0-16,22 0 0,-22 0 15,22 0-15,-22 0 0,1 0 0,-22 0 16,22 21-16,-22-21 0,22 0 0,-22 0 16,0 0-16,1 0 0,20 21 0,-21-21 15,1 0-15,-1 0 0,22 0 0,-22 0 16,0 0-16,1 0 0,20 0 0,-21 0 15,1 0-15,-1 0 0,-21 0 16,22 0-16,-22 0 0,0 0 0,0 0 16,0 0-16,0 0 0,1 0 31,-22 21-31,21-21 0,-21 21 16,21-21-16,-21 22 0,21-1 15,0 0-15,-21 0 0,21 0 16,-21 22-16,0-22 0,0 21 0,0-21 15,22 22-15,-22-1 0,0 0 0,0 1 16,0-1-16,0 0 0,0 1 0,0-1 16,0 21-16,-22-20 0,1-1 15,21 22-15,-21-22 0,0 21 0,21 1 16,-21-1-16,0 1 0,-1-1 0,1 1 16,0-1-16,21 1 0,-21-1 15,0 1-15,0-1 0,21 1 0,-22-1 0,22 1 16,-21-1-16,0 1 0,21-1 15,-21 1-15,0-22 0,0 22 16,-1-22-16,1 0 0,0 1 0,0-1 16,0 0-16,21 1 0,-21-22 0,-1 21 15,1-21-15,0 22 0,0-22 0,0 0 16,0 21-16,-1-20 0,1-1 0,0 0 16,0 0-16,-21-21 0,20 21 15,-20 0-15,0-21 0,-1 0 0,-20 22 16,21-22-16,-22 0 0,-21 0 0,22 0 15,-22 0-15,1 21 0,-22-21 0,21 0 16,-21 0-16,22 0 0,-22 0 16,0 0-16,0 0 0,-21 21 15,21-21-15,-21 0 0,0 0 0,21 21 16,-21-21-16,0 0 0,0 21 0,0-21 16,0 0-16,-21 21 0,0 1 0,0-22 15,0 21-15,0-21 0,-22 21 0,1-21 16,0 21-16,-1-21 0,1 21 15,0-21-15,-1 21 0,1-21 0,-22 22 16,22-22-16,0 21 0,-1 0 0,1-21 16,-21 21-16,20 0 0,1-21 0,0 21 15,-1 1-15,22-22 0,-21 21 0,-1-21 16,1 0-16,21 21 0,-21-21 16,20 0-16,-20 21 0,0-21 15,21 21-15,-22-21 0,22 21 0,0-21 16,-21 22-16,20-22 0,1 21 0,0-21 15,21 21-15,-21-21 0,21 21 0,-21-21 16,21 21-16,0-21 0,0 21 0,0 1 16,0-22-16,0 21 0,0-21 15,21 21-15,-21-21 0,0 21 0,21-21 16,-21 21-16,21-21 0,-21 0 16,21 21-16,1-21 0,-1 0 0,0 0 0,21 0 15,-21 0-15,22 0 0,-1 0 0,-21 0 16,22 0-16,-1 0 15,0 0-15,1 0 0,-1 0 0,0 0 16,1 0-16,-1 0 0,0 0 0,22 0 16,-22 0-16,0 0 0,1 0 0,20 0 15,-20 0-15,-1 0 0,21 0 16,1 0-16,-1 0 0,1 0 0,-1 0 16,22 0-16,0 0 0,-1 0 0,1 0 15,0 0-15,-1 0 0,22 0 0,0 0 16,0 0-16,0 0 0,0 0 15,-1 0-15,1 0 0,21-21 32,0 0-17,0 0 1,21 0-16,1 0 16,-1-22-16</inkml:trace>
  <inkml:trace contextRef="#ctx0" brushRef="#br0" timeOffset="99211.81">8805 14139 0,'0'0'16,"-21"-21"-16,0 0 0,21 0 0,-21-21 0,21 20 15,0 1-15,-21 0 0,21 0 16,0 0-16,-22 0 0,22-1 0,0 44 47,0-1-47,0 21 0,0 0 16,0 1-16,0-1 0,0 0 0,0 22 15,22-22-15,-22 22 0,21-1 0,-21 1 16,0-1-16,0 1 0,0-1 15,0 1-15,0-22 0,0 0 0,0 1 16,0-1-16,0 0 0,0-20 0,0-1 16,0 0-16,0 0 0,21-21 31,-21-21-31,21 0 0,0 0 0,0-1 16,1-20-16,-1 0 0,0-1 15,0 1-15,0 0 0,0-22 16,1 22-16,-1 0 0,0-1 0,0 22 15,0 0-15,-21 0 0,0 0 0,21-1 16,1 22-16,-22 22 16,0-1-16,21 0 0,-21 0 15,0 0-15,21 0 0,-21 22 0,0-22 16,0 21-16,0-21 0,21 22 16,-21-22-16,21 21 0,-21-21 0,21 1 15,1-1-15,-1 0 0,-21 0 0,21 0 16,0 0-16,0-21 0,0 0 0,1 0 15,-1 0-15,0 0 0,0 0 16,21-21-16,-20 21 0,-1-21 16,21 0-16,-21-21 0,0 20 0,1-20 15,-1 0-15,0-1 0,0-20 0,0-1 16,0 22-16,1-21 0,-22-1 16,0 1-16,0-1 0,21 1 0,-21 20 15,0 1-15,0 0 0,0-1 0,0 22 16,0 0-16,0 0 0,-21 21 31,-1 21-31,22 0 0,-21 21 0,0-20 16,0 20-16,21 0 0,-21 22 15,21-22-15,-21 22 0,21-22 16,0 21-16,0 1 0,0-22 0,0 22 16,0-22-16,0 0 0,0 1 0,21-1 15,0-21-15,0 0 0,0 1 16,0-1-16,22 0 0,-22-21 0,21 0 15,1 0-15,-1 0 0,-21 0 0,21-21 16,1 21-16,-1-21 0,-21-1 0,22 1 16,-22 0-16,0-21 0,0 21 15,0-1-15,0-20 0,-21 21 0,0-21 16,0 20-16,0 1 0,0-21 0,0 21 16,0 0-16,-21 21 15,0 0-15,0 0 16,0 21-16,0 0 0,-1 0 15,22 0-15,0 0 0,-21 1 0,21 20 16,0-21-16,0 0 0,0 0 16,0 1-16,0 20 0,0-21 0,0 0 15,21-21-15,-21 21 0,22 1 0,-1-1 16,0-21-16,0 0 0,0 21 0,0-21 16,1 0-16,20 0 0,-21 0 15,0 0-15,0 0 0,22-21 0,-22 0 16</inkml:trace>
  <inkml:trace contextRef="#ctx0" brushRef="#br0" timeOffset="100581.19">10837 14457 0,'0'0'16,"0"-21"-16,0 0 0,0-1 0,0 1 0,-21 0 16,0 0-16,0 21 15,0 0-15,-1 0 0,1 0 0,0 0 16,0 21-16,0 0 0,0 0 0,-1 1 15,1 20-15,0-21 0,21 21 0,-21-20 16,21 20-16,-21-21 0,21 21 16,-21-20-16,21-1 0,0 0 0,0 0 15,0 0-15,0 0 0,0 1 16,21-22-16,0 0 16,0 0-16,0 0 0,0-22 15,22 1-15,-22 0 0,0 0 0,21-21 16,-20 20-16,20-20 0,-21-21 0,21 20 15,-20-20-15,20-1 0,-21 22 16,0-22-16,0 1 0,22-1 0,-22 22 16,-21-21-16,21 20 0,-21 1 0,0 0 15,0 20-15,0-20 0,0 21 0,0 0 16,-21 21 0,21 21-16,-21 0 0,0 0 15,-1 0-15,1 22 0,21-1 16,-21 0-16,0 1 0,0-1 15,21 0-15,0 22 0,0-22 0,0 22 16,0-22-16,0 22 0,0-22 0,0 0 16,0 1-16,21-1 0,0-21 0,0 0 15,0 0-15,22 1 0,-22-1 16,21-21-16,-21 0 0,22 0 0,-1 0 16,-21 0-16,22 0 0,-1-21 0,-21-1 15,21 1-15,-20 0 0,-1-21 0,21 21 16,-21-22-16,0 1 0,-21 0 15,22 20-15,-22-20 0,21 0 16,-21 21-16,0-1 0,0 1 16,0 42-1,0 1-15,0-1 16,-21 0-16,21 21 0,-22-21 0,1 22 16,21-22-16,-21 21 0,21-21 0,0 1 15,0 20-15,0-21 0,-21-21 16,21 21-16,0 0 0,21-42 31,0 0-15,-21 0-16,21 0 0,1-22 15,-22 22-15,21-21 0,-21 0 16,21-1-16,0 22 0,0-21 0,-21 21 16,21-1-16,1 1 0,-1 21 15,0 0 1,-21 21-16,0 1 15,0-1-15,0 21 0,0-21 0,0 0 16,0 22-16,0-1 0,21-21 16,-21 0-16,21 22 0,-21-22 0,21 0 15,-21 0-15,22 0 0,-1 1 0,0-1 16,0-21-16,0 0 0,22 0 0,-22 0 16,0 0-16,21 0 0,1 0 15,-22 0-15,21-21 0,-21 21 16,22-22-16,-22 1 0,21-21 0,-21 21 15,0 0-15,22-22 0,-22 22 0,0-21 16,-21-1-16,21 22 0,-21-21 16,0 21-16,21 0 0,-21-1 0,-21 22 31,0 0-31,0 0 0,21 22 0,-21-1 16,0 0-16,-1 21 0,1-21 15,21 22-15,0-22 0,-21 21 0,21-21 16,-21 22-16,21-22 0,0 0 0,0 0 15,0 0-15,0 1 0,21-1 16,0 0-16,0-21 0,1 0 16,-1 0-16,21 0 0,-21 0 0,0 0 15,22 0-15,-22-21 0,21 21 0,1-21 16,-22-1-16,21-20 0,0 21 16,-20-21-16,20 20 0,0-20 0,-21 0 15,1-1-15,20 22 0,-21-21 0,0 0 16,0 20-16,1 1 0,-22 0 0,0 0 15,0 42 17,0 0-32,-22-21 0,22 21 0,0 22 15,0-22-15,0 0 0,0 0 16,0 0-16,0 1 0,22 20 16,-1-21-16,-21 0 0,21 0 0,-21 1 15,21-22-15,-21 21 0,0 0 0,0 0 16,0 0-16,-21-21 15,-21 0 1,20 0-16,1 0 0,0 0 16,-21 0-16,21 0 0,-1 0 0,1 0 15,42 0 17,1 0-32,-1 0 15,21 0-15,0 0 0</inkml:trace>
  <inkml:trace contextRef="#ctx0" brushRef="#br0" timeOffset="102146.04">13652 14457 0,'0'0'0,"22"-21"0,-22 0 0,21-1 0,-21-20 16,0 21-16,0 0 0,0 0 15,0-1-15,0 1 0,-21 0 16,-1 21-16,1 0 0,0 0 15,0 0-15,0 0 0,0 21 16,-1 0-16,-20 1 0,21-1 16,0 0-16,-22 21 0,22-21 0,0 22 15,0-22-15,0 21 0,0-21 0,-1 22 16,22-22-16,0 0 0,0 0 0,0 0 16,0 1-16,0-1 15,22-21-15,-1 0 0,0 0 0,21 0 16,-21 0-16,22 0 0,-22-21 0,21-1 15,-21 1-15,1 0 0,20-21 16,-21 21-16,0-22 0,0 1 0,22 0 16,-22-1-16,0-20 0,0 20 0,-21-20 15,21-1-15,1 1 0,-1 21 16,-21-22-16,0 1 0,21-1 16,-21 22-16,0-1 0,0 1 0,0 0 15,0 21-15,0-1 0,-21 22 16,0 0-16,-1 0 15,1 22-15,0 20 0,0 0 0,0-21 16,21 43-16,-21-22 0,-1 22 0,22-22 16,-21 22-16,21-22 0,0 21 0,0-20 15,0 20-15,0-20 0,0-1 16,21 21-16,1-41 0,-1 20 0,0 0 16,0-21-16,21 1 0,-20-1 15,-1 0-15,21 0 0,0-21 0,1 0 16,-1 0-16,0 0 0,1 0 15,-1 0-15,0-21 0,1 0 0,-22 0 16,21-1-16,-21-20 0,22 21 0,-22-21 16,0-1-16,0 1 0,0 21 0,1-22 15,-22 22-15,0-21 0,0 21 16,0 0-16,0-1 0,0 1 0,-22 21 16,1 0-16,0 0 0,0 0 0,-21 0 15,20 0-15,1 0 0,-21 21 16,21 1-16,-22-1 0,22 0 0,0 21 15,0-21-15,0 1 0,21 20 0,0-21 16,-21 21-16,21-20 0,0-1 16,0 0-16,0 0 0,0 0 15,0 0-15,21 1 0,0-22 0,0 0 16,0 0-16,0 0 0,1 0 0,-1 0 16,0 0-16,0 0 0,0-22 0,0 1 15,1 0-15,-1 0 0,0 0 16,0 0-16,-21-22 0,0 22 0,21-21 15,0 21-15,-21-1 0,0-20 0,0 21 16,0 0-16,0 0 16,22 21-16,-22 21 31,0 0-31,-22 0 16,22 21-16,0-20 0,0 20 0,0-21 15,0 21-15,0 1 0,0-22 16,0 0-16,0 21 0,0-20 0,0-1 15,0 0-15,22 0 0,20 0 16,-21-21-16,0 0 0,22 0 0,-22 0 16,21 0-16,-21-21 0,22 0 15,-22 0-15,21 0 0,-21-1 0,0 1 16,1-21-16,20 0 0,-21 20 0,0-20 16,0 0-16,-21 21 0,22-1 0,-22 1 15,21 0-15,-21 0 0,0 42 47,0 0-47,0 0 16,0 1-16,0-1 0,0 0 15,0 0-15,0 0 0,0 0 0,0 1 16,0-1-16,21 0 0,-21 0 0,42 0 16,-21 0-16,1-21 0,-1 22 0,21-22 15,-21 0-15,22 0 0,-22 0 16,21 0-16,-21 0 0,0 0 0,1-22 15,20 1-15,-21 0 0,0 0 16,0-21-16,-21 20 0,22 1 16,-1-21-16,0 21 0,-21 0 0,0-1 15,0 1-15,21 0 0,-21 0 0,0 0 16,0 42 15,-21 0-15,0 21-16,21-20 0,-21 20 15,-1 0-15,1 1 0,0-1 0,21 0 16,-21 22-16,0-22 0,21 22 16,-21-22-16,21 21 0,0 1 0,0-22 15,0 22-15,0-1 0,0 1 16,0-1-16,0 1 0,0-1 0,0 1 16,0-1-16,0 1 0,-22-1 15,1-20-15,0 20 0,0-21 0,0 22 16,0-22-16,-1 22 0,1-22 0,-21 0 15,21 1-15,-22-1 0,1 0 0,21-20 16,-21-1-16,20 0 0,1-21 16,0 0-16,0 0 0,0 0 0,21-21 15,0-22-15,0 22 0,0-21 0,21 0 16,0-1-16,0-20 0,0 20 0,22-20 16,-1-1-16,0 1 0,1-22 15,20 22-15,-20-22 0,20 0 16,-21 22-16,1-22 0,-1 22 0,0-1 15,1 1-15,-1-1 0,0 1 0,-20-1 16,20 1-16,-21-1 0,21 1 16,-20 20-16,20 1 0,0 0 0</inkml:trace>
  <inkml:trace contextRef="#ctx0" brushRef="#br0" timeOffset="102431.88">16764 14055 0,'0'-21'0,"0"-1"16,21 22-16,21-21 15,-20 0-15,20 21 0,0-21 16,22 21-16,-1 0 0,1 0 0,-1-21 15,22 21-15,-22 0 0,22 0 0,0 0 16,-22 0-16,1-21 16,-1 21-16,-20 0 0,-1 0 0,0 0 0,-21 0 15,1-22-15,-1 22 0,0 0 0,0 0 16,-21-21-16</inkml:trace>
  <inkml:trace contextRef="#ctx0" brushRef="#br0" timeOffset="102655.75">16849 14034 0,'0'0'0,"-22"0"0,1 21 16,42-21 0,1 0-16,-1 0 0,0 0 15,21 0-15,1 0 0,-1-21 0,0 21 16,22 0-16,-22-22 15,22 1-15,-1 21 0,1-21 0,-1 21 16,-21-21-16,22 0 0,-22 21 0,1-21 16,-1-1-16,0 1 0,-21 0 0,22 0 15,-22-21-15</inkml:trace>
  <inkml:trace contextRef="#ctx0" brushRef="#br0" timeOffset="102996.92">17547 13441 0,'21'0'31,"0"21"-31,1-21 0,-1 0 0,0 0 16,21 21-16,-21-21 0,22 0 0,-22 0 15,21 21-15,1-21 0,-22 22 16,21-22-16,-21 21 0,22-21 0,-22 0 15,0 21-15,0-21 0,0 21 0,-21 0 16,0 0-16,0 1 0,0-1 16,0 0-16,-21 21 0,0-21 15,0 22-15,0-1 0,-22 0 0,1 22 16,21-22-16,-22 22 0,-20-22 16,21 22-16,-1-1 0,1-21 0,-22 22 15,22-22-15,0 1 0,21-1 16,-22 0-16,1 1 0,21-22 0,0 0 15,-1 0-15</inkml:trace>
  <inkml:trace contextRef="#ctx0" brushRef="#br0" timeOffset="104115.27">20256 13822 0,'0'0'0,"22"-42"0,-1-1 0,-21 1 0,21 0 16,0-22-16,0 22 0,-21-1 0,21 1 16,1 21-16,-1-21 0,-21 20 15,21 1-15,-21 0 0,21 0 0,-21 0 16,-21 21-1,0 21-15,0 0 16,-22 21-16,22 1 0,0-1 16,-21 0-16,20 22 0,1-1 0,-21 1 15,21-1-15,0 1 0,-1-1 0,1-20 16,21-1-16,0 0 0,0 1 16,0-1-16,0-21 0,0 0 0,21 1 15,1-1-15,-1 0 0,21-21 0,-21 0 16,22 0-16,-1 0 0,-21 0 15,21-21-15,1 0 0,-22-1 16,21 1-16,-21 0 0,1 0 0,-1-21 16,-21-1-16,0 1 0,0 0 0,0-1 15,0-20-15,0 20 0,-21-20 16,-1 21-16,-20-1 0,21-20 0,0 20 16,0 22-16,-1-21 0,1 21 0,0 0 15,0-1-15,0 1 16,21 0-1,42 21-15,-21 0 16,22 0-16,-1-21 0,21 21 0,1 0 16,-1 0-16,1 0 0,-1-21 15,1 21-15,-22 0 0,22 0 0,-22 0 16,22 0-16,-22 0 0,0 21 0,-21-21 16,1 21-16,-1-21 0,-21 21 0,0 0 15,0 1-15,0-1 0,0 0 16,-21 0-16,-1 21 0,-20-20 0,21 20 15,0 0-15,-22 1 0,22-1 16,-21 0-16,21 1 0,0-1 0,-1 0 16,22-21-16,0 22 0,0-22 15,0 21-15,0-21 0,22 1 0,-22-1 16,21 0-16,21-21 0,-21 0 0,22 21 16,-22-21-16,21 0 0,0 0 15,1 0-15,-1-21 0,0 0 0,1 0 16,-1-1-16,0 1 0,1-21 0,-1 0 15,-21-1-15,22 1 0,-22 0 16,0-1-16,0-20 0,-21 20 0,0 1 16,0 0-16,-42 21 0,21-1 0,-1 1 15,-20 0-15,0 21 0,-22 0 16,22 0-16,0 0 0,-1 0 0,1 21 16,0 0-16,-1 1 0,1-1 15,21 0-15,0 0 0,-1 0 0,22 0 16,0 1-16,0-1 0,0 0 15,43 0-15,-22-21 0,0 0 16</inkml:trace>
  <inkml:trace contextRef="#ctx0" brushRef="#br0" timeOffset="104455.58">22034 13335 0,'0'0'0,"-21"-21"0,0 21 16,0 21-16,21 0 15,-21-21-15,21 43 0,-21-22 0,21 0 16,0 21-16,0 22 0,0-22 0,0 0 16,-22 22-16,22-1 0,-21-20 0,21 20 15,-21-20-15,0 20 0,21-21 16,-21 1-16,21-1 0,-21 0 0,21-20 15,-22 20-15,22-21 0,0 21 0,0-20 16,0-1-16,0 0 0,0 0 16,-21-21-16,21-21 31,0 0-31,0 0 16,21-22-16,-21 22 0,22-21 0,-1-1 15,0 1-15,0 0 0,0-22 0</inkml:trace>
  <inkml:trace contextRef="#ctx0" brushRef="#br0" timeOffset="104731.43">22034 13504 0,'0'0'0,"22"-42"0,-22-64 16,0 85-16,0 0 15,0 0-15,0 0 16,21 21-16,0 0 0,0 0 16,0 0-16,0 0 0,22 0 15,-1 0-15,-21 0 0,22 0 0,-1 21 16,0 0-16,-21 0 0,1 0 15,-1 0-15,0 1 0,-21 20 0,0-21 16,0 0-16,0 22 0,-21-22 0,0 0 16,-22 21-16,1-21 0,21 1 15,-22-1-15,1 0 0,0 0 0,-1 0 16,1 0-16,0-21 0,-1 22 0,22-22 16,0 0-16,0 21 0,0-21 0,42 0 31,0 0-31,21 0 0,1 0 15,-1-21-15</inkml:trace>
  <inkml:trace contextRef="#ctx0" brushRef="#br0" timeOffset="105139.2">23283 13399 0,'0'-43'16,"0"22"-16,-21 21 0,0 0 15,-21 0-15,20-21 0,-20 21 0,-21 0 16,20 0-16,-20 21 0,-1-21 0,1 21 16,20 0-16,-20 1 0,21-1 0,-1 0 15,22 21-15,0-21 16,0 22-16,21-22 0,0 0 0,0 21 16,21-20-16,0-1 0,21 0 0,1 0 15,-1 0-15,22 0 0,-22 1 16,0-1-16,22 0 0,-22 0 0,-21 0 15,22 0-15,-22-21 0,-21 22 0,0-1 16,0 0-16,0 0 0,0 0 16,-21 0-16,-22 1 0,22-22 15,-21 21-15,-22 0 0,22-21 0,-22 21 16,1 0-16,-1-21 0,1 21 0,21-21 16,-22 0-16,22 22 15,-1-22-15,22 0 0,0 0 0,0 0 16,0 21-16,0-21 0,-1 0 15,1 0-15,21 21 16,-21-21-16,0 0 0,0 0 0,0 0 16,-1 0-16,1 21 0</inkml:trace>
  <inkml:trace contextRef="#ctx0" brushRef="#br0" timeOffset="105544.87">20256 14626 0,'0'0'0,"-42"21"0,21-21 0,0 0 0,0 0 16,21 22-16,21-22 16,21 0-1,0 0-15,22 0 0,-22 0 0,43 0 16,0 0-16,-1 0 0,1-22 0,0 22 15,20-21-15,1 0 0,21 21 16,0-21-16,0 0 0,0 0 0,0 21 16,0-22-16,0 1 0,-21 21 15,21 0-15,-21-21 0,-21 21 0,-1 0 16,1 0-16,-43 0 0,22 0 16,-22 0-16,-21 0 0,0 0 0,1 0 15,-1 0-15,-42 0 31,-1 0-31,-20 0 0,21 0 0,-21 0 16,20 0-16,-20 0 0,0 0 0,-1 0 16,1 0-16,0 0 0,-22 21 15,22-21-15,-22 21 0,22-21 0,-21 22 16,-22-22-16</inkml:trace>
  <inkml:trace contextRef="#ctx0" brushRef="#br0" timeOffset="105859.69">20553 14774 0,'0'0'0,"-85"22"0,22-1 16,-128 21 0,170-42-16,-21 0 0,42 21 0,0 0 31,21-21-31,21 0 0,0 0 16,22 0-16,-1 0 0,1 0 0,42 0 15,-22-21-15,22 21 0,0-21 16,0 0-16,0 21 0,21-21 0,0 21 15,0-21-15,0-1 0,-21 22 0,-1-21 16,1 21-16,-21 0 0,0 0 16,-1-21-16,-20 21 0,-22 0 15,0 0-15,1-21 0,-1 21 0,-21 0 16,0 0-16,-21-21 16,22 21-16,-22-21 15,0-1 1,0 1-1</inkml:trace>
  <inkml:trace contextRef="#ctx0" brushRef="#br0" timeOffset="121347.84">4826 12150 0,'-21'0'0,"42"0"0,-63 0 16,20 0-16,44 0 31,20 0-15,0 0-16,1-21 0,20 21 15,22-22-15,-1 1 0,22 21 0,0-21 16,21 0-16,21 0 0,-21 21 0,0-21 15,0-1-15,21 22 0,-21-21 16,0 0-16,22 21 0,-22 0 16,-22-21-16,1 21 0,-21 0 15,0 0-15,-22 0 0,1 0 0,-22 0 16,0 0-16,-21 0 0,1 0 0,-22 21 16,-22-21-1,1 0-15,0 21 0,-21-21 0,21 0 16,-22 0-16,1 0 0,-22 0 0</inkml:trace>
  <inkml:trace contextRef="#ctx0" brushRef="#br0" timeOffset="121711.64">4974 12277 0,'-42'0'0,"84"0"0,-127 0 0,64 0 0,-21 0 16,21 0-16,0 21 0,-1-21 15,65 0 1,-1 0-16,0 0 16,22-21-16,-1 21 0,22 0 0,0-21 15,21 21-15,-1-22 0,22 22 0,0-21 16,0 21-16,0-21 15,-21 21-15,21-21 0,0 0 0,-21 21 16,21 0-16,-21-21 0,0 21 0,-22 0 16,1-22-16,0 22 0,-22 0 15,-20 0-15,-1 0 0,0 0 0,-21 0 16,1 0-16,-22-21 16,-22 21-16,1 0 15,0 0-15,-21-21 0,21 21 0</inkml:trace>
  <inkml:trace contextRef="#ctx0" brushRef="#br0" timeOffset="122163.38">6456 11557 0,'0'0'0,"-21"0"0,21 21 31,21-21-31,0 21 16,21-21-16,1 22 0,20-1 16,-21-21-16,43 21 0,-21-21 0,-1 0 15,22 21-15,-22-21 0,1 0 0,-1 21 16,1-21-16,-1 0 0,1 21 15,-22-21-15,0 22 0,1-22 0,-1 21 16,-21-21-16,-21 21 0,0 0 0,0 21 16,-21-20-16,-21 20 0,21 0 15,-43 1-15,22-1 0,-43 21 0,0 1 16,1-1-16,-22-20 0,0 20 0,0 1 16,0-1-16,1 1 15,-1-1-15,21 1 0,0-1 0,1-20 16,-1 20-16,22-21 0,-1 1 15,1-22-15,20 21 0,1-21 0,0 1 16,20-1-16,1 0 0,21 0 0,0 0 16,21-21-1,22-21 1</inkml:trace>
  <inkml:trace contextRef="#ctx0" brushRef="#br0" timeOffset="123212.26">20828 11472 0,'0'0'0,"21"0"31,21 0-15,-20-21-16,20 21 0,21-21 0,1 21 16,-1-21-16,43 0 0,0 21 0,0-21 15,0-1-15,21 1 16,-21 0-16,-1 21 0,22-21 0,0 0 15,-21 21-15,0 0 0,0 0 0,-21 0 16,-1 0-16,-20 0 0,-1 0 16,-20 0-16,-1 0 0,-21 0 0,-21 21 15,-21-21 1,-21 0-16,20 21 0,-20-21 16,0 0-16,-1 0 0,-20 0 0,21 0 15,-22 0-15,1 0 0,-1 0 0</inkml:trace>
  <inkml:trace contextRef="#ctx0" brushRef="#br0" timeOffset="123475.65">21082 11621 0,'63'21'16,"-41"-21"-16,20 0 15,21 0-15,1 0 0,-1 0 0,22-21 16,-21 21-16,41-22 0,-20 1 0,0 0 16,-1 0-16,1 0 0,21 0 15,-21-1-15,20 1 0,-20 0 16,21 0-16,-43 0 0,22 0 0,-21-1 16,-1 22-16,-21-21 0,-20 0 0,-1 0 15,0 21-15,-21-21 0,0 0 16,-21-1-16,0 22 0,-1-21 0,1 0 15</inkml:trace>
  <inkml:trace contextRef="#ctx0" brushRef="#br0" timeOffset="123807.45">22437 10922 0,'21'21'15,"0"-21"-15,0 0 16,21 21-16,-20-21 0,20 0 0,0 22 15,1-22-15,20 0 0,-21 0 16,1 0-16,20 0 0,-20 0 0,-1 0 16,21 0-16,-41 0 0,20 0 0,-21 21 15,0-21-15,0 0 0,-21 21 16,0 0-16,0 0 0,-21 0 0,0 22 16,0-1-16,-21 0 0,-1 1 0,-20-1 15,-1 22-15,22-22 0,-22 0 16,1 22-16,-1-22 0,1 22 15,21-22-15,-1 21 0,1-20 0,0-1 16,-1 22-16,22-22 0,0 0 0,-21 22 16,20-22-16,22 0 0,-21 1 15,21-1-15,-21-21 0,21 0 0,0 1 16,0-1-16,21-21 16,-21-21-16</inkml:trace>
  <inkml:trace contextRef="#ctx0" brushRef="#br0" timeOffset="124711.96">22373 9271 0,'0'0'0,"0"-85"16,0 43-16,0 21 0,0 0 16,0-22-16,0 22 0,0 0 0,0 0 15,0 42 17,-21 0-32,0 22 0,21-1 0,-21 0 15,-1 22-15,1-1 0,0 1 16,-21-1-16,21 22 0,-1-22 0,-20 22 15,21-21-15,0 20 0,0-20 0,-1-1 16,1-20-16,0-1 0,21 0 0,0 1 16,0-22-16,0 0 0,0 0 15,0 0-15,0-42 32,0 0-32,0 0 0,0-22 15,21 1-15,0 0 0,1-22 16,-1 22-16,-21-43 0,21 22 0,0-1 15,0 1-15,0-22 0,1 22 0,-1-1 16,0 1-16,0-1 0,0 1 16,0 20-16,1-20 0,-1 20 0,-21 1 15,0 21-15,21-21 0,-21 20 0,21 22 16,-21 22 0,0-1-16,0 21 0,0 0 15,0 22-15,0-22 0,0 22 16,0 20-16,-21-20 0,21 21 15,-21-1-15,21-20 0,-21 20 0,21-20 16,0-1-16,0 1 0,0-22 0,0 1 16,21-1-16,-21 0 0,21-21 15,0 22-15,-21-22 0,0 0 0,21 0 16,0 0-16,-42-42 31,0 0-15</inkml:trace>
  <inkml:trace contextRef="#ctx0" brushRef="#br0" timeOffset="124924.87">21992 9906 0,'21'-21'46,"0"21"-46,22-21 0,-22 21 0,0-21 16,21 21-16,-20-22 0,20 22 16,0-21-16,-21 21 0,22-21 0,-22 21 15,0 0-15,-21-21 0,0 0 16,0 0-16,-21 21 0</inkml:trace>
  <inkml:trace contextRef="#ctx0" brushRef="#br0" timeOffset="129747.83">23241 9398 0,'21'-21'0,"-42"42"0,63-63 16,-21 21-16,-21-1 16,0 1-1,-21 21 1,0 0-16,-21 0 0,21 21 15,-1-21-15,1 22 0,-21-22 16,21 21-16,0 0 0,-1 0 0,1 0 16,0-21-16,0 21 0,21 1 0,-21-1 15,21 0-15,0 0 16,0 0-16,0 0 0,21-21 16,0 22-16,0-1 0,0-21 0,-21 21 15,22 0-15,-1-21 16,-21 21-16,0 0 0,21 1 0,-21-1 15,0 0-15,0 0 0,0 0 16,0 0-16,-21 1 16,0-22-16,-1 21 0,1-21 0,0 0 15,0 21-15,0-21 0,-22 0 0,22 0 16,0 0-16,0 0 0,0 0 0,0 0 16,-1 0-1,22-21 16,22 21-31,-1-21 16,0 21-16</inkml:trace>
  <inkml:trace contextRef="#ctx0" brushRef="#br0" timeOffset="130231.12">23834 9335 0,'0'0'0,"-43"0"0,-63 0 15,64 0-15,0 21 16,-1-21-16,1 21 0,0 0 15,21-21-15,-1 21 0,1 0 0,0-21 16,21 22-16,0-1 0,0 0 16,0 0-16,0 0 0,21-21 15,0 21-15,1 1 0,-1-1 0,0-21 16,21 21-16,-21-21 0,1 21 16,20-21-16,-21 0 0,0 21 0,0-21 15,-21 21-15,0 1 16,0-1-1,-42 0-15,21-21 0,0 21 16,-22 0-16,1-21 0,0 21 16,-1-21-16,1 0 0,0 22 0,21-22 15,-22 0-15,22 0 0,0 21 0,0-21 16,42-21 31,0-1-47,0 22 0,0-21 15,1 0-15</inkml:trace>
  <inkml:trace contextRef="#ctx0" brushRef="#br0" timeOffset="130494.97">24109 9356 0,'0'21'16,"0"0"-16,0 0 0,0 0 16,-21 1-16,-1-1 0,22 21 0,-21-21 15,0 22-15,21-22 0,0 0 16,0 21-16,-21-21 0,21 1 16,-21-1-16,21 0 0,-21 0 0,21 0 15,-22 0 1,22-42-1,0 0 1</inkml:trace>
  <inkml:trace contextRef="#ctx0" brushRef="#br0" timeOffset="131399.97">24490 9652 0,'0'0'0,"21"-21"0,42-43 16,-41 43-16,-22 0 0,21 0 15,0 0-15,-21 0 0,0-1 16,0 1-16,0 0 0,0 0 16,-21 21-16,0 0 0,-22 0 0,22 0 15,-21 0-15,-1 0 0,22 0 16,-21 21-16,0 0 0,20-21 16,1 21-16,-21 1 0,21 20 0,0-21 15,-1 0-15,22 0 0,0 22 0,0-22 16,0 0-16,0 0 0,0 0 15,0 1-15,22-1 0,-1-21 16,0 0-16,0 0 0,21 0 0,-20 0 16,-1 0-16,21 0 0,-21-21 15,0-1-15,22 1 0,-22 21 0,-21-21 16,21 0-16,-21 0 0,21 0 0,-21-1 16,0 1-16,0 0 0,0 0 15,0 0-15,-21 21 31,0 0-15,21 21-16,0 0 0,0 21 16,0-20-16,-21 20 0,21 0 0,0 1 15,0-1-15,-21 0 0,21 1 0,0 20 16,0-21-16,0 22 0,0-1 16,-22 1-16,22-1 0,-21 1 0,21-1 15,0 22-15,0-21 0,0 20 0,0-20 16,0-1-16,0 22 0,0-22 15,0 1-15,0-1 0,-21-20 0,0 20 16,21-20-16,-21 20 0,0-21 16,-1-20-16,1 20 0,0-21 0,-21 0 15,21 0-15,-22 1 0,1-22 0,0 0 16,-1 0-16,1 0 0,21-22 16,-22 1-16,1 0 0,0-21 0,-1 21 15,1-22-15,21 1 0,-21 0 0,20-1 16,1 1-16,21-22 0,0 22 0,0 0 15,0-22-15,0 22 0,0 0 16,0-1-16,21-20 0,1 20 0,-1 1 16,0 0-16,0-1 0,0-20 0,0 42 15</inkml:trace>
  <inkml:trace contextRef="#ctx0" brushRef="#br0" timeOffset="131960.31">24596 9419 0,'0'21'31,"0"1"-31,-22-1 15,22 0-15,-21 0 0,0 21 16,21-20-16,0-1 0,-21 21 0,21-21 16,-21 0-16,21 1 0,0-1 0,-21 0 15,21 0-15,0 0 0,0 0 16,0-42 31,0 0-32,0 0-15,0 0 0,0 0 16,21-22-16,0 22 0,-21-21 16,21 21-16,0-22 0,0 22 0,1 0 15,-22-21-15,21 42 0,-21-22 0,21 1 16,0 21 0,0 0-16,0 0 0,-21 21 15,0 1-15,22-1 0,-22 0 16,21 0-16,-21 0 0,0 0 15,0 1-15,0-1 0,0 0 16,0 0-16,0 0 0,0 0 0,0 1 16,0-1-1,21-21 32,0-21-47,0-1 16</inkml:trace>
  <inkml:trace contextRef="#ctx0" brushRef="#br0" timeOffset="132662">25082 9398 0,'0'21'15,"-21"0"-15,21 1 16,-21-1-16,21 0 0,0 0 15,0 0-15,0 0 0,0 1 0,0-1 16,0 0-16,0 0 0,-21 0 16,21 0-16,0 1 0,0-1 15,-21-21 1,21-21 0,0-1-1,0 1-15,0 0 0,0 0 16,0 0-16,0 0 0,0-22 15,0 22-15,0 0 0,0 0 16,0 0-16,21-1 0,0 1 0,0 0 16,0 0-16,1 21 0,-1 0 15,0 0-15,0 0 0,0 0 16,0 0-16,1 0 0,-1 0 0,0 0 16,0 0-16,-21 21 0,21-21 15,-21 21-15,21 0 0,-21 1 16,0-1-16,0 0 0,0 0 15,0 0-15,0 22 0,0-22 0,0 0 16,-21 0-16,0 0 16,21 0-16,0 1 0,-21-22 15,0 0 1,0 0-16,21-22 16,0 1-1,0 0-15,21-21 0,0 21 0,0-1 16,-21-20-16,21 21 0,0-21 0,1 20 15,-1 1-15,0 0 0,0 0 16,0 0-16,0 0 0,1-1 0,-1 22 16,0 0-16,0 0 0,0 0 0,0 0 15,1 0-15,-1 22 16,-21-1-16,21 0 0,-21 0 0,0 0 16,0 0-16,0 1 0,0-1 0,0 0 15,0 0-15,0 0 0,0 0 16,0 1-16,-21-1 0,21 0 15,-21-21-15,21 21 16,0-42 15,0 0-31</inkml:trace>
  <inkml:trace contextRef="#ctx0" brushRef="#br0" timeOffset="133815.93">25802 9462 0,'0'21'0,"21"-21"15,0 0 1,1 0-16,-1 0 0,0 0 16,0 0-16,0 0 0,0 0 15,1-21-15,-1 21 0,0 0 0,-21-22 16,21 22-16,-21-21 0,21 0 0,-21 0 15,0 0 1,-21 21 0,0 0-16,0 0 0,0 0 0,-1 0 15,-20 0-15,21 0 0,0 21 0,0-21 16,-1 21-16,1 0 16,0 0-16,21 1 0,0-1 0,0 0 15,0 0-15,0 0 0,0 0 16,0 1-16,0-1 0,0 0 15,21-21-15,-21 21 0,21-21 0,1 0 16,-1 0-16,21 0 0,-21 0 0,0 0 16,22 0-16,-22 0 0,0-21 15,21 0-15,-20 21 0,20-21 0,-21-1 16,0 1-16,0 0 0,1 0 0,-1 0 16,0 0-16,0-1 0,-21 1 15,0 0-15,0 0 0,0 0 16,-21 21 31,21 21-47,-21 0 0,21 0 15,0 0-15,0 1 0,-21-1 16,21 0-16,0 0 0,-22 0 16,22 0-16,0 1 0,0-1 0,0 0 15,-21 0 1,21-42 15,0 0-31,0 0 16,0-1-16,0 1 0,0 0 15,21 0-15,1 0 0,-22 0 16,21-1-16,0-20 0,-21 21 0,21 0 16,0 0-16,-21-1 0,21 22 0,1-21 15,-1 21-15,0-21 16,0 21-16,0 0 0,0 0 15,-21 21-15,22-21 0,-22 21 0,0 1 16,0-1-16,0 0 0,0 0 16,0 0-16,0 0 0,0 22 15,0-22-15,0 0 0,0 0 0,0 0 0,0 1 16,0-1 0,0 0-16,21-21 15,0 0-15,0 0 16,0 0-16,0-21 15,1 0-15,20-1 0,-21 1 0,21 0 16,-20 0-16,20 0 0,-21-22 0,21 22 16,-20 0-16,-1-21 0,0-1 15,0 22-15,0-21 0,0 21 0,-21-22 16,0 1-16,22 21 0,-22-21 0,21-1 16,-21 22-16,0 0 0,0-21 15,0 20-15,0 1 0,21 21 16,-21-21-16,0 0 0,0 42 31,0 0-31,0 0 0,-21 22 0,21-22 16,-21 21-16,-1 1 0,1-1 0,0 0 15,0 1-15,0-1 0,0 0 16,-1 1-16,22-22 0,0 21 0,0-21 16,0 22-16,0-22 0,0 0 0,0 0 15,0 0-15,0 0 0,0 1 16,0-1-1,22-21-15,-1 0 0,0 0 0,0 0 16,0-21 0,0 21-16,-21-22 0,22 1 0,-1 21 15,0-21-15,0 0 0,0 21 0,0-21 16,-21 0-16,22-1 16,-22 1-16</inkml:trace>
  <inkml:trace contextRef="#ctx0" brushRef="#br0" timeOffset="134039.81">26712 9271 0,'43'-21'16,"-22"21"-16,0 0 0,0-21 0,0 0 16,22 21-16,-22 0 0,0-22 15,21 22-15,-21 0 0,1-21 0,20 21 16,-21 0-16,21-21 0,-20 21 0,-1 0 15,21 0-15,-21 0 0,0 0 16,1 0-16,-22-21 31,-22 21-31,1 0 0,-21 0 16</inkml:trace>
  <inkml:trace contextRef="#ctx0" brushRef="#br0" timeOffset="134500.07">24320 8932 0,'22'0'16,"-1"0"-16,0 0 15,0-21-15,-21 0 16,21 21-16,-21-21 0,0 0 16,-21 0-16,0 21 15,0 0-15,0 0 16,-1 0-16,1-22 0,0 22 0,0 0 16,0 22-16,0-1 15,21 0-15,0 0 16,0 0-16,0 0 0,0 1 0,0-1 15,21 0-15,0 21 0,0-21 0,-21 1 16,0 20-16</inkml:trace>
  <inkml:trace contextRef="#ctx0" brushRef="#br0" timeOffset="135095.76">22860 10414 0,'0'0'0,"-21"0"0,0 0 16,-1 0-16,1 0 16,0 0-16,0 0 15,42 0 16,0 0-15,0 0-16,22-21 0,-1 0 0,0 21 16,22-21-16,-22 21 0,43-22 0,-22 1 15,22 21-15,21-21 0,0 0 16,0 0-16,21 21 0,0-21 16,-22 21-16,22-22 0,22 1 0,-22 21 15,0 0-15,0 0 0,-22-21 0,22 21 16,-42 0-16,21 0 0,-43 0 15,1 0-15,-1 0 0,-20 0 0,-1 0 16,0 0-16,-20 0 0,-1 0 0,0 0 16,0 0-16,-21-21 31,-21 21-15,0 0-16,0 0 15,-1 0-15,1 0 0,0 0 0,-21 0 16,-1 0-16</inkml:trace>
  <inkml:trace contextRef="#ctx0" brushRef="#br0" timeOffset="135607.47">22818 10456 0,'0'0'16,"-22"0"-16,44 0 15,-1 0 1,21 0-16,0 0 0,1 0 16,-1 0-16,22 0 0,-1 0 15,1 0-15,20 0 0,1 0 0,0 0 16,20-21-16,1 21 0,0-21 0,0 21 16,0 0-16,-22-21 0,22 21 15,0 0-15,-21-21 0,21 21 0,-22-21 16,22-1-16,-21 22 0,-22 0 0,1-21 15,-1 21-15,1 0 0,-22-21 16,0 21-16,-20 0 0,20 0 0,-21 0 16,0 0-16,-21-21 0,21 21 15,-21-21 17,22 21-32,-1 0 15,-21-21-15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3:04:28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381 0,'0'21'0,"0"0"16,0 1-16,0-1 15,0 0-15,0 0 0,0 0 16,0 0-16,0 1 0,0-1 0,0 0 16,0 0-16,0 0 15,0 0-15,21-21 16,0 22-16,0-22 16,0 0-16,1 0 0,-1 0 15,0 0-15,0-22 0,0 1 16,0 21-16,1-21 0,-1 0 15,-21 0-15,21 0 0,0-1 0,0 1 16,-21-21-16,0 21 0,0 0 16,0-22-16,0 22 0,0-21 0,0 21 15,0-1-15,0 1 0,-21 0 0,21 0 16,-21 0-16,0 21 0,0 0 16,-1 0-16,1 0 0,0 0 0,0 0 15,0 21-15,-22 0 0,22 0 16,0 0-16,-21 22 0,21-22 0,-1 21 15,1-21-15,0 22 0,-21-1 16,21-21-16,-1 22 0,22-1 16,-21-21-16,0 21 0,21-20 0,-21 20 15,21-21-15,0 0 0,0 22 16,0-22-16,0 0 0,21 0 0,0 0 16,0 0-16,1 1 0,-1-1 0,0 0 15,0 0-15,0 0 0,22 0 16,-22 1-16,0-22 0,21 21 0,-21 0 15,1 0-15,-1 0 0,21 0 16,-42 1-16,21-1 0,0 21 0,-21-21 16,0 0-16,0 1 0,0-1 0,0 0 15,-21 21-15,0-21 16,0 1-16,-21-1 0,20 0 0,-20 0 16,0-21-16,-1 21 0,-20 0 0,21-21 15,-1 0-15,1 0 0,0 0 16,-1 0-16,1-21 0,0 0 0,-1 0 15,22 21-15,-21-21 0,21 0 16,-22-1-16,22-20 0,0 42 0,0-21 16,21 0-16,0 0 0,-21-1 0,21 1 15,0 0-15,21 0 16,0 21-16,0 0 16,0-21-16,22 0 0,-1 21 0,-21 0 15,21 0-15</inkml:trace>
  <inkml:trace contextRef="#ctx0" brushRef="#br0" timeOffset="1072.33">3133 1016 0,'0'0'0,"21"0"0,-21-21 0,0 0 16,0 0 0,21 21-16,-21 21 31,0 0-31,0 0 16,0 0-16,0 22 0,0-22 0,0 21 15,0-21-15,0 22 0,0-22 16,-21 21-16,21-21 0,0 0 0,0 22 15,0-22-15,-21 0 0,21 0 0,0 0 16,0 1-16,21-22 31,0 0-15,-21-22-16,21 22 0,0-21 16,0 0-16,-21-21 0,22 21 0,-1-22 15,0 22-15,0-21 0,0 21 16,0-1-16,1-20 0,-22 21 0,21 0 15,-21 0-15,21 21 0,0-22 16,-21 44 0,0-1-16,0 0 15,0 0-15,0 0 0,0 0 16,0 22-16,0-22 0,0 0 0,0 0 16,0 22-16,0-22 0,0 0 15,0 0-15,0 21 0,0-20 0,21-22 16,0 21-16,1 0 0,-1 0 15,0-21-15,0 0 0,0 21 0,0-21 16,1 0-16,-1 0 0,0 0 0,21 0 16,-21-21-16,1 0 0,-1 0 15,0 21-15,0-21 0,21-22 0,-20 22 16,-1 0-16,-21-21 0,21-1 0,0 22 16,0-21-16,0 21 0,-21-22 15,22 22-15,-22-21 0,21 21 0,-21-1 16,0 1-16,0 0 0,0 0 15,0 42 32,0 0-47,-21 0 0,21 1 0,0-1 16,0 21-16,-22-21 0,22 0 0,-21 22 16,21-22-16,0 21 0,0-21 15,0 1-15,0-1 0,0 0 0,0 0 16,0 0-16,0 0 0,21-21 0,1 22 15,-1-22-15,-21 21 0,21-21 16,0 0-16,0 0 0,0 0 0,1 0 16,-1 0-16,0 0 0,0 0 0,0-21 15,0-1-15,1 1 0,-1 21 16,0-21-16,-21 0 0,21-21 16,0 20-16,0 1 0,1-21 0,-1 21 15,-21 0-15,21-1 0,-21 1 0,21 0 16,-21 0-16,0 0 15,0 42 17,0 0-32,-21 0 15,21 0-15,-21 1 0,21-1 16,-21 21-16,21-21 0,0 0 0,0 1 16,0-1-16,0 0 0,0 0 0,0 0 15,0 0-15,0 1 0,0-1 16,0 0-1,21-21 1,0 0 0,-21-21-16,0 0 0,21-1 15</inkml:trace>
  <inkml:trace contextRef="#ctx0" brushRef="#br0" timeOffset="1468.12">4508 699 0,'-21'0'0,"-42"0"16,42 21-16,-1-21 0,22 21 16,-21 0-16,21 0 15,0 0-15,0 1 16,0-1-16,21-21 15,1 0-15,-1 0 16,0 0-16,0 0 0,0 0 0,-21-21 16,21-1-16,-21 1 15,22 21-15,-22-21 0,0 0 16,0 0-16,0 0 0,0-1 16,-22 1-16,1 21 0,0 0 0,0 0 15,0 0-15,0 0 16,-1 0-16,1 0 0,0 0 0,0 0 15,21 21-15,-21 1 16,0-1-16,21 0 16,0 0-16,21-21 15,0 21-15,0-21 0,0 0 16</inkml:trace>
  <inkml:trace contextRef="#ctx0" brushRef="#br0" timeOffset="1856.41">5038 381 0,'0'0'16,"0"-21"-1,0 42 16,-22 0-15,22 22-16,0-22 0,0 0 0,-21 21 16,21 1-16,-21-1 0,21 0 0,-21 1 15,0 20-15,21 1 0,-21-22 16,-1 21-16,22-20 0,-21 20 0,0-20 16,21 20-16,0-21 0,-21 1 0,0-1 15,21 0-15,-21-20 0,21 20 16,0-21-16,0 0 0,0 0 0,0 1 15,0-1-15,21-21 16,0 0-16,0 0 16,0 0-16,0 0 15,-21-21-15,22-1 0,-1 1 16,-21 0-16,21 0 0,-21 0 0,0 0 16</inkml:trace>
  <inkml:trace contextRef="#ctx0" brushRef="#br0" timeOffset="2048.3">4741 1101 0,'0'0'0,"0"-21"47,21 21-47,1 0 0,-1 0 16,0-22-16,0 22 0,0-21 0,0 21 15,1 0-15,-1-21 0,0 21 16,21-21-16,-21 0 0</inkml:trace>
  <inkml:trace contextRef="#ctx0" brushRef="#br0" timeOffset="2364.38">5546 804 0,'0'0'16,"0"-21"-16,0 0 15,-22 21-15,1 0 16,0 0-16,0 21 0,0 0 0,0 1 16,-1-1-16,1 0 0,-21 0 15,21 0-15,21 22 0,-21-22 0,-1 21 16,1 0-16,0-20 0,21 20 0,0 0 15,0-21-15,0 22 0,0-22 16,0 0-16,0 0 0,0 0 0,21 1 16,0-1-16,1-21 0,-1 0 15,0 0-15,21 0 0,-21 0 0,22 0 16,-1 0-16,0 0 0,-20-21 16,20-1-16,0 1 0,-21 0 0</inkml:trace>
  <inkml:trace contextRef="#ctx0" brushRef="#br0" timeOffset="2910.24">5990 318 0,'0'0'0,"0"-22"0,-21 22 16,21-21-16,-21 21 15,0 0 1,-1 21-16,22 1 0,0-1 15,0 0-15,0 21 0,-21 1 16,21-22-16,0 21 0,-21 22 0,21-22 16,0 0-16,0 22 0,-21-1 0,21-20 15,0 20-15,0-21 0,0 22 16,0-22-16,-21 1 0,21-1 0,-21 0 16,21 1-16,0-1 0,0 0 0,-22-21 15,22 1-15,-21-1 0,21 0 16,-21 0-16,21 0 0,0 0 15,0-42 17,0 0-32,0 0 15,0-21-15,0 20 0,0 1 0,21-21 16,-21 21-16,21-22 0,1 1 0,-22 21 16,21 0-16,0-22 0,0 22 15,0 0-15,0 0 0,1 21 0,-1-21 16,0 21-16,0 0 0,0 0 0,0 0 15,1 0-15,-1 21 0,0 0 16,0 0-16,0 0 0,0 1 0,1-1 16,-22 21-16,0-21 0,21 22 15,-21-22-15,0 0 0,0 21 16,0-21-16,0 1 0,0 20 0,0-21 16,0 0-16,-21 0 0,21 1 0,0-1 15,-22 0-15,1-21 16,21-21-1</inkml:trace>
  <inkml:trace contextRef="#ctx0" brushRef="#br0" timeOffset="3623.86">7853 466 0,'0'0'0,"21"-21"0,0 21 0,-21-22 0,0 1 16,21 0-16,-21 0 0,21 0 15,-21 0-15,0-1 0,0 1 0,0-21 16,0 21-16,0 0 0,0-1 0,-21 1 15,0 0-15,0 0 0,0 0 16,0 21-16,-22-21 0,22 21 0,-21 0 16,-1 0-16,1 0 0,0 0 0,-1 21 15,1 0-15,0 0 0,-1 0 16,1 22-16,21-1 0,-21 0 0,-1 1 16,1-1-16,21 21 0,-22-20 0,1 20 15,21-20-15,0 20 16,0-21-16,21 22 0,0-1 0,0-20 15,0 20-15,0-20 0,0-1 0,0 0 16,21 1-16,0-1 0,0-21 16,0 21-16,0-20 0,1-1 0,20 0 15,-21 0-15,21-21 0,-20 21 16,20-21-16,0 0 0,1 0 0,-1 0 16,0 0-16,1 0 0,-22 0 0,21 0 15,0-21-15</inkml:trace>
  <inkml:trace contextRef="#ctx0" brushRef="#br0" timeOffset="5293.54">8318 868 0,'0'0'0,"0"-21"0,0 0 0,0-1 16,0 1-16,0 0 0,-21 0 15,21 0-15,-21 21 0,0-21 16,0 21-16,0 0 0,-1 0 0,-20 0 15,21 0-15,0 0 0,0 0 0,-1 21 16,1 0-16,-21 0 0,21 21 16,0-20-16,-1 20 0,-20 0 15,21 1-15,0-1 0,21 0 0,-21 1 16,21-1-16,-22 0 0,22 1 0,0-22 16,0 0-16,0 21 0,0-21 15,22-21-15,-22 22 0,21-22 0,21 21 16,-21-21-16,0 0 0,22 0 0,-22 0 15,64-43-15,-64 22 16,21 0-16,-21 0 0,22-21 0,-22 20 16,0-20-16,0 21 0,0-21 0,0-1 15,1 1-15,-22 21 0,0-22 16,0 22-16,0 0 0,21-21 16,-21 21-16,0-1 0,0 1 15,0 42 16,0 1-31,0-1 0,0 0 0,0 21 16,0-21-16,0 22 0,-21-22 16,21 21-16,0-21 0,0 22 0,0-22 15,0 21-15,0-21 0,0 22 0,0-22 16,0 0-16,0 0 0,0 0 16,21-21-16,0 0 15,0 0-15,0 0 0,0 0 16,1 0-16,20-21 15,-21 0-15,0 0 0,22 0 0,-1-22 16,0 22-16,1-21 0,-1 0 0,0-1 16,1 1-16,20-43 15,-21 43-15,-20 21 0,-1 0 0,-21-1 16,0 1-16,0 0 0,0 0 0,-21 42 31,-1 0-31,1-21 0,21 21 16,0 1-16,0-1 0,0 0 0,0 0 15,0 21-15,0-20 0,0-1 16,0 0-16,0 0 0,0 0 0,21 22 16,-21-22-16,22 0 0,-1 0 0,-21 0 15,0 0-15,21 1 0,-21-1 16,21 0-16,-21 0 16,21-21-16,-21 21 0,-21-42 46,0 0-46,0 0 0,0 0 16,21-1-16,-22 1 0,1 21 16,21-21-1,-21 21 1,21 21-16,0 0 16,0 1-16,0-1 15,0 0-15,21 0 16,0-21-16,1 21 15,-1-21-15,0 0 0,0 0 0,0 0 16,0 21-16,1-21 0,-1 0 16,0 0-16,0 0 0,21 0 0,-20-21 15,20 0-15,-21 21 0,0-21 0,22 0 16,-22 0-16,0-1 0,0 1 16,0 0-16,0 0 0,1 0 0,-1 0 15,-21-22-15,0 22 0,21 0 16,-21 0-16,0 0 0,0-22 0,0 22 15,0 0-15,0 0 0,0 0 16,0-1 0,-21 22-16,0 0 15,-1 0-15,22 22 16,-21-1-16,21 0 0,0 0 0,0 0 16,0 0-16,-21 22 0,21-22 15,0 0-15,0 21 0,0-20 0,0-1 16,0 0-16,0 21 0,0-21 0,0 1 15,0-1-15,0 0 16,21 0-16,-21 0 0,21-21 16,-21 21-16,22-21 0,-1 0 0,0 0 15,-21 22-15,21-22 0,0 0 0,0 0 0,22 0 16,-22 0-16,0 0 16,0-22-16,22 22 0,-1-21 0,-21 0 15,21 21-15,1-21 0,-1 0 0,0-22 16,1 22-16,-22 0 0,21 0 15,1-21-15,-1 20 0,0-20 0,-21 21 16,22-21-16,-22 20 0,0 1 16,0 0-16,0 0 0,1 0 0,-22 0 15,0-1-15,0 1 0,0 0 16,-22 21 0,1 0-16,0 0 15,0 21-15,0-21 16,21 21-16,-21 1 0,-1-1 0,22 0 15,-21 0-15,21 21 0,0-20 0,0-1 16,0 0-16,0 0 0,0 0 16,0 0-16,0 1 0,0-1 0,0 0 15,0 0-15,21 0 0,1 0 0,-1 1 16,0-1-16,-21 0 16,21-21-16,0 21 15,-21 0-15,0 0 16,-21-21-1,0 0 1,0 0-16,21 22 0,-21-22 0,-1 0 16,1 0-16,0 0 0,0 0 15,0 0-15,0 0 16,21 21-16,-22-21 31,22 21 16</inkml:trace>
  <inkml:trace contextRef="#ctx0" brushRef="#br0" timeOffset="5436.46">10096 1418 0,'-21'0'110</inkml:trace>
  <inkml:trace contextRef="#ctx0" brushRef="#br0" timeOffset="6351.92">3027 1905 0,'0'0'0,"-21"0"0,-1 0 16,1 0 0,42 0 15,1 0-31,20 21 0,-21-21 15,21 0-15,1 0 0,20 0 0,1 0 16,20 0-16,-20 0 0,21-21 16,-1 21-16,22 0 0,-21-21 0,21 21 15,-22 0-15,22 0 0,-21 0 0,21 0 16,-22 0-16,22 0 0,-21 0 16,-1 0-16,-20 0 0,21 0 0,-43 0 15,21 0-15,-20 21 0,-22-21 0,21 0 16,-21 0-16,1 0 0,-1 0 15,0 0-15,0 0 63,-21-21-63,21 0 16</inkml:trace>
  <inkml:trace contextRef="#ctx0" brushRef="#br0" timeOffset="7151.98">7345 1778 0,'0'0'16,"-21"0"-16,-1 0 0,1 0 15,0 0-15,0 0 0,0 0 16,0 0-16,-1 0 15,1 0 1,42 0 31,1 0-47,-1 0 0,0 0 16,0 0-16,0 0 0,0 0 0,22 0 15,-1 0-15,0 0 0,22 0 16,-1 0-16,-20 0 0,20 0 0,22 0 15,-22 0-15,1 0 0,21 0 0,-22 0 16,22 0-16,-1 0 0,-20-21 16,21 21-16,20 0 0,-20 0 0,21 0 15,-21 0-15,20 0 0,-20 0 0,0 0 16,21 0-16,-22 0 0,-20 0 16,20 0-16,1 0 0,0 0 0,-1 0 15,-20 0-15,21 0 0,-22 0 16,1 0-16,-1 0 0,-21 0 0,22 0 15,-22 0-15,1 0 0,-22 0 16,21 0-16,-21 0 0,0 0 0,1 0 16,-1 0 15,-42 0 16,-1 0-47,1 0 15</inkml:trace>
  <inkml:trace contextRef="#ctx0" brushRef="#br0" timeOffset="7303.92">10202 1778 0,'0'21'0,"-21"-21"78</inkml:trace>
  <inkml:trace contextRef="#ctx0" brushRef="#br0" timeOffset="9319.99">3069 2921 0,'0'0'0,"0"-42"16,21 21-16,-21-1 15,0 1-15,0 0 0,0 0 0,0 0 16,0 0-16,0-1 0,0 1 16,0 0-16,0 0 0,0 0 15,0 42 17,0 0-17,0 0-15,0 0 16,-21 22-16,21-22 0,0 21 0,0 1 15,0-22-15,0 21 0,-21 0 0,21 1 16,0-1-16,0 0 0,0 1 16,0-1-16,0 0 0,0 1 0,0-22 15,0 21-15,0 1 0,21-22 16,-21 0-16,21 21 0,-21-21 0,21 1 16,1-22-16,-1 21 0,0-21 15,0 0-15,0 0 0,22 0 16,-22 0-16,0 0 0,21 0 0,-21 0 15,22-21-15,-22-1 0,21 1 16,-21-21-16,22 21 0,-22-22 16,0 22-16,21-21 0,-20 0 0,-1-1 15,0 1-15,0 0 0,0-1 16,0 1-16,1-22 0,-1 22 0,0 0 16,-21-1-16,21 1 0,0 0 0,0-1 15,-21 22-15,0-21 0,22 21 16,-22 0-16,0-1 0,21 1 0,-21 0 15,0 42 17,0 0-17,-21 1-15,-1 20 0,22-21 16,-21 21-16,21 1 0,0-22 0,-21 21 16,21 1-16,0-22 0,-21 21 15,21 0-15,0-20 0,0 20 16,0-21-16,0 21 0,0-20 0,0-1 15,0 21-15,0-21 0,0 0 0,0 22 16,0-22-16,0 0 0,0 0 16,0 0-16,0 1 0,0-1 15,0 0-15,21-21 16,0 0-16,0 0 16,1 0-16,-1 0 0,0 0 15,0-21-15,0 0 0,0 21 16,1-22-16,-1 1 0,0 0 15,0-21-15,0 21 0,0-1 0,22-20 16,-22 21-16,21 0 0,-21-22 16,1 22-16,-1 0 0,0 0 0,0 0 15,0 21-15,-21-21 0,-21 21 32,0 0-32,0 0 0,21 21 15,-21-21-15,-1 21 0,1 0 0,21 0 16,0 0-16,0 1 15,0-1-15,0 0 0,0 0 16,0 0-16,0 0 0,21 1 0,-21-1 16,22 0-16,-22 0 15,21 0-15,0 0 0,-21 1 16,0-1-16,0 0 16,0 0-1,-21-21-15,0 0 16,-1 0-16,22-21 15,-21 0-15,21 0 0,-21 21 0,21-22 16,-21 22-16,21-21 0,0 0 16,-21 21-1,0 0 1,21 21-16,0 0 16,0 1-16,0-1 0,0 0 15,21 0 1,0-21-16,0 21 0,0-21 15,0 0-15,1 21 0,-1-21 16,0 0-16,0 0 0,0 0 0,22 0 16,-22 0-16,21 0 0,0 0 0,1 0 15,-1-21-15,0 21 0,1-21 16,-1 0-16,22 0 0,-43 0 0,21-1 16,0 1-16,1 0 0,-22 0 0,0-21 15,0 20-15,-21 1 16,0 0-16,0 0 0,0-21 0,0 20 0,0 1 15,0 0-15,-21 21 16,0 0-16,0 0 16,0 0-16,-1 0 15,1 21-15,21 0 0,0 1 0,-21 20 16,21-21-16,0 0 0,0 22 0,0-22 16,0 0-16,0 0 0,0 0 15,0 0-15,21 1 0,0-1 0,-21 0 16,22-21-16,-1 0 0,0 0 0,0 0 15,0 0-15,0 0 16,1 0-16,-1 0 0,0 0 0,21-21 0,-21 21 16,1-21-16,20 21 0,-21-22 15</inkml:trace>
  <inkml:trace contextRef="#ctx0" brushRef="#br0" timeOffset="9851.68">5630 3090 0,'0'0'0,"21"-21"0,-21 0 0,0 0 32,-21 21-17,0 0-15,0 0 0,0 0 0,-22 21 16,22 0-16,0 0 0,0 1 16,0-1-16,0 21 0,-1-21 15,1 22-15,0-22 0,0 0 0,21 21 16,0-21-16,0 1 0,0-1 15,0 0-15,0 0 0,0 0 0,21 0 16,0-21 0,0 0-16,1 0 0,20-21 15,-21 21-15,0-21 0,0 0 0,1 0 16,-1 0-16,21-22 0,-21 1 0,0 21 16,22-22-16,-22 1 0,0 0 15,0-22-15,0 22 0,22 0 16,-22-1-16,-21-20 0,21 20 0,0 1 15,-21 0-15,0-1 0,0 1 0,0 0 16,0 21-16,0-1 0,0 1 16,0 0-16,0 0 0,0 0 0,-21 42 31,21 0-31,-21 21 0,21-20 16,-21 20-16,21 0 0,0 1 0,-21-1 15,21 21-15,-22-20 0,22 20 16,-21-20-16,21-1 0,0 0 0,0 22 15,0-22-15,0 0 0,0-20 0,0 20 16,0-21-16,0 21 0,0-20 16,21-22-16,1 21 0,-1 0 15,21-21-15,-21 0 0,0 0 0,22 0 16,-22 0-16,0-21 0,21 0 0,-20-1 16</inkml:trace>
  <inkml:trace contextRef="#ctx0" brushRef="#br0" timeOffset="11148.39">7472 2921 0,'-21'21'31,"42"-21"0,0 0-31,0 0 16,0 0-16,22 0 0,-22-21 0,21 0 15,0 0-15,22 0 0,-22-1 0,22 1 16,-22-21-16,22 0 0,-22-1 16,0 1-16,1 0 0,-1-1 0,0 1 15,-21 0-15,1-1 0,-22 1 0,0 0 16,0-1-16,0 22 0,0-21 15,-22 21-15,1-1 0,0 1 0,0 0 16,0 0-16,-22 0 0,22 21 16,0 0-16,-21 0 0,21 0 0,-1 0 15,1 0-15,0 21 0,0 0 16,0 0-16,0 22 0,-1-1 0,22 0 16,0 22-16,-21-1 0,0 1 15,21 20-15,-21-20 0,21-1 0,0 22 16,0-21-16,-21 20 0,0-20 0,21 20 15,-22-20-15,1 21 0,21-22 16,-21 22-16,0-22 0,21 22 16,-21-22-16,0 22 0,-1-21 0,1 20 0,21 1 15,-21-22-15,0 22 0,21 0 0,-21-22 16,21 22-16,0-22 16,0 1-16,0-1 0,0-20 0,0-1 15,0 0-15,0 1 0,0-22 0,0 0 16,21 0-16,0-21 0,0 0 0,22 0 15,-22 0-15,21-21 0,0 0 16,-20 0-16,20-22 0,21 1 0,-20 0 16,-1-22-16,0 22 0,1-22 0,-1 1 15,-21-22-15,22 22 0,-22-1 0,0 1 16,0-1-16,-21 1 0,0-1 16,0 1-16,0 20 0,-21 1 15,0-21-15,0 20 0,-1 22 0,-20-21 0,21-1 16,-21 22-16,-1 0 0,22 0 15,-21 0-15,21 0 0,-22 21 16,22 0-16,0-22 0,0 22 0,0 0 16,-1 0-16,22-21 15,22 21 1,-1-21-16,0 0 0,0 21 16,0-21-16,22 0 0,-1-1 0,0 1 15,1 0-15,20-21 0,-21 21 16,1-1-16,20-20 0,-20 21 0,-1 0 15,-21 0-15,21-22 0,1 22 0,-22 0 16,0 0-16,0 0 16,-21-1-16,-21 44 31,0-1-15,21 0-16,-21-21 0,0 21 15,21 0-15,0 0 0,0 1 0,-22-1 16,22 0-16,0 0 0,0 0 15,0 0-15,0 1 16,22-1-16,-1-21 16,0 0-16,0 0 15,0 0-15,0 0 0,1 0 0,-1 0 16,0-21-16,0-1 16,0 1-16,0 21 0,1-21 15,-22 0-15,0 0 0,0 0 0,0-1 16,0 1-16,0 0 0,0 0 15,0 0-15,-22 0 0,1 21 0,21-22 16,-21 22-16,0 0 0,0 0 0,0 0 16,-1 0-16,1 0 15,0 0-15,21 22 0,0-1 16,0 0-16,0 0 16,21 0-1,0-21-15,1 0 16,-1 0-16,0 0 0,0 0 15</inkml:trace>
  <inkml:trace contextRef="#ctx0" brushRef="#br0" timeOffset="11537.34">8869 2879 0,'0'-21'0,"0"42"0,0-64 15,21 43 1,-21-21-16,21 21 0,0 0 15,0 0 1,1 0-16,-1 21 16,-21 1-16,21-22 0,0 21 15,-21 0-15,0 0 0,0 0 0,21 0 16,-21 1-16,0-1 0,0 0 16,0 0-16,0 0 0,0 0 15,-21-21-15,21 22 0,-21-22 16,0 0-16,21-22 15,0 1 1,0 0-16,0 0 16,0 0-16,21 0 0,0-1 0,-21-20 15,21 21-15,0 0 0,-21 0 0,22-1 16,-1 1-16,0 0 16,0 21-16,0 0 15,0 0-15,1 0 16,-1 0-1</inkml:trace>
  <inkml:trace contextRef="#ctx0" brushRef="#br0" timeOffset="12084.38">11345 2032 0,'0'-42'16,"0"84"-16,0-105 0,21 20 0,-21 22 0,22-21 15,-22 21-15,0-1 0,0 1 16,0 0-16,0 42 15,0 0 1,-22 22-16,22-1 0,-21 0 16,0 22-16,21-1 0,0 1 0,-21 21 15,0-1-15,21-20 0,-21 20 0,21 1 16,0-21-16,-22-1 0,1 1 0,21-1 16,-21-21-16,21 1 15,0-1-15,0 0 0,-21-20 0,21-1 16,0 0-16,0 0 0,-21-21 15,21-21 17,0 0-32,0 0 0,0-22 0,0 22 15,0-21-15,0-1 0,21 1 0</inkml:trace>
  <inkml:trace contextRef="#ctx0" brushRef="#br0" timeOffset="12409.19">11028 2096 0,'0'0'0,"-21"-22"16,21 1-16,-22-21 0,22 21 0,0-22 16,0 22-16,0-21 0,22 21 15,-1-22-15,0 22 0,21-21 0,-21 21 16,22 0-16,-1-1 0,0 1 16,1 0-16,20 0 0,-20 21 0,-1 0 15,21 0-15,-20 0 0,-1 21 0,22 0 16,-22 22-16,-21-1 0,21 0 15,-20 1-15,-22 20 0,0-21 16,0 22-16,-22-1 0,1-20 0,0-1 0,-21 22 16,-1-22-16,1 0 0,21 1 15,-21-1-15,-1-21 0,1 0 16,21 22-16,-22-43 0,22 21 0,21 0 16,-21-21-16,42 0 31,0 0-31,1 0 15,-1 0-15,0 0 0</inkml:trace>
  <inkml:trace contextRef="#ctx0" brushRef="#br0" timeOffset="12972.17">12065 2836 0,'0'0'16,"21"0"-16,0-21 0,0 0 0,1 0 16,-1 0-16,-21 0 0,0-1 15,21 1-15,-21-21 0,0 21 0,0 0 16,0-1-16,0-20 0,0 21 16,-21 0-16,0 21 15,-22 0-15,22 0 0,0 21 0,-21-21 16,20 21-16,-20 0 0,21 0 15,-21 22-15,20-22 0,-20 21 0,21-21 16,0 22-16,0-22 0,-1 0 16,1 21-16,21-20 0,0-1 0,0 0 15,0 0-15,0 0 0,0 0 16,21-21-16,1 0 0,-1 0 0,21 0 16,-21 0-16,0 0 0,22-21 15,-1 21-15,-21-21 0,22 0 0,-22 0 16,0 0-16,21-1 0,-21 1 0,1 0 15,-22 0-15,21-21 0,0 20 16,-21-20-16,21 21 0,-21 0 0,0 0 16,21-1-16,-21 1 0,0 0 15,0 42 17,0 0-32,0 1 0,0-1 0,-21 21 15,21-21-15,0 22 0,0-1 0,-21-21 16,21 0-16,0 22 0,0-22 15,0 0-15,0 0 0,0 0 0,0 0 16,0 1-16,21-22 16,0 0-16,0 0 15,1 0-15,-1-22 0,0 1 16,0 0-16,0 0 0</inkml:trace>
  <inkml:trace contextRef="#ctx0" brushRef="#br0" timeOffset="13272.05">12827 2096 0,'0'0'16,"0"-22"-16,21 1 0,-21-21 0,21 21 0,-21 0 15,0-1-15,0 44 32,0 20-32,0-21 0,0 0 15,-21 22-15,0-1 0,21 0 16,0 1-16,-21 20 0,0-21 0,-1 22 15,1-1-15,21 1 0,-21-22 16,0 22-16,0-22 0,21 0 0,0 1 16,-21-1-16,-1 0 0,22 1 15,0-22-15,0 0 0,0 0 0,0 0 16,0 1-16,0-44 31,22 22-31,-1-21 0,0 0 16,0-21-16,0 21 0,0-22 0</inkml:trace>
  <inkml:trace contextRef="#ctx0" brushRef="#br0" timeOffset="13549.89">13144 2074 0,'0'0'0,"22"-21"0,-22-21 0,0 21 16,0 0-16,0 42 31,0 0-31,0 21 0,0-21 15,0 22-15,0 20 0,-22-20 16,1 20-16,0 1 0,0-22 0,0 21 16,0 1-16,-1-1 0,1-20 0,21 20 15,-21-20-15,0-1 0,21 0 0,-21-21 16,21 1-16,0-1 0,0 0 16,0 0-16,0 0 0,21-21 31,0 0-31,0 0 15,-21-21-15,21 21 0,1-21 16,-1 0-16,-21 0 0</inkml:trace>
  <inkml:trace contextRef="#ctx0" brushRef="#br0" timeOffset="13884.29">13208 2794 0,'21'0'15,"0"0"-15,0 0 16,1 0-16,-1 0 0,0 0 16,0-21-16,0 0 0,0 21 0,22-21 15,-22-1-15,0 1 0,-21 0 0,21 0 16,-21 0-16,0 0 16,0-1-16,0 1 15,-21 21-15,0 0 0,0 0 16,0 21-16,-1 1 0,-20-1 0,21 0 15,0 0-15,0 0 0,-1 0 16,1 22-16,21-22 0,0 0 16,-21 0-16,21 0 0,0 1 0,0-1 15,0 0-15,0 0 0,0 0 0,21-21 16,-21 21-16,21-21 16,1 0-16,-1 0 0,0 0 0,21 0 15,-21 0-15,1 0 0,20-21 0,-21 0 16</inkml:trace>
  <inkml:trace contextRef="#ctx0" brushRef="#br0" timeOffset="14243.6">13737 2646 0,'0'-21'0,"0"42"0,0-63 0,0 20 16,21 1-1,0 21-15,1 0 16,-1 0-16,0 0 0,0 0 15,-21 21-15,21 1 0,-21-1 16,0 0-16,21 0 0,-21 0 0,0 22 16,0-22-16,0 0 0,0 21 0,0-21 15,0 1-15,0-1 0,-21 0 0,21 0 16,0 0-16,-21-21 0,21 21 16,-21-21-1,21-21 1,0 0-16,21 0 15,0 0-15,-21-22 0,21 22 16,1 0-16,-22-21 0,21 21 0,0-1 16,-21-20-16,21 21 0,-21 0 0,21 21 15,0-21-15,1 21 16,-1 0-16,0 0 16,0 0-1</inkml:trace>
  <inkml:trace contextRef="#ctx0" brushRef="#br0" timeOffset="14715.85">14351 2646 0,'0'21'0,"0"0"16,0 0-16,0 1 16,-21-1-16,21 0 0,-21-21 15,21 21-15,-22 0 0,22 0 0,0 1 16,0-1-16,0 0 0,-21 0 15,21 0-15,0 0 0,0 1 16,-21-22-16,21 21 0,0 0 16,0-42 31,0 0-47,0-1 15,0 1-15,0 0 0,0-21 0,0 21 16,0-1-16,21-20 0,0 21 15,1 0-15,-22-22 0,21 22 0,0 0 16,0 0-16,0 0 0,0 0 0,1-1 16,-1 22-16,0 0 0,0 0 0,0 0 15,0 0-15,1 0 0,-1 22 16,0-22-16,-21 21 0,0 0 0,21 21 16,-21-21-16,21 1 0,-21-1 0,0 21 15,0-21-15,0 0 0,0 1 0,0-1 16,0 0-16,0 0 15,0 0-15,-21 0 0,0 1 16,21-1-16,-21-21 0,0 0 16,-1-21-1,22-1 1</inkml:trace>
  <inkml:trace contextRef="#ctx0" brushRef="#br0" timeOffset="14987.71">12721 2180 0,'0'0'0,"64"-21"0,-1 21 0,1 0 0,-1 0 0,1 0 15,-22 0-15,21 0 0,-20 0 0,-1 0 16,0 0-16,-20 0 0,20 0 16,-21 0-16</inkml:trace>
  <inkml:trace contextRef="#ctx0" brushRef="#br0" timeOffset="16020.11">15917 2096 0,'21'0'31,"-21"-22"79,22 22-110,-22-21 15,21 21-15,-21-21 16,0 0-16,0 0 15,21 0-15,-21-1 16,0 1 0,0 0-16,0 0 0,0 0 15,0 0 1,-21 42 0,21 0-1,0 21-15,-21-21 0,-1 22 16,22 20-16,-21-20 0,0 20 0,21-21 15,0 22-15,-21-1 0,0 1 0,21 21 16,0-22-16,0 1 0,-21-22 16,21 21-16,0-20 0,-22-1 0,22 0 15,0-20-15,0-1 0,0 0 0,0 0 16,0 0-16,22-42 31,-22 0-31,0 0 16,0 0-16,0-22 0,0 22 0</inkml:trace>
  <inkml:trace contextRef="#ctx0" brushRef="#br0" timeOffset="16567.8">15621 2159 0,'0'-21'16,"0"42"-16,0-63 0,0-1 0,21 22 0,-21 0 15,21 0-15,0-21 0,1 20 16,-1 1-16,0-21 0,21 21 0,-21 0 15,22-22-15,-1 43 0,0-21 16,1 0-16,-1 21 0,22 0 16,-22 0-16,0 21 0,1 0 0,-1 22 15,0-1-15,-21 21 0,22-20 0,-22 20 16,0 1-16,0-22 0,0 22 16,-21-1-16,0 22 0,22-43 0,-22 22 15,0-1-15,0-21 0,0 22 0,0-22 16,0-21-16,0 22 0,0-22 0,-22 0 15,22 0-15,0 0 0,-21-21 16,0 0-16,0 0 16,21-21-16,0 0 0,0 0 0,0 0 15,0-22-15,0 1 16,0 0-16,0-22 0,21 22 0,0-22 16,0 1-16,1 21 0,-1-22 0,21 1 15,-21-1-15,22 22 0,-22-22 16,21 22-16,0 0 0,1-1 0,-1 22 15,-21 0-15,22 0 0,-1 21 0,0 0 16,1 21-16,-22 0 0,21 0 16,-21 22-16,0-1 0,1 21 0,-1-20 15,-21 20-15,0 1 0,0-1 16,0 1-16,0-1 0,0-20 0,0 20 16,-21 1-16,-1-22 0,1 0 15,0 1-15,0-1 0,0 0 0,21-21 16,-21 22-16,-1-22 0,1-21 0,21 21 15,0 0-15,-21-21 0,21-21 32,0 0-32,0 0 0</inkml:trace>
  <inkml:trace contextRef="#ctx0" brushRef="#br0" timeOffset="17095.82">17695 2519 0,'0'0'0,"21"-42"0,-21 20 0,0-20 16,22 21-16,-22 0 0,0 0 16,0-1-16,-22 22 0,1 0 15,0 0-15,0 0 0,0 0 0,-22 22 16,22-1-16,-21 0 0,21 21 0,-22 1 15,22-22-15,-21 21 0,21 0 16,0-20-16,-1 20 0,1-21 16,0 21-16,21-20 0,0 20 0,0-21 15,0 0-15,0 0 0,0 1 16,0-1-16,21-21 0,0 21 16,1-21-16,20 0 0,-21 0 0,0 0 15,0-21-15,22 0 0,-22-1 0,0 22 16,21-42-16,-20 21 0,-1 0 15,0-22-15,0 22 0,0-21 0,0 0 16,-21 20-16,22-20 0,-1 0 0,-21-1 16,21 22-16,-21 0 0,0 0 15,0 42 1,0 0 0,0 0-16,-21 1 0,21 20 0,0 0 15,0-21-15,-21 22 0,21-22 16,0 21-16,0-21 0,0 22 0,0-22 15,0 0-15,0 0 0,0 0 0,0 1 16,21-22-16,0 0 16,0 0-16,0 0 15,22 0-15,-22 0 0,0-22 0,0 1 16,21 0-16,-20 0 0</inkml:trace>
  <inkml:trace contextRef="#ctx0" brushRef="#br0" timeOffset="17380.18">18690 1926 0,'0'0'0,"21"-21"0,0-21 0,1 21 15,-22-1-15,0 1 0,0 0 0,-22 42 32,1 0-32,0 1 15,21 20-15,-21 0 0,0 1 0,0-1 16,-1 0-16,22 1 0,-21 20 0,0-21 15,0 22-15,0-22 0,0 22 16,-1-22-16,1 22 0,0-22 0,0 0 16,21 1-16,0-22 0,-21 21 0,21-21 15,-21 0-15,21 1 16,0-1-16,21-21 16,0-21-1,-21-1-15,0 1 0</inkml:trace>
  <inkml:trace contextRef="#ctx0" brushRef="#br0" timeOffset="17568.07">18224 2413 0,'22'0'47,"-1"0"-47,0 0 0,0 0 0,21-21 16,-20 21-16,20 0 0,-21 0 0,21-21 15,1 21-15,-22 0 0,21 0 16,-21 0-16,1 0 0,-1 0 0,0 0 16,0 0-16,0 0 0,0 0 0</inkml:trace>
  <inkml:trace contextRef="#ctx0" brushRef="#br0" timeOffset="17832">19050 2201 0,'0'0'0,"21"0"0,-21-21 0,21 21 16,-42 0 15,0 0-31,0 21 0,0 1 0,-1-1 16,1 0-16,0 0 0,0 0 0,21 22 16,-21-22-16,0 21 0,-1 0 0,22-20 15,-21 20-15,21-21 0,0 21 16,0-20-16,0-1 0,0 0 0,0 0 15,0 0-15,21 0 0,1-21 0,-1 0 16,0 0-16,21 0 0,-21 0 16,22 0-16,-1 0 0,-21-21 0,22 21 15,-1-21-15,0 0 0</inkml:trace>
  <inkml:trace contextRef="#ctx0" brushRef="#br0" timeOffset="18342.68">19791 1778 0,'0'-21'0,"0"42"0,0-63 0,0 21 0,-21 21 15,-1 0-15,22 21 0,-21 0 16,0 0-16,0 0 0,0 22 16,0-1-16,-1 0 0,1 1 15,0-1-15,0 21 0,0-20 0,0-1 16,21 22-16,-22-22 0,1 21 15,0-20-15,21 20 0,0-20 0,-21-1 16,0 0-16,21 1 0,-21-22 0,21 21 16,0-21-16,-22 0 0,1 1 15,21-44 17,0 1-17,0 0-15,0 0 0,21-21 0,-21 20 16,22-20-16,20 21 0,-21-21 15,0 20-15,22-20 0,-22 21 0,21 0 16,-21 0-16,0-1 0,22 1 16,-22 21-16,0 0 0,0 0 0,0 0 15,-21 21-15,22 1 0,-22-1 16,0 0-16,0 0 0,0 21 16,0-20-16,0 20 0,0-21 0,0 21 15,0-20-15,0-1 0,0 0 0,-22 0 16,22 0-16,0 0 0,0 1 15,-21-22-15,0 21 0,21-42 47,21-1-47,0 1 16,1 0-16</inkml:trace>
  <inkml:trace contextRef="#ctx0" brushRef="#br0" timeOffset="18567.56">20045 2371 0,'21'0'16,"-21"21"15,0 0-31,0 0 0,-21 0 0,0 1 16,21-1-16,-22 0 0,22 21 16,0-21-16,0 1 0,-21-1 15,21 0-15,-21 0 0,21 0 0,-21 0 16,21 1-16,0-1 0,0 0 15,0-42 17,21 21-32</inkml:trace>
  <inkml:trace contextRef="#ctx0" brushRef="#br0" timeOffset="18904.37">20193 2201 0,'0'0'0,"0"-21"0,-21 21 16,0 0-16,-1 0 0,1 0 16,0 0-16,21 21 15,0 1-15,0-1 16,21 0 0,0-21-1,1 0-15,-1 0 0,0 0 16,-21-21-1,0 0-15,0-1 0,0 1 16,0 0-16,-21 21 16,0-21-16,-1 21 15,1 0-15,0 0 0,0 0 16,0 0-16,0 21 16,21 0-16,0 0 15,0 1-15,0-1 16,0 0-16,0 0 0,21-21 15,0 21-15</inkml:trace>
  <inkml:trace contextRef="#ctx0" brushRef="#br0" timeOffset="19372.09">20383 2371 0,'0'0'0,"0"21"0,0 0 15,0 0-15,-21 0 0,0 1 16,21-1-16,0 0 0,0 0 16,-21 0-16,21 22 0,-21-22 0,21 0 15,-21 0-15,21 0 0,-22 0 0,22 1 16,0-1-16,0 0 16,-21-21-1,21-21 16,0 0-31,0-1 0,0 1 16,21 0-16,1 0 0,-1 0 0,-21-22 16,21 22-16,0 0 0,0-21 0,0 21 15,1-22-15,20 22 0,-21 0 16,0 0-16,0 21 0,1-21 0,-1 21 16,0 0-16,0 0 0,-21 21 15,0 0-15,21 0 0,-21 0 16,0 22-16,0-22 0,0 0 0,0 21 15,0-21-15,0 22 0,0-22 0,0 0 16,-21 0-16,21 0 0,0 1 16,0-1-16,0 0 0,21-42 62,0 21-62</inkml:trace>
  <inkml:trace contextRef="#ctx0" brushRef="#br0" timeOffset="20147.16">21272 2519 0,'0'0'0,"0"-21"0,0 0 0,0-1 0,0 1 16,0 0-16,-21 21 15,0 0 1,0 0-16,0 0 0,0 21 0,-1 0 16,1 1-16,0-1 0,0 0 0,0 0 15,0 0-15,-1 0 0,22 22 16,0-22-16,-21 0 0,21 0 0,0 0 16,0 1-16,0-1 0,21 0 31,1-21-31,-1 0 0,0 0 0,0 0 15,0 0-15,0-21 0,-21 0 0,22 21 16,-1-22-16,0 1 0,-21 0 16,0 0-16,21 0 15,0 0-15,-21-1 16,0 44 15,0-1-15,0 0-16,0 0 0,-21 0 0,0 22 15,0-22-15,0 21 0,21 0 16,-22-20-16,1 20 0,0 0 0,0 1 16,0 20-16,0-21 0,-1 1 15,1 20-15,0 1 0,0-22 0,21 22 16,-21-1-16,0 1 0,-1-1 0,22 1 16,-21-1-16,21 22 0,-21-22 15,0 1-15,21-1 0,-21 22 0,0-22 16,-1 1-16,1-1 0,0 1 0,0-1 15,0-20-15,0-1 0,-22 0 16,22 1-16,-21-1 0,21-21 0,-22 0 16,22 22-16,-21-43 0,-1 21 0,1 0 0,21-21 15,-21 0-15,-1 0 0,22 0 16,0 0-16,-21-21 0,20 0 0,1-22 16,0 22-16,0-21 0,21 0 15,0-22-15,0 1 0,0-1 0,21-21 16,0 1-16,22 20 0,-22-20 0,21-1 15,0 21-15,1-20 0,-1 20 16,0-20-16,1 20 0,-1 1 0,0 20 16,1-20-16,-22 20 0,21 1 15,1 0-15,20-22 0,-42 43 0,22 0 16,-22 0-16,21 0 0,-21-1 16,22 22-16,-22 0 0,21-21 0,-21 21 15,0 0-15,1 0 0,-1 0 16</inkml:trace>
  <inkml:trace contextRef="#ctx0" brushRef="#br0" timeOffset="20268.1">21061 3217 0,'-21'22'31,"-1"-22"-31,1 0 16,21-22-16</inkml:trace>
  <inkml:trace contextRef="#ctx0" brushRef="#br0" timeOffset="25579.47">1566 5630 0,'0'0'0,"21"0"0,1 0 15,-1 0-15,0-21 0,21 0 16,-21 21-16,1-21 0,20 0 16,-21-22-16,21 22 0,1 0 0,-1-21 15,0-1-15,1 1 0,-22 21 16,21-21-16,1-1 0,-22 22 0,-21-21 16,0 21-16,0-1 0,0 1 0,-21 0 15,-1 21-15,1-21 16,0 21-16,-21 0 0,-1 0 0,1 0 15,21 0-15,-21 0 0,-22 21 16,22-21-16,-1 21 0,1 0 0,-21 1 16,20-1-16,-20 21 0,20-21 15,1 22-15,0-22 0,-1 21 0,1 0 16,21 1-16,0-1 0,21 0 16,0 1-16,0-1 0,0 0 0,21 1 15,0-1-15,21 0 0,1-20 16,-1 20-16,0 0 0,1-21 0,-1 22 15,0-22-15,-20 21 0,20-21 16,-21 22-16,0-22 0,0 21 16,-21-21-16,0 22 0,0-22 0,0 21 15,-21 1-15,0-22 0,0 21 16,-21-21-16,-1 0 0,-20 1 0,20-1 16,-20 0-16,-1-21 0,1 0 15,21 0-15,-22 0 0,1-21 0,20 0 16,1-1-16,0 1 0,-1-21 15,22 0-15,-21 20 0,-1-20 0,22-21 16,-21 20-16,21 1 0,0 0 16,-1-1-16,22-20 0,0 20 0,0 22 15,0-21-15,0 21 0,22-22 16,-1 22-16,0 21 0,21 0 16,1 0-16,-22 0 0,21 0 15,0 0-15,1 0 0,-1 21 0,-21 1 16,22-1-16,-1 0 0,-21 21 15,0-21-15,0 1 0,1 20 0,-22-21 16,0 0-16,0 22 0,0-22 16,0 0-16,0 0 0,0 0 0,0 0 15,21 1-15,0-22 0</inkml:trace>
  <inkml:trace contextRef="#ctx0" brushRef="#br0" timeOffset="26287.91">2032 5884 0,'21'0'16,"-21"22"0,-21-1-1,0 0-15,21 0 0,-21 0 0,-1 22 16,22-22-16,-21 0 0,21 0 15,-21 21-15,21-20 0,0-1 0,0 0 16,0 0-16,21-21 16,0 0-1,1 0-15,20 0 0,-21 0 16,21 0-16,-20-21 0,20 21 16,0-21-16,1 0 0,-1-1 0,0 1 15,1 0-15,-22 0 0,21 0 16,-21 0-16,22-1 0,-22 1 0,-21 0 15,21 21-15,-21-21 0,21 0 0,-42 21 47,0 21-47,21 0 0,-21 0 16,21 0-16,-22 1 0,1 20 16,21 0-16,-21 1 0,0-1 0,21 0 15,-21 22-15,0-1 0,21 1 16,-22 20-16,1-20 0,21-1 0,-21 22 15,0-21-15,21 20 0,-21-20 0,0-1 16,21 22-16,-22-22 0,22 22 16,-21-21-16,0 20 0,0-20 0,21-1 15,-21 1-15,0-1 0,-1 1 0,1-22 16,0 22-16,0-22 0,0 0 16,0-21-16,-1 22 0,1-22 15,-21 0-15,21 0 0,-22 0 0,22-21 16,-21 0-16,0 0 0,-1 0 15,-20-21-15,-1 0 0,22 0 0,-22 0 16,1-22-16,-1 1 0,22 0 16,-21-1-16,20 1 0,1-21 0,21-1 15,0 22-15,-1-22 0,22 1 16,0-1-16,0 22 0,0-22 0,0 1 16,22 21-16,-1-22 0,21 22 0,0-22 15,1 22-15,-1 0 0,0-1 16,22-20-16,-1 20 0,1 1 0,-1 0 15,1-1-15,-1 1 0</inkml:trace>
  <inkml:trace contextRef="#ctx0" brushRef="#br0" timeOffset="27026.67">2857 6011 0,'0'-21'0,"0"42"0,22-42 0,-22 42 32,0 1-32,0-1 15,-22 0-15,22 0 0,-21 21 16,21-20-16,0-1 0,-21 0 16,21 0-16,-21 0 0,0-21 0,21 21 15,0 1-15,-21-22 16,21-22-1,0 1 1,0 0-16,0 0 0,0 0 16,21 0-16,0-1 0,-21 1 0,21 0 15,0-21-15,0 21 0,1-1 0,-1 1 16,0 21-16,0-21 0,0 21 16,0 0-16,1 0 15,-1 0-15,-21 21 16,0 0-16,0 1 15,0-1-15,0 21 0,0-21 0,0 0 0,0 1 16,0-1-16,0 0 16,0 0-16,0 0 0,21-21 15,-21 21-15,21-21 0,0 0 16,0 0 0,1 0-16,-1-21 0,0 0 15,0 21-15,0-21 0,0 0 0,1 0 16,-1-1-16,0-20 0,0 21 15,21-21-15,-20-1 0,20 1 0,-21 0 16,21-22-16,1 22 0,-22-22 16,21 22-16,-21-22 0,1 22 15,-1 0-15,0-1 0,0 22 0,-21-21 16,0 21-16,0 0 0,0-1 16,0 44-1,0-1-15,-21 0 16,0 21-16,0-21 0,21 22 0,-22-1 15,1 22-15,0-22 0,21 21 16,-21-20-16,0 20 0,0-20 0,21-1 16,-22 0-16,1 1 0,21-1 15,-21-21-15,21 21 0,0-20 0,0-1 16,0 0-16,21-21 16,0 0-1,1 0-15,-1 0 0,0-21 16,0 0-16,-21-1 0,0-20 0,21 21 15</inkml:trace>
  <inkml:trace contextRef="#ctx0" brushRef="#br0" timeOffset="27215.57">3471 5757 0,'0'0'0,"-21"0"15,42 0 16,0-21-31,1 21 0,-1 0 16,0 0-16,0-21 0,21 21 0,-20 0 16,-1 0-16,0 0 0,0 0 15,0-21-15,0 21 0,1 0 0,-1 0 16</inkml:trace>
  <inkml:trace contextRef="#ctx0" brushRef="#br0" timeOffset="28243.49">4170 5948 0,'0'0'0,"0"-21"0,42-43 16,-42 43-16,0 0 15,0-21-15,0 20 0,0 1 16,0 0-16,-21 0 0,0 21 16,0 0-16,-1 0 15,1 0-15,0 21 0,0-21 0,0 21 16,0 0-16,-1 22 0,22-22 16,-21 21-16,0-21 0,0 22 0,0-22 15,0 21-15,21 1 0,0-22 16,-22 21-16,22-21 0,0 0 0,0 1 15,0-1-15,0 0 0,0 0 0,22-21 16,-1 0-16,0 0 0,0 0 16,0 0-16,0 0 0,1-21 15,-1 21-15,0-21 0,-21 0 0,21 21 16,0-22-16,0 1 0,-21 0 0,0-21 16,0 21-16,22-1 0,-22 1 15,0-21-15,21 21 0,-21 0 0,0-1 16,0 1-16,21 21 0,-21 21 31,0 1-15,0-1-16,0 0 0,0 0 0,0 0 15,0 0-15,0 1 0,0-1 16,0 0-16,0 0 0,0 0 0,21-21 16,-21 21-16,0 1 0,0-1 15,0-42 32,0-1-47,21 1 16,-21 0-16,21-21 0,1 21 15,-1-1-15,-21 1 0,21-21 0,0 21 16,21 0-16,-20-1 0,-1 22 0,0-21 16,21 0-16,-21 21 0,1 0 15,-1 0-15,21 0 0,-21 0 0,0 21 16,1 0-16,-1 1 0,0-1 0,-21 0 15,0 0-15,0 0 0,21 0 16,-21 1-16,0 20 0,0-21 16,0 0-16,0 0 0,0 1 0,-21-1 0,21 0 15,-21-21-15,21 21 0,0 0 0,-21-21 16,-1 0 0,1 0-16,21-21 15,0 0 1,0 0-16,21 0 0,1-1 0,-1 1 15,0 0-15,0-21 0,0 21 16,0-1-16,1 1 0,-1-21 16,0 21-16,0 0 0,0-22 0,0 22 15,1 0-15,-22 0 0,21 21 0,-21-21 16,-21 42 0,-1 0-16,1 0 15,21 0-15,-21 0 0,0 22 16,21-22-16,-21 21 0,21-21 15,-21 22-15,21-22 0,0 0 0,0 0 16,0 22-16,0-22 0,0 0 0,0 0 16,0 0-16,21-21 15,0 0-15,0 0 0,0 0 0,0 0 16,22 0-16,-22 0 0,0 0 0,21 0 16,-20-21-16,-1 21 0,0-21 0</inkml:trace>
  <inkml:trace contextRef="#ctx0" brushRef="#br0" timeOffset="28788.18">1587 6541 0,'-21'-22'0,"42"44"0,-84-44 0,21 22 16,20 0-16,1-21 0,0 21 0,0 0 15,0 0-15,0 0 16,42 0 0,0 0-16,21 0 15,1 0-15,-1 0 0,0 0 0,22 0 16,-1 21-16,1-21 0,20 0 16,1 0-16,21 22 0,0-22 0,0 0 15,21 0-15,0 21 0,0-21 0,0 0 16,0 0-16,21 21 0,-21-21 15,0 0-15,0 21 0,0-21 16,-21 0-16,21 0 0,-22 0 0,1 0 16,0 21-16,0-21 0,0 0 0,-22 0 15,1 0-15,-21 0 0,-1 0 16,1 0-16,-22 0 0,0 21 0,-21-21 16,22 0-16,-64 0 31,-1 0-31,-20 0 15,21 0-15,-21 0 0,-1 0 16</inkml:trace>
  <inkml:trace contextRef="#ctx0" brushRef="#br0" timeOffset="29223.93">2053 6752 0,'-63'0'0,"126"0"0,-169 0 0,85 0 0,-21 0 15,21 0-15,-1 0 0,1 0 16,0 0-16,0 0 16,42 0-1,0 0-15,22 0 16,-1 0-16,0 0 0,1 0 0,20 0 15,1 0-15,-1 0 0,22 0 0,-1 0 16,22 0-16,0 0 0,0 0 16,0 0-16,21 0 0,-21 0 0,21 0 15,0 0-15,0 0 0,0 21 0,-22-21 16,22 0-16,-21 0 0,0 0 16,0 0-16,0 0 0,0 0 0,-1 22 15,-20-22-15,21 0 0,-21 0 16,-1 0-16,1 0 0,-22 0 0,1 0 0,-22 0 15,22 0-15,-22 0 0,-21 0 16,0 0-16,1 0 0,-1 0 16,0 0-16,-42-22 31,21 1-31</inkml:trace>
  <inkml:trace contextRef="#ctx0" brushRef="#br0" timeOffset="29799.76">6308 5906 0,'0'0'0,"-22"0"15,1 0-15,21 21 0,-21-21 0,21 21 16,21-21 31,0 0-47,1 0 15,-22-21-15,21 21 16,-21-21-16,0-1 16,-21 22 15,-1 22 0,22-1-31,0 0 16,0 0-16,-21-21 15,21 21-15,0 0 0,0 1 16,-21-22-16</inkml:trace>
  <inkml:trace contextRef="#ctx0" brushRef="#br0" timeOffset="30244.87">6244 6350 0,'0'0'0,"0"21"16,21-21 15,0 0-15,-21-21-16,0 0 15,0 0 1,-21 21 0,0 21-1,0 0 1,21 0-16,-21 0 16,21 1-16,0-1 15,21-21 16,-21-21 16,0-1-15,21 1-32,0 0 15</inkml:trace>
  <inkml:trace contextRef="#ctx0" brushRef="#br0" timeOffset="32912.5">9038 5482 0,'0'0'0,"0"21"16,0 1 0,21-22-1,0 0 1,1 0-16,-1 0 16,0 0-16,0-22 0,0 1 15,0 0-15,1 21 0,-1-21 16,0 0-16,0 0 0,-21-1 15,21 1-15,-21 0 0,0 0 16,0 0-16,-21 21 16,0 0-16,0 0 0,0 0 15,-1 0-15,1 0 0,-21 0 16,21 21-16,-22 0 0,22 0 16,0-21-16,-21 21 0,21 1 0,-1-1 15,1 0-15,21 0 0,0 0 0,0 0 16,0 1-16,0-1 0,0 0 15,0 0-15,0 0 0,21 0 16,1 1-16,-1-1 0,0 0 0,0 0 16,0 0-16,-21 0 0,21 1 0,1-1 15,-1 0-15,0 0 0,-21 0 16,21 0-16,-21 1 0,21-1 0,-21 0 16,0 0-16,0 0 0,0 0 0,0 1 15,-21-22-15,0 21 0,0 0 0,-22-21 16,22 21-16,-21-21 15,21 0-15,-22 0 0,1 0 0,0 0 16,-1 0-16,22 0 0,-21 0 0,0 0 16,20-21-16,-20 0 0,21 0 15,0-1-15,0-20 0,-1 21 16,1-21-16,21 20 0,0-20 0,0 21 0,0-21 16,0-1-16,0 22 0,0 0 0,0 0 15,0-22-15,0 22 16,21 0-16,1 21 0,-1 0 0,0 0 15,0 0-15,0 0 0,0 0 16,1 21-16,-22 0 16,21 1-16,-21-1 0,21 0 15,-21 21-15,21-21 0,-21 22 0,0-22 16,0 21-16,0-21 0,0 22 16,21-22-16,-21 0 0,0 21 0,21-20 15,-21-1-15,0 0 0,22 0 0,-1-21 16,0 21-16,-21 0 0,21-21 0,0 22 15,0-22-15,1 0 0,-1 21 16,0-21-16,21 0 0,-21 0 0,1 0 16,20 0-16,-21 0 0,0 0 0,22-21 15,-22-1-15,0 22 0,21-21 0,-21 0 16,1 0-16,-1 0 16,0 0-16,0-1 0,0 1 0,0 0 15,1-21-15,-1 21 0,-21-22 0,21 22 16,-21 0-16,0-21 0,0 20 15,21 1-15,-21 0 0,0 42 32,0 0-32,0 1 15,-21-1-15,21 0 16,0 21-16,0-21 0,-21 1 0,21-1 16,-21 0-16,21 0 0,-22 0 0,22 0 15,0 1-15,0-1 0,0 0 0,0 0 16,22-21 15,-1 0-31,0 0 0,0 0 0,0 0 16,0 0-16,1-21 0,-1 0 15,0 21-15,0-21 0,0-1 16,0 1-16,1 0 0,-22 0 0,21 0 16,0 0-16,0-1 0,-21 1 0,21 0 15,0 0-15,-21 0 0,22 0 16,-22 42 31,0 0-47,0 0 0,0 0 15,0 0-15,-22 1 0,22-1 16,0 0-16,0 0 0,0 0 0,-21-21 16,21 21-16,0 1 0,0-1 0,0 0 15,21-21 1,1 21-16,-1-21 15,0 0-15,0 0 0,0 0 16,22 0-16,-22-21 0,0 21 0,0-21 16,0 0-16,0 21 0,1-22 0,-1 1 15,0 0-15,0-21 0,0 21 16,0-1-16,-21 1 0,0 0 16,22-21-16,-22 21 0,21-1 0,-21 1 15,0 0-15,0 0 0,0 42 47,0 0-47,0 0 16,0 1-16,0-1 0,0 0 15,-21 0-15,21 21 0,0-20 0,-22-1 16,22 0-16,0 0 0,0 0 0,0 0 16,0 1-16,0-1 0,0 0 0,0 0 15,22-21 1,-1 21-16,0-21 15,0 0-15,0 0 0,0 0 0,1 0 16,-1 0-16,-21-21 0,21 21 0,0-21 16,0 0-16,0 0 0,1-1 0,-1 1 15,0 0-15,0-21 0,0 21 16,0-22-16,1 22 0,-22 0 0,21-21 16,-21 20-16,21 1 0,-21 0 0,0 0 15,0 0-15,0 42 31,0 0-31,-21 0 16,0 0-16,21 1 0,0 20 0,0-21 16,-22 0-16,22 0 0,0 1 15,0-1-15,0 0 0,0 0 16,0 0-16,0 0 0,22-21 31,-1 0-15,-21-21-1,21 0-15,-21 0 0,0 0 0</inkml:trace>
  <inkml:trace contextRef="#ctx0" brushRef="#br0" timeOffset="33268.28">10837 5334 0,'0'0'0,"-42"0"16,21 0-16,0 21 0,-1-21 15,1 21-15,0 1 0,21-1 16,-21 0-16,21 0 0,0 0 16,0 0-16,0 1 0,21-22 15,0 0 1,0 0-16,1 0 0,-1 0 16,0 0-16,0 0 0,-21-22 0,21 1 15,0 0-15,1 0 0,-22 0 16,0 0-16,0-1 15,0 1-15,0 0 0,0 0 16,0 0-16,-22 21 0,1 0 0,0 0 16,0 0-16,0 0 0,0 0 15,21 21-15,-22-21 16,22 21-16,0 0 0,0 0 16,0 1-16,22-22 15,-1 0 1,0 0-16,0 0 0</inkml:trace>
  <inkml:trace contextRef="#ctx0" brushRef="#br0" timeOffset="33652.08">11536 4847 0,'0'0'0,"0"-21"0,0 0 0,0 0 0,0 0 15,0-1-15,0 1 0,0 42 32,0 1-17,0-1-15,0 0 0,0 21 0,-21 1 16,-1-1-16,22 21 0,-21 1 16,0-22-16,0 22 0,0-1 15,-22-20-15,22 20 0,0 1 0,-21-1 16,21 1-16,-1-22 0,1 21 0,0-20 15,0-1-15,0 0 0,0 1 16,21-1-16,0 0 0,-22-20 0,22-1 16,0 0-16,0 0 0,0 0 0,0 0 15,22-21 1,-1 0 0,0 0-16,0-21 0,0 0 15,0 0-15,1 0 0,-22 0 16,0-1-16,0 1 0,0 0 15</inkml:trace>
  <inkml:trace contextRef="#ctx0" brushRef="#br0" timeOffset="33847.97">11134 5736 0,'0'0'0,"-22"0"16,1 0-1,42 0 1,1 0-16,-1 0 0,0 0 15,0 0-15,0 0 0,0-21 16,22 0-16,-22 21 0,0 0 0,21 0 16,-20-21-16,-1 21 0,0 0 0,21-21 15,-21 21-15,1 0 0,-1-22 16,0 1-16</inkml:trace>
  <inkml:trace contextRef="#ctx0" brushRef="#br0" timeOffset="34131.81">11832 5482 0,'-21'0'31,"0"0"-31,0 0 16,-1 21-16,1 1 15,0-1-15,21 0 0,-21 21 0,0-21 16,21 1-16,0 20 0,-21-21 15,-1 0-15,22 0 0,0 22 0,-21-22 16,21 0-16,0 0 0,0 0 0,0 1 16,0-1-16,21-21 15,1 21-15,-1-21 0,0 0 16,0 0-16,0 0 0,22 0 0,-22 0 16,21 0-16,-21-21 0,22 0 0,-1-1 15,0 1-15,-21 0 0,22 0 16</inkml:trace>
  <inkml:trace contextRef="#ctx0" brushRef="#br0" timeOffset="34675.5">12488 4974 0,'0'0'0,"0"-42"0,0 21 16,0 0-16,0-1 0,-21 1 0,21 0 15,-21 21-15,0 0 16,21 21-16,-21 0 15,21 1-15,-22-1 0,22 21 0,0-21 16,-21 22-16,0-1 16,0 0-16,21 1 0,-21-1 0,0 21 15,21-20-15,-22-1 0,1 22 0,21-22 16,0 0-16,-21 1 0,0 20 0,21-21 16,-21 1-16,21-22 0,0 21 15,0 1-15,0-22 0,0 0 0,-21 0 16,21 0-16,0 0 0,0 1 0,0-1 15,0-42 17,0-1-17,0 1-15,0 0 0,21 21 0,0-42 16,-21 21-16,21-1 0,0 1 16,-21 0-16,21-21 0,1 21 15,-1-1-15,0 1 0,0 0 0,-21 0 16,21 0-16,0 0 0,1-1 0,-1 22 15,0 0-15,0 0 0,0 0 16,0 22 0,-21-1-16,0 0 0,0 21 0,0-21 15,0 1-15,0 20 0,0-21 0,0 21 16,0-20-16,0-1 0,0 21 0,0-21 16,0 0-16,0 1 0,0-1 15,0 0-15,-21 0 0,0-21 16,21-21 15,0 0-31</inkml:trace>
  <inkml:trace contextRef="#ctx0" brushRef="#br0" timeOffset="35368.51">14055 4953 0,'0'0'0,"21"-21"0,0 21 0,21-42 16,-21 20 0,-21 1-16,22 21 0,-22-21 0,21 21 15,-21-21-15,-21 21 31,-1 0-31,1 0 16,0 21-16,-21 0 0,21 0 0,-1 1 16,-20-1-16,0 21 0,21 0 0,-22-20 15,1 20-15,0 0 0,20 1 0,-20-1 16,0 21-16,21-20 0,-1-1 16,-20 0-16,42 1 0,-21-1 0,21 0 15,-21 1-15,21-22 0,0 21 0,0 1 16,0-1-16,0 0 0,21-21 15,0 1-15,-21 20 0,21-21 0,0 0 16,1 0-16,-1 1 0,0-1 0,21 0 16,-21-21-16,1 21 0,-1-21 15,0 0-15,21 0 0,-21 0 0,1 0 16,20 0-16,0 0 0,-21-21 16,22 21-16,-1-21 0,0 0 0,22-1 15</inkml:trace>
  <inkml:trace contextRef="#ctx0" brushRef="#br0" timeOffset="35948.21">16849 4657 0,'21'-21'16,"-21"-1"-1,21 22-15,0 0 0,0 0 16,0 0-16,1 0 16,-1 0-16,0 0 0,0 0 15,0 0-15,0 0 0,1 22 0,-22-1 16,21 0-16,0-21 0,0 42 16,0-21-16,0 1 0,1 20 0,-22-21 15,21 21-15,-21 1 0,21-1 0,-21 0 16,0 1-16,0 20 0,0-20 15,0-1-15,0 21 0,0-20 0,0-1 16,0 0-16,0 1 0,-21 20 0,0-20 16,-1-1-16,1-21 0,-21 21 15,21 1-15,-22-1 0,22-21 0,-21 22 16,0-22-16,-1 0 0,1 0 16,21 21-16,-22-20 0,1-22 0,21 21 15,0 0-15,0 0 0,-1-21 0,1 0 16,21 21-16,-21-21 0,21-21 47</inkml:trace>
  <inkml:trace contextRef="#ctx0" brushRef="#br0" timeOffset="37143.56">9546 6773 0,'21'-21'15,"-21"0"-15,21 21 0,-21-21 16,22 0-16,-22 0 15,0-1 1,-22 1 0,1 21-16,0 0 0,0 0 0,0 0 15,0 0-15,-22 0 0,22 0 0,0 0 16,-21 0-16,20 21 0,1-21 0,0 22 16,0-22-16,0 21 0,0 0 15,-1 0-15,22 0 16,0 0-1,0 1-15,22-22 0,-1 21 16,0 0-16,0-21 0,-21 21 16,21-21-16,0 21 0,1 0 0,-1 1 15,0-22-15,-21 21 0,21 0 0,0 0 16,-21 0-16,0 0 0,0 1 16,0-1-16,0 0 15,0 0-15,0 0 0,-21 0 0,0-21 16,0 22-16,0-1 0,-22 0 0,22-21 15,0 21-15,-21-21 0,20 0 0,1 0 16,0 21-16,0-21 16,0 0-16,21-21 15,0 0 1,21 21 0,0 0-16,0 0 0,0-21 15,1 21-15,-1 0 0,0 0 16,0 0-16,0 0 0,0 21 15,-21 0-15,0 0 16,0 0-16,0 1 0,0-1 16,0 0-16,-21 21 0,21-21 15,-21 1-15,0-1 0,0 21 0,0-21 16,-1 22-16,1-22 0,0 21 16,0-21-16,0 22 0,21-22 15,-21 21-15,21-21 0,-22 0 0,22 1 16,0 20-16,0-21 0,0 0 15,0 0-15,0 1 0,22-1 16,-1-21-16,0 0 0,0 0 16,0 0-16,0 0 0,1 0 0,-1 0 15,21 0-15,-21 0 0,0 0 0,1-21 16,-1 21-16,0-22 16,-21 1-1,21 21-15,0-21 16</inkml:trace>
  <inkml:trace contextRef="#ctx0" brushRef="#br0" timeOffset="46671.74">6816 8911 0,'0'-21'0,"21"21"47,0 0-47,-21-21 15,21 21-15,0-21 16,0 0 0,-21-1-16,22 22 15,-22-21-15,0 0 0,21 21 0,-21-21 16,0 0-16,0 0 0,0-1 15,0 1-15,0 0 0,0 0 16,-21 0-16,-1 0 0,1 21 0,0-22 16,0 1-16,0 21 0,0 0 0,-22-21 15,22 21-15,-21 0 16,-1 0-16,1 0 0,0 0 0,21 21 16,-22-21-16,1 21 0,0 1 0,20-1 15,-20 21-15,21-21 0,0 22 16,-22-1-16,22 0 0,0 1 0,0 20 15,0-21-15,21 1 0,0 20 0,0-20 16,0-1-16,0 21 0,0-20 16,0-22-16,0 21 0,0 1 0,0-1 15,21-21-15,0 0 0,0 22 0,0-22 16,1 0-16,-1 0 0,21-21 16,0 21-16,1-21 0,-22 0 0,21 0 15,1 0-15,-1 0 0,0 0 16,1 0-16,-1-21 0,0 21 0,1-21 15,-1 21-15,-21-21 0,21 0 16,-20-1-16,20 1 0</inkml:trace>
  <inkml:trace contextRef="#ctx0" brushRef="#br0" timeOffset="47824.75">7324 9081 0,'0'0'0,"0"-22"0,0 1 0,0 0 16,0 0-16,0 0 0,0 0 15,-22 21-15,1 0 16,0 0-16,0 0 0,0 0 16,0 0-16,-1 0 0,1 21 0,0 0 15,0 0-15,0 21 0,0-20 16,-1 20-16,22-21 0,-21 21 0,0 1 16,0-22-16,21 21 0,0-21 0,0 22 15,0-22-15,0 0 0,0 0 0,0 0 16,0 1-16,0-1 15,21-21-15,0 0 0,0 0 0,1 0 16,-1 0-16,0 0 0,0-21 0,0 21 16,22-22-16,-22 1 0,0 0 0,0 0 15,0-21-15,0 20 0,1 1 16,-1-21-16,0 0 0,-21 20 16,0-20-16,21 21 0,-21 0 0,21 0 15,-21-1-15,0 1 16,0 42-1,0 1-15,0-1 16,0 0-16,0 0 0,0 0 0,0 0 16,-21 1-16,21-1 0,0 21 15,-21-21-15,21 0 0,0 1 0,0-1 16,0 0-16,0 0 0,0 0 0,0 0 16,21-21-1,0 22-15,0-22 0,1 0 16,-1 0-16,0 0 0,0-22 15,0 22-15,22-21 0,-22 0 0,21 0 16,0 0-16,1-22 0,-22 22 16,21 0-16,1-21 0,-1 21 15,-21-1-15,0 1 0,0 0 0,1-21 16,-1 42-16,-42 21 31,21 0-31,-22 0 16,22 0-16,0 1 0,0-1 0,0 0 15,0 0-15,0 0 16,0 0-16,22 1 0,-22-1 0,0 0 16,0 0-16,21 0 0,-21 0 15,0 1-15,21-22 0,-21 21 16,-21-21 0,0 0-1,-1 0-15,1-21 16,0 21-16,21-22 0,-21 1 0,0 21 15,21-21-15,-21 21 16,21-21-16,-22 21 0,1 21 47,21 0-47,0 0 0,0 1 16,21-1-1,1-21-15,-1 0 0,0 21 0,0-21 16,0 0-16,0 0 0,1 0 15,-1 0-15,0 0 0,21 0 0,-21 0 16,22 0-16,-22 0 0,21 0 0,-21-21 16,1 21-16,20-21 0,-21-1 0,0 22 15,22-21-15,-22 0 0,0 0 16,0 0-16,21 0 0,-20-1 0,-1 1 16,0 0-16,0 0 0,0 0 15,-21 0-15,0-1 0,21 1 0,-21 0 16,0 0-16,0 0 0,0 0 15,-21 21 1,0 0-16,0 0 0,0 21 16,0 0-16,-1 0 0,22 0 15,-21 22-15,21-22 0,-21 0 16,21 0-16,0 0 0,0 0 0,0 1 16,0-1-16,0 0 0,0 0 0,0 0 15,0 0 1,21-21-16,0 0 15,1 0-15,-1 0 16,0 0 0</inkml:trace>
  <inkml:trace contextRef="#ctx0" brushRef="#br0" timeOffset="47993.66">8551 9440 0,'0'0'0,"0"-21"16,21 21 15,-21-21-15,22 21-16,-22-21 15,21 21 1,-21-21 0,0 0-1</inkml:trace>
  <inkml:trace contextRef="#ctx0" brushRef="#br0" timeOffset="49920.61">10753 8827 0,'21'0'78,"0"0"-63</inkml:trace>
  <inkml:trace contextRef="#ctx0" brushRef="#br0" timeOffset="50257.44">10964 8763 0,'0'0'0,"21"-21"0,-21 0 0,22 21 0,-22-21 16,0-1-16,0 1 0,0 0 16,0 0-1,-22 21 1,1 0-16,0 0 0,0 0 16,0 0-16,0 21 0,-1 0 0,1 0 0,-21 1 15,21 20-15,-22-21 0,22 21 16,0 1-16,-21-1 0,21 0 15,-1-20-15,22 20 0,-21 0 0,21-21 16,0 22-16,0-22 0,0 21 0,0-21 16,0 1-16,21-1 0,1 0 0,20-21 15,-21 21-15,21-21 0,1 0 16,-1 0-16,0 0 0,1 0 0,-1 0 16,0 0-16,1 0 0,-1 0 0,0-21 15,-20 0-15,20 0 0,0-1 0</inkml:trace>
  <inkml:trace contextRef="#ctx0" brushRef="#br0" timeOffset="50744.16">11578 8509 0,'0'0'0,"21"-42"0,-21 21 0,0-1 16,0 1-16,0 42 31,-21 1-31,21-1 0,-21 21 16,21-21-16,0 22 0,0-1 0,-21 0 15,21 22-15,0-22 0,-21 22 0,21-22 16,0 0-16,0 22 0,0-22 16,-22 0-16,22 1 0,0-1 0,-21-21 15,21 22-15,0-22 0,0 0 16,-21 0-16,21 0 0,0 0 0,0-42 31,0 0-15,0 0-16,0 0 0,0 0 15,0-22-15,21 22 0,0-21 0,-21-1 16,22 22-16,-1-21 0,-21 0 0,21-1 16,0 22-16,0 0 0,0 0 0,1 0 15,-1-1-15,0 22 0,21 0 16,-21 0-16,1 0 0,-1 0 0,0 22 16,0-1-16,0 0 0,0 0 0,-21 21 15,0-20-15,0 20 0,0-21 0,0 21 16,0-20-16,0-1 0,0 21 0,0-21 15,0 0-15,0 1 16,0-1-16,0 0 0,-21-21 0,21 21 16,-21 0-16,21 0 15,0-42 17,0 0-32,0 0 0,0 0 15</inkml:trace>
  <inkml:trace contextRef="#ctx0" brushRef="#br0" timeOffset="51483.74">12382 8848 0,'0'0'16,"0"-21"-16,0-1 0,0 1 0,-21 0 15,0 21-15,0 0 16,0 0-16,0 0 0,-1 0 15,1 0-15,0 21 0,0 0 16,0 22-16,0-22 0,-1 0 0,1 21 16,0 1-16,0-22 0,0 21 0,0 1 15,21-22-15,0 21 16,0-21-16,0 0 0,0 1 0,0-1 0,0 0 16,0 0-16,0 0 15,21-21-15,0 0 0,0 0 16,0 0-16,0 0 0,1-21 0,-1 0 15,21 21-15,-21-21 0,0 0 16,1-1-16,-22-20 0,21 21 0,0-21 16,0 20-16,0-20 0,-21 0 0,0-1 15,21 22-15,-21 0 0,22-21 0,-22 21 16,0-1-16,0 44 31,0-1-31,0 0 16,0 0-16,-22 0 0,22 22 0,-21-22 0,21 21 15,0-21-15,0 22 0,0-22 16,0 0-16,0 0 0,0 0 16,0 0-16,0 1 0,0-1 0,0 0 15,21 0-15,1-21 16,-1 0-16,21 0 0,-21 0 16,0 0-16,1-21 0,-1 21 0,21-21 15,-21 0-15,0-1 0,22 1 16,-22 0-16,0-21 0,0 21 0,-21-22 15,0 22-15,0 0 0,0 0 0,0 0 16,0-1-16,-21 22 16,0-21-16,0 21 0,0 0 15,21 21 1,0 1-16,0-1 16,21 0-16,0 0 0,-21 0 15,21 0-15,0 1 0,-21-1 0,0 0 16,0 0-16,0 0 0,0 0 0,0 1 15,0-1-15,0 0 16,0 0-16,21-21 47,1-21-47,-22 0 0,21 0 16,0 21-16,0-22 0</inkml:trace>
  <inkml:trace contextRef="#ctx0" brushRef="#br0" timeOffset="51984.13">13525 8784 0,'0'0'0,"22"-21"0,-1 0 16,0 0-16,0 0 0,0-1 15,0 1-15,1 0 0,-1 0 0,-21 0 16,21 0-16,-21-1 0,21 1 15,-21 0-15,0 0 0,-21 21 16,0 0-16,0 0 16,-22 0-16,22 0 0,-21 21 15,-1 0-15,1-21 0,0 21 0,21 1 16,-22-1-16,22 0 0,0 0 0,0 0 16,21 0-16,-21 22 0,21-22 0,0 0 15,0 0-15,0 0 0,21 1 0,0-1 16,0 0-16,-21 0 0,21 0 15,0 0-15,1 22 0,-1-22 0,0 0 16,0 0-16,-21 22 0,0-22 0,0 0 16,0 0-16,0 0 0,0 0 15,0 1-15,0-1 0,-21-21 16,0 21-16,0-21 0,-1 0 16,-20 0-16,21 0 0,-21 0 15,20 0-15,-20 0 0,21 0 0,0-21 16,0 0-16,-1 21 0,1-22 0,0 1 15,21 0-15,-21 0 0,21 0 0,0 0 16,0-1-16,0 1 0,0 0 16,0 0-16,21 21 15,0 0-15,-21-21 0,21 21 16,1-21-16,-1 21 0,0 0 0,0 0 16,0 0-16</inkml:trace>
  <inkml:trace contextRef="#ctx0" brushRef="#br0" timeOffset="52337.46">13589 9081 0,'0'0'0,"21"0"15,0 0 1,0 0-16,1 0 16,-1 0-16,0 0 0,21-22 15,-21 22-15,1-21 0,20 0 16,-21 21-16,0-21 0,0 0 0,1 0 15,-22-1-15,0 1 0,21 0 0,-21 0 16,0 0-16,0 0 16,-21 21-16,-1 0 15,1 0-15,0 0 0,0 0 0,0 0 16,0 21-16,21 0 0,-22-21 0,1 21 16,0 0-16,21 22 0,0-22 0,0 0 15,-21 0-15,21 0 0,0 0 16,0 1-16,0-1 0,0 0 0,0 0 15,0 0-15,21-21 16,-21 21-16,21-21 0,0 0 0,1 0 16,-1 0-16,0 0 0,0 0 15,0 0-15,0-21 0,22 21 16</inkml:trace>
  <inkml:trace contextRef="#ctx0" brushRef="#br0" timeOffset="53039.59">14499 8890 0,'0'-21'0,"0"42"0,21-84 0,-21 41 16,0 1-16,0 0 0,0 0 16,0 0-16,-21 21 0,0 0 15,0 0-15,0 0 0,-1 0 0,1 21 16,0 0-16,-21 0 0,21 22 16,-1-22-16,1 21 0,0-21 0,0 0 15,0 22-15,21-22 0,0 0 0,-21 21 16,21-20-16,0-1 0,0 0 0,0 0 15,0 0-15,21-21 16,0 0-16,0 0 16,0 0-16,0 0 0,1-21 15,-1 0-15,0 21 0,0-21 0,-21 0 16,21-1-16,0 1 0,-21 0 0,22 0 16,-1 0-16,-21 0 0,21-1 15,-21 1-15,0 0 16,0 42 15,0 0-31,0 22 16,0-22-16,0 0 0,0 21 0,-21-20 15,21 20-15,-21-21 0,-1 21 16,22 1-16,0-1 0,-21 0 0,0 1 16,21-1-16,-21 22 0,0-22 0,0 0 15,21 22-15,-22-1 0,1-20 16,0 20-16,0-21 0,0 22 0,0-22 15,-1 1-15,1-1 0,0 0 0,0 1 0,0-1 16,0 0-16,21-21 0,0 1 16,0-1-16,0 0 0,0 0 0,0 0 15,0-42 1,21 21 0,0-21-16,0 0 0,0 0 0,0-22 15,1 22-15,20-21 0,-21-1 0,21 1 16,1-21-16,-1 20 0,0-20 0,1-1 15,-1 1-15,0-1 0,1 1 0,-1-1 16,-21 22-16,22 0 0,-22-1 0,21 1 16,-21 21-16,0 0 0,1-1 0,-1-20 15,0 42-15,-21-21 0,21 0 16,-21 0-16,21-1 16,0 22-16,-21-21 15,22 21-15,-22-21 31,0 0-31</inkml:trace>
  <inkml:trace contextRef="#ctx0" brushRef="#br0" timeOffset="53263.46">15663 8827 0,'0'-22'0,"21"1"16,1 21 0,-22-21-16,0 42 47,0 0-47,0 1 15,0-1-15,0 0 0,-22-21 16,1 21-16</inkml:trace>
  <inkml:trace contextRef="#ctx0" brushRef="#br0" timeOffset="53411.89">15600 9186 0,'0'0'0,"0"22"16,21-22 15,0 0-31,0 0 16,0-22-16,-21 1 15,0 0-15,0 0 0</inkml:trace>
  <inkml:trace contextRef="#ctx0" brushRef="#br0" timeOffset="54541.27">17272 8170 0,'0'0'16,"21"0"-16,0 0 0,22 0 0,-22 0 0,0 0 16,0 0-16,21 0 0,-20 0 0,20 0 15,0 0-15,1-21 0,-1 0 0,0 0 16,1 0-16,-22 0 0,21-22 15,0 22-15,-20-21 0,20 21 0,-21-22 16,-21 22-16,0 0 0,0-21 16,0 20-16,0 1 0,0-21 0,0 21 15,-21 0-15,-21 21 0,20-22 0,-20 1 16,0 21-16,-1 0 0,-20 0 16,21 0-16,-1 0 0,-20 0 0,20 21 15,1 1-15,21-1 0,-21-21 0,20 21 16,1 21-16,0-21 0,21 1 0,-21-1 15,21 21-15,0-21 0,0 22 0,0-1 16,21-21-16,0 21 0,0 1 16,1-1-16,20 0 0,-21 1 0,21-1 15,-20 0-15,20 1 0,-21-22 16,0 21-16,22 1 0,-22-1 0,0-21 16,-21 21-16,0-20 0,0 20 0,0 0 15,0-21-15,0 1 0,-21 20 0,0-21 16,-22 0-16,1 0 0,0 1 15,-1-22-15,1 21 0,-22-21 0,22 0 16,0 0-16,-1 0 0,1 0 0,0-21 16,21 21-16,-22-22 0,22 1 0,0-21 15,0 21-15,0 0 0,21-22 0,0 1 16,0 0-16,0-1 0,0 1 0,0 0 16,0-1-16,0 1 0,0 21 15,0-22-15,21 22 0,-21 0 0,0 0 16,21 0-16,0 21 15,0 0-15,-21 21 0,21 0 16,-21 0-16,22 0 0,-22 1 0,0 20 16,21-21-16,0 21 0,0-20 15,-21-1-15,21 21 0,0-21 0,1 22 16,-1-22-16,0 0 0,0 0 0,0 0 16,0 0-16,1 1 0,20-1 0,0 0 15,-21-21-15,22 0 0,-1 0 0,0 0 16,1 0-16,-1 0 0,0-21 0,1 0 15,-1-1-15,-21 1 0,22 0 16,-1 0-16,-21-21 0,21 20 0,-20-20 16,-1 0-16,0-1 0,0 1 15,0 0-15,0-22 0,1 22 0,-1-22 16,0 22-16,0-21 0,0 20 0,0 1 16,-21 21-16,0-22 0,0 22 15,22 21-15,-22-21 0,0 42 16,0 0-1,-22 1-15,1 20 0,21 0 0,-21 1 16,0 20-16,21-21 0,-21 1 0,21-1 16,-21 22-16,-1-22 0,22-21 15,-21 21-15,21 1 0,0-22 0,0 21 16,0-21-16,0 1 0,0-1 16,0 0-16,21-21 31,-21-21-16,0 0-15,0-1 0,0 1 0,0 0 16</inkml:trace>
  <inkml:trace contextRef="#ctx0" brushRef="#br0" timeOffset="54728.16">17949 8340 0,'21'-21'31,"1"21"-31,-1 0 15,0-22-15,21 22 16,-21-21-16,1 21 0,-1 0 0,0 0 16,0 0-16,0-21 0,0 21 15,1 0-15,-1 0 0,0 0 32</inkml:trace>
  <inkml:trace contextRef="#ctx0" brushRef="#br0" timeOffset="55631.64">18838 8488 0,'21'0'0,"1"-21"15,-22 0 1,21-1-16,-21 1 16,21 0-16,-21 0 0,0 0 15,0 0-15,0-1 0,0 1 16,0 0-16,0 0 16,0 0-16,0 0 0,-21 21 15,0 0 1,-1 0-16,1 0 0,0 21 0,-21 0 15,21-21-15,-1 42 0,-20-21 0,21 1 16,0-1-16,0 21 0,-22-21 16,22 0-16,0 22 0,21-22 0,-21 0 15,21 0-15,-21 0 0,21 1 0,0-1 16,0 0-16,0 0 0,21 0 16,0-21-16,0 0 0,0 0 15,0 0-15,1 0 0,20 0 0,-21-21 16,0 0-16,0 0 15,1 21-15,20-21 0,-21-22 0,0 22 16,0 0-16,1-21 0,-1 20 0,0-20 16,-21 21-16,21-21 0,0-1 0,-21 22 15,21 0-15,-21-21 0,0 20 16,0 44 0,0-1-1,0 0-15,0 21 0,-21-21 0,0 22 16,21-22-16,-21 21 0,21 1 15,0-22-15,0 0 0,0 21 0,0-21 0,0 1 16,0-1-16,0 0 0,0 0 16,0 0-16,21-21 0,0 0 15,0 21-15,1-21 0,20 0 16,-21 0-16,0 0 0,0-21 0,1 0 16,-1 21-16,0-21 0,0 0 0,0-22 15,0 22-15,1-21 0,-1 0 0,21 20 16,-21-41-16,0 21 0,1-1 0,-1-20 15,0 20-15,0-20 0,0-1 16,-21 22-16,21 0 0,1-1 0,-1 1 16,-21 21-16,0-21 0,0 20 0,0 1 15,0 42 1,0 1 0,0-1-16,-21 0 0,-1 21 0,1 1 15,0-1-15,21 21 0,-21-20 0,0 20 16,21-20-16,-21-1 0,-1 21 0,22-20 15,-21-1-15,21 0 0,0-20 0,-21 20 16,21-21-16,-21 21 0,21-20 0,0-1 16,0 0-16,0 0 15,21-21 1,0 0-16,0 0 0,1-21 16,-1 0-16,0 0 0,-21-1 15,21 1-15,-21 0 0,21 0 0</inkml:trace>
  <inkml:trace contextRef="#ctx0" brushRef="#br0" timeOffset="55856.03">19240 8255 0,'-21'0'0,"42"0"16,-21 0-1,22 0 1,-1 0-16,0 0 0,0 0 0,21 0 15,-20 0-15,20 0 0,-21 0 0,0 0 16,0 0-16,1-21 0,-1 21 0,0 0 16,0 0-16</inkml:trace>
  <inkml:trace contextRef="#ctx0" brushRef="#br0" timeOffset="58942.12">19558 8446 0,'0'0'0,"21"0"0,0 0 0,0 0 16,1 0-16,-1 0 0,0 0 16,21 0-16,-21 0 0,22-22 15,-22 22-15,21-21 0,-21 21 0,22-21 16,-22 0-16,0 0 0,0 21 0,0-21 16,1-1-16,-22 1 0,21 0 0,-21 0 15,0 0-15,0 0 0,-21 21 16,-1-22-16,1 22 0,0 0 15,0 0-15,-21 22 0,20-1 16,-20-21-16,0 21 0,21 21 0,-1-21 16,-20 1-16,21-1 0,0 21 0,21-21 15,0 0-15,0 1 0,0 20 16,0-21-16,0 0 0,0 0 0,21 1 16,0-1-16,0-21 0,22 0 15,-22 21-15,0-21 0,21 0 0,-21 0 16,22 0-16,-22 0 0,21 0 0,-21-21 15,1 21-15,20-21 0,-21-1 16,21 22-16,-20-21 0,-1 0 0,0 0 16,0-21-16,0 20 0,0 1 0,1 0 15,-22-21-15,0 21 0,0-1 16,0 1-16,0 42 31,-22 1-31,22-1 16,-21 0-16,21 0 0,-21 0 0,21 22 15,0-22-15,0 0 0,0 0 0,-21 0 16,21 0-16,0 1 0,-21-1 0,21 0 16,0 0-16,0 0 15,0-42 32,0 0-47,0 0 0,0 0 16,21-22-16,0 22 0,0 0 0,-21-21 15,21 20-15,1-20 0,-1 21 16,0 0-16,0 0 0,0-1 0,0 1 16,1 0-16,-1 0 0,0 21 15,0 0-15,0 0 0,0 21 16,-21 0-16,22 0 16,-22 1-16,0-1 0,0 21 0,0-21 15,0 0-15,0 22 0,0-22 0,0 0 16,0 0-16,0 0 0,0 1 0,0-1 15,0 0-15,0 0 0,0 0 16,0-42 15,0 0-15,0 0-16,0 0 0,0-22 16,21 22-16,0 0 0,0 0 0,0-22 15,0 22-15,22-21 0,-22 21 16,21 0-16,1-1 0,-22 1 0,21 21 15,-21 0-15,22 0 0,-22 0 0,0 0 16,0 21-16,-21 1 0,21-1 16,-21 21-16,0-21 15,0 0-15,0 1 0,0 20 0,0-21 16,0 0-16,0 0 0,0 1 0,-21-22 16,21 21-16,-21 0 0,0-21 15,21 21-15,0-42 47,21 0-47,0 21 16,0-21-16,0-1 0</inkml:trace>
  <inkml:trace contextRef="#ctx0" brushRef="#br0" timeOffset="59284.92">21251 8488 0,'21'0'31,"1"0"-15,-1 0-16,0 0 0,0 0 15,0 0-15,0 0 0,1-21 0,-1 0 16,0 21-16,0-22 0,0 1 16,0 0-16,1 21 0,-1-21 0,-21 0 15,0 0-15,0-1 16,-21 22-16,-1 0 15,1 0-15,0 22 0,-21-1 0,21-21 16,-1 21-16,-20 0 0,21 0 16,0 0-16,0 1 0,21 20 0,0-21 15,-22-21-15,22 21 0,0 0 0,0 1 16,0-1-16,0 0 0,22-21 16,-1 21-1,0-21-15,0 0 0,0 0 16,0 0-16,1 0 0,-1 0 0,0 0 15,0-21-15,21 21 0</inkml:trace>
  <inkml:trace contextRef="#ctx0" brushRef="#br0" timeOffset="59755.17">21907 8361 0,'0'-21'0,"0"42"0,0-63 0,-21 63 46,0 0-46,21 0 16,-21 0-16,21 0 0,0 1 0,0-1 16,-21 21-16,0-21 0,21 0 0,-22 1 15,22-1-15,0 0 0,-21 0 0,0 0 16,21 0-16,-21-21 16,21 22-16,0-1 0,0-42 31,0-1-16,0 1-15,21 0 0,0 0 16,0 0-16,1 0 0,20-22 16,-21 22-16,21-21 0,-20 21 0,20-22 15,-21 22-15,21 0 0,-20 0 0,-1 21 16,0 0-16,0 0 0,0 0 0,-21 42 31,0-21-31,0 0 0,0 1 16,0 20-16,0-21 0,0 21 0,0-20 0,0 20 15,0-21-15,-21 0 0,21 0 16,-21 1-16,0-1 0,21 0 16,0 0-16,0 0 0,-21-21 15,21-21 17,0 0-32,0 0 0,21 0 15,0-1-15,0 1 0</inkml:trace>
  <inkml:trace contextRef="#ctx0" brushRef="#br0" timeOffset="60053.99">22902 7853 0,'0'0'0,"0"-21"0,0 0 0,0-1 16,0 1-16,0 0 0,0 42 31,0 0-31,-21 1 0,0 20 15,-21 0-15,20 1 0,-20-1 0,21 21 16,-21-20-16,-1 20 0,1-20 0,0 20 16,20-21-16,-20 22 0,21-22 15,-21 1-15,20-22 0,1 21 16,0-21-16,0 22 0,21-22 0,0 0 0,-21 0 16,21 0-16,-21 0 15,21 1-15,21-22 31,0 0-31,0-22 16,0 22-16,22-21 0</inkml:trace>
  <inkml:trace contextRef="#ctx0" brushRef="#br0" timeOffset="60479.75">23050 8446 0,'0'0'0,"22"-22"0,-1 22 16,-21-21-16,21 0 0,-21 0 15,0 0-15,0 0 0,-21 21 16,0 0 0,-1 0-16,1 0 0,-21 0 0,21 21 15,-22-21-15,1 21 0,21 0 0,-21 0 16,20 0-16,-20 1 0,21-1 0,0 0 16,21 0-16,0 0 15,0 0-15,0 1 0,21-22 16,0 21-16,0-21 0,0 0 15,22 0-15,-1 0 0,-21 0 0,22 0 16,-22 0-16,0 0 16,21 0-16,-21 0 0,1 21 0,-1-21 15,-21 21-15,21-21 0,-21 21 16,0 0-16,0 1 0,0-1 16,-21-21-16,0 21 0,21 0 15,-22-21-15,1 21 0,0 0 0,0-21 16,0 0-16,0 22 0,-1-22 15,1 0-15,0 0 0,0 0 16,0 0-16,0 0 16,-1 0-1,22-22-15,-21 22 0,21-21 16,0 0-16,0 0 16</inkml:trace>
  <inkml:trace contextRef="#ctx0" brushRef="#br0" timeOffset="60804.57">22648 7938 0,'0'0'0,"0"-22"0,0 1 15,21 21 1,1 0-16,-1-21 15,0 21-15,21 0 0,-21 0 0,22 0 16,-1 0-16,0 0 0,1-21 0,-1 21 16,0 0-16,1 0 0,-1 0 0,-21 0 15,22 0-15,-22 0 0,0 0 16,0 0-16,0 0 0,0 0 0,1-21 16,-1 21-1,-42 0 48</inkml:trace>
  <inkml:trace contextRef="#ctx0" brushRef="#br0" timeOffset="61931.94">17822 9356 0,'0'0'0,"0"-43"15,21 22-15,-21 0 16,0 42 15,0 0-31,0 22 16,0-22-16,0 21 0,-21 1 0,21 20 15,0-21-15,0 1 0,0 20 0,-21-20 16,21-1-16,-21 0 0,21 1 0,0-1 16,0 0-16,0-21 0,0 22 15,-21-22-15,21 0 0,0 0 0,0 0 16,-21-21-1,21-21 17,0 0-32,0 0 0,0 0 0,0-22 15,21 22-15,0-21 0,0 21 16,21 0-16,-20-22 0,-1 22 0,21 0 16,0 0-16,-20 0 0,20 21 0,0 0 15,1 0-15,-1 0 0,-21 0 0,21 21 16,1 0-16,-22 0 0,21 0 15,-21 22-15,1-22 0,-1 21 0,-21-21 16,0 0-16,0 22 0,-21-22 16,-1 0-16,1 0 0,-21 0 0,21 1 0,-22-1 15,1 0-15,21-21 0,-21 0 16,-1 21-16,22-21 0,-21 0 16,21 0-16,-1 0 0,1 0 15,42-21 16,1 21-31,-1-21 0,0 21 16,0-21-16,0 21 0,22-22 16</inkml:trace>
  <inkml:trace contextRef="#ctx0" brushRef="#br0" timeOffset="62336.21">18521 9758 0,'0'-21'0,"0"0"0,0-1 16,0 1-16,21 21 16,0 0-16,0 0 0,0 0 0,1 0 15,-1 0-15,0 0 0,0 0 16,21 21-16,-20 1 0,-1-1 0,0 0 16,0 21-16,0-21 0,0 22 0,1-22 15,-22 21-15,21 1 0,-21-22 16,0 21-16,0-21 0,0 0 0,0 22 0,0-22 15,0 0 1,0 0-16,-21-21 0,21 21 16,-22-21-16,22-21 15,0 0-15,0 0 16,0 0-16,0 0 0,0-1 0,22-20 16,-1 21-16,-21-21 0,21-1 15,0 22-15,-21-21 0,21-1 0,0 1 16,1 21-16,-22 0 0,21 0 0,0-1 15,0 1-15,0 21 16,0 0-16,1 21 16,-1 1-1,-21-1-15</inkml:trace>
  <inkml:trace contextRef="#ctx0" brushRef="#br0" timeOffset="62676.03">19219 10054 0,'0'0'0,"0"21"16,21-21-16,1 0 16,-1 0-16,0 0 0,0 0 0,0 0 15,0-21-15,1 21 0,20-21 0,0 0 16,1 21-16,-22-21 0,21 0 16,0-1-16,-20 1 0,20 0 0,-21-21 15,0 21-15,-21-1 0,0 1 16,0 0-16,0 0 0,-21 21 15,0 0-15,-21 0 0,20 0 0,-20 0 16,21 21-16,-21 0 0,-1 0 0,22 1 16,0-1-16,-21 21 0,20-21 15,1 0-15,21 22 0,0-22 0,-21 0 16,21 0-16,0 0 0,0 1 0,0-1 16,0 0-16,21 0 0,0 0 15,1-21-15,-1 0 0,0 0 0,0 0 16,21 0-16,-20 0 0,20 0 15,0 0-15,-21 0 0,43 0 16,-22-21-16,1 21 0,-1-21 0</inkml:trace>
  <inkml:trace contextRef="#ctx0" brushRef="#br0" timeOffset="63812.61">20341 9885 0,'21'-21'15,"-42"42"-15,42-63 0,-21 20 0,0 1 16,-21 0-16,0 21 15,0 0-15,0 0 0,-1 0 0,1 0 16,0 0-16,0 21 0,0 0 16,0 1-16,-1-1 0,-20 21 15,21-21-15,0 0 0,0 22 0,-1-22 16,22 0-16,0 0 0,-21 0 0,21 22 16,0-22-16,0 0 0,0 0 15,0 0-15,21-21 16,1 0-16,-1 0 0,0 0 0,21 0 15,-21 0-15,1-21 0,-1 21 16,0-21-16,0 0 0,0 0 0,0 0 16,1-22-16,20 22 0,-21 0 15,0-21-15,0-1 0,1 22 16,-22 0-16,21 0 0,-21 0 0,21-1 16,-21 44-1,0-1 1,-21 0-16,0 0 0,21 0 0,-22 22 15,22-22-15,0 0 0,0 0 16,0 0-16,0 0 0,0 1 0,0-1 16,0 0-16,22 0 0,-1-21 15,0 0-15,0 21 0,0-21 0,0 0 16,22 0-16,-22 0 0,0 0 0,21 0 16,-20-21-16,-1 0 0,0 21 15,0-21-15,21-22 0,-20 22 16,-1 0-16,0-21 0,0-1 0,0 1 15,0-21-15,-21 20 0,22-20 0,-1-1 16,0 22-16,0-22 0,0 22 16,0 0-16,1-1 0,-1 22 0,-21-21 15,0 21-15,21 0 0,0 21 16,-21-22-16,0 44 16,0-1-1,0 0-15,-21 0 0,0 0 0,0 22 16,-1-1-16,22 0 0,-21 1 0,0-1 15,0 0-15,0 1 0,0-1 16,-1 0-16,1 1 0,0-1 16,0 0-16,0-21 0,21 22 0,0-22 15,-21 0-15,21 0 0,-22-21 0,22 21 16,0 1-16,22-44 31,-1 22-15,0-21-16,0 0 0,0 21 0,0-21 15,1 0-15,-1 0 0,0-1 0,0 1 16,21 21-16,-20-21 0,-1 0 0,0 21 16,0-21-16,0 21 15,0 0 1,-42 0 15,0 21-15,0-21-16,0 0 0,0 21 0,-1-21 15,1 0-15,0 0 0,0 0 0,0 0 16,0 0-16,21 21 0,-22-21 16,1 21-16,0 1 15,21-1-15,0 0 16,0 0-16,0 0 0,0 0 16,21-21-16,0 22 15,1-22-15,-1 0 0,0 0 16,0 0-16,0 0 15,0 0-15,1 0 16,-1 0-16,0 0 0,0 0 0,0 0 16,0 0-16,1 0 0,-1 0 31,-21-22 0,21 22-15,-21-21-16,0 0 47,21 21-47</inkml:trace>
  <inkml:trace contextRef="#ctx0" brushRef="#br0" timeOffset="64385.78">22140 9779 0,'0'-21'125,"-21"21"-125,21-21 0,-21 21 16,0 0-1,42 0 48,0 0-48,-21 21 32,0 0-47,0 0 16</inkml:trace>
  <inkml:trace contextRef="#ctx0" brushRef="#br0" timeOffset="64796.56">21971 10245 0,'0'21'62,"0"0"-46,0 0-16,0 0 0,-21 1 15,0-22-15,-1 21 0,22 0 0,-21-21 16,0 0-16,21 21 0,-21-21 16,21-21-1,0 0 1,0 0-16,21-1 15,0 1-15,0 0 0,-21 0 16,22 21-16,-1-21 0,-21 0 16,21 21-16,0-22 0,-21 44 31,0-1-31,0 0 0,0 0 0,-21 0 16,0 0-16,0 1 0,-1 20 0,1-21 15,0 21-15,-21-20 16,-1-1-16,1 21 0,0-21 0,-1 0 0,1 1 15,0-1-15,-1 0 0,1 0 16,0 0-16,-1-21 0</inkml:trace>
  <inkml:trace contextRef="#ctx0" brushRef="#br0" timeOffset="65760.02">6879 11853 0,'21'0'0,"0"0"0,1 0 16,-22-21-16,21 21 0,0 0 0,-21-21 15,21 21-15,0-21 0,-21 0 16,21 21-16,-21-21 0,22 21 15,-22-22-15,0 1 0,0 0 16,0 0-16,0 0 0,-22 0 16,1 21-16,0 0 15,-21 0-15,21 0 0,-22 0 0,22 0 16,-21 0-16,-22 21 0,22 0 0,0 0 16,-1 21-16,1 1 0,0-1 0,-1 0 15,22 22-15,-21-22 16,21 22-16,-1-22 0,22 22 0,-21-1 0,21-21 15,0 1-15,0-1 0,0 0 16,0 1-16,0-22 0,0 21 0,21-21 16,1 1-16,-1-22 0,21 21 15,-21 0-15,22-21 0,-1 0 0,0 0 16,1 0-16,-1 0 0,21 0 0,-20 0 16,-1 0-16,0 0 0,1 0 0,-1-21 15,0 0-15,1 21 0,-1-22 16</inkml:trace>
  <inkml:trace contextRef="#ctx0" brushRef="#br0" timeOffset="66805">7472 12086 0,'21'-21'0,"-42"42"0,42-84 0,-21 42 0,0-1 16,0 1-16,0 0 0,0 0 0,0 0 16,-21 21-16,0 0 15,-1 0-15,1 21 16,0 0-16,0 0 0,0 0 0,0 22 15,21-22-15,-22 21 0,1 1 0,21-22 16,-21 21-16,21 0 0,0-20 16,0 20-16,0-21 0,0 0 0,0 0 15,0 1-15,0-1 0,0 0 16,21-21-16,0 0 16,1 0-16,-1 0 0,0-21 0,0 21 15,0-21-15,0-1 0,1 1 16,-1 0-16,0 0 0,0 0 0,0-22 15,-21 22-15,21-21 0,-21 21 0,22-22 16,-22 22-16,0 0 0,21 0 16,-21 0-16,0 0 0,21 21 0,-21 21 31,0 0-31,0 0 0,0 0 16,0 0-16,0 1 0,-21 20 15,21-21-15,-21 0 0,21 0 16,0 1-16,0-1 0,0 0 0,0 0 15,0 0-15,21-21 16,0 0-16,0 0 16,0 0-16,22 0 0,-22-21 0,21 21 15,-21-21-15,22 0 0,-1 0 0,0-22 16,1 22-16,-1 0 0,0-21 0,1-1 16,-1 22-16,0-21 0,1 21 15,-22-1-15,0 1 0,0 0 0,0 0 16,-21 42-1,0 0 1,-21 0-16,0 1 16,21-1-16,0 0 0,-21 0 0,21 0 15,0 0-15,0 1 0,0-1 0,0 21 16,0-21-16,0 0 0,0 1 0,0-1 16,0 0-16,0 0 0,0 0 15,0 0-15,0 1 16,-21-22-1,-1 0 1,1-22-16,0 1 16,0 0-16,0 0 15,21 0-15,0 0 0,-21 21 0,-1 0 32,22 21-17,0 0-15,0 0 0,0 0 16,0 0-16,0 1 0,22-22 15,-1 21-15,0-21 0,0 21 16,0-21-16,0 0 0,1 0 16,-1 0-16,21 0 0,-21 0 0,22 0 15,-22 0-15,21 0 0,0-21 0,1 21 16,-1-21-16,0-1 0,-20 1 0,20 0 16,0 0-16,-21 0 0,1-22 0,20 22 15,-21-21-15,0 21 16,0-22-16,-21 1 0,0 21 0,0 0 15,0 0-15,0-1 0,0 1 0,-21 21 16,0 0-16,0 21 16,0 1-16,0-1 0,-1 21 15,1-21-15,0 0 0,0 22 0,21-22 16,0 21-16,0-21 0,0 1 0,0-1 16,0 0-16,0 0 0,0 0 0,21 0 15,0-21-15,0 0 0,1 22 16,-1-22-16,0 0 0,0 0 0,0 0 15,0 0-15,1 0 0,20-22 16,-21 1-16,21 0 0,1 21 0,-22-21 16</inkml:trace>
  <inkml:trace contextRef="#ctx0" brushRef="#br0" timeOffset="67333.39">11239 11642 0,'0'0'0,"22"0"0,-1-21 0,-21-1 15,0 1-15,0 0 0,21 0 16,-21 0-16,0 0 15,-21 21 1,0 0-16,-1 0 0,-20 21 0,21-21 16,-21 42-16,20-21 0,-20 0 0,0 22 15,21-22-15,-22 21 0,22 1 16,0-1-16,0 0 0,0 1 0,21 20 16,0-21-16,0 1 0,0-1 0,0-21 15,21 22-15,0-22 0,0 21 0,21-21 16,-20 0-16,20-21 15,0 22-15,1-22 0,20 0 0,-21 0 0,22 0 16,-22-22-16,22 22 0,-22-21 0,0 0 16,22-21-16,-22 21 0,1-22 15,20 1-15,-21 0 0,1-1 0</inkml:trace>
  <inkml:trace contextRef="#ctx0" brushRef="#br0" timeOffset="68305.84">11980 11536 0,'-63'233'0,"126"-466"0,-63 191 0,21-22 0,-21 22 16,0-1-16,0 22 0,0-21 0,0 84 31,-21-21-31,21 22 0,0-1 16,-21 0-16,21 22 0,-21-22 0,0 1 15,21-1-15,-21 21 0,-1-20 0,22-1 16,-21 0-16,0 1 0,21-1 16,0 0-16,-21-20 0,21 20 15,-21-21-15,21 0 0,0 0 0,-21-21 16,21-21-1,21 0-15,0 0 16,-21 0-16,21-22 0,0 22 16,0-21-16,22 21 0,-22-22 0,0 22 15,21 0-15,-20 0 0,-1 0 0,21 21 16,-21 0-16,0 0 0,1 0 16,-1 0-16,-21 21 0,21 0 0,-21 0 15,0 0-15,0 22 0,0-22 16,0 0-16,0 0 0,21 22 0,-21-22 15,0 0-15,21 0 0,-21 0 16,0 0-16,21-21 0,1 22 0,-1-22 16,0 0-16,0 0 0,0 0 15,0 0-15,1 0 0,-1 0 16,21 0-16,-21 0 0,0 0 0,1-22 16,20 1-16,-21 21 0,0-21 0,0 0 15,1 0-15,-1 0 0,-21-1 0,0 1 16,0-21-16,0 21 0,0 0 15,0-22-15,0 22 0,0 0 16,0 0-16,0 0 0,-21 21 0,-1 0 16,1 0-16,0 0 0,0 0 0,0 21 15,0-21-15,-1 21 0,1 0 16,0 21-16,0-20 0,0-1 0,0 21 16,-1-21-16,22 0 0,0 22 15,-21-22-15,21 0 0,0 0 0,0 0 16,0 1-16,21-22 0,-21 21 0,22-21 15,-1 0-15,0 0 0,0 0 0,0 0 16,0 0-16,22-21 0,-22 21 0,0-22 16,-21 1-16,21 0 0,0 0 15,1 0-15,-22 0 0,0-22 0,0 22 16,21 0-16,-21 0 0,0 0 16,0-1-16,21 22 0,-21 22 31,0-1-31,0 0 0,0 0 15,0 0-15,0 0 0,-21 1 0,21-1 16,0 0-16,0 0 0,0 0 0,0 0 16,0 1-16,0-1 15,21-21-15,0 0 0,0 0 16,0 0-16,22-21 0,-22-1 16,0 22-16,0-21 0,22 0 0,-22 0 15,0 0-15,21-22 0,-21 22 16,1 0-16,-1-21 0,0 21 0,0-1 15,-21 1-15,21 0 0,-21 42 32,0 0-32,0 1 15,-21-1-15,21 21 0,-21-21 0,21 0 16,0 1-16,0-1 0,0 21 0,0-21 16,0 0-16,0 1 0,0-1 15,0 0 1,21-21-16,0 0 15,0-21-15,1 21 0,20-21 16,-21-1-16,0 1 0</inkml:trace>
  <inkml:trace contextRef="#ctx0" brushRef="#br0" timeOffset="68719.61">13928 11557 0,'21'0'0,"-42"0"0,63-21 0,-21 21 0,-21-21 15,0 0-15,0-1 0,0 1 16,0 0-16,-21 0 0,0 21 16,0 0-16,-1 0 0,-20 0 15,21 0-15,0 0 0,-22 21 0,22 0 16,-21 0-16,21 22 0,-22-22 16,22 21-16,0-21 0,0 22 0,0-22 15,21 21-15,-21-21 0,21 1 0,0-1 16,0 0-16,0 0 0,21 0 0,0 0 15,0 1-15,0-1 0,0-21 16,1 21-16,-1 0 0,21 0 0,-21 0 16,-21 1-16,21-1 0,1 0 0,-22 0 15,0 0-15,0 0 0,0 1 0,0-1 16,0 0-16,0 0 0,-22-21 16,1 21-16,0-21 15,-21 0-15,21 0 0,-1 0 0,1 0 16,0 0-16,0 0 0,0 0 15,21-21-15,-21 0 0,21 0 16,0 0 0,21 21-1,0-22-15,0 22 0,-21-21 0,21 21 16,0-21-16,22 0 0</inkml:trace>
  <inkml:trace contextRef="#ctx0" brushRef="#br0" timeOffset="69032.42">13970 12002 0,'0'0'0,"21"-22"16,0 22 0,0-21-1,1 0-15,-1 21 0,0-21 0,0 21 16,0-21-16,0 0 0,1-1 0,20 1 16,-21 0-16,0 0 0,-21 0 0,0 0 15,21-1-15,-42 22 16,0 0-1,-21 0-15,21 22 0,-1-1 0,-20 0 16,21 0-16,0 0 0,0 0 0,-1 1 16,1-1-16,21 0 0,-21 0 0,21 0 15,0 0-15,0 1 0,0-1 16,0 0-16,0 0 0,21-21 16,0 21-16,1-21 0,20 0 0,-21 0 15,21 0-15,-20 0 0,20 0 0,21 0 16,-20 0-16,-1 0 0,0 0 0,1 0 15,-1-21-15,0 0 0</inkml:trace>
  <inkml:trace contextRef="#ctx0" brushRef="#br0" timeOffset="69640.5">14817 11832 0,'0'0'0,"0"-21"0,0 0 16,0 0-16,-22 21 16,1 0-16,0 0 0,0 0 15,0 0-15,0 21 0,-1-21 0,1 21 16,0 0-16,0 0 0,0 1 15,0-1-15,-1 0 0,1 0 0,0 21 16,21-20-16,0-1 0,0 0 0,0 0 16,0 0-16,0 0 15,21-21 1,0 0-16,1-21 16,-1 21-16,0-21 0,0 0 0,0 0 15,0 0-15,1-22 0,-1 22 0,0 0 16,0 0-16,-21 0 0,0-1 15,21 1-15,0 21 0,-21-21 16,0 42 0,0 0-16,0 1 15,-21 20-15,21-21 0,-21 21 0,21 1 16,-21-1-16,0 0 0,21 1 0,-21-1 16,-1 22-16,22-1 0,-21-21 15,0 22-15,21-1 0,-21-20 0,21 20 16,-21 1-16,0-1 0,21 1 0,-22-1 15,1-20-15,0 20 0,0-21 0,21 1 16,-21-1-16,0 0 0,-1-20 0,1 20 16,21-21-16,0 0 0,0 0 0,-21 1 15,42-22 17,0-22-32,1 1 15,-1 0-15,0-21 0,0 21 0,0-1 16,0-20-16,1 0 0,-1-1 0,21 1 15,-21 0-15,0-22 0,1 1 0,20 20 16,-21-20-16,0 21 0,22-22 0,-22 22 16,0-1-16,21 1 0,-21 0 15,1-1-15,-1 1 0,0 21 0,0-21 16,-21 20-16,21 1 0,0 0 0,-21 0 16,0 0-16,22 0 0,-1-1 15,-21 1-15,21 0 0,-21 0 16,0 0-16</inkml:trace>
  <inkml:trace contextRef="#ctx0" brushRef="#br0" timeOffset="69840.53">15494 11832 0,'0'0'0,"0"-21"0,0 0 15,21 21 48,-21 21-48,21 0-15,-21 0 0,0 1 16,0-1-16</inkml:trace>
  <inkml:trace contextRef="#ctx0" brushRef="#br0" timeOffset="69996.66">15473 12256 0,'0'0'15,"0"21"-15,0 0 16,21-21 0,0 0-1,0 0 1,0 0-16,-21-21 16,22 0-16,-1 21 0,-21-22 0,21 1 15,0 21-15</inkml:trace>
  <inkml:trace contextRef="#ctx0" brushRef="#br0" timeOffset="71076.03">17484 11769 0,'0'-21'16,"21"-1"-1,0 1-15,0 0 16,0 0-16,0 0 0,1 0 0,-1-1 15,0 1-15,0 0 0,-21 0 0,0 0 16,0 0-16,0-1 0,0 1 0,-21 21 16,0 0-16,-22 0 0,1 0 15,0 0-15,-1 0 0,1 21 0,-21 1 16,20-1-16,1 0 0,0 0 0,-1 0 16,22 0-16,0 22 0,0-22 15,0 0-15,21 21 0,0-20 0,0-1 16,0 0-16,0 21 0,21-21 15,0 22-15,0-22 0,21 21 0,-20-21 16,-1 22-16,21-22 0,-21 21 0,0 1 16,1-22-16,-1 21 0,-21-21 0,0 22 15,0-22-15,0 0 0,0 0 0,-21 0 16,-1-21-16,1 21 0,0-21 16,0 0-16,-21 0 0,-1 0 0,22 0 15,-21 0-15,-1 0 0,22 0 0,-21-21 16,21 0-16,0-21 0,-1 21 15,1-1-15,21-20 0,0 0 0,0-1 16,0 1-16,0 0 0,0-1 16,0-20-16,0 21 0,0-1 0,0 22 15,0-21-15,0 21 0,0-1 0,21 1 16,-21 42 0,0 1-16,0 20 15,0-21-15,22 21 0,-22 1 16,0-22-16,0 21 0,21 1 0,-21-1 15,21 0-15,0 1 0,-21-1 16,21-21-16,0 21 0,1-20 0,-1-1 0,0 0 16,21 0-16,-21-21 0,22 0 15,-1 21-15,-21-21 0,22 0 16,20 0-16,-21-21 0,1 21 0,20-21 16,-20 0-16,20 0 0,-21-22 0,1 22 15,-22-21-15,21-1 0,-21 1 0,1 0 16,-1-22-16,0 22 0,0 0 0,0-1 15,0-20-15,-21 20 0,0 1 16,22 21-16,-22-21 0,21 20 0,-21 1 16,0 0-16,0 42 15,0 0-15,0 22 0,0-22 16,-21 21-16,-1-21 0,22 22 0,-21-22 16,21 21-16,0 1 15,-21-1-15,21-21 0,-21 21 0,21-20 16,0 20-16,0-21 0,0 0 0,0 0 15,0 1-15,0-1 0,21-21 16,-21-21 0,0-1-1,0 1-15</inkml:trace>
  <inkml:trace contextRef="#ctx0" brushRef="#br0" timeOffset="71227.95">17801 11938 0,'0'0'0,"0"-21"31,21 21-15,0 0-16,1 0 0,-1 0 0,0-21 16,21 21-16,-21 0 0,22-21 0,-22 21 15,21-22-15,1 22 0,-1 0 0,0-21 16,-21 21-16,22 0 0,-1 0 0,-21 0 16</inkml:trace>
  <inkml:trace contextRef="#ctx0" brushRef="#br0" timeOffset="71967.87">18521 12023 0,'0'21'0,"0"-42"0,0 63 16,21-42-1,0 0-15,0 0 16,0-21-16,1 21 0,-1-21 16,-21 0-16,21-1 0,0 1 0,-21 0 15,0 0-15,21 0 0,-21 0 0,0-1 16,0 1-16,0 0 0,0 0 0,0 0 15,-21 0-15,-21 21 0,21 0 16,-1 0-16,-20 0 0,21 21 0,-21 0 16,-1-21-16,22 42 0,-21-21 15,21 1-15,-1 20 0,-20-21 0,21 21 16,21 1-16,-21-22 0,21 21 16,0-21-16,0 1 0,0-1 0,0 0 15,21 0-15,-21 0 0,21-21 0,0 0 16,0 0-16,22 0 0,-22 0 15,0 0-15,21 0 0,-20 0 0,-1-21 16,21 0-16,-21 0 0,0 0 0,1-22 16,-1 22-16,0-21 0,0 21 0,-21-22 15,21 1-15,-21 21 0,21-22 0,-21 22 16,0 0-16,0 0 0,0 0 16,0 0-16,0 42 15,0 0-15,0 0 16,0 0-16,0 22 0,-21-22 0,21 21 15,-21-21-15,21 22 0,0-22 0,0 0 16,0 21-16,0-21 0,0 1 16,0-1-16,21 0 0,0 0 15,1-21-15,-1 0 0,0 0 0,0 0 16,0 0-16,0-21 0,22 0 0,-22 0 16,0-1-16,21 1 0,-20 0 0,-1-21 15,0-1-15,21 1 0,-21 21 16,1-21-16,-1-22 0,0 22 15,0-1-15,0 1 0,0-21 0,-21 20 16,0 1-16,22 0 0,-22-1 0,0 22 16,0 0-16,0 0 0,0 0 0,0 42 31,0 21-31,-22-21 0,1 22 0,21-1 16,-21 0-16,21 1 0,-21-1 0,0 0 15,21 1-15,0-1 0,0 21 0,0-20 16,-21-1-16,21 0 0,0-20 0,0 20 15,0-21-15,0 21 0,0-20 16,0-1-16,0 0 0,21-21 31,-21-21-31,0 0 0,21-1 16,-21-20-16</inkml:trace>
  <inkml:trace contextRef="#ctx0" brushRef="#br0" timeOffset="72131.78">19029 11790 0,'-21'0'0,"-1"0"16,44 0 15,-1 0-31,0 0 16,0 0-16,0 0 0,22 0 0,-22 0 16,21 0-16,0 0 0,1 0 0,-1 0 15,0 0-15,1 0 16</inkml:trace>
  <inkml:trace contextRef="#ctx0" brushRef="#br0" timeOffset="73019.27">19600 12086 0,'0'0'16,"0"21"0,21-21-1,1-21-15,-1 21 0,0-21 16,0 0-16,21 0 0,-20 0 0,-1-1 15,0 1-15,0 0 0,0 0 16,0 0-16,-21 0 0,0-1 16,-21 22-1,0 0-15,-21 0 0,21 0 16,-22 22-16,22-1 0,-21 0 0,21 0 16,-22 0-16,22 22 0,0-22 0,0 0 15,21 21-15,0-21 0,0 1 0,0-1 16,0 0-16,0 0 0,21 0 0,0 0 15,0-21-15,22 22 0,-22-22 16,0 0-16,21 0 0,1 0 0,-22 0 16,21 0-16,0-22 0,-20 1 0,20 0 15,-21 0-15,21 0 0,-20 0 16,-1-1-16,-21-20 0,21 21 0,-21-21 16,21 20-16,-21 1 0,0 0 15,0 0-15,0 0 0,0 42 16,-21 0-1,21 0-15,-21 0 0,21 1 0,-21-1 16,21 21-16,0-21 0,0 0 0,0 1 16,-22 20-16,22-21 0,-21 0 15,21 0-15,0 1 16,-21-44 0,21 1-1,0 0-15,0 0 0,0 0 16,21 0-16,0-1 15,1 1-15,-1-21 0,0 21 0,0-22 16,0 22-16,0 0 0,1 0 0,-1 0 16,0 0-16,0 21 0,0 0 0,0 0 15,-21 21-15,22 0 0,-22 0 16,0 0-16,0 0 0,21 22 16,-21-22-16,0 21 0,0-21 0,0 22 15,0-22-15,0 0 0,0 0 0,-21 0 16,21 1-16,0-1 0,-22 0 15,22-42 1,0 0 0,0-1-16,0 1 15,0 0-15,22 0 0,-22-21 0,42 20 16,-21-20-16,0 0 0,22-1 0,-1 1 16,0 21-16,1-21 0,20 20 0,-21 1 15,1 21-15,-1 0 0,-21 0 16,0 0-16,22 0 0,-43 21 0,0 1 15,0-1-15,0 21 0,0 0 0,0-20 16,0 20-16,0 0 0,-21 1 0,21-22 16,-22 21-16,1-21 0,0 0 15,21 1-15,0-1 0,-21 0 0,21 0 16,-21-21-16,21 21 0,0-42 31,21 21-31,0-21 0,0 0 16,0 0-16,1-1 0</inkml:trace>
  <inkml:trace contextRef="#ctx0" brushRef="#br0" timeOffset="73356.08">21061 12023 0,'-21'21'0,"42"-42"0,-64 63 0,43-21 16,0 0-16,22-21 31,-1 0-31,0 0 15,0 0-15,21-21 0,-20 21 16,-1-21-16,21 0 0,-21 0 0,22 0 16,-22-1-16,0 1 0,0 0 0,0 0 15,-21 0-15,0 0 0,0-1 0,-21 22 32,0 0-32,-21 0 0,20 22 0,1-1 15,-21 0-15,21 21 0,0-21 16,-1 1-16,1 20 0,0-21 0,21 0 0,0 0 15,0 1-15,0-1 0,0 0 0,0 0 16,21 0 0,0-21-16,1 0 0,-1 0 0,0 0 0,0 0 15,21 0-15,1 0 0,-22 0 16,21 0-16,-21 0 0,22-21 0,-22 21 16,21-21-16</inkml:trace>
  <inkml:trace contextRef="#ctx0" brushRef="#br0" timeOffset="73787.84">21759 11790 0,'0'-21'16,"0"42"-16,21-63 0,-42 63 31,21 0-31,-21-21 0,0 42 0,0-21 16,21 1-16,-21-1 0,21 21 16,-22-21-16,22 0 0,0 22 0,-21-22 0,21 0 15,-21 0-15,21 0 0,0 1 16,0-1-16,0 0 15,-21-21-15,21-21 32,0 0-32,0-1 0,0 1 15,0 0-15,21 0 0,0-21 16,0 20-16,1 1 0,-1-21 0,0 21 16,0 0-16,21-1 0,-20 1 15,-1 21-15,0-21 0,0 21 0,0 0 16,0 0-16,1 0 0,-1 0 0,-21 21 15,21 0-15,-21 1 16,21-1-16,-21 0 0,0 21 0,0 1 16,0-22-16,0 21 0,0-21 0,0 0 15,0 22-15,0-22 0,0 0 0,-21 0 16,0 0-16,0-21 16,21 22-16,-22-22 15,22-22 1,0 1-16,0 0 0,0-21 15,22 21-15,-1-1 0</inkml:trace>
  <inkml:trace contextRef="#ctx0" brushRef="#br0" timeOffset="74064.67">22627 11282 0,'-21'0'0,"-21"0"16,20 0-16,1 21 16,21 0-16,-21 0 0,0 22 0,0-1 15,21 0-15,-21 1 0,-1-1 0,22 0 16,-21 1-16,0-1 16,21 0-16,-21 1 0,0 20 0,21-20 15,-21-1-15,-1 0 0,1-21 0,0 22 16,0-22-16,21 0 0,-21 0 0,21 0 15,-21 1-15,42-22 32,0 0-32,21-22 0</inkml:trace>
  <inkml:trace contextRef="#ctx0" brushRef="#br0" timeOffset="74428.35">22923 11790 0,'0'-21'0,"-63"21"16,21 0-16,-1 0 0,22 0 16,-21 0-16,-1 0 0,1 0 0,0 21 15,21-21-15,-22 21 0,22 0 0,21 0 16,0 1 0,0-1-16,0 0 0,21-21 15,0 0-15,1 0 0,20 21 0,-21-21 16,21 21-16,-20-21 0,20 21 0,-21-21 15,0 22-15,0-1 16,1-21-16,-1 21 0,-21 0 0,0 0 0,0 0 16,0 1-16,0-1 15,-21-21-15,-1 21 0,1-21 0,0 21 16,0-21-16,0 21 0,0-21 16,-22 0-16,22 0 0,0 21 15,0-21-15,0 0 0,-1 0 16,22-21-1,0 0-15,0 0 16,0 0-16,0 0 0</inkml:trace>
  <inkml:trace contextRef="#ctx0" brushRef="#br0" timeOffset="74688.2">22246 11536 0,'0'-21'16,"42"0"-1,-20 21-15,-1-22 0,21 22 0,-21 0 0,22-21 16,-1 21-16,0 0 0,1 0 0,-1-21 16,0 21-16,1 0 0,-1 0 15,-21 0-15,21 0 0,-20 0 0,-1 21 16,0-21-16,-21 21 0,21-21 15,-21 22 1</inkml:trace>
  <inkml:trace contextRef="#ctx0" brushRef="#br0" timeOffset="75456.25">18351 13229 0,'0'0'0,"22"-21"0,-1-21 0,0-1 15,-21 22-15,21 0 0,-21 0 16,21 0-16,-21 0 0,0 42 16,0 0-1,0 21-15,0-21 0,0 22 0,-21-1 16,21 0-16,0 1 0,0-1 0,0 22 16,-21-22-16,21 0 0,-21 22 0,21-22 15,0 22-15,0-22 0,0 0 16,0 1-16,0-1 0,-21 0 15,21-21-15,-22 22 0,22-22 0,-21 0 16,21 0-16,0 0 0,-21-21 16,21 22-16,0-44 15,0 1 1,0 0-16,0 0 0,0 0 0,0-22 16,0 22-16,0-21 0,21 0 0,0 20 15,1-20-15,20 0 0,-21 21 16,0-22-16,22 22 0,-1 21 15,-21-21-15,21 21 0,1 0 0,-1 0 16,-21 0-16,22 0 0,-22 21 0,21 0 0,-21 0 16,0 1-16,-21-1 15,0 21-15,0-21 0,0 0 0,0 22 16,0-22-16,0 0 0,-42 0 0,21 0 16,0 1-16,-22-22 0,1 21 0,0 0 15,21-21-15,-22 0 0,1 0 0,21 0 16,0 0-16,-1 0 0,1 0 15,0 0-15,42 0 16,0 0 0,1-21-16,20 21 0,-21-21 0,21 21 15,-20 0-15</inkml:trace>
  <inkml:trace contextRef="#ctx0" brushRef="#br0" timeOffset="75801.43">19050 13568 0,'21'-21'0,"-42"42"0,42-63 0,-21 20 16,21 22-16,-21-21 0,21 21 16,1 0-16,-1 0 15,0 21-15,0 1 0,0-1 16,-21 0-16,21 21 0,-21-21 0,22 22 16,-22-22-16,0 21 0,0 1 15,0-22-15,0 21 0,0-21 0,0 22 16,0-22-16,0 0 0,-22 0 15,1 0-15,0-21 16,21-21 0,0 0-1,21 0-15,0 0 0,1-22 0,-1 22 16,0-21-16,0 21 0,0-22 0,0 1 16,22 0-16,-22-1 0,0 1 0,0 21 15,0 0-15,1-1 0,-1 1 16,0 0-16,0 21 0,0 0 15,0 0 1,-21 21-16,22 0 0</inkml:trace>
  <inkml:trace contextRef="#ctx0" brushRef="#br0" timeOffset="76119.28">19706 13822 0,'0'0'0,"42"0"16,-20 0-16,-1 0 15,0-21-15,0 21 0,0-21 0,0-1 16,22 1-16,-22 21 0,0-21 0,0 0 16,0 0-16,1 0 0,-22-1 0,0 1 15,0 0-15,0 0 0,-43 21 16,22 0 0,0 0-16,0 0 0,0 21 15,-1 0-15,-20 0 0,21 1 0,0-1 16,0 0-16,21 0 0,-22 0 0,22 0 15,-21 22-15,21-22 0,0 0 0,0 0 16,0 0-16,0 1 0,0-1 16,21 0-16,1-21 0,-1 0 15,0 0-15,0 0 0,0 0 0,0 0 16,22 0-16,-1 0 0,-21 0 0,22 0 16,-1-21-16,21 21 0</inkml:trace>
  <inkml:trace contextRef="#ctx0" brushRef="#br0" timeOffset="77076.23">20616 13631 0,'0'-42'0,"0"84"0,0-105 16,0 42-16,0 0 0,0-1 0,0 1 15,-21 21-15,0 0 0,0 0 16,0 0-16,-1 21 0,1 1 0,-21-1 16,21 0-16,-22 0 0,22 21 15,0-20-15,0 20 0,-21-21 0,20 21 16,22-20-16,-21-1 0,21 0 0,0 0 15,0 0-15,0 0 0,0 1 16,21-22-16,1 0 0,-1 0 0,0 0 16,21 0-16,-21 0 0,22 0 15,-22-22-15,0 1 0,21 0 16,-20 0-16,-1 0 0,21 0 0,-21-22 16,0 22-16,1-21 0,-1-1 0,0 22 15,0 0-15,-21 0 0,0 0 16,0 0-16,21 21 0,-21 21 15,0 0-15,0 0 0,-21 0 16,0 0-16,0 1 0,21 20 0,-21-21 16,21 0-16,-22 22 0,22-22 15,0 0-15,0 0 0,0 0 16,0 0-16,0 1 0,0-1 0,22 0 16,-1-21-16,0 0 0,21 0 0,-21 0 15,22 0-15,-22 0 16,0 0-16,21 0 0,-20-21 0,-1 21 15,21-21-15,-21-1 0,0-20 0,1 21 16,-1-21-16,-21-1 0,21-20 0,0 20 16,0 1-16,-21-21 0,21-1 15,-21 22-15,0-1 0,22 1 0,-22 0 16,21 21-16,-21-1 0,0 1 0,21 21 16,-21 21-1,0 1 1,0-1-16,-21 21 0,21-21 0,-21 22 15,21-22-15,0 21 0,-22 0 16,1 1-16,0-22 0,21 21 0,-21 1 16,21-22-16,0 21 0,-21-21 15,21 0-15,-21 1 0,21-1 0,0 0 16,0 0-16,-22-21 0,22-21 31,0 0-15,22 0-16,-1-1 0,0 1 0,0 0 15,0 0-15,0 21 0,1-21 0,-1 0 16,0-1-16,0 22 0,0-21 16,0 21-16,1 0 0,-1 0 15,0 0-15,0 0 16,0 0-16,-21 21 31,-21 1-31,0-22 0,0 21 0,0-21 16,-22 21-16,22 0 0,0-21 15,0 21-15,0 0 0,-1-21 0,1 22 16,0-22-16,21 21 0,-21-21 0,21 21 16,0 0-16,0 0 15,0 0-15,0 1 16,21-22-16,0 0 16,-21 21-16,0 0 0,21-21 15,1 0-15,-1 0 0,0 0 16,0 0-1,0 0-15,0-21 16,1 21-16,-22-21 16,21 21-16,0-22 0,0 22 15</inkml:trace>
  <inkml:trace contextRef="#ctx0" brushRef="#br0" timeOffset="77313.11">21886 13610 0,'0'0'0,"0"-42"15,0 21 1,0 0-16,0-1 0,0 1 16,-21 42 30,0 1-46,0-1 16,0 0-16,-1 0 16,22 0-16,-21 0 0</inkml:trace>
  <inkml:trace contextRef="#ctx0" brushRef="#br0" timeOffset="77496.28">21696 13949 0,'0'0'0,"0"21"0,0 0 0,-21-21 15,21 21-15,0 1 0,0-1 16,0 0-16,0 0 0,0 0 16,-22 0-16,1 1 15,0-1-15,0 0 0,0-21 16,0 21-16,-1-21 0,1 0 16</inkml:trace>
  <inkml:trace contextRef="#ctx0" brushRef="#br0" timeOffset="78331.7">12404 13991 0,'0'0'0,"21"0"16,0 0 62,0 0-62</inkml:trace>
  <inkml:trace contextRef="#ctx0" brushRef="#br0" timeOffset="78600.56">12425 14478 0,'0'21'0,"0"0"16,0-42 46</inkml:trace>
  <inkml:trace contextRef="#ctx0" brushRef="#br0" timeOffset="78868.4">12382 14901 0,'-21'22'110</inkml:trace>
  <inkml:trace contextRef="#ctx0" brushRef="#br0" timeOffset="79140.25">12298 15282 0,'-21'0'32,"-1"0"-17</inkml:trace>
  <inkml:trace contextRef="#ctx0" brushRef="#br0" timeOffset="79391.78">12255 15536 0,'0'22'16</inkml:trace>
  <inkml:trace contextRef="#ctx0" brushRef="#br0" timeOffset="79601.08">12234 15748 0,'21'0'62</inkml:trace>
  <inkml:trace contextRef="#ctx0" brushRef="#br0" timeOffset="79793">12277 15896 0,'-22'0'62</inkml:trace>
  <inkml:trace contextRef="#ctx0" brushRef="#br0" timeOffset="82468.33">8043 16574 0,'-21'21'0,"42"-42"0,-63 42 0,21-21 16,0 0-1,-1 0-15,1 0 16,21-21-16,0-1 16,0 1-16,0 0 0,0 0 0,0 0 15,0-22-15,0 22 0,21 0 16,1-21-16,-1 21 0,0-1 15,21 1-15,-21 0 0,22 0 0,-22 0 16,21 21-16,1 0 0,-22 0 0,21 0 16,-21 0-16,22 0 0,-22 0 15,-21 21-15,0 0 0,0 0 0,0 0 16,-21 22-16,-1-22 0,1 21 0,-21-21 16,-22 22-16,22-1 0,-21 0 15,-1 1-15,1-1 0,-1 22 0,1-22 16,20 0-16,1 22 0,21-22 15,-22 0-15,43 22 0,0-22 16,0 1-16,0-22 0,0 21 0,22-21 16,-1 22-16,0-22 0,21 0 0,-21 0 15,22-21-15,-1 21 0,0 0 16,-20-21-16,20 0 0,0 0 0,-21 0 16,22 0-16,-22 0 0,0 0 0,0 0 15,0-21-15,-21 0 0,-21 21 31,0 0-31,0 0 0,0 21 16,0-21-16,-1 21 0,1 1 0,0 20 16,0-21-16,0 21 15,21-20-15,0 20 0,0 0 0,0 1 16,0-1-16,0 0 0,0 1 0,21-22 16,0 21-16,-21 0 0,0-20 15,0 20-15,0-21 0,0 21 0,0-20 16,0-1-16,0 0 0,-42 0 0,21 0 15,-1-21-15,-20 21 0,21 1 16,-21-22-16,20 21 0,1-21 0,-21 21 16,21-21-16,0 0 0,-1 0 0,1 0 15,0 0-15,0 0 0,0 0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3:06:28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720 0,'0'21'16,"21"-21"62,0-21-78,0 0 16,1-1-16,-1 1 15,0 0-15,0 0 0,-21 0 16,21-22-16,-21 22 0,21 0 0,-21 0 15,0 0-15,0 0 0,0-1 16,0 1-16,0 0 0,0 0 16,-21 21-1,0 21-15,21 0 16,0 22-16,-21-22 16,21 0-16,0 21 0,0 1 0,-21-1 15,21 21-15,0 1 0,0-22 16,0 22-16,0-1 0,0 1 0,0-1 15,0 1-15,0-22 0,0 22 0,0-22 16,0-21-16,0 21 0,0-20 16,0 20-16,0-21 0,0 0 15,0 0-15,-21-21 16,-1 0-16,1 0 0,0 0 16,-21 0-16,21 0 0,-22 0 0,22 0 15,-21 0-15,-1-21 0,22 21 16,-21-21-16,0 0 0,20 21 0,1-21 15,0 21-15,0 0 0,21-21 16,-21 21-16,42 0 16,0-22-1,0 22-15,22 0 0,-22-21 16,21 21-16,0-21 0</inkml:trace>
  <inkml:trace contextRef="#ctx0" brushRef="#br0" timeOffset="580.66">3408 445 0,'-21'-43'0,"42"86"0,-64-107 15,43 43-15,-21 0 0,0 0 16,21-1-16,-21 1 0,0 21 15,21 21 1,0 1-16,-21 20 16,21-21-16,0 21 0,0 1 0,0-1 15,-22 22-15,1-1 0,21 22 16,-21-22-16,0 22 0,0 21 0,0-22 16,-1 1-16,-20 0 0,21-1 0,0 1 15,0 21-15,-1-21 0,-20-1 16,21 22-16,0-21 0,0-22 0,-1 22 15,22 0-15,-21-22 0,0 1 16,21-1-16,0 1 0,0-1 0,0-21 16,0 22-16,0-22 0,0-21 15,0 22-15,0-22 0,21-21 16,0 0-16,1 0 0,-1 0 0,21 0 16,-21-21-16,22 0 0,-1-22 0,-21 22 15,21-21-15,1-22 0,-22 22 16,21 0-16,-21-22 0,1 22 0,-1-22 15,-21 22-15,0-22 0,0 22 0,0-21 16,-21 20-16,-1 1 0,-20 0 16,21-1-16,-21 22 0,-1-21 0,1 21 15,0-1-15,-1 22 16,22-21-16,-21 21 0,21 0 0,-1 0 16,22-21-16,0 0 15,22 0 1,-1 21-16,21-21 0,-21-1 15,22 22-15,-22-21 0,21 0 16,-21 0-16,22 0 0,-1 0 0</inkml:trace>
  <inkml:trace contextRef="#ctx0" brushRef="#br0" timeOffset="980.44">3979 974 0,'0'21'0,"21"-21"31,-21-21-31,22 21 0,-1-21 16,0-1-16,21 1 0,-21 0 15,22 0-15,-22 0 0,0 0 0,21-1 16,-20 1-16,-22 0 0,0 0 0,21 0 15,-21 0-15,0-1 16,-21 22 0,-1 0-16,1 0 0,0 0 15,-21 22-15,21-1 0,-1 0 0,1 0 16,-21 21-16,21-20 0,0 20 0,21 0 16,-22-21-16,1 22 0,21-1 15,-21-21-15,21 22 0,0-22 0,0 21 16,0-21-16,0 0 0,0 1 15,21-22-15,0 21 0,1-21 0,-1 0 16,21 0-16,-21 0 0,0 0 0,22-21 16,-22-1-16,21 22 0,-21-42 15,22 21-15</inkml:trace>
  <inkml:trace contextRef="#ctx0" brushRef="#br0" timeOffset="1232.32">4741 423 0,'0'0'16,"21"-21"-16,-21 0 16,0 42-1,0 0-15,0 1 16,-21 20-16,21-21 0,-21 21 0,0 1 16,21-1-16,0 0 0,-21 22 15,0-22-15,-1 22 0,1-22 0,21 22 16,-21-22-16,0 0 0,0-21 15,21 22-15,0-22 0,-21 0 0,21 0 16,0 0-16,0 1 0,21-44 31,0 1-31,0 0 0</inkml:trace>
  <inkml:trace contextRef="#ctx0" brushRef="#br0" timeOffset="1676.06">4932 931 0,'0'0'0,"21"0"0,-21-21 0,21 21 0,0-21 16,-21 0-16,21 0 15,1 0-15,-22-1 0,0 1 16,0 0-16,0 0 0,0 0 0,0 0 16,-22 21-1,1 0 1,0 21-16,0 0 0,0 0 15,-22 0-15,22 0 0,0 22 0,0-22 16,0 21-16,0-21 0,21 1 0,-22-1 16,22 0-16,0 0 0,0 0 15,22 0-15,-1-21 0,0 0 16,0 0-16,0 22 0,0-22 0,1 0 16,-1 0-16,21 21 15,-21-21-15,0 21 0,1 0 16,-22 0-16,0 0 15,-22 1-15,1-22 16,0 21-16,-21-21 0,21 0 0,-1 21 16,-20-21-16,21 0 0,-21 0 15,20 0-15,1 0 0,0 0 0,0 0 16,0 0-16,42 0 47,0-21-47,0 21 0,0-21 0</inkml:trace>
  <inkml:trace contextRef="#ctx0" brushRef="#br0" timeOffset="2004.39">5249 1101 0,'21'0'0,"-21"-21"0,22 21 16,-1 0-16,-21-22 0,21 22 15,0-21-15,-21 0 0,21 0 16,0 21-16,1-21 0,-22 0 16,21-1-16,-21 1 0,21 0 0,-21 0 15,0 0-15,0 0 0,-21 21 16,0 0 0,-1 0-16,1 21 0,0-21 15,0 21-15,0 21 0,0-21 0,-1 1 16,1 20-16,0-21 0,21 21 0,-21-20 15,21-1-15,0 21 0,0-21 16,0 0-16,0 1 0,0-1 0,0 0 16,21-21-16,0 0 0,0 0 15,22 0-15,-1 0 0,-21 0 16,43 0-16,-22-21 0,0 0 16</inkml:trace>
  <inkml:trace contextRef="#ctx0" brushRef="#br0" timeOffset="2512.71">6794 1207 0,'0'0'0,"-21"0"16,0 0-16,0-22 16,21 1-16,0 0 15,0 0-15,0 0 0,0 0 16,21-1-16,0-20 0,22 21 16,-22-21-16,0-1 0,0 1 0,21 0 15,-20-1-15,-1 1 0,0 0 16,0-1-16,-21 1 0,0 0 0,0 20 15,0-20-15,0 0 0,0 21 16,0-22-16,0 22 0,0 0 16,-21 21-16,0-21 0,0 21 0,-1 0 15,1 21-15,0-21 0,0 42 16,-21-21-16,20 22 0,1-1 16,21 0-16,-21 1 0,0 20 0,0 1 15,0-1-15,21 1 0,0-22 0,0 22 16,0-1-16,-22-21 0,22 1 15,0-1-15,0 0 0,0 1 0,22-22 16,-1 0-16,0 0 0,0 0 16,0-21-16,22 0 0,-22 0 0,21 0 15,-21 0-15,22 0 0,-22 0 16,21-21-16,-21 0 0,22 0 0,-22 0 16,0 0-16</inkml:trace>
  <inkml:trace contextRef="#ctx0" brushRef="#br0" timeOffset="2936.47">7345 974 0,'0'0'0,"0"-85"16,0 64 0,0 0-16,-21 0 0,-1 21 15,1 0-15,0 0 0,0 21 16,0 0-16,21 21 0,-21-21 16,-1 1-16,22 20 0,-21-21 15,0 21-15,21 1 0,0-22 16,-21 0-16,21 21 0,-21-20 0,21-1 15,0 0-15,0 0 16,21-21 0,0 0-16,0 0 0,0-21 15,1 0-15,-1 0 0,0-1 16,0 1-16,0 0 0,-21-21 0,21 21 16,-21-22-16,22 22 0,-22-21 0,0 21 15,0-1-15,0 1 16,21 21-16,-21 21 15,0 1-15,0-1 16,0 0-16,0 21 16,0-21-16,0 1 0,0-1 0,0 0 15,0 0-15,0 0 0,0 0 16,0 1-16,0-1 0,0 0 0,0 0 16,0 0-16,21 0 0,0-21 15,0 0-15,0 0 0,1 0 16,-1 0-16,0 0 0,21 0 0,-21 0 15,22 0-15,-1-21 0</inkml:trace>
  <inkml:trace contextRef="#ctx0" brushRef="#br0" timeOffset="3408.21">8001 974 0,'0'0'0,"0"-21"0,0-1 16,0 1-16,0 0 15,-21 21-15,0 0 16,-1 0-16,1 0 0,0 0 0,-21 21 15,21-21-15,-1 21 0,1 1 16,-21 20-16,21-21 0,0 0 0,-1 22 16,1-22-16,0 21 0,0-21 15,21 0-15,0 22 0,0-22 0,0 0 16,0 0-16,0 0 0,21-21 16,0 0-16,0 0 15,1 0-15,20 0 0,-21 0 16,21-21-16,-20 0 0,20 0 15,-21 0-15,0-22 0,22 22 0,-22-21 16,0 0-16,0-22 0,0 22 16,0-22-16,1 22 0,-22-22 0,0 22 15,21-21-15,0 20 0,-21 1 0,0 21 16,21 0-16,-21-1 0,0 1 16,0 42-1,-21 1-15,0 20 16,0-21-16,21 21 0,-22 1 15,22-1-15,0 0 0,0 22 0,-21-22 16,21 1-16,0-1 0,0 0 16,0-21-16,0 22 0,0-1 15,0-21-15,0 0 0,0 1 0,0-1 16,21 0-16,1 0 0,-1 0 16,0-21-16,0 0 0,0 0 15,0 0-15,1 0 0,-1 0 0</inkml:trace>
  <inkml:trace contextRef="#ctx0" brushRef="#br0" timeOffset="3935.9">8615 1122 0,'0'-21'0,"0"42"0,0-63 0,21 20 0,-21 1 16,21 0-16,-21 0 0,0 0 0,0 0 16,0-1-16,0 1 0,0 0 15,-21 21-15,0 0 0,0 0 16,-1 0-16,1 0 0,0 0 15,0 21-15,21 0 0,-21 1 0,0 20 16,-1-21-16,1 0 0,0 22 16,0-22-16,21 21 0,0-21 0,-21 0 15,21 22-15,0-22 0,0 0 0,0 0 16,0 0-16,0 1 16,21-22-16,0 0 15,0 0-15,0 0 0,1 0 16,-1-22-16,0 22 0,0-21 0,0 0 15,0 0-15,1-21 0,-1 20 16,0-20-16,0 0 0,0-22 0,0 22 16,1-22-16,-1 22 0,-21-21 0,0-1 15,21 22-15,-21-22 0,0 22 16,0-22-16,0 22 0,0 21 0,0-21 16,0 20-16,0 1 0,0 64 31,-21-22-31,21 21 15,0 0-15,0 1 0,-21-1 0,21 0 16,0 22-16,-22-1 16,22-20-16,0 20 0,0-20 0,0 20 0,0-21 15,0 1-15,0-22 0,0 21 16,0-21-16,0 22 0,0-22 16,0 0-16,0 0 0,0 0 15,22-21-15,-1 0 16,0 0-16,0-21 0,0 0 15,0 0-15,1 0 0</inkml:trace>
  <inkml:trace contextRef="#ctx0" brushRef="#br0" timeOffset="4289.7">9080 1058 0,'22'0'46,"-1"0"-46,0 0 0,0-21 16,0 21-16,0-21 0,1 0 0,-1 21 16,0-21-16,-21 0 0,21-1 15,0 1-15,-21 0 0,21 0 0,-21 0 16,-21 21 0,0 0-16,0 0 15,0 0-15,0 21 0,-22 0 16,22 0-16,0 0 0,0 1 15,0 20-15,-1-21 0,1 0 0,0 22 16,21-22-16,0 0 0,0 0 0,0 0 16,0 0-16,0 1 0,0-1 0,0 0 15,21-21-15,-21 21 0,21-21 16,1 0-16,-1 0 0,21 21 0,-21-21 16,0 0-16,1 0 0,-1 0 0,21 0 15,-21-21-15,0 21 0,1-21 16</inkml:trace>
  <inkml:trace contextRef="#ctx0" brushRef="#br0" timeOffset="4695.79">9610 826 0,'0'0'16,"-22"0"-16,22-22 0,0 1 15,0 0-15,22 21 16,-1 0-1,0 0-15,0 0 0,0 21 16,0-21-16,1 21 0,-1 22 0,0-22 16,0 0-16,-21 21 0,21-20 15,-21 20-15,21-21 0,-21 21 16,0-20-16,0 20 0,0-21 0,0 21 0,0-20 16,-21-1-16,21 0 15,-21 0-15,0 0 0,21 0 0,-21-21 16,0 22-16,-1-22 15,22-22-15,0 1 16,0 0-16,0-21 16,22 21-16,-22-22 0,21 1 0,0 0 15,21-1-15,-21 1 0,1 0 16,20-1-16,-21 1 0,0 0 0,22-1 16,-22 22-16,0 0 0,0 0 0,21 0 15,-20 21-15,-1 0 16,0 0-16,0 0 0,0 0 15,0 0-15,1 0 16</inkml:trace>
  <inkml:trace contextRef="#ctx0" brushRef="#br0" timeOffset="5432.26">4593 1609 0,'0'0'0,"-21"0"0,0 0 0,0 0 16,-1 0-16,1 0 15,64 0 32,-22 0-47,21 0 0,0 0 16,1 0-16,20 0 0,1 0 0,-1 0 15,1-21-15,20 21 0,-20 0 16,42 0-16,-22 0 0,22 0 0,0 0 16,0 0-16,21 0 0,-21 0 0,0 0 15,21 0-15,-22 0 0,22 0 16,0 0-16,22 0 0,-22 0 0,0 0 15,-22 0-15,22 0 0,-21 0 0,-21 0 16,21 0-16,-22 0 0,1 0 16,0 0-16,-22 0 0,1 0 15,-22 0-15,0 0 0,1 0 0,-22 0 16,0 0-16,0 0 0,0 0 16,-42 0-1,0 0-15,-21 0 16,21 0-16,-22 0 0,1 0 15,0 21-15</inkml:trace>
  <inkml:trace contextRef="#ctx0" brushRef="#br0" timeOffset="5935.98">4784 1842 0,'0'0'0,"0"21"31,21-21-31,21 0 16,-21 0-16,22 0 0,-1 0 0,0 0 16,1 0-16,20 0 0,1 0 15,-1 0-15,22 0 0,-22-21 0,22 21 16,21 0-16,-22 0 0,1 0 0,21 0 16,0 0-16,-22-22 0,22 22 15,0 0-15,0 0 0,0 0 0,0 0 16,-1 0-16,1 0 0,-21 0 0,21 0 15,-22 0-15,1 0 0,0 0 16,-22 0-16,1 0 0,-1 0 0,-20 0 16,-1 0-16,0 0 0,1 0 0,-22 0 15,0 0-15,0 0 16,-42 0 46</inkml:trace>
  <inkml:trace contextRef="#ctx0" brushRef="#br0" timeOffset="7460.83">2286 3302 0,'21'-21'15,"-21"0"-15,0 0 16,-21-1 0,0 22-16,0 0 0,-1 0 15,1 0-15,0 0 0,0 0 16,-21 0-16,20 0 0,1 22 0,-21-1 15,21 0-15,0 0 0,-1 21 0,-20 1 16,21-1-16,0 0 16,0 1-16,-1-1 0,1 22 0,0-22 0,0 0 15,21 1-15,0-1 16,-21 21-16,21-20 0,0-1 0,0 0 16,0-20-16,0 20 0,0 0 15,21-21-15,0 1 0,0-1 0,22 0 16,-22-21-16,0 0 0,21 0 15,1 0-15,-1 0 0,0-21 0,1 0 16,-1-1-16,0 1 0,1-21 16</inkml:trace>
  <inkml:trace contextRef="#ctx0" brushRef="#br0" timeOffset="7848.15">2603 3725 0,'22'-21'15,"-22"0"1,-22 21-1,1 0-15,21 21 0,-21 0 0,0 1 16,0-1-16,21 0 0,-21 21 16,-1-21-16,1 1 0,21 20 0,0-21 15,0 21-15,0-20 0,0 20 16,0-21-16,0 0 0,0 0 0,21 1 16,1-22-16,-1 0 15,0 0-15,0 0 0,21 0 16,-20-22-16,20 1 0,-21 0 0,21 0 15,-20 0-15,-1-22 0,21 22 16,-42 0-16,21-21 0,-21-1 0,0 22 16,0 0-16,0-21 0,0 21 0,-21-1 15,0 1-15,0 21 0,-22 0 16,22-21-16,-21 21 0,21 0 0,-22 0 16,22 0-16,0 21 0,0 0 15,0-21-15,0 22 0,21-1 0,0 0 16,0 0-16,0 0 0,0 0 15,0 1-15,21-22 0,0 21 0,0-21 16,21 0-16,-20 0 0,20 0 0,-21 0 16,21 0-16,-20 0 15</inkml:trace>
  <inkml:trace contextRef="#ctx0" brushRef="#br0" timeOffset="8279.85">3196 3704 0,'0'21'16,"0"1"0,0-1-16,0 0 0,0 0 15,0 0-15,-21 0 0,21 22 0,0-22 16,-21 0-16,21 0 0,0 0 16,0 1-16,0-1 0,0 0 15,-21 0-15,-1-21 31,22-21-31,0 0 0,0 0 16,0-1-16,0 1 0,0 0 16,0 0-16,0-21 0,0 20 0,0 1 15,22-21-15,-1 21 0,0 0 0,0-1 16,0 1-16,0 0 16,1 21-16,20 0 0,0 0 0,1 0 15,-22 0-15,21 0 0,0 21 0,1 0 16,-22 1-16,0-1 0,0 0 15,0 0-15,-21 0 0,22 0 0,-22 1 16,0-1-16,0 21 0,0-21 16,0 0-16,-22 1 0,1-22 0,0 21 15,21 0-15,-21-21 0,21 21 16,0-42 0,21 0-1,0 0-15,0-1 0</inkml:trace>
  <inkml:trace contextRef="#ctx0" brushRef="#br0" timeOffset="10301.54">4106 3704 0,'0'0'15,"0"-21"-15,0 0 0,0 0 16,-21 21-16,0 0 16,0 0-16,0 0 0,-1 0 0,1 21 15,-21-21-15,21 21 0,-22 0 16,22 0-16,0 1 0,-21 20 16,21-21-16,-1 0 0,1 22 0,0-22 15,21 0-15,0 0 0,0 21 16,0-20-16,0-1 0,0 0 0,0 0 15,21 0-15,0-21 0,1 21 0,-1-21 16,0 0-16,0 0 0,0 0 16,22 0-16,-22-21 0,0 21 0,0-21 15,21 0-15,-20 0 0,-1-22 0,0 22 16,0 0-16,-21-21 16,21-1-16,0 1 0,-21 0 0,22-1 0,-22 1 15,0-21-15,0 20 0,21-20 16,-21-1-16,0 22 0,21-22 15,-21 22-15,0 0 0,0-1 0,21 22 16,-21-21-16,0 21 0,0 42 31,0 0-31,0 0 16,0 22-16,0-22 0,0 21 16,0 0-16,0 22 0,0-22 0,0 1 15,0 20-15,0-21 0,-21 1 0,21-1 16,-21 0-16,21 1 0,0-1 15,0-21-15,0 22 0,0-22 0,0 0 16,0 0-16,0 0 0,0 0 0,21-21 31,0 0-31,0 0 0,0 0 0,1 0 16,-1 0-16,0-21 0,21 0 0,-21 0 16,1 0-16,-1 0 0,0-1 15,0 1-15,-21 0 0,0 0 0,21 0 16,-21 0-16,21-1 0,-21 1 0,0 42 47,0 1-47,0-1 0,0 21 15,-21-21-15,21 0 16,0 1-16,0-1 0,0 0 0,0 0 16,0 0-16,0 0 0,0 1 15,0-1-15,0 0 0,21-21 16,1 0-16,-1 0 0,0 0 15,0 0-15,0 0 0,0 0 0,1-21 16,20 0-16,-21-1 0,21 1 16,-20 0-16,-1-21 0,0 21 15,0-22-15,0 1 0,0 0 0,1-1 0,-22 1 16,0 0-16,21-22 0,-21 22 16,21-1-16,-21-20 0,0 21 15,0-1-15,0 22 0,0 0 0,0-21 16,0 20-16,0 1 15,0 42 1,-21 1-16,21 20 16,-21-21-16,21 21 0,0 1 15,0 20-15,-22-20 0,22-1 0,-21 0 16,21 22-16,-21-22 0,21 0 0,0 1 16,0-22-16,0 21 0,0 1 15,0-22-15,0 21 0,0-21 0,0 0 16,0 1-16,0-1 0,21-21 15,0 0-15,1 0 16,-1 0-16,0 0 0,0 0 0,0 0 16,0-21-16,1-1 0,-1 1 15,0 0-15,0-21 0,0 21 16,0-1-16,-21-20 0,22 21 0,-1 0 16,-21 0-16,21-1 0,-21 1 0,0 0 15,0 42 16,0 0-31,0 1 0,0-1 16,0 0-16,0 0 0,0 0 16,0 0-16,-21 1 0,21 20 0,0-21 15,0 0-15,0 0 0,0 1 0,0-1 16,0 0-16,0 0 0,21-21 16,0 0-16,0 0 15,0 0-15,22 0 0,-22 0 16,0-21-16,0 0 0,22 0 0,-22-1 15,21 1-15,-21 0 0,0 0 16,1-21-16,-1 20 0,0 1 0,0 0 16,-21 0-16,0 0 15,0 42 17,0 0-32,-21-21 0,0 21 0,0 0 15,21 1-15,0-1 0,-22 0 16,22 21-16,0-21 0,-21 1 0,21-1 15,0 0-15,0 0 0,0 0 16,21-21-16,1 0 0,-1 21 16,0-21-16,0 0 15,21 0-15,-20-21 0,-1 21 0,0-21 16,0 0-16,0 0 0,0 0 0,1-1 16,-1 1-16,-21 0 0,0 0 15,0 0-15,0 0 0,0-1 0,0 1 16,0 0-16,-21 21 0,-1-21 0,1 21 15,0 0-15,0 0 16,-21 0-16,20 0 0,1 0 0,0 0 16,0 0-16,21-21 15,21 21 1,0-21-16,0 21 16,1 0-16,-1-22 0,0 1 0,21 21 15,-21 0-15,22 0 0,-22 0 16,0 0-16,21 0 0,-20 0 0,-1 0 15,0 0-15,0 0 0,0 21 0,0-21 16,1 22-16,-22-1 0,21 0 16,-21 0-16,21 0 0,-21 0 15,0 1-15,0-1 0,0 0 16,0 0-16,0 0 0,0 0 0,0 1 16,0-1-16,0 0 0,0 0 15,0 0-15,0 0 16,0-42 15,0 0-15,0 0-16,21 0 0,-21 0 0,21-1 15,-21-20-15,21 21 0,1-21 16,-1 20-16,0-20 0,0 21 0,0 0 16,0-22-16,22 22 0,-22 21 15,0-21-15,0 21 0,0 0 0,1 0 16,-1 0-16,0 21 0,0 0 15,-21 1-15,0 20 0,0-21 16,0 0-16,0 0 0,0 22 0,0-22 16,0 0-16,0 0 0,0 22 15,0-22-15,-21 0 0,21 0 0,0 0 16,0 0 0,21-42-1,-21 0 1,21 0-16,0 0 0,1 0 0</inkml:trace>
  <inkml:trace contextRef="#ctx0" brushRef="#br0" timeOffset="10772.28">7006 3747 0,'0'0'16,"0"-22"-16,21 22 0,0-21 0,-21 0 15,22 0-15,-1 21 0,-21-21 0,0 0 16,0-1-16,0 1 15,-21 21 1,-1 0-16,1 0 0,0 21 0,0 1 16,0-1-16,-22-21 0,22 21 0,0 0 15,0 0-15,0 0 0,21 1 16,-21-22-16,21 21 16,-22-21-16,22 21 0,0 0 15,22 0 1,-1-21-16,0 0 15,-21 21-15,21 1 0,0-22 0,0 0 16,1 21-16,-1-21 0,0 0 0,0 21 16,0-21-16,0 21 0,1-21 15,-1 21-15,-21 0 0,0 1 16,21-22-16,-21 21 0,0 0 16,-21 0-16,0-21 0,-1 0 15,1 21-15,0-21 0,0 0 16,0 0-16,-22 0 0,22 0 15,0 0-15,0 0 0,0 0 0,0 0 16,-1 0-16,22-21 0,-21 21 16,0-21-16,0 21 15,21-21-15,0 0 0,0-1 16,0 1-16,0 0 16,0 0-16,-21 0 15</inkml:trace>
  <inkml:trace contextRef="#ctx0" brushRef="#br0" timeOffset="11021.75">5927 3196 0,'0'0'15,"-22"-21"-15,22 0 16,-21 21 15,0 0-15,0 0 0</inkml:trace>
  <inkml:trace contextRef="#ctx0" brushRef="#br0" timeOffset="11264.61">5016 3535 0,'0'0'0,"-21"0"0,0 0 0,42 0 31,0 0-31,1 0 15,-1 0-15,21-21 0,-21 21 0,22 0 16,-1-21-16,0 21 0,1-22 0,-1 22 16,-21 0-16,21 0 0,-20 0 15,-1 0-15,0-21 0,-42 0 32,0 21-32</inkml:trace>
  <inkml:trace contextRef="#ctx0" brushRef="#br0" timeOffset="11589.43">4551 3239 0,'-21'0'16,"-1"0"-16,1 0 0,0 0 0,0 0 15,21 21 1,21-21 0,0 0-16,0 0 0,1 0 15,-1 0-15,0 0 16,0 0-16,-42 0 31,0 0-31,0 0 16,-1 21-16,1 0 15,21 0-15,21 0 16,1-21-16,-1 0 16,0 0-16</inkml:trace>
  <inkml:trace contextRef="#ctx0" brushRef="#br0" timeOffset="34827.61">2857 5398 0,'0'0'0,"22"0"0,-1 0 15,-21-22 1,-21 22 62,-1 22-78,1-1 16,0-21-16,21 21 0,-21-21 15,0 21-15,0 0 0,-1-21 0,1 21 16,21 1-16,-21-22 0,0 21 15,0 0-15,21 0 0,-21 0 16,-1 0-16,1 1 0,21-1 0,0 0 16,-21 21-16,0-21 0,0 1 15,21 20-15,-21-21 0,-1 0 0,22 22 16,-21-22-16,0 21 0,21-21 0,-21 0 16,21 22-16,-21-22 0,21 0 15,-21 0-15,21 0 0,0 1 16,0 20-16,0-21 0,0 0 15,0 0-15,0 1 0,0-1 0,0 21 16,21-21-16,0 0 0,-21 1 16,21 20-16,0-21 0,-21 0 0,21 0 15,1 22-15,-1-22 0,-21 0 16,21 0-16,0 0 0,0 1 0,0-1 16,1 0-16,-1 0 15,0-21-15,0 0 0,-21 21 0,21-21 16,0 0-16,1 0 0,-1 0 15,0-21 1,-21 0-16,21 0 0</inkml:trace>
  <inkml:trace contextRef="#ctx0" brushRef="#br0" timeOffset="36327.4">2984 5673 0,'22'0'16,"-1"0"-16,0 0 0,0-21 15,21 21-15,-20 0 0,20 0 0,0-22 16,22 22-16,-22-21 0,22 21 16,-22 0-16,21 0 0,-20 0 0,-1 0 15,-21 0-15,0 0 0,1 0 16,-1 0-16,-21 21 0,-21-21 31,-1 0-31,1 22 0</inkml:trace>
  <inkml:trace contextRef="#ctx0" brushRef="#br0" timeOffset="36688.21">3323 5673 0,'0'0'0,"0"21"15,0 0-15,0 0 0,0 0 16,0 1-16,0-1 0,0 0 16,0 21-16,-21-21 0,21 22 0,0-22 15,0 21-15,0 1 0,0-22 16,0 21-16,0 0 0,-21 1 16,21-22-16,0 21 0,0 1 0,0-22 15,0 21-15,0 0 0,0-20 16,-21-1-16,-1 21 0,1-21 0,21 0 15,-21-21-15,0 22 0,0-22 16,0 0-16,-1 0 0,1 0 0,0 0 16,0 0-16,0 0 0,0-22 15,-1 22-15,22-21 0,-21 0 16,21 0-16,-21 0 0,21 0 16,0-1-16,0 1 15,21 21 1,0 0-1,1 0-15,-1 0 0,0 0 0</inkml:trace>
  <inkml:trace contextRef="#ctx0" brushRef="#br0" timeOffset="37165.49">3873 6138 0,'0'0'0,"0"-21"0,-21 0 0,0 21 0,0-21 16,0 21-16,0 0 15,-1 0-15,1 0 0,-21 21 16,21-21-16,0 21 0,-22 0 0,22 1 16,0-1-16,0 21 0,0-21 15,-1 0-15,1 1 0,21 20 0,-21-21 16,21 0-16,0 0 0,0 1 0,0-1 15,0 0-15,21-21 0,0 0 16,1 0-16,-1 0 0,0 0 0,0 0 16,0-21-16,22 21 0,-22-21 15,0-1-15,0 1 0,0 0 16,0 0-16,-21 0 0,22 0 0,-22-22 16,21 22-16,-21 0 0,0 0 15,21 0-15,0-1 0,0 22 31,0 22-31,-21-1 16,0 0-16,0 0 0,22 0 0,-22 22 16,0-22-16,21 0 0,-21 0 15,0 0-15,0 0 0,21 1 0,-21-1 16,21 0-16,0 0 16,0-21-16,1 0 15,-1-21-15,-21 0 16</inkml:trace>
  <inkml:trace contextRef="#ctx0" brushRef="#br0" timeOffset="37386.36">4149 6075 0,'0'0'16,"0"-21"-16,21 21 16,0 0-16,-21 21 15,0 0-15,0 0 0,0 0 16,0 1-16,21-1 0,-21 0 0,21 0 15,-21 0-15,0 22 0,0-22 16,0 0-16,0 0 0,0 0 0,0 0 16,0 1-16,0-1 15,21-21 1,1 0 0,-22-21-16</inkml:trace>
  <inkml:trace contextRef="#ctx0" brushRef="#br0" timeOffset="37586.65">4551 6054 0,'0'0'16,"-21"0"-1,-1 0-15,1 21 16,0 0-16,0 0 0,0-21 16,0 21-16,-22 1 0,22-1 0,0 0 15,0 21-15,21-21 0,-21 1 0,-1-1 16,22 0-16,-21 0 0,21 0 15,0 0-15,21-21 32</inkml:trace>
  <inkml:trace contextRef="#ctx0" brushRef="#br0" timeOffset="38020.4">4868 6054 0,'0'0'0,"0"-21"0,0-1 15,-21 44 17,0-1-32,0 0 15,0 0-15,-1 21 0,1-20 0,0-1 16,0 0-16,21 0 0,-21 0 15,0 0-15,21 1 0,0-1 16,21-21 15,0 0-31,-21-21 0,21-1 0,0 22 16,22-21-16,-22 0 0,0 0 0,-21 0 16,21 0-16,0-1 0,0 1 15,-21 0-15,22 0 0,-1 21 16,0 21 15,-21 0-31,0 0 0,21 1 16,-21-1-16,0 0 0,0 0 15,0 0-15,0 0 16,21-21-16,0 22 16,1-22-16,-1 0 15</inkml:trace>
  <inkml:trace contextRef="#ctx0" brushRef="#br0" timeOffset="38323.74">5715 5503 0,'0'0'0,"0"-21"15,-64 21 1,64 21-16,-21 22 16,0-22-16,21 21 0,-21 1 0,21 20 15,0-21-15,-21 1 0,0 20 0,21-20 16,-22-1-16,22 0 0,0 1 16,0-1-16,0-21 0,-21 21 0,21-20 15,0-1-15,0 0 0,-21 0 0,21 0 16,0-42 15,0 0-31</inkml:trace>
  <inkml:trace contextRef="#ctx0" brushRef="#br0" timeOffset="38738.5">5419 5715 0,'0'-21'16,"0"42"-16,0-63 0,0 21 0,0-1 15,0 1-15,0 0 0,21 0 0,21 0 16,-21 0-16,0 21 0,22 0 0,-22 0 16,21 0-16,1 21 0,-1 0 15,0 0-15,1 21 0,-1 1 0,-21-1 16,21 22-16,-20-22 0,-1 21 16,0-20-16,-21-1 0,0 22 15,0-22-15,21 0 0,-21-21 0,0 22 16,0-22-16,0 0 0,0 0 0,21-21 15,0 0 1,-21-21 0,22 0-16,-22 0 0,0 0 0,21-22 15,0 1-15,-21 0 0,21-1 16,0-20-16,-21 20 0,21-20 0,1-1 16,-22 22-16,21 0 0,-21-22 0,21 43 15,-21-21-15,0 21 0,0-1 16,21 22-16,0 0 31,-21 22-31,0-1 0,0 0 16,0 21-16,0-21 0,0 22 0,0-22 15,0 21-15,0-21 0,0 22 0</inkml:trace>
  <inkml:trace contextRef="#ctx0" brushRef="#br0" timeOffset="39136.28">6498 5990 0,'0'-21'15,"-21"21"1,0 0-16,0 0 0,-1 21 16,1 0-16,0-21 0,0 43 15,21-22-15,-21 0 0,21 0 16,-21 0-16,21 1 0,0-1 0,0 0 15,0 0-15,0 0 0,0 0 0,21 1 16,0-22-16,0 0 16,0 0-16,0 0 0,1 0 0,20 0 15,-21 0-15,21 0 0,-20-22 0,20 1 16,-21 0-16,0 21 16,0-21-16,1-21 0,-22 20 0,0 1 15,0-21-15,0 21 0,0-22 0,-22 22 16,1 0-16,0 0 0,-21 0 15,21 0-15,-1 21 0,1 0 0,0 0 16,0 0-16,0 0 0,0 21 0,-1 0 16,1-21-16,21 21 0,0 0 15,0 0-15,0 1 0,0-1 16,21-21-16,1 0 0,20 0 16,-21 0-16</inkml:trace>
  <inkml:trace contextRef="#ctx0" brushRef="#br0" timeOffset="39401.36">7154 5525 0,'21'0'0,"-42"0"0,42-22 16,-21 44 0,0-1-1,0 0-15,0 0 0,-21 21 0,21 1 16,-21-1-16,21 0 0,-21 22 0,0-22 15,0 1-15,21-1 0,-22 0 16,22 1-16,-21-22 0,21 21 0,0-21 16,-21 22-16,21-22 0,0 0 15,0 0-15,21-21 32,0 0-32,1-21 15,-1 0-15</inkml:trace>
  <inkml:trace contextRef="#ctx0" brushRef="#br0" timeOffset="40008.01">7239 6096 0,'0'21'0,"21"-21"31,0 0-31,0 0 0,1 0 16,-1-21-16,0 0 0,0 0 15,0 21-15,0-21 0,1-1 0,-1 1 16,-21 0-16,0 0 0,0 0 16,0 0-16,0-1 15,-21 22 1,-1 22-16,1-22 0,21 21 16,-21 0-16,0 0 0,0 0 15,0 0-15,21 1 0,-22-1 0,22 0 16,-21 0-16,21 0 0,-21 0 15,21 1-15,0-1 0,0 0 0,0 0 16,0 0-16,21-21 16,0 0-16,1 0 0,20 0 0,-21 0 15,0 0-15,22 0 0,-1 0 0,0 0 16,1-21-16,-1 0 0,0 0 16,1 0-16,-1 21 0,0-22 0,-21-20 15,22 21-15,-22 0 0,0 0 0,-21-1 16,0 1-16,0 0 0,0 0 15,-21 21 1,21 21 0,0 0-16,0 0 15,0 1-15,0-1 0,0 0 16,0 0-16,0 0 0,0 0 0,0 1 16,0-1-16,0 0 0,0 0 15,0 0-15,0 0 0,-21 1 16,0-22-16,21 21 0,-22-21 15,1 0 1,0 0-16,0 0 16,0 0-1,21-21-15,0-1 16,-21 1-16,-1 0 16</inkml:trace>
  <inkml:trace contextRef="#ctx0" brushRef="#br0" timeOffset="40287.85">6773 5800 0,'-21'0'0,"21"-21"15,21 21 1,0-22-16,1 22 0,20 0 15,-21 0-15,21 0 0,1 0 16,-1 0-16,0 0 0,-20 0 0,20-21 16,-21 21-16,0 0 0,0 0 15,1 0-15,-1 0 0,-21-21 16,21 21-16,0 0 16,0-21-16,0 21 15,1-21-15,-1 21 0,0 0 0,0 0 16</inkml:trace>
  <inkml:trace contextRef="#ctx0" brushRef="#br0" timeOffset="40712.18">8107 5461 0,'0'-21'16,"21"21"-1,0 0-15,0 0 16,0 21-16,1 0 0,-1 0 16,0 1-16,0 20 0,0-21 0,0 21 15,1 1-15,-1-1 0,0 0 0,-21 1 16,21-1-16,0 0 0,-21 1 15,0-1-15,0 0 0,0 1 0,0-1 16,0 0-16,0-20 0,0 20 0,-21 0 16,21-21-16,-21 22 0,0-1 15,-22-21-15,22 22 0,0-22 0,0 0 16,0 0-16,0 0 0,-1 0 0,1 1 16,0-1-16,0 0 15,21-42 32,0 0-47,0-1 16</inkml:trace>
  <inkml:trace contextRef="#ctx0" brushRef="#br0" timeOffset="47176.05">2434 4445 0,'0'-21'15,"-21"21"1,21-21-16,-21 21 0,0 0 16,21-21-1,-22 21 1,44 0 31,-1 0-47,0 0 0,21 0 0,1 0 15,-1 0-15,0 0 0,22 0 16,-22 0-16,22 0 0,-1 0 0,1 0 16,-1 0-16,1 0 0,-1 0 15,22 0-15,-22 0 0,22 0 16,21 0-16,-22 0 0,22 0 0,-21 0 0,21 0 16,-22 0-16,22 0 15,-21 0-15,21 0 0,0 0 0,-1 0 16,1 0-16,21 21 0,-21-21 15,0 0-15,-21 0 0,20 21 0,-41-21 16,21 21-16,-22-21 0,1 0 0,-1 0 16,-21 0-16,22 21 0,-22-21 15,1 0-15,-22 0 0,21 0 0,-21 0 16,0 0-16,1 0 0,-1 0 16,-42 0-1,-22 0 1,22-21-16,-21 21 15</inkml:trace>
  <inkml:trace contextRef="#ctx0" brushRef="#br0" timeOffset="47686.77">2625 4530 0,'42'21'0,"-84"-42"0,126 42 0,-20-21 15,-1 0-15,1 0 0,-1 0 16,22 0-16,0 0 0,-1 0 16,1 0-16,21 0 0,0 0 0,-1 21 15,1-21-15,0 0 0,-21 0 16,21 0-16,-1 0 0,-20 21 0,21-21 15,0 0-15,-22 0 0,22 0 0,-21 0 16,0 0-16,-1 21 0,-20-21 16,-1 0-16,-20 0 0,20 0 0,-42 0 15,22 0-15,-22 0 0,0 0 0,0 0 16,0 0-16,0 0 31,1 0-15,-22-21-1</inkml:trace>
  <inkml:trace contextRef="#ctx0" brushRef="#br0" timeOffset="48540.8">8149 4128 0,'0'0'15,"-21"0"-15,0-22 16,0 22-16,21-21 16,-22 21-16,44 0 31,-1 0-16,21 0-15,0 0 16,1 0-16,-1 0 0,0 0 0,1 0 16,20 0-16,1 0 0,-1 0 15,22 0-15,-22 0 0,1 0 0,21 0 16,-22 0-16,1 0 0,-1 0 0,-21 0 16,1 0-16,-22 0 0,0 0 15,0 0-15,0 0 0,-21-21 16,-21 0-1,21 0-15,-42 21 0,21-21 16,0-1-16,-1 22 0,-20-21 0,21 21 16,0 0-16,0-21 0,-1 21 15,1 0-15,21-21 16,0 0-16,21 21 16,1 0-1,20 0-15,-21 0 0,0 0 0,22 21 16,-22 0-16,0-21 0,0 21 0,-21 0 15,0 1-15,0 20 0,0-21 16,0 21-16,-21-20 0,0 20 0,-22-21 16,1 21-16,0-20 0,-1-1 0,1 0 15,0 21-15,-1-42 16,1 21-16,21 1 0,0-1 0,0-21 16,42 0-1,0 0-15,21-21 0,-21-1 16,22 1-16</inkml:trace>
  <inkml:trace contextRef="#ctx0" brushRef="#br0" timeOffset="49196.43">10033 3514 0,'-21'0'15,"42"0"17,0 0-32,0 0 0,0-21 0,22 21 15,-1-22-15,0 22 0,22-21 16,-22 0-16,22 21 0,-22-21 0,0 0 15,-20 0-15,20-1 0,-21 22 16,-21-21-16,0 0 0,0 0 16,0 0-16,-21 21 0,0-21 0,0 21 15,-22-22-15,-20 22 0,20 0 16,-20 0-16,21 0 0,-22 22 0,22-1 16,-22 0-16,22 0 0,0 0 15,20 0-15,1 1 0,0 20 0,21-21 16,0 0-16,0 0 0,0 1 15,0-1-15,21 0 0,0 0 0,22 0 16,-22-21-16,21 21 0,1-21 16,-1 0-16,0 0 0,1 0 0,-1 0 15,0 0-15,-21 0 0,1 0 16,-1 0-16,-21 22 16,-21-22-1,-22 0-15,22 21 0,-21-21 0,-1 21 16,-20 0-16,21 0 0,-1 0 0,1 1 15,0-1-15,20 0 0,-20 21 16,21-21-16,21 1 0,0 20 0,0-21 16,0 0-16,0 0 0,21 1 0,0-1 15,0 0-15,22 0 0,-22 0 16,21-21-16,1 0 0,-22 21 0,21-21 16,0 0-16,-20 0 0,20 0 15,-21 0-15,0 0 0,0 0 0,1 0 16,-1 0-16,0 0 0,0-21 15,0 0-15,0 21 0,1-21 0,-1 0 16</inkml:trace>
  <inkml:trace contextRef="#ctx0" brushRef="#br0" timeOffset="49464.27">10731 3747 0,'22'0'0,"-22"-22"0,21 22 15,0 0-15,0 22 16,-21-1-16,21 0 16,0 0-16,1-21 0,-1 21 15,-21 0-15,21 1 0,0-1 0,0 0 16,0 0-16,1 0 0,-22 0 16,21 1-16,-21-1 0,21-21 0,-21 21 15,0 0 1,0-42-1,0 0 1,0 0-16,0-1 16</inkml:trace>
  <inkml:trace contextRef="#ctx0" brushRef="#br0" timeOffset="49711.65">11155 3704 0,'0'0'0,"-21"0"0,-1 0 15,1 21-15,0-21 0,0 22 16,0-1-16,0 0 0,-1 0 0,1 0 16,-21 0-16,21 1 0,0-1 0,-22 21 15,22-21-15,0 22 0,-21-22 16,20 0-16,1 0 0,0 0 0,21 0 16,0 1-16,-21-1 0,21 0 15,-21-21-15,21 21 16,21-21-16,0 0 15,0 0-15,0-21 0,1 21 0,-1-21 16,21 0-16,-21-1 0,22 1 16,-22 0-16</inkml:trace>
  <inkml:trace contextRef="#ctx0" brushRef="#br0" timeOffset="50028.47">11451 3704 0,'0'21'16,"0"1"-16,0-1 15,0 0-15,-21 0 0,0 21 0,21-20 16,0 20-16,0 0 0,-21 1 16,-1 20-16,22-21 0,-21 1 0,21-1 15,0 0-15,0 1 0,0-1 0,0 0 16,0 1-16,-21-1 0,21 0 15,0 1-15,-21-22 0,21 21 0,0-21 16,0 22-16,0-22 0,0 0 0,-21 0 16,21 0-16,0 1 0,0-1 15,0 0-15,0-42 32,0 0-32,0-1 15,0 1-15</inkml:trace>
  <inkml:trace contextRef="#ctx0" brushRef="#br0" timeOffset="50369.57">11430 3937 0,'0'0'0,"0"-42"0,0 21 0,0-1 15,0 1-15,0 0 0,0 0 0,0 0 16,21 0-16,0-1 15,0 22-15,1 0 0,-1 0 16,0 0-16,21 0 0,-21 0 0,1 0 16,-1 22-16,0-1 0,0 0 0,0 0 15,0 0-15,-21 0 0,0 1 16,0 20-16,0-21 0,-21 21 0,0-20 16,0-1-16,0 0 0,0 0 0,-22 0 15,22 0-15,-21 1 0,21-22 16,-1 21-16,1-21 0,0 0 0,0 0 15,0 21-15,0-21 0,21 21 32,0 0-17,0 0-15</inkml:trace>
  <inkml:trace contextRef="#ctx0" brushRef="#br0" timeOffset="53856.34">12954 5567 0</inkml:trace>
  <inkml:trace contextRef="#ctx0" brushRef="#br0" timeOffset="54453.39">12933 5588 0,'-21'0'0,"42"0"0,-42-21 0,21 0 16,-22 0-16,22-1 0,0 1 16,0 0-16,0 0 15,0 0-15,0 0 0,22 21 16,-1-22-16,0 22 0,0 0 0,21-21 15,-20 21-15,-1 0 0,21 0 0,-21 0 16,0 21-16,22-21 0,-22 22 0,0-1 16,0 0-16,0 0 0,1 0 15,-1 22-15,-21-22 0,0 21 0,0-21 16,0 22-16,0-22 0,0 21 0,0-21 16,0 0-16,0 1 0,0 20 0,0-21 15,0 0-15,0 0 16,-21-21-16,-1 22 15,1-22 1,21-22-16,0 1 16,0 0-16,0 0 0,0 0 15,0 0-15,0-22 0,21 22 0,1-21 16,-22 21-16,21-22 0,0 22 0,0-21 16,21 21-16,-20-1 0,-1 1 15,0 0-15,0 0 0,21 21 0,-20 0 16,-1 0-16,21 0 0,-21 0 0,0 0 15,1 21-15,-1 0 0,-21 0 0,0 1 16,21-1-16,-21 21 16,0-21-16,0 0 0,0 22 0,0-22 15,0 0-15,0 0 0,0 22 0,-21-22 16,21 0-16,0 0 0,21-42 47,0 21-47,0-21 15,-21 0-15,21-1 0,-21 1 0,22 0 16,-1 0-16</inkml:trace>
  <inkml:trace contextRef="#ctx0" brushRef="#br0" timeOffset="54903.21">13970 5419 0,'0'21'31,"0"0"-31,0 0 0,0 0 16,0 1-16,0-1 0,-21 0 0,21 0 16,0 0-16,0 0 0,0 22 15,0-22-15,0 0 0,0 0 0,0 0 16,0 1-16,0-1 16,0 0-16,21-21 15,0 0 1,0 0-16,0 0 0,1-21 15,-1 0-15,0 21 0,0-22 0,0 1 16,0-21-16,1 21 0,20 0 0,-42-1 16,21 1-16,0-21 0,0 21 15,-21 0-15,0-1 0,0 44 32,0-1-32,0 0 15,0 0-15,0 21 16,-21-20-16,21-1 0,-21 0 15,21 0-15,0 0 0,0 0 0,0 1 16,0-1-16,0 0 16,21-21-16,0 0 15,1 0-15,-1 0 0,0 0 0,0 0 16,21 0-16,-20-21 0,-1 0 0,0-1 16,0 1-16,0 0 0,0 0 0,1-21 15</inkml:trace>
  <inkml:trace contextRef="#ctx0" brushRef="#br0" timeOffset="55820.68">14647 5292 0,'0'0'0,"0"-21"0,0-1 16,0 1-16,0 0 15,0 42 16,21 0-15,-21 1-16,0-1 0,0 0 16,0 0-16,0 0 0,0 0 15,0 1-15,0-1 0,0 0 16,0 0-16,0 0 0,0 0 0,0 1 16,-21-1-16,0 0 0,21 0 15,-21 0-15,21 0 0,0 1 16,-21-1-16,0 0 15,21 0-15,0-42 47,0 0-47,0 0 16,0-1-16,21 1 16,-21 0-16,21 0 0,-21 0 15,0 0-15,0-1 0,0 1 16,21 0-16,-21 0 0,21 0 15,-21 0-15,0-1 0,21 1 16,1 0-16,-1 0 0,0 21 16,0 0-1,0 0-15,0 0 16,-21 21-16,22 0 0,-22 0 0,0 1 16,21-1-16,-21 0 0,21 0 15,-21 0-15,0 22 0,0-22 16,0 0-16,0 0 0,0 0 15,0 0-15,0 1 0,0-1 16,0-42 15,21 21-15,-21-22-16,21 1 0,-21 0 0,21 0 16,-21 0-16,22 0 0,-1-22 0,0 22 15,0 0-15,0 0 16,0 0-16,1-1 0,-1 22 0,0 0 15,0 0-15,0 0 0,0 0 0,1 0 16,-1 0-16,-21 22 0,0-1 0,21 0 16,-21 0-16,0 0 0,0 22 15,0-22-15,0 0 0,0 21 0,0-21 16,0 1-16,0-1 0,0 0 0,0 0 16,0 0-16,0-42 46,0 0-46,0 0 0,21 0 16</inkml:trace>
  <inkml:trace contextRef="#ctx0" brushRef="#br0" timeOffset="56401.43">15684 4847 0,'0'0'0,"0"-21"0,0 0 16,0 0-16,0 0 0,-21 21 16,21 21-1,-21 0-15,21 21 16,0-21-16,-21 22 0,21-1 16,0 0-16,0 1 0,0-1 0,0 22 15,-21-22-15,21 0 0,0 1 16,0-1-16,0 0 0,-21-21 0,21 22 15,0-1-15,0-21 0,0 0 0,0 22 16,0-22-16,-22 0 0,22 0 0,0 0 16,-21 1-16,21-1 15,0-42 17,0-1-17,21 1-15,-21 0 16,22 0-16,-1 0 0,0 0 0,0 21 15,0-22-15,0 1 0,-21 0 0,22 0 16,-1 21-16,0-21 0,0 21 16,0 0-16,0-21 0,1 21 0,-1 0 15,0 0-15,0 0 0,0 0 0,0 0 16,1 0-16,-1 21 0,0 0 16,-21 0-16,0 0 0,0 0 15,0 1-15,0-1 0,0 0 0,0 0 16,-21 0-16,0 0 0,-22 1 0,22-1 15,0 0-15,0-21 0,0 21 0,-1-21 16,-20 21-16,21-21 16,0 0-16,0 0 0,-1 21 0,1-21 15,0 0-15,0 0 0,0 0 16,0 0-16,21 22 0,-22-22 16,22-22-1</inkml:trace>
  <inkml:trace contextRef="#ctx0" brushRef="#br0" timeOffset="57819.39">16870 5038 0,'21'-21'16,"0"21"-16,0-22 0,0 1 15,1 21 1,-22 21 31,0 1-47,-22-1 0,1 21 16,0-21-16,-21 22 0,21-1 0,-1-21 15,1 21-15,0-20 0,-21 20 16,21 0-16,-1-21 0,-20 1 0,0 20 15,21-21-15,-22 0 0,22 0 0,0 1 16,0-22-16,0 21 0,-1-21 0,1 0 16,21-21 15,21 21-15,1 0-16,-1 0 0,0 0 15,0 0-15,0 0 0,0 0 16,22 0-16,-22 21 0,21-21 15,-21 21-15,22 0 0,-1-21 0,0 21 16,1 0-16,-1 1 0,-21-22 0,22 21 16,-1 0-16,-21-21 0,21 21 15,-20-21-15,-1 0 0,-21 21 0,21-21 16,-21-21 46,21 0-62,0 21 0,0-21 0</inkml:trace>
  <inkml:trace contextRef="#ctx0" brushRef="#br0" timeOffset="58247.66">17780 5249 0,'0'0'16,"-21"0"-16,0 0 0,-1 0 15,44 0 32,-1 0-47,0 0 0,0 0 0,0 0 16,22 0-16,-22 0 0,0 0 15,21 0-15,-21 0 0,1 0 0,-1 0 16,21 0-16,-21 0 0,0 0 0,22 0 16,-22 0-16,0 0 0,0 0 0,0 0 15,1 0-15,-1 0 16,0 0-1,-42 0 32,0 0-47,-1 0 0,1 0 16,0 0-16,0 0 0</inkml:trace>
  <inkml:trace contextRef="#ctx0" brushRef="#br0" timeOffset="58864.18">17759 5482 0,'21'0'47,"0"0"-47,0 0 15,0 0-15,1 0 0,-1 0 16,0 0-16,21 0 0,-21 0 0,22 0 0,-22 0 16,21 0-16,-21 0 0,1 0 0,-1 0 15,21 0-15,-21 0 0,0 0 16,1 0-16,-1 0 16,0 0-1,-42 0 313,0 0-312</inkml:trace>
  <inkml:trace contextRef="#ctx0" brushRef="#br0" timeOffset="60070.08">16954 6837 0,'0'0'16,"43"-42"-1,-43 20-15,0 1 0,21 21 0,0-21 16,-21 0-16,21 21 16,0 0-1,-21-21 1,0 42 15,-21 0-31,0 0 16,0-21-16,21 21 0,-21-21 0,0 22 15,-1-1 1,22-42 31,22 21-47,-22-22 0,21 22 16,0 0-16,-21-21 0,21 21 31</inkml:trace>
  <inkml:trace contextRef="#ctx0" brushRef="#br0" timeOffset="60625.65">16722 6689 0,'-22'-21'0,"44"42"0,-65-64 0,22 22 16,0 0-16,0 0 15,21 0-15,-21 21 0,42 21 47,-21 0-47,21 0 0,0 0 16,0 1-16,0-22 0,22 21 15,-22 0-15,0 0 0,0 0 16,22 0-16,-22-21 0,21 22 0,-21-1 16,22-21-16,-22 21 0,21 0 0,0-21 15,-20 0-15,20 0 0,-21 21 16,21-21-16,-20 0 0,-1 0 0,0 0 16,0 0-16,0 0 15,-42 0 1,0 0-1,0 0-15,-22 0 0,22 0 16,0 21-16,-21-21 0,-1 22 0,22-1 16,-21 0-16,0 0 0,-1 0 15,1 0-15,0 22 0,-1-22 0,1 21 16,0-21-16,-1 22 0,1-22 0,0 21 16,-1-21-16,22 1 0,-21 20 0,21-21 15,-1 0-15,1 0 0,0-21 16,21 22-16,-21-1 0,21 0 15,21-21 1,0 0 0,0 0-16,1-21 0,-1 0 0,0 21 15,21-22-15,-21 1 0,22 0 16,-22 0-16,21 0 0</inkml:trace>
  <inkml:trace contextRef="#ctx0" brushRef="#br0" timeOffset="60952.47">17949 6900 0,'0'0'0,"0"-21"15,21 21-15,1-21 16,-1 21-1,0 0-15,0 0 0,0 0 0,0 0 16,1 0-16,-1 0 0,0 0 16,0 0-16,0 0 0,22 0 0,-22 0 15,0 0-15,0 0 0,0 0 0,0 0 16,1 0-16,-1 0 16,-42 0 30,-1 0-46,1 0 0,0 21 0,0-21 16,0 0-16</inkml:trace>
  <inkml:trace contextRef="#ctx0" brushRef="#br0" timeOffset="61188.33">17907 7049 0,'0'0'0,"-21"0"16,21 21-16,21-21 31,0 0-31,0 0 0,0 0 16,1 0-16,20 0 0,-21 0 15,21 0-15,-20 0 0,20 0 0,-21 0 16,0 0-16,22 0 0,-22 0 0,0 0 16,0 0-16,0 0 15,-42 0 16,0 0-31,0 21 0</inkml:trace>
  <inkml:trace contextRef="#ctx0" brushRef="#br0" timeOffset="61628.56">16298 8297 0,'21'0'31,"1"0"-15,-1 0-16,0 0 16,0 0-16,0 0 0,0 0 0,1 0 15,20 0-15,-21 0 0,21 0 0,-20 0 16,20 0-16,0 0 0,-21 0 0,1 0 15,-1 0-15,21 0 0,-21 0 16,0 0-16,-42 0 47,0 0-47</inkml:trace>
  <inkml:trace contextRef="#ctx0" brushRef="#br0" timeOffset="61840.44">16425 8446 0,'0'0'0,"0"21"15,21-21 17,1 0-32,-1 0 0,0 0 15,21 0-15,-21 0 0,1 0 0,-1 0 16,21 0-16,-21 0 0,0 0 15,1 0-15,-1 0 0,0 0 0,0 0 16,0 0-16,0-21 0,1 21 16,-1 0-16</inkml:trace>
  <inkml:trace contextRef="#ctx0" brushRef="#br0" timeOffset="62204.23">17886 8149 0,'0'-21'16,"21"21"-16,0 0 15,-21-21-15,21 21 0,0 0 0,1 0 16,-1 0-16,0 0 0,0-21 0,0 21 16,0 0-16,1 0 0,20 0 15,-21 0-15,0 0 0,0 0 0,1 0 16,-1 0-16,0 0 0,0 0 16,0 0-16,-42 0 46,0 0-46,0 21 0,0-21 16,-22 0-16,22 21 0</inkml:trace>
  <inkml:trace contextRef="#ctx0" brushRef="#br0" timeOffset="62388.12">17907 8276 0,'0'0'15,"21"0"16,0 0-15,0 0-16,1 0 0,-1 0 16,0 0-16,0 0 0,0 0 15,22 0-15,-22 0 0,0-21 0,0 21 16,0 0-16,0-21 0,1 21 16,-22-21-16</inkml:trace>
  <inkml:trace contextRef="#ctx0" brushRef="#br0" timeOffset="66434.13">13822 6181 0,'21'0'31,"0"0"-15,0 0-16,0 0 16,1 0-16,20 0 0,0 0 0,-21 0 15,43 0-15,-22 0 0,1 0 0,20 0 16,1 0-16,-1 0 0,1 0 15,-1 0-15,22 0 0,-22 0 16,1 0-16,20 0 0,1 0 0,0 0 16,21 0-16,-1 0 0,1 0 0,-21 0 15,21 0-15,0 0 0,-1 0 0,1 0 16,0 21-16,0-21 0,0 0 16,0 0-16,-1 0 0,1 0 0,0 21 15,0-21-15,-21 0 0,20 0 0,-20 0 16,0 0-16,-1 21 0,1-21 15,0 0-15,-1 0 0,1 0 0,-21 0 16,-1 0-16,1 0 0,-1 0 0,-21 0 16,1 0-16,-1 0 0,0 0 15,-20 0-15,-1 0 0,0 0 0,0 0 16,0 0 0,-42 0 15,0 0-31,-21 21 15,-1-21-15</inkml:trace>
  <inkml:trace contextRef="#ctx0" brushRef="#br0" timeOffset="67171.48">13970 7451 0,'0'21'0,"21"-21"16,0 0-16,0 0 15,1 0-15,20 0 0,-21 21 0,21-21 16,1 0-16,-1 0 0,0 0 0,1 0 15,-1 0-15,22 0 0,-1 0 0,-21 21 16,22-21-16,21 0 0,-22 0 0,22 0 16,21 0-16,-22 0 0,22 21 0,0-21 15,0 0-15,-22 0 0,22 0 16,0 0-16,21 0 0,-21 0 16,0 22-16,21-22 0,-21 0 0,21 0 15,-22 0-15,22 0 0,-21 0 0,-21 0 16,21 0-16,-22 0 0,22 0 0,-42 0 15,20 0-15,-20 0 0,21 0 16,-43 0-16,21 0 0,-20 0 0,-1 0 16,0 0-16,1 0 0,-22 0 0,0 0 15,0 0-15,0 0 0,1 0 16,-44 0 15,1 0-31,0 0 16,-21 0-16,-1 0 0</inkml:trace>
  <inkml:trace contextRef="#ctx0" brushRef="#br0" timeOffset="67901.07">14055 8657 0,'-22'0'16,"1"0"-1,42 0 17,1 0-17,-1 0-15,0 0 0,0 0 0,21 0 16,1 0-16,-22 0 0,21 0 0,22 0 16,-22 0-16,0 0 0,22 0 15,-1 0-15,1 0 0,-1 0 0,1 21 0,21-21 16,-1 0-16,1 0 0,0 0 15,20 0-15,-20 0 0,21 0 0,0 0 16,-22 0-16,22 0 0,0 0 0,0 0 16,0 0-16,0 0 0,-1-21 0,-20 21 15,21 0-15,-21 0 0,-1-21 0,1 21 16,0 0-16,-22 0 0,1-21 16,-22 21-16,21-21 0,-20 21 0,-1 0 15,0 0-15,1 0 0,-1-21 0,-21 21 16,22 0-16,-22 0 0,21 0 0,-21 0 15,0 0-15,1 0 0,-1 0 0,0 0 16,0 0-16,0 0 16,-42 0 15,0 0-15,0-22-16,0 22 0,-1 0 15</inkml:trace>
  <inkml:trace contextRef="#ctx0" brushRef="#br0" timeOffset="91688.28">13695 6160 0,'0'0'0,"-21"0"0,-1 0 16,1 0-16,0 0 0,-21 0 15,21 0-15,-1 0 0,1 0 0,-21 0 16,21 0-16,0 0 0,-1-22 0,1 22 15,0 0-15,0 0 0,0 0 0,0 0 16,-1-21-16,1 21 16,0 0-16,0-21 15,0 21-15,0 0 16,42 0 31,0 0-32,21 0-15,1 0 0,-1 0 16,0 0-16,22 0 0,-22 0 0,22 0 16,-1 0-16,1 0 0,20 0 0,-20 0 15,20 0-15,1 0 0,0 0 16,-22 0-16,22 0 0,0 0 16,-1 0-16,-20 0 0,20 0 0,-20 0 15,-1 0-15,1 0 0,-1 0 0,-20 0 16,20 0-16,-20 0 0,20 0 15,-21 0-15,1 0 0,-1 0 0,0 0 16,1 0-16,-22 0 0,21 0 0,-21 0 16,1 0-16,-1 0 15,0 0 1,-42 0 15,0 0-31,-1 0 16,1 21-16,0-21 0,0 0 15,-21 0-15,20 0 0,1 0 0</inkml:trace>
  <inkml:trace contextRef="#ctx0" brushRef="#br0" timeOffset="92256.5">13504 6223 0,'0'0'0,"-21"0"0,0 21 0,0-21 16,21 21 15,21-21 0,0 0-31,0 0 0,0 0 0,1 0 16,-1 0-16,21 0 16,0 0-16,-20 0 0,20 0 0,0 0 15,22 0-15,-1 0 0,1 0 0,-1 0 16,22 0-16,0 0 0,-1 0 0,1 0 15,0 0-15,-22 0 0,22 0 16,-1 0-16,-20 0 0,-1 0 0,22 0 16,-21 0-16,-22 0 0,21 0 0,1 0 15,-22 0-15,1 0 0,20 0 16,-42 0-16,22 0 0,-22 0 0,0 0 16,0 0-16,0 0 0,0 0 15,-42 0 48,0 22-63,0-22 15,0 0-15,0 0 0,-22 0 16,22 0-16,-21 0 0,21 0 0,-22 0 16</inkml:trace>
  <inkml:trace contextRef="#ctx0" brushRef="#br0" timeOffset="93688.73">12975 6985 0,'21'0'0,"-42"0"0,0 0 16,21-21-16,-21 21 16,21 21-1,-21 0-15,21 0 0,-22 1 16,22 20-16,0-21 0,0 0 0,0 22 16,0-22-16,0 21 0,-21-21 0,21 22 15,0-22-15,0 0 0,-21 0 0,21 0 16,0 0-16,0 1 0,0-1 15,-21-21 1,0 0 0,21-21-16,0-1 0,0 1 15,0-21-15,0 21 0,0-22 16,0 1-16,0 0 0,0 21 16,21-22-16,0 1 0,-21 21 0,21 0 15,0-1-15,1 1 0,20 21 0,-21 0 16,21 0-16,-20 0 0,20 0 0,-21 0 15,21 0-15,1 0 0,-22 21 16,21 1-16,-21-1 0,1 0 0,-1 21 16,0-21-16,0 1 0,-21-1 0,0 21 15,0-21-15,0 0 0,0 1 0,0-1 16,0 0-16,0 0 0,0 0 16,-21 0-16,21 1 0,21-44 46,-21 1-46</inkml:trace>
  <inkml:trace contextRef="#ctx0" brushRef="#br0" timeOffset="94107.9">13674 7070 0,'0'-21'15,"0"42"-15,-22-42 32,1 21-32,21 21 0,-21 0 15,21 0-15,0 0 0,-21 0 0,21 1 16,-21-1-16,21 21 0,0-21 0,0 22 16,0-22-16,0 0 0,0 21 0,0-21 15,0 1-15,0-1 0,0 0 0,21-21 16,0 21-16,0-21 15,0 0-15,1 0 0,-1 0 0,0 0 16,0 0-16,0 0 0,0-21 0,1 0 16,-1 0-16,0-1 0,0 1 0,0-21 15,0 0-15,1 20 0,-22-20 16,21 21-16,-21-21 0,21 20 0,-21 1 16,0 0-16,0 0 0,0 0 15,0 42 16,0 0-15,0 0-16,0 0 16,0 1-16,0-1 15</inkml:trace>
  <inkml:trace contextRef="#ctx0" brushRef="#br0" timeOffset="94792.43">14287 7070 0,'0'0'0,"0"-21"16,0 42 15,0 0-31,-21 0 16,21 0-16,0 0 0,0 1 15,0-1-15,0 0 0,0 0 16,0 0-16,-21 0 0,21 1 0,0-1 15,0 0-15,-21 0 0,21 0 16,0-42 31,0 0-47,0 0 0,0 0 16,0-22-16,0 22 0,0 0 0,21 0 15,-21 0-15,21-1 0,0 1 0,1 0 16,-1 21-16,0-21 15,0 21-15,0 0 0,0 0 0,1 0 16,-1 0-16,0 0 0,0 0 0,0 0 16,-21 21-16,21 0 0,1 0 0,-22 1 15,21-1-15,-21 0 0,0 21 16,0-21-16,0 1 0,0-1 16,0 0-16,0 0 0,0 0 15,0 0-15,0 1 16,0-44-1,0 1-15,0 0 16,0 0-16,0 0 16,21-22-16,0 22 0,0 0 0,-21-21 15,21 21-15,1-22 0,-1 22 0,0 0 16,0 21-16,0-21 0,0 0 0,1 21 16,-1 0-16,0 0 0,0 0 15,0 0-15,-21 21 0,21 0 16,1 0-16,-22 0 0,0 22 15,0-22-15,0 0 0,0 0 0,0 21 16,0-20-16,0-1 0,0 0 0,0 0 16,-22-21-16,1 21 0,21 0 0,0 1 15,-21-22-15,21-22 47,21 1-47,0 0 16,1 0-16</inkml:trace>
  <inkml:trace contextRef="#ctx0" brushRef="#br0" timeOffset="95248.18">15409 6752 0,'0'0'0,"0"-21"0,0 0 0,0 0 16,0 42 15,0 0-31,0 21 15,0-20-15,0-1 0,0 21 0,-21-21 16,21 22-16,-21-22 0,21 21 0,-21-21 16,21 22-16,0-1 0,-21-21 0,-1 21 15,1-20-15,21 20 16,-21-21-16,21 0 0,-21 22 0,21-22 16,-21 0-16,21 0 0,-21-21 15,21-21 1,0 0-1,0 0-15,21-1 16,0-20-16,0 21 0,0 0 0,0 0 16,1-1-16,20 1 0,-21 0 0,21 0 15,-20 0-15,-1 21 0,21 0 0,-21 0 16,0 0-16,1 0 0,-1 0 16,0 0-16,0 0 0,-21 21 0,21 0 15,-21 0-15,0 0 0,0 22 16,0-22-16,-21 0 0,0 0 15,0 0-15,0 1 0,-1-1 0,1-21 16,0 21-16,-21 0 0,21-21 0,-1 21 16,1-21-16,0 0 0,0 0 15,0 0-15,0 0 16</inkml:trace>
  <inkml:trace contextRef="#ctx0" brushRef="#br0" timeOffset="96904.29">12996 8361 0,'0'-21'0,"0"42"0,-21-42 15,21 0-15,-21 21 0,0 21 16,0 0-16,-1 0 16,22 21-16,0-20 15,-21-1-15,21 21 0,-21-21 16,21 22-16,-21-22 0,21 21 0,0-21 15,0 0-15,-21 22 0,21-22 0,0 0 16,-21 0-16,21 0 0,0-42 31,0 0-15,0 0-16,21 0 0,0-22 0,-21 22 16,21 0-16,0-21 0,0 21 0,1-22 15,-1 22-15,0-21 0,0 21 16,0-22-16,0 22 0,1 0 0,-1 21 15,0 0-15,0 0 0,0 0 16,0 21-16,1 0 0,-22 0 16,0 1-16,21-1 0,0 0 15,-21 0-15,0 21 0,0-20 0,21-1 16,0 0-16,-21 21 0,21-21 0,-21 1 16,22-1-16,-1-21 0,0 21 0,0 0 15,0-21-15,0 0 0,1 0 0,-1 0 16,0 0-16,0 0 0,0-21 15,22 0-15,-22 21 0,0-21 0,0-1 16,0 1-16,0 0 0,1 0 0,-1 0 16,-21 0-16,21-22 0,-21 22 15,21 0-15,-21 0 0,0 0 0,0-1 16,0 44 15,0-1-31,-21 0 0,0 0 0,21 0 16,0 0-16,0 22 0,0-22 0,-21 0 15,21 0-15,0 22 0,0-22 0,0 0 16,0 0-16,21 0 16,0-21-16,0 0 0,0 0 15,0 0-15,1 0 0,-1 0 0,0-21 16,0 0-16,21 0 0,-20 21 0,-1-21 16,0-1-16,0 1 0,0-21 0,-21 21 15,21 0-15,-21-1 16,22 1-16,-22 0 0,0 42 31,0 0-31,0 1 16,0-1-16,0 0 0,0 0 15,0 0-15,0 0 0,0 1 16,0-1-16,0 0 16,21-21-16,0 0 0,0 0 0,0 0 15,0 0-15,1 0 0,-1 0 0,0 0 16,0 0-16,0-21 0,0 0 15,1 21-15,20-22 0,-21 1 16,0 0-16,0 0 0,1-21 0,-22 20 16,21 1-16,0 0 0,-21 0 0,0 0 15,0 42 17,0 0-32,0 0 15,-21 0-15,21 1 0,-21-1 0,21 0 16,0 0-16,0 0 0,0 0 0,0 1 15,-22-1-15,22 0 0,0 0 16,0-42 15,0 0-15,22 0-16,-22-1 16,0 1-16,21 0 0,0 0 0,-21 0 15,0 0-15,21-22 0,0 43 16,0-21-16,-21 0 0,22 0 0,-1 21 15,0 0-15,0 0 16,0 0-16,0 0 0,-21 21 0,22-21 16,-1 21-16,-21 0 0,21 0 0,-21 1 15,0-1-15,0 0 0,0 0 16,0 0-16,0 0 0,0 1 16,0-1-16,0 0 0,0 0 15,0-42 16,0 0-31,0 0 0,0-1 16,21 1-16,-21 0 0,21 0 16,0 0-16,-21-22 0,22 22 0,-1-21 15,0 21-15,0-22 0,0 22 0,0 0 16,1 0-16,-1 0 0,0 0 0,0 21 16,0 0-16,0 0 15,1 21-15,-22 0 0,0 0 0,0 0 16,21 0-16,-21 22 0,0-22 0,0 0 15,0 0-15,0 22 0,0-22 16,0 0-16,0 0 0,-21 0 0,21 0 0,0 1 16,0-1-16,-22 0 0,22 0 15,-21-21-15,21-21 32,21 0-17,1 0-15,-1-1 0</inkml:trace>
  <inkml:trace contextRef="#ctx0" brushRef="#br0" timeOffset="97340.04">15621 8001 0,'0'0'0,"0"-21"16,0 0-16,0 0 0,0 42 31,0 0-31,-21 0 0,0 21 0,21 1 16,-22-1-16,1 0 0,0 1 15,21-1-15,-21 0 0,0 1 0,-22 20 16,22-42-16,0 22 0,0-1 0,21-21 16,-21 22-16,0-22 0,-1 0 0,22 0 15,0 0-15,-21 0 0,0-21 16,21-21 15,21 0-31,0 0 0,-21 0 16,43 0-16,-22-1 0,0 1 0,21 0 15,-20 0-15,20 0 16,-21 0-16,21 21 0,1 0 0,-22-22 16,0 22-16,21 0 0,-20 0 0,-1 22 15,-21-1-15,21 0 0,-21 0 0,0 0 16,0 0-16,0 1 0,0-1 0,-21 0 16,21 0-16,-21-21 0,-22 21 15,22 0-15,0 1 0,0-1 0,-22-21 16,22 21-16,0-21 0,0 0 0,0 21 15,0-21-15,-1 0 0,1 0 16,21-21 0,0 0-16,0 0 0</inkml:trace>
  <inkml:trace contextRef="#ctx0" brushRef="#br0" timeOffset="100168.19">16700 8361 0,'-21'0'0,"0"0"16,0 0-16,0 0 15,0 0-15,-1 0 16,1-21-16,0 21 0,0 0 15,0 0-15,0 0 0,-1 0 0,1-21 16,0 21-16,63 0 47,-20 0-31,-1 0-16,21 0 0,0 0 0,-20 0 15,20 0-15,0 0 0,1 0 16,-22 0-16,21 0 0,-21 0 0,0 0 15,1 0-15,-1 0 0,0 0 0,0 0 16,0 0 15,-21 21 1,-21-21-17,0 21 1,0-21-16</inkml:trace>
  <inkml:trace contextRef="#ctx0" brushRef="#br0" timeOffset="100464.99">16404 8467 0,'-21'0'0,"42"0"0,-63 0 0,21 0 31,42 21 0,0-21-31,0 0 0,21 0 0,-20 0 16,20 21-16,-21-21 0,21 0 0,1 0 15,-1 0-15,-21 0 0,22 0 16,-1 0-16,-21 0 0,0 0 0,22 0 16,-22 0-16,0 0 0,0 0 0,0 0 15,0 0-15,1 0 16</inkml:trace>
  <inkml:trace contextRef="#ctx0" brushRef="#br0" timeOffset="101195.58">17716 8043 0,'0'0'0,"-21"0"0,0 0 0,0 0 15,0 0-15,0 0 16,42 0 15,21 0-31,-21 0 16,22 0-16,-22 0 0,21 0 0,0 0 15,-20 0-15,20 0 0,0 0 0,-21 0 16,22 0-16,-1 0 0,-21 0 16,22 0-16,-22 0 0,0 0 0,0 0 15,0 0-15,0 0 32,-21 22-1,-21-1-16,0-21 1,0 0-16</inkml:trace>
  <inkml:trace contextRef="#ctx0" brushRef="#br0" timeOffset="101545.38">17716 8319 0,'0'0'0,"-21"0"0,0 0 16,63 0 31,-20 0-47,-1 0 0,21 0 15,0 0-15,1 0 0,-1 0 0,-21 0 16,22 0-16,-1 0 0,0 0 0,1 0 15,-22 0-15,21 0 0,-21 0 16,0 0-16,1 0 0,-1 0 0,-21-22 16,0 1 46,-21 21-62,-1-21 0,1 21 16,21-21-16,-21 21 0</inkml:trace>
  <inkml:trace contextRef="#ctx0" brushRef="#br0" timeOffset="101908.17">17843 8001 0,'0'0'0,"-42"0"16,63 21 31,0-21-47,1 0 0,-1 0 0,0 0 15,21 0-15,-21 0 0,1 0 16,20 0-16,-21 0 0,21 0 0,-20 0 15,20 0-15,-21 0 0,0 0 0,22 0 16,-22 0-16,-21 21 0,21-21 16,-42 22 15,0-22-15,-1 0-16,1 0 0,0 0 0,0 0 15,21 21-15,-21-21 0,0 0 0</inkml:trace>
  <inkml:trace contextRef="#ctx0" brushRef="#br0" timeOffset="102299.95">17716 8086 0,'0'0'0,"22"0"15,-1 0-15,0 0 16,0 0-16,0 0 0,0 0 15,1 0-15,-1 0 0,0 0 0,0 0 16,21 0-16,-20 0 0,-1 0 16,21 0-16,-21 0 0,0 0 0,1 0 15,20 0-15,-42 21 0,21-21 0,0 0 16,-42 0 15,0 0-31,0 0 0,0 0 16,-1 0-16,1 0 0,0 21 0</inkml:trace>
  <inkml:trace contextRef="#ctx0" brushRef="#br0" timeOffset="102595.78">17716 8403 0,'0'0'0,"22"0"32,-1 0-32,0 0 15,0 0-15,0 0 0,0 0 16,1 0-16,-1 0 0,0 0 0,0 0 16,0 0-16,0 0 0,1 0 0,-1 0 15,0 0-15,0 0 0,0 0 16,0 0-1,-21-21 17</inkml:trace>
  <inkml:trace contextRef="#ctx0" brushRef="#br0" timeOffset="106651.86">19156 4911 0,'0'-21'0,"0"42"0,0-64 16,0 22-16,0 0 0,0 0 15,0 0-15,0 0 0,21-1 16,-21 1-16,21 0 0,0 0 16,0 0-16,1 0 0,-1 21 15,0-22-15,0 22 0,0 0 16,22-21-16,-22 21 0,21 0 0,0 0 15,1 0-15,-1 0 0,0 0 0,-20 0 16,20 0-16,0 0 0,-21 21 16,22 1-16,-22-22 0,0 21 0,0 0 15,0 0-15,-21 0 0,0 0 16,0 22-16,0-22 0,0 21 16,0 1-16,-21-1 0,-21 0 0,21 1 15,-22-1-15,1 0 0,0 1 0,-1 20 16,1-21-16,-21 1 0,20 20 15,1-20-15,0 20 0,-1-21 0,1 22 16,0-1-16,20 1 0,1-22 0,-21 22 16,21-1-16,0-20 0,-22-1 15,22 21-15,0-20 0,0-1 0,21 0 16,-21 22-16,-1-22 0,1 1 0,21 20 16,0-21-16,0 1 0,0 20 0,0-20 15,0-1-15,0 0 16,0 1-16,0-1 0,21 0 0,1-21 15,-1 22-15,0-22 0,0 0 0,0 0 16,22 0-16,-22-21 0,21 0 0,-21 0 16,22 0-16,-1 0 0,0 0 0,1 0 15,-1 0-15,0-21 0,-21 21 16,22-21-16,-22 21 0,0-21 0,-21 0 16,0 0-16,0-1 15,-42 22-15,21 0 0,-1-21 16,1 21-16,0 0 0,0 0 15,0 0-15,0 0 0,-1 0 16,1 21-16,0 1 0,21-1 16,-21 0-16,0 0 0,21 0 0,0 22 0,-21-22 15,-1 21-15,22 0 0,-21 1 16,21-1-16,0 0 0,0 1 0,0-1 16,0 0-16,0 22 0,0-22 15,0 22-15,0-22 0,0 22 0,0-22 16,0 21-16,0-20 0,0 20 0,0-20 15,0 20-15,0-21 0,0 22 0,0-1 16,0-20-16,0 20 0,0-20 0,0-1 16,0 21-16,0-20 0,0-1 0,0 0 15,0 1-15,0-22 0,0 21 16,0 1-16,0-1 0,0-21 0,0 21 16,0-20-16,0 20 0,0-21 0,0 21 15,0-20-15,0-1 0,0 0 0,0 0 16,0 0-16,-21-21 0,0 21 0,0 1 15,0-22-15,-1 21 0,1-21 0,0 21 16,0-21-16,0 0 0,0 21 16,-1-21-16,1 0 0,0 21 0,0-21 15,0 0-15,0 0 0,-1 0 16,1-21 0,21 0-16,0 0 15</inkml:trace>
  <inkml:trace contextRef="#ctx0" brushRef="#br0" timeOffset="125033.04">3535 8424 0,'0'22'0,"21"-44"32,0 22-32,0-21 15,0 0-15,1 0 0,-1 0 0,21 0 16,-21-1-16,0 1 0,1 0 16,-1-21-16,0 21 0,0-22 15,-21 22-15,0 0 0,0 0 0,21 0 16,-21-1-16,0 44 47,-21-1-47,0 0 15,21 21-15,0-21 0,-21 1 0,0 20 16,-1 0-16,22 1 0,-21-22 16,0 21-16,0 22 0,0-22 0,0 0 15,21 1-15,-22-1 0,1 0 0,21 1 16,0 20-16,-21-21 0,0 1 15,21-1-15,-21-21 0,21 22 16,0-22-16,0 0 0,-21 0 0,21 0 16,-22 0-16,1-21 0,0 0 15,21 22-15,-21-22 0,0 0 0,0 0 16,-1 0-16,-20 0 0,21-22 0,0 22 16,0-21-16,-1 0 0,1 21 15,0-21-15,0 21 0,0 0 0,0 0 16,42 21 31,0-21-47,21 0 0,-21 0 15,22 0-15,-1 0 0,0 0 16,1 0-16,20 0 0,1-21 0,-22 21 16,22-21-16,-1 0 0,-21-22 15,22 22-15,-22-21 0,22 21 0,-22-22 16,0 1-16,1 0 0,-1-1 0,-21 1 15,22 0-15,-22-1 0,0 1 16,0 0-16,0-1 0,0 1 0,1 21 16,-22-22-16,21 22 0,-21-21 15,0 21-15,0 0 0,0-1 0,0 1 16,-21 21-16,-1 0 16,1 0-16,0 21 0,0 1 15,0-1-15,0 21 0,-1 0 16,1 1-16,0-1 0,-21 22 15,21-22-15,-1 21 0,-20 1 0,21-1 16,0 1-16,0-1 0,-22 22 16,22-21-16,0-1 0,0 1 0,-22-1 15,22 1-15,0-22 0,0 21 0,0 1 16,0-1-16,-22 1 0,22-22 0,0 22 16,0-1-16,0-20 0,-1-1 15,1 0-15,0 1 0,21-1 0,0 0 16,0-21-16,0 22 0,0-22 0,0 0 15,21-21-15,0 0 16,22 0-16,-22 0 0,21-21 16,22 0-16,-22 0 0,0-22 0,22 22 15,-22-21-15,1-1 0,-1 1 0,0 0 16,-21-22-16,1 22 0,-1-22 16,-21 22-16,0-21 0,0 20 0,-43 1 15,22 0-15,-21-1 0,0 1 0,-1 21 16,1 0-16,0-1 0,-22 1 15,43 0-15,-21 21 0,20 0 0,1-21 16,0 21-16,42 0 31,22 0-31,-22 0 0,21 0 0,-21 0 16,22 0-16,-1 0 0,0 0 16,1 0-16,-1-21 0,-21 21 15,21-21-15,-20 21 0,20-22 0</inkml:trace>
  <inkml:trace contextRef="#ctx0" brushRef="#br0" timeOffset="125889.58">5905 8509 0,'0'0'0,"22"0"16,-1-21-16,0 0 15,0 0-15,0 21 0,-21-22 0,0 1 16,0 0-16,-21 21 15,0 0 1,0 0-16,-22 0 0,1 0 0,21 21 16,-21 0-16,-1 1 0,1-1 0,0-21 15,-1 21-15,22 0 0,0 0 16,0 0-16,21 1 0,0-1 16,0 0-16,21 0 0,0-21 0,21 21 15,-20-21-15,20 21 16,0 1-16,-21-1 0,22-21 0,-22 21 15,21 0-15,-21 0 0,1 0 0,-22 1 16,0-1-16,0 0 16,-22 0-16,-20-21 0,21 0 15,-21 21-15,20-21 0,-20 0 0,21 0 16,-21 0-16,20 0 0,1 0 16,0 0-16,21 21 15,0 1 1,0-1-16,0 0 0,21 0 15,-21 0-15,0 22 0,0-22 16,0 21-16,0-21 0,0 22 16,0-22-16,-21 21 0,0-21 0,0 0 15,0 22-15,-1-22 0,22 0 16,-21 0-16,0 0 0,0 1 0,21-1 16</inkml:trace>
  <inkml:trace contextRef="#ctx0" brushRef="#br0" timeOffset="126329.33">5588 10012 0,'21'-21'15,"0"21"1,0-21-16,1 21 16,-1 0-1,-21 21 1,-21-21-16,-1 21 0,1 0 16,0 0-16,0 0 0,0 1 15,0-1-15,-1 0 0,1 0 0,21 0 16,-21 0-16,21 22 0,0-22 15,0 0-15,0 21 0,0-20 0,0-1 16,21 21-16,0-21 0,1 22 0,-22-22 16,0 0-16,21 0 0,-21 21 15,0-20-15,0-1 0,0 0 0,0 0 16,0 0-16,-21 0 0,-1-21 0,1 22 16,0-22-16,0 21 0,0-21 15,21-21 1,0-1-1,0-20-15,0 21 0,0-21 16,0-1-16,21 1 0</inkml:trace>
  <inkml:trace contextRef="#ctx0" brushRef="#br0" timeOffset="126620.17">6350 9398 0,'0'-21'15,"21"21"1,0 0-16,0-21 0,1 21 16,20 0-16,0 0 0,1 0 15,20 0-15,-21-21 0,22 21 0,-1 0 16,-20 0-16,20 0 0,-20 0 15,20 0-15,-21 0 0,-20 0 0,20 21 16,-21-21-16,0 0 16,-21 21-16,-21-21 15,0 0-15,-21 0 16,20 0-16</inkml:trace>
  <inkml:trace contextRef="#ctx0" brushRef="#br0" timeOffset="126837.04">6371 9567 0,'0'0'0,"0"22"16,21-22-1,0 0-15,22 21 0,-22-21 0,21 0 16,1 0-16,-1 0 0,0 21 16,1-21-16,20 0 0,-21 0 0,1 0 15,-1 0-15,0 0 0,-20 0 0,20 0 16,-21 0-16,-42 0 31,0 0-31,-22 0 0,1 0 16</inkml:trace>
  <inkml:trace contextRef="#ctx0" brushRef="#br0" timeOffset="127012.93">6329 9758 0,'-21'21'0,"42"-42"0,-42 63 15,42-42 1,0 0-1,0 21-15,0-21 0,0 0 0,22 0 16,-1 0-16,0 0 0,-20 0 0,20 0 16,0 0-16,1 0 0,-1 0 0,0 0 15,-21 0-15,22 0 16,-22 0-16,0-21 0,0 21 0,0 0 0,-21-21 16,22 21-16</inkml:trace>
  <inkml:trace contextRef="#ctx0" brushRef="#br0" timeOffset="129464.69">3429 12996 0,'0'0'0,"0"22"15,21-22 1,0 0-16,0 0 0,22 0 0,-22 0 16,21 0-16,1-22 0,-1 1 15,21 0-15,-20 0 0,20 0 0,1 0 16,-22-1-16,22-20 0,-22 21 0,0-21 16,-21 20-16,22 1 0,-22-21 15,-21 21-15,0 0 0,0-22 0,0 22 16,0 0-16,-42 21 0,20-21 0,1 21 15,-21-21-15,0 21 0,-1 0 16,1 0-16,0 21 0,-1 0 16,-20 0-16,20 0 0,22 22 0,-21-1 15,21 0-15,0 1 0,-1 20 16,1-21-16,21 1 0,0-1 0,0 0 16,0 1-16,0-1 0,0 0 15,21-20-15,1-1 0,-1 21 0,0-21 16,0-21-16,0 21 0,0 1 0,1-22 15,20 0-15,-21 0 0,0 0 16,0 0-16,22 0 0,-22-22 0,0 22 16,0-21-16</inkml:trace>
  <inkml:trace contextRef="#ctx0" brushRef="#br0" timeOffset="129725.51">4720 12340 0,'0'0'0,"21"-21"0,0 0 16,-21 0-16,0 0 0,0 42 16,-21-21-1,0 42-15,0-21 0,21 0 16,-21 22-16,0-1 0,-1-21 16,1 22-16,0-1 0,0 21 0,0-20 0,0-1 15,-1 22-15,1-22 0,21 0 16,-21 1-16,21-1 0,-21-21 15,21 0-15,0 22 0,0-22 0,0 0 16,21-21 0,0 0-16,0 0 0,1 0 15</inkml:trace>
  <inkml:trace contextRef="#ctx0" brushRef="#br0" timeOffset="130104.3">5101 12700 0,'0'0'0,"-21"0"31,0 0-31,-22 0 16,22 0-16,0 0 16,0 0-16,0 21 0,0-21 0,-1 0 15,22 21-15,0 1 0,0-1 16,0 0-16,0 0 15,22 0-15,-1 0 0,0 1 0,0-1 16,21 0-16,-20 0 0,-1 0 0,0 0 16,0 1-16,-21-1 0,0 0 15,0 0-15,0 0 0,0 0 0,0 1 16,-21-22-16,0 0 16,-22 21-16,1-21 0,0 0 15,-1 0-15,1 0 0,0 0 0,-1 0 16,22 0-16,-21-21 0,21-1 0,0 22 15,21-21-15,0 0 0,0 0 16,0 0-16,42 0 0,-21-1 16,0 22-16,0-21 0,22 0 0,-22 21 15,21 0-15</inkml:trace>
  <inkml:trace contextRef="#ctx0" brushRef="#br0" timeOffset="130427.12">5334 12933 0,'21'0'0,"-42"0"0,63 0 16,-21 0-16,1 0 0,-1 0 15,0-21-15,0 21 0,21-21 0,-20-1 16,-1 22-16,21-21 0,-21 0 16,0 0-16,22 0 0,-22 0 0,0 21 15,-21-22-15,0 1 0,0 0 16,-21 21-16,0 0 0,-22 0 15,1 21-15,0 0 0,-22 1 16,22-1-16,0 0 0,20 0 0,-20 21 16,21-20-16,0 20 0,0-21 15,21 21-15,0-20 0,0-1 16,0 21-16,0-21 0,0 0 0,21-21 16,0 22-16,0-1 0,21-21 0,1 0 15,-1 0-15,0 0 0,1 0 16,20 0-16,-20-21 0,20-1 0</inkml:trace>
  <inkml:trace contextRef="#ctx0" brushRef="#br0" timeOffset="130642">6413 12764 0,'0'0'15,"0"21"1,0 0-16,-21 0 0,0 0 15,21 0-15,0 1 0,-21-1 0,0 0 16,0 0-16,21 0 0,-22 0 16,22 1-16,0-1 0,0 0 15,-21 0-15,21-42 32,0 0-32</inkml:trace>
  <inkml:trace contextRef="#ctx0" brushRef="#br0" timeOffset="130923.84">6477 12467 0,'0'0'15,"-21"0"-15,0 0 0,-22 0 16,22 0-16,42 0 31,0 0-15,1 0-16,-1 0 0,21 0 15,-21 0-15,0-21 0,1 21 16,-1-21-16,-21 0 0,0 0 16,0-1-16,-21 22 15,-1-21-15,1 21 0,0 0 0,0 0 16,0 0-16,0 0 0,-1 0 0,1 21 16,0-21-16,21 22 0,0-1 15,0 0-15,0 0 0,21 0 16,22-21-16</inkml:trace>
  <inkml:trace contextRef="#ctx0" brushRef="#br0" timeOffset="131420.09">7451 12192 0,'0'-42'0,"0"84"0,0-105 0,0 41 16,0 1-16,0 0 0,-22 21 16,1 0-1,0 21-15,0 0 0,0 22 0,0-1 16,-1 0-16,1 1 0,-21 20 0,21-20 16,-22 20-16,22 22 0,-21-22 15,0 22-15,20-22 0,-20 22 16,0 0-16,-1-1 0,1-20 0,0 21 15,21-22-15,-22 1 0,22-1 0,0 1 16,-21-1-16,42 1 0,-22-22 16,1 0-16,21 1 0,0-1 0,0 0 15,0-21-15,0 1 0,0-1 0,21-21 16,1 0-16,-1 0 0,0 0 16,21-21-16,-21-1 0,22 1 15,-22-21-15,0 0 0,0-1 0,0-20 16,-21 20-16,0-20 0,0 21 0,0-22 15,-21 1-15,-21-1 0,21 22 16,0-1-16,-1 1 0,1 0 16,0 21-16,0-22 0,0 22 15,21 0-15,21 21 16,21 0 0,1 0-16,-22 0 0,42 0 0,-20 0 15,-1 0-15,0 0 0,22 0 0,-22 0 16,22 0-16,-22-21 0</inkml:trace>
  <inkml:trace contextRef="#ctx0" brushRef="#br0" timeOffset="131887.84">8234 12404 0,'0'0'0,"0"-21"0,21-1 15,0 1-15,-21 0 0,0 0 16,-21 21-1,-21 0 1,20 0-16,-20 0 0,21 0 0,-21 0 16,-1 21-16,22 0 0,0-21 0,0 21 15,0 1-15,21-1 0,0 0 16,21 0 0,0-21-16,0 21 15,0-21-15,22 21 0,-22-21 0,0 22 16,-21-1-16,21-21 0,-21 21 15,0 0-15,0 0 0,0 0 16,0 1-16,-21-1 0,0-21 0,21 21 16,-21 0-16,-1-21 0,1 0 0,0 21 15,0-21-15,0 21 16,21 1 0,-21-22-16,21 21 15,0 0-15,0 0 16,0 0-16,0 0 15,0 1 1,0-1-16,0 0 31,0 0-15,-22 0-16,1 0 16,0-21-16,0 22 0</inkml:trace>
  <inkml:trace contextRef="#ctx0" brushRef="#br0" timeOffset="132152.2">7747 13293 0,'0'21'16,"0"-42"-16,21 42 15,0-21 1,22 0-16,-22 0 0,21 0 0,0 0 15,1 0-15,-1 0 0,0 0 0,1 0 16,-1 0-16,0 0 0,-20 0 0,20 0 16,0 0-16,-21 0 0,22 0 15,-22 0-15,-42 0 32,0 0-32,-22 21 0,22-21 15,-21 21-15</inkml:trace>
  <inkml:trace contextRef="#ctx0" brushRef="#br0" timeOffset="132342.6">7832 13504 0,'0'0'0,"-22"22"0,1 20 16,21-21-1,43-21-15,-22 0 16,21 0-16,-21 0 0,22 0 0,-1 0 16,0 0-16,1 0 0,20 0 0,-21 0 15,-20-21-15,20 21 0,0 0 16,-21 0-16,22 0 0,-22 0 15,-42 0 17,0 0-32,-1 21 0</inkml:trace>
  <inkml:trace contextRef="#ctx0" brushRef="#br0" timeOffset="132512.51">7895 13780 0,'-21'0'15,"42"0"-15,-42 21 0,0-21 0,21 21 16,21-21-1,0 0-15,0 0 16,0 0-16,22 0 0,-22 0 0,21 0 16,-21 0-16,1 0 0,20 0 0,-21 0 15,0 0-15,0 0 0,1 0 16,-1 0-16,0 0 16</inkml:trace>
  <inkml:trace contextRef="#ctx0" brushRef="#br0" timeOffset="132932.26">8001 14351 0,'0'0'0,"-21"0"0,21 21 0,-21-21 46,-1 0-30,1 0-16,0 21 16,0-21-16,21 22 0,-21-22 15,0 21-15,-1-21 0,1 21 0,0 0 16,0-21-16,21 21 0,0 0 0,-21 1 16,21-1-16,0 0 0,0 0 0,0 0 15,21 0-15,-21 1 16,21-1-16,0-21 0,0 21 0,1 0 15,-22 0-15,21-21 0,0 21 0,-21 1 16,0-1-16,0 0 0,0 0 16,0 0-16,0 0 15,-21-21-15,0 22 0,-1-1 16,22 0-16,-21-21 0,0 21 0,0-21 16,0 21-16,0 0 15,-1-21-15,1 0 0,0 0 16,0-21-1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3:08:51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1757 0,'-21'0'0,"42"0"0,-84 21 0,41-21 0,22 21 0,-21-21 16</inkml:trace>
  <inkml:trace contextRef="#ctx0" brushRef="#br0" timeOffset="580.16">2265 1270 0,'0'0'0,"0"-21"0,-21 0 15,-1 21-15,22-21 16,-21 21-16,21-22 0,0 44 47,0-1-47,21 0 16,1 21-16,-22-21 0,21 1 15,0-1-15,0 21 0,0-21 0,22 22 16,-22-1-16,0 0 0,21 1 15,-21 20-15,1-21 0,20 22 0,-21-22 16,21 22-16,-20-22 0,20 0 0,-21 22 16,0-22-16,22 22 0,-22-22 15,0 0-15,0 1 0,21-1 0,-20 0 16,-1-20-16,0 20 0,0-21 16,0 21-16,-21-20 0,21-1 15,1 0-15,-22 0 0,21-21 16,-21-21 15,0 0-31,0-22 16,-21 22-16,21 0 0</inkml:trace>
  <inkml:trace contextRef="#ctx0" brushRef="#br0" timeOffset="1036.41">3133 1291 0,'0'0'15,"0"-21"1,0 42 15,-22 0-31,1-21 16,0 43-16,0-22 0,0 0 0,-22 21 15,22 1-15,-21 20 0,0-20 16,-1 20-16,1 1 0,-22-1 0,22 1 16,-21-22-16,-1 21 0,1 1 15,-1-1-15,1-20 0,-1 20 0,1-20 16,20 20-16,1-21 0,0 1 0,-1-1 15,22 0-15,0-20 0,-21 20 16,20-21-16,1 21 0,21-20 0,-21-1 16,21 0-16,-21 0 0,21 0 15,0 0-15,0-42 47,21 0-47,-21 0 16,21 0-16,0 0 0</inkml:trace>
  <inkml:trace contextRef="#ctx0" brushRef="#br0" timeOffset="3907.35">5186 1185 0,'0'-21'16,"0"42"-16,0-63 0,21 21 0,-21 0 15,0 0-15,-21 42 32,0 0-32,-1 0 0,-20 0 15,21 0-15,-21 22 0,-1-1 0,1 0 16,0 1-16,-1 20 0,1 1 15,0-1-15,-22 1 0,22-1 0,21 22 16,-22-22-16,22-20 0,0 20 0,0 1 16,21-22-16,0 0 0,0 1 15,0-22-15,21 21 0,0-21 0,21 1 16,-20-22-16,20 21 0,0-21 0,1 0 16,-1 0-16,0 0 0,1 0 15,-1-21-15,21-1 0,-20 1 16,-1 0-16,0 0 0,1 0 0,-22-22 15,21 22-15,1 0 0,-22-21 16,21 21-16,-21-22 0,0 22 0,1-21 16,-1 21-16,-21-1 0,21 1 15,-21 42 1,0 1-16,0-1 16,0 0-16,0 0 0,0 21 15,0-20-15,-21 20 0,21-21 0,0 21 16,0-20-16,0 20 0,0-21 0,0 0 15,0 0-15,0 1 16,0-1-16,0 0 0,0 0 0,21-21 16,0 0-16,0 0 15,0 0-15,1 0 0,-1 0 16,21 0-16,-21-21 0,22 0 0,-22 0 16,0-1-16,21 1 0,-42 0 0,21 0 15,-21 0-15,0-22 0,0 22 16,0 0-16,0 0 0,0 0 0,-21 0 15,0-1-15,0 1 0,0 21 0,-22 0 16,22 0-16,0 0 0,0 0 16,42 0 15,0 0-31,22 0 16,-1 0-16,0 0 0,1-21 0,-1 0 15,0 21-15,1-21 0,-1 21 0,0 0 16,1 0-16,-22 0 0,21 0 15,0 0-15,-20 0 0,-1 0 0,0 21 16,0 0-16,-21 0 0,0 0 16,21 1-16,-21-1 0,0 0 0,0 21 15,0-21-15,0 1 0,0-1 0,0 0 16,0 0-16,0 0 0,0 0 16,0 1-16,0-1 0,0 0 15,-21-21 16,21-21-15,0 0-16,0-1 0,0 1 0,0 0 16,0 0-16,21 0 0,-21-22 0,0 22 15,21-21-15,1 21 0,-1 0 16,0-1-16,0 1 0,0 0 0,0 0 16,22 21-16,-22 0 0,21 0 0,-21 0 15,22 0-15,-1 21 0,-21 0 16,0 0-16,1 1 0,-1-1 0,0 0 15,-21 21-15,0-21 0,0 1 0,0-1 16,0 0-16,0 0 16,0 0-16,-21 0 0,21 1 0,-21-1 15,-1-21-15,22 21 0,-21-21 16,21 21-16,-21-21 16,42 0-1,0-21-15,1 0 16,-1 0-16,0 21 0</inkml:trace>
  <inkml:trace contextRef="#ctx0" brushRef="#br0" timeOffset="5957.76">7281 1926 0,'0'0'0,"21"-21"0,-21-21 15,-21 21 1,0 21-16,0 0 0,0 0 16,0 0-16,-1 21 0,1 0 0,-21 0 15,21 0-15,0 0 0,-22 1 0,22 20 16,0-21-16,0 21 16,0-20-16,21-1 0,0 21 0,-22-21 0,22 0 15,0 1-15,0-1 0,0 0 0,0 0 16,22-21-1,-1 0-15,0 0 0,0 0 16,0 0-16,0 0 0,1-21 0,20 0 16,-21 0-16,0-1 0,0 1 0,1-21 15,-1 21-15,0-22 0,0 1 16,0 0-16,0-22 0,1 1 0,-1 20 16,0-20-16,0-1 0,-21 1 15,21-1-15,0 1 0,1-1 0,-1 22 16,-21 0-16,0-1 0,21 1 0,-21 0 15,21 21-15,-21-1 0,0 65 32,-21-22-32,0 0 15,0 21-15,-1 1 0,22 20 16,-21 1-16,0-1 0,21-20 0,0 20 16,0 1-16,0-1 0,0 1 0,0-22 15,0 21-15,0-20 0,0-1 16,0-21-16,0 22 0,0-22 0,0 0 15,0 0-15,21 0 0,0 0 0,1-21 16,-1 0-16,0 0 16,0 0-16,0 0 0,0 0 0,1-21 15,-1 0-15,0 21 0,0-21 0,0-21 16,0 20-16,1 1 16,-1-21-16,-21 21 0,21 0 0,-21-1 15,21 1-15,-21 0 0,0 0 0,0 42 31,0 0-31,0 0 16,0 1-16,-21 20 0,21-21 0,-21 0 16,21 0-16,0 1 0,0-1 15,0 0-15,0 0 0,0 0 0,0 0 16,0 1-16,0-1 0,0 0 16,21-21-16,0 0 15,0 0-15,0 0 0,1 0 0,-1 0 16,21 0-16,-21 0 0,22 0 15,-22-21-15,21 0 0,-21-1 0,22 1 16,-22 0-16,21-21 0,-21 21 16,22-22-16,-22 1 0,0-22 0,0 22 15,0 0-15,0-22 0,1 1 0,-1 20 16,-21-20-16,21 21 0,-21-1 16,0 1-16,0 0 0,0 20 0,0-20 15,0 21-15,0 0 0,-21 21 16,0 0-1,-1 0-15,22 21 0,-21 0 16,0 0-16,21 22 0,-21-1 0,0 0 16,21 22-16,0-22 0,-21 22 0,-1-1 15,22-21-15,-21 22 0,21-22 16,0 1-16,0-1 0,0 0 0,0-21 16,0 22-16,0-22 0,0 0 15,0 0-15,21 0 0,1-21 0,-1 0 16,21 22-16,-21-22 0,0 0 0,22 0 15,-22 0-15,21-22 0,-21 1 16,22 21-16,-22-21 0,21 0 0,-21 0 16,1 0-16,-1-22 0,0 22 15,0 0-15,0 0 0,-21 0 0,21-1 16,-21 1-16,0 0 0,0 42 31,0 0-31,-21 1 16,21-1-16,0 21 0,0-21 15,-21 0-15,21 1 0,0-1 0,-21 0 16,21 0-16,0 0 0,0 0 0,0 1 16,0-1-16,0 0 15,21-21-15,0 0 0,0 0 16,1 0-16,-1 0 0,0 0 0,21 0 16,-21-21-16,22 0 0,-22 21 15,21-22-15,-21 1 0,1 0 0,20 0 16,-21 0-16,0-22 0,0 22 15,1 0-15,-1 0 16,-21 0-16,21 21 0,-21 21 31,0 0-31,0 0 0,-21 0 16,0 1-16,-1-1 0,22 0 16,0 0-16,0 0 0,0 0 0,-21 1 15,21-1-15,0 0 0,0 0 16,21-21-1,1 0-15,-1 0 0,0 0 16,21 0-16,-21 0 0,1 0 0,-1 0 16,0-21-16,0 0 0,0 0 15,0 21-15,-21-22 0,0 1 16,0 0-16,0-21 0,0 21 0,0-1 16,0 1-16,0 0 0,-21 0 0,0 21 15,0-21-15,0 21 0,0 0 16,-1-21-16,1 21 0,0 0 0,0 0 15,42-22 17,0 22-32,0-21 0,22 21 15,-22-21-15,0 21 0,21-21 0,-20 21 16,20 0-16,-21-21 0,0 21 0,22 0 16,-22 0-16,0 0 0,0 0 15,0 0-15,0 0 0,1 21 16,-22 0-16,21-21 0,-21 21 15,0 0-15,0 1 0,0-1 0,0 0 16,0 0-16,0 0 0,0 0 0,0 22 16,0-22-16,0 0 0,0 0 15,0 0-15,0 1 0,0-1 16,0 0-16,0 0 16,0-42 30,0 0-46,0 0 0,0-1 0,0 1 16,21 0-16,0 0 0,0-21 0,0 20 16,1 1-16,-1-21 0,0 21 15,21 0-15,-21-22 0,1 43 0,-1-21 16,21 0-16,-21 21 0,0 0 0,1 0 16,-1 0-16,0 0 15,-21 21-15,0 0 0,0 0 0,0 22 16,0-22-16,0 21 0,0-21 0,0 22 15,0-22-15,0 0 16,0 21-16,0-20 0,0-1 0,0 0 16,0 0-16,0 0 0,21-21 0,0 21 15,0-21-15,1 0 0,-1 0 16,21 0-16,-21 0 0,22 0 0,-1-21 16,-21 21-16,21-21 0,1 0 0,-1 0 15,-21 0-15,22-22 0,-22 22 0,0 0 16,0-21-16,0 20 0,-21-20 15,0 21-15,0-21 0,0 20 0,0 1 16,0-21-16,-21 21 0,0 0 0,0-1 16,0 1-16,-22 0 0</inkml:trace>
  <inkml:trace contextRef="#ctx0" brushRef="#br0" timeOffset="6184.63">9610 1418 0,'-22'0'0,"44"0"0,-65-21 15,22 21-15,0-21 16,0 21 46,0 0-62,-1 0 16,1 21-16</inkml:trace>
  <inkml:trace contextRef="#ctx0" brushRef="#br0" timeOffset="6412.5">8234 1736 0,'21'0'32,"0"0"-32,21 0 0,-20 0 15,-1 0-15,21-21 0,0-1 0,1 22 16,-1-21-16,0 21 0,1 0 16,-1 0-16,-21-21 0,22 21 0,-22 0 15,0 0-15,-21-21 0,0 0 16</inkml:trace>
  <inkml:trace contextRef="#ctx0" brushRef="#br0" timeOffset="6640.38">7895 1461 0,'-21'0'15,"0"-22"-15,0 22 16,-1 0 0,44 0 31,-1 0-32</inkml:trace>
  <inkml:trace contextRef="#ctx0" brushRef="#br0" timeOffset="9359.91">12848 1418 0,'0'0'0,"-21"0"0,42 0 47,0 0-47,0 0 15,22 0-15,20 0 0,-20 0 0,20 0 16,1 0-16,-1 0 0,1 0 16,-1 0-16,22 0 0,-22 0 0,-20 0 15,20 0-15,1 0 0,-22 0 0,0 0 16,1 0-16,-1 0 0,-21 0 15,0 0-15,0 0 0,-42 0 47,0 0-47,0 0 16,0 0-16,0 0 0</inkml:trace>
  <inkml:trace contextRef="#ctx0" brushRef="#br0" timeOffset="9832.64">13547 1418 0,'-22'0'0,"1"0"16,0 0 0,21 21-1,0 1-15,0-1 16,-21-21-16,21 21 0,-21 0 0,21 0 15,0 0-15,0 1 0,-21 20 0,21-21 16,-22 21-16,22 1 0,0-22 16,0 21-16,-21 1 0,21-1 0,-21-21 15,21 21-15,0 1 0,0-1 0,0-21 16,0 22-16,0-22 0,0 21 16,0-21-16,0 0 0,0 1 0,-21 20 15,21-21-15,0 0 0,0 0 16,-21 1-16,21-1 15,-21 0-15,-1 0 0,1-21 16,0 0-16,0 0 0,0 21 0,-22-21 16,1 0-16,21 0 0,-21 0 15,-1 0-15,-20-21 0,20 0 0,1 21 16,0-21-16,21 21 0,-22-21 0,22-1 16,-21 22-16,21-21 0,-1 21 15,22-21-15,-21 21 16,21-21-1,21 21-15,1 0 16,20 0-16,-21-21 16,21 0-16,-20 21 0,20-22 0</inkml:trace>
  <inkml:trace contextRef="#ctx0" brushRef="#br0" timeOffset="10196.65">14033 1588 0,'0'-22'0,"0"44"0,0-65 0,0 22 16,0 0-16,0 42 31,22 21-16,-22-20-15,21 20 0,0-21 0,-21 21 16,21 1-16,0-1 0,0 0 16,-21 22-16,22-22 0,-1 1 0,0-1 15,-21 0-15,21-21 0,0 22 0,0-1 16,1-21-16,-22 22 0,21-22 16,-21 0-16,21 0 0,-21 0 0,21 0 15,-21 1-15,0-1 16,0-42 15,0-1-31,0-20 16</inkml:trace>
  <inkml:trace contextRef="#ctx0" brushRef="#br0" timeOffset="10500.48">14690 1651 0,'0'-21'0,"0"42"0,21-63 0,-21 21 0,0-1 0,0-20 16,0 21 0,0 0-16,0 42 31,-21 0-31,-1 21 0,22 1 16,-21-1-16,0 22 0,0-22 0,0 21 15,0-20-15,-1 20 0,-20-20 0,21-1 16,0 0-16,0 1 0,-1-1 15,1-21-15,0 21 0,0-20 0,21-1 16,0 0-16,-21-21 0,21 21 0,0 0 16,21-21 15,0-21-31,0 21 16,0-21-16,1 0 0</inkml:trace>
  <inkml:trace contextRef="#ctx0" brushRef="#br0" timeOffset="10803.83">15155 1609 0,'0'-21'16,"0"42"-16,-21-21 31,0 21-31,0 0 15,0 21-15,21 1 0,-22-1 0,1 0 16,0 1-16,21-1 0,0 0 0,-21 1 16,0-1-16,21 0 0,-21-20 15,21 20-15,0-21 0,-22 21 0,1-20 16,21-1-16,-21 0 0,21 0 16,0-42 15,0 0-16,0 0-15,0-1 0,21 1 16</inkml:trace>
  <inkml:trace contextRef="#ctx0" brushRef="#br0" timeOffset="11064.68">15092 1651 0,'0'0'15,"0"-21"-15,0 0 0,21 21 0,-21-21 16,21 21-16,0 0 15,0 21-15,-21 0 16,22 0-16,-1 0 0,0 0 0,-21 22 16,21-22-16,0 21 0,0 1 0,-21-22 15,22 21-15,-1 0 16,-21-20-16,0 20 0,0-21 0,21 0 16,-21 0-16,0 1 0,0-1 0,0 0 15,21 0-15,0-21 31,0 0-31,-21-21 0,22 0 16,-1 0-16,0-1 0</inkml:trace>
  <inkml:trace contextRef="#ctx0" brushRef="#br0" timeOffset="11344.52">16044 1566 0,'0'0'0,"0"-21"0,-21 21 16,0 0-16,0 21 16,0-21-16,-22 22 0,22-1 0,-21 21 15,21-21-15,-22 22 0,1-1 0,0-21 16,-1 21-16,1 1 0,0-22 16,-1 21-16,1-21 0,21 1 0,0-1 15,-22 0-15,43 0 0,-21 0 0,21 0 16,21-21-1,0 0 1,1 0-16,-1 0 0,21-21 16,-21 21-16,22-21 0,-22 0 0,21 0 15,0 0-15</inkml:trace>
  <inkml:trace contextRef="#ctx0" brushRef="#br0" timeOffset="11632.34">16108 1545 0,'0'-21'0,"0"42"0,21-63 15,-21 21-15,0 42 32,0 0-32,-21 21 15,0-20-15,21 20 0,-22 21 0,1-20 16,21-1-16,-21 22 16,0-22-16,21 21 0,0-20 0,-21-1 15,21 22-15,-21-22 0,21-21 0,0 21 16,0 1-16,0-22 0,0 21 15,0-21-15,0 1 0,0-1 0,0 0 16,0 0-16,21-21 0,-21 21 0,21-21 31,-42 0 1</inkml:trace>
  <inkml:trace contextRef="#ctx0" brushRef="#br0" timeOffset="17755.37">17632 1418 0,'0'0'15,"-21"0"-15,-1 0 0,22 21 16,0 1-16,0-1 16,0 0-16,0 0 15,0 0-15,0 0 16,22 1-16,-1-22 0,0 0 15,0 0-15,0 0 0,22 0 16,-22 0-16,21-22 0,0 1 0,-20 21 16,20-21-16,0 0 0,1-21 0,-1 20 15,0 1-15,1-21 0,-1 21 16,-21-22-16,0 22 0,0-21 0,1 0 16,-1-1-16,-21 1 0,0 0 15,0-1-15,0 22 0,0-21 0,0 21 16,0-22-16,0 22 0,-21 0 15,-1 21 1,1 21-16,0 0 0,21 22 16,-21-1-16,0 0 0,0 1 15,-1 20-15,1 1 0,0-1 0,0 1 16,21-1-16,-21 22 0,0-1 0,21 1 16,0-21-16,-22 20 0,22-20 15,-21 20-15,21-20 0,-21-22 0,21 22 16,0-1-16,0-20 0,-21-1 0,0 0 15,21 1-15,-21-22 0,-1 21 16,22-21-16,-21 0 0,0 1 0,0-22 16,0 0-16,0 0 0,-1 0 15,1 0-15,0-22 0,0 1 16,0 0-16,0 0 0,21-21 16,-22 20-16,1-20 0,0 21 0,0 0 15,0-22-15,0 22 0,-1 0 0,1 0 16,21 0-16,-21 21 15,21 21 1,0 0-16,0 0 0,21 0 16,0 1-16,1-1 0,-1 21 15,0-42-15,0 21 0,21 0 0,-20 1 16,20-1-16,-21-21 0,21 0 16,-20 0-16,20 0 0,0 0 0,1 0 15,-1 0-15,0-21 0,1-1 16,-1 1-16,0 0 0,1 0 0,-22 0 15,21 0-15,-21-22 0,22 22 0,-22-21 16,0 21-16,-21-1 0,0 1 16,21-21-16,-21 21 0,0 0 15,0 42 1,0 0 0,0 0-16,0 0 0,0 0 0,0 22 15,0-22-15,-21 0 0,0 0 0,21 0 16,0 1-16,0-1 0,-21 0 15,21 0-15,-22 0 0,22-42 47,22 0-31,-1 21-16,0-21 0,-21 0 0,21-22 16,0 22-16,0 0 0,1 0 0,-1 0 15,0-1-15,0 22 0,0 0 16,0-21-16,1 21 0,-1 0 15,-21 21-15,0 1 0,21-22 16,-21 21-16,0 0 0,21 0 16,-21 0-16,0 0 0,0 1 15,0-1-15,21-21 0,0 21 16,1-21 0,-1 0-16,0 0 15,0 0-15,0 0 0,0 0 0,1-21 16,-1 21-16,0-21 0,0-1 0,21 1 15,-20 0-15,-1 0 0,0-21 16,0-1-16,0 1 0,-21 0 0,21-1 16,1-20-16,-1-1 0,0 22 0,0-22 15,0 1-15,-21-1 0,21 1 16,-21 21-16,22-1 0,-22 1 0,0 0 16,0-1-16,0 22 0,0 0 0,0 0 15,0 0-15,0 42 31,-22 0-31,1 21 0,0 1 0,21-1 16,-21 0-16,21 1 0,0 20 16,-21-21-16,0 22 0,21-1 0,-22 1 15,22-1-15,0-20 0,0 20 0,0-20 16,-21-1-16,21 0 0,0 1 16,0-1-16,0-21 0,0 21 0,0-20 15,0-1-15,0 0 0,21 0 16,1-21-16,20 0 0,-21 0 15,21 0-15,-20 0 0,20 0 0,0 0 16,1-21-16,-1 0 0,0 0 0,1-1 16,-22 1-16,21-21 0,-21 21 15,0 0-15,1-22 0,-1 22 16,0 0-16,-21-21 0,21 20 0,-21 1 16,0 0-16,-21 21 31,0 0-31,0 0 0,-1 21 0,1 0 15,0 1-15,0-1 0,21 0 0,-21 0 16,0 0-16,21 22 0,0-22 16,0 0-16,0 0 0,0 0 15,0 0-15,0 1 0,21-1 16,0-21-16,21 0 16,-21 0-16,22 0 0,-22 0 15,21 0-15,1 0 0,-1-21 0,21 21 16,-20-22-16,-1 1 0,0 0 0,1 0 15,-1 0-15,0-22 0,-20 22 16,-1 0-16,0-21 0,0 21 0,-21-1 16,0 1-16,0 0 0,-21 21 15,0 0-15,0 0 16,-1 21-16,1 0 0,0-21 16,21 22-16,0-1 0,0 0 0,0 0 15,0 0-15,0 0 16,0 1-16,21-22 0,0 21 15,1 0-15,-22 0 0,21-21 0,0 21 16,0 0-16,0 1 16,0-22-16,1 0 0,-22 21 0,21-21 15,0 0-15,0 0 0,0 0 0,22 0 16,-22 0-16,21 0 0,-21 0 0,22-21 16,-1 21-16,0-22 0,1 1 15,-1 0-15,-21 0 0,21 0 0,1-22 16,-1 22-16,-21-21 0,22 21 15,-22 0-15,0-1 0,0 1 16,-21 0-16,0 0 0,0 0 0,0 42 31,0 0-15,-21 0-16,21 0 0,-21 1 0,0-1 16,21 0-16,-22 0 0,22 0 0,0 0 15,-21 1-15,21-1 0,-21 0 16,0 0-16,21 0 0,0 0 15,-21-21 1,21-21 15,21 0-31,0 0 0,0 0 16,0 0-16,1-1 0,-1 1 0,0 0 16,0 0-16,0 0 0,22 0 15,-22-1-15,0 1 0,0 21 0,0 0 16,0 0-16,1 0 0,-22 21 15,21 1 1,-21-1-16,0 0 0,0 0 0,0 0 16,0 0-16,21 1 0,-21-1 0,0 0 15,0 0-15,0 0 0,21 0 16,0-21-16,-21 22 0,21-22 0,1 0 16,-1 0-16,0 21 0,21-21 0,1 0 15,-22 0-15,21 0 0,0 0 16,1-21-16,-1-1 0,0 22 15,1-21-15,-1 0 0,0 0 0,-20 0 16,20 0-16,-21-1 0,0-20 16,0 21-16,1-21 0,-22 20 0,0 1 15,0-21-15,0 21 0,0 0 0,0-1 16,0 1-16,-22 21 0,1 0 0,0 0 16,0 0-16,0 0 0,-22 21 15,22 1-15,-21-1 0,0 0 0,20 0 16,-20 21-16,21-20 0,-21 20 0,20-21 15,1 21-15,0-20 16,0-1-16,21 0 0,0 0 0,0 0 16,0 0-16,21 1 0,0-22 15,0 0-15,1 0 0,-1 0 16,21 0-16,-21 0 0,0 0 0,22 0 16,-22-22-16,0 1 0,0 0 0,22 0 15,-22 0-15,0 0 0,0-1 0,0 1 16,-21 0-16,21-21 0,1 21 15,-22-1-15,21 1 0,-21 0 16,-21 42 15,-1 0-31,1 1 0,21-1 16,-21 0-16,21 0 0,-21 0 0,21 0 16,0 1-16,0-1 0,0 0 15,0 0-15,0 0 0,0 0 0,0 1 16,0-1-16,21-21 0,0 21 0,0-21 15,1 0-15,-1 0 0,0 0 16,0 0-16,0 0 0,0 0 0,22 0 16,-22 0-16,21-21 0,-21 0 0,1-1 15,-1 1-15,21-21 0,-21 21 16,0-22-16,1 1 0,20 0 16,0-64-16,-21 42 0,1 1 15,-1-1-15,21-63 0,-21 85 16,-21-21-16,0 20 0,0-20 15,0 20-15,0 1 0,0 21 0,0-21 16,0 20-16,0 1 0,0 0 16,0 0-16,0 42 15,0 21-15,-21-20 0,0 20 16,0 21-16,0-20 0,21 20 16,-22-20-16,1 20 0,0 1 0,0-1 15,21 1-15,0-1 0,0-21 0,0 1 16,0-1-16,0 0 15,0 1-15,0-22 0,0 21 0,0-21 0,0 1 16,21-22-16,0 21 0,0-21 0,1 0 16,-1 0-16,0 0 15,21 0-15,-21 0 0,22-21 0,-22-1 16,21 1-16,-21 0 0,22-21 0,-1 21 16,0-22-16,-20 1 0,20-22 15,0 22-15,-21-21 0,22-1 0,-1 1 16,-21-1-16,0 22 0,1-22 0,-1 22 15,0 0-15,-21-1 0,0 22 16,0-21-16,0 21 0,0-1 16,-21 44-1,0-1-15,-1 0 16,1 21-16,0-21 0,0 22 0,0 20 16,0-20-16,-1 20 0,1-21 15,0 22-15,0-1 0,-21 43 16,42-63-16,0-1 0,-22 43 15,22-43-15,0 0 0,0-21 16,0 1-16,0-1 0,0 0 0,22-21 16,-1 0-16,0 21 0,21-21 0,-21 0 15,1 0-15,20 0 0,0-21 16,1 0-16,-1 21 0,-21-21 0,21-22 16,1 22-16,-1 0 0,-21-21 15,22 20-15,-22 1 0,0 0 16,0 0-16,0 21 0,-21 21 31,0 0-31,0 0 16,0 1-16,0-1 0,0 0 15,-21 0-15,21 0 0,0 0 0,0 1 16,0-1-16,0 0 16,21 0-16,0-21 15,1 0-15,-1 0 0,0 0 0,0 0 16,0 0-16,22 0 0,-22-21 0,0 21 15,21-21-15,-21 0 16,22-1-16,-22 1 0,0-21 0,0 21 16,22-22-16,-22 22 0,0 0 15,-21 0-15,0 0 16,21 0-16,0-1 0,-21 44 47,0-1-47,0 21 0,-21-21 0,0 0 15,21 1-15,-21 20 0,0-21 16,-1 21-16,1-20 0,0 20 0,0 0 16,0-21-16,0 22 0,-1-1 15,22 22-15,-21-22 0,0 21 0,21-20 16,-21 20-16,21 1 0,0-1 16,0-20-16,0 20 0,-21 1 0,21-1 15,0 1-15,-21-22 0,21 21 0,-22 1 16,22-1-16,0-20 0,-21 20 0,0-20 15,21-1-15,-21 0 0,0 1 16,0-1-16,21-21 0,0 0 0,-22 0 16,1 1-16,21-1 0,-21-21 15,0-21 1,21-1-16,0 1 0,0 0 16,0-21-16,0-1 0,0-20 15,0 21-15,0-22 0,21 1 0,0-1 16,0 1-16,1-22 0,-1 21 0,0 1 15,0-1-15,43-84 16,-43 106-16,42-85 0,-20 85 16,20-43-16,1 43 15,-43-1-15,21 22 0,43-21 16,-43 21-16,-21 21 16,0-22-16,1 1 0,-1 21 0</inkml:trace>
  <inkml:trace contextRef="#ctx0" brushRef="#br0" timeOffset="18300.08">19262 1291 0,'-22'0'16,"44"0"15,-1 0-31,0 0 0,0 0 0,21 0 16,-20 0-16,20 0 0,0-21 15,1 21-15,20-21 0,-21 21 16,1 0-16,20-21 0,-20 21 0,-1 0 16,-21 0-16,21-21 0,-20 21 15,-1 0-15,0 0 0,-21-22 16,0 44 46</inkml:trace>
  <inkml:trace contextRef="#ctx0" brushRef="#br0" timeOffset="62675.99">4318 4974 0</inkml:trace>
  <inkml:trace contextRef="#ctx0" brushRef="#br0" timeOffset="62940.78">4127 5461 0,'0'21'63,"0"0"-32</inkml:trace>
  <inkml:trace contextRef="#ctx0" brushRef="#br0" timeOffset="63755.01">4233 7451 0,'0'-21'47,"0"-1"-47</inkml:trace>
  <inkml:trace contextRef="#ctx0" brushRef="#br0" timeOffset="64715.99">4508 4763 0,'22'0'15,"-1"0"-15,0-22 16,0 22-16,21 0 0,-20 0 0,20 0 16,-21 0-16,21-21 0,1 21 0,-22 0 15,21 0-15,-21 0 16,22 0-16,-22 0 0,0 0 0,0 0 15,0 0-15,1 0 0,-1 0 16,-42 0 0,-1 0-16,1 21 15,-21-21-15</inkml:trace>
  <inkml:trace contextRef="#ctx0" brushRef="#br0" timeOffset="65216.7">4424 4953 0,'0'0'0,"-21"21"0,-43 85 16,43-85-16,21 22 0,0-22 16,-21 0-16,21 21 0,-21-21 0,21 1 15,0-1-15,-22 0 0,22 0 16,22-21 15,-1 0-31,0-21 16,0 0-16,0 21 15,22-21-15,-22-1 0,0 22 16,21-21-16,-21 21 0,22-21 16,-1 0-16,0 21 0,1 0 0,-22 0 15,21 0-15,1 0 0,-1 0 0,0 0 16,-21 21-16,22-21 0,-22 21 15,0 0-15,0 1 0,-21-1 0,21 21 16,-21-21-16,0 0 0,0 22 0,-21-22 16,-21 21-16,21 1 0,0-22 15,-22 0-15,1 0 0,21 0 16,-22 0-16,1 1 0,0-22 0,21 0 0,-22 0 16,1 0-16,21 0 0,-22 0 15,22 0-15,-21 0 0,21 0 16,0 0-16,-1 0 0,1-22 0,0 1 15,0 0 1,21 0 0,0 0-16</inkml:trace>
  <inkml:trace contextRef="#ctx0" brushRef="#br0" timeOffset="66209.77">6265 4911 0,'0'-21'0,"0"42"0,0-64 16,0 22-16,21 0 0,-21 0 0,0 0 15,0 42 16,0 0-31,0 0 0,0 22 0,0-1 16,0 0-16,0 1 0,-21-1 16,21 0-16,-21 1 0,21 20 0,-21-21 15,0 1-15,0-1 0,21 0 0,-22 1 16,22-1-16,-21 0 0,21-20 0,0 20 16,-21-21-16,21 21 15,0-20-15,0-1 0,-21 0 0,21 0 16,21-21 15,0-21-15,-21 0-16,0 0 0</inkml:trace>
  <inkml:trace contextRef="#ctx0" brushRef="#br0" timeOffset="66472.67">5884 5376 0,'-21'0'0,"42"0"0,-63 0 16,63 0-1,0-21-15,22 21 16,-22 0-16,0 0 0,21-21 0,1 21 16,-1 0-16,0 0 0,1-21 15,-1 21-15,-21 0 0,21 0 0,1 0 16,-22 0-16,21 0 0,-21 0 0,1 0 15</inkml:trace>
  <inkml:trace contextRef="#ctx0" brushRef="#br0" timeOffset="68432.7">9356 4487 0</inkml:trace>
  <inkml:trace contextRef="#ctx0" brushRef="#br0" timeOffset="69628.45">9271 4614 0,'0'0'0,"0"-21"32,0 0-17,0 0-15,21 0 16,-21 0-16,21-1 0,0 1 15,-21 0-15,22 0 0,-1-21 0,-21 20 16,21-20-16,0 21 0,-21-21 0,21-1 16,-21 22-16,0-21 0,0-1 15,0 22-15,0 0 0,0 0 0,0 0 16,0 0-16,0-1 0,0 1 16,0 0-1,-21 21 1,21 21-16,0 0 0,0 1 0,0-1 15,0 0-15,0 21 0,0 1 16,0-1-16,-21 0 0,21 1 16,0 20-16,-21-21 0,21 1 0,0 20 15,-21-20-15,-1 20 0,22 1 16,-21-22-16,21 21 0,-21 1 0,0-22 16,21 22-16,0-22 0,-21 22 0,21-22 15,-21-21-15,21 21 0,0-20 16,0-1-16,0 21 0,0-21 15,-22-21 1,1 0 0,0-21-16,21 0 15,-21 0-15,0 0 0,0-1 0,21 1 16,-22 0-16,1 0 0,0 21 16,21-21-16,-21 21 15,0 0-15,0 0 16,21 21-1,0 0-15,0 0 16,0 0-16,21-21 0,0 22 0,0-1 16,0-21-16,0 0 0,1 0 0,20 0 15,-21 0-15,21 0 0,1 0 0,-22 0 16,21 0-16,1-21 0,-1-1 16,0 1-16,22 0 0,-22 0 0,0-21 15,1 20-15,20-20 0,-20 0 16,-1-1-16,0 1 0,1 0 15,-1-1-15,0 1 0,-21 0 0,22-1 16,-22 1-16,0 0 0,0-1 0,0 1 16,1 21-16,-1-21 0,0 20 15,0 1-15,-21-21 0,0 21 0,21 0 16,0-1-16,-21 1 0,0 42 31,0 1-15,-21-1-16,-21 21 0,21 0 0,0 1 15,-1 20-15,-20 1 0,0-1 16,21 1-16,-22-1 0,1 22 16,0 0-16,-1-22 0,1 22 0,0-1 15,20-20-15,-20 21 0,0-22 0,21 22 16,-1-1-16,1 1 0,0-21 16,0 20-16,0-20 0,21-1 15,0 1-15,-21-1 0,21 1 0,-22-22 0,22 0 16,0 1-16,0-1 0,0-21 0,0 0 15,22 1-15,20-22 0,-21 0 16,21 0-16,1 0 0,-1-22 0,0 1 16,22 0-16,-22 0 0,22-21 0,-22-1 15,0 1-15,1 0 0,-1-1 16,-21-20-16,0-1 0,-21 22 0,0-22 16,0 1-16,0-1 0,-42 22 15,21 0-15,-21-1 0,-1 1 0,1 21 16,0-21-16,-1 20 0,1 1 0,21 0 15,0 0-15,-1 21 0,1-21 16,21 0-16,0-1 16,21 22-16,1-21 0,20 21 0,0-21 15,1 21-15,20-21 0,-21 21 0,22-21 16,-22 0-16,22-1 0,-22 1 16,22 0-16,-22 0 0</inkml:trace>
  <inkml:trace contextRef="#ctx0" brushRef="#br0" timeOffset="70069.98">11493 4741 0,'22'0'47,"-1"0"-31,21 0-16,-21-21 0,22 21 0,-1-21 15,0 0-15,1 21 0,20-21 0,-21 0 16,1-1-16,-1 1 0,-21 0 16,0 21-16,1-21 0,-1 0 0,-21 0 15,0-1-15,-21 22 0,-1 0 16,1 0-16,-21 0 0,21 0 0,-22 0 15,1 0-15,0 0 0,-1 22 16,22-1-16,-21-21 0,21 21 0,0 0 16,-1 21-16,1-20 0,0-1 15,21 21-15,-21-21 0,21 22 16,0-1-16,0-21 0,0 21 0,0-20 0,0 20 16,0-21-16,21 0 0,0 0 15,0 1-15,1-22 0,-1 21 16,0-21-16,0 21 0,0-21 0,22 0 15,-22 0-15,0 0 0,21-21 0,-21 0 16,22-1-16,-22 1 0,0 0 0</inkml:trace>
  <inkml:trace contextRef="#ctx0" brushRef="#br0" timeOffset="70347.82">12509 4085 0,'0'0'0,"0"-21"0,0 0 0,22 0 0,-22 42 32,0 0-32,0 21 15,-22 1-15,1-1 0,0 22 0,21-22 16,-21 21-16,0 1 0,0-22 16,-1 22-16,1-1 0,0-20 15,0 20-15,0-21 0,0 22 0,21-22 0,-22-21 16,22 22-16,0-22 15,0 0-15,0 0 0,0 0 0,0 1 16,22-22-16,-1 0 16,0 0-16,0 0 15,0-22-15,22 1 0,-22 0 0</inkml:trace>
  <inkml:trace contextRef="#ctx0" brushRef="#br0" timeOffset="70765.83">12827 4657 0,'21'-21'0,"-42"42"0,63-64 16,-21 43-16,-21-21 0,22 21 0,-22-21 16,21 0-16,-21 0 15,-21 21 1,-1 0-16,-20 0 0,21 21 16,-21 0-16,20-21 0,-20 21 15,21 0-15,0 1 0,0-1 0,-1-21 16,22 21-16,-21 0 0,21 0 0,0 0 15,0 1 1,21-22-16,1 0 0,-1 21 0,0 0 16,0-21-16,0 21 0,0-21 0,1 21 15,-1-21-15,0 21 0,0-21 16,0 22-16,0-1 0,-21 0 16,0 0-16,0 0 15,-21 0-15,0-21 16,0 0-16,-21 0 0,20 22 15,1-22-15,0 0 0,-21 0 0,21 0 16,-1 0-16,1 0 0,0 0 0,0 0 16,0 0-16,0 0 15,21-22 1,21 1-16,-21 0 16,21 21-16,21-21 0,-21 0 0,1 0 15,20-1-15</inkml:trace>
  <inkml:trace contextRef="#ctx0" brushRef="#br0" timeOffset="71107.86">13187 4784 0,'0'-21'16,"0"-1"-1,21 22-15,0 0 0,0-21 0,0 21 16,1-21-16,20 0 0,0 21 0,-21-21 15,22 0-15,-1-1 0,0 1 16,1 0-16,-1 0 0,-21 0 0,0 0 16,1-1-16,-22 1 0,0 0 15,-22 21 1,-20 0-16,21 0 0,-21 21 0,-1 0 16,1 1-16,0-1 0,-1 0 0,1 0 15,0 0-15,20 0 0,-20 22 0,21-22 16,21 0-16,0 0 0,0 0 15,0 1-15,0-1 0,0 0 0,21 0 16,0 0-16,0 0 0,22-21 0,-22 22 16,21-22-16,-21 0 0,22 0 15,-1 0-15,-21 0 0,22-22 0,-1 22 16,0-21-16</inkml:trace>
  <inkml:trace contextRef="#ctx0" brushRef="#br0" timeOffset="71559.6">14393 4551 0,'0'21'31,"0"0"-15,0 0-16,0 1 0,0-1 0,0 0 15,0 21-15,-21-21 16,0 22-16,21-22 0,-21 21 0,0 1 16,21-22-16,-22 0 0,1 21 0,21-21 15,0 1-15,0-1 0,-21 0 16,21 0-16,21-21 16,0 0-16,22 0 15,-1-21-15,0 0 0,43 0 0,-21-22 16,20 22-16,22-21 0,21-1 15,0 1-15,0 0 0,0 21 0,21-22 16,-42 1-16,21 0 0,-42 20 0,21-20 16,-22 21-16,-20 0 0,-1 0 15,-20-1-15,-1 22 0,-21-21 16,21 0-16,-20 21 0,-1 0 0,0-21 16,0 21-16,0 0 0,0 0 15,-21-21-15,22 21 0,-1 0 16,0 0-16,0 0 15,0 0-15</inkml:trace>
  <inkml:trace contextRef="#ctx0" brushRef="#br0" timeOffset="72860.03">9398 7789 0,'21'0'16,"0"-21"-1,0 21-15,1-21 0,-1 21 0,21-21 16,0 21-16,1-21 0,-1 0 16,0-1-16,1 1 0,20 0 0,-20 0 15,-1 0-15,0 0 0,-21-1 16,1 22-16,-1-21 0,-21 0 0,0 0 15,-21 21-15,-22 0 0,1 0 0,0 0 16,-22 0-16,1 0 0,-1 0 16,1 0-16,-1 21 0,22 0 0,-22-21 15,22 21-15,0 1 0,-1-1 0,22-21 16,0 21-16,21 0 0,0 0 16,0 0-16,0 1 0,0 20 0,21-21 15,0 0-15,0 22 0,1-22 0,20 21 16,-21 0-16,21 1 0,1-1 15,-22 0-15,21 1 0,-21-1 16,1 0-16,-1 1 0,0-1 0,-21 0 16,0 1-16,0-1 0,0 0 0,-21-20 15,-22-1-15,22 0 0,-21 0 0,0 0 16,-1-21-16,1 0 0,-22 0 16,22 0-16,0 0 0,-22-21 0,22 21 15,0-21-15,-1 0 0,22-22 0,-21 22 16,21 0-16,-1-21 0,1-1 15,21 22-15,0-21 0,0 21 16,0 0-16,0-22 0,0 22 0,21 0 0,1 0 16,20 0-16,-21 21 0,21-22 15,1 22-15,-22 0 0,21 0 16,1-21-16,-1 21 0</inkml:trace>
  <inkml:trace contextRef="#ctx0" brushRef="#br0" timeOffset="73372.73">10096 8022 0,'0'0'0,"0"21"15,0 1-15,0-1 0,0 0 0,0 0 0,0 0 16,-21 0-16,21 22 0,-21-22 16,0 0-16,0 21 0,0-20 15,21-1-15,-22 0 0,22 0 0,-21 0 16,21 0-16,0 1 0,0-1 15,21-21 1,1-21 0,20 21-16,-21-22 0,0 1 0,0 0 15,1 0-15,20 0 0,-21 0 0,0-1 16,0 1-16,-21 0 0,22 0 0,-1 21 16,-21 21-1,0 0 1,0 0-16,0 1 0,0-1 0,0 0 15,-21 0-15,21 0 0,0 0 0,0 1 16,0-1-16,0 0 0,0 0 16,21-21-16,-21 21 0,21-21 15,0 0-15,21 0 0,-20 0 0,-1 0 16,21-21-16,0 0 0,-20 21 0,20-21 16,0-22-16,-21 22 0,22 0 15,-1-21-15,-21 21 0,0-22 16,1 1-16,-1 0 0,0 20 0,-21-20 0,0 21 15,0 0-15,0 0 0,0-1 16,0 1-16,-21 21 16,0 0-16,-1 21 15,22 1-15,0-1 16,0 0-16,0 0 0,0 0 16,22-21-16</inkml:trace>
  <inkml:trace contextRef="#ctx0" brushRef="#br0" timeOffset="73616.6">11282 8086 0,'0'0'0,"0"-21"0,0 42 47,0 0-47,-21 0 0,21 0 15,-22 0-15,1 22 0,0-22 0,0 21 16,0-21-16,21 22 0,-21-22 0,-1 0 15,1 0-15,21 0 0,-21 1 0,21-1 16,0 0-16,0 0 16,0-42 15,0 0-31,21 0 0,0-1 0</inkml:trace>
  <inkml:trace contextRef="#ctx0" brushRef="#br0" timeOffset="73936.38">11366 7726 0,'0'-21'0,"0"42"0,0-63 16,-21 42-16,0 0 15,0 0-15,0 21 0,0 0 16,-1 0-16,22 0 0,0 0 0,-21 1 16,21-1-16,0 0 0,0 0 0,21 0 15,1 0-15,-1-21 16,0 0-16,21 0 0,-21 0 0,22 0 15,-22 0-15,21-21 0,-21 0 0,1 21 16,-1-21-16,0 0 0,-21 0 16,21-22-16,-21 22 0,0 0 0,0-21 15,0 20-15,-21-20 0,0 21 16,0 0-16,-1 0 0,1-1 0,0 22 16,0 0-16,0 0 0,0 0 0,-1 0 15,22 22-15,-21-1 0,21 0 16,0 0-16,0 0 0,0 0 15,0 1-15,0-1 0,21 0 0,1-21 16,20 21-16</inkml:trace>
  <inkml:trace contextRef="#ctx0" brushRef="#br0" timeOffset="74220.47">12298 7387 0,'0'0'15,"21"-21"-15,-21 0 0,0 0 16,0 42 0,0 0-16,-21 21 0,21 1 15,-21-22-15,-1 42 0,1-20 16,-21-1-16,21 22 0,-22-22 16,22 21-16,-21 1 0,0-1 0,20-20 15,-20 20-15,21 1 0,-21-22 0,20 0 0,1 1 16,21-1-16,0-21 0,-21 22 15,21-22-15,0 0 0,0 0 16,21-21-16,0 0 16,1 0-16,-1 0 0,0 0 0,-21-21 15,21 0-15,0 0 0</inkml:trace>
  <inkml:trace contextRef="#ctx0" brushRef="#br0" timeOffset="74380.37">11938 8022 0,'0'0'16,"-21"-21"-16,0 21 0,21-21 0,0 0 15,21 21 17,0-21-32,0 21 0,0 0 0,22 0 15,-22 0-15,21 0 0,-21 0 0,22 0 16,-1 0-16,-21 0 0,21 0 0,-20 0 16,20 0-16,-21 0 0</inkml:trace>
  <inkml:trace contextRef="#ctx0" brushRef="#br0" timeOffset="74636.22">12912 7832 0,'0'0'0,"0"-21"0,0-1 0,-22 22 16,1 0 0,0 0-16,0 0 0,0 0 0,0 0 15,-1 22-15,-20-1 0,21 0 16,0 21-16,0-21 0,-1 22 0,1-22 15,0 21-15,0 1 0,0-1 0,0-21 16,21 21-16,0-20 0,0-1 0,0 21 16,0-21-16,0 0 0,0 1 15,21-1-15,21-21 0,-21 0 16,22 0-16,-1 0 0,0 0 16,22 0-16,-1-21 0,-20-1 0,20 1 0,1 0 15</inkml:trace>
  <inkml:trace contextRef="#ctx0" brushRef="#br0" timeOffset="75060.39">13674 7578 0,'0'-43'0,"0"86"0,0-128 0,0 43 15,0 21-15,0-1 0,0 1 0,-22 21 16,1 0-16,0 0 16,21 21-16,-21 1 0,0-1 15,21 21-15,-21 0 0,-1 1 16,1-1-16,0 0 0,21 1 0,-21-1 15,0 0-15,0 22 0,21-22 0,-22 1 16,1-1-16,0 0 0,21 1 0,0-1 16,-21-21-16,21 0 0,-21 22 15,21-22-15,0 0 0,0-42 32,0 0-32,0-1 15,21-20-15,0 21 0,0-21 0,22-1 16,-22 1-16,0 21 0,21-22 15,1 22-15,-22-21 0,21 21 0,0 21 16,-20 0-16,20 0 0,0 0 0,-21 0 16,22 0-16,-22 21 0,0 0 0,0 0 15,0 0-15,1 22 0,-22-22 16,0 21-16,0 1 0,0-22 0,0 21 16,-22 0-16,1-20 0,21-1 15,-21 21-15,0-21 0,0 0 0,0 1 16,-1-22-16,22-22 31</inkml:trace>
  <inkml:trace contextRef="#ctx0" brushRef="#br0" timeOffset="75668.17">15494 4001 0,'0'0'0,"-21"-22"0,-43-62 16,43 84-1,21-21-15,0 42 32,21 0-32,0 21 0,1 22 15,-1-1-15,21 22 0,-21 0 0,0-1 16,22 1-16,-1 21 0,-21 0 15,22-1-15,-22 1 0,21 0 0,-21 0 16,22-21-16,-1-1 0,0 1 0,1 0 16,-1-22-16,-21 1 0,21-22 15,-20 0-15,20 1 0,-42-1 16,21-21-16,-21 21 0,0-20 0,21-22 16,-21 21-16</inkml:trace>
  <inkml:trace contextRef="#ctx0" brushRef="#br0" timeOffset="76359.78">14838 7662 0,'0'-21'0,"0"0"32,0 42-17,0 0-15,0 1 0,0-1 16,21 0-16,-21 21 0,0 1 0,0-1 16,0 21-16,0-20 15,0 20-15,0 1 0,0-22 0,-21 22 16,21-22-16,0 21 0,0-20 0,-21-1 15,21 0-15,0-20 0,0-1 0,0 21 16,21-21-16,0 0 0,21-21 16,-21 0-16,43 0 0,-1 0 15,1 0-15,21-21 0,20 0 0,1 0 16,0-21-16,21 20 0,21-20 0,0-21 16,22 20-16,-1-20 0,0-1 0,1 22 15,-1-22-15,-21 22 0,22 0 16,-43-1-16,0 1 0,0 21 0,-43 0 15,-20 0-15,-1 21 0,-20 0 16,-1-22-16,-21 22 0,0 0 0,0-21 16,-21 0-1,-21 21 1,21-21-16</inkml:trace>
  <inkml:trace contextRef="#ctx0" brushRef="#br0" timeOffset="96467.48">1397 10562 0,'0'0'0,"0"-21"0,0 0 16,21 0 0,-21 0-16,21 21 0,0-22 0,1 1 15,-1 0-15,0 0 0,0 0 16,0 0-16,0-1 0,-21 1 0,22 0 16,-1 0-16,-21 0 0,21 0 15,-21-1-15,0 1 0,0 0 0,0 0 16,0 0-16,-21 21 15,0 0-15,-22 0 0,1 0 16,0 0-16,-1 0 0,-20 0 16,20 21-16,-20 0 0,-1 0 0,-20 0 15,20 22-15,22-1 0,-22 0 16,1 1-16,21-22 0,-1 21 16,1 1-16,21-1 0,-22-21 15,43 0-15,-21 22 0,21-22 0,0 0 16,0 0-16,0 0 15,0 0-15,21 1 0,1-1 16,-1 0-16,0-21 0,0 21 16,0 0-16,0-21 0,22 21 0,-22 1 15,0-1-15,0-21 0,0 21 0,1 0 16,-1 0-16,0 0 0,0 1 16,-21-1-16,0 0 0,0 21 15,0-21-15,0 1 0,-42-1 0,21 21 16,-22-21-16,22 0 0,-21 22 15,-1-22-15,1 0 0,21-21 16,0 21-16,-22-21 0,43 21 0,-21-21 16,21-21-1,0 0-15,21 21 16,1-21-16,-1 21 16,0 0-16,0 0 0,0 0 0,0 21 15,1 0-15,-22 0 16,0 1-16,0-1 0,0 21 0,0 0 15,0-20-15,0 41 0,-43-21 16,22 1-16,0 20 0,-21 1 16,-1-1-16,1 1 0,0-1 0,-1 1 15,22-1-15,-21 1 0,-1-1 16,22 1-16,0-1 0,0 1 0,21-22 16,0 0-16,0 22 0,0-22 15,21 1-15,0-1 0,22 0 0,-22 1 16,0-1-16,21 0 0,-21-21 15,22 1-15,-1-1 0,-21 0 0,22 0 16,-22-21-16,21 0 0,0 0 0,1 0 16,20-21-16,-20-21 0,20-1 15</inkml:trace>
  <inkml:trace contextRef="#ctx0" brushRef="#br0" timeOffset="96940.36">2392 10859 0,'0'0'0,"0"-43"0,0 22 0,0-21 16,0-1-16,0 1 0,0 21 0,0-21 16,-21-1-16,21 22 0,-22 0 15,22 42 1,0 0-16,0 22 0,0-1 15,0 0-15,0 22 0,0-1 0,0-20 16,0 41-16,-21-20 0,21-1 16,0 1-16,-21-1 0,21 1 15,-21-1-15,0 1 0,21-22 0,0 0 16,-21 1-16,-1-22 0,22 21 0,-21-21 16,21 1-16,0-44 31,0 1-31,0 0 15,0-21-15,0 21 0,0-22 0,0 1 16,0 0-16,0-1 0</inkml:trace>
  <inkml:trace contextRef="#ctx0" brushRef="#br0" timeOffset="97360.12">2074 10753 0,'0'0'0,"0"-43"0,0 1 0,0 0 15,0-1-15,0 1 0,21 0 0,22-1 16,-22 1-16,21 0 0,1 21 15,20-1-15,1 1 0,-1 0 0,1 0 16,-1 21-16,1 0 0,-1 0 16,1 0-16,-1 21 0,-21 0 0,-20 0 15,-1 22-15,0-1 0,-21 22 16,0-22-16,-21 21 0,0-20 0,-22 20 16,1-20-16,0-1 0,-22 0 0,22 1 15,-22-1-15,22-21 16,-22 0-16,22 0 0,21 1 0,0-22 15,0 0-15,-1 0 0,22-22 16,0 1 0,22 21-16,-1 0 15,0 0-15,0 21 16,0 22-16,0-22 0,1 21 16,-22 1-16,0-1 0,21 0 0,-21 1 15,21 20-15,0-21 0,-21 1 16,0-22-16,21 21 0,0-21 15,1 22-15,-22-22 0,21-21 0,0 21 16,0 0-16,0-21 16,0 0-16,22 0 0,-22-21 0,0 0 15,0 21-15,0-21 0,1 0 16,-1-1-16,0-20 0</inkml:trace>
  <inkml:trace contextRef="#ctx0" brushRef="#br0" timeOffset="97696.43">3006 11261 0,'0'21'16,"21"-21"15,0 0-31,0 0 16,0 0-16,0 0 0,1-21 0,-1 0 16,21-1-16,-21 1 15,22-21-15,-1 21 0,-21 0 0,0-22 16,0 22-16,-21 0 0,0 0 0,0 0 15,0-1-15,-21 22 16,0 0-16,0 0 16,0 0-16,0 22 0,-22-1 0,22 0 0,-21 0 15,21 21-15,-1 1 0,1-1 16,0-21-16,0 22 0,0-1 0,21-21 16,0 21-16,0-20 0,0-1 0,0 21 15,21-21 1,0 0-16,0 1 0,0-22 0,1 0 15,20 0-15,-21 0 0,21 0 0,-20 0 16,20 0-16,0-22 0,-21 22 16</inkml:trace>
  <inkml:trace contextRef="#ctx0" brushRef="#br0" timeOffset="99335.24">3916 11240 0,'0'-22'0,"0"44"16,0-65-16,0 22 0,0 0 0,0 0 15,0 0-15,0-1 0,0 1 0,-21 21 16,-1 0-16,1 0 16,0 0-16,0 0 0,0 21 0,0 22 15,-1-22-15,1 21 0,0 1 0,0-1 16,21 0-16,-21-21 0,21 22 16,0-1-16,0-21 0,0 22 0,0-22 15,0 0-15,0 0 0,21 0 0,0-21 16,0 0-16,0 0 0,1 0 15,-1 0-15,21 0 0,-21-21 0,0 0 16,1 0-16,20 0 0,-21-22 0,0 22 16,0-21-16,1-22 0,-1 22 15,0-22-15,0 1 0,0-1 16,-21 1-16,21-1 0,-21 1 0,22-22 16,-22 22-16,0-1 0,21-20 0,-21 20 15,0 22-15,0-22 0,0 22 16,0 21-16,0-22 0,0 22 15,0 42 1,-21 1-16,21-1 0,-22 21 0,22 0 16,0 1-16,0 20 0,-21 1 0,21-22 15,0 22-15,-21-1 0,21 1 16,0-1-16,0 1 0,0-1 0,0 1 16,0-1-16,0 1 0,0-22 0,0 0 15,0 1-15,0-1 0,0-21 0,21 0 16,0 0-16,1-21 15,-1 0-15,0 0 0,21 0 0,-21 0 16,22-21-16,-1 0 0,0 0 0,1-21 16,-1 20-16,0-20 0,-20 0 15,-1-1-15,0 1 0,0 21 0,-21-21 16,21 20-16,-21 1 0,-21 42 31,0 1-31,0-1 0,21 0 16,-21 0-16,21 21 0,-22-20 15,22 20-15,-21-21 0,21 0 0,0 0 16,0 22-16,0-22 0,0 0 16,21 0-16,1 0 0,-1-21 15,21 0-15,-21 0 0,0 0 16,1 0-16,20-21 0,-21 21 16,21-21-16,-20 0 0,-1 0 0,21-22 15,-21 22-15,-21 0 0,21-21 0,-21 21 16,22-1-16,-22 1 0,0 0 15,0 0-15,0 42 16,-22 0 0,22 22-16,-21-22 15,21 0-15,0 0 0,0 0 16,0 0-16,0 1 0,0-1 0,0 0 16,0 0-16,0 0 0,21-21 0,1 0 15,-1 21-15,0-21 0,0 0 16,0 0-16,22 0 0,-22 0 0,0-21 15,0 0-15,0 0 0,22 0 0,-22 0 16,0-1-16,0-20 0,0 21 0,0-21 16,1-1-16,-1 22 0,0-21 15,0 21-15,0-1 0,-21 1 0,21 0 16,1 21-16,-1 0 0,0 0 0,0 0 16,0 0-16,0 21 15,-21 0 1,0 1-16,22-22 15,-1 0 1,0-22 0,-21 1-1,21 0-15,-21 0 0,0 0 16,-21 0 0,0 21-16,0 0 15,-1 0-15,1 0 0,0 0 16,0 0-16,0 21 0,0 0 15,-1 0-15,1 0 0,0 0 16,0 1-16,0-1 0,0 21 0,21 0 16,-22-20-16,22-1 0,-21 21 0,21-21 15,0 22-15,0-22 0,0 0 0,0 0 16,0 0-16,21 0 0,1 1 16,-1-22-16,21 21 0,-21-21 0,22 0 15,-22 0-15,21 0 0,0 0 0,1 0 16,-1 0-16,0 0 0,1 0 15,-22-21-15,21-1 0,1 1 0,-22 0 16,0-21-16,0 21 0,0-22 0,0 22 16,-21 0-16,0-21 0,0 20 15,0 1-15,0 0 0,0 0 16,0 0-16,-21 21 16,0 21-16,0 0 0,0-21 15,0 42-15,21-20 0,-22-1 16,1 0-16,21 21 0,0-21 0,0 1 15,0 20-15,0-21 0,0 0 0,0 0 16,0 1-16,0-1 0,21-21 0,1 21 16,20-21-16,-21 0 0,0 0 15,22 0-15,-22 0 0,21 0 0,0 0 16,1-21-16,-1 0 0,0-1 0,-20 1 16,20 0-16,0-21 0,1-1 15,-22 1-15,21 0 0,-21 21 16,-21-22-16,0 22 0,0 0 0,0 0 15,0 0-15,-21 21 16,0 0-16,0 0 0,0 0 16,-1 0-16,22 21 0,0 0 15,0 0-15,0 0 0,0 0 0,0 1 16,0-1-16,22 0 0,-1 0 0,0 0 16,-21 22-16,0-22 0,21 0 15,-21 0-15,0 0 0,0 0 0,0 1 16,0-1-16,-21-21 0,0 0 15,0 0-15,-1 0 16,22-21-16,0-1 16,0 1-16,0-21 0</inkml:trace>
  <inkml:trace contextRef="#ctx0" brushRef="#br0" timeOffset="100041.35">7514 10922 0,'0'0'16,"0"-21"-16,0 0 0,0 0 0,21 21 15,0-22-15,1 1 0,-1 0 16,0 21-16,0 0 15,0 0-15,22 0 0,-22 0 0,0 0 16,0 21-16,21-21 0,-20 21 0,-1 22 16,0-22-16,0 0 0,-21 21 15,0-20-15,0 20 0,0 0 0,0-21 16,0 22-16,0-1 0,0-21 0,0 22 16,0-22-16,0 0 0,0 0 0,0 0 15,-21-21 1,0 0-16,21-21 15,0 0-15,0 0 16,0 0-16,0-22 0,21 22 16,0-21-16,0-1 0,22 22 15,-22-21-15,0 0 0,21 20 0,-21-20 16,22 21-16,-1 0 0,-21 0 0,22 21 16,-22 0-16,21 0 0,-21 0 0,0 0 15,1 0-15,-1 21 0,0 0 16,-21 21-16,0-21 0,0 1 0,0 20 15,0 0-15,0-21 0,0 22 0,0-22 16,-21 21-16,21-21 0,0 22 0,-21-22 16,21 0-16,-22 0 0,22 0 15,0 1-15,0-1 0,22-21 32,-1 0-17,0-21-15,0-1 0,0 1 16,0 0-16,1-21 0,20 21 15</inkml:trace>
  <inkml:trace contextRef="#ctx0" brushRef="#br0" timeOffset="100376.16">8911 10880 0,'0'0'16,"0"-21"-16,-21 21 31,0 21-31,0 0 0,-1 0 16,1 0-16,0 0 0,0 22 15,-21-22-15,20 21 0,22 1 0,-21-22 16,21 21-16,-21 0 0,21-20 16,0-1-16,0 0 0,0 0 0,0 0 15,0 0-15,21-21 0,0 0 0,1 0 16,20 0-16,-21-21 0,21 0 0,1 0 16,-1 0-16,0 0 0,1-22 15,-1 1-15,0 0 0,-20-1 0,-1 22 16,0-21-16,-21-1 0,0 22 15,0-21-15,0 21 0,-21 0 0,0 21 16,-22 0-16,22 0 0,-21 0 0,-1 0 16,22 0-16,-21 0 0,0 21 15,20 0-15,1 0 0,-21-21 0,42 21 16,0 0-16,0 1 0,0-1 16,42-21-16</inkml:trace>
  <inkml:trace contextRef="#ctx0" brushRef="#br0" timeOffset="101209.46">10477 10689 0,'0'0'16,"0"-21"-16,0 0 0,0 0 15,-21 21 1,0 21-16,0-21 0,0 21 16,0 0-16,-1 22 0,1-22 0,-21 21 15,21 0-15,0-20 0,-22 20 16,22 0-16,0 1 0,0-1 0,21 0 16,0 1-16,0-1 0,0-21 15,0 21-15,0-20 0,0-1 0,21 0 16,0-21-16,21 0 0,-20 0 0,20 0 15,0 0-15,1 0 0,-1-21 16,0 0-16,1-1 0,-1-20 0,0 21 16,1-21-16,-22 20 0,0-20 0,0 21 15,0-21-15,-21-1 0,0 22 0,0-21 16,0 21-16,-21-1 0,0 1 0,0 0 16,21 0-16,-21 0 0,-1 21 15,22-21-15,22 21 16,-1-22-1,0 22-15,21-21 0,1 21 16,-1-21-16,0 0 0,22 0 0,-22 21 16,22-21-16,-22-1 0,21 1 15,-20 0-15,-1 0 0,0 21 0,-20-21 16,20 0-16,-42-1 0,21 22 0,-21-21 16,0 0-16,0 0 15,-21 21-15,0-21 0,0 21 16,-1 0-16,1 0 0,0 21 15,0 0-15,-21 21 0,20 1 0,1-1 16,0 22-16,0-22 0,0 21 16,0 1-16,-1 21 0,1-22 15,0 22-15,0-22 0,0 22 0,21 0 16,0-1-16,-21 22 0,21-21 0,-22-1 16,22 1-16,-21 21 0,21-21 0,-21-1 15,0 22-15,21-21 0,-21-1 0,0 1 16,-1-21-16,22 20 0,-21-20 0,0-1 15,0 1-15,21-1 0,-21 1 16,0-22-16,-1 0 0,1 1 16,0-1-16,0-21 0,0 0 0,21 1 0,-21-1 15,-1-21-15,1 0 0,0 0 0,0-21 16,21-1-16,-21 1 0,21-21 16,-21 0-16,21-22 0,0 1 0,0-1 0,0-21 15,0 22-15,0-22 0,21 1 16,0-22-16,0 21 0,0 0 15,0 22-15,22-22 0,-22 22 0,21-1 16,-21 1-16,22 20 0,-1-20 16,0 21-16,22-22 0,-22 22 0,1-1 0</inkml:trace>
  <inkml:trace contextRef="#ctx0" brushRef="#br0" timeOffset="102800.4">12827 10118 0,'0'0'0,"21"-43"0,21-105 16,-42 106-16,22 21 0,-22-22 15,0 65 1,-22-1-16,1 21 16,0 0-16,0 22 0,0-1 15,0 22-15,-1 0 0,1-22 0,0 22 16,21 0-16,-21-1 0,0 1 0,0-22 15,-1 1-15,1-1 0,0-20 0,21 20 16,-21-42-16,21 22 0,-21-22 0,21 0 16,0 0-16,-21-21 15,-1 0-15,22-21 16,-21 0-16,21 0 0,0 0 0,0-22 16,0 1-16,0 0 0,0-1 0,0-20 15,0 20-15,0 1 0,0 0 0,0-1 16,0 22-16,0 0 0,0 0 15,21 21-15,1 21 16,-22 0-16,0 0 0,0 1 0,21 20 16,-21 0-16,21-21 0,-21 22 0,21-1 15,-21-21-15,0 22 0,21-22 0,0 21 16,1-21-16,-1 0 0,0 1 0,0-22 16,21 21-16,-20-21 0,20 0 0,0 0 15,1 0-15,-1 0 0,0 0 16,22-21-16,-22-1 0,0 1 0,1 0 15,-1 0-15,0-21 0,1 20 16,-22-20-16,0 21 0,21-21 0,-42-1 16,22 22-16,-22-21 0,0 21 0,21-1 15,-21 1-15,0 42 32,-21 1-32,21-1 0,-22 0 15,22 0-15,-21 21 0,21-20 0,0 20 16,0-21-16,0 21 0,0-20 0,0-1 15,0 21-15,0-21 0,21 0 0,1 1 16,-1-22-16,0 21 0,0-21 16,0 0-16,22 0 0,-22 0 0,21 0 0,-21-21 15,22 21-15,-1-22 16,-21 1-16,21 0 0,-20-21 0,-1 21 16,0-22-16,0 22 0,0-21 0,0 21 15,-21-22-15,0 22 0,0-21 0,0 21 16,0-1-16,-21 22 15,21 22 1,-21-1-16,21 21 0,0-21 16,-21 0-16,21 22 0,-21-22 0,21 21 15,-21-21-15,21 1 0,0 20 0,0-21 16,0 0-16,0 0 0,0 1 16,-22-22-16,44-22 31,-22 1-31,21 0 0,0 0 15,-21 0-15,21 0 0,0-1 0,-21 1 16,21 0-16,1-21 0,-22 21 16,21-1-16,0 1 0,-21 0 0,21 21 15,0 0-15,0 0 16,-21 21-16,22 0 16,-22 1-16,0-1 0,0 0 15,0 21-15,0-21 0,0 1 0,0-1 16,0 0-16,0 0 0,0 0 15,21 0-15,0 1 0,-21-1 16,21-21-16,21 21 0,-20-21 0,-1 0 16,21 21-16,0-21 0,1 0 0,-1 0 15,0 0-15,1 0 0,-1-21 0,0 21 16,1-21-16,-1 0 0,0-1 0,-20 1 16,-1 0-16,21-21 0,-21 21 0,0-22 15,1 22-15,-22-21 0,0-1 16,0 22-16,21-21 0,-21 21 0,0 0 15,0-1-15,-21 22 16,-1 0-16,1 22 0,0-1 16,0 0-16,21 21 0,-21-21 15,21 1-15,0-1 0,-21 21 16,21-21-16,-22 0 0,22 1 16,0 20-16,0-21 0,0 0 0,0 0 15,22 1-15,-1-22 0,0 21 16,0-21-16,0 0 0,0 0 15,22 0-15,-22 0 0,21-21 0,1 21 16,20-22-16,-21 1 0,1 0 0,-1 0 16,22-21-16,-22 20 0,-21-20 15,21 21-15,-20-21 0,-1-1 0,0 22 16,0-42-16,-21 41 16,0 1-16,0 0 0,0 0 0,-21 21 0,0 0 15,0 0-15,-1 0 16,1 21-16,0 0 0,0 0 15,21 1-15,0-1 0,0 0 16,0 0-16,0 21 0,0-20 0,21-1 16,-21 0-16,21 0 0,-21 21 0,0-20 15,0-1-15,0 0 0,0 0 0,0 0 16,0 0-16,-21-21 0,0 22 0,0-22 16,0 0-16,-1 0 0,1 0 15,0 0-15,0 0 16,21-22-16,-21 1 0,0 0 15,21 0-15,-22 0 0</inkml:trace>
  <inkml:trace contextRef="#ctx0" brushRef="#br0" timeOffset="102982.3">14033 10118 0,'-21'0'0,"42"0"0,-63 0 0,21 0 0,0-21 15,0 21-15,-1 0 16,1 0 0,0 0-1</inkml:trace>
  <inkml:trace contextRef="#ctx0" brushRef="#br0" timeOffset="103979.53">17145 10075 0,'21'-42'16,"-42"84"-16,63-105 0,-21 42 0,-21 0 15,0 42 1,-21 0-16,0 0 15,0 0-15,-21 22 0,20-22 16,-20 21-16,21 0 0,-21 22 0,20-22 16,1 1-16,0 20 0,0-21 0,0 1 15,21-1-15,0 0 0,0-20 0,0 20 16,0-21-16,0 0 0,21 0 0,0-21 16,0 0-16,22 0 0,-22 0 15,21 0-15,0 0 0,1 0 0,-1 0 16,22-21-16,-22-21 0,0 21 0,-21 0 15,22-22-15,-22 1 0,0 0 0,0 20 16,-21-41-16,0 21 0,0-1 0,-21 1 16,-21 21-16,21-22 0,-22 1 0,1 21 15,0 0-15,-1 21 16,1-21-16,21 21 0,0 0 0,-22 0 16,64 21-1,1-21-15,20 0 0,0 21 16,22-21-16,-1 0 0,22 0 0,0 0 15,-1 0-15,1-21 0,21 0 16,-22-1-16,43 1 0,-21 0 0,21-21 16,-21 21-16,0-22 0,-21 22 0,-1-21 15,1-1-15,-43 1 0,1 0 0,-22-1 16,0 1-16,-21 0 0,0-1 0,-21 1 16,-22 21-16,1-21 0,0 20 15,-1 1-15,-20 0 0,-1 21 16,1 0-16,-1 0 0,1 0 0,-1 21 15,22 0-15,0 22 0,-22-1 0,43 0 16,-21 22-16,21-1 0,-1 22 0,1-21 16,0 20-16,0 1 0,21 0 15,0-1-15,0 22 0,-21-21 0,21 21 16,-21-1-16,-1 1 0,22 0 0,-21 0 16,0 0-16,0 21 0,0 0 0,0-21 15,-1 21-15,1-22 0,0 22 16,-21-21-16,21 0 0,-22 0 0,22-21 0,-21-1 15,-1 1-15,22-22 0,-21 1 16,21-22-16,-22 1 0,22-1 0,0-21 16,0-21-16,0 0 0,21-21 15,-21-21-15,21 20 16,0-20-16,-22-21 0,22-1 0,0 1 16,0-1-16,0-21 0,0 22 0,0-22 15,0 1-15,0-1 0,0 0 0,22 1 16,-1-1-16,0 0 0,21 22 0,-21-1 15,22 1-15,-22-1 0,21 1 0,1 20 16,-1 1-16,0 0 0,1-1 16,20 1-16,-21 0 0,22-1 0,-1 1 15,1 21-15,-1-21 0,22-1 0</inkml:trace>
  <inkml:trace contextRef="#ctx0" brushRef="#br0" timeOffset="104624.68">20256 9885 0,'0'0'0,"0"-21"0,0 0 16,-21-1-16,21 1 0,-21 0 15,-21 21-15,21 0 0,-22 0 0,22 21 16,-21 0-16,-1 1 0,1 20 15,0 0-15,-1 1 0,1-1 0,0 21 16,-1-20-16,22 20 0,0 1 0,0-22 16,0 22-16,21-1 0,0-21 0,0 22 15,0-22-15,21 1 0,0-22 0,0 21 16,0-21-16,1 0 0,-1 1 16,21-1-16,-21-21 0,22 0 0,-22 0 15,21 0-15,-21 0 0,22-21 0,-1-1 16,0 1-16,-21-21 0,22 21 0,-1-22 15,0 1-15,1 0 0,-22-1 16,21 22-16,-21-21 0,1 21 0,-1 0 16,-21-1-16,0 1 0,-21 21 31,-1 21-31,1 1 0,0-1 0,0 0 16,0 0-16,0 21 0,21-20 0,0-1 15,-22 21-15,22-21 0,0 0 0,0 22 16,0-22-16,0 0 0,0 0 0,22 0 15,-1-21-15,0 22 0,0-22 0,21 0 16,1 0-16,-22 0 0,21 0 16,22 0-16,-22-22 0,0 1 0,1 0 15,-1-21-15,-21-1 0,22 22 16,-22-21-16,0-22 0,0 22 0,-21 0 16,0-1-16,0 1 0,0 21 0,-21 0 15,0 0-15,-22-1 0,22 22 16,-21 0-16,-22 0 0,22 0 0,0 0 15,-1 22-15,1-22 0,0 21 0,-1 0 16,22 0-16,0 0 0,0 0 0,21 1 16,0-1-16,0 0 0,0 0 0,21 0 15,0-21-15,22 21 0,-1 1 0,0-22 16,1 0-16,-1 21 0,0-21 0,1 0 16</inkml:trace>
  <inkml:trace contextRef="#ctx0" brushRef="#br0" timeOffset="105532.32">21590 10308 0,'21'-42'0,"-42"84"0,42-105 0,-21 20 0,0 22 15,0 0-15,0 0 0,0 0 0,-21 0 16,0 21-16,0 0 0,-1 0 0,-20 0 16,21 21-16,-21 0 0,-1 0 15,1 0-15,0 22 0,-1-1 16,1-21-16,21 21 0,-22 1 0,22-1 15,0 0-15,0 1 0,21-22 0,0 21 16,0-21-16,0 22 0,0-22 0,0 0 16,21 0-16,0-21 0,0 0 15,1 0-15,-1 0 0,21 0 16,-21-21-16,22 0 0,-22 0 0,21-22 16,-21 1-16,22 0 0,-22-1 0,21-20 15,-21 21-15,22-22 0,-22 1 16,21-22-16,-21 21 0,22 1 0,-22-22 15,0 22-15,0-1 0,0 1 0,0 20 16,1-20-16,-1 42 0,-21-22 16,0 22-16,0 0 0,-21 42 15,-1 0-15,1 22 0,0-22 16,0 21-16,0 1 16,0-1-16,-1 21 0,1-20 0,21-1 15,-21 22-15,21-22 0,0 0 0,0 1 16,0 20-16,0-21 0,0 1 0,0-1 15,0 0-15,21 1 0,0-1 0,1 0 16,-1-20-16,-21 20 0,21-21 16,0 0-16,0 0 0,0-21 0,22 0 15,-22 0-15,0 0 0,0 0 0,22 0 16,-22-21-16,21 0 0,-21 0 0,22-21 16,-22-1-16,21 1 0,-21 0 15,0 20-15,22-20 0,-22 0 0,-21 21 16,0-22-16,0 22 0,0 0 15,-21 21 1,0 21-16,-1-21 0,1 21 16,-21 0-16,21 1 0,0 20 0,21-21 15,-22 0-15,22 22 0,0-22 0,-21 0 16,21 0-16,0 21 0,0-20 16,0-1-16,21 0 0,1-21 15,-1 0-15,0 0 0,0 0 0,0 0 16,0 0-16,22 0 0,-1 0 0,0-21 15,1 0-15,-1-22 0,0 22 16,1-21-16,-22-1 0,21 1 16,-21 0-16,1 21 0,-1-22 0,-21 22 15,0 0-15,0 0 0,0 0 0,-21 21 16,-1 0-16,1 0 0,0 0 0,0 0 16,-21 0-16,20 21 0,1-21 0,21 21 15,0 0-15,0 0 0,0 22 16,0-22-16,0 0 0,0 0 15,0 0-15,0 22 0,21-22 0,-21 0 16,0 0-16,0 21 0,0-20 0,0-1 16,0 0-16,0 0 0,-21-21 0,21 21 15,-21-21-15,0 0 0,0 21 0,0-21 16,-1 0 0,22-21-1,0 0-15,0 0 0,0 0 0,0 0 16,22-22-16,-1 22 0</inkml:trace>
  <inkml:trace contextRef="#ctx0" brushRef="#br0" timeOffset="106184.47">23072 9313 0,'-22'-21'0,"44"42"0,-44-63 0,22 21 0,0 0 15,0 0-15,0-1 16,22 22-16,-1 0 16,0 0-16,21 0 0,-21 0 0,1 0 15,20 0-15,-21 22 0,0-1 0,22 0 16,-22 0-16,0 0 0,0 22 16,0-1-16,0 0 0,-21 22 0,0-22 15,0 22-15,0-1 0,0 1 0,0-1 16,-21 1-16,-21-1 0,21 1 15,-22-22-15,1 21 0,0-20 16,-1-1-16,-20 0 0,21-20 0,-1 20 0,1-21 16,0 0-16,-1 0 0,1 1 15,21-1-15,-22 0 0,22 0 0,0 0 16,0 0-16,21 1 0,0-1 0,0 0 16,0 0-16,0 0 0,0 0 15,0 1-15,0-1 0,0 0 0,0 0 16,21-21-16,0 21 0,0-21 0,1 21 15,-1-21-15,21 0 0,-21 0 0,0 0 16,22-21-16,-22 0 0,-21 0 16,21 21-16,-42 0 15,0 21 1,-22 0-16,1 0 0,21 1 0,-21-1 16,-1 21-16,1-21 0,0 22 0,20-1 15,-20-21-15,21 64 0,21-43 16,0 0-16,0 1 0,0-1 0,0 22 15,21-22-15,-21 0 0,21 1 16,0-22-16,1 21 0,-22 0 0,0 1 16,0-22-16,0 21 0,0-21 0,0 1 15,-22 20-15,1-21 0,-21 0 0,21 0 16,-22 1-16,1-1 0,0 0 16,-1 0-16,1 0 0,21 0 0,-21 1 15,20-22-15,1 21 0,0-21 0,0 21 16,42-21 15,0 0-31</inkml:trace>
  <inkml:trace contextRef="#ctx0" brushRef="#br0" timeOffset="113224.53">20193 4318 0,'0'-21'16,"0"0"-1,21 21-15,-21-21 16,21 21-16,-21-22 0,0 1 16,0 0-16,21 21 0,-21-21 15,0 0-15,22 21 0,-22-21 0,0-1 16,0 1 46,0 42-15,0 1-31,0-1-16,0 0 0,-22 21 16,22-21-16,-21 22 0,0-1 0,21 0 15,-21 1-15,0-1 0,0 0 16,-1 1-16,1 20 0,21-20 0,-21-1 15,0 0-15,0 22 0,21-22 16,-21 0-16,21-20 0,0 20 16,-22-21-16,22 0 0,0 0 0,-21 1 15,21-44 1,0 1 0,0 0-16,21 0 0,1 0 0,-22-22 15,21 22-15,0 0 0,0 0 0,0 0 16,0 0-16,1 21 0,-1-22 15,21 22-15,-21 0 0,22 0 0,-22 0 16,21 0-16,0 0 0,1 0 0,-1 0 16,-21 0-16,22 0 0,-1 0 15,0 0-15,-21 0 0,22 0 16,-22-21-16,0 0 0,21 0 0,-20 0 16,-22 0-16,21-22 0,-21 22 15,0-21-15,0 21 0,0-22 16,-21 1-16,-1 0 0,1 20 0,0 1 15,21-21-15,-21 42 0,0 0 16,21 21-16,-21 0 16,-1 0-16,22 22 0,-21-1 0,21 0 15,0 1-15,0-1 0,-21 22 16,21-22-16,-21 0 0,21 22 0,0-22 16,0 22-16,-21-22 0,21 0 0,-21-21 15,21 22-15,-22-22 16,22 21-16,0-21 0,0 1 0,-21-22 15,21 21-15,21-21 32,1-21-32,-1-1 0,21 1 15,0 0-15,1 21 0,-1-21 0</inkml:trace>
  <inkml:trace contextRef="#ctx0" brushRef="#br0" timeOffset="114133.13">21907 4170 0,'0'0'15,"0"-21"-15,22-43 16,-22 43-16,21 21 0,-21 21 31,0 0-31,-21 1 0,-1 20 0,22 0 16,-21-21-16,0 22 0,0-1 15,21 0-15,-21 1 0,0-1 0,-1 0 16,1 22-16,0-22 0,0 22 16,0-1-16,0-20 0,-1 20 15,1 1-15,0-1 0,21 1 0,-21-22 16,0 21-16,21-20 0,0-1 0,-21 0 15,21-20-15,-22 20 0,22-21 16,0 0-16,0 0 0,22-42 47,-1 0-47,0 0 0,0-21 16,0 20-16,0-20 0,1 0 15</inkml:trace>
  <inkml:trace contextRef="#ctx0" brushRef="#br0" timeOffset="114400.98">21780 4551 0,'0'0'0,"0"-42"0,0-1 0,0 22 0,0-21 15,0-1-15,0 22 0,22-21 16,-22 21-16,42 0 0,-21-1 0,0 1 16,22 0-16,-1 21 0,-21 0 15,21 0-15,1 0 0,-1 0 0,-21 21 16,22 0-16,-22 22 0,0-22 0,-21 21 15,0 1-15,0-22 16,-21 21-16,0 0 0,-1-20 0,-20 20 0,21-21 16,-21 0-16,-1 0 0,1 1 15,21-1-15,-22-21 0,22 0 16,-21 21-16,21-21 0,63-21 31,-21 0-31,0 21 0,22-22 16</inkml:trace>
  <inkml:trace contextRef="#ctx0" brushRef="#br0" timeOffset="115420.27">22521 4297 0,'0'0'0,"-21"0"16,0 0 0,0 0-16,0 0 0,-1 21 15,1 0-15,0 0 0,0 1 0,0-1 16,0 21-16,-1-21 0,22 0 0,0 1 15,-21 20-15,21-21 0,0 0 16,0 0-16,0 1 0,0-1 0,0 0 16,21-21-16,-21 21 0,22-21 0,20 0 15,-21 0-15,0 0 0,22 0 16,-22 0-16,21-21 0,-21 21 0,22-21 16,-1-22-16,-21 22 0,0 0 15,22-21-15,-22-1 0,0 1 16,-21 0-16,0-1 0,0 22 0,0-21 15,-21 21-15,0 0 0,-1 21 16,-20 0-16,0 0 0,-1 0 0,1 0 16,0 21-16,-1 21 0,1-21 15,21 0-15,-21 1 0,42 20 0,-22-21 16,22 0-16,0 0 0,0 1 0,0-1 16,0 0-16,22 0 15,-1-21-15,21 0 0,0 0 0,1 0 16,-1 0-16,22 0 0,-22 0 0,21-21 15,1 0-15,-1 0 16,-20-1-16,20 1 0,1 0 0,-22-21 16,0 21-16,1-22 0,-22 22 0,0-21 15,0 21-15,-21-1 16,-21 44 0,0-1-16,21 0 15,0 0-15,0 0 0,0 22 0,0-22 16,0 0-16,0 21 0,0-21 15,0 22-15,0-22 0,0 0 0,0 0 16,0 22-16,0-22 0,21 0 0,-21 0 16,0 0-16,0 0 15,-21-21 1,0 0-16,0-21 16,21 0-16,-22 21 0,1-21 15,0 0-15,21 0 0,0-1 0,-21 22 16,0-21-16,0 21 15,21 21 1,0 1-16,0-1 0,0 0 16,0 0-16,21 0 0,0 0 15,0 1-15,0-1 16,22-21-16,-22 0 0,0 0 0,21 0 16,-21 0-16,22 0 0,-1-21 0,0 21 15,1-22-15,-1 1 0,0 0 0,22 0 16,-22-21-16,1 20 15,-1-20-15,0 21 0,-21-21 0,22-1 16,-43 1-16,0 21 0,0-22 0,0 22 16,0 0-16,0 0 0,-21 21 15,-1 0-15,1 0 0,0 0 0,0 0 16,0 0-16,21 21 0,0 0 16,0 22-16,0-22 0,0 0 0,0 0 15,0 21-15,0-20 0,0-1 0,0 21 16,21-21-16,-21 0 0,0 22 15,0-22-15,0 0 0,0 0 16,0 0-16,0 1 0,0-1 0,-21 0 16,0-21-16,-1 0 15,1 0-15,0 0 0,0 0 16,0 0-16,21-21 16,0 0-1,21 21-15,21-22 16,-21 22-16,1-21 0,20 0 15,0 21-15</inkml:trace>
  <inkml:trace contextRef="#ctx0" brushRef="#br0" timeOffset="115628.15">24066 4445 0,'22'0'0,"-44"0"0,44 21 31,-44 0-31,1 1 0,21-1 16,-21 0-16,0 0 0,21 0 0,-21 0 15,0 1-15,21-1 0,-22 0 16,22 0-16,0 0 0,-21 0 0,21 1 16,0-1-16,0 0 15,21-42 17,1 0-32,-1-1 0</inkml:trace>
  <inkml:trace contextRef="#ctx0" brushRef="#br0" timeOffset="115923.98">24236 4233 0,'0'0'0,"0"-21"16,0 0-16,-21 0 0,-1 21 0,1 0 15,-21 0 1,21 0-16,0 0 0,-1 0 0,1 0 16,21 21-16,0 0 0,21 0 15,1-21-15,-1 0 0,21 22 16,-21-22-16,0 0 0,22 0 0,-22 0 15,0 0-15,0-22 0,0 1 16,1 0-16,-22 0 0,0 0 16,0 0-16,0-1 0,0-20 15,0 21-15,0 0 0,-22 21 0,1-21 16,0 21-16,-21 0 0,21 0 16,-1 0-16,1 0 0,0 21 0,0 0 15,21 0-15,-21 0 0,21 0 0,0 1 16,21-1-16,21 0 15,-21 0-15,1-21 0</inkml:trace>
  <inkml:trace contextRef="#ctx0" brushRef="#br0" timeOffset="116416.45">24723 4001 0,'0'0'0,"0"-22"16,0 1-16,0 42 15,0 1-15,0-1 16,0 21-16,-22 0 0,22 1 0,-21-1 16,0 0-16,21 22 0,-21-22 0,21 1 15,-21-1-15,0 0 0,-1 1 16,1-1-16,0 0 0,21 1 0,-21-1 16,0-21-16,21 21 0,-21-20 15,21 20-15,0-21 0,0 0 16,0-42 15,21 0-31,0 0 0,0 0 16,0-1-16,0 1 0,1 0 0,-1 0 15,0 0-15,21 0 0,-21-1 16,22 22-16,-22-21 0,21 21 0,-21 0 16,22 0-16,-22 0 0,0 0 15,21 0-15,-20 0 0,-22 21 16,0 1-16,0-1 0,0 0 0,-22 21 15,1-21-15,0 1 0,-21 20 16,-1-21-16,1 0 0,0 0 16,-1 1-16,1-1 0,0 0 15,21-21-15,-22 0 0,22 21 0,0-21 16,0 0-16,21-21 31,0 0-31,21 21 0,0-43 0,21 22 16,-20 0-16,20-21 0,21 21 0</inkml:trace>
  <inkml:trace contextRef="#ctx0" brushRef="#br0" timeOffset="116688.29">25506 4043 0,'0'0'15,"0"-64"1,0 86-1,-21-1-15,-1 0 16,22 21-16,-21 1 0,0 20 0,0-21 16,0 22-16,0-22 0,-1 22 15,-20-22-15,21 0 0,0 1 0,0-1 16,-1 0-16,1 1 0,0-1 16,0 0-16,0-20 0,21 20 15,0-21-15,0 0 0,0 0 0,0 1 16,21-22-1,0-22-15,21 1 16,-20 0-16,20 0 0</inkml:trace>
  <inkml:trace contextRef="#ctx0" brushRef="#br0" timeOffset="117024.02">25527 4593 0,'0'0'0,"21"0"0,-21 21 0,21-21 15,0 0-15,1 0 16,20 0-16,-21 0 0,0 0 0,22-21 16,-22 21-16,21-21 0,-21 0 15,0 0-15,1 0 0,-22-1 16,0 1-16,0 0 0,-22 21 16,1 0-16,-21 0 0,21 0 15,-22 0-15,1 21 0,0 0 0,-1 1 16,1-1-16,0 0 0,21 21 0,-22-21 15,22 1-15,0 20 0,0-21 16,21 21-16,0-20 0,0 20 0,0-21 16,0 0-16,21 0 0,0 1 15,0-1-15,22-21 0,-22 21 0,21-21 16,0 0-16,1 0 0,-1 0 16,0 0-16,1 0 0,-1 0 15,0 0-15,1 0 0,-22-21 0,0 21 16</inkml:trace>
  <inkml:trace contextRef="#ctx0" brushRef="#br0" timeOffset="117400.8">20362 5821 0,'-21'0'15,"42"0"-15,-84 0 0,42 0 0,42 0 16,21 0 0,22 0-16,-1 0 0,1 0 0,20 0 15,22 0-15,-21 21 0,21-21 0,-22 0 16,22 21-16,-42 0 0,20-21 0,-20 0 16,-22 0-16,0 0 0,-20 0 15,-1 0-15,-21 22 16</inkml:trace>
  <inkml:trace contextRef="#ctx0" brushRef="#br0" timeOffset="117884.53">20129 6414 0,'-21'0'16,"0"21"-16,21 0 0,-21-21 16,21 21-16,0 21 0,-21-20 0,21-1 15,-21 21-15,21 0 0,0 1 0,-22-1 16,1 22-16,21-22 0,-21 0 0,21 22 15,-21-22-15,21 0 0,-21 22 0,0-22 16,21 1-16,0-1 16,-22 0-16,22-21 0,-21 1 0,21-1 15,0 0-15,21-42 16,1 0 0,-1-1-16,-21 1 0,21-21 0,0 0 15</inkml:trace>
  <inkml:trace contextRef="#ctx0" brushRef="#br0" timeOffset="118432.74">20108 5948 0,'0'-21'0,"0"42"0,-21-63 0,0 42 16,21-22-16,0 1 0,0 0 15,21 21 1,21-21-16,1 21 0,-1 0 0,22-21 15,-1 21-15,1-21 0,20 21 16,1 0-16,21-22 0,-22 22 0,22 0 16,-21 0-16,0 0 0,-1 0 0,-20 0 15,-1 0-15,1 0 0,-1 0 16,-20 0-16,-1 0 0,-21 0 0,0 0 16,0 0-16,1 0 0,-1 0 0,0 0 15,-21 22 1,0-1-1,0 0-15,0 0 0,0 0 16,0 22-16,0-22 0,-21 21 0,21 0 16,-21 1-16,-1-1 0,22 22 15,0-22-15,0 21 0,-21 1 0,21-1 16,-21 1-16,21-22 0,0 22 0,-21-1 16,21 1-16,0-22 0,0 22 0,0-22 15,0 0-15,-21 1 0,21-1 0,0 0 16,-21 1-16,21-1 0,0 0 15,-22-21-15,1 1 0,0 20 16,0-21-16,-21 0 0,-1-21 0,1 21 16,0 1-16,-1-22 0,-20 0 0,20 0 15,-20 0-15,-1 0 0,1 0 0,-1 0 16,1-22-16,-1 1 0,22 0 16,0 21-16,21-21 0,-22 21 0,43-21 15,-21 0-15,21-1 0,0 1 16,0 0-16,0 0 0,21 0 15,0-22-15,1 22 0,20 0 16</inkml:trace>
  <inkml:trace contextRef="#ctx0" brushRef="#br0" timeOffset="118684.6">20764 6223 0,'0'0'0,"-21"0"0,21-21 0,0 0 16,21 21-16,1 0 16,20 0-16,-21 0 0,21 0 15,22 0-15,-22 0 0,1 0 0,20 0 16,-21 0-16,22 0 0,-22 0 16,1 0-16,-1 21 0,0-21 0,-21 0 0,1 0 15,-1 21-15,-21 0 31,-21-21-31,-1 0 0,1 0 16,-21 21-16</inkml:trace>
  <inkml:trace contextRef="#ctx0" brushRef="#br0" timeOffset="118871.89">20680 6541 0,'-21'21'0,"42"-42"0,-64 42 0,86-21 31,-22 0-31,21 0 0,1 0 0,-1 0 15,21 0-15,-20 0 0,20 0 16,-20 0-16,20 0 0,-21 0 16,22 0-16,-22 0 0,1 0 0,-22 0 15,0 21-15,0-21 0,-21 21 0,-21 0 16,0-21 0,0 0-16</inkml:trace>
  <inkml:trace contextRef="#ctx0" brushRef="#br0" timeOffset="119023.81">20680 6879 0,'0'0'0,"0"21"15,21-21-15,0 0 16,0 0-16,0 0 0,22 0 0,-1 0 16,0 0-16,1 0 0,-1 0 0,0-21 15,22 21-15,-22 0 0,1-21 0,-1 21 16</inkml:trace>
  <inkml:trace contextRef="#ctx0" brushRef="#br0" timeOffset="124320.58">20574 6096 0,'-21'0'0,"42"0"0,-63 0 0,20 0 16,1 0-16,0 0 0,0 0 16,0 0-16,0 0 0,-22 0 0,22 0 15,0 0-15,0 0 0,0 0 0,-1 0 16,1 0-16,0 0 0,0 0 16,0 0-1,21 21 1,0 0 15,21-21-15,0 0-16,21 0 0,1 0 15,-1 0-15,0 0 0,22 0 0,21 0 16,-22 0-16,22 0 0,-1 0 0,22 0 16,-21 0-16,0 0 0,-1 0 15,1 0-15,21 0 0,-22 0 16,1 0-16,0 0 0,-1 0 0,1 0 15,-21 0-15,-1 0 0,1 0 0,-22 0 16,0 0-16,1 0 0,-1 0 16,-21 0-16,0-21 0,0 21 0,1 0 15,-1 0-15,0 0 0,-42 0 78,0 0-78,-1 0 16,1 0-16,-21 0 0,21 0 16</inkml:trace>
  <inkml:trace contextRef="#ctx0" brushRef="#br0" timeOffset="124988.38">20214 6583 0,'0'0'0,"-42"0"16,21 0-16,-1 0 0,1 0 16,0 0-16,0 0 0,0 0 15,0 0-15,-1 0 0,1 0 0,0 0 16,-21 0-16,21 0 0,-1 0 0,1 0 15,0 0-15,0 0 0,0 0 16,42 0 15,21 0-15,-21 0-16,22 0 0,-1 0 16,22 0-16,-1 0 0,1-21 0,20 21 15,1 0-15,0 0 0,20 0 0,1 0 16,-21 0-16,21 0 0,0 0 0,-22 0 15,1 0-15,21 0 0,-22 0 16,1 0-16,-21 0 0,20 0 16,-20 0-16,-1 0 0,1 0 0,-22 0 15,22 0-15,-22 0 0,0 0 0,1 0 16,-22 0-16,21 0 0,-21 0 16,0 0-16,1 0 0,-1 0 0,0-21 15,0 21 32,-42 0-16,0 0-31,0 0 0,-1 0 16,1 21-16,-21-21 0,21 21 0</inkml:trace>
  <inkml:trace contextRef="#ctx0" brushRef="#br0" timeOffset="125639.52">20066 7049 0,'0'0'16,"-21"0"-16,0 0 0,-1 0 31,1 0-31,0 0 0,0 0 16,0 0-16,0 0 15,-1 0-15,44 0 32,-1 0-32,0 0 0,21 0 0,-21 0 15,22 0-15,20 0 0,1 0 16,-1 0-16,1 0 0,-1 0 0,22 0 15,0 0-15,-1 0 0,1 0 0,0 0 16,-22 0-16,22 0 0,-1 0 0,1 0 16,-21 0-16,20 0 0,-20 0 0,-1 0 15,22 0-15,-22 0 0,1 0 16,-1 0-16,1 0 0,-1 0 16,1 0-16,-22 0 0,1 0 0,-1 0 15,0 0-15,1 0 0,-22 0 0,21 0 16,-21 0-16,0 0 0,1 0 15,-1 0-15,0-22 16,-42 22 31,0 0-47,-1 0 0,1 0 0,0 0 16,0 0-16,0 0 0,0 0 0,-1 0 15,-20 0-15</inkml:trace>
  <inkml:trace contextRef="#ctx0" brushRef="#br0" timeOffset="126264.32">19812 7535 0,'-21'0'15,"0"22"-15,42-22 47,0 0-47,0 0 0,0 0 16,22 0-16,-22 0 16,21 0-16,0 0 0,1 0 0,20 0 15,-20 0-15,20 0 0,22 0 0,-22 0 16,22 0-16,0 0 0,-22-22 0,22 22 15,-1 0-15,1-21 0,0 21 0,-22-21 16,1 21-16,-1 0 0,1 0 0,-1-21 16,1 21-16,-22 0 0,22 0 15,-22 0-15,0-21 0,1 21 0,-1 0 16,0 0-16,-21 0 0,22 0 16,-22 0-16,0 0 0,21-21 0,-20 21 0,-1 0 15,0 0-15,0 0 16,0 0-16,-42 0 47,0 0-32,0 0-15,0 0 0,-1 0 0,1 0 16,-21 0-16,21 21 0,0-21 0,-22 0 16,22 0-16,-21 0 0,21 21 15,-22-21-15</inkml:trace>
  <inkml:trace contextRef="#ctx0" brushRef="#br0" timeOffset="126792.04">19664 7895 0,'0'0'0,"21"0"15,0 0 1,0 0-16,0 0 0,22 0 15,-22 0-15,21 0 0,1 0 0,-1 0 16,0 0-16,22 0 0,-22 0 0,22 0 16,-1 0-16,1 0 0,-1 0 0,1 0 15,-1 0-15,1-21 0,-1 21 16,1 0-16,-1 0 0,1-21 0,-1 21 16,1 0-16,-22 0 0,21 0 15,-20 0-15,-1 0 0,0-21 0,1 21 16,-1 0-16,0 0 0,-20 0 0,20 0 15,0 0-15,-21 0 0,1 0 0,-1 0 16,0 0-16,0 0 0,0 0 0,0 0 16,1 0-16,-44 0 47,1 0-47,0 0 0,0 0 15,0 0-15,0 0 0,-22 21 0,22-21 16,-21 0-16,21 0 0,-22 21 0,22 0 15</inkml:trace>
  <inkml:trace contextRef="#ctx0" brushRef="#br0" timeOffset="127303.83">19727 8297 0,'0'22'16,"0"-1"15,21-21-31,1 0 15,-1 0-15,21 0 0,-21 0 16,22 0-16,-1 0 0,0 0 0,1 0 16,-1 0-16,21 0 0,-20-21 0,20 21 15,1 0-15,-1-22 0,1 1 0,-22 21 16,22 0-16,-1 0 0,-21 0 0,1-21 16,20 21-16,-20 0 0,-1 0 15,0 0-15,1 0 0,-22-21 16,21 21-16,0 0 0,-20 0 0,20 0 15,-21 0-15,0-21 0,22 21 0,-22 0 16,0 0-16,0 0 0,0 0 0,0 0 16,1 0-16,-1 0 15,-42 0 32,-1 0-31,1 0-16,0 0 0,0 0 15,0 0-15,0 21 16</inkml:trace>
  <inkml:trace contextRef="#ctx0" brushRef="#br0" timeOffset="127911.74">19960 8573 0,'0'0'0,"21"0"47,0 0-47,1 0 0,-1 0 16,0 0-16,21 0 0,-21 0 0,22-22 15,-1 22-15,0 0 0,1 0 0,-1-21 16,0 21-16,22-21 0,-22 21 16,22 0-16,-22 0 0,22 0 0,-22-21 0,21 21 15,-20 0-15,-1 0 0,0 0 16,1 0-16,-1 0 0,0-21 0,1 21 15,-22 0-15,21 0 0,-21 0 0,22 0 16,-22 0-16,21 0 0,-21 0 16,1 0-16,-1 0 0,0-21 0,0 21 15,0 0-15,0 0 16,1 0-16,-44 0 156,1 0-156,0 0 0,0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3:35:58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995 0,'0'0'0,"21"-21"16,-21 0-16,0-1 16,0 1-16,0 0 15,0 0 1,0 0-16,21 0 0,-21-1 16,0 1-16,0 0 15,0 0-15,0 0 16,0 0-16,0-1 0,0 1 15,0 0 1,0 0 0,0 42 15,0 0-31,0 0 16,0 1-16,0-1 0,0 0 15,0 0-15,0 21 0,0-20 0,0 20 16,-21 0-16,21 1 0,0-22 15,-21 21-15,21 22 0,0-22 0,0 0 16,-21 1-16,21-1 0,0 0 0,-21 1 16,21-1-16,0 0 0,0-21 15,0 22-15,0-1 0,0 0 0,0 1 16,0-1-16,0-21 16,0 22-16,0-22 0,0 0 0,0 0 15,0 0-15,0 0 0,0 1 16,0-44 15,21 1-31,0 0 0,-21 0 0,21 0 16,0-22-16,1 1 0,-1 21 15,0-21-15,-21-1 0,21 1 0,0 0 16,0 20-16,1-20 0,-1 21 16,-21-21-16,21 20 0,-21 1 0,21 0 15,-21 0-15,0 0 0,0 0 16,21 21-16,-21-22 0,21 1 15,1 0-15,-22 42 47,0 0-47,0 22 0,0-22 16,0 0-16,0 0 0,0 22 16,0-22-16,-22 21 0,22-21 0,0 22 15,0-22-15,0 21 0,0-21 0,0 0 16,0 22-16,0-22 0,0 0 15,0 0-15,22 0 0,-22 1 16,21-22-16,0 0 0,0 0 16,0 0-16,0 0 15,1 0-15,-1 0 0,0-22 0,21 1 16,-21 0-16,1 0 0,-1 0 16,0-22-16,0 1 0,-21 21 0,21-21 15,-21-1-15,21-20 0,-21 20 0,0 1 16,0 0-16,0-1 0,-21 1 15,0 0-15,0-1 0,0 22 0,21 0 16,-21 0-16,-1 0 0,1 0 0,21-1 16,-21 22-16,21-21 15,-21 21-15,21 21 47,21-21-47,0 0 0,-21 22 16,21-22-16</inkml:trace>
  <inkml:trace contextRef="#ctx0" brushRef="#br0" timeOffset="608.65">2921 720 0,'0'0'0,"0"-21"0,-21-1 0,21 1 15,-21 0-15,21 0 16,-22 21 0,1 0-16,21 21 15,0 0-15,0 22 16,0-22-16,0 21 0,-21 0 0,21 1 16,0-1-16,0 22 0,-21-1 15,21-21-15,0 22 0,0-1 0,0-20 16,-21 20-16,21-20 0,-21-1 0,21 0 15,0 1-15,0-1 16,0 0-16,-22-21 0,22 1 0,0-1 16,0 0-16,0 0 0,0 0 0,-21-21 15,21-21 1,0 0 0,0 0-16,0 0 0,0-1 15,0-20-15,0 21 0,0 0 16,21-22-16,1 22 0,-22 0 0,21-21 15,0 21-15,0-1 0,0-20 0,0 21 16,1 0-16,-1 0 0,0-1 16,0 1-16,0 21 0,0 0 0,1 0 15,-1 0-15,0 0 0,0 0 16,0 0-16,0 21 0,1 1 16,-22-1-16,21 0 0,-21 0 0,21 0 15,-21 22-15,0-22 0,0 0 0,0 21 16,0-21-16,0 1 0,0-1 15,0 21-15,-21-21 0,21 0 0,-21-21 16,21 22-16,0-1 0,-22-21 16,22 21-16,0 0 15,0-42 17,22 0-32,-1 21 0,0-21 0,0-1 15</inkml:trace>
  <inkml:trace contextRef="#ctx0" brushRef="#br0" timeOffset="900">3598 1207 0,'-21'0'31,"21"21"-15,0 0-16,-21 0 15,21 0-15,0 0 0,-21 1 16,21-1-16,0 0 0,0 21 16,0-21-16,0 1 0,0-1 0,0 0 15,0 0-15,0 0 0,0 0 16,0 1-16,-21-1 0,21 0 0,0 0 16,0 0-16,21-42 31,-21 0-16,0 0-15,21 0 0,-21-1 0,21 1 16</inkml:trace>
  <inkml:trace contextRef="#ctx0" brushRef="#br0" timeOffset="1282.78">3641 974 0,'0'0'0,"-22"-21"16,22-1-16,-21 1 0,0 21 0,0 0 15,0 0-15,0 0 16,21 21-16,-22-21 16,22 22-16,-21-1 0,21 0 0,0 0 15,0 0-15,21 0 16,1-21-16,-1 0 16,0 0-16,0 0 0,0 0 15,0-21-15,1 21 0,-1-21 0,21 0 16,-42 0-16,21 0 0,-21-1 15,21 1-15,-21 0 0,0-21 0,0 21 16,0-1-16,-21 1 0,0 21 0,0-21 16,0 0-16,0 21 0,-1 0 15,1 0-15,0 0 0,0 0 0,0 0 16,0 0-16,-1 21 0,22 0 0,-21 0 16,21 1-16,0-1 15,0 0-15,0 0 16,21-21-16,1 0 15,-1 0-15,0 0 0,0 0 16,21 0-16,-20 0 0</inkml:trace>
  <inkml:trace contextRef="#ctx0" brushRef="#br0" timeOffset="1631.63">4085 572 0,'0'0'0,"0"-22"0,0 44 47,-21-1-31,21 0-16,-21 21 0,21-21 0,0 22 16,-21-1-16,21 22 0,0-22 15,0 21-15,-22-20 0,1 20 0,21 1 16,-21-22-16,0 22 0,21-22 0,0 0 15,-21 1-15,21-1 0,-21 0 0,21 1 16,0-1-16,0-21 0,0 21 16,0-20-16,0-1 0,-22 0 0,22 0 15,0 0-15,0 0 16,22-42 15,-1 0-15,-21 0-16,21 0 0,0 0 0,0-1 15</inkml:trace>
  <inkml:trace contextRef="#ctx0" brushRef="#br0" timeOffset="2055.9">4191 1439 0,'0'22'16,"21"-22"-1,0 0 1,0 0-16,1 0 16,-1 0-16,0 0 0,0 0 0,0-22 15,0 1-15,1 21 0,-1-21 0,0 21 16,0-21-16,0 21 0,0-21 16,-21 0-16,22-1 0,-22 1 15,0 0-15,0 0 16,0 0-16,-22 21 0,1-21 15,0 21-15,0 0 0,0 0 16,0 0-16,-1 0 0,1 21 0,0 0 16,0 0-16,0 0 0,0 0 15,-1 1-15,1-1 0,21 21 16,0-21-16,-21 0 0,21 1 0,0 20 16,0-21-16,0 0 0,0 0 0,0 1 15,0-1-15,21 0 0,0 0 16,1 0-16,-1-21 0,0 21 0,0-21 15,21 0-15,-20 0 0,-1 0 0,21 0 16,-21 0-16,0 0 0,1 0 16,-1-21-16,0 21 0,0-21 0,0 0 15</inkml:trace>
  <inkml:trace contextRef="#ctx0" brushRef="#br0" timeOffset="3592.67">16087 1334 0,'21'0'15,"0"0"1,0 0-16,0 0 0,0-22 16,1 22-16,-1-21 15,0 21-15,-21-21 0,21 21 0,0-21 16,-21 0-16,21 21 0,-21-21 0,0-1 16,0 1-16,0 0 0,0 0 15,0 0-15,0 0 0,-21-1 0,0 1 16,0 0-16,0 0 0,0 21 15,-1 0-15,-20-21 0,21 21 0,-21 0 16,20 0-16,1 0 0,-21 0 16,21 21-16,-22 0 0,22 0 0,-21 0 15,21 22-15,-22-22 0,22 21 0,0-21 16,-21 22-16,21-1 0,-1-21 16,1 22-16,0-22 0,21 21 0,0-21 15,0 0-15,0 1 0,0-1 0,0 0 16,0 0-16,21-21 0,0 21 15,1-21-15,-1 0 0,0 0 16,21 0-16,-21 0 0,22 0 0,-1 0 0,0 0 16,-20 0-16,20-21 0,0 0 15,1 0-15,-1 21 0,0-43 0,1 22 16,-22 0-16,21-21 0,-21 21 16,0-22-16,1 1 0,-1-22 0,0 22 15,0-21-15,-21 20 0,0-20 0,21-1 16,-21 22-16,21-22 0,-21 22 15,0-21-15,0 20 0,0 1 0,0 0 16,0 20-16,0-20 0,0 21 0,0 0 16,0 0-16,0 63 31,0-21-31,0 21 16,0 1-16,0-1 0,-21 22 15,0-22-15,21 21 0,-21 1 0,21-1 16,0 1-16,0-1 0,0-20 0,-21 20 15,21-20-15,0-22 0,0 21 0,0 0 16,0-20-16,0-1 0,0 0 16,0 0-16,0 0 0,21-21 15,0 0-15,0 0 0,0 0 16,1 0-16,-1-21 16</inkml:trace>
  <inkml:trace contextRef="#ctx0" brushRef="#br0" timeOffset="3992.89">16870 1080 0,'0'0'0,"-21"0"47,-1 21-47,22 0 0,-21 0 0,0 0 16,21 0-16,-21 1 0,0 20 0,21-21 15,0 0-15,-21 22 0,21-22 16,-22 0-16,22 21 0,0-21 16,0 1-16,0-1 0,22 0 15,-1 0-15,21-21 0,-21 0 16,0 0-16,1 0 0,20 0 16,-21 0-16,21 0 0,-20 0 0,20-21 15,-21 0-15,21 0 0,-20-1 0,20 1 16,-21 0-16,0-21 0,-21-1 15,0 1-15,0 0 0,0-1 0,0 1 16,0 21-16,-21-21 0,0-1 0,0 22 16,0 0-16,-1 0 0,1 21 15,0 0-15,0 0 0,-21 0 16,20 0-16,1 0 0,0 21 0,21 0 16,-21 0-16,21 0 15,0 1-15,21-22 16</inkml:trace>
  <inkml:trace contextRef="#ctx0" brushRef="#br0" timeOffset="4840.41">17928 1016 0,'0'-21'0,"0"0"16,0 0-16,0-1 15,0 1 1,0 42 15,0 1-31,0-1 0,0 0 0,0 21 16,0-21-16,0 22 0,-21-1 0,21 0 15,-21-20-15,21 20 0,0 0 0,-21-21 16,-1 22-16,22-22 0,-21 21 16,21-21-16,0 1 0,0-1 0,0 0 15,0 0-15,0 0 0,0 0 16,21-21 0,1 0-16,-1-21 15,0 0-15,21 0 0,-21 0 0,1 0 16,-1-1-16,21-20 0,-21 21 0,0-21 15,1 20-15,-1-20 0,0 21 16,0-21-16,0 20 0,0 1 0,1 0 16,-22 42 15,0 0-31,0 1 0,0-1 16,0 0-16,0 21 0,0-21 0,-22 1 0,22 20 15,0-21-15,0 0 16,0 0-16,0 1 0,0-1 0,0 0 15,22 0-15,-1 0 0,0-21 16,0 0-16,0 0 0,22 0 0,-22 0 16,0 0-16,21 0 0,-21-21 15,22 21-15,-22-21 0,0-21 0,0 20 16,0 1-16,1-21 0,-1 0 0,-21-1 16,21 1-16,-21 0 0,0-1 15,0 1-15,0 0 0,0-1 0,-21 22 16,0 0-16,21 0 0,-22 0 0,1 21 15,0 0-15,0 0 16,0 0-16,21 21 31,21-21-15,0 21-16,0-21 0,0 0 16,1 0-16</inkml:trace>
  <inkml:trace contextRef="#ctx0" brushRef="#br0" timeOffset="5382.61">19092 614 0,'0'-21'16,"0"42"-16,0-63 0,-21 42 0,0 0 16,0 21 15,21 0-31,0 0 0,-21 21 0,21-20 15,0 20-15,0 0 0,0 1 0,0 20 16,0-21-16,0 1 0,-22 20 16,22-20-16,0-1 0,0 0 0,-21 1 15,21-1-15,0 0 0,0 1 0,0-22 16,0 21-16,0-21 0,-21 0 16,21 1-16,0-1 0,0 0 15,0-42 16,0 0-31,0-1 16,0 1-16,0 0 0,21 0 0,-21-21 16,21 20-16,1-20 0,-22 0 0,21-1 15,0 22-15,0-21 0,0 21 16,0 0-16,1-1 0,20 1 0,-21 0 16,21 21-16,-20 0 0,20 0 0,-21 0 15,0 0-15,0 0 0,1 21 16,20 22-16,-42-22 0,21 0 15,-21 21-15,0-21 0,0 22 0,0-1 0,0-21 16,0 22-16,0-22 0,-21 21 16,0-21-16,0 0 0,21 1 15,-22-1-15,22 0 0,-21-21 0,21 21 16,-21-21-16,42-21 47,0 0-47,1 0 0,-1-1 0</inkml:trace>
  <inkml:trace contextRef="#ctx0" brushRef="#br0" timeOffset="5636.46">19875 1122 0,'0'0'0,"0"-21"0,-21 21 46,21 21-46,0 0 0,-21 0 0,0 0 16,21 22-16,-21-22 0,21 0 16,0 0-16,0 22 0,-21-22 0,21 0 15,-22 0-15,22 0 0,0 0 0,0 1 16,0-1-16,0 0 16,0-42 15,22 0-16</inkml:trace>
  <inkml:trace contextRef="#ctx0" brushRef="#br0" timeOffset="5988.27">19897 741 0,'0'0'0,"-22"0"0,-20 0 16,21 0-16,0 21 15,0 0-15,21 0 16,0 1 0,0-1-16,21-21 15,0 21-15,0-21 0,0 0 16,0 0-16,1 0 0,-1 0 16,0-21-16,-21 0 0,21-1 0,-21 1 15,21 0-15,-21 0 0,0 0 0,0 0 16,0-1-16,0 1 0,-21 21 15,0-21-15,0 21 0,0-21 0,-1 21 16,1 0-16,0 0 0,0 0 16,0 21-16,0-21 0,-1 21 15,22 0-15,0 1 16,0-1-16,0 0 0,0 0 16,0 0-16,22-21 15,-1 0-15,21 0 0</inkml:trace>
  <inkml:trace contextRef="#ctx0" brushRef="#br0" timeOffset="6328.08">20426 529 0,'0'-21'0,"-21"21"31,21 21-31,-22 0 16,22 1-16,0-1 0,-21 0 0,0 21 16,0 1-16,21-1 0,-21 0 15,21 22-15,-21-1 0,-1 1 0,1-22 16,21 22-16,-21-1 0,0-21 0,21 1 16,0 20-16,-21-20 0,0-22 15,21 21-15,0 0 0,0-20 0,0-1 16,-22 0-16,22 0 0,0 0 15,0-42 32,22 0-47,-22 0 0,21 0 16,0-1-16,0 1 0</inkml:trace>
  <inkml:trace contextRef="#ctx0" brushRef="#br0" timeOffset="6775.82">20532 1312 0,'0'0'0,"0"22"16,21-22 0,0 0-1,0 0-15,0 0 0,0 0 0,1-22 16,-1 1-16,21 21 0,-21-21 0,0 21 15,22-21-15,-22 21 0,0-21 16,0 0-16,0-1 0,1 22 0,-1-21 16,-21 0-16,0 0 0,0 0 0,0 0 15,0-1 1,-21 22-16,-1 0 0,1 0 0,-21 0 16,21 0-16,0 0 0,-22 22 15,22-22-15,-21 21 0,21 21 16,-22-21-16,22 0 0,0 22 0,-21-22 15,42 21-15,-22-21 0,22 22 0,0-22 16,0 21-16,0-21 0,0 1 0,0-1 16,22 0-16,-1 0 0,0 0 15,0 0-15,21-21 0,1 0 0,-22 22 16,21-22-16,1 0 0,-1 0 0,-21 0 16,21 0-16,-20-22 0,-1 22 15,0-21-15,0 21 0,0-21 0,0 0 16,-21 0-16,0 0 15</inkml:trace>
  <inkml:trace contextRef="#ctx0" brushRef="#br0" timeOffset="13221.34">2561 2159 0,'0'0'0,"-21"0"16,0 0-16,0 0 16,-1 0-16,1 0 0,0 0 0,0 0 15,-21 0-15,20 0 0,1 0 16,0-21-16,0 21 0,-21 0 0,20 0 15,1 0-15,0 0 0,0 0 16,0 0-16,0 0 31,-1 0 1,44 0 14,-1 0-30,0 0-16,0 0 0,21 0 16,-20 0-16,20 0 0,-21 0 15,21 0-15,1 0 0,20 0 0,-20 0 16,20 0-16,1 0 0,-1 0 16,1 0-16,-1 0 0,22 0 15,-22 0-15,1 0 0,20 0 0,1 0 16,-21 0-16,20 0 0,1 0 0,0 0 15,-1 0-15,-20 0 0,20 0 16,-20 0-16,-1 0 0,1 0 0,-1 0 16,-20 0-16,-1 0 0,0 0 0,1 0 15,-22 0-15,21 0 0,-21 0 16,1 0-16,-1 0 0,0 0 16,-21-21-1,0 0 48,-21 21-16</inkml:trace>
  <inkml:trace contextRef="#ctx0" brushRef="#br0" timeOffset="14560.07">16065 1926 0,'0'0'16,"-21"0"-16,0-21 0,0 21 0,0 0 0,0 0 15,-1 0-15,1 0 16,0 0-16,42 0 47,0 0-31,22 0-16,-22 0 0,0 0 15,21 0-15,1 0 0,-1 0 16,0 0-16,1 0 0,-1 0 0,22 0 15,-22 0-15,0 0 0,22 0 0,-22 0 16,22 0-16,-1 0 0,1 0 16,-1 0-16,1 0 0,-1 0 0,1 0 15,20 0-15,1 0 0,0 0 0,-1 0 16,1 0-16,0 0 0,-22 0 16,22 0-16,-1 0 0,-20 21 0,-1-21 15,22 0-15,0 0 0,-22 0 0,22 0 16,0 0-16,-1 0 0,1 0 15,21 0-15,-43 0 0,22 21 16,0-21-16,-1 0 0,-20 0 0,20 0 16,-20 0-16,21 0 0,-22 0 15,22 0-15,-22 0 0,22 0 0,-22 0 16,22 0-16,-21 0 0,20 0 0,-20 0 16,-1 0-16,1 0 0,-1 0 15,1 0-15,-1 0 0,-20 0 0,20 0 16,-21 0-16,22 0 0,-22 0 0,1 0 15,-1 0-15,0 0 0,1 0 16,-1 0-16,0 0 0,-21 0 0,22 0 16,-22 0-16,21 0 0,-21 0 0,1 0 15,-1 0-15,42 0 16,-42 0-16</inkml:trace>
  <inkml:trace contextRef="#ctx0" brushRef="#br0" timeOffset="27272.34">3852 3302 0,'0'0'0,"0"-21"16,-21 21 0,0 21-1,21 0-15,-21 0 16,21 1-16,0 20 0,0-21 15,-21 21-15,21 1 0,-22 20 16,22-20-16,-21-1 0,21 0 0,0 1 16,-21 20-16,21-21 0,-21 1 15,21-1-15,0 0 0,0 1 0,0-1 16,0 0-16,0-20 0,0-1 0,0 0 16,0 0-16,0 0 15,-21-21 1,21-21-1,0 0-15,-21 0 0</inkml:trace>
  <inkml:trace contextRef="#ctx0" brushRef="#br0" timeOffset="27914.98">3196 3598 0,'0'0'0,"-21"-42"16,21 21-16,0 0 0,0 0 16,0-22-16,0 22 0,0-21 0,0 21 15,0-22-15,21 22 0,0-21 16,0 21-16,1-1 0,20 1 16,-21 0-16,21 0 0,1 0 15,-1 0-15,0 21 0,1 0 0,20 0 16,-20 0-16,20 0 0,-21 0 0,22 0 15,-22 21-15,1 21 0,-1-21 16,-21 22-16,21 20 0,-20-21 0,-1 22 16,0-22-16,0 22 0,-21-22 15,0 0-15,0 1 0,0-1 0,0 0 16,0 1-16,0-1 0,0-21 0,-21 22 16,21-22-16,-21 0 0,21 0 15,-21 0-15,21 0 0,-22-21 31,22-21-15,0 0-16,0 0 0,0 0 16,0-22-16,0 22 0,0-21 0,22 0 15,-1-1-15,0 1 0,-21 0 16,42-22-16,-21 22 0,1-1 0,20 1 16,-21 0-16,21-1 0,1 1 15,-1 21-15,0 0 0,1 21 0,-1 0 16,-21 0-16,22 0 0,-1 0 15,0 21-15,-21 0 0,22 21 0,-22 1 16,0-1-16,0 22 0,0-22 16,-21 0-16,0 22 0,0-22 15,0 22-15,-21-22 0,0 21 0,21-20 16,-21-1-16,0 0 0,0 1 0,-1-1 16,1-21-16,0 0 0,21 1 15,0-1-15,0 0 0,-21-21 16,21-21 15,0 0-31,0-1 0,21 1 0</inkml:trace>
  <inkml:trace contextRef="#ctx0" brushRef="#br0" timeOffset="28519.62">5355 3620 0,'0'21'0,"0"-42"0,0-1 0,0 1 16,-21 21-16,0 0 15,0 0-15,-1 0 0,1 0 16,0 21-16,0-21 0,0 22 0,-22-1 16,22 0-16,-21 21 0,0-21 15,20 22-15,-20-22 0,21 21 0,0-21 16,-22 22-16,22-22 0,21 21 0,0-21 16,0 22-16,0-22 0,0 0 15,0 0-15,0 0 0,21-21 0,1 0 16,-1 0-16,0 0 0,21 0 0,-21 0 15,22 0-15,-1 0 16,-21-21-16,22 0 0,-22 0 0,21 0 16,-21 0-16,0-1 0,1 1 0,-1-21 15,0 21-15,0 0 0,-21-22 16,0 22-16,0-21 0,0-1 0,0 22 16,0 0-16,0 0 0,0 0 0,0 0 15,0-1-15,0 44 31,0 20-31,0-21 16,0 0-16,0 0 0,0 22 16,0-22-16,0 21 0,0-21 0,0 22 15,0-22-15,0 0 0,0 21 16,0-20-16,0-1 0,21 0 16,-21 0-16,21-21 0,1 0 15,-1 0-15,0 0 16,0 0-16,0 0 0,-21-21 0,21 0 15,1 0-15,-1-1 0,-21 1 0</inkml:trace>
  <inkml:trace contextRef="#ctx0" brushRef="#br0" timeOffset="28824.39">5863 3217 0,'0'0'0,"0"-21"0,0 0 0,0 0 0,0 0 15,0 0-15,0 42 32,0 0-32,-21 21 0,0-21 15,0 22-15,21 20 0,-22-20 16,22 20-16,0-21 0,0 22 0,-21-22 16,21 1-16,0 20 0,-21-21 0,21 1 15,0-22-15,0 21 0,0-21 16,0 22-16,0-22 0,0 0 0,0 0 15,0 0-15,21-42 32,0 21-17,-21-21-15,22 0 0,-1 0 0,0 0 16</inkml:trace>
  <inkml:trace contextRef="#ctx0" brushRef="#br0" timeOffset="29124.21">6202 3154 0,'0'0'0,"21"-42"0,-21 20 16,21 1-16,-21 0 15,0 0-15,0 42 32,0 0-32,0 0 15,0 1-15,0 20 0,-21 0 0,21 22 16,-21-22-16,0 22 0,-1-1 15,1-21-15,0 22 0,21-22 0,-21 22 16,21-22-16,-21 0 0,21 1 0,0-1 16,0-21-16,0 0 0,0 22 15,21-22-15,0-21 0,0 21 0,0 0 16,1-21-16,-1 0 0,0 0 0,0 0 16,0 0-16,0 0 0,22 0 15,-22-21-15,0 0 0,0 0 0,0 21 16,1-21-16</inkml:trace>
  <inkml:trace contextRef="#ctx0" brushRef="#br0" timeOffset="34804.11">6392 4699 0,'0'0'0,"0"-21"16,0 0 0,21 21-16,-21 21 47,0 0-47,0 0 0,0 22 15,0-1-15,0 0 0,0 22 0,0-22 16,0 22-16,0-1 0,0 1 15,0-1-15,0 1 0,0-1 16,0 1-16,0 20 0,-21-20 0,21-1 16,0 22-16,0-22 0,0 1 15,0-1-15,0-20 0,0 20 0,0-20 16,0 20-16,0-21 0,0 1 0,0 20 16,0-20-16,0-1 0,0 0 15,0 1-15,0-1 0,0 0 0,0 1 16,0-22-16,0 21 0,0-21 15,0 0-15,0-42 16,0 0 0,0 0-16,0-21 0,0-1 15</inkml:trace>
  <inkml:trace contextRef="#ctx0" brushRef="#br0" timeOffset="35901">6625 4509 0,'-21'0'15,"42"-22"48,0 22-63,22 0 0,-1 0 15,0 0-15,1 0 0,20 0 16,1 0-16,-1 0 0,1 0 0,-1 0 16,1-21-16,20 21 0,1 0 0,0 0 15,20 0-15,22 0 0,-21 0 16,21 0-16,-21 0 0,21 0 0,0 0 16,0 0-16,0 0 0,0 0 0,21 0 15,-42 0-15,21 0 0,-21 0 16,-21 0-16,20 0 0,-20 0 0,0 0 15,-22 0-15,22 0 16,0 0-16,-22 0 0,1 0 0,-1 0 0,-21 0 16,22 0-16,-22 0 0,-21 0 15,22 0-15,-22 0 0,0 0 16,-21 21 15,-21 1-15,21-1-16,0 0 0,-21 0 15,0 0-15,21 0 0,-22 22 0,22-1 16,0 0-16,-21 22 0,0-22 16,0 22-16,21-1 0,-21 1 0,0-1 15,21 1-15,-22-1 0,1 1 16,0-1-16,0 1 0,21-1 16,-21 1-16,0 20 0,21-20 0,0-1 15,-22 1-15,22-1 0,-21 1 0,21-1 16,0-20-16,0 20 0,0-20 15,0-1-15,0 21 0,0-20 0,21-1 16,-21 0-16,22 1 0,-22-1 0,21 0 16,-21 1-16,21-1 0,-21-21 15,0 0-15,0 22 0,0-22 0,21 0 16,-21 0-16,0 0 0,0 1 16,-21-22 15,0 0-31,0 0 15,-1 0-15,1 0 0,0 0 16,0 0-16,0 0 16,0 0-16,-1 0 0,1 0 15,0 0-15,0 0 0,-21 0 0,-1-22 16,1 22-16,0 0 0,-22 0 0,-21 0 16,1-21-16,-1 21 0,-21 0 0,-21 0 15,0-21-15,-21 21 0,0 0 16,0 0-16,-22-21 0,1 21 0,21 0 15,-21 0-15,20 0 0,-20-21 16,21 21-16,0 0 0,21 0 0,0-21 16,21 21-16,0 0 0,21 0 15,1-22-15,20 22 0,1 0 0,20 0 16,1 0-16,0 0 0,21-21 16,-1 21-16,1 0 0,42 0 15,1-21 1,-1 21-16,0-21 0,21 21 15,-21-21-15,22 0 0,-1 21 0,0-22 16</inkml:trace>
  <inkml:trace contextRef="#ctx0" brushRef="#br0" timeOffset="37300.49">5122 6202 0,'0'-21'0,"0"42"0,-21-42 15,0 21 1,0 0-16,0 21 16,-1 0-16,1 0 0,0 22 15,0-22-15,21 21 0,0-21 0,-21 22 16,21-22-16,0 21 0,0-21 16,0 0-16,0 1 0,0-1 0,21 0 15,0-21-15,0 0 0,0 0 16,1 0-16,-1 0 0,21 0 15,-21-21-15,22 0 0,-22-22 0,21 22 16,-21-21-16,0 21 0,1-22 0,-1 1 16,-21 0-16,0-1 0,0 22 15,0-21-15,0-1 0,-21 22 0,-1-21 16,1 21-16,0 0 0,0 21 16,-21 0-16,20 0 0,1 0 0,0 0 15,-21 0-15,21 21 0,-1 0 0,-20 0 16,21 0-16,21 0 0,-21 1 15,21 20-15,0-21 0,0 21 0,0-20 16,0 20-16,0-21 0,0 21 16,0-20-16,21 20 0</inkml:trace>
  <inkml:trace contextRef="#ctx0" brushRef="#br0" timeOffset="37544.35">5059 6625 0,'0'21'47,"0"1"-47,0-1 0,0 0 0,0 0 15,0 0-15,0 22 0,0-22 0,0 21 16,0-21-16,0 22 16,0-22-16,0 21 0,0 0 0,-21-20 15,21 20-15,-22 0 0,22-21 0,-21 1 16,21 20-16,0-21 0,0 0 15,0-42 1,0 0 0,0 0-16</inkml:trace>
  <inkml:trace contextRef="#ctx0" brushRef="#br0" timeOffset="37852.68">5016 6922 0,'-21'0'15,"42"0"-15,-63 0 0,21 0 0,-21 21 16,20-21-16,1 21 0,0 0 0,0-21 16,0 21-16,21 0 0,-21-21 15,42 0 17,0-21-32,0 0 0,0 0 15,22 0-15,-22 0 0,0-1 16,21 1-16,-21 0 0,1 0 0,20 21 15,-21 0-15,0 0 16,0 21-16,-21 0 16,0 0-16,0 1 0,0-1 15,0 0-15,0 0 0,0 0 0,0 0 16,0 1-16,22-1 16,-1-21-16,0 0 0,0 0 15</inkml:trace>
  <inkml:trace contextRef="#ctx0" brushRef="#br0" timeOffset="38500.33">6498 5779 0,'0'-22'0,"21"22"32,0 0-17,1 0-15,-1 0 0,21 0 16,0 0-16,1 0 0,-1-21 0,22 21 15,-22-21-15,21 21 0,1-21 0,-22 21 16,22 0-16,-22-21 16,0 21-16,1 0 0,-1 0 0,-21 0 15,0 0-15,1 0 0,-22 21 32,0 0-32,0 0 0,0 22 15,0-22-15,0 21 0,0-21 16,0 22-16,0-22 0,0 21 0,0 0 15,0-20-15,0 20 0,0 0 0,0-21 16,0 22-16,-22-1 0,22-21 0,-21 22 16,0-1-16,21-21 0,0 0 15,-21 22-15,0-22 0,21 0 0,0 0 16,0 0-16,-21 0 16,-1-21-1,22-21 1,0 0-16</inkml:trace>
  <inkml:trace contextRef="#ctx0" brushRef="#br0" timeOffset="39744.32">6435 5842 0,'-22'0'15,"1"0"-15,21-21 0,-21 21 0,42 0 78,0 0-62,22 0-16,-22 0 0,21-21 16,1 21-16,-1 0 0,0 0 0,1-21 15,-1 21-15,21-22 0,1 22 0,-22 0 16,22 0-16,-1 0 0,-20 0 15,-1 0-15,21 0 0,-41 0 0,20 0 16,0 0-16,-21 0 0,1 0 16,-1 0-16,0 0 0,0 0 15,-21 22 48,0-1-48,0 0-15,21-21 0,-21 21 0,0 0 16,0 0-16,0 1 0,0 20 16,0-21-16,0 0 0,0 22 0,0-22 15,0 21-15,0 0 0,0-20 16,0 20-16,0 0 0,0-21 16,0 22-16,0-1 0,0 0 0,0-20 0,0 20 15,0-21-15,0 21 0,0-20 16,0-1-16,0 0 0,0 0 15,0 0-15,-21 0 0,21 1 16,0-44 47,0 1-63,0 0 15,0 0-15,0 0 0</inkml:trace>
  <inkml:trace contextRef="#ctx0" brushRef="#br0" timeOffset="41261.18">7218 4932 0,'0'21'16,"0"0"-16,21-21 31,0 0-31,0-21 16,0 21-16,1-21 0,-1 0 0,21 21 15,0-21-15,1-1 0,-1 1 16,0 0-16,1 0 0,-1 0 15,0 21-15</inkml:trace>
  <inkml:trace contextRef="#ctx0" brushRef="#br0" timeOffset="41428.1">7937 4805 0,'22'0'46,"-1"0"-46,0 0 0,0 0 0,21 0 16,-20 0-16,-1 0 0,21 0 16,-21-21-16,22 21 0,-22 0 15</inkml:trace>
  <inkml:trace contextRef="#ctx0" brushRef="#br0" timeOffset="41600.68">8615 4826 0,'21'0'16,"0"0"0,0 0-16,0 0 15,1-21-15,-1 21 0,0 0 0,0 0 16,21 0-16,-20 0 0,-1-21 16,0 21-16,21 0 0,-21 0 0</inkml:trace>
  <inkml:trace contextRef="#ctx0" brushRef="#br0" timeOffset="41755.61">9186 4847 0,'0'0'0,"21"0"0,1 0 16,-1 0 0,0 0-1,-21 21-15,21-21 0,0 0 16</inkml:trace>
  <inkml:trace contextRef="#ctx0" brushRef="#br0" timeOffset="41928.51">9461 5101 0,'0'21'15,"0"1"-15,0-1 16,0 0-1,0 0-15,0 0 16,0 0-16,0 1 16,0-1-1</inkml:trace>
  <inkml:trace contextRef="#ctx0" brushRef="#br0" timeOffset="42116.4">9483 5694 0,'-22'21'0,"44"-42"0,-44 63 0,1-42 16,21 21-16,0 1 15,-21-22-15,21 21 0,0 0 16,-21 0 0,21 0-1,0 0-15</inkml:trace>
  <inkml:trace contextRef="#ctx0" brushRef="#br0" timeOffset="42280.31">9271 5990 0,'-21'0'0,"42"0"0,-63 21 0,20 1 16,1-22 0,0 0-16,21 21 0,-21-21 15,0 0 16,0 0-15</inkml:trace>
  <inkml:trace contextRef="#ctx0" brushRef="#br0" timeOffset="42460.2">8953 6054 0,'-21'0'16,"42"0"-16,-63 0 0,21 0 0,0 0 15,0 0-15,-1 0 16,1 0-16,0 0 47,0 0-47,0 0 15,0 0-15,-1 0 0,1 0 16,0 0-16</inkml:trace>
  <inkml:trace contextRef="#ctx0" brushRef="#br0" timeOffset="42600.13">8636 6054 0,'-21'0'0,"42"0"0,-63 0 31,20 0 16,22 21-47,-21-21 32</inkml:trace>
  <inkml:trace contextRef="#ctx0" brushRef="#br0" timeOffset="42756.04">8424 6160 0,'0'0'0,"-21"0"0,0 0 0,0 0 16</inkml:trace>
  <inkml:trace contextRef="#ctx0" brushRef="#br0" timeOffset="43755.98">8382 6160 0,'-21'0'47,"0"0"-47,-1 0 16,1 0-16,0 0 15,0-22-15,0 22 0,0 0 16,-1 0-16,1 0 0,0 0 16,0 0-16,0 0 0,0-21 15,-1 21-15,1 0 0,0 0 16,0 0-16,0 0 0,0 0 16,-1 0-16,1 0 0,0 0 15,0 0-15,0 0 0,0 0 0,-1 0 16,-20 0-16,21 0 0,0 0 15,0 0-15,-1 0 0,1 0 16,-21 21-16,21-21 0,0 0 0,-1 0 16,1 0-16,0 0 0,-21 22 0,21-22 15,-1 0-15,1 0 16,0 0-16,0 0 0,0 0 0,0 21 16,-1-21-16,1 21 0,0-21 0,0 0 15,0 0-15,0 21 0,-1-21 16,1 21-16,0-21 0,0 0 15,0 21-15,0-21 0,-1 22 16,1-22-16,0 21 0,0-21 16,21 21-16,-21-21 0,0 21 15,-1-21-15,1 21 0,0 0 0,0-21 16,0 22-16,0-1 0,-1 0 16,1-21-16,0 21 0,0 0 0,0 0 15,0-21-15,21 22 0,0-1 0,-22 0 16,1 0-16,21 0 0,-21 0 15,21 1-15,0-1 0,-21 0 0,21 0 16,-21 0-16,0 0 0,21 1 0,0-1 16,0 0-16,-22 0 0,22 0 15,-21 0-15,21 1 16,0-1-16,0 0 0,0 0 0,0 0 0,0 0 16,0 1-16,0-1 15,0 0-15,0 21 0,0-21 0,0 1 16,0-1-16,0 21 0,0-21 0,0 0 15,0 1-15,0 20 0,21-21 0,-21 0 16,22 0-16,-1 1 0,-21-1 16,21 21-16,0-21 0,0 0 0,0 1 15,1-1-15,-1 0 0,0 0 0,0 0 16,0 0-16,22 1 0,-22-1 16,0 0-16,21 0 0,-21 0 15,22 0-15,-22 1 0,21-1 0,-21 0 16,22-21-16,-22 21 0,0 0 0,21 0 15,-20-21-15,-1 22 0,0-22 16,0 21-16,0-21 0,0 0 0,-21 21 16,22 0-16,-1-21 15,0 0 32,-21-21-47,0 0 16,21 21-16,-21-21 0,0-1 0</inkml:trace>
  <inkml:trace contextRef="#ctx0" brushRef="#br0" timeOffset="44144.4">7429 7641 0,'0'0'0,"0"-21"15,0 42 32,0 0-31,22 1-16,-1-22 0,0 21 16,0 0-16,0-21 15,0 21-15,1-21 0,-1 21 16,-21 0-16,21 1 15,-21-1-15,0 0 16,-21-21-16,0 21 16,-1 0-16,1 0 0,0-21 0,-21 22 15,21-1-15,-1 0 0,-20 0 0,21 0 16,0 0-16,0 1 0,-1-1 0,1 0 16,0 0-16,21 0 0,-21-21 15,21 21-15,0-42 31,0 0-31,0 0 0,21 0 0</inkml:trace>
  <inkml:trace contextRef="#ctx0" brushRef="#br0" timeOffset="44719.59">8297 7514 0,'-21'21'0,"0"-21"15,42 0 17,0 0-17,0 0-15,1-21 0,-1 0 16,21 21-16,-21-21 0,22 0 0,-22 0 15,0 21-15,0-22 0,0 1 0,-21 0 16,0 0-16,0 0 16,-21 21-16,0 0 15,0 0-15,-22 0 0,22 0 0,-21 0 16,21 0-16,-22 21 0,22 0 0,-21 0 16,21 0-16,-22 1 0,22-1 15,0 21-15,-21-21 0,42 0 16,-21 22-16,21-22 0,0 0 0,0 0 15,0 0-15,0 1 0,0-1 0,21 0 16,0 0-16,0 0 0,0-21 16,0 21-16,1-21 0,20 0 0,-21 0 15,0 0-15,0 0 0,1 0 0,-1 0 16,21 0-16,-21 0 0,0-21 16,1 0-16,-1 21 0</inkml:trace>
  <inkml:trace contextRef="#ctx0" brushRef="#br0" timeOffset="44967.97">8657 7430 0,'21'0'32,"-21"21"-32,21 0 0,1 0 15,-1 0-15,0 0 0,0 1 16,-21-1-16,21 0 0,0 0 0,1 0 15,-1 0-15,0-21 16,-21 22-16,0-1 0,21-21 0,-21-21 47,0-1-31,0 1-16,0 0 0</inkml:trace>
  <inkml:trace contextRef="#ctx0" brushRef="#br0" timeOffset="45187.6">8996 7366 0,'-21'21'31,"-1"-21"-31,1 21 0,0 1 0,0-1 16,0 0-16,0 0 16,-22 0-16,22 0 0,0 22 0,-21-22 15,20 0-15,1 0 0,-21 0 0,21 1 16,0-1-16,-1 0 0,1 0 0,21 0 15,21-21 17,1 0-32,-1 0 0,0 0 0,0-21 15,0 0-15,22 21 0</inkml:trace>
  <inkml:trace contextRef="#ctx0" brushRef="#br0" timeOffset="45444.96">9165 7408 0,'0'22'15,"0"-1"-15,0 0 16,0 0-16,0 0 0,0 0 16,0 1-16,0-1 0,0 0 0,-21 0 15,21 0-15,0 0 0,-21 1 16,21-1-16,0-42 47,21-1-47,-21 1 15,21 0-15,-21 0 0,21-21 16</inkml:trace>
  <inkml:trace contextRef="#ctx0" brushRef="#br0" timeOffset="45727.8">9207 7197 0,'-21'0'16,"21"21"0,0 0-16,-21-21 0,21 21 0,0 0 15,0 1 1,21-22 15,0 0-31,1-22 0,-22 1 16,0 0-16,0 0 15,0 0-15,0 0 0,0-1 16,-22 22 0,1 0-16,21 22 31,0-1-31,0 0 0,0 0 16,0 0-16,21-21 15</inkml:trace>
  <inkml:trace contextRef="#ctx0" brushRef="#br0" timeOffset="46060.61">9525 7027 0,'0'0'0,"0"-21"0,-21 0 15,0 21 16,21 21-31,0 0 0,-22 1 0,22-1 16,-21 21-16,21-21 0,0 22 0,0-1 16,0 0-16,-21 1 0,21 20 15,0-21-15,-21 1 0,21-1 16,0-21-16,0 22 0,0-1 0,0-21 16,0 0-16,0 0 0,0 1 0,0-1 15,0 0-15,0 0 0,21-21 31,0 0-31,0 0 16,1-21-16,-1 0 0,0 21 16,-21-21-16,0-1 0,21 22 0,-21-21 15,0 0-15</inkml:trace>
  <inkml:trace contextRef="#ctx0" brushRef="#br0" timeOffset="46214.53">9334 7472 0,'0'0'0,"-21"0"0,42 0 47,1 0-47,-1 0 15,21-21-15,-21 21 0,0 0 0,22 0 16,-1 0-16,-21-21 0,0 21 0,22 0 16</inkml:trace>
  <inkml:trace contextRef="#ctx0" brushRef="#br0" timeOffset="47078.47">7154 8170 0,'-63'0'16,"42"0"-16,-1 22 15,1-22-15,-21 21 0,21 0 16,-22 0-16,22 0 0,-21 0 0,0 22 15,20-22-15,-20 21 0,21 1 0,0-1 16,0-21-16,-1 21 0,1 1 16,0-1-16,21 0 0,0 1 15,0-1-15,0 0 0,0 1 0,0-1 16,21-21-16,22 22 0,-22-22 0,21 0 16,0 0-16,1 0 0,-1-21 0,0 0 15,1 0-15,20 0 0,-20 0 16,20 0-16,-21 0 0,1-21 0,20 0 15,-20-21-15,-1-1 0,0 22 0,-21-21 16,22-22-16,-22 22 0,0-22 0,0 22 16,-21-21-16,0-1 0,0 1 15,-21 20-15,0-20 0,0 20 0,-22-20 16,22 21-16,-21 20 0,0-20 16,-1 21-16,1 0 0,-22 21 15,22 0-15,0 0 0,-1 0 0,-20 0 16,21 21-16,-1 0 0,1 0 0,0 0 15,-1 22-15,1-22 0,0 0 0,20 21 16,1-20-16,0 20 0,0-21 16,21 21-16,0-20 0,0-1 0,0 0 15,0 0-15,0 0 0,21 0 0,0-21 16,0 0-16</inkml:trace>
  <inkml:trace contextRef="#ctx0" brushRef="#br0" timeOffset="47393.28">6943 8551 0,'-22'0'15,"1"0"-15,21 22 16,21-22 31,1 0-47,-1 0 0,-42 0 47,-1 0-32,1 0 1,42 0 31,1 0-32,-1 0-15</inkml:trace>
  <inkml:trace contextRef="#ctx0" brushRef="#br0" timeOffset="47640.11">7133 8573 0,'21'21'15,"0"-21"16,1 0-31,-1 0 16,0 0-16,0-21 16,-21-1-16,0 1 15,0 42 48,-21 1-48</inkml:trace>
  <inkml:trace contextRef="#ctx0" brushRef="#br0" timeOffset="47887.97">6985 8848 0,'21'0'16,"0"0"0,0 0-16,1 0 15,-1-21-15,0 21 0,0-22 0,0 22 16,-21-21-16,21 21 0,1-21 16,-22 0-16,0 0 31</inkml:trace>
  <inkml:trace contextRef="#ctx0" brushRef="#br0" timeOffset="48155.96">7112 9081 0,'0'0'0,"0"21"0,0 0 15,0 0-15,0 0 0,0 0 0,0 1 16,0-1-16,0 21 0,0-21 0,0 0 16,0 22-16,0-22 0,0 21 15,-21-21-15,21 22 0,0-1 0,0-21 16,-21 22-16,21-22 0,-22 21 0,22-21 16,-21 0-16,21 22 0,0-22 15,0 0-15,0 0 16,0-42-1,0 0 1,0 0-16,21-22 0</inkml:trace>
  <inkml:trace contextRef="#ctx0" brushRef="#br0" timeOffset="48455.78">7112 9377 0,'-42'0'15,"20"0"-15,1 0 0,0 21 16,0-21-16,0 21 0,0 0 0,-1 1 15,-20-22-15,21 21 16,0 0-16,0 0 0,-1 0 0,1 0 16,0-21-16,0 22 0,42-44 31,0 1-15,0 0-16,1 21 0,-1-21 0,21 0 15,-21 0-15,0-1 0,22 1 0,-22 21 16,21 0-16,-21 0 0,1 0 0,-1 0 15,21 0-15,-21 0 0,0 0 16,1 21-16,-1 1 0,0-22 16,0 21-16,0 0 0,0 0 0,1 0 0,-1 0 15,-21 1-15,21-22 16,0 0-16,0 0 0</inkml:trace>
  <inkml:trace contextRef="#ctx0" brushRef="#br0" timeOffset="87436.4">15134 4424 0,'21'0'0,"-42"0"0,63-21 0,-42 0 0,0-1 15,22 22-15,-22-21 0,21 0 16,-21 0-16,0 0 15,0 0-15,0-1 16,0 44 15,0-1-15,0 0-16,0 0 0,0 21 16,0-20-16,0 20 0,0 0 0,0 1 15,-21 20-15,-1-21 0,1 43 0,21-21 16,-21-1-16,0 22 0,21-1 0,-21-20 15,21 21-15,-21-1 0,21-20 16,0 20-16,0 1 0,0-21 16,0 20-16,0-20 0,-22-1 0,22 22 15,0-22-15,-21 1 0,21-1 0,0-20 16,0 20-16,0 1 0,0-1 16,0 1-16,0-1 0,0 1 0,0-1 15,0-20-15,0 20 0,0-21 0,0 1 16,0-22-16,0 0 0,0 21 0,0-20 15,0-44 1,21-20 0,1 21-16,-22-43 0,21 22 0,-21-21 15,21-1-15</inkml:trace>
  <inkml:trace contextRef="#ctx0" brushRef="#br0" timeOffset="88740.66">15282 4255 0,'21'0'0,"-42"0"0,85 0 0,-22 0 0,0 0 16,1-22-16,-1 22 0,22 0 15,-1 0-15,1 0 0,-1-21 0,22 21 16,-1-21-16,22 21 0,-21 0 0,42 0 16,-21-21-16,0 21 15,-1 0-15,22 0 0,0 0 0,0-21 16,0 21-16,0 0 0,22 0 0,-22 0 16,21 0-16,-21 0 0,21 0 15,-21 0-15,21 0 0,0 0 0,-21 0 16,-21 0-16,21 0 0,-21 21 0,-21-21 15,20 0-15,-20 0 0,-21 0 16,20 0-16,-20 0 0,-1 0 0,-20 0 16,20 0-16,-21 0 15,-20 0-15,20 0 0,-21 0 0,0 0 16,0 0-16,1 0 0,-1 0 0,-21 21 31,0 0-15,0 0-16,0 1 0,0-1 0,0 0 15,-21 0-15,21 21 0,-22-20 16,22 20-16,0 0 0,0-21 0,-21 22 16,21-1-16,-21 22 0,0-22 0,21 21 15,-21 1-15,21-22 0,-21 43 16,-1-22-16,22 1 0,-21-1 0,0 1 16,21-1-16,0 1 0,-21-1 15,0 1-15,21-1 0,-21 1 16,21-1-16,0 1 0,0-1 0,0-20 15,0 20-15,0-20 0,0 20 0,0-21 16,0 1-16,0-1 0,0 0 0,0 1 16,0-1-16,0 0 0,-22 1 15,22-1-15,0 0 0,0 1 0,0-1 16,0 0-16,0-20 0,-21 20 0,21-21 16,0 21-16,0-20 0,0-1 0,0 0 15,0 0-15,0 0 0,0 0 0,0 1 16,0-1-16,0 0 15,-21-21 1,21 21 0,-21-21-16,0 0 15,0 0-15,-1 0 0,1 0 16,0 0-16,0 0 0,0 0 16,0 0-16,-1 0 0,1 0 0,-21 0 15,21 0-15,-22 0 0,22 0 0,-21 0 16,0 0-16,-1 0 0,1 0 0,0 0 15,-22 0-15,22 0 0,-22 0 0,1 0 16,-1 0-16,22 0 0,-22 0 16,1 0-16,-1 0 0,1 0 0,21 0 15,-22 0-15,1 0 0,20 0 16,-20 0-16,20 0 0,-20 0 0,-1 0 16,22 0-16,-21 0 0,-1 0 0,1 0 15,-1 0-15,1 0 0,20 0 0,-41 0 16,20 0-16,1-21 0,-1 21 15,1 0-15,-1 0 0,1-21 0,-1 21 16,1 0-16,-1 0 0,1-21 0,-1 21 16,1 0-16,20 0 0,-20 0 0,-1 0 15,22 0-15,-22 0 0,22-22 0,0 22 16,-22 0-16,22 0 0,-22 0 16,22-21-16,-21 21 0,20-21 0,-20 21 15,20 0-15,1 0 0,-21-21 16,20 21-16,-20 0 0,20 0 0,1-21 15,0 21-15,-1 0 0,1 0 0,0 0 16,-1 0-16,22 0 0,-21-21 16,21 21-16,0 0 0,-1 0 0,1 0 15,0 0-15,21-22 32,0 1-17</inkml:trace>
  <inkml:trace contextRef="#ctx0" brushRef="#br0" timeOffset="91556.08">15325 5482 0,'21'0'15,"0"0"-15,0 0 16,0 0-16,0 0 0,22 0 0,-1 0 16,-21 0-16,43 0 0,-22 0 15,0 0-15,22 0 0,-1 0 0,1 0 16,21 0-16,-1 0 0,1 0 0,0 0 16,-1 0-16,1 0 0,-22 0 0,22 0 15,-21 0-15,-1 0 0,-21 0 16,22 0-16,-22 0 0,1 0 15,-1 0-15,-21 0 0,21 0 0,-20 0 0,-1 0 16,-21 21-16,21-21 16,0 0-16,-21 22 47,0-1-32,0 0-15,0 0 16,0 0-16,0 22 0,0-22 0,-21 0 15,21 21-15,-21-21 0,0 22 16,21-1-16,0 0 0,-22 1 0,22-1 16,-21 0-16,0 1 0,21-1 15,0 0-15,0 1 0,-21 20 0,0-20 0,21-1 16,-21 21-16,21-20 16,0-1-16,-22 0 0,1 1 0,21-1 15,-21 0-15,21-20 0,0-1 0,0 0 16,0 0-16,0 0 0,-21-21 15,21-21 1,0 0 0,-21 0-16,21 0 0,-21-22 15</inkml:trace>
  <inkml:trace contextRef="#ctx0" brushRef="#br0" timeOffset="92510.9">12912 5165 0,'0'0'0,"0"21"0,0 0 16,21-21-1,0 0-15,0 0 0,0 0 16,0 0-16,1 0 0,20 0 16,-21 0-16,0-21 0,0 0 0,1 21 15,-1 0-15,-21-21 0,21 21 16,-21-22-16,0 1 15,0 0 1,-21 21-16,0 0 0,-1 0 0,1 0 16,0 0-16,-21 0 0,-1 0 15,22 0-15,-21 21 0,0 0 0,-1 1 16,1-1-16,21 21 0,-22-21 0,22 0 16,0 22-16,0-22 0,0 0 15,21 21-15,0-20 0,0-1 0,0 0 16,0 0-16,0 0 0,21-21 15,0 0-15,0 21 0,22-21 16,-22 0-16,21 0 0,-21 0 16,22 0-16,-22 0 0,0 0 0,0 0 15,0 0-15,-42 0 32,0 0-32,0 0 0,0 0 0,-22 0 15,1 0-15,21 22 0,-22-22 0,22 21 16,-21 0-16,21 0 0,0 0 15,-1 22-15,1-22 0,0 0 0,21 0 16,0 21-16,0-20 0,0-1 16,0 0-16,0 0 0,0 0 0,21 0 15,0-21-15,1 0 16,20 0-16,-21 0 0,21 0 0,1-21 16,-1 21-16,0-21 0,1 0 0,-1 0 15,-21 21-15,22-21 0,-22-1 16,0 1-16,0 0 0,0 0 0,0 0 15</inkml:trace>
  <inkml:trace contextRef="#ctx0" brushRef="#br0" timeOffset="92949.06">13356 5482 0,'0'21'16,"0"1"-16,0-1 0,0 0 15,0 0-15,0 0 16,0 0-16,0 1 0,0-1 16,-21 0-16,0 0 0,21 0 15,-21-21 1,-1 0 0,22-21-1,0 0 1,0 0-16,22 0 0,-1-1 15,0 1-15,0 0 0,0 0 16,0 0-16,22 0 0,-22 21 0,0-22 16,21 1-16,-20 21 0,-1 0 15,0 0-15,0 0 0,0 0 0,0 0 16,1 21-16,-22 1 16,0-1-16,0 0 0,0 0 15,0 0-15,0 0 0,0 1 0,-22-1 16,22 0-16,-21 0 0,0 0 15,21 0-15,0 1 16,-21-22-16,21-22 31,0 1-15,0 0-16</inkml:trace>
  <inkml:trace contextRef="#ctx0" brushRef="#br0" timeOffset="93199.92">13970 5144 0,'0'21'0,"0"0"16,0 0-16,-21 21 0,21-20 15,-21-1-15,21 21 0,0-21 16,0 22-16,-22-22 0,22 21 0,-21-21 15,21 22-15,-21-22 0,21 0 0,0 0 16,0 0-16,-21 0 0,21 1 16,0-1-16,0-42 31,21 21-31</inkml:trace>
  <inkml:trace contextRef="#ctx0" brushRef="#br0" timeOffset="93838.06">14055 5546 0,'0'0'0,"21"0"0,0-21 16,0 21-16,0-22 0,-21 1 15,21 21-15,1-21 0,-1 0 0,0 21 16,-21-21-16,0 0 16,-21 21 15,0 21-15,-1 0-16,1 0 0,0 0 0,0-21 15,0 43-15,0-22 0,21 0 16,0 0-16,-22 0 0,22 0 0,0 1 15,0-1-15,0 0 0,0 0 16,22-21 0,-1 0-16,0 0 0,0-21 15,0 0-15,22 21 0,-22-21 0,21-1 16,-21 1-16,0 0 0,22 0 0,-22 0 16,0 0-16,0-1 0,0 1 15,-21 0-15,0 0 0,0 0 31,-21 21-15,0 0-16,21 21 0,-21-21 16,21 21-16,0 0 15,0 0-15,0 1 0,21-22 16,-21 21-16,21 0 0,-21 0 16,0 0-16,0 0 0,0 1 15,0-1-15,0 0 0,0 0 16,0 0-16,0 0 15,21-21 17,1 0-32,-1 0 0,-21-21 15,21 21-15,0-21 0,0 0 16,-21 0-16,21 21 0,1-21 0,-22-1 16</inkml:trace>
  <inkml:trace contextRef="#ctx0" brushRef="#br0" timeOffset="94115.9">13843 5228 0,'-21'0'15,"42"0"-15,-63 0 0,20 0 0,1 0 16,21-21-16,21 21 15,1 0-15,20 0 0,-21 0 16,21 0-16,1 0 0,-1 0 16,0-21-16,1 21 0,-1 0 0,0 0 15,1 0-15,-1 0 0,-21 0 0,0 0 16,1 0-16,-1 0 0</inkml:trace>
  <inkml:trace contextRef="#ctx0" brushRef="#br0" timeOffset="99580.62">14076 6287 0,'0'0'0,"0"-22"0,0 1 16,0 0-1,0 0 1,0 42 15,0 0-31,-21 0 16,-1 1-16,22 20 0,-21 0 0,0 1 15,0-1-15,0 0 0,21 1 0,-21-1 16,-1 0-16,22-21 0,0 22 16,0-22-16,0 0 0,0 0 0,0 0 15,0 1-15,22-22 0,-1 0 16,0 0-16,0 0 0,21 0 0,-20 0 15,20 0-15,-21-22 0,21 1 16,-20 0-16,20 0 0,0 0 0,-21-22 16,1 22-16,-1-21 0,0 0 0,0-1 15,-21 1-15,0 0 16,0 20-16,0-20 0,-21 21 0,0-21 16,-22 20-16,22 1 0,-21 21 0,0-21 15,-1 21-15,1 0 0,0 0 0,-1 0 16,22 0-16,-21 0 0,21 0 15,-22 21-15,22-21 0,0 21 0,0 1 16,21-1-16,0 0 0,-21 0 0,21 0 16,-22 0-16,22 1 0,0-1 15,0 0-15,0 0 0,0 0 0,0 0 16</inkml:trace>
  <inkml:trace contextRef="#ctx0" brushRef="#br0" timeOffset="99788.51">13970 6477 0</inkml:trace>
  <inkml:trace contextRef="#ctx0" brushRef="#br0" timeOffset="99964.4">14055 6477 0,'21'0'16,"-21"-21"-1,21 21-15,0 0 16,0 0-16,0 0 16,1 0-16,-1 0 15</inkml:trace>
  <inkml:trace contextRef="#ctx0" brushRef="#br0" timeOffset="100460.26">14118 6604 0,'0'0'0,"21"0"16,0 0-16,1 0 0,-1-21 15,0 0 1,-42 21 31</inkml:trace>
  <inkml:trace contextRef="#ctx0" brushRef="#br0" timeOffset="100775.82">14139 6731 0,'0'21'0,"0"0"16,0 1-16,0-1 15,0 0-15,0 0 0,0 0 16,0 22-16,0-22 0,0 0 0,0 0 16,-21 21-16,21-20 0,-21 20 15,21-21-15,0 0 0,-21 22 0,21-22 16,-21 0-16,21 0 0,0 0 0,0 0 16,0-42 30,0 0-46,0 0 0,0 0 0,0 0 16,0-1-16</inkml:trace>
  <inkml:trace contextRef="#ctx0" brushRef="#br0" timeOffset="101099.64">14055 6985 0,'-22'0'15,"1"0"-15,0 0 0,0 21 16,0 0-16,0 1 15,-1-22-15,1 21 0,21 0 16,-21-21-16,0 21 0,42-42 47,0 0-47,0 21 16,1-21-16,-1-1 0,0 1 0,0 21 15,21-21-15,-20 0 0,-1 21 0,21 0 16,-21 0-16,0 0 0,1 0 15,-1 0-15,0 0 0,0 21 0,-21 0 16,21 0-16,-21 1 0,0-1 0,0 0 16,0 0-16,0 0 0,0 0 0,0 1 15,0-1-15,0 0 0,0 0 16,21-21 0,1 0-16,20 0 0</inkml:trace>
  <inkml:trace contextRef="#ctx0" brushRef="#br0" timeOffset="101660.35">15494 6244 0,'21'21'0,"0"-21"16,0 0-16,1 0 0,-1 0 16,0 0-16,0 0 0,0 0 0,0 0 15,1 0-15,-1 0 0,21 0 16,-21-21-16,22 21 0,-22 0 15,21-21-15,-21 21 0,22-21 0,-1 21 16,-21-21-16,0 21 0,0-21 0</inkml:trace>
  <inkml:trace contextRef="#ctx0" brushRef="#br0" timeOffset="101856.24">16298 6011 0,'0'0'16,"0"-21"-16,0 0 0,0 0 15,0 0-15,0 0 16,0-1-16,0 1 16,0 0-1,21 21-15,-21-21 0,22 0 0,-1 0 16,-21-1-16,0 1 0,0 0 16,0 0-16,0 0 0,0-22 15,0 22-15</inkml:trace>
  <inkml:trace contextRef="#ctx0" brushRef="#br0" timeOffset="102060.12">16319 5017 0,'0'0'0,"0"-22"0,0 1 0,0 0 0,0 0 15,0 0-15,22 21 0,-22-21 0,0-1 16,0 1-16,0 0 0,0 0 15,21 0-15,0 0 0,0-1 16,0 22-16,0-21 0,22 21 16,-22-21-16,0 21 0,0-21 0,0 21 15,1-21-15</inkml:trace>
  <inkml:trace contextRef="#ctx0" brushRef="#br0" timeOffset="102244.02">16954 4551 0,'0'0'0,"22"-21"0,-1 21 16,0-21-16,-21-1 16,21 22-16,0 0 0,0-21 0,1 21 15,-1 0-15,21-21 16,-21 21-16,22 0 0,-1 0 0,-21 0 16,21 0-16,1-21 0,-1 21 15,0 0-15,1 0 0,-22 0 0,21 0 16</inkml:trace>
  <inkml:trace contextRef="#ctx0" brushRef="#br0" timeOffset="102383.96">17886 4466 0,'0'0'16,"21"0"-16,0 0 15,0 0-15,0 0 0,1 21 16,-1-21-16,0 0 0,0 0 0,0 22 15</inkml:trace>
  <inkml:trace contextRef="#ctx0" brushRef="#br0" timeOffset="102708.78">18986 5313 0,'0'21'0,"0"-42"0,0 63 16,22-42-16,-22 21 15,0 1-15,0-1 0,0 0 16,0 0-16,0 0 0</inkml:trace>
  <inkml:trace contextRef="#ctx0" brushRef="#br0" timeOffset="102901.67">19008 5800 0,'-22'0'0,"44"0"0,-65 0 0,43 21 0,-21-21 15,0 0-15,0 0 0,21 21 16,-21-21-16,-1 0 0,22 21 16,-21-21-16,0 0 0,21 21 0,-21 1 15,21-1-15,0 0 16,-21 0-16,21 0 15,-21-21-15,21 21 0</inkml:trace>
  <inkml:trace contextRef="#ctx0" brushRef="#br0" timeOffset="103054.58">18690 6075 0,'-21'0'16,"42"0"-16,-63 0 0,21 21 0,-1-21 15,1 0-15,0 0 0,0 0 16,0 0-16,21 21 15,-21-21 1,-1 0-16,1 0 16,0 0-16</inkml:trace>
  <inkml:trace contextRef="#ctx0" brushRef="#br0" timeOffset="103224.48">18267 6181 0,'0'0'0,"-21"0"16,-1 0-1,1 0-15,0 0 16,0 0-16,0 0 31,0 0-31,-1 0 16,1 0-16,0 21 0,0-21 16,0 0-16</inkml:trace>
  <inkml:trace contextRef="#ctx0" brushRef="#br0" timeOffset="103389.39">17928 6244 0,'-42'0'16,"21"0"-1,-1 0 1,1 0 0,0 0-16,0 0 15,0 0-15,0 0 16,-1 0-16,1 0 15</inkml:trace>
  <inkml:trace contextRef="#ctx0" brushRef="#br0" timeOffset="103544.3">17759 6265 0,'21'0'47,"0"0"-31</inkml:trace>
  <inkml:trace contextRef="#ctx0" brushRef="#br0" timeOffset="104153.95">17992 6456 0,'-22'0'16,"1"0"-16,0 0 15,21-21 48,0 0-32</inkml:trace>
  <inkml:trace contextRef="#ctx0" brushRef="#br0" timeOffset="105252.6">17865 6477 0,'0'-21'0,"0"0"31,0 0-15,0-1 0,-22 1 15,1 21-16,0 0-15,0 0 0,0 0 0,0 0 16,-1 0-16,1 0 0,-21 0 0,21 0 16,-22 0-16,22 0 0,-21 0 15,21-21-15,-22 21 0,22 0 0,-21 0 16,21 0-16,0 0 0,-1 0 0,1 0 16,-21 0-16,21 0 0,0 0 0,-1 0 15,1 0-15,0 0 16,0 0-16,0 0 0,0 0 0,-1 0 15,-20 0-15,21 21 0,0-21 0,0 0 16,-22 0-16,22 21 0,0-21 16,0 0-16,0 0 0,-1 22 0,1-22 15,0 0-15,0 0 0,0 21 0,0-21 16,-1 0-16,1 0 0,0 21 0,0 0 16,0-21-16,0 0 0,-1 21 15,1-21-15,0 21 0,0-21 16,0 22-16,21-1 0,-21-21 0,-1 21 15,1-21-15,0 21 0,21 0 0,-21-21 16,0 21-16,0 1 0,-1-1 16,1 0-16,0-21 0,21 21 15,-21-21-15,0 21 0,0-21 0,-1 21 16,22 1-16,-21-22 0,0 21 0,0-21 16,21 21-16,-21-21 0,0 21 15,21 0-15,-22-21 0,22 21 16,-21 1-16,0-1 0,21 0 15,-21-21-15,21 21 0,0 0 0,-21 0 16,0 1-16,-1-22 0,22 42 0,-21-21 16,21 0-16,-21 0 15,21 1-15,-21-1 0,21 0 0,0 0 16,-21 21-16,21-20 0,0-1 0,-21 0 16,21 0-16,0 0 0,0 0 0,0 1 15,0 20-15,0-21 0,0 0 0,0 0 16,0 1-16,21 20 0,0-21 15,0 0-15,-21 22 0,21-22 0,0 0 16,1 0-16,-1 21 0,0-20 0,21-1 16,-21 0-16,1 21 0,20-21 0,0 1 15,1 20-15,-22-21 0,21 0 0,0 22 16,1-22-16,-1 0 0,0 0 16,1 0-16,-1 0 0,0 1 15,1-1-15,-1 0 0,0 0 0,1 0 16,-1 0-16,0 1 0,1-1 0,-1 0 15,0-21-15,-20 21 0,20 0 0,0 0 16,1-21-16,-22 22 0,21-22 0,0 21 16,-20-21-16,20 0 0,-21 0 0,0 21 15,0-21-15,1 0 0,-1 0 0,0 0 16,-42-21 15,0 0-15</inkml:trace>
  <inkml:trace contextRef="#ctx0" brushRef="#br0" timeOffset="105648.37">17399 8128 0,'0'0'0,"0"-21"0,-21 21 16,21 21 31,0 0-32,21 0-15,0-21 0,0 22 16,0-22-16,1 21 0,-1-21 16,0 21-16,0-21 0,0 21 0,0-21 15,1 0-15,-22 21 0,21-21 0,0 21 16,-21 1-16,0-1 15,0 0-15,-21 0 16,0 0-16,-1 0 16,-20 1-16,21-22 0,0 21 0,-22 0 15,1 0-15,0 0 0,21 0 0,-22 1 16,1-1-16,21 0 0,-22-21 16,1 21-16,21 0 0,0 0 0,0-21 0,-1 22 15,1-22-15,0 0 0,21 21 16</inkml:trace>
  <inkml:trace contextRef="#ctx0" brushRef="#br0" timeOffset="106704.46">18415 7916 0,'0'0'0,"0"22"0,0-1 16,0 0-16,0 0 15,0 0 1,21-21 0,0 0-16,0 0 15,1 0-15,-1 0 0,21 0 0,-21-21 16,22 21-16,-22-21 0,21 0 0,-21 21 15,0-21-15,1-1 0,-1 1 0,-21 0 16,0 0-16,-21 0 16,-1 21-16,1 0 15,0 0-15,0 0 0,-21 0 0,20 0 16,-20 0-16,21 21 0,0 0 0,-22-21 16,22 21-16,0 0 0,0 1 0,0-1 15,21 0-15,0 0 0,0 0 16,0 0-16,0 1 0,0-1 0,21 0 15,0 0-15,0 0 16,22-21-16,-22 21 0,21 1 0,-21-22 16,22 0-16,-1 21 0,-21-21 0,21 0 15,1 0-15,-22 0 0,21 0 0,-21 0 16,1 0-16,-1-21 0</inkml:trace>
  <inkml:trace contextRef="#ctx0" brushRef="#br0" timeOffset="106936.84">19008 7916 0,'0'-21'16,"21"21"-1,-21 21-15,21-21 16,-21 22-16,21-22 0,-21 21 0,21 0 16,0 0-16,1 0 0,-1-21 0,-21 21 15,21 1-15,0-1 0,0-21 16,0 21-16,1-21 15,-22-21 17,0 0-32,0-1 15,0 1-15,0 0 0</inkml:trace>
  <inkml:trace contextRef="#ctx0" brushRef="#br0" timeOffset="107109.74">19262 7916 0,'0'0'0,"0"-21"0,0 42 31,-22 1-31,1-1 15,0 0-15,0 0 0,0 0 0,0 0 16,21 1-16,-43-1 0,43 0 0,-42 21 16,42-21-16,-21-21 0,0 22 0,-1-1 15,22 0-15,0 0 16,22-21 0,-1 0-1,0-21-15</inkml:trace>
  <inkml:trace contextRef="#ctx0" brushRef="#br0" timeOffset="107316.19">19452 7916 0,'0'0'15,"21"0"1,0 0-16,-21 22 0,0-1 16,0 0-16,0 0 0,0 0 15,0 0-15,0 22 0,0-22 0,0 0 16,0 0-16,0 0 0,0 1 15,0-1-15,0 0 0,0-42 32,0 0-17,22-1-15,-1 1 0</inkml:trace>
  <inkml:trace contextRef="#ctx0" brushRef="#br0" timeOffset="107740.96">19918 7599 0,'0'-21'16,"0"42"-16,0-63 0,0 63 31,0 0-31,0 0 16,0 0-16,-21 22 0,21-22 15,0 21-15,0-21 0,-22 22 0,22-22 16,-21 21-16,21-21 0,-21 22 0,21-22 15,0 21-15,0-21 0,0 0 16,0 1-16,0-1 0,0 0 0,0 0 16,0 0-1,21-21-15,0 0 0,1 0 0,-1 0 16,0-21-16,0 0 0,0 0 16,-21 0-16,21-1 0,-21 1 15,0 0-15,0 0 0,0 0 0</inkml:trace>
  <inkml:trace contextRef="#ctx0" brushRef="#br0" timeOffset="107896.87">19770 7832 0,'21'0'16,"0"0"-16,0 0 0,0 0 16,0 0-16,22 0 0,-22 0 0,21 0 15,-21-21-15,22 21 0,-1 0 0,0 0 16,-20-22-16,20 22 0,-21-21 0,0 21 15,0 0-15</inkml:trace>
  <inkml:trace contextRef="#ctx0" brushRef="#br0" timeOffset="108536.72">18140 9144 0,'0'21'46,"0"0"-46,0 1 16,0-1-16,21 0 16,0-21-16,-21 21 0,21-21 15,0 0-15,1 0 0,-1 0 16,0 0-16,21 0 0,-21 0 0,22 0 16,-22 0-16,21-21 0,1 21 15,-1-21-15,0 0 0,-21-1 0,22 1 16,-22 0-16,21 0 0,-21 0 0,-21 0 15,0-1-15,0-20 0,0 21 0,0-21 16,0 20-16,-21 1 0,0 0 0,0 0 16,-21 0-16,20 0 0,-20 21 15,0 0-15,21 0 0,-1 0 0,-20 0 0,21 0 16,0 21-16,-22 0 0,22 0 16,21 0-16,-21 0 0,21 1 0,-21-22 15,21 21-15,0 0 0,0 0 0,0 0 16,21-21-1,0 0-15,0 0 0,1 0 16,-1 0-16,0 0 0,0 0 0</inkml:trace>
  <inkml:trace contextRef="#ctx0" brushRef="#br0" timeOffset="108701.1">18457 8996 0,'-21'0'15,"0"0"-15,42 0 94</inkml:trace>
  <inkml:trace contextRef="#ctx0" brushRef="#br0" timeOffset="108860.01">18605 8954 0,'0'0'0,"0"-22"0,22 22 16,-22-21-16,0 42 78</inkml:trace>
  <inkml:trace contextRef="#ctx0" brushRef="#br0" timeOffset="109331.76">18521 9123 0,'0'21'15,"21"-21"-15,-21 21 16,0 0-16,21-21 0,-21 22 16,0-1-16,0 0 0,21 0 15,-21 0-15,0 0 0,0 1 0,0-1 16,21 21-16,-21-21 0,0 0 0,0 1 15,0-1-15,0 0 0,0 0 16,0 0-16,0 0 0,0 1 16,-21-1-16,21 0 15,0-42 1,0 0-16</inkml:trace>
  <inkml:trace contextRef="#ctx0" brushRef="#br0" timeOffset="109668.81">18605 9377 0,'-21'0'32,"0"0"-32,0 21 0,0 0 15,0-21-15,-1 21 16,1 1-16,0-1 0,0 0 16,0 0-16,21 0 0,-21 0 15,21-42 16,21 21-31,0-21 16,0 0-16,0 0 0,0 0 0,22-1 16,-22 1-16,0 0 0,0 21 0,0-21 15,1 21-15,-1 0 0,0 0 16,0 0-16,0 0 16,-21 21-16,21-21 0,-21 21 0,0 0 15,22-21-15,-22 22 0,21-22 0,-21 21 16,0 0-1,0-42 17</inkml:trace>
  <inkml:trace contextRef="#ctx0" brushRef="#br0" timeOffset="109916.67">18373 8615 0,'-22'-21'0,"1"0"16,21 42 15,21-21-31,1 21 0,-1 0 16,0 0-16,-21 0 0,21 1 15,-21-1-15,0 0 0,21-21 0,-21 21 16</inkml:trace>
  <inkml:trace contextRef="#ctx0" brushRef="#br0" timeOffset="110108.56">18669 8509 0,'21'0'16,"-21"21"0,-21 0-1,21 1-15,0-1 16,-21-21-16,21 21 0,0 0 16</inkml:trace>
  <inkml:trace contextRef="#ctx0" brushRef="#br0" timeOffset="110264.88">18923 8551 0,'0'0'0,"0"22"0,0-1 16,0 0-16,-21 0 16,0 0-16,-1-21 0,1 21 0,0 1 15,0-1-15,0-21 0,0 0 16,-1 21-16,1-21 0,0 0 0,0 0 15</inkml:trace>
  <inkml:trace contextRef="#ctx0" brushRef="#br0" timeOffset="110481.75">17992 8700 0,'0'0'0,"21"0"16,0 0-16,0 0 15,0 21-15,22 0 16,-22 0-16,0-21 0,0 21 0,0-21 16,-21 21-16,21-21 0,1 0 0</inkml:trace>
  <inkml:trace contextRef="#ctx0" brushRef="#br0" timeOffset="111440.22">6710 7959 0,'0'-21'0,"0"42"0,-21-64 0,21 22 16,0 0-16,0 0 16,0 42-1,21-21 1,-21 21-16,21 0 0,0 1 0,0-1 15,-21 0-15,21 21 0,1-21 0,-1 1 16,-21-1-16,21 0 0,-21 21 16,21-42-16,-21 21 0,21 1 0</inkml:trace>
  <inkml:trace contextRef="#ctx0" brushRef="#br0" timeOffset="111607.74">7006 7853 0,'0'-21'15,"0"42"-15,0-63 0,0 20 0,0 44 47,0-1-47,0 0 0,0 0 16,0 0-16,21 0 0,-21 1 0,21-1 16,-21 0-16,0 0 0,0 0 15</inkml:trace>
  <inkml:trace contextRef="#ctx0" brushRef="#br0" timeOffset="111747.89">7366 7980 0,'21'0'0,"-21"21"31,0 0-31,-21-21 16,21 21-16</inkml:trace>
  <inkml:trace contextRef="#ctx0" brushRef="#br0" timeOffset="111963.76">7874 8065 0,'0'0'0,"0"21"0,0 0 15,-42-21-15,20 21 0,1 0 0,0 0 16,0-21-16,-21 22 0,20-1 16,1 0-16,0-21 0,0 21 0,0-21 15,21 21-15,-21-21 16</inkml:trace>
  <inkml:trace contextRef="#ctx0" brushRef="#br0" timeOffset="112085.69">7768 8361 0,'0'0'0,"-21"21"0,0-21 15,0 21-15,-1-21 0,1 0 0,0 21 16,0-21-16</inkml:trace>
  <inkml:trace contextRef="#ctx0" brushRef="#br0" timeOffset="116621.01">7620 3852 0,'0'-21'0,"0"42"0,0-21 32,0 22-17,21-1-15,-21 0 16,21 0-16,-21 0 0,0 22 0,0-22 16,0 21-16,0-21 0,0 22 0,0-22 15,21 21-15,-21-21 0,0 0 16,0 1-16,22-1 0,-22 0 0,0 0 15,21-21-15,0 0 16,0 0-16,0 0 0,0-21 16,22 0-16,-22 0 0,21-1 15,22-20-15,-22 21 0,22-21 0,-1-1 16,1-20-16,20 20 0,1 1 16,0-21-16,20 20 0,1-20 0,-21 20 15,21 1-15,-22 0 0,1 21 16,0-22-16,-22 22 0,-20 0 0,-1 0 15,0 21-15,-21 0 0,1-21 0,-1 21 16,0 0-16,0-22 16,-42 22 46,0 0-46,0 22-16</inkml:trace>
  <inkml:trace contextRef="#ctx0" brushRef="#br0" timeOffset="117818.05">7853 3344 0,'0'0'0,"0"22"0,0-1 15,0 0-15,0 0 0,0 0 16,0 0-16,0 1 0,0-1 16,21-21-16,0 0 0,0 0 15,0 0-15,1 0 16,20 0-16,-21 0 0,0-21 16,22-1-16,-22 1 0,0 0 0,0 0 15,0 0-15,-21 0 0,0-1 16,0 1-16,0 0 0,0 0 0,0 0 15,-21 21-15,0-21 0,-21 21 16,20 0-16,-20 0 0,21 0 16,-21 21-16,-1 0 0,22 0 0,-21 0 15,-1 0-15,22 1 0,0 20 16,0-21-16,0 21 0,21-20 0,0 20 16,0-21-16,0 0 0,0 0 15,0 22-15,21-22 0,0-21 0,0 21 0,22 0 16,-22 0-16,0-21 0,0 22 15,0-22-15,0 0 0,1 21 16,-1-21-16,-21 21 16,0 0-16,0 0 0,-21-21 15,-1 21-15,1 1 0,0-1 16,-21 0-16,21 0 0,-1 21 0,1-20 16,0 20-16,0 0 0,0-21 15,21 1-15,0 20 0,0-21 0,0 0 16,0 0-16,21 1 0,0-22 0,0 0 15,22 21-15,-22-21 0,21 0 16,0 0-16,-20 0 0,20-21 0,0-1 16,1 1-16,-22 0 0,21 0 15,-21 0-15,22 0 0,-22-22 0</inkml:trace>
  <inkml:trace contextRef="#ctx0" brushRef="#br0" timeOffset="118063.9">8318 3704 0,'0'-21'0,"0"42"0,0-63 16,-21 42-16,42 21 31,1-21-31,-22 21 16,21 0-16,0 1 0,0-1 0,0 0 16,22 0-16,-22 0 0,0 22 0,0-22 15,-21 0-15,21 0 0,0 0 16,1 0-16,-22 1 0,0-1 0,0 0 15,21-21-15,-21 21 0,0-42 32,0 0-32,0 0 15,0-1-15,0 1 0</inkml:trace>
  <inkml:trace contextRef="#ctx0" brushRef="#br0" timeOffset="118276.3">8615 3641 0,'0'0'0,"-21"0"31,-1 0-31,22 21 0,-21 0 0,0 0 16,0 0-16,0 1 0,21-1 0,-21 21 15,-1-21-15,1 22 0,0-22 16,0 21-16,0-21 0,0 22 0,-1-22 16,22 0-16,-21 0 0,21 0 0,-21-21 15,21 21-15,21-21 31,0-21-31,1 0 16</inkml:trace>
  <inkml:trace contextRef="#ctx0" brushRef="#br0" timeOffset="118567.86">8953 3747 0,'0'0'0,"0"21"31,0 0-15,0 0-16,0 0 0,0 0 0,-21 22 16,21-22-16,0 21 0,-21-21 15,21 22-15,0-22 0,0 21 16,0-21-16,0 1 0,0-1 0,0 0 15,0 0-15,0 0 0,0-42 32,0 0-17,21 0-15,-21-22 0,21 22 0</inkml:trace>
  <inkml:trace contextRef="#ctx0" brushRef="#br0" timeOffset="118902.31">8996 3450 0,'-21'0'0,"42"0"0,-64-21 0,22 21 0,0 0 16,0 0-16,0 21 0,0 0 15,21 1-15,-22-1 0,22 0 16,0 0-16,0 0 0,0 0 0,0 1 16,22-1-16,-1-21 15,0 0-15,21 0 0,-21 0 16,1 0-16,-1 0 0,21-21 0,-21-1 15,0 22-15,1-21 0,-22 0 16,0 0-16,0 0 0,0 0 16,0-1-16,0 1 0,0 0 0,-22 0 15,-20 0-15,21 21 0,0 0 0,0 0 16,-22 0-16,22 0 0,0 0 16,0 21-16,0-21 0,21 21 0,0 0 15,0 0-15,0 1 0,0-1 16,0 0-16,21-21 0,0 0 15,21 0-15,-21 0 0,1 0 0,20 0 16</inkml:trace>
  <inkml:trace contextRef="#ctx0" brushRef="#br0" timeOffset="119230.12">9546 3239 0,'0'-22'0,"0"44"32,-21-1-32,21 0 0,-21 21 15,21-21-15,0 22 0,-21-1 0,-1 0 16,22 1-16,-21-1 0,21 0 16,-21 1-16,0-1 0,21 0 15,0 1-15,-21-1 0,0 22 0,21-22 0,-22-21 16,22 21-16,0 1 0,0-1 15,0-21-15,0 0 0,0 22 16,0-22-16,0 0 0,22-21 16,-1 0-16,0 0 15,0 0-15,0 0 0,0-21 16,1 0-16,-1 0 0,0-1 16,0 1-16,0-21 0,0 21 15,1-22-15</inkml:trace>
  <inkml:trace contextRef="#ctx0" brushRef="#br0" timeOffset="119491.97">9271 3577 0,'0'0'0,"-21"0"0,0 0 0,-1 0 16,22-21-16,0 0 16,22 21-16,-1 0 0,0-21 15,21 0-15,-21 21 0,22-22 0,-1 22 16,22-21-16,-22 21 0,21 0 0,-20-21 15,-1 21-15,22 0 0,-22 0 16,0-21-16,-21 21 0,22 0 0,-22 0 16,0 0-1,-21-21 1</inkml:trace>
  <inkml:trace contextRef="#ctx0" brushRef="#br0" timeOffset="152679.84">3323 10732 0,'0'0'0,"0"21"0,21-21 16,0 0 15,1 0-15,-22-21-16,21-1 0,0 22 15,-21-21-15,21 0 16,0 21-16,-21-21 0,0 0 0,0 0 16,0-1-16,0 1 0,0 0 0,0 0 15,0 0-15,0 0 0,0-1 16,0 1-16,0 0 16,0 0-16,0 0 15,-21 21-15,0-21 16,0 21-16,0 0 0,-1 0 15,1 0-15,0 0 0,0 0 16,0 21-16,0 0 0,-1-21 0,1 21 16,0 0-16,-21 22 0,21-22 15,-1 21-15,1-21 0,-21 22 0,21-1 16,0 0-16,-1 1 0,1-1 16,-21 0-16,21 1 0,0-1 0,-1 0 15,1 1-15,0-1 0,21 0 16,0 1-16,0-1 0,0 0 15,0 1-15,0-1 0,0 0 0,0 1 16,0-22-16,21 21 0,-21-21 0,21 22 16,1-22-16,-1 0 0,21 0 15,-21-21-15,0 21 0,22-21 0,-22 0 16,21 0-16,-21 0 0,22 0 0,-1 0 16,0-21-16,1 21 0,-1-21 15,22 0-15,-22 0 0,0-22 0,1 22 16,-1-21-16,0-1 0,1 1 0,-1 0 15,-21-1-15,21 22 16,-20-21-16,-1 0 0,0 20 0,-21 1 16,0-21-16,21 21 0,-21 0 15,21-1-15,-21 44 32,-21-22-32,0 21 15,21 0-15,-21 21 0,0-21 16,-1 1-16,1 20 0,21-21 0,0 21 15,-21-20-15,21 20 0,0-21 0,0 21 16,0-20-16,0-1 0,0 0 16,21-21-16,0 21 0,1-21 15,-1 0-15,0 0 0,21 0 0,-21 0 16,22 0-16,-22 0 0,0 0 16,21-21-16,-20 0 0,20 0 0,-21-1 15,0 1-15,0-21 0,-21 21 0,0-22 16,22 1-16,-22 0 0,0-1 15,0 22-15,0-21 0,0 21 0,-22-22 16,1 43-16,0-21 0,0 0 0,0 21 16,0 0-16,-22 0 0,22 0 15,-21 0-15,21 21 0,-22-21 0,22 21 16,0 1-16,-21-1 0,20 0 16,1 0-16,21 0 15,0 0-15,0 1 16,21-22-16,1 21 15,-1-21-15,21 0 0,-21 0 16,22 0-16,-22 0 0,21 0 0,0 0 16,-20 0-16,20-21 0,-21 21 0</inkml:trace>
  <inkml:trace contextRef="#ctx0" brushRef="#br0" timeOffset="153184.57">4551 10880 0,'0'0'0,"-21"0"32,-1 21-32,22 0 15,-21-21-15,21 21 0,0 0 0,-21 1 16,0 20-16,21-21 0,-21 0 0,21 22 16,0-22-16,0 21 0,-21-21 15,21 22-15,0-22 0,-22 0 0,22 21 16,0-21-16,0 1 0,-21-1 15,21 0-15,0-42 32,0 0-17,0-1-15,0 1 16,0-21-16,0 21 0,21-22 0,1 1 16,-1 0-16,0 21 0,0-22 0,0 1 15,0 21-15,1 0 0,20-1 0,-21 1 16,0 0-16,22 0 0,-22 21 15,0 0-15,0 0 0,0 0 0,0 0 16,1 0-16,-1 0 0,0 21 0,0 0 16,-21 0-16,0 1 0,0-1 15,0 0-15,0 21 0,0-21 0,0 22 16,0-22-16,0 21 0,0-21 0,0 1 16,-21-1-16,0 0 15,21 0-15,0 0 0,0 0 0,-21-21 16,21 22-16,0-44 47,21 1-32</inkml:trace>
  <inkml:trace contextRef="#ctx0" brushRef="#br0" timeOffset="155405.76">5482 11007 0,'0'0'0,"0"-21"0,0-1 0,0 1 0,0 0 16,-21 21-16,0 0 15,0 0-15,-1 0 16,1 0-16,0 0 0,0 0 0,0 0 15,0 0-15,-1 21 0,-20 0 0,42 1 16,-21-1-16,0 0 0,0 0 0,-1 21 16,1-20-16,21 20 0,0-21 15,-21 21-15,21-20 0,0 20 16,0-21-16,0 0 0,0 0 0,0 1 16,0-1-16,0 0 0,21-21 15,0 0-15,1 21 0,-1-21 0,0 0 16,0 0-16,0 0 0,0-21 0,22 21 15,-22-21-15,21 0 0,-21-1 0,1-20 16,20 21-16,-21-21 0,0-1 16,0 1-16,1-22 0,-1 22 0,0 0 15,0-22-15,0 22 0,-21-22 16,21 22-16,1-21 0,-22 20 16,0 1-16,0 0 0,0-1 0,0 22 0,0-21 15,0 21-15,0-1 0,0 1 16,-22 21-1,1 21-15,0 1 16,21 20-16,0-21 0,-21 21 16,0 1-16,21-22 0,-21 21 15,21 1-15,0-1 0,0 0 0,-22 1 16,22-1-16,-21 0 0,21 1 0,0-1 16,-21 0-16,21 1 0,0-22 15,0 21-15,0-21 0,0 22 0,0-22 16,0 0-16,0 0 0,21 0 0,0-21 15,1 0-15,-1 21 0,0-21 16,0 0-16,0 0 0,22 0 16,-22-21-16,0 0 0,21 0 0,-21 0 15,22 0-15,-22-1 0,0-20 0,21 21 16,-20 0-16,-1-22 0,0 22 16,0 0-16,0 0 0,-21 0 0,0 0 15,21-1-15,-42 44 47,0-1-47,21 0 0,0 0 16,-21 0-16,21 0 0,-21 1 0,21-1 15,0 21-15,0-21 0,0 0 16,0 1-16,0-1 0,0 0 16,0 0-16,21 0 0,0 0 0,0-21 15,0 22-15,1-22 0,-1 0 0,0 0 16,0 0-16,0 0 0,0-22 0,22 1 15,-22 21-15,0-21 0,0-21 16,22 21-16,-22-22 0,21 22 0,-21-21 16,0-1-16,1-20 0,20 21 0,-21-1 15,0-20-15,0-1 0,1 22 16,-1-22-16,0 1 0,0 21 0,0-1 16,-21 1-16,21 0 0,-21 20 0,0 1 15,0 0-15,0 0 16,-21 21-1,0 21-15,0 0 16,0 0-16,0 22 0,-1-1 16,22-21-16,-21 43 0,0-22 0,0 0 15,21 1-15,0-1 0,0 0 0,0 1 16,0-1-16,0 0 0,0 1 0,0-1 16,0-21-16,0 22 0,0-22 15,0 21-15,0-21 0,21 0 0,-21 1 16,21-1-16,0-21 0,1 0 15,-1 0-15,0 0 0,21 0 0,-21 0 0,1 0 16,20 0-16,-21-21 16,21-1-16,-20 1 0,20 0 0,-21 0 15,21-21-15,-20 20 0,-1 1 0,21-21 16,-21 21-16,0-22 0,1 22 16,-1 0-16,-21 0 0,21 0 15,-21 42 1,-21 0-1,21 0-15,0 0 16,-21 1-16,21 20 0,-22-21 0,22 0 16,0 22-16,-21-22 0,21 0 0,0 21 15,0-21-15,0 1 0,0-1 16,0 0-16,21-21 0,1 21 16,-1-21-16,0 0 0,0 0 0,0 0 15,0 0-15,1 0 0,-1 0 0,0 0 16,21-21-16,-21 0 0,1 0 0,20-1 15,-21-20-15,0 21 0,22 0 16,-22-22-16,0 22 0,0 0 0,0 0 16,0 0-16,1 0 0,-22-1 15,0 44 17,-22-1-32,1-21 15,21 21-15,0 0 0,-21 0 16,21 0-16,0 22 0,0-22 0,0 0 15,0 0-15,0 0 16,0 1-16,0-1 0,21-21 16,0 21-16,1-21 15,-1 0-15,0 0 0,0-21 0,0 0 16,0-1-16,1 1 0,-1 0 16,0 0-16,0 0 0,0-22 15,-21 22-15,21-21 0,-21 21 0,0 0 16,0-1-16,0 1 0,0 0 0,-21 0 15,0 0-15,0 21 0,0 0 16,0 0-16,-22 0 0,22 0 0,0 0 16,0 0-16,0 0 0,-1 0 15,44 0 17,-1 0-32,0 0 0,0 0 15,21 0-15,-20-21 0,20 21 0,0 0 16,-21 0-16,22-22 0,-22 22 15,0 0-15,21 0 0,-20 0 0,-1 0 16,0 0-16,0 0 16,0 0-16,0 0 15,-21 22-15,0-1 16,0 0-16,0 0 16,0 0-16,0 0 0,0 1 0,0-1 15,0 0-15,0 0 0,0 0 0,0 0 16,0 1-16,0-1 0,0 0 15,0 0-15,0 0 0,0 0 0,-21 1 16,21-1-16,-21 0 16,21-42 31,0 0-47,0-1 0,0 1 15,21 0-15,0 0 0,-21-21 0,22 20 0,-1 1 16,0-21-16,0 21 15,21-22-15,-20 22 0,-1 0 0,21 0 16,-21-21-16,43 20 0,-43 1 16,21 21-16,-21 0 0,1 0 15,-1 0-15,0 0 16,-21 21-16,0 1 16,0-1-16,0 0 0,0 0 0,0 21 15,0-20-15,0-1 0,-21 21 0,21-21 16,0 0-16,0 22 0,0-22 15,-21 0-15,21 0 0,0 0 16,0 1-16,0-1 0,0 0 16,21-21-16,0 0 15,0 0-15,0 0 0,0 0 16,1 0-16,-1-21 0,0 21 0,0-21 16,0-1-16,0 22 0,22-21 0,-22 0 15,-21 0-15,21 0 0,0 0 0,0 21 16,-21-22-16,22 1 0,-22 0 15,0 0-15,0 0 0,-22 21 16,1-21-16</inkml:trace>
  <inkml:trace contextRef="#ctx0" brushRef="#br0" timeOffset="155762.07">7620 10372 0,'-21'0'0,"42"0"0,-63 0 16,20 0-16,1 21 0,21 0 15,-21-21-15,21 21 16,21-21-1,0 0-15,1 0 16,-1 0-16,-21-21 16,0 0-16,0 0 15,0 0 1,0 42 31</inkml:trace>
  <inkml:trace contextRef="#ctx0" brushRef="#br0" timeOffset="156076.88">6371 10562 0,'-21'0'16,"42"0"-16,-63 0 0,21 0 0,42 0 31,0 0-15,0 0-16,0 0 0,22 0 0,-22 0 15,21 0-15,0 0 0,1 0 0,-1-21 16,0 21-16,1 0 0,-1 0 15,-21 0-15,22-21 0,-22 21 0,0 0 16,0 0-16,0-21 0,0 21 0,-21-21 16,0-1-1,-21 22-15,-21-21 16,21 21-16</inkml:trace>
  <inkml:trace contextRef="#ctx0" brushRef="#br0" timeOffset="156392.71">6223 10181 0,'-21'0'0,"42"0"0,-63 0 0,20 0 0,1 0 16,0 0-16,21 21 0,-21-21 15,21 22-15,0-1 16,21-21-1,0 0-15,0 0 16,1 0-16,-22-21 16,21 21-16,-21-22 0,0 1 15,0 42 48,21-21-63,0 0 0,0 22 0,0-22 15,22 21-15</inkml:trace>
  <inkml:trace contextRef="#ctx0" brushRef="#br0" timeOffset="156632.57">5228 12150 0,'-21'0'0,"42"0"0,-63 0 0,42-21 16,-21 21-16</inkml:trace>
  <inkml:trace contextRef="#ctx0" brushRef="#br0" timeOffset="157020.34">5165 11811 0,'0'0'0,"0"-21"0,0-21 16,0 20-16,0 1 0,0 42 47,0 1-47,0-1 15,0 0-15,0 21 0,0 1 0,-22-1 16,22 0-16,-21 1 0,21-1 15,-21 21-15,21-20 0,0-1 0,0 0 16,-21 1-16,21-1 0,0 0 0,-21 1 16,21-1-16,0-21 0,0 22 0,0-22 15,0 0-15,-21 0 0,21 0 16,0 0-16,0 1 0,0-1 16,0 0-16,-22-21 31,1-21-16,21 0-15,0-1 0</inkml:trace>
  <inkml:trace contextRef="#ctx0" brushRef="#br0" timeOffset="157282.22">4762 12383 0,'0'0'0,"0"-22"16,0 44 15,22-1-31,-1 0 0,0 0 16,0 0-16,0 0 15,0 1-15,-21-1 0,22 0 0,-22 0 16,0 0-16,21 0 0,0-21 0,-21 22 16,21-1-16,0 0 0,-21 0 15,21-21-15,1 0 16,-1-21-1,0 0 1</inkml:trace>
  <inkml:trace contextRef="#ctx0" brushRef="#br0" timeOffset="157524.07">5567 12298 0,'-21'0'0,"-1"21"16,1 0-16,0-21 0,-21 21 0,21 1 16,-22-1-16,22 0 15,-21 21-15,21-21 0,-22 1 0,1-1 16,0 21-16,20-21 0,-20 0 0,21 1 16,0-1-16,0 0 0,-1-21 15,1 21-15,21 0 0,-21-21 16,42 0-1,0 0 1</inkml:trace>
  <inkml:trace contextRef="#ctx0" brushRef="#br0" timeOffset="158120.75">4297 13187 0,'0'0'0,"0"-21"0,21 0 0,0-1 0,-21 1 16,21 21-16,-21-21 0,0 0 0,-21 42 47,0-21-47,21 21 0,-21 0 15,-22 22-15,22-22 16,0 0-16,0 21 0,0 1 0,0-1 16,-1 0-16,1 1 0,0-1 0,0 22 15,0-22-15,21 0 0,-21 22 16,21-22-16,0 0 0,-22-20 0,22 20 15,0-21-15,0 21 0,0-20 0,22-1 16,-1-21-16,0 21 0,-21 0 16,21-21-16,0 0 0,0 0 0,22 0 15,-22 0-15,0 0 0,0 0 0,0 0 16,22 0-16,-22-21 16,0 21-16,0-21 0,0 21 0,-21-21 15,22-1-15,-22 1 0,0 0 16</inkml:trace>
  <inkml:trace contextRef="#ctx0" brushRef="#br0" timeOffset="158329.63">3958 13610 0,'0'0'0,"-21"0"0,0 0 16,21-21 15,21 21-16,0 0-15,0-21 0,0 21 16,1 0-16,-1 0 0,21-21 16,-21 21-16,0-21 0,22 21 15,-22 0-15,0-22 0,21 22 0,-20 0 16,-1-21-16,21 21 0</inkml:trace>
  <inkml:trace contextRef="#ctx0" brushRef="#br0" timeOffset="158904.31">4932 13674 0,'0'0'0,"21"-21"0,-21-1 16,21 1-16,-21 0 0,0 0 15,0 0-15,0 0 0,0-1 0,0 1 16,0 0-16,0 0 0,0 0 0,-21 21 16,0 0-16,0 0 15,-1 0-15,1 0 0,-21 0 0,21 21 16,0 0-16,-22 0 0,22 0 16,0 1-16,-21 20 0,20-21 15,1 21-15,0 1 0,0-1 0,0-21 0,0 22 16,21-1-16,0-21 0,0 0 15,0 0-15,0 1 0,0-1 16,0 0-16,21-21 0,0 0 0,0 0 16,0 0-16,22 0 0,-22 0 0,21 0 15,-21-21-15,22 21 0,-22-21 16,21-1-16,-21 1 0,0 0 0,22-21 16,-22 21-16,0-22 0,0 1 0,0 0 15,-21 20-15,22-20 0,-1 0 16,-21 21-16,0-22 0,0 22 0,0 0 15,0 42 17,0 0-32,0 0 0,0 22 15,0-22-15,-21 21 0,-1-21 0,22 22 16,-21-1-16,21-21 0,0 22 0,0-22 16,0 0-16,0 0 0,0 0 15,0 0-15,0 1 0,21-22 16,1 0-1,-1 0-15,0-22 16,0 1-16</inkml:trace>
  <inkml:trace contextRef="#ctx0" brushRef="#br0" timeOffset="159356.07">5715 13441 0,'0'0'0,"-42"0"15,20 0-15,1 0 16,0 0-16,-21 0 0,21 0 16,-22 0-16,22 21 0,-21-21 0,21 21 15,-1 0-15,1 1 0,0-1 0,0 0 16,0 0-16,21 0 16,0 0-16,0 1 0,21-1 15,0-21 1,0 0-16,22 21 0,-22-21 15,0 0-15,21 21 0,-21-21 0,22 21 16,-22-21-16,0 21 0,0-21 0,22 22 16,-43-1-16,21-21 0,0 21 15,-21 0-15,0 0 16,0 0-16,-21 1 0,-22-22 16,-20 21-1,42-21-15,-22 0 0,1 0 0,0 21 16,21-21-16,-22 0 0,22 0 15,-21 0-15,21 0 0,-1 0 0,1 0 16,0-21 0,21 0 15,21-1-31,0 22 16,1-21-16,-1 0 15,0 21-15,21-21 0</inkml:trace>
  <inkml:trace contextRef="#ctx0" brushRef="#br0" timeOffset="160133.2">6202 13102 0,'0'-21'16,"-21"21"-1,-1 21 1,1 0-16,0 1 16,21-1-16,0 21 0,0-21 0,-21 22 15,0-22-15,21 21 0,-21 0 16,21 1-16,0-1 0,-22 0 0,22 1 16,-21-1-16,21 0 0,-21 1 0,21-1 15,0-21-15,-21 22 0,21-22 16,-21 0-16,21 0 0,-21 0 15,21 0-15,0 1 16,0-44 15,21 22-31,0-21 0,-21 0 0,21 0 16,0-21-16,-21 20 0,21 1 0,1-21 16,-1 21-16,0-22 0,0 1 15,0 21-15,0-21 0,1 20 16,-1 1-16,0-21 0,0 21 0,0 21 0,0-21 15,1-1-15,-1 22 0,0 0 0,0 0 16,0 0 0,0 0-1,-21 22-15,0-1 0,0 0 16,0 0-16,-21 0 0,0 0 16,0-21-16,21 22 15,-21-22-15,0 0 0,-1 0 16,1 0-16,0 0 15,0 0-15,0-22 16,21 1-16,-21 21 0,21-21 16,-22 21-16,1 0 15,0 21 1,0-21-16,0 21 0,21 1 16,-21-1-16,21 0 0,0 0 0,0 21 15,0-20-15,0-1 0,0 0 0,0 21 16,21-21-16,-21 1 0,21-1 15,0 0-15,0-21 0,0 21 0,1 0 16,-1-21-16,0 0 0,0 21 0,21-21 16,-20 0-16,-1 0 0,0 0 0,0 0 15,0 0-15,0 0 16,1 0-16,-1-21 0,0 21 0,0 0 0,0-21 16,0 0-16,1 21 0,-1-21 15,0 21-15,-21-21 0,21 21 0,-21-22 16,21 1-16,-21 0 15</inkml:trace>
  <inkml:trace contextRef="#ctx0" brushRef="#br0" timeOffset="161568.43">2011 2392 0,'0'0'0,"-21"21"0,21 0 0,0 0 16,0 1-16,21-22 15,0 21-15,0-21 16,43 21-16,-22-21 0,43 0 15,-1 0-15,1 0 0,21 0 0,0-21 16,21 21-16,-22-21 0,22-1 16,0 22-16,22-21 0,-22 21 0,0-21 15,0 0-15,0 21 0,-22 0 16,1 0-16,0 0 0,-21-21 16,-1 21-16,-20 0 0,-22 0 0,1 0 15,-1 0-15,-21 0 0,0 0 0,-42 0 31,0 0-31,0 0 16,0 0-16,-1 0 16,1-21-16,0 21 15,0 0-15,21-22 0,-21 22 0</inkml:trace>
  <inkml:trace contextRef="#ctx0" brushRef="#br0" timeOffset="162068.17">1820 2201 0,'85'0'16,"-64"0"-16,21 0 0,22 0 15,-1-21-15,22 21 0,0 0 0,21-21 16,-1 21-16,1 0 0,0 0 0,0-21 16,0 21-16,0 0 0,21 0 15,-22-21-15,1 21 0,0-21 0,0 21 16,0 0-16,-22 0 16,-20 0-16,21-22 0,-22 22 0,1 0 15,-22 0-15,0 0 0,-21 0 0,1 0 16,-1 0-16,0 0 0,-42 0 31,0 0-31,-1 0 0,-20 0 16,21 0-16,-21 0 0,-1 0 15,1 0-15,-22 0 0,22 22 0</inkml:trace>
  <inkml:trace contextRef="#ctx0" brushRef="#br0" timeOffset="162464.63">1672 2498 0,'0'21'0,"21"-21"0,22 21 16,-1-21-16,0 0 16,22 0-16,-1 0 0,1 0 0,42 0 15,-1 0-15,1 0 0,21 0 16,0 0-16,0 0 0,-21 0 0,21 0 16,0 0-16,0-21 0,0 21 0,0 0 15,-21-21-15,0 21 0,-22 0 16,1 0-16,0 0 0,-43-21 0,22 21 15,-43 0-15,21 0 0,-21 0 16,-21-22 0,-21 22-16,0 0 15,0 0-15,0 0 16,-1 0-16,-20 0 0,21 0 0,-21-21 16,20 21-16</inkml:trace>
  <inkml:trace contextRef="#ctx0" brushRef="#br0" timeOffset="162920.37">1482 2223 0,'21'-22'32,"21"22"-32,0 0 0,1 0 0,-1 0 15,22 0-15,-1 0 0,1 0 16,20 0-16,1-21 0,21 21 0,0 0 15,21-21-15,0 21 16,0 0-16,0 0 0,0-21 0,0 21 16,-22-21-16,22 21 0,0 0 0,-21 0 15,0 0-15,-21-21 0,-1 21 16,1 0-16,-43 0 0,22 0 0,-43 0 16,21 0-16,-20 0 0,-44 0 31,1 0-16,0 0-15,0 0 0,-21 0 16,20 0-16,-20 0 0,0 0 0,-1 0 16,1 0-16</inkml:trace>
  <inkml:trace contextRef="#ctx0" brushRef="#br0" timeOffset="163268.17">1587 2625 0,'0'0'0,"22"0"0,20 0 0,0 0 15,22 0-15,-1 0 0,1 0 0,20 0 16,1 0-16,21 0 0,0-21 15,21 21-15,-21-22 0,21 22 0,-22 0 16,1-21-16,-21 21 0,21 0 16,-22-21-16,-20 21 0,21 0 0,-22 0 15,-21 0-15,1 0 0,-22 0 16,0 0-16,0 0 0,-42 0 31,21 21-15</inkml:trace>
  <inkml:trace contextRef="#ctx0" brushRef="#br0" timeOffset="169400.89">16679 10351 0,'0'0'0,"0"21"0,0 0 16,0 0-1,21-21 32,-21-21-47,22 0 16,-22 0-16,21-1 0,0 22 16,0-21-16,-21 0 0,21 0 15,-21 0-15,21 0 0,-21-1 16,22 1-16,-22-21 0,21 21 15,-21 0-15,0-1 0,0 1 0,0-21 16,0 21-16,0 0 0,0-22 0,0 22 16,0 0-16,0 0 0,0 0 15,0-1-15,0 44 32,0-1-32,0 0 0,0 21 15,0 1-15,-21-1 0,-1 0 0,22 1 16,-21-1-16,0 21 0,21 1 15,-21-1-15,0 1 0,0-22 16,21 22-16,0-1 0,-22-20 0,22-1 16,0 0-16,0 1 0,0-1 0,0-21 15,0 0-15,0 0 0,22 1 0,-1-1 16,0-21-16,0 0 16,0 0-16,0 0 0,1 0 0,-1 0 15,0-21-15,0 21 0,0-22 0,0 1 16,1 0-16,-1 0 0,-21 0 0,0 0 15,0-1-15,0 1 0,0-21 0,0 21 16</inkml:trace>
  <inkml:trace contextRef="#ctx0" brushRef="#br0" timeOffset="169600.84">16552 10520 0,'0'0'0,"-21"0"0,0 0 15,42-21 32,0 21-47,0 0 0,1 0 0,20 0 16,-21-21-16,21 21 0,-20-22 0,-1 22 15,21-21-15,-21 0 0,22 21 0,-22-21 16,21 0-16,-21 0 0,22-1 16,-22 22-16,21-21 0,-21 21 0</inkml:trace>
  <inkml:trace contextRef="#ctx0" brushRef="#br0" timeOffset="170180.02">17547 10668 0,'0'0'0,"21"0"15,0 0-15,1 0 16,-1-21-16,-21 0 0,21 0 15,0-1-15,0 1 16,-21 0-16,0-21 0,0 21 16,0-1-16,0-20 0,0 21 0,0 0 15,0-22-15,-21 22 0,0 0 0,0 21 16,0-21-16,-1 21 0,-20 0 0,0 0 16,-1 0-16,22 21 0,-21 0 0,0 0 15,-1 1-15,22 20 0,-21-21 16,21 21-16,-1 1 0,1-1 0,0 0 15,0 1-15,21-1 0,0 0 0,0-20 16,0 20-16,0-21 0,0 0 0,21 0 16,0-21-16,0 22 0,1-22 15,20 0-15,-21 0 0,0 0 16,22 0-16,-22 0 0,21-22 0,-21 22 16,0-21-16,1 0 0,20 0 0,-21 0 15,-21 0-15,21-1 0,0 1 0,1-21 16,-22 21-16,0-22 0,0 1 15,21 21-15,-21-21 0,0 20 0,0 1 16,21 0-16,-21 0 0,0 42 31,0 0-31,0 0 0,0 22 0,0-22 16,0 21-16,0-21 0,0 22 16,-21-22-16,21 21 0,0-21 15,0 1-15,0-1 0,0 0 0,0 0 16,0 0-16,21-21 15,0 0-15,0 0 16,0 0-16,1 0 16,-1-21-16,0 0 0</inkml:trace>
  <inkml:trace contextRef="#ctx0" brushRef="#br0" timeOffset="170617.28">18246 10414 0,'0'-21'16,"0"0"-16,0-22 16,-22 43-1,1 0-15,0 0 0,0 0 0,-21 22 16,20-22-16,1 21 0,-21 0 16,21 0-16,0 21 0,-1-20 0,1-1 15,0 0-15,0 0 0,21 0 0,0 0 16,0 1-16,0-1 15,21-21 1,21 0-16,-20 0 0,-1 0 16,0 0-16,21 21 0,-21-21 0,1 0 15,20 21-15,-21-21 0,0 21 0,0-21 16,1 21-16,-22 1 16,0-1-16,0 0 15,0 0-15,-22 0 16,1-21-16,0 0 0,0 21 0,-21-21 15,20 0-15,-20 0 0,21 22 0,0-22 16,-22 0-16,22 0 0,0 0 0,0 0 16,0 0-16,0 0 0,-1 0 15,22-22 17,0 1-32,22 0 0,-1 21 15,0-21-15,0 0 0,0 0 16</inkml:trace>
  <inkml:trace contextRef="#ctx0" brushRef="#br0" timeOffset="171448.57">18754 10181 0,'0'-42'15,"0"84"-15,0-105 0,0 42 0,0-1 0,0 1 16,0 42 15,0 1-31,0-1 0,0 21 16,0-21-16,0 22 0,0-22 0,0 42 16,0-20-16,-22-1 0,22 0 0,-21 1 15,21-1-15,-21 0 0,21 1 0,0-1 16,-21 0-16,0-21 0,21 22 15,0-22-15,0 0 0,-21 0 0,21 0 16,-22 1-16,22-1 16,0-42 15,0-1-31,0 1 16,0 0-16,22 0 0,-1 0 0,-21 0 15,21-1-15,0 1 0,0-21 0,0 21 16,1 0-16,-1-22 0,0 22 0,0 0 15,0-21-15,0 20 0,22 1 16,-22-21-16,0 21 0,0 0 0,0-1 16,1 1-16,-1 21 0,0-21 15,0 21-15,0 21 16,-21 0-16,0 1 0,0-1 0,0 21 16,0-21-16,0 0 15,-21 1-15,21 20 0,-21-21 0,0 0 16,0 0-16,-1 1 0,1-22 0,0 21 15,0 0-15,0-21 0,0 0 16,-1 0-16,1 0 16,21-21-16,-21 21 0,21-21 15,0-1-15,0 1 0,-21 21 0,21-21 16,0 0-16,0 0 16,0 42-1,0 0-15,0 0 0,0 0 16,0 22-16,0-22 0,0 0 15,0 0-15,0 0 0,0 22 16,21-22-16,0 0 0,0 0 16,1 0-16,-1 1 0,0-22 15,0 0-15,0 0 0,22 0 0,-22 0 16,0 0-16,0 0 0,21 0 16,-20-22-16,-1 1 0,0 21 0,0-21 15,-21 0-15,21 0 0,-21 0 16,21-1-16,-21 1 15,0 0-15,0 42 47,-21-21-47,0 21 0,0 1 16</inkml:trace>
  <inkml:trace contextRef="#ctx0" brushRef="#br0" timeOffset="174623.91">17674 11409 0,'21'-21'0,"-42"42"0,42-63 0,-21 20 16,0 1-16,0 0 0,0 0 0,0 0 15,0 0-15,21-1 0,-21 1 0,0 0 16,0 42 15,0 0-31,0 1 0,0-1 16,0 0-16,0 21 0,0 1 15,0-1-15,0 0 0,0 1 0,0-1 16,0 0-16,-21 22 0,21-22 16,-21 22-16,21-1 0,0 1 0,0-22 15,-21 21-15,21 1 0,-21-22 0,21 22 16,0-22-16,0 0 0,0-20 0,0 20 15,0-21-15,0 0 0,0 0 16,0 1-16,0-1 0,0 0 16,0-42 31,0 0-32,-21-1-15,-1 22 0,1-21 16,21 0-16,-21 21 0</inkml:trace>
  <inkml:trace contextRef="#ctx0" brushRef="#br0" timeOffset="174945.73">17187 12107 0,'-21'0'0,"42"0"0,-63 0 0,42-21 0,0 0 31,21 21-15,0 0-16,0 0 15,1 21-15,20 0 0,-21-21 16,21 22-16,-20-1 0,20 0 0,0 0 16,-21 21-16,1-20 0,20-1 0,-21 21 15,0-21-15,0 0 0,1 1 16,-1 20-16,0-21 0,0 0 0,-21 0 16,0 1-16,0-1 0,0 0 15,0 0-15,0-42 47,0 0-47,0 0 0,21-1 16,-21 1-16,21 0 0,-21 0 15,22 0-15,-1-22 0,-21 22 16</inkml:trace>
  <inkml:trace contextRef="#ctx0" brushRef="#br0" timeOffset="175204.58">18119 11959 0,'0'0'0,"0"-21"0,-22 21 32,1 0-32,0 0 0,0 21 15,0 22-15,-22-22 0,22 0 0,0 21 16,-21 1-16,21-1 0,-1 0 0,-20-21 16,21 22-16,0-1 0,0-21 15,-1 22-15,1-22 0,0 0 16,21 0-16,0 0 0,-21 0 0,21 1 15,-21-22-15</inkml:trace>
  <inkml:trace contextRef="#ctx0" brushRef="#br0" timeOffset="178795.96">16976 13272 0,'21'-22'0,"0"1"0,0 21 15,-21-21-15,0 0 16,21 0-16,-21 0 0,0-1 0,0 1 16,-21 0-16,0 21 0,-21 0 15,20 0-15,1 0 0,-21 0 16,0 21-16,-1 0 0,1 1 15,0-1-15,-1 21 0,1 0 0,-22-20 16,22 20-16,0 21 0,-1-20 0,1 20 16,0 1-16,21-1 0,-22 1 15,22-1-15,0 1 0,0-1 16,21-20-16,0-1 0,0 21 0,0-20 16,0-22-16,21 21 0,0 1 0,21-22 15,-20 0-15,20 0 0,0-21 16,1 0-16,-1 0 0,0 0 0,1 0 15,-1-21-15,21 21 0,-20-21 0,20-22 16,-20 22-16,-1 0 0,0 0 0,1-21 16,-1 20-16,0-20 0,-21 21 0,22-21 15,-22-1-15,0 22 0,21 0 16,-20-21-16,-1 20 0,0 1 0,-21 0 16,21 0-16,-21 0 0,21 21 0,-21-21 15,0 42 1,0 0-1,0 0-15,-21 0 0,0 0 16,0 22-16,21-22 0,-21 21 0,21-21 16,-22 22-16,1-22 0,21 21 0,0-21 15,0 1-15,0-1 0,0 0 16,21-21 0,1 0-16,-1 0 0,0 0 0,21 0 15,-21 0-15,22-21 0,-22 0 0,21-1 16,-21 1-16,1 0 0,-1-21 15,-21 21-15,0-22 0,0 22 16,0-21-16,0-1 0,0 22 0,-21-21 0,-1 21 16,1 0-16,0 21 0,0-22 15,-21 22-15,20 0 0,1 0 16,0 0-16,-21 0 0,21 0 0,-1 22 16,1-22-16,21 21 0,0 0 15,0 0 1,21-21-16,1 0 15,-1 0-15,21 0 0,-21 0 0,22-21 16,-1 21-16,0-21 0,-21 0 0,22 21 16,-22 0-16,21-22 0,-21 22 15,22 0-15,-22 0 0,0 0 0,0 0 16,0 0-16,1 0 16,-22 22-16,0-1 15,21 0-15,-21 0 16,0 0-16,0 0 0,0 1 0,0-1 15,0 0-15,0 0 0,0 0 0,0 0 16,0 1-16,0-1 0,0 0 16,0 0-16,0 0 15,0-42 17,0 0-32,0 0 15,21 0-15,-21-1 0,0 1 16,21-21-16,0 21 0,0-22 0,-21 22 15,22-21-15,-1 21 0,0 0 0,0-22 16,0 43-16,-21-21 0,21 0 16,1 21-16,-1 21 15,-21 0-15,0 0 16,0 1-16,0-1 0,0 0 0,0 0 16,0 21-16,0-20 0,0 20 0,0-21 15,0 0-15,0 0 0,0 1 16,21-1-16,0 0 0,0 0 0,-21 0 15,43-21-15,-22 21 0,0-21 0,0 0 16,0 0-16,22 0 0,-22 0 0,21 0 16,0 0-16,-20 0 0,20-21 15,0 0-15,1 0 0,-22 0 0,21 0 16,-21-1-16,0 1 0,1 0 16,-1-21-16,0 21 0,-21-1 0,21-20 15,-21 21-15,0 0 0,0 0 0,0-1 16,-21 1-1,0 21-15,0 0 0,-1 0 16,1 21-16,0-21 0,0 22 16,0-1-16,0 0 0,-1 0 15,1 0-15,0 0 0,21 1 0,0-1 16,-21 21-16,21-21 0,0 0 16,0 1-16,0-1 0,0 0 15,21-21-15,0 0 16,0 0-16,1 0 15,-1 0-15,0-21 0,0 21 0,0-21 16,0-1-16,-21 1 0,22-21 0,-1 21 16,-21-22-16,21 1 0,0 0 0,0-1 15,-21-20-15,21 21 0,1-1 16,-1 1-16,-21 0 0,21-1 0,-21 22 16,21 0-16,-21 0 0,0 0 0,0-1 15,0 44 16,-21-1-31,21 0 0,-21 0 16,21 21-16,-21-20 0,21 20 16,0 0-16,0 1 0,0-1 0,0 0 15,0-21-15,0 22 0,0-1 16,0 0-16,0-20 0,0 20 0,0-21 16,0 0-16,0 0 0,21 1 0,0-1 15,0-21-15,0 21 0,0-21 16,1 0-16,-1 0 0,0 0 15,0-21-15,0 0 0,22-1 0,-22 1 16,0 0-16,0 0 0,21-21 16,-20 20-16,20-41 0,-21 21 15,0 20-15,-21 1 0,0 42 32,-21 1-17,21-1-15,0 0 0,-21 0 0,21 0 16,0 22-16,-21-22 0,21 0 0,0 0 15,0 0-15,0 0 16,21 1-16,0-22 0,-21 21 0,21-21 16,0 0-16,1 21 0,-1-21 0,0 0 15,0 0-15,0 0 0,0 0 0,1 0 16,-1 0-16,0-21 0,0 0 16,0-1-16,0 1 0,1 0 15,-1 0-15,0-21 0,-21-1 0,21 1 16,0 0-16,0-64 0,1 42 15,-22 1-15,21 20 0,-21-20 16,0 21-16,21-22 0,0 22 0,-21-1 16,0 22-16,21 0 0,-21 0 0,0 0 15,0 42 1,-21 0-16,21 0 0,-21 0 16,0 1-16,21-1 0,0 21 0,0-21 15,-21 22-15,21-1 0,0 0 0,-22 1 16,22-1-16,0 21 0,0-20 0,0-1 15,0 0-15,0 1 16,0-1-16,0-21 0,0 22 0,0-22 16,0 0-16,0 0 0,0 0 0,22 0 15,-1-21-15,0 0 0,0 0 16,21 0-16,-20 0 0,-1-21 16,0 0-16,21 0 0,-21 0 15,1-22-15,-1 22 0,0-21 0,0 21 0,0 0 16,0-22-16,-21 22 15,0 0-15,0 42 16,0 0-16,0 0 16,0 1-16,0-1 15,0 0-15,0 0 0,0 0 0,0 0 0,0 1 16,0-1-16,0 0 0,0 0 16,22 0-16,-1 0 15,0-21-15,0 22 0,0-22 16,0 0-16,1 0 0,-1 0 0,0 0 15,0 0-15,0-22 0,-21 1 16,21 0-16,-21 0 16,0 0-16,0 0 0,0-1 0,0-20 0,0 21 15,-21 0-15,0 0 0,0-22 0,0 43 16,0-21-16,-1 0 0,1 21 16,0 0-16,0 0 0,0 0 15,42-21 16,0 21-31,0 0 0,0 0 16,22-21-16,-22 21 0,21 0 16,1 0-16,-22 0 0,21 0 0,-21 0 15,0 0-15,1 0 0,20 0 0,-42 21 16,21 0-16,0-21 0,-21 21 0,21 0 16,-21 0-16,0 1 0,0-1 15,0 0-15,0 21 0,0-21 0,0 1 16,0-1-16,0 0 15,0 0-15,0 0 0,-21-21 16,21 21 0,0-42-1,0 0 1,0 0-16,0 0 0,0 0 0,21-1 16,1-20-16,-1 21 0,0-21 0,0-1 15,0 22-15,22-21 0,-22 21 16,0-1-16,42 1 15,-20 0-15,-22 21 0,0 0 16,-21 21-16,21 0 16,-21 1-16,0-1 0,0 0 15,0 21-15,0-21 0,0 1 0,0-1 16,-21 21-16,21-21 0,0 0 0,0 1 16,0-1-16,0 0 0,0 0 0,0 0 15,21 0 1,0-21-16,1 0 0,-1 0 0,0 0 15,0 0-15,21-21 0,-20 0 0,-1 0 16,21 0-16,-21 0 0,22-1 0,-22-20 16,21 0-16,22-22 0,-43 22 15,0 0-15,0 20 16,0-41-16,-21 42 0,-21 21 31,0 0-31,0 21 0,0 0 16,21 0-16,0 0 0,-22 1 15,22-1-15,0 0 0,0 0 0,0 21 16,0-20-16,0-1 0,0 0 0,0 0 16,0 0-16,22 0 0,-22 1 15,0-1-15,0 0 0,0 0 16,-22 0 0,1-21-16,0 0 0,0 0 0,0 0 15,0 0-15,-1 0 0,1 0 16,21-21-1,-21 21-15,21-21 16,0 0-16,0 0 0,0-1 0,0 1 16,0 0-16</inkml:trace>
  <inkml:trace contextRef="#ctx0" brushRef="#br0" timeOffset="178952.87">21082 13272 0,'0'0'0,"-21"-22"0,0 1 15,-1 21-15,1 0 16,0 0 0,0 0-16,0 0 15,0 0-15,-1 0 16,1 0-16,0 0 0</inkml:trace>
  <inkml:trace contextRef="#ctx0" brushRef="#br0" timeOffset="179163.75">19431 13420 0,'0'0'0,"-21"0"0,0 0 0,-1 0 16,44 0 0,20-21-16,-21 21 15,21 0-15,1 0 0,-1 0 16,22 0-16,-22 0 0,0 0 0,1 0 15,-22 0-15,0 0 0,0 0 0,-42-22 32</inkml:trace>
  <inkml:trace contextRef="#ctx0" brushRef="#br0" timeOffset="179316.66">19071 13314 0,'0'0'0,"-21"0"0,0 0 15,0 0 32,21-21-47</inkml:trace>
  <inkml:trace contextRef="#ctx0" brushRef="#br0" timeOffset="179778.4">14753 3006 0,'0'21'0,"0"-42"0,21 42 16,0 0-16</inkml:trace>
  <inkml:trace contextRef="#ctx0" brushRef="#br0" timeOffset="180852.55">15917 3895 0,'0'21'0,"0"-42"47,0 0-31,0-1-16,0 1 15,0 0-15,0 0 0,0 0 16,0 0-16,0-1 0,0 1 0,0 0 16,0 0-16,0-21 0,0 20 15,-21 1-15,0-21 0,0 21 0,0-22 16,-1 1-16,1 0 0,0 21 0,-21-22 15,-1 1-15,1 0 0,21-1 16,-21 1-16,-1 0 0,1 20 16,0-20-16,-1 21 0,-20-21 0,20 20 15,1 1-15,0 0 0,-1 0 0,1-21 16,0 20-16,-22 1 0,22 0 16,0 0-16,-1 0 0,1 0 0,0-1 15,-1 1-15,1 0 0,0 0 0,-1-21 16,-20 20-16,20 1 0,1 0 15,0 0-15,-1-21 0,1 20 0,0 1 16,-1 0-16,1 0 0,0 0 16,-1 21-16,-20-21 0,21-1 0,-1 1 15,-20 0-15,20 21 0,1-21 16,0 0-16,-1 0 0,-20 21 16,21-22-16,-1 1 0,-20 21 0,20-21 15,1 0-15,-21 21 0,-1-21 0,22 21 16,-1-21-16,-20-1 0,21 22 15,-1 0-15,-20-21 0,20 21 0,1 0 16,0-21-16,-1 21 0,1 0 0,0 0 16,-1-21-16,1 21 0,0 0 15,-1 0-15,1 0 0,0 0 0,-1 0 16,-20 0-16,21 0 0,-22 0 16,22 0-16,-22 0 0,22 0 0,-22 0 15,22 0-15,-21 0 0,20 0 16,-20 0-16,20 0 0,1 0 15,-21 0-15,20 0 0,-20 21 0,20-21 16,-20 21-16,21-21 0,-22 21 0,1-21 16,-1 22-16,1-1 0,-1 0 15,1-21-15,-1 21 0,1 0 0,-1 0 16,1 1-16,-1-22 0,22 21 16,-22 0-16,1 0 0,20 0 0,1 0 15,-21 1-15,20-1 0,1 0 16,-22 0-16,22 0 0,0 0 15,-22 1-15,22-1 0,-22 0 0,22 0 0,0 0 16,-1 0-16,22-21 0,-21 22 16,21-22-16,0 21 0,-22-21 15,22 21-15,42-21 32,0 0-32,1 0 15</inkml:trace>
  <inkml:trace contextRef="#ctx0" brushRef="#br0" timeOffset="181369.08">10308 2096 0,'0'0'16,"21"-22"-1,-21 44 32,-21-1-47,0 0 0,21 0 0,-21 0 16,0 0-16,-1 22 0,1-22 16,0 21-16,0 1 0,-21-22 0,20 21 15,1 0-15,-21-20 0,21 20 16,0-21-16,-1 0 0,1 0 15,0 1-15,21-1 0,-21-21 0,21 21 16,0 0 0,21-21-1,0 21-15,0-21 0,1 0 16,-1 0-16,21 0 0,-21 0 16,0 21-16,22-21 0,-1 0 0,0 0 15,1 22-15,-1-22 0,0 0 0,1 21 16,20 0-16,-20-21 0,-1 21 15,21 0-15,-20-21 0,-22 21 16,21 1-16,-21-22 0,22 21 0,-22 0 16,0-21 31,0 0-47,0 0 15,1 0-15,20 0 0,-21 0 16</inkml:trace>
  <inkml:trace contextRef="#ctx0" brushRef="#br0" timeOffset="182476.48">10562 7620 0,'0'0'15,"0"-21"1,21 42 15,0-21-15,-21 21-16,0 0 0,22-21 0,-1 22 15,-21-1-15,21 0 0,0 0 16,-21 0-16,21 0 0,0 22 0,1-22 16,-1 0-16,0 21 0,0-20 15,21 20-15,1-21 0,-1 21 0,0 1 16,1-22-16,20 21 0,1 1 15,-1-22-15,1 0 0,-1 21 0,22-21 16,0 1-16,-22-1 0,22 0 0,-1 0 16,1 0-16,0 0 0,-1 1 15,1-22-15,0 21 0,-1-21 0,1 0 16,0 0-16,-1 0 0,1 0 0,21 0 16,-21 0-16,-1 0 0,1 0 0,0 0 15,-1 0-15,1-21 0,0 21 16,-22-22-16,22 1 0,-22 21 0,1-21 15,20 0-15,-20 0 0,21 0 16,-22-1-16,1 1 0,20 0 0,-20 0 16,-1-21-16,22 20 0,-22 1 15,-20 0-15,20 0 0,1 0 0,-22-22 16,0 22-16,22 0 0,-22 0 0,1 0 16,-1 0-16,0 21 0,1-22 0,-1 1 15,-21 0-15,21 0 0,1 21 16,-1-21-16,-21 0 0,0 21 0,1-22 15,-1 22-15,0 0 0,-21-21 16,-21 21 0,0-21-16,-1 21 0,1 0 0,0 0 15,0 0-15,0 0 0,0 0 16,-1 0 0,1 0-16</inkml:trace>
  <inkml:trace contextRef="#ctx0" brushRef="#br0" timeOffset="182888.24">14690 7662 0,'-22'0'16,"44"0"-16,-86 0 0,43 0 0,0 0 16,-22 0-16,22 0 0,0 0 0,0 0 15,42 0 16,21 0-15,-20 0-16,-1 0 0,21 0 0,-21 0 16,22 0-16,-22 0 0,21 0 0,-21 0 15,22 0-15,-22 0 0,21 0 0,-21 0 16,0 0-16,1 0 16,-22 22-1,0-1-15,-22-21 16,1 21-16,0 0 0,0 0 0,0 0 15,0 1-15,-1 20 0,1-21 16,0 21-16,0 1 0,0-1 16,0 0-16,-1-20 0,1 20 0,0 0 15,-21 1-15,21-22 0,-1 21 0,22-21 16,-21 0-16,0 1 0,0-1 16,21 0-16,-21 0 0,21 0 15,0-42 1,0 0-1</inkml:trace>
  <inkml:trace contextRef="#ctx0" brushRef="#br0" timeOffset="187736.58">9737 8573 0,'-22'0'0,"44"0"0,-65 0 16,22 0-1,42 0 32,0 0-47,1 0 16,-1 0-16,21 21 0,-21-21 0,0 0 16,22 21-16,-1-21 0,-21 0 0,22 21 15,-1-21-15,0 21 0,22-21 16,-22 21-16,0 1 0,22-22 0,-22 21 15,22 0-15,-22 0 0,22 0 16,-1 0-16,1 1 0,-1-1 0,1 0 16,-1 0-16,22 0 0,-1 0 0,1 1 15,-21-1-15,20 0 0,1 0 16,-22 21-16,22-20 0,-21-1 16,-1 0-16,22 0 0,-22 21 0,1-20 15,20-1-15,-20 21 0,21-21 0,-1 0 16,1 1-16,0 20 0,-1-21 15,1 0-15,0 0 0,-1 22 0,1-22 16,0 21-16,-1-21 0,1 22 16,0-22-16,-1 0 0,1 21 0,0-20 0,-1-1 15,1 0-15,-22 21 0,22-21 16,-21 1-16,20-1 0,-20 0 16,-1 0-16,22 0 0,0 0 0,-22 1 15,22 20-15,-22-21 0,22 0 0,-22-21 16,1 21-16,-1 1 0,1-1 15,-1 0-15,1-21 0,-22 21 0,1 0 16,-1-21-16,0 21 0,1 1 0,-1-22 16,-21 21-16,0-21 0,22 0 0,-22 21 15,0-21-15,0 0 0,0 0 16,0 0-16,1 21 0,-22-42 31</inkml:trace>
  <inkml:trace contextRef="#ctx0" brushRef="#br0" timeOffset="188671.5">9123 8678 0,'21'22'0,"-42"-44"0,84 65 0,-42-43 0,1 21 15,20-21-15,-21 21 0,21 0 16,-20-21-16,20 21 0,0 1 0,1-1 16,-1 0-16,21 0 0,1 0 15,-1 0-15,1 1 0,21-1 0,-1 0 16,1 21-16,-22-21 0,22 1 15,0-1-15,-1 21 0,1-21 0,-21 0 16,20 22-16,1-22 0,21 0 16,-22 21-16,1-20 0,21-1 0,-21 21 15,-1-21-15,1 0 0,0 22 0,-1-22 16,1 21-16,-22-21 0,22 22 16,0-22-16,-1 0 0,1 21 0,0-20 15,-1 20-15,1-21 0,0 21 0,-1-20 16,-20 20-16,21-21 0,-22 0 15,22 0-15,-22 22 0,22-22 16,-22 0-16,22 0 0,0 0 0,-1 1 0,1-1 16,0 0-16,-1 0 0,1 0 0,0 22 15,-22-22-15,1 0 16,20 0-16,-20 0 0,-1 0 0,1 22 16,-1-22-16,1 0 0,-1 21 0,1-20 15,-1-1-15,1 0 0,-1 0 0,1 21 16,-1-20-16,-20-1 0,20-21 15,-20 21-15,-1 0 0,0 0 0,1-21 16,-1 21-16,-21-21 0,21 0 0,-20 22 16,20-22-16,-21 0 0,0 0 15,0 21-15,1-21 0,-1 0 0,0 0 16,0 0-16,0 0 0,0 0 16,1 0-16,-1 21 0,0-21 15,0 0 1,-21-21-1,0 0 1,0-1 0</inkml:trace>
  <inkml:trace contextRef="#ctx0" brushRef="#br0" timeOffset="189385.75">15198 9821 0,'-22'-21'15,"1"21"-15,21-21 16,-21 21-16,21 21 31,0 0-31,0 1 16,0-1-16,0 0 0,0 0 16,21 0-16,0 0 0,1 1 0,-22-1 15,21 0-15,0 0 0,0 21 16,21-20-16,-20-1 0,-1 21 0,0-21 15,21 0-15,-21 22 0,1-22 0,20 0 16,-21 21-16,0-20 0,0-1 16,22 0-16,-22 21 0,0-21 0,0 1 15,0-1-15,1 0 0,-1 0 16,-21 0-16,21-21 16,0 21-16,-21 1 31,0-1-16,0 0 1,-21-21-16,0 21 16,0 0-16,-1-21 0,1 21 15,-21-21-15,0 22 0,-1-22 16,1 21-16,0 0 0,-22-21 0,1 21 16,-1 0-16,1 0 0,20 1 0,-20-22 15,-1 21-15,1 0 0,-1 0 16,1 0-16,-1-21 0,22 21 0,-22 1 15,22-1-15,0-21 0,21 21 16,-22 0-16,22-21 0,0 21 0,0-21 16,21 21-16,-21-21 15,21 22-15,-22-22 16,22 21 0,-21-21-1,0 0-15</inkml:trace>
  <inkml:trace contextRef="#ctx0" brushRef="#br0" timeOffset="189492.2">14499 11155 0,'0'0'16</inkml:trace>
  <inkml:trace contextRef="#ctx0" brushRef="#br0" timeOffset="192049.91">7154 4847 0,'0'0'0,"0"-21"31,21 0 0,1 21-31,-1 0 0,-21-21 16,21 21-16,0 0 0,0 0 15,0-21-15,1 21 16,-1 0-16,0 0 0,0 0 0,0-22 16,0 22-16,1 0 0,-1 0 15,0 0-15,0 0 0,0 0 0,0 0 16,1 0-16,-1 0 0,0 0 16,21 0-16,-21 0 0,1 0 15,-1 0-15,0 0 0,0 0 0,0 0 16,0 0-16,1 0 0,-1 0 15,0 0-15,0 0 16,0 0-16,0 0 0</inkml:trace>
  <inkml:trace contextRef="#ctx0" brushRef="#br0" timeOffset="192415.13">8276 4763 0,'0'0'0,"21"0"16,0 0-16,1 0 0,-1 0 16,0 0-16,0 0 0,0 0 15,22 0-15,-22 0 0,21 0 16,-21 0-16,22 0 0,-1 0 0,-21 0 16,21 0-16,-20 0 0,-1 0 0,0 0 15,0 0-15,-21 21 31,21-21-15</inkml:trace>
  <inkml:trace contextRef="#ctx0" brushRef="#br0" timeOffset="192731.87">9080 4805 0,'0'0'0,"22"0"0,-1 0 0,0 0 15,0 0-15,0 0 16,0 0-16,1 0 16,-1 0-16,0 21 15,0-21-15,0 0 16,0 0-16,-21 21 0,22-21 15,-1 0-15,0 0 16,0 0-16,0 0 31,-42 0 1</inkml:trace>
  <inkml:trace contextRef="#ctx0" brushRef="#br0" timeOffset="193043.74">9398 5059 0,'0'21'16,"0"0"-1,0 0-15,0 1 0,0-1 0,0 0 16,0 0-16,-21 0 0,21 0 16,0 1-16,0-1 15,-21 0-15,21 0 0,0 0 0,0 0 16,0 1-16,0-1 0,0 0 16,0 0-16,0 0 0,0 0 15,0 1-15,0-1 16,0 0 15</inkml:trace>
  <inkml:trace contextRef="#ctx0" brushRef="#br0" timeOffset="193244.55">9313 5694 0,'0'21'0,"0"0"16,0 0-1,21 1 1,-21-1-16,0 0 16,0 0-1,0 0 1</inkml:trace>
  <inkml:trace contextRef="#ctx0" brushRef="#br0" timeOffset="193427.96">9292 5969 0,'0'0'0,"-21"0"16,0 0-16,0 21 15,-1-21-15,1 0 0,0 0 16,0 0-16,0 0 0,0 0 15,-1 0-15,1 0 0,21 21 0,-21-21 16,0 0-16,0 0 16,0 0-16</inkml:trace>
  <inkml:trace contextRef="#ctx0" brushRef="#br0" timeOffset="193628.84">8953 6054 0,'-21'0'0,"-42"0"16,42 0-16,-1 0 0,1 0 16,0 0-16,0 0 0,0 0 15,0 0-15,-1 0 0,1 0 16,0 0 0,0 0-16,0 0 0,0 0 15,21 21 1,-22-21-16,1 0 0</inkml:trace>
  <inkml:trace contextRef="#ctx0" brushRef="#br0" timeOffset="193810.75">8361 6096 0,'-21'0'0,"-22"0"32,22 0-32,0 0 0,0 0 15,0 0-15,-1 0 16,1 0-16,0 0 31,0 0-31,0 0 31</inkml:trace>
  <inkml:trace contextRef="#ctx0" brushRef="#br0" timeOffset="193969.65">8001 6096 0,'-21'0'16,"42"0"-16,-63 0 0,20 0 15,22-21-15,-21 21 0,0 0 0,0 0 16,0 0-16,0 0 16,-1 0-16,1 0 15,0 0 1,21 21 0,-21-21-16</inkml:trace>
  <inkml:trace contextRef="#ctx0" brushRef="#br0" timeOffset="194121.56">7641 6117 0,'0'0'0,"-42"0"15,21 0 1,-1 0-16,1 0 0,0 0 16,21-21-16,-21 21 15,0 0-15,0 0 0</inkml:trace>
  <inkml:trace contextRef="#ctx0" brushRef="#br0" timeOffset="196660.31">8445 7938 0,'0'0'16,"-21"0"-16,42 0 47,1 0-47,-1-22 0,0 22 0,0 0 15,21 0-15,-20 0 0,20-21 0,0 21 16,1 0-16,-1 0 0,0 0 16,1 0-16,-1 0 0,0-21 0,22 21 15,-22 0-15,0-21 0,22 21 0,-22 0 16,-21 0-16,22 0 0,-22 0 16,0 0-16,0 0 0,0 0 0,-42 0 31,0 0-16,0 0-15,0 0 0,0 0 16,-1 0-16,1 0 0,0 0 0</inkml:trace>
  <inkml:trace contextRef="#ctx0" brushRef="#br0" timeOffset="197029.11">8403 8001 0,'-21'0'16,"42"0"15,21 0-16,-20 0-15,-1 0 0,21 0 16,0 0-16,22 0 0,-22 0 0,22 0 0,-1-21 16,-20 21-16,41 0 0,-20-21 15,-1 21-15,1-21 0,-22 21 0,22-22 16,-22 22-16,0 0 0,-21 0 16,22 0-16,-22 0 0,-42 0 46,0 0-30</inkml:trace>
  <inkml:trace contextRef="#ctx0" brushRef="#br0" timeOffset="204708.17">18119 15092 0,'-22'0'0,"1"0"15,21 21-15,-21-21 0,0 0 16,0 0 0,42 0 30,0 0-30,0-21-16,0 21 0,22 0 0,-1-21 16,0 21-16,1 0 0,-1-21 15,22 21-15,-1-22 0,1 22 0,-1 0 16,1 0-16,-1-21 0,1 21 0,-1 0 16,1 0-16,-22 0 0,0 0 15,1 0-15,-1-21 0,-21 21 0,0 0 16,0 0-16,1 0 15,-44 0 32,1 0-47,0 0 16,0 0-16,0 0 0,-22 21 0</inkml:trace>
  <inkml:trace contextRef="#ctx0" brushRef="#br0" timeOffset="205032.22">18076 15282 0,'-21'0'0,"42"0"31,0 0-31,1 0 15,20 0-15,0 0 0,1 0 0,-1 0 16,0 0-16,1 0 0,20 0 0,1-21 16,-22 21-16,21 0 0,1 0 15,-22-21-15,1 21 0,-1 0 16,-21 0-16,0 0 0,0 0 0,1 0 16,-22-21 15,0 0-16,0 0-15,0-1 16,0 1-16</inkml:trace>
  <inkml:trace contextRef="#ctx0" brushRef="#br0" timeOffset="207565.03">17992 14817 0,'0'0'15,"-22"0"-15,1 0 0,0 0 16,0 0 15</inkml:trace>
  <inkml:trace contextRef="#ctx0" brushRef="#br0" timeOffset="209713.11">16192 2159 0,'-21'-21'0,"-21"21"16,21-21-16,0 21 15,-1 0-15,1 0 0,0 0 16,0 0-16,0 0 0,0 0 15,-1 0-15,1 0 0,0 0 16,0 0 0,42 0 46,0 0-46,0 0-1,1 0-15,-1 0 0,0 0 16,21 0-16,-21 0 0,1 0 16,20 0-16,0 0 0,1 0 0,-1 0 15,0 0-15,1 0 0,-1 0 16,21 0-16,-20 0 0,-1 21 0,22-21 16,-22 0-16,0 0 0,1 0 15,-1 21-15,0-21 0,22 0 0,-22 0 16,0 0-16,22 0 0,-1 0 15,1 0-15,-1 0 0,1 0 0,-1 0 16,1 0-16,-1 0 0,1 0 16,-22 0-16,22 0 0,-22 0 0,0 0 15,22 21-15,-22-21 0,1 0 0,-1 0 16,0 0-16,22 0 0,-22 0 16,22 0-16,-1 0 0,1 0 0,-1 0 15,1 0-15,-1 0 0,1 0 16,-1 0-16,1 21 0,-1-21 15,1 0-15,-1 0 0,-21 0 0,22 0 0,-22 22 16,22-22-16,-22 0 0,22 0 16,-1 0-16,-21 0 0,22 0 15,-1 0-15,1 0 0,-1 0 0,1 0 16,-1 0-16,1 0 0,-1 0 16,1 0-16,-22 0 0,1 21 0,-1-21 15,-21 0-15,21 0 0,-20 0 0,20 0 16,-21 0-16,0 0 0,22 0 15,-1 0-15,-21 0 0,21 0 0,1 0 16,-1 0-16,0 0 0,22 0 0,-22 0 16,22 0-16,-22 0 15,22 0-15,-1 0 0,1 0 0,-22 0 16,21 0-16,-20 0 0,20 0 0,-20 0 16,-1 0-16,-21 0 0,21 0 15,1 0-15,-22 0 0,21 0 0,-21 0 16,1 0-16,-1 0 0,21 0 0,-21 0 15,0 0-15,1 0 16,-1 0-16,-42 0 109,-1 0-77,22 21-32,-21-21 0,0 0 15,0 0-15,21 21 0,-21-21 16,0 0-16,-1 0 0,1 0 16</inkml:trace>
  <inkml:trace contextRef="#ctx0" brushRef="#br0" timeOffset="212300.72">3344 11705 0,'0'0'0,"0"-21"0,-21 21 15,0 0-15,0-21 16,0 21-16,-1 0 15,22-21-15,-21 21 0,0 0 16,0 0 0,42 0 77,0 0-93,0 0 0,1 0 0,-1 0 16,0 0-16,0 0 0,0 0 16,0 0-16,1 0 0,-1 0 0,0 0 15,21 0-15,-21 0 0,1 0 16,-1 0-16,0 0 0,0 0 0,0 0 16,0 0-16,1 0 0,-1 0 0,21 0 15,-21 0-15,0 0 0,22 0 16,-22 0-16,0 0 0,21 0 0,-20 0 15,20 0-15,-21 0 0,0 0 16,22 0-16,-22 0 0,0 0 16,0 0-16,0 0 0,0 0 0,22 0 15,-22 0-15,0 0 0,0 0 0,22 0 16,-22 0-16,21 0 0,-21 0 16,22 0-16,-1 0 0,-21 0 0,21 0 15,1 0-15,-1 0 0,0 0 0,1 0 16,-1 0-16,0 0 0,1 0 15,-1 0-15,-21 0 0,22 0 0,-1 0 16,-21 0-16,21 0 0,1 0 0,-22 0 16,21 0-16,1 0 0,-22 0 15,21 0-15,0 0 0,1 0 16,-1 0-16,0 0 0,1 0 0,-1 0 16,0 0-16,1 0 0,-1 0 15,0 0-15,1 0 0,-1 0 0,0 0 16,1 0-16,-1 0 0,0 0 0,1 0 15,-1 0-15,0 0 0,1 0 0,-1 0 16,0 0-16,1 0 0,-22 0 16,21 0-16,1 0 0,-1-21 0,0 21 15,1 0-15,-1 0 0,0 0 16,1 0-16,-1 0 0,0 0 0,1 0 16,-1 0-16,0 0 0,1 0 0,-1 0 15,0 0-15,1 0 0,-1 0 16,0-22-16,1 22 0,-1 0 15,-21 0-15,21-21 0,1 21 0,-22 0 16,21 0-16,1 0 0,-22 0 0,21 0 16,-21 0-16,22 0 0,-1 0 0,-21 0 15,0 0-15,22 0 0,-22 0 16,0 0-16,0 0 0,0 0 0,0 0 16,1-21-16,-1 21 15,0 0-15,-42 0 47,0 0-47,-1 0 0,-20 0 16,21 0-16,-21 0 0</inkml:trace>
  <inkml:trace contextRef="#ctx0" brushRef="#br0" timeOffset="213440.34">3175 11726 0,'21'0'46,"0"0"-30,0 0-16,1 22 16,-1-22-16,0 0 0,0 0 15,0 0-15,22 0 0,-22 0 16,0 0-16,21 0 0,-21 0 0,22 0 16,-1 0-16,0 0 0,1 0 0,-1 0 15,22 0-15,-22 0 0,0 0 16,22 0-16,-22 0 0,0 0 0,1 0 15,-1 0-15,0 0 0,1 0 0,20 0 16,-20 0-16,-1 0 0,0 0 16,22 0-16,-22 0 0,0 0 0,22 0 15,-22 0-15,1 0 0,20 0 16,-21 0-16,22 0 0,-22 0 16,1 0-16,20 0 0,-21 0 0,22 0 15,-22 0-15,1 0 0,-1 0 0,0 0 16,22 0-16,-22 0 0,0 0 15,1-22-15,-1 22 0,22 0 0,-22 0 16,0 0-16,1 0 0,20 0 0,-21 0 16,1 0-16,-1 0 0,0 0 15,22 0-15,-22 0 0,1 0 0,-1 0 16,0-21-16,1 21 0,-1 0 0,0 0 16,1 0-16,-1 0 0,0 0 15,1 0-15,-1 0 0,-21-21 16,21 21-16,1 0 0,-1 0 0,0 0 15,-20 0-15,20 0 0,0-21 0,1 21 16,-1 0-16,0 0 0,1 0 16,-1 0-16,0-21 0,1 21 0,-1 0 15,0 0-15,-21 0 0,22 0 0,-22-21 16,21 21-16,-21 0 0,1 0 16,20 0-16,-21 0 0,0 0 0,0-22 15,1 22-15,-1 0 0,0 0 0,0 0 16,0 0-16,0 0 0,1-21 15,-1 21 1,0 0 0</inkml:trace>
  <inkml:trace contextRef="#ctx0" brushRef="#br0" timeOffset="214460.44">4085 14245 0,'-21'0'0,"42"0"0,-63 0 0,21 0 0,-1 21 16,1-21 0,0 0-16,42 0 31,0 0-31,1 0 16,-1 0-16,0 0 0,0 0 0,0 0 15,22 0-15,-1 0 0,0 0 0,22 0 16,-22 0-16,22 0 0,-1 0 15,22 0-15,-22 22 0,22-22 0,0 0 16,-22 0-16,22 21 16,-1-21-16,-20 0 0,21 0 0,-22 0 15,22 0-15,-22 0 0,22 0 0,-22 0 16,22 21-16,-21-21 0,-22 0 16,21 0-16,-20 0 0,20 0 0,-20 0 15,-22 0-15,21 0 0,-21 0 0,0 0 16,1 0-16,-1 0 0,0 0 15,-42 0 17,0 0-32,-1 0 15,-20 0-15,0 0 0,-22 0 16,22 0-16,-22 0 0,1 0 0,-1 0 16</inkml:trace>
  <inkml:trace contextRef="#ctx0" brushRef="#br0" timeOffset="-214605.6">3873 14542 0,'43'0'0,"-22"0"16,21 0-16,-21 0 0,22 0 16,20 0-16,1 0 0,-1 0 0,1 0 15,20 0-15,1 0 0,21-22 0,-21 22 16,-1 0-16,1 0 0,0 0 16,-1 0-16,1 0 0,-22 0 0,22 0 15,-21 0-15,-1 0 0,22 0 0,-22 0 16,-20 0-16,20 0 15,-21 0-15,1 0 0,-1 0 0,-21 0 16,22 0-16,-22 0 0,0 0 0,0 0 16,0 0-1,-42 0 48,0 0-48</inkml:trace>
  <inkml:trace contextRef="#ctx0" brushRef="#br0" timeOffset="-193824.92">15960 14309 0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3:41:25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9017 11557 0,'21'0'0,"0"0"16,0 0 15,1 0 47</inkml:trace>
  <inkml:trace contextRef="#ctx0" brushRef="#br0" timeOffset="4559.68">9186 11536 0,'21'0'110,"-21"-21"-95,22 21 1,-22-21 0,0-1-1,0 1-15,0 0 0,-22 21 16,22-21 0,-21 0-16,0 21 0,0-21 15,0 21-15,0 0 16,-1 0-16,1 0 0,0 0 15,0 0-15,0 0 0,-22 21 16,22-21-16,0 21 0,0 0 16,0-21-16,0 21 0,-22 0 0,22 1 0,0-1 15,0 0-15,0 0 0,-1 0 16,-20 0-16,21 1 0,0 20 0,0-21 16,-1 21-16,1-20 0,0 20 15,0 0-15,0-21 0,0 22 0,-1-1 16,1-21-16,21 22 0,0-1 0,0-21 15,0 21-15,0-20 0,0-1 0,0 21 16,0-21-16,21 0 0,-21 1 0,22 20 16,-1-21-16,21 0 0,-21 0 15,22 1-15,-22-1 0,21 0 0,0 0 16,1-21-16,-1 21 0,0 0 16,1-21-16,-1 0 0,22 22 0,-22-22 15,0 0-15,22 0 0,-22 0 0,0 0 16,1 0-16,20 0 0,-20 0 15,-1 0-15,0 0 0,1-22 0,-1 22 16,-21-21-16,21 21 0,1-21 0,-22 21 16,21-21-16,-21 0 0,22 0 0,-22-1 15,0 1-15,21 0 0,-20-21 0,-1 21 16,0-22-16,0 1 0,0 0 16,-21-1-16,0 1 0,0 0 0,21-1 15,-21 1-15,0-22 0,0 22 0,0 0 16,-21-1-16,0 1 0,0 0 0,0-1 15,-22 1-15,22 21 0,-21-21 16,21 20-16,-22-20 0,22 21 0,-21 0 16,21 0-16,-22-1 0,1 1 15,21 21-15,-21 0 0,20 0 0,-20 0 16,0 0-16,21 0 0,-22 0 0,1 0 16,21 21-16,-22 1 0,1-1 0,0 21 15,-1-21-15,22 22 0,-21-1 0,0 0 16,20 1-16,-20-1 15,21 0-15,-21 1 0,20-1 0,1 0 16,21 1-16,-21 20 0,21 22 16,0-43-16,0 0 0,0 1 0,0-1 15,0 0-15,21-20 0,0 20 0,1-21 16,-1 21-16,21-20 0,-21-1 16,22 0-16,-1 0 0,0-21 0,1 21 15,41-21-15,-20 0 0,-22 0 16,0 0-16,22 0 0,-22 0 0,22-21 15,-22 21-15,22-21 0,-22 0 0,0 0 16,-21-1-16,22 1 0,-22 0 16,0-21-16,0-1 0,-21 1 15,0 0-15,0-1 0,0 1 0,0 0 0,0-1 16,-21 1-16,0 0 0,0-1 16,-22 22-16,22-21 0,0 21 0,-21 0 15,21-1-15,-22 1 0,1 0 0,21 0 16,-22 21-16,22 0 0,-21 0 15,21 0-15,-22 0 0,22 0 0,0 0 16,-21 0-16,21 21 0,-22 0 16,22 0-16,0 1 0,0-1 0,0 0 15,-22 21-15,43-21 0,-21 22 0,0-1 16,21-21-16,-21 22 0,21-1 16,0 0-16,0-21 0,0 22 0,0-22 0,0 21 15,21-21-15,0 1 0,0-1 0,0 0 16,1 0-16,-1 0 0,0 0 15,21-21-15,-21 0 0,22 22 0,-22-22 16,21 0-16,-21 0 0,22 0 16,-1 0-16,0-22 0,-20 22 0,20-21 15,0 0-15,-21 0 0,1-21 0,-1 20 16,0-20-16,0 21 0,0-21 0,-21-1 16,0 1-16,0 0 0,0-1 0,0 1 15,-21 0-15,0 20 0,0-20 16,0 21-16,-22 0 0,-20-22 15,42 22-15,-22 0 0,22 21 16,-21 0-16,-1 0 0,22 0 0,-21 0 0,0 0 16,20 0-16,-20 21 0,21 0 15,-21 1-15,20 20 0,-20-21 16,21 21-16,0-20 0,0 20 0,21 0 16,0-21-16,0 22 0,0-1 0,0-21 15,0 22-15,0-22 0,21 0 0,0 0 16,0 0-16,0 0 0,22 1 0,-22-1 15,21-21-15,-21 0 16,22 0-16,-22 0 0,21 0 0,-21 0 0,22 0 16,-22-21-16,0 21 0,0-22 15,0 1-15,0 0 0,1 0 0,-22-21 0,0 20 16,0-20-16,0 21 0,0-21 16,0 20-16,0-20 0,-22 21 0,1 0 15,0 0-15,0-1 0,0 1 16,0 0-16,-1 21 0,-20 0 0,21 0 15,0 0-15,0 0 0,-1 0 16,1 0-16,-21 0 0,21 21 0,0 0 0,21 1 16,-22-1-16,22 0 0,-21 0 15,21 0-15,0 0 0,0 22 0,0-22 16,0 0-16,0 0 0,21 0 0,1 1 16,-1-1-16,-21 0 0,42 0 15,-21-21-15,22 0 0,-22 0 16,0 0-16,0 0 0,0 0 0,0 0 15,1 0-15,-1-21 0,0 0 16,0 0-16,-21-1 0,0 1 0,0 0 16,0-21-16,0 21 0,0-22 0,0 22 15,0 0-15,-21 0 0,0 0 0,0-1 16,-1 22-16,1 0 0,-42 0 16,42 0-16,-1 0 0,-20 0 15,21 22-15,0-1 0,0 0 0,-1 0 16,22 0-16,0 0 0,-21 1 15,21 20-15,0-21 0,0 0 0,0 0 16,0 1-16,21-1 0,-21 0 0,22 0 16,-1 0-16,0-21 0,0 21 0,21-21 15,-20 0-15,-1 0 0,0 0 16,0 0-16,0 0 0,0 0 0,22-21 16,-22 0-16,-21 0 0,21 0 15,-21-22-15,0 22 0,0-21 0,0 21 16,0-22-16,0 22 0,-21-21 0,0 21 15,0 0-15,-1-1 0,1 22 16,0-21-16,0 21 0,0 0 0,-22 0 16,22 0-16,0 0 0,-21 21 0,21 1 15,-1-1-15,1 0 0,-21 0 16,21 21-16,0-20 0,21-1 0,-22 21 16,22 22-16,0-43 0,0 21 15,0-21-15,22 0 0,-22 1 16,21-1-16,21 0 0,-21 0 0,43-21 15,-43 21-15,21-21 16,-21 0-16,22 0 0,-22 0 0,21-21 0,-21 0 16,22 0-16,-22 21 0,0-21 0,0-22 15,0 22-15,-21-42 16,0 20-16,0 1 0,0 0 16,0 20-16,0-20 0,-21 21 0,0-21 0,0 20 15,0 1-15,0 0 0,-22 21 16,22 0-16,0 0 0,-21 0 15,20 0-15,1 21 0,0 0 0,-21 1 16,21-1-16,-22 42 16,22-20-16,0 41 0,21-41 15,0-1-15,0 0 0,0-21 0,0 22 16,21-1-16,21-21 0,-20 0 16,41 22-16,-42-22 0,22 0 0,-22 0 15,21-21-15,0 0 16,-20 0-16,20 0 0,0 0 0,1-21 15,-1 0-15,0 0 0,-21 0 0,22-1 0,-22-20 16,21-43-16,-21 43 16,-21-64-16,0 64 0,0-64 15,-21 43-15,0 20 0,0 1 16,-43-43-16,43 64 16,-21 0-16,-43-21 0,43 20 15,0 22-15,-1 0 0,1 0 0,0 0 16,-1 22-16,1-1 0,0 0 0,-64 42 15,63 1-15,1-22 0,0 1 16,-22 84-16,22-85 16,21 21-16,0 43 15,21-42-15,0 20 0,0-41 16,0-1-16,42 0 0,-21-20 0,21 20 16,22 0-16,-1-21 0,22-21 15,-21 0-15,-22 0 16,64 0-16,-43 0 0,1-21 0,-22 0 15,22 0-15,-1 0 0,1 0 16,-22-22-16,21 1 0,22-43 16,-21-21-16,-43 1 15,-21 41-15,0 1 0,0-1 0,0 1 16,-21-1-16,-1 22 0,-20-22 16,0 22-16,-43-64 0,22 64 15,20 21-15,-20-22 0,-43 1 16,42 21-16,-41 0 15,41 21-15,22 0 0,-22 21 0,22-21 16,-22 42-16,22-21 0,-43 64 16,1 0-16,63-22 0,-22-21 15,22 22-15,0 21 16,-43 42-16,43-43 0,21-20 16,0 126-16,0-126 0,0-1 15,21-20-15,1-1 0,20 0 16,43 43-16,-43-64 0,0 0 0,22 0 15,42 1-15,-43-22 16,1 0-16,-1 0 0,1 0 16,-1 0-16,1-22 0,-1 1 0,85-21 15,-84 21-15,-1-22 16,43-20-16,-64 21 0,1-1 0,41-63 16,-41-21-16,-22 64 15,-21-85-15,-21 0 16,0 63-16,-1 21 0,-20 1 15,0-1-15,-1 1 0,1-1 0,-21 1 16,-43-22-16,42 43 16,-42 0-16,43 20 0,-1 22 15,-63 0-15,64 22 0,-1-1 16,22 0-16,-21 21 0,-1 1 16,1 20-16,-1-21 0,1 22 0,-43 63 15,21 21-15,43-63 16,-22 63-16,22 0 15,42-84-15,0 63 0,0-64 16,0-21-16,21 1 0,0 20 16,0-20-16,22-1 0,41 21 15,-41-20-15,-1-22 0,64 21 16,21-21-16,-64-21 16,64 0-16,-63 0 0,-1 0 15,22-21-15,-21 0 0,20 0 0,-20 0 16,84-43-16,-21-20 15,-64 41-15,1 1 0,42-64 16,-64 43-16,0-86 16,-20 1-16,-22 85 15,-22-85-15,1 84 0,-42-84 16,-43 0-16,64 84 0,-22 1 16,1 20-16,-86-62 0,86 62 15,-22 1-15,22 21 0,-1 0 16,1 21-16,-64 0 15,63 21-15,1 0 0,-1 0 0,1 21 16,-1 22-16,22-22 0,-85 85 16,85-42-16,-1-22 0,1 22 15,-43 84-15,64-63 0,0 64 16,21-86-16,0 64 16,0-84-16,21 21 0,0-22 15,64 43-15,-43-43 0,22-20 0,42 41 16,-43-62-16,64 20 15,-63-21-15,-1-21 16,64 0-16,-63 0 0,-1 0 16,1-21-16,20 0 0,-20 0 0,20-22 15,-20 22-15,84-64 0,0 1 16,-42-43-16,-21 21 16,-43 42-16,0-84 15,-42 0-15,0 63 16,-21 22-16,0-1 0,-21-20 0,21 20 15,-22 1-15,-63-85 16,1 42-16,-44 21 0,1 0 16,85 64-16,-107-42 15,1 63-15,84 0 16,22 0-16,-22 0 0,1 42 16,20-21-16,1 22 0,-64 41 0,63-20 15,-21 63-15,1 0 16,41-43-16,1 86 15,0-1-15,42-105 16,0 105-16,0-106 0,21 1 16,0-1-16,0 1 0,0-1 15,64 43-15,-43-63 0,64 41 16,0-20-16,21-22 16,-63-21-16,84-21 15,0 0-15,-85 0 16,22-21-16,0 0 0,-1 0 0,1 0 15,0-1-15,84-62 0,0 20 16,-63-20-16,-42 41 16,-1-41-16,-20-43 15,-43 63-15,0-63 0,0 42 16,0 22-16,-22-22 0,-20 1 0,21 20 16,-21-21-16,-1 22 0,1-22 15,-85-42-15,21 0 16,43 64-16,-86-22 0,86 43 15,-64-22-15,-21 43 16,63 21-16,-84 0 16,105 0-16,-20 0 0,-1 42 0,21-20 15,-20 20-15,-1 0 0,22 1 16,-86 84-16,86-64 0,-64 85 16,21 22-16,43-1 15,20 0-15,43-84 16,0 0-16,21-22 0,1 22 15,-1-22-15,63 85 0,-20-84 16,-1-22-16,-20 22 0,190 84 16,-149-127-16,86 43 15,20-64-15,-21 0 16,-63 0-16,-21-22 0,0 1 16,-1-21-16,1 21 0,0-22 15,84-62-15,-106 62 0,1 1 16,-1-22-16,22-63 0,-21-21 15,-43-21-15,-21-22 16,0 107-16,0-1 0,-21 0 16,21 1-16,-64-86 0,22 86 15,21-1-15,-22 22 16,-63-43-16,1 21 0,41 64 16,1 0-16,-64 0 0,42 21 15,-84 21-15,84 0 16,-21 0-16,21 21 0,-105 64 0,84-63 15,21 20-15,-63 64 16,42 0-16,1 0 16,83-63-16,-20 63 15,42 0-15,21-22 16,0-62-16,1-1 0,41 22 16,-21-22-16,64 0 15,21 1-15,-63-43 0</inkml:trace>
  <inkml:trace contextRef="#ctx0" brushRef="#br0" timeOffset="5932.9">10858 11811 0,'0'0'0,"0"-21"15,0 0-15,0 0 16,-21 21-16,0-22 0,21 1 0,-21 21 16,21-21-16,-21 21 15,0 0-15,-1 0 16,1 0-16,0 21 0,0 0 0,21 1 15,-21-1-15,0 0 0,-1 0 0,1 21 16,21-20-16,0 20 0,-21-21 0,21 21 16,0-20-16,0 20 0,0-21 15,0 0-15,0 0 0,0 1 16,0-1-16,21 0 0,-21 0 0,21-21 16,1 0-16,-1 21 0,0-21 0,0 0 15,0 0-15,0 0 0,1 0 16,-1-21-16,0 0 0,-21 0 0,21 0 15,0-1-15,0 1 0,1-21 0,-1 21 16,0-22-16,21 1 0,-21 21 16,1-21-16,-1 20 0,21 1 0,-21 0 15,0 0-15,22 0 0,-22 0 0,0-1 16,0 1-16,22 21 0,-22 0 0,0-21 16,21 21-16,-21 0 0,1 0 15,20 0-15,-21 0 0,21 0 0,-20 0 16,-1 21-16,0 0 0,0-21 15,0 22-15,0-1 0,-21 0 0,22 21 16,-22-21-16,0 1 0,0-1 0,0 21 16,0-21-16,-22 0 0,1 1 0,0-1 15,21 0-15,-21 0 0,0-21 0,0 21 16,-1-21-16,1 0 0,0 0 16,0 0-16,0 0 0,0 0 15,-1-21-15,22 0 16,-21 0-16,0 0 0,0-1 15,21-20-15,-21 21 0,0-21 16,21 20-16,-22 1 0,1-21 0,0 21 16,0 0-16,0-22 0,0 22 0,-1 21 15,1-21-15,0 0 0,-21 21 0,21 0 16,-22-21-16,22 21 0,-21 0 16,21 0-16,-22 0 0,22 0 0,-21 0 15,21 21-15,-22 0 0,22 0 16,-21 0-16,21 0 0,-1 1 0,1-1 15,0 21-15,0-21 0,21 22 0,-21-22 16,21 0-16,0 21 0,0-21 16,0 1-16,0 20 0,0-21 0,21 0 15,21 0-15,-21 1 0,1-22 0,-1 21 16,21 0-16,-21-21 0,22 0 0,-22 21 16,21-21-16,0 0 0,-20 21 0,20-21 15,-21 0-15,21 0 0,-20 0 0,-1 0 16,0 0-16,21 0 0,-42-21 15,21 0-15,1 21 0,-1-21 0,0 0 16,0-22-16,0 22 0,0 0 0,1-21 16,-1 20-16,0-20 0,0 0 0,0 21 15,0-22-15,1 22 0,-1 0 16,0-21-16,0 20 0,0 1 0,0 21 16,1-21-16,-1 0 0,0 21 15,0 0-15,0-21 0,0 21 0,22 0 16,-22 0-16,21 0 0,-21 0 0,1 0 15,-1 0-15,0 0 0,0 21 0,-21 0 16,0 0-16,0 0 0,0 1 0,0-1 16,0 0-16,-21 0 0,0 21 0,0-20 15,-1-1-15,1 21 0,0-21 16,0 0-16,0-21 0,0 22 0,-1-1 16,1-21-16,0 0 15,0 0-15,0 0 0,21-21 16,-21-1-16,-1 1 0,1 0 0,21 0 15,-21 0-15,0 0 0,0-22 16,0 22-16,-1 0 0,1 0 0,0 0 16,-21-22-16,42 22 15,-21 21-15,21-21 0,-22 21 0,1 0 32,21 21-17,-21-21-15,0 21 0</inkml:trace>
  <inkml:trace contextRef="#ctx0" brushRef="#br0" timeOffset="8260.61">10647 13039 0,'0'-21'63,"0"-1"-47,0 1 15,0 0-31,0 0 15,0 0 1,0 0-16,0-1 16,0 1-1,-21 21-15,21-21 16,0 42 31,0 0-47,0 1 15,0-1-15,0 0 0,0 0 0,0 0 16,0 22-16,0-22 0,0 21 16,0 0-16,0-20 0,0 20 0,0 0 15,0 1-15,0-1 0,0-21 0,0 21 16,0 1-16,0-1 0,0 0 16,-22-20-16,22 20 0,0-21 15,0 0-15,0 0 0,0 1 0,0-1 16,0 0-16,22-42 31,-22 0-15,0-1-16,0 1 0,21 0 0,-21 0 15,0 0-15,21-22 0,-21 22 0</inkml:trace>
  <inkml:trace contextRef="#ctx0" brushRef="#br0" timeOffset="8615.41">10583 12891 0,'0'0'0,"-21"0"15,21-22 16,21 22-31,0 0 0,1 0 16,-1-21-16,0 21 0,0 0 0,0 0 0,0-21 16,22 21-16,-22 0 15,0 0-15,0 0 0,22 0 0,-22-21 16,0 21-16,0 0 0,0 0 16,0 0-1,1 0 1,-22 21 31</inkml:trace>
  <inkml:trace contextRef="#ctx0" brushRef="#br0" timeOffset="8883.25">10689 13229 0,'0'21'16,"21"-21"15,0 0-31,1 0 0,-1 0 16,0 0-16,0 0 0,0 0 15,0-21-15,1 21 0,-1 0 16,0 0 0,0-21-1</inkml:trace>
  <inkml:trace contextRef="#ctx0" brushRef="#br0" timeOffset="9519.89">11345 13166 0,'21'-21'16,"-42"42"-16,42-64 0,-21 22 15,0 0 1,-21 21-16,0 0 16,0 0-16,0 0 15,0 0-15,-1 0 0,1 21 0,0 0 16,0 1-16,0-1 0,0 0 16,-1 0-16,1 0 0,21 0 15,-21 1-15,21-1 0,-21 0 16,21 0-16,-21 0 0,21 0 0,0 1 15,0-1-15,0 0 0,0 0 0,0 0 16,21-21-16,0 0 16,0 0-16,0 0 0,1 0 15,-1 0-15,0 0 16,0 0-16,0-21 0,0 0 16,1 0-16,-1 0 0,-21-1 15,21 1-15,0 0 0,-21 0 16,21 0-16,-21-22 0,21 22 0,-21 0 15,0 0-15,22-21 0,-22 20 16,21 22-16,-21-21 0,0 0 0,0 42 31,0 0-31,0 1 16,0-1-16,0 0 0,0 0 16,0 0-16,0 0 0,0 1 0,0-1 15,0 0-15,0 0 0,0 0 0,0 0 16,0 1-16,0-1 15,21-21 17,0 0-32,-21-21 15,21 21-15,-21-22 16,21 1-16</inkml:trace>
  <inkml:trace contextRef="#ctx0" brushRef="#br0" timeOffset="9852.7">11663 12679 0,'0'-21'0,"0"42"0,0-63 0,0 63 31,0 0-16,0 0-15,0 0 0,0 22 16,0-1-16,0 0 0,0 1 0,0-1 16,0 0-16,-21 1 0,21-1 15,-22-21-15,22 21 0,0 1 0,0-22 0,0 21 16,0-21-16,0 1 0,0-1 0,0 0 16,0 0-16,0 0 0,0 0 15,0 1-15,0-44 31,22 1-15,-1 0-16,0 0 0</inkml:trace>
  <inkml:trace contextRef="#ctx0" brushRef="#br0" timeOffset="10396.39">12171 12975 0,'0'0'16,"0"-21"-1,0 0-15,-21 21 16,-1 0-16,1 0 0,0 0 16,0 0-16,0 0 0,21 21 0,-21-21 15,-1 21-15,1-21 0,0 21 0,0 1 16,21-1-16,-21 0 15,21 0-15,-21-21 0,21 21 0,0 0 16,0 1-16,0-1 16,21 0-1,0-21-15,0 21 16,0-21-16,0 0 0,1 21 16,-1-21-16,0 0 15,0 21-15,0-21 0,-21 22 16,21-22-16,1 21 15,-22 0 1,0 0-16,0 0 16,-22-21-16,1 0 0,21 21 0,-42-21 15,21 0-15,0 22 0,-1-22 0,-20 0 16,21 0-16,0 0 0,0 0 0,-1 0 16,1 0-16,0 0 0,0 0 15,0 0-15,21-22 16,-21 22-16,21-21 15,21 21 32,0 0-47,0-21 16,0 21-16</inkml:trace>
  <inkml:trace contextRef="#ctx0" brushRef="#br0" timeOffset="10868.13">12382 13250 0,'22'0'15,"-1"0"-15,0-21 16,0 21-16,0 0 15,0 0-15,-21-21 0,22 21 0,-1-21 16,-21 0-16,21 21 16,0-21-16,-21-1 0,0 1 15,0 0-15,0 0 0,0 0 0,0 0 16,21-1-16,-21 1 0,0 0 16,-21 21 15,0 0-31,0 0 0,0 21 15,-1 0-15,1-21 0,0 22 0,0-1 16,0 21-16,21-21 0,-21 0 0,-1 1 16,22-1-16,-21 21 0,21-21 0,0 0 15,0 1-15,0-1 0,0 0 16,0 0-16,21 0 16,1-21-16,-1 21 0,0-21 15,0 0-15,0 0 0,0 0 16,1 0-16,-1 0 0,21 0 0,-21 0 0,0 0 15,1-21-15,-1 21 0,0-21 16,0 21-16,0-21 0,0 0 16,1 0-16,-1-1 0</inkml:trace>
  <inkml:trace contextRef="#ctx0" brushRef="#br0" timeOffset="12611.76">11261 11832 0,'0'-21'16,"21"0"-16,-21 0 0,0 0 16,0-1-16,0 1 0,0 0 15,0 0-15,0 0 0,-21 0 16,-1-1-16,1 1 0,0 21 0,0-21 15,0 0-15,-22 21 0,22 0 16,-21 0-16,0 0 0,-1 0 0,1 0 16,0 21-16,20 0 0,-20 0 0,21 1 15,-21 20-15,20-21 0,1 21 16,0-20-16,0 20 0,21 0 0,0 1 16,0-22-16,0 21 0,0 43 15,0-43-15,21-21 0,0 22 16,0-22-16,1 21 0,-1-21 0,21 0 15,-21 1-15,22-22 0,-22 21 0,0-21 16,21 0-16,-21 0 0,1 0 16,-1 0-16,0 0 0,0-21 0,0 21 15,0-22-15,1-20 0,-1 21 0,0-21 16,0 20-16,0-20 0,0 0 16,1-1-16,-1 1 0,0 0 15,-21-1-15,21 1 0,0 0 0,22-1 16,-22 22-16,0-21 0,0 21 15,43-22-15,-43 22 0,21 21 0,0 0 16,-20 0-16,20 0 0,0 0 16,-21 0-16,22 0 0,-22 21 0,0 1 15,0-1-15,0 21 0,1 22 16,-22-22-16,0 0 0,0 1 0,-22-22 16,1 21-16,0 0 0,0 1 15,0-22-15,-22 21 0,22-21 0,0 1 16,0-22-16,-21 0 0,20 0 15,1 0-15,-21 0 0,21 0 0,0-22 16,-1 1-16,-20 0 0,21 0 16,0-21-16,0 20 0,-1-20 0,1 21 15,-21-43-15,21 43 0,0-21 16,-1 21-16,1-22 0,0 22 16,0-42-16,0 42 15,0 21-15,-1-22 0,22 1 0,-21 21 16,0 0-16,0 0 0,0 0 0,0 0 15,-1 0-15,1 0 0,0 21 0,0 1 16,-21-22-16,20 21 16,1 0-16,0 0 0,0-21 0,0 21 15,-22 22-15,22-22 0,21 0 16,-21 0-16,21 0 0,-21 0 16,21 1-16,0-1 0,0 0 15,0 0-15,0 0 0,0 0 0,0 1 16,0-1-16,0 0 0,0 0 15,21 0-15,0 0 16,0 1-16,-21-1 16,22-21-16,-1 21 0,0 0 0,0-21 15,0 21-15,-21 0 0,21-21 16,1 22-16,-1-22 0,0 0 0,0 21 16,0-21-16,0 0 0,1 0 15,-1 0-15,0-21 0,21 21 16,-21-22-16,1 1 0,-1-21 0,0 21 15,0-22-15,0 1 0,22 0 16,-1-43-16,-21 43 0,0-1 16,0 1-16,1 21 0,-1-43 15,0 43-15,-21 0 0,21 21 16,-21-21-16,21 21 0,0 0 0,1 0 16,-1 0-16,0 0 15,0 0-15,0 0 0,0 0 0,1 0 16,20 0-16,-21 21 0,0-21 0,0 21 0,1 0 15,-22 1-15,0-1 16,0 0-16,0 0 0,0 0 16,0 0-16,0 1 0,0-1 0,0 0 15,-22 0-15,1 0 0,0-21 0,21 21 16,-21 1-16,0-22 0,21 21 16,-21-21-16,-1 0 0,1 21 15,0-21-15,0 0 16,0 0-16,0 0 15,-1 0-15,1-21 16,0 0-16,21-1 0,-21 1 16,0 0-16,21 0 0,-21 0 0,-1 0 15,1-22-15,0 22 0,0 0 0,0 0 16,21 0-16,-21 21 0,-1-22 16,1 22-16,0-21 0,0 21 15,0 0-15,0 0 0,-1 0 0,1 0 16,0 0-16,0 21 0,0 1 15,0-1-15,21 0 16,0 0-16,0 0 0,0 0 16</inkml:trace>
  <inkml:trace contextRef="#ctx0" brushRef="#br0" timeOffset="17520.09">19918 10562 0,'0'-21'0,"0"0"16,0 0-16,0 0 15,21-1-15,-21 1 0,21 0 0,-21 0 16,0-21-16,0 20 0,21 1 0,0 0 16,-21 0-16,0 42 47,0 21-32,0-20-15,0-1 0,0 0 16,0 21-16,0-21 0,0 22 15,0-22-15,0 21 0,0-21 0,0 22 16,0-22-16,0 0 0,0 21 0,0-20 16,0-1-16,-21 0 0,21 0 15,-21-21 1,21-21 0,0 0-16,0 0 15,0-1-15,0 1 0,0-21 0,0 21 16,0-22-16,0 22 0,0-21 15,0 0-15,0 20 0,0-20 16,0 0-16,0 21 0,0-22 0,0 22 16,0 0-16,0 0 0,0 0 15,0 42 17,0 0-32,0 21 0,0-21 15,0 1-15,0 20 0,0-21 0,0 21 16,0-20-16,0-1 0,0 21 15,0-21-15,0 22 0,0-22 0,0 0 16,0 0-16,0 0 0,0 0 16,0 1-16,0-1 0,0 0 0,0 0 15,0 0-15,0 0 16,0 1-16,0-1 16,0 0-16,0 0 0,0 0 15,21-21 16,0 0-15,1-21-16,-1 0 0,0 0 16,21 0-16,-21-1 0,22 1 0,-1-21 15,0 0-15,22 20 0,-1-41 16,-20 21-16,41-1 0,-20-20 0,21-1 16,-22 22-16,22-22 0,-1 22 15,1-21-15,0 20 0,-1-20 0,1 20 16,0 1-16,21 0 0,-22-22 15,1 43-15,-22-21 0,22-1 0,-43 22 16,22 0-16,-22 0 0,1 0 0,-22 21 16,0 0-16,0-21 0,0 42 250,0-21-250,-21 21 15,22 0-15,-22 0 16,0 0-16</inkml:trace>
  <inkml:trace contextRef="#ctx0" brushRef="#br0" timeOffset="18448.57">21738 13483 0,'21'0'0,"0"0"16,-21 21-1,0 1-15,0-1 16,0 0-16,0 0 0,0 0 16,22 22-16,-22-22 0,0 0 0,0 21 15,0-21-15,0 1 0,0 20 0,0-21 16,0 0-16,0 0 0,0 1 15,0-1-15,0 0 0,21 0 16,0-21-16,0 0 16,0 0-16,0 0 0,22 0 0,-1 0 15,0 0-15,1-21 0,-1 0 0,22 0 16,-1-1-16,1-20 0,20 21 16,1-21-16,21-22 0,-22 22 0,22-1 15,-21 1-15,0 21 0,-1-21 0,-20 20 16,-1 1-16,-20 0 0,20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3:57:03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 1058 0,'0'0'0,"22"0"0,-22 22 0,0-1 15,21-21 16,-21-21-15,21-1 0,-21 1-16,0 0 0,0 0 15,0 0-15,0 0 16,0-1-16,0 1 0,-21 0 16,0 0-16,-1 21 0,1-21 15,-21 21-15,21 0 0,-22 0 0,22 0 16,-21 0-16,21 21 0,-22 0 0,1 0 15,0 0-15,-1 22 0,22-1 16,-21 0-16,21 1 0,-22-1 0,22 0 16,0 22-16,0-22 0,0 1 15,0 20-15,21-21 0,0 1 0,0-1 16,0 0-16,0-20 0,0 20 16,0-21-16,0 0 0,21 0 0,0 1 15,0-22-15,21 0 0,-20 0 16,20 0-16,-21-22 0,21 1 15,1 0-15,-1 0 0,0 0 0,1 0 16,-1-22-16,-21 22 0,22-21 16,-1-1-16,0 1 0,1-21 0,-1 20 15,-21-20-15,21-22 0,-20 22 0,20-1 16,-21 1-16,0-1 0,0 1 16,1 20-16,-22-20 0,0 20 15,0 1-15,0 21 0,0-21 0,0 20 16,0-20-16,0 21 0,0 0 15,-22 21 1,22 42 0,-21-21-16,21 22 0,-21-1 15,0 0-15,21 22 0,0-1 16,-21 1-16,0 20 0,-1-20 0,22 21 16,0-22-16,-21 1 0,21-1 15,-21-21-15,21 22 0,0-22 0,0 1 16,0-1-16,0-21 0,21 21 0,0-20 15,1-1-15,-1 0 0,0-21 16,0 0-16,0 21 0,0-21 0,22 0 16,-22 0-16,0-21 0,0 0 15,0 0-15,22-1 0,-22 1 16,0 0-16,0-21 0,0 21 0,22-22 16,-22 1-16,0-22 15,0 43-15,0-21 0,-21 21 0,0 0 16,0-1-16,0 1 0,0 0 15,0 42 1,0 0-16,0 1 0,0-1 16,0 0-16,0 0 0,-21 0 15,21 22-15,-21-22 0,21 0 0,-21 0 16,21 0-16,0 0 16,0 1-1,0-44 1,42 1-1,-21-21-15</inkml:trace>
  <inkml:trace contextRef="#ctx0" brushRef="#br0" timeOffset="289.83">3302 995 0,'0'0'0,"-64"0"15,43 0 1,21 21-16,21-21 31,1 0-31,-1 0 16,0-21-16,0 0 0,0 21 0,0-21 15,1 21-15,-22-22 0,0 1 16,0 0-16,-22 21 16,1 0-1,0 0-15,0 0 0,0 0 0,0 0 16,-1 21-16,22 0 15,0 1-15,0-1 16,22-21-16,-1 0 0,0 0 16,0 21-16</inkml:trace>
  <inkml:trace contextRef="#ctx0" brushRef="#br0" timeOffset="3141.33">3704 1122 0,'0'0'0,"42"0"16,-20 0-16,-1 0 0,0-21 15,0 21-15,0-21 0,22-1 0,-22 1 16,21-21-16,0 21 16,1 0-16,-22-22 0,21 1 0,1 21 15,-1-22-15,-21 1 0,0 0 0,22-1 16,-43 22-16,0-21 0,0 0 15,0 20-15,0-20 0,0 21 0,-22 0 16,1 0-16,0-1 0,0 1 0,0 21 16,0 0-16,-1 0 0,1 0 15,0 0-15,0 0 0,0 0 0,0 21 16,21 1-16,-22 20 0,22 0 16,-21 1-16,0-1 0,21 21 0,-21-20 15,21 41-15,-21-20 0,0 21 16,21-22-16,-22 22 0,1-22 15,0 22-15,0-22 0,21 22 0,-21 0 16,0-1-16,-1-20 0,1 21 0,0-1 16,21 1-16,0-22 0,-21 22 15,0-21-15,21-1 0,0 1 0,0-1 16,0 1-16,0-22 0,0 0 0,0 1 16,0-22-16,0 21 0,0-21 15,21-21 1,0 0-16,0-42 0,22 21 15,-22-22-15,0 22 0,21-21 0,1 0 16,-22-22-16,21 22 0,0-22 16,-20 22-16,-1-22 0,0 22 15,-21-21-15,0 20 0,0 1 0,0 0 16,-21-1-16,-22 1 0,22 0 16,-21 20-16,0 1 0,-1 0 0,1 0 15,0 0-15,-1 21 0,1-21 0,0 21 16,20-22-16,1 22 0,21-21 15,0 0-15,21 21 16,22-21-16,-22 21 0,21-21 0,1 0 16,-1 21-16,21-22 0,-20 1 15,-1-21-15,22 21 0,-1 0 0,1-22 16,-1 1-16,1 0 0,-1-1 16,-21-20-16,22 20 0,-1-20 0,1-1 15,-22 1-15,1 21 0,-22-22 16,21 22-16,-21-22 0,-21 22 0,0 0 15,0-1-15,0 22 0,0-21 16,0 21-16,0-1 0,-21 1 0,0 21 16,21-21-16,-21 21 0,0 0 15,-1 0-15,22 21 16,0 0-16,-21 1 0,21 20 0,-21 0 16,21 1-16,0 20 0,-21 1 15,21-1-15,0 1 0,0 20 0,-21 1 16,0 0-16,21-1 0,-22 1 15,22 0-15,-21-1 0,0 22 0,0-21 16,0-1-16,0 22 0,-1-21 16,1 0-16,0-1 0,0 1 0,0-22 15,0 22-15,-1-21 0,1 63 16,21-85-16,0 21 0,0-20 16,0-22-16,0 21 0,0-21 0,0 1 15,21-22-15,1 0 0,-1 0 16,21 0-16,-21 0 0,22-22 0,-22 1 15,21-21-15,0 21 0,1-22 16,-22 1-16,21 21 0,1-21 16,-22-1-16,21-20 0,-21 20 0,-21 1 15,0-21-15,0 20 0,0-20 0,0-1 16,0 22-16,-21-22 0,0 1 16,-21 21-16,20-1 0,-20 1 0,0 0 15,21 20-15,-22-20 0,1 21 0,21 21 16,0-21-16,-1 21 0,1 0 15,0 0-15,21-21 0,0-1 16,21 1-16,0 21 16,22-21-16,-22 0 0,21 21 15,1-21-15,-22 0 0,21-1 16,0 1-16,22-21 0,-22 21 0,1 0 16,-1-22-16,-21 22 0,21-21 15,1-1-15,-22 22 0,0-21 0,0 0 16,0 20-16,-21-20 0,0 21 0,0 0 15,0 0-15,0-1 0,0 1 16,-21 21-16,0 0 0,0 0 16,0 0-16,0 0 0,-1 21 15,1 1-15,0-1 0,0 0 16,21 0-16,-21 0 0,21 22 0,0-22 16,0 21-16,0-21 0,0 0 0,0 22 15,0-22-15,0 0 0,0 0 16,0 0-16,0 1 0,21-1 0,-21 0 15,21 0-15,0 0 0,0-21 16,1 21-16,-1-21 0,0 0 16,0 0-16,0 0 0,0 0 0,22 0 15,-22 0-15,21 0 0,-21 0 0,22-21 16,-22 0-16,21 0 0,1 0 0,-22 0 16,21-22-16,-21 22 0,0-21 15,1-1-15,-1 22 0,-21-21 0,21 21 16,-21 0-16,0-1 0,0 1 0,0 0 15,-21 21-15,-22 0 0,22 0 16,0 0-16,0 0 0,0 21 16,21 0-16,0 1 15,0-1-15,0 0 16,0 0-16,21 0 0,-21 0 0,21-21 16,0 22-16,0-1 0,-21 0 0,22 0 15,-22 0-15,21 0 16,-21 1-16,0-1 0,0 0 15,21 0-15,0 0 16,0-21-16,0 0 16,1 0-16,-1 0 0,0 0 0,0 0 15,0 0-15,0 0 0,22 0 0,-22 0 16,21-21-16,-21 0 0,1 0 0,20 0 16,-21-1-16,0 1 0,0 0 15,1 0-15,-1-21 0,-21 20 16,0-20-16,21 21 0,-21-21 0,0 20 15,0 1-15,0 0 0,0 0 16,0 0-16,-21 21 16,0 0-16,-1 0 0,1 0 15,0 21-15,0 0 0,21 0 16,-21 0-16,21 1 0,-21-1 0,21 21 16,-22-21-16,22 0 0,0 22 0,0-22 15,0 0-15,0 0 0,0 0 0,22 1 16,-1-1-16,0-21 15,0 21-15,0-21 0,0 0 0,22 0 16,-22 0-16,0 0 0,21 0 0,-20 0 16,20-21-16,-21 0 0,0-1 15,22 1-15,-22 0 0,0 0 0,0 0 16,21-22-16,-20 1 0,-22 21 16,0 0-16,0 0 0,0-1 0,0 1 15,0 42 16,0 1-31,-22-1 0,22 0 16,0 0-16,-21 0 0,21 0 16,0 1-16,0-1 0,0 0 0,0 0 15,0 0-15,0 0 16,0 1-16,0-44 31,0 1-15,0 0-16,21 0 15,-21 0-15,22 0 0,-1-1 16,-21 1-16,0 0 0,21 0 0,-21 0 16,21 21-16,0 0 15,-21 21 1,21 0-16,-21 0 0,0 0 16,0 1-16,0-1 0,22 0 15,-22 0-15,21 0 0,0-21 16,-21 21-16,21 1 0,0-22 0,0 0 15,-21 21-15,22-21 0,-1 0 0,0 0 16,0 0-16,0 0 0,0-21 0,1-1 16,-1 22-16,0-21 0,0 0 15,0 0-15,0 0 0,22-43 16,-22 43-16,0 0 0,0 0 16,0-22-16,1 22 0,-1 0 15,0 21-15,0-21 0,-21 0 0,21 21 0,0 0 16,-21 21 15,0 0-31,0 0 16,0 0-1,0-42 32,0 0-31,0 0-16,0 0 15,0 0 1,-21 21 0,0 0-1,0 0-15,0 0 0,21 21 16,-21 0-16,-1 0 0,22 0 0,-21 0 16,21 1-16,-21-1 0,21 0 0,0 0 15,0 0-15,0 0 0,0 22 16,0-22-16,0 0 0,0 0 0,0 0 15,0 1-15,0-1 0,21 0 16,0-21-16,1 21 0,-1-21 16,21 0-16,-21 0 0,0 0 0,22 0 15,-22 0-15,21 0 0,1 0 0,-22 0 16,21-21-16,0 0 0,-20 0 16,20-1-16,-21 1 0,0 0 15,0 0-15,1-21 0,-1-1 0,0 22 16,0-21-16,-21-22 0,0 43 15,0-21-15,0 21 0,-21 21 16,0 21 0,0 0-16,-1 0 0,1 0 0,21 0 15,-21 22-15,21-1 0,-21-21 16,21 22-16,-21-22 0,21 0 0,0 21 16,0-21-16,0 1 0,21-1 15,0 0-15,0-21 0,0 0 16,1 0-16,-1 0 0,0 0 15,-21-21-15,21 0 16,0-1-16,0 1 0</inkml:trace>
  <inkml:trace contextRef="#ctx0" brushRef="#br0" timeOffset="4201.34">9991 550 0,'0'-21'0,"0"42"0,-22-63 16,22 21-16,-21 0 0,0 0 15,21-1-15,0 1 0,0 42 32,0 1-17,0 20-15,0-21 0,0 21 16,0 1-16,0 20 0,0-20 0,0-1 15,0 21-15,0-20 0,0 20 0,0-20 16,0-1-16,0 21 0,0-20 16,-21-22-16,0 21 0,0 1 0,21-22 15,-22 0-15,22 0 0,-21-21 0,21 21 16,0-42 0,0 0-1,0 0-15,0 0 0,0-22 16,0 22-16,21-21 0,1 21 15,-1-22-15,0 22 0,0 0 0,21-21 16,-20 20-16,20 1 0,0 0 0,-21 21 16,22 0-16,-1 0 0,-21 0 15,0 0-15,22 21 0,-43 0 0,21 1 16,-21-1-16,0 0 0,0 0 0,0 21 16,-21-20-16,0-1 0,-1 0 15,-20 21-15,21-21 0,-21 1 0,-1-1 16,1 0-16,0 0 0,-1-21 15,22 21-15,-21-21 0,21 0 0,-22 21 16,22-21-16,0 0 0,0 0 16,21-21-1,21 0 1,0 0-16,21-21 0,1 20 16</inkml:trace>
  <inkml:trace contextRef="#ctx0" brushRef="#br0" timeOffset="4490.17">10689 445 0,'0'0'0,"0"-22"15,-21 22 1,0 0-16,0 0 0,-1 0 0,1 22 16,0 20-16,0 0 0,0 1 15,0-1-15,-1 21 0,1 1 16,0-1-16,0 1 0,-21 21 0,20-22 15,1 22-15,-21-22 0,21 1 0,-22-1 16,22 1-16,0-1 0,-21 1 16,21-22-16,-1 0 0,1 1 0,0-1 15,0 0-15,21-20 0,0-1 16,21-21 0,0-21-1,0-1-15,1 1 0,-1-21 0,0 21 16,21-22-16,-21 22 0,1-21 0</inkml:trace>
  <inkml:trace contextRef="#ctx0" brushRef="#br0" timeOffset="5109.33">10731 995 0,'22'0'0,"-44"0"0,65 0 16,-43 21-1,0 21-15,0-20 0,0-1 16,0 21-16,0-21 0,-21 22 15,-1-22-15,1 21 0,21 0 16,-21-20-16,21-1 0,0 21 0,-21-21 16,21 0-16,-21 1 0,21-1 15,21-21 1,0-21 0,0-1-16,0 1 0,22 0 0,-22 0 15,0 0-15,0 0 0,0-22 16,1 22-16,-1 0 0,-21 0 0,21 21 15,-21-21-15,21 21 0,-21 21 32,0 0-17,0 0-15,0 0 0,21 0 0,-21 1 16,0-1-16,21 0 0,-21 0 0,22 0 16,-1-21-16,0 21 0,0 1 15,0-22-15,0 0 0,1 0 0,20 0 16,-21 0-16,21 0 0,-20 0 0,20-22 15,0 22-15,-21-21 0,22 0 0,-22 0 16,21 0-16,-21 0 0,1-22 16,-22 22-16,0-21 0,0 21 0,0-22 15,0 1-15,0 0 0,0 20 0,-22-20 16,1 21-16,0 0 16,0 0-16,0-1 0,0 22 0,-22 0 15,22 0-15,0 0 0,42 0 31,0 0-15,0 0-16,1 0 0,-1 0 0,0 0 16,0 0-16,0 0 0,0-21 15,1 21-15,-1 0 0,-21-21 47</inkml:trace>
  <inkml:trace contextRef="#ctx0" brushRef="#br0" timeOffset="6869.46">2857 3387 0,'0'-21'0,"0"-1"15,0 1 1,0 0-16,0 0 0,22 0 0,-22 0 15,0-1-15,0 1 0,0 0 16,0 0-16,0 0 0,0 42 31,0 0-15,0 0-16,0 22 0,0-1 0,0 0 16,-22 22-16,22-22 0,-21 0 0,21 1 15,0 20-15,-21-20 0,21-1 16,-21-21-16,21 21 0,0-20 0,0-1 15,0 0-15,0 0 0,0 0 0,21-42 32,0 0-32,0-21 15,1 20-15,-1-20 0,0 21 16,21-21-16,-21-1 0,1 1 16,-1 0-16,0-1 0,0 1 0,0 21 15,0-22-15,-21 22 0,0 0 16,22 21-16,-1 0 0,0 21 15,-21 22 1,0-22-16,0 0 0,0 21 16,0-21-16,0 22 0,0-22 0,0 0 15,21 21-15,-21-20 0,0-1 16,21 0-16,-21 0 0,0 0 0,21 0 16,1 1-16,-1-22 0,0 0 15,0 0-15,0 0 0,0 0 16,22 0-16,-22-22 0,0 22 0,21-21 15,-20 0-15,-1 0 0,21 0 0,-21-22 16,0 22-16,1-21 0,-1 21 16,-21-22-16,21 1 0,-21 0 0,0 21 15,0-22-15,0 1 0,0 21 0,0 0 16,0-1-16,-21 1 0,0 21 16,-1 0-1,22 43 1,0-22-16,0 0 0,0 21 0,0 1 15,0-22-15,0 21 0,0 0 16,0-20-16,0 20 0,0-21 16,0 21-16,0-20 0,0-1 0,22 0 15,-1 0-15,-21 0 0,21-21 0,0 0 16,0 0-16,0 0 0,1 0 0,20 0 16,-21-21-16,0 0 0,22 0 15,-22 0-15,21-1 0,-21-20 0,22 21 16,-22-21-16,0-1 0,0-20 0,0 20 15,0 1-15,-21-21 0,0 20 16,0-20-16,0 20 0,0-20 0,0 21 16,0-1-16,0 1 0,0 21 0,0 0 15,0-1-15,0 1 16,0 0-16,-21 21 0,0 21 16,21 0-16,0 1 0,-21 20 15,21 0-15,0 1 0,0-1 16,0 0-16,0 22 0,0-1 0,0-20 15,-21 20-15,21 1 0,0-22 0,0 21 16,-21-20-16,21-1 0,0 0 16,0-20-16,0 20 0,0-21 0,0 0 15,0 0-15,21-21 32,-21-21-32,21 0 0,0 0 0,-21 0 15,0 0-15,21-1 0,0 1 16,-21-21-16,0 21 0,22 0 0,-1-1 15,-21 1-15,21 0 0,-21 0 16,0 0-16,21 21 0,0 0 0,0 0 16,-21 21-16,0 0 15,22 0-15,-22 0 0,21 1 16,-21-1-16,0 0 0,21 0 0,0 0 16,0 0-16,-21 1 0,21-1 0,1-21 15,-1 21-15,0-21 0,0 0 16,21 0-16,-20 0 0,-1 0 15,21 0-15,0 0 0,-20 0 0,20 0 16,-21-21-16,21 0 0,-20-1 0,-1 1 16,0 0-16,0-21 0,0 21 15,0-22-15,-21 22 0,0-21 0,0-1 16,22 22-16,-22-21 0,0 21 0,0 0 16,0-1-16,0 44 31,0-1-31,0 0 0,0 0 0,0 21 15,0-20-15,0 20 0,-22-21 16,22 21-16,0-20 0,0-1 0,0 21 16,0-21-16,0 0 0,0 1 0,0-1 15,0 0 1,22-21 0,-1 0-16,0-21 15,-21 0-15,0-1 0,0 1 16,21 0-16,-21 0 0,21-21 15</inkml:trace>
  <inkml:trace contextRef="#ctx0" brushRef="#br0" timeOffset="7199.28">4953 2942 0,'0'0'0,"-21"-21"0,21 0 0,-21 21 16,-1 0-16,1 0 0,0 0 0,0 21 15,21 0-15,-21 0 0,21 1 0,0-1 16,0 0-16,0 0 0,0 0 15,0 0-15,21 1 0,0-1 16,0 0-16,0-21 0,1 0 0,20 0 16,-21 0-16,0 0 0,0 0 15,1-21-15,-22 0 0,21 21 0,-21-22 16,0 1-16,0 0 0,0 0 0,0 0 16,0 0-16,-21-1 0,-1 1 15,1 0-15,0 0 0,0 0 0,0 21 16,-22 0-16,22 0 0,0 0 15,0 0-15,0 0 0,0 0 0,-1 21 16,22 0-16,-21 0 0,21 0 16,0 1-16,0-1 0,21 0 15,1 0-15,-1-21 0,0 21 0,0-21 16,0 0-16,22 0 0,-22 0 16</inkml:trace>
  <inkml:trace contextRef="#ctx0" brushRef="#br0" timeOffset="7489.11">5694 2604 0,'0'0'0,"0"-22"15,0 1-15,-21 0 0,-1 0 0,1 21 16,0 0-16,0 21 16,0 0-16,21 0 15,-21 22-15,21-1 0,-22 0 0,22 1 16,0 20-16,0-20 0,-21 20 0,21 1 15,-21-1-15,0-21 0,21 22 16,-21-1-16,21 1 0,-21-22 0,21 1 16,0-1-16,0 0 0,-22 1 0,22-22 15,0 0-15,0 0 0,0 0 16,0 0-16,22-21 16,-1-21-1,0 0-15,0 0 0,0 0 0,0-22 16,1 22-16,-1-21 0</inkml:trace>
  <inkml:trace contextRef="#ctx0" brushRef="#br0" timeOffset="7859.9">5715 3196 0,'0'21'16,"0"1"-16,0-1 16,0 0-1,42-21 16,-21 0-31,1 0 0,-1 0 0,21-21 16,0 0-16,-20-1 0,20 1 0,-21 21 16,0-21-16,22 0 0,-43-21 0,21 20 15,-21 1-15,0 0 0,0 0 16,0 0-16,0 0 0,-21 21 16,-1-22-16,1 22 0,0 0 0,-21 0 15,21 22-15,-22-1 0,22 0 16,0 0-16,-21 21 0,20-20 0,1 20 15,21 0-15,0 1 0,-21-1 0,21 0 16,0-21-16,0 22 0,0-22 16,21 21-16,0-21 0,1 1 15,20-1-15,-21 0 0,21-21 0,-20 21 16,20-21-16,-21 0 0,21 0 0,-20 0 16,-1 0-16,21 0 0,-21 0 15,0 0-15,1-21 0,-1 0 0,21 0 16,-21-1-16</inkml:trace>
  <inkml:trace contextRef="#ctx0" brushRef="#br0" timeOffset="9057.33">13483 2201 0,'0'0'15,"21"-21"-15,-21 0 16,0 0-16,0 0 0,0 0 16,0-1-1,0 1-15,0 0 0,0 0 16,0 0-16,0 42 62,0 0-62,0 0 16,0 0-16,0 1 16,0-1-16,21 0 0,-21 0 15,0 0-15,22 22 0,-22-22 0,0 0 16,0 0-16,0 21 0,0-20 16,0-1-16,0 21 0,0 0 0,0-20 15,0 20-15,0 0 0,0 1 0,0-1 16,0-21-16,0 21 0,0 1 15,0-1-15,0-21 0,0 22 16,0-1-16,0-21 0,0 21 0,0-20 16,0 20-16,0-21 0,0 21 0,0 1 15,0-22-15,0 21 0,0 1 0,0 20 16,0-42-16,0 22 16,0-1-16,0-21 0,0 21 0,0-20 15,0 20-15,0-21 0,0 21 0,0-20 16,0 20-16,21-21 0,-21 0 0,0 22 15,0-22-15,21 0 0,-21 21 0,0-21 16,0 22-16,0-22 16,0 21-16,0-21 0,0 22 0,0-22 15,0 21-15,0 1 0,0-22 0,0 21 0,0-21 16,0 22-16,0-1 0,0 0 16,21-21-16,-21 22 0,0-22 15,0 21-15,0 1 0,21-22 0,-21 21 16,0-21-16,0 22 0,0-1 0,0-21 15,0 21-15,0 1 0,0-1 0,0 0 16,0 1-16,0-1 0,0 0 16,0 1-16,0-1 0,0 0 0,0 1 15,0-22-15,0 21 0,0 1 0,0-1 16,21 0-16,-21-21 0,0 22 16,0-1-16,0 0 0,0-20 0,0 20 15,0 0-15,0 1 0,0-1 16,0-21-16,0 21 0,0 1 0,0-22 15,0 21-15,0 1 0,0-1 0,0-21 16,0 21-16,0-20 0,0 20 0,0-21 16,0 21-16,0 1 0,0-22 0,0 21 15,0-21-15,22 22 0</inkml:trace>
  <inkml:trace contextRef="#ctx0" brushRef="#br0" timeOffset="10225.17">13674 7408 0,'0'64'15,"0"-43"-15,0 21 0,0-20 0,0 20 16,0 0-16,0 1 0,0-22 0,-22 21 16,22 0-16,0 1 0,0-1 0,0 0 15,0 1-15,0-1 0,0 0 0,-21 22 16,21-22-16,0 1 0,-21-1 0,21 0 15,0 1-15,0-1 0,0 0 0,-21 1 16,21-1-16,-21 0 0,21 22 16,-21-22-16,21 0 0,0 1 15,0-1-15,0 0 0,-22 1 0,22-1 16,-21 22-16,21-22 0,0 0 0,0 1 16,-21-1-16,21 0 0,-21 1 0,21-1 15,0 21-15,0-20 0,0-1 0,-21 0 16,21 1-16,-21 20 0,21-20 0,-22 20 15,22-21-15,0 22 0,0-22 16,-21 22-16,21-22 0,-21 0 0,21 22 16,0-22-16,0 22 0,-21-22 0,21 0 15,0 22-15,0-22 0,-21 22 0,21-1 16,0-20-16,0 20 0,0-21 0,0 22 16,0-1-16,0-20 0,0 20 15,0-20-15,0-1 0,0 21 16,0-20-16,0 20 0,0 1 0,0-22 15,0 22-15,0-1 0,0-21 0,0 22 16,0-1-16,0-20 0,0 20 0,-21-20 16,21 20-16,0-21 0,0 22 0,0-1 15,-22-20-15,22 20 0,0 1 0,0-22 16,0 22-16,0-1 0,0-21 16,0 22-16,0-22 0,0 22 0,0-22 15,0 22-15,0-22 0,-21 21 0,21-20 16,0 20-16,0 1 0,0-22 15,0 22-15,0-22 0,-21 21 0,21 1 16,0-22-16,0 22 0,0-22 16,0 22-16,0-1 0,0-21 0,0 22 15,0-22-15,0 22 0,0-1 0,0-20 16,0 20-16,0 1 0,0-22 0,0 21 16,0-20-16,0 20 0,0-20 0,0 20 15,0-21-15,0 1 0,0 20 16,0-20-16,0 20 0,0 1 0,0-22 15,0 21-15,0-20 0,0 20 0,0-20 16,0 20-16,0-21 0,0 1 16,0 20-16,0-20 0,0-1 0,0 21 15,0-20-15,0-1 0,0 22 0,0-22 16,0 0-16,0 22 0,0-22 16,0 0-16,0 22 0,0-22 0,0 1 15,0-1-15,0 0 0,0 1 0,0-1 16,-21 0-16,21 1 0,0 20 15,0-21-15,0 1 0,-21-1 0,21 0 16,0 1-16,0-1 0,0 0 0,0 1 16,0-1-16,0 0 0,-21 1 0,21-22 15,0 21-15,0 1 0,0-1 16,-22-21-16,22 21 0,0-20 16,0 20-16,0 0 0,0-21 0,0 22 15,0-1-15,0-21 0,0 22 0,0-1 16,0 0-16,0-21 0,-21 22 15,21-22-15,0 21 0,0-21 0,0 22 16,0-22-16,0 21 0,0-21 0,0 1 16,0 20-16,0-21 0,0 0 0,0 22 15,0-22-15,0 21 0,21-21 16,-21 0-16,0 22 0,0-22 0,0 21 16,0-21-16,0 22 0,0-22 0,0 21 15,0-21-15,0 22 0,0-22 16,0 21-16,0 1 0,0-1 15,0 0-15,0-21 0,0 22 0,0-1 16,0 0-16,0 1 0,0-22 0,0 21 16,0 1-16,0-22 0,0 21 15,0-21-15,0 0 0,0 1 0,0-1 16,0 0-16,0-42 31,0 0-31</inkml:trace>
  <inkml:trace contextRef="#ctx0" brushRef="#br0" timeOffset="12126.74">16129 3196 0,'0'21'0,"21"-21"16,0 0-16,0 0 15,1-21-15,-1 0 16,0 0-16,0 21 0,0-21 0,0 0 16,-21-1-16,0 1 0,22 0 0,-22 0 15,0 0-15,0 0 0,0-1 16,0 1-16,0-21 0,-22 21 16,1 0-16,0-1 0,0 1 0,0 21 15,-22 0-15,1 0 0,21 0 0,-21 0 16,-1 0-16,1 21 0,0 1 0,-1-1 15,22 0-15,-21 21 0,21-21 16,-1 1-16,1 20 0,0-21 0,0 21 16,21 1-16,0-22 0,0 21 0,0-21 15,0 1-15,0 20 0,0-21 16,21-21-16,21 21 0,-20 0 0,-1-21 16,21 0-16,-21 0 0,22 0 15,-1 0-15,0-21 0,1 0 0,-1 21 16,0-21-16,1-21 0,-1 20 15,0 1-15,1-21 0,-22 21 0,21-22 16,-21 1-16,0 21 0,22-21 0,-22-22 16,0 22-16,0-22 0,0 22 15,-21-22-15,0 1 0,22-1 0,-22 1 16,21 21-16,-21-22 0,0 22 0,0-22 16,0 43-16,0-21 0,0 21 0,0-1 15,0 1-15,0 0 16,-21 21-16,21 21 0,-22 0 15,22 1-15,0-1 0,-21 21 16,0 22-16,0-22 0,21 21 16,-21 1-16,21-1 0,-21 1 0,-1-1 15,22 1-15,0-1 0,0-20 0,0 20 16,0 1-16,0-22 0,0 0 0,0 1 16,0-1-16,0-21 0,22 22 15,-22-22-15,21 0 0,0 0 0,0-21 16,0 0-16,0 0 0,1 0 0,-1 0 15,0 0-15,0 0 0,0-21 16,0 0-16,1 0 0,-1-1 16,0 1-16,0 0 0,0-21 0,0 21 15,1-1-15,-1-20 0,0 21 0,-21 0 16,0-22-16,21 22 0,-21 0 16,0 0-16,0 42 15,0 0 1,-21 0-16,21 1 0,0-1 15,-21 0-15,21 21 0,0-21 16,0 1-16,0-1 0,0 21 0,0-21 16,0 0-16,0 1 0,0-1 0,21 0 15,0-21-15,0 0 0,0 0 16,1 0-16,-1 0 0,0 0 16,0 0-16,0-21 0,0 21 15,1-21-15,-1-1 0,0 1 0,0-21 16,0 21-16,-21 0 0,0-22 0,0 22 15,0-21-15,0-1 0,0 22 16,0-21-16,-21 21 0,0 0 0,0-1 16,0 1-16,-1 21 0,1 0 0,0 0 15,0 0-15,-21 0 0,20 21 16,1 1-16,0-1 0,0 0 0,0 0 16,21 0-16,0 0 0,0 1 15,0-1-15,21 0 16,0-21-16,21 0 0,-20 0 15,20 0-15,0 0 0</inkml:trace>
  <inkml:trace contextRef="#ctx0" brushRef="#br0" timeOffset="13532.5">18013 2709 0,'0'0'0,"0"-21"16,0 0-16,-21 21 16,-1 0-16,22 21 0,-21 0 15,0 22-15,0-22 16,21 0-16,-21 21 0,21-20 0,0 20 16,0 0-16,-21-21 0,21 22 0,-22-22 15,22 0-15,0 21 0,0-20 0,0-1 16,0 0-16,0 0 0,0 0 15,0 0-15,22-21 16,-1 0 0,-21-21-16,21 21 0,0-21 15,0 0-15,-21 0 0,21-22 0,1 22 16,-1 0-16,-21-21 0,21 21 16,0-22-16,0 22 0,-21 0 0,21 0 0,-21 0 15,22 21-15,-22 21 31,0 0-31,0 0 16,0 0-16,0 0 0,0 1 16,0 20-16,0-21 0,0 0 0,0 0 15,0 1-15,0-1 0,0 0 0,0 0 16,0 0-16,21-21 0,0 0 0,-21 21 16,21-21-16,0 0 0,0 0 15,1 0-15,-1 0 0,0-21 16,0 0-16,0 21 0,0-21 0,1 0 15,-1 0-15,0-22 0,0 22 16,0 0-16,0-21 0,1-1 0,-1 22 16,-21-21-16,21-1 0,-21 1 0,21 21 15,-21-21-15,0 20 0,0 1 0,0 0 16,-21 42 0,0 0-1,21 1-15,-21-1 0,21 21 0,0-21 16,-22 22-16,22-22 0,0 21 15,0-21-15,0 22 0,0-1 0,0-21 16,0 0-16,0 22 0,0-22 16,0 0-16,22 0 0,-1 0 15,0-21-15,0 21 0,0-21 16,0 0-16,1 0 0,20 0 0,-21-21 16,21 0-16,-20 0 0,20 0 0,-21-22 15,21 22-15,-20-21 0,20 0 16,-21-1-16,21 1 0,-20-22 15,20 22-15,-21-21 0,21-1 0,-20 1 0,-1-1 16,0 1-16,0 20 0,-21 1 16,0 0-16,0 20 0,0-20 0,0 21 15,-21 21-15,0 0 0,0 0 16,-1 0-16,1 0 16,21 21-16,-21 0 0,0 22 0,21-22 15,-21 42-15,21-20 0,0-1 0,0 21 16,-21-20-16,21 20 0,0-20 15,-22 20-15,22-21 0,0 22 0,0-22 16,0 1-16,-21-1 0,21 0 0,-21 1 16,21-1-16,0-21 0,0 0 0,0 0 15,-21 1-15,21-1 0,0-42 32,21-1-17,-21-20-15,21 21 0,0 0 16,-21 0-16,22-1 0,-1-20 15,0 21-15,0 0 0,-21 0 0,21-1 16,0 1-16,-21 0 0,22 21 16,-1 0-16,-21 21 15,0 0 1,0 1-16,0-1 0,0 0 0,0 0 16,0 0-16,0 0 0,0 1 15,0-1-15,0 0 0,21 0 0,0 0 16,0-21-16,-21 21 0,21-21 0,1 0 15,-1 0-15,0 0 0,21 0 16,-21 0-16,1 0 0,-1-21 0,21 21 16,-21-21-16,0 0 0,1 0 15,20 0-15,-21-1 0,0-20 0,0 21 16,1 0-16,-22-22 0,21 22 16,-21 0-16,21 0 0,-21 0 15,0 0-15,0 42 31,0 0-31,-21 0 0,21 0 0,-21 0 16,21 1-16,0-1 0,0 0 0,0 0 16,0 0-16,0 0 0,0 1 0,0-1 15,0 0-15,21-21 16,0 21-16,0-21 16,0 0-16,0 0 0,1 0 15,-1 0-15,0 0 16,0-21-16,-21 0 0,21 0 15,0-1-15,-21 1 0,0 0 16,22 0-16,-22-21 0,21-1 0,-21 22 16,21-21-16</inkml:trace>
  <inkml:trace contextRef="#ctx0" brushRef="#br0" timeOffset="13834.33">19939 2455 0,'0'-21'16,"0"42"-16,0-63 0,-21 21 0,0 21 15,-1 0-15,1 0 16,0 0-16,0 21 0,0 0 0,21 0 0,0 1 15,-21-1-15,21 0 0,0 0 16,0 0-16,0 0 0,0 1 16,0-1-16,21 0 0,0-21 15,0 21-15,0-21 0,0 0 0,1 0 16,-1-21-16,-21 0 16,21 0-16,-21-1 0,0 1 15,0-21-15,0 21 0,0 0 0,0-1 16,0 1-16,0 0 0,0 0 0,-21 0 15,0 21-15,-1 0 16,1 0-16,0 0 0,0 21 16,0 0-16,21 0 15,0 0-15,0 1 0,0-1 16,0 0-16,0 0 0,0 0 16,21-21-16,0 0 0</inkml:trace>
  <inkml:trace contextRef="#ctx0" brushRef="#br0" timeOffset="14141.15">20447 2223 0,'0'0'0,"0"-22"0,0-41 16,-21 63 0,0 0-1,-1 21-15,1 0 0,0 0 16,0 22-16,0-22 0,21 21 15,-21 1-15,-1 20 0,1-21 0,21 22 16,-21-22-16,21 22 0,-21-22 0,21 22 16,-21-22-16,21 0 0,0 1 0,0-1 15,0 0-15,0-21 0,0 1 16,0 20-16,0-21 0,0 0 0,0 0 16,0 1-16,0-1 15,0-42 16,21-1-15,0 1-16,0 0 0</inkml:trace>
  <inkml:trace contextRef="#ctx0" brushRef="#br0" timeOffset="14530.93">20405 2815 0,'-22'0'15,"1"0"-15,21 21 16,0 1-16,0-1 15,0 0 1,21-21 0,1 0-16,-1 0 0,0 0 15,0 0-15,0 0 0,0-21 16,1 21-16,20-21 0,-21-1 0,0 1 16,-21 0-16,21 0 0,-21 0 15,0-22-15,0 22 0,0 0 16,-21 0-16,0 21 0,0 0 15,-21 0-15,20 21 0,-20 0 0,21 0 16,-21 1-16,20-1 0,-20 21 0,21 0 16,0-20-16,0 20 0,-1-21 15,22 21-15,-21-20 0,21-1 0,0 0 16,0 0-16,0 0 0,21 0 0,1 1 16,-1-22-16,21 0 0,-21 0 15,22 0-15,-1 0 0,0 0 16,-21 0-16,22 0 0,-1-22 0,0 1 15,-20 21-15,-1-21 0,0 0 0,0 21 16,0-21-16,-21 0 0,0-1 0,0 1 16</inkml:trace>
  <inkml:trace contextRef="#ctx0" brushRef="#br0" timeOffset="15666.32">13674 6392 0,'0'-21'16,"0"0"-16,0 0 16,0 0-1,0 0-15,0-1 16,0 1 15,0 0 0,21 21 32,-21 21-63,0 0 15,0 1-15,0-1 0,0 0 16,0 0-16,0 0 0,0 0 16,0 22-16,0-22 0,0 21 0,0 1 15,0-22-15,0 21 0,0 0 0,0 1 16,0 20-16,0-20 0,0-1 0,0 21 16,0-20-16,0 20 0,0-20 0,0 20 15,-21-21-15,21 22 0,0-1 0,-22-20 16,1-1-16,0 22 0,21-22 15,-21 0-15,0 1 0,21-22 0,0 21 16,-21-21-16,-1 0 0,22 1 16,-21-1-16,0-21 0</inkml:trace>
  <inkml:trace contextRef="#ctx0" brushRef="#br0" timeOffset="16564.32">3238 3937 0,'0'0'0,"-21"0"15,0 0-15,0 0 16,0 0-16,42 0 47,0 0-47,21 0 0,1 0 15,20 0-15,1 0 0,20 0 16,1 0-16,21 0 0,0 0 0,0 0 16,21 0-16,0-21 0,21 21 0,0 0 15,21 0-15,-21 0 0,-21-21 16,22 21-16,-22 0 0,21 0 16,-21 0-16,-21 0 0,-1 0 0,1 0 15,-21 0-15,0 0 0,-22 0 0,-21 0 16,1 0-16,-22 0 0,0 0 15,0 0-15,-21-21 16,-21 21-16,0 0 0,0 0 0,0 0 16,-22 0-16,1 0 0,-22 0 15,22 0-15,-21 0 0,-1 0 0,1 0 16,-22 0-16</inkml:trace>
  <inkml:trace contextRef="#ctx0" brushRef="#br0" timeOffset="16897.12">3471 4191 0,'-42'21'15,"84"-42"-15,-148 63 0,85-42 0,-21 0 16,21 22-16,0-22 0,42 0 31,21 0-31,0 0 0,1 0 0,20 0 16,22 0-16,0 0 0,-1 0 0,1-22 15,21 1-15,0 21 0,21-21 16,0 21-16,21-21 0,0 21 0,-21-21 16,21 0-16,0 21 0,0-22 15,-21 1-15,22 21 0,-22-21 0,-22 21 16,1 0-16,0 0 0,-42-21 16,20 21-16,-41 0 0,-1 0 0,0 0 15,-21 0-15,1 0 0,-1 0 0,0 0 16,0 0-16,0 0 15,0-21-15,1 21 16,-22-21-16,21 21 0,0-22 0</inkml:trace>
  <inkml:trace contextRef="#ctx0" brushRef="#br0" timeOffset="17777.7">16446 3598 0,'0'0'0,"-21"0"0,0 22 0,-21-22 15,21 0-15,-1 0 0,44 21 32,20-21-32,0 0 15,1 0-15,20 0 0,-21 0 0,22 0 16,21 0-16,-1 0 0,1 0 0,0 0 16,20 0-16,22 0 0,-21 0 15,42 0-15,-21 0 0,22-21 0,-1 21 16,21 0-16,0 0 0,1 0 0,-1-22 15,22 22-15,-1 0 0,1 0 16,-22 0-16,21 0 0,-41 0 16,20 22-16,-21-22 0,-21 0 0,0 21 15,-21-21-15,0 0 0,-22 0 0,-20 0 16,-1 21-16,-20-21 0,-1 0 0,-21 0 16,0 0-16,-21-21 15,-21 21 1,0-21-16,0 21 15,-21 0-15,-1 0 0,1-22 16,0 22-16,-22 0 0,1 0 16,-1 0-16</inkml:trace>
  <inkml:trace contextRef="#ctx0" brushRef="#br0" timeOffset="18242.56">16764 3768 0,'-42'0'16,"84"0"-16,-106 0 0,22 21 0,21-21 0,0 0 15,0 21-15,42-21 16,21 0-1,0 0-15,1 0 0,-1 0 0,43 0 16,-1 0-16,1 0 0,21 0 0,0 0 16,21 0-16,0 0 0,0 0 0,0 0 15,21 0-15,21 0 0,-21 0 16,22 0-16,-22 0 0,21 0 0,1 0 16,-1 0-16,0 0 0,1 0 0,-22 0 15,0 0-15,-21 0 0,0 0 16,-21 0-16,0 0 0,-1 0 15,-20 0-15,-21 0 0,-1 0 0,1 0 16,-22 0-16,-21-21 0,21 21 0,-20 0 16,-1 0-16,0-21 0,-21 0 31,-21 21-15,0 0-16,-1 0 15,1 0-15,0 0 16,0 0-16</inkml:trace>
  <inkml:trace contextRef="#ctx0" brushRef="#br0" timeOffset="18366.48">20574 3810 0,'0'0'0,"0"21"32,-21-21-1</inkml:trace>
  <inkml:trace contextRef="#ctx0" brushRef="#br0" timeOffset="31142.08">423 5207 0,'0'0'0,"21"21"0,1-21 16,-1 0-16,0 0 15,0 0 1,0 0-16,-21-21 31,0 0-31,0 0 16,0 0-16,0-1 15,0 1-15,0 0 16,0 42 47,0 22-63,0-22 0,0 0 0,0 21 15,-21 1-15,21-1 0,-21 0 16,21 1-16,0-1 0,0-21 0,0 21 15,-21 1-15,21-1 0,0-21 16,0 22-16,0-22 0,0 0 0,0 0 16,0 0-16,0 0 0,0 1 15,0-1-15,0-42 63,21 21-63,-21-22 15,21 1-15,0 0 0,0 0 16,1 0-16</inkml:trace>
  <inkml:trace contextRef="#ctx0" brushRef="#br0" timeOffset="31445.07">974 5525 0,'0'21'0,"0"0"15,-22 0-15,22 0 16,0 0 0,22-21-1,-1 0 1,0 0-16,0-21 0,-21 0 16,21 21-16,-21-21 15,0 0-15,0 0 16,-21 21-1,0 0 1,0 0-16,0 0 16,21 21-1</inkml:trace>
  <inkml:trace contextRef="#ctx0" brushRef="#br0" timeOffset="32274.1">2053 5249 0,'21'0'78,"0"0"-78,-21-21 0,22 21 16,-22-21-16,21 21 0,0-21 0,-21 0 16,21 0-16,-21-1 15,0 1-15,0 0 0,0 0 0,0 0 16,0 0-16,-21-1 0,0 1 16,21 0-16,-21 0 0,-1 21 0,1 0 15,0 0-15,0 0 0,0 0 16,0 42-16,-1-21 0,1 22 0,0-1 15,0 0-15,0 1 0,0 20 16,-1-20-16,1 20 0,0-21 16,21 1-16,-21 20 0,21-20 0,0-1 15,0 0-15,0 1 0,0-22 16,21 21-16,0-21 0,0 0 0,1 1 16,-1-1-16,0 0 0,21-21 15,-21 0-15,22 0 0,-1 0 0,-21 0 16,22 0-16,-1 0 0,0-21 15,1 21-15,-1-21 0,0-22 0,1 22 16,-1-21-16,-21 21 0,21-22 0</inkml:trace>
  <inkml:trace contextRef="#ctx0" brushRef="#br0" timeOffset="32738.04">2773 4974 0,'0'0'0,"0"-42"0,0 0 15,0-1-15,0 22 0,0 0 0,0 0 16,0 42-1,0 0 1,-21 21-16,21 1 0,-22-1 0,22 0 16,-21 22-16,21-1 0,0 1 15,0-1-15,-21-20 0,21 20 0,-21 1 16,21-22-16,-21 22 0,21-22 16,0 0-16,0 1 0,0-22 15,0 21-15,0-21 0,0 0 0,0 1 16,0-44 15,0 1-31,0 0 0,0 0 0,0 0 16,0-22-16,21 22 0,0-21 15,-21 21-15,21-22 0,0 22 0,1-21 16,20 21-16,-21 0 0,0-1 16,0 1-16,1 0 0,-1 21 0,0 0 15,0 0-15,0 0 0,0 21 0,1 0 16,-22 1-16,0-1 0,0 0 15,21 0-15,-21 21 0,0-20 16,0-1-16,0 21 0,0-21 0,0 0 16,0 1-16,-21 20 0,21-21 15,-22-21-15,22 21 0,0 0 0,0-42 47,22 0-47,-22 0 0,21 0 16,0 0-16,-21-1 0</inkml:trace>
  <inkml:trace contextRef="#ctx0" brushRef="#br0" timeOffset="33098.71">3175 5461 0,'0'21'0,"0"0"16,21-21-1,0 0 1,0 0-16,1 0 0,-1 0 15,0 0-15,21-21 0,-21 21 0,22-21 16,-22 0-16,0 0 0,0 21 16,0-21-16,1-1 0,-22 1 0,0 0 15,0 0-15,0 0 0,-22 21 16,1 0-16,0 0 16,0 0-16,-21 0 0,20 0 0,-20 21 15,21 0-15,0 0 0,-22 0 16,22 1-16,21-1 0,-21 21 15,21-21-15,-21 0 0,21 1 0,0-1 16,0 0-16,0 0 0,0 0 0,0 0 16,0 1-16,21-22 0,0 21 15,0-21-15,1 0 0,-1 0 0,21 0 16,-21 0-16,22 0 0,-22 0 0,0 0 16,21 0-16,-21-21 0,22-1 15,-22 22-15,21-21 0</inkml:trace>
  <inkml:trace contextRef="#ctx0" brushRef="#br0" timeOffset="33918.75">3852 5249 0,'0'-21'0,"0"42"0,0-63 15,-21 42 1,0 0-16,0 0 0,0 0 16,-1 21-16,1 0 0,0 1 15,21 20-15,-21-21 0,21 0 16,0 0-16,-21 22 0,21-22 0,0 21 15,0-21-15,0 1 0,0-1 0,0 0 16,0 0-16,0 0 0,21 0 16,0 1-16,0-22 0,0 0 0,1 0 15,-1 0-15,0 0 0,21 0 16,-21-22-16,22 22 0,-22-21 0,0 0 16,21-21-16,-20 21 0,-1-22 15,0 22-15,0-21 0,0-1 16,0 1-16,1 0 0,-1-22 0,-21 22 15,21-22-15,-21 1 0,0 21 0,0-22 16,0 22-16,0-1 0,0 1 0,0 21 16,0 0-16,0 0 0,0-1 0,0 1 15,0 42 1,0 1-16,0-1 0,0 21 16,0 0-16,0 1 0,0-1 15,0 22-15,0-22 0,0 0 16,0 22-16,0-22 0,-21 0 0,21 1 15,0-1-15,-21 0 0,21-20 0,-22 20 16,22-21-16,0 0 0,0 0 16,0 1-16,0-1 15,-21-21-15,21-21 16,0-1 0,0 1-16,21 0 15,-21 0-15,22 0 0,-1 0 0,0-22 0,0 22 16,0 0-16,0 0 0,1 0 15,-1 21-15,21-22 0,-21 22 16,-21-21-16,21 21 0,1 0 0,-1 0 16,-21 21-16,0 1 0,0-1 15,0 0 1,-21 0-16,-1-21 0,1 21 0,0 0 16,0-21-16,0 22 0,0-22 0,-1 0 15,1 0-15,0 0 0,0 0 31,21 21-15,0 0 0,0 0-16,0 0 15,0 0-15,0 1 16,21-22-16,-21 21 0,21 0 0,-21 0 16,21-21-16,1 21 0,-1 0 15,0 1-15,0-1 0,0 0 16,0 0-16,1-21 15,-1 0-15,0 0 16,0 0-16,0 0 0,0-21 16,1 21-16,20-21 0,-21 0 0,21-1 15</inkml:trace>
  <inkml:trace contextRef="#ctx0" brushRef="#br0" timeOffset="34222.18">5461 4911 0,'0'0'0,"0"-21"0,0-1 16,0 1-16,0 0 0,0 0 15,0 42 1,0 0-16,0 0 16,0 22-16,0-1 0,0 0 15,0 1-15,0-1 0,0 0 0,0 1 16,-21 20-16,0-20 0,21-1 15,-22 0-15,22 1 0,0-22 16,0 21-16,-21-21 0,21 22 0,0-22 16,-21 0-16,21 0 0,0 0 0,0 0 15,0-42 17,21 21-32,0-21 0,1 0 0,-1-21 15,0 20-15,0-20 0</inkml:trace>
  <inkml:trace contextRef="#ctx0" brushRef="#br0" timeOffset="34677.46">5778 4953 0,'0'0'16,"22"-21"-16,-22-21 0,0 20 0,0 1 15,0 0-15,0 0 0,0 42 32,0 0-32,0 0 0,0 1 0,0 20 15,0-21-15,-22 21 0,22 1 0,0-1 16,-21 0-16,21 1 0,0-1 15,0 0-15,0 1 0,-21-22 0,21 21 16,-21 1-16,21-22 0,0 0 0,0 0 16,0 0-16,-21 0 0,21 1 0,0-1 15,-21-21 1,21-21 0,0-1-16,0 1 15,0 0-15,0 0 0,21 0 0,0 0 16,0-1-16,0-20 0,0 21 15,1 0-15,-1 0 0,0-1 0,0 1 16,21 0-16,-20 0 0,-1 21 0,0 0 16,0 0-16,0 0 0,0 0 15,1 0-15,-22 21 0,0 0 0,0 0 16,0 1-16,21-1 0,-21 0 0,0 0 16,0 0-16,0 0 0,0 22 0,0-22 15,0 0-15,-21 0 0,21 0 16,0 1-16,0-1 15,0-42 17,0-1-32,21 1 15,0 0-15,0 0 0</inkml:trace>
  <inkml:trace contextRef="#ctx0" brushRef="#br0" timeOffset="35085.99">6308 5271 0,'-22'21'0,"22"0"16,-21 0-16,21 0 31,21-21-31,1 0 16,-1 0-16,0 0 0,21 0 16,-21-21-16,1 0 0,20 21 0,-21-21 15,0 21-15,22-21 0,-22-1 16,0 1-16,-21 0 0,21 0 0,-21 0 15,0 0-15,0-1 0,0 1 0,0 0 16,0 0-16,-21 21 0,0 0 16,0 0-16,-1 0 0,1 0 15,0 21-15,-21 0 0,21 0 0,-1 1 16,1 20-16,0-21 0,0 21 16,0-20-16,0 20 0,21 21 15,0-41-15,-22 20 0,22-21 16,0 0-16,0 0 0,0 1 0,22-1 15,-1 0-15,0-21 0,0 0 16,0 0-16,22 0 0,-22 0 0,0 0 16,21 0-16,-21 0 0,22 0 15,-22 0-15,0-21 0,0 21 0,0-21 16,1-1-16,-1 1 0,-21 0 16,0 0-16,0 0 0,0 0 0</inkml:trace>
  <inkml:trace contextRef="#ctx0" brushRef="#br0" timeOffset="35307.42">5270 5038 0,'-42'0'16,"84"0"-16,-63 0 15,64 0-15,-22 0 16,21 0-16,22 0 0,-22-21 0,21 21 15,1-22-15,-1 22 0,1 0 16,-22 0-16,22-21 0,-22 21 0,-21 0 16,22 0-16,-22 0 15,-21-21-15</inkml:trace>
  <inkml:trace contextRef="#ctx0" brushRef="#br0" timeOffset="36701.85">8255 4847 0,'0'-21'16,"0"42"-16,21-63 0,-21 21 0,21 0 16,-21-1-16,0 1 0,0 0 0,0 0 15,0 0-15,0 0 0,-21-1 16,0 22-16,0-21 0,0 0 0,-1 21 15,1 0-15,0 0 0,-21 0 16,21 0-16,-22 0 0,22 0 0,-21 21 16,-1 0-16,1 22 0,0-22 0,-1 21 15,1 22-15,0-22 16,21 22-16,-22-1 0,1 1 0,21-1 16,0 1-16,-1-1 0,1-21 0,21 22 15,0-22-15,0 1 0,0 20 0,0-42 16,0 22-16,0-1 0,21-21 15,1 0-15,-1 0 0,0 1 0,21-1 16,-21-21-16,22 0 0,-22 0 0,21 0 16,1 0-16,-22 0 0,21-21 0,0-1 15,1 1-15,-22 0 16,21 0-16,1 0 0,-22 0 0,21-22 0,-21 22 16,0 0-16,1-21 0,-1 20 15,0 1-15,0-21 0,0 21 0,0 0 16,-21-1-16,0 1 15,0 0-15,-21 21 32,0 21-32,21 0 0,-21 1 0,0-1 15,21 0-15,-21 0 0,-1 0 16,22 0-16,0 22 0,0-22 0,-21 0 16,21 0-16,0 0 0,0 1 0,0-1 15,0 0-15,21 0 0,1-21 16,-1 0-16,21 0 15,-21 0-15,0 0 0,1-21 16,-1 0-16,0 21 0,0-21 0,0-1 16,0 1-16,1 0 0,-22 0 0,0 0 15,0 0-15,0-1 0,0 1 16,0 0-16,0 0 0,-22 0 0,1 21 16,0 0-16,0 0 0,0 0 0,0 0 15,-1 0-15,1 0 16,42 0 15,1 0-31,-1 0 0,0 0 0,0 0 16,21 0-16,-20 0 0,20-21 0,0 21 15,-21-22-15,22 22 0,-1-21 16,-21 21-16,22 0 0,-22 0 16,0 0-16,0 0 0,0 0 0,0 0 15,1 0-15,-1 21 0,-21 1 16,0-1-16,0 0 0,0 0 15,0 0-15,0 0 0,0 1 16,0-1-16,0 0 0,-21 0 0,-1 0 16,22 0-16,-21 1 0,0-1 15,21 0-15,0 0 16,0-42 15,0 0-31,0 0 16,0-1-16,21 1 0,-21-21 15,21 21-15,1 0 0,-1-22 0,21 22 16,-21 0-16,0-21 0,22 20 16,-22 1-16,21 0 0,-21 0 0,1 21 15,20 0-15,-21 0 0,0 0 16,0 21-16,-21 0 0,0 0 16,0 1-16,0-1 0,0 21 15,0-21-15,0 0 0,0 1 0,-21 20 16,21-21-16,0 0 0,-21 0 15,0 1-15,21-1 0,-21 0 0,21 0 16,21-42 31,0 0-47,21 21 0,-20-21 16,-1-1-16</inkml:trace>
  <inkml:trace contextRef="#ctx0" brushRef="#br0" timeOffset="37433.22">9737 5334 0,'0'0'0,"0"-21"0,21 0 15,-21 0-15,0-1 0,0 1 16,0 0-16,0 0 0,-21 0 16,-1 21-16,1 0 0,0 0 15,0 0-15,0 0 0,-22 0 16,22 0-16,0 21 0,0 0 0,0 0 15,0-21-15,-1 43 0,1-22 0,0 0 16,0 0-16,0 0 0,21 22 0,0-22 16,-21 0-16,21 0 0,0 0 15,0 0-15,0 1 0,0-1 0,0 0 16,0 0-16,21-21 0,0 0 16,0 0-16,0 0 0,0 0 15,1 0-15,20-21 0,-21 0 16,0 0-16,22-1 0,-22 1 15,21 0-15,-21-21 0,22 21 0,-22-22 16,21 1-16,-21 0 0,0-1 0,1 1 16,-1 0-16,0-22 0,-21 22 0,0-1 15,0 1-15,0 0 0,0-1 16,0 22-16,0 0 0,0 0 0,0 0 16,0 0-16,0-1 0,-21 22 15,21 22 1,-21-1-16,21 0 0,0 0 0,-22 21 15,1 1-15,21-1 0,-21 0 16,21 1-16,0-1 0,-21 0 0,21 1 16,-21-1-16,21 0 0,0 1 0,0-1 15,0 0-15,0-20 0,0-1 0,0 21 16,0-21-16,0 0 0,0 1 16,21-22-16,0 21 0,0-21 0,22 0 15,-22 0-15,21 0 0,-21 0 0,22 0 16,-22-21-16,0 21 0,21-22 0,-21 22 15,1-21-15,-1 0 0,0 0 0,0 0 16,-21 0-16,21-1 16,-21 1-16,0 0 15,0 42 1,0 0 0,-21 1-16,0-1 0,0 0 15,21 0-15,0 0 0,0 0 16,0 1-16,0-1 15,0 0 1,21-21 0,0 0-16,-21-21 0,21 0 15,0 21-15,1-22 0,-22 1 16</inkml:trace>
  <inkml:trace contextRef="#ctx0" brushRef="#br0" timeOffset="37730.06">10372 5080 0,'-22'0'0,"44"0"0,-65 0 16,22 0-16,0 0 0,21 21 16,0 0-16,-21-21 15,21 22-15,0-1 0,0 0 16,21-21-16,0 0 16,0 0-16,0 0 0,1 0 15,-1 0-15,0-21 16,-21 0-1,0-1-15,0 1 16,-21 0-16,0 21 16,-1 0-16,1 0 0,0 0 15,0 0-15,21 21 16,0 0-16,0 1 16,0-1-16,21-21 31</inkml:trace>
  <inkml:trace contextRef="#ctx0" brushRef="#br0" timeOffset="39029.85">10922 4678 0,'0'-21'0,"0"42"0,0-63 0,0 20 16,-21 22-1,0 0 1,21 22-16,-22 20 0,1-21 0,21 21 16,-21-20-16,0 20 15,0 0-15,21 22 0,-21-22 0,-1 0 0,1 22 16,21-22-16,-21 1 0,0 20 0,0-21 16,21 1-16,-21-22 0,21 21 15,-22 1-15,22-22 0,0 0 16,0 21-16,0-21 0,0 1 0,0-1 15,0 0-15,22-21 0,-1 0 16,0 0-16,0 0 0,0 0 0,0 0 16,1-21-16,20 0 0,-21 21 0,21-22 15,-20 1-15,20 0 0,-21 0 16,0 0-16,22 0 0,-22-22 0,0 22 16,0 0-16,-21-21 0,21 20 15,-21 1-15,21 0 0,-21 0 0,0 0 0,0 42 47,-21 0-47,0 0 16,21 0-16,-21 1 0,21-1 0,0 0 15,0 0-15,-21 0 0,21 0 0,0 1 16,0-1-16,0 0 0,0 0 0,0 0 16,21 0-16,0-21 0,0 0 15,0 0-15,1 0 0,-1 0 16,0 0-16,0 0 0,0 0 0,0-21 15,1 21-15,-1-21 0,0 0 16,0 21-16,0-21 0,0 0 0,-21-1 0,22 1 16,-1 0-16,-21 0 0,21 0 0,-21 0 15,0-1-15,0 1 16,-21 42 15,21 1-31,-21-22 0,21 21 0,-22 0 16,22 0-16,0 0 0,0 0 0,0 1 15,0-1-15,0 0 16,0 0-16,0 0 0,22-21 16,-1 0-16,0 0 15,0 0-15,0 0 0,0 0 0,1 0 16,-1 0-16,0-21 0,0 0 0,0 21 16,0-21-16,-21 0 0,0-1 15,0 1-15,0 0 0,0 0 16,0 0-16,0 0 0,0-1 0,-21 22 15,21-21-15,-21 0 0,0 21 0,0 0 16,0 0-16,21-21 0,-22 21 16,1 0-16,42 0 31,1 0-15,-1 0-16,0-21 0,0 21 0,0 0 15,0 0-15,1 0 0,-1 0 0,0 0 16,0 0-16,0 0 15,0 0-15,1 0 0,-1 0 0,0 21 16,0-21-16,-21 21 16,0 0-16,0 0 0,0 1 15,0-1-15,0 0 0,0 0 0,0 0 16,0 0-16,0 1 16,0-1-16,0 0 0,0 0 15,0 0-15,0 0 16,-21-21-1,21-21 1,0 0 0,0 0-1,0 0-15,0 0 0,0-1 0,21 1 16,0 0-16,-21 0 0,43-21 0,-22 20 16,0 1-16,0 0 0,0 0 0,22 0 15,-22 0-15,0-1 0,0 22 0,21 0 16,-20 0-16,-1 0 0,0 0 15,0 0-15,-21 22 0,21-22 0,-21 21 16,21 0-16,-21 0 0,0 0 0,0 0 16,0 22-16,0-22 0,0 0 0,0 21 15,0-20-15,0-1 0,-21 21 16,0-21-16,21 0 0,0 1 0,-21-1 16,21 0-16,-21-21 0,21 21 15,-21-21-15,21-21 31,0 0-31,0 0 16,0-1-16,0 1 0,0 0 0,21 0 16,-21-21-16</inkml:trace>
  <inkml:trace contextRef="#ctx0" brushRef="#br0" timeOffset="39229.74">11980 4699 0,'-21'0'16,"42"0"-16,-63-21 0,21 21 0,0 0 16,-1 0-16,22 21 62,-21-21-62</inkml:trace>
  <inkml:trace contextRef="#ctx0" brushRef="#br0" timeOffset="39449.61">10837 4890 0,'0'0'0,"-21"0"0,21 21 15,21-21-15,0 0 16,1 0-16,20 0 0,0 0 15,1 0-15,-1 0 0,21 0 0,-20-21 16,-1 21-16,0 0 0,1 0 0,-22 0 16,21 0-16,-21 0 0,1 0 15,-44 0 17</inkml:trace>
  <inkml:trace contextRef="#ctx0" brushRef="#br0" timeOffset="40517.14">5821 6541 0,'0'0'0,"-21"0"0,-1 0 0,1 21 16,42-21 15,1 0-15,-1-21-16,21-1 0,-21 1 0,22 21 16,-1-21-16,0 0 0,-21 0 0,22-22 15,-1 22-15,-21 0 0,0 0 0,22 0 16,-22-22-16,0 22 0,-21 0 15,0-21-15,21 21 0,-21-1 0,0-20 16,0 21-16,0 0 0,0 0 0,0-1 16,0 1-16,-21 21 15,0 0-15,0 0 16,0 21-16,-1 1 0,1-1 16,0 0-16,0 0 0,21 21 0,-21 1 15,0-1-15,-1 0 0,1 22 0,0-22 16,0 22-16,0-1 0,21 1 15,-21-1-15,-1 1 0,1 20 0,0-20 16,0-1-16,0 1 0,21-1 0,-21 1 16,-1-1-16,1 1 0,21-1 0,0-20 15,0 20-15,0-20 0,0-1 16,0 0-16,0-21 0,0 1 0,0-1 16,21 0-16,1 0 0,-1-21 0,0 0 15,21 0-15,-21 0 0,22-21 0,-22 0 16,21 0-16,1-1 0,-22 1 15,21 0-15,-21-21 0,0 21 16,1-22-16,-1 1 0,-21 0 0,0-1 16,0 1-16,0 0 0,0-1 0,0 1 15,0 0-15,-21 20 0,-1-20 0,1 21 16,-21-21-16,21 20 0,-22 1 16,1 0-16,0 0 0,21 21 0,-22-21 15,1 21-15,21 0 0,0 0 0,21-21 31,21 21-31,21 0 16,-21 0-16,22 0 0,-22-22 0,21 22 16,0-21-16,1 0 0,-1 21 15,0-21-15,1 0 0,-1 0 0,-21-1 16,22 1-16,-1 0 0,-21 0 16,0 0-16,0 0 0,1-1 0,-22 1 15,0 0-15,0 0 0,0 0 16,0 0-16,0-1 0,0 44 31,0-1-15,0 0-16,0 21 0,0-21 15,0 1-15,-22 20 0,22-21 16,-21 0-16,21 0 0,0 1 16,0-1-16,0 0 0,0 0 0,0-42 46,0 0-46,21 0 16,1-1-16,-1-20 0</inkml:trace>
  <inkml:trace contextRef="#ctx0" brushRef="#br0" timeOffset="40777.99">6562 6265 0,'-22'0'15,"1"0"1,21 22-16,0-1 15,21-21 17,1 0-32,-1 0 15,-21-21 1,0-1-16,-21 22 16,21-21-1,-22 21-15,22 21 31,22-21-15,-1 22-16,0-22 0,0 21 16</inkml:trace>
  <inkml:trace contextRef="#ctx0" brushRef="#br0" timeOffset="41182.75">6879 6414 0,'-21'0'0,"0"0"0,0-22 16,21 1 0,0 0-16,21 21 15,0 0-15,0 0 0,0 0 0,0 0 16,1 0-16,-1 0 0,0 21 16,0 0-16,-21 1 0,21-1 15,0 0-15,-21 0 0,22 0 0,-22 0 16,0 22-16,0-22 0,0 0 0,0 0 15,0 0-15,0 1 0,0-1 16,0 0-16,-22-21 0,1 0 16,0 0-16,21-21 15,0 0 1,0-1-16,0 1 0,0 0 16,0 0-16,21 0 0,0-22 0,-21 22 15,22 0-15,-1-21 0,0 21 0,-21-1 16,21 1-16,0 0 0,0 0 0,-21 0 15,22 0-15,-1 21 0,0-22 16,0 22 0,0 0-16,0 22 15,-21-1-15,0 0 16</inkml:trace>
  <inkml:trace contextRef="#ctx0" brushRef="#br0" timeOffset="41661.75">7514 6604 0,'21'0'16,"-42"0"-16,63 0 0,-20 0 0,-1 0 0,0-21 15,0 0-15,21 21 0,-20-21 16,-1-1-16,0 1 0,21 0 0,-42 0 16,21 0-16,1 0 0,-22-1 0,0 1 15,0 0-15,0 0 0,-22 0 16,1 21-16,0 0 15,0 0-15,-21 0 0,20 0 0,1 21 16,-21 0-16,21-21 0,0 21 0,-1 0 16,1 1-16,21-1 0,0 0 15,0 0-15,-21 0 0,21 0 16,0 1-16,0-1 0,21 0 0,0 0 16,1 0-16,-1 0 15,0-21-15,0 22 0,0-1 0,0-21 16,1 21-16,-1 0 0,0 0 15,0 0-15,0 1 16,-21-1-16,-21-21 16,-21 0-1,21 0-15,-1 0 0,-20 0 16,21 0-16,-21 0 0,20 0 0,-20 0 16,21 0-16,0-21 0,0 21 0,-1 0 15,1-22-15,0 1 0,0 21 16,21-21-1,0 0 1,21 21-16,0 0 0,0-21 0,22 21 16,-22 0-16,21-21 0,-21-1 0</inkml:trace>
  <inkml:trace contextRef="#ctx0" brushRef="#br0" timeOffset="41998.57">8276 6223 0,'0'0'0,"0"-21"0,0 0 16,0 0-16,0-1 15,0 44 17,0-1-32,0 21 15,0-21-15,-21 0 0,0 22 0,21-22 16,-21 21-16,-1 1 0,22-1 0,0 0 15,-21 1-15,0-1 0,21-21 0,-21 21 16,21 1-16,0-22 0,0 0 16,0 21-16,0-20 0,0-1 0,0 0 15,0 0-15,21-21 16,0 0-16,0 0 0,1 0 0,-1 0 16,0 0-16,0-21 0,0 0 15,0 21-15,-21-21 16,22-1-16,-22 1 0,21 0 0,-21 0 15</inkml:trace>
  <inkml:trace contextRef="#ctx0" brushRef="#br0" timeOffset="42221.44">8128 6477 0,'0'0'0,"-21"0"16,21-21-16,21 21 15,0 0 1,0 0-16,0 0 0,1-21 0,20 21 0,-21 0 15,0 0-15,0 0 0,22 0 16,-22-21-16,0 21 0,0 0 16,0 0-16,1 0 0,-1 0 15,-21-22-15,21 22 16,0 0 0,-21-21-16,21 21 15,0 0-15,-21-21 0</inkml:trace>
  <inkml:trace contextRef="#ctx0" brushRef="#br0" timeOffset="44170.04">14478 4953 0,'0'21'16,"0"0"-1,21-21 32,-21-21-31,21 0-16,0 0 15,-21 0-15,0 0 0,22-1 0,-22 1 16,21 0-16,-21 0 0,0 0 16,0 0-16,0-1 0,0 1 0,0 0 15,0 0-15,0 0 0,21 0 16,-21-1-16,0 1 16,0 42 15,0 1-31,0-1 0,0 0 15,-21 21-15,21 1 0,-21-1 0,21 0 16,0 1-16,-22 20 0,1-21 16,0 1-16,21-1 0,0 0 0,-21 1 15,0-1-15,21 0 0,-21-20 0,21 20 16,0-21-16,0 0 0,0 0 0,-22 1 16,22-44 46,22 1-46,-1 0-16,0 0 15</inkml:trace>
  <inkml:trace contextRef="#ctx0" brushRef="#br0" timeOffset="44553.82">14859 5144 0,'0'21'0,"0"0"16,21-21-1,0 0-15,0 0 16,1 0-16,-1-21 15,0 0 1,0-1-16,-21 1 16,0 0-16,0 0 31,-21 21-31,0 0 0,0 0 16,-1 0-16,22 21 0,-21-21 15,21 21-15,-21 0 0,21 1 16,0-1-1,21-21 32,0 0-47,1 0 0,-22-21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4:00:34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15621 4720 0,'0'21'16,"21"-21"62,0 0-63,-21-21 1,0 0 0,21 21-16,-21-21 0,22 21 15,-22-21-15,0 0 0,0-1 16,0 1-16,0 0 16,0 0-1,-22 21 1,1 0-1,0 0-15,0 0 0,0 0 16,0 21-16,-1 0 0,1 0 0,0 1 16,0 20-16,-21-21 0,20 21 15,1 1-15,0-1 0,0 0 0,0 1 16,21-1-16,0 0 0,0-20 0,0 20 16,0-21-16,0 21 0,0-20 15,0-1-15,21 0 0,0 0 0,0 0 16,0 0-16,1-21 0,-1 0 0,21 22 15,-21-22-15,22 0 0,-1 0 0,-21 0 16,21 0-16,1-22 0,-22 1 16,21 0-16,1 0 0,-1 0 15,-21 0-15,21-22 0,1 1 0,-22 0 16,0-1-16,21 1 0,-20-22 0,-1 22 16,0-21-16,0 20 0,-21 1 15,0 0-15,0-1 0,0 1 0,0 21 16,0-22-16,0 22 0,0 0 0,0 0 15,0 0-15,-21 21 32,21 21-32,-21 0 0,21 0 0,-21 22 15,21-22-15,-22 21 0,22 0 0,0 1 16,-21-1-16,0 22 16,0-22-16,21 0 0,-21 22 0,0-22 15,21 0-15,-22 1 0,1-22 0,21 21 16,0-21-16,-21 1 0,21-1 0,0 0 15,-21 0-15,21-42 32,21 0-17,0 0-15,0-1 0,1-20 16,-1 0-16,0 21 0,0-22 16,21 1-16,-20 21 0,-1 0 0,21-22 15,-21 22-15,0 21 0,1-21 0,-1 21 16,0 0-16,0 0 0,-21 21 15,0 0-15,21 0 0,-21 1 0,0-1 16,0 0-16,0 21 0,0-21 0,0 1 16,0-1-16,0 21 0,0-21 0,-21 0 15,21 1-15,0-1 16,0 0-16,-21-21 0,21 21 16,21-42 15,-21 0-31,21 0 15,0-1-15,1 1 0</inkml:trace>
  <inkml:trace contextRef="#ctx0" brushRef="#br0" timeOffset="355.79">16595 4974 0,'-22'0'0,"1"0"15,21-21 16,21 21-31,1-21 16,-1 0-16,0 21 0,0-21 16,-21-1-16,21 1 0,0 0 0,1 0 15,-1 0-15,-21 0 0,0-1 16,-43 22 15,43 22-31,-42-1 0,21 0 16,0 0-16,0 0 0,-1 0 0,22 22 15,-21-22-15,21 0 0,-21 21 16,21-20-16,0-1 0,0 0 0,0 0 16,0 0-16,0 0 0,0 1 15,0-1-15,21-21 0,0 0 16,1 0-16,-1 0 16,0 0-16,0 0 0,0 0 0,0 0 15,1 0-15,-1 0 0,0-21 16,0 21-16</inkml:trace>
  <inkml:trace contextRef="#ctx0" brushRef="#br0" timeOffset="1595.82">17060 4911 0,'0'0'0,"0"-21"0,21-22 16,-21 22-16,0 0 16,-21 21-1,0 0-15,0 0 16,21 21-16,0 0 15,-21 0-15,0 1 0,21 20 16,-22-21-16,1 0 0,21 22 0,0-22 0,0 0 16,-21 0-16,21 0 0,0 0 0,0 1 15,0-1-15,0 0 16,0 0-16,21 0 0,0-21 16,1 0-16,-1 0 0,0 0 0,0 0 15,0 0-15,22 0 0,-22 0 0,0-21 16,21 0-16,-21 0 0,22 0 15,-22-1-15,21 1 0,-21-21 0,1 21 16,-1-22-16,21 1 0,-21 0 0,0-22 16,-21 22-16,22 0 0,-1-1 15,0 1-15,0 0 0,-21-1 0,0 22 16,21-21-16,-21 21 0,0-1 16,0 1-16,0 42 31,0 1-31,-21-1 0,0 21 15,21-21-15,0 22 0,-21-1 0,21 0 16,-21 22-16,21-22 0,-22 0 16,22 1-16,0-1 0,-21 0 0,0 1 15,21-22-15,0 21 0,0-21 0,-21 1 16,21-1-16,-21 0 0,21 0 16,-21-21-16,21-21 31,0 0-16,0-22-15,0 22 0,21 0 16,0 0-16,0-21 0,0 20 16,0 1-16,1-21 0,-1 21 0,0-22 15,21 22-15,-21 0 0,1 0 0,-1 0 16,21 0-16,-21 21 0,0 0 0,1 0 16,-1 0-1,-21 21-15,0 0 16,0 0-16,0 0 0,-21 0 15,-1 1-15,1-22 0,0 21 16,0-21-16,0 21 16,0-21-16,-1 0 15,1 0-15,0 0 0,21-21 16,-21 0 15,21 42-15,0 0-1,-21 0-15,21 0 16,0 0-16,0 1 0,0-1 0,0 0 16,0 0-16,0 0 0,0 0 15,0 1-15,0-1 0,0 0 16,0 0-16,0 0 16,21-21-16,0 0 0,0 0 15,0 0-15,1 0 0,-1 0 0,0 0 16,0 0-16,21 0 0,-20 0 0,-1 0 15,21 0-15,-21-21 0,22 0 16,-22 0-16,21 21 0,-21-21 0,0-22 16,22 22-16,-22 0 0,0-21 0,0 20 15,-21-20-15,21 21 0,-21 0 16,22-22-16,-22 22 0,0 0 0,0 0 16,0 0-16,-22 21 15,1 0-15,0 21 16,21 0-16,-21 0 15,21 0-15,0 1 0,0-1 0,0 0 16,-21 0-16,21 0 0,0 0 0,0 1 16,0-1-16,0 0 0,0 0 15,21 0-15,-21 0 0,0 1 16,21-1-16,0 0 0,-21 0 16,0 0 15,-21-21-31,0 0 0,0 0 15,0 0-15,-1 0 16,1 0-16,0 0 16,42 0 46</inkml:trace>
  <inkml:trace contextRef="#ctx0" brushRef="#br0" timeOffset="1759.73">17992 5249 0,'0'22'31,"0"-44"63</inkml:trace>
  <inkml:trace contextRef="#ctx0" brushRef="#br0" timeOffset="3007.79">19050 5334 0,'-21'0'0,"21"-21"62,0 0-62,0 0 0,21-22 16,0 22-16,-21-21 0,21 21 0,0-22 15,1-20-15,-1 20 0,0 1 16,0-21-16,-21 20 0,0 1 16,21-22-16,-21 43 0,0-21 0,21 0 15,-21 20-15,0 1 0,0 0 0,0 0 16,0 0-16,-21 21 31,0 0-31,21 21 0,-21 0 16,21 0-16,-21 22 15,0-22-15,21 21 0,0-21 0,-22 22 16,22-1-16,-21 0 0,21 1 0,-21-22 16,21 21-16,0-21 0,0 22 15,0-22-15,0 0 0,0 0 16,0 0-16,0 0 62,0-42 16,21 21-78</inkml:trace>
  <inkml:trace contextRef="#ctx0" brushRef="#br0" timeOffset="4495.3">16087 5101 0,'0'0'0,"-43"0"0,1 21 0,21-21 15,-22 0-15,22 0 0,-21 22 0,21-22 16,0 0-16,-1 0 0,65 0 31,-22 0-31,21 0 16,22 0-16,-1 0 0,1 0 16,-1 0-16,22 0 0,-22 0 0,22 0 15,0 0-15,-1 0 0,-20 0 16,21-22-16,-1 22 0,1 0 15,0-21-15,-1 0 0,-20 21 0,-1 0 16,-20 0-16,-1 0 0,-21-21 0,0 21 16,0 0-16,-21-21 31,-21 21-31,0 0 0,0 0 16,0 0-16,0 0 15,-1-21 1,1 21-1,0 0-15</inkml:trace>
  <inkml:trace contextRef="#ctx0" brushRef="#br0" timeOffset="4864.09">16023 4847 0,'0'0'0,"-85"0"16,64 0-1,64 0 1,-22 0 0,21 0-16,0 0 0,22 0 0,-22 0 15,22 0-15,20 0 0,-20 0 0,21-21 16,-22 21-16,22 0 0,-1 0 15,1-21-15,0 21 0,-1 0 0,1 0 16,0 0-16,-22 0 0,1 0 0,-22 0 16,0 0-16,1 0 0,-22 0 15,0 0-15,0 0 0,0 0 16,-21-21-16,22 21 31,-1 0-31,0 0 16,0-21-16,0 21 0,22-22 15</inkml:trace>
  <inkml:trace contextRef="#ctx0" brushRef="#br0" timeOffset="5515.72">19346 4445 0,'0'0'0,"0"-21"0,-21 0 0,21 0 16,-21 21-16,21-22 0,-21 1 16,21 0-16,0 0 0,0 0 15,0 42 1,0 0 0,0 0-16,-21 0 0,21 22 0,0-1 15,0 0-15,-22 22 0,22-22 0,0 22 16,0 20-16,0-20 0,-21 21 15,21-22-15,-21 22 0,21-22 16,-21 22-16,21-22 0,0 22 0,-21-21 16,0-1-16,-1 1 0,22-22 0,0 21 15,-21-20-15,21-1 0,-21 0 16,21 1-16,0-1 0,0-21 0,0 0 16,0 1-16,0-1 0,0-42 31,0-1-31,0 1 15,21-21-15,0 0 0,1-1 16,-22 1-16,21-22 0,0 1 0</inkml:trace>
  <inkml:trace contextRef="#ctx0" brushRef="#br0" timeOffset="5788.56">19177 4932 0,'0'0'0,"-21"-42"0,0-1 0,-22 22 15,22-21-15,21 21 0,-21-1 0,21 1 16,0 0-16,0 0 0,0 0 15,0 0-15,21 21 0,0-22 0,0 22 16,22 0-16,-1 0 0,0 0 16,1 0-16,-1 0 0,0 0 0,1 22 15,-22-1-15,21 0 0,-21 0 0,1 0 16,-1 0-16,-21 22 0,0-22 16,0 21-16,-21 1 0,-1-22 0,1 0 15,-21 21-15,21-21 0,-22 1 16,1-1-16,21 0 0,0-21 0,0 21 15,-1-21-15,1 0 0,42 0 32,1-21-32,-1 0 0,0 0 0,21-1 15</inkml:trace>
  <inkml:trace contextRef="#ctx0" brushRef="#br0" timeOffset="7140.5">19748 4805 0,'0'0'0,"22"0"0,-1 0 15,0-21 1,0 21-16,-21-21 16,21-1-16,0 22 0,-21-21 15,22 0-15,-1 21 0,-21-21 16,0 0-16,21 21 0,-21-21 0,0-1 16,0 1-16,0 0 15,-21 21 1,0 0-16,-1 21 15,22 0-15,-21 1 0,0-1 16,21 0-16,-21 21 0,21-21 0,-21 1 16,21 20-16,0-21 0,0 0 15,0 22-15,0-22 0,0 0 0,0 0 16,0 0-16,21-21 16,0 21-16,0-21 0,0 0 0,1 0 15,-1 0-15,0-21 0,21 0 0,-21 0 16,1 21-16,-1-21 0,0-22 15,21 22-15,-21 0 0,1-21 0,-22 21 16,21-1-16,-21 1 0,21-21 0,-21 21 16,0 0-16,0 42 47,0 0-47,21 0 15,-21 0-15,0 0 0,21 1 0,-21-1 16,21 0-16,1 0 0,-22 0 15,21 0-15,0-21 0,0 22 16,0-22-16,0 0 0,1 0 16,-1 0-16,21 0 0,-21 0 15,0-22-15,22 22 0,-22-21 0,21 0 16,-21 0-16,22 0 0,-22 0 0,21-22 16,-21 22-16,1 0 0,-1-21 15,-21-1-15,0 22 0,21-21 0,-21-1 16,21 1-16,-21 0 0,0-1 0,0 22 15,0-21-15,0 21 0,0 0 16,0-1-16,0 44 31,-21-1-31,21 21 0,-21 0 0,21 1 16,-21-1-16,-1 0 0,22 22 16,-21-22-16,0 22 0,21-1 0,0 1 15,-21 20-15,21-20 0,-21 21 0,21-22 16,-21 1-16,21 20 0,-22-20 0,22-1 15,0 1-15,-21 20 0,0-20 16,0-1-16,21 1 0,-21-1 0,21-20 16,-21 20-16,21-20 0,0-1 0,0-21 15,0 21-15,0-20 0,0-1 16,21-21-16,0 0 0,0 0 0,21 0 16,1 0-16,-22-21 0,21-1 15,1 1-15,-1-21 0,-21 21 0,21-22 16,-20 22-16,-1-21 0,0-22 0,0 22 15,-21 0-15,0-22 0,0 22 0,0-22 16,0 1-16,0-1 0,0 22 16,-21-21-16,0 20 0,-22 1 0,22-22 15,-21 43-15,21-21 0,-22 0 0,22 20 16,-21 1-16,21 0 0,0 0 16,21 0-16,0 0 0,0-1 15,0 1-15,0 0 0,0 0 16,21 0-16,21 0 0,-21 21 15,0-22-15,1 1 0,-1 21 16,21-21-16,-21 0 0,0 21 0,22-21 16,-22 0-16,0 21 0,0-22 0,0 1 15,-21 0-15,22 21 0,-1-21 16,0 21 0,-21 21 15,0 0-31,-21 0 15,21 1-15,-21-1 0,21 0 16,0 0-16,0 21 0,0-20 0,0-1 16,0 0-16,0 0 0,0 0 0,0 0 15,0 1-15,21-22 0,-21 21 16,21-21-16,0 0 0,0 0 0,0 0 16,1 0-16,20 0 0,-21-21 0,0 21 15,22-22-15,-22 1 0,0 0 0,0 0 16,0-21-16,0 20 0,-21 1 15,0 0-15,0-21 0,0 21 0,0-1 16,-42 1-16,21 0 0,0 0 16,0 0-16,-22 21 0,22 0 15,0 0-15,-21 0 0,20 0 0,1 0 16,0 0-16,21 21 0,0 0 0,-21 0 16,21 0-16,0 1 0,0-1 15,0 0-15,0 0 16,21 0-16,0 0 0,0-21 15,1 22-15,-1-22 0,0 0 0,21 0 16,-21 0-16,1 0 0</inkml:trace>
  <inkml:trace contextRef="#ctx0" brushRef="#br0" timeOffset="7501.35">21505 4593 0,'0'0'0,"0"-21"15,0 0-15,21 0 16,-21 0-16,22 21 0,-22-22 15,21 22-15,0 0 0,0 0 16,0 22-16,0-1 16,1-21-16,-1 21 0,0 0 0,-21 0 15,21 0-15,0 1 0,0-1 0,-21 21 16,0-21-16,22 0 0,-22 1 16,0 20-16,0-21 0,0 0 0,0 0 15,0 1-15,-22-22 16,22-22 15,0 1-31,0 0 0,0 0 0,0 0 16,0-22-16,0 22 0,22 0 0,-1 0 15,-21 0-15,21-22 0,-21 22 16,21 0-16,0 21 0,-21-21 0,21 0 16,1 21-16,-22-21 0,21 21 0,0 0 15,0 0-15,0 0 16,0 0-16,1 0 15,-1 0-15</inkml:trace>
  <inkml:trace contextRef="#ctx0" brushRef="#br0" timeOffset="8371.85">22183 4551 0,'0'0'0,"0"21"47,0 0-47,-22 0 15,22 1-15,0-1 0,0 0 0,0 0 16,0 0-16,0 0 0,0 1 16,0 20-16,0-21 0,0 0 0,0 0 15,0 1-15,0-1 0,0 0 16,0-42 15,0 0-15,0-1-16,0 1 0,0 0 0,0 0 15,0-21-15,0 20 0,22 1 16,-22 0-16,21-21 0,0 21 0,-21-1 16,21 1-16,0 0 0,0 21 0,1-21 15,-1 21-15,0 0 16,0 0-16,0 0 0,0 21 16,1 0-16,-22 0 0,0 1 15,0 20-15,0-21 0,0 0 0,0 0 16,0 1-16,0-1 15,0 0-15,0 0 0,0 0 16,0-42 15,0 0-31,21 0 16,0 0-16,0-1 0,0-20 16,0 21-16,1 0 0,-1 0 0,0-1 15,21-20-15,-21 21 0,1 21 16,-1-21-16,0 21 0,0-21 0,0 21 15,0 0-15,1 0 0,-22 21 0,0 0 16,21 0-16,-21 0 0,0 0 16,0 1-16,0-1 0,0 0 15,0 21-15,0-21 0,0 1 0,0-1 16,0 0-16,0 0 0,0 0 0,0 0 16,0 1-16,21-22 15,0 0-15,0 0 0,0 0 16,1 0-16,-1-22 0,0 22 0,0-21 15,21 0-15,-20 0 0,-1 0 16,21 0-16,-21-1 0,0-20 0,1 21 16,-1 0-16,-21-22 0,0 22 0,0 0 15,0 0-15,0 0 0,0 0 16,-21 21 0,-1 0-16,22 21 15,-21-21-15,21 21 0,0 0 16,0 0-16,0 0 15,0 1-15,0-1 0,21 0 0,-21 0 16,0 0-16,0 0 0,22 1 16,-22-1-16,0 0 0,0 0 15,0 0-15,-22 0 0,1-21 16,0 0-16,0 22 0,0-22 16,0 0-16,21-22 31,21 1-31,-21 0 15,42 21-15</inkml:trace>
  <inkml:trace contextRef="#ctx0" brushRef="#br0" timeOffset="8680.2">24172 4128 0,'0'-43'15,"0"86"-15,0-107 0,21 22 0,-21 21 0,22-1 16,-22 1-16,0 0 0,0 42 16,0 0-16,0 22 15,0-1-15,0 0 0,0 1 16,0 20-16,-22-20 0,1 20 0,0-21 16,21 22-16,-21-22 0,0 1 15,21-1-15,-21 0 0,-1-21 0,22 22 16,-21-22-16,21 21 0,0-21 0,-21-21 15,21 22-15,0-1 0,21-21 32,-21-21-32,21-1 15,1 1-15,-1 0 0,0 0 0,21-21 16</inkml:trace>
  <inkml:trace contextRef="#ctx0" brushRef="#br0" timeOffset="9331.82">24511 4149 0,'21'-21'0,"-42"42"0,42-85 15,0 43-15,-21 0 0,0 0 16,0 42 0,0 0-16,0 0 0,0 0 15,0 22-15,-21-1 0,21 0 0,-21 1 16,0-1-16,0 22 0,-1-22 0,1 0 16,0 1-16,0-1 0,21 0 15,-21 1-15,0-22 0,21 21 16,-22-21-16,22 0 0,0 1 0,0-1 15,0-42 17,0-1-32,22 1 0,-1 0 15,0 0-15,0-21 0,21 20 0,-20 1 16,-1-21-16,0 21 0,21 0 16,-21-1-16,1 1 0,-1 0 0,0 21 15,0 0-15,0-21 0,0 21 0,-21 21 16,0 0-1,0 0-15,0 22 0,0-22 16,0 0-16,0 0 0,0 0 0,0 1 16,0 20-16,0-21 0,0 0 15,0 0-15,22 1 0,-1-22 16,0 21-16,0-21 0,0 0 0,0 0 16,22 0-16,-1 0 0,-21 0 0,22 0 15,-1 0-15,0-21 0,1-1 0,-22 1 16,21 0-16,-21 0 0,22 0 15,-22-22-15,0 22 0,0 0 0,-21-21 16,0 21-16,0-1 0,0 1 0,0 0 16,0 0-16,-21 21 15,0 0-15,0 0 16,-1 21-16,22 0 0,-21 0 0,0 1 16,0 20-16,21-21 0,0 0 15,0 0-15,0 1 0,0-1 16,0 0-16,0 0 0,0 0 0,0 0 15,21-21-15,0 0 0,0 22 0,22-22 16,-22 0-16,0 0 0,21 0 16,-20 0-16,20-22 0,0 22 0,-21-21 15,1 21-15,20-21 0,-21 0 0,-21 0 16,21 0-16,-21-1 0,0 1 16,0 0-16,0 0 0</inkml:trace>
  <inkml:trace contextRef="#ctx0" brushRef="#br0" timeOffset="9581.68">23876 4276 0,'0'0'0,"-21"0"0,0 21 15,-1-21-15,44 0 16,20 0-16,-21 0 0,21 0 15,1 0-15,-1 0 0,0 0 0,22 0 16,-22 0-16,22 0 16,-22 0-16,22-21 0,-22 21 0,0 0 0,1 0 15,-1 0-15,0 0 0,-21-21 16,1 21-16,-1 0 0</inkml:trace>
  <inkml:trace contextRef="#ctx0" brushRef="#br0" timeOffset="10260.66">14901 5800 0,'0'0'0,"0"-21"0,0-1 0,0 1 15,21 21-15,-21-21 0,0 42 31,0 0-31,-21 22 0,21-22 0,-21 42 16,21-20-16,0-1 0,-21 0 0,0 22 16,21-22-16,0 22 0,0-1 15,-21-20-15,21 20 0,-22-21 16,22 1-16,-21-1 0,21 0 0,0 1 16,0-22-16,0 21 0,0-21 0,0 1 15,0-1-15,-21-21 16,21-21-1,-21-1-15,21 1 16,-21-21-16</inkml:trace>
  <inkml:trace contextRef="#ctx0" brushRef="#br0" timeOffset="10423.56">14436 6265 0,'-22'0'16,"44"0"-16,-44-21 0,44 21 15,-1 0-15,0 0 16,0 0-16,21 0 0,-20 0 15,20 0-15,-21 0 0,21 0 0,1-21 16,-1 21-16,0 0 0,1 0 16,-1 0-16,-21-21 0,22 21 0,-22-21 15,21 21-15,-21 0 0,0 0 0</inkml:trace>
  <inkml:trace contextRef="#ctx0" brushRef="#br0" timeOffset="11695.66">15430 6287 0,'22'0'0,"-44"0"0,65 0 0,-22 0 16,0 0-16,0 0 0,-21-22 15,21 22-15,1-21 0,-22 0 16,0 0-16,21 0 0,-21 0 16,0-1-16,0 1 0,-21 0 15,-1 21-15,1-21 0,0 21 16,0 0-16,0 0 0,-22 0 15,22 21-15,-21 0 0,21 0 0,-22 1 16,22-1-16,-21 21 0,21-21 0,0 22 16,-1-1-16,1 0 0,0-21 15,21 22-15,0-1 0,0-21 16,0 22-16,0-22 0,0 0 0,21 0 16,0-21-16,1 0 0,-1 0 0,21 0 15,-21 0-15,22 0 0,-22 0 0,0-21 16,21 0-16,-21 0 0,1-1 15,-1 1-15,0-21 0,0 0 0,0 20 16,0-20-16,-21 21 0,22-21 0,-22 20 16,0-20-16,0 21 0,0 0 0,0 0 15,-22 42 17,22 0-32,0 0 0,0 0 15,-21 22-15,21-22 0,-21 21 16,21 0-16,0-20 0,0 20 15,0-21-15,0 21 0,0-20 0,0-1 16,0 0-16,21 0 0,0 0 0,1-21 16,-1 0-16,0 0 0,0 0 0,0 0 15,0 0-15,1-21 0,20 0 16,-21-21-16,0 20 0,22-20 0,-22 21 16,0-21-16,21-1 0,-21 1 15,1 0-15,-1-1 0,0-20 0,0 20 16,-21 1-16,0 0 0,21-22 0,-21 22 15,0 0-15,0-1 0,0 22 0,0 0 16,0 0-16,0 42 16,0 0-16,-21 21 15,0 1-15,21-1 0,-21 0 16,0 1-16,21-1 0,0 0 0,-22 1 16,1-1-16,21 0 0,-21 1 0,21-1 15,0 0-15,0-20 0,-21 20 16,21-21-16,0 0 0,-21 0 15,21-42 1,0 0-16,0 0 16,21 0-16,-21-22 0,21 22 15,0 0-15,0-21 0,1 21 0,-1-1 16,0 1-16,0 0 0,0 0 16,22 0-16,-1 0 0,-21 21 15,0-22-15,22 22 0,-22 0 16,0 0-16,0 0 0,-21 22 15,0-1 1,-21-21-16,0 0 0,0 0 16,-1 21-16,1-21 0,0 0 15,0 0-15,0 0 0,0 0 16,-1 0-16,1 0 0,0 0 31,0 0-31,21 21 16,0 0-16,0 0 15,-21 1-15,21-1 0,0 21 0,-21-21 16,21 0-16,0 1 0,0 20 0,0-21 16,0 0-16,0 0 0,0 1 0,0-1 15,21 0-15,0-21 0,0 21 16,0-21-16,0 0 0,1 0 0,20 0 16,0 0-16,1 0 0,-1-21 0,0 0 15,1 0-15,20-1 0,-21 1 16,1 0-16,-1 0 0,0-21 15,1-1-15,-22 22 0,0-21 0,0 21 16,0-1-16,-21-20 0,0 21 16,0 0-16,-21 21 0,0 0 15,0 0-15,0 0 16,0 0-16,21 21 0,0 0 16,0 0-16,0 0 0,21 1 15,0 20-15,0-21 0,-21 0 0,21 0 16,0 1-16,-21 20 0,0-21 15,0 0-15,0 0 0,0 1 16,0-1-16,-21-21 0,0 0 16,0 21-16,0-21 15,21-21-15,0 0 16,0-22-16,0 22 0,21 0 16</inkml:trace>
  <inkml:trace contextRef="#ctx0" brushRef="#br0" timeOffset="12145.38">18415 5884 0,'0'-21'0,"0"42"0,21-63 0,-21 21 15,0 0-15,0 42 31,0 0-31,0 21 0,0-20 16,0 20-16,-21 0 0,0 1 16,0 20-16,-1-21 0,1 1 15,21 20-15,-21-20 0,0 20 0,0-21 16,0 1-16,21 20 0,0-20 0,-22-1 16,22-21-16,-21 21 0,21-20 0,0-1 15,0 0-15,-21-21 16,0 0-1,21-21-15,-21 0 0,0-1 16,21 1-16,-22-21 0,1 21 0</inkml:trace>
  <inkml:trace contextRef="#ctx0" brushRef="#br0" timeOffset="12897.64">17992 6350 0,'0'-21'16,"0"42"-16,0-63 0,0 21 16,21 21-1,21 0-15,-21 0 0,0 0 16,22 0-16,-1 0 0,0 0 0,22 0 15,-22 0-15,22 0 0,-1 0 0,1-22 16,20 1-16,-20 0 0,-1 21 0,1-21 16,-1 0-16,-20-22 0,-1 22 15,0 0-15,-20-21 0,-1 21 0,0-22 16,-21 1-16,0 0 0,0 20 0,0-20 16,0 21-16,-21-21 0,0 20 0,-1 1 15,1 21-15,0 0 16,21 21-16,-21 1 15,21 20-15,-21-21 0,0 43 0,21-22 16,0 0-16,0 1 0,-22 20 0,22-21 16,0 1-16,-21-1 0,21 22 15,0-22-15,0 0 0,0 1 0,-21-1 16,21 0-16,-21 1 0,21-22 0,0 0 16,-21 0-16,21 0 0,0-42 46,0 0-46,0 0 0,21 0 16,0-1-16,0 1 0,-21-21 0,21 21 0,1 0 16,20-43-1,-21 43-15,0 0 0,0 21 16,-21-21-16,22 21 0,-1 0 16,-21 21-16,0 0 15,0 0-15,0 0 16,0 0-16,0 1 0,0-1 0,0 0 15,21 0-15,-21 0 0,21 0 0,0 1 16,0-22-16,1 0 0,-1 0 16,21 0-16,-21 0 15,0 0-15,22 0 0,-1-22 16,0 1-16,-20 21 0,20-21 0,0-21 16,-21 21-16,1-1 0,-1 1 0,0-21 15,-21 21-15,21-22 0,-21 22 16,0 0-16,0 0 0,0 0 0,0 0 15,-21-1-15,0 22 0,0 0 0,-1 0 16,-20 0-16,21 0 0,0 22 0,0-1 16,21 0-16,-22 0 0,22 0 15,-21 0-15,21 22 0,0-22 0,0 21 16,0 1-16,0-22 0,0 0 0,21 21 16,1-21-16,-1 1 0,0-1 15,-21 0-15,42 0 0,1-21 16,-43 21-16,42-21 0,-21 0 0,0 0 15,0 0-15,1-21 0,-1 0 16,21 0-16,-21 0 0,0-1 0,1-20 16</inkml:trace>
  <inkml:trace contextRef="#ctx0" brushRef="#br0" timeOffset="14036">21294 5969 0,'0'-21'0,"0"42"0,0-84 16,0 41-16,0-20 0,0 21 16,0 0-16,0 0 0,0-1 0,-22 22 15,1 0-15,0 0 0,0 0 16,0 22-16,0-1 0,-1 0 16,1 21-16,-21-21 0,21 22 0,0-1 15,-1 0-15,22 1 0,-21 20 16,21-20-16,-21-1 0,21 0 0,0 1 15,0-22-15,0 21 0,0-21 16,0 22-16,21-22 0,0 0 0,1-21 16,-1 0-16,21 0 0,-21 0 0,22 0 15,-1-21-15,21 0 0,-20-1 0,20 1 16,1-21-16,-22 21 0,22-22 16,-22 1-16,0 0 0,1-1 0,-1-20 15,-21 21-15,0-22 0,22 1 0,-22-1 16,-21 1-16,0-1 0,21 1 15,-21 20-15,0 1 0,0 21 0,0 0 16,0-1-16,-21 22 16,0 22-16,21-1 0,-22 0 15,1 21-15,21 1 0,-21-1 0,0 21 16,0 1-16,21-22 0,-21 22 0,-1-22 16,1 22-16,0-22 0,21 0 0,0 1 15,-21-22-15,21 21 0,-21-21 16,21 0-16,0 1 0,0-1 0,0 0 15,21-21 1,0-21-16,0 0 16,0-1-16,1 1 15,-1 0-15,0 0 0,-21 0 16,21 0-16,0-1 0,-21 1 0,21 21 16,-21-21-16,22 21 0,-1 0 15,-21 21 1,0 0-16,21-21 0,-21 22 0,0-1 15,21 0-15,-21 0 0,0 0 0,21 0 16,0 1-16,-21-1 16,22-21-16,-1 21 0,0-21 15,0 0-15,0 0 0,0 0 0,22 0 16,-22 0-16,0-21 0,0 0 0,22 21 16,-22-22-16,0 1 0,0 0 15,0 0-15,0 0 0,1 0 0,-22-1 16,21-20-16,-21 21 0,0 0 15,0 0-15,0-1 0,0 1 0,-21 21 16,-1 0 0,1 0-16,21 21 0,-21 1 15,21-1-15,0 0 0,0 0 0,0 0 16,0 22-16,0-22 0,0 0 16,0 0-16,0 0 0,0 0 0,0 1 15,21-1-15,0-21 0,1 0 16,-22 21-16,21-21 0,0 0 0,21 0 15,-21 0-15,1 0 0,20 0 16,-21 0-16,0-21 0,22 21 0,-22-21 16,0-1-16,0 1 0,21 0 15</inkml:trace>
  <inkml:trace contextRef="#ctx0" brushRef="#br0" timeOffset="14743.59">22902 5884 0,'0'0'0,"0"-21"0,21 0 0,-21 0 0,0 0 16,0 0-16,-21 21 15,0 21 1,0 21-16,21-21 0,-21 0 0,0 22 16,-1-22-16,22 21 0,0 1 15,-21-22-15,21 21 0,0-21 0,0 0 16,0 1-16,0 20 0,0-21 0,0 0 16,21 0-16,1-21 15,-1 0-15,21 0 0,-21 0 16,22 0-16,-1 0 0,0 0 0,1-21 15,-1 0-15,0 0 0,-21 0 0,22-22 16,-22 22-16,21-21 0,-21 0 0,1-22 16,-1 22-16,0-22 0,-21 1 15,0-1-15,21 1 0,-21 20 0,0 1 16,0 0-16,0-1 0,0 22 0,0 0 16,-21 21-16,0 21 15,21 0-15,-21 22 0,21-1 16,-22 0-16,1 1 0,21-1 0,0 22 15,-21-22-15,21 21 16,-21-20-16,21-1 0,-21 0 0,21-20 16,0 20-16,0-21 0,-21 21 0,21-20 15,-22-1-15,22-42 47,0-1-47,22 1 0,-1 21 0,0-21 16,0 0-16,0 0 0,0 0 0,1 21 15,-1-22-15,0 22 0,0 0 16,0-21-16,0 21 0,1-21 16,-1 21-16,0 0 0,-42 0 31,0 0-15,-1 0-16,1 21 0,0-21 0,0 0 15,0 21-15,0 1 0,-1-22 0,1 21 16,21 0-16,0 0 0,0 0 15,0 0-15,0 1 0,0-1 16,0 0-16,0 0 0,21 0 0,1-21 16,-22 21-16,21 1 0,0-22 0,0 21 15,0-21-15,0 0 16,1 0-16,20 0 0,-21 0 0,0 0 16,0 0-16,1 0 0,-1 0 0,0 0 15,0-21-15,0 21 0,0-22 16,1 1-16,-1 21 0,21-21 15,0 0-15</inkml:trace>
  <inkml:trace contextRef="#ctx0" brushRef="#br0" timeOffset="15019.57">24574 5546 0,'0'0'0,"22"-21"0,-22-22 0,0 22 15,0 0-15,0 0 0,-22 21 16,1 0-1,0 21-15,0-21 0,0 42 0,21-21 16,-21 22-16,-1-1 0,1 22 0,0-22 16,0 21-16,21-20 0,-21 20 15,21-20-15,-21 20 0,-1-21 0,22 1 16,0-1-16,0 0 0,-21-20 0,21-1 16,0 21-16,0-21 0,0 0 15,0 1-15,21-22 16,1-22-1,-1 1-15,0 0 16,0 0-16,0-21 0,0 20 0,1-20 16</inkml:trace>
  <inkml:trace contextRef="#ctx0" brushRef="#br0" timeOffset="15659.21">24871 5440 0,'0'0'0,"21"-21"0,0-43 15,-42 85 1,0 1-1,21 20-15,-21-21 0,-1 43 16,1-22-16,0 0 0,21 22 0,-21-1 16,0-20-16,0 20 0,21-21 0,-22 1 15,22-1-15,-21 0 0,21 1 16,0-1-16,-21-21 0,0 0 16,21 22-16,-21-43 0,21 21 0,0-42 46,21 0-46,0-1 0,0 1 0,0 0 16,1-21-16,-1 21 0,21-1 0,-21 1 16,0 0-16,1 21 0,-1 0 0,0 0 15,0 0-15,0 21 16,-21 0 0,0 1-16,0-1 0,0 0 0,0 0 15,0 0-15,0 0 0,21 1 16,-21-1-16,0 0 15,22-21-15,-1 0 0,0 21 0,0-21 16,0 0-16,0 0 0,1 0 0,-1 0 16,21 0-16,-21 0 0,22-21 15,-22 0-15,21 0 0,-21-1 0,22 1 16,-22 0-16,0 0 0,0-21 0,0 20 16,0-20-16,1 21 0,-22-21 0,0 20 15,0 1-15,0 0 0,-22 21 16,1 0-16,0 0 15,0 21-15,0 0 0,0 1 0,-1 20 16,1-21-16,21 0 0,0 22 16,0-22-16,0 21 0,0-21 15,0 0-15,0 1 0,0-1 0,0 0 16,21 0-16,1 0 0,-1-21 0,0 0 16,21 21-16,-21-21 0,22 0 0,-1 0 15,0 0-15,1 0 0,-1-21 16,-21 21-16,22-21 0,-1 0 0,-21 0 15,0 0-15,0-1 0,-21 1 0,0 0 16,0 0-16,0 0 0,0-22 16,-21 22-16,-21 0 0,21 0 0</inkml:trace>
  <inkml:trace contextRef="#ctx0" brushRef="#br0" timeOffset="15868.09">24469 5779 0,'-43'0'0,"86"0"0,-128 0 0,64 0 0,0 21 16,42-21 0,21 0-16,0-21 15,1 21-15,-1-22 0,22 22 0,20-21 16,-20 21-16,20-21 0,-20 21 16,-1 0-16,-20-21 0,20 21 0,-20-21 15,-22 21-15,0 0 0,-42 0 31,0 0-31</inkml:trace>
  <inkml:trace contextRef="#ctx0" brushRef="#br0" timeOffset="18948.46">16764 7345 0,'21'-21'0,"-42"42"0,84-63 15,-41-1-15,-1 22 0,0-21 16,0 21-16,0-1 0,0-20 0,-21 21 16,22 0-16,-22 0 0,-22 21 15,1 0 1,0 0-16,0 0 0,0 0 16,0 21-16,-1 21 0,-20-21 0,21 22 15,0-1-15,0 21 0,-1-20 16,-20 20-16,21-20 0,0 20 0,21 1 0,0-22 15,0 0-15,0 22 0,0-22 16,0-21-16,0 22 0,0-1 16,42-21-16,-21 0 0,0 0 0,22 1 15,-22-22-15,21 0 0,22 0 0,-22 0 16,0 0-16,22-22 0,-1 1 0,-20 0 16,20 0-16,-20 0 0,20-22 15,-21 22-15,-20 0 0,20 0 0,-21-21 16,0 20-16,-21 1 0,0 0 0,0 0 15,-21 42 17,0-21-32,21 21 0,-21 0 0,0 22 15,21-22-15,0 0 0,0 0 16,0 0-16,-22 1 0,22-1 0,0 0 16,0 0-16,0 0 0,0 0 0,22-21 15,-1 0-15,0 0 0,0 0 16,0 0-16,0 0 0,1 0 0,-1 0 15,0-21-15,0 21 0,0-21 0,0 0 16,-21 0-16,0 0 0,0-1 16,0-20-16,0 21 0,0 0 0,0 0 15,-21-1-15,0 1 0,0 0 16,0 21-16,0-21 0,-1 21 0,1 0 16,0 0-16,0 0 15,0 0-15,21 21 16,21-21-16,0 0 15,0 0-15,0 0 0,22 0 16,-22 0-16,21 0 0,-21 0 0,22 0 16,-1-21-16,-21 21 0,0 0 0,22 0 15,-22 0-15,0 0 0,0 0 0,0 0 16,-21 21 0,0 0-16,0 0 0,0 1 15,0-1-15,0 0 0,0 0 16,0 0-16,0 0 0,0 1 0,0-1 15,0 0-15,0 0 0,0 0 16,0-42 31,0 0-47,0 0 0,0 0 16,22-1-16,-1 1 0,-21-21 0,21 21 15,0 0-15,0-1 0,0 1 16,1 0-16,-1 0 0,0 21 0,0 0 15,0 0-15,0 21 16,1 0 0,-22 0-16,0 1 0,0-1 0,0 0 15,0 21-15,0-21 0,0 1 16,0-1-16,21-21 0,-21 21 0,21 0 16,0 0-16,0-21 0,-21 21 0,21-21 15,1 0-15,20 0 0,-21 0 0,21 0 16,1 0-16,-22 0 0,21 0 0,1 0 15,-1 0-15,0-21 0,1 21 16,-1-21-16,-21 21 0,21-21 0,-20 0 16,20 0-16,-21-1 0,0 1 0,0 0 15,-21 0-15,22 0 0,-1 0 0,-21-22 16,21 22-16,-21 0 0,0-21 16,0 20-16,0 1 0,0 0 15,0 0-15,0 0 0,-21 21 16,0 0-16,-1 0 0,1 0 15,0 21-15,0 0 0,0-21 0,0 42 16,-1-20-16,1-1 0,0 0 0,0 21 16,21-21-16,-21 1 0,0 20 15,21-21-15,0 0 0,0 0 0,0 1 16,0-1-16,0 0 0,0 0 0,21-21 16,0 0-16,0 0 0,0 0 15,0 0-15,1 0 0,-1 0 0,21-21 16,-21 0-16,0 21 15,1-43-15,-1 22 0,0 0 0,0-21 16,0-1-16,0 1 0,-21 0 0,22-1 16,-1-20-16,-21-1 0,0 22 0,21-21 15,-21-1-15,21 1 0,-21 20 16,0 1-16,0 21 0,0-22 0,0 22 16,0 0-16,0 42 15,0 0-15,-21 1 16,21 20-16,-21 0 0,21 1 15,-21-1-15,-1 21 0,22-20 16,0 20-16,-21-20 0,21 20 0,-21-21 0,21 1 16,0-1-16,0 0 0,0-20 15,0 20-15,0-21 0,0 0 0,21 0 16,0-21-16,1 22 0,-1-22 16,21 0-16,-21 0 0,22 0 0,-22 0 15,21 0-15,-21-22 0,22 1 0,-22 21 16,21-21-16,-21 0 0,0 0 0,1 0 15,-1-22-15,0 22 0,0 0 0,-21 0 16,0 0-16,0-1 16,0 44-1,-21-1-15,0 0 16,21 0-16,0 0 0,0 0 0,0 22 16,0-22-16,0 0 15,0 0-15,0 0 0,0 1 0,0-1 16,21 0-16,0-21 0,0 0 15,0 0-15,22 0 0,-22 0 16,0 0-16,0 0 0,0 0 0,22-21 16,-22 0-16,0-1 0,21 1 15,-20 0-15,-1-21 0,21-1 0,-21 1 16,0 0-16,22-1 0,-22 1 16,0-21-16,0-1 0,22 1 0,-22-1 15,0 22-15,-21-1 0,0-20 0,21 42 16,-21-22-16,0 22 0,0 0 15,-21 21 1,0 21-16,21 22 16,-21-22-16,-1 21 0,22 22 0,-21-22 15,0 21-15,0-20 0,21 20 16,0-20-16,-21 20 0,21-21 0,-21 1 16,21-22-16,0 21 0,0 1 0,0-22 15,0 0-15,0 0 0,0 0 0,21-21 16,0 0-16,0 21 0,0-21 15,0 0-15,22 0 0,-22 0 16,0-21-16,21 0 0,-20 21 0,20-21 0,-21 0 16,21 0-16,-20-1 0,20-20 15,-21 21-15,0 0 0,0-22 16,1 22-16,-1 0 0,0 0 0,-21 0 16,0 42-1,0 0 1,0 0-16,-21 0 0,0 1 0,-1-1 15,22 0-15,0 0 0,-21 0 16,21 22-16,-21-22 0,21 0 0,0 0 16,0 0-16,0 0 15,0 1-15,21-22 0,0 0 0,1 21 0,-1-21 16,0 0-16,21 0 0,-21 0 0,22 0 16,-22 0-16,21-21 15,1-1-15,-22 22 0,21-21 0,-21 0 16,22 0-16,-22 0 0,21-22 0,-21 22 15,0 0-15,1 0 0,-1 0 16,0 0-16,-21-1 0,21 22 0,-42 22 31,0-1-31,0 0 16,-1 0-16,22 0 0,0 0 0,-21 1 16,21-1-16,-21 0 0,21 0 15,0 0-15,0 0 16,21-21-16,0 0 0,1 0 15,-1 0-15,0 0 0,0 0 16,0 0-16,0 0 0,-21-21 16,22 21-16,-22-21 0,0 0 0,0 0 15,0 0-15,0-1 0,0 1 16,0 0-16,0-21 0,0 21 0,-22-1 16,1 1-16,21 0 0,-21 21 0,21-21 15,0 0-15,0 0 31,21 21-31,0 0 16,1 0-16,-1-22 0,0 22 16,0 0-16,0 0 0,0 0 0,1 0 15,-1 0-15,0 0 0,0 0 16,0 22-16,-21-1 16,0 0-16,21 0 0,-21 0 15,0 22-15,0-22 0,0 0 0,0 0 16,0 0-16,0 0 0,0 1 0,0-1 15,0 0-15,0 0 16,0 0-16,0 0 0,-21-21 16,21 22-16,0-44 47,0 1-32,0 0-15,0 0 0,0 0 16,0 0-16,21-22 0,1 22 0,-1-21 15,0 21-15,21-22 0,-21 1 16,22 21-16,-22 0 0,21-1 0,-21 1 16,1 21-16,-1 0 0,0 0 0,0 0 15,0 0-15,-21 21 0,21 1 0,-21-1 16,0 0-16,0 21 0,0-21 0,0 22 16,0-22-16,0 21 0,0-21 15,0 1-15,0 20 0,-21-21 16,21 0-16,-21 0 0,21 1 0,-21-22 15,21 21-15,0 0 0,-21-21 0,21-21 47,0 0-31,0-1-16,0 1 0,0 0 0,-21-21 16,21 21-16</inkml:trace>
  <inkml:trace contextRef="#ctx0" brushRef="#br0" timeOffset="19123.36">21251 7133 0,'0'0'16,"-21"-21"-16,0 0 0,0 21 0,0-21 16,21 0-1,-22 21 48,1 0-63,0 0 15,0 0-15,0 0 0</inkml:trace>
  <inkml:trace contextRef="#ctx0" brushRef="#br0" timeOffset="19319.91">20193 7218 0,'0'0'0,"42"0"31,-21 0-31,1 0 0,-1 0 16,21 0-16,-21 0 0,0-21 0,22 21 16,-22 0-16,0 0 0,0 0 15,-21-21-15,21 21 0,-21-22 16,-21 1-16,0 21 0,-21 0 16</inkml:trace>
  <inkml:trace contextRef="#ctx0" brushRef="#br0" timeOffset="19479.34">19621 7112 0,'0'0'0,"-42"0"0,21 0 0,0 0 0,0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4:01:40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9843 0,'0'21'0,"-21"-21"15,-1 0-15,1 0 16,0 0-1,0 0-15,21-21 16,0-1-16,0 1 16,0 0-16,0 0 0,0 0 15,0 0-15,21 21 0,0-22 16,0 1-16,1 21 0,-1-21 16,0 21-16,0 0 0,0 0 15,0 0-15,1 0 0,-22 21 0,21 0 16,0 1-16,0-1 0,-21 21 15,21-21-15,-21 22 0,21-1 0,-21 0 16,0-21-16,0 22 0,0-1 16,0 0-16,0 1 0,-21-1 15,0-21-15,0 22 0,-21-1 16,20 0-16,1-21 0,-21 1 0,21 20 16,-22-21-16,22 0 0,0 0 0,0-21 15,0 0-15,0 0 0,-1 0 16,1 0-16,0 0 0,21-21 15,-21 0-15,0 0 0,21 0 16,-21-22-16,21 22 0,0 0 0,0 0 16,0 0-16,0-22 0,0 22 15,0 0-15,21 0 16,0 21-16,0 0 0,0 0 0,0 0 16,1 0-16,-1 0 0,0 0 15,0 21-15,0 0 0,0-21 0,1 21 16,-1 22-16,0-22 0,-21 0 15,0 21-15,21-20 0,-21-1 0,21 21 16,-21-21-16,0 0 0,0 1 16,21-1-16,1 0 0,-22 0 15,21-21-15,0 0 16,0 0 0,0-21-16,0 0 0,1 0 15</inkml:trace>
  <inkml:trace contextRef="#ctx0" brushRef="#br0" timeOffset="159.93">1439 10181 0,'21'0'47,"1"0"-47,-1 0 0,0 0 0,0 0 16,-21-21-16,21 21 0,0 0 15,-21-21-15</inkml:trace>
  <inkml:trace contextRef="#ctx0" brushRef="#br0" timeOffset="1536.14">3281 9377 0,'0'0'0,"21"0"16,0 0-1,21 0-15,-20-21 0,-1 21 16,21-21-16,-21-1 0,22 1 0,-1 0 16,-21 0-16,21-21 0,1-1 15,-22 1-15,21 0 0,-21-1 16,1 1-16,-22 0 0,0-1 0,0 1 15,-22 0-15,1 20 0,-21 1 0,-22 0 16,22 21-16,-43 0 0,22 0 16,-1 21-16,-20 0 0,20 1 0,1-1 15,-1 21-15,22-21 0,0 0 16,20 22-16,1-22 0,21 21 0,0-21 16,0 1-16,0 20 0,21-21 0,22 21 15,-22-20-15,21 20 0,1 0 16,-1 1-16,0-1 0,1 0 0,-1 1 15,0-1-15,1 0 0,-1 22 16,0-22-16,-21 0 0,1 1 16,-1-1-16,-21 0 0,0 1 0,0-22 15,-21 21-15,-1-21 0,-20 1 16,0-1-16,-22 0 0,22-21 0,-22 0 16,1 0-16,21 0 0,-22 0 0,22 0 15,-1 0-15,1-21 0,0 0 16,-1-1-16,22-20 0,0 0 0,0 21 15,0-22-15,0-20 0,21 20 16,0 1-16,0 0 0,0-1 0,0 22 16,0 0-16,0 0 0,21 0 0,0 21 15,0 0 1,0 0-16,0 0 0,1 21 0,20 0 16,-21 0-16,0 0 0,0 22 0,1-1 15,-1 0-15,0-20 0,-21 20 16,21 0-16,0 1 0,0-1 0,-21-21 15,22 0-15,-1 22 0,0-22 16,0 0-16,21 0 0,-20-21 0,20 21 16,-21-21-16,21 0 0,1 0 0,-1 0 15,0 0-15,1 0 0,-22-21 16,21 21-16,1-21 0,-1 0 16,0 0-16,1-22 0,-22 22 0,0-21 0,0 21 15,0-22-15,0 1 0,-21 21 16,22-22-16,-22 22 0,0 0 15,0 0-15,0 0 0,0 0 0,-22 42 32,22 0-17,0 0-15,-21 21 0,21-20 0,0-1 16,0 21-16,0-21 0,0 0 16,0 22-16,0-22 0,0 0 0,0 0 15,0 0-15,21 1 0,1-22 16,-1 0-16,0 0 0,0 0 15,0 0-15,22 0 0,-22-22 0,0 1 16,21 0-16,-21 0 0,1 0 16,-1 0-16,0-1 0,0 1 0,-21-21 15,0 21-15,21-22 0,-21 22 16,21-21-16,-21 21 0,0 0 0,0-1 16,0 1-1,0 42-15,0 1 16,0-1-16,0 0 0,0 0 0,0 21 15,0 1-15,0-1 0,0 0 16,0 1-16,0 20 0,0-20 0,0 20 16,0-21-16,0 22 0,0-1 0,0 1 15,0-1-15,0 1 0,0-1 16,0 22-16,0-21 0,0-1 16,0 64-16,0-63 0,0-1 15,0-21-15,0 22 0,-21-1 0,0-20 16,0 20-16,-21-20 0,20-1 15,1-21-15,-21 21 0,0-20 0,20-1 16,-20-21-16,0 0 0,-1 0 0,1 0 16,0-21-16,-1-1 0,1 1 0,21-21 15,-21 0-15,20-1 0,1 1 16,0-22-16,0 22 0,21-21 16,0-1-16,0 1 0,0-1 0,0 1 0,21 20 15,0-20-15,0-1 0,1 22 16,20-22-16,-21 1 0,21 21 15,1-1-15,-1 1 0</inkml:trace>
  <inkml:trace contextRef="#ctx0" brushRef="#br0" timeOffset="3096.75">4487 9758 0,'0'-21'15,"0"42"-15,0-21 31,0 21-31,0 0 0,0 0 16,0 22-16,0-22 0,0 0 0,0 21 16,0-20-16,0-1 15,0 0-15,0 0 0,0 0 0,0 0 16,0 1-16,0-44 47,0 1-47,21 21 0,-21-21 0,0-21 15,22 21-15,-22-22 0,21 22 0,-21-21 16,0 21-16,21-22 0,0 22 16,0 0-16,-21 0 0,0 0 0,21-1 15,1 22-15,-22 22 16,21-1 0,-21 0-16,21 0 0,-21 0 0,0 22 15,0-22-15,0 0 0,21 21 0,-21-21 16,21 1-16,0-1 0,-21 0 0,22 0 15,-1-21-15,0 21 0,0 0 16,21-21-16,-20 0 0,-1 0 16,0 0-16,0 0 0,21-21 0,-20 0 15,-1 0-15,21 0 0,-21 0 16,0-22-16,22 22 0,-22-21 0,0-1 16,0-20-16,22 21 0,-22-22 0,0 1 15,0 20-15,-21-20 0,21-1 16,0 22-16,-21 0 0,0-22 15,22 22-15,-22-1 0,0 1 0,0 21 16,0-21-16,0 20 0,0 1 0,0 0 16,-22 21-1,22 21 1,-21 0-16,21 22 0,-21-1 0,21-21 16,-21 22-16,21 20 0,0-21 15,0 1-15,-21 20 0,21-20 0,-21 20 16,21-21-16,-22 1 0,22 20 0,0-20 15,0-1-15,0 0 0,0-21 16,0 22-16,0-22 0,0 0 16,22 0-16,-1 0 0,0-21 0,21 0 15,-21 0-15,22 0 0,-22 0 0,21 0 16,-21 0-16,22 0 0,-1-21 16,-21 0-16,22 0 0,-22 0 0,21 0 15,-21-1-15,0-20 0,1 21 0,-1-21 16,-21-1-16,0 22 0,0 0 0,0-21 15,0 20-15,0 1 0,0 0 16,-21 21-16,-1 0 0,1 0 16,0 0-16,0 0 0,21 21 0,-21 0 15,0 1-15,-1-1 0,1 0 16,21 21-16,0-21 0,-21 1 16,21 20-16,0-21 0,0 0 0,0 0 15,0 1-15,0-1 0,0 0 0,21 0 16,0-21-16,1 0 15,-1 0-15,0 0 0,0-21 16,0 0-16,0 0 0,-21-1 16,0 1-16,22 0 0,-22 0 0,21 0 15,-21 0-15,0-1 0,0 1 16,0 0-16,0 42 31,21 0-15,-21 1-16,0-1 0,21-21 15,-21 21-15,0 0 0,0 0 0,21 0 16,-21 1-16,21-22 0,1 21 0,-22 0 16,21-21-16,0 21 15,0-21-15,0 0 0,0 0 0,1 0 16,-1 0-16,0-21 0,0 0 16,0 21-16,0-21 0,1-1 0,-1 1 15,0-21-15,0 21 0,-21 0 16,21-1-16,0 1 0,1 0 0,-1 0 15,0 0-15,0 21 0,0-21 16,0 21-16,1 0 16,-1 0-16,-21 21 15,0 0-15,21 0 0,-21 0 0,0 0 16,0 1-16,0-1 0,0 0 0,0 0 16,0 0-16,0 0 0,0 1 0,0-1 15,0 0-15,-21-21 0,21 21 16,-21-21-16,-1 0 15,22-21 1,22-21 0,-1 20-1,-21-20-15,21 21 0,0 0 16,0-22-16,0 22 0,1-21 0,-1 21 0,0-22 16,0 22-16,0 0 0,0 0 15,-21 0-15,22 0 16,-22 42-1,0 0 1,0 0-16,-22 0 0,22 0 0,-21 1 16,21 20-16,-21-21 0,0 0 15,21 22-15,0-22 0,0 21 0,0-21 16,0 0-16,0 1 0,0-1 0,0 0 16,0 0-16,21 0 0,0 0 15,0-21-15,1 22 0,-1-22 0,0 0 16,0 0-16,21 0 0,-20 0 15,-1 0-15,21 0 0,-21 0 0,22-22 16,-22 1-16,0 0 0,0 21 0,0-21 16,0 0-16,1-22 0,-22 22 0,0 0 15,0 0-15,0-21 0,0 20 16,0 1-16</inkml:trace>
  <inkml:trace contextRef="#ctx0" brushRef="#br0" timeOffset="3497.52">5334 9081 0,'-21'0'0,"42"0"0,-63 0 0,20 21 15,1-21-15,42 0 32,1 0-32,20 0 0,0 0 15,1 0-15,20 0 0,1 0 16,-1 0-16,22 0 0,-22 0 0,1 0 16,20 0-16,-20-21 0,-1 21 0,1 0 0,-1 0 15,-20-22-15,-1 22 16,0-21-16,1 21 0,-22 0 0,21 0 15,-21 0-15,-21-21 0,22 21 16,-1 0 0</inkml:trace>
  <inkml:trace contextRef="#ctx0" brushRef="#br0" timeOffset="6591.31">1482 11938 0,'0'-21'0,"0"0"16,-22 21 0,22-21-16,-21 21 15,0 21 16,21 0-31,0 0 16,-21 0-16,21 22 0,0-22 0,0 21 16,0 0-16,0 1 0,0-1 15,0-21-15,0 22 0,0-1 0,0 0 16,0-21-16,0 22 0,0-22 16,0 0-16,0 0 0,0 0 0,0 1 15,21-22 1,0 0-1,0-22-15,1 1 0,-1 0 16,0 0-16,0 0 0,0 0 16,0-22-16,1 22 0,-1-21 0,-21 21 15,21-22-15,-21 1 0,0 21 0,0 0 16,21-1-16,0 22 16,-21 22-1,0-1-15,0 0 16,0 0-16,0 21 0,0-20 0,0 20 15,0-21-15,0 21 0,0-20 16,0-1-16,0 0 0,21 0 0,-21 0 16,22 0-16,-22 1 0,21-1 15,0-21-15,0 0 16,0 0-16,0 0 0,1 0 0,-1-21 16,0 21-16,0-22 0,0 1 15,0 0-15,1-21 0,-1 21 0,0-22 16,-21 22-16,0-21 0,21-1 0,-21 1 15,21 0-15,-21 21 0,0-22 16,0 22-16,0 0 0,0 0 0,0 42 31,0 0-15,0 21-16,0-20 0,0 20 0,0-21 16,0 21-16,0 1 15,0-22-15,-21 21 0,21-21 0,0 22 16,0-22-16,0 0 0,0 0 0,0 0 15,21-21-15,0 0 16,1 0-16,-1 0 0,21 0 0,-21-21 16,22 21-16,-22-21 0,21-21 15,0 21-15,1-22 0,-22 22 16,21-42-16,-21 20 0,22 1 0,-22-22 0,0 1 16,0 21-16,-21-22 0,0 1 15,0-1-15,0 22 0,0-1 16,0 1-16,0 0 0,0 21 0,0-22 15,0 86 1,-21-22 0,21 0-16,-21 21 0,21 1 15,-21-1-15,21 21 0,0-20 0,0 20 16,-21-20-16,21 20 0,-22-21 0,22 1 16,0-1-16,0 0 0,0 1 15,-21-1-15,21-21 0,0 22 0,-21-22 16,21 0-16,0 0 0,0 0 15,21-42 17,0 0-32,1 0 0,-22 0 15,21-1-15,0-20 0,0 21 16,0-21-16,0 20 0,1 1 0,-1-21 16,0 21-16,0 0 0,0-1 15,0 22-15,1 0 16,-22 22-16,0-1 0,21-21 15,-21 21-15,0 0 0,21 0 16,-21 0-16,0 1 0,0-1 0,0 0 16,0 0-16,0 0 0,21-21 0,-21 21 15,21 1-15,0-1 16,1-21-16,-1 0 16,0 0-16,0 0 0,0 0 15,0 0-15,-21-21 0,22-1 16,-1 1-16,0 0 0,0 0 0,0-21 15,0 20-15,-21-20 0,22 21 0,-22 0 16,21 0-16,-21-1 0,0 1 16,21 0-16,-21 42 15,0 0 1,0 1-16,0-1 0,-21 0 16,21 0-16,0 0 0,-21 0 0,21 1 15,0-1-15,0 0 0,0 0 16,0 0-16,0 0 0,0 1 15,0-44 17,21 1-32,0 21 0,-21-42 15,0 21-15,0 0 0,21-22 0,0 1 16</inkml:trace>
  <inkml:trace contextRef="#ctx0" brushRef="#br0" timeOffset="6892.14">3217 11748 0,'-21'-22'0,"42"44"0,-63-44 15,21 22-15,0 0 0,-1 0 0,1 0 16,0 0-16,21 22 0,-21-1 16,21 0-16,0 0 0,0 0 15,0 0-15,0 1 16,21-22-16,0 0 0,0 0 0,1 0 16,20 0-16,-21 0 0,0 0 0,22-22 15,-22 22-15,0-21 0,0 0 16,0 0-16,0-21 0,-21 20 0,0 1 15,0 0-15,0 0 0,-21-21 0,21 20 16,-42 22-16,21-21 0,0 21 16,-1 0-16,1 0 0,0 0 0,0 0 15,0 21-15,0 1 0,21-1 0,-22 0 16,22 0-16,0 0 16,0 0-16,0 22 0,0-22 0,0 0 15,22 0-15,-1-21 0,0 21 0,0-21 16,21 0-16</inkml:trace>
  <inkml:trace contextRef="#ctx0" brushRef="#br0" timeOffset="7188.96">3937 11430 0,'-21'0'16,"0"0"-1,21 21-15,0 0 0,-22 1 0,22 20 16,-21-21-16,0 21 0,21 1 0,0-1 16,-21 0-16,0 1 0,21-1 15,-21 0-15,21 22 0,0-22 0,-22 1 16,1-1-16,21 21 0,0-41 0,0 20 16,0 0-16,-21-21 0,21 1 15,0 20-15,0-21 0,0 0 16,21-21-1,-21-21 1,21 0-16,1 0 0,-1-22 0,-21 22 16</inkml:trace>
  <inkml:trace contextRef="#ctx0" brushRef="#br0" timeOffset="7516.29">3916 12044 0,'0'21'16,"0"0"-1,21-21 1,0 0-16,0 0 0,0-21 16,1 0-16,-1 21 0,0-21 0,-21 0 15,21-1-15,0 1 16,0 21-16,-21-21 0,0 0 0,0 0 16,0 0-16,-21 21 15,0 0 1,0 21-16,0-21 0,-22 21 0,22 0 15,0 21-15,0-20 0,0 20 0,0-21 16,21 21-16,0-20 0,0 20 16,0-21-16,0 0 0,0 0 0,0 1 15,0-1-15,0 0 0,21 0 0,0-21 16,0 0-16,0 0 0,0 0 0,1 0 16,20 0-16,-21 0 0,0 0 15,0 0-15,1-21 0,20 0 16,-21 0-16</inkml:trace>
  <inkml:trace contextRef="#ctx0" brushRef="#br0" timeOffset="8112">6159 11007 0,'22'-43'0,"-44"86"0,44-107 0,-22 43 16,0-21-16,0 21 0,0-1 15,0 1-15,0 0 0,-22 0 0,1 0 16,0 21-16,0 0 0,-21 0 0,20 0 16,-20 0-16,21 21 0,-21 0 15,-1 0-15,-20 22 0,20 20 0,1 1 16,-21-1-16,20 22 0,1-1 0,0 1 16,-1 21-16,1-21 0,0-1 15,20 1-15,1 0 0,0-1 16,21 1-16,0 0 0,0-22 0,0 1 15,21-1-15,0 1 0,1-22 0,20 0 16,-21 1-16,21-22 0,1 0 16,-22 0-16,21 0 0,1-21 0,-1 0 15,0 0-15,1 0 0,-1 0 0,0-21 16,1 0-16,-1-21 0,0 20 0,1-20 16</inkml:trace>
  <inkml:trace contextRef="#ctx0" brushRef="#br0" timeOffset="9004.49">6498 11536 0,'0'0'0,"0"-21"0,0 0 0,0-1 15,-21 22-15,0 0 16,0 0-16,-1 0 0,1 22 0,21-1 16,-21 21-16,0-21 0,0 22 0,0-22 15,21 42-15,0-20 0,-22-1 16,22 0-16,-21 22 0,21-22 0,0 0 15,0 1-15,0-1 0,0 0 0,0-20 16,0 20-16,0-21 0,21-21 16,1 21-16,-1-21 0,0 0 15,0 0-15,21 0 0,-20 0 0,20-21 16,0 0-16,1 0 0,-1-22 0,0 22 16,1-21-16,-22 0 0,21-1 15,-21 22-15,0-21 0,-21 21 0,0-1 16,22 1-16,-22 0 0,0 0 0,0 42 15,0 0 1,0 0-16,0 1 0,0-1 16,0 0-16,0 0 0,-22 21 0,22-20 15,-21-1-15,21 0 0,0 0 0,0 0 16,0 0-16,0 1 16,21-22-16,1 0 0,-1 0 15,0 0-15,0 0 0,21-22 0,-20 22 0,-1-21 16,21 0-16,-21 0 0,0 0 15,1 0-15,-22-1 0,0-20 16,0 21-16,0 0 0,0 0 0,0-1 16,0 1-16,-22 0 0,1 0 0,0 0 15,0 21-15,0 0 0,0-21 0,21-1 32,0 1-17,21 21-15,0 0 0,0 0 0,0 0 16,0-21-16,22 21 0,-22 0 0,0 0 15,0 0-15,22 0 16,-22 21-16,0-21 0,0 21 0,-21 1 16,21-1-16,-21 0 0,21 0 0,-21 0 15,0 0-15,0 1 0,0 20 0,0-21 16,0 0-16,0 0 0,0 1 16,0-1-16,0 0 0,0 0 15,0-42 16,0 0-15,0-22-16,22 22 0,-1 0 16,-21-21-16,21 21 0,0-22 0,-21 22 15,21-21-15,0 21 0,1-1 16,-1 1-16,0 0 0,0 0 16,0 21-16,0 0 0,1 0 0,-22 21 15,21-21-15,-21 21 0,21 22 16,-21-22-16,0 0 0,0 21 0,0-21 15,0 22-15,0-22 0,0 21 16,0-21-16,0 1 0,0-1 0,0 0 16,0 0-16,0 0 0,0 0 0,0 1 15,21-22 1,0 0-16,0-22 16,1 1-16,20 0 0,-21 0 0,21 0 15,-20 0-15</inkml:trace>
  <inkml:trace contextRef="#ctx0" brushRef="#br0" timeOffset="10895.92">8213 11705 0,'0'-21'0,"0"42"0,0-63 0,0 21 16,0 0-16,0-1 0,0 1 0,0 0 16,-22 0-16,1 21 0,0 0 0,0 0 15,0 0-15,-22 0 16,22 0-16,0 21 0,0 21 0,-21-20 15,20 20-15,1-21 0,0 21 0,0-20 16,0 20-16,0 0 0,21 1 16,-22-22-16,22 21 0,0-21 15,0 0-15,0 1 0,22-1 0,-1 0 16,0-21-16,0 0 0,0 21 0,0-21 16,1 0-16,20 0 0,-21 0 15,21-21-15,-20 0 0,20 0 0,-21-1 16,0-20-16,0 21 0,22-21 0,-22-1 15,0 1-15,0 0 0,0-1 0,-21-20 16,22-1-16,-1 22 0,-21-43 16,0 22-16,0-1 0,21 1 15,-21-1-15,0 1 0,21 20 0,-21 1 0,0 0 16,0 21-16,0-1 0,0 1 0,0 42 31,0 1-31,0-1 16,-21 21-16,21 0 0,-21 22 0,21-1 15,-21 1-15,-1-22 0,22 22 0,0-1 16,-21 1-16,0-1 0,21 1 16,-21-22-16,21 0 0,0 1 0,0-1 15,0 0-15,0 1 0,0-1 0,0-21 16,0 0-16,21 1 0,0-1 0,-21 0 16,21-21-16,1 0 0,-1 0 15,0 0-15,0 0 0,0 0 0,22-21 16,-22 0-16,0-1 0,21 1 15,-21-21-15,1 21 0,-1 0 0,21-22 16,-21 22-16,-21-21 0,21 21 0,1-1 16,-22 1-16,21 0 0,-21 0 15,0 0-15,0 42 32,0 0-32,0 0 0,0 0 0,-21 1 15,21 20-15,0-21 0,0 0 16,0 0-16,0 1 0,0-1 0,0 0 15,0 0-15,0 0 0,21 0 16,-21 1-16,21-22 0,0 0 0,0 21 16,0-21-16,1 0 15,20 0-15,-21-21 0,0-1 0,0 1 16,1 0-16,20 0 0,-21 0 0,0-22 16,0 22-16,22-21 0,-22 0 0,0-1 15,0-20-15,0 20 0,22-20 16,-22-1-16,0 1 0,0-1 0,0 1 15,-21-1-15,22 1 0,-22 21 0,21-1 16,-21 1-16,0 21 0,0 0 0,0-1 16,-21 22 15,-1 43-31,22-22 0,0 21 16,-21 1-16,21-1 0,-21 21 0,21-20 15,-21 20-15,21-20 0,0 20 16,0-21-16,-21 22 0,21-22 0,-21 1 15,21-1-15,0 0 0,0-21 0,-22 22 16,22-1-16,0-21 0,0 0 0,0 1 16,0-1-16,0 0 0,0 0 0,22-21 31,-1 0-31,0 0 0,0 0 0,-21-21 16,21 0-16,0 0 0,1-1 0,-1 1 15,0 0-15,0 0 0,0-21 16,0 20-16,1 1 0,-1 0 15,-21 0-15,21 0 0,-21 0 0,21 21 16,-21 21 15,0 0-31,0 0 16,0 0-16,0 0 0,0 22 0,0-22 16,0 0-16,0 0 0,0 0 0,0 1 15,0-1-15,0 0 0,21-21 16,0 0-1,1 0-15,-1 0 0,0 0 0,0 0 16,21-21-16,-20 21 0,-1-21 16,0-1-16,21 1 0,-21 0 0,1 0 15,-1 0-15,0 0 0,0-1 0,0 1 16,0 0-16,-21 0 16,0 42 15,0 0-31,0 0 0,-21 1 15,0-1-15,21 0 0,0 0 16,0 0-16,0 0 0,0 1 16,0-1-16,21-21 15,0 0-15,1 0 0,-1 0 16,0 0-16,0 0 16,0 0-16,-21-21 15,0-1-15,0 1 0,0 0 16,0 0-16,0 0 0,0 0 0,0-1 15,-21 1-15,0 0 0,0 21 0,21-21 16,-21 0-16,-1 21 16,22-21-16,0-1 15,22 22-15,-1 0 16,0-21-16,21 0 0,-21 21 0,1 0 16,20-21-16,-21 21 0,0 0 15,22 0-15,-22 0 0,0 0 0,0 0 16,0 0-16,0 21 15,-21 0-15,22 0 0,-22 1 0,0-1 16,0 0-16,0 0 0,0 0 0,0 0 16,0 1-16,0-1 0,0 0 15,0 0-15,0 0 0,0 0 16,-22 1-16,1-1 16,0-21-1,21-21 1,0-1-1,0 1-15,0 0 16,0 0-16,21 0 0,0-22 0,1 22 0,-1-21 16,21 21-16,-21-22 0,0 1 15,22 21-15,-22 0 0,0-22 0,0 22 16,0 21-16,1-21 0,-1 21 16,0 0-16,0 0 0,-21 21 15,21 0-15,-21 1 0,0 20 0,0-21 16,0 0-16,0 22 0,0-22 0,0 21 15,0-21-15,-21 22 0,21-22 0,0 21 16,-21-21-16,0 0 0,21 1 16,-21 20-16,21-21 0,-22 0 15,1-21-15,21 21 0,-21-21 16,21-21 0,0 0-1,0 0-15,0 0 0,0 0 16,0-22-16,0 22 0</inkml:trace>
  <inkml:trace contextRef="#ctx0" brushRef="#br0" timeOffset="11080.81">10520 11134 0,'0'0'0,"-21"-21"0,-22 21 0,22-22 16,0 1-16,0 21 0,0 0 15,-1-21 1,22 42 31,-21-21-47,0 21 15</inkml:trace>
  <inkml:trace contextRef="#ctx0" brushRef="#br0" timeOffset="11292.92">9059 11282 0,'0'0'0,"-21"0"0,0 0 0,0 0 0,21 21 15,21-21 1,0 0-16,0 0 0,22 0 16,-22 0-16,21 0 0,0 0 0,-20 0 15,20 0-15,0 0 0,1 0 0,-1 0 16,0-21-16,1 21 0,-1-21 15,0 21-15,1-21 0,-1 21 0</inkml:trace>
  <inkml:trace contextRef="#ctx0" brushRef="#br0" timeOffset="11669.7">11134 10478 0,'21'-22'0,"-42"44"0,42-65 15,0 43-15,0 0 0,0 0 0,0 0 16,1 0-16,-1 21 0,0 1 16,21-1-16,1 0 0,-22 21 15,21 1-15,0-1 0,-20 0 0,-1 1 16,21 20-16,-42 1 0,0-1 0,0 1 15,0 20-15,0 1 0,0 0 0,0-22 16,-42 22-16,21-1 0,-22-20 0,1-1 16,0 1-16,-1-1 0,1 1 15,0-22-15,-1 1 0,1 20 0,0-21 16,-1-20-16,22 20 0,-21-21 0,21 21 16,-1-20-16,1-1 0,0-21 0,0 21 15,0 0-15,0-21 0,-1 0 16,1 0-1,0-21-15</inkml:trace>
  <inkml:trace contextRef="#ctx0" brushRef="#br0" timeOffset="12824.62">5101 12488 0,'21'0'16,"0"0"-16,1 0 16,-22-21-1,21 21-15,0 0 0,-21-21 16,21 0-16,-21 0 16,0 0-1,-21 21 1,0 0-16,0 0 0,-1 0 15,-20 0-15,0 21 0,21 0 16,-22-21-16,22 21 0,0-21 0,0 21 16,0-21-16,-1 0 0,22 21 0,22-21 31,-1 0-15,0 22-16,21-22 0,-21 0 0,1 0 15,-1 21-15,0 0 0,0 0 16,0-21-16,0 21 0,1 22 15,-22-22-15,0 0 0,0 21 0,0-21 16,0 1-16,-22 20 0,1-21 0,0 0 16,-21 0-16,21 1 0,-1-1 15,-20 0-15,21 0 0,0-21 0,0 0 16,-1 21-16,1-21 0,21-21 16,0 0-1,0 0-15,21 21 0,-21-21 16,22 21-16,-1 0 0,0 0 0,0 0 15,0 21 1,-21 0-16,0 0 0,0 0 16,0 22-16,0-22 0,0 21 0,0-21 0,-21 22 15,0-1-15,21 0 0,-21-21 16,0 22-16,-1-22 0,22 21 16,0-21-16,0 22 0,0-22 0,0 0 15,0 0-15,0 0 0,0 1 16,22-22-16,-1 0 15,0 0-15,0 0 0,0 0 0,0 0 16,22-22-16,-22 22 0,0-21 0,0 0 16,0 0-16,1 0 0,-1 21 0</inkml:trace>
  <inkml:trace contextRef="#ctx0" brushRef="#br0" timeOffset="13928.02">5059 14288 0,'0'0'15,"21"0"17,0-22-17,0 1-15,0 0 0,1 0 16,-1 0-16,0 0 0,0-1 0,21 1 16,-20-21-16,-1 21 0,-21 0 0,0-1 15,0 1-15,0 0 0,0 0 0,-21 0 16,-43 21-1,43 0-15,-21 21 0,20 0 0,-20-21 16,0 21-16,21 0 0,-22 22 0,22-22 16,0 0-16,0 0 0,21 0 15,0 22-15,0-22 0,0 0 16,0 21-16,0-20 0,21 20 0,0-21 16,0 21-16,0 1 0,1-1 15,-1 0-15,0 1 0,0-1 0,0 0 16,0 1-16,-21-22 0,22 21 0,-22 1 15,0-22-15,0 21 0,0-21 0,-22 0 16,1 1-16,-21-1 0,21 0 16,-22 0-16,22-21 0,-21 0 0,21 0 15,-22 0-15,1 0 0,21 0 0,-21-21 16,20 0-16,1-22 0,0 22 16,0-21-16,21 0 0,0-22 0,0 1 15,0 20-15,0-41 0,0 20 16,0 22-16,0-22 0,0 22 0,0 0 15,0-1-15,0 22 0,0 42 32,0 0-32,0 22 0,0-1 0,0 0 15,0 22-15,0-22 0,0 22 16,0-22-16,0 0 0,0 22 0,0-22 16,21 1-16,0-1 0,-21 0 0,21 1 15,1-22-15,20 21 0,-21-21 16,0-21-16,22 21 0,-22 1 0,21-22 15,-21 0-15,22 0 0,-22 0 0,21-22 16,0 1-16,-20 0 0,20 0 16,0 0-16,1-22 0,20 1 15,-21 0-15,1-1 0,20-20 0,-20-1 16,-1 1-16,-21-1 0,21 1 0,-20-1 16,-1 1-16,0-1 0,0 22 15,0 0-15,-21-1 0,0 22 0,0 0 16,0 0-16,0 42 15,0 0-15,0 0 16,-21 22-16,21-1 0,-21 0 0,21 1 16,0 20-16,-21-20 0,21 20 0,0-21 15,0 22-15,0-22 0,0 1 0,0-1 16,-21 0-16,21-21 16,0 22-16,0-22 0,0 0 0,0 0 15,0-42 16,0-21-31,0 21 16,0-1-16,0 1 0</inkml:trace>
  <inkml:trace contextRef="#ctx0" brushRef="#br0" timeOffset="14080.14">5482 14520 0,'0'0'0,"-42"-21"16,21 21-16,42-21 15,0 21 1,21 0-16,-21 0 0,22 0 15,-22-21-15,21 21 0,1-21 16,20 21-16,-21 0 0,22 0 0,-22-21 16,1 21-16,-1-22 0,0 22 0,1 0 15,-1 0-15</inkml:trace>
  <inkml:trace contextRef="#ctx0" brushRef="#br0" timeOffset="14814.23">6413 14796 0,'0'0'0,"22"0"16,-1-22-16,0 22 0,-21-21 15,21 0-15,0 0 0,-21 0 16,0 0-16,0-1 0,0-20 0,0 21 16,0 0-16,0-22 0,0 22 0,-21 0 15,0 0-15,0 21 0,0 0 0,-22 0 16,22 0-16,0 0 0,-21 21 15,20-21-15,1 21 0,-21 0 16,21 22-16,0-22 0,-1 0 0,1 21 0,21-20 16,0 20-16,-21-21 0,21 0 15,0 0-15,0 1 0,0-1 16,0 0-16,21-21 0,0 0 16,1 0-16,-1 0 0,0 0 0,21 0 15,-21-21-15,1 0 0,20 21 16,-21-22-16,0 1 0,0 0 0,1-21 15,-1 21-15,-21-1 0,0 1 0,0 0 16,0 0-16,0 0 0,0 0 0,0 42 47,-21 0-47,21 0 0,-22 0 0,22 0 16,0 22-16,0-22 0,0 0 0,0 21 15,0-20-15,0-1 16,0 0-16,0 0 0,0 0 0,22 0 15,-1-21-15,0 22 0,0-22 0,0 0 16,0 0-16,1 0 0,20 0 0,-21-22 16,0 22-16,22-21 0,-22 0 15,21-21-15,-21 21 0,22-22 0,-22 1 16,21 0-16,-21-1 0,22-20 0,-22-1 16,0 1-16,0-1 0,0 1 0,-21-1 15,21 1-15,-21-1 16,22 22-16,-22-22 0,0 22 0,0 21 0,0-21 15,0 20-15,0 1 0,-22 21 16,1 21 0,21 1-16,-21-1 0,0 21 0,0 0 15,0 1-15,-1-1 0,1 22 0,21-22 16,-21 21-16,21 1 0,-21-1 0,21-20 16,0 20-16,0-20 0,0-1 15,0 0-15,0-21 0,0 22 0,0-22 16,0 0-16,21-21 0,0 21 0,0-21 15,1 0-15,-1-21 16,-21 0-16,0 0 0,0 0 16</inkml:trace>
  <inkml:trace contextRef="#ctx0" brushRef="#br0" timeOffset="14961.02">6794 14372 0,'0'0'15,"-21"0"-15,0 0 0,21-21 16,21 21 15,0 0-31,1 0 0,20-21 16,-21 21-16,21 0 0,-20 0 0,20 0 15,-21 0-15,0 0 0</inkml:trace>
  <inkml:trace contextRef="#ctx0" brushRef="#br0" timeOffset="16820">7154 14647 0,'0'0'0,"0"22"16,21-22 0,1 0-1,-22-22-15,21 1 0,0 0 0,0 0 16,0 21-16,0-42 0,1 20 16,-1 1-16,0 0 0,-21 0 0,0 0 15,0 0-15,0-1 0,0 1 16,-21 21-1,0 0-15,-1 0 0,1 21 0,0 1 16,0-1-16,0 0 0,0 0 16,-1 0-16,22 22 0,-21-22 0,21 0 15,-21 21-15,21-21 0,0 1 0,0-1 16,0 0-16,0 0 0,21 0 16,0 0-16,1-21 0,-1 22 0,0-22 15,0 0-15,0 0 0,22 0 0,-22 0 16,21 0-16,-21-22 0,22 22 0,-1-21 15,-21 0-15,0 0 0,22 0 16,-22 0-16,0-22 0,-21 22 0,0 0 16,21 0-16,-21 0 0,0-1 15,0 1-15,0 0 0,0 42 16,0 0 0,0 1-16,-21-1 0,21 0 15,0 0-15,0 0 0,-21 0 0,21 1 16,0-1-16,-21 0 0,21 0 0,0 0 15,0 0-15,0-42 47,0 0-47,21 0 16,0 0-16,-21 0 0,0-1 16,21 1-16,0 0 0,-21-21 15,0 21-15,21-1 0,1 1 0,-1 21 16,0 21 15,-21 1-31,0-1 0,0 0 0,0 0 16,0 0-16,0 0 0,0 1 0,0-1 15,0 0-15,0 0 0,21 0 16,-21 0-16,21-21 0,0 0 16,1 0-16,-1 0 0,0 0 15,0 0-15,0-21 0,0 0 16,22 21-16,-22-21 0,0 0 0,0 0 15,0-1-15,22-20 16,-43 21-16,21 0 0,0 0 0,0-1 16,-21 1-16,0 0 0,0 42 31,0 0-31,0 1 16,0-1-16,0 0 0,-21 0 0,21 0 15,0 0-15,0 1 0,0-1 0,0 0 16,0 0-16,0 0 0,0 0 0,21-21 15,0 22-15,1-1 0,-1-21 16,0 0-16,0 0 0,21 0 0,-20 0 16,20 0-16,-21 0 0,21 0 0,-20-21 15,20-1-15,-21 22 0,0-21 16,0 0-16,1 0 0,-1 0 16,-21 0-16,0-1 0,0-20 0,0 21 15,0-21-15,0 20 0,0 1 0,0 0 16,-21 0-16,-1 21 15,1 0-15,21 21 16,-21 0-16,21 0 0,0 1 0,0-1 16,0 21-16,0-21 0,0 0 0,0 1 15,0 20-15,0-21 0,0 0 16,0 0-16,0 1 0,21-22 16,0 0-16,22 0 0,-22 0 0,0 0 15,21 0-15,-20 0 0,20-22 16,-21 22-16,0-21 0,0 0 0,1 0 15,-1 0-15,0 0 0,0-1 16,0 1-16,-21 0 0,0-21 0,21 21 16,1-1-16,-22 1 0,21 0 0,-21 0 15,0 42 1,0 0 0,0 22-16,0-22 0,0 0 15,-21 0-15,21 0 0,-22 0 0,22 22 16,-21-22-16,21 0 0,0 0 15,0 0-15,0 1 16,0-44 15,0 1-31,21 21 16,1-21-16,-1 0 0,0-21 0,-21 20 16,21 1-16,0-21 0,0 21 15,1-22-15,-1 22 0,-21 0 0,21 0 16,0 0-16,-21 42 15,0 0 1,0 0-16,0 0 0,0 1 16,0-1-16,0 0 0,0 0 0,0 0 15,0 0-15,0 1 0,21-1 16,0 0-16,-21 0 0,22 0 0,-1-21 16,-21 21-16,21-21 0,0 0 15,0 0-15,0 0 0,1 0 0,-1 0 16,0 0-16,0 0 0,-21-21 0,21 0 15,0 0-15,1 0 0,-1 0 0,0-1 16,21-41-16,-21 21 0,1-1 16,-1 1-16,0 0 0,-21-22 15,21 22-15,0-1 0,0 1 16,1 0-16,-1-22 0,-21 43 16,0 0-16,0 0 0,0 42 31,-21-21-31,-1 42 0,1-21 15,0 1-15,21 20 0,0 0 0,-21 1 16,21-1-16,-21 0 0,21 1 0,0-1 16,0 0-16,0-21 0,0 22 15,0-22-15,0 21 0,0-21 0,0 1 16,0-1-16,21-21 0,0 0 16,0 0-16,0 0 0,1 0 15,-1 0-15,0-21 0,21-1 16,-21 1-16,1 0 0,-1 0 15,21 0-15,-21 0 0,0-1 16,1 22-16,-22-21 0,0 42 16,0 1-1,0-1-15,-22 0 16,22 0-16,0 0 0,-21 0 0,0 1 16,21-1-16,0 0 15,0-42 32,0 0-47,0-1 16,0 1-16</inkml:trace>
  <inkml:trace contextRef="#ctx0" brushRef="#br0" timeOffset="17000.91">9525 14245 0,'0'0'0,"-21"0"0,0 0 0,-1 0 15,44 0 32,-1 0-47,0-21 0,21 21 0,-21 0 16,22 0-16,-1 0 0,-21 0 0,22-21 16,-1 21-16,0 0 0,1 0 0,-1 0 15</inkml:trace>
  <inkml:trace contextRef="#ctx0" brushRef="#br0" timeOffset="17195.79">10647 14351 0,'0'-21'16,"0"0"-1,-21 21 1,21 21-1,0 0 1,-22 0-16,22 0 0,0 1 16,-21-22-16,21 21 0</inkml:trace>
  <inkml:trace contextRef="#ctx0" brushRef="#br0" timeOffset="17363.68">10583 14690 0,'0'0'16,"0"21"-16,0 0 15,0 0-15,-21-21 16,21 21-16,-21 1 16,21-1-16,-21-21 0,0 21 15,-1-21-15,1 21 0,0-21 0,0 21 16,-21-21-16,20 21 0,-20 1 0,-21-22 16,20 21-16</inkml:trace>
  <inkml:trace contextRef="#ctx0" brushRef="#br0" timeOffset="17984.34">5292 15790 0,'0'-21'15,"21"21"-15,-21-21 16,21 21-16,0 0 0,-21-21 0,21 21 16,0 0-16,1 0 0,-1-21 0,0 21 15,21 0-15,-21 0 0,1 0 16,-1 0-16,0 0 0,-42 0 16,0 0-16,-1 21 15,-20 0-15,0 0 0,-1 22 0,1-22 16,0 21-16,21 0 0,-22-20 15,22 20-15,0 0 0,0 1 0,21-22 16,0 21-16,0-21 0,0 22 0,0-22 16,21 0-16,21 0 0,1 0 15,-22 0-15,42 1 0,-20-1 16,-1 0-16,21 0 0,-20 0 0,-1 0 16,0 1-16,-20-1 0,-1 0 15,-21 21-15,0-21 0,0 1 0,-21-1 16,-22 21-16,22-21 0,-21 22 0,-1-1 15,1-21-15,0 21 0,-1 1 0,1-1 16,0-21-16,21 22 0,-1-22 16,1 0-16,0 21 0,0-42 0,21 21 15,-21 1-15,0-44 16,21 1-16,-22 0 16</inkml:trace>
  <inkml:trace contextRef="#ctx0" brushRef="#br0" timeOffset="21765.71">15769 10224 0,'21'0'15,"0"-22"-15,1 1 0,-1 0 16,21 0-16,-21 0 0,22 0 0,-1-1 15,0-20-15,1 21 0,-1-21 0,0 20 16,-21-20-16,1 0 0,-22 21 16,0-22-16,0 22 0,-22-21 0,1 21 15,-21-1-15,0 1 0,-1 0 0,1 0 16,0 21-16,-1 0 0,1 0 0,0 0 16,-1 0-16,22 21 0,-21-21 15,21 21-15,21 0 0,-22 1 0,22 20 16,0-21-16,0 21 0,0-20 0,0 20 15,22 0-15,-1 1 0,0-1 0,0 21 16,-21-20-16,21-1 16,0 0-16,1 22 0,-22-22 0,0 22 15,0-22-15,0 0 0,0 22 0,-22-22 16,1-21-16,0 22 0,0-22 0,0 0 16,-22 0-16,1 0 0,21-21 0,-21 0 15,20 0-15,-20 0 0,21-21 16,-21 0-16,20 0 0,1-21 0,0-1 15,0 1-15,0 0 0,21-22 0,0 22 16,0-22-16,0 22 0,0 0 0,0-22 16,0 22-16,0 21 0,0-22 15,0 22-15,21 21 16,-21 21 0,21 22-16,-21-22 0,21 21 0,0-21 15,-21 22-15,22-1 0,-1 0 0,-21 1 16,21-1-16,0 0 0,-21 1 15,21-1-15,0-21 0,1 21 0,-1-20 16,0-1-16,0 0 0,0 0 0,0 0 16,1 0-16,20-21 0,-21 0 0,21 0 15,1 0-15,-1-21 0,-21 0 16,43 0-16,-22 0 0,0 0 0,-20-1 16,20-20-16,0 21 0,-21-21 15,22 20-15,-22-20 0,0 0 0,-21 21 16,0-1-16,21 1 0,-21 0 0,21 21 15,-21 21 17,0 0-32,0 1 0,0-1 15,0 21-15,0-21 0,0 0 0,0 1 16,0-1-16,0 0 0,0 0 16,0 0-16,22 0 0,-1 1 0,0-22 15,0 0-15,21 0 0,-20 0 0,-1 0 16,21 0-16,-21-22 0,22 1 0,-22 0 15,0 0-15,21 0 0,-21 0 16,1-22-16,-1 22 0,-21-21 16,0 21-16,0-1 0,0 1 0,0 0 15,0 0-15,0 0 0,0 63 32,-21-21-32,21 0 0,0 22 15,0-1-15,0 0 0,0 1 16,0-1-16,0 0 0,0 22 0,0-22 15,0 22-15,0-22 0,0 22 0,0-1 16,0-21-16,0 22 0,0-1 0,0 22 16,0-21-16,0-1 0,0 1 0,-22-22 15,1 21-15,0-20 0,0 20 0,-21-20 16,-1-1-16,22 0 0,-21-21 16,-1 22-16,1-22 0,21-21 15,-21 0-15,20 0 0,-20 0 0,21 0 16,21-42-16,-21 20 0,21-20 0,0 0 15,0-22-15,0 22 0,0-22 0,0-20 16,21-1-16,0 22 0,0-22 0,0 0 16,22 22-16,-22-22 0,21 0 0,1 1 15,-1-1-15,0 22 0,1-22 16,20 21-16,-21 22 0,1 0 0,-1-1 16,0 1-16,1 21 0,-1 0 0,-21 21 15,22 0-15,-22 0 0,0 0 0,0 0 16,-21 21-16,21 0 15,-21 0-15,0 0 0,0 1 16,0 20-16,0-21 0,0 0 0,0 0 16,0 1-16,-21 20 0,0-21 15,21 0-15,0 0 0,-21-21 16,21-21 0,0 0-1,0-21-15,0 21 0,0-1 16,21-20-16,0 21 0,-21-21 0,21 20 15,0-20-15,-21 21 0,22 0 16,-1 21-16,-21-21 0,21 21 0,0 0 16,0 21-1,-21 0-15,0 0 0,0 0 0,21 0 16,-21 1-16,22 20 0,-22-21 0,0 21 16,0-20-16,21-1 0,-21 0 0,21 0 15,-21 0-15,21 0 0,0-21 16,0 0-16,1 0 0,-1 0 15,0 0-15,21-21 0,-21 21 0,1-21 16,20-21-16,0 21 0,-21-22 16,22 1-16,-1 0 0,0-1 0,-20 1 15,20 0-15,0-64 0,-21 42 16,-21 22-16,0-22 0,0 1 16,0-1-16,0 22 0,0-21 0,0 20 15,0 1-15,0 0 0,0 20 0,0 1 16,0 42-1,0 1-15,-21 20 0,0 0 16,0 22-16,21-22 0,-21 22 0,0-1 16,21 1-16,-22-1 0,22 1 0,0-1 15,0-21-15,0 22 0,0-22 0,0 1 16,0-1-16,22 0 0,-1 1 0,0-22 16,0 0-16,0 0 0,0-21 15,1 0-15,-1 0 0,0 0 0,0 0 16,21 0-16,-20-21 0,20 0 15,0 0-15,1-22 0,-1 22 0,21-21 16,-20-1-16,-22 22 0,21-21 0,-21 0 16,1-1-16,-1 1 0,-21 21 15,0-22-15,0 22 0,0 0 0,-21 21 16,-1 0-16,1 0 0,-21 0 0,21 0 16,-22 0-16,22 21 0,-21 0 0,21 1 15,0 20-15,-1-21 0,1 21 0,0-20 16,21 20-16,0-21 0,0 21 15,0-20-15,0-1 0,0 0 0,0 0 16,21 0-16,0-21 0,1 0 0,-1 0 16,0 0-16,0 0 0,0 0 15,0 0-15,1 0 0,-1-21 0,0 0 16,0 0-16,-21 0 0,0-1 0,21 1 16,-21 0-16,0 0 0,21 0 15,-21 0-15,0-1 0,22 22 31,-22 22-31,0-1 0,21 0 0,-21 0 16,0 0-16,0 0 0,21 1 0,-21-1 16,21 0-16,-21 0 15,0 0-15,21 0 0,0-21 16,1 0-16,-1 0 0,0 0 16,0 0-16,21-21 15,-20 0-15,-1 0 0,21 0 0,-21 0 16,22-1-16,-22 1 15,21-21-15,-21 21 0,0 0 0,22-1 16,-22 1-16,0 0 0,0 0 0,22 21 16,-22 0-16,0 0 0,-21 21 15,0 0-15,0 0 0,0 1 16,0-1-16,0 21 0,0-21 16,-21 0-16,0 22 0,21-22 15,-22 0-15,1 0 0,21 0 0,-21 1 0,21-1 16,0-42 15,0-1-31,21 22 0,-21-42 0,21 21 16,1 0-16,-1 0 0,0-22 15,21 22-15,-21-21 0,1 21 16,-1-22-16,0 22 0,0 0 0,0-21 16,0 20-16,-21 44 15,0 20 1,0-21-16,-21 0 0,21 22 15,-21-22-15,21 21 0,0-21 16,0 22-16,0-22 0,0 0 0,0 0 16,0 0-16,0 0 0,21 1 0,22-22 15,-22 0-15,21 0 0,-21 0 0,22 0 16,-1 0-16,0 0 0,1 0 0,-22-22 16,21 1-16,-21 0 0,22 0 15,-22-21-15,0 20 0,-21-20 16,0 21-16</inkml:trace>
  <inkml:trace contextRef="#ctx0" brushRef="#br0" timeOffset="22019.59">17738 9589 0,'-22'0'16,"44"0"-16,-65 0 0,86 0 15,-22 0-15,42 0 16,1 0-16,-1 0 0,22 0 16,0 0-16,20 0 0,1 0 0,21 0 15,-21 21-15,0-21 0,-21 21 0,-1-21 16,-20 21-16,-1-21 0,-20 21 0,-1-21 16,-42 21-16,0 1 0,-21-22 15,-22 21 1,22 0-16,-42-21 0</inkml:trace>
  <inkml:trace contextRef="#ctx0" brushRef="#br0" timeOffset="22423.36">16044 10880 0,'-21'0'0,"42"0"15,22 0-15,-1 21 16,21-21-16,1 0 0,21 0 0,-1 0 16,22 0-16,0 0 0,21 0 15,0 0-15,21 0 0,0 0 0,22 0 16,-1 0-16,0 0 0,1 0 0,-1 0 15,0 0-15,1 0 0,-22 0 0,-21 0 16,0 0-16,-43 0 0,22 21 0,-42-21 16,-1 0-16,-20 0 0,-1 0 0,-21 0 15,0 0-15,0 0 0,1 0 16,-22-21 15,0 0-31,21 21 16,-21-21-16,0-1 0,21 22 15,-21-21-15,0 0 0,0 0 16</inkml:trace>
  <inkml:trace contextRef="#ctx0" brushRef="#br0" timeOffset="23319.44">2286 10224 0,'-21'0'15,"42"0"-15,-85 0 0,43 0 0,21 21 16,21-21 0,1 0-16,41 21 0,1-21 15,20 0-15,1 0 0,21 21 0,0-21 16,21 0-16,0 21 0,21-21 15,21 0-15,0 0 0,22 21 16,-1-21-16,22 0 0,0 0 0,21 0 16,-1 0-16,1 0 0,21 0 15,-21 0-15,21-21 0,-21 21 0,0 0 16,-22 0-16,1 0 0,-43 0 0,1 0 16,-22 0-16,-21 0 0,-21 0 0,-22 21 15,-20-21-15,-22 0 0,1 0 16,-1 22-16,-21-22 0,0 0 0,0 0 15,1 0 1,-22-22 0,21 1-16</inkml:trace>
  <inkml:trace contextRef="#ctx0" brushRef="#br0" timeOffset="24807.1">20405 12277 0,'-22'21'15,"22"-42"16,22 21-31,-22-21 0,21-1 16,0 1-16,0 0 0,-21 0 0,21 0 16,-21 0-16,0-22 0,0 22 15,0 0-15,0-21 0,0 20 0,-21 1 16,0 0-16,0 0 0,-22 0 0,22 21 16,-21 0-16,0 0 0,-1 0 0,1 0 15,0 21-15,-1 0 0,1 0 16,21 22-16,-22-22 0,22 21 0,0 0 15,0-20-15,0 20 0,21 0 0,0-21 16,0 22-16,0-22 0,0 21 16,0-21-16,0 1 0,21-1 0,0 0 15,0-21-15,0 21 0,22-21 16,-22 0-16,21 0 0,1 0 0,-22 0 16,21-21-16,0 21 0,1-21 0,-1 0 15,0-1-15,1-20 0,-1 0 0,-21-1 16,22 1-16,-22 0 0,0-22 0,21 1 15,-21-1-15,1 1 16,-1-1-16,0 1 0,0-1 0,-21 1 0,21-1 16,-21 22-16,21 0 0,-21 20 0,0 1 15,0 0-15,0 42 16,0 0 0,-21 22-16,0-22 0,21 21 0,-21-21 15,0 22-15,21-1 0,0 0 0,-21 22 16,-1-22-16,22 1 0,-21 20 0,21 1 15,0-22-15,0 21 0,0-20 16,0-1-16,0 0 0,0 1 0,0-1 16,21-21-16,1 0 0,-1 1 0,0-22 15,0 0-15,0 0 0,0 0 0,22 0 16,-1-22-16,-21 22 0,22-21 16,-22-21-16,21 21 0,-21 0 0,0-22 15,1 22-15,-1-21 0,0 21 16,-21-22-16,0 22 0,0 0 0,0 0 15,0 0-15,0 42 16,0 0 0,0 21-16,0-21 0,0 1 15,0-1-15,0 0 0,0 21 0,0-21 16,0 1-16,0-1 0,0 0 0,0 0 16,21 0-16,0-21 0,0 0 0,1 0 15,-1 0-15,21 0 0,-21 0 16,22 0-16,-22-21 0,21 21 0,0-21 15,1 0-15,-22 0 0,21-22 16,-21 22-16,1-21 0,-22 21 0,0-22 16,0 1-16,0 0 0,-22-1 15,1 22-15,0 0 0,-21-21 0,-1 42 16,22-22-16,-21 1 0,0 21 0,-1 0 16,1 0-16,21 0 0,0 0 0,-22 0 15,22 0-15,21 21 0,-21-21 16,21 22-16,21-22 15,21 0-15,-20 0 16,20 0-16,21-22 0</inkml:trace>
  <inkml:trace contextRef="#ctx0" brushRef="#br0" timeOffset="25295.85">22945 11451 0,'0'0'16,"0"-21"-16,-22 0 0,1 21 0,-21-21 16,21 21-16,-22 0 0,1 0 0,0 0 15,-1 0-15,1 0 0,0 0 0,21 0 16,-22 0-16,22 21 0,-21 0 0,21 0 16,21 0-16,0 1 15,0-1-15,0 0 0,21-21 16,21 21-16,-21-21 15,0 21-15,22-21 0,-22 21 0,21 1 16,-21-22-16,1 21 0,-1 0 16,-21 0-16,0 0 0,0 0 15,-21 1-15,-1-1 0,-20 0 0,0 0 16,21 0-16,-22 0 0,1 1 0,0-1 16,-1 0-16,22-21 0,0 21 0,0-21 15,0 0-15,42 0 31,0 0-31,0 0 0,0 0 0,22 21 16,-22 0-16,0 1 0,-21-1 0,21 0 16,-21 21-16,21-21 15,-21 22-15,0-1 0,0 0 0,0 1 16,-21-1-16,0 0 0,0 1 0,0-1 16,-1 0-16,22 1 0,-21-1 0,0-21 15,21 0-15,-21 1 0,21-1 0,0 0 16,0 0-16,21-21 15,21 0-15,-20 0 0,-1-21 0,21 0 16</inkml:trace>
  <inkml:trace contextRef="#ctx0" brushRef="#br0" timeOffset="25943.51">23283 12700 0,'0'-21'0,"0"0"0,0 0 16,0-1-16,21 22 0,1-21 16,-1 0-16,0 21 0,21-21 0,-21 0 15,1 0-15,-1 21 0,0-22 16,-21 1-16,0 0 16,-21 21-16,0 0 0,-1 0 0,-20 0 15,21 0-15,-21 21 0,-1 0 0,1 1 16,21-1-16,-22 0 0,22 0 15,0 0-15,0 0 0,21 22 16,0-22-16,0 21 0,0-21 0,21 22 16,21-22-16,-20 21 0,20-21 0,0 22 15,1-1-15,-1 0 0,0 1 16,1-1-16,-1-21 0,0 22 0,1-1 16,-22-21-16,0 21 0,-21-20 0,0-1 15,0 0-15,-21 0 0,0 0 0,-22 0 16,1-21-16,0 0 0,-22 22 15,22-22-15,-22 0 0,22 0 0,-22 0 16,22-22-16,0 1 0,-1 21 0,22-21 16,-21 0-16,21 0 0,21 0 0,0-1 15,0 1-15,0 0 16,0 0-16,21 21 16,0 0-16,0 0 0,0 0 15,1 0-15,-1 0 0,0 0 0,0 0 16,-21 21-16,21-21 0,0 21 15,1 0-15,-1-21 0,-21 22 16,21-22-16,0 0 0,0 0 0,0 0 16,1 0-16</inkml:trace>
  <inkml:trace contextRef="#ctx0" brushRef="#br0" timeOffset="26199.75">24109 12573 0,'0'0'0,"0"-21"0,0 0 16,0 0-16,0-1 0,-21 22 16,-1 22-16,1-1 0,0 0 15,0 21-15,0 1 0,0-1 16,-1 0-16,22 22 0,-21-22 0,0 22 16,21-1-16,0-21 0,0 22 0,0-22 15,0 1-15,0-1 0,0 0 16,0-21-16,0 22 0,0-22 0,0 0 15,0 0-15,21-21 0,0 0 16,1 0-16,-22-21 16,0 0-16,0 0 15</inkml:trace>
  <inkml:trace contextRef="#ctx0" brushRef="#br0" timeOffset="26343.67">23537 13102 0,'0'0'0,"-21"0"0,0 0 16,42 0-1,0 0-15,0 0 0,22 0 16,-22 0-16,21-21 0,1 21 0,20 0 16,-21-21-16,1 21 0,20-21 0,-20 21 15,20 0-15,-21-21 0,1 21 0,-1 0 16</inkml:trace>
  <inkml:trace contextRef="#ctx0" brushRef="#br0" timeOffset="27071.77">24574 13250 0,'0'0'0,"0"22"16,22-44-1,-22 1 1,0 0-16,0 0 16,0 0-16,0 0 0,0-22 15,0 22-15,0 0 0,0 0 16,-22 21-16,1-21 0,-21 21 15,21 0-15,0 0 0,-1 0 16,-20 21-16,21 0 0,0 0 0,-22 0 16,22 22-16,0-22 0,0 0 0,0 21 15,0-21-15,21 22 0,0-22 0,0 0 16,0 21-16,0-20 0,0-1 16,0 0-16,21 0 0,21-21 15,-21 0-15,0 0 0,22 0 0,-22 0 16,21 0-16,1-21 0,-1 0 0,-21 0 15,21-1-15,-20 1 0,-1-21 16,0 21-16,0-22 0,0 22 0,0-21 16,-21 0-16,0-1 0,0 22 15,0-21-15,0 21 0,0-1 0,-21 22 32,21 22-32,-21-1 0,0 0 0,0 0 15,21 0-15,0 22 0,-21-22 0,21 21 16,0-21-16,0 0 0,0 22 0,0-22 15,0 0-15,0 0 0,21 0 16,0 1-16,0-22 0,0 0 16,22 0-16,-22 0 0,21 0 0,0 0 15,-20-22-15,20 22 0,0-21 0,-21 0 16,22-21-16,-1 21 0,-21-22 16,0 1-16,22 0 0,-22-22 15,0 1-15,0-1 0,-21 1 0,0-22 16,21 21-16,-21 1 0,0-1 0,0 22 15,0 0-15,0-1 0,0 22 16,0 0-16,-21 21 0,0 0 16,0 21-16,0 0 0,0 22 0,-1-1 15,1 22-15,0-22 0,0 21 0,21 1 16,-21-1-16,21 1 0,-21-1 16,21 1-16,0-22 0,0 22 0,0-22 15,0 0-15,0-20 0,0 20 0,0-21 16,21 0-16,-21 0 0,21 1 0,0-22 15,0 0 1,0 0-16,1 0 0,-1-22 16,-21 1-16,0 0 0,21 0 0</inkml:trace>
  <inkml:trace contextRef="#ctx0" brushRef="#br0" timeOffset="27232.37">24998 13039 0,'0'0'0,"-21"0"0,-1 0 0,1 0 0,42 0 31,1 0-15,-1 0-16,0 0 16,0 0-16,21 0 0,-20 0 0,20 0 15,-21 0-15,21 0 0,1 0 0,-22 0 16,21-21-16,-21 21 0,22 0 0,-22 0 16</inkml:trace>
  <inkml:trace contextRef="#ctx0" brushRef="#br0" timeOffset="29122.35">25485 13145 0,'0'0'0,"0"21"0,-22-21 0,22 21 0,-21-21 16,21 21-16,0 0 31,21-21-31,1 0 0,20 0 0,-21 0 0,21-21 16,1 21-16,-1-21 0,0 21 16,1-21-16,-22 0 0,21-1 15,-21 1-15,1 0 0,-22 0 0,0 0 16,0 0-16,0-1 0,0 1 0,-22 0 15,1 21-15,-21 0 0,0 0 0,20 0 16,-20 0-16,0 21 0,21 0 16,-22 1-16,22-1 0,0 21 0,0-21 15,21 22-15,0-22 0,0 21 0,0-21 16,0 0-16,0 22 0,0-22 16,21 0-16,0 0 0,0-21 0,0 21 15,22 1-15,-1-22 0,-21 0 16,22 0-16,-1 0 0,0 0 0,1 0 15,-1-22-15,0 1 0,-21 21 0,22-21 16,-22 0-16,0-21 0,21 20 16,-20 1-16,-1-21 0,0 21 0,0-22 15,-21 22-15,0 0 0,21 0 0,-21 0 16,0 0-16,0 42 31,0 0-31,0 0 0,0 0 0,0 0 16,-21 1-16,21-1 0,-21 21 0,21-21 15,-21 0-15,21 1 0,0-1 16,0 0-16,-21 0 0,21-42 47,0 0-47,21 0 16,-21-1-16,21 1 0,0 0 15,0 0-15,-21-21 0,21 20 0,1-20 16,-1 21-16,0 0 0,0 0 0,0-1 15,-21 1-15,21 21 0,1 0 16,-1 0-16,-21 21 16,21 1-16,0-1 0,-21 0 15,0 0-15,0 0 0,0 0 0,21 1 16,-21-1-16,0 0 0,21 0 0,-21 0 16,0 0-16,0 1 15,0-1-15,0-42 31,22-1-15,-22 1-16,21 21 0,0-21 16,-21 0-16,21 0 0,0-22 0,0 22 15,1 0-15,20-21 0,-21 21 16,0-1-16,0 1 0,1 0 0,-1 21 16,0 0-16,0 0 0,-21 21 31,0 0-31,0 1 0,0-1 15,0 0-15,-21 0 0,21 0 0,0 0 16,0 1-16,0-1 0,0 0 16,0 0-16,0 0 0,21 0 15,0-21-15,0 0 0,1 22 0,-1-22 16,21 0-16,-21 0 0,22 0 0,-1 0 16,-21 0-16,21 0 0,1 0 15,-22-22-15,0 22 0,21-21 0,-20 0 16,-1 0-16,0 0 0,-21 0 0,0-1 15,21-20-15,-21 21 0,0 0 0,0 0 16,0-1-16,-21 22 16,0 0-16,0 0 15,-1 0-15,22 22 0,-21-1 16,21 0-16,0 0 0,0 0 16,0 0-16,0 1 0,0-1 15,0 0-15,0 0 0,21-21 0,1 21 16,-1 0-16,0-21 0,0 0 15,0 0-15,0 0 0,22 0 16,-22 0-16,0 0 0,0 0 0,0-21 16,1 21-16,-1-21 0,0 0 15,0 0-15,0 0 0,0-1 0,-21 1 0,22 0 16,-22-21-16,21 21 16,-21-1-16,0 1 0,0 0 15,0 42 1,0 0-16,0 1 15,0-1-15,-21 0 0,-1 0 16,1 0-16,21 0 0,0 1 0,-21-1 16,21 0-16,-21 0 0,0 0 15,21-42 32,0 0-47,21 21 0,-21-21 16,21 0-16,0-1 0,0 1 15,1 0-15,-1 0 0,21 0 16,-21-22-16,0 22 0,1 21 0,-1-21 16,0 21-16,0 0 0,-21 21 15,0 0-15,0 1 0,0-1 16,0 0-16,0 0 0,0 0 16,0 22-16,-21-22 0,21 0 0,-21 0 15,21 0-15,0 0 0,0 1 16,0-1-16,21-21 15,0 0-15,0 0 16,0 0-16,1 0 0,-1 0 16,0-21-16,0-1 0,0 22 0,22-21 15,-22-21-15,0 21 0,21 0 0,-21-22 16,22 1-16,-1 0 0,-21-22 16,22 22-16,-22-22 0,21 22 0,-21-22 15,22 22-15,-22 0 0,0-1 0,-21 1 16,0 21-16,0 0 0,-21 21 15,-22 0 1,22 21-16,0 0 0,-21 21 0,21-20 16,-22 20-16,1 21 0,21-20 15,0-1-15,-1 0 0,1 22 16,0-22-16,21 1 0,-21-1 0,21-21 16,0 21-16,0-20 0,0 20 0,0-21 15,0 0-15,21-21 0,-21 21 16,21-21-16,0 0 0,1 0 0,-1 0 15,0 0-15,0 0 0,0-21 0,0 0 16,1 21-16,20-21 0,-21-21 16,0 20-16,22 1 0,-22 0 0,0-21 15,0 21-15,0-1 0,-21 1 16,0 42 0,0 1-16,0-1 15,0 0-15,0 0 0,0 0 16,-21 0-16,0 22 0,21-22 0,-21 0 15,21 0-15,0 0 0,0 1 0,0-1 16,0 0-16,0 0 16,0-42 15,0 0-15,0 0-16,0-1 0</inkml:trace>
  <inkml:trace contextRef="#ctx0" brushRef="#br0" timeOffset="29292.91">28046 12848 0,'0'0'0,"-43"0"16,-62 0-1,126 0 17,0 0-32,21 0 0,1 0 0,-1 0 15,21 0-15,-20 21 0,20-21 0,1 0 16,-1 0-16,1 0 0,-1 0 15,1-21-15,-1 21 0,22-21 0</inkml:trace>
  <inkml:trace contextRef="#ctx0" brushRef="#br0" timeOffset="29838.17">29379 12594 0,'0'0'0,"-21"-21"0,0 0 0,21 0 15,-21 21-15,0 0 16,21 21 31,0 0-47,0 0 0,0 0 15,0 1-15,0-1 0</inkml:trace>
  <inkml:trace contextRef="#ctx0" brushRef="#br0" timeOffset="30021.42">29337 13081 0,'0'0'0,"0"21"0,21-21 0,-21 21 16,0 1-16,0-1 0,0 0 0,0 0 16,0 0-16,0 0 0,0 1 0,0-1 15,0 0-15,-21 0 0,0 0 0,0 0 16,-1 1-16,1-1 0,0 0 16,-21 0-16,-1 0 0,1 0 15,-21-21-15,-1 22 0,1-1 0,-1 0 16,1 0-16,-22 0 0</inkml:trace>
  <inkml:trace contextRef="#ctx0" brushRef="#br0" timeOffset="30693.04">21569 14182 0,'0'0'0,"21"-21"0,0-1 0,0 1 15,22 0-15,-22 0 0,21 0 16,-21 0-16,0 21 0,22-22 0,-22 22 15,0 0-15,0 0 0,0 0 0,-21 22 32,-21-1-32,0-21 0,-21 21 0,-1 0 15,1 0-15,-21 0 0,20 1 0,-20-1 16,-1 0-16,22 0 0,0 21 16,-1-20-16,22-1 0,0 21 15,0-21-15,21 0 0,0 1 0,0-1 0,21 0 16,0 0-16,0-21 0,22 21 15,-1-21-15,0 0 0,1 21 16,-1-21-16,0 0 0,1 0 0,-1 0 16,-21 22-16,0-22 0,0 0 0,-21 21 15,0 0-15,0 21 0,0-21 16,-21 1-16,0 20 0,0 0 0,0 1 16,0-1-16,-1 0 0,1 1 0,0-1 15,0 0-15,0 22 0,0-22 0,21 0 16,0-20-16,-22 20 0,22-21 15,-21 21-15,21-20 0,-21-1 16,0-21-16,0 0 0,-22 0 0,22 0 16,-21 0-16</inkml:trace>
  <inkml:trace contextRef="#ctx0" brushRef="#br0" timeOffset="31883.88">17653 15748 0,'0'-21'0,"0"42"0,21-63 16,-21 21-16,21-1 0,-21 44 31,0-1-31,0 0 0,0 21 16,-21-21-16,0 22 0,0-1 15,0 22-15,-1-22 0,22 0 16,-21 1-16,0-1 0,0 0 0,0-21 16,21 1-16,0 20 0,0-21 15,0 0-15,-21-21 0,42-21 32,0 0-32,0 0 0,0 0 0,0-1 15,1 1-15,20-21 0,-21 21 16,0-22-16,0 22 0,1 0 0,-1-21 15,-21 21-15,21 21 0,0 0 16,-21 21-16,0 0 16,0 0-16,0 0 0,0 22 15,0-22-15,0 21 0,0 0 0,0-20 16,0 20-16,0-21 0,0 21 0,21-20 16,0-1-16,-21 0 0,22 0 15,-1-21-15,0 21 0,0-21 16,0 0-16,0 0 0,1-21 15,-1 0-15,0 0 0,0 0 16,0-1-16,0 1 0,-21-21 16,0 0-16,22 20 0,-22-20 0,21 0 0,-21-1 15,0 1-15,0 0 0,0 21 16,0-1-16,21 1 0,-21 0 16,0 42-16,0 0 15,0 1-15,0-1 0,-21 21 0,0-21 16,21 22-16,0-1 0,0 0 15,-22-21-15,22 22 0,0-1 0,0 0 16,0-20-16,0 20 0,0-21 0,0 0 16,22 22-16,-1-22 15,21 0-15,-21-21 0,0 0 0,22 0 16,-22 0-16,21 0 0,1-21 0,-1 0 16,-21-1-16,21 1 0,1-21 15,-22 0-15,0-1 0,21 1 16,-20 0-16,-22-22 0,21 1 0,-21-1 15,0 1-15,0 20 0,0-20 0,0 20 16,0 1-16,0 21 0,0 0 16,0 0-16,-21 42 15,-1 21-15,22-21 0,-21 22 16,0-1-16,21 21 0,0-20 16,-21 20-16,21-20 0,-21 20 0,21-21 15,-21 1-15,21-1 0,0 0 0,0-20 16,0 20-16,0-21 0,0 0 15,21-21 1,0 0-16,0 0 0,0-21 16,0 0-16,1 0 0,-1-22 15,0 22-15,0-21 0,0 21 16,0-22-16,1 1 0,-22 21 0,21 0 16,0 0-16,-21 42 15,0 0-15,0 0 16,21 0-16,-21 22 0,0-22 0,0 21 15,0-21-15,0 22 0,21-22 0,-21 21 16,0-21-16,21 0 0,1 1 16,-1-1-16,0 0 0,0-21 15,0 0-15,0 0 0,1 0 16,-1 0-16,0 0 0,0-21 0,0 0 16,-21-1-16,0 1 15,0 0-15,0 0 0,0 0 0</inkml:trace>
  <inkml:trace contextRef="#ctx0" brushRef="#br0" timeOffset="32192.71">19177 16002 0,'0'0'0,"21"0"16,-21 21 15,0 0-31,0 1 16,0-1-16,0 0 0,-21 21 15,21-21-15,0 1 0,0-1 16,0 21-16,-21-21 0,21 0 0,0 22 16,-21-22-16,21 0 0,0 0 0,0 0 15,0 1-15,0-44 47,0 1-47,0 0 0,0 0 16,0-21-16</inkml:trace>
  <inkml:trace contextRef="#ctx0" brushRef="#br0" timeOffset="32479.54">19240 15663 0,'0'0'0,"0"-21"0,-21 21 15,0 0-15,0 0 16,21 21-16,0 1 0,-21-22 16,21 21-16,0 0 0,0 0 15,21-21 1,0 0-16,0 0 16,0 0-16,1-21 0,-22 0 15,0 0-15,0-1 0,0 1 16,0 0-16,0 0 15,0 0-15,-22 21 0,1 0 0,0 0 16,0 0-16,0 0 0,21 21 16,-21 0-16,21 0 15,-22 0-15,22 1 0,0-1 16,0 0-16,0 0 0,22-21 0</inkml:trace>
  <inkml:trace contextRef="#ctx0" brushRef="#br0" timeOffset="32768.37">19854 15473 0,'0'-21'0,"0"42"0,0-63 0,21 20 0,-21 1 16,0 42 0,0 1-16,0-1 0,-21 21 15,0-21-15,0 43 0,0-22 0,0 0 16,-1 22-16,1-1 0,0 1 0,21-1 15,-21 1-15,0-1 0,0 1 16,-1-22-16,22 22 0,-21-22 16,0 22-16,21-22 0,-21-21 0,21 21 15,0-20-15,0 20 0,0-21 0,0 0 16,21-42 15,-21 0-31,21 0 0,0 0 16,22-1-16</inkml:trace>
  <inkml:trace contextRef="#ctx0" brushRef="#br0" timeOffset="33080.04">19854 16235 0,'21'0'32,"1"0"-32,-1 0 15,0 0-15,0 0 0,0 0 0,22 0 16,-1 0-16,0-21 0,1 21 15,-1-21-15,0-1 0,-21 1 0,1 21 16,-1-21-16,-21 0 0,0 0 0,0 0 16,0-1-16,-21 22 0,-22 0 0,22 0 15,-21 0-15,-1 0 0,22 22 16,-21-1-16,0 0 0,20 0 16,-20 0-16,21 22 0,0-22 0,-22 21 15,43-21-15,0 0 0,-21 22 16,21-22-16,0 0 0,0 0 0,21 0 15,1 1-15,-1-22 0,0 0 16,0 0-16,21 0 0,-20 0 0,20 0 16,0 0-16,22 0 0,-1 0 15,1 0-15</inkml:trace>
  <inkml:trace contextRef="#ctx0" brushRef="#br0" timeOffset="33547.75">21675 15452 0,'0'0'0,"21"-21"0,-21-22 16,0 22-16,0 0 0,0-21 0,-21 20 15,-1 22-15,1 0 16,-21 0-16,0 22 0,-1-1 0,1 0 16,0 21-16,-1 22 0,22-1 0,-21 1 15,-1-1-15,1 22 0,21 0 16,0-22-16,0 22 0,-1-1 0,1 1 16,21-21-16,-21-1 0,21-21 0,0 22 15,0-22-15,0 1 16,0-22-16,21 21 0,0-21 0,1 0 15,-1-21-15,0 0 0,21 0 0,1 0 16,-1 0-16</inkml:trace>
  <inkml:trace contextRef="#ctx0" brushRef="#br0" timeOffset="36045.74">22204 15939 0,'42'-43'0,"-84"86"0,126-107 15,-62 1 1,-22 41-16,-43 22 15,22 22-15,0-1 0,0 21 16,-22-21-16,22 22 16,0 20-16,-21-21 0,21 1 0,-1 20 15,1-20-15,0-1 0,0 0 0,0 1 16,21-1-16,0 0 0,0-21 16,0 1-16,0-1 0,21 0 0,0 0 15,0-21-15,22 0 0,-22 0 0,21 0 16,0 0-16,1 0 0,-1-21 0,0 0 15,1 0-15,-1-1 0,-21 1 16,22 0-16,-22-21 0,0 21 16,0-22-16,-21 22 0,0 0 0,21 21 15,-21 21 1,0 0-16,-21 0 16,21 22-16,0-22 0,0 0 0,0 21 15,0-20-15,0-1 0,0 0 16,0 0-16,0 0 0,21-21 15,0 0-15,1 0 0,-1 0 0,0 0 16,21 0-16,-21 0 0,22 0 16,-22-21-16,21 0 0,-21 0 0,1 0 15,-1-1-15,-21 1 0,0 0 0,0 0 16,0 0-16,0-22 0,-21 22 0,-1-21 16,1 21-16,0 0 15,0-1-15,0 1 0,0 0 0,-1 0 16,22 0-1,22 0 1,20 21-16,-21 0 0,0 0 0,22-22 16,-22 22-16,21 0 0,-21 0 0,22 0 15,-22 0-15,21 0 0,-21 22 16,0-1-16,1 0 0,-1 21 0,-21-21 16,0 1-16,0 20 0,0-21 0,0 21 15,0-20-15,0-1 0,0 21 16,0-21-16,0 0 0,0 1 0,0-1 15,0 0-15,0-42 47,0 0-47,0-22 16,0 22-16,21 0 0,-21 0 0,21-22 16,0 22-16,0-21 0,1 21 15,-1 0-15,0 21 0,0 0 0,0 0 16,0 21-1,-21 0-15,0 0 0,0 0 16,0 0-16,0 1 0,0 20 16,0-21-16,22 0 0,-22 0 0,21 1 0,0-1 15,0 0-15,0 0 0,0-21 16,22 21-16,-1-21 0,0 0 16,1 0-16,-1 0 0,22 0 0,-22 0 15,0 0-15,1-21 0,-1 0 0,0 21 16,-21-21-16,1 0 0,-1-22 15,0 22-15,0 0 0,-21-21 0,0-1 16,0 22-16,0 0 0,0-21 0,-21 20 16,0 1-16,0 21 0,-22 0 15,22 0-15,-21 0 0,21 0 0,-22 0 16,22 21-16,-21 1 0,21 20 0,-1-21 16,1 0-16,0 22 0,21-22 15,0 0-15,0 0 0,0 0 0,0 0 16,0 1-16,21-1 0,0-21 15,1 21-15,-1-21 0,0 0 0,21 0 16,-21 0-16,1 0 0,20 0 16,-21-21-16,0 21 0,0-21 0,22-1 15,-43 1-15,21-21 0,0 21 0,0-22 16,0 1-16,-21-21 0,0-1 16,0 1-16,22-1 0,-22 1 0,21-1 15,-21 1-15,0 20 0,0-20 0,0 20 16,0 1-16,0 21 0,0 0 15,0 63 1,-21-21-16,21 0 0,-22 22 16,1-1-16,21 22 0,0-22 15,-21 21-15,21 1 0,0-22 16,0 22-16,0-22 0,0 22 0,0-22 16,21 0-16,-21-21 0,21 22 0,1-22 15,-1 0-15,0 0 0,0 0 16,0-21-16,0 0 0,1 0 15,-1 0-15,0-21 0,0 21 0,0-21 16,-21 0-16,21-21 0,1 20 16,-22-20-16,0 21 0,21-21 15,-21-1-15,21 22 0,-21 0 0,0 42 32,0 0-17,0 22-15,0-22 0,-21 0 0,21 0 16,0 0-16,0 0 0,0 1 0,0-1 15,0 0-15,0 0 0,0 0 16,21 0-16,0-21 0,0 0 16,0 0-16,22 0 0,-22 0 0,21 0 15,-21 0-15,22-21 0,-22 0 16,21 0-16,-21 0 0,1-22 0,-1 22 16,0-21-16,0-22 0,0 22 15,0-21-15,1-22 0,-1 21 0,0 1 16,0-1-16,0 1 0,-21-1 15,0 1-15,21 21 0,-21-1 0,0 22 16,0 0-16,0 0 0,-21 21 16,21 21-16,-21 0 0,0 21 15,0 1-15,0-1 0,-1 0 0,1 1 16,21 20-16,-21 1 0,21-22 0,0 22 16,0-22-16,0 21 0,0-20 15,0-1-15,0 0 0,0 1 0,21-1 16,0-21-16,-21 0 0,22 1 0,-1-1 15,0 0-15,0-21 0,0 0 16,0 0-16,1 0 0,-1 0 16,-21-21-16,21 0 0,0-1 0,0 1 15,0 0-15,1 0 0,-1 0 16,-21 0-16,21-1 0,-21 1 0,21 0 16,-21 42-1,0 0-15,0 1 16,0-1-16,0 0 0,0 0 15,0 0-15,0 0 0,0 1 0,0-1 16,21 0 0,0-21-16,22 0 15,-22 0-15,0 0 0,21 0 0,-20 0 16,-1-21-16,0 21 0,21-21 16,-21-1-16,1 1 0,-1 0 15,0 0-15,0 0 0,0-22 0,0 22 16,1 21-16,-22-21 0,0 42 31,0 0-31,0 1 0,0-1 16,0 0-16,0 0 0,0 0 0,0 0 15,0 1-15,0-1 16,21 0-16,0 0 0,0-21 16,0 0-16,0 0 0,1 0 15,-1 0 1,-21-21-16,0 0 15,0 0-15,0-1 0,0-20 0,0 21 16,0-21-16,0 20 0,0 1 0,0-21 16,-21 21-16,21 0 0,0-1 15,0 1-15,-22 21 0,1 0 16,42 0 15,1 0-15,-1 0-16,0 0 0,0 0 0,0-21 15,0 21-15,1 0 0,-1 0 0,0 0 16,0 0-16,0 0 0,0 0 16,-21 21-1,22 0-15,-22 1 0,0-1 0,0 0 16,0 0-16,0 21 0,0-20 16,0-1-16,0 0 0,0 0 0,0 0 15,0 0-15,-22 1 0,22-1 0,-21-21 16,21 21-16,-21-21 15,0 0-15,21-21 32,0 0-17,0-1-15,21 1 0,0 0 0,0-21 16,1-1-16,-1 1 0,21 0 0,-21-1 16,22 1-16,-1 0 0,0-1 15,-21 22-15,22 0 0,-22 21 16,0 0-16,0 0 0,0 0 0,1 21 15,-22 0-15,0 22 0,0-1 0,0-21 16,0 22-16,0-1 0,0 0 16,-22 1-16,22-1 0,-21-21 0,0 21 15,0-20-15,21-1 0,0 0 0,-21 0 16,21 0-16,-21-21 0,21 21 16,-22-21-1,1-21 1,21 0-16,-21 0 15,21 0-15,0 0 0,0-22 16</inkml:trace>
  <inkml:trace contextRef="#ctx0" brushRef="#br0" timeOffset="36224.68">26077 15706 0,'-21'0'0,"0"-21"15,0 21 1,0 0 46,-1 0-46,1 0-16</inkml:trace>
  <inkml:trace contextRef="#ctx0" brushRef="#br0" timeOffset="36427.65">25061 15875 0,'0'0'16,"-42"21"-16,21-21 0,0 0 0,-1 0 0,1 0 15,42 0 17,22 0-32,-22 0 0,21 0 15,1 0-15,-1 0 0,0 0 16,1 0-16,-1 0 0,0-21 0,-21 21 15,22-21-15,-22 21 0,-21-21 0,0 0 16,0-1-16</inkml:trace>
  <inkml:trace contextRef="#ctx0" brushRef="#br0" timeOffset="36600.55">24596 15706 0,'0'0'0,"-43"0"0,1-21 0,21 21 16,0 0-16,-1 0 0,1 0 0,21-22 47,21 1-32,22 21 1,-22 0-16,21 0 0</inkml:trace>
  <inkml:trace contextRef="#ctx0" brushRef="#br0" timeOffset="37740.21">26691 15579 0,'0'-21'0,"0"-1"15,0 1 17,0 42 14,21-21-46,0 22 0,1-22 16,-1 21-16,0 0 0,0 0 0,-21 0 16,21 22-16,0-22 0,1 21 0,-1 0 15,-21 1-15,0-1 0,0 0 16,0 22-16,0-22 0,-21 22 0,-1-22 16,-20 0-16,21 22 0,-21-22 0,-1-21 15,1 22-15,0-1 0,-1-21 16,22 0-16,-21 1 0,21-1 0,-1 0 15,1 0-15,0 0 0,0-21 0,0 0 16,21-21 15,0 0-31,21 0 16,0 0-16,21-1 0,-20 1 0,20-21 16,0 21-16,1-22 0</inkml:trace>
  <inkml:trace contextRef="#ctx0" brushRef="#br0" timeOffset="37955.07">27601 15812 0,'0'0'0,"85"-43"15,-64 43 1,0-21-16,0 21 0,1 0 16,-44 0 15,1 0-16,0 0-15,0 0 0,0 0 16,0 0-16,21 21 16,-22 0-16,22 1 0,0-1 15</inkml:trace>
  <inkml:trace contextRef="#ctx0" brushRef="#br0" timeOffset="38123.97">27855 16383 0,'0'42'0,"0"-84"0,21 106 15,-21-43-15,0 0 0,0 0 16,0 21-16,0-20 0,-21-1 0,0 21 16,-21-21-16,21 0 0,-22 22 0,-41-1 15,41 0-15,-20-20 16,20-1-16,-20 21 0,-22-21 0,22 0 16,-22 1-16,0-1 0,1-21 0,-1 21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EC00-1721-4A76-B640-55BC486B0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A27E7-A5E6-4BAF-8513-32DB92125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F2BC5-91C2-473A-A078-8EDE1FBE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4460-1357-48A4-B9C2-1E156528BEB0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0966-543F-4420-91A0-5AE8559A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ECEFD-888E-4540-9CC8-7E32B73F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5195-BF14-40E1-9CE5-65D2E993C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80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8F71-173E-4098-B0EA-45F70A98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D41CD-B68A-4DC9-890F-E5590B218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F15CA-993C-440C-8444-CA0F46BD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4460-1357-48A4-B9C2-1E156528BEB0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2CEEE-F2D1-4B2E-AC31-BF760610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45F6A-FEE8-4DF1-8465-E90B8E05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5195-BF14-40E1-9CE5-65D2E993C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94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808DD-3BE9-4814-A2DB-1574B67E6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B4537-713F-4124-9B9D-41987AEF3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92BDD-B537-49DE-B2E1-3CD59381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4460-1357-48A4-B9C2-1E156528BEB0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A5EA4-2C1D-4214-9E7E-A70DAAA7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267B-59CB-4CE2-9D19-B1DABEF4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5195-BF14-40E1-9CE5-65D2E993C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94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CBB4-1D95-439D-9CF0-64CC9B89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BD24-6F08-4D8B-8391-B38381F6A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8DA9-B8E9-4BC7-89CE-E558C4D6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4460-1357-48A4-B9C2-1E156528BEB0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4B6BE-4CCF-4618-8695-95B4DCAD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EF254-9B2F-4D6E-B106-64C06730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5195-BF14-40E1-9CE5-65D2E993C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23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594A-5CDB-48D3-BD5E-53080931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D9C64-F7DB-47E9-A880-F2B4E1F0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2FD79-0827-4B9C-9858-13E9559A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4460-1357-48A4-B9C2-1E156528BEB0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A0937-2C9D-471D-A9AF-C51DF5BC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6FEEE-212F-4928-9E64-40A21731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5195-BF14-40E1-9CE5-65D2E993C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45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E91E-8927-4ACF-85DE-2C842750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D9354-FD25-42CD-ADAC-7B27E9203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1B47-FA69-4C98-B693-871C1A38F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73F0F-EA20-4B3C-A662-9ADFF6B6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4460-1357-48A4-B9C2-1E156528BEB0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2A87D-BD19-4158-87C3-BC7CB44D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DD191-A9BE-4A3A-92E7-C4542655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5195-BF14-40E1-9CE5-65D2E993C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15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E80C-346E-46A9-A969-9299DE52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2BCC3-4CCE-49B8-9EBA-BB31804F2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A183F-3855-48A7-B602-0818534EF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26755-51FF-4B3F-AA38-DF3CDD300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44DBD-E0A5-41F3-BBF3-92FEA0827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40798-541A-43B7-AC8B-78C4B3E6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4460-1357-48A4-B9C2-1E156528BEB0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5D208-69F2-4BAC-AD41-8D14ADDF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A3F91-7132-4F1C-9646-15191977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5195-BF14-40E1-9CE5-65D2E993C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49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0C39-041A-44C7-90E6-3A31D506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45037-8CD8-4BB1-B60E-64872CB7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4460-1357-48A4-B9C2-1E156528BEB0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534AE-37AC-4AB1-ABA2-97A0510A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7D3FB-7210-4545-AF35-D214B976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5195-BF14-40E1-9CE5-65D2E993C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22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CFCD8-6E41-41B7-A599-6AC98079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4460-1357-48A4-B9C2-1E156528BEB0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B02A-A1DD-4CFC-9643-ABF6B448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550B7-C921-4160-AAD2-C43DBC02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5195-BF14-40E1-9CE5-65D2E993C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06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28AB-2C84-446A-8C59-372C5829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F20C-EBA7-426D-A158-E6FDDCF4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2C3F5-D9C5-45F3-B9E1-61294E785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3CC48-1CCA-441F-8733-31DEEB6A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4460-1357-48A4-B9C2-1E156528BEB0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537CF-140F-4578-B637-1F39ABED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1AEC3-C94E-453B-9CF9-F32A0157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5195-BF14-40E1-9CE5-65D2E993C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6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3CC2-E193-4113-891A-CA57DB40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58EBA-FB3F-42D3-BE92-2A596F1FA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B1E10-BDA4-4276-ADED-931E8EF0B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DD54F-3063-4178-A4B5-0F9804A8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4460-1357-48A4-B9C2-1E156528BEB0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924E2-4709-4F7A-83D6-DDA24356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76A19-3A95-4A29-B2AC-31F652FC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5195-BF14-40E1-9CE5-65D2E993C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42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A96A6-A0A9-4070-B1F7-5AF3C50D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0C25F-3EF9-45A1-AB7E-256F7E040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CC60E-D3B7-4613-9A7F-BF1479A5C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44460-1357-48A4-B9C2-1E156528BEB0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67DC-AD1B-44BE-88A1-477591D3A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F7881-105E-4802-8B90-31FA1360A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55195-BF14-40E1-9CE5-65D2E993C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85F3-6AD9-4DA7-B2C3-BF8CA92A5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F21B7-5F22-4043-9199-423FFB9BE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28F43B-93EE-43E6-83D8-6583FCD047C0}"/>
                  </a:ext>
                </a:extLst>
              </p14:cNvPr>
              <p14:cNvContentPartPr/>
              <p14:nvPr/>
            </p14:nvContentPartPr>
            <p14:xfrm>
              <a:off x="487800" y="30600"/>
              <a:ext cx="4290120" cy="4199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28F43B-93EE-43E6-83D8-6583FCD047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21240"/>
                <a:ext cx="4308840" cy="42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322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85F3-6AD9-4DA7-B2C3-BF8CA92A5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F21B7-5F22-4043-9199-423FFB9BE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71A30D-E447-4193-A1E0-2492F4B9A40B}"/>
                  </a:ext>
                </a:extLst>
              </p14:cNvPr>
              <p14:cNvContentPartPr/>
              <p14:nvPr/>
            </p14:nvContentPartPr>
            <p14:xfrm>
              <a:off x="609480" y="68760"/>
              <a:ext cx="7879680" cy="815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71A30D-E447-4193-A1E0-2492F4B9A4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59400"/>
                <a:ext cx="7898400" cy="8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4D7ED1-679C-493F-96B8-2D9454614DDD}"/>
                  </a:ext>
                </a:extLst>
              </p14:cNvPr>
              <p14:cNvContentPartPr/>
              <p14:nvPr/>
            </p14:nvContentPartPr>
            <p14:xfrm>
              <a:off x="350640" y="1059120"/>
              <a:ext cx="10096560" cy="4183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4D7ED1-679C-493F-96B8-2D9454614D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280" y="1049760"/>
                <a:ext cx="10115280" cy="42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886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85F3-6AD9-4DA7-B2C3-BF8CA92A5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F21B7-5F22-4043-9199-423FFB9BE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C86D97-8969-4000-9088-98DD908ACDE3}"/>
                  </a:ext>
                </a:extLst>
              </p14:cNvPr>
              <p14:cNvContentPartPr/>
              <p14:nvPr/>
            </p14:nvContentPartPr>
            <p14:xfrm>
              <a:off x="868680" y="91440"/>
              <a:ext cx="8946360" cy="5707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C86D97-8969-4000-9088-98DD908ACD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320" y="82080"/>
                <a:ext cx="8965080" cy="57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36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85F3-6AD9-4DA7-B2C3-BF8CA92A5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F21B7-5F22-4043-9199-423FFB9BE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FD5A29-8BF5-4F0F-A012-536039A6729A}"/>
                  </a:ext>
                </a:extLst>
              </p14:cNvPr>
              <p14:cNvContentPartPr/>
              <p14:nvPr/>
            </p14:nvContentPartPr>
            <p14:xfrm>
              <a:off x="251280" y="23040"/>
              <a:ext cx="8154000" cy="6507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FD5A29-8BF5-4F0F-A012-536039A672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3680"/>
                <a:ext cx="8172720" cy="65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99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85F3-6AD9-4DA7-B2C3-BF8CA92A5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F21B7-5F22-4043-9199-423FFB9BE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CCC880-54C9-453F-B524-3D9C809DCCDB}"/>
                  </a:ext>
                </a:extLst>
              </p14:cNvPr>
              <p14:cNvContentPartPr/>
              <p14:nvPr/>
            </p14:nvContentPartPr>
            <p14:xfrm>
              <a:off x="632520" y="99000"/>
              <a:ext cx="6522840" cy="5311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CCC880-54C9-453F-B524-3D9C809DCC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89640"/>
                <a:ext cx="6541560" cy="533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274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85F3-6AD9-4DA7-B2C3-BF8CA92A5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F21B7-5F22-4043-9199-423FFB9BE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B860E3-B45D-4C1D-8BE0-1EED46A02A61}"/>
                  </a:ext>
                </a:extLst>
              </p14:cNvPr>
              <p14:cNvContentPartPr/>
              <p14:nvPr/>
            </p14:nvContentPartPr>
            <p14:xfrm>
              <a:off x="137160" y="312480"/>
              <a:ext cx="9197640" cy="4381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B860E3-B45D-4C1D-8BE0-1EED46A02A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303120"/>
                <a:ext cx="9216360" cy="44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271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85F3-6AD9-4DA7-B2C3-BF8CA92A5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F21B7-5F22-4043-9199-423FFB9BE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4AF5AD-4E53-4768-98A3-38D2600510A0}"/>
                  </a:ext>
                </a:extLst>
              </p14:cNvPr>
              <p14:cNvContentPartPr/>
              <p14:nvPr/>
            </p14:nvContentPartPr>
            <p14:xfrm>
              <a:off x="533520" y="160200"/>
              <a:ext cx="7185960" cy="5341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4AF5AD-4E53-4768-98A3-38D260051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150840"/>
                <a:ext cx="7204680" cy="53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3E419B-5F37-4450-9354-F805C41438FC}"/>
                  </a:ext>
                </a:extLst>
              </p14:cNvPr>
              <p14:cNvContentPartPr/>
              <p14:nvPr/>
            </p14:nvContentPartPr>
            <p14:xfrm>
              <a:off x="2849760" y="3497760"/>
              <a:ext cx="5524920" cy="1531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3E419B-5F37-4450-9354-F805C41438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0400" y="3488400"/>
                <a:ext cx="5543640" cy="155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08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85F3-6AD9-4DA7-B2C3-BF8CA92A5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F21B7-5F22-4043-9199-423FFB9BE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4E2922-75F6-423C-9EE4-3672DC576A6D}"/>
                  </a:ext>
                </a:extLst>
              </p14:cNvPr>
              <p14:cNvContentPartPr/>
              <p14:nvPr/>
            </p14:nvContentPartPr>
            <p14:xfrm>
              <a:off x="152280" y="137160"/>
              <a:ext cx="7323120" cy="6485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4E2922-75F6-423C-9EE4-3672DC576A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27800"/>
                <a:ext cx="7341840" cy="65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7CAEDD-2BE1-4CA0-8752-78C4024EFDC7}"/>
                  </a:ext>
                </a:extLst>
              </p14:cNvPr>
              <p14:cNvContentPartPr/>
              <p14:nvPr/>
            </p14:nvContentPartPr>
            <p14:xfrm>
              <a:off x="5189040" y="1417320"/>
              <a:ext cx="4115160" cy="1440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7CAEDD-2BE1-4CA0-8752-78C4024EFD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9680" y="1407960"/>
                <a:ext cx="4133880" cy="14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05F788C-4247-444B-A260-44113F4128DB}"/>
                  </a:ext>
                </a:extLst>
              </p14:cNvPr>
              <p14:cNvContentPartPr/>
              <p14:nvPr/>
            </p14:nvContentPartPr>
            <p14:xfrm>
              <a:off x="213480" y="3154680"/>
              <a:ext cx="10363320" cy="2995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05F788C-4247-444B-A260-44113F4128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120" y="3145320"/>
                <a:ext cx="10382040" cy="30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017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85F3-6AD9-4DA7-B2C3-BF8CA92A5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F21B7-5F22-4043-9199-423FFB9BE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9566FE-0E3B-4504-838E-A26230431E57}"/>
                  </a:ext>
                </a:extLst>
              </p14:cNvPr>
              <p14:cNvContentPartPr/>
              <p14:nvPr/>
            </p14:nvContentPartPr>
            <p14:xfrm>
              <a:off x="213480" y="137160"/>
              <a:ext cx="11696760" cy="538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9566FE-0E3B-4504-838E-A26230431E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27800"/>
                <a:ext cx="11715480" cy="53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418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85F3-6AD9-4DA7-B2C3-BF8CA92A5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F21B7-5F22-4043-9199-423FFB9BE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4BD9DC-234D-4C47-AD24-D59FD63B87C4}"/>
                  </a:ext>
                </a:extLst>
              </p14:cNvPr>
              <p14:cNvContentPartPr/>
              <p14:nvPr/>
            </p14:nvContentPartPr>
            <p14:xfrm>
              <a:off x="1127880" y="129600"/>
              <a:ext cx="10264320" cy="5006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4BD9DC-234D-4C47-AD24-D59FD63B87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8520" y="120240"/>
                <a:ext cx="10283040" cy="502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52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85F3-6AD9-4DA7-B2C3-BF8CA92A5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F21B7-5F22-4043-9199-423FFB9BE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FF6432-9414-43E4-A3AD-7EDA78C47F53}"/>
                  </a:ext>
                </a:extLst>
              </p14:cNvPr>
              <p14:cNvContentPartPr/>
              <p14:nvPr/>
            </p14:nvContentPartPr>
            <p14:xfrm>
              <a:off x="1059120" y="38160"/>
              <a:ext cx="7818480" cy="5639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FF6432-9414-43E4-A3AD-7EDA78C47F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760" y="28800"/>
                <a:ext cx="7837200" cy="56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676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2020-11-20T13:01:46Z</dcterms:created>
  <dcterms:modified xsi:type="dcterms:W3CDTF">2020-11-20T14:42:58Z</dcterms:modified>
</cp:coreProperties>
</file>