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4:20:59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1503 0,'0'-21'0,"0"0"0,0-1 16,-21 22-16,0-21 0,21 0 15,-21 21-15,21 21 47,0 0-47,0 22 0,0-22 0,0 42 16,0-20-16,0 20 0,0 1 15,0-1-15,0 1 0,0-1 0,0 1 16,0-22-16,0 22 0,0-1 16,-21-21-16,21 1 0,-22-1 0,1 0 15,21 1-15,0-1 0,-21-21 16,21 0-16,-21 1 0,21-1 15,0 0-15,0 0 0,0-42 32,0 0-32,21 0 0,0-1 15,0 1-15,1 0 0,-1-21 0</inkml:trace>
  <inkml:trace contextRef="#ctx0" brushRef="#br0" timeOffset="256.35">2667 1947 0,'0'0'0,"-21"0"31,0 0-31,21 22 0,-43-1 0,43 0 16,-21 21-16,-21 1 0,21-22 0,-1 21 16,1 0-16,0 1 0,0-1 15,-21 0-15,20 1 0,1-1 0,0-21 16,0 22-16,0-22 0,0 0 15,-1 0-15,22 0 0,-21-21 0,21 21 16,0-42 0,0 0-1,0 0-15,0 0 0,21 0 0,1-22 16</inkml:trace>
  <inkml:trace contextRef="#ctx0" brushRef="#br0" timeOffset="484.92">2540 2011 0,'21'21'0,"-42"-42"0,42 63 0,0-21 0,0 1 15,1-1-15,-22 0 0,21 21 0,0-21 16,0 22-16,0-22 0,0 21 16,1-21-16,-1 1 0,0 20 15,0-21-15,0 0 0,0 0 0,-21 1 16,0-1-16,22 0 0,-1 0 15,0-21 1,-21-21 0,0 0-16,0 0 15</inkml:trace>
  <inkml:trace contextRef="#ctx0" brushRef="#br0" timeOffset="752.55">3048 1715 0,'0'-22'16,"0"44"-1,0 20 1,0-21-16,0 21 0,-21 1 0,21-1 16,0 0-16,-21 1 0,-1-1 0,1 0 15,21 1-15,-21-1 0,0 0 16,21 1-16,0-1 0,-21-21 0,0 22 15,21-22-15,-22 0 0,22 0 0,0 0 16,0 0-16,0-42 31,22 0-31,-1 0 16</inkml:trace>
  <inkml:trace contextRef="#ctx0" brushRef="#br0" timeOffset="1036.72">3450 1778 0,'0'0'0,"0"-21"16,-21 42 0,21 0-16,-21 0 0,21 1 15,-21 20-15,21 0 0,0 1 16,-22-1-16,1 0 0,21-21 15,-21 22-15,21-1 0,-21 0 0,0 1 16,21-22-16,-21 21 0,21 1 0,-22-22 16,22 0-16,-21 0 0,21 0 15,0 0-15,0 1 0,0-44 32,0 1-17,0 0-15</inkml:trace>
  <inkml:trace contextRef="#ctx0" brushRef="#br0" timeOffset="1352.45">3429 1863 0,'0'-21'16,"0"42"-16,21-42 0,-21-1 0,21 1 16,0 0-16,-21 0 0,22 21 15,-1-21-15,0 0 0,0 21 0,21 0 16,-20-22-16,-1 22 0,21 0 15,-21 0-15,0 0 0,22 22 0,-22-1 16,0 0-16,0 21 0,0-21 0,1 22 16,-22-1-16,0 0 0,0 1 15,0-1-15,0 0 0,0 1 16,0-22-16,0 21 0,0 1 0,0-22 16,0 21-16,0-21 0,-22 43 15,22-43-15,-21 0 0,21 0 16,0 0-16,-21-21 15,0-21 17,21 0-32,-21 0 0</inkml:trace>
  <inkml:trace contextRef="#ctx0" brushRef="#br0" timeOffset="1577.92">3365 2201 0,'0'0'0,"-21"0"16,21-21 0,21 21-16,1 0 0,-1-21 15,21 21-15,-21 0 0,22-21 0,-1 21 16,0 0-16,1-21 0,-22 21 16,21-21-16,0 21 0,-20 0 0,-1 0 15,0 0-15,0 0 0,0 0 0,0 0 16,-21-22-1</inkml:trace>
  <inkml:trace contextRef="#ctx0" brushRef="#br0" timeOffset="1929.08">4445 1651 0,'0'0'15,"0"21"17,0 0-32,0 1 0,0 20 15,0-21-15,-21 21 0,21 1 0,-21 20 16,21-20-16,0-1 0,0 0 0,-22 22 15,1-22-15,21 0 0,0 1 16,0-22-16,0 21 0,-21 1 0,21-22 16,0 0-16,0 0 0,-21 21 0,21-20 15,0-1-15,0 0 16,0-42 15,0 0-31,0-1 16,0 1-16,0 0 0</inkml:trace>
  <inkml:trace contextRef="#ctx0" brushRef="#br0" timeOffset="2240.21">4339 1820 0,'-21'0'15,"42"0"-15,-42-21 0,21 0 0,0 0 0,0 0 16,21 0-16,0-1 0,0 22 15,1-21-15,-1 21 16,0-21-16,21 21 0,-21 0 0,22 0 16,-1 0-16,-21 0 0,22 0 0,-22 0 15,21 21-15,-21 0 0,0 22 16,-21-22-16,0 0 0,0 21 0,0-20 16,0 20-16,-21-21 0,-21 0 0,21 0 15,-22 1-15,22-1 0,-21 0 16,0 0-16,20 0 0,-20-21 0,21 21 15,-21-21-15,20 0 0,1 22 16</inkml:trace>
  <inkml:trace contextRef="#ctx0" brushRef="#br0" timeOffset="3104.84">3133 3747 0,'0'0'0,"0"-22"15,0 1-15,-22 21 0,1 0 31,21 21-31,0 1 16,0 20-16,0-21 0,0 21 0,0 1 16,0 20-16,0-20 0,0 20 0,0 1 15,0-22-15,0 21 0,0-20 16,0 20-16,0-20 0,0-22 0,0 21 16,-21 0-16,21-20 0,-21-1 15,21 0-15,0 0 0,0 0 0,-21 0 16,0-21 15,21-21-31,0 0 0,0 0 16,0 0-16,0 0 0</inkml:trace>
  <inkml:trace contextRef="#ctx0" brushRef="#br0" timeOffset="3492.75">3450 4318 0,'0'0'0,"21"0"31,0 0-31,1-21 16,-1 21-16,0-21 0,0 0 15,-21-1-15,21 22 0,-21-21 16,0 0-16,-21 0 16,0 21-16,0 0 15,0 0-15,-1 0 0,1 0 0,21 21 16,-21 0-16,0-21 0,0 21 16,0 1-16,21-1 0,0 0 31,21-21-16,0 0 1,-21-21 0</inkml:trace>
  <inkml:trace contextRef="#ctx0" brushRef="#br0" timeOffset="5815.81">5757 3556 0,'0'0'0,"21"-42"16,1 21-16,-22-1 0,0 1 0,0 0 15,0 42 17,-22 0-32,1 22 0,0-22 0,21 21 15,-21 22-15,0-22 0,0 0 16,-1 22-16,22-1 0,-21 1 0,0-22 15,0 22-15,0-1 0,0-20 0,-1-1 16,-20 21-16,21-41 0,0 20 16,0 0-16,-1-21 0,1 22 0,0-22 15,21 0-15,0 0 16,-21-21-16,21-21 16,21 0-16,0 0 15,-21-22-15,43 22 0,-22-21 0,0 0 16,0-22-16,0 22 0,22-22 15</inkml:trace>
  <inkml:trace contextRef="#ctx0" brushRef="#br0" timeOffset="6034.9">5736 3471 0,'21'-21'0,"-42"42"0,42-63 0,-21 21 16,21 0-16,1 21 0,-22 21 16,21-21-16,-21 42 0,0-21 15,21 22-15,0 20 0,-21-20 0,0 20 16,21-21-16,-21 22 0,21-1 0,-21 1 15,0-1-15,22 1 0,-22-1 16,0 1-16,0-22 0,0 1 0,0-1 16,0-21-16,0 21 0,21-20 0,-21-1 15,0 0-15,0 0 16,-21-21 0,-1-21-16,1 21 15</inkml:trace>
  <inkml:trace contextRef="#ctx0" brushRef="#br0" timeOffset="6216.48">5292 4128 0,'0'-22'16,"21"1"0,0 21-16,0 0 15,0 0-15,22 0 0,-22 0 0,21 0 16,0-21-16,1 21 0,-1 0 15,0 0-15,22 0 0,-22 0 0,1 0 16,-1-21-16,0 21 0,-21 0 0</inkml:trace>
  <inkml:trace contextRef="#ctx0" brushRef="#br0" timeOffset="6608.25">6223 4001 0,'0'0'0,"0"-22"15,0 1 1,0 0-16,0 0 16,21 21-16,0 0 15,0 0-15,22 0 16,-22 21-16,0 0 0,21 0 0,-20 1 16,-1 20-16,0 0 0,0 1 0,0-1 15,0 0-15,-21-21 16,0 22-16,0-1 0,0-21 0,0 22 15,0-22-15,0 0 0,-21 0 0,0 0 16,0-21-16,21 21 0,0-42 31,0 0-31,0 0 0,0 0 16,0 0-16,0-1 0,0-20 0,21 21 16,0-21-16,0-1 0,1 1 15,-22 0-15,21-1 0,21 1 0,-21 21 16,0-22-16,1 22 0,20-21 0,-21 21 15,0 21-15,0-21 0,1 21 16,-1 0-16,0 0 16,-21 21-16,0 0 15</inkml:trace>
  <inkml:trace contextRef="#ctx0" brushRef="#br0" timeOffset="6948.62">6985 4255 0,'21'21'16,"-42"-42"-16,63 42 0,-21-21 0,1 0 16,-1 0-16,0-21 0,0 21 15,0-22-15,0 1 0,1 0 16,-1 0-16,0 0 0,-21 0 16,21-22-16,-21 22 0,0 0 15,0 0-15,0 0 0,0-1 0,-21 1 16,0 21-16,0-21 0,-22 21 15,22 0-15,0 0 0,0 0 16,0 21-16,-1-21 0,-20 21 0,21 1 16,0 20-16,0-21 0,21 21 0,0-20 15,-22 20-15,22 0 0,0-21 16,0 22-16,0-22 0,22 0 0,-1 0 16,0 0-16,0 1 0,0-22 15,22 21-15,-22 0 0,21-21 16,-21 0-16,22 0 0,-1 0 0,-21 0 15,21 0-15,1 0 0,-1 0 0</inkml:trace>
  <inkml:trace contextRef="#ctx0" brushRef="#br0" timeOffset="7388.8">8001 4170 0,'21'-21'16,"-42"42"-16,42-63 0,-21 20 0,0 1 0,0 0 15,-21 0-15,0 21 0,0-21 0,-1 21 16,-20 0-16,21 0 0,-21 0 15,20 21-15,1-21 0,-21 21 0,21 0 16,0 0-16,-1 22 0,1-22 16,0 0-16,21 21 0,0-20 15,-21-1-15,21 0 0,0 0 0,0 0 16,0 22-16,0-1 16,21-42-16,0 0 0,0 0 15,1 0-15,-1 0 0,0 0 16,0 0-16,0 0 0,0-21 0,1 0 15,-1 21-15,0-22 0,0 1 0,0-21 16,0 21-16,1-22 0,-1 22 16,0-21-16,0 0 0,0-1 0,0 22 15,1-21-15,-1 21 0,0-1 16,0 22-16,-21 22 16,0-1-16,0 0 15,0 0-15,0 21 0,0 1 0,-21-22 16,21 21-16,0-21 0,0 22 0,0-22 15,0 0-15,0 21 0,0-20 16,0-1-16,0 0 0,0 0 16,21-21-16,0 0 0,0 21 0,1-21 15,-1 0-15,21 0 0,-21 0 0,22 0 16,-22-21-16,21 21 0</inkml:trace>
  <inkml:trace contextRef="#ctx0" brushRef="#br0" timeOffset="8048.93">9356 3895 0,'0'0'16,"42"-64"-1,-42 43-15,-21 21 16,0 0-16,-1 0 0,1 0 0,0 21 16,-21 0-16,21-21 0,-1 22 15,1-1-15,0 0 0,0 0 0,21 0 16,0 22-16,0-22 0,0 0 0,0 0 15,0 0-15,0 0 0,0 1 0,21-1 16,0-21 0,0 0-16,1 21 0,-1-21 0,0 0 15,0 0-15,0 0 0,0 0 0,1 0 16,-1-21-16,0 0 16,-21-1-16,0 1 0,0 0 0,0-21 15,0 21-15,0-1 0,-21-20 0,21 21 16,-21-21-16,-1 20 0,1-20 0,21 21 15,-21-21-15,21 20 0,0 1 16,0-21-16,0 21 0,0 0 0,21-1 16,0 1-16,1 21 0,-1 0 15,0 0-15,0 0 16,21 0-16,-20 0 0,20 21 0,-21 1 16,0-1-16,0 0 0,22 21 0,-22 1 15,0-1-15,0 0 0,22 22 16,-22-22-16,0 22 0,-21-1 0,21 1 15,0-1-15,-21 1 0,21-1 0,-21 1 16,0-22-16,0 21 0,0 1 0,0-1 16,0-20-16,-21 20 0,-21 1 15,21-1-15,0 1 0,-1-22 0,1 22 16,0-22-16,-21 21 0,21-20 0,-1-1 16,22-21-16,-21 22 0,0-22 15,21 0-15,-21-21 0,21-21 31,0 0-31,0-22 0,0 22 16,21-21-16,0-22 0,-21 22 0,21-22 16,1-20-16,-22 20 0,21 1 0,0-22 15,0 0-15,0 22 0,0-22 0,1 22 16,-1-22-16,0 22 0,-21-1 16,21 22-16,-21-22 0,21 22 0,-21 21 15,0-22-15,0 22 0,0 0 0,21-21 16</inkml:trace>
  <inkml:trace contextRef="#ctx0" brushRef="#br0" timeOffset="8708.48">11705 3408 0,'21'-21'0,"-42"42"0,42-63 0,-21 20 15,0 1-15,0-21 0,0 21 0,-21 21 16,0-21-16,-21 21 16,20 0-16,1 0 0,-21 0 0,21 21 0,-22 0 15,1 0-15,21 21 0,-21 1 16,20-1-16,-20 22 0,21-1 0,-21-21 15,20 22-15,1-1 0,21-20 16,0 20-16,0-20 0,0-1 0,0 0 16,0 1-16,21-1 0,1 0 0,-1-21 15,21 1-15,-21-1 0,22 0 16,-1-21-16,0 0 0,1 0 0,-1 0 16,0 0-16,1 0 0,-1-21 0,0 0 15,1-1-15,-1 1 0,-21-21 0,21 21 16,-20-22-16,-1 22 0,0-21 15,-21 21-15,0-22 0,0 22 16,21 0-16,-21 42 31,0 0-31,0 22 16,0-22-16,0 0 0,0 0 0,0 0 16,0 1-16,0-1 0,0 0 0,-21-21 15,21 21-15,0-42 31,21 0-15</inkml:trace>
  <inkml:trace contextRef="#ctx0" brushRef="#br0" timeOffset="8862.91">12044 3641 0,'0'0'0,"0"-21"16,21 21 31,0 0-47,0 0 0,0 0 15</inkml:trace>
  <inkml:trace contextRef="#ctx0" brushRef="#br0" timeOffset="9214.78">12404 3725 0,'0'-21'31,"21"42"-15,0 1 0,-21-1-16,0 0 0,21 0 0,-21 21 15,21-20-15,-21 20 0,0-21 0,0 21 16,21-20-16,-21 20 0,0-21 0,0 0 15,0 0-15,0 1 16,0-1-16,0 0 0,0-42 31,0 0-15,0-1-16,0-20 0,0 21 16,0 0-16,0-22 0,0 22 0,22-21 15,-22 21-15,21 0 0,-21-1 0,0-20 16,21 42-16,0-21 0,-21 0 15,21 21-15,0-21 0,1 21 16</inkml:trace>
  <inkml:trace contextRef="#ctx0" brushRef="#br0" timeOffset="9521.2">13166 3768 0,'-22'-64'16,"1"64"-16,0-21 15,0 21-15,0 0 16,0 0-16,-1 21 0,1 0 16,0 1-16,0-1 0,21 0 15,-21 0-15,0 21 0,21-20 0,-22 20 16,22 0-16,0-21 0,0 22 15,0-1-15,0-21 0,0 0 0,0 22 16,0-22-16,22 0 0,-1-21 0,0 21 16,0 0-16,21-21 0,-20 0 0,20 0 15,0 0-15,1 0 0,-1 0 16,0 0-16,-21-21 0,22 0 0,-1 0 16,0 0-16</inkml:trace>
  <inkml:trace contextRef="#ctx0" brushRef="#br0" timeOffset="9772.24">13928 3281 0,'0'-42'0,"0"84"0,0-106 0,0 22 15,0 21-15,-22 21 16,1 21-16,0 0 0,0 0 16,21 22-16,-21-1 0,0 22 15,-1-22-15,22 21 0,-21 1 0,0-22 16,21 22-16,-21-1 0,21-20 0,0 20 15,-21-21-15,21 22 0,0-22 16,0 1-16,0-1 0,0-21 0,0 21 16,0-20-16,0-1 0,0 0 0,0 0 15,21-21-15,0 0 16,0 0-16,0 0 0,1-21 16,-1 21-16</inkml:trace>
  <inkml:trace contextRef="#ctx0" brushRef="#br0" timeOffset="10116.6">14012 3937 0,'-21'21'15,"21"0"1,0 1-16,21-22 0,0 0 0,1 0 16,-1 0-16,0 0 0,0 0 0,21 0 15,-20-22-15,20 22 0,-21-21 16,21 0-16,-20 21 0,20-21 15,-21 0-15,0 0 0,0-1 0,1 1 16,-22 0-16,0 0 0,0 0 0,-22 21 16,1 0-16,-21 0 15,21 0-15,-22 21 0,1 0 0,0 0 16,-1 0-16,1 22 0,0-1 16,21 0-16,-22 1 0,22-1 0,0 0 15,21 1-15,0-1 0,0-21 0,21 22 16,0-22-16,22 0 0,-1 0 15,0 0-15,22 0 0,-1 1 0,1-22 16,-22 0-16,22 0 0,-1 0 0,-21 0 16,1 0-16,-1-22 0,0 22 0,-20-21 15,-1 0-15</inkml:trace>
  <inkml:trace contextRef="#ctx0" brushRef="#br0" timeOffset="10930.12">2688 5884 0,'0'0'0,"64"-21"16,-64 0-16,21 21 16,0-21-16,0 0 0,0 0 15,0-1-15,22 22 0,-22 0 16,0 0-16,0 0 0,0 0 16,1 0-16,-1 22 0,0-1 0,0 0 15,0 21-15,-21 22 16,0-22-16,0 0 0,0 1 0,-21-1 15,-21 0-15,21 1 0,-22-1 0,1-21 16,0 22-16,-1-22 0,-20 0 16,20 0-16,1 0 0,0 0 15,-1-21-15,22 0 0,0 0 0,0 0 16,21-21-16,-21 21 0,21-21 16,0 0-16,0 0 0,0 0 0,21-1 15,0 1-15,0 0 0,0 21 16,1-21-16,-1 21 0,0 0 0,0 0 15,0 0-15,22 0 0,-22 0 0,0 0 16,0 21-16,0 0 0,0 0 16,1 1-16,-1-1 0,0 0 0,0 21 15,-21-21-15,21 1 0,-21-1 16,21 0-16,1 0 0,-22 0 16,0 0-16,21-21 0,0 0 15</inkml:trace>
  <inkml:trace contextRef="#ctx0" brushRef="#br0" timeOffset="11068.86">3429 6181 0</inkml:trace>
  <inkml:trace contextRef="#ctx0" brushRef="#br0" timeOffset="11781.15">5778 5419 0,'0'-21'0,"0"42"0,0-64 0,22 22 0,-1 0 15,-21 0-15,21 0 0,-21 0 0,21-1 16,-42 44 0,0-1-16,0 0 15,-22 21-15,22 1 0,0-1 16,0 21-16,-22 1 0,22-1 15,0 1-15,0-1 0,21 22 0,-21-21 16,21-1-16,-21 1 0,21-22 0,-22 0 16,22 22-16,0-22 0,0-21 15,0 22-15,0-22 0,0 0 0,22-21 32,-1-21-32,-21 0 0,21-1 15,0 1-15,-21-21 0,21 21 16,0-22-16,1-20 0,-22 21 0,21-22 15,0 1-15,0-1 0,0 1 16,0-1-16,1-21 0,-1 22 16,0 21-16,0-22 0,0 22 0,0-1 15,1 22-15,-1 0 0,-21 0 16,21 21-16,0 21 0,0 0 16,-21 0-16,21 22 0,1-1 0,-22 22 15,21-1-15,0 1 0,-21-1 0,0 1 16,21-1-16,0 1 0,-21-22 15,0 21-15,0-20 0,0-1 0,0 0 16,0 1-16,0-22 0,0 21 0,0-21 16,0 1-16,0-1 0,0 0 0,0 0 15,-21 0 1,0-21-16,0 0 0,0 0 16,-22 0-16,22-21 0,-21 0 0,-1 21 15</inkml:trace>
  <inkml:trace contextRef="#ctx0" brushRef="#br0" timeOffset="11922.89">5567 6138 0,'0'-21'0,"21"0"16,0 21-16,0 0 15,0-21-15,1 21 0,20 0 16,-21 0-16,21 0 0,1-21 0,20 21 16,-20-21-16,-1 21 0,21-22 15,-20 22-15,20-21 0,-20 21 16</inkml:trace>
  <inkml:trace contextRef="#ctx0" brushRef="#br0" timeOffset="12276.38">6456 5948 0,'0'-21'0,"0"0"16,0-1-16,21 1 15,0 21-15,0 0 0,0 0 0,1 0 16,-1 0-16,21 0 0,-21 0 0,0 21 15,1 1-15,20-1 16,-21 21-16,0-21 0,0 22 0,-21-22 16,0 21-16,22 0 0,-22-20 0,0 20 15,0-21-15,0 0 0,0 22 0,-22-22 16,22 0-16,-21 0 0,21 0 16,-21-21-16,0 0 15,21-21-15,0 0 16,0 0-16,0 0 15,0-22-15,0 22 0,21 0 16,0-21-16,0-1 0,-21 22 0,22-21 0,-1-1 16,0 1-16,-21 21 0,21-21 15,0 20-15,0 1 0,1 0 16,-1 0-16,0 0 0,0 21 0,0-21 16,0 21-16</inkml:trace>
  <inkml:trace contextRef="#ctx0" brushRef="#br0" timeOffset="12617.24">7175 6160 0,'0'21'0,"0"-42"0,22 42 16,-1-21-16,0 0 0,0 0 0,0 0 16,0 0-16,1-21 15,-1-1-15,0 22 0,21-21 0,-21 0 16,22 0-16,-22 0 0,21 0 0,-21-1 15,1 1-15,-1 0 0,-21 0 16,0 0-16,0 0 0,-21 21 16,-1 0-16,1 0 15,-21 0-15,21 21 0,0 0 0,-1 0 16,1 0-16,0 22 0,0-22 16,0 0-16,21 21 0,0-21 15,0 1-15,0 20 0,0-21 0,0 0 0,0 0 16,21 1-16,0-22 0,0 21 15,0-21-15,22 0 0,-1 21 16,0-21-16,22 0 0,-1 0 0,1 0 16,-1 0-16,1-21 0,21 21 0,-22-21 15,1 21-15,-1-22 0</inkml:trace>
  <inkml:trace contextRef="#ctx0" brushRef="#br0" timeOffset="12992.55">8530 5990 0,'0'-21'0,"0"42"0,0-63 0,-21 21 0,0 0 15,0 21-15,-1 0 0,-20 0 16,0 0-16,21 0 16,-1 21-16,1 0 0,0 0 0,21 0 15,-21 22-15,0-22 0,0 0 16,21 0-16,0 0 0,0 0 16,0 1-16,-22-1 0,22 0 0,0 0 15,22-21 1,-1 0-16,0 0 0,0 0 0,0 0 15,0-21-15,1 0 0,-1 21 16,0-21-16,0-1 0,0-20 0,0 21 16,1 0-16,-1 0 0,-21-1 0,0 1 15,21 0-15,-21 0 0,21 21 0,-21 21 32,0 0-32,0 22 15,0-22-15,0 0 0,0 21 0,0-21 16,-21 1-16,21 20 0,0-21 0,0 0 15,0 0-15,0 1 0,0-1 0,21 0 16,0-21-16,0 21 0,1-21 16,20 0-16,-21 0 0,43 0 0,-22 0 15,21 0-15,1 0 0</inkml:trace>
  <inkml:trace contextRef="#ctx0" brushRef="#br0" timeOffset="13634.36">10054 5757 0,'0'-21'0,"0"42"0,-21-63 0,0 42 16,0-21-16,-22 21 0,1 0 15,0 0-15,-1 0 0,1 21 0,0 0 16,-1 0-16,1 22 0,0-22 0,20 21 16,-20-21-16,21 22 0,21-22 15,0 21-15,0-21 0,0 22 0,0-22 16,0 0-16,21 0 0,0 0 0,0-21 15,22 22-15,-22-22 0,0 0 0,21 0 16,-20 0-16,20 0 0,-21 0 0,0-22 16,0 22-16,1-21 0,-1 0 15,-21 0-15,0 0 0,0 0 16,0-22-16,0 22 0,0-21 0,0-1 16,-21 1-16,21 0 0,0-22 0,0 22 15,0 0-15,0 20 0,0-20 16,21 21-16,0 0 0,-21 0 0,21-1 15,0 22-15,0 0 0,1 0 0,-1 0 16,0 0-16,21 22 0,-21-1 16,-21 21-16,22-21 0,-1 22 0,0 20 15,-21-21-15,0 22 0,0-1 0,21-20 16,-21 20-16,21 1 0,-21-1 0,0 1 16,0-1-16,0 22 15,0-22-15,0 1 0,0 21 0,0-22 16,0 1-16,0 20 0,0-20 0,-21 20 15,21-20-15,0 21 0,0-22 0,0 22 16,-21-22-16,0 1 0,0-1 0,-1 1 16,22-22-16,-21 22 0,0-22 0,0 0 15,0-21-15,21 22 0,0-22 0,-21-21 16,-1 0-16,22-21 16,0 0-16,0-22 0,0 1 15,0 0-15,0-22 0,0 1 0,0-1 16,22-21-16,-1 1 0,0-1 0,21 0 15,1 1-15,-22-22 0,21 21 0,0 1 16,1 20-16,-1 1 0,0-1 16,-20 1-16,-1 20 0,21 1 15,-21 21-15,-21-22 0,21 1 0,1 21 16,-1 0-16,-21-22 0</inkml:trace>
  <inkml:trace contextRef="#ctx0" brushRef="#br0" timeOffset="14273.5">12806 5525 0,'0'0'16,"-21"0"-16,21-22 16,21 22-16,0-21 15,21 0-15,1 0 0,-1 0 0,21 0 16,1 21-16,-1-43 0,-20 22 0,20 0 15,-20 0-15,-1 0 0,0-1 16,-21 1-16,-21 0 0,0 0 0,-42 0 16,21 21-16,-21 0 0,-22 0 15,1 0-15,-1 0 0,1 0 16,-1 0-16,1 21 0,-1 0 0,22 0 16,-1 0-16,1 1 0,21-1 0,0 21 15,21-21-15,0 22 0,0-1 0,0 0 16,42 1-16,-21-1 0,22 0 15,-1 1-15,0 20 0,1-21 16,20 1-16,-21-1 0,1 0 0,-1 1 16,0-1-16,-20-21 0,20 22 0,-42-22 15,0 21-15,0-21 0,0 0 0,0 1 16,-21-1-16,0 0 0,-22 0 16,1 0-16,-22-21 0,22 0 0,-21 0 15,-1 0-15,22 0 0,-22 0 0,22 0 16,0 0-16,-1-21 0,22 21 0,-21-21 15,21 0-15,-1 0 0,1-1 0,0 1 16,21 0-16,0 0 0,0 0 16,0 0-16,0-1 0,21 1 0,0 21 15,1-21-15,-1 21 0,0 0 16,21 0-16,1 0 0,-22-21 0,21 21 16,22 0-16,-22 0 0</inkml:trace>
  <inkml:trace contextRef="#ctx0" brushRef="#br0" timeOffset="15192.44">13716 5884 0,'21'-21'0,"-42"42"0,63-42 0,-42 0 0,0 0 15,0 0-15,0 0 0,0-1 16,-21 1-16,0 21 0,0 0 16,0 0-16,-1 0 0,1 0 15,0 0-15,0 21 0,0 1 16,0-1-16,-1 0 0,1 21 0,0-21 15,0 22-15,0-22 0,0 0 16,-1 21-16,22-20 0,0-1 0,-21 0 16,21 0-16,0 0 0,0 0 0,0 1 15,21-22-15,1 0 16,-1 0-16,21 0 0,-21 0 0,0-22 16,1 22-16,-1-21 0,21 0 15,-21 21-15,0-21 0,1 0 0,-22 0 16,21-22-16,0 22 0,-21 0 0,0 0 15,0 0-15,21 21 0,-21-22 0,0 44 32,0-1-32,0 0 15,0 0-15,0 21 0,0 1 0,0-22 16,-21 21-16,0 22 0,21-22 0,-21 22 16,-1-22-16,1 21 0,21 22 0,-21-21 15,21-1-15,-21 22 0,0-22 16,21 1-16,0 20 0,0-20 0,-21-1 15,21 1-15,-22-1 0,22 1 0,0-22 16,0 1-16,0-1 0,0 0 0,0-21 16,0 1-16,22-44 15,-1 1 1,0 0-16,0-21 0,0-1 0,0 1 16,1-21-16,20 20 0,-21-20 0,21-22 15,-20 22-15,-1-22 0,21 0 0,-21-21 16,22 22-16,-22-1 0,21 0 15,-21 1-15,0-1 0,1 22 0,-1-22 16,0 43-16,0-22 0,-21 22 0,0-1 16,0 22-16,21 0 0,-21 0 0,0 42 31,0 0-15,21 0-16,-21 22 0,0-22 0,0 0 15,0 21-15,0-20 0,0-1 16,22 0-16,-22 0 0,21 21 0,-21-20 15,0-1-15,21 0 16,0-21-16,0 0 0,-21 21 0,21-21 16,1 0-16,-1 0 0,0 0 0,0 0 15,0 0-15,0-21 0,1 0 0,-1 0 16,-21-1-16,21 1 0,0 0 0,-21 0 16,21-21-16,0-1 0,-21 22 15,0-21-15,22-1 0,-22 1 0,21 21 16,-21 0-16,21 0 0,-21-1 15,0 44 1,0-1-16,0 0 0,0 0 0,0 0 16,0 0-16,0 22 0,0-22 15,0 0-15,0 0 0,0 0 0,0 1 16,0-1-16,0 0 0,0 0 0,21 0 16,0-21-16,0 0 0,22 0 15,-22 0-15,0 0 0,21 0 16,1 0-16,-1 0 0,22-21 15,-22 0-15</inkml:trace>
  <inkml:trace contextRef="#ctx0" brushRef="#br0" timeOffset="15892.65">15388 5821 0,'0'-21'0,"0"42"0,-21-63 0,0 42 16,0-22-16,-1 1 0,-20 21 0,21 0 15,0 0-15,0 0 0,-22 0 0,22 0 16,0 21-16,0 1 0,0-1 0,-1 21 15,1-21-15,21 0 0,-21 22 0,21-22 16,0 0-16,0 0 0,0 22 16,0-22-16,0 0 0,21 0 15,0 0-15,1-21 0,-22 21 0,21-21 16,0 0-16,0 0 0,0 0 0,0 0 16,1 0-16,-1 0 0,0-21 0,-21 0 15,21 0 1,-21 0-16,21 0 0,-21-22 0,0 22 15,0-21-15,0 21 0,21-22 0,-21 22 16,0 0-16,0 0 0,22 0 0,-22 42 31,0 21-31,0-21 16,0 0-16,0 22 0,21-22 0,-21 0 16,21 21-16,0-20 0,0-1 0,0 0 15,1 0-15,-1 0 0,21 0 0,-21 1 16,0-22-16,22 0 0,-22 21 15,0-21-15,0 0 0,0 0 0,1 0 16,-1-21-16,0-1 16,-21 1-16,21 0 0,-21 0 15,0 0-15,0-22 0,21 22 0,0-21 16,-21 21-16,22-22 0,-1 1 16,0 21-16,0-21 0,0 20 0,-21 1 15,21 0-15,1 21 0,-1 0 0,0 0 16,0 0-16,0 0 0,0 21 15,1 22-15,-1-22 0,0 0 16,21 21-16,-21-21 0,1 22 16,-1-22-16,0 0 0,-21 0 0,21 0 0,0 1 15,-21-1-15,21 0 0,-21-42 47,0 0-47,0-1 0,0 1 16,0 0-16,0 0 0,0 0 0,0-22 15,0 22-15,22-21 0,-22 21 0,21-22 16,0 22-16,0 0 0,-21 0 0,21 0 16,0 0-16,1 21 15,-1 0-15,0 0 0,0 0 0,0 0 16,0 0-16,22 0 0,-22 0 0,0 0 16</inkml:trace>
  <inkml:trace contextRef="#ctx0" brushRef="#br0" timeOffset="16230.52">16785 5906 0,'0'21'0,"0"-42"0,21 42 31,0-21-31,1 0 0,-1 0 16,0-21-16,21 21 0,1-22 15,-1 1-15,0 0 0,-21 0 0,22 0 16,-1 0-16,-21-1 0,0 1 0,1 0 15,-22 0-15,0-21 0,-22 20 16,1 22-16,0 0 16,-21 0-16,-1 22 0,1-1 0,0 0 15,-22 0-15,22 21 0,0 1 0,-1-1 16,22-21-16,-21 22 0,21-1 0,21 0 16,0-21-16,0 22 0,0-22 0,0 0 15,21 21-15,21-20 0,-21-22 16,0 21-16,22 0 0,-1-21 0,0 0 15,22 21-15,-22-21 0,1 0 0,20 0 16,-21 0-16,22 0 0,-22-21 0,1 21 16,-22-21-16,0 0 0</inkml:trace>
  <inkml:trace contextRef="#ctx0" brushRef="#br0" timeOffset="16720.64">12636 7408 0,'-21'-21'0,"42"42"0,-63-42 16,21 0-16,42 21 31,0 0-31,22 0 16,-1 0-16,0 0 0,22 0 16,-1 0-16,1 0 0,-1 0 0,22 0 15,-22 21-15,1-21 0,-1 0 0,1 0 16,-22 21-16,-21-21 0,1 0 0,-44 0 31,1 0-31,-21 0 0,21 0 16</inkml:trace>
  <inkml:trace contextRef="#ctx0" brushRef="#br0" timeOffset="16937.74">13039 7408 0,'0'0'0,"-22"0"0,1 0 0,0 0 31,21 22-31,0-1 0,0 0 16,-21 21-16,21 1 0,0-1 0,0 0 15,0 1-15,0-1 0,0 21 0,-21-20 16,21 20-16,0 1 0,-21-22 0,21 22 16,0-22-16,0 21 0,-22-20 15,22-1-15,-21 22 0,21-43 0,0 21 16,0 0-16,-21-20 0,21 20 0,-21-21 16,21 0-16,0 0 15,21-42 1,0 0-16,0 0 0,22 0 15</inkml:trace>
  <inkml:trace contextRef="#ctx0" brushRef="#br0" timeOffset="17305.06">13335 7916 0,'21'-21'0,"-42"42"0,63-42 15,-42 0-15,21 21 0,22 0 16,-22 0-1,0 0-15,0 0 0,0 0 0,1 21 16,-1 0-16,0 1 0,0 20 16,0-21-16,0 21 0,1 1 0,-1-1 15,0 0-15,-21 1 0,0-1 0,0-21 16,0 22-16,0-1 0,0-21 0,0 0 16,0 0-16,0 1 0,0-1 15,0 0-15,-21-21 0,0 0 16,21-21-1,0 0-15,0-1 0,21 1 16,0 0-16,-21-21 0,21 21 16,0-22-16,0 1 0,1 0 0,-1 20 0,0-20 15,-21 21-15,21-21 0,0 20 16,0-20-16,1 21 0,-1 0 16,0 0-16,0 21 0,0-22 0,0 1 15,1 21-15,-1 0 0,0-21 0,0 21 16,0 0-16,0 0 0</inkml:trace>
  <inkml:trace contextRef="#ctx0" brushRef="#br0" timeOffset="17504.68">14393 7853 0,'0'21'16,"0"21"-16,-21-20 16,21-1-16,-21 21 0,21-21 15,0 22-15,-21-1 0,21 0 0,0-21 16,0 22-16,0-1 0,0-21 0,0 0 15,0 1-15,0 20 0,0-21 0,0 0 16,0 0-16,0-42 31,0 0-15</inkml:trace>
  <inkml:trace contextRef="#ctx0" brushRef="#br0" timeOffset="17665.39">14457 7747 0,'0'-21'16,"0"42"-16,0-84 0,0 41 0,-21 1 0,-1 0 16,1 21-16,0 0 15,21 21 1,21-21-16,0 21 16,1 1-16,-22-1 0,21 0 15,0 0-15,0 0 0</inkml:trace>
  <inkml:trace contextRef="#ctx0" brushRef="#br0" timeOffset="18712.45">15092 8043 0,'-21'-21'0,"42"42"0,-42-63 0,-1 21 15,1 0-15,0 0 0,0 21 0,0 0 16,0 0-16,-1 0 0,1 0 0,0 0 15,0 21-15,0 0 0,0 21 16,-1-21-16,1 22 0,0-22 0,0 21 16,0-21-16,21 22 0,-21-1 0,21-21 15,-22 0-15,22 22 0,0-22 0,0 0 16,0 0-16,0 0 0,22 1 16,-1-22-16,0 0 0,0 0 15,0 0-15,0 0 0,1 0 0,20 0 16,-21-22-16,0 1 0,22 0 15,-22 0-15,21 0 0,-21 0 0,22-22 16,-22 22-16,0-21 0,21-1 16,-21 1-16,1 21 0,-22-21 0,21 20 15,-21 1-15,21 0 0,-21 42 16,0 0-16,-21 1 16,0 20-16,21-21 0,-22 0 15,22 22-15,-21-22 0,21 0 16,-21 21-16,21 1 0,0-22 0,0 0 15,0 0-15,0 0 0,0 0 16,21-21-16,0 0 0,1 0 16,-1 0-16,0 0 0,0 0 15,0-21-15,-21 0 0,21 0 0,1 0 16,-1 0-16,0-1 0,0 1 16,0 0-16,0-21 0,1 21 0,-1-22 15,0 22-15,0 0 0,0 0 0,0 0 16,1-1-16,-1 22 0,0 0 15,0 0-15,-21 22 16,0-1-16,0 0 0,0 0 0,0 0 16,0 0-16,0 22 15,0-22-15,0 0 0,0 0 0,0 0 16,0 1-16,0-1 0,0 0 0,0 0 16,21 0-1,0-21-15,1 0 0,-1 0 0,0 0 16,42 0-16,-41 0 0,-1-21 15,21 21-15,0-21 0,-20 0 0,20 21 16,-21-21-16,21-1 0,-20-20 16,20 21-16,-21 0 0,21 0 0,-20-22 15,-1 22-15,0-21 0,-21 21 0,0-1 16,0 1-16,0 0 0,-21 21 0,0 0 16,-22 0-16,22 0 0,-21 0 0,21 0 15,-22 0-15,22 21 0,-21 0 16,21 1-16,-1-1 0,1 0 15,0 0-15,0 0 0,21 0 0,0 1 16,0-1-16,0 0 0,21-21 16,0 0-16,0 0 15,1 0-15,-1 0 0,21 0 0,-21 0 16,0 0-16,1 0 0,-1-21 0,0 21 16,0 0-16,0 0 0,-21 21 31,0 0-31,0 0 0,-21 0 0,0 22 15,0-22-15,21 21 0,-21 1 16,-1-1-16,1 0 0,21 1 0,-21-1 16,0 0-16,0 22 0,21-22 0,-21 22 15,-1-22-15,1 21 0,0-20 0,21-1 16,-21 0-16,21 1 0,-21-1 0,21 0 16,-21-20-16,21-1 0,0 0 0,0-42 31,0 0-16,0-1-15,0 1 0,0-21 0,21 21 16,0-22-16,0 1 0</inkml:trace>
  <inkml:trace contextRef="#ctx0" brushRef="#br0" timeOffset="18964.48">16722 7641 0,'21'-42'0,"-42"84"0,42-126 0,0 41 15,-21 22-15,-21 21 16,0 21-16,-1 0 16,-20 22-16,21-1 0,0 0 0,-22 1 15,1 84-15,0-64 0,21 1 16,-1-1-16,1 1 0,0-1 16,21 1-16,-21-22 0,21 0 0,-21 1 15,21-22-15,0 21 0,0-21 16,0 1-16,0-1 0,21-21 15,0 0-15,0 0 16,0 0-16,1-21 0,-1-1 0</inkml:trace>
  <inkml:trace contextRef="#ctx0" brushRef="#br0" timeOffset="19301.89">16849 8107 0,'0'0'16,"-22"0"-16,22 21 0,0 0 15,-21-21-15,21 21 16,21-21 0,1 0-16,-1 0 0,0 0 0,0 0 15,0 0-15,22-21 0,-22 21 0,0-21 16,21 0-16,-21 21 0,1-21 0,-1 0 16,-21-1-16,0 1 15,-21 21-15,-1 0 0,-20 0 16,21 0-16,-21 0 0,-1 21 0,1 1 15,0 20-15,-1-21 0,1 21 0,21 1 16,-22-1-16,22-21 0,0 22 0,0-1 16,21-21-16,0 0 0,0 22 15,0-22-15,21 0 0,0 0 16,22 0-16,-1-21 0,0 21 0,1-21 16,-1 0-16,21 22 0,1-22 0,-22 0 15,22 0-15,-22 0 0,22 0 0,-22-22 16,0 1-16</inkml:trace>
  <inkml:trace contextRef="#ctx0" brushRef="#br0" timeOffset="20196.72">2476 7641 0,'0'0'0,"0"-21"16,0 0-1,22 0-15,-1 21 16,0 0-16,0-21 0,0 21 16,22 0-16,-22 0 0,0 0 0,21 0 15,-21 0-15,1 21 0,-1 0 0,-21 0 16,0 0-16,0 0 0,0 1 16,0-1-16,0 0 0,-21 21 15,-1-21-15,-20 1 0,21-1 16,-21-21-16,20 21 0,-20 0 0,21-21 15,-21 0-15,20 21 0,1-21 0,0 0 16,0 0-16,21-21 16,21 21-1,0 0-15,0 0 0,22 0 0,-22 0 16,21 0-16,1 0 0,-22 0 16,21 21-16,0-21 0,1 21 0,-1 22 15,0-22-15,-20 0 0,-1 21 16,0-20-16,-21 20 0,0-21 15,0 21-15,0-20 0,-21-1 0,0 21 0,-22-21 16,22 0-16,-21 1 0,-1-22 16,1 21-16,0 0 0,-1-21 15,1 0-15,21 0 0,-21 0 0,20 0 16,1 0-16,0-21 0,0 0 16,21-1-16,0 1 0,0 0 15,0 0 1,0 0-16,0 0 15,21 21-15</inkml:trace>
  <inkml:trace contextRef="#ctx0" brushRef="#br0" timeOffset="20356.41">3344 7959 0,'21'0'0,"-42"0"0,64 0 0,-43-21 15,21 21 17,0 0-32,0 0 0</inkml:trace>
  <inkml:trace contextRef="#ctx0" brushRef="#br0" timeOffset="20896.91">5461 7430 0,'0'-22'0,"0"44"16,-21-1-16,21 0 15,-21 21-15,21 1 0,0-1 16,-22 21-16,22-20 0,-21 20 15,21 1-15,-21-1 0,21 1 0,0-1 16,-21 1-16,21-1 0,-21-20 0,0-1 16,21 0-16,0 1 0,0-1 15,0-21-15,0 0 0,0 0 0,0-42 47,0 0-47,0 0 0,0-21 0,0-1 16,0 22-16,21-42 0,0 20 0,-21-20 15,21-1-15,0 1 0,0-1 0,1 1 16,-1-1-16,0 1 0,0-1 16,0 1-16,0 20 0,1-20 15,-1 42-15,0-22 0,0 22 0,0 21 16,-21 21-16,21 22 16,-21-22-16,0 42 0,0-20 15,0 20-15,0 1 0,0-1 0,0 1 16,0-1-16,0 1 0,0-1 0,0 1 15,0-1-15,0-20 0,0-1 16,0 0-16,0 1 0,0-22 0,0 21 16,0-21-16,0 0 0,0 1 0,0-1 15,22-21-15,-22-21 16,0-1 0</inkml:trace>
  <inkml:trace contextRef="#ctx0" brushRef="#br0" timeOffset="21065.09">5249 8170 0,'0'0'16,"0"-21"-1,21 21 1,1 0 0,-1-21-16,0 21 0,0 0 15,21 0-15,1-21 0,-1 21 0,-21 0 16,43 0-16,-22-21 0,0 21 0,1 0 15</inkml:trace>
  <inkml:trace contextRef="#ctx0" brushRef="#br0" timeOffset="21437.9">6011 8086 0,'0'0'0,"0"-21"0,0-1 0,0 1 15,0 0-15,0 0 0,21 0 16,-21 0-16,22-1 0,-1 1 15,0 21-15,0 0 16,0 0-16,0 0 0,1 0 0,-1 21 16,0 1-16,0-1 0,0 21 15,0-21-15,1 22 0,-1-1 0,0 0 16,0 1-16,0-1 0,0 0 16,-21-21-16,0 22 0,0-22 0,0 21 15,0-21-15,0 1 0,0-1 0,0-42 31,0-1-15,0 1-16,0 0 0,0 0 16,22 0-16,-1-22 0,-21 22 0,21-21 15,0 0-15,0-1 0,0 1 0,1 0 16,-22-1-16,21 22 0,0 0 16,0-21-16,0 42 0,0-22 0,-21 1 15,22 21-15,-1 0 0,0 0 16,0 0-16,0 0 0</inkml:trace>
  <inkml:trace contextRef="#ctx0" brushRef="#br0" timeOffset="21768.79">6879 8213 0,'0'21'16,"0"-42"-16,0 63 0,-21-21 0,42-21 31,0 0-31,0 0 16,22 0-16,-22-21 0,0 0 0,21 21 15,-20-21-15,20 0 0,-21-1 16,21 1-16,-20 0 0,-1 0 0,-21 0 16,0 0-16,0-22 0,0 22 15,0 0-15,-21 21 16,-1 0-16,1 0 0,-21 21 0,21 0 16,0 0-16,-1 1 0,-20-1 0,21 21 15,0-21-15,21 22 0,0-22 16,-21 21-16,21-21 0,0 22 0,0-22 15,0 0-15,21 0 0,-21 0 0,21 0 16,0 1-16,21-1 0,-20-21 16,20 21-16,-21-21 0,21 0 0,-20 0 15,20 0-15,0 0 0,1 0 0,-1 0 16,-21 0-16,21 0 0,1-21 16,-1 21-16</inkml:trace>
  <inkml:trace contextRef="#ctx0" brushRef="#br0" timeOffset="22152.57">7853 8170 0,'0'-42'0,"0"84"0,0-105 16,0 21-16,0 20 0,0 1 0,-21 0 16,-1 21-16,1 0 0,0 0 0,0 0 15,0 0-15,0 21 0,-1 0 16,1 22-16,0-22 0,0 21 0,0-21 16,0 22-16,21-22 0,0 0 0,0 21 15,-22-20-15,22-1 0,0 0 16,0 0-16,0 0 0,22-21 15,-1 21-15,0-21 16,0 0-16,0 0 0,0-21 0,1 0 16,-1 0-16,0 0 0,0 0 0,0-1 15,0 1-15,1-21 0,-1 0 0,0 20 16,21-20-16,-21 21 0,1-21 16,-22 20-16,21 22 0,-21 22 15,0-1 1,0 21-16,0-21 0,0 22 0,0-22 15,0 21-15,0-21 16,0 22-16,0-22 0,0 0 0,21 0 16,-21 0-16,0 0 0,21 1 0,0-1 15,0-21-15,1 21 0,-1-21 16,0 0-16,21 0 0,-21 0 16,22 0-16,-22-21 0,21 21 0</inkml:trace>
  <inkml:trace contextRef="#ctx0" brushRef="#br0" timeOffset="22890.2">10350 7895 0,'0'-21'15,"0"42"-15,-21-63 0,-21 21 0,21 0 0,-22-1 16,1 22-16,0 0 0,-1 0 0,1 0 16,0 0-16,-1 22 0,1-1 15,0 21-15,21-21 0,-22 22 0,43-22 16,-21 21-16,21 0 0,0 1 0,0-1 16,0-21-16,0 22 0,21-22 0,0 21 15,1-21-15,-1 0 16,21-21-16,-21 22 0,22-22 0,-22 0 15,21 0-15,-21 0 0,22 0 0,-22-22 16,0 1-16,0 0 0,0 0 0,0-21 16,1-1-16,-1 1 0,0 0 0,-21-1 15,0-20-15,0 20 0,0-20 16,0 21-16,0-1 0,0-20 0,0 42 16,0-22-16,0 1 0,21 21 0,-21 0 15,21-1-15,-21 1 16,21 21-16,1 0 0,-1 0 15,-21 21-15,21-21 16,-21 22-16,21-1 0,-21 21 0,0-21 16,0 22-16,0-22 0,0 21 0,0 22 15,0-22-15,0 21 0,0 1 16,0 21-16,-21-22 0,0 22 0,0-22 16,-1 1-16,1 20 0,0-20 0,-21-1 15,21 22-15,-1-21 0,1 20 0,0 1 16,21 0-16,0-22 0,-21 22 0,21-22 15,0 22-15,0-22 0,0 1 16,0-1-16,0 1 0,0-22 0,0 1 16,0-1-16,0 0 0,0 1 15,-21-22-15,21 0 0,-21 0 0,-1-21 16,1 0-16,0-21 0,0 0 16,0-22-16,21 22 0,-21-42 0,21 20 15,-22 1-15,22-21 0,0-1 16,0 1-16,22-22 0,-1 21 0,21-20 15,0 20-15,1-20 0,-1-1 0,22 21 16,-22-20-16,21 41 0,-20-20 16,-1 21-16,22-1 0,-22 1 0,-21 21 15,21 0-15,-20-1 0,-1 22 0,-21-21 16</inkml:trace>
  <inkml:trace contextRef="#ctx0" brushRef="#br0" timeOffset="23663.21">1672 10012 0,'0'0'0,"21"-21"0,-21 0 16,21 21-16,1 0 0,-22 21 31,0 0-31,0 0 0,-22 21 16,1-20-16,0 20 0,0 0 16,0 1-16,0-1 0,21 0 15,-22 1-15,1-1 0,0 0 0,21-21 16,0 1-16,0 20 0,0-21 15,0 0-15,21-21 0,0 0 16,1 0-16,-1 0 0,21 0 16,0 0-16,1-21 0,-1 0 0,0 0 15,1 0-15,-1-22 0,0 22 0,1 0 16,-22-21-16,0 20 0,0 1 16,0 0-16,-21 0 0,0 0 0,0 42 31,-21 0-31,21 21 0,-21-20 15,21 20-15,0 0 0,-21-21 0,21 22 16,-21-1-16,21 0 16,-21-20-16,21 20 0,0-21 0,0 0 15,-22 0-15,22 1 0,-21-1 0,21 0 16,-21-21 0,21-21-1</inkml:trace>
  <inkml:trace contextRef="#ctx0" brushRef="#br0" timeOffset="23826.94">2561 10414 0,'21'-21'0,"-42"42"0,42-63 32,0 42-32,1 0 15,-1 0 1,-21-21-16,21 21 0,-21-22 15,21 1-15</inkml:trace>
  <inkml:trace contextRef="#ctx0" brushRef="#br0" timeOffset="24472.64">4995 9589 0,'0'0'0,"-21"0"0,21 42 16,0-21-16,0 43 0,0-22 16,-21 21-16,0 1 0,0-1 15,21 22-15,-22-21 0,1-1 0,0 1 16,0-1-16,0 1 0,0-1 0,-22 1 15,22-22-15,0 0 0,0 1 16,0-22-16,-1 0 0,22 0 0,22-42 31,-1 0-31,-21 0 16,21-1-16,0-20 0,0 0 16,-21-22-16,21 22 0,1-22 0,-1 1 15,0 21-15,0-43 0,0 21 0,0 1 16,1-22-16,-1 22 0,21-1 15,-21 1-15,0-1 0,1 1 0,-1 20 16,0 22-16,0 0 0,0 0 0,0 21 16,1 0-16,-22 21 0,0 21 15,21 1-15,-21 20 0,21 1 0,-21-1 16,21 1-16,-21-1 0,0 22 0,21-22 16,0 1-16,1-1 15,-22-20-15,21 20 0,-21-20 0,21-1 16,-21 0-16,0 1 0,0-22 0,0 21 15,0-21-15,0 0 0,-21 1 16,0-22-16,-1 0 0,-20 0 16,21 0-16</inkml:trace>
  <inkml:trace contextRef="#ctx0" brushRef="#br0" timeOffset="24628.85">4741 10287 0,'0'0'16,"0"-21"-16,21 21 0,1 0 0,-1 0 15,0 0-15,21-21 0,-21 21 16,22 0-16,-22 0 0,21-21 16,1 21-16,-1 0 0,0-22 0,1 22 15,-1 0-15,0-21 0,1 21 16,-22 0-16</inkml:trace>
  <inkml:trace contextRef="#ctx0" brushRef="#br0" timeOffset="24972.71">5524 10160 0,'0'0'0,"22"0"0,-22-21 16,0 0-16,21 21 0,0 0 0,-21-21 16,21 21-16,0 0 0,0 0 0,1 0 15,-1 0-15,0 0 16,0 0-16,21 21 0,-20 0 0,20 0 16,-21 0-16,0 22 0,22-22 0,-22 21 15,0 0-15,0 1 0,-21-1 0,0-21 16,0 22-16,0-22 0,0 21 15,0-21-15,0 0 0,0 1 0,0-1 16,-21-21-16,0 0 16,21-21-1,0-1-15,0 1 0,0 0 16,0 0-16,0 0 0,0-22 0,21 22 16,0-21-16,0 0 0,-21-1 0,21 22 15,1-21-15,-22 21 0,21-22 16,0 22-16,0 0 0,-21 0 15,21 21-15,0-21 0,1 21 16,-1 0-16,0 0 16,-21 21-16</inkml:trace>
  <inkml:trace contextRef="#ctx0" brushRef="#br0" timeOffset="25301.1">6456 10456 0,'21'22'16,"-42"-44"-16,63 65 0,-21-43 0,0 0 0,1 0 15,-1 0-15,0 0 0,21 0 16,-21 0-16,22-21 0,-22-1 0,21 1 16,1 21-16,-22-21 0,0-21 0,21 21 15,-42-1-15,21 1 0,-21-21 16,0 21-16,0 0 0,0-1 0,0 1 16,-21 0-16,21 0 0,-21 21 0,-21 0 15,21 0-15,-22 0 0,22 21 0,-21-21 16,21 21-16,-1 0 0,-20 22 15,21-22-15,21 21 0,0 1 0,-21-22 16,21 21-16,0-21 0,0 0 0,0 22 16,21-22-16,-21 0 0,21 0 0,0-21 15,22 21-15,-22 1 16,21-22-16,0 0 0,1 0 0,-1 0 16,0 0-16,1 0 0,20 0 0,-20 0 15,20 0-15,-21 0 0,22 0 0,-22-22 16,22 1-16</inkml:trace>
  <inkml:trace contextRef="#ctx0" brushRef="#br0" timeOffset="25672.52">7980 10245 0,'21'-21'0,"-42"42"0,42-64 15,-21 22-15,-21 21 0,0 0 16,-1 0-16,-20 0 0,21 0 16,-21 0-16,-1 21 0,22 1 15,-21 20-15,21-21 0,-1 0 0,-20 0 16,21 22-16,21-22 0,0 0 0,-21 21 15,21-20-15,0-1 0,0 0 16,0 0-16,21 0 0,0-21 16,0 0-16,0 0 0,22 0 0,-22 0 15,21 0-15,-21 0 0,22-21 0,-22 0 16,21 0-16,-21 0 0,1-1 16,-1 1-16,0-21 0,0 21 0,-21-22 15,0 22-15,21 0 0,-21 0 0,0 0 16,21 21-16,-21 21 15,0 0-15,0 0 16,0 0-16,-21 22 0,21-22 16,0 0-16,-21 21 0,21-20 0,0-1 15,0 0-15,0 0 0,0 0 0,21 0 16,0 1-16,1-22 0,-1 21 0,21-21 16,-21 0-16,22 0 0,-1 0 15,0 0-15,1 0 0,20 0 0,-21 0 16</inkml:trace>
  <inkml:trace contextRef="#ctx0" brushRef="#br0" timeOffset="26369.72">10245 10033 0,'0'0'0,"0"-21"16,-22 21-1,1 21-15,0 0 0,0 0 16,-21 1-16,-1-1 0,22 21 0,-21-21 16,-1 0-16,22 22 0,0-22 0,0 21 15,0-21-15,21 22 16,0-22-16,0 21 0,0-21 0,21 1 0,0 20 16,0-21-16,22-21 0,-22 21 0,21 0 15,-21-21-15,22 0 0,-22 0 16,21 0-16,-21 0 0,22 0 15,-22-21-15,-21 0 0,21 0 0,-21-21 16,21 20-16,-21-20 0,0 21 0,0-21 16,0-1-16,0 1 0,0 0 0,0-1 15,-21 1-15,21 21 0,0-22 16,0 22-16,0-21 0,0 21 0,0 0 16,21 21-1,0 0-15,0 0 0,1 0 0,-1 0 16,0 0-16,0 21 0,0 0 15,0 0-15,-21 0 0,0 22 16,22-22-16,-22 21 0,0 0 0,0 1 16,0 20-16,0-20 0,0 20 0,0-21 15,0 22-15,-22-1 0,22-20 0,0 20 16,0 1-16,0-1 0,0 1 16,0 20-16,0-20 0,0-1 0,22 22 15,-1-21-15,-21 20 0,21-20 0,-21-1 16,0 22-16,0-22 0,0 1 0,0-1 15,0 1-15,0-1 0,0-20 16,0 20-16,0-20 0,0-1 0,-21 0 16,0-21-16,-1 1 0,1-1 15,0 0-15,0-21 0,0 0 0,0-21 16,-1 0-16,1-1 0,-21-20 0,21 0 16,0-1-16,21 1 0,0-21 0,0-1 15,0 1-15,0-1 0,21 1 0,21-22 16,-21 0-16,22 1 0,-1-1 15,0 0-15,22 1 0,-22-1 0,22 21 16,-22-20-16,21 20 0,-20 22 16,-1-22-16,0 22 0,1-21 0,-1 20 0,0 22 15,-20-21-15,20 21 0</inkml:trace>
  <inkml:trace contextRef="#ctx0" brushRef="#br0" timeOffset="26808.75">12721 9821 0,'0'0'0,"0"-21"15,0 0-15,0 0 16,-21 42-1,21 0-15,0 0 0,-21 22 0,21 20 16,-21-20-16,21 20 0,0 1 16,0-1-16,-22 1 0,22 20 0,-21-20 0,21-1 15,0-20-15,0 20 0,0-21 0,-21 1 16,21-1-16,0-21 0,0 0 16,0 1-16,0-1 0,0 0 15,0-42 1,0 0-16</inkml:trace>
  <inkml:trace contextRef="#ctx0" brushRef="#br0" timeOffset="27180.56">12594 10075 0,'21'-63'0,"-42"126"0,63-190 0,-20 85 16,-1 0-16,21-22 0,-21 43 16,22-21-16,-1 21 0,0-1 15,1 1-15,-1 21 0,0 0 0,22 0 16,-22 21-16,0 22 0,1-22 0,-1 21 15,0-21-15,-20 22 0,-1-1 16,0 0-16,-21 1 0,0-22 0,0 21 16,0-21-16,-21 22 0,-22-22 0,1 0 15,0 0-15,-22-21 0,22 21 0,-22 1 16,22-22-16,-21 0 0,20 0 0,1 0 16,0 0-16,20 0 0,1 0 0,0 0 15,0 0-15,0-22 16,21 44-1,0-1-15,21 0 16,0 0-16,0 21 0,-21 1 0,43-1 16,-22 0-16,0 1 0,0-1 0,21 0 15,-20-20-15,20 20 0,-21-21 0,0 0 16,22 0-16,-22 1 0,0-1 16,0-21-16,0 0 0,0 0 0,1 0 15,-1 0-15,0 0 0,0-21 16,-21-1-16,0 1 0</inkml:trace>
  <inkml:trace contextRef="#ctx0" brushRef="#br0" timeOffset="27508.51">13462 10329 0,'21'0'16,"-21"22"-1,21-22-15,0 0 16,1 0-16,-1 0 0,0 0 15,0-22-15,0 1 0,0 21 0,1-21 16,-1 21-16,0-21 0,0 0 0,-21 0 16,0-1-16,0 1 15,-21 21 1,0 0-16,-22 0 0,22 0 0,0 0 16,-21 21-16,21 1 0,-1-1 15,-20 0-15,21 21 0,0-21 0,21 22 16,0-1-16,0-21 0,0 22 0,0-22 15,0 0-15,0 21 0,0-21 0,21 1 16,0-22-16,0 21 0,22 0 0,-22-21 16,21 0-16,-21 0 0,22 0 15,-1 0-15,0 0 0,1 0 0,-1-21 16,21 21-16,-20-21 0</inkml:trace>
  <inkml:trace contextRef="#ctx0" brushRef="#br0" timeOffset="27985.13">14457 10287 0,'0'-21'15,"-43"148"-15,86-233 0,-43 64 0,0 21 0,0-1 0,-21 22 16,-1 0-16,1 0 16,0 0-16,0 22 0,0-1 0,0 21 15,-1-21-15,1 22 0,0-1 0,0 0 16,0 1-16,21-22 0,0 21 0,0 0 16,0 1-16,0-22 0,0 0 0,0 21 15,21-20-15,0-1 0,0-21 16,0 21-16,1 0 0,-1-21 0,21 0 15,0 0-15,1 0 0,-22 0 0,21 0 16,1 0-16,20-21 0,-21 0 0,1 0 16,-1-1-16,0-20 0,1 21 15,-1-21-15,-21-22 0,22 22 0,-1-22 16,-21 1-16,21-1 0,-20 1 16,-1-1-16,0 1 0,0-22 0,0 22 15,-21 20-15,0-20 0,21-1 0,-21 22 16,0 0-16,0 20 0,0 1 0,0 0 15,-21 21-15,0 21 16,21 0-16,-21 22 0,0-1 0,0 22 16,-1-1-16,1-21 0,0 22 15,21 21-15,-21-22 0,21 1 0,-21-1 0,21 1 16,0-1-16,0 1 0,0-1 16,0-21-16,0 1 0,0-1 0,0-21 15,0 0-15,21 22 0,0-43 16,0 21-16,0 0 0,1-21 0,-1 0 15,0 0-15,0 0 0,0-21 0,22 0 16,-22 21-16,21-21 0,-21-22 0,0 22 16,1-21-16,-1-1 0,0 1 0,-21 0 15</inkml:trace>
  <inkml:trace contextRef="#ctx0" brushRef="#br0" timeOffset="28156.34">15071 10245 0,'-43'0'16,"86"0"-16,-107 0 0,43 0 0,0 0 15,0 0-15,-1 0 0,22 21 0,22-21 32,-1 0-32,0 0 0,0 0 15,21 0-15,1 0 0,-1 0 16,0 0-16,1 0 0,-1 0 0,22 0 16,-22 0-16,21 0 0,-20 0 0,-1 0 15</inkml:trace>
  <inkml:trace contextRef="#ctx0" brushRef="#br0" timeOffset="29349.09">15748 10478 0,'0'21'15,"0"-42"-15,0 63 0,21-42 0,0 0 16,-21 21-16,21-21 0,1 0 0,-1 0 16,0 0-16,0 0 0,21 0 0,-20 0 15,-1-21-15,0 21 0,21-21 0,-42 0 16,21-1-16,-21 1 0,0 0 0,0 0 15,0-21-15,-21 20 0,0 1 16,0 0-16,0 0 0,0 21 0,-22 0 16,22 0-16,-21 0 0,-1 0 15,1 21-15,21 0 0,-21 22 0,-1-1 0,1 0 16,21 1-16,-22-1 0,22 0 0,0 1 16,0-22-16,21 21 0,0 0 15,0-20-15,0 20 0,0-21 16,0 0-16,21 0 0,0-21 0,0 22 15,1-22-15,20 21 0,-21-21 0,0 0 16,22 0-16,-22 0 0,21-21 0,-21-1 16,22 22-16,-22-21 0,0 0 0,21-21 15,-21 21-15,1-1 0,-22-20 16,21 0-16,0-1 0,0 22 0,-21-21 16,0 21-16,0 0 0,0 42 31,0 0-31,0 0 0,0 0 0,0 22 15,0-22-15,0 0 0,0 21 16,0-21-16,0 1 0,0-1 0,0 0 16,21 0-16,0 0 0,1-21 15,20 21-15,-21-21 0,0 0 0,22 0 16,-22 0-16,0 0 0,0 0 0,0 0 16,0 0-16,1 0 0,-1-21 0,0 0 15,0 0-15,-21 0 0,0 0 0,0-1 16,0-20-16,0 21 0,0-21 0,0 20 15,0 1-15,-21 21 32,0 21-32,0 1 0,-1 20 15,22-21-15,-21 0 0,0 0 0,21 22 16,-21-22-16,21 0 0,0 0 16,-21 0-16,42-21 46,-21-21-46,21 0 0,0 0 0,0 21 16,1-21-16,-1 0 0,0-1 0,21 1 16,-21 0-16,1 0 0,-1 0 15,0 0-15,0 21 0,-21 21 16,0 0 0,0 0-16,0 0 0,0 0 0,0 1 15,21-1-15,-21 0 0,21 0 16,1 0-16,-22 0 0,21 1 0,0-1 15,0-21-15,0 21 0,0 0 0,22-21 16,-22 0-16,21 0 0,1 0 0,-1 0 16,0 0-16,-21 0 0,22 0 15,-1 0-15,0-21 0,-20 0 0,20 0 16,-21-22-16,0 22 0,-21-21 0,21 21 16,-21-22-16,22 1 0,-22 0 0,0-1 15,0 1-15,0 21 0,0 0 0,-22-1 16,1 22-16,0 0 0,-21 0 15,21 0-15,-22 22 0,1-1 16,21 0-16,-22 21 0,1-21 0,21 22 16,0-22-16,-22 21 0,43-21 0,0 1 15,0-1-15,0 0 0,0 0 0,0 0 16,22 0-16,-1-21 0,0 0 16,0 0-16,0 0 15,0 0-15,1 0 0,-1 22 16,-21-1-16,0 0 15,0 0-15,0 0 0,0 0 0,0 22 16,0-1-16,-21 0 0,21 1 0,0-1 16,-22 22-16,1-1 0,0-21 0,21 22 15,-21-22-15,0 22 0,0-22 16,21 0-16,-22 1 0,1-1 0,21 0 16,-21-20-16,0 20 0,21-21 15,-21 21-15,21-20 0,0-1 0,0 0 16,21-42 15,0 0-31,-21-1 0,21-20 0,0 21 16,22-21-16</inkml:trace>
  <inkml:trace contextRef="#ctx0" brushRef="#br0" timeOffset="29613.1">17738 10097 0,'21'-43'0,"-42"86"0,63-128 0,-21 43 0,-21-1 16,21 22-16,-21 0 0,0 0 16,0 42-1,-42 0-15,21 21 0,0-20 0,-1 20 16,1 21-16,-21-20 0,21-1 0,0 22 16,-22-1-16,22 1 0,0 20 15,0-20-15,21-1 0,0 1 0,0-22 16,-21 22-16,21-22 0,0 0 0,0 1 15,0-1-15,0-21 0,0 0 16,0 0-16,21 1 0,0-22 16,0 0-16,0 0 15,0-22-15</inkml:trace>
  <inkml:trace contextRef="#ctx0" brushRef="#br0" timeOffset="29944.53">17928 10541 0,'-21'21'15,"0"-21"1,21 21-16,0 1 0,0-1 16,0 0-1,21-21-15,0 0 16,0 0-16,0 0 0,1 0 16,-1-21-16,0 0 0,0-1 0,-21 1 15,21 0-15,-21 0 0,21 0 0,-21-22 16,0 22-16,0 0 15,-21 21-15,0 0 0,0 0 16,0 21-16,-22 0 0,22 1 0,-21 20 16,0 0-16,-1 1 0,22-1 0,-21 0 15,21 1-15,-1-1 0,1-21 16,21 21-16,0 1 0,0-22 0,0 0 16,0 0-16,0 0 0,21 1 0,1-1 15,-1-21-15,0 0 0,0 0 16,0 0-16,0 0 0,1 0 0,20 0 15,-21-21-15,0-1 0</inkml:trace>
  <inkml:trace contextRef="#ctx0" brushRef="#br0" timeOffset="31048.78">18838 2858 0,'0'-22'0,"43"-41"16,-22 42-16,-21 0 0,21-1 15,0 1-15,0-21 0,0 21 0,1 0 16,-1-1-16,21 22 0,0-21 0,1 21 16,-1 0-16,22 0 0,-1 0 15,-21 21-15,22 1 0,-1-1 0,-20 0 16,-1 21-16,-21 1 0,0-1 0,-21 0 16,0 22-16,0-22 0,0 22 15,-21-1-15,0 1 0,-21-1 0,21 1 16,-22-1-16,1 22 0,0-22 15,-1 1-15,1-1 0,0 22 0,-1-22 16,22 22-16,0 0 0,0-22 16,0 22-16,21 0 0,0-1 0,0 1 15,0 0-15,0-22 0,0 22 0,21-22 16,0 22-16,0-22 0,0 1 0,0-1 16,1 1-16,-1-1 0,0-20 0,21 20 15,-21-42-15,1 22 0,-22-1 16,21-21-16,0 0 0,0 1 0,0-22 15,-21 21-15,21-21 16,-21 21 0,0 0-16,-21 0 15,-21 0-15,21 1 0,-22-1 0,1 21 16,0 0-16,-22 1 0,22-1 16,0 0-16,-1 1 0,1-1 0,0 22 15,-1-1-15,1-21 0,0 22 0,20-1 16,-20 22-16,21-21 0,21 20 0,0 1 15,-21 0-15,21 20 0,0-20 0,0 21 16,21 0-16,0 0 0,0 21 0,0-22 16,22 22-16,-22 0 0,21 0 0,22 0 15,-22 22-15,0-22 0,22 0 16,-22 21-16,22-21 0,-22 21 0,0 0 16,1-21-16,-1 21 0,0-21 0,1 21 15,-22 1-15,0-22 0,0 0 16,-21 21-16,0-21 0,0 0 0,0 0 15,-21 0-15,0-21 0,0 21 16,-22-22-16,1 1 0,0-21 0,21 0 0,-22-1 16,1 1-16,0-22 0,-1 1 15,1-22-15,0 1 0,20-1 0,1-21 0,0 0 16,0-21-16,0 0 0,21-21 0,0 0 16,0 0-16,0-22 0,0 1 0,0-21 15,0-1-15,0-21 0,0 1 0,21-1 16</inkml:trace>
  <inkml:trace contextRef="#ctx0" brushRef="#br0" timeOffset="31795.5">19579 5821 0,'0'-21'0,"0"0"0,21-1 16,0-20-16,22 21 0,-22-21 0,42-1 15,-20-20-15,-1 20 0,22-20 0,20 21 16,1-22-16,0-21 0,20 22 0,1-22 16,0 22-16,21-22 0,-21 0 15,0 22-15,21-22 0,-21 22 0,-1-22 16,1 22-16,0-1 0,0 1 0,-21-1 16,-1 1-16,-20-1 0,-22 22 15,0-1-15,-20 1 0,-22 21 0,0 0 16,-43 0-16,1 21 0,0 0 0,-22 0 15,1 0-15,-1 0 0,1 0 16,-1 0-16,1 0 0,-1 0 16,22 0-16,-1 0 0,22 0 0,-21 0 15,63 0 17,0-22-32,0 22 0,1 0 0,20 0 15,-21 0-15,21 0 0,-20 22 0,20-22 16,-21 21-16,21 21 0,-20 0 15,-1 1-15,-21-1 0,0 0 0,21 22 16,-21-22-16,0 22 0,0-1 0,0-20 16,0 20-16,-21-21 0,21 1 0,-21-1 15,21 0-15,0 1 16,-22-1-16,1 64 16,21-127-1</inkml:trace>
  <inkml:trace contextRef="#ctx0" brushRef="#br0" timeOffset="32516.28">21802 2455 0,'0'0'16,"0"-21"-16,0 42 16,-22 1-16,1 20 0,21 0 15,-21 1-15,0-1 0,0 21 16,0 1-16,-1-22 0,1 1 0,21-1 16,-21 21-16,0-41 0,21 20 0,0 0 15,-21-21-15,21 1 0,-21-1 0,21 0 16,0 0-16,0-42 31,0 0-31,21 0 0,0-1 16,-21 1-16,21 0 0,0-21 0,0 21 15,1-22-15,-1 22 16,0-21-16,0 21 0,0-1 16,0 22-16,1 0 15,-1 0-15,-21 22 0,21-1 0,-21 0 16,21 21-16,-21-21 0,0 1 15,0-1-15,21 0 0,0 0 0,-21 0 16,0 0-16,22 1 0,-1-22 0,0 0 16,0 0-16,0 0 0,0 0 15,1 0-15,-1 0 0,0 0 16,-21-22-16,21 1 0,0 0 0,-21 0 16,0 0-16,21-22 0,-21 22 0,22-21 15,-22 0-15,0-1 0,0 1 16,0 0-16,21-1 0,-21 1 15,0 0-15,0 20 0,0-20 0,0 21 16,0 0-16,0 42 31,0 0-31,0 0 0,0 0 0,0 1 16,0-1-16,0 0 0,0 0 16</inkml:trace>
  <inkml:trace contextRef="#ctx0" brushRef="#br0" timeOffset="32732.52">22585 2646 0,'0'0'16,"0"-21"-16,-21 21 31,-1 0-31,1 21 0,21 21 0,0-21 16,-21 22-16,0-22 0,21 21 0,0 1 15,-21-22-15,21 21 0,-21-21 0,21 0 16,0 22-16,0-22 0,0 0 15,21-21 1,0 0 0,0 0-16,-21-21 0,21 0 15</inkml:trace>
  <inkml:trace contextRef="#ctx0" brushRef="#br0" timeOffset="33032.96">22648 2286 0,'0'-21'0,"0"42"0,0-84 15,-21 41-15,0 1 0,0 21 16,0 0-16,-1 0 0,22 21 16,0 1-1,0-1-15,22-21 0,-1 0 16,0 0-16,0 0 0,21 0 16,-20 0-16,20 0 0,-21 0 15,21 0-15,-20-21 0,-22-1 16,0 1-16,0 0 0,-22 0 15,1 21-15,0 0 0,0 0 16,-21 0-16,20 0 0,-20 0 16,21 0-16,-21 0 0,20 21 0,1 0 15,0 0-15,0 1 0,21-1 0,0 0 16,0 0-16,0 0 0,21 0 16,0 1-16,0-1 0,1 0 15,20 0-15</inkml:trace>
  <inkml:trace contextRef="#ctx0" brushRef="#br0" timeOffset="33295.07">23326 2159 0,'21'-21'16,"-42"42"-16,42-84 0,-21 41 0,0 1 0,-21 21 31,-1 0-31,1 43 0,0-22 0,0 0 16,0 21-16,0 1 0,-1 20 0,1 1 15,0-1-15,0 1 0,0-1 16,0 1-16,-1-1 0,1-21 16,21 22-16,0-1 0,0-20 0,-21-1 0,21 0 15,0 1-15,0-22 0,0 0 16,0 0-16,0 0 0,21-21 16,0 0-16,1 0 15,-1-21-15,0 0 0</inkml:trace>
  <inkml:trace contextRef="#ctx0" brushRef="#br0" timeOffset="33708.83">23558 2244 0,'0'-43'0,"0"86"0,22-107 16,-22 43-16,21 0 0,-21 0 0,0 42 31,0 0-31,0 0 0,0 22 16,0-1-16,-21 0 0,-1 1 15,22 20-15,-21-21 0,21 22 0,-21-22 16,0 22-16,21-22 0,-21 0 0,21 1 16,0-1-16,-21 0 0,-1-20 0,22-1 15,-21 0-15,21 0 0,0-42 47,21 0-47,1 0 0,-1-1 16,0 1-16,21-21 0,-21 0 15,22 20-15,-22-20 0,21 21 0,1-21 16,-1 20-16,-21 22 0,21 0 0,-20 0 16,-1 0-16,0 0 0,0 22 15,-21-1-15,21 21 0,-21-21 0,0 22 16,0-22-16,0 21 0,0-21 0,0 22 16,-21-22-16,0 0 0,0 0 15,21 0-15,-43 22 16,22-43-1,0 0-15,0 0 16,21-22-16</inkml:trace>
  <inkml:trace contextRef="#ctx0" brushRef="#br0" timeOffset="33896.48">23283 2688 0,'-21'0'0,"42"0"31,0 0-31,1 0 0,-1 0 16,0 0-16,0 0 0,0 0 0,0 0 15,1 0-15,-1 0 0,0 0 16,-21 21-16,21 1 0</inkml:trace>
  <inkml:trace contextRef="#ctx0" brushRef="#br0" timeOffset="34228.86">23072 3662 0,'-22'0'0,"44"0"0,-65 0 16,22 0-16,21 21 0,0 0 0,-21 0 15,0 1-15,21-1 0,-21 21 0,21 0 16,0 1-16,0-1 0,0 0 16,0 1-16,0-1 0,0 0 0,0-20 15,0 20-15,0 0 0,-22-21 0,22 1 16,0 20-16,0-21 0,0 0 15,0 0-15,22-21 16,-22-21-16,0 0 16,0 0-16,0 0 0</inkml:trace>
  <inkml:trace contextRef="#ctx0" brushRef="#br0" timeOffset="34472.41">22987 3641 0,'21'-21'0,"-42"42"0,42-64 0,0 22 15,0 21-15,1-21 0,-1 0 0,0 21 16,0 0-16,0 0 0,0 0 16,1 0-16,-1 0 0,21 0 0,-21 0 15,0 21-15,-21 0 0,22 0 16,-22 1-16,0-1 0,0 21 16,-22-21-16,22 0 0,-21 1 0,-21-1 15,21 0-15,-22 0 0,22 0 16,-21 0-16,21 1 0,-22-22 0,22 21 15,0 0-15,0-21 0,21 21 0,0 0 16,21-21 0</inkml:trace>
  <inkml:trace contextRef="#ctx0" brushRef="#br0" timeOffset="34895.01">23516 4064 0,'21'0'0,"-42"0"0,63 0 0,-20-21 15,-22 0-15,21 0 16,-21-1-16,0 1 0,0 0 0,0 0 16,0 0-16,0 0 0,-21 21 15,-1 0-15,1 0 0,0 0 16,0 21-16,0 0 0,0 0 16,-1 0-16,1 22 0,21-22 0,-21 0 15,21 21-15,-21-21 0,21 1 0,0-1 16,0 21-16,0-21 0,0 0 15,21-21-15,0 0 16,0 0-16,1 0 16,-1 0-16,0-21 0,-21 0 15,21 0-15,0 0 0,-21 0 0,21-1 16,1 1-16,-1 0 0,0-21 0,0 21 16,-21-1-16,21 1 0,0 21 0,-21-21 15,22 21-15,-22 21 16,0 0-1,0 1-15,0-1 0,0 21 0,0-21 16,0 0-16,0 1 0,0-1 0,21 0 16,-21 0-16,21 0 0,-21 0 0,0 1 15,21-1-15,0-21 0,0 0 16,1 0-16,-1 0 16</inkml:trace>
  <inkml:trace contextRef="#ctx0" brushRef="#br0" timeOffset="35236.89">23876 4001 0,'0'0'0,"0"-22"0,0 1 16,0 0-16,0 0 0,0 0 0,21 0 15,0 21-15,0 0 16,1 0-16,-1 0 0,0 0 16,0 0-16,0 21 0,0 0 15,1 0-15,-1 0 0,0 22 0,0-22 16,-21 21-16,0-21 0,0 0 0,0 22 15,0-22-15,0 0 0,0 0 16,0 0-16,0 1 0,-21-1 0,0-21 16,0 0-16,21-21 31,0-1-31,0 1 16,0 0-16,21 0 0,-21-21 0,21 20 15,0 1-15,0-21 0,0 21 16,1-22-16,-1 22 0,-21 0 0,21-21 15,0 21-15,0 21 0,-21-22 0,21 22 16,1-21-16,-1 21 16,0 0-16,0 0 15</inkml:trace>
  <inkml:trace contextRef="#ctx0" brushRef="#br0" timeOffset="35732.97">24786 4128 0,'0'-22'0,"0"1"0,0 0 0,0-21 16,0 21-16,-21-1 15,21 1-15,-21 0 16,0 21-16,-1 0 0,1 0 15,0 0-15,0 0 0,0 0 0,0 21 16,-22 0-16,22 1 0,0-1 0,0 0 16,0 0-16,-1 21 0,1-20 0,0-1 15,21 0-15,0 0 16,0 0-16,0 0 0,0 1 0,21-22 16,0 0-16,1 0 0,-1 0 15,0 0-15,0 0 0,21 0 0,-20 0 16,20 0-16,-21-22 0,0 1 0,22 0 15,-22 0-15,0 0 16,0 0-16,0-1 0,0-20 0,-21 21 16,0-21-16,22 20 0,-22 1 0,0 0 15,0 42 17,0 0-32,-22 1 0,22-1 0,0 21 15,0-21-15,0 0 0,0 1 0,0-1 16,0 0-16,0 0 0,0 0 0,0 0 15,0 1-15,22-22 0,-1 0 0,0 21 16,0-21-16,0 0 0,0 0 16,1 0-16,20 0 0,-21-21 15</inkml:trace>
  <inkml:trace contextRef="#ctx0" brushRef="#br0" timeOffset="36333.9">25209 3979 0,'0'-21'16,"0"85"-16,0-107 0,-21 43 15,21 22 1,-21-1-16,21 0 0,0 0 0,-21 0 16,0 0-16,21 1 0,0-1 15,0 0-15,-21 0 0,21 0 0,-22 0 16,22 1-16,-21-1 0,21 0 16,0 0-1,0-42 16,0 0-31,0 0 0,0-1 16,0 1-16,0 0 0,0 0 0,21 0 16,1 0-16,-1-22 0,-21 22 0,21 0 15,0 0-15,21 0 0,-20-1 16,-1 1-16,0 21 0,0 0 0,21 0 16,-20 0-16,-1 0 0,0 21 15,-21 1-15,21-1 0,-21 0 0,0 21 16,0-21-16,0 1 0,0-1 0,0 21 15,0-21-15,0 0 0,0 1 16,0-1-16,0 0 16,0 0-16,0-42 31,0 0-15,0 0-16,0-1 0,0 1 15,0 0-15,0 0 0,21 0 0,0-22 16,1 22-16,-1 0 0,0-21 0,21 21 15,-21-1-15,1 1 0,20 21 16,-21 0-16,0-21 0,22 21 0,-22 0 16,0 0-16,0 21 0,-21 0 0,21 1 15,-21 20-15,21-21 0,-21 0 16,0 22-16,0-22 0,0 0 0,0 21 16,0-21-16,0 1 0,0-1 15,0 0-15,0 0 16</inkml:trace>
  <inkml:trace contextRef="#ctx0" brushRef="#br0" timeOffset="36660.79">26035 4233 0,'21'0'16,"-42"0"-16,63 0 0,-21 0 0,1-21 15,-1 21-15,0 0 16,21-21-16,-21 0 0,1 21 0,-1-21 16,0 0-16,0-1 0,-21 1 15,21 0-15,-21 0 0,0 0 16,0 0-16,-21 21 16,0 0-16,0 0 0,0 0 0,-22 21 15,22 0-15,0 0 0,-21 0 0,20 22 16,1-22-16,0 21 0,0-21 0,0 22 15,0-22-15,21 0 0,-22 21 16,22-21-16,0 1 0,0-1 16,0 0-16,22 0 0,-1-21 15,0 0-15,0 0 0,21 0 0,-20 0 16,-1 0-16,21 0 0,-21 0 0,0 0 16,1-21-16,-1 21 0,21-21 15,-21 0-15</inkml:trace>
  <inkml:trace contextRef="#ctx0" brushRef="#br0" timeOffset="37189.96">26649 3831 0,'21'-42'16,"-106"211"-16,149-296 0,-22 64 0,-42 42 15,0-1-15,0 1 0,0 0 0,-21 21 16,0 0-16,0 21 16,21 0-16,-43 1 0,43-1 0,-21 0 15,0 21-15,0 1 0,0-1 16,-1 0-16,22 1 0,0 20 0,0-21 15,0 1-15,0-1 0,0 0 0,0 1 16,0-1-16,0-21 0,0 22 0,0-22 16,0 0-16,0 0 0,22-21 15,-1 0-15,0 0 0,0 0 16,0 0-16,0 0 0,1 0 0,-22-21 16,21 0-16,0 21 0,0-43 0,0 22 15,0 0-15,1 0 0,-1 0 16,-21 0-16,21-1 0,-21 1 15,21 21-15,-21 21 16,0 1-16,-21-1 16,21 0-16,-21 0 0,0 0 0,21 0 15,0 1-15,0-1 0,0 0 16,0 0-16,0 0 0,21-21 31,0 0-31,0 0 0,0 0 16,22 0-16,-22 0 0,0 0 15,0 0-15,0-21 0,0 21 16,1 0-16,-1 0 0,0 0 0,0 0 16,-21 21-1,0 0 1,0 1 0,-21-22-16,21 21 0,-21-21 15</inkml:trace>
  <inkml:trace contextRef="#ctx0" brushRef="#br0" timeOffset="37406.55">26458 3874 0,'0'-22'0,"0"44"0,21-44 15,1 22 1,-1 22-16,0-1 0,0-21 0,0 21 16,22-21-16,-22 0 0,21 21 0,-21-21 15,22 0-15,-22 21 0,21-21 0,-21 0 16,22 0-16,-22 0 0,0 0 16,21 0-16,-21 0 0</inkml:trace>
  <inkml:trace contextRef="#ctx0" brushRef="#br0" timeOffset="38028.42">18351 7959 0,'22'-43'0,"-44"86"0,44-107 0,-1 22 15,0 21-15,0-22 0,-21 1 0,0 21 16,21 0-16,-21-22 0,21 22 0,-21 0 16,22 21-16,-1 0 0,0 0 0,0 0 15,0 0-15,0 21 0,22 22 16,-1-22-16,22 42 0,-1-20 0,1 41 16,-1-20-16,22 20 0,-1 1 15,1 0-15,21-1 0,21 1 0,-21 21 16,21-21-16,-21-1 0,21 1 0,-22 0 15,1-1-15,21-20 0,-42 20 16,21-41-16,-22 20 0,-20-20 0,-1-22 16,1 21-16,-22-21 0,-21-21 0,22 0 15,-22 0-15,-21-21 16,0 0-16,0 0 0,0 0 16,0-22-16,0 1 0,0 0 0</inkml:trace>
  <inkml:trace contextRef="#ctx0" brushRef="#br0" timeOffset="38281.82">20659 8403 0,'-43'-63'16,"170"253"-16,-211-317 0,20 21 0,85 106 15,0 22-15,22-1 16,-1 0-16,0 0 0,1 0 16,-1 0-16,22 22 0,-22-22 0,0 21 15,-21 1-15,22-1 0,-1 21 0,-21 1 16,0-22-16,-21 22 0,0-1 0,0-20 15,0 20-15,-42-21 0,21 1 0,-21-1 16,-22 0-16,22-20 0,-22 20 16,-20-21-16,20 0 0,1 0 15,-1 1-15,1-1 0,-1 0 0,1 0 16,20-21-16,22 0 0,-21 21 0,21-21 16,-1 0-16</inkml:trace>
  <inkml:trace contextRef="#ctx0" brushRef="#br0" timeOffset="39044.42">22246 7303 0,'0'-43'16,"0"86"-16,0-128 0,0 64 0,0-22 0,0 22 16,-21 0-16,21 0 0,0 0 15,-21 0-15,21 42 16,0 0-16,-21 21 0,-1 1 0,1-1 16,21 0-16,-21 22 0,0-1 0,0-20 15,21 20-15,-21-21 0,-1 22 16,22-22-16,0-21 0,-21 22 0,21-22 15,-21 0-15,21 0 0,0 0 0,0-42 32,21 0-32,0 0 15,1 0-15,-1 0 0,-21-22 16,21 22-16,0-21 0,0 21 0,0-22 16,1 22-16,-1 0 0,0-21 0,0 42 15,0 0-15,22 0 0,-1 0 16,-42 21-16,42 0 0,-21 0 0,1 0 15,-1 22-15,0-22 0,21 0 16,-21 21-16,1-21 0,-1 1 0,21-1 16,-21-21-16,0 21 0,1-21 0,-1 0 15,0 0-15,0 0 0,0 0 16,0-21-16,1 0 0,-22-1 16,21 1-16,-21-21 0,21 21 15,0-22-15,-21 1 0,21 0 0,-21-1 16,21-20-16,-21 21 0,0-22 0,0 22 15,0-1-15,0 22 0,0-21 0,0 21 16,0 0-16,-21 21 16,0 0-16,0 0 15,21 21-15,-21 0 0,21 0 0,0 0 16,0 0-16,0 1 0,0-1 0,0 0 16,0 0-16,0 0 0,0 0 15,21 1-15,0-1 0,0-21 0</inkml:trace>
  <inkml:trace contextRef="#ctx0" brushRef="#br0" timeOffset="39237.06">23177 7324 0,'22'-21'16,"-1"-22"-1,-21 22-15,-43 106 0,86-149 16,-43 85 0,0 1-16,-21-1 0,21 0 15,-22 21-15,22-21 0,-21 1 0,21 20 16,0-21-16,0 0 0,-21 0 0,21 1 15,0-1-15,0 0 0,21-42 47</inkml:trace>
  <inkml:trace contextRef="#ctx0" brushRef="#br0" timeOffset="39536.51">23304 7006 0,'0'-42'0,"0"84"0,0-105 15,-21 42-15,21-1 0,-21 22 0,0 0 16,0 0-16,0 0 16,21 22-16,0-1 15,0 0-15,21-21 0,0 21 16,21-21-16,-21 0 0,1 0 16,-1 0-16,21 0 0,-21 0 15,0 0-15,1 0 0,-1-21 0,0 21 16,-21-21-16,21 21 0,-21-21 15,0-1-15,0 1 0,-21 21 16,0 0-16,0-21 0,-1 21 0,1 0 16,-21 0-16,21 0 0,0 0 0,-1 0 15,1 21-15,21 0 16,0 1-16,0-1 0,0 0 16,21-21-1,1 21-15</inkml:trace>
  <inkml:trace contextRef="#ctx0" brushRef="#br0" timeOffset="39784.55">23982 6795 0,'21'-22'16,"-42"44"-16,63-65 0,-21 22 0,0 0 0,1 21 16,-22 21-1,-22 21-15,1-20 16,-21 20-16,21 0 0,0 1 0,-22-1 15,22 21-15,-21 1 0,21-1 0,-22 1 16,22-1-16,0-20 16,0 20-16,0-20 0,-1 20 0,22-21 15,0-20-15,0 20 0,0-21 0,0 0 16,22-42 0,-22 0-1</inkml:trace>
  <inkml:trace contextRef="#ctx0" brushRef="#br0" timeOffset="40182.33">24384 6837 0,'21'0'15,"-127"106"-15,191-212 0,-85 127 16,-21 0-16,0 0 16,-1 22-16,1-22 0,0 21 0,-21 1 15,21 20-15,-1-21 0,1 22 16,-21-22-16,21 22 0,0-22 15,-1 0-15,1 1 0,0-22 0,0 21 16,21-21-16,-21 1 0,21-1 0,-21 0 16,21-42 15,0 0-31,21-1 0,0 1 16,0-21-16,0 21 0,0 0 0,1-1 15,-1 1-15,0 0 0,21 0 0,-21 21 16,1 0-16,20 0 0,-21 0 15,0 0-15,-21 21 0,0 0 16,21 0-16,-21 1 0,0 20 0,0-21 16,0 0-16,0 0 0,0 22 0,-21-22 15,0 0-15,0 0 0,0 0 16,0 1-16,-1-22 16,1 0-16,0 0 15,21-22-15,-21 22 16,0-21-16,0 0 0</inkml:trace>
  <inkml:trace contextRef="#ctx0" brushRef="#br0" timeOffset="40340.54">23770 7281 0,'0'0'0,"-21"0"16,63 0 15,-21 0-31,1 0 0,20 0 0,-21 0 15,21 0-15,22 0 0,-22 0 0,1 0 16,-1 0-16,21 0 0</inkml:trace>
  <inkml:trace contextRef="#ctx0" brushRef="#br0" timeOffset="40696.91">24680 7239 0,'0'-21'0,"0"63"0,0-63 0,-21 21 31,0 21-31,0 0 0,-22 22 0,22-22 16,-21 21-16,21-21 0,0 22 0,-1-22 16,-20 21-16,42-21 0,-21 1 15,21-1-15,0 0 0,0 0 0,0 0 16,0 0-16,0 1 0,21-22 0,0 0 16,0 21-16,1-21 0,20 0 0,-21 0 15,21 0-15,-20 0 0,20-21 16,-21-1-16,21 1 0,-20 0 0,-1 0 15,0 0-15,-21-22 0,0 1 16,21 0-16,-21-1 0,0 1 0,0 21 16,0-21-16,0-1 0,-21 22 0,0 0 15,0 0-15,-1 21 0,1 0 16,-21 0-16,21 0 0,-22 21 0,22 0 16,0 0-16,0 0 0,0 1 0,0-1 15,21 0-15,0 0 0,0 0 0,0 0 16,21 1-16,0-1 0,0 0 15,0-21-15,0 0 0</inkml:trace>
  <inkml:trace contextRef="#ctx0" brushRef="#br0" timeOffset="41336.65">25061 7303 0,'0'0'0,"21"-22"0,-21 1 0,0 42 15,0 1 1,-21-1-16,0 21 0,21-21 15,-21 0-15,0 22 0,0-22 0,21 0 16,0 21-16,0-20 0,-22-1 0,22 0 16,0 0-16,0 0 0,22-21 15,-1 0 1,0 0-16,42-21 16,-41 0-16,20 21 0,-21-21 15,0 0-15,0-1 0,1 1 16,-1 0-16,0 0 0,0 0 15,0 21-15,-21-21 0,21 21 16,-21 21 0,0 0-16,0 0 0,0 0 15,0 0-15,0 1 0,0-1 16,0 0-16,0 0 0,22 0 16,-1 0-16,0-21 0,0 0 15,0 0-15,22 0 0,-22 0 0,0 0 16,0 0-16,0 0 0,22 0 15,-22 0-15,0-21 0,0 0 16,0 0-16,0 0 0,1-22 0,-1 22 16,0-21-16,0-22 0,21 22 0,-20-21 15,-1 20-15,21-20 0,-21-1 16,0 22-16,1 0 0,-1-1 0,0 1 16,-21 21-16,21 0 0,-21-1 0,-42 44 31,21-1-31,-1 0 0,1 0 0,-21 21 15,21-20-15,0 20 0,-1 0 16,1 1-16,0-22 0,21 21 0,0 0 16,0-20-16,0 20 0,0-21 0,0 0 15,0 0-15,0 1 0,0-1 16,21 0-16,0-21 0,1 21 16,-1-21-16,0 0 0,0 0 0,21 0 15,-20 0-15,20 0 0,-21 0 16,21 0-16,-20-21 0,-1 21 0,0-21 15,0 0-15,0 21 0,-21-22 0,0 1 16,0 0-16</inkml:trace>
  <inkml:trace contextRef="#ctx0" brushRef="#br0" timeOffset="41526.8">25696 7218 0,'106'21'0,"-212"-42"0,106 0 0,0 0 16,21 21-16,1-22 15,20 22-15,-21 0 0,21 0 0,1 0 16,-1 0-16,-21 0 0,22 0 0,-1 0 16,0 0-16,-21 0 0,22 0 0,-22 0 15,0 0-15,0 0 0,-21 22 16,0-1-16,-21 0 16,-21 0-16</inkml:trace>
  <inkml:trace contextRef="#ctx0" brushRef="#br0" timeOffset="41896.37">22310 8509 0,'0'-42'16,"0"84"-16,0-105 0,0 20 0,-22 22 0,22 0 16,0 0-16,-21 21 0,21 21 15,0 0-15,0 21 16,0 1-16,0-1 0,0 0 0,0 1 15,0 20-15,0 1 0,0-1 0,21 1 16,-21-22-16,0 22 0,22-22 0,-22 21 16,0-20-16,0-1 0,0-21 0,0 22 15,0-22-15,0 0 0,0 0 0,-22 0 16</inkml:trace>
  <inkml:trace contextRef="#ctx0" brushRef="#br0" timeOffset="42136.43">22394 8594 0,'21'-43'0,"-42"86"0,64-128 0,-1 43 15,-21-1-15,0 22 0,22-21 16,-22 21-16,21 0 0,-21-1 0,22 22 16,-1 0-16,-21 0 0,21 0 0,-20 0 15,20 22-15,-21-1 0,-21 0 0,0 21 16,0-21-16,0 22 0,0-22 0,-21 21 15,0-21-15,0 22 0,-22-22 16,22 0-16,-21 21 0,21-20 16,-22-1-16,1-21 0,21 21 0,-22 0 15,22-21-15,-21 0 0,42 21 0,-21-21 16,0 0-16</inkml:trace>
  <inkml:trace contextRef="#ctx0" brushRef="#br0" timeOffset="42568.63">23072 8890 0,'21'-21'16,"-42"42"-16,63-63 0,-42 21 0,0-1 0,0 1 16,0 0-16,0 0 0,0 0 15,-21 21-15,0 0 0,-1 0 16,1 0-16,0 21 0,0 0 15,0 21-15,0-20 0,-1 20 16,1-21-16,0 21 0,0-20 0,21 20 16,0-21-16,-21 21 0,21-20 0,0-1 15,0 0-15,0 0 0,21-21 16,0 0-16,0 0 16,0 0-16,1-21 0,-1 21 0,0-21 15,0 0-15,0-1 0,0 1 16,1-21-16,-1 21 0,0 0 0,0-22 15,0 22-15,0-21 0,-21 21 16,22-1-16,-1 22 0,-21 22 31,0-1-31,0 0 0,0 21 0,0-21 16,0 1-16,0-1 0,0 21 0,0-21 16,21 0-16,-21 1 0,21-1 0,0 0 15,-21 0-15,21 0 0,1-21 16,-22 21-16,21-21 0,0 0 0,0 0 15,0 0-15</inkml:trace>
  <inkml:trace contextRef="#ctx0" brushRef="#br0" timeOffset="42936.95">23537 8869 0,'0'-21'0,"0"42"0,0-63 0,21 20 16,1 22-1,-22 22-15,21-22 16,0 21-16,-21 0 0,0 0 0,21 0 16,0 0-16,-21 1 0,21-1 15,1 0-15,-1 21 0,-21-21 0,0 1 16,0-1-16,0 0 16,0-42 15,0 0-31,0-1 15,0-20-15,0 21 0,21 0 16,0 0-16,-21-1 0,21-20 0,0 21 16,1 0-16,-22 0 0,21-1 0,0 1 15,0 0-15,0 21 0,0-21 16,1 21-16,-1 0 16,0 21-16,0 0 15,0 0-15,0 1 16,1-22-16,-22 21 0,21 0 0,0 0 15</inkml:trace>
  <inkml:trace contextRef="#ctx0" brushRef="#br0" timeOffset="43928.61">24426 9038 0,'21'-21'16,"-21"0"-16,-63 63 0,105-42 0,-21-63 16,-21 42-16,0-1 0,0 1 15,0 0-15,0 0 0,0 0 0,-21 0 16,0 21-16,0 0 0,0 0 15,0 0-15,-1 21 16,1 0-16,0 0 0,0 0 0,0 0 16,0 1-16,21-1 0,0 0 0,-22 0 15,22 0-15,0 0 0,0 1 16,0-1-16,0 0 0,22-21 16,-1 0-1,0 0-15,0 0 0,0 0 0,0 0 16,1 0-16,-1-21 0,0 0 15,0 21-15,0-22 0,-21 1 0,21 0 16,-21 0-16,0 0 0,22 0 16,-22-1-16,21 1 0,-21 42 31,0 1-31,0-1 16,0 0-16,-21 0 0,21 21 15,0-20-15,0-1 0,0 0 0,0 0 16,0 0-16,21-21 0,-21 21 15,21-21-15,0 0 0,0 0 0,0 0 16,1 0-16,20 0 0,-21 0 0,0 0 16,0 0-16,1 0 0,-1-21 15,0 0-15,0 21 0,-21-21 0,21 0 16,0 0-16,-21-1 0,22 1 0,-1-21 16,-21 21-16,21 0 0,-21-22 0,21 43 15,-21-21-15,0 0 0,21 21 16,0 0-16,-21 21 15,0 0 1,0 0-16,0 1 0,0-1 0,0 0 16,0 0-16,-21 0 0,21 0 0,-21 1 15,21-1-15,0 0 0,0-42 63,0 0-63,0-1 15,21 1-15,0 0 16,-21 0-16,22 0 0,-1 0 0,0-1 16,0 1-16,0 0 0,0 21 0,1-21 15,-1 21-15,0 0 0,0 0 0,0 0 16,0 21-16,1-21 0,-22 21 16,0 0-16,21 1 0,-21-1 0,0 0 15,21 0-15,-21 0 0,0 0 16,0 1-16,-21-1 0,0-21 15,21 21-15,-22-21 0,1 0 16,0 0-16,21-21 31,0 0-15,0-1-16,21 1 0,0 0 16,1 0-16,-1 0 0,0 0 0,21-1 15,-21 1-15,22 0 0,-22 0 0,21 21 16,-21 0-16,1 0 0,-1 0 15,0 0-15,0 21 0,-21 0 16,0 22-16,0-22 0,0 0 0,0 0 16,0 0-16,0 0 0,-21 1 0,0-1 15,21 0-15,0 0 0,0 0 16,-21 0-16,21 1 0,21-22 31,0 0-15,0 0-16</inkml:trace>
  <inkml:trace contextRef="#ctx0" brushRef="#br0" timeOffset="44253.06">25675 9059 0,'21'0'15,"22"-21"1,-107 42-16,149-42 0,-64 21 16,0 0-16,0 0 0,0 0 15,1 0-15,-1 0 0,0-21 16,0 21-16,0-21 0,0 21 15,-21-21-15,22 0 0,-22-1 16,0 1-16,0 0 16,0 0-16,0 0 0,0 0 0,0-1 15,-22 22-15,1 0 0,0 0 16,0 0-16,0 22 0,0-1 0,-1 0 16,1 21-16,-21-21 0,21 1 0,0-1 15,21 21-15,-22-21 0,22 0 16,-21 1-16,21-1 0,0 0 0,0 0 15,0 0-15,0 0 0,21-21 16,1 0-16,-1 22 0,0-22 16,21 0-16,-21 0 0,1 0 0,-1 0 15,21 0-15,-21 0 0,0 0 16,1-22-16</inkml:trace>
  <inkml:trace contextRef="#ctx0" brushRef="#br0" timeOffset="44867.38">26395 8763 0,'42'-85'0,"-169"297"16,212-339-16,-1-21 0,-84 127 0,22 0 0,-22-1 16,0 44 15,-22-1-31,1 0 0,-21 21 0,21 1 16,0-1-16,-1 0 0,1 1 15,0-1-15,0 0 0,0 1 0,0-1 16,-1 0-16,1 1 0,21-1 0,0-21 15,0 21-15,0-20 0,0-1 16,0 0-16,0 0 0,21 0 16,1-21-16,-1 0 0,0 0 0,0 0 15,0 0-15,0 0 0,1 0 0,-1 0 16,0 0-16,0-21 0,0 0 0,0 21 16,1-21-16,-1 0 0,0-22 15,-21 22-15,21 0 0,0 0 0,0 0 16,-21-1-16,0 1 0,0 42 15,0 1 1,-21-1-16,0-21 0,21 21 16,0 0-16,-21 0 0,0 0 0,0 1 15,21-1 1,0 0-16,21-21 16,0 0-16,0 0 15,0 0-15,0 0 0,1 0 0,-1 0 16,0 0-16,0 0 0,0-21 0,0 0 15,22-1-15,-22 22 0,0-21 16,0 0-16,0 21 0,1 0 0,-1-21 16,-21 42-1,-21-21 1,-1 21-16,22 0 0,0 1 0,-21-1 16,21 0-16,0 0 15,0 0-15,0 0 16,21-21-1,1 0-15,-1 0 0,0 0 16,0 0-16,0 0 0,0 0 16,1-21-16,-1 0 15,-21 0-15</inkml:trace>
  <inkml:trace contextRef="#ctx0" brushRef="#br0" timeOffset="45116.42">26077 8700 0,'-21'-22'0,"42"44"0,-42-65 15,42 43 1,0 0-16,1 0 0,20 0 0,0 0 16,1 0-16,-1 0 0,21 0 0,-20 0 15,-1 0-15,0 0 0,1 21 0,-1-21 16,-21 0-16,22 22 0,-22-22 15,0 0-15,-42 0 32,0 0-32,-1 0 15,1 0-15,0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3:50:05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741 0,'21'0'16,"-21"-21"-16,21 21 16,-21-21-16,21 21 15,-21-22-15,0 1 16,0 0-16,0 0 15,0 0-15,0 0 16,-21 21-16,0-22 16,0 22-16,0 0 0,-1 0 15,1 0-15,0 0 0,0 0 16,0 0-16,-22 0 0,22 22 0,-21-1 16,21 0-16,-22 0 0,22 0 15,-21 22-15,21-1 0,-22-21 0,22 43 16,-21-22-16,21 0 0,0 22 15,-1-22-15,1 0 0,0 22 16,21-22-16,-21 1 0,21-1 0,0 21 16,0-41-16,0 20 0,0 0 0,0 1 15,0-22-15,21 21 0,-21 0 16,0-20-16,21 20 0,0-21 0,1 0 16,-22 22-16,21-22 0,0-21 15,0 21-15,-21 0 0,21-21 0,0 0 16,1 0-16,-1 0 0,0 0 0,0 0 15,0 0-15,0-21 0,1 0 16,-1 21-16,21-21 0,-21-1 16</inkml:trace>
  <inkml:trace contextRef="#ctx0" brushRef="#br0" timeOffset="495.61">5101 1228 0,'0'-43'16,"-21"22"-16,21 0 0,-21 21 15,0 0-15,-1 0 0,1 0 16,0 0-16,0 0 0,0 21 16,0-21-16,-1 21 0,1 1 15,0-1-15,21 21 0,-21-21 16,0 22-16,0-22 0,-1 21 0,1 0 15,0-20-15,-21 62 16,42-41-16,0-22 0,0 21 0,0-21 16,0 0-16,0 1 0,0-1 0,0 0 15,21-21-15,0 0 0,21 0 16,-20 0-16,-1 0 0,0 0 16,21 0-16,-21-21 0,22 0 0,-1-1 15,-21 1-15,22-21 0,-22 21 16,21-22-16,-21 22 0,0-21 15,1 0-15,-1 20 0,-21-20 0,0 0 16,0-1-16,0 1 0,0 21 0,-21 0 16,-1-22-16,1 22 0,0 21 15,0-21-15,-21 21 0,20 0 0,-20 0 16,21 0-16,-21 0 0,20 21 0,1 0 16,0-21-16,0 22 0,0-1 15,21 0-15,0 0 0,0 0 16,0 0-16,0 1 0,0-1 15,21 0-15,0-21 0,0 0 16,0 0-16,22 0 0</inkml:trace>
  <inkml:trace contextRef="#ctx0" brushRef="#br0" timeOffset="987.69">5376 1207 0,'0'21'31,"0"0"-15,0 0-16,0 0 0,0 0 15,0 1-15,0-1 0,0 0 16,0 0-16,0 0 0,0 0 0,0 1 16,0 20-16,0-21 0,0 0 15,0 0-15,0 1 0,0-1 0,0 0 16,0-42 31,0 0-47,0-1 0,0 1 15,0 0-15,0 0 0,0 0 16,0 0-16,0-22 0,0 22 0,21-21 16,1 21-16,-1-1 0,-21 1 0,21 0 15,21 0-15,-21 0 0,1 0 16,-1 21-16,0 0 0,0 0 0,0 0 15,0 0-15,1 0 0,-1 21 16,0 0-16,-21 0 0,0 0 16,21 0-16,-21 1 0,0-1 0,0 0 15,0 0-15,0 21 0,0-20 0,0-1 16,0 0-16,-21 0 0,21 0 16,0 0-16,0 1 0,-21-1 0,21 0 15,-21 0-15,21-42 31,0 0-15</inkml:trace>
  <inkml:trace contextRef="#ctx0" brushRef="#br0" timeOffset="1481.05">6202 1334 0,'21'-22'15,"-42"44"-15,42-65 0,0 22 16,-21 0-16,21 0 0,-21 0 16,0-1-1,-21 22 17,0 0-32,0 22 0,0-22 0,-1 21 15,1 0-15,0 0 0,0 0 0,0-21 16,0 21-16,-1 1 0,22-1 15,0 0-15,0 0 16,0 0 0,22-21-16,-1 21 15,0 1-15,0-22 0,0 21 16,0-21-16,-21 21 0,22 0 0,-1-21 16,0 21-16,-21 0 0,0 1 15,21-1-15,-21 0 0,0 0 16,0 0-16,0 0 15,-42 1-15,21-1 0,-1-21 16,1 0-16,0 21 0,-21-21 16,21 0-16,-22 0 0,22 0 0,0 0 15,-21 0-15,20 0 0,1 0 0,0 0 16,0 0-16,0 0 16,0-21-16,21 0 15,0-1 1,21 1-16,0 0 0,0 0 15,0 21-15</inkml:trace>
  <inkml:trace contextRef="#ctx0" brushRef="#br0" timeOffset="1838.88">6625 677 0,'0'0'0,"0"-84"16,0 63-1,0 42 17,-21 0-32,21 21 15,0 1-15,-21-1 0,21 0 0,0 1 16,0 20-16,-21 1 0,-1-1 15,1 1-15,21-22 0,-21 21 0,0-20 16,21 20-16,-21-20 0,21-1 0,-21 0 16,21-21-16,-22 22 0,22-22 15,0 0-15,0 0 0,0 0 0,0 1 16,0-1-16,22-21 16,-1 0-16,0 0 15,-21-21-15,21-1 0,-21 1 16</inkml:trace>
  <inkml:trace contextRef="#ctx0" brushRef="#br0" timeOffset="2031.52">6308 1270 0,'0'0'16,"0"-21"-16,0 0 15,21 0 1,0 21-16,0-22 15,0 22-15,0 0 0,1-21 0,-1 21 16,21 0-16,-21 0 16,0 0-16,1 0 0,-1 0 15,0 0-15</inkml:trace>
  <inkml:trace contextRef="#ctx0" brushRef="#br0" timeOffset="2529.1">6900 1334 0,'0'0'0,"-21"-22"0,21 1 15,0 0-15,0 0 16,0 0-16,21 21 16,0 0-16,1 0 0,-1 0 0,0 0 15,0 0-15,0 0 0,0 0 16,22 21-16,-22 0 0,0 0 0,0 0 16,0 1-16,1-1 0,-22 0 0,0 21 15,0-21-15,0 1 0,0 20 16,0-21-16,0 0 0,0 0 0,-22 22 15,1-22-15,0 0 16,21 0-16,-21-21 0,21-21 31,0 0-15,0 0-16,0 0 0,0-1 16,0-20-16,0 21 0,21 0 0,0 0 15,-21-22-15,21 22 0,-21 0 0,22 0 16,-22 0-16,21-1 0,-21 1 15,0 0-15,21 0 0,0 21 16,-21-21-16,21 21 0,0 0 16,1 0-1</inkml:trace>
  <inkml:trace contextRef="#ctx0" brushRef="#br0" timeOffset="2987.77">7705 1228 0,'-22'0'15,"1"0"-15,0 0 16,0 0 0,0 21-16,0 0 15,21 0-15,-22 0 0,22 22 16,-21-22-16,21 0 0,-21 0 0,21 0 15,0 22-15,0-22 0,0 0 16,0 0-16,0 22 0,0-22 0,0 0 16,0 0-16,21 0 0,0-21 15,1 0-15,-1 0 16,0 0-16,0 0 0,0 0 0,0-21 16,22 21-16,-22-21 0,0 0 0,0 0 15,0-1-15,1 1 16,-1 0-16,0 0 0,0-21 0,0 20 15,0-20-15,1 21 0,-1 0 0,-21-22 16,0 22-16,21 0 0,-21 0 16,0 0-16,-21 21 31,0 21-31,21 0 16,0 0-16,-22-21 0,22 21 15,0 1-15,0-1 16,0 0-16,22-21 15,-1 0-15,0 0 16</inkml:trace>
  <inkml:trace contextRef="#ctx0" brushRef="#br0" timeOffset="3291.71">8340 1270 0,'0'-21'16,"0"0"-16,-22 21 15,1 0 1,0 0-16,0 21 0,21 0 16,-21 0-16,0-21 0,-1 21 0,1 22 15,21-22-15,-21 0 0,0 0 16,21 0-16,-21 1 0,21 20 16,0-21-16,0 0 0,0 0 0,0 1 15,0-1-15,0 0 0,0 0 16,21 0-16,0-21 0,-21 21 15,21-21-15,0 0 0,1 0 0,-1 0 16,0 0-16,0 0 0,0 0 0,0 0 16,1 0-16,-1 0 0,0 0 15,0-21-15,0 0 0,0 0 0,1 0 16,-1 0-16,0-1 0</inkml:trace>
  <inkml:trace contextRef="#ctx0" brushRef="#br0" timeOffset="3623.59">8996 656 0,'0'-21'0,"0"42"0,0-63 0,0 21 0,0 0 16,0-1-16,-21 1 0,21 0 0,-22 21 16,1 0-16,0 0 15,0 21 1,0 0-16,21 1 0,-21 20 15,21 0-15,-22 1 0,1-1 0,21 0 16,-21 22-16,0-22 0,0 22 0,21-1 16,-21-21-16,-1 22 0,1-1 15,0-20-15,0-1 0,21 22 16,-21-22-16,0 0 0,21 1 0,0-22 16,-22 21-16,22 0 0,-21-20 0,21-1 15,0 0-15,0 0 0,0 0 16,21-42 15,1 0-31,-1 21 0</inkml:trace>
  <inkml:trace contextRef="#ctx0" brushRef="#br0" timeOffset="4456.89">9080 1270 0,'-21'0'31,"0"0"-15,21 21-16,-21-21 0,0 21 15,21 1-15,-21-1 0,21 0 0,0 0 16,-22 0-16,1 0 0,21 1 0,-21-1 16,21 0-16,0 0 0,0 0 0,0 0 15,0 1-15,0-1 0,0 0 16,0 0-16,0 0 15,21-21-15,0 0 0,1 0 0,-1 0 16,0 0-16,0 0 0,21 0 0,-20 0 16,-1 0-16,21-21 0,-21 0 15,0 0-15,1 21 0,-1-21 0,0-1 16,0 1-16,-21-21 0,0 21 0,21 0 16,-21-22-16,0 22 0,0-21 15,0 21-15,0-22 0,0 22 0,0 0 16,0 0-16,-21 0 0,0 21 0,21-22 15,-21 22-15,0 0 0,-1 0 16,1 0-16,0 0 0,0 22 0,0-22 16,0 21-16,-1 0 0,1 0 15,21 0-15,-21 0 0,0 1 0,0-1 16,21 0-16,0 0 0,0 21 16,0-20-16,0-1 0,0 0 0,0 0 15,0 0-15,0 0 0,21 1 16,0-22-16,0 0 0,0 0 15,1 0-15,20 0 0,-21 0 0,21 0 16,-20-22-16,20 22 0,-21-21 0,21 0 16,-20 21-16,20-21 0,-21 0 0,21-22 15,-20 22-15,-1 0 16,21 0-16,-42-21 0,21 20 0,-21 1 16,21 0-16,-21 0 0,0 0 15,-21 21 1,0 0-16,0 0 15,21 21 1,0 0 0,21 0-16,0 0 15,-21 1-15,0-1 16,21 0-16,-21 0 0,0 0 0,0 0 16,0 1-16,0-1 0,0 0 15,0 0-15,0 0 0,0 0 16,0 1-16,0-1 0,0 0 15,0 0-15,22-21 16,-22 21-16,21-21 0,0 0 16,0 0-16,0 0 15,0 0-15,1 0 0,-1-21 0,0 0 16,0 21-16,-21-21 0,21 0 16,0-1-16,1 1 0,-22 0 0,0 0 15,21 0-15,-21 0 0,21-1 0,-21 1 16</inkml:trace>
  <inkml:trace contextRef="#ctx0" brushRef="#br0" timeOffset="4792.03">8699 910 0,'-42'0'0,"84"0"0,-126 0 15,63 0-15,-1 0 0,1 0 16,42 0 0,1 0-16,20 0 0,0 0 15,1-21-15,-1 21 0,0 0 16,22 0-16,-1-21 0,-20 21 16,-1 0-16,0 0 0,22-21 0,-43 21 15,21 0-15,1 0 0,-22 0 16,0 0-16,0 0 0,0 0 0,-42 0 78,0 0-78</inkml:trace>
  <inkml:trace contextRef="#ctx0" brushRef="#br0" timeOffset="9040.34">7070 2201 0,'0'0'0,"21"-21"0,-21 0 0,21 21 15,0-21-15,0 21 0,0 0 16,1 0-16,-22-21 0,21 0 16,0 21-16,0-22 15,0 22-15,-42 22 63,0-1-63,0 0 0,-22 0 15,22 0-15,-21 0 0,0 1 0,-1 20 16,-20 0-16,20 1 0,-20-1 16,-22 0-16,22 1 0,-22 20 0,22-21 15,-22 1-15,21 20 0,1-20 16,-22-1-16,22 0 0,-1 22 15,1-22-15,-22-21 0,22 22 0,-1-1 16,1 0-16,-1 1 0,22-1 0,-22-21 16,1 21-16,20 1 0,1-22 15,-21 21-15,20-21 0,1 1 0,21-1 16,-22 0-16,1 0 0,21 0 0,0 0 16,0-21-16,-1 22 0,1-22 15,0 21-15,0-21 16,21-21 15,0-1-15,21 1-16,0 0 0,0 21 15,-21-21-15,22 0 0,-1 0 0,0-1 16,0 1-16</inkml:trace>
  <inkml:trace contextRef="#ctx0" brushRef="#br0" timeOffset="9448.08">5482 2985 0,'0'0'16,"21"-22"-16,0 1 0,1 21 15,-22-21 1,21 21-16,-21 21 16,0 0-1,0 1-15,-21-22 0,-1 42 0,1-21 16,-21 0-16,21 22 0,-22-22 0,22 21 15,-21-21-15,21 22 0,0-22 16,-1 21-16,-20-21 0,42 0 0,-21 1 16,0-1-16,21 0 0,-21-21 0,21 21 15,21 0 1,0-21 0,0 0-16,0 0 0,0 0 0,22 0 15,-22 0-15,21 21 0,-21-21 16,22 0-16,-22 0 0,21 22 15,1-22-15,-22 0 0,21 0 0,-21 21 16,22-21-16,-22 0 0,0 0 16,21 21-16,-21-21 0,1 21 0,-1-21 15,0 0 17,0-21-17</inkml:trace>
  <inkml:trace contextRef="#ctx0" brushRef="#br0" timeOffset="10171.95">9250 2117 0,'0'0'0,"-21"-21"0,21-1 0,-22 22 16,1-21-16,0 21 16,0-21-16,0 21 0,0 0 15,42 0 17,0 0-32,21 0 0,-21 21 15,22 0-15,-1-21 0,0 22 0,1-1 16,-1 0-16,0 0 0,22 0 15,-1 22-15,-20-22 0,20 21 0,1 0 16,20 1-16,-20-1 0,21 0 0,-22 1 16,22-1-16,-1 22 0,1-22 15,0 0-15,-1 22 0,1-22 16,0 0-16,21 1 0,-22-1 0,1 0 16,0 1-16,-1-1 0,-20 0 0,-1-20 15,1 20-15,-22-21 0,0 21 0,1-20 16,-1-1-16,0 0 15,-20 0-15,-1 0 0,0-21 0,0 21 0,0-21 16,-21-21 15,0 0-31,0 0 0,0 0 16,0 0-16,0-1 0,0 1 16</inkml:trace>
  <inkml:trace contextRef="#ctx0" brushRef="#br0" timeOffset="10497.85">11557 2858 0,'-21'0'15,"42"0"-15,-42-22 0,0 22 16,21 22 0,0-1-1,21-21-15,-21 21 0,21-21 16,0 21-16,0 0 0,22 0 0,-22-21 15,0 22-15,0-1 0,21 0 0,-20 0 16,-1-21-16,0 21 0,-21 0 16,0 1-16,0-1 0,0 0 0,0 0 15,0 0-15,-21-21 0,0 21 0,-1 1 16,-20-1-16,21 0 0,-21 0 0,-1 0 16,1 0-16,0 1 0,-1-1 15,1 0-15,0 0 0,-1 0 16,1-21-16,0 21 0,20 1 0,-20-22 0,21 21 15,-21-21-15,20 0 0,1 0 0,0 0 16,0 0-16</inkml:trace>
  <inkml:trace contextRef="#ctx0" brushRef="#br0" timeOffset="12011.7">1799 4466 0,'0'-21'16,"0"0"0,0 0-16,0 0 15,0-1-15,21 1 0,-21 0 0,0 0 16,0 0-16,0 0 0,0-22 15,0 22-15,21 0 0,-21 0 0,0 0 16,0-1-16,0 1 0,0 0 16,0 0-16,0 0 0,0 0 0,0-1 15,0 1 1,0 42 31,0 22-47,0-1 0,-21 0 0,21 1 15,-21 20-15,0 1 0,21-1 16,-21 1-16,0-1 0,21 1 0,-22 20 16,1-20-16,21-1 0,0 22 15,-21-21-15,0-1 0,21-21 0,-21 22 16,21-22-16,0 1 0,0-1 16,0-21-16,0 21 0,0-20 0,0-1 15,0 0-15,-21-21 16,21 21-16,-22-21 31,22-21-31,0 0 0,0 0 0,0-22 16,0 22-16,0-21 0</inkml:trace>
  <inkml:trace contextRef="#ctx0" brushRef="#br0" timeOffset="12348.19">1587 4318 0,'0'-42'0,"0"84"0,0-105 0,0 20 16,0 22-16,22-21 0,-1 21 0,-21-1 16,21-20-16,0 21 0,21 0 15,-20-22-15,20 22 0,0 0 0,1 0 16,-1 0-16,0 21 0,22 0 16,-22 0-16,22 0 0,-22 0 15,0 21-15,1 0 0,-22 21 0,0 1 16,-21-1-16,0 0 0,0 22 15,-42-22-15,20 1 0,-20-1 0,0 21 16,-1-41-16,-20 20 0,21 0 16,-1-21-16,1 22 0,21-22 15,-22 0-15,1 0 0,21 0 0,0-21 16,0 22-16,21-1 16,21-21 15,0 0-31,0 0 0,0 0 15,0 0-15</inkml:trace>
  <inkml:trace contextRef="#ctx0" brushRef="#br0" timeOffset="13239.78">2519 4911 0,'21'-21'0,"-42"42"0,63-64 0,-42 22 15,21 0-15,-21 0 0,0 0 16,0 0-16,0-22 0,0 22 0,0 0 16,-21 0-16,0 0 0,0 21 15,-22 0-15,22 0 0,-21 0 16,21 0-16,-22 0 0,22 0 0,-21 21 15,0 0-15,20 21 0,-20-21 16,21 22-16,0-22 0,0 21 16,-1 43-16,1-64 15,21 21-15,0 1 0,0-22 0,0 21 0,0-21 16,0 1-16,21-1 0,1 0 16,-1-21-16,0 21 0,0-21 15,0 0-15,0 0 0,1 0 0,-1 0 16,21 0-16,-21 0 0,0-21 15,1 0-15,20 21 0,-21-21 0,0-1 16,0 1-16,1 0 0,-22-21 16,21 21-16,0-22 0,-21 22 0,0-21 15,21 21-15,-21-1 0,21-20 16,-21 21-16,0 0 0,21 21 0,-21-21 16,0 42 30,0 0-46,0 0 0,0 0 0,0 22 16,0-22-16,-21 0 0,21 21 16,0-21-16,0 1 0,0 20 0,0-21 15,0 0-15,0 0 0,0 1 16,0-1-16,21-21 16,1 21-16,-1-21 0,0 0 0,0 0 15,0 0-15,0 0 0,1-21 16,-1 0-16,0-1 0,21 1 0,-21 0 15,1 0-15,-1 0 0,0-22 16,0 22-16,-21-21 0,21 0 16,-21 20-16,21-20 0,-21 21 0,0 0 15,0 0-15,0-1 0,0 1 16,0 0-16,-21 21 16,0 0-16,21 21 15,0 0-15,0 1 16,0-1-16,0 0 0,0 0 0,0 0 15,0 0-15,21 1 0,0-1 16,-21 0-16,22 0 0,-22 0 16,21 0-16,-21 1 0,0-1 0,0 0 15,0 0-15,0 0 16,0 0-16,0 1 16,21-22 15,0 0-31,0 0 0,0 0 15,1 0-15,-1-22 0,0 22 0,0 0 16</inkml:trace>
  <inkml:trace contextRef="#ctx0" brushRef="#br0" timeOffset="14388.27">3662 4741 0,'0'-21'0,"0"42"0,0-63 0,0 21 15,0 0-15,0 0 0,-21 21 16,-1 0-16,1 0 0,0 0 16,0 0-16,0 0 0,0 0 15,-1 21-15,1 0 0,0 21 0,0-21 16,0 22-16,0-22 0,-1 21 16,1 1-16,21-1 0,-21-21 0,21 21 15,-21-20-15,21 20 0,0 21 16,0-41-16,0-1 15,21-21-15,0 0 16,0 0-16,1 0 16,-1 0-16,21-21 0,-21-1 0,0 1 15,1 0-15,-1 21 0,0-21 0,0-21 16,0 20-16,-21 1 0,21 0 16,-21-21-16,22 21 0,-22-1 0,0 1 15,0 0-15,0 0 0,0 0 0,0 42 47,-22 0-47,22 0 0,0 0 16,-21 1-16,21-1 15,0 21-15,0-21 0,0 0 0,0 1 16,0-1-16,0 0 0,0 0 0,21-21 16,1 21-16,-1 0 15,0-21-15,0 0 0,0 0 0,22 0 16,-22 0-16,0 0 0,21-21 0,-21 0 15,1 21-15,20-21 0,-21 0 16,-21 0-16,21-1 0,-21 1 0,21 0 16,-21 0-16,0 0 0,0-22 0,0 22 15,0 0-15,0 0 0,0 0 16,0 0-16,-21 21 16,21 21-1,0 0-15,0 0 0,0 0 16,0 0-16,0 1 0,-21-1 15,21 21-15,0-21 0,0 0 0,0 1 16,0 20-16,-21-21 0,21 0 16,0 0-16,0 1 0,0-1 15,0-42 32,0-1-47,0 1 0,0 0 16,0 0-16,0 0 0,0 0 15,0-22-15,0 22 0,0-21 0,21 21 16,0-1-16,0-20 0,-21 21 16,22 0-16,-1 0 0,0 21 15,0-22-15,0 22 0,0 0 0,1 0 16,-1 0-16,-21 22 0,21-1 16,0 0-16,-21 0 0,0 0 15,21 0-15,0 1 0,-21 20 0,0-21 16,0 0-16,0 0 0,0 1 0,0-1 15,0 0-15,0 0 16,0 0-16,0 0 0,0-42 47,0 0-47,0 0 16,0 0-16,0 0 0,22-1 0,-1 1 15,0-21-15,0 21 0,0-22 16,0 22-16,1 0 0,-1-21 0,0 21 15,0-1-15,0 22 0,22-21 0,-22 21 16,0 0-16,0 0 0,0 0 16,0 21-16,1 1 0,-1-1 0,-21 0 15,0 0-15,0 0 0,0 0 0,0 1 16,0 20-16,0-21 0,0 0 16,-21 0-16,21 1 0,0-1 0,-22 0 15,1-21-15,21 21 0,0 0 0,0-42 47,21 0-31,1 0-16,-1 21 0,0-21 0</inkml:trace>
  <inkml:trace contextRef="#ctx0" brushRef="#br0" timeOffset="14770.56">4932 4911 0,'0'21'0,"21"-21"32,0 0-17,0 0-15,0 0 0,1-21 16,-1 0-16,0 21 0,0-22 0,0 1 16,0 0-16,1 0 0,-1 0 0,0 0 15,-21-1-15,0 1 0,0 0 16,0 0-16,0 0 0,0 0 15,-21 21-15,0 0 0,-1 0 16,1 0-16,0 0 0,-21 21 0,21 0 16,-1 0-16,1 21 0,0-20 15,21 20-15,-21-21 0,21 21 16,-21 1-16,21-22 0,0 21 0,0-21 16,0 1-16,0-1 0,0 0 15,0 0-15,0 0 0,21 0 0,0-21 16,0 22-16,0-22 15,1 0-15,-1 0 0,0 0 0,0-22 16,0 22-16,0-21 0,1 0 16,-1 0-16,21 0 0,-21 0 0,0-22 15</inkml:trace>
  <inkml:trace contextRef="#ctx0" brushRef="#br0" timeOffset="15072.5">5673 3979 0,'0'-21'0,"0"42"0,0-63 16,-22 63-1,22 0-15,-21 1 0,0 20 0,21 0 16,0 1-16,-21 20 0,0 1 16,0-1-16,21-21 0,0 22 0,-22-1 15,22 1-15,-21-1 0,21 1 0,-21-1 16,21-20-16,0 20 0,0-20 15,-21-1-15,21 0 0,0 1 0,-21-22 16,21 21-16,0-21 0,0 0 0,0 1 16,0-1-1,21-21 1,0-21-16,-21-1 16,21 1-16,0 0 0,1 0 0,-1 0 15,0 0-15</inkml:trace>
  <inkml:trace contextRef="#ctx0" brushRef="#br0" timeOffset="15936.34">5757 4932 0,'21'0'47,"1"0"-31,-1-21-16,0 0 0,0 21 0,0-22 15,-21 1-15,21 0 0,1 0 0,-22 0 16,21 0-16,-21-1 0,0 1 16,0 0-1,-21 21-15,-1 0 16,1 0-16,0 0 0,0 21 0,0 0 16,0-21-16,-1 22 0,1-1 15,21 21-15,0-21 0,-21 0 0,21 1 16,-21-1-16,21 21 0,-21-21 15,21 0-15,0 1 0,0-1 0,0 0 16,0 0-16,0 0 0,0 0 16,21-21-16,0 22 0,0-22 0,22 0 15,-22 0-15,0 0 0,0 0 16,21 0-16,-20 0 0,20 0 16,-21-22-16,21 1 0,-20 21 0,20-21 15,-21 0-15,0 0 0,22 0 0,-22-1 16,0 1-16,0-21 0,0 21 15,-21-43-15,0 43 0,0 0 16,0 0-16,0 0 0,-21 21 16,0 0-1,0 0-15,0 0 0,-1 21 0,22 0 16,0 0-16,0 0 16,0 0-16,0 1 0,0-1 15,0 0-15,22 0 0,-22 0 16,21 0-16,-21 1 0,0-1 15,0 0-15,0 0 16,0 0-16,21 0 16,0-21-1,0 0-15,0 0 0,1 0 16,-1 0 0,0 0-16,0 0 0,0-21 0,0 21 15,1-21-15,-1 0 0,0 0 0,0 21 16,0-21-16,0-22 0,-21 22 0,0 0 15,22 0-15,-22 0 0,0-1 16,0 1-16,0 0 0,0 42 47,0 0-47,-22 1 0,22-1 0,-21-21 16,21 21-16,0 0 0,-21 0 0,21 0 15,0 1-15,0-1 0,0 0 16,0 0-16,0 0 15,0 0 1,21-21 0,0 0-16,1 0 15,-22-21 1,0 0-16,21 0 16,-21 0-16,0 0 0,21 21 0</inkml:trace>
  <inkml:trace contextRef="#ctx0" brushRef="#br0" timeOffset="16291.59">6583 4487 0,'-21'0'15,"21"22"-15,0-1 16,0 0-16,-22-21 125,1 0-125,0 0 0</inkml:trace>
  <inkml:trace contextRef="#ctx0" brushRef="#br0" timeOffset="16569.71">5165 4657 0,'0'0'0,"21"0"31,0 0-31,0 0 0,0 0 15,22 0-15,-22 0 0,21 0 0,-21 0 16,22 0-16,-22 0 16,21 0-16,0 0 0,-20 0 0,-1 0 15,0 0-15,0 0 0,0 0 0,-21-21 32</inkml:trace>
  <inkml:trace contextRef="#ctx0" brushRef="#br0" timeOffset="19079.55">6731 5038 0,'0'0'0,"0"-21"16,0-1 0,21 1-1,0 21-15,0-21 0,1 21 16,-1 0-16,0-21 0,-21 0 0,21 21 16,0 0-16,0 0 0,-21 21 31,0 0-31,0 0 0,0 0 15,0 22-15,-21-22 0,0 0 0,0 0 16,-21 0-16,20 22 0,1-22 16,0 0-16,0 0 0,0 0 0,0-21 15,-1 22-15,1-22 0,21 21 16,21-21 15,1 0-15,-1 0-16,0 0 0,0 0 0,0 0 15,22 0-15,-22 21 0,21-21 16,-21 21-16,22 0 0,-22-21 0,21 21 16,-21 22-16,0-22 0,1 0 0,-1 21 15,0 1-15,-21-22 0,0 21 0,0 1 16,0-1-16,-21 0 0,-22 1 16,22-1-16,-21 0 0,0 1 0,-1-1 15,1-21-15,0 21 0,-1-20 16,1-1-16,0 0 0,-1 0 0,1-21 0,21 0 15,-22 21-15,22-21 0,-21 0 16,21 0-16,0 0 0,-1-21 16,1 0-16,21 0 0,-21 0 15,21-1-15,0 1 0,0 0 16,0-21-16,0 21 0,0-22 0,0 22 16,0-21-16,21-1 0,0 1 0,1 0 15,-1-22-15,0 22 0,0-22 0,21 22 16</inkml:trace>
  <inkml:trace contextRef="#ctx0" brushRef="#br0" timeOffset="19427.9">7260 5017 0,'0'-22'0,"0"44"0,21-44 16,0 1-16,1 0 0,-1 0 0,0 0 16,-21 0-16,0-1 0,0 1 15,0 0-15,-21 21 16,0 0 0,-1 0-16,1 21 0,0 0 0,-21 1 15,21-1-15,-1 0 0,1 21 16,21-21-16,-21 1 0,21-1 15,-21 0-15,21 0 0,0 0 0,0 0 16,0 1-16,0-1 16,21-21-16,0 0 0,0 0 15,1 0-15,-1 0 0,21 0 0,-21 0 16,0 0-16,1 0 0,20-21 0,-21 21 16,0-22-16</inkml:trace>
  <inkml:trace contextRef="#ctx0" brushRef="#br0" timeOffset="19981.38">7853 4741 0,'0'-21'0,"0"42"0,-21-63 16,-1 42-16,1 0 0,0 0 0,0 0 16,0 0-16,0 0 0,-1 0 15,1 0-15,0 42 0,0-20 0,0-1 16,0 21-16,-1 0 0,1 1 15,0-1-15,21 0 0,0-20 0,-21 20 16,21-21-16,0 21 0,0-20 0,0-1 16,0 0-16,0 0 0,21 0 15,0-21-15,0 0 0,22 0 16,-22 0-16,0-21 16,21 0-16,1 0 0,-22 0 0,21-1 15,1-20-15,-22 0 0,21-1 0,0 1 16,-20 0-16,20-22 0,0 1 0,-21 20 15,22-20-15,-22-1 0,0 1 16,21 21-16,-20-22 0,-1 1 0,0-1 16,0 1-16,-21-1 0,0 1 0,21 20 15,-21 1-15,0 0 0,0 20 16,0-20-16,0 21 0,-21 21 16,0 0-16,0 21 0,0 0 15,-1 0-15,1 22 0,-21 20 16,21-20-16,0 20 0,-22 1 15,22-1-15,0 1 0,21-1 0,0 22 16,0-22-16,0 1 0,0-1 16,0 1-16,0-1 0,21-20 0,0 20 15,0-21-15,1 1 0,-22-22 0,21 21 16,0-21-16,0 1 0,0-1 0,22 0 16,-22 0-16,0-21 0,21 0 15,-21 0-15,1 0 0,20 0 0,-21 0 16,21 0-16,-20-21 0,-1 0 0,0-22 15,21 22-15,-21 0 0</inkml:trace>
  <inkml:trace contextRef="#ctx0" brushRef="#br0" timeOffset="20847.79">12065 3895 0,'0'-21'16,"0"-1"-16,0 1 15,0 0-15,0 0 16,0 0 0,-21 21-1,21 21 1,0 0 0,0 21-16,0 1 0,0-1 15,-21 0-15,21 22 0,0-22 0,0 22 16,-22-1-16,22 1 0,0-1 0,0-20 15,-21 20-15,0 22 16,0-43-16,21 22 0,0-22 0,0-21 16,0 21-16,0-20 0,-21 20 0,21-21 15,0 0-15,0 0 0,0 1 16,0-44 15,0 1-31,0 0 0,0-21 16,0 21-16,0-1 0,0-20 15,0 21-15</inkml:trace>
  <inkml:trace contextRef="#ctx0" brushRef="#br0" timeOffset="21323.95">11790 4255 0,'0'-22'16,"0"44"-16,0-65 0,0 22 0,0 0 0,0 0 15,0 0-15,0-1 0,21-20 0,0 21 16,0 0-16,0 0 0,1-1 15,20 1-15,-21 0 0,21 0 0,-20 21 16,20 0-16,-21 0 0,21 0 16,1 0-16,-1 0 0,-21 21 0,22 0 15,-22 22-15,21-22 0,-21 42 16,22-20-16,-22 20 0,0-21 0,0 22 16,0-22-16,0 1 0,1 20 0,-22-21 15,0 1-15,21-1 0,-21-21 0,0 22 16,0-1-16,0-21 0,0 21 15,0-20-15,0-1 0,0 0 0,0 0 16,0-42 0,0 0-16,0 0 15,0-1-15,0-20 0,21 21 16,-21-21-16,0-1 0,21 1 16,0-22-16,-21 1 0,21-1 0,1 1 15,-22-1-15,21-20 0,0 20 0,0 1 16,0-1-16,22 1 0,-22-1 15,0 22-15,0 0 0,0-1 0,22 1 16,-43 21-16,21 0 0,0 21 0,-21-22 16,21 22-16,-21 22 31,0-1-31,21 0 0,-21 0 0,0 0 16,21 22-16,-21-22 0,0 21 0,0 0 15,0-20-15</inkml:trace>
  <inkml:trace contextRef="#ctx0" brushRef="#br0" timeOffset="22072.23">13271 4339 0,'0'21'15,"-21"1"1,0-1-16,0-21 0,0 21 0,0 0 15,21 0-15,-22 0 0,1 22 0,0-22 16,0 0-16,21 0 0,0 0 16,-21 1-16,21 20 0,0-21 0,0 0 15,0 0-15,0 1 16,0-1-16,21-21 0,0 21 16,0-21-16,0 0 0,1 0 0,20 0 15,-21-21-15,0 21 0,0-21 0,1-1 16,-1 22-16,0-21 0,-21 0 15,0 0-15,0 0 0,0 0 0,0-1 16,0-20-16,0 21 0,0 0 0,0 0 16,0-22-16,0 22 0,-21 0 0,21 0 15,0 0-15,0-1 16,0 1-16,21 0 16,0 21-16,0 0 0,22 0 15,-22 0-15,0 0 0,21 0 0,-21 0 16,22 0-16,-22 0 0,0 21 15,0 0-15,22 1 0,-22-1 0,-21 0 16,21-21-16,-21 21 0,21 0 0,-21 0 16,0 1-16,0-1 0,0 0 0,0 0 15,0 0-15,0 0 0,0 1 16,-21-1-16,0 0 0,21 0 16,-21-21-1,21-21 1,0 0-16,0 0 15,0-1-15,0 1 16,0 0-16,0-21 0,0 21 0,21-22 16,0 22-16,-21-21 0,21 21 0,0-22 15,0 22-15,22 0 0,-22 0 0,0 0 16,21-1-16,-20 22 0,20 0 16,-21 0-16,21 0 0,-20 22 0,-1-1 15,21 0-15,-21 0 0,0 0 0,1 0 16,-22 22-16,21-22 0,-21 0 15,0 21-15,0-20 0,0-1 0,0 21 16,0-21-16,0 0 0,0 1 16,0-1-16,-21 0 0,21 0 0,-22 0 15,22 0-15,-21-21 0,0 0 16,21-21 15,0 0-31</inkml:trace>
  <inkml:trace contextRef="#ctx0" brushRef="#br0" timeOffset="22717.76">14626 4530 0,'0'21'16,"21"-21"0,0 0-16,1 0 15,-1 0-15,0 0 0,0-21 16,0 0-16,22 21 0,-22 0 16,21 0-16,-21-22 0,0 22 0,1 0 15,-22-21 1</inkml:trace>
  <inkml:trace contextRef="#ctx0" brushRef="#br0" timeOffset="23087.92">15727 3493 0,'21'-43'0,"-42"86"0,42-107 0,0 22 0,-21 21 16,0-1-16,0 1 0,0 42 31,-21 1-31,21 20 0,0 0 16,-21 22-16,21-22 0,-21 22 0,21 20 15,-22-20-15,22 20 0,0 1 16,-21 21-16,21-21 0,-21-1 0,0 1 15,0-22-15,0 22 0,21-21 0,-22-1 16,1-21-16,0 22 0,21-22 16,0 1-16,0-22 0,0 21 15,-21-21-15,21 0 0,0 1 0,0-44 32,0 1-32,0 0 15,0 0-15,0 0 0,0-22 0,0 1 16,0 21-16</inkml:trace>
  <inkml:trace contextRef="#ctx0" brushRef="#br0" timeOffset="23380.37">15494 3895 0,'0'-43'0,"0"86"0,0-149 0,0 64 16,0-22-16,0 22 0,21-1 16,0 1-16,0 0 0,1-1 0,-1 22 15,21-21-15,0 21 0,1 0 16,-1-1-16,0 22 0,1 0 0,-1 0 15,0 22-15,1-1 0,20 0 0,-42 21 16,22 1-16,-22 20 0,0-21 16,-21 1-16,0 20 0,-21 1 0,-21-22 15,20 22-15,-20-22 0,-21 21 0,20-20 16,1-1-16,-22 0 0,22 1 16,0-1-16,-1-21 0,1 0 0,21 1 15,-21-1-15,42 0 0,-22 0 0,22 0 16,22-21-1,-1 0 1,0 0-16,0 21 0,0-21 16,0 0-16</inkml:trace>
  <inkml:trace contextRef="#ctx0" brushRef="#br0" timeOffset="26436.68">16129 4530 0,'21'0'0,"-42"0"0,63 0 31,-21 0-31,1-21 16,-22-1-16,21 1 0,0 0 15,-21 0-15,0-21 0,0 20 0,0 1 16,0 0-16,0-21 0,0 21 16,0-1-16,-21 1 0,0 21 15,-22 0-15,22 0 0,0 0 0,-21 21 16,20 1-16,1-1 0,-21 0 15,21 21-15,0-21 0,-22 22 16,22-1-16,0-21 0,0 22 0,21-22 0,-21 21 16,-1-21-16,22 22 0,0-22 0,0 0 15,0 0-15,0 0 0,0 0 16,0 1-16,22-22 0,-1 0 16,0 0-16,0 0 0,0 0 15,22 0-15,-22-22 0,0 22 0,21-21 16,-21 0-16,1 0 0,20 0 0,-21 0 15,0-1-15,0 1 0,1-21 16,-1 21-16,0 0 0,-21-22 0,0 22 16,21 0-16,-21-21 0,21 20 0,-21 1 15,21 21-15,-21-21 0,0 42 32,0 0-17,0 1-15,0-1 0,0 0 0,0 0 16,0 0-16,-21 22 0,21-22 15,0 0-15,-21 0 0,0 0 16,21 0-16,0 1 0,0-1 0,0 0 16,0 0-16,21 0 15,0-21-15,22 0 0,-22 0 16,0 0-16,0 0 0,21-21 16,1 0-16,-22 0 0,21 21 0,1-21 15,-22-1-15,21 1 0,-21 0 0,0 0 16,1-21-16,-1 20 0,0 1 15,-21 0-15,0 0 0,0 0 0,0 0 16,0-1-16,-21 22 16,0 0-16,-1 0 0,1 0 15,0 0-15,21 22 0,0-1 16,0 0-16,0 0 0,0 0 16,0 0-16,0 1 0,0-1 0,0 0 15,0 0-15,0 0 0,21 0 0,-21 1 16,21-1-16,1 0 0,-1 0 15,-21 0-15,0 0 16,21 1-16,0-1 16,0-21-16,0 21 15,1-21-15,-1 0 0,0 0 0,0 0 16,0 0-16,22 0 0,-1 0 16,-21 0-16,21 0 0,1-21 15,-1 21-15,0-21 0,-20 21 0,20-22 16,-21 1-16,21 0 0,-20 0 0,-1 0 15,0 0-15,-21-1 0,0 1 0,0 0 16,0-21-16,0 21 0,0-22 16,0 22-16,0 0 0,-21 0 0,0 0 15,21-1-15,-43 22 0,22 0 0,0 0 16,0 0-16,-22 0 0,22 0 16,-21 22-16,0 20 15,-1-21-15,22 21 0,-21-20 0,21 20 16,-1-21-16,1 0 0,21 22 0,0-22 15,0 0-15,0 0 0,0 21 0,0-20 16,0-1-16,21 0 16,1-21-16,-1 0 0,21 0 0,-21 0 15,22 0-15,-22 0 0,21 0 0,0 0 16,1-21-16,-22 0 0,21 21 0,-21-22 16,1 1-16,20 0 0,-42 0 15,21 0-15,0 0 0,-21-1 0,21-20 16,-21 21-16,0 0 0,0 0 15,0-1-15,0 44 32,-21-1-32,21 0 15,-21 0-15,21 0 0,0 0 0,0 1 16,0-1-16,0 0 0,0 0 16,0 0-16,21-21 0,0 21 15,1-21-15,-1 0 0,0 0 16,21 0-16,-21 0 0,1 0 0,20 0 15,-21-21-15,0 21 0,0-21 0,22 0 16,-22 21-16,0-21 0,-21 0 16,21-1-16,-21 1 0,21 0 15,-21 0-15,0 0 0,0 0 0,0-1 0,0 1 16,0 42 15,0 1-31,0-1 16,-21 0-16,21 0 0,-21 0 0,21 0 15,0 1-15,0-1 0,0 0 0,0 0 16,-21 0-16,21 0 0,0 1 16,0-1-16,-21-21 15,21-21 1,0-1 0,0 1-16,0 0 0,21 0 15,-21 0-15,21 0 0,-21-22 16,0 22-16,21 0 0,0 0 0,1 0 15,-22-1-15,21 1 0,0 0 16,0 0-16,-21 0 0,21 21 0,0 0 16,1 0-16,-1 0 15,0 21-15,-21 0 0,0 0 16,21 0-16,-21 1 0,21-1 0,-21 0 16,0 0-16,0 0 0,21 0 0,-21 1 15,0-1-15,0 0 0,0 0 16,0 0-16,0 0 15,0-42 17,22 0-32,-22 0 0,0 0 15,21 21-15,0-43 0,-21 22 16,21 0-16,0 0 0,0-21 0,1 20 16,-1 1-16,21-21 0,-21 21 0,0 0 15,1-1-15,-1 22 0,0-21 0,0 21 16,0 0-16,0 0 0,1 0 15,-22 21-15,21 1 0,-21-1 16,0 0-16,0 0 0,0 21 16,0-20-16,0-1 0,0 0 0,0 0 15,0 0-15,0 22 0,0-22 16,0 0-16,0 0 0,21 0 16,0-21-16,0 0 0,0 0 15,1 0-15,-1 0 0,0 0 0,0 0 16,21 0-16,-20 0 0,20 0 15,-21-21-15,0 21 0,22-21 0,-22 0 16,0 0-16,0-1 0,-21 1 16,0 0-16,21 0 0,-21 0 0,0 0 0,0-22 15,0 22-15,0 0 0,0 0 16,-21 21-16,0 0 16,0 0-16,0 21 15,-1 0-15,22 0 0,0 0 0,-21 1 16,0-1-16,21 0 15,-21 0-15,21 0 0,0 0 0,0 1 16,0-1-16,0 0 0,0 0 16,0 0-16,21 0 0,0-21 15,0 0-15,1 0 0,-1 0 16,0 0-16,0 0 0,0 0 0,0 0 16,1 0-16,20 0 0,-21 0 0,0-21 15,64-42 1,-64 42-16,21-43 0,-20 43 15,20-21-15,-21-1 0,0-20 0,0 20 16,1-20-16,-22-1 0,21 1 16,0-1-16,0 1 0,0-1 0,-21 1 15,21-43-15,1 64 0,-22-1 16,0 1-16,0 0 0,0 21 16,0-1-16,0 1 0,0 0 0,-22 21 31,1 21-31,0 0 15,21 1-15,-21 20 0,21-21 16,-21 21-16,0 43 0,21-21 0,0-22 16,-22 21-16,22 1 0,-21-1 15,21-20-15,0 20 0,0 1 0,0-22 16,0 22-16,-21-22 0,21 0 16,0 1-16,0-22 0,0 21 0,0-21 15,0 22-15,0-22 0,0 0 0,21 0 16,-21 0-16,21 0 0,1-21 15,20 22-15,-21-22 0,0 0 16,0 0-16,22 0 0,-1 0 0,-21-22 16,22 1-16,-22 0 0,21 0 15,22-21-15,-43 20 0,0 1 16,0-21-16,0 21 0,0-22 0,1 22 16,-22 0-16,0-21 0,0 21 0,0-1 15,0 1-15,-22 21 16,1 0-1,0 21-15,0 1 0,0-1 16,0 0-16,-1 0 0,1 21 16,21-20-16,0-1 0,-21 0 0,21 0 15,0 0-15,0 0 0,0 1 0,0-1 16,0 0-16,0 0 0,0 0 16,21 0-16,0-21 0,1 0 15,-1 22-15,0-22 0,0 0 0,0 0 16,0 0-16,22 0 0,-22 0 0,0-22 15,21 22-15,-20-21 0,-1 21 16,0-21-16,0 0 0,0 0 16,0 0-16,1-1 0,-22 1 0,21 0 15,-21 0-15,0 0 0,0 0 0,0-1 16,-21 22 0,-1 0-16,1 0 0,21 22 15,-21-22 1,21 21-16,0 0 0,0 0 15,0 0-15,0 0 16,0 1-16,0-1 0,0 0 16,0 0-16,21 0 15,-21 0 1,21-21-16,1 0 16,-1 0-16,0 0 15,0 0-15,0 0 0,0 0 0,1 0 16,-1 0-16,0-21 0,21 0 15,-21 21-15,1-21 0,-1 0 0,0 0 16,0-1-16,0 1 0,-21 0 0,21 0 16,-21 0-16,22 0 15,-44 42 1,1-21 0,21 21-16,0 0 0,-21 0 0,0 0 15,0 1-15,21-1 16,0 0-16,0 0 0,0 0 15,0 0-15,0 1 0,0-1 16,21-21 15,0 0-31,0 0 0,0 0 16,-21-21-16,0-1 0,22 22 0,-1-21 16,-21 0-16,0 0 0,21 0 0</inkml:trace>
  <inkml:trace contextRef="#ctx0" brushRef="#br0" timeOffset="26619.84">20680 4255 0,'0'-22'0,"-43"1"15,22 21 1,21-21 15,-21 21 0,0-21-15,0 21-16</inkml:trace>
  <inkml:trace contextRef="#ctx0" brushRef="#br0" timeOffset="26827.51">19325 4276 0,'-21'21'0,"42"-42"0,-84 42 0,41-21 16,22 21 0,22-21-16,-1 0 15,0 0-15,0 0 0,0 0 0,22 0 16,-22 0-16,21 0 0,0 0 0,1-21 16,-1 21-16,0-21 0,1 21 15,-1-21-15,0 21 0,22-22 16</inkml:trace>
  <inkml:trace contextRef="#ctx0" brushRef="#br0" timeOffset="27514.08">20764 4636 0,'-21'0'0,"42"0"0,-63 0 15,42-22-15,21 1 32,0 21-32,1 0 0,-1 0 0,0 0 15,0 0-15,0 0 0,22 0 0,-22 0 16,0 21-16,0-21 0,0 22 0,0-1 15,-21 0-15,0 0 0,0 0 16,0 0-16,0 1 0,0-1 0,-21 21 16,0-21-16,-21 0 0,21 1 0,-22-1 15,-20 0-15,20 0 0,1 0 16,0 0-16,-1 1 0,1-1 0,0-21 16,21 21-16,-1-21 0,1 0 15,42 0 1,1 0-1,-1 0-15,0 0 0,0 21 0,21-21 16,-20 0-16,-1 21 0,21-21 16,0 21-16,-20 1 0,20-22 0,0 21 15,-21 0-15,22 0 0,-1 0 0,0 0 16,-20 22-16,20-22 0,-21 0 0,21 21 16,-20-20-16,-1 20 0,0-21 15,0 21-15,-21-20 0,0 20 0,0 0 16,0-21-16,0 22 0,0-1 15,0 0-15,-21-20 0,0 20 0,0 0 16,-1-21-16,-20 22 0,0-22 0,-1 0 16,1 21-16,-21-20 0,20-1 0,-20 0 15,20 0-15,-20 0 0,21-21 16,-22 21-16,22-21 0,21 0 0,-22 0 16,22 0-16,0 0 0,0 0 0,0 0 0,-1-21 15,22 0-15,0 0 16,0 0-16,0 0 0,0-1 0,22 1 15,-1 0-15,-21 0 0,42-21 0,-21-1 16,0 22-16,22-21 0,-1-1 16,0 1-16,1-21 0,-1 20 0</inkml:trace>
  <inkml:trace contextRef="#ctx0" brushRef="#br0" timeOffset="27891.72">21590 4720 0,'0'-21'0,"21"0"31,0 21-31,0 0 0,1-21 16,-1 21-16,0 0 0,0-21 15,0-1-15,0 22 0,22-21 0,-22 21 16,0-21-16,0 21 0,0 0 0,1-21 15,-22 0-15,-22 21 16,1 0 0,0 0-16,-21 0 0,-1 21 0,1-21 15,0 21-15,-1 0 0,1 0 0,0 1 16,-22 20-16,43-21 0,0 0 16,0-21-16,21 21 0,-21 1 15,21-1-15,0 0 0,0 0 16,21-21-1,0 21-15,0-21 0,0 0 0,0 0 16,1 0-16,-1 21 0,0-21 0,0 0 16,0 0-16,0 0 0,1 0 15</inkml:trace>
  <inkml:trace contextRef="#ctx0" brushRef="#br0" timeOffset="28520.06">22161 4720 0,'22'-42'15,"-44"84"-15,65-105 0,-22 42 0,0-1 0,-21 1 0,21 0 16,-21 0-16,0 0 0,0 0 16,0-1-16,0 1 0,-21 21 15,0 0-15,0 0 0,0 0 16,-1 0-16,1 0 0,0 0 0,0 0 16,0 21-16,0 1 0,-1-1 0,1 0 15,0 0-15,0 0 0,0 0 0,0 1 16,-1-1-16,22 0 0,0 0 15,0 21-15,0-20 0,0-1 0,0 0 16,0 0-16,0 0 0,0 0 0,0 1 16,22-22-16,-1 0 0,0 21 15,0-21-15,0 0 0,0 0 0,1 0 16,-1-21-16,0-1 0,0 22 0,0-21 16,22-21-16,-22 21 0,0 0 15,0-22-15,0 1 0,0 0 0,22-1 16,-22 1-16,0 0 0,0-22 15,0 1-15,1-1 0,-1 1 0,0-1 16,0 1-16,0-1 0,-21 1 0,21 20 16,1-20-16,-22 20 0,21 1 15,-21 0-15,0-1 0,21 1 0,-21 21 16,0-21-16,0 20 0,0 1 0,0 0 16,-21 42-1,0 0-15,-1 1 16,1 20-16,-21 0 0,21 22 15,-22-1-15,22 1 0,-21 20 16,21-20-16,-22 21 0,22-1 0,0-20 16,0-1-16,21 1 0,0-1 0,0 1 15,0-22-15,0 22 0,0-22 0,21 0 16,0-21-16,0 22 0,22-22 16,-22 21-16,21-21 0,1-21 0,-22 22 15,21-1-15,0-21 0,1 0 0,-1 0 16,0 0-16,1 0 0,-1 0 0,0 0 15,-20-21-15,20-1 0,-21 22 16,0-21-16,0 0 0,1 21 0,-1-21 16,-21 0-16,0 0 15</inkml:trace>
  <inkml:trace contextRef="#ctx0" brushRef="#br0" timeOffset="30557.29">2244 5694 0,'0'0'0,"-22"0"0,1 0 15,0 0-15,0 0 16,0 0 0,0 0-1,42 0 48,0 0-48,0-21-15,0 21 0,22 0 16,-22 0-16,21 0 0,0 0 16,1 0-16,-1-21 0,0 21 15,1 0-15,-1 0 0,22 0 0,-22 0 16,21 0-16,1 0 0,-22 0 15,22 0-15,-1 0 0,1 0 0,20 0 16,-20 0-16,21 0 0,-22 0 0,22 0 16,-1 0-16,1 0 0,0 0 15,-1 0-15,1 0 0,21 0 0,-21 0 16,20 0-16,1 0 0,21 0 16,0-22-16,0 22 0,0 0 0,0 0 15,0 0-15,0 0 0,-21 0 0,21 0 16,0 0-16,0 0 15,0 0-15,-21 0 0,0 0 0,0 0 16,-22-21-16,1 21 0,0 0 0,-22 0 16,1 0-16,-1-21 0,-21 21 15,1 0-15,-1 0 0,-21 0 0,0-21 16,1 21-16,-1 0 16,-21-21-1,0 0 79</inkml:trace>
  <inkml:trace contextRef="#ctx0" brushRef="#br0" timeOffset="31757.35">12404 5271 0,'0'0'0,"-22"0"0,1-22 16,0 22-16,0 0 16,0 0-16,21-21 0,-21 21 15,-1 0-15,44 0 47,-1 0-47,0 0 16,0 0-16,0 0 0,22 0 0,-1 0 15,0 0-15,1 0 0,-1 0 16,0 0-16,22 0 0,-1 0 0,22 0 16,-22-21-16,22 21 0,0 0 0,-1 0 15,1 0-15,21 0 0,-21-21 16,20 21-16,22 0 0,0-21 0,0 21 15,22 0-15,-22 0 0,21 0 0,0 0 16,0-21-16,0 21 0,0 0 16,1 0-16,-1 0 0,-21 0 15,21 0-15,-42-22 0,21 22 0,0 0 16,-21 0-16,-1 0 0,1 0 0,0 0 16,0 0-16,-21 0 0,-1 0 15,1 0-15,0 0 0,-22 0 0,1 0 16,-1 0-16,1 0 0,-22 0 0,21-21 15,-20 21-15,-1 0 0,-21 0 0,0 0 16,1 0-16,-1 0 0,0 0 16,0 0 46,-42 21-31,0-21-15,-22 22-16,22-22 0,-21 0 0,0 21 16,-1-21-16</inkml:trace>
  <inkml:trace contextRef="#ctx0" brushRef="#br0" timeOffset="34519.76">847 6541 0,'0'-22'78,"0"1"-78,0 0 15,0 0 1,0 0 0,0 42 15,-22 0-15,22 0-16,-21 0 0,0 1 0,21-1 15,0 0-15,-21 0 0,21 0 16,-21 0-16,0 1 0,21-1 0,0 0 15,0 0-15,21-21 32,0 0-17</inkml:trace>
  <inkml:trace contextRef="#ctx0" brushRef="#br0" timeOffset="34895.58">1037 6498 0,'0'0'16,"-21"0"31,0 0-32,42 0 32,0 0-47,-21-21 16,21 21-1,-21 21 17,0 0-32,-21-21 15,21 22-15,-21-1 0,21 0 16,0 0-16,-21 0 15,0 22 1,21-22-16,0 0 0,0 0 16</inkml:trace>
  <inkml:trace contextRef="#ctx0" brushRef="#br0" timeOffset="36303.94">2328 6519 0,'0'0'0,"21"0"0,1-21 0,-22 0 0,0 0 16,21 0-16,-21 0 16,21-1-16,-21 1 0,0 0 15,0 0-15,0 42 31,-21 0-15,0 0-16,-22 22 0,22-1 16,0 0-16,-21 22 0,20-22 0,-20 22 15,0-22-15,21 22 0,-22-1 16,1-21-16,21 1 0,0 20 0,-22-20 16,22-1-16,0 0 0,0-21 15,0 22-15,21-22 0,0 0 0,0 0 16,0 0-16,-22-21 0,22-21 47,22 21-47,-1-21 0,-21-21 15,21 21-15,0-1 0,0-20 0,0 0 16,1 21-16,-1-22 0,0 1 16,21-22-16,-21 22 0,1 0 0,20-22 15,-21 22-15,21-22 0,-20 22 16,-1-21-16,0 20 0,0 22 0,0-21 15,0 21-15,-21-1 0,22 1 16,-22 0-16,0 42 31,0 0-31,0 22 0,0-22 0,0 42 16,0-20-16,0-1 0,0 22 16,0-22-16,0 21 0,0-20 15,0 20-15,0-20 0,-22-1 16,1 0-16,21 1 0,-21-1 0,21 0 15,0 1-15,0-22 0,0 0 0,0 0 16,0 0-16,0 0 0,0 1 16,-21-22-16,0 0 31,0-22-31,-1 1 0,1 21 16,0-21-16</inkml:trace>
  <inkml:trace contextRef="#ctx0" brushRef="#br0" timeOffset="37271.81">1947 7091 0,'0'0'0,"0"-21"16,0 0-1,0-1 1,0 1-16,21 21 0,1-21 16,-1 21-16,21-21 0,-21 0 15,22 21-15,-1-21 0,0-1 16,22 22-16,-22-21 0,0 21 0,22 0 15,-22-21-15,1 21 0,-1 0 0,-21 0 16,21 0-16,-20 0 0,-1 0 16,0 0-16,0 0 0,-21 21 15,0 0-15,0 1 0,0-1 0,0 0 16,0 21-16,0-21 0,0 1 16,0 20-16,0-21 0,0 0 0,0 22 15,-21-22-15,21 0 0,-21 0 16,21 0-16,0 0 0,0 1 15,21-44 17,0 1-32,0 21 0,-21-21 15,21 0-15,1-21 16,-1 20-16,0 1 0,0 0 0,0 0 16,0-21-16,1 20 0,-1 1 0,-21 0 15,21 0-15,0 21 16,-21 21 15,0 0-31,0 0 16,0 1-16,0 20 0,0-21 0,0 0 15,0 0-15,0 1 0,0-1 16,0 0-16,0 0 0,0 0 16,21-21-1,0 0-15,1 0 0,-1 0 16,21 0-16,-21-21 0,0 0 15,1 0-15,-1 0 0,0-1 16,21 1-16,-21 0 0,1 0 0,-1 0 16,-21 0-16,21-1 0,0 1 15,-21 0-15,21 21 0,-21-21 0,0 0 16,21 21 0,-21 21-1,0 0 1,0 0-16,0 22 0,0-22 0,-21 0 15,21 21-15,0 1 0,0-1 16,0 0-16,0 1 0,0-1 0,0 0 16,0 1-16,0-1 15,0 21-15,21-20 0,1-1 0,-22 0 16,21 1-16,-21 20 0,21-20 0,-21-1 16,0 0-16,0 1 0,0-1 15,0 0-15,0 1 0,0-22 0,0 21 16,0-21-16,0 0 0,21-21 31,0-21-31,-21 0 0,21 0 16,1 0-16,-22 0 0,21-1 0,-21 1 15,21 0-15,-21 0 0,0 0 0,0 0 16,0-1 0,0 1-16,0 0 0,21 21 0,-21-21 15,0 0-15,0 0 16,0-1-1,0 1 1,0 0 0,0 0-16</inkml:trace>
  <inkml:trace contextRef="#ctx0" brushRef="#br0" timeOffset="37809.51">3196 6837 0,'0'21'62,"0"0"-62,0 0 16,0 1-16,-21-1 0,21 0 16,0 0-16,0 0 0,0 0 15,0 1-15,0-1 0,0 0 16,0 0-1,21-21 1,-21-21-16,21 21 16,0-21-16,-21 0 0,0-1 15,22 1-15,-22 0 16,0 0-16,0 0 16</inkml:trace>
  <inkml:trace contextRef="#ctx0" brushRef="#br0" timeOffset="39405.46">5016 6477 0,'0'-21'0,"0"42"0,0-84 15,0 41-15,0 1 0,0 0 0,0 0 16,0 0-16,-21 0 0,0-1 16,0 22-16,0 0 0,-22 0 0,22 0 15,-21 0-15,0 0 0,-1 22 0,1-1 16,0 0-16,-1 21 0,1 22 16,0-22-16,-1 22 0,22-1 0,-21 1 15,21-1-15,-22 1 0,22-1 16,0 1-16,21-22 0,0 21 15,0-20-15,0 20 0,0-20 0,0-1 16,0-21-16,21 21 0,21-20 16,-20-1-16,20 0 0,0-21 0,1 0 15,-1 0-15,0 0 0,1 0 0,-1 0 16,21 0-16,-20-21 0,-1 0 16,0 21-16,1-22 0,-1 1 0,-21 0 15,0 0-15,1 0 0,-1 0 0,0-1 16,-21 1-16,0 0 0,0 0 15,0 0-15,0 0 0,-21 21 32,0 21-17,21 0-15,0 0 0,0 0 16,0 0-16,0 1 0,0 20 0,0-21 16,0 0-16,0 0 0,0 1 15,0-1-15,21-21 0,0 0 16,0 0-16,0 0 0,0 0 0,1 0 15,-1 0-15,0-21 0,0-1 0,0 1 16,0 21-16,1-21 0,-1 0 16,-21 0-16,0 0 0,0-1 0,0 1 15,0 0-15,0 0 0,0 0 0,-21 0 16,-1-1-16,1 1 0,0 21 16,0 0-16,0 0 0,-22 0 15,22 0-15,0 0 0,0 0 0,0 0 16,0 0-16,42 0 31,0 0-31,0 0 0,0-21 0,0 21 16,22-21-16,-1 21 0,-21-21 15,22 21-15,-1 0 0,-21-21 0,21 21 16,-20-22-16,20 22 0,-21 0 0,0 0 16,22 22-16,-22-1 15,0 0-15,-21 0 0,0 0 16,21 0-16,-21 1 0,0 20 0,0-21 15,0 0-15,0 0 0,0 1 0,0-1 16,0 0-16,-21 0 0,21 0 16,-21 0-16,21 1 15,0-44 17,0 1-32,0 0 0,0 0 0,21 0 15,0 0-15,-21-22 0,21 22 0,0 0 16,1-21-16,-1 20 0,0 1 15,21-21-15,-21 21 0,1 21 16,-1-21-16,0-1 0,0 22 0,0 0 16,0 0-16,-21 22 15,22-1-15,-22 0 0,0 0 0,0 0 16,0 0-16,0 1 0,0 20 0,0-21 16,-22 0-16,22 22 0,0-22 0,0 0 15,0 0-15,0 0 0,0 0 16,22-21-1,-1 0-15,0 0 0,0 0 0,0 0 16,0-21-16,22 0 0,-22 0 16,0 0-16,0 0 0,22-1 15,-22 1-15,0 0 0,0-21 0,0 21 16,0-1-16,1 1 0,-22 0 16,0 0-16,0 0 0,0 0 0,-22 21 31,1 0-16,21 21-15,0 0 0,0 0 0,0 0 16,0 0-16,0 1 0,0 20 16,0-21-16,0 0 0,21 0 15,-21 1-15,0-1 0,0 0 16,0 0-16,0 0 16,-21-21-1,0 0-15,0 0 16,0 0-16,0 0 0,-1 0 15,1-21-15,0 21 0,21-21 0,0 0 16,0 0-16,0-1 0,0 1 16,0 0-16,21 0 15,-21 0-15,21 0 0,22-22 0</inkml:trace>
  <inkml:trace contextRef="#ctx0" brushRef="#br0" timeOffset="40303.69">6900 6244 0,'43'-42'0,"-86"84"0,107-105 0,-43 42 0,-21-1 16,-21 22-1,21 22 1,-21-1-16,-22 0 0,22 0 0,0 21 16,-21 1-16,20-1 0,1 22 0,-21-1 15,21 1-15,0-1 0,-22 1 16,22-1-16,0-21 0,0 22 0,0-22 15,21 22-15,0-22 0,0 0 0,0-20 16,0 20-16,0 0 16,0-21-16,0 1 0,21-1 0,0-21 0,0 0 15,0 21-15,22-21 0,-1 0 0,0 0 16,1-21-16,-1 21 16,21-21-16,-20-1 0,-1 1 0,0 0 15,1 0-15,-1 0 0,-21-22 0,0 22 16,1 0-16,-22-21 0,0 21 0,0-1 15,0 1-15,0 0 0,-22 21 16,1 0-16,0 0 0,0 0 16,0 0-16,0 0 0,-1 0 0,1 21 15,21 0-15,-21-21 0,21 22 16,0-1-16,0 0 0,0 0 0,21 0 16,0 0-16,1 1 0,-1-22 15,0 21-15,0-21 0,0 21 16,0 0-16,1 0 15,-1-21-15,-21 21 0,21-21 32,0 0-17,-21-21-15,21 0 0,-21 0 16,21 21-16,1-21 0,-22 0 0,21-1 16,0 1-16,0 0 0,0 0 15,0 0-15,1 21 16,-1-21-16,-21 42 31,0 0-31,0 0 16,0 0-16,0 0 0,0 1 15,0-1-15,0 0 0,0 0 16,0 0 0,21-21-16,0 0 0,0 0 15,0 0-15,1 0 0,-1 0 16,0-21-16,0 0 0,0 21 15,22-21-15,-22 0 0,0 21 0,0-22 16,0 1-16,-21 0 0,0 0 0,21 0 16,-21 0-16,0-1 0,22 22 15,-22-21 1,0 42 0,0 1-16,-22-1 15,22 0-15,-21 0 0,21 0 0,0 0 16,0 1-16,0-1 0,-21 0 15,21 0-15,0 0 0,0 0 16,21-21 0,0 0-16,1 0 15,20 0-15,-21 0 0,0 0 0,22-21 16,-22 0-16,0 0 0,42-21 16</inkml:trace>
  <inkml:trace contextRef="#ctx0" brushRef="#br0" timeOffset="40528.29">8234 6900 0,'-21'22'0,"42"-44"15,-21 1-15,-21 21 32,-1 0-32,1 0 0,21 21 15,-21 1-15,0-1 0,21 0 0,-21-21 16,21 21-16,0 0 0,-21 0 0,21 1 16,0-1-16,0 0 0,0 0 15,0 0-15,0 0 0,21 1 16,0-22-16,0 0 15,0 0-15,0 0 0,1 0 16,-1 0-16,21 0 16,-21 0-16,0-22 0,1 1 0,-1 0 15,0 21-15,0-21 0,0 0 0</inkml:trace>
  <inkml:trace contextRef="#ctx0" brushRef="#br0" timeOffset="41388.03">8890 6265 0,'0'-21'0,"0"42"0,0-63 0,0 21 0,0 0 16,0 42 15,0 0-31,-21 0 0,0 0 16,21 22-16,-22-1 0,1 0 15,0 1-15,0 20 0,0-20 16,0 20-16,-1-21 0,1 22 0,21-22 15,-21 1-15,0-1 0,21 0 0,0 1 16,0-22-16,0 21 0,0-21 16,0 0-16,0 1 0,0-1 0,0 0 15,21-21-15,0 0 0,0 0 0,1 0 16,-1 0-16,21 0 0,-21 0 0,0 0 16,22-21-16,-22 0 0,0-1 15,0 22-15,22-42 0,-22 21 16,0 0-16,0 0 0,-21-1 15,21 1-15,-42 42 32,21 1-17,-21-1-15,21 0 0,-21 0 0,21 0 16,0 0-16,0 1 0,0-1 16,0 0-16,0 0 0,0 0 15,0 0-15,21-21 16,0 0-16,0 0 0,0 0 15,22 0-15,-22 0 0,0 0 16,21-21-16,-20 0 0,-1 21 16,0-21-16,0 0 0,0 0 0,-21-1 15,0 1-15,0 0 0,0 0 0,0 0 16,0-22-16,0 22 0,0 0 0,0 0 16,-21 0-16,21 0 0,-42 21 15,21 0-15,-1 0 0,1 0 0,-21 0 16,21 21-16,-22 0 0,22 0 0,0 0 15,0 0-15,0 1 0,0-1 16,21 0-16,0 0 0,0 0 0,0 0 16,21-21-16,0 0 0,0 0 15,0 0-15,22 0 0,-22 0 0,0 0 16,21 0-16,-21-21 0,22 21 16,-22-21-16,0 0 0,0 21 15,22-21-15,-22 0 0,0-1 0,0 22 16,0-21-16,-21 0 0,21 21 15,-21-21-15,0 42 16,0 0 0,0 0-16,0 1 0,0 20 15,-21-21-15,21 0 0,-21 0 0,21 1 16,0-1-16,0 0 0,0 0 16,0 0-16,21-21 15,0 0 1,1 0-16,-1 0 15,0 0-15,-21-21 0,21 0 0,0 21 16,-21-21-16,0 0 0,0-1 16,21 1-16,-21 0 0,0-21 0</inkml:trace>
  <inkml:trace contextRef="#ctx0" brushRef="#br0" timeOffset="41623.58">8784 6498 0,'-42'0'15,"84"0"-15,-127 0 0,43 0 0,21 0 16,42 0 0,0 0-16,22 0 0,-22 0 15,42 0-15,-20 0 0,-1 0 0,21 0 16,1 0-16,-22 0 0,22 0 16,-22 0-16,22 0 0,-22 0 0,-21-21 15,21 0-15,-20 21 0,-1 0 0,-21-21 16,0 0-16,0-1 15,0 1-15,-21 21 16,-1 0-16,1-21 0,-21 21 0</inkml:trace>
  <inkml:trace contextRef="#ctx0" brushRef="#br0" timeOffset="41856.16">6689 6435 0,'-64'21'16,"128"-42"-16,-149 42 0,43-21 0,20 0 16,44 0-1,20 0-15,0 0 0,1 0 0,20 0 16,1 0-16,-1 0 0,22-21 16,-22 21-16,22-21 0,-22 21 0,1 0 15,-22-22-15,22 22 0,-43 0 16,21 0-16,-21 0 0,-42 0 15</inkml:trace>
  <inkml:trace contextRef="#ctx0" brushRef="#br0" timeOffset="42755.97">1185 8424 0,'0'-21'0,"-21"21"31,0 21-31,21 22 0,0-22 16,-21 21-16,0-21 15,-1 22-15,22-22 0,-21 21 0,0-21 16,21 22-16,0-22 0,-21 0 16,21 0-16,-21-21 0,21 21 0,0 1 15,0-44 1,21 1 0,0 0-16,0 21 0,0-21 15,1-21-15,-1 20 0,-21 1 0,21 0 16,0 21-16,0-21 0,-21 0 15,21 21-15,1 0 16,-22 21 0,0 0-16,21 0 0,-21 22 15,0-22-15,21 21 0,-21-21 16,0 22-16,21-22 0,0 0 0,-21 0 16,21 0-16,1-21 0,-1 0 15,0 0-15,0 0 0,21 0 0,1 0 16,-22 0-16,21-21 0,1 0 15,-1 0-15,-21-22 0,21 22 0,1 0 16,-22-21-16,0 21 0,0-22 16,-21 22-16,0-21 0,0 21 0,0-22 15,0 22-15,0-21 0,0 21 0,0-1 16,0 1-16,-21 21 16,0 0-16,0 0 0,0 0 15,-1 0-15,22 21 16,-21 1-16,21-1 0,0 0 15,0 0-15,0 0 0,0 0 16,21 1-16,1-22 0,-1 0 16,0 0-16</inkml:trace>
  <inkml:trace contextRef="#ctx0" brushRef="#br0" timeOffset="43004.02">2286 8446 0,'0'0'15,"0"-22"-15,0 44 32,0-1-32,0 0 0,-21 0 0,21 0 15,-21 0-15,-1 22 0,1-22 16,21 0-16,0 0 0,-21 0 0,21 22 16,-21-22-16,0 0 0,21 0 15,0-42 16,0 0-15,21 0-16,0-22 0,-21 22 0,21-21 16</inkml:trace>
  <inkml:trace contextRef="#ctx0" brushRef="#br0" timeOffset="43283.62">2265 8170 0,'0'0'0,"0"-42"0,0 21 15,-21 21 1,-1 21-16,22 0 15,0 0-15,22-21 32,-1 0-32,0 0 0,0 0 0,0 0 15,0 0-15,1-21 0,-1 0 0,-21 0 16,0 0 0,0 0-16,0-1 0,-21 22 15,-1 0-15,1-21 0,0 21 16,0 0-16,0 0 0,0 0 0,-1 21 15,1 1-15,0-1 0,21 0 16,-21 0-16,21 21 0,0-20 0,0-1 16,0 21-16,0-21 0,21 0 15,0 1-15,0-22 0,22 21 0,-22-21 16</inkml:trace>
  <inkml:trace contextRef="#ctx0" brushRef="#br0" timeOffset="43585.59">3069 7959 0,'0'-21'15,"0"42"-15,0-64 0,-21 43 16,0 0-16,0 22 16,-1-1-16,1 0 0,0 21 0,0 1 15,0-1-15,0 21 0,-1-20 16,1 20-16,0 1 0,0-22 15,21 22-15,-21-22 0,0 21 16,-1-20-16,1-1 0,0 22 0,0-22 16,21-21-16,0 21 0,-21-20 0,21-1 15,0 0-15,0 0 0,21-42 32,0 0-32,0 0 15,22-1-15,-22-20 0,21 21 0,0-21 16,-20-1-16</inkml:trace>
  <inkml:trace contextRef="#ctx0" brushRef="#br0" timeOffset="44020.29">3323 7938 0,'0'21'32,"0"21"-32,-21-21 0,0 22 15,21-1-15,-21 0 0,21 1 0,-22-1 16,1 21-16,0-20 0,0 20 15,0-20-15,21 20 0,-21-21 0,-1 1 16,1-1-16,21 0 0,0-20 16,0 20-16,0-21 0,-21 0 0,21 0 15,0 1-15,0-44 32,0 1-17,0 0-15,0 0 0,21 0 16,-21 0-16,21-22 0,1 22 15,-1 0-15,0 0 0,0-22 0,0 22 16,0 0-16,22 21 0,-22-21 16,0 21-16,0 0 0,0 0 0,1 0 15,-22 21-15,21 0 0,-21 0 16,0 22-16,0-22 16,0 0-16,0 0 0,0 0 0,0 1 15,-21-1-15,21 0 0,0 0 0,-22 0 16,22 0-1,-21-21-15,0-21 32,0 0-32,0 0 15,0 21-15</inkml:trace>
  <inkml:trace contextRef="#ctx0" brushRef="#br0" timeOffset="44199.99">2667 8509 0,'0'0'0,"-21"0"0,21-21 0,21 0 16,0 21-16,0 0 16,22-21-16,-22 21 0,21 0 15,0-22-15,1 22 0,-1-21 0,0 21 16,1-21-16,-1 21 0,0-21 16,-20 21-16,20-21 0,-21 21 15,0 0-15,0-21 0,1 21 0</inkml:trace>
  <inkml:trace contextRef="#ctx0" brushRef="#br0" timeOffset="44752.11">4720 8255 0,'0'-21'16,"0"42"-16,0-63 0,0 21 0,-21 21 15,0 0-15,0 0 16,-1 21-16,1 21 0,21 0 0,-21 1 15,0-1-15,0 22 0,0-1 0,21 22 16,0-1-16,0-20 0,-22 21 16,22-1-16,-21 1 0,0 0 15,21-1-15,0-20 0,-21 20 0,0 1 0,0-21 16,21 20-16,-22-20 0,1-1 16,0 1-16,0-22 0,21 0 15,-21 1-15,0-1 0,-1 0 0,22-20 16,-21-1-16,0-21 0,0 0 15,21-21-15,0-1 16,0-20-16,-21 21 0,21-21 0,-21-22 16</inkml:trace>
  <inkml:trace contextRef="#ctx0" brushRef="#br0" timeOffset="45044.07">4149 8784 0,'21'-63'0,"-42"126"0,63-190 0,-21 64 16,0 20-16,0 1 0,1 0 0,20-1 15,-21 1-15,21 0 0,22 21 16,-22-1-16,22-20 0,-22 21 0,22 21 16,-1-21-16,-21 21 0,1 0 0,-1 21 15,-21 0-15,0 0 0,1 0 16,-22 22-16,0-1 0,0 0 0,-22-20 16,-20 20-16,21 0 0,-21 1 0,-1-22 15,1 0-15,-22 21 0,22-21 16,21 1-16,-21-1 0,20-21 15,-20 21-15,21-21 0,21 21 16,-21-21-16,21 21 16,21-21-1,0 0-15,0 0 16,22 0-16,-1 0 0,0-21 0</inkml:trace>
  <inkml:trace contextRef="#ctx0" brushRef="#br0" timeOffset="47648.15">5270 8551 0,'22'-21'16,"-44"42"-16,65-63 0,-22 21 0,-21 0 0,0 0 16,0-1-16,0-20 0,0 21 0,0 0 15,0 0-15,-21-1 0,0 1 0,21 0 16,-22 21-16,1 0 0,0 0 16,-21 0-16,21 21 0,-1 0 15,1 1-15,0 20 0,0-21 0,0 21 16,21 1-16,-21-1 0,21 0 0,-22-20 15,22 20-15,0 0 0,0-21 16,0 22-16,0-22 0,0 0 0,0 0 16,22-21-16,-1 0 0,0 0 15,0 0-15,0 0 0,0-21 16,22 0-16,-22 0 0,0 0 0,21-1 16,-20 1-16,20-21 0,-21 21 15,21-22-15,-20 22 0,-1-21 16,0 21-16,0-22 0,0 22 0,-21 0 15,0 0-15,0 0 0,0 0 0,-21 42 32,0 0-17,0 0-15,21 0 0,-21 22 0,-1-22 16,22 0-16,0 21 0,-21-21 16,21 1-16,0-1 0,0 0 0,0 0 15,0 0-15,0 0 0,0 1 0,21-22 16,1 0-16,20 0 15,-21 0-15,0 0 0,22 0 16,-22-22-16,21 22 0,0-21 0,-20 0 16,20 0-16,0 0 0,-21 0 0,22-1 15,-22 1-15,21-21 0,-21 21 16,-21-22-16,0 22 0,0 0 0,0 0 16,0 0-16,0 0 0,-21 21 15,0 0-15,0 0 16,0 0-16,0 21 0,21 0 0,0 0 15,0 0-15,0 0 0,0 1 0,0-1 16,0 0-16,0 0 0,0 0 16,21 0-16,-21 1 0,21-1 0,-21 0 15,21 0-15,-21 0 0,0 0 0,21 1 16,0-1 0,1 0-16,-1-21 0,0 0 15,0 0-15,0 0 0,0 0 0,22 0 16,-22 0-16,21-21 0,1 21 15,-22-21-15,21-1 0,0 22 0,-20-21 16,20 0-16,0 0 0,-21-21 0,1 20 16,-1 1-16,0 0 0,0-21 0,-21 21 15,0-1-15,0 1 0,0 0 16,0 0-16,0 0 0,-21 21 0,0 0 16,0 0-16,-1 0 0,-20 0 0,21 0 15,-21 21-15,20 0 16,-20 0-16,21 22 0,0-22 0,0 0 15,-22 21-15,43-21 0,-21 22 0,21-22 16,-21 0-16,21 21 0,0-20 0,0-1 16,0 0-16,21 0 15,0-21-15,0 0 0,1 0 0,-1 0 16,0 0-16,0 0 0,0-21 0,22 21 16,-22-21-16,0 0 0,0-1 15,0 1-15,0 0 0,1 0 16,-1 0-16,0 0 0,-21-1 0,0 1 15,0-21-15,0 21 0,0 0 0,0-1 16,0 44 15,-21-1-31,21 0 0,0 0 0,-21 0 16,21 0-16,0 1 0,0-1 16,0 0-16,0 0 0,0 0 0,0 0 15,21-21-15,0 0 16,0 0-16,0 0 0,0 0 0,1 0 15,-1 0-15,21 0 0,-21-21 16,22 0-16,-1 21 0,-21-21 0,0 0 16,22 0-16,-22-1 0,0 1 15,21-21-15,-42 21 0,21 0 16,-21-1-16,22 1 0,-22 42 31,-22 1-31,1-1 16,0 0-16,0 0 0,21 0 15,-21 0-15,0 1 0,21-1 0,0 21 16,0-21-16,-22-21 0,22 21 0,0 1 16,0-1-16,0 0 15,0-42 17,0 0-32,0-1 0,22 22 0,-22-21 15,0 0-15,21 0 16,0-21-16,-21 20 0,21 1 0,0 0 15,-21-21-15,21 21 0,1-1 0,-1 1 16,0 0-16,0 21 0,0 0 16,0 0-16,1 0 0,-1 0 15,0 0-15,0 21 0,-21 0 0,0 1 16,21-1-16,-21 0 0,0 0 0,0 0 16,0 0-16,0 1 0,21-1 15,-21 0-15,0 0 0,0 0 0,0 0 16,0-42 31,0 0-47,22 0 15,-1 0-15,-21 0 0,21-1 0,0 1 16,0-21-16,0 21 0,1 0 16,-1-1-16,0 1 0,0 0 0,21 0 15,-20 21-15,-1 0 16,0 0-16,0 21 15,-21 0-15,0 0 0,0 1 16,0-1-16,-21 0 0,21 0 0,-21 0 16,21 0-16,0 1 0,0-1 15,0 0-15,0 0 0,0 0 16,21-21 0,0 0-16,0 0 0,0 0 0,1 0 15,-1 0-15,21 0 0,-21 0 0,0-21 16,1 0-16,20 21 0,-21-21 0,21 0 15,-20-1-15,-1 1 0,0 0 16,0 0-16,0 0 0,-21 0 16,0-22-16,0 22 0,0 0 0,-21 21 31,0 0-31,0 0 0,0 0 0,-1 21 16,1 0-16,0 0 0,0 1 0,21-1 15,0 0-15,0 0 0,0 0 16,0 0-16,0 1 0,0-1 15,0 0-15,0 0 0,0 0 0,21 0 16,0-21-16,0 0 0,1 0 16,-1 0-16,21 0 0,-21 0 0,22 0 15,-1 0-15,-21 0 0,21 0 16,-20 0-16,-1-21 0,21 0 0,-21 21 16,0-21-16,1-21 0,-1 20 0,0 1 15,0-21-15,0 0 0,0 20 16,-21-41-16,22 21 0,-22-1 0,21-20 15,-21-1-15,0 22 0,0-22 16,21 22-16,-21 0 0,0-1 0,21 1 16,-21 21-16,0 0 0,0 0 15,0-1-15,0 1 0,0 42 32,0 1-32,-21-1 15,0 21-15,21-21 0,-21 22 0,21-1 16,0 0-16,-22 22 0,22-22 0,-21 0 15,21 1-15,0-1 0,0 0 0,0 1 16,-21-1-16,21-21 0,0 22 16,0-22-16,0 0 0,0 21 0,0-21 15,0 1-15,21-22 0,-21 21 0,21 0 16,1-21-16,-1 21 16,0-21-16,0 0 0,21 0 15,-20 0-15,-1 0 0,0 0 0,21-21 16,-21 0-16,1 21 0,-1-21 0,0-1 15,0 1-15,21-63 16,-42 62 0,0 1-16,0 0 0,-21 21 15,0 0 1,0 0-16,0 21 16,0 0-16,-1 1 0,22-1 15,0 0-15,0 0 0,0 0 0,0 0 16,0 1-16,0-1 15,0 0 1,22-21-16,-1 0 16,0 0-16,0 0 0,0 0 0,0 0 15,1 0-15,-1 0 0,0-21 0,0 21 16,21-21-16,-20-1 0,20 22 16,-21-21-16,21 0 0,-20 0 0,-1 0 15,0 0-15,0-1 0,0 1 16,-21 0-16,0 0 0,0 0 15,0 42 17,0 0-32,-21 0 0,21 0 15,-21 1-15,21-1 0,0 0 16,0 0-16,0 0 0,0 0 16,0 1-1,21-22 1,0 0-16,0 0 15,1 0-15,-1 0 16,-21-22-16,21 1 0,-21 0 16,21 0-16,-21 0 15,0 0-15</inkml:trace>
  <inkml:trace contextRef="#ctx0" brushRef="#br0" timeOffset="47940.11">8403 8107 0,'-42'0'0,"84"0"0,-105 0 15,84 0 1,0-21 0,0 21-16,0 0 0,0 0 15,22-21-15,-22 21 0,21-22 0,-21 22 16,22 0-16,-22 0 0,21 0 15,-21-21-15,1 21 0,-1 0 16,0 0-16,0 0 16,0 0-16,-42 0 47,0 0-47,0 21 0,0 1 0,-22-22 15</inkml:trace>
  <inkml:trace contextRef="#ctx0" brushRef="#br0" timeOffset="48709.56">1905 9631 0,'0'-21'0,"0"42"0,21-63 15,-21 20-15,21 22 16,-21 22 15,0-1-31,0 21 16,0-21-16,0 0 0,0 22 0,0-22 15,-21 21-15,21-21 0,-21 1 0,21 20 16,0-21-16,0 0 0,0 0 16,-21 1-16,21-1 0,0 0 0,0 0 15,-21-21-15,42 0 47,0-21-47,0 21 0,0-21 16,0 0-16</inkml:trace>
  <inkml:trace contextRef="#ctx0" brushRef="#br0" timeOffset="49066.4">2307 9716 0,'-127'84'0,"254"-168"0,-106 84 0,0-22 15,1 22-15,-44 0 32,1 22-32,0-22 0,0 21 15,-21 0-15,20 0 0,1-21 0,0 21 16,0 0-16,0 1 15,21-1-15,0 0 16,21-21 0,0 21-16,0-21 15,0 0-15,1 0 0,-1 21 16,0 0-16,0-21 0,0 22 16,-21-1-16,0 0 0,0 0 15,0 0-15,-21 0 16,0-21-16,0 22 0,0-22 15,-22 0-15,22 21 0,0-21 16,-21 0-16,20 0 0,1 0 16,0 0-16,0 0 0,0 0 15,21-21 1,0-1-16,0 1 0,0 0 0,0 0 16,0 0-16,0-22 0,0 22 15</inkml:trace>
  <inkml:trace contextRef="#ctx0" brushRef="#br0" timeOffset="49259.54">1968 9377 0,'0'0'0,"-42"0"16,21 0-1,42 21 32,0-21-31,22 0-16,-22 0 0</inkml:trace>
  <inkml:trace contextRef="#ctx0" brushRef="#br0" timeOffset="51265.25">4085 9398 0,'0'0'0,"0"-21"0,0 0 0,-21 0 15,0 21-15,0-22 16,-1 22-16,1 0 0,0 0 15,-21 0-15,21 0 0,-22 22 0,1-1 16,21 0-16,-22 21 16,1-21-16,0 22 0,-1-1 0,22 22 15,-21-22-15,21 21 0,0-20 0,-1-1 16,1 0-16,21 1 0,0-1 16,0 0-16,0-20 0,0 20 0,21-21 15,1 0-15,-1 0 0,21 1 0,-21-1 16,0 0-16,22-21 0,-22 21 15,21-21-15,1 0 0,-1 0 0,0 0 16,1 0-16,-1 0 0,0 0 0,22 0 16,-22-21-16,0 0 0,22 0 15,-22-1-15,22 1 0,-22 0 16,-21 0-16,22-21 0,-22 20 0,0-20 16,0 21-16,-21-21 0,0 20 15,0-20-15,0 21 0,0 0 0,0 0 16,-21-1-16,0 1 0,0 21 0,-1 0 15,1 0-15,0 0 0,0 0 16,0 21-16,0 1 0,-1-1 0,1 0 16,0 21-16,0-21 0,0 22 0,0-22 15,-1 21-15,22-21 0,-21 22 16,21-22-16,0 0 0,0 0 0,0 0 16,0 1-16,21-1 0,1-21 15,-1 0-15,21 0 0,-21 0 16,22 0-16,-22-21 0,21 21 15,-21-22-15,0 1 0,22 0 0,-22 0 16,0 0-16,0 0 0,0-22 16,1 22-16,-22-21 0,0 21 0,21-1 15,-21 1-15,21 0 0,-21 0 0,0 0 16,0 42 0,0 0-16,-21 0 15,0 0-15,21 1 0,-22 20 0,22-21 16,0 0-16,0 22 0,0-22 15,0 0-15,0 0 0,0 0 0,0 0 16,22 1-16,-1-1 0,0-21 16,21 0-16,-21 21 0,22-21 15,-1 0-15,0 0 0,1 0 0,-1 0 16,-21-21-16,22 0 0,-1-1 0,-21 1 16,21 0-16,-20 0 0,-1 0 0,0-22 15,0 1-15,21 0 0,-42-22 16,43 1-16,-43 20 0,21-20 0,0-1 15,0 22-15,-21 0 0,0-1 16,21 22-16,-21 0 0,0 0 0,0 0 16,-21 42-1,0 0-15,0 0 16,0 0-16,21 22 16,-21-22-16,-1 21 0,22 1 0,0-1 15,0 0-15,-21 1 0,21-1 0,0 0 16,0 1-16,0-22 0,0 21 15,0-21-15,0 0 0,0 1 0,0-1 16,0 0-16,0 0 0,21-21 0,1 0 16,-1 0-16,0 0 15,0 0-15,0 0 0,0 0 0,1-21 16,-1 0-16,21 0 0,-21-1 0,0 1 16,22-21-16,-22 21 0,21-22 15,-21-20-15,1 21 0,-1-1 16,21-20-16,-21 20 0,0 1 0,-21 0 15,22-1-15,-22 1 0,0 21 0,0 0 16,0 0-16,-22 21 16,1 21-1,0 0-15,21 0 0,-21 0 0,0 22 16,0-1-16,-1-21 16,1 21-16,0 1 0,21 41 0,0-41 15,-21-1-15,21 0 0,0 1 0,0-22 16,0 21-16,0-21 0,0 1 15,0-1-15,0 0 0,0 0 0,21-21 16,-21 21-16,21-21 0,0 21 16,1-21-16,-1 0 0,21 0 0,-21 0 15,0 0-15,22 0 0,-22-21 16,21 0-16,1 0 0,-22 21 0,21-21 16,-21 0-16,0-22 0,1 22 0,-1 0 15,0-21-15,0 20 0,-21 1 16,0 0-16,0 0 0,0 0 0,0 0 15,-21 21-15,0 0 16,0 0-16,-1 0 0,1 0 16,0 21-16,0 0 0,0 0 0,0 0 15,21 0-15,0 22 0,0-22 16,0 0-16,0 0 0,0 0 16,21 1-16,0-1 0,0 0 0,0 0 15,0 0-15,22-21 0,-22 21 0,21-21 16,-21 0-16,22 0 0,-1 0 0,0 0 15,1 0-15,-1 0 0,0 0 16,1 0-16,-1 0 0,0-21 0,1 21 16,-1-21-16,-21 0 0,22 0 0,-22 0 15,0-1-15,0 1 0,0-21 16,0 0-16,-21 20 0,0-20 0,0 21 16,0-21-16,0 20 0,0 1 0,0 0 15,-21 21-15,0 0 0,0 0 16,0 0-16,0 0 0,-1 21 0,1-21 15,-21 21-15,21 22 0,0-22 16,-22 0-16,22 21 0,0-20 0,0-1 16,0 21-16,-1 0 15,22 1-15,0-22 0,0 0 16,0 0-16,0 0 0,22-21 16,-1 0-16,0 0 0,0 0 0,0 0 15,0 0-15,1 0 0,-1 0 16,0-21-16,0 0 0,21 0 15,-20 0-15,-1 0 0,0-1 0,0-20 16,0 0-16,22-1 0,-22 1 0,0 0 16,0-22-16,0 22 0,43-64 15,-43 43-15,0 20 0,0 1 16,-21 0-16,0 20 0,21-20 16,-21 21-16,0 0 0,-21 42 31,0 0-31,0 0 0,0 0 0,0 1 15,-1 20-15,1 0 0,21 1 16,0-1-16,-21 21 0,0 22 16,21-43-16,0 1 0,0-1 15,0 0-15,0 1 0,21-1 0,-21-21 16,21 0-16,0 1 0,1-1 16,-1 0-16,0 0 0,0-21 15,0 0-15,0 0 0,1 0 0,-1 0 16,0 0-16,0 0 0,0 0 15,0-21-15,1 21 0,-1-21 0,0 0 16,0-1-16,0 1 0,22 0 0,-22 0 16,0 0-16</inkml:trace>
  <inkml:trace contextRef="#ctx0" brushRef="#br0" timeOffset="51612.03">7980 9229 0,'0'21'63,"0"0"-48,0 0-15,-21 0 16,-1 1-16,22-1 16,-21 0-16,0-21 15,21 21 1,0-42-1,0 0 1</inkml:trace>
  <inkml:trace contextRef="#ctx0" brushRef="#br0" timeOffset="51792.79">8107 9186 0,'0'-21'15,"0"42"32,0 1-47,0-1 0,-21 0 16,-1 0-16,1 0 15,21 0-15,-21 1 16,0-22-16,0 21 0</inkml:trace>
  <inkml:trace contextRef="#ctx0" brushRef="#br0" timeOffset="53503.72">720 11557 0,'-22'0'15,"1"0"-15,42 0 63,1 0-47,-1 0-16,0 0 0,0 0 15,0 0-15,0 0 0,1-21 0,20 21 16,-21-21-16,0 21 0,22-21 15,-22-1-15,0 1 0,0 0 0,-21 0 16,0 0-16,0 0 16,0-1-16,0 1 0,-21 0 15,0 21-15,0 0 0,-1 0 16,1 0-16,-21 0 0,21 21 16,0 0-16,-22 1 0,22-1 15,0 0-15,0 0 0,0 21 0,-1-20 16,1-1-16,21 0 0,0 21 15,0-21-15,0 1 0,0-1 16,0 0-16,21-21 0,1 21 16,-1-21-16,0 0 0,0 0 0,0 0 15,0 0-15,22 0 0,-22 0 16,0 0-16,0 0 0,-42 0 47,-21 0-47,21 0 15,-22 0-15,1 0 0,0 21 0,20-21 16,-20 21-16,0 1 0,21-1 16,-22 0-16,22-21 0,0 21 0,0 21 15,0-20-15,-1-1 0,1 0 16,21 0-16,0 0 0,0 0 0,0 1 16,0-1-16,21-21 15,22 0-15,-22 0 16,21 0-16,1 0 0,-1 0 15,0 0-15,1-21 0,-1 21 0,21-22 16,-20 22-16,-1-21 16</inkml:trace>
  <inkml:trace contextRef="#ctx0" brushRef="#br0" timeOffset="54109.6">1439 11726 0,'0'-21'0,"0"42"0,0-63 16,0 21-16,0 0 15,-21 21-15,0 0 0,0 0 16,0 0-16,-1 0 0,1 0 0,0 21 16,0 0-16,0-21 0,0 21 15,21 0-15,0 1 0,-22-1 16,22 0-16,0 0 16,0 0-16,22-21 15,-1 0-15,0 0 0,0 0 16,21 0-16,1 0 0,-22-21 0,21 21 15,1-21-15,-1 0 0,-21 0 16,21-1-16,-20 22 0,-1-21 0,0 0 16,0 0-16,-21 0 15,0 0 1,0 42 15,0 0-31,-21 0 16,21 0-16,0 0 0,0 22 15,0-22-15,0 21 0,0 1 0,-21-1 16,21 0-16,0 1 0,0 20 16,-21-21-16,21 22 0,0-22 0,-22 22 15,22-22-15,0 0 0,-21 22 16,0-22-16,21 1 0,-21-1 0,0 0 16,0 1-16,-1-1 0,1 0 15,-21 1-15,21-22 0,0 21 0,-22-21 16,22 0-16,-21 1 0,21-1 15,-1-21-15,1 0 0,-21 0 0,21 0 16,0 0-16,-1 0 0,1-21 16,0-1-16,0 1 0,0-21 15,0 21-15,-1-22 0,1 1 0,21 0 16,-21-1-16,21 1 0,0 21 16,0-21-16,0-1 0,0 1 0,21 21 15,22-22-15,-22 1 0,0 0 0,21 21 16,1-22-16,-1 1 0,0 0 15,1-1-15,-1-20 0,21 20 0</inkml:trace>
  <inkml:trace contextRef="#ctx0" brushRef="#br0" timeOffset="54331.68">1968 11536 0,'22'0'78,"-22"21"-62,0 0-1,0 0-15,-22-21 16</inkml:trace>
  <inkml:trace contextRef="#ctx0" brushRef="#br0" timeOffset="54507.86">1884 11896 0,'0'0'16,"0"21"0,21-42 46,-21 0-46</inkml:trace>
  <inkml:trace contextRef="#ctx0" brushRef="#br0" timeOffset="55398.19">3789 11472 0,'21'0'15,"0"0"1,0 0-16,0-21 15,1 21-15,-1-21 0,0 0 16,0 21-16,0-21 0,22 0 0,-22-1 16,0 1-16,21 0 0,-21 0 15,1-21-15,-1 20 0,-21 1 16,0 0-16,0 0 0,0 0 16,-21 21-16,-1 0 0,1 0 15,-21 0-15,21 0 0,-22 21 0,-20 0 16,21 0-16,-1 0 0,-20 22 15,20-22-15,1 21 0,21-21 0,-21 22 16,20-22-16,22 21 0,0 1 16,0-22-16,0 21 0,0-21 0,22 22 15,-1-22-15,0 21 0,0-21 0,21 22 16,-20-22-16,-1 21 0,0-21 16,0 22-16,0-22 0,0 21 15,1 0-15,-22 1 0,0-22 0,0 21 16,0-21-16,0 22 0,-22-22 15,1 21-15,0-21 0,-21 1 0,21-1 16,-22 0-16,1-21 0,0 21 0,-1-21 16,1 0-16,0 0 0,20 0 15,-20 0-15,21-21 0,0 0 0,0 21 16,-1-21-16,1-22 0,0 22 0,0 0 16,0-21-16,21 20 0,0-20 15,-43-85 1,43 106-16,0 0 15,0 0-15,0-1 16,22 22-16,-1 0 0,0 0 0,0-21 16,0 21-16,22-21 0,-22 21 15,21 0-15</inkml:trace>
  <inkml:trace contextRef="#ctx0" brushRef="#br0" timeOffset="56508.05">4339 11980 0,'21'-21'0,"-42"42"0,63-63 0,-42 21 16,22 0-16,-22 0 0,0-1 16,0 1-16,0 0 15,0 0-15,0 0 0,-22 0 0,1 21 16,0 0-16,0 0 0,0 0 0,0 0 15,-1 0-15,1 0 0,-21 21 16,21 0-16,0 0 0,-1 0 0,1 22 16,0-22-16,0 21 0,0 0 15,0 1-15,-1-22 0,22 21 16,0-21-16,0 22 0,0-22 0,0 0 16,0 0-16,22 0 15,-1-21-15,0 0 0,0 0 16,0 0-16,22-21 0,-22 0 0,0 21 15,21-21-15,-21 0 0,22 0 0,-22-1 16,0 1-16,0-21 0,0 21 16,-21 0-16,0-22 0,22 22 0,-22 0 15,0 0-15,0 0 0,0-1 0,-22 44 32,22-1-17,0 0-15,-21 0 0,21 0 0,0 22 16,0-22-16,0 0 15,0 0-15,0 0 0,0 0 16,0 1-16,21-22 0,1 0 16,-1 0-16,0 0 0,21 0 15,-21 0-15,1-22 0,20 22 0,0-21 16,-21 0-16,22 0 0,-22 0 0,0 0 16,0-1-16,0 1 0,1 0 15,-1 0-15,-21 0 0,0 0 16,0-1-16,0 1 0,0 42 31,0 1-15,-21 20-16,21-21 0,-22 21 0,22-20 15,0 20-15,-21-21 0,0 0 16,21 22-16,-21-22 0,21 0 0,0 0 16,0 0-16,0-42 31,0 0-16,0 0-15,0 0 0,21-22 16,-21 22-16,21 0 0,0-21 0,-21 20 16,22 1-16,-1-21 0,-21 21 15,21 0-15,0-1 0,-21 1 16,21 21-16,0 0 0,1 0 0,-1 0 16,0 21-1,-21 1-15,0-1 0,0 0 0,21 21 16,-21-21-16,21 1 0,-21 20 0,21-21 15,-21 0-15,0 0 0,0 1 16,0-1-16,0 0 0,22-21 16,-22-21 15,0 0-31,21-1 16,-21 1-16,21 0 0,0 0 0,-21 0 15,21 0-15,-21-1 0,21-20 0,1 21 16,-22 0-16,21 21 15,0-21-15,0 21 16,0 0-16,-21 21 0,0 0 16,21 0-16,-21 0 15,0 22-15,22-22 0,-22 0 0,0 0 16,0 0-16,0 0 0,0 1 0,0-1 16,0 0-16,21 0 0,-21 0 15,0 0-15,21-21 0,-21 22 0,0-1 16,21-21-1,0 0-15,0 0 16,1 0-16,-1-21 0,0-1 16,0 22-16</inkml:trace>
  <inkml:trace contextRef="#ctx0" brushRef="#br0" timeOffset="56855.63">5736 11938 0,'0'-42'0,"0"126"16,0-126-16,0-21 0,0 41 0,-21 22 0,0-21 15,0 21 1,21 21 0,0 1-16,-22-1 0,22 0 0,0 0 15,0 21-15,0 1 0,0-22 16,0 21-16,0 1 0,0-1 16,0 0-16,-21 22 0,21-22 0,-21 0 15,21 22-15,-21-22 0,21 1 0,0 20 16,0-21-16,-21 22 0,21-22 0,0 1 15,-21 20-15,21-21 0,0 1 16,-22-1-16,22 0 0,0-20 0,0 20 16,0-21-16,0 0 0,0 0 0,0 1 15,0-44 17,0 1-32,0 0 0,22 0 15,-22-21-15,21 20 0,0 1 0,0-21 16,-21 0-16,21-1 0,0 1 15,-21 0-15,0-1 0,22 1 0</inkml:trace>
  <inkml:trace contextRef="#ctx0" brushRef="#br0" timeOffset="57128.12">5736 12107 0,'0'-42'0,"-21"317"0,42-592 0,-21 401 0,21-189 16,-21 62-16,21 22 0,1 0 15,-22 0-15,21 0 0,0 21 0,21-22 16,-21 1-16,1 21 0,-1 0 15,21 0-15,-21 0 0,0 0 0,1 21 16,-22 1-16,0 20 16,0-21-16,0 21 0,0 1 0,0-22 15,-22 21-15,1 1 0,0-1 0,0-21 16,-21 21-16,20-20 0,1-1 16,-21 0-16,21 0 0,0 0 0,-1-21 15,1 21-15,0-21 0,21-21 31,0 0-15,21-21-16,-21 21 0,21-22 0,1 22 16</inkml:trace>
  <inkml:trace contextRef="#ctx0" brushRef="#br0" timeOffset="57416.62">6540 11070 0,'0'0'0,"0"-21"16,-21 42 0,0 0-16,0 1 0,0 20 15,0 0-15,-1 1 0,1 20 16,0-21-16,21 22 0,-21-1 16,-21 43-16,42-42 0,0-22 0,0 22 15,-22-22-15,22 21 0,0-20 16,-21-1-16,21 0 0,0 1 15,0-1-15,-21-21 0,21 0 0,0 1 16,0-1-16,21-21 16,0 0-1,1-21-15,-1-1 0,0 1 0,0 0 16,0 0-16,0-21 0</inkml:trace>
  <inkml:trace contextRef="#ctx0" brushRef="#br0" timeOffset="57759.98">6477 11875 0,'0'0'15,"21"0"32,0 0-47,0 0 0,1-22 16,-1 22-16,21-21 0,-21 0 0,0 21 16,1-21-16,-1 0 0,0 21 0,0-21 15,0-1-15,-21 1 0,0 0 16,0 0-1,-21 21-15,0 0 0,0 0 0,-22 0 16,22 21-16,0 0 0,-21 0 16,21 1-16,-1-1 0,-20 0 0,21 21 15,0-21-15,21 22 0,0-1 16,0-21-16,0 22 0,0-22 0,0 0 0,0 21 16,0-21-16,0 1 15,21-1-15,0 0 0,0 0 16,22-21-16,-22 0 0,0 0 0,21 0 15,1 0-15,-22 0 0,21-21 0,0 0 16,-20 21-16,20-21 0,0-1 16,1-20-16,-1 21 0</inkml:trace>
  <inkml:trace contextRef="#ctx0" brushRef="#br0" timeOffset="58125.3">7789 10837 0,'0'-21'0,"0"42"0,0-63 15,-21 42 1,0 0-16,0 21 16,0 0-16,-1 1 0,1-1 0,0 0 15,0 21-15,-21 1 0,20-1 16,1 21-16,-21 1 0,21-1 0,0 1 15,-22 21-15,22-22 0,0 1 0,0 20 16,0-20-16,-1-1 0,1-20 16,21 20-16,0 1 0,-21-22 15,21 0-15,0 22 0,0-22 0,0-21 16,0 22-16,0-22 0,0 21 0,21-21 16,0 0-16,1 1 15,-1-22-15,0 0 0,0 0 0,0 0 16,0 0-16,22 0 0,-22-22 0,21 1 15,-21 0-15,22 21 0,-22-21 0,0 0 16,21 0-16,-20-1 0</inkml:trace>
  <inkml:trace contextRef="#ctx0" brushRef="#br0" timeOffset="58365.85">7937 11705 0,'0'-21'15,"-42"148"-15,84-233 0,-42 64 0,0 21 0,0 42 31,0 0-15,0 0-16,-21 22 0,21-22 0,0 0 16,0 0-16,-21 21 0,21-20 15,-21-1-15,21 0 0,-21 21 0,21-21 16,0 1-16,0-1 0,-21 0 16,21 0-16,-22-21 0,22 21 15,0-42 16,0 0-31,0 0 0,22 0 0,-1-1 16,0 1-16</inkml:trace>
  <inkml:trace contextRef="#ctx0" brushRef="#br0" timeOffset="58672.33">8022 11409 0,'0'-21'0,"-21"21"15,0 0-15,0 0 16,-1 0-1,22 21-15,0 0 16,0 0 0,22-21-1,-1 0-15,0 0 0,0 0 16,-21-21-16,21 0 0,-21 0 16,0 0-16,0-1 15,0 1-15,0 0 0,0 0 0,-21 21 16,0-21-16,0 21 0,0 0 15,-1 0-15,1 0 0,21 21 0,-21 0 16,21 0-16,-21 0 0,21 1 16,0-1-16,0 0 0,0 0 0,0 0 15,0 0-15,21-21 0,0 22 16,-21-1-16,21-21 0,1 0 16</inkml:trace>
  <inkml:trace contextRef="#ctx0" brushRef="#br0" timeOffset="59173.9">8276 11599 0,'0'22'16,"0"-1"0,0 0-16,0 0 0,0 0 15,0 0-15,-21 1 16,21-1-16,0 0 0,-21 21 0,21-21 15,-21 1-15,21-1 0,0 0 16,-22 0-16,22 0 0,-21 0 0,21 1 16,-21-1-16,21 0 0,0-42 47,0 0-47,0-1 0,0 1 15,0 0-15,21-21 0,0 21 0,1-1 16,-1-20-16,0 21 0,0-21 0,21-1 15,-20 22-15,20 0 16,-21 0-16,0 0 0,0-1 0,1 22 16,-1 0-16,0 0 0,0 0 0,-21 22 15,0-1-15,0 0 0,0 21 16,0-21-16,0 1 0,0-1 16,0 21-16,0-21 0,0 0 0,0 1 15,0 20-15,0-21 0,0 0 0,0 0 16,-21 1-16,21-1 15,-21-21-15,21-21 47,21-22-47,0 22 16,0 0-16,0-21 16</inkml:trace>
  <inkml:trace contextRef="#ctx0" brushRef="#br0" timeOffset="59496.83">8953 11070 0,'0'-21'0,"0"42"0,0-63 0,0 21 15,0 0 1,0 42 0,-21 0-16,0 0 0,21 0 15,-21 22-15,0-22 16,0 42-16,-1-20 0,22-1 0,-21 21 0,21 1 15,-21-22-15,21 22 0,0-22 16,0 22-16,-21-22 0,21 0 0,-21 1 16,21-22-16,0 21 0,0-21 15,0 22-15,-21-22 0,21 0 0,0 0 16,0 0-16,-22 0 0,22 1 0,0-1 16,22-21 15,-1 0-31,0 0 0,0-21 0,0 21 15,0-22-15,1 1 0,-1 0 0,0 0 16,-21 0-16,21 0 0</inkml:trace>
  <inkml:trace contextRef="#ctx0" brushRef="#br0" timeOffset="59692.53">8699 11557 0,'-21'0'0,"42"0"0,-63 0 0,21 0 16,42 0 15,0 0-31,0 0 16,1 0-16,20 0 0,-21 0 0,0 0 15,22 0-15,-22-21 0,0 21 0,21 0 16,-21 0-16,1 0 0,-1 0 16,0-21-16,0 21 0,0-21 15</inkml:trace>
  <inkml:trace contextRef="#ctx0" brushRef="#br0" timeOffset="60255.49">9779 11663 0,'21'-21'16,"-42"42"-16,63-63 0,-42 20 0,21 1 0,1 0 16,-1 0-16,-21 0 0,0 0 15,0-1-15,21 1 0,-21 0 0,0 0 16,0 0-16,-21 21 16,0 0-16,-1 0 0,-62 42 15,63 0 1,-22-20-16,22-1 0,-21 0 0,21 21 0,-22-21 15,22 1-15,0 20 0,0-21 16,21 0-16,0 0 0,0 1 0,0-1 16,0 0-16,21-21 15,-21 21-15,21-21 0,0 0 16,0 0-16,1 0 0,-1 0 0,0 0 16,0-21-16,0 21 0,0-21 0,1 0 15,-22-1-15,21 22 0,0-21 16,0 0-16,0-21 0,0 21 0,1-1 15,-22 1-15,21 0 0,0 0 16,0 0-16,-21 0 0,0 42 31,0 0-31,0 0 0,-21 0 16,21 22-16,0-22 0,0 0 0,-21 0 0,21 0 16,0 22-16,0-22 0,0 0 15,0 0-15,0 0 0,0 0 16,21-21-16,0 0 0,-21 22 15,21-22-15,0 0 0,1 0 0,-1 0 16,0-22-16,0 22 0,0-21 0,0 0 16</inkml:trace>
  <inkml:trace contextRef="#ctx0" brushRef="#br0" timeOffset="60601.17">10287 10732 0,'0'0'0,"0"-22"15,0 1-15,0 0 0,21 0 16,0 21-16,0 0 0,1 0 0,-1 0 16,21 0-16,0 21 0,-20 0 15,20 0-15,-21 1 0,0-1 0,22 21 16,-43 0-16,0 1 0,0 20 0,0-20 15,0 20-15,0 22 0,-22-22 16,-20 1-16,21-1 0,-21 1 16,-1-1-16,-20 1 0,20-1 0,1-20 15,0-1-15,-1 0 0,1 1 0,0-1 16,21 0-16,-1-21 0,1 22 0,0-22 16,21 0-16,0 0 0,-21 0 15,21 1-15,-21-22 0,0 0 16,-1 0-1</inkml:trace>
  <inkml:trace contextRef="#ctx0" brushRef="#br0" timeOffset="61436.21">3979 13102 0,'0'-21'0,"0"0"0,0-21 15,0 20 1,0 1-16,0 0 0,0 0 0,21 0 16,-21 0-16,22 21 0,-22-22 15,-22 44 1,1-22 0,-21 21-16,21 0 0,0 0 0,-22 0 15,22-21-15,0 21 0,-21 1 16,20-1-16,1-21 0,21 21 15,0 0 1,0 0 0,21-21-16,-21 21 0,22-21 0,-1 22 15,0-22-15,0 21 0,-21 0 16,21 0-16,-21 0 0,0 0 16,0 1-16,0-1 0,0 0 15,-21 0-15,0 0 0,0 0 16,0-21-16,-22 22 0,22-1 0,0-21 15,-21 0-15,20 0 0,1 0 0,0 0 16,0 0 0,42 0 31,-21 21-47,0 0 0,0 0 0,0 0 15,0 22-15,0-22 0,0 21 0,0-21 16,0 22-16,0-22 15,-21 21-15,0-21 0,21 22 0,0-22 16,-21 0-16,-1 0 0,22 0 0,0 1 16,-21-1-16,21 0 0,0 0 15,0 0 1,21-21-16,1 0 0,-1 0 16,0-21-16,0 21 0</inkml:trace>
  <inkml:trace contextRef="#ctx0" brushRef="#br0" timeOffset="61903.88">3217 14499 0,'-21'0'15,"0"0"-15,42 0 31,0 0-15,22 0-16,-1 0 0,0 0 0,1 0 16,20 0-16,22 0 0,-22 0 15,22 0-15,-22 0 0,22 0 0,0 0 16,-22 0-16,1 0 0,-1 0 16,-20 21-16,-1-21 0,0 0 0,1 0 15,-22 0-15,0 0 0,-21 22 47,-21-22-47,0 0 0,-22 0 0,22 0 16,-21 0-16,-1 0 0,1 0 0,0 0 15,-22 21-15,22-21 0</inkml:trace>
  <inkml:trace contextRef="#ctx0" brushRef="#br0" timeOffset="62181.9">3090 14774 0,'-21'0'16,"42"0"-16,-42 22 0,21-1 16,0 0-1,21-21-15,0 0 0,1 0 16,20 0-16,-21 0 0,21 0 16,1 0-16,20 0 0,-20 0 0,20 0 15,22 0-15,-22 21 0,1-21 0,-1 0 16,1 0-16,-1 0 0,1 0 15,-22 0-15,0 0 0,1 0 0,-1 0 16,-21 21-16,0-21 0,-42 0 47,0 0-47,-21 0 0,21 0 16,-22 0-16,1 0 0</inkml:trace>
  <inkml:trace contextRef="#ctx0" brushRef="#br0" timeOffset="62455.89">2942 15050 0,'-42'0'0,"84"0"0,-105 21 0,41-21 15,1 0-15,21 21 0,0 0 16,21-21-16,1 0 16,20 21-16,0-21 0,1 0 0,20 0 15,-21 21-15,43-21 0,-21 22 0,20-22 16,22 0-16,-21 21 15,21 0-15,-22-21 0,22 0 0,-21 21 16,-1-21-16,-20 21 0,21-21 0,-22 21 16,-21-21-16,1 0 0,-1 22 15,-21-22-15,0 0 0,-21 21 16,0 0 0,-21-21-1,0 21-15,0-21 0,0 0 0,0 21 16</inkml:trace>
  <inkml:trace contextRef="#ctx0" brushRef="#br0" timeOffset="63188.22">3281 16531 0,'-21'-21'0,"21"0"15,0 0-15,0 0 16,0-1-16,0 1 15,0 0-15,21 0 0,0 21 16,0-21-16,0 21 0,0-21 0,1 21 16,-1 0-16,21 0 0,-21-22 15,0 22-15,22 0 0,-22 0 0,0 0 16,-21 22 0,0-1-16,0 0 0,0 0 15,-21 21-15,0-20 0,-22-1 0,1 21 16,0-21-16,21 22 15,-22-1-15,1 0 0,0 1 0,-1-1 16,22-21-16,0 21 0,0-20 0,0 20 16,21-21-16,0 0 0,0 0 15,0 1-15,21-22 16,0 0 0,0 0-16,0 0 0,22 0 0,-22-22 15,0 22-15,0 0 0,0-21 0,0 21 16,1 0-16,-44 21 31,1-21-31,0 22 16,0 20-16,-21-21 0,20 0 15,1 22-15,0-22 0,0 21 0,0-21 16,21 22-16,0-22 0,0 21 16,0-21-16,0 0 0,0 22 0,0-22 15,0 0-15,0 21 0,0-20 16,0-1-16,0 0 0,0 0 0,0 0 15,0 0-15,-21 1 16,-1-22-16,1 21 0,0-21 0,0 0 16,0 21-16,-22-21 0,22 0 15,0 21-15,0-21 0,0 0 0,-22 0 16,22 0-16,0 0 0,0 0 16,0-21-16,0 0 0,-1 0 15</inkml:trace>
  <inkml:trace contextRef="#ctx0" brushRef="#br0" timeOffset="64704.5">13060 6287 0,'21'0'78,"-21"-22"-63,21 1 1,0 21 0,-21-21-16,0 0 15,21 21-15,-21-21 16,22 21-16,-22 21 47,-22-21-47,22 21 15,-21 0-15,21 0 0,-21 1 16,21-1-16,0 0 0,0 0 0,0 0 16,0 0-16,-21-21 15,21 22-15,0-1 0,0 0 16,0 0 0,21-21 15</inkml:trace>
  <inkml:trace contextRef="#ctx0" brushRef="#br0" timeOffset="64957.03">13377 6223 0,'0'0'15,"0"-21"-15,0 0 16,-21 42 15,0 0-15,21 0-16,0 0 15,0 1-15,0-1 0,0 0 16,0 0-16,0 0 0,0 0 16,21 1-16,0-22 15,-21 21-15</inkml:trace>
  <inkml:trace contextRef="#ctx0" brushRef="#br0" timeOffset="65860.08">14626 5969 0,'0'0'0,"0"-21"0,0 0 15,0 0 1,0 42 0,0 0-16,0 0 0,-21 21 15,21 1-15,-21-1 0,0 22 16,-1-22-16,1 21 0,0 22 15,0-21-15,0-1 0,-22 1 0,22-1 16,0 1-16,0-1 0,0-21 0,0 1 16,-1-1-16,1 0 0,21-20 15,0-1-15,0 0 0,0 0 0,0-42 32,21 0-17,1 0-15,-22-1 0,21 1 0,0-21 16,-21 21-16,21-22 0,0 1 15,0-21-15,1-1 0,-1 1 0,0 20 16,0-20-16,0-1 0,0 1 16,1 20-16,-1-20 0,-21 21 0,0-22 15,21 22-15,-21-1 0,21 22 0,-21-21 16,0 21-16,0 0 0,0 42 31,0 0-31,0 21 0,21 1 16,-21-1-16,21 0 0,-21 1 15,0-1-15,22 21 0,-22-20 0,21 20 16,-21 1-16,0-22 0,0 22 0,0-22 16,0 0-16,0 1 0,0-1 0,0 0 15,0-21-15,0 1 0,0 20 16,-21-42-16,21 21 0,0 0 0,-22-21 31,1 0-31,0 0 16,0-21-16,0 0 15,0 0-15,-1 21 0,1-21 16</inkml:trace>
  <inkml:trace contextRef="#ctx0" brushRef="#br0" timeOffset="66942.61">14351 6752 0,'-42'-63'31,"63"42"-15,0 105-1,0-190-15,0 85 0,22 0 0,-1 0 16,0 0-16,1 0 0,-1-1 0,21 1 0,-20 0 15,20 21-15,-20-21 0,20 0 16,-21 21-16,1 0 0,-1 0 16,0 0-16,-20 0 0,-1 21 0,0 0 15,-21 0-15,0 22 0,0-22 0,0 0 16,0 21-16,0 1 0,0-22 0,-21 0 16,0 21-16,21-21 0,-22 1 0,1 20 15,21-21-15,-21-21 0,21 21 16,-21 0-16,0-21 0,21 22 15,0-44 1,0 1 0,0 0-16,21 0 0,0 0 15,0-22-15,0 22 0,1-21 16,20 21-16,-21-22 0,0 22 16,0-21-16,43 0 0,-43 20 15,0 1-15,0 21 0,1 0 0,-1 0 16,0 0-1,-21 21-15,0 1 0,0-1 16,0 21-16,0-21 0,0 0 0,0 1 16,0-1-16,0 21 0,0-21 0,0 0 15,0 1-15,0-1 0,0 0 16,0 0-16,21-21 0,0 0 16,0 0-16,1 0 0,-1 0 15,21 0-15,-21 0 0,0 0 16,1-21-16,-1 21 0,0-21 15,0 0-15,0-1 0,0 1 0,1 0 16,-1 0-16,-21 0 0,21 0 16,0 21-16,-21-22 15,0 44 17,0-1-32,0 0 0,0 0 15,0 0-15,0 0 0,0 1 16,0-1-16,0 0 0,0 0 15,0 0-15,0 0 0,21-21 0,0 22 16,22-22-16,-22 21 0,21-21 16,-21 0-16,22 0 0,-1 0 0,0 0 15,1 0-15,-1 0 0,0-21 0,-20-1 16,20 22-16,-21-21 0,21 0 0,-20 0 16,-1 0-16,-21 0 0,21-1 15,-21 1-15,21 0 0,-21 0 0,0 0 16,0 0-16,0-22 0,0 22 15,0 0-15,0 42 32,0 0-32,0 0 0,0 1 15,0-1-15,0 21 0,0-21 16,0 22-16,0-1 0,-21-21 0,21 21 16,0 1-16,-21-1 0,21 0 0,0 1 15,0-1-15,0 22 0,0-22 0,0 21 16,0-20-16,0 20 0,-21 1 0,21-1 15,-22-20-15,1 20 0,21 1 0,0-22 16,-21 21-16,0 1 0,0-22 16,21 1-16,-21-1 0,-1 0 0,1 1 15,0 20-15,0-42 0,21 0 16,-21 1-16,0-1 0,-1-21 16,1 0-16,0-21 15,21-1-15,0 1 0,0 0 16,0 0-16,0-21 0,0-1 15,21 1-15,0 0 0,1-22 0,-1 1 16,0 20-16,0-20 0,0-22 0,0 22 16,22-1-16,-22-21 0,0 22 0,21-1 15,-20 1-15,20-1 0,-21 1 16,21-1-16,-20 22 0,-1-21 16,42-22-16,-20 43 0,-22-1 15,21 1-15</inkml:trace>
  <inkml:trace contextRef="#ctx0" brushRef="#br0" timeOffset="69560.58">18373 6011 0,'21'-21'0,"-42"42"0,42-84 0,-21 42 15,0 0-15,0-22 0,0 22 16,0 0-16,0 0 0,-21 0 16,-1 21-16,1 0 0,0 0 0,0 0 15,0 21-15,-22 0 0,22 0 16,0 21-16,0 1 0,0 20 0,-22-20 16,22 20-16,0 1 0,0 20 0,21-20 15,-21 20-15,21-20 0,-21-1 0,21 1 16,0-1-16,0-20 0,0 20 0,0-20 15,0-22-15,0 21 16,21-21-16,0 0 0,21-21 0,-21 22 16,1-22-16,20 0 0,-21 0 0,21 0 15,1 0-15,-1-22 0,0 1 0,-20 0 16,20 0-16,0 0 0,1-22 0,-22 22 16,21-21-16,-21 0 0,0-1 15,1 1-15,-1 0 0,-21-1 0,0 22 16,0 0-16,0 0 0,0 0 0,0 42 31,0 0-31,0 0 16,0 0-16,0 22 0,0-22 0,0 0 15,0 21-15,0-21 0,0 1 16,0-1-16,0 21 0,0-21 0,21 0 16,0 1-16,0-22 0,0 0 15,1 0-15,-1 0 16,0 0-16,0 0 0,21 0 0,-20-22 15,-1 22-15,0-21 0,0 0 0,0 0 16,-21 0-16,0 0 0,21-1 0,-21-20 16,0 21-16,0 0 0,0-22 15,-21 22-15,0 0 0,0 0 0,0 0 16,0 0-16,-1 21 0,-20 0 16,21 0-16,0 0 0,-22 21 0,22-21 0,0 21 15,0 0-15,0-21 0,21 21 16,0 0-16,21-21 31,0 0-31,0 0 0,0 0 0,22 0 16,-22-21-16,21 0 0,-21 0 0,22 21 15,-1-21-15,-21 0 0,22-1 16,-1 22-16,-21-21 0,21 21 0,-20 0 16,-1 0-16,0 0 0,0 0 0,0 0 15,-21 21-15,0 1 0,21-1 0,-21 0 16,22 21-16,-22-21 15,0 1-15,0 20 0,0-21 0,0 0 16,0 22-16,0-22 0,0 0 0,0 0 16,0 21-16,-22 1 15,1-43-15,21 21 0,-21-21 16,0 21-16,0-21 16,21-21-1,0 0-15,0 0 0,0-1 16,0 1-16,21-21 0,0 21 0,0-22 15,0 22-15,22-21 0,-22 0 16,21 20-16,-21-20 0,22 21 0,-1 0 16,-21 0-16,22-1 0,-22 1 15,21 21-15,-21 0 0,0 0 0,1 0 16,-1 0-16,-21 21 0,0 1 0,0-1 0,0 0 16,0 0-16,0 0 15,0 22-15,0-22 0,0 21 0,0-21 16,0 22-16,-21-22 0,21 0 0,0 0 15,0 0-15,0 0 0,0 1 0,0-1 16,21-21-16,0 0 16,0 0-16,0 0 0,0 0 15,1 0-15,-1 0 0,0-21 0,0 21 16,21-22-16,-20 1 0,-1 0 16,0 0-16,0 0 0,21 0 0,-42-22 15,22 22-15,-1 0 0,0-21 0,-21 20 16,21 1-16,-21 0 0,0 0 15,-21 21 1,0 0-16,0 21 0,-1-21 16,22 21-16,0 0 0,-21 1 0,21-1 15,0 0-15,0 0 0,0 0 16,0 0-16,0 1 0,0-1 0,21 0 16,-21 0-16,22 0 0,-1-21 15,-21 21-15,21-21 16,-21 22-16,-21-22 31,0 0-31,21-22 16,-22 22-16,1 0 0,21 22 47,0-1-47,21-21 15,1 21-15,-1-21 16,0 0-16,0 21 0,0-21 0,0 0 15,1 0-15,20 0 0,0 0 0,-21 0 16,22 0-16,-1-21 0,0 21 0,-20-21 16,20 0-16,0-1 0,-21 1 15,22 0-15,-22 0 0,21-21 16,-21-1-16,22 1 0,-22-22 0,0 22 16,0-21-16,0 20 0,1-20 0,-1 20 15,21-84-15,-42 85 0,0-21 16,21 20-16,-21 1 0,21 0 15,-21 20-15,0 1 0,0 0 0,0 0 16,0 42 0,-21 21-1,0-20-15,21 20 0,-21-21 0,21 21 16,-21 1-16,0-1 0,21 0 0,-22 1 16,1-1-16,21 22 0,-21-22 15,21 0-15,-21 1 0,21-1 0,0 0 16,-21 1-16,21-1 0,0 0 15,0-21-15,0 22 0,0-22 0,0 0 16,0 0-16,0 0 0,21 1 16,0-22-16,21 0 0,-20 0 15,-1 0-15,0 0 0,21 0 0,-21-22 16,22 1-16,-22 21 0,21-21 16,-21 0-16,22 0 0,-22 0 15,0-1-15,-21-20 0,21 0 16,-21 21-16,0-22 0,0 22 0,0 0 15,-21 21-15,0 0 16,0 0-16,0 0 0,-1 21 0,1 0 16,21 0-16,0 1 15,0-1-15,0 0 0,0 0 0,0 0 16,0 0-16,21 1 0,-21-1 16,22 0-16,-1 0 15,0 0-15,0 0 0,0-21 16,-21 22-16,21-22 0,1 0 0,-1 0 15,0 0-15,0 0 16,0 0-16,0 0 0,1-22 16,-1 22-16,0-21 0,0 21 15,0-21-15,0 0 0,1 0 16,-1 0-16,0-1 0,0-20 0,-21 0 16,21-1-16,-21 22 0,0 0 15,0 0-15,-21 21 31,0 21-31,21 0 0,0 0 16,-21 1-16,0-1 0,21 0 0,0 0 16,0 0-16,-22 0 0,22 1 0,0-1 15,0 0-15,0 0 16,0 0-16,0 0 0,22-21 16,-22 22-16,21-22 0,0 0 15,0 0-15,0 0 0,0 0 16,1 0-16,-1 0 0,0-22 15,0 1-15,0 0 0,0 21 16,1-21-16,-1 0 0,0-22 0,-21 22 16,21 0-16,0 0 0,-21-21 0,0 20 15,0 1-15,21 0 0,-21 0 0,0 0 16,0 42 0,0 0-1,-21 0-15,21 0 0,0 1 0,-21-1 16,0 0-16,21 0 0,-21 0 0,21 0 15,0 1-15,0-1 0,0 0 16,0 0-16,0 0 16,21-21-1,0 0 1,0 0-16,0 0 0,22 0 16,-22 0-16,0-21 0,0 21 0</inkml:trace>
  <inkml:trace contextRef="#ctx0" brushRef="#br0" timeOffset="69830.08">22056 6519 0,'0'-63'0,"21"-1"16,-42 191-16,42-275 0,-21 127 15,-21 21 1,-1 21 0,1 0-16,0-21 0,21 22 0,-21 20 15,0-21-15,21 0 0,-21 0 0,21 1 16,0 20-16,0-21 0,0 0 15,0 0-15,-22 1 0,22-1 0,0 0 16,0 0-16,0 0 0,0 0 16,22-21-16,-1 0 0,-21 22 0,21-22 15,0 0-15,0 0 0,0 0 16,1 0-16,-1 0 0,0 0 16,0-22-16,0 22 0,0-21 15,1 0-15,-1 0 0,0 0 16</inkml:trace>
  <inkml:trace contextRef="#ctx0" brushRef="#br0" timeOffset="70747.16">22606 5969 0,'21'-42'16,"-84"232"-16,147-423 0,-126 318 0,84-212 0,-21 106 0,-21-21 0,0 20 16,0 1-16,0 0 0,0 0 15,0 42 1,0 21-16,-21-20 15,21 20-15,-21 0 0,0 1 16,-21-1-16,20 21 0,1-20 0,0 20 16,-21-20-16,21 20 0,-1 1 15,1-22-15,0 21 0,0-20 0,0 20 16,21-20-16,0-1 0,0 0 0,0-21 16,0 22-16,0-22 0,0 0 0,0 0 15,21 0-15,0-21 16,0 0-16,22 0 0,-22 0 0,0 0 15,0 0-15,21 0 0,-20-21 0,-1 0 16,21 0-16,-21 0 0,22 0 0,-22-1 16,0 1-16,0-21 0,0 21 15,0 0-15,1-1 0,-22 1 16,21 0-16,-42 42 31,-1 0-31,22 1 0,-21-1 0,0 0 16,21 0-16,0 0 0,-21 0 15,21 1-15,-21-1 0,21 0 0,0 0 16,0 0-16,0 0 16,21-21-16,0 0 0,0 0 15,0 0-15,22 0 0,-22 0 16,0 0-16,21 0 0,-20 0 0,-1 0 16,21-21-16,-21 0 0,0 21 0,1-21 15,-22 0-15,42-106 16,-42 84-16,0 22 15,0-21-15,0 21 0,0-22 16,-21 22-16,0 21 0,-1-21 0,1 21 16,-21 0-16,21 0 0,-22 21 0,22 0 15,-21-21-15,21 43 0,-22-22 0,22 0 16,0 0-16,21 0 0,0 22 16,0-22-16,0 0 0,0 0 0,0 0 15,21 1-15,0-22 0,1 0 16,-1 21-16,0-21 0,21 0 0,-21 0 15,22 0-15,-22 0 0,21 0 0,-21 0 16,1-21-16,20 21 16,-21-22-16,0 1 0,22 0 0,-22 0 15,0 0-15,0 0 0,0-1 0,0-20 16,1 21-16,-1 0 0,0 0 0,-21-1 16,0 1-16,21 21 0,-21 21 31,0 1-31,-21-1 0,0 0 0,21 21 15,-21-21-15,-1 1 0,22 20 0,0-21 16,-21 0-16,21 0 0,-21 1 16,21-1-16,0 0 0,0 0 0,0 0 15,0 0-15,21-21 16,0 0-16,1 0 16,-1 0-16,0 0 0,0-21 15,0 0-15,0 21 16,-21-21-16,22 21 0,-22-21 0,21 0 15,-21-1-15,0 1 0,0 0 0,0 0 16,0-21-16,0 20 0</inkml:trace>
  <inkml:trace contextRef="#ctx0" brushRef="#br0" timeOffset="71016.16">22564 6181 0,'-43'0'0,"86"0"0,-107-21 0,43 21 15,0 0-15,0 0 0,21-22 16,21 22-16,0-21 16,0 21-16,0 0 0,22 0 0,-1 0 15,0-21-15,1 21 0,20 0 0,-21 0 16,22 0-16,-1 0 0,-20 0 16,-1 0-16,0-21 0,1 21 0,-22 0 15,21 0-15,-21 0 0,1 0 0,-22-21 16,-22 21-1,1-21 1,0 21-16,0 0 0,0 0 16,-22-22-16,1 22 0,0-21 0</inkml:trace>
  <inkml:trace contextRef="#ctx0" brushRef="#br0" timeOffset="71344.38">20129 6075 0,'-21'0'0,"42"0"0,-63 0 0,63 0 15,0 0-15,22 0 16,-1 0-16,0 0 0,1 0 0,20 0 15,1 0-15,-1 0 0,1 0 16,-1 0-16,-20 0 0,20 0 0,-21 0 16,1 0-16,-1 0 0,-21 0 0,0 0 15,1-21-15,-1 21 16,-21-21 0</inkml:trace>
  <inkml:trace contextRef="#ctx0" brushRef="#br0" timeOffset="72662.42">13568 7980 0,'0'-21'15,"0"42"-15,0-63 0,0 20 0,0 1 16,0 0-16,0 42 31,0 0-31,0 1 16,0 20-16,-21-21 0,21 21 0,0 1 15,0-1-15,0 0 0,0 1 0,-22-1 16,22-21-16,0 64 16,0-64-16,0 0 0,0 0 15,22-21 17,-1-21-32,0 0 0,-21 0 15,21 0-15,0-22 0,0 22 0,-21 0 16,22-21-16,-1-1 0,-21 22 15,0 0-15,21 0 0,-21 0 0,21 0 16,-21-1-16,0 44 16,0-1-16,21 21 15,-21-21-15,21 0 0,-21 22 16,0-22-16,0 21 0,0-21 16,0 1-16,22-1 0,-22 21 0,21-21 15,-21 0-15,21 1 0,0-22 16,0 0-16,0 0 0,1 0 15,-1 0-15,0 0 0,0 0 0,0-22 16,0 1-16,1 0 0,20 0 16,-21 0-16,0 0 0,22-22 15,-22 22-15,0-21 0,-21 21 0,42-64 16,-42 64-16,21-22 0,-21 1 0,0 21 16,0 0-16,0 0 0,0-1 15,0 44 1,0-1-16,0 0 15,0 0-15,0 21 0,0-20 0,0 20 16,-21 0-16,21-21 0,0 22 0,0-22 16,0 0-16,0 21 0,0-20 15,0-1-15,0 0 0,0 0 16,21-21-16,1 0 0,-1 0 16,0 0-16,0 0 0,0 0 15,0 0-15,1-21 0,-1 0 0,0 0 16,0-1-16,0 1 0,0 0 15,1 0-15,-1-21 0,-21 20 16,0 1-16,21 0 0,-21 0 0,0 0 16,21 0-16,-21 42 31,0 0-31,0 0 0,0 0 16,0 22-16,-21-22 0,21 0 0,-21 0 15,21 0-15,0 0 0,0 1 0,0-1 16,0 0-16,0 0 0,0-42 62,0 0-62,0 0 0,0-1 0,21 1 16</inkml:trace>
  <inkml:trace contextRef="#ctx0" brushRef="#br0" timeOffset="72928.44">14668 7938 0,'0'-43'15,"-21"43"1,42 43-16,-21-86 31,22 43-15,-1 0-16,0 0 16,-21-21-16,21 21 0,-21-21 0,0 0 15,0 0 1,-21-1-16,0 22 15,0 0-15,-1 0 0,1 0 16,0 22-16,0-22 16,21 21-16,0 0 0,-21 0 15,21 0-15,0 0 0,0 1 16,0-1-16,21-21 0,0 21 16,0-21-16</inkml:trace>
  <inkml:trace contextRef="#ctx0" brushRef="#br0" timeOffset="73215.91">15303 7747 0,'22'-21'0,"-44"42"0,44-63 0,-22 21 0,0-1 16,21 1-16,-21 0 0,0 42 31,-21 0-31,-1 1 0,22 20 16,-21 0-16,0 1 0,0-1 15,21 0-15,-21 22 0,0-22 0,-1 22 16,1-22-16,0 0 0,0 1 16,21-1-16,0 0 0,-21 1 0,21-22 0,0 21 15,-21-21-15,21 0 0,0 1 16,0-1-16,21-21 31,0 0-31,0-21 0,0-1 16,0 1-16,22 0 0</inkml:trace>
  <inkml:trace contextRef="#ctx0" brushRef="#br0" timeOffset="73679.16">15557 7832 0,'0'-43'0,"43"-105"32,-86 339-32,86-361 15,-43 192-15,-21-1 0,-1 0 0,22 21 16,-21 1-16,0-1 15,21 0-15,-21 1 0,0-1 0,0 21 16,21-20-16,-22-1 0,1 0 0,21 1 16,0-1-16,-21-21 0,21 22 0,-21-22 15,21 0-15,0 0 0,-21 0 0,21 0 16,0-42 15,0 0-31,21 21 0,0-21 16,-21 0-16,21 0 0,0-22 15,1 22-15,-1 0 0,0-21 0,0 20 16,21 1-16,-20 0 0,-1 0 0,0 21 16,0 0-16,0 0 15,-21 21-15,21 0 0,-21 0 16,22 1-16,-22-1 0,0 0 0,0 0 16,0 21-16,0-20 0,0-1 0,0 0 15,0 0-15,0 0 0,0 0 0,0 1 16,0-1-16,-22 0 15,44-42 17,-1 0-17,0 21-15,0-22 0,0 1 16,0 0-16,22 0 0,-1 21 0,-21-21 16,22 0-16</inkml:trace>
  <inkml:trace contextRef="#ctx0" brushRef="#br0" timeOffset="74852.98">16192 8149 0,'22'-106'32,"-128"170"-1,85-43-31,126 0 0,-232-21 0,106 21 0,0 22 16,21-22-16,-21 21 0,0-21 15,21 22-15,0-22 0,0 0 0,0 21 16,0-20-16,0-1 0,0 0 0,21 0 15,0 0-15,0-21 16,0 0-16,1 0 0,20 0 0,-21 0 16,21 0-16,-20 0 0,20 0 0,0 0 15,1-21-15,-22 0 0,21 21 0,-21-21 16,0 0-16,1-1 0,-1 1 0,-21-21 16,0 21-16,0-22 0,0 1 15,0 0-15,0-1 0,0 22 0,-21-21 16,-1 21-16,1 0 0,0-1 15,-21 22-15,21 0 0,-22 0 0,22 0 0,-21 22 16,-1-1-16,1 0 0,21 0 16,-21 21-16,20-20 0,1 20 0,0-21 15,0 21-15,21-20 0,0 20 16,0-21-16,0 0 0,0 0 0,21 1 16,0-1-16,22-21 0,-22 21 0,0-21 15,21 0-15,-21 0 0,22 0 0,-1 0 16,0 0-16,-20 0 0,20 0 0,0-21 15,-21 21-15,22-21 0,-22-1 0,0 1 16,21 0-16,-20 0 0,-1 0 16,0 0-16,0-22 0,-21 22 15,21 0-15,-21 0 0,21 0 0,-21-1 16,0 1-16,0 42 16,0 1-1,0-1-15,0 0 0,0 21 0,0-21 16,-21 1-16,21-1 0,-21 0 15,21 21-15,0-21 0,0 1 16,0-1-16,0 0 0,21-21 0,0 21 16,1-21-16,-1 0 0,0 0 15,0 0-15,0 0 0,22 0 0,-22 0 16,0-21-16,0 0 0,0 21 0,0-21 16,1-1-16,-1 1 0,0 0 15,-21-21-15,21 21 0,-21-22 16,21 22-16,-21-21 0,0 21 0,0-1 15,0 1-15,21 0 0,-21 0 0,0 42 32,0 0-32,-21 0 0,21 1 0,-21-1 15,21 21-15,-42 64 16,42-85-16,0 0 16,0 0-16,0 1 0,0-1 0,0 0 15,0 0-15,21-21 0,0 0 16,0 0-16,0 0 0,1 0 0,-1 0 15,21 0-15,-21 0 0,22 0 16,-22-21-16,0 0 0,21 0 0,-21-1 16,22 1-16,-22 0 0,0-21 15,0 21-15,22-22 0,-22 1 0,0-22 16,0 22-16,21-21 0,-20-1 0,-1 1 16,21 20-16,-21-20 0,0-1 15,22-42-15,-43 64 0,0 0 16,0-1-16,0 22 0,0 0 0,0 0 15,0 0-15,0 0 0,-21 21 16,-1 0-16,1 21 0,0 0 16,0 21-16,0-21 0,21 22 15,-21-1-15,21 0 0,-22 1 0,22-1 16,0 22-16,0-22 0,0 21 16,0-20-16,-21 20 0,21-20 0,0-1 15,0 0-15,0 1 0,0-1 0,0 0 16,0 1-16,0-22 0,0 21 0,0-21 15,0 0-15,0 1 0,0-1 16,0 0-16,21-21 0,1 0 16,-1 0-16,0 0 0,0 0 15,0 0-15,0 0 0,22 0 0,-22 0 16,0-21-16,64-22 16,-43 43-16,-21-21 0,0 0 15,1 0-15,-22 0 0,21 0 0,-21-1 16,0 1-16,21 0 0,-21-21 15,0 21-15,0-1 0</inkml:trace>
  <inkml:trace contextRef="#ctx0" brushRef="#br0" timeOffset="75045.63">17653 7768 0,'-106'-21'16,"64"21"-1,190 21-15,-254-42 0,127 21 16,0 0-16,22 0 0,-1 0 0,0 0 15,1 0-15,-1 0 0,0 0 16,1-21-16,-1 21 0,0 0 0,-20 0 0,-1 0 16,0 0-16,0 0 0,-42 0 31,0 0-31</inkml:trace>
  <inkml:trace contextRef="#ctx0" brushRef="#br0" timeOffset="75264.72">15536 7980 0,'-42'21'0,"84"-42"0,-126 63 0,62-42 16,1 0-16,42 0 15,1 0-15,-1 0 16,0 0-16,21 0 0,1 0 0,-1 0 15,0-21-15,22 21 0,-22-21 0,22 21 16,-1 0-16,-21-21 0,22 0 0,-22 21 16,22 0-16,-22-22 0,-21 22 0</inkml:trace>
  <inkml:trace contextRef="#ctx0" brushRef="#br0" timeOffset="75780.37">19770 7387 0,'21'-21'0,"-42"42"0,63-63 16,-21 0-16,0-1 0,-21 1 15,21 21-15,-21-22 0,22 22 0,-22 0 16,0 0-16,0 42 16,-22 0-16,1 22 15,0-1-15,0 21 0,0-20 16,21 20-16,-21 22 0,-1-22 16,1 1-16,21-1 0,-21 1 0,0-1 15,21 1-15,-21 63 0,0-85 16,-1 22-16,22-22 0,0 0 0,0 1 15,-21-22-15,21 21 0,0-21 0,0 1 16,0-1-16,-21-21 0,21 21 16,-21-42-1,21 0-15</inkml:trace>
  <inkml:trace contextRef="#ctx0" brushRef="#br0" timeOffset="76055.86">19473 7662 0,'43'-148'16,"-86"360"-16,43-276 0,64-147 0,-43 168 0,0 1 0,21 0 16,1-1-16,-1 1 0,0 21 0,1 0 15,-1 0-15,0-1 0,1 22 0,-1 0 16,0 22-16,1-1 0,-22 0 16,0 21-16,0-21 0,-21 22 0,0-1 15,0 22-15,0-22 0,-21 0 0,0-21 16,0 22-16,0-1 0,-1-21 0,-20 22 15,21-22-15,0 0 0,0 0 16,-1-21-16,1 21 0,21 0 16,-21-21-16,21 22 15,0-1 1,21-21-16,0 0 16,1 0-16,-1 21 0</inkml:trace>
  <inkml:trace contextRef="#ctx0" brushRef="#br0" timeOffset="78871.84">20235 7980 0,'43'21'0,"126"-42"31,-381 21-31,445-21 0,-212 0 16,0 21-16,1-22 0,-22 1 0,21 0 16,-21 0-16,21 0 0,-21 0 0,0-1 15,0 1-15,0 0 0,0 0 0,0 0 16,-21 0-16,0 21 0,-1 0 0,1 0 15,0 0-15,-21 0 0,21 0 16,-1 21-16,-20 0 0,21 0 0,-21 0 16,20 22-16,1-1 0,-21-21 15,21 21-15,0 1 0,-1-1 0,1-21 16,0 22-16,21-1 0,0-21 0,0 0 0,0 0 16,0 1-16,0-1 0,0 0 15,21-21-15,0 0 0,22 0 16,-22 0-16,0 0 0,21-21 15,1 21-15,-22-21 0,21-1 0,1 1 16,-1 0-16,0-21 0,-21 21 0,22-1 16,-22-20-16,0 0 0,21 21 15,-42-22-15,22 1 0,-1 21 0,-21-22 16,21 22-16,-21 0 0,0 0 0,0 42 31,0 0-15,-21 0-16,0 1 0,-1-1 15,22 0-15,0 21 0,-21-21 16,21 22-16,-21-22 0,21 21 0,0-21 16,0 1-16,0-1 0,0 0 0,0 0 15,0 0-15,21-21 0,0 21 16,1-21-16,-1 0 0,0 0 16,21 0-16,-21-21 0,22 0 0,-22 21 15,21-21-15,1 0 0,-22 0 0,21-1 16,0 1-16,-20-21 0,-1 21 0,0-22 15,0 22-15,-21-21 0,0 21 16,0 0-16,0-1 0,0 1 0,0 0 16,0 0-16,-21 21 0,0 0 15,0 0-15,-1 21 0,1 0 16,0 0-16,21 1 16,0-1-16,0 0 0,0 0 15,0 0-15,0 0 0,0 1 0,0-1 16,21 0-16,0 0 0,-21 0 0,22 0 15,-22 1-15,21-1 0,0 0 0,0 0 16,0 0-16,0 0 0,1 1 16,20-22-16,-21 0 0,0 21 15,0-21-15,22 0 0,-1 0 0,-21 0 16,22 0-16,-1 0 0,0 0 0,1-21 16,-1-1-16,-21 22 0,21-21 15,-20 0-15,-1 0 0,21-21 0,-42 20 0,21 1 16,0-21-16,-21 0 15,0 20-15,0-20 0,0 21 0,0-21 16,0 20-16,0 1 0,-21 0 16,0 21-16,-21 0 0,21 0 15,-1 21-15,1-21 0,-21 21 16,21 1-16,0-1 0,-1 21 0,-20-21 16,21 0-16,0 22 0,21-22 15,-21 0-15,21 21 0,0-20 0,0-1 16,0 0-16,0 0 0,0 0 0,21-21 15,-21 21-15,21-21 0,0 0 0,21 0 16,-20 0-16,-1 0 16,21-21-16,-21 0 0,0 21 0,22-21 15,-22 0-15,0 0 0,0-1 0,0 1 16,1 0-16,-1-21 0,0 21 0,-21-1 16,0 1-16,0 0 0,0 0 0,0 0 15,0 42 1,-21 0-1,21 0-15,-21 0 0,-1 1 16,22-1-16,0 21 0,0-21 0,0 0 0,0 1 16,0-1-16,0 0 0,0 0 15,0 0-15,22-21 0,-1 0 0,21 0 16,-21 0-16,0 0 16,22 0-16,-22 0 0,0 0 0,21-21 15,-20 21-15,-1-21 0,0 0 0,0 0 16,0-1-16,0 1 0,1 0 15,-1-42-15,-21 41 0,21 1 16,-21-21-16,21 21 0,-21 0 16,0-1-16,0 44 15,0-1-15,-21 0 16,0 21-16,21-21 16,-21 1-16,21-1 0,0 0 15,0 21-15,-22-21 0,22 1 0,0-1 16,0 0-16,-21 0 0,21 0 15,0 0-15,0-42 47,0 0-47,0 0 0,0 0 16,0 0-16,0-1 0,21-20 0,-21 21 16,22 0-16,-1 0 0,-21-22 0,0 22 15,21 0-15,0 0 0,0 0 16,0 21-1,1 0-15,-1 0 0,0 0 16,-21 21-16,0 0 0,21 0 16,-21 0-16,0 0 15,21 1-15,-21-1 0,0 0 16,0 0-16,0 0 0,0 0 0,0 1 16,0-1-16,21-21 0,-21 21 15,22-21-15,-1 0 31,-21-21-31,21 0 0,-21-1 16,21 1-16,-21 0 0,21 0 0,0 0 16,1 0-16,-1-22 0,0 22 0,0 0 15,0-21-15,22 20 0,-22 1 16,0 21-16,0 0 0,0-21 0,0 21 16,-21 21-1,0 0-15,0 1 0,0-1 16,0 0-16,0 0 0,0 0 0,0 0 15,0 22-15,0-22 0,0 0 0,0 0 16,0 0-16,0 1 0,0-1 16,0 0-16,22 0 0,-1-21 0,0 21 15,0-21-15,0 0 0,0 0 16,1 0-16,20 0 0,-21 0 0,21 0 0,-20 0 16,20 0-16,-21-21 0,21 21 15,-20-21-15,20 0 0,-21 0 16,0-1-16,22-20 0,-43 21 15,21-21-15,-21 20 0,21 1 0,-21 0 16,0 0-16,0 0 0,0 0 0,-21 21 31,0 0-31,-1 0 0,1 21 0,0-21 16,21 21-16,-21 21 0,0-21 0,21 1 16,-21-1-16,21 21 0,0-21 0,0 0 15,0 1-15,0-1 0,0 0 0,0 0 16,21 0-16,0-21 15,0 0-15,0 0 16,0 0-16,1 0 0,-1 0 0,0 0 0,0 0 16,0 0-16,0-21 0,1 0 15,-1 0-15,21 0 0,-21-1 0,0-20 16,43-21-16,-43 20 16,0 1-16,22 0 0,-22-1 15,21-63-15,-21 43 0,43-64 16,-64 85-16,42-85 0,-21 84 15,-21 1-15,21 21 0,-21 0 16,0-1-16,0 1 0,0 42 16,-21 1-16,0-1 15,0 0-15,0 21 0,-22 1 16,22-1-16,0 0 0,0 1 16,0 20-16,0-21 0,21 22 0,0-22 15,-22 1-15,22-1 0,0 0 0,0 22 16,0-43-16,0 21 0,0 1 0,0-22 15,0 21-15,22-21 0,-22 0 16,21 1-16,0-1 0,0 0 0,0-21 16,22 21-16,-22-21 0,21 0 15,-21 0-15,22 0 0,-22 0 0,21 0 16,-21 0-16,22 0 0,-22-21 0,21 0 16,-21 21-16,0-21 0,22-43 15,-22 43-15,0-21 0,-21 20 0,0 1 16,0-21-16,0 21 0,0 0 15,-21 21 17,0 21-32,0 0 0,-1 0 0,22 0 15,0 22-15,-21-22 0,21 0 0,-21 0 16,21 0-16,0 0 0,0 1 0,0-1 16,0 0-16,0 0 15,21 0-15,0-21 0,1 0 0,-1 0 16,0 0-16,0 0 0,0 0 15,0 0-15,1 0 0,-1-21 0,0 0 16,0 0-16,0 0 16,0-1-16,1 1 0,-1-21 15,0 21-15,0-22 0,0 1 0,0 21 16,-21-21-16,22 20 0,-22-20 16,-22 42-1,1 21 1,0 0-16,21 1 0,-21-22 15,21 21-15,21-21 16,0 0 0,22 0-16,-22 0 15,0 0-15,0 0 0,0 0 16,0 0-16,22-21 0,-22 21 0,0 0 16,0 0-16,-21 21 31,-21-21-31,0 21 0,0 21 0,21-21 15,-21 1-15,-1 20 16,22-21-16,-21 0 0,21 0 0,0 1 0,0-1 16,0 0-16,0 0 0,0 0 15,0 0-15,21-21 16,1 0-16,-1 0 16,0 0-16,0 0 0,0 0 15,0-21-15,1 21 0,-1-21 16,-21 0-16,21 21 0,-21-21 0,21 0 15,-21-1-15,0 1 0,0 0 0,0-21 16,0 21-16,0-1 0</inkml:trace>
  <inkml:trace contextRef="#ctx0" brushRef="#br0" timeOffset="79103.91">23622 7599 0,'-21'0'0,"42"0"0,-63 0 0,20 0 0,1 0 16,42 0 0,1 0-1,20 0-15,-21 0 0,0 0 16,22 0-16,-1 0 0,-21 0 0,21 0 16,1 0-16,-1-21 0,0 21 0,-20 0 15,20 0-15,-21-21 0,0 21 16,0 0-16,1 0 0,-1-22 0,0 1 15,0 21-15,0 0 0</inkml:trace>
  <inkml:trace contextRef="#ctx0" brushRef="#br0" timeOffset="79440.31">25167 7070 0,'0'0'16,"0"21"31,0 0-47,-21 0 0,21 0 15,0 1-15,0-1 0,-21-21 16,21 21-16,0 0 0,0 0 16,-21 0-16,-1-21 0,22 22 31,0-44-15,22 22-1</inkml:trace>
  <inkml:trace contextRef="#ctx0" brushRef="#br0" timeOffset="79635.94">25421 7091 0,'-21'21'15,"42"-42"1,-42 21-16,21 21 0,-21-21 16,21 21-16,0 0 0,-21 1 15,21-1-15,-22 0 0,22 0 0,0 0 16,0 0-16,0 1 0,-21-22 0,21 21 15,-21 0-15,0 0 0,21 0 16,-21-21-16,0 0 0,21 21 16,-22-21-16,1 0 0</inkml:trace>
  <inkml:trace contextRef="#ctx0" brushRef="#br0" timeOffset="81624.34">13779 10647 0,'-21'0'0,"0"0"15,0 0-15,21 21 0,0 0 32,21-21-1,0 0-31,0 0 0,22 0 15,-22-21-15,0 21 0,21-21 0,-20 0 16,20 0-16,-21 21 0,0-22 16,22 1-16,-22 0 0,-21 0 0,0 0 15,0 0-15,0-1 0,0 1 0,-21 0 16,-22 21-16,22-21 0,-21 21 16,-1 0-16,1 0 0,0 21 15,21 0-15,-22 0 0,1 1 16,0 20-16,20-21 0,1 21 0,0 1 15,0-1-15,0-21 0,21 22 0,0-22 16,0 21-16,0-21 0,0 0 0,0 1 16,21-1-16,0-21 0,-21 21 15,21-21-15,0 0 0,1 0 0,-1 0 16,21 0-16,-21 0 0,0 0 0,1 0 16,-1 0-16,0 0 0,-21-21 15,-21 21 1,0 0-1,-22 0-15,22 0 0,-21 0 0,21 21 16,-22 0-16,1 0 0,0-21 0,20 21 16,-20 1-16,21 20 0,0-21 0,0 0 15,-1 22-15,1-1 0,21-21 16,0 21-16,0-20 0,0-1 0,0 0 16,0 0-16,21 0 0,1 0 0,-1-21 15,0 22-15,0-22 0,21 0 0,-20 0 16,-1 0-16,21 0 0,-21 0 0,22 0 15,-22 0-15,21-22 0,0 1 16,-20 0-16,20 21 0,0-21 0</inkml:trace>
  <inkml:trace contextRef="#ctx0" brushRef="#br0" timeOffset="82216.24">14414 10986 0,'0'-85'16,"0"191"-1,0-127-15,-21-64 0,0 64 0,0 21 0,0 0 0,0 0 16,-1 0-16,1 21 0,-21-21 0,21 21 16,0 0-16,-1 0 0,1 1 15,0-1-15,0 0 0,0 0 0,21 0 16,-21 0-16,21 1 0,0-1 0,0 0 16,21-21-16,0 0 15,0 0-15,0 0 16,22 0-16,-22-21 0,0 21 0,21-21 15,-21-1-15,22 1 0,-22 21 0,0-21 16,0 0-16,0 0 0,1 21 0,-22-21 16,0-1-16,0 1 15,0 42 1,0 1 0,0-1-16,0 0 0,-22 21 0,1 1 15,21-1-15,-21 0 0,21 22 0,0-22 16,0 22-16,0-1 15,0 1-15,-21-1 0,21 1 0,0-1 0,0 1 16,0-1-16,0 22 0,-21-22 0,21 1 16,0 20-16,0-20 0,-21-1 15,-1 1-15,1-1 0,21 1 0,-21-22 16,0 22-16,0-22 0,0 0 0,-1 1 16,-20-22-16,21 21 15,0-42-15,0 21 0,-1-21 0,1 0 16,0-21-16,21 0 0,0-21 15,-21-1-15,21 22 0,0-42 0,0 20 16,0-20-16,0-1 0,0 1 0,0-1 16,0 1-16,0-22 0,0 22 15,0-22-15,0 22 0,21-1 0,-21 1 16,21-1-16,0 1 0,1 20 16,20-20-16,-21 20 0,21 1 0,1 0 15,-1-1-15,0 1 0,1 0 0,-1-1 16,0 1-16</inkml:trace>
  <inkml:trace contextRef="#ctx0" brushRef="#br0" timeOffset="82412.88">14922 10837 0,'0'22'78,"0"-1"-78,0 0 15,0 0-15,-21 0 16</inkml:trace>
  <inkml:trace contextRef="#ctx0" brushRef="#br0" timeOffset="82561.6">14838 11261 0,'0'21'15,"0"-42"-15,-21 42 32,42-42-1,0 21-31,0-21 16,0-1-16</inkml:trace>
  <inkml:trace contextRef="#ctx0" brushRef="#br0" timeOffset="84721.54">17293 10499 0,'0'0'0,"0"21"0,-21-21 15,0 21 1,21-42 15,21 0-31,0 0 0,0-1 0,0 1 16,1 0-16,20 0 0,0-21 0,-21 20 15,22-20-15,-1 0 16,0 21-16,-20-22 0,20 1 0,-21 21 0,0-22 16,-21 22-16,0-21 0,0 21 15,0 0-15,0-1 0,-21 22 0,0 0 16,-21 0-16,20 0 0,-20 0 16,0 0-16,-22 0 0,22 22 0,-22-1 15,22 0-15,0 0 0,-1 0 0,1 0 16,0 1-16,21-1 0,21 21 15,0-21-15,0 0 0,0 22 0,21-22 16,0 21-16,0 1 0,21-1 0,-20 21 16,20-20-16,0-1 0,1 0 15,-1 22-15,-21-22 0,21 1 0,-20-1 16,-22 0-16,0 1 0,0-1 16,0 0-16,0-21 0,0 22 0,-43-22 15,22 0-15,-21 0 0,21 0 0,-22 1 16,1-22-16,0 0 0,-1 0 0,22 0 15,-21 0-15,-1-22 0,22 22 16,0-42-16,-21 21 0,21 0 0,-1-22 16,1 22-16,21-21 0,0 0 0,-21-22 15,21 22-15,-21-22 0,21 1 0,0 20 16,0-20-16,0 21 0,0-1 0,0 22 16,0 0-16,0 0 0,0 42 15,0 21 1,21-21-16,0 22 0,-21-22 15,21 21-15,1 1 0,-1-1 0,0 0 16,0 1-16,0-1 16,0 0-16,1 1 0,-1-1 0,0-21 15,0 21-15,21-20 0,-20 20 0,20-21 0,-21 0 16,21 0-16,1 1 0,-22-22 16,21 0-16,1 0 0,-1 0 0,0 0 15,1 0-15,-1-22 0,21 22 0,-20-21 16,-22 0-16,21 0 0,1 0 0,-22 0 15,0-22-15,0 22 0,0 0 16,-21-21-16,0-1 0,0 22 0,0-21 16,0-1-16,0 22 0,0 0 15,-21 0-15,0 0 0,0 21 0,0 0 16,-1 0-16,1 21 0,-21 0 16,21 0-16,0 0 0,-1 1 0,1 20 15,0 0-15,0-21 0,0 22 16,0-22-16,21 21 0,0-21 0,0 1 15,0 20-15,0-21 0,0 0 0,0 0 16,0 1-16,21-22 0,0 0 16,0 0-16,0 0 0,0 0 15,22-22-15,-22 1 0,21 0 16,-21 0-16,22 0 0,-1 0 0,-21-1 16,22 1-16,20-42 0,-42 42 15,0-22-15,-21 22 0,0 0 0,0 0 16,0 0-16,0-1 0,0 1 15,-21 42 1,0 1-16,0-1 0,21 0 16,0 0-16,-21 0 0,21 0 0,0 1 15,-21-1-15,21 0 0,0 0 0,0 0 16,0 0-16,0 1 0,21-1 16,0-21-16,0 0 0,0 0 15,0 0-15,1 0 0,20 0 0,-21 0 16,21 0-16,1-21 0,-22 21 15,21-22-15,1 1 0,-22 0 0,21 0 16,-21 0-16,0 21 0,1-21 16,-1-1-16,-21 1 0,0 0 0,0 0 15,0 0-15,0 42 32,0 0-32,-21 0 0,21 0 15,-22 1-15,1-1 0,21 0 0,-21 0 16,21 21-16,-21-42 0,21 22 15,0-1-15,-21 0 0,21 0 16,0-42 15,0 0-31,21 21 16,0-21-16,0-1 0,-21 1 0,0 0 16,21 0-16,1 0 0,-22 0 0,21-1 15,-21 1-15,21 0 0,0 21 16,-21-21-16,21 0 0,0 21 15,1 0-15,-22 21 16,21 0-16,-21 0 0,0 0 16,0 1-16,21-1 0,-21 0 0,0 0 15,0 0-15,0 0 0,0 1 16,0 20 0,21-42-16,0 21 15,0-21-15,1 0 16,-1-21-16,0 21 0,0-21 0,0 0 15,0 21-15,1-22 0,-1 1 0,0 0 16,-21 0-16,21 0 0,0 0 16,0-1-16,-21 1 0,0 0 15,22 21-15,-22 21 32,0 0-32,0 1 0,0-1 15,0 0-15,0 0 16,0 0-16,21 0 0,-21 1 15,21-1-15,21-21 16,-42 21-16,21-21 0,1 0 0,-1 0 16,0 0-16,21 0 0,-21 0 0,1 0 15,20-21-15,-21 21 0,21-21 0,-20-1 16,-1 1-16,0 21 0,0-21 16,0 0-16,0 0 0,1 0 0,-22-1 15,0 1-15,21-21 0,-21 21 16,21 0-16,-21-1 0,0 1 0,0 0 0,0 0 15,0 42 17,0 0-32,0 0 15,0 1-15,-21 20 0,0-21 0,21 21 16,-22 1-16,1-1 0,21 0 0,-21 1 16,0 20-16,21 1 0,-21-22 0,0 22 15,21-1-15,-22 22 0,22-22 16,-21 1-16,21-1 0,-21 1 0,21 63 15,0-64-15,0 1 0,0-1 16,0-20-16,0-1 0,0 0 0,0 1 16,0-22-16,0 0 0,0 0 0,0 0 15,0 0-15,0-42 32,21 0-32,-21 0 0,21 0 15,-21-22-15,0 22 0,22-21 0,-22 0 16,21-1-16,0-20 0,-21 20 0,0-20 15</inkml:trace>
  <inkml:trace contextRef="#ctx0" brushRef="#br0" timeOffset="85008.01">19473 11028 0,'0'-85'16,"0"43"-16,21-149 16,-42 509-16,64-657 15,-22 318-15,0 0 0,0 0 0,21 0 16,-20 21-16,20-22 0,-21 22 0,21 0 15,1 0-15,-22 0 0,21 22 16,-21-1-16,1 0 0,-22 0 0,0 0 16,0 0-16,0 22 0,0-22 0,-22 21 15,1-21-15,0 22 0,0-22 0,-21 0 16,-1 21-16,22-20 0,-21-1 0,-1-21 16,22 21-16,-21 0 0,21-21 15,0 0-15,-1 21 0,1-21 0,42 0 31,1-21-31,-1 0 16,0 21-16,0-21 0,0-22 16,22 22-16,-22 0 0</inkml:trace>
  <inkml:trace contextRef="#ctx0" brushRef="#br0" timeOffset="85313.44">20214 10012 0,'21'-21'0,"-42"42"0,85-85 0,-64 43 0,21 0 0,0 0 16,-21 0-16,21 21 0,-21-21 16,0 42-1,0 0-15,0 0 0,0 21 16,-21 1-16,21-1 0,-21 0 16,0 1-16,21 20 0,-22 1 0,22-1 15,-21 1-15,0-1 0,21 1 16,-21-1-16,0 1 0,0-1 0,21-20 15,-22-1-15,22 0 0,-21-21 16,21 22-16,0-22 0,0 0 0,-21 0 0,21 0 16,0-42 15,21 0-31,-21 0 16,21 0-16,1 0 0,-1-1 15</inkml:trace>
  <inkml:trace contextRef="#ctx0" brushRef="#br0" timeOffset="85668.78">20320 10689 0,'42'21'47,"-84"-42"-47,105 42 0,-41-21 0,-1 0 16,0 0-16,0 0 0,0-21 0,0 21 15,22-21-15,-22 0 16,0 21-16,21-21 0,-20 0 0,-1-1 0,-21 1 15,21 0-15,-21 0 0,0 0 16,0 0-16,0-1 0,-21 22 16,0 0-16,-1 0 15,1 22-15,-21-1 0,0 0 0,-1 0 16,1 21-16,21 1 0,-22-1 0,1-21 16,0 22-16,21-1 0,-1 0 0,1-21 15,0 22-15,21-22 0,0 0 0,0 21 16,0-20-16,0-1 15,21 0-15,0-21 0,1 21 16,-1-21-16,0 0 0,21 0 16,-21 0-16,1 0 0,20-21 0,-21 21 0,0-21 15,22 0-15,-1-1 0,-21 1 16,21 0-16,1 0 0,-1-21 0</inkml:trace>
  <inkml:trace contextRef="#ctx0" brushRef="#br0" timeOffset="86188.32">21738 9948 0,'0'-21'0,"0"0"16,0 0 0,-21 21-1,0 0-15,0 21 16,-1 0-16,1 0 0,-21 22 0,21-1 16,0-21-16,-22 22 0,22 20 0,0-21 15,0 1-15,0 20 0,-1-20 16,1 20-16,21-21 0,0 1 0,-21-1 15,21 0-15,0 1 0,0-1 0,0-21 16,0 22-16,0-22 0,0 0 0,21 0 16,-21 0-16,21 0 0,22-21 0,-22 0 15,0 22-15,21-22 0,-20 0 16,20 0-16,0 0 0,22-22 16,-22 1-16,22 21 0,-1-21 0,-21 0 15</inkml:trace>
  <inkml:trace contextRef="#ctx0" brushRef="#br0" timeOffset="86487.77">22712 9800 0,'0'-21'0,"21"21"16,0 0-16,0 0 0,0 0 15,1 21-15,-1 0 16,21 1-16,-21-1 0,0 21 0,-21 0 16,22 1-16,-22-1 0,0 0 0,0 1 15,0 20-15,0 1 0,0-1 0,-22 1 16,1-22-16,-21 22 0,21-1 16,-22-21-16,1 22 0,0-22 15,-1 1-15,1-22 0,21 21 0,-21-21 0,20 0 16,1 1-16,0-1 0,0 0 15,0 0-15,0-21 0,-1 0 16</inkml:trace>
  <inkml:trace contextRef="#ctx0" brushRef="#br0" timeOffset="87243.82">17484 12213 0,'0'-21'16,"0"0"-16,0-43 16,0 43-16,0 0 15,0 0-15,0 0 0,-22 0 16,1 21-1,-21 0-15,21 0 0,-22 0 0,22 0 16,-21 21-16,0 0 0,-1 0 0,1 0 16,0 0-16,-1 1 0,1 20 15,21-21-15,0 0 0,-1 0 16,22 1-16,0-1 0,0 0 0,22 0 16,20-21-16,-21 0 0,21 21 0,1-21 15,-1 0-15,0 21 0,1-21 16,-1 22-16,0-22 0,1 21 0,-1-21 15,-21 21-15,0 0 0,1 0 16,-22 0-16,0 1 0,0-1 0,-22 0 16,1 0-16,0 0 0,0-21 0,-21 21 15,-1 1-15,1-1 0,21 0 16,-22-21-16,1 21 0,21-21 0,-21 0 16,20 0-16,1 0 15,21 21 16,0 0-15,0 1-16,0-1 0,0 0 0,0 21 16,0-21-16,0 22 0,0-22 0,-21 21 15,0 1-15,0-22 0,0 21 16,-1-21-16,1 22 0,0-22 16,21 21-16,-21-21 0,21 0 15,0 1-15,0-1 0,0 0 16,21-21-1,0 0-15,0 0 0,1 0 16,20 0-16,0 0 0</inkml:trace>
  <inkml:trace contextRef="#ctx0" brushRef="#br0" timeOffset="87704.5">17314 14076 0,'-21'0'0,"42"0"0,-21-21 16,21 21-1,22 0-15,-1 0 0,22 0 16,-1 0-16,1 0 0,20-21 0,-20 21 15,42 0-15,-22 0 0,22 0 0,0 0 16,21 0-16,-21 0 0,0 0 0,-1 0 16,-20 0-16,0 0 0,-1 0 15,-20 0-15,-1 0 0,-20 0 0,-1 0 16,-21 21-16,-42-21 16,0 0-1,-21 0-15,20 0 0,-41 21 16</inkml:trace>
  <inkml:trace contextRef="#ctx0" brushRef="#br0" timeOffset="87964.52">17314 14415 0,'-21'0'16,"106"-22"-16,-149 44 0,64-22 15,21 0-15,22 0 16,-1 0-16,22 0 0,-1 0 0,1 0 15,20 0-15,1 0 0,0 0 0,20 0 16,22 0-16,-21 21 0,21-21 16,-21 21-16,21-21 0,-21 0 0,-21 0 15,-1 0-15,1 0 0,-22 0 0,-20 0 16,-1 0-16,-21 0 0,0 0 16,-42 0-1,-21 0-15,21 0 0,-22 21 16,1-21-16,-21 0 0</inkml:trace>
  <inkml:trace contextRef="#ctx0" brushRef="#br0" timeOffset="88180.12">17526 14732 0,'-148'21'16,"127"-21"-16,296-42 0,-381 63 0,-42 0 15,169-21-15,21 21 16,1-21-16,20 0 0,1 0 0,20 22 15,-20-22-15,20 0 0,22 21 0,-21-21 16,21 0-16,0 21 0,-1-21 0,-20 21 16,0-21-16,-1 0 0,-20 21 15,-1-21-15,-20 0 0,-22 21 0,21-21 16,-42 22 0,-21-22-16</inkml:trace>
  <inkml:trace contextRef="#ctx0" brushRef="#br0" timeOffset="88756.06">17335 15685 0,'0'21'15,"0"-42"-15,-21 42 0,0-21 0,42 0 32,22 0-17,-22 0-15,0-21 0,21 21 16,1 0-16,-1 0 0,-21-22 0,21 22 16,-20 0-16,-1 0 0,0 0 0,0 0 15,-21 22 1,-21-22-16,0 21 15,0 0-15,-1-21 0,-20 21 0,21 0 16,0 0-16,-22 22 0,22-22 16,0 21-16,0-21 0,0 22 15,0-22-15,21 21 0,0-21 0,0 22 16,0-22-16,0 0 0,21 0 0,0 0 16,0 1-16,0-1 0,0 0 0,1 0 15,-1 0-15,21-21 0,-21 21 16,0-21-16,22 0 0,-22 22 0,0-22 15,-21 21-15,0 0 16,0 0 0,0 0-16,-21 0 0,0 1 15,21-1-15,-21-21 0,-1 21 0,1 0 16,0 0-16,0 0 0,0 1 16,0-1-16,-1 0 0,1-21 0,0 21 15,0 0-15,0 0 16,0 1-1,-1-22 1,1 0-16,0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3:53:29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1101 0,'0'0'16,"0"-21"-16,0-1 0,0 1 15,0 0 1,0 0-16,0 0 16,0 0-16,-21-1 15,0 22 1,0 0-16,0 0 0,0 0 0,-1 0 16,1 0-16,-21 0 0,21 22 15,0-1-15,-22 0 0,22 0 0,-21 0 16,21 22-16,-22-22 0,22 21 0,0 0 15,0 1-15,0-1 0,-1 22 16,1-22-16,21 0 0,-21 22 0,21-22 16,0 0-16,0 22 0,0-22 0,0 1 15,0-1-15,21-21 16,0 21-16,1 1 0,-1-22 0,0 0 16,0 0-16,0 0 0,0 1 0,1-22 15,20 21-15,-21-21 0,0 0 16,22 0-16,-22 0 0,0 0 0,21 0 15,-21-21-15,22-1 0,-22 1 0,21 0 16,1-21-16</inkml:trace>
  <inkml:trace contextRef="#ctx0" brushRef="#br0" timeOffset="315.91">5778 953 0,'0'-43'15,"0"86"-15,0-107 0,0 43 0,0 0 0,0 0 16,0-1-16,0 1 0,-21 21 16,0 0-1,0 0-15,0 21 0,21 22 0,-21-22 16,-1 21-16,1 22 0,0-22 16,0 22-16,21-1 0,-21 1 0,0-1 15,-1-21-15,1 22 0,0-1 0,21 1 16,0-1-16,-21-20 0,21 20 15,-21-20-15,21-1 0,0 0 16,-21 1-16,21-22 0,0 0 0,0 0 16,0 0-16,0 0 0,0 1 15,0-1-15,21-21 16,0-21 0,0-1-16,0 22 0</inkml:trace>
  <inkml:trace contextRef="#ctx0" brushRef="#br0" timeOffset="1479.65">6181 1588 0,'21'0'0,"-42"0"0,42-22 0,-21 1 16,21 0-16,-21 0 15,21 0-15,-21 0 0,0-1 16,0 1-16,0 0 0,0 0 15,0 0-15,0 0 0,0-1 0,-21 1 16,0 21-16,0 0 16,-1 0-16,1 0 0,0 21 15,0 1-15,0-1 0,-22 21 16,22 0-16,-21 1 0,21-1 0,0 0 16,-1 22-16,1-22 0,0 1 0,21-1 0,0-21 15,0 21-15,0-20 16,21-1-16,0-21 0,22 0 15,-22 0-15,0 0 0,21-21 0,-20-1 16,20 1-16,-21 0 0,0 0 16,22 0-16,-22 0 0,0-22 0,0 22 15,-21 0-15,0-21 0,21 20 0,-21-20 16,0 21-16,0 0 0,0 0 16,0-1-16,0 1 0,0 0 0,0 42 46,-21 0-46,21 22 0,0-22 16,0 0-16,-21 21 0,0 1 0,21-22 16,-21 21-16,21 1 0,0-22 0,0 21 15,0-21-15,0 0 0,0 1 16,0-1-16,0 0 0,21-21 16,0 0-16,0 0 0,21 0 0,-20 0 15,-1-21-15,21 21 0,0-21 16,-20-1-16,20 1 0,0-21 0,-21 21 15,22-22-15,-1 22 0,-21-21 0,22 21 16,-22-22-16,0 22 0,0-21 0,-21 21 16,0 0-16,0-1 0,0 1 15,-21 21-15,0-21 0,0 21 16,-1 0-16,1 0 0,0 0 16,0 0-16,21 21 0,-21 0 15,21 1-15,0-1 0,0 0 16,0 0-16,0 0 0,0 0 0,21 1 15,0 20-15,0-21 0,0 0 16,1-21-16,-22 21 0,21 1 0,0-1 16,-21 0-16,0 0 0,0 0 15,0 0 1,-21-21 0,0 0-16,-1 0 0,1 0 0,-21 0 15,21 0-15,0 0 0,-1 0 16,1 0-16,0 0 0,0 0 0,0 0 15,0 0-15,-1 0 16,22 22-16,0-1 16,0 0-16,22 0 15,-1-21-15,0 0 0,0 0 16,0 0-16,22 0 0,-1 0 0,-21 0 16,21 0-16,1 0 0,-1 0 0,22-21 15,-22 0-15,0 0 0,22-1 16,-22 22-16,0-21 0,1-21 15,-1 21-15,-21 0 0,0-1 0,1 1 16,-1-21-16,-21 21 0,21 0 0,-21-1 16,0 1-16,0 0 0,0 0 15,-21 0-15,0 21 16,-1 0-16,1 0 0,0 0 16,0 21-16,0 0 0,21 0 15,0 0-15,0 1 0,0-1 0,0 0 16,0 0-16,0 21 0,0-20 0,21-1 15,0 0-15,-21 0 0,21 0 16,-21 0-16,21-21 0,-21 22 16,0-1-16,0 0 0,-21-21 15,0 21-15,0 0 0,-21-21 0,20 0 16,1 0-16,-21 21 16,21-21-16,0 0 0,-1 0 0,22-21 31,0 0-31,22 0 0,-1 0 0,21 0 15</inkml:trace>
  <inkml:trace contextRef="#ctx0" brushRef="#br0" timeOffset="2070.69">8657 995 0,'0'0'0,"0"-21"16,0-22-16,0 22 0,-21 0 0,21 0 16,0 0-16,-21 0 0,0 21 15,-1 0-15,22 21 16,0 0-16,-21 21 0,21 1 0,-21-1 16,21 21-16,-21-20 0,0 20 15,21 1-15,-21-1 0,-1-20 0,1 20 16,0-21-16,21 22 0,-21-22 0,0 1 15,21-1-15,-21-21 0,21 21 16,0-20-16,0-1 0,-22 0 16,22 0-16,0-42 15,0-21 1,0 20-16,0-20 16,0 0-16,22-1 0,-22 1 0,21-21 15,0-1-15,0 1 0,-21-1 0,21 22 16,0-22-16,22 1 0,-22 20 15,0-20-15,0 21 0,0 20 0,1-20 16,20 21-16,-21 0 0,0 21 0,22 0 16,-22 0-16,21 0 0,0 21 15,-20 0-15,20 21 0,-21-20 0,21 20 16,-20 0-16,-1 22 0,0-22 16,-21 22-16,0-22 0,0 0 15,0 1-15,0 20 0,0-21 0,0-20 16,0 20-16,0 0 0,0-21 0,0 22 15,0-22-15,0 0 0,0 0 16,0 0-16,0 1 0,0-44 47,0 1-47,0 0 16,0 0-16,-21 0 0</inkml:trace>
  <inkml:trace contextRef="#ctx0" brushRef="#br0" timeOffset="2241.39">8424 1482 0,'-21'0'0,"42"0"0,-84 0 0,63-21 31,21 21-31,21 0 16,-21 0-16,22-22 0,-1 22 0,0 0 16,22-21-16,-22 21 0,1-21 0,20 21 15,-21-21-15,1 21 0,20-21 0,-20 21 16,20-21-16,-21-1 15,22 1-15,-22 0 0,1 0 0</inkml:trace>
  <inkml:trace contextRef="#ctx0" brushRef="#br0" timeOffset="2867.54">10943 1080 0,'21'-22'0,"-42"44"0,42-65 16,-21 22-16,0 0 16,0 0-16,-21 21 15,0 0-15,0-21 0,0 21 0,-22 0 0,1 0 16,0 0-16,-1 0 16,1 21-16,0 0 0,20-21 0,-20 21 15,21 0-15,0 0 0,-22 1 0,22-1 16,21 0-16,-21 0 15,21 0-15,0 0 0,0 1 16,21-1-16,0 0 0,1-21 0,-1 21 16,21 0-16,-21 0 0,22-21 15,-22 22-15,21-1 0,-21 0 0,0 0 16,22 0-16,-43 0 0,21 1 0,-21-1 16,0 0-16,0 0 0,0 0 0,-21 0 15,-22 22-15,22-22 16,-21 0-16,0 21 0,-22-20 0,22-1 15,-22 0-15,22 0 0,-22 0 0,22-21 16,0 21-16,21-21 0,-22 0 0,64 0 31,22 0-31,-22 0 16,21 0-16,1 0 0,-1 22 0,-21-22 16,21 0-16,-20 21 0,-1 0 15,0-21-15,-21 21 0,0 0 0,0 0 16,0 22-16,0-22 0,-21 21 0,0-21 15,-1 22-15,1-1 0,-21 0 16,21 1-16,-22 20 0,22-20 16,0-22-16,21 21 0,0-21 15,0 0-15,0 1 0,21-22 0,0 21 16,22-21-16,-22 0 0,21 0 0,1 0 16,-22 0-16,21 0 0,0 0 0,-20 0 15,-1 0-15,0 0 0,0-21 16,-21-1-16,0 1 15,-21 21-15</inkml:trace>
  <inkml:trace contextRef="#ctx0" brushRef="#br0" timeOffset="4123.47">11049 15007 0,'-21'-21'16,"42"42"-16,-63-42 0,42 0 0,-22 0 0,22 0 16,-21-1-16,21 1 0,0 0 0,0 0 15,0 0-15,21 0 16,1 21-16,20-22 0,0 22 0,1 0 16,-1 0-16,0 0 0,22 0 0,-1 0 15,-20 0-15,20 0 0,-21 22 0,1-1 16,-22-21-16,21 21 0,-21-21 15,-21 21-15,0 0 0,0 0 16,0 1-16,-21-1 0,0 21 0,-21-21 16,-1 22-16,1-1 0,-21 0 0,20 1 15,-20-1-15,-1 0 0,1 1 16,-1 20-16,22-21 0,0-20 0,-1 20 16,22 0-16,0-21 0,21 1 0,0-1 15,0 0-15,0 0 0,21-21 16,0 0-16,22 0 0,-1 0 0,0 0 15,1 0-15,-1 0 0,0 0 0,1-21 16,-22 21-16,21 0 0,-21 0 0,0 0 16,-21 21-1,0 0-15,0 0 0,0 1 16,-42-1-16,21 0 0,0 0 0,0 21 16,-1-20-16,1 20 0,-21 0 0,42 1 15,-21-1-15,0-21 0,21 21 0,0 1 16,0-1-16,0 0 0,0 1 15,0-22-15,21 21 0,0-21 0,0 22 16,0-22-16,-21 21 0,21-21 0,1 1 16,-22-1-16,0 0 0,0 0 0,0 0 15,0 0-15,-22 1 0,1-1 0,-21 21 16,0-21-16,20 0 0,-41 1 16,21-1-16,-1 0 0,1 0 15,-22 0-15,22 0 0,0 1 0,-1-22 16,1 0-16,0 0 0,21 0 0,-22 0 15,1 0-15,0-22 0,20-20 0,-20 21 16,0-21-16</inkml:trace>
  <inkml:trace contextRef="#ctx0" brushRef="#br0" timeOffset="5782.03">5249 7853 0,'0'0'0,"21"0"15,1-21-15,-22 0 0,0-1 16,0 1-16,0 0 16,0 42 15,0 0-15,-22-21-16,22 43 0,-21-22 0,21 0 15,-21 21-15,21 1 0,-21 20 0,21-20 16,0 20-16,-21-21 0,21 1 15,-21 20-15,21-20 0,-22 20 0,22-21 16,-21 1-16,0-1 0,21-21 0,-21 22 16,21-1-16,0-21 0,-21 0 15,0 0-15,21 1 0,0-1 16,0 0-16,-22-21 0,22 21 16,-21-21-1,21-21 1,0 0-16,0 0 0,0-1 0,0 1 15,0 0-15,0-21 0,0-1 16,21 1-16,1 0 0,-1-22 0,0 1 16,0-22-16,0 22 0,0-1 0,1-21 15,-1 22-15,0-1 0,0 1 16,21 21-16,-20-1 0,-1-20 0,21 42 16,-21-22-16,0 22 0,1 0 15,-1 0-15,0 0 0,-21-1 16,21 22-16,0 22 15,-21-1-15,0 0 0,21 0 16,-21 21-16,0 1 0,0-1 16,0 22-16,0-1 0,0-21 0,0 22 15,0-1-15,0 1 0,0-1 0,0 1 16,0-1-16,0-20 0,0 20 16,0-20-16,0-1 0,0-21 0,0 21 15,0-20-15,0 20 0,0-21 0,22 0 16,-22 0-16,0 1 0,0-1 15,-22-42 17,1-1-32,0 1 0,0 0 15,0 0-15</inkml:trace>
  <inkml:trace contextRef="#ctx0" brushRef="#br0" timeOffset="5989.65">5080 8403 0,'21'0'32,"0"-21"-32,0 0 0,1 21 0,-1-21 15,0 21-15,0-21 0,21 21 16,-20 0-16,20-22 0,-21 22 0,0 0 16,0 0-16,22 0 0,-22-21 15,0 21-15,0 0 0,0 0 16,1 0-16,-1 0 0,0 0 0,0 0 15,21-21-15,-20 21 0</inkml:trace>
  <inkml:trace contextRef="#ctx0" brushRef="#br0" timeOffset="6676.87">7853 8509 0,'21'0'16,"21"-21"0,-21 0-16,-21 0 15,22-1-15,-22 1 0,0 0 0,21 0 0,-21 0 16,0 0-16,0-22 0,0 1 15,0 21-15,0-22 0,0 22 16,0-21-16,0 21 0,-21 0 0,-1-1 16,1 22-16,0-21 0,-21 21 15,21 0-15,-1 0 0,-20 0 0,21 21 16,-21 1-16,20-1 0,1 0 0,-21 0 16,21 21-16,0 1 0,-22-1 15,22 0-15,0 1 0,0-1 0,0 0 16,21 1-16,0-22 0,-22 21 0,22 1 15,0-22-15,0 21 0,0-21 0,0 0 16,0 1-16,22-1 0,-1 0 16,0-21-16,0 0 0,0 0 0,22 0 15,-22 0-15,21 0 0,-21 0 0,22-21 16,-22 0-16,21-1 0,-21 1 16,22-21-16,-22 21 0,0-22 15,0 1-15,21 0 0,-20-1 0,-1 1 16,0-21-16,0 20 0,0 1 0,-21 21 15,21-22-15,-21 22 0,22 0 16,-22 0-16,0 0 0,0 42 16,0 0-1,-22 21-15,1-20 0,0 20 16,21-21-16,-21 21 0,21 1 0,-21-1 16,21 0-16,0-20 0,0 20 0,0 0 15,0-21-15,0 1 0,0 20 16,0-21-16,21 0 0,0 0 15,-21 1-15,21-22 0,0 21 0,1-21 16,-1 21-16,0-21 0,21 0 0,-21 0 16,1 0-16,-1 0 0,0-21 0,21 0 15,-21-1-15,22 1 0,-22 0 16,21 0-16,1 0 0</inkml:trace>
  <inkml:trace contextRef="#ctx0" brushRef="#br0" timeOffset="6931.4">9334 8424 0,'0'0'0,"-21"0"0,0 0 16,42 0-1,0 0-15,1 0 16,-1 0-16,0-21 0,21 21 0,-21 0 15,1 0-15,-1 0 0,0 0 16,0 0-16,0 0 0,0 0 0,1 0 16,-1 0-16,-21 21 15,-21-21 1,-1 0-16,-20 22 16</inkml:trace>
  <inkml:trace contextRef="#ctx0" brushRef="#br0" timeOffset="7091.6">9313 8594 0,'0'21'0,"0"-42"0,0 63 0,0-21 16,21-21 0,1 21-16,-1-21 0,0 0 0,0 0 15,0 0-15,0 0 0,1 0 16,-1 0-16,0 0 0,0 0 0,0 0 16,0 0-16,-21-21 15,22 21-15,-1-21 16</inkml:trace>
  <inkml:trace contextRef="#ctx0" brushRef="#br0" timeOffset="7808.27">11049 8276 0,'0'0'0,"21"-21"0,0-21 0,0 21 15,1-1-15,-1-20 0,0 21 0,0 0 16,0 0-16,-21-1 0,0 1 16,21 21-16,-21 21 15,0 1 1,0-1-16,0 0 0,0 21 0,-21-21 15,21 22-15,0-1 0,-21-21 16,21 22-16,-21-1 0,0-21 16,21 21-16,-21-20 0,21-1 0,-22 21 0,1-21 15,21 0-15,-21 1 0,0-22 0,21 21 16,0 0-16,-21-21 0,0 0 16,21-21-1,0 0 1,0-1-16,0 1 0,0 0 15,21-21-15,0-1 0,0 22 0,21-21 16,-20 0-16,20 20 0,0-20 16,1 0-16,-1 21 0,21-1 0,-20 1 15,-1 0-15,22 21 0,-22 0 0,0 0 16,1 0-16,-22 21 0,21 0 0,-21 1 16,0-1-16,1 21 0,-1 0 15,-21 1-15,0-22 0,0 21 0,0 1 16,0-1-16,0-21 0,0 21 0,-21-20 15,-1-1-15,22 0 0,-21 0 0,21 0 16,-21 0-16,42-21 47,0-21-47,1 0 0,-1 0 0,0 0 16</inkml:trace>
  <inkml:trace contextRef="#ctx0" brushRef="#br0" timeOffset="8713.59">12255 8340 0,'22'0'0,"-1"-21"16,0 21-16,-21-22 16,21 22-16,0-21 0,0 0 0,1 21 15,-1-21-15,0 0 0,0 0 0,0-1 16,0 1-16,1 0 0,-22 0 0,0 0 15,0 0-15,0-1 0,0 1 16,-22 21 0,1 0-16,0 0 0,0 0 0,0 21 15,-22 1-15,22-1 0,-21 0 0,21 21 16,-22 1-16,22-1 0,0 0 16,0 1-16,21-1 0,0-21 0,0 21 15,0 1-15,0-22 0,0 21 0,0-21 16,0 1-16,21-1 0,0-21 15,0 21-15,22-21 0,-22 21 0,21-21 16,1 0-16,-22 0 0,21 0 16,0-21-16,1 21 0,-1-21 0,0 0 15,1-1-15,-1 1 0,0-21 0,1 21 16,-1-22-16,0 22 0,-20-21 0,20 0 16,-21-1-16,0 22 0,0-21 0,1 21 15,-1-1-15,0 22 16,-21 22-1,-21-1-15,0 0 0,-1 0 16,1 21-16,0-20 0,0 20 16,0-21-16,0 0 0,21 22 0,0-22 15,0 0-15,0 0 0,0 0 16,0 0-16,0 1 0,21-22 16,0 0-16,0 0 0,0 0 15,0 0-15,1 0 0,20 0 0,-21-22 16,21 1-16,85-63 15,-105 62-15,-1 1 16,0 0-16,0 0 0,0 0 0,0 21 16,-21 21 15,0 0-31,-21-21 0,0 42 0,21-20 16,-21-1-16,21 0 0,-21 0 0,21 0 15,0 0-15,0 1 0,0-1 16,0 0-16,0 0 0,0 0 0,21-21 15,0 21-15,0-21 0,0 0 0,1 0 16,-1 0-16,21 0 0,-21 0 0,22 0 16,-22-21-16,21 21 0,-21-21 0,0 0 15,22 0-15,-22-22 0,21 22 16,-21-21-16,1 21 0,-1-22 0,-21 1 16,0 0-16,0-1 0,0 1 0,0 0 15,-21 21-15,-1-1 0,1 1 16,-21 0-16,21 21 0,0 0 0,-1-21 15,1 21-15,0 0 0,42 0 32,0 0-32,1 0 0,-1 0 15,0 0-15,21 0 0,-21 0 0,22 0 16,-22 0-16,21 0 0,-21 0 0,1 0 16,-1-21-16,0 21 0,-21-21 15</inkml:trace>
  <inkml:trace contextRef="#ctx0" brushRef="#br0" timeOffset="9431.76">15303 7684 0,'-21'0'15,"0"21"-15,0 0 0,0 0 16,0 0-16,-1 22 0,-20-1 0,21 0 16,0 22-16,-22-1 0,22-20 15,-21 20-15,21 1 0,0-1 16,-22 1-16,22-1 0,-21-21 0,21 1 15,-1-1-15,1 0 0,0 1 0,21-1 16,0-21-16,-21 22 0,21-22 0,0 0 16,0 0-16,0-42 31,21 0-31,-21 0 0,21-1 0,0-20 16,1 21-16,-1-21 0,0-22 0,0 22 15,0-22-15,22 1 0,-22-1 0,21-20 16,-21 20-16,22 1 0,-22-1 15,21 1-15,-21 20 0,22 1 0,-22 21 16,0-22-16,0 22 0,0 0 16,0 21-16,1 0 0,-1 21 15,0 0-15,-21 1 0,21 20 16,-21 0-16,0 1 0,0 20 16,21 1-16,-21-1 0,0 1 0,0-22 15,0 21-15,0 1 0,0-22 0,0 1 16,0-1-16,-21 0 0,21 1 0,-21-1 15,21-21-15,0 0 0,0 0 0,0 1 16,0-1-16,0 0 0,-21-21 16,21 21-16,0-42 15,-21 21-15,21-21 16,-22 0-16,1-1 0,0 1 16</inkml:trace>
  <inkml:trace contextRef="#ctx0" brushRef="#br0" timeOffset="9600.44">14880 8509 0,'0'0'16,"0"-21"0,21 21-16,0-21 15,22 21-15,-22 0 0,21 0 16,1-21-16,-1 21 0,0-22 0,1 22 16,20 0-16,-21-21 0,1 21 0,20-21 15,-20 0-15,-1 21 0,0-21 16,1 0-16,-1-1 0,0 1 0</inkml:trace>
  <inkml:trace contextRef="#ctx0" brushRef="#br0" timeOffset="9925.84">16806 7768 0,'0'0'0,"0"-21"0,0 0 15,0 0-15,-21 21 16,0 0-16,0 0 0,0 0 0,-1 0 16,22 21-16,-21-21 0,0 21 15,-21 0-15,21 22 0,-1-22 0,1 21 16,0 0-16,0 1 0,0 20 0,0-20 16,-1-1-16,1 21 0,21-20 0,0 20 15,-21-20-15,21-1 0,0 0 0,0 1 16,0-22-16,0 21 0,0-21 15,0 22-15,21-22 0,0 0 0,1 0 16,-1 0-16,0 0 0,0-21 0,21 0 16,-20 22-16,20-22 0,-21 0 0,0 0 15,22 0-15,-22-22 0,21 1 0,0 0 16,-20 0-16</inkml:trace>
  <inkml:trace contextRef="#ctx0" brushRef="#br0" timeOffset="10288.17">17484 7768 0,'0'-21'0,"0"42"0,0-63 0,21 21 16,0 0-16,0 21 15,0 0-15,0 0 16,1 21-16,-1 0 0,0 0 0,0 0 15,0 0-15,0 22 0,22-1 0,-22 0 16,0 1-16,0-1 0,0 22 16,-21-22-16,0 21 0,0-20 0,0-1 15,0 22-15,-21-22 0,0 0 0,0 1 16,-21-22-16,20 21 0,-20-21 0,0 22 16,-1-22-16,1 0 0,0 0 0,21 0 15,-22-21-15,22 21 0,0-21 16,0 0-16,42 0 47,0-21-47,0 0 0,0 0 15,1 21-15,20-21 0,-21 0 0</inkml:trace>
  <inkml:trace contextRef="#ctx0" brushRef="#br0" timeOffset="10591.41">18605 8170 0,'0'-21'15,"-21"21"1,21-21-16,0 42 94,0 0-79,0 1 1,-21-22-16</inkml:trace>
  <inkml:trace contextRef="#ctx0" brushRef="#br0" timeOffset="10828.97">18563 8467 0,'0'0'16,"0"21"-16,0 0 0,0 0 15,0 0-15,0 1 16,0-1-16,0 0 0,0 0 0,0 0 15,0 0-15,-21 22 0,21-22 16,-21 0-16,0 21 0,-1-20 0,1 20 16,0-21-16,0 21 0,-21-20 0,20 20 15,-20-21-15,0 0 0,21 0 0,-22 1 16,1-1-16,0 0 0,-1 0 16,1 0-16,0-21 0,20 21 0,-20-21 15,21 22-15</inkml:trace>
  <inkml:trace contextRef="#ctx0" brushRef="#br0" timeOffset="19615.62">14944 9292 0,'-22'0'0,"1"0"16,0 0-1,0-21 1,0 21-16,0 0 0,-1 0 15,1 0 1,0 0-16,21-21 0,-21 21 16,0 0-1,42 0 95,0 0-110,0 0 15,0 0-15,1 0 0,-1 0 16,0 0-16,0 0 0,0 0 16,0 0-16,1 0 0,20 0 15,-21 0-15,0 0 0,0 0 0,1 0 16,-1 0-16,0 0 0,0 0 0,0 0 15,22 0-15,-22 0 0,21 0 0,-21 0 16,0 0-16,22 0 0,-22 0 16,21 0-16,-21 0 0,22 0 15,-1 0-15,-21 0 0,22 0 0,-22 0 16,21 0-16,-21 0 0,22 0 0,-22 0 16,21 0-16,0 0 0,-20 0 0,20 0 15,0 0-15,1 0 0,20 0 16,-21 0-16,22 0 0,-22 0 0,22 0 15,-22 0-15,22 0 0,-1 0 0,-21 0 16,1 0-16,20 0 0,-20 0 0,-1 0 16,21 0-16,-20 0 0,-1-21 15,0 21-15,-20 0 0,20 0 16,0 0-16,1 0 0,-1 0 0,-21 0 16,21 0-16,1 0 0,-22 0 0,21 0 15,-21 0-15,1 0 0,-1 0 0,21 0 16,-21 0-16,0 0 0,1 0 15,-1 0-15,0 0 16,0 0-16,0 0 16,0 0-1,1 0 1,-44 0 15,1 0-31,-21 0 16,21 0-16,-22-21 0,22 21 15,-21 0-15,-22 0 0,22 0 0</inkml:trace>
  <inkml:trace contextRef="#ctx0" brushRef="#br0" timeOffset="20583.89">14732 9398 0,'0'0'0,"-21"0"16,0 0-16,21 21 16,-22-21-16,1 0 0,0 0 15,21 21 48,21-21-48,0 0-15,1 0 0,-1 0 16,0 0-16,0 0 16,0 0-16,0 0 0,1 0 15,-1 0-15,21 0 0,-21 0 16,0 0-16,1 0 0,20 0 0,-21 0 16,21 0-16,-20 0 0,20 0 0,0 0 15,1 0-15,-1 0 0,0 0 0,1 0 16,-1 0-16,0 0 0,1 0 15,-1 0-15,0 0 0,1 0 16,-1 0-16,21 0 0,-20 0 0,-1 0 16,22 0-16,-22 0 0,21 0 0,1 0 15,-22 0-15,22 0 0,-22 0 0,22 0 16,-22 0-16,0 0 0,1 0 0,-1 0 16,0 0-16,1 0 0,-1 0 15,-21 0-15,21 0 0,1 0 0,-22 0 16,0 0-16,21 0 0,-20 0 0,20 0 15,-21 0-15,0 0 0,22 0 0,-22 0 16,0 0-16,21 0 0,-21 0 0,1 0 16,-1 0-16,21 0 0,-21 0 15,0 0-15,1 0 0,-1 0 0,0 0 16,0 0-16,0 0 0,0 0 16,1 0-16,-1 0 0,0 0 15,0 0-15,0 0 0,0 0 16,-21 22 46,-21-22-30,0-22-17</inkml:trace>
  <inkml:trace contextRef="#ctx0" brushRef="#br0" timeOffset="35531.72">10922 3366 0,'21'0'0,"0"-22"16,-21 1-16,21 21 0,-21-21 15,22 21-15,-22-21 0,0 0 0,0 0 16,21 21-16,-21-22 0,0 1 15,0 42 32,0 1-47,0-1 16,-21 0-16,-1 21 0,22-21 0,-21 22 16,0-1-16,0 22 0,21-22 15,-21 0-15,0 1 0,-1-1 16,1 0-16,0 1 0,0-1 0,0-21 15,21 21-15,0-20 0,-21 20 0,21-21 16,-22 0-16,22 0 0,0 1 16,0-44 31,0 1-47,0 0 0,22 0 15,-22 0-15,21-22 0,-21 22 0,21 0 16,0-21-16,0 21 0,-21-22 15,21 1-15,1 0 0,-1 20 16,0-20-16,0 0 0,0-1 0,-21 1 16,21 0-16,1-1 0,-1 22 0,0-21 15,0 21-15,0 0 0,0-22 16,1 22-16,-1 21 0,0-21 0,0 0 16,0 21-16,0 0 15,-21 21 1,0 0-16,0 21 0,0-20 15,0 20-15,0 0 0,0 1 16,0 20-16,0-21 0,0 1 0,0-1 16,0 0-16,0 1 0,0-1 0,0-21 15,0 22-15,0-22 0,0 0 16,0 0-16,0 0 0,0 0 16,0 1-16,0-1 0,0 0 15,0 0-15,0 0 16,-21-21-1,0 0 1,0-21-16,21 0 16,-21 0-16,0 0 0,-1 21 15,22-22-15</inkml:trace>
  <inkml:trace contextRef="#ctx0" brushRef="#br0" timeOffset="35775.37">10816 3683 0,'0'-21'16,"21"21"-1,22-21-15,-22 21 0,0 0 16,21 0-16,-21-21 0,22 21 16,-22 0-16,21 0 0,-21 0 0,1 0 15,20 0-15,-21 0 0,0 0 16,0 0-16,1 0 15,-1 0 1,0-22 0,-21 1-16,21 21 15</inkml:trace>
  <inkml:trace contextRef="#ctx0" brushRef="#br0" timeOffset="36207.01">12340 3027 0,'-21'-21'15,"0"21"1,0 0-16,-1 21 16,1-21-16,21 21 0,-21 0 15,0-21-15,0 21 0,0 1 0,21-1 16,-22 21-16,1-21 0,0 0 16,0 22-16,21-1 0,-21-21 15,21 22-15,-21-1 0,21-21 0,0 21 16,-22-20-16,22-1 0,0 21 0,0-21 15,0 0-15,0 1 0,0-1 16,0 0-16,0 0 0,0 0 16,22-21-16,-1 21 0,0-21 15,0 22-15,0-22 0,0 0 16,1 0-16,-1 0 0,0 0 16,0 0-16,0 0 0,0 0 15,1-22-15</inkml:trace>
  <inkml:trace contextRef="#ctx0" brushRef="#br0" timeOffset="36631.3">12954 3027 0,'0'-21'15,"21"21"17,0 0-32,0 0 0,1 0 15,-1 0-15,0 0 0,0 21 16,-21 0-16,21 0 0,-21 0 15,0 1-15,0 20 0,0 0 0,0 1 16,0-1-16,0 0 0,-21 1 16,0-1-16,0 0 0,21 1 0,-21-1 15,-1-21-15,1 0 0,21 22 0,-21-22 16,0 0-16,0 0 0,0 0 16,-1 0-16,1 1 15,0-22 1,0 0-16,21-22 31,0 1-31,21 0 0,0 0 0</inkml:trace>
  <inkml:trace contextRef="#ctx0" brushRef="#br0" timeOffset="37308.07">14372 3006 0,'21'-21'16,"-42"42"-16,63-64 0,-20 22 15,-1 21-15,-21-21 0,21 21 16,0 0-16,-21-21 0,-21 21 31,0 0-15,0 0-16,-22 0 0,1 0 0,21 21 15,-22 0-15,1-21 0,-21 21 0,20 1 16,1-1-16,21-21 16,-22 21-16,22 0 0,0-21 0,0 21 15,21 0-15,0 1 31,21-22-31,0 0 0,0 0 0,1 21 16,-1-21-16,0 0 0,0 21 0,0 0 16,0-21-16,1 21 0,-22 0 15,0 1-15,0-1 0,0 0 16,0 0-16,0 0 0,0 0 16,-22 1-16,1-1 0,0 0 0,0-21 15,-21 21-15,20 0 0,1 0 16,-21-21-16,21 22 0,0-22 0,21 21 62,21 0-46,-21 0-16,0 0 16,0 0-16,0 1 0,0-1 0,0 0 15,-21 0-15,21 0 0,0 0 0,0 1 16,0-1-16,-22 0 0,22 0 15,0 0-15,0 0 0,0 1 32,22-22-1,-22-22-15</inkml:trace>
  <inkml:trace contextRef="#ctx0" brushRef="#br0" timeOffset="37811.67">13525 4784 0,'0'-21'0,"0"42"0,0-64 16,0 22-16,0 0 16,22 21-1,-1 0-15,21-21 0,-21 21 16,22 0-16,-22 0 0,42 0 0,-20 0 16,20 0-16,1-21 0,-1 21 0,1 0 15,-1 0-15,22 0 0,-22 0 16,22 0-16,-22 0 0,1 0 0,-22 0 15,1 0-15,-1 0 0,0 0 0,-21 0 16,-21 21 0,-21-21-1,0 0-15,0 21 0,0-21 16,-22 0-16,1 0 0,21 0 0,-21 21 16,-1-21-16</inkml:trace>
  <inkml:trace contextRef="#ctx0" brushRef="#br0" timeOffset="38107.62">13589 5038 0,'-21'0'0,"0"21"15,63-42-15,-106 42 0,64 0 16,22-21 0,-1 0-16,0 0 15,21 0-15,-21 0 0,22 0 0,-1 0 16,0 0-16,1 0 0,20 0 15,-20 0-15,20 0 0,-21 0 0,22 0 16,-1 0-16,1 0 0,-22 0 0,22 0 16,-22 0-16,22 0 0,-22 0 15,0 0-15,1 0 0,-22 0 0,0 0 16,0 0-16,0 0 0,-42 0 31,0 0-15,0 0-16,0 0 0,-1 0 0,-20 0 15,21 0-15</inkml:trace>
  <inkml:trace contextRef="#ctx0" brushRef="#br0" timeOffset="38391.58">13483 5355 0,'0'0'0,"0"21"31,21-21-31,0 0 0,1 0 16,-1 0-16,21 0 0,0 0 16,1 0-16,-1 0 0,22 0 15,-22 0-15,21 0 0,1 0 0,-1 0 16,22 0-16,-21 0 0,-1 0 0,1 0 16,-1 0-16,-21 0 0,1 0 0,-1 0 15,0 0-15,-20 0 0,-1 0 16,-42 0 15,-1 0-31,1 0 0,0 0 0,0 0 16,0 0-16</inkml:trace>
  <inkml:trace contextRef="#ctx0" brushRef="#br0" timeOffset="39003.6">13716 5863 0,'0'-21'16,"21"21"-16,0-21 15,0 21-15,1 0 0,-1 0 16,0-21-16,0 21 0,21 0 16,-20 0-16,-1 0 0,0 0 0,-21 21 31,-21 0-31,0-21 16,-1 21-16,1-21 0,0 21 15,-21-21-15,21 22 0,-1-1 0,-20 0 16,21-21-16,0 21 0,0 0 0,-1-21 15,1 21-15,21 1 0,-21-22 16,21 21-16,21-21 16,0 0-16,1 21 15,-1-21-15,0 0 0,0 21 0,0-21 16,0 21-16,1-21 0,-1 21 0,0-21 16,-21 22-16,0-1 0,21-21 0,-21 21 15,0 0-15,0 0 0,0 0 16,0 1-16,0-1 0,0 0 0,0 0 15,0 0-15,0 0 0,0 1 0,0 20 16,0-21-16,0 0 0,0 0 0,0 1 16,0-1-16,0 0 0,0 0 15,-21 0-15,21 0 0,0 1 0,0-1 16,-21-21-16,0 21 0,-1 0 16,1-21-16,21 21 0,-21 0 0,0-21 15,0 0-15,21 22 0,-21-22 0,-1 0 16,1 21-16,0-21 0,0 0 15,0 0-15,0 0 16,-1-21-16</inkml:trace>
  <inkml:trace contextRef="#ctx0" brushRef="#br0" timeOffset="43271.94">15875 2942 0,'21'0'78,"0"0"-78,0 0 0,1 0 0,20 0 16,-21 0-16,21-21 0,-20 21 16,20 0-16,0 0 0,1 0 0,-1 0 15,0 0-15,22-21 0,-22 21 0,0 0 16,1 0-16,-1 0 0,0 0 16,1 0-16,-22-21 0,21 21 0,1 0 15,-22 0-15,21 0 0,-21 0 16,0-21-16,1 21 0,-1 0 0,0 0 15,0 0-15,0-22 0,0 22 16,1 0 0,-22 22 15,0-1-31,0 0 16,-22 0-16,1 0 0,21 0 0,0 1 15,-21-1-15,0 21 0,21-21 16,-21 22-16,21-1 0,-21 0 0,21 1 15,-22-1-15,1 21 0,21 1 0,0-22 16,0 22-16,0-1 0,0 1 16,0-1-16,0 1 0,0 20 0,0 1 15,0-21-15,0 20 0,0-20 16,0 20-16,-21-20 0,21-1 16,0 22-16,0-43 0,-21 22 0,21-1 15,0 1-15,0-1 0,-21 1 0,0-1 16,-1-20-16,22 20 0,-21 1 0,0-22 15,21 22-15,-21-22 0,0 0 16,21 22-16,-21-22 0,21 0 0,0-20 16,-22 20-16,1 0 0,21 1 0,-21-22 15,21 21-15,0-21 0,-21 0 16,21 22-16,-21-22 0,21 0 0,0 0 16,0 0-16,-21 1 0,21-1 15,0 0-15,-22-21 0,22 21 0,0 0 16,-21-21-16,21 21 0,0 1 0,0-1 15,-21 0 1,0-21-16,21 21 0,-21 0 16,0-21-1,-1 0-15,1 0 0,0 21 16,0-21-16,0 0 0,0 0 16,-22 0-16,22 0 0,0 0 0,-21 22 15,-1-22-15,22 0 0,-21 0 0,-1 21 16,1-21-16,0 0 0,-1 0 0,1 21 15,0-21-15,-1 0 0,1 0 0,0 21 16,-1-21-16,1 0 0,0 0 16,-1 0-16,1 0 0,21 0 15,-21 0-15,20 0 0,1 0 0,0 0 16,0 0-16,0 0 0,0 0 16,21-21 15,21 0-31,0 21 0,0-21 15,0-1-15,22 1 0,-22 21 0,0-21 16,21 0-16,-21 0 0,1 0 0,-1-1 16,0 1-16,0-21 0,0 21 15,0 0-15,1 21 0,-22-22 16,21 1-16,-21 0 0,21 21 0,-21-21 16,0 42 30,0 0-46,0 0 0,0 1 16,0-1-16,-21 21 0,0-21 0,-1 0 16,1 1-16,0-1 0,-21 0 15,21 21-15,-22-21 0,22 1 16,-21-22-16,-1 21 0,1 21 16,0-42-16,21 0 0,21 21 0,-22-21 15,1 0-15,0 0 0,42 21 47,0-21-47,1 22 16,-1-22-16,21 21 0,-21-21 0,22 21 15,-22-21-15,21 21 0,-21 0 0,22-21 16,-22 21-16,21 1 0,-21-22 16,0 21-16,1 0 0,-1-21 15,-21 21-15,21-21 31,-21-21-31,21 21 16,-21-21-16,0 0 0,0-22 16,21 22-16,0-21 0,-21 21 0</inkml:trace>
  <inkml:trace contextRef="#ctx0" brushRef="#br0" timeOffset="44234.22">15875 2773 0,'-21'0'0,"42"0"0,-63 21 0,20-21 16,1 0-16,21 21 15,-21-21-15,0 0 16,0 0-16,21-21 31,21 0-15,0 0-16,0 21 0,0-21 16,22-1-16,-22 22 0,0-21 15,21 0-15,-20 0 0,20 21 0,-21-21 16,21 0-16,-20-1 0,-1 22 15,0-21-15,0 21 16,-21-21-16,-21 42 31,0 0-15,0-21-16,-1 22 16,1-22-16,0 21 0,0-21 15,0 0-15,0 21 0,-1-21 0,1 21 16,0-21-16,0 21 0,0-21 15,21 21-15,-21-21 0,21 22 0,-22-22 16,22 21-16,0 0 0,0 0 16,0 0-16,0 0 15,0 1-15,0-1 0,0 0 0,0 0 16,0 0-16,0 0 0,22 1 16,-1-1-16,-21 0 0,21 0 0,0 0 15,0 0-15,-21 1 0,21-1 16,-21 21-16,22-21 0,-22 0 0,0 1 15,21-1-15,-21 0 0,21 0 16,-21 0-16,0 0 0,0 1 16,21-1-16,0-21 78,-21-21-78</inkml:trace>
  <inkml:trace contextRef="#ctx0" brushRef="#br0" timeOffset="47267.43">6265 9843 0,'-21'0'16,"42"0"-16,-84-22 0,42 22 0,-22-21 0,1 0 15,0 21-15,20-21 0,-20 21 0,0-21 16,-1 21-16,22 0 0,-21 0 16,0-21-16,20 21 0,-20 0 15,21 0-15,0-22 0,0 22 0,-1 0 16,1 0-16,42 0 47,1 0-47,20 0 0,0 0 0,1 0 15,-1 0-15,0 0 0,22 0 0,-22 0 16,22 0-16,-1 0 0,1 0 16,20 0-16,1 0 0,0 0 0,-1 0 15,22 0-15,0 0 0,0 0 16,0 0-16,-1 0 0,1 0 16,0 0-16,0 0 0,21 0 0,-21 0 15,21 0-15,-21 0 0,21-21 16,-22 21-16,22 0 0,0 0 0,0 0 15,0 0-15,0-21 0,22 21 0,-22 0 16,21 0-16,-21-21 0,0 21 16,21 0-16,-21-21 0,0 0 15,21 21-15,-21-22 0,0 22 0,-21-21 16,21 21-16,0-21 0,0 21 16,127 0-16,-127-21 0,-21 21 0,21 0 15,-21 0-15,-1 0 16,22 0-16,-21 0 0,21 0 0,-21 0 15,0 0-15,21 0 0,-21 0 0,-22 0 16,22 0-16,-21 0 0,21 0 0,-22 0 16,22 0-16,-21 0 0,0 0 15,-1 0-15,1 0 0,0 0 0,-22 0 16,1 0-16,-1 0 0,-21 0 0,1 0 16,-1 0-16,0 0 0,-20 0 15,20 0-15,-21 0 0,0 0 16,-21-21-1,-21 21-15,0 0 0,0 0 16,-22-21-16,1-1 16,-21 22-16,-1 0 0</inkml:trace>
  <inkml:trace contextRef="#ctx0" brushRef="#br0" timeOffset="48043.42">6181 9906 0,'0'0'0,"-22"0"15,1 21-15,0-21 0,0 0 0,0 0 16,42 0 15,0 0-31,0 0 0,0 0 16,22 0-16,-22 0 0,21 0 15,1 0-15,-1 0 0,21 0 0,1 0 16,21 0-16,-1 0 0,22 0 0,-21 0 16,21 0-16,-1 0 0,1 0 15,0 0-15,21 0 0,0 0 0,0 0 16,0-21-16,0 21 0,0 0 15,0 0-15,0 0 0,21 0 0,-21 0 16,21 0-16,-21 0 0,22 0 16,-22 0-16,21 0 0,-21 0 15,0 0-15,21 0 0,-21 0 0,21 0 16,-21 0-16,0-21 0,-21 21 0,21 0 16,0 0-16,0-21 0,0 21 15,0 0-15,0 0 0,-21-21 0,21 21 16,-21 0-16,-1 0 0,1 0 0,275-22 31,-296 22-31,21 0 0,-43 0 0,22 0 16,0 0-16,-22 0 0,1-21 0,-1 21 15,1 0-15,-22 0 0,21 0 16,1 0-16,-22 0 0,1 0 16,-1 0-16,0-21 0,1 21 0,-1 0 15,-21 0-15,0 0 0,0 0 0,1 0 16,-1 21 31,0-21-32,0 0 1</inkml:trace>
  <inkml:trace contextRef="#ctx0" brushRef="#br0" timeOffset="52224.29">15049 9419 0,'0'-21'63,"-21"21"-63,0 0 15,21-21 1,-21 21-16,0 0 15,0-21-15,-1 0 0,1 21 16,0-22-16,0 22 16,0-21-16,21 0 0,-21 0 15,21 0 1,-22 0-16,22-1 0,0 1 16,0 0-16,0 0 0,-21 0 15,21 0-15,0-1 0,0 1 0,0 0 16,0 0-16,-21-21 0,21 20 15,0 1-15,0-21 0,0 21 0,0-22 16,0 22-16,0-21 0,0 21 16,-21-22-16,21 22 0,0-21 0,-21 21 15,21 0-15,0-22 0,0 22 0,0-21 16,0 21-16,0-1 0,0-20 16,0 21-16,0 0 0,0-22 0,0 22 15,0 0-15,0 0 0,0-21 0,0 20 16,0 1-16,0-21 0,0 21 15,21 0-15,0-22 0,-21 22 0,0 0 16,21 0-16,-21 0 0,21-1 0,1 1 16,-22 0-16,0 0 0,21 0 0,0 0 15,-21-1 1,0 1-16,21 21 0,0-21 0,-21 0 16,21 0-16,1 21 0,-22-21 0,21-1 15,0 22-15,-21-21 0,21 0 0,0 21 16,0-21-16,1 0 0,-1 0 15,0-1-15,0 1 16,0 21-16,0-21 0,1 0 0,-1 0 0,0 21 16,0-21-16,0 21 0,0-22 15,22 1-15,-22 21 0,21-21 0,-21 21 16,1 0-16,20 0 0,-21-21 0,21 21 16,-20 0-16,20-21 15,-21 21-15,0 0 0,22 0 0,-22-21 16,0 21-16,21 0 0,-21-22 0,22 22 15,-22-21-15,21 21 0,1 0 16,-22-21-16,21 21 0,0 0 0,22-21 16,-22 21-16,1 0 0,-1 0 0,21-21 15,-20 21-15,-1 0 0,22 0 16,-22 0-16,0 0 0,1-21 0,-1 21 16,0 0-16,1 0 0,-22 0 0,21 0 15,0 0-15,1 0 0,-22 0 16,21 0-16,-21 0 0,22 0 0,-22 0 15,21 0-15,1 0 0,-22 0 0,0 0 16,21 0-16,1 0 16,-22 0-16,21 21 0,-21-21 0,22 21 15,-22-21-15,0 21 0,21-21 0,-21 21 16,22 0-16,-22-21 0,0 22 16,21-22-16,-20 21 0,-1 0 0,0-21 15,0 21-15,0-21 0,0 21 0,1-21 16,-1 21-16,0 1 15,0-22-15,0 21 0,0 0 0,1 0 16,-1 0-16,-21 0 0,21 1 16,0-1-16,0-21 0,-21 21 15,0 0-15,0 0 0,21-21 16,1 21-16,-22 1 0,21-1 0,-21 0 16,21 0-16,-21 0 0,21 0 15,-21 1-15,0-1 16,0 0-16,21 0 0,-21 0 0,0 0 15,0 1-15,21-1 0,-21 0 0,0 21 16,0-21-16,0 1 0,0-1 16,0 0-16,0 21 0,0-21 0,0 1 15,0 20-15,0-21 0,0 0 16,0 0-16,-21 43 16,21-43-16,0 0 0,0 0 0,0 1 15,-21-1-15,21 0 0,0 0 16,0 0-16,0 0 0,0 1 0,0-1 15,-21 0-15,21 0 0,-21 0 16,21 0-16,-21 1 0,21-1 0,0 0 16,0 0-16,-22 0 0,22 22 15,-21-22-15,21 0 0,-21 0 0,21 0 16,0 0-16,-21 1 0,0-1 16,21 0-16,-21-21 0,21 21 15,-22 0-15,1 0 0,0 1 16,0-1-16,0 0 0,-43 21 15,43-21 1,0 1-16,0-1 0,0-21 16,-1 21-16,1-21 15,0 0-15,21 21 0,-21 0 0,0-21 16,0 0-16,-1 0 0,1 21 0,0-21 16,0 0-16,0 0 0,0 22 0,-1-22 15,1 0-15,0 0 0,0 0 16,0 0-16,0 0 0,-1 21 0,1-21 15,0 0-15,0 0 0,0 0 0,0 0 16,-1 0-16,1 0 0,0 0 0,0 0 16,0 0-16,0 0 0,-1 0 0,1 0 15,0 0-15,0 0 16,0 0-16,-22 0 0,22 0 0,0 0 16,0 0-16,0 0 0,-22 0 0,22 0 15,0 0-15,0 0 0,-21 0 16,20 0-16,1 0 0,0 0 0,0 0 15,0 0-15,0 0 0,-1 0 16,1 0-16,0 0 0,0 0 0,0 0 16,0 0-16,-1 0 0,1 0 0,0 0 15,0 0-15,-21 0 0,20 0 16,1 0-16,0 0 0,0 0 0,-21 0 0,20 0 16,1 0-16,0 0 15,0 0-15,0 0 0,0 0 16,-1 0-16,1 0 0,0 0 15,0 0-15,0 0 0,0 0 16,-1 0-16,1 0 16,0 0-16,0 0 15,0 0-15,0 0 0,-1 0 16,1 0 0,0 0-16,0 0 31,0 0-31,0 0 31,-1 0-15,1 0 15,0 0 156,0 0-171,0 0 0,0 0-16,-1 0 15,1 0 1,0 0 0,21-21 77,-21 21 48,0 0-125,0 0 15,-1 0-16,1 0 17,0 0-32,0 0 15,0 0 1,0 0 0,-1 0 46,1 0-46,0 0-1,0 0 1,0 0 0,0 0 77,21-22-77,0 1 0,0 0-1,0 0 1,0 0-16</inkml:trace>
  <inkml:trace contextRef="#ctx0" brushRef="#br0" timeOffset="53868.15">21188 3852 0,'0'0'0,"0"-21"0,21 0 16,-21 0 0,0 42 15,0 0-15,0 0-16,0 1 0,-21 20 0,21 0 15,-21 1-15,21 20 0,-22-21 16,1 22-16,0-1 0,0-20 0,21-1 15,-21 22-15,0-22 0,-1 0 0,22-21 16,-21 22-16,0-22 0,21 21 16,-21-21-16,21 1 0,0-1 0,-21-21 15,21 21-15,0-42 32,0 0-17,21-22-15,0 22 0,-21 0 16,21-21-16,0-1 0,-21 1 0,22 0 15,-1-1-15,0-20 0,-21-1 16,21 1-16,0 20 0,0-20 0,1 21 16,-22-22-16,21 22 0,0-1 0,0 22 15,-21-21-15,21 21 0,-21 0 16,21-1-16,1 22 16,-1 0-16,0 0 15,-21 22-15,0-1 0,21 21 0,-21-21 16,21 22-16,-21-1 0,0 21 0,0-20 15,0 20-15,0-20 0,0-1 16,0 21-16,0-20 0,0-1 16,0 0-16,0 1 0,0-22 0,0 21 15,0-21-15,0 1 0,0-1 16,0 0-16,0 0 0,0 0 16,0 0-16,-21-42 46,0 0-46,0 0 0</inkml:trace>
  <inkml:trace contextRef="#ctx0" brushRef="#br0" timeOffset="54099.72">20976 4403 0,'21'-21'46,"0"21"-46,1 0 0,-1 0 16,0 0-16,0-22 0,0 22 0,0 0 16,1 0-16,-1 0 0,21-21 0,-21 21 15,0 0-15,1 0 0,-1 0 16,0 0-16,0 0 16,0-21-16,0 21 15,1-21 1,-1 0-16,0 21 0</inkml:trace>
  <inkml:trace contextRef="#ctx0" brushRef="#br0" timeOffset="54466.71">22225 3852 0,'0'-21'16,"-21"21"0,0 0-16,-1 21 15,1 1-15,0-1 16,0 0-16,0 21 0,21 1 0,-21-22 16,-1 21-16,1 0 0,0 22 0,0-43 15,0 21-15,21 1 0,0-1 16,-21 0-16,21-20 0,0 20 0,0-21 15,0 0-15,0 0 0,0 1 0,0-1 16,0 0-16,21 0 0,0 0 16,-21 0-16,21 1 0,0-22 0,0 21 15,1-21-15,-1 0 0,-21 21 16,21-21-16,0 0 0,0 0 16,0 0-16,1 0 0,-1 0 0,0 0 15,0 0-15,0-21 0,0 0 0,1-1 16</inkml:trace>
  <inkml:trace contextRef="#ctx0" brushRef="#br0" timeOffset="54791.59">22860 3916 0,'0'0'16,"0"-21"-16,21 0 15,0 21 1,0 0-16,-21 21 16,22 0-16,-1 0 0,-21 21 15,21 1-15,-21-22 0,0 21 16,0 1-16,0-1 0,0 0 0,0 1 16,0-1-16,0 0 0,0 1 15,0-1-15,0-21 0,-21 21 0,0-20 16,-1-1-16,22 0 0,-21 0 0,-21 0 15,21 0-15,0-21 0,-1 22 0,1-22 16,0 0-16,0 0 16,0 0-16,21-22 15,21 1 1</inkml:trace>
  <inkml:trace contextRef="#ctx0" brushRef="#br0" timeOffset="55391.48">24109 3916 0,'0'-21'0,"0"42"0,0-63 0,0 20 15,-21 22 1,-1 0-16,1 0 15,0 0-15,-21 0 0,-1 22 0,22-22 16,-21 21-16,0 0 0,20 0 0,-20 0 16,0-21-16,21 21 0,-1 1 15,1-1-15,0 0 0,0 0 16,21 0-16,0 0 16,21 1-16,0-22 0,0 21 15,1-21-15,-1 21 0,0-21 16,0 21-16,0 0 0,-21 0 15,0 1-15,0-1 0,0 0 16,0 0-16,0 0 0,0 0 16,-21 1-16,0-22 0,0 21 15,0 0-15,-1-21 0,-20 21 0,21-21 16,0 0-16,-22 21 0,22-21 0,21 21 16,-21-21-16,42 0 15,0 0 1,1 0-16,20 0 0,-21 0 15,0 0 1,0 0-16,1 0 0,-22 22 16,0-1-16,0 0 0,0 21 15,-22-21-15,1 1 0,0 20 16,0-21-16,0 21 0,0 1 0,-1-22 16,22 21-16,0-21 0,0 22 0,0-22 15,0 0-15,0 21 0,0-20 16,22-1-16,-1-21 0,0 21 0,0 0 15,0-21-15,22 0 0,-22 0 0,21 0 16,0 0-16,-20 0 0,20-21 0,-21 21 16</inkml:trace>
  <inkml:trace contextRef="#ctx0" brushRef="#br0" timeOffset="55955.71">23135 5652 0,'0'-22'0,"21"22"31,0 0-15,1 0-16,-1 0 0,21 0 16,0 0-16,1 0 0,20 0 0,1 0 15,20 0-15,-20 0 0,21 0 0,-1 0 16,1 0-16,-22 0 0,22 0 15,-21 0-15,-1 0 0,1 0 0,-22 0 16,21 0-16,-41 0 0,20 0 16,-21 0-16,0 0 0,0 0 15,-42 0 1,0 0 0,0 0-16,-21 0 0,20 0 0,1 0 15,-21 0-15,0 0 0</inkml:trace>
  <inkml:trace contextRef="#ctx0" brushRef="#br0" timeOffset="56283.71">23050 5990 0,'0'0'0,"0"21"15,22-21 1,-1 0-16,0 22 0,0-22 0,0 0 15,0 0-15,1 0 0,20 0 16,0 0-16,1 0 0,-1 0 0,21 0 16,1 0-16,-1 0 0,1 0 0,-1 21 15,22-21-15,-21 0 0,20 0 16,-20 0-16,20 0 0,-20 0 0,-1 0 16,-20 0-16,-1 21 0,0-21 0,1 0 15,-22 0-15,0 0 0,0 0 16,-42 0 31,0 0-47,0 0 0,0 0 15,-22 0-15,22 0 0</inkml:trace>
  <inkml:trace contextRef="#ctx0" brushRef="#br0" timeOffset="56615.59">23135 6329 0,'0'21'16,"0"-42"-16,-21 42 0,21 0 15,0 0-15,21-21 16,0 0-16,0 22 0,22-22 16,-1 0-16,0 0 0,1 0 0,20 0 15,1 0-15,-1 0 0,22 0 0,-22 0 16,22 21-16,0-21 0,-22 0 15,22 0-15,-22 0 0,1 0 0,-22 0 16,1 0-16,-1 0 0,0 0 0,-21 0 16,1 0-16,-1 0 0,0 0 0,0 0 15,-21 21 48,-21-21-63,0 0 0,0 21 0,-1-21 15,1 0-15,0 21 0,0 0 0</inkml:trace>
  <inkml:trace contextRef="#ctx0" brushRef="#br0" timeOffset="57235.49">23834 7176 0,'0'0'0,"21"0"31,0 0-31,0 0 0,0 0 16,0 0-16,22-22 0,-22 22 0,21 0 15,-21 0-15,22-21 0,-22 21 16,0 0-16,0 0 0,0 0 0,1 0 15,-44 0 1,-20 0-16,0 0 16,21 0-16,-22 21 0,1-21 0,0 22 15,-1-1-15,22-21 0,-21 21 16,21 0-16,-1 0 0,1 0 0,21 1 16,0-1-16,0 21 0,0-21 0,0 0 15,21 1-15,1-1 0,-1 0 16,0 0-16,0 0 0,21 0 0,-20-21 15,20 22-15,-21-1 0,0 0 0,0 0 16,1 0-16,-1-21 0,0 21 0,-21 1 16,0-1-16,0 0 15,0 0-15,0 0 0,-21 0 16,0 1-16,-1-1 0,22 0 16,-21 0-16,0 0 0,0 0 0,21 22 15,0-22-15,-21 0 0,21 0 16,-21 22-16,21-22 0,-22 0 15,22 0-15,-21 0 0,21 0 0,0 1 16,-21-1-16,0-21 0,0 21 0,0 0 16,-1 0-16,1-21 0,0 21 0,0-21 15,0 0-15,0 22 0,-1-22 0,1 0 16,0 0-16,0 0 16,21-22 15,0 1-31,0 0 0,0 0 15,0 0-15</inkml:trace>
  <inkml:trace contextRef="#ctx0" brushRef="#br0" timeOffset="62527.39">24342 3239 0,'0'0'0,"-22"0"16,1-22 0,0 1-16,0 21 0,0 0 15,0-21-15,-1 21 0,-20 0 0,21-21 16,-21 21-16,-1-21 0,1 21 16,-22-21-16,22 21 0,-21-22 15,20 22-15,-20 0 0,20-21 0,-20 21 16,21 0-16,-1 0 0,-20-21 0,20 21 15,-20-21-15,21 21 0,-22 0 16,-21 0-16,22 0 0,-22 0 0,1-21 16,-1 21-16,0 0 0,1 0 15,-1 0-15,0 0 0,22 0 0,-22 0 16,0 0-16,1 0 0,-1 0 16,0 0-16,-20 0 0,20 0 0,-21 0 15,21 0-15,1 21 0,20-21 16,-20 0-16,41 0 0,-20 21 15,-1-21-15,22 0 0,0 0 0,-1 21 16,1-21-16,21 0 0,-22 0 16,1 21-16,0-21 0,-1 22 0,1-1 15,0-21-15,-1 21 0,1-21 16,0 21-16,-1 0 0,1 0 0,21 1 16,-21-22-16,20 21 0,-20 0 15,21 0-15,0 0 0,0 0 16,-1 43-16,1-43 0,21 0 15,-21 22-15,0-22 0,21 21 16,-21-21-16,0 22 0,21-22 0,-22 21 16,1 0-16,0 1 0,0-1 15,0 22-15,0-1 0,21 1 0,-22 20 16,1-20-16,21-1 0,0 1 16,0-1-16,-21 22 0,21-22 0,0 1 15,-21-1-15,21 1 0,0-1 0,0 22 16,-21-21-16,21 20 0,0-20 15,0 20-15,0-20 0,0 21 0,0-22 16,0 22-16,0-22 0,0 22 0,0 0 16,0-22-16,0 22 0,0-22 15,0 22-15,0-43 0,0 22 16,0-1-16,0-20 0,21-1 0,-21 0 16,0 1-16,21-1 0,-21 0 0,0 1 15,0-22-15,0 21 0,0-21 16,0 22-16,0-22 0,0 0 0,21 21 15,-21-21-15,0 1 0,0-1 0,21 0 16,-21 0-16,22 0 0,-22 0 16,0 1-16,21-22 15,-21 21-15,21-21 0,0 21 16,0-21-16,-21 21 0,21 0 0,1-21 16,-22 21-16,21 1 0,0-1 15,0 0-15,0 0 0,0 0 0,22 0 16,-22 1-16,21 20 0,-21-21 15,22 21-15,-22-20 0,21 20 0,1-21 16,-1 21-16,0-20 0,22-1 0,-22 21 16,22-21-16,-22 0 0,21 1 15,-20-1-15,20 0 0,1 0 0,-1-21 16,85 21-16,-84 0 0,-1-21 16,22 22-16,-21-1 0,20-21 0,-20 21 15,20-21-15,-20 21 0,21 0 16,-22-21-16,1 21 0,84 1 0,-85-22 15,1 0-15,-1 21 0,22-21 16,-22 0-16,1 0 0,21 21 16,-22-21-16,1 21 0,20-21 0,-20 0 15,-1 0-15,1 21 0,-1-21 0,1 0 16,-22 0-16,22 21 0,-22-21 0,21 0 16,-20 0-16,-1 22 0,0-22 0,-20 0 15,20 0-15,-21 0 0,21 0 16,-20 0-16,-1 0 0,0 0 0,0 0 15,0 0-15,0 0 16,1 0-16,-1 0 16,0 0-16,0 0 15,0 0 1,0-22-16,1 22 16,-1 0-16,0 0 15,0 0-15,0 0 0,-21-21 0,21 21 16,1 0-16,-1 0 0,-21-21 0,21 0 15,0 21-15,0-21 0,0 0 16,1 21-16,-1-22 0,21-20 16,-21 21-16,0-21 0,22 20 0,-22-20 15,21-21-15,-21 20 0,22-20 0,-22-1 16,21 1-16,1-1 0,-22 1 0,21-22 16,0 22-16,1-22 0,-1 21 15,0-20-15,1-1 0,-1 0 0,22 1 16,-22-1-16,21 0 0,-20 1 15,-1-1-15,0-21 0,1 22 0,-1-1 16,0 0-16,-20 1 0,20 20 0,0-21 16,1 22-16,-1-1 0,-21 1 15,21-1-15,1 1 0,-22-22 0,21 22 16,-21-1-16,1 1 0,-1-1 16,0 1-16,0-1 0,-21 22 15,0 0-15,0-1 0,0 1 0,0 0 0,-21 20 16,0-20-16,0 21 15,-1-21-15,1 20 0,0 1 0,0 0 0,0-21 16,0 21-16,-1-1 16,1 1-16,21 0 0,0 0 0,-21 0 15,21 0-15,-21-1 0,21 1 16,-21 21-16,21-21 0,-21 0 0,21 0 16,-22 21-16,22-21 0,-21-1 15,0 1-15,0 0 0,21 0 16,-21 21-16,0-21 0,-1 0 0,1-1 15,0 1-15,0 0 16,0 0-16,0 0 0,-1 0 16,1 21-16,-21-22 15,0 1-15,-1 0 0,1 0 0,-22 0 16,1 0-16,-1-22 0,-20 22 16,-1 0-16,0-21 0,1 20 15,-1-20-15,-21 21 0,-127-64 16,128 64-16,-1 0 0,0 0 15,21 0-15,1-1 0,20 1 0,1 21 16,20 0-16,1 0 0,-22 0 0,43 0 16,-21 0-16,0 0 0,-1 0 15</inkml:trace>
  <inkml:trace contextRef="#ctx0" brushRef="#br0" timeOffset="68237.11">19219 2159 0,'21'0'15,"1"0"1,-22-21-16,0 0 0,0 0 16,0-1-1,0 1-15,0 0 0,0 0 0,0 0 16,0 0-16,-22-1 0,1 1 16,0 21-16,0 0 0,-21 0 15,20 0-15,-20 0 0,21 0 0,-21 0 16,-1 21-16,22 1 0,-21-1 15,-1 0-15,22 0 0,-21 21 16,21-20-16,0-1 0,-1 21 0,1-21 16,21 0-16,0 22 0,0-22 15,0 0-15,0 0 0,0 0 0,21-21 16,1 22-16,-1-22 0,21 0 0,-21 0 16,22 0-16,-22 0 0,21 0 15,0-22-15,1 1 0,-1 0 0,22 0 16,-22 0-16,0 0 0,1-22 15,-1 22-15,0-21 0,1-1 0,-1 1 16,-21 0-16,21-22 0,-20 22 16,-1-22-16,21 1 0,-21-1 15,0 22-15,-21-21 0,0 20 0,22 1 0,-22 0 16,0-1-16,0 1 0,0 21 16,0 0-16,0-1 0,-22 22 15,1 22 1,0-1-16,0 0 0,0 0 15,0 21-15,-1 1 0,1 20 0,0-20 16,0 20-16,21 1 0,-21-22 0,0 21 16,-1-20-16,22-1 0,0 0 15,0 1-15,0-22 0,0 0 0,0 0 16,22 0-16,-1 1 0,21-1 16,-21-21-16,22 0 0,-1 0 0,-21 0 15,21 0-15,1 0 0,-1-21 16,0-1-16,-20 22 0,20-21 15,-21 0-15,21 0 0,-20 0 0,-22 0 16,21-1-16,-21 1 0,0 0 0,0 0 16,0 0-16,0 0 0,-21 21 15,-1 0 1,22 21-16,-21 0 0,0 0 16,0 0-16,21 0 0,0 1 0,-21 20 15,21-21-15,0 0 0,0 0 0,0 1 16,0-1-16,21-21 0,0 21 15,0-21-15,0 0 0,1 0 0,-1 0 16,21 0-16,-21 0 0,22 0 16,-1 0-16,-21-21 0,21 0 15,1-1-15,-1 1 0,0 0 0,1-21 16,-22-1-16,21 1 0,1 0 16,-22-22-16,0 22 0,21-22 0,-21 22 15,1-21-15,-1 20 0,0 1 0,0 0 16,-21-1-16,21 22 0,-21 0 15,0 0-15,0 0 0,-21 42 32,0 0-32,0 21 0,21 1 15,0-1-15,-21 0 16,-1 22-16,22-22 0,0 22 0,0-1 16,-21 1-16,0-1 0,21 1 0,-21-22 15,21 21-15,-21-20 0,0 20 16,21-20-16,-22 20 0,1 1 0,0-22 15,21 21-15,0-20 0,-21 20 0,21-20 16,0-1-16,0 0 0,0-21 16,0 22-16,0-22 0,0 0 0,21 0 15,0-21-15,0 0 16,1 0-16,20-21 0,-21 0 16,0 0-16,22 0 0,-22-1 15,0-20-15,0 0 0,0-1 16,-21-20-16,0 21 0,0-1 0,0-20 15,-21 20-15,0 1 0,0 0 0,-22-1 16,1 1-16,0 21 0,-1-21 16,1 20-16,21 1 0,-21 0 0,-1 0 15,22 21-15,0-21 0,21 0 32,21 21-32,21 0 15,-20 0-15,20 0 0,0 0 16,22 0-16,-22 0 0,0-22 0,1 22 15,-1 0-15</inkml:trace>
  <inkml:trace contextRef="#ctx0" brushRef="#br0" timeOffset="69667.96">21209 1651 0,'-21'-21'16,"42"42"-16,-63-63 0,20 42 0,1-21 15,0 21-15,0 0 0,-21 0 0,20 0 16,1 0-16,0 0 0,-21 21 0,21 0 16,-1 21-16,-20-21 15,21 22-15,0-22 0,0 21 0,-1 1 16,1-22-16,0 21 0,21-21 0,0 22 16,0-22-16,0 0 0,0 0 15,0 0-15,21-21 0,0 0 16,1 0-16,-1 0 0,0 0 15,0 0-15,21 0 0,-20 0 0,20 0 16,-21-21-16,0 0 0,22 0 0,-22 0 16,0-1-16,0-20 0,21 21 15,-20-21-15,-1 20 0,0-20 0,-21 21 16,21 0-16,-21 0 0,21-1 16,-21 1-16,0 42 31,-21 1-31,0 20 0,0-21 15,21 0-15,0 22 0,-21-22 0,21 0 16,-22 0-16,22 21 0,0-20 16,0-1-16,0 0 0,0 0 0,0 0 15,22 0-15,-1-21 0,0 0 16,0 0-16,0 0 0,0 0 16,1 0-16,-1 0 0,0 0 0,21-21 15,-21 21-15,1-21 0,20 0 16,-21 0-16,0 0 0,0-1 15,1-20-15,20 21 0,-42 0 0,21-22 16,0 22-16,-21 0 0,21 0 16,-21 0-16,0 0 0,-21 42 31,0 0-31,0 0 0,21 0 16,-21 0-16,21 1 0,-21-1 0,21 0 15,-22 0-15,22 0 0,0 0 16,0 1-16,0-1 0,22-21 15,-1 0-15,0 0 16,0 0-16,21 0 16,-20 0-16,-1 0 0,21-21 0,-21 21 0,22-22 15,-22 1-15,21 0 16,-21 0-16,0 0 0,1-22 0,-1 22 16,0 0-16,0 0 0,-21 0 15,0 0-15,0-1 0,0 44 31,-21-1-15,21 0-16,-21 0 0,21 0 0,-21 22 16,21-22-16,-22 0 0,22 0 15,0 0-15,0 0 0,0 1 0,0-1 16,0 0-16,22 0 16,-1-21-16,0 0 15,0 0-15,0 0 16,0-21-16,22 0 0,-22 21 15,0-21-15,0-1 0,-21-20 0,21 21 16,1-21-16,-1-1 0,0 1 0,0 0 16,0-1-16,0-20 0,1 20 15,-1 1-15,0 0 0,0-1 0,0 1 16,0 0-16,-21-1 16,22 22-16,-22 0 0,0 0 0,0 0 15,-22 21 1,1 0-16,21 21 0,-21 0 15,0 21-15,0-20 0,21 20 16,-21 0-16,21 1 0,-22-1 16,1 0-16,21 1 0,0 20 0,0-21 15,-21 1-15,21-1 0,0 0 16,0-20-16,0 20 0,0-21 0,0 0 16,21 0-16,0 1 0,1-1 15,-1-21-15,0 0 0,21 0 0,-21 0 16,22 0-16,-22 0 0,21 0 0,-21 0 15,22-21-15,-1-1 0,-21-20 16,22 21-16,-22 0 0,21-22 16,-21 1-16,0-21 0,22 20 0,-22 1 15,0-22-15,21-20 16,-20 20-16,-1 22 0,0 0 0,0-1 16,-21 22-16,21-21 0,-21 21 15,0-1-15,0 1 0,-21 42 31,0 1-31,0 20 16,0-21-16,-1 21 0,1 1 16,0-22-16,21 21 0,-21 1 0,0-1 15,21 0-15,-21 1 0,21-1 16,0 0-16,0-21 0,0 22 0,0-22 16,0 21-16,0-21 0,0 1 0,0-1 15,21 0 1,-21 0-16,21-21 0,0 0 0,0 0 15,0 0-15,1 0 0,-1 0 16,21 0-16,0 0 16,-20 0-16,-1-21 0,0 0 0,0 0 15,0 21-15,-21-22 0,0 1 16</inkml:trace>
  <inkml:trace contextRef="#ctx0" brushRef="#br0" timeOffset="69916">22923 1524 0,'0'0'16,"-21"0"-16,21-21 15,21 21-15,1 0 16,20-21-16,-21 21 0,21 0 0,-20-21 16,20 21-16,0 0 0,1-22 15,-1 22-15,0-21 0,1 21 0,-22 0 16,0 0-16,0 0 0,0 0 15,-21-21-15,-21 21 32,0 0-32,0 0 0,0 0 15,-1 21-15,-20 0 0,0 1 16</inkml:trace>
  <inkml:trace contextRef="#ctx0" brushRef="#br0" timeOffset="73843.56">14584 9462 0,'0'0'0,"-21"0"15,-1 0-15,1 0 0,0 0 16,42 0 15,0 0-31,1 0 16,-1 0-16,21 0 0,-21 0 0,22 0 16,20 0-16,-21 0 0,22 0 0,-1 0 15,1 0-15,21 0 16,-1-22-16,1 22 0,21 0 0,-22 0 15,22 0-15,0 0 0,0 0 0,0 0 16,0-21-16,-1 21 0,1 0 0,0 0 16,0 0-16,0 0 0,-22 0 0,1-21 15,0 21-15,-1 0 0,1 0 16,0 0-16,-22-21 0,1 21 0,20 0 16,-20 0-16,-1 0 0,1 0 0,-1 0 15,-20 0-15,20 0 0,-20 0 0,-1 0 16,-21 0-16,21 0 0,-20-21 15,-1 21-15,0 0 0,0 0 16,-63 0 47,21 0-63,-1 0 15,1 0-15,0 0 0,-21 0 0,21 0 16,-22 0-16</inkml:trace>
  <inkml:trace contextRef="#ctx0" brushRef="#br0" timeOffset="74416.44">14795 9694 0,'0'0'0,"-21"0"15,42 0 1,1 0-1,-1 0-15,0 22 0,21-22 0,1 0 16,-22 0-16,42 0 0,-20 0 16,20 0-16,-21 0 0,43 0 0,-21 0 15,20 0-15,-20 0 0,20 0 0,1 0 16,0 0-16,-1 0 0,1 0 0,0 0 16,21-22-16,-22 22 0,1 0 15,0 0-15,-1-21 0,1 21 0,-22-21 16,22 21-16,-21 0 0,-1 0 0,-21 0 15,22 0-15,-22 0 0,1 0 16,-1 0-16,-21 0 0,21 0 0,-20 0 16,-1 0-16,0 0 0,0 0 15,0 0-15,0 0 16,1 0 31</inkml:trace>
  <inkml:trace contextRef="#ctx0" brushRef="#br0" timeOffset="86416.89">14986 11430 0,'0'21'31,"0"0"-15,0 1-16,0-1 0,0 0 0,0 0 15,0 0-15,-21 0 0,21 22 0,-21-22 16,21 0-16,0 0 0,0 0 0,0 1 16,0-1-16,0 0 0,21-21 15,21 0-15,-21 0 16,22 0-16,20 0 0,-21 0 0,43 0 15,-21-21-15,20 0 0,1-22 0,21 1 16,21 0-16,-21-1 0,42-20 16,0-1-16,0 1 0,21-22 0,1 0 15,-22 1-15,21-1 0,1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4:00:31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6329 12446 0,'-21'0'47,"-1"0"-16,22 21 0,-21-21-31,0 0 16,0 0-16,0 0 15,0 0 1,-1 0-16,1 0 16,0 0-16,0 0 0,0 0 15,0 0-15,-1 0 0,1 0 0,0 0 16,0 0-16,-21 0 0,20 0 0,1 0 15,0 0-15,0 0 0,-21 0 0,20 0 16,1 0-16,0 0 0,-21 0 0,21 0 16,-1 0-16,1 0 0,-21 0 0,21 0 15,0 0-15,-1 0 0,1 0 16,0 0-16,0 0 16,0 0-16,0 0 15,-1 0 1,44 0 46,-1 0-46,0 0-16,0 0 0,0 0 16,0 0-16,1 0 0,20 0 0,-21 0 15,0 0-15,0 0 0,22 0 0,-22 0 16,21 0-16,-21 0 0,1 0 0,20 0 15,0 0-15,-21 0 0,22 0 16,-1 0-16,-21 0 0,22 0 0,-1 0 16,-21 0-16,21 0 0,1 0 0,-22 0 15,21 0-15,1 0 0,-1 0 0,-21 0 16,21 0-16,1 0 0,-1 0 16,-21 0-16,22 0 0,-1 0 0,0 0 15,1 0-15,-1 0 0,0 0 0,1 0 16,20 0-16,-21 0 0,1 0 0,-1 0 15,0 0-15,1 0 0,-1 0 0,0 0 16,1 0-16,-1 0 0,0 0 16,1 0-16,-1 0 0,0 0 0,1 0 0,-1 0 15,0 0-15,1 0 0,-1 0 0,-21 0 16,22 0-16,-1 0 0,0 0 16,1 0-16,-1 0 0,0 0 0,-21 0 15,22 0-15,-1 0 0,-21 0 16,22 0-16,-22 0 0,0 0 0,0 0 15,21 0-15,-20 0 0,-1 0 0,0 0 16,0 0-16,0 0 0,0 0 16,-42 0 62,0 0-63,0 0-15,0-21 16,0 21-16,-1 0 0,1 0 0,-21 0 16,21 0-16</inkml:trace>
  <inkml:trace contextRef="#ctx0" brushRef="#br0" timeOffset="916.56">5694 12573 0,'-43'0'16,"86"0"-16,-107 0 0,43 0 0,0 0 0,0 0 15,0 0-15,-1 0 16,1 0-16,0 0 0,0 0 16,0 0-16,0 0 0,-1 0 15,1 0-15,0 0 16,42 0 46,0 0-62,1 0 0,-1 0 16,0 0-16,0 0 0,0 0 0,0 0 16,22 0-16,-22 0 0,0 0 15,21 0-15,1 0 0,-22 0 0,21 0 0,1 0 16,-1 0-16,0 0 0,1 0 15,-1 0-15,0 0 0,22 0 0,-22 0 16,0 0-16,1 0 0,-1 0 0,0 0 16,22 0-16,-22 0 0,1 0 15,20 0-15,-21 0 0,22 0 0,-22 0 16,1 0-16,20 0 0,-21 0 0,22 0 16,-22 0-16,1 0 0,20 0 0,-21 0 15,1 0-15,20 0 0,-20 0 0,-1 0 16,0 0-16,1 0 0,20 0 0,-21 0 15,1 0-15,-1 0 0,0 0 0,22 0 16,-22 0-16,1 0 0,-22 0 0,21 0 16,0 0-16,-20 0 15,20 0-15,-21 0 0,21 0 0,-20 0 16,20 0-16,-21 0 0,0 0 0,0 0 16,1 0-16,-1 0 0,0 0 0,0 0 15,0 0-15,0 0 0,1 0 16,-1 0-16,0 0 15,0 0 1,0 0-16,0 0 16,1 0-1,-1 0 1,0 0 15,-42-21 32,0 21-48,-1 0-15,22-21 0,-21 21 16</inkml:trace>
  <inkml:trace contextRef="#ctx0" brushRef="#br0" timeOffset="2133.39">7895 12086 0,'-21'0'0,"42"0"0,-42-21 16,0 21 0,42 21 31,-21 0-32,21-21-15,0 22 0,0-22 16,-21 21-16,22-21 0,-1 21 0,0 0 15,0-21-15,0 21 0,0-21 0,1 21 16,-1 1-16,0-22 0,0 21 16,0-21-16,0 21 0,1 0 0,-1-21 15,0 0-15,0 21 0,0-21 16,0 0-16,1 21 0,-1-21 16,0 0-16,0 22 0,0-22 0,0 0 15,1 0-15,-1 0 16,0 0-16,-21 21 0,21-21 15,0 0 17,-21 21-17,-21-21 1,0 21-16,0-21 16,0 21-16,-1-21 15,1 21-15,0 1 16,0-22-16,0 0 0,0 21 15,-1 0-15,-20 0 0,21-21 16,0 21-16,0-21 0,-1 21 16,1-21-16,-21 22 0,21-1 0,-22 0 15,22 0-15,-21-21 0,21 21 0,-22 0 16,22 1-16,-21-1 0,21 0 16,-43 0-16,43 0 0,0 0 15,0-21-15,0 22 0,21-1 0,-22-21 16,1 0-16,21 21 0,0 0 15,-21-21 1,42 0 47,0-21-63,1 21 0,-1-21 15,0 21-15,0-21 0,0-1 16,0 22-16,1-21 0,-1 0 0,21 21 15,-21-21-15,0 0 0,22 0 0,-22-1 16,21 1-16,1 21 16,-22-21-16,21 0 0,-21 0 0,22 0 15,-22-1-15,0 1 0,0 0 0,43-21 16,-43 42-16,0-43 16,0 22-16,0 0 0,0 0 15,-21 0-15,22 21 16,-22-21-1,21 21-15,-21-22 0,21 22 32,-21-21-32,21 21 15,-42 21 126,0-21-110,0 0 0,-1 22-31,1-22 16,0 0 0</inkml:trace>
  <inkml:trace contextRef="#ctx0" brushRef="#br0" timeOffset="4347.82">7747 13293 0,'-21'0'63,"0"0"-47,21-21-16,-22 21 0,1 0 0,0 0 15,0 0-15,0 0 0,0 0 16,-1 0-1,22-22-15,-21 22 16,0 0 0,42 0 46,0 0-62,1 0 0,-1 0 0,0 0 16,0 0-16,0 0 0,22 0 15,-22 0-15,0 0 0,21 0 0,1 0 16,-22 0-16,21 0 0,-21 0 16,22 0-16,-22 0 0,21 0 0,-21 0 15,22 0-15,-22 0 0,0 0 0,21 0 16,-21 0-16,1 0 0,20 0 0,-21 0 16,0 0-16,0 0 0,1 0 15,-1 0-15,0 0 0,0 0 0,0 0 31,-42 0 63,0 0-78,0 0-16,0 0 15,-1 0-15</inkml:trace>
  <inkml:trace contextRef="#ctx0" brushRef="#br0" timeOffset="5099.95">8318 12975 0,'0'0'0,"0"-21"0,22 21 15,-22-21-15,0 0 0,0 42 63,0 0-48,0 0 1,0 0-16,0 1 16,21-22-16,-21 21 15,21 0-15,0-21 0,-21 21 16,21-21-16,-21 21 16,21-21-16,1 0 0,-1 21 0,-21 1 15,21-22-15,0 0 16,0 0-1,-21 21-15,0 0 32,-21-21-17,0 21-15,0 0 0,0-21 16,-1 21-16,1-21 0,0 22 0,0-22 16,-21 21-16,20 0 0,1-21 15,-21 21-15,21 0 0,-22-21 0,22 21 16,-21 1-16,21-1 0,-22 0 15,22-21-15,0 21 0,0 0 0,0-21 16,0 21-16,-1 1 0,1-22 0,0 0 16,21 21-16,0-42 78,21 21-78,-21-22 15,21 22-15,1 0 0</inkml:trace>
  <inkml:trace contextRef="#ctx0" brushRef="#br0" timeOffset="9124.54">13166 13589 0,'0'0'0,"-22"0"16,1 0 15,0 0-15,0 21-1,42-21 79,0 0-94,0 0 16,1 0-16,-1 0 15,0 0-15,0 0 0,0 0 16,0 0-16,1 0 0,-1 0 15,0 0-15,0 0 0,0 0 0,0 0 16,22 0-16,-22 0 0,0 0 0,21 0 16,-20 0-16,-1 0 0,21 0 0,0 0 15,-20 0-15,20 0 0,-21 0 16,21 0-16,-20 0 0,20 0 16,-21 0-16,21 0 0,-20 0 0,20 0 15,-21 0-15,0 0 0,22 21 0,-22-21 16,0 0-16,21 0 0,-21 0 0,1 0 15,20 0-15,-21 0 0,21 0 0,-20 0 16,20 0-16,-21 0 0,21 0 16,-20 0-16,20 0 0,0 0 0,-21 0 0,22 0 15,-22 0-15,21 0 0,-21 0 16,1 0-16,-1 0 0,21 0 0,-21 0 16,0 0-16,22 0 0,-22 0 0,0 0 15,0 0-15,0 0 0,22 0 0,-22 0 16,0 0-16,0 0 0,22 0 15,-22 0-15,0 22 0,21-22 0,-21 0 16,1 0-16,-1 0 16,0 0-16,-42 0 78,0 0-63,-1 0-15,1 0 16,0 0-16,0 0 0,0 0 0,0 0 16</inkml:trace>
  <inkml:trace contextRef="#ctx0" brushRef="#br0" timeOffset="10047.87">13356 13653 0,'0'0'0,"-21"0"16,0 0-16,0 0 15,-1 0 1,1 0-1,0 0 1,0 0-16,0 0 16,42 0 62,0 0-63,0 21-15,0-21 16,1 0-16,-1 0 0,0 0 16,0 0-16,0 0 0,0 21 0,1-21 15,20 0-15,-21 0 0,0 0 16,22 0-16,-22 0 0,21 0 0,-21 0 16,22 21-16,-1-21 0,-21 0 0,21 0 15,1 0-15,-22 0 0,21 0 0,-21 0 16,22 0-16,-1 21 0,-21-21 0,22 0 15,-22 0-15,21 0 0,0 0 0,-20 0 16,20 0-16,-21 0 0,21 0 0,1 0 16,-22 0-16,21 0 0,-21 0 15,22 0-15,-1 0 0,-21 0 16,22 0-16,-22 0 0,21 21 0,-21-21 16,0 0-16,22 0 0,-22 0 0,0 0 15,21 0-15,-20 0 0,-1 0 0,0 0 16,21 0-16,-21 0 0,1 0 0,-1 0 15,0 0-15,0 0 0,0 0 0,22 0 16,-22 0-16,0 0 0,0 0 16,0 0-16,0 0 0,1 0 15,-1 0-15,0 0 0,0 0 0,0 0 16,0 0-16,1 0 0,-1 0 16,0 0-1,0 0 16,-42 0 48</inkml:trace>
  <inkml:trace contextRef="#ctx0" brushRef="#br0" timeOffset="19012.83">14330 13864 0,'-21'0'16,"21"-21"140,0 0-125,0 0 16,-22 21 16,22-21-48,0-1 470,0 1-392,0 42 126,0 1-219,0-1 16,0 0 15,0 0-31,0 0 16,0 0-1,0 1-15,0-1 16,0 0-16,0 0 16,0 0-16,0 0 15,22 1 1,-22-1-16,0 0 15,21-21 1,-21 21-16,21-21 0,-21 21 16,21-21-1,-21 21-15,21-21 0,0 22 16,-21-1 0,22-21-16,-1 21 0,0 0 15,0 0-15,-21 0 16,21-21-16,0 22 0,1-22 15,-22 21-15,21 0 0,0-21 16,-21 21-16,21-21 0,-21 21 0,21-21 16,0 21-16,-21 1 0,22-22 0,-22 21 15,21 0-15,0-21 0,0 21 0,-21 0 16,21 0-16,0 1 0,1-22 0,-1 21 16,0 0-16,0 0 15,0 0-15,-21 0 0,21 1 0,1-22 16,-1 21-16,0 0 0,0 0 0,0-21 15,0 21-15,1 0 0,-1-21 0,0 22 16,21-1-16,-21-21 0,22 21 0,-22-21 16,21 21-16,1 0 0,-22-21 0,21 21 15,0-21-15,1 22 0,-1-22 0,0 21 16,-20 0-16,20-21 0,0 21 0,-21-21 16,22 21-16,-1-21 0,-21 21 0,22 1 15,-22-22-15,21 21 0,0-21 0,-20 21 16,20-21-16,-21 21 0,21-21 0,1 0 15,-22 21-15,21-21 0,43 21 16,-64-21-16,21 22 0,1-22 16,-1 0-16,0 0 0,1 21 15,-1-21-15,0 0 0,1 0 0,-22 21 16,21-21-16,1 0 0,-1 0 0,0 21 16,1-21-16,-22 0 0,21 0 0,0 21 15,1-21-15,-1 0 0,0 0 0,1 21 16,-1-21-16,0 0 0,1 0 0,-1 22 15,0-22-15,1 0 0,-1 0 0,0 0 16,1 21-16,-1-21 0,0 0 0,1 0 16,-1 0-16,0 0 0,1 0 15,-1 21-15,0-21 0,1 0 0,-1 0 16,0 0-16,1 0 0,-1 0 16,0 0-16,-20 0 0,20 0 0,0 0 15,1 0-15,-22 0 0,21 0 0,0 0 16,-20 0-16,20 0 0,-21 0 0,21 0 15,-20 0-15,20 0 0,-21 0 0,21 0 16,1 0-16,-22 0 0,21 0 0,-21 0 16,22 21-16,-1-21 0,-21 0 0,22 0 15,-22 0-15,21 0 0,-21 0 16,22 0-16,-22 0 0,0 0 0,21 0 16,-21 0-16,1 0 0,20 0 0,-21 0 0,0 0 15,22 0-15,-22 0 16,21 0-16,-21 0 0,22 0 0,-22 0 15,21 0-15,-21 0 0,22 0 0,-22 0 16,21 0-16,0-21 0,-20 21 0,20 0 16,-21-21-16,21 21 0,-20 0 0,20 0 15,-21 0-15,21 0 0,-20 0 0,20 0 16,-21 0-16,21 0 0,-20 0 0,-1-21 16,0 21-16,21 0 0,-21 0 15,22 0-15,-22 0 0,21 0 0,-21-22 0,1 22 16,20 0-16,-21 0 0,21 0 0,1 0 15,-22-21-15,21 21 16,-21 0-16,22 0 0,-22-21 0,21 21 0,-21 0 16,22-21-16,-22 21 0,21-21 15,-21 21-15,22-21 0,-1 21 0,-21-22 16,22 22-16,-1 0 0,-21-21 0,21 21 16,1-21-16,-22 21 0,21-21 0,1 21 15,-22-21-15,21 21 0,0-21 0,-20 21 16,20-22-16,0 22 0,-21 0 15,22-21-15,-1 21 0,-21 0 0,22-21 16,-1 21-16,-21-21 0,21 21 0,1-21 0,-22 21 16,21-21-16,1 21 0,-22 0 15,21-22-15,0 22 0,-20-21 16,20 21-16,-21-21 0,21 21 0,-20 0 16,20-21-16,-21 0 0,0 21 0,22 0 15,-22-21-15,0 21 0,0-22 0,21 22 16,-20-21-16,-1 21 0,0-21 0,21 0 15,-21 0-15,1 21 0,-1-21 16,21 21-16,-21-22 0,0 22 0,1-21 16,-1 0-16,0 21 0,0-21 15,21 0-15,-20 21 0,-1-21 0,0-1 16,0 1-16,0 21 0,0-21 0,1 0 16,-1 0-16,0 0 0,0 21 15,0-22-15,0 1 0,1 0 0,-1 0 16,0 21-16,0-21 0,-21 0 0,21-1 15,0 22-15,1-21 0,-1 0 0,-21 0 16,21 0-16,0 21 0,0-21 0,0-1 16,-21 1-16,22 21 0,-1-21 0,0 0 15,-21 0-15,21 0 0,0-1 16,-21 1-16,21 21 0,1-21 0,-22 0 0,0 0 16,21 0-16,0-1 0,-21 1 15,21 0-15,-21 0 0,0 0 0,21 0 16,0-1-16,-21 1 0,0 0 0,0 0 15,22 0-15,-22 0 0,21-1 16,0 1-16,-21 0 0,0 0 0,0-21 16,21 20-16,0 1 0,-21 0 0,0 0 15,0 0-15,21 0 0,-21-1 0,22 1 16,-22 0-16,21 0 0,-21 0 0,0 0 16,21-1-16,-21 1 0,21 0 15,-21 0-15,0 0 0,0 0 16,21-1-16,-21 1 0,0 0 0,21 0 0,-21 0 15,0 0-15,0-1 0,22-20 16,-22 21-16,21 0 0,-21 0 16,0-1-16,0-20 0,21 21 0,-21 0 15,21 0-15,-21-43 0,0 43 0,21 0 16,-21 0-16,21-1 0,-21 1 16,0 0-16,0 0 0,0 0 0,22 21 15,-22-21-15,0-1 0,21 1 0,-21 0 16,0 0-16,0 0 0,0 0 0,0-1 15,0-20-15,0 21 0,0 0 0,0 0 16,0-1-16,0-20 0,0 21 16,0 0-16,0 0 0,0-22 0,0 22 15,0 0-15,0 0 0,-21-22 0,21 22 16,-22 0-16,1-21 0,21 21 0,0-1 16,-21 1-16,21 0 0,-21 0 0,0 0 0,21-43 15,-21 43-15,21 0 16,-22 0-16,1 0 0,21-1 15,-21-20-15,21 21 0,-42-21 16,21-22-16,21 43 0,-22 0 16,22 0-16,-21-1 0,21-20 0,-21 21 15,0 0-15,21 0 0,0-1 16,-21 1-16,0-21 0,21 21 0,-22 0 16,22-1-16,0 1 0,-21 0 0,0 0 0,21 0 15,-21 0-15,21-1 0,0 1 16,0-21-16,-21 21 0,21 0 0,-21-1 15,21 1-15,-22 0 0,22 0 16,-21 0-16,21-43 0,-21 43 16,21 0-16,-21 0 0,0-22 0,21 22 15,-21 0-15,21 0 0,0 0 0,-22-22 16,1 22-16,0 0 0,21 0 0,-21-21 16,0-1-16,0 22 0,-1 0 15,22 0-15,-21 0 0,0-1 16,0-20-16,21 21 0,-21 0 15,0 0-15,-1-1 0,22 1 0,-21 0 0,-21-21 16,21 21-16,0-1 16,21 1-16,-22 0 0,1 0 0,0 0 15,0 0-15,-21-22 0,20 22 16,1 0-16,0 0 0,-21-22 16,42 22-16,-21 0 0,-1 0 0,1 0 15,0 0-15,-21-22 16,21 22-16,-22-21 0,43 21 15,-42-1-15,21 1 0,0 0 16,-1 21-16,1-21 0,21 0 16,-21 21-16,0-21 0,0-1 0,0 22 15,-1-21-15,-20-21 0,21 42 16,21-21-16,-21 21 0,0-21 0,-1-1 16,1 22-16,0-21 0,0 0 15,0 0-15,0 21 0,-1-21 0,1 0 16,0 21-16,0-22 0,0 1 15,0 21-15,-1-21 0,-20 0 16,21 0-16,0 21 0,0-21 0,-1 21 16,1-22-16,0 1 0,0 21 15,0-21-15,0 21 0,-1-21 0,1 0 0,0 21 16,0-21-16,0-1 0,0 22 16,-1-21-16,1 0 0,-21 21 15,21-21-15,0 21 0,-1-21 0,-20 0 16,21 21-16,-21-22 0,20 1 0,-20 21 15,21-21-15,-21 0 0,-43 0 16,43 0-16,-1 21 0,-41-43 16,41 43-16,-20-21 0,20 0 0,-62 0 15,62 0-15,1-1 0,0 1 16,-1 0-16,-20 21 16,20-21-16,1 0 0,0 0 0,-1-1 15,-41 1-15,-1-21 0,43 21 16,-43 0-16,-21-22 15,43 22-15,20 0 0,-20 0 0,21 21 16,-64-43-16,42 22 16,22 0-16,-22 0 0,22 0 0,-21 0 15,-43-1-15,63 1 0,-62-21 16,41 42-16,22-21 16,-22 0-16,22 21 0,-22-22 0,22 22 15,-64-42-15,64 42 0,0-21 16,-22 21-16,-21-21 0,43 0 15,-43-1-15,1 1 16,-1 0-16,43 21 0,-43-21 16,43 0-16,-1 0 15,1 21-15,-43-22 0,43 1 0,0 21 16,-1-21-16,22 21 0,-21 0 16,-43-42-16,43 42 15,21 0-15,-22-21 0,1 21 0,21 0 16,-21-22-16,-1 1 0,-20 0 15,42 21-15,-22 0 0,-20-21 16,20 0-16,22 21 0,-21-21 0,0 21 16,-22-22-16,22 1 0,-22 0 15,22 21-15,0-21 16,-1 0-16,1 21 0,0-21 16,-1 21-16,1-22 0,21 22 0,-64-21 15,43 21-15,-22-42 16,22 42-16,-43-21 0,43 21 0,-43-21 15,43-1-15,0 22 16,-1 0-16,1-21 0,0 21 0,-22 0 16,-21-42-16,22 42 0,21 0 15,-1-21-15,-20 21 0,20 0 0,1-21 16,0 21-16,-64 0 0,64-22 16,-1 22-16,1-21 0,0 21 15,-1 0-15,1 0 0,0-21 0,-1 21 16,1 0-16,-22 0 0,22 0 15,0-21-15,-1 21 0,-20 0 0,21 0 16,-1 0-16,1 0 0,0 0 0,-1 0 0,1 0 16,0-21-16,-1 21 0,1 0 15,0 0-15,-1 0 0,22 0 0,-21 0 16,-1 0-16,1 0 0,0 0 16,-1 0-16,22 0 0,-21 0 0,0 0 15,-1 0-15,1 0 0,0 0 0,-1 0 16,1 0-16,0 0 0,-1 0 0,1 0 15,0 0-15,-1 0 0,1 0 0,0 0 16,-1 0-16,22 0 0,-21 0 16,21 0-16,-22 0 0,22 0 0,-21 0 15,21 0-15,-22 0 0,22 0 0,-21 0 16,21 21-16,-1-21 0,-20 0 0,21 0 16,-21 0-16,20 0 0,-20 0 15,21 0-15,-21 0 0,20 0 0,-20 0 16,21 21-16,-21-21 0,20 0 15,-20 0-15,21 0 0,-21 0 0,20 0 16,-20 0-16,21 0 0,0 0 0,0 0 16,-22 0-16,22 0 0,0 0 0,-21 21 15,20-21-15,1 0 0,0 0 16,-21 0-16,21 0 0,-1 0 0,1 21 16,-21-21-16,21 0 0,-22 0 0,22 0 15,-21 22-15,21-22 0,-22 0 0,1 0 16,0 21-16,-1-21 0,22 0 15,-21 0-15,0 0 0,-1 21 0,1-21 0,0 0 16,-1 0-16,1 0 0,0 21 16,20-21-16,-20 0 0,0 0 15,-1 0-15,22 21 0,-21-21 0,21 0 0,-22 0 16,22 0-16,0 0 0,-21 21 16,21-21-16,-1 0 0,1 0 0,0 22 15,-21-22-15,21 0 0,-1 21 16,1-21-16,0 21 15,0-21-15,0 0 0,21 21 16,-21-21-16,-1 0 16,22 21-16,-21-21 15,0 21-15,21 1 16,-21-22-16,21 21 16,0 0-1,-21-21-15,0 21 0,21 0 16,-22 0-1,22 1-15,-21-1 16,0 0-16,21 0 16,-21 0-16,0 0 15,0 1-15,21-1 0,0 0 16,-22 0 0,22 0-16,0 0 15,0 1 1,-21-1-1,21 0 1,-21 0 0</inkml:trace>
  <inkml:trace contextRef="#ctx0" brushRef="#br0" timeOffset="19239.88">10033 7662 0,'-21'0'94,"21"-21"-78,0 0-1,0 0 1,0 0-16,0 0 16,-21 21-1,-22 0 1,43-22-16,-21 22 0,0 0 15,21-21-15,-21 21 0,21-21 16</inkml:trace>
  <inkml:trace contextRef="#ctx0" brushRef="#br0" timeOffset="19624.18">9864 7408 0,'0'0'0,"0"-21"0,-22 0 15,22 42 48,0 0-48,0 1-15,22-1 0,-22 0 16,21 0-16,-21 0 16,0 0-16,21 1 15,-21-1-15,21-21 0,-21 21 16,0 0-16,21-21 15,-21 21-15,21-21 16,1 0 62,-1 0-62,-21-21-1,21 21-15,0-21 0,0 0 16,-21 0-16,21 21 0,1-22 16</inkml:trace>
  <inkml:trace contextRef="#ctx0" brushRef="#br0" timeOffset="19953.09">10393 7387 0,'21'0'0,"-42"0"0,21 0 47,-21 21-32,-1-21-15,22 22 0,-21-1 16,0-21-16,0 21 0,0 0 0,0 0 16,-1 0-16,1-21 0,0 22 15,0-1-15,0 0 0,0-21 16,21 21-16,-22-21 15,22 21-15,-21-21 16,0 0 15,0 0-15</inkml:trace>
  <inkml:trace contextRef="#ctx0" brushRef="#br0" timeOffset="21400.64">1990 5355 0,'0'0'0,"0"-21"16,-22 0-16,1 21 0,0-21 15,21 0-15,-21 21 0,0 0 0,0-22 16,-1 22-16,1 0 0,-21 0 15,21 0-15,-22 22 0,1-22 0,21 21 16,-21 0-16,-1 21 0,1-21 0,0 22 16,-1-1-16,1 0 15,21 1-15,-22 20 0,1 1 0,21-22 0,-21 22 16,20-1-16,1-21 16,21 1-16,0 20 0,0-42 0,0 22 15,0-1-15,0-21 0,0 22 16,0-22-16,21 0 0,1 0 0,-1-21 15,0 21-15,0-21 0,0 0 16,22 0-16,-22 0 0,21 0 0,-21 0 16,22 0-16,-22 0 0,21-21 15,-21 21-15,22-21 0,-22 0 0</inkml:trace>
  <inkml:trace contextRef="#ctx0" brushRef="#br0" timeOffset="21775.55">1863 5906 0,'0'-22'0,"0"44"15,0-65-15,-22 43 16,1 0-16,21 21 0,-21-21 16,0 22-16,21-1 0,-21 0 15,21 0-15,-21 21 0,21-20 0,0-1 16,0 0-16,0 0 0,0 21 16,0-20-16,0-1 0,0 0 15,21-21-15,0 21 0,0-21 16,0 0-16,0 0 0,1 0 15,-1 0-15,0 0 0,21-21 16,-21 0-16,1 0 0,-1 21 16,-21-22-16,21 1 0,-21 0 15,0 0-15,0 0 0,0 0 0,0-1 16,-21 1-16,0 0 0,-1 0 16,1 0-16,0 0 0,0 21 0,-21 0 15,20 0-15,1 0 16,0 0-16,0 0 0,21 21 0,0 0 15,0 0-15,0 0 0,0 0 16,21-21 0,0 0-16,0 0 0,1 0 15,-1 0-15,0 0 16</inkml:trace>
  <inkml:trace contextRef="#ctx0" brushRef="#br0" timeOffset="22208.03">2159 5906 0,'0'21'32,"0"0"-32,0 0 0,0 0 15,0 0-15,0 1 16,0-1-16,0 0 0,0 0 0,0 0 16,0 0-16,0 1 0,0-1 15,-21-21 1,21 21-16,-21-21 15,21-21 1,0 0 0,0-1-16,0 1 0,0 0 15,0 0-15,0 0 0,0 0 16,21-1-16,0-20 0,0 21 0,-21 0 16,21 0-16,22-1 0,-22 1 0,0 21 15,0 0-15,0 0 0,22 0 16,-22 0-16,0 0 0,0 21 0,0 1 15,-21-1-15,0 0 16,21 21-16,-21-21 0,0 1 16,0-1-16,0 0 0,0 0 0,-21 0 15,0 0-15,21 1 0,-21-22 0,0 21 16,21 0-16,0 0 16,-21-21-16,42-21 31,0 0-31</inkml:trace>
  <inkml:trace contextRef="#ctx0" brushRef="#br0" timeOffset="22592.11">2879 5927 0,'0'-21'0,"0"42"0,0-64 15,-22 43 1,1 0-1,0 0-15,0 0 0,-21 0 16,20 22-16,1-1 0,0 0 0,0 0 16,21 0-16,-21 0 0,21 1 15,0-1-15,0 0 16,21-21-16,-21 21 0,21-21 0,0 0 16,0 21-16,1-21 0,-1 0 0,0 21 15,0 1 1,0-1-16,-21 0 15,0 0-15,0 0 16,-21-21-16,0 0 0,0 21 16,0-21-16,-1 0 0,1 0 0,-21 22 15,21-22-15,0 0 0,-1 0 16,1 0-16,0 0 0,21-22 16,0 1-1,0 0-15,0 0 0,0 0 0,0 0 16,21-1-16,0-20 0,1 0 15</inkml:trace>
  <inkml:trace contextRef="#ctx0" brushRef="#br0" timeOffset="23551.65">3133 5355 0,'0'0'0,"-22"0"31,1 21-15,0 1 0,21-1-16,0 0 0,0 21 15,0-21-15,-21 22 0,21-22 0,-21 21 16,0 1-16,21-1 0,0 0 16,-22 22-16,1-22 0,0 0 15,0 1-15,21-1 0,-21 0 0,0 1 16,21-22-16,0 21 0,0-21 0,0 1 15,0 20-15,0-21 0,0 0 16,0 0-16,21-21 0,0 0 16,0 0-16,0 0 0,0 0 0,22 0 15,-22 0-15,0 0 0,21 0 16,-20-21-16,-1 0 0,21 21 0,-21-21 16,0 0-16,1 0 0,-1-1 15,-21 1-15,0 0 0,0 0 16,0 0-16,0 0 0,0-1 0,0 1 15,-21 0-15,-1 21 0,1 0 0,0 0 16,0 0-16,0 0 0,0 0 16,21 21-1,0 0-15,0 1 16,21-22-16,-21 21 16,21 0-16,0-21 0,-21 21 0,0 0 15,21-21-15,-21 21 0,21-21 0,-21 22 16,0-1-16,22 0 15,-22 0-15,21-21 47,0 0-47,0 0 0,0 0 16,0-21-16,1 21 0,-1-21 16,0 0-16,0-1 15,0 1-15,0 0 0,-21 0 16,22 21-16,-22-21 0,21 21 0,-21-21 15,0 42 17,0 0-17,0 0-15,-21 0 0,21 0 16,0 1 0,0-1-16,0 0 0,0 0 15,21-21 1,0 0-1,0 0-15,0 0 0,0 0 0,1 0 16,-1-21-16,0 21 0,0-21 16,-21 0-16,21-1 0,-21 1 15,0 0-15,21 21 16,-21-21-16,-21 21 47,21 21-32,0 0-15,-21 0 0,21 1 16,0-1 0,0 0-16,0 0 15,21-21 1,0 0-16,1 0 0,-1 0 16,0 0-16</inkml:trace>
  <inkml:trace contextRef="#ctx0" brushRef="#br0" timeOffset="23823.64">4085 6033 0,'0'-22'15,"0"1"-15,-21 21 0,0 0 16,0 0-16,-1 0 16,1 0-16,0 21 15,0 1-15,21-1 16,0 0-16,-21 0 0,21 0 0,0 0 15,-21-21-15,21 22 0,0-1 0,0 0 16,0 0-16,0 0 16,21-21-1,0 0-15,0 0 16,0 0-16,0 0 0,1 0 16,-1 0-16,0-21 15,0 0-15,0 21 0,0-21 0</inkml:trace>
  <inkml:trace contextRef="#ctx0" brushRef="#br0" timeOffset="24125.08">4424 5440 0,'0'-42'0,"0"84"0,0-106 0,0 43 16,0 0-16,-21 42 31,21 0-31,-22 1 15,22 20-15,-21 0 0,0 1 0,21-1 16,0 0-16,-21 22 0,0-22 16,0 0-16,21 22 0,0-22 0,-22 1 15,22-1-15,-21 0 0,21-21 0,-21 22 16,21-22-16,0 21 0,0-21 16,0 1-16,0-1 0,0 0 15,0 0-15,21-21 47,0-21-47,1 21 0,-1-21 16,0 21-16</inkml:trace>
  <inkml:trace contextRef="#ctx0" brushRef="#br0" timeOffset="24731.81">4572 5969 0,'0'0'0,"-21"0"16,0 0-1,-1 0-15,1 21 0,21 0 16,-21 1-16,0-1 0,21 0 16,0 0-16,0 0 0,0 0 0,0 1 15,0-1-15,0 0 16,0 0-16,21-21 16,0 0-16,0 21 0,1-21 0,-1 0 15,21 0-15,-21 0 0,0 0 0,22 0 16,-22 0-16,0 0 0,0 0 0,22 0 15,-43-21-15,21 0 0,0 21 16,0-21-16,-21 0 0,21 21 0,-21-22 16,0 1-16,0-21 0,0 21 0,0 0 15,0-1-15,0 1 0,0 0 16,-21 0-16,0 21 0,0 0 0,0 0 16,-1 0-16,1 0 0,0 0 0,0 21 15,0 0-15,-22-21 0,22 21 0,0 1 16,0-22-16,21 21 15,0 0-15,-21-21 0,21 21 0,21-21 16,0 0 0,0 0-16,0 0 0,1 0 15,-1 0-15,21 0 0,-21 0 0,22 0 16,-22 0-16,21-21 0,-21 21 0,22 0 16,-22-21-16,0 0 0,0 21 0,0 0 15,0 0-15,1 0 16,-22 21-1,0 0 1,0 0-16,0 0 16,0 0-16,0 1 15,0-1-15,0 0 0,0 0 16,21-21-16,0 0 16,0 21-16,0-21 15,0 0-15,1 0 0,-1 0 16,0 0-16,0-21 0,0 0 15,0 0-15,1 21 0,-1-21 0,-21-1 16</inkml:trace>
  <inkml:trace contextRef="#ctx0" brushRef="#br0" timeOffset="24961.39">4551 5673 0,'0'0'0,"21"-43"16,21 43-16,-21-21 0,1 0 15,20 21-15,0-21 0,1 21 16,-1-21-16,0 21 0,1 0 0,-1-21 16,0 21-16,-21 0 0,22 0 15,-22-22-15,-21 1 16</inkml:trace>
  <inkml:trace contextRef="#ctx0" brushRef="#br0" timeOffset="25211.92">3196 5440 0,'-21'0'0,"42"0"0,-63 0 0,21 0 15,42 0 17,0 0-32,0 0 0,0 0 0,22-21 15,-1 0-15,21 21 0,-20 0 0,-1 0 16,0-22-16,22 22 0,-43 0 16,21 0-16,-20 0 0,-1 0 0,0 0 15,0 0-15,0 0 0,-21-21 16,21 21-16</inkml:trace>
  <inkml:trace contextRef="#ctx0" brushRef="#br0" timeOffset="27939.64">7980 14118 0,'-21'0'62,"-1"0"-46,1 0-16,0 0 15,0 0-15,0 0 0,0 0 16,-1 0-16,1 0 0,0 0 0,0 0 16,0 0-16,0 0 0,-1 0 0,1 0 15,0 0-15,0 0 16,0 0-16,0 0 0,-1 0 0,1 0 15,0 0-15,0 0 0,0 0 16,-22 0 0,22 0-1,0 0 17,42 0 14,0 0-46,1 0 0,-1 0 16,0 0-16,0 0 0,21 0 16,-20 0-16,-1 0 0,0 0 15,21 0-15,-21 0 0,22 0 0,-22 0 16,21 0-16,-21 0 0,22 0 16,-1 0-16,-21 0 0,22 0 0,-22 0 15,0 0-15,21 0 0,-21 0 16,22 0-16,-22 0 0,0 0 0,0 0 15,22 0-15,-22 0 0,0 0 16,0 0-16,0 0 16,0 0-16,-21-21 15,0 0 17,0 0-17,-21 0 1,0 21-1,0-22-15,0 22 0,0 0 16,-1-21-16,-20 21 0,21 0 16,0 0-16,0 0 0,-1-21 0,1 21 15,0 0-15,0 0 0,0 0 16,0-21-16,42 21 78,0 0-78,0 0 0,0 0 16,0 0-16,1 0 0,-1 0 0,0 0 15,21 0-15,-21 0 0,1 0 16,-1 0-16,0 0 0,0 0 16,0 0 15,-21 21-31,0 0 31,0 0-31,0 1 16,-21-1-1,0 0-15,21 0 0,-21-21 16,0 21-16,-1 0 0,1-21 16,0 22-16,21-1 0,-21 0 15,0-21-15,0 21 0,-1 0 0,1-21 16,21 21-16,-21 1 0,0-1 15,0-21-15,21 21 16,-21-21-16,21-21 63,0 0-63,21 21 0</inkml:trace>
  <inkml:trace contextRef="#ctx0" brushRef="#br0" timeOffset="31259.73">9483 14457 0,'0'0'0,"21"-21"32,0 21-17,-21 21 48,21 0-48,0 0-15,-21 0 16,0 1-16,21-1 0,1 0 16,-22 0-16,0 0 0,0 0 15,0 1-15,21-1 0,-21 0 0,21 0 16,-21 0-16,21 0 0,-21 1 0,0-1 15,21 0-15,0 0 0,-21 0 0,22 22 16,-1-22-16,0 0 0,0 0 16,0 0-16,0 0 0,1 1 0,-1 20 15,0-21-15,21 0 0,-21 0 16,22 22-16,-22-22 0,21 0 0,1 21 16,-22-20-16,21-1 0,0 21 0,1-21 15,-1 0-15,-21 22 0,22-22 16,-1 0-16,0 0 0,1 22 0,-1-22 15,-21 0-15,64 21 0,-43-21 16,0 1-16,22-1 0,-22 0 0,1 0 16,20 0-16,1 0 0,-22 1 0,21-1 15,1 0-15,-1 0 0,-20 0 16,20 0-16,1 22 0,-1-22 0,-20 0 16,20 0-16,-21 22 0,22-22 15,-1 0-15,1 0 0,-1 0 0,1 22 0,-1-22 16,1 0-16,-1 0 0,1 0 15,21 0-15,-22 1 0,1-1 16,-1 0-16,1 0 0,-1 0 0,22 0 16,-22 1-16,1-22 0,-1 21 0,1 0 15,-1 0-15,1-21 0,-1 21 0,1 0 16,20-21-16,-20 22 0,-1-1 16,1-21-16,21 21 0,-22 0 0,1-21 15,20 21-15,-20-21 0,-1 21 0,22 1 16,0-22-16,-1 21 0,-20 0 0,20-21 15,1 21-15,0-21 16,-22 21-16,22 0 0,-22-21 0,22 22 16,-21-1-16,20-21 0,1 21 0,0-21 15,-22 21-15,22 0 0,-1-21 0,1 21 16,0-21-16,-1 22 0,1-22 16,0 21-16,-1 0 0,1-21 0,0 21 15,-22-21-15,22 21 0,0-21 0,-1 0 16,1 21-16,0-21 0,-1 0 0,-20 0 15,20 22-15,1-22 0,0 0 16,-22 0-16,22 0 0,0 0 0,-1 21 16,1-21-16,0 0 0,-22 0 0,22 0 15,-1 0-15,1 0 0,0 0 0,-22 0 16,22 0-16,-22 0 16,22 0-16,-21 0 0,20 0 0,-20 0 15,20 0-15,1 0 0,0-21 0,-22 21 16,22 0-16,0 0 0,-22 0 0,22-22 15,-1 22-15,-20 0 0,21 0 16,-1-21-16,1 21 0,0 0 0,-1 0 16,1-21-16,0 21 0,-1 0 0,1-21 15,0 21-15,63-21 16,-64 0-16,1 21 0,0-22 0,-22 22 16,22-21-16,0 21 0,-1-21 0,1 21 15,0-21-15,-1 21 0,-20-21 16,20 0-16,-20-1 0,-1 1 0,1 21 15,21-21-15,-22 0 0,1 0 16,-1 0-16,1-1 0,20 1 0,-20 0 16,-1 0-16,1-21 0,-22 20 0,22 1 15,-1 0-15,-21-21 0,22 21 0,-22-1 16,22-20-16,42-21 0,-64 20 16,0 22-16,22-21 0,-22-1 15,22 1-15,-1 0 0,43-43 16,-64 43-16,22-1 0,42-20 15,-64 21-15,0-1 0,22 1 16,-22 0-16,0 20 0,1-20 16,-1 0-16,22-43 0,-22 43 15,0-22-15,1 22 0,-22 0 0,63-64 16,-62 42-16,41-20 16,1-22-16,-22 42 0,-21 22 15,21 0-15,-20-22 16,-1 22-16,21-64 0,-21 42 15,0-41-15,-21 62 0,22 1 16,-1-22-16,-21-20 0,0 20 16,0 22-16,0-22 0,0 22 0,0-233 31,0 169-31,0 43 16,0 20-16,0-20 0,0 20 0,0-20 15,0 21-15,-21-22 0,21 22 0,0-22 16,0 22-16,-22-22 0,22 22 15,0-21-15,0-1 0,-21 22 0,21-22 16,-21 22-16,21-22 0,0 22 0,0-21 16,0 20-16,0-20 0,0-1 0,0 22 15,0-22-15,0 22 0,-21-21 0,21-1 16,0 1-16,0 20 0,-21-20 16,21 20-16,0-20 0,0 21 0,0-22 15,-21 22-15,21-22 0,0 1 16,0-1-16,0 22 0,0-22 0,0 1 15,0-1-15,0 1 0,0 21 0,0-22 16,0 1-16,0 20 0,0-20 0,0-1 16,0 1-16,0-1 0,0 1 15,0-1-15,0 1 0,0-1 0,0 1 16,0-1-16,0 1 0,0-1 0,0 1 16,0-1-16,-22 1 0,22-22 0,0 22 15,-21-1-15,21-21 0,0 22 16,0-1-16,-21 1 0,0-1 0,21-20 15,-21 20-15,21 1 0,-21-22 16,-1 22-16,22-22 0,-21 21 0,0 1 16,0-22-16,0-42 0,0 43 15,-1 20-15,1 1 0,0-22 0,0 21 16,-21-84-16,20 64 16,-20-43-16,0 42 0,21 21 15,-1 1-15,1-22 0,-21 22 0,0-1 16,20-20-16,-41-65 15,21 86-15,-1-1 0,1 1 0,-43-64 16,1-21-16,41 84 16,-41-63-16,20 64 0,22-22 15,-1 22-15,1-1 0,0 1 16,-1-1-16,-62-42 0,62 43 16,-63-64-16,64 63 15,0 1-15,-22-1 0,1 1 0,20-1 0,-20 1 16,21-1-16,-22 22 0,-42-85 15,43 63-15,20 1 0,-62-43 16,62 43-16,1-1 16,-64-63-16,64 85 0,-64-64 15,42 64-15,22-22 0,-21 22 16,-1-22-16,-42-42 0,0-21 16,43 85-16,-1-21 15,22-1-15,0 1 0,-22 20 0,22 1 16,-43-64-16,43 64 0,0-1 15,-1 1-15,-20-21 0,20 20 0,1 1 16,-21 0-16,-1-1 0,-42-41 16,43 41-16,-43-41 15,42 41-15,-63-20 0,85 20 16,-21 1-16,20 21 0,1-21 16,-22-1-16,22 22 0,0-21 0,-1 21 15,1-1-15,0-20 0,-22 0 16,22 21-16,21-1 0,-22 1 0,1 0 15,-21 0-15,20 0 16,1 0-16,-22-1 0,22 1 16,0-21-16,-22 21 0,-20-22 15,-128-41 1,170 63-16,-43-1 16,21 1-16,22 21 0,-21-21 0,20 21 15,-20 0-15,20-21 0,-20 21 16,-1 0-16,22 0 0,-21 0 0,20-21 15,-20 21-15,20 0 0,1-21 0,-21 21 16,20 0-16,1 0 0,21 0 16,-22 0-16,1 0 0,0 0 0,-1 0 15,1 0-15,0 0 0,-1-22 16,1 22-16,21 0 0,-21 0 0,-1 0 16,-20 0-16,20 0 0,1 0 0,0-21 15,-1 21-15,1 0 0,21 0 16,-21 0-16,-1 0 0,22 0 0,0 0 15,-21 0-15,20 0 0,1 0 0,0 0 16,0 0-16,-21 0 0,20 0 16,1 0-16,0 0 0,0 0 0,-21 0 15,20 0-15,-20 0 0,21 0 0,0 0 16,-22 0-16,22 0 0,-21 0 16,0 21-16,20-21 0,-20 0 0,21 0 15,0 0-15,-22 0 0,22 0 16,0 0-16,0 0 0,0 0 0,0 0 15,-1 22-15,1-22 0,0 0 0,0 0 16,0 0-16,0 21 0,-1-21 16,1 0-16,0 0 0,0 21 0,0-21 15,0 21-15,-1 0 16,1-21-16,0 21 0,0 1 0,0-1 16,0 0-16,-1 0 15,1 0-15,0 22 0,0-22 0,0 0 16,21 21-16,-21-21 0,-1 22 0,1-22 15,0 64-15,0-64 16,0 21-16,0-21 0,-22 43 16,22-22-16,0-21 0,-21 43 15,20-43-15,1 0 0,0 0 0,0 0 16,0 22-16,0-1 16,-1-21-16,22 0 0,-21 1 15,0-1-15,0 0 16,21 0-16,-21-21 0,21 21 15,0-42 17</inkml:trace>
  <inkml:trace contextRef="#ctx0" brushRef="#br0" timeOffset="31553.18">14245 2963 0,'0'0'0,"0"-21"0,-21 21 16,21-42 0,0 63 15,21 0-15,0 0-16,-21 1 0,21-1 0,1 0 15,-1 21-15,-21-21 0,21 1 16,0 20-16,-21-21 0,21 0 0,-21 0 15,21 1-15,-21-1 0,0 0 16,0 0-16,0 0 0,22 0 0,-22 1 16,21-1-1,-21-42 17,21 21-32,0-22 0</inkml:trace>
  <inkml:trace contextRef="#ctx0" brushRef="#br0" timeOffset="31765.02">14944 2963 0,'0'0'0,"-22"0"32,1 22-32,-21-22 15,21 21-15,0 0 0,-22 0 0,1 0 16,21 0-16,-22 1 0,1-1 0,21 21 15,-21-21-15,20 0 0,1 1 16,21-1-16,0 0 0,0 0 0,0 0 16,0 0-16</inkml:trace>
  <inkml:trace contextRef="#ctx0" brushRef="#br0" timeOffset="33347.48">1693 7366 0,'21'-21'0,"-42"42"0,42-63 0,1 21 15,-22-1-15,21 1 0,-21-21 16,0 21-16,21 0 0,-21-1 0,0-20 16,0 21-16,0 0 0,0 0 15,0-1-15,0 1 0,-21 0 16,0 21-16,-1 0 16,1 0-16,0 0 0,-21 0 0,21 21 15,-22 0-15,-20 1 0,20 20 16,1 0-16,0 1 0,-1-1 0,1 21 15,0-20-15,21 20 0,-1-20 16,1-1-16,21 0 0,-21-21 16,21 22-16,0-22 0,0 0 15,0 0-15,21-21 0,0 21 0,1-21 16,-1 0-16,0 0 0,0 0 0,21 0 16,-20-21-16,20 0 0,0 0 15,1 0-15,-22 0 0,21-22 0,-21 22 16,22-21-16,-22 21 0,0-22 15,0 1-15,0 21 0,0 0 0,-21-1 16,0 1-16,0 0 0,0 42 31,0 0-31,0 22 16,0-22-16,0 21 0,0-21 0,0 22 16,0-22-16,0 21 0,0-21 15,0 1-15,22 20 0,-1-21 0,0 0 16,0 0-16,0 1 0,0-22 15,22 21-15,-22 0 0,0-21 0,21 0 16,-20 21-16,-1-21 0,21 0 0,-21 0 16,22 0-16,-22 0 0,21 0 15,0-21-15,-20 0 0,20 21 0,-21-21 16,21-1-16,-20 1 0,-1 0 16,0 0-16,0 0 0,0 0 15,-21-1-15,21 1 0,-21 0 0,0 0 16,0 0-16,-21 0 0,0 21 15,0-22-15,-21 22 0,20 0 0,1 0 16,-21 0-16,21 0 0,-22 0 16,22 0-16,0 22 0,0-1 0,0 0 15,0-21-15,-1 21 0,1 21 0,21-20 16,-21-1-16,21 0 0,0 0 16,0 0-16,0 0 0,0 1 15,0-1-15,21 0 16,0-21-16,1 0 0,-1 0 15,0 0-15,21-21 0,-21 21 16,22-21-16,-22-1 0,21 1 16,1-21-16,-22 21 0,0-22 0,21 1 15,-21 0-15,1-22 0,-1 22 16,-21-22-16,0 22 0,21 0 0,-21-1 16,0 1-16,0 21 0,0-21 15,0 20-15,0 1 0,-21 21 16,0 21-1,-1 1-15,1 20 16,21-21-16,-21 21 0,21 1 0,0-1 16,0 0-16,-21 1 0,21-1 15,0 0-15,0 1 0,0-22 16,0 21-16,0-21 0,0 1 0,0 20 16,21-21-16,0-21 0,0 21 15,1 0-15,-1-21 0,21 0 0,-21 0 16,22 0-16,-1 0 0,0 0 15,-21 0-15,22 0 0</inkml:trace>
  <inkml:trace contextRef="#ctx0" brushRef="#br0" timeOffset="34861.68">3154 7387 0,'0'-21'16,"0"42"-16,0-63 0,0 21 0,-21 21 0,-1 0 15,1 0-15,0 0 0,0 0 16,0 0-16,0 21 0,-22 0 15,22 0-15,0 0 0,0 1 16,-22-1-16,43 0 0,-21 21 0,0-21 16,21 1-16,-21-1 0,21 0 0,0 0 15,0 0-15,0 0 16,21-21-16,0 0 0,0 0 16,1 0-16,-1 0 0,0 0 0,0 0 15,0 0-15,0-21 0,1 0 16,-1 0-16,21 0 0,-21-22 15,-21 22-15,21-21 0,1 0 0,-1-1 16,0-20-16,0 20 0,-21-20 16,21 21-16,-21-22 0,21 22 0,-21-1 15,0 1-15,0 0 0,22-1 16,-22 22-16,0-21 0,0 21 0,0 0 16,-22 21-1,1 0-15,21 21 16,-21 0-16,0 0 0,0 0 0,21 22 15,-21-22-15,-1 21 0,22 0 16,0 1-16,-21 20 0,21-20 0,-21 20 16,21-21-16,0 1 0,0-1 15,0 22-15,0-43 0,0 21 16,0 0-16,21-20 0,-21-1 0,21 0 0,1 0 16,-1 0-16,-21 0 0,21-21 15,0 0-15,0 0 0,0 0 16,1 0-16,-1 0 0,21 0 0,-21-21 15,0 21-15,22-21 0,-22 0 16,0 0-16,21 0 0,-20-22 16,-1 22-16,0 0 0,-21 0 0,0 0 15,21-1-15,-21 1 0,0 42 32,0 1-32,0-1 0,-21 0 15,21 0-15,0 0 0,0 0 16,0 1-16,0-1 15,0 0-15,0 0 0,21-21 16,0 0-16,0 0 16,1 0-16,-1 0 0,0 0 0,0 0 15,0 0-15,22-21 0,-22 0 0,21 21 16,-21-21-16,0-1 0,22 1 16,-22 0-16,0 0 0,0 0 0,0 0 15,-21 42 16,0 0-31,0 0 0,-21-21 0,21 21 16,-21 0-16,21 22 16,-21-22-16,21 0 15,0-42 32,21 0-47,-21 0 16,21-1-16,0 1 0,-21 0 0,22 0 15,-1 0-15,0 21 0,-21-21 16,21-1-16,0 1 0,0 21 0,-21-21 16,22 21-16,-1 0 15,-21 21 1,0 0-16,0 1 0,0-1 16,0 0-16,0 0 0,21 0 15,-21 0-15,0 1 16,21-1-16,0 0 15,0-21-15,1 0 16,-1 0-16,0 0 16,0 0-16,21 0 0,-20-21 0,20 21 15,0-21-15,-21-1 0,22 1 0,-22 0 16,21 0-16,-21 0 0,1 0 16,-1-1-16,0 1 0,-21 0 15,0 0-15,0 0 0,0 0 0,0-1 16,-21 22-1,0 0-15,-1 0 0,-20 22 0,21-22 16,0 21-16,-22 0 0,22 0 0,0-21 16,0 21-16,0 0 0,21 1 15,-21-1-15,21 0 16,21-21 0,0 0-16,0 0 15,21 0-15,-20-21 0,-1 0 16,0 21-16,0-22 0,0 22 0,0 0 15,-21-21-15,22 21 16,-22 21 0,0 1-16,0-1 0,-22 0 15,1 0-15,0 21 0,0-20 0,0 20 16,0 0-16,21 1 0,-22-1 16,1 43-16,21-22 0,0-21 15,0 22-15,0-1 0,0 1 0,0-1 16,0 1-16,-21-1 0,0 86 15,0-86-15,0-21 16,21 1-16,0-1 0,-22 0 0,22-20 16,-21 20-16,0-21 0,21 0 15,0 0-15,0 1 0,-21-1 16,0-21-16,0 0 0,-1 0 16,1 0-16,21-21 15,-21-1-15,21 1 0,-21 0 0,21 0 16,-21-21-16,21 20 0,-21-20 15,21 21-15,-22-21 0,22-1 0,0 1 16,0 0-16</inkml:trace>
  <inkml:trace contextRef="#ctx0" brushRef="#br0" timeOffset="35215.76">3979 7049 0,'21'0'31,"1"0"-31,-1 0 0,0 0 16,0 0-16,0 0 15,-21-22-15,0 1 16,-21 21 0,0 0-16,0 0 0,-22 0 15,22 0-15,0 0 0,0 0 0,0 0 16,21 21-16,-21 1 16,21-1-16,0 0 15,21-21-15,0 21 16,0-21-16,0 21 15</inkml:trace>
  <inkml:trace contextRef="#ctx0" brushRef="#br0" timeOffset="40832.9">4233 15240 0,'0'-21'0,"-21"0"15,21 0 1,-21 21-16,0 0 0,21-22 15,-21 22-15,-1 0 0,1 0 16,0 0-16,0 0 0,0 0 16,0 0-16,-22 0 0,22 22 0,0-22 15,-21 21-15,20 0 0,-20-21 16,21 21-16,-21 0 0,-1 0 0,22 22 16,-21-22-16,21 0 0,-22 0 0,22 22 15,0-22-15,-21 21 0,20-21 16,1 0-16,0 22 0,0-22 15,21 21-15,-21-21 0,0 1 0,21 20 16,0-21-16,-22 21 0,1-20 16,21 20-16,0-21 0,-21 21 0,21 1 15,0-22-15,0 21 0,0-21 16,0 22-16,0-1 0,0-21 0,0 22 16,0-22-16,0 0 0,0 21 0,0-21 15,0 22-15,21-22 0,0 0 16,-21 0-16,22 22 0,-1-22 0,0 0 15,0 0-15,0 0 0,0 0 0,22-21 16,-22 22-16,0-1 0,21 0 16,-20-21-16,-1 21 0,21 0 0,-21 0 15,0-21-15,22 22 0,-22-1 0,0-21 16,21 21-16,-20 0 16,-1-21-16,21 21 0,-21-21 0,22 21 15,-22-21-15,0 0 0,21 0 0,-21 22 16,22-22-16,-1 0 0,-21 0 0,22 0 15,-1 0-15,-21 0 0,21 0 16,1 0-16,-1 0 0,0 0 0,-20 0 16,20 0-16,0 0 0,1-22 0,-22 22 15,21-21-15,0 21 16,-20-21-16,20 21 0,0-21 0,-21 0 0,22 21 16,-1-21-16,-21-1 0,22 1 0,-22 0 15,0 0-15,21 0 0,-21 21 16,1-21-16,20-1 0,-21 1 15,0 0-15,0 0 0,1 0 0,20 0 16,-21-1-16,0 1 0,0 0 0,1 0 16,-1 0-16,0-22 0,0 22 15,0 0-15,0 0 0,-21 0 16,22 0-16,-1-22 0,-21 22 0,0 0 0,21-21 16,-21 20-16,21-20 0,-21 21 15,0-21-15,0 20 0,0-20 0,0 21 16,0-21-16,0 20 0,0 1 0,0-21 15,0 21-15,0 0 0,0-1 0,0 1 16,-21-21-16,0 21 0,0 0 16,21-1-16,-22-20 0,1 21 15,0-21-15,0 20 0,-21-20 0,20 21 16,1-21-16,-21 20 0,21-20 0,-22 0 16,22 21-16,-42-43 0,20 43 15,22-21-15,-21 20 16,0 1-16,-1 0 0,1 21 0,-22-21 15,22 0-15,-21 21 0,-1-21 0,1-1 0,-1 22 16,1 0-16,-1 0 0,22 0 16,-22 0-16,1 0 0,20 0 0,-20 0 15,21 0-15,-1 0 0,1 22 16,0-22-16,-1 21 0,1 0 16,21 0-16,-22 0 0,22 22 0,0-22 15,0 0-15,-21 42 16,42-41-16,0 20 0</inkml:trace>
  <inkml:trace contextRef="#ctx0" brushRef="#br0" timeOffset="41271.66">3831 15769 0,'-21'0'0,"42"0"0,-42-21 0,21 0 31,21 21-31,0 0 0,22 0 16,-1-21-16,-21 0 0,43 21 16,-22 0-16,21 0 0,-20-22 0,41 22 15,-20 0-15,21 0 0,-22 0 0,22 0 16,-1 0-16,1 0 0,-21 0 16,20 0-16,-20 0 0,-22 0 0,22 0 15,-22 0-15,-21 0 0,0 0 0,0 0 16,1 0-16,-22 22 15,-22-1 1,1-21-16,0 0 16,0 0-16,-21 21 0,20-21 0,-20 0 15,21 0-15</inkml:trace>
  <inkml:trace contextRef="#ctx0" brushRef="#br0" timeOffset="41560.12">3810 16150 0,'-21'21'0,"42"-42"0,-85 64 0,43-43 0,21 21 15,21-21 1,22 0-16,-22 0 0,21 0 16,1 0-16,20 0 0,1 0 15,-22 0-15,21 0 0,22 0 0,-21 0 16,20 0-16,1 0 0,-22 0 15,22 0-15,-21 0 0,20 0 16,-41 0-16,20 0 0,-21-21 0,1 21 16,-22 0-16,0 0 0,0 0 0,-42 0 31,0 0-31,0 0 16,-22 0-16,1 0 0,0 21 0,-22-21 15</inkml:trace>
  <inkml:trace contextRef="#ctx0" brushRef="#br0" timeOffset="41787.06">3810 16489 0,'-21'21'16,"42"-42"-16,-63 42 0,42 0 0,42-21 31,-21 0-31,21 0 0,1 0 16,-1 0-16,0 0 0,1 0 0,-1 0 15,22 0-15,-22-21 0,21 21 0,-20 0 16,20 0-16,-20 0 0,-1-21 0,0 21 16,1 0-16,-1-21 0,-21 21 15,0 0-15,0-21 0,-21-1 16,0 1-16</inkml:trace>
  <inkml:trace contextRef="#ctx0" brushRef="#br0" timeOffset="43016.07">1841 8149 0,'0'0'0,"-21"0"0,0 0 0,-21 21 0,21-21 15,-1 0-15,1 0 16,0 22-16,0-22 0,63 0 31,-21 0-31,22 0 16,-1 0-16,22 0 0,-1-22 0,1 22 15,-1 0-15,22-21 0,21 21 0,-22-21 16,22 21-16,0-21 0,0 21 16,0 0-16,-1 0 0,1-21 0,0 21 15,-21 0-15,-1 0 0,1 0 0,0 0 16,-22 0-16,-20 0 0,20 0 16,-21 0-16,-20 0 0,20 0 0,-21 0 15,-21-21 16,-21 21-15,0 0-16,0 0 0,-1 0 16,1 0-16,-21 0 0,21 0 0,-22 0 15,1 0-15</inkml:trace>
  <inkml:trace contextRef="#ctx0" brushRef="#br0" timeOffset="43317.05">1482 8403 0,'0'0'16,"-22"0"-16,1 21 0,0-21 0,21 22 16,21-22-1,0 0-15,22 21 0,-1-21 16,0 0-16,22 0 0,-1 0 0,1 0 15,21 0-15,20-21 0,-20 21 0,21-22 16,21 22-16,-21 0 0,21-21 16,-21 0-16,21 21 0,-22 0 0,-20 0 15,0-21-15,-1 21 0,1 0 16,-21 0-16,-22-21 0,0 21 0,1-21 0,-1 21 16,-21-22-16,0 22 15,-21-21-15</inkml:trace>
  <inkml:trace contextRef="#ctx0" brushRef="#br0" timeOffset="43908.38">2011 6731 0,'0'0'0,"-21"0"15,-1-21 1,44 21-1,-1 0-15,21 0 16,-21 0-16,43 0 0,-22 0 16,43 0-16,-22 0 0,22 0 0,0 0 15,20 0-15,-20 0 0,21 0 16,-21 0-16,20 0 0,-20 0 16,21 0-16,-21 0 0,20 0 0,-20 0 15,21 0-15,-21 0 0,-22 0 0,1 0 16,-1 0-16,-21 0 0,1 0 15,-1-21-15,-21 21 0,0 0 0,-42-21 47,0 21-47,0 0 0,-21 0 0,20 0 16,-20 0-16</inkml:trace>
  <inkml:trace contextRef="#ctx0" brushRef="#br0" timeOffset="44288.17">2138 6816 0,'-21'0'0,"42"0"0,-64 0 0,1 0 16,21 21-16,42-21 31,0 0-31,0 0 0,43 0 15,-22 0-15,43 0 0,-22 0 0,43 0 16,-21 0-16,21 0 16,-22 0-16,22 0 0,-21 0 0,21 0 15,-22 0-15,1 0 0,21 0 16,-21 0-16,-22 0 0,22 0 0,-22 0 16,1-21-16,-22 21 0,0 0 0,1 0 15,-22 0-15,0 0 0,0 0 0,0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4:01:39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1926 0,'0'0'0,"0"-42"0,0 21 16,0 0-16,0-1 0,0 1 16,0-21-16,0 21 0,0 0 0,0-1 15,0 1-15,0 0 0,0 0 16,0 0 0,0 42-1,0 0-15,0 0 0,0 22 16,0-1-16,0 21 0,0-20 0,0 20 15,0 1-15,0-1 0,0 1 16,0-1-16,0 1 0,0-1 0,0 1 16,0-22-16,0 22 0,0-22 0,-21 0 15,21 1-15,0-22 0,0 21 16,0-21-16,0 0 0,0 1 0,0-1 16,0-42 15,0-1-31,0 1 15,0 0-15,21 0 0,-21-21 16,21 20-16,0-20 0,0 0 0</inkml:trace>
  <inkml:trace contextRef="#ctx0" brushRef="#br0" timeOffset="248.59">2984 2138 0,'22'-21'0,"-44"42"0,44-63 0,-1 20 15,0 22-15,-21 22 16,0-1-1,0 0-15,-21 21 0,0-21 0,-1 22 16,1-1-16,0-21 16,-21 22-16,21-1 0,-1 0 0,-20 1 15,21-1-15,0-21 0,0 21 16,-1-20-16,1-1 0,0 0 0,21 0 16,0-42 15,0 0-31,21 0 15,-21-1-15,21 1 0,1-21 0,-22 21 16,21 0-16</inkml:trace>
  <inkml:trace contextRef="#ctx0" brushRef="#br0" timeOffset="493.14">2984 2096 0,'0'0'0,"22"-22"0,20 22 15,-42 22 1,21-22-16,0 21 0,0 0 0,-21 0 15,22 21-15,-1-20 0,0 20 0,-21-21 16,21 21-16,-21-20 0,21-1 16,-21 21-16,21-21 0,1 22 0,-22-22 15,0 0-15,21 0 0,-21 0 0,21 0 16,-21 1-16,21-1 0,-21 0 16,21-21-16,0 0 15,-21-21 1,0 0-16,0-1 15,0 1-15,22 0 0,-22-21 0,21-1 16</inkml:trace>
  <inkml:trace contextRef="#ctx0" brushRef="#br0" timeOffset="777.11">3598 1842 0,'0'-43'0,"0"86"0,0-128 16,0 64-16,0-22 0,0 22 15,0 0-15,0 0 0,0 0 0,0 42 31,0 0-31,-21 21 16,21 1-16,-21-1 0,0 0 16,0 22-16,21-1 0,-22 1 0,1-22 15,0 22-15,0-1 0,0 1 16,0-1-16,-1-20 0,1 20 0,0-21 16,21 22-16,0-22 0,0-21 15,0 1-15,-21-1 0,21 0 16,21-21 15,-21-21-31,21 0 0,0-1 16,-21 1-16,22 0 0,-1-21 0,0 21 15</inkml:trace>
  <inkml:trace contextRef="#ctx0" brushRef="#br0" timeOffset="1084.54">4043 1799 0,'0'0'0,"0"-21"15,0 42 1,-21 0 0,21 1-16,-22 20 0,1-21 15,21 21-15,0 1 0,-21-1 16,0 22-16,0-22 0,21 0 0,-21 22 15,-1-22-15,1 64 16,0-64-16,0 1 0,21-1 0,0-21 16,-21 21-16,21-20 0,0-1 0,0 0 15,0 0-15,0-42 32,21 0-17,-21 0-15,0-22 0,0 22 16</inkml:trace>
  <inkml:trace contextRef="#ctx0" brushRef="#br0" timeOffset="1392.47">3958 2011 0,'0'-21'0,"0"42"0,0-63 0,0 20 16,21 1-16,0 0 0,-21 0 16,22 21-16,-1 0 15,0-21-15,0 21 0,0 0 16,0 21-16,-21 0 0,22 0 0,-1 22 15,0-22-15,-21 21 0,21 0 16,-21 1-16,21-1 0,-21 0 16,0 22-16,0-22 0,0 1 0,0-1 0,0 21 15,0-20-15,0-22 16,0 21-16,0 1 0,0-22 0,0 21 16,0-21-16,0 0 0,0 1 0,-21-1 15,0-21 1,21 21-16,-21-21 15,21-21 1,-21 0-16,-1 21 0,22-22 0,-21 1 0,0-21 16,0 21-16</inkml:trace>
  <inkml:trace contextRef="#ctx0" brushRef="#br0" timeOffset="1580.62">3725 2519 0,'0'0'15,"-21"-21"1,42 0-1,0 21-15,1 0 0,-1-22 16,21 22-16,0 0 0,1-21 16,-22 0-16,21 21 0,1-21 0,-1 21 15,-21 0-15,21-21 0,-20 21 0,20 0 16,-21 0-16,0-21 0,0 21 16,1 0-16,-22-22 15,21 22-15</inkml:trace>
  <inkml:trace contextRef="#ctx0" brushRef="#br0" timeOffset="1892.54">4741 2011 0,'0'-21'0,"0"42"0,0-63 15,-21 42 16,0 21-31,21 21 16,0-21-16,0 0 0,0 22 0,0-1 16,-21-21-16,21 22 0,-21-1 15,21 0-15,0 1 0,0-1 0,-22 0 16,22 1-16,-21-22 0,21 21 16,-21-21-16,21 22 0,0-22 15,0 0-15,0 0 0,0 0 0,0 0 16,0-42 15,0 0-15,0 0-16,0 0 0</inkml:trace>
  <inkml:trace contextRef="#ctx0" brushRef="#br0" timeOffset="2180.51">4508 2117 0,'0'0'15,"0"-64"1,0 43-16,22 0 16,-1 21-16,21 0 0,-21-21 0,22 21 15,-22 0-15,21 0 0,0 0 0,-20 0 16,20 0-16,0 0 0,-21 21 16,1 0-16,-1 0 0,-21 0 0,0 1 15,0-1-15,0 21 0,0-21 0,-21 0 16,-22 1-16,22 20 0,-21-21 0,21 0 15,-22 0-15,1 1 16,21-1-16,-22 0 0,22 0 0,-21-21 16,21 21-16,0-21 0,42 0 31,0-21-31,0 0 16,0 0-16</inkml:trace>
  <inkml:trace contextRef="#ctx0" brushRef="#br0" timeOffset="2591.05">6540 1820 0,'0'0'15,"-42"0"-15,21-21 0,0 21 0,0 0 0,21-21 16,0 0 0,21 21-1,0 0-15,0 0 0,21-21 16,1 21-16,20 0 0,-20 0 15,20-21-15,1 21 0,-22 0 0,21 0 16,1-22-16,-22 22 0,22 0 0,-22 0 16,0 0-16,1 0 0,-1 0 15,-21 0-15,0 0 0,1 0 0,-1 0 16,-42 22 0,-1-22-1,-20 0-15,21 21 0,0-21 0,0 0 16,-22 21-16</inkml:trace>
  <inkml:trace contextRef="#ctx0" brushRef="#br0" timeOffset="2916.42">7006 1778 0,'-21'0'46,"21"21"-46,0 0 16,-21 43 0,21-43-16,-21 21 0,21-20 0,0 20 0,0 0 15,0 1-15,-22-1 0,22 0 0,-21-21 16,21 22-16,0-1 0,0 0 16,-21 1-16,21-22 0,-21 21 15,21 1-15,-21-22 0,21 0 0,0 21 16,0-21-16,0 1 0,-21-1 0,21 0 15,0 0-15,0 0 16,-22-21-16,22-21 31,22 0-31,-1 0 16,0 0-16</inkml:trace>
  <inkml:trace contextRef="#ctx0" brushRef="#br0" timeOffset="3312.09">7408 2223 0,'-21'0'16,"0"0"0,0 0-16,21 21 15,-21 0-15,-1 0 0,22 0 0,0 0 16,-21 22-16,0-22 0,21 0 0,-21 21 15,21-20-15,0-1 0,0 0 0,0 0 16,0 0-16,0 0 16,21 1-16,0-1 0,0-21 15,1 0-15,-1 0 0,0 0 16,21 0-16,-21-21 0,1-1 16,20 22-16,-21-21 0,0 0 0,22 0 15,-22-21-15,21-64 16,-42 85-16,0-1 0,0-20 15,0 21-15,-21 0 16,0 21-16,0 0 0,-22 0 16,22 0-16,0 0 0,-21 0 0,20 0 15,1 0-15,0 0 0,-21 0 0,21 0 16</inkml:trace>
  <inkml:trace contextRef="#ctx0" brushRef="#br0" timeOffset="3976.14">9356 1947 0,'0'0'0,"21"-42"15,0 21-15,0-21 0,0 20 0,-21 1 16,0-21-16,21 21 0,1 0 0,-22-22 16,0 22-16,0 0 0,0-21 15,21 20-15,-21 1 0,0 0 0,0 0 16,0 0-16,0 0 0,0 63 47,0-21-47,0 43 0,-21-22 15,21 43-15,0-22 0,0 22 16,0-1-16,-22 1 0,22 0 0,-21-1 16,0 1-16,21 0 0,-21-1 0,0 1 15,21 0-15,-21-22 0,-1 22 16,22-22-16,0 22 0,-21-21 0,0-1 15,0 1-15,21-1 0,-21 1 0,0-22 16,21 21-16,-22-20 0,22-1 0,0 0 16,-21-20-16,21 20 0,0-21 15,-21-21-15,21 21 0,0-42 32,0 0-32,0 0 0,0 0 0,0-22 15,0 1-15,21 0 0,-21-1 0,21-20 16,-21-1-16,22 22 15</inkml:trace>
  <inkml:trace contextRef="#ctx0" brushRef="#br0" timeOffset="4236.66">9292 2371 0,'0'-43'16,"0"86"-16,0-107 0,0 43 0,0 0 0,0 0 16,21 0-16,0-1 0,1 1 15,-1 0-15,0 21 0,21-21 16,-21 21-16,22 0 0,-1 0 0,0 0 15,1 0-15,-22 0 0,21 21 16,-21 0-16,1 0 0,-22 1 16,0-1-16,0 21 0,0-21 0,-22 0 15,1 22-15,-21-22 0,21 21 0,-22-21 16,1 1-16,21 20 0,0-21 16,-22-21-16,22 21 0,0 0 0,0-21 15,21-21 16,21 21-31</inkml:trace>
  <inkml:trace contextRef="#ctx0" brushRef="#br0" timeOffset="7060.25">9821 2498 0,'21'0'0,"1"0"31,-1 0-31,-21-21 0,21-1 0,0 22 16,0-21-16,22 0 0,-22 0 0,0 0 16,0 0-16,21-1 0,-20 1 15,-1 0-15,0 0 0,-21-21 0,0 20 16,21 1-16,-21-21 0,0 21 0,0 0 16,0-1-16,0 1 15,-21 21-15,0 0 16,0 0-16,-1 21 15,22 1-15,-21-1 0,21 21 16,-21-21-16,21 0 0,0 1 16,0-1-16,0 21 0,0-21 0,0 0 15,0 22-15,0-22 0,0 0 0,0 0 16,0 0-16,21 1 0,0-22 0,-21 21 16,22 0-16,-1-21 0,0 0 15,0 0-15,0 0 0,0 0 16,1 0-16,-1 0 0,0-21 0,0 21 0,21-21 15,-20-1-15,-1 1 0,0 0 16,0-21-16,0 21 0,0-1 16,1 1-16,-22 0 0,0 0 0,21 0 15,-21 0-15,0-1 0,0 1 16,-21 21 0,21 21-1,0 1-15,0-1 16,0 0-16,0 0 0,21 0 15,-21 0-15,0 1 0,21-1 16,-21 0-16,0 0 0,0 0 0,0 0 16,0 1-16,0-1 0,21-21 15,-21 21-15,21-21 0,-21 21 16,21-21-16,1 0 16,-1 0-16,0 0 0,21 0 0,-21 0 15,1 0-15,-1-21 0,0 21 0,21-21 16,-21 0-16,1 21 0,-1-22 0,0-20 15,0 21-15,0 0 0,22-22 16,-22 22-16,0-21 0,0 0 0,0-1 16,0 1-16,1-22 0,-1 22 0,-21 0 15,21-1-15,-21 1 0,21 0 16,-21 21-16,0-22 0,0 22 0,0 0 16,0 0-16,-21 21 15,0 0-15,0 21 16,-1-21-16,1 42 0,0-21 15,0 22-15,0-1 0,0 0 0,-1 22 16,1-22-16,0 22 0,0-1 0,0 1 16,0-1-16,-1 22 0,1-22 15,0 22-15,0-21 0,0-1 0,0 22 16,-1-22-16,1 1 0,0-1 0,0 1 16,0-1-16,0 22 0,21-22 0,0 1 15,-22-22-15,22 22 0,-21-1 0,21-20 16,0 20-16,0-21 0,0-20 15,0 20-15,0 0 0,0-21 0,0 1 16,0-1-16,0 0 0,0 0 16,21-21-1,1 0-15,-1 0 0,0-21 0,0 0 16,0 21-16,0-43 0,22 22 0,-22 0 16,21-21-16,-21-1 0,22 1 15,-22 0-15,0-22 0,0 22 0,22-22 16,-43 1-16,0 21 0,0-22 15,0 1-15,0 20 0,0-20 0,0 20 16,-22-20-16,1 21 0,-21-1 0,21 1 16,-22 0-16,22 20 0,0 1 0,-21 0 15,21 0-15,21 0 0,0 0 0,-22 21 16,22-22-16,22 1 31,-1 21-31,21-21 0,-21 21 0,22 0 16,-22-21-16,21 21 0,0-21 0,1 0 15,-1 21-15,0-22 0,1 1 0,-1 0 16,0 21-16,-20-21 0,20 0 16,-21 0-16,0-1 0,0 1 0,1 21 15,-1-21-15,0 0 0,-21 0 16,0 0-16,0 42 62,0 0-62,0 0 0,-21-21 16,21 21-16,-21 0 0,21 1 16,0-1-16,0 0 0,0 0 0,0 21 15,0-20-15,0-1 0,0 0 16,0 0-16,21 0 0,0-21 16,0 0-16,0 0 15,0 0-15,1 0 0,-1 0 0,0 0 16,0 0-16,0 0 0,0 0 0,1-21 15,20 0-15,-21 0 0,0 0 16,0-1-16,1 1 0,-22-21 16,21 21-16,-21 0 0,0-22 0,0 22 15,0-21-15,0 21 0,0-1 0,0 1 16,-21 0-16,-1 21 0,1 0 0,0-21 16,0 21-16,0 0 0,0 0 15,-1 0-15,-20 21 0,21-21 0,0 21 16,0 0-16,-1 1 0,22-1 15,0 0-15,-21 0 0,21 0 16,0 0-16,0 1 0,21-1 16,1-21-16,-1 0 0,0 21 15,0-21-15,0 0 0,0 0 0,22 0 16,-22 0-16,21 0 16,-21 0-16,22 0 0,-22-21 0,0 21 15,21-21-15,-20 21 0,-1-22 0,0 1 16,0 21-16,0-21 0,0 0 0,1 21 15,-22-21-15,21 0 16,-21 42 15,-21 0-15,21 0-16,0 0 16,0 0-16,0 1 0,0-1 15,0 0-15,0 0 0,0 0 0,0 0 16,0 1-16,21-22 15,0 0-15,21 0 16,-21 0-16,1 0 0,20 0 0,0 0 16,-21-22-16,22 1 0,-22 21 0,21-21 15,-21 0-15,1 0 0,-1 21 16,0-21-16,0-1 0,0 1 0,-21 0 16,0 0-16,0 0 0,0 0 15,-21 21 32,21 21-47,0 0 0,0 0 0,-21-21 16,0 21-16,21 0 0,-21 1 0,21-1 15,0 0-15,0 0 0,-22 0 0,22 0 16,0 1-16,-21-22 0,21 21 16,0 0-16,0 0 15,0-42 32,0 0-47,0 0 0,0-1 16,21 1-16,-21 0 0,22 0 0,-1 0 15,-21 0-15,21-22 0,0 22 16,0 0-16,-21 0 0,21 0 16,1 21-16,-1-22 0,0 1 0,0 21 15,0 0-15,-21-21 0,21 21 0,1 0 16,-1 0-16,0 21 15,-21 0-15,0 1 16,0-1-16,0 0 0,0 0 16,0 0-16,0 0 0,0 1 0,0-1 15,0 0-15,0 0 0,0 0 16,-21 0-16,21 1 0,0-1 16,0 0-1,0-42 32,0 0-31,-21-1-1,21 1 1,0 0 171,0 0-187,0 0 16,0 0 0,21-1-16,-21 1 15,21 21-15,0-21 0,-21 0 16,21 0-16,0 0 0,1 21 0,-1-22 16,21 1-16,-21 0 0,0 0 0,1 21 15,20-21-15,-21 0 0,0 21 16,22 0-16,-22 0 0,0 0 0,0 0 15,0 0-15,0 0 0,1 0 16,-1 21-16,-21 0 16,0 0-16,0 0 0,0 0 15,0 22-15,0-22 0,0 0 0,0 0 16,0 22-16,-21-22 0,-1 0 0,22 0 16,0 0-16,0 0 0,-21 1 15,21-1-15,-21 0 0,0 0 16,21 0-1,-21-21 32,0 0-31,21-21 0</inkml:trace>
  <inkml:trace contextRef="#ctx0" brushRef="#br0" timeOffset="10826.99">15240 2455 0,'21'-21'15,"0"21"-15,-21-21 0,21 0 0,1 21 16,-1-21-16,-21 0 0,0-1 15,21 1-15,-21 0 0,0 0 16,0 0-16,0 0 16,0-1-16,-21 1 0,0 0 0,-1 0 15,1 21-15,0-21 0,0 0 16,-21 21-16,20 0 0,1 0 0,-21 0 16,0 0-16,20 0 0,-20 21 0,0 0 15,-1 0-15,22 0 0,-21 0 16,0 22-16,20-22 0,1 21 0,0 1 15,0-22-15,0 21 0,21 0 0,-21-20 16,21-1-16,0 21 0,0-21 16,0 0-16,21 1 0,0-22 15,0 0-15,21 0 0,-20 0 0,20 0 16,0 0-16,-21-22 0,43 1 16,-22 0-16,1 0 0,-1 0 15,0 0-15,1-1 0,-1 1 0,0 0 16,1-21-16,-1 21 0,-21-1 15,0 1-15,0 0 0,-21 0 0,0 0 0,0 0 16,0-1 0,0 44-1,0-1-15,0 0 0,-21 0 16,21 0-16,0 0 0,-21 1 16,21-1-16,0 21 0,0-21 0,0 0 15,0 1-15,0-1 0,21 0 16,0 0-16,1-21 0,-1 21 0,0-21 15,0 0-15,21 0 0,-20 0 16,20 0-16,0 0 0,1 0 0,-22-21 16,21 21-16,0-21 0,1 21 0,-1-21 15,0 0-15,-20-1 0,20 1 0,-21 0 16,0 0-16,0 0 0,1-22 16,-22 22-16,0 0 0,0 0 0,0-21 15,0 20-15,0 1 0,-22 0 16,1 21-16,0 0 0,-21 0 15,21 0-15,-1 0 0,-20 21 0,21 0 16,-21 1-16,20-1 0,1 0 16,0 0-16,0 0 0,0 22 0,0-22 15,21 0-15,0 21 0,0-21 16,0 1-16,0-1 0,0 0 16,21 0-16,0-21 0,0 0 0,0 0 15,0 0-15,22 0 16,-22 0-16,21-21 0,-21 0 0,22 0 15,-22-1-15,21 1 0,-21 0 0,22 0 16,-22-21-16,0 20 0,21-20 16,-20 0-16,-1-1 0,0 1 15,0 0-15,0-1 0,0 1 0,1-21 16,-22 20-16,0 1 0,0 0 0,0-1 16,0 1-16,0 0 0,0 20 15,0 1-15,0 0 0,0 0 0,-22 21 16,1 0-16,0 21 15,0 0-15,0 22 0,21-22 0,-21 21 16,-1 0-16,22 1 0,-21 20 0,21-20 16,0-1-16,0 0 0,0 22 0,0-22 15,0 0-15,0 1 0,0-1 16,21 0-16,1 1 0,-1-22 0,0 21 16,0-21-16,0 1 0,0-1 0,22 0 15,-22 0-15,21-21 16,-21 0-16,22 0 0,-22 0 0,21 0 15,1 0-15,-22 0 0,21-21 0,0 21 16,-20-21-16,20 0 0,-21-1 0,21 1 16,-20-21-16,-1 21 0,-21 0 15,21-1-15,-21-20 0,21 21 0,-21 0 16,0 0-16,0-1 0,0 1 0,-21 0 16,0 21-1,0 0-15,-1 0 0,1 21 16,0 0-16,0 1 0,21-1 15,-21 0-15,21 0 0,-21 0 0,21 22 16,0-22-16,0 0 0,0 0 16,0 0-16,0 0 0,0 1 15,21-22-15,0 21 0,0-21 16,0 0-16,0 0 0,1 0 16,-1 0-16,0-21 15,0 21-15,0-22 0,0 1 0,1 0 16,-22 0-16,21-21 0,0 20 0,0-20 15,0 0-15,0-1 0,1 1 0,-1 0 16,0-1-16,0-20 0,0 21 16,-21-22-16,0 22 0,21-1 0,-21-20 15,0 21-15,22 20 0,-22-20 16,0 21-16,0 0 0,0 0 16,0-1-16,0 44 15,-22-1-15,1 0 0,0 21 16,0 1-16,0-1 0,21 0 15,-21 22-15,-1-22 0,22 22 0,0-22 16,0 21-16,0-20 0,-21 20 0,21-20 16,0-1-16,0 0 0,0 1 15,0-1-15,0-21 0,0 21 0,21-20 16,-21-1-16,22 0 0,20 0 16,-21-21-16,0 0 15,0 0-15,1 0 0,-1 0 0,21 0 16,-21-21-16,0 0 0,1 0 15,-1-1-15,0 1 0,0-21 16,21-22-16,-20 43 0,-1 0 0,-21 0 16,0 0-16,21 0 0,-21-1 15,0 44 1,0-1-16,0 0 0,0 0 16,0 0-16,-21 0 0,21 22 15,0-22-15,0 0 0,0 0 0,0 0 16,0 1-16,0-1 0,0 0 0,0 0 15,21-21-15,0 0 16,0 0-16,0 0 16,1 0-16,-1 0 0,0 0 0,0-21 15,0 0-15,0 0 0,1-1 0,-1 1 16,0-21-16,0 21 0,-21-22 0,21 1 16,0 0-16,1-22 0,-1 22 15,0-22-15,0 1 0,0-1 0,0-20 16,1 20-16,-1 1 0,0 20 15,0-20-15,-21 21 0,0-22 16,0 43-16,0 0 0,-21 21 16,0 0-1,0 42-15,-1-21 0,1 22 0,0-1 16,21 0-16,-21 1 0,0 20 16,21-21-16,-21 22 0,21-22 0,0 1 15,0 20-15,0-21 0,0 1 16,0-1-16,0 0 0,0 1 0,0-22 15,0 21-15,0 1 0,0-22 0,21 0 16,0 0-16,0 0 0,0 0 16,0 1-16,1-22 0,-1 0 0,0 0 15,0 0-15,21 0 0,-20 0 0,-1 0 16,21-22-16,-21 22 0,0-21 16,1 0-16,-1 0 0,0 0 0,0 0 15,0-1-15,-21 1 0,21-21 16,1 21-16,-22 0 0,0-1 15,0 44 1,0-1-16,0 0 16,0 0-16,0 0 0,0 0 0,0 22 15,0-22-15,-22 0 0,22 21 0,0-20 16,0-1-16,0 21 0,0-21 16,0 0-16,0 1 0,22-1 15,-1-21-15,0 0 0,0 0 16,0 0-16,22 0 0,-22 0 15,0 0-15,0-21 0,21 21 0,-20-22 16,-1 1-16,0 0 0,0 0 16,-21 0-16,21-22 0,-21 22 0,21 0 15,-21 0-15,0 0 0,0 0 16,0-1-16,0 44 31,0-1-31,0 0 0,0 21 16,0-21-16,0 1 0,0-1 15,0 0-15,0 0 0,0 0 16,0 0-16,22-21 16,-1 0-1,0 0-15,0 0 0,0 0 16,-21-21-16,0 0 0,0 0 16,0 0-16,0 0 0,0-1 15,0 1-15,0 0 0,0-21 16,0 21-16,-21-1 0,0 1 15,0 21-15,21-21 0,0 0 32,21 0-17,0 21-15,0 0 16,0 0-16,1-21 0,-1 21 0,0 0 16,21 0-16,-21 0 0,22 0 15,-1 0-15,-21 0 0,22 0 16,-22 21-16,0 0 0,-21 0 0,0 0 15,21 0-15,-21 22 0,0-22 0,0 0 16,0 21-16,0-20 0,0-1 16,0 21-16,0-21 0,0 0 0,0 1 15,-21-1-15,21 0 0,-21 0 16,0-21 0,21-21 15,0 0-31,0 0 0,0-1 15,0-20-15,0 21 0,21-21 16,0 20-16,0-20 0,0 0 16,0 21-16,43-43 0,-43 22 15,0 21-15,0-1 0,22 22 0,-22-21 16,0 21-16,21 0 0,-20 0 16,-1 0-16,21 0 0,-21 0 0,0 21 15,-21 1-15,22-1 0,-1 0 16,-21 0-16,0 21 0,0-20 0,0 20 0,0-21 15,0 21-15,0-20 0,0-1 16,0 21-16,0-21 0,0 0 0,-21 1 16,-1-1-16,22 0 15,-21-21 1,21-21 0,0 0-1,0-1-15,0 1 0</inkml:trace>
  <inkml:trace contextRef="#ctx0" brushRef="#br0" timeOffset="11028.38">19410 1842 0,'-21'0'16,"42"0"-16,-64 0 0,22 0 0,0 0 15,0 0 1,0 0 31,0-22-47,-1 22 15,1 0-15</inkml:trace>
  <inkml:trace contextRef="#ctx0" brushRef="#br0" timeOffset="11240.34">18119 1990 0,'0'0'0,"21"0"16,0 0-16,0 0 16,21 0-16,1 0 0,-1 0 0,0 0 15,1 0-15,-1 0 0,0-21 0,1 21 16,-22 0-16,21 0 0,-21-22 15,1 22-15,-22-21 0</inkml:trace>
  <inkml:trace contextRef="#ctx0" brushRef="#br0" timeOffset="11444.42">17399 1799 0,'0'0'0,"21"0"47,0 0-47,0 0 16,1-21-16,-1 0 15</inkml:trace>
  <inkml:trace contextRef="#ctx0" brushRef="#br0" timeOffset="12180.25">20891 2011 0,'0'0'16,"-21"0"-16,0 0 0,21-21 31,0 0-31,21 21 15,0-22-15,1 22 0,-1-21 0,21 0 16,-21 21-16,0 0 16,1 0-16,20 0 0,-21 0 0,21 0 15,-20 0-15,20 21 0,-21 0 0,21-21 16,-20 43-16,-1-22 0,0 0 0,-21 21 16,0-20-16,0 20 15,0-21-15,-21 21 0,0-20 0,-22 20 0,1-21 16,0 0-16,-1 22 0,1-22 15,0 21-15,-22-21 0,22 0 16,-1 1-16,1-1 0,0 0 0,21-21 16,-1 21-16,1-21 0,0 0 15,42 0 1,0 0 0,1 0-16,-1 0 0,0 0 0,0 0 15,21 0-15,-20 0 0,20 0 0,-21 0 16,21 0-16,1 0 0,-1 0 15,0 0-15,-20 0 0,20 0 16,0 0-16,1 0 0,-22 0 0,0 0 16,0 0-16,0 0 0,0 0 0,-21-21 31,0 0-31,22 21 16,-22-21-16</inkml:trace>
  <inkml:trace contextRef="#ctx0" brushRef="#br0" timeOffset="13924.76">21950 2096 0,'0'0'0,"21"0"15,-21-22 1,0 44 31,0-1-47,0 0 15,0 0-15,0 0 0,0 22 16,-21-22-16,21 21 0,0-21 16,0 22-16,0-22 0,0 0 0,0 21 15,-21-21-15,21 1 0,0-1 0,-22-21 16,22 21-16,0 0 16,0-42 15,0 0-31,0 0 15,0-1-15,22-20 0,-1 21 16,0 0-16,0 0 0,0-22 0,0 22 16,-21 0-16,22 0 0,-1 0 0,0-1 15,0 1-15,0 0 0,0 21 16,1 0-16,-1 0 16,-21 21-16,21 0 0,0-21 15,-21 43-15,0-22 0,0 0 0,21 0 16,-21 0-16,0 22 0,21-22 15,-21 0-15,0 0 0,0 0 0,22-21 16,-1 22-16,-21-1 0,21-21 0,0 21 16,0-21-16,0 0 15,1 0-15,-1 0 0,0 0 0,0 0 16,0 0-16,0 0 0,1-21 0,-1 21 16,0-21-16,0-1 0,0-20 15,0 21-15,1 0 0,-1 0 0,-21-22 16,21 22-16,-21-21 0,21 21 15,-21-1-15,0 1 0,0 0 0,0 0 16,0 42 0,0 0-1,-21 22-15,0-22 0,21 0 16,0 0-16,0 0 0,0 22 16,0-22-16,0 0 0,0 0 0,0 0 15,0 0-15,0 1 0,21-22 16,0 0-16,0 21 15,0-21-15,22 0 0,-22 0 0,0 0 16,0 0-16,0-21 0,22-1 16,-22 1-16,0 21 0,0-21 0,0-21 15,1 21-15,-1-1 0,0 1 16,0-21-16,0 21 0,0 0 0,-21-1 16,0 1-16,22 0 0,-22 42 31,0 0-31,-22 1 0,22-1 15,0 0-15,-21 21 0,21-21 0,0 1 16,0 20-16,0-21 0,0 0 0,0 0 16,0 1-16,0-1 0,0 0 15,21-21-15,-21 21 0,22-21 16,-1 0-16,0 0 0,0 0 0,0 0 16,0 0-16,1 0 0,-1-21 15,21 0-15,-21 0 0,0-1 0,22 1 16,-22 0-16,0 0 0,21-21 0,-20 20 15,-1 1-15,0 0 0,0-21 0,0 21 16,0-1-16,1 22 0,-22-21 16,-22 42-1,1 1 1,0-1-16,0 0 16,21 0-16,-21 0 0,-43 106 15,64-106 1,0 1-16,-21-22 0,21 21 0,0 0 15,-21-21-15,21-21 32,21 21-17,0-21-15,-21-1 0,21-20 16,1 21-16,-1 0 0,0 0 0,0-22 16,0 22-16,0 0 0,1 0 0,-1 0 15,0-1-15,0 1 0,0 0 16,0 21-16,1 0 0,-1 0 15,0 21-15,0 0 16,0 1-16,0-1 16,-21 0-16,0 0 0,0 0 15,22 0-15,-22 1 0,0-1 0,0 0 16,0 0-16,0 0 0,0 0 16,0-42 30,21 0-46,-21 0 0,21 0 0,0 0 16,-21-1-16,21 1 0,0-21 16,22 21-16,-22-22 0,0 22 15,21 0-15,-20-21 0,-1 42 0,0-21 16,0 21-16,0 0 0,-21 21 16,21-21-16,-21 21 15,0 21-15,0-21 0,0 1 0,0 20 16,0-21-16,0 0 0,-21 22 15,21-22-15,-21 0 0,21 0 0,0 0 16,0 0-16,-21 1 0,21-1 0,21-42 47,-21-1-47,21 1 0</inkml:trace>
  <inkml:trace contextRef="#ctx0" brushRef="#br0" timeOffset="14460.82">24765 1566 0,'0'0'0,"0"-21"0,0 0 0,-21 21 16,0-21-16,-1 21 0,1 0 16,0 21-16,21 0 15,-21 0-15,0 22 0,21-1 0,-21-21 16,-1 22-16,22 20 0,-21-21 0,0 22 15,0-22-15,21 22 0,-21-22 16,21 22-16,-21-22 0,21 0 16,0 22-16,0-22 0,0 0 0,0 1 15,0-22-15,0 21 0,0-21 0,0 1 16,0-1-16,0 0 0,0 0 16,0-42 15,0 0-31,0 0 15,0-22-15,0 22 0,0 0 0,0-21 16,0 20-16,0-20 0,21 21 0,0-21 16,0 20-16,0 1 0,0 0 15,22 21-15,-22-21 0,0 21 16,0 0-16,22 0 0,-22 0 0,0 0 16,0 0-16,-21 21 0,21 0 0,0 0 15,-21 1-15,0-1 16,0 0-16,0 0 0,0 0 0,0 0 15,0 1-15,0-1 0,-21 0 0,0 0 16,0-21-16,21 21 0,-21-21 16,0 0-16,-1 21 0,1-21 0,0 0 15,0 0-15,0 0 0,21-21 32,21 0-17,0 0-15,0 21 0,22-21 16,-1 0-16</inkml:trace>
  <inkml:trace contextRef="#ctx0" brushRef="#br0" timeOffset="15356.19">25082 2350 0,'0'-22'0,"22"22"16,-22-21-16,21 21 15,0-21-15,0 0 0,0 21 16,0-21-16,1 0 0,-22-1 0,21 1 15,0 0-15,0 0 16,0 0-16,0-22 0,-21 22 0,22 21 16,-22-21-16,0 0 0,-22 21 31,1 0-31,0 0 0,-21 21 0,21 0 16,-1 0-16,1 1 0,-21-1 0,21 0 15,0 0-15,-1 21 0,22-20 16,0-1-16,-21 0 0,21 0 0,0 0 15,0 0-15,0 1 0,0-1 0,0 0 16,0 0-16,0 0 0,0 0 16,0 1-16,21-22 0,-21 21 0,22 0 15,-1-21-15,0 21 0,0-21 0,0 0 16,0 0-16,1 0 0,20 0 16,-21 0-16,0 0 0,22 0 15,-22 0-15,0-21 0,0 21 0,0-21 16,0 0-16,1-1 0,-22-20 0,21 21 15,0 0-15,0-22 0,-21 22 16,21-21-16,-21 21 0,0 0 0,21-1 16,-21 1-16,0 0 0,22 21 15,-22-21-15,0 42 32,0 0-32,0 0 15,0 1-15,0-1 16,0 0-16,0 0 0,0 0 15,0 0-15,21 1 0,-21-1 16,0 0-16,21-21 0,-21 21 0,0 0 16,21 0-16,0-21 15,0 0-15,1 22 0,-1-22 16,0 0-16,21 0 0,-21 0 16,1 0-16,20 0 0,0-22 15,-21 22-15,22-21 0,-1 0 0,0 0 16,-20-21-16,20 20 0,0-20 15,-21 21-15,22-21 0,-22-1 16,0 1-16,0 21 0,0-22 0,-21 22 16,22 0-16,-22 0 0,0 0 0,-22 21 31,1 0-31,0 0 0,0 21 0,0 0 16,21 0-16,0 0 0,0 22 0,0-22 15,0 0-15,0 0 0,0 0 16,0 1-16,0 20 0,0-21 0,0 0 15,0 0-15,21 1 0,-21-1 0,0 0 16,21 0-16,-21 0 0,0 0 16,0 1-16,0-1 0,-21 0 15,0-21-15,0 21 16,-1-21-16,1 0 16,0 0-16,0 21 0,0-21 15,0 0-15,-1 0 0,1 0 0,0 0 16,0 0-16,0-21 0,-22 21 15,22-21-15,-21 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4:08:34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 5165 0,'0'21'0,"-43"0"15,1 0-15,42 22 0,0-22 16,0 21-16,0-21 0,0 0 0,0 22 16,0-22-16,0 0 0,0 0 15,0 0-15,0 1 0,0-1 0,0 0 16,0 0-1,0-42 17,0 0-32,0 0 0,0-1 15,0 1-15</inkml:trace>
  <inkml:trace contextRef="#ctx0" brushRef="#br0" timeOffset="494.51">2582 7366 0,'21'0'0,"-42"0"0,64 21 16,-1-21-16,-21 0 0,0 0 0,0 21 15,1-21-15,-1 0 0,0 0 16,0 22-16,-21-1 15,0 0-15,-21 0 0,0 0 16,0-21-16,-1 21 0,-20 1 16,21-22-16,-21 21 0,-1 0 0,22-21 15,0 21-15</inkml:trace>
  <inkml:trace contextRef="#ctx0" brushRef="#br0" timeOffset="1639.41">7070 9885 0,'0'-21'0,"-22"21"31,1 0-31,0 0 0,0 0 0,-21 0 16,20 0-16,-20 0 0,0 0 15,21 0-15,-22 0 0,1 0 0,0 0 16,-1 0-16,22 0 0,-21 0 0,21 0 16,-1 0-16,1 0 0,0 0 0,0 0 15,0 0-15,42 0 63,0 0-48,0 0-15,0 0 0,22 0 0,-22 0 16,21 0-16,1 0 0,-1 0 16,0 0-16,1 0 0,20 0 0,-21 21 15,22-21-15,-22 0 0,22 0 0,-1 0 16,-20 0-16,20 0 0,1 0 15,-22 0-15,21 21 0,1-21 0,-1 0 16,1 0-16,-1 0 0,-20 0 0,20 0 16,1 21-16,-1-21 0,-20 0 15,-1 0-15,0 0 0,1 0 16,-1 0-16,0 0 0,-21 0 0,1 0 16,-1 0-16,0 0 0,0 0 0,0 0 15,-42 0 63,0 0-62,0 0-16,-22 0 0,22 21 0</inkml:trace>
  <inkml:trace contextRef="#ctx0" brushRef="#br0" timeOffset="2081.65">6858 10012 0,'-42'0'0,"84"0"0,-106 0 0,43 0 15,0 0-15,0 0 0,42 0 31,0 0-15,0 0-16,22 0 0,-1 0 16,0 0-16,1 0 0,20 0 15,1 0-15,-22 0 0,22 0 0,-1 0 16,1 0-16,-1 0 0,22 0 16,-22 0-16,1 21 0,20-21 0,-20 0 15,-1 0-15,1 0 0,-1 0 0,1 0 16,-22 0-16,1 0 0,-1 0 0,-21 0 15,0 0-15,0 0 0,1 0 16,-1 0-16,0 0 0,0 0 16,-42-21 77</inkml:trace>
  <inkml:trace contextRef="#ctx0" brushRef="#br0" timeOffset="2598.25">8149 9673 0,'0'-21'16,"0"42"31,0 0-31,0 1-16,21-1 0,-21 0 15,21 0-15,1-21 0,-1 21 0,0 0 16,0-21-16,0 22 0,0-1 15,22-21-15,-22 21 0,0-21 0,0 21 16,0-21-16,1 0 0,-1 0 0,21 21 16,-21-21-16,0 0 15,1 0-15,-1 0 16,-42 21 15,-1-21-31,1 22 0,0-22 16,-21 21-16,21-21 0,-22 21 0,22 0 15,-21 0-15,-1-21 0,22 21 0,-21 1 16,0-1-16,20-21 0,-20 21 0,21 0 16,0-21-16,0 21 0,-1-21 15,1 21-15,0-21 0,0 22 16,0-22 0,0 0-16,-1 0 31,1 0-31,0 0 15,21-22 17</inkml:trace>
  <inkml:trace contextRef="#ctx0" brushRef="#br0" timeOffset="3627.19">7832 10774 0,'0'0'0,"-22"0"16,1 0-16,0 0 0,0 0 15,0 0-15,0 0 0,-22 0 0,22 0 16,0 0-16,-21 0 0,20 0 15,1 0-15,0-21 0,0 21 0,0 0 16,42 0 15,0 0-15,21 0-16,-20 0 0,20 0 0,0 0 16,1 0-16,-1 0 0,0 0 0,22 0 15,-1 0-15,-20 0 0,20 0 16,1 0-16,-1 0 0,1 0 0,-1 0 15,1 0-15,-1 0 0,1 0 16,-1 0-16,1 0 0,-22 21 0,0-21 16,1 0-16,-1 0 0,-21 0 15,0 0-15,-42 0 47,0 0-31,0 0-16,0 0 15,-1 0 1,1 0-16,0 0 0,0 0 0,0 0 16,0 0-16,-1 0 0,1 0 0,0 0 15,-21 0-15,21 0 0,-22 0 16</inkml:trace>
  <inkml:trace contextRef="#ctx0" brushRef="#br0" timeOffset="4014.47">7683 10795 0,'0'0'0,"-21"0"0,0 0 0,0 0 16,-21 0-16,20 0 0,1 0 15,21 21-15,-21-21 0,42 0 47,0 0-47,1 0 0,20 0 16,-21 0-16,21 0 0,1 0 0,20 0 15,-20 0-15,20 0 0,1 0 0,-1 0 16,1 0-16,-1 0 0,1 0 16,-22 0-16,21 0 0,1 0 15,-22 0-15,1 0 0,-1 0 0,-21 0 16,21 0-16,-20 0 0,-1 0 0,0 0 16,0 0-16,0 0 15,0 0-15,1 0 16,-1 0-16,0 0 15,-21-21 17,0 0-17,0 0-15,-21 0 16,21-1-16</inkml:trace>
  <inkml:trace contextRef="#ctx0" brushRef="#br0" timeOffset="4459.72">8678 10541 0,'0'-21'0,"0"42"0,-21-42 0,0 21 16,0 0-16,0-21 0,-1 21 16,22 21 15,0 0-15,22-21-16,-1 21 0,0-21 0,0 21 15,21-21-15,-20 0 0,20 22 0,-21-22 16,0 0-16,0 21 15,22-21-15,-22 0 0,0 0 16,-21 21-16,21-21 0,-21 21 16,-21 0-1,0-21-15,0 21 16,0-21-16,-22 22 0,22-1 0,-21 0 16,21-21-16,-22 21 0,22 0 15,-21 0-15,21 1 0,-22-1 0,22 0 16,-21 0-16,21 0 0,-22 0 15,22 1-15,-21-22 0,21 21 0,-22 0 16,22 0-16,0-21 0,0 21 16,0 0-16,-1-21 0,1 22 0,0-1 15,42-21 48,0 0-63,1-21 15,-22-1-15,0 1 16</inkml:trace>
  <inkml:trace contextRef="#ctx0" brushRef="#br0" timeOffset="5819.61">13801 10986 0,'0'0'0,"-22"0"0,1 0 15,0 0-15,0 0 16,0 0-16,0 0 16,-1 0-16,1 0 0,0 0 15,0 0-15,0 0 0,0 0 16,-1 0-16,1 0 0,0 0 16,0 0-16,0 0 0,0 0 0,-1 21 15,1-21-15,0 0 16,0 0-16,42 21 62,0-21-46,0 0-16,1 0 0,-1 0 16,0 0-16,21 0 0,-21 0 0,1 0 15,20 0-15,-21 0 0,21 0 16,1 0-16,-22 0 0,21 0 0,-21 0 15,1 0-15,20 0 0,-21 0 0,21 0 16,-20 0-16,20 0 0,0 0 0,1 21 16,20-21-16,-21 0 0,22 0 0,21 21 15,-22-21-15,1 21 0,20-21 16,-20 22-16,-1-22 0,22 21 0,-22 0 16,1-21-16,-22 21 0,22-21 0,-22 0 15,0 0-15,1 21 0,-1-21 0,-21 0 16,22 0-16,-22 0 15,0 0-15,0 0 0,0 0 0,0 0 16,1 0 0,-44 0 46,1 0-62,0 0 16,0 0-16,0 0 0,0 0 15,-1 0-15</inkml:trace>
  <inkml:trace contextRef="#ctx0" brushRef="#br0" timeOffset="7059.82">13652 11134 0,'-21'0'0,"42"0"0,-63 0 0,63 0 62,0 0-46,1 0-16,-1 0 0,0 0 16,0 0-16,21 0 0,-20 21 0,20-21 15,0 0-15,1 0 0,-1 21 16,21-21-16,1 0 0,-1 0 15,22 21-15,-21-21 0,20 21 0,1-21 16,-22 0-16,22 22 0,-21-22 0,20 0 16,-20 0-16,-1 21 0,-20-21 15,-1 0-15,0 0 0,1 0 0,-22 0 16,0 0-16,0 0 0,0 0 0,0 0 16,1 0-1,-1 0 16,-42 0 594,-1 0-609,1 0 0,21-21 31,-21 21-16,0 0-31</inkml:trace>
  <inkml:trace contextRef="#ctx0" brushRef="#br0" timeOffset="8283.42">21272 1672 0,'-21'-21'16,"42"42"-16,-63-42 0,21 21 0,0 0 0,42 0 47,0 0-47,21 0 0,-20 0 15,20 0-15,0 0 0,22 21 16,-22-21-16,22 0 0,-22 0 0,21 0 16,-20 21-16,-1-21 0,0 0 0,-20 0 15,20 0-15,-21 0 16,-21 22-16,-21-22 16,0 0-16,0 0 15</inkml:trace>
  <inkml:trace contextRef="#ctx0" brushRef="#br0" timeOffset="8607.43">21505 1842 0,'-21'0'0,"21"-22"16,0 1-1,0 42 16,0 1-15,0 20-16,0-21 0,0 0 0,0 22 16,0-1-16,0-21 0,0 21 15,-21 1-15,21-22 0,0 21 0,0-21 16,0 22-16,-21-22 0,21 0 16,-21 0-16,21 22 0,-22-22 0,22 0 15,0 0-15,0 0 16,-21 0-16,42-42 31,1 0-15,-1 0-16,0 0 0,0 0 0</inkml:trace>
  <inkml:trace contextRef="#ctx0" brushRef="#br0" timeOffset="9617.09">21759 2180 0,'21'0'47,"-21"-21"-47,22 21 15,-1 0-15,0-21 0,0 21 0,-21-21 16,21 21-16,0-21 0,1 21 16,-1-22-16,0 22 0,-21-21 15,21 21-15,-42 0 31,0 0-31,0 0 16,-1 21-16,-20-21 0,21 22 16,0-1-16,-22 0 0,22-21 15,0 21-15,0 0 0,0 0 0,21 1 16,0-1-16,0 0 16,21-21-1,0 21-15,0-21 0,0 0 16,1 0-16,-1 0 0,21 0 0,-21 0 15,22 0-15,-22 0 0,21 0 16,-21-21-16,0 21 0,22-21 0,-22 0 16,0 21-16,0-22 0,0 1 0,1 0 15,-22 0-15,0 0 16,0 42 31,-22 0-47,1 0 15,21 0-15,0 1 0,0-1 0,0 0 16,0 0-16,0 0 0,0 0 16,0 1-16,0-1 0,21-21 15,-21 21-15,0 0 16,-21-42 15,0 21-31,21-21 0,-21 21 16,21-21-16,-21 21 15,0-22-15,42 22 63,0 0-63,0 0 16,0 0-16,0 0 0,1 0 15,-1 0-15,0 0 0,0 0 0,0 0 16,0 0-16,1 0 0,-1 0 0,0-21 15,0 21-15,0-21 0,0 0 16,1 0-16,-1 0 0,0-22 16,0 22-16,0-21 0,0 21 0,1-22 15,-1 1-15,0 0 0,0-1 16,0 22-16,0-21 0,1-1 0,-1 22 16,-21 0-16,0 0 0,0 0 0,21 0 15,-21-1 1,0 44-1,-21-1-15,21 21 16,-21-21-16,-1 0 0,1 22 0,0-1 16,0-21-16,0 22 0,0-1 15,-1-21-15,22 21 0,0-20 0,-21-1 16,21 0-16,-21 0 0,21 0 16,0 0-16,0 1 0,0-1 0,0 0 15,21-21 16,0 0-15,-21-21-16,22 21 16,-22-21-16,0-1 0,21 1 15</inkml:trace>
  <inkml:trace contextRef="#ctx0" brushRef="#br0" timeOffset="9829.69">22542 2011 0,'-21'0'16,"42"0"15,1 0-31,-1 0 16,0 0-16,0 0 0,0 0 15,0 0-15,1-21 16,-1 21-1,0-21-15,0 21 0</inkml:trace>
  <inkml:trace contextRef="#ctx0" brushRef="#br0" timeOffset="10388.2">23072 1969 0,'0'-22'16,"0"1"-1,0 0 1,0 0-16,21 0 16,0 21-1,0-21-15,0 21 16,0 0-16,-21 21 15,22 0-15,-22 0 0,0 0 16,0 0-16,0 1 0,0-1 0,0 21 16,0-21-16,-22 0 0,1 1 0,21 20 15,-21-21-15,0 0 0,0 0 16,0 1-16,-1-1 0,-20-21 0,21 21 16,0-21-16,0 0 0,-1 21 0,1-21 15,0 0-15,0 0 0,0 0 16,0 0-1,21-21 1,0 0-16,0 0 16,21-1-16,-21 1 0,21 21 15,0-21-15,0 21 0,0 0 0,1 0 16,-1 0-16,0 0 16,0 0-16,-21 21 15,21-21-15,-21 21 0,0 1 0,21-1 16,1 0-16,-1 0 15,-21 0-15,21-21 16,0 21-16,0-21 0,-21 22 16,21-22-16,1 0 15,-1 0 1,0 0-16</inkml:trace>
  <inkml:trace contextRef="#ctx0" brushRef="#br0" timeOffset="10700.23">23897 1799 0,'0'0'16,"0"-42"-1,-21 42 1,0 0-1,0 21-15,-1 0 0,1 0 0,0 1 16,0 20-16,0-21 0,21 21 0,-21-20 16,-1 20-16,1-21 0,21 0 15,0 22-15,-21-22 0,21 0 0,0 0 16,0 0-16,0 0 0,0 1 0,0-1 16,0 0-16,0 0 0,21-21 15,-21 21-15,21-21 0,1 0 0,-1 21 16,0-21-16,0 0 0,21 0 15,-20 0-15,-1 0 0</inkml:trace>
  <inkml:trace contextRef="#ctx0" brushRef="#br0" timeOffset="11031.12">24490 1757 0,'0'-21'0,"0"42"0,0-63 16,0 63 15,0 0-31,0 0 16,0 21-16,0-20 0,0-1 15,0 21-15,0-21 0,0 22 0,0-1 16,0-21-16,-21 21 0,21-20 0,-22 20 15,1-21-15,0 0 0,0 0 16,0 1-16,0-1 0,-1 0 16,1 0-16,0-21 0,0 21 0,0-21 15,0 0 1,21 21-16,0-42 16</inkml:trace>
  <inkml:trace contextRef="#ctx0" brushRef="#br0" timeOffset="11663.22">25019 1947 0,'21'-21'0,"-42"42"0,63-42 0,-42 0 16,21 21-16,-21-21 0,-21 21 31,0 0-31,0 0 16,0 0-16,0 0 0,-22 0 15,22 0-15,0 21 0,-21-21 0,20 21 16,1-21-16,0 21 0,0-21 0,0 22 16,21-1-16,0 0 15,0 0-15,0 0 16,21 0-1,0 1-15,0-22 0,0 21 16,1-21-16,-1 21 0,-21 0 16,21 0-1,-21 0-15,0 1 0,0-1 16,-21 0-16,0-21 0,-1 21 16,1-21-16,0 21 0,0-21 15,0 0-15,0 21 0,-22-21 0,22 0 16,0 0-16,0 0 0,0 0 0,42 0 62,-21 22-46,0-1-16,0 0 16,0 0-16,0 0 0,0 0 15,0 1-15,0-1 0,-21 0 16,21 21-16,0-21 0,-22 1 0,22-1 15,-21 0-15,21 0 0,0 0 0,0 0 16,0 1 0,21-22-1,1 0-15,-1 0 16,0 0 0,0 0-16,-21-22 15</inkml:trace>
  <inkml:trace contextRef="#ctx0" brushRef="#br0" timeOffset="12283.28">24109 3471 0,'0'0'0,"-64"-21"15,43 0 1,0 21-16,0 0 15,42 0 17,21 0-32,-21 0 0,22 0 15,-1 0-15,22 0 0,-1 0 16,1 0-16,20 0 0,1 0 0,21 0 16,0 0-16,-1 0 0,1 0 0,-21 0 15,0 21-15,-1-21 16,-20 0-16,-1 0 0,-20 0 0,-1 0 15,-21 0-15,0 0 0,-42 0 32,0-21-32,0 21 15,0 0-15,-1 0 0,-20 0 0,21 0 16,-21 0-16,-1 0 0,1 0 16,-22 21-16,1 0 0,21-21 0,-22 22 15</inkml:trace>
  <inkml:trace contextRef="#ctx0" brushRef="#br0" timeOffset="12603.19">23918 3789 0,'-21'0'0,"42"0"0,-84 0 16,42 0-16,-1 21 0,22 0 31,22-21-31,20 0 0,-21 0 0,21 0 16,1 0-16,20 0 0,1 21 15,-1-21-15,22 0 0,0 0 0,-1 0 16,1 0-16,0 0 0,20 0 0,-20 0 16,0 0-16,-1 0 0,1 0 15,-21 0-15,-1 0 0,1 0 0,-22 0 16,-21 0-16,21 0 0,-20 0 16,-1 0-16,-42 0 31,-1 0-31,1 0 15,0 0-15,0 0 0,-21 0 0,20 0 16,-20 0-16,0 0 0,-22 0 16,22 0-16,-22 22 0</inkml:trace>
  <inkml:trace contextRef="#ctx0" brushRef="#br0" timeOffset="12867.68">24130 4043 0,'-21'0'0,"42"0"0,-63 21 0,20-21 15,22 21 1,22-21-16,-1 0 0,0 0 16,21 0-16,1 0 0,-1 0 0,0 0 15,22 0-15,-1 0 0,1 21 0,-1-21 16,1 0-16,-1 0 0,1 0 16,20 0-16,-41 0 0,20 0 0,-20 0 15,-1 0-15,0 0 0,-21 0 0,1 0 16,-22-21-16,-22 21 31,1 0-31,0 0 16,0 0-16,0 0 15,0 21-15</inkml:trace>
  <inkml:trace contextRef="#ctx0" brushRef="#br0" timeOffset="13484">24490 4636 0,'21'-22'31,"0"22"-31,0 0 15,0 0-15,1 0 0,20 0 0,-21 0 16,21 0-16,-20 0 0,20 0 16,-21 0-16,0 0 0,0 0 0,-21 22 15,-21-1 1,0-21-16,0 21 0,-21-21 16,-1 21-16,1 0 0,0 0 15,-1 1-15,-20-1 0,20 0 16,1 21-16,21-21 0,-21 1 0,20 20 15,1-21-15,0 0 0,21 0 0,0 1 16,0 20-16,0-21 0,0 0 16,21 0-16,-21 1 0,43-1 0,-22 0 15,0 0-15,21 0 0,1 0 0,-22 1 16,21-1-16,-21 0 0,22-21 0,-22 21 16,0 0-16,-21 0 0,0 1 15,0-1-15,0 0 16,-21 0-16,0-21 0,-1 21 15,1-21-15,-21 21 0,21-21 16,0 22-16,-1-1 0,1-21 0,0 21 16,0 0-16,0-21 0,0 21 15,-1 0-15,22 1 0,-21-22 16,0 21-16,0-21 16,21 21-16,-21-21 15,0 0 1,21-21-1,0 0 1,0-1 0,-22 22-16,22-21 0,0 0 0</inkml:trace>
  <inkml:trace contextRef="#ctx0" brushRef="#br0" timeOffset="18359.36">21421 2752 0,'-22'0'0,"1"0"16,64 0 93,-22 0-109,0 0 0,21 0 0,1 0 16,-1 0-16,21 0 0,22 0 0,-21 0 16,20 0-16,1 0 0,0-21 15,20 21-15,22-22 0,-21 22 0,21 0 16,0 0-16,0-21 15,-21 21-15,21 0 0,-21 0 0,-21 0 16,-1-21-16,1 21 0,0 0 0,-1 0 16,-20 0-16,-1 0 0,1 0 15,-22 0-15,0 0 0,1 0 0,-1 0 16,-21 0-16,0-21 0,1 21 0,-44 0 78,1 0-78,0 0 0,0 0 16,-21 0-16,20 0 0,-20 0 15</inkml:trace>
  <inkml:trace contextRef="#ctx0" brushRef="#br0" timeOffset="18875.79">21082 2836 0,'0'0'0,"-21"0"0,-43 0 16,43 0 0,42 0 15,0 0-31,22 0 0,-22 0 16,21 0-16,22 0 0,-1 0 0,1 0 15,20 0-15,22 0 0,0 22 16,0-22-16,0 0 0,21 21 15,0-21-15,0 0 0,0 21 0,0-21 16,21 0-16,-21 21 0,0-21 0,-21 0 16,0 0-16,-1 0 0,-20 21 15,0-21-15,-1 0 0,-20 0 0,-1 0 16,1 0-16,-22 0 0,22 0 0,-43 0 16,21 0-16,1 0 0,-22 21 15,0-21-15,0 0 0,0 0 16,-42 0 31,0 0-47,0 0 0,0 0 15,-1 0-15,1 0 0,-21 0 16</inkml:trace>
  <inkml:trace contextRef="#ctx0" brushRef="#br0" timeOffset="23951.39">24807 5503 0,'-21'0'16,"0"0"15</inkml:trace>
  <inkml:trace contextRef="#ctx0" brushRef="#br0" timeOffset="29811.15">22500 3704 0,'0'0'0,"21"0"0,-21-21 16</inkml:trace>
  <inkml:trace contextRef="#ctx0" brushRef="#br0" timeOffset="30831.46">22881 4382 0</inkml:trace>
  <inkml:trace contextRef="#ctx0" brushRef="#br0" timeOffset="35539.58">23368 3577 0,'0'-21'0,"-21"21"16,0 0-16,21-21 15,-22 21-15,1 0 0,0 0 0,0 0 16,0 0-16,0 0 0,-1 0 0,1 0 16,0 0-16,0 0 0,0 0 15,0 0-15,42 0 47,21 0-47,-21 0 0,22 0 16,-1 0-16,21 0 0,1 0 0,21 0 15,-22 0-15,22 0 0,21 0 0,-22 0 16,22 0-16,0 0 16,-21 0-16,20 0 0,1 0 0,-21 0 15,21 0-15,-22 0 0,1 0 0,0 0 16,-1 0-16,-20 0 0,-1 0 16,1 0-16,-22 0 0,22 0 0,-43 0 15,21 0-15,-21 0 0,22 0 0,-22 0 16,0 21-16,-42-21 94,0 0-94,0 0 15,-22 0-15,22 0 0</inkml:trace>
  <inkml:trace contextRef="#ctx0" brushRef="#br0" timeOffset="35987.6">23643 3810 0,'-21'0'0,"42"0"0,-63 0 15,21 0-15,-1 0 0,1 0 0,42 0 47,1 0-47,-1 0 0,0 0 16,21 0-16,1 0 0,-1 0 0,21 0 16,-20 0-16,41 0 0,-20 0 0,-1 0 15,22 0-15,0 0 0,-1 0 16,1 0-16,0 0 0,-1 0 15,-20 0-15,21 0 0,-1 0 0,-20 0 0,-1 0 16,-20 0-16,20 0 0,-21 0 16,-20 0-16,20 0 0,-21 0 15,0-21-15,0 21 0,1 0 0,-44 0 78,1 0-78,0 0 0,0 0 16,0 0-16,0 0 0,-22 21 0,22-21 16,-21 0-16,-1 0 15,1 0-15</inkml:trace>
  <inkml:trace contextRef="#ctx0" brushRef="#br0" timeOffset="36453.57">23474 4149 0,'-21'21'0,"42"-42"0,-85 42 0,43-21 16,0 0-16,-21 0 0,20 0 16,1 0-16,42 0 31,1 0-31,20 0 0,-21 0 0,21 0 15,1 0-15,20 0 16,1 0-16,-1 0 0,22 0 0,0 0 16,-1 0-16,1 0 0,0 0 0,-1 0 15,1 0-15,0 0 0,20-21 0,-20 21 16,0 0-16,-1 0 0,1 0 16,0 0-16,-22 0 0,1 0 0,-1-21 15,-20 21-15,-1 0 0,0 0 0,1 0 16,-22 0-16,21 0 0,-21 0 0,0 0 15,1 0 1,-44 0 62,1 0-78,0 0 0,0 0 0,0 0 16,-22 0-16,22 0 0,-21 0 0,0 0 15,-1 0-15,-20 0 0</inkml:trace>
  <inkml:trace contextRef="#ctx0" brushRef="#br0" timeOffset="36893.28">23410 4487 0,'-21'0'16,"42"0"-16,-63 0 15,63 0 17,0 0-32,0 0 0,1 0 15,20 0-15,0 0 0,22 0 0,-1 0 16,1 0-16,-1 0 15,22 0-15,-22 0 0,22 0 0,0 0 16,21-21-16,-22 21 0,22-21 0,0 21 16,0 0-16,0 0 0,-22-21 0,22 21 15,-21 0-15,-1 0 0,-20 0 16,-1 0-16,1 0 0,-22 0 0,-21 0 16,22-21-16,-1 21 15,-21 0-15,-42 0 47,0 0-31,0 0-16,0 0 0,-1 0 15,1-21-15,21-1 32</inkml:trace>
  <inkml:trace contextRef="#ctx0" brushRef="#br0" timeOffset="37843.44">26077 3768 0,'0'0'0,"0"-21"0,0-1 0,21 1 16,-21 0-16,0 0 16,-21 0-1,21 0-15,-21 21 0,21-22 0,-21 22 16,0-21-16,21 0 0,-21 21 0,-1-21 16,1 0-16,0 21 0,-21-21 0,21-1 15,-22 1-15,1 0 16,0 0-16,-1 0 0,1 0 0,0-1 15,-22 1-15,22-21 0,-1 21 0,1 0 16,0-1-16,-22 1 0,22 0 16,0 0-16,-22 21 0,22-21 0,-22 0 15,22 21-15,-22-22 0,1 22 0,-1-21 16,1 21-16,-1 0 0,1 0 16,-1 0-16,1 0 0,-1 0 0,1 0 15,-1 0-15,1 0 0,-1 0 0,1 0 16,-1 0-16,1 0 0,-1 21 15,1-21-15,-1 22 0,1-1 0,-1-21 16,1 21-16,21 0 0,-22 21 16,22-20-16,-1-1 0,-20 0 0,21 0 15,-1 21-15,1-20 0,0-1 16,-1 0-16,1 0 0,0 0 0,-1 22 16,1-22-16,0 0 0,20 0 0,-20 0 15,21 22-15,-21-22 0,20 0 16,1 0-16,0 21 0,0-20 0,0-1 15,0 21-15,-1-21 0,22 22 16,-21-22-16,21 21 0,0-21 0,0 22 0,0-22 16,0 21-16,0 0 0,0-20 15,0-1-15,0 21 0,21-21 16,1 0-16,-1 1 0,0-1 0,0 21 16,21-21-16,-20-21 0,20 21 0,0 1 15,22-1-15,-22 0 0,0 0 16,22 0-16,-1 0 0,1 1 15,84-1-15,-63 0 0,-22 0 0,22 0 16,0 0-16,-1 1 0,1-22 0,0 21 16,-1-21-16,1 21 0,-22-21 15,22 21-15,-21-21 0,-1 0 0,22 0 16,-22 0-16,1 0 0,-1 0 0,1 0 16,20 0-16,-20 0 0,-1-21 0,1 0 15,-1 0-15,22-1 0,-21 1 0,-1 0 16,1 0-16,20-21 0,-20 20 15,-1-20-15,22 0 0,-22-1 16,1 1-16,42-64 0,-64 64 16,0-22-16,1 22 0,-22-21 0,0 20 15,0 1-15,-21 0 0,0-1 16,0 1-16,0 0 0,0-1 0,0 22 16,-21-21-16,0 21 0,0-22 0,-22 22 15,22 0-15,0 0 0,0 0 0,-21 21 16,20-22-16,1 22 0,-21 0 15,0 0-15,-1 0 0,1 0 0,0 0 16,-1 0-16,1 0 0,-22 0 16</inkml:trace>
  <inkml:trace contextRef="#ctx0" brushRef="#br0" timeOffset="41335.31">20002 5207 0,'0'0'0,"-21"0"0,21-21 0,-21 21 0,21-21 15,42 21 1,-20 0-16,-1 0 16,21 0-16,0-21 0,22 21 0,-1 0 15,-20 0-15,20 0 0,22 0 0,-22 0 16,1 0-16,-22 0 0,22 0 16,-43 0-16,21 0 0,-21 0 0,1 0 15,-44 21 1,1-21-16,0 0 0,-21 0 15,21 0-15,-1 0 0,-20 0 16,0 0-16,21 0 0</inkml:trace>
  <inkml:trace contextRef="#ctx0" brushRef="#br0" timeOffset="41610.82">20256 5186 0,'0'21'31,"0"0"-15,0 0-16,0 1 0,0-1 16,0 21-16,-21-21 0,21 22 0,-21-22 15,21 21-15,0 0 0,-21 1 16,0-1-16,21 0 0,-21-20 16,-1 20-16,22 0 0,0-21 0,-21 22 15,21-22-15,-21 0 0,21 0 0,-21 0 16,21 1-16,0-1 0,0 0 15,0-42 17,21 0-32,0-1 0,-21 1 0</inkml:trace>
  <inkml:trace contextRef="#ctx0" brushRef="#br0" timeOffset="42271.98">20447 5694 0,'21'0'47,"0"0"-47,0-21 0,1 21 16,-1 0-16,0-21 0,0 21 16,0-22-16,0 1 0,1 21 15,-1-21-15,0 21 0,-21-21 16,0 0-16,0 0 15,-21 21 1,0 0-16,-1 0 16,1 0-16,-21 0 0,21 21 15,0-21-15,-1 21 0,-20 0 0,21 0 16,0 22-16,0-22 0,-1 0 0,1 0 16,0 0-16,21 0 0,0 1 0,0-1 15,0 0-15,0 0 16,21-21-16,0 0 15,1 0-15,-1 0 0,0 0 0,21 0 16,-21 0-16,22 0 0,-22 0 0,21 0 16,1-21-16,-1 21 0,-21-21 15,21 0-15,1-1 0,-22 1 16,0 0-16,21 0 0,-20 0 0,-1 0 16,-21-1-16,0 1 0,21 0 0,-21 0 15,0 42 16,-21 0-31,21 0 0,0 1 16,0-1-16,0 0 0,0 0 16,0 0-16,0 0 0,0 1 0,0-1 15,0 0-15,21 0 0,-21 0 0,21 0 16,-21 1-16,0-1 0,0 0 16,-21-21-1,0 0-15,0 0 16,-1 0-16,1 0 15,0 0-15,0 0 0,0-21 16,0 21-16,21-21 16,21 21 15,42-22-15,-42 1-16</inkml:trace>
  <inkml:trace contextRef="#ctx0" brushRef="#br0" timeOffset="42595.38">21399 5292 0,'0'-21'16,"0"42"-16,0-64 0,0 22 0,-21 21 15,21-21-15,-21 21 16,0 0-16,21 21 15,0 0-15,-21 1 0,0 20 16,21-21-16,-22 21 0,22 1 16,-21-1-16,0 0 0,0 1 0,0-1 15,21 0-15,0 1 0,-21-1 16,21 0-16,-22-20 0,22-1 0,0 21 16,0-21-16,0 0 15,0 1-15,22-22 31,-1 0-31,0-22 16,-21 1-16,21 21 0,-21-21 16</inkml:trace>
  <inkml:trace contextRef="#ctx0" brushRef="#br0" timeOffset="42759.58">21103 5546 0,'0'0'16,"21"0"31,22 0-47,-22 0 0,0 0 0,0 0 15,0 0-15,0 0 0,1 0 16,-1 0-16,21-21 0</inkml:trace>
  <inkml:trace contextRef="#ctx0" brushRef="#br0" timeOffset="43241.18">21675 5525 0,'0'-22'0,"0"1"16,0 0-16,21 0 16,0 21-16,0 0 15,0 0-15,0 0 16,1 0-16,-22 21 0,0 0 15,0 0-15,0 1 0,0-1 0,0 21 16,0-21-16,0 22 0,0-22 16,-22 21-16,1-21 0,0 0 0,0 22 15,0-22-15,-22 21 16,22-42-16,-21 21 0,21 1 0,0-22 16,-1 0-16,1 21 0,0-21 15,0 0-15,0 0 0,0 0 16,21-21-16,0-1 15,0 1-15,0 0 0,0 0 16,0 0-16,21 21 16,0-21-16,0 21 15,0 0-15,0 21 16,-21 0-16,22 0 0,-1 0 16,-21 0-16,21 1 15,0-1-15,0-21 16,-21 21-16,21-21 15,1 0-15,-1 21 0,0-21 16,0 0 0,-21-21-16,21 21 0,0-21 15</inkml:trace>
  <inkml:trace contextRef="#ctx0" brushRef="#br0" timeOffset="43535.64">22288 5376 0,'0'-21'0,"0"42"0,0-63 15,-21 42-15,0 0 16,0 0-16,0 0 0,21 21 16,-21 0-16,-1 1 0,22 20 0,-21-21 15,0 21-15,21 1 0,-21-22 0,21 21 16,-21 1-16,21-1 0,0-21 15,-21 21-15,21-20 0,0 20 0,0-21 16,0 0-16,0 0 0,0 1 0,0-1 16,0 0-16,21-21 0,-21 21 15,21-21-15,0 0 0,0 0 16,0 0-16,1 0 16,-22-21-16,21 21 0,0-21 15,0 0-15</inkml:trace>
  <inkml:trace contextRef="#ctx0" brushRef="#br0" timeOffset="43809.13">22585 5376 0,'21'-21'0,"21"21"16,-21 0-1,1 0-15,-1 0 0,0 0 16,-21 21-16,0 1 15,0-1-15,0 21 0,0-21 0,0 22 16,0-22-16,-21 21 0,0 0 16,-1-20-16,1 20 0,0-21 15,0 21-15,-21 1 0,-1-22 0,22 0 16,0 0-16,0 0 0,0-21 16,21 22-16,-22-22 0</inkml:trace>
  <inkml:trace contextRef="#ctx0" brushRef="#br0" timeOffset="44295.23">23262 5546 0,'0'-21'15,"0"42"-15,0-64 0,0 22 16,-21 21-16,0 0 15,0 0-15,-1 0 32,1 0-32,21 21 0,-21 1 15,21-1-15,0 0 16,0 0-16,0 0 16,0 0-16,0 1 15,0-1-15,0 0 16,0 0-16,-21 0 15,0-21-15,0 21 0,-1-21 16,-20 0-16,21 22 0,0-22 0,0 21 16,-1-21-16,1 0 0,42 21 31,1-21-31,-1 0 16,0 0-16,0 21 0,0-21 15,-21 21-15,21-21 0,-21 21 16,0 1-16,0-1 0,0 0 15,0 21-15,0-21 0,-21 1 16,0-1-16,21 0 0,-21 0 0,0 0 16,0 0-16,-1 1 15,22-1-15,-21-21 0,21 21 0,-21 0 16,21 0-16,0 0 16,21-21-16,0 0 15,1 0-15</inkml:trace>
  <inkml:trace contextRef="#ctx0" brushRef="#br0" timeOffset="44587.18">22691 6414 0,'-22'0'0,"44"0"0,-22 0 15,42 21 1,0-21-16,1 0 0,-1 0 0,0 0 16,22 21-16,-22-21 0,22 0 0,-22 0 15,21 21-15,-20-21 0,-1 0 16,0 0-16,1 0 0,-1 21 16,0-21-16,-20 0 0,-1 0 0,0 0 15,0 0-15,-42 0 47,0 0-47</inkml:trace>
  <inkml:trace contextRef="#ctx0" brushRef="#br0" timeOffset="44879.64">22606 6625 0,'-21'0'0,"42"0"0,-63 21 0,20-21 16,44 22 0,-1-22-16,21 0 15,0 0-15,-20 0 0,41 0 0,-21 0 16,22 0-16,-22 21 0,22-21 0,-22 0 16,22 0-16,-22 0 0,0 0 15,1 0-15,-1 0 0,0 0 0,1 0 16,-22 0-16,0 0 0,0 0 0,0 0 15,0 0-15,-42 0 32,0 0-32,0 0 15,0 0-15,0 0 0,-22 0 0,22 0 16,-21 0-16</inkml:trace>
  <inkml:trace contextRef="#ctx0" brushRef="#br0" timeOffset="45072.78">22839 6731 0,'-21'0'0,"42"0"0,-64 0 0,22 0 15,21 21-15,-21-21 16,42 0 0,0 0-16,1 0 15,20 0-15,-21 0 0,21 0 0,1 0 16,-22 0-16,21 0 0,1 0 16,-1 21-16,-21-21 0,21 0 0,-20 0 15,-1 0-15,0 0 0,0 0 16,0 0-16</inkml:trace>
  <inkml:trace contextRef="#ctx0" brushRef="#br0" timeOffset="45527.3">23029 7176 0,'-21'0'0,"42"0"0,-63 0 16,42 21-1,0 0 17,-21-21-32,21 21 0,0 0 15,-21 0-15,-1 1 16,22-1-16,0 0 15,0 0-15,0 0 16,0 0-16,0 1 16,22-22-16,-1 21 0,0 0 0,0 0 15,0 0-15,0-21 0,-21 21 16,22 1-16,-22-1 0,0 0 16,-22 0-1,1-21-15,0 0 0,0 21 16,0-21-16,-22 21 0,22-21 0,-21 22 15,21-22-15,-22 0 0,22 21 0,0-21 16,0 0-16,0 0 0,0 0 0,21-21 47,21 21-47,0-22 0,0 1 16,0 0-16,0 0 0</inkml:trace>
  <inkml:trace contextRef="#ctx0" brushRef="#br0" timeOffset="49419.8">7789 11578 0,'0'0'0,"-21"0"16,0 0-16,0 0 0,-22 0 0,22 0 15,0 0-15,0 0 0,-21 0 16,20 0-16,1 0 0,0 0 0,0 0 16,0 0-16,0 0 0,-1 0 0,1 0 15,0 0-15,0 0 16,42 0 15,0 0-15,0 0-16,22 0 0,-1 0 15,0 0-15,1 0 0,-1 0 0,22 0 16,-1 0-16,-21 0 0,22-21 0,-1 21 16,1 0-16,-22 0 0,1 0 15,20 0-15,-21 0 0,1-21 0,-22 21 16,21 0-16,-21 0 0,1 0 0,-1 0 15,0 0-15,-21-21 0,21 21 16,0 0 0,-42 0 15,0 0-15,0 0-16,0 0 0,-1 0 0,1 0 15,0 0-15,-21 0 0,-1 0 0</inkml:trace>
  <inkml:trace contextRef="#ctx0" brushRef="#br0" timeOffset="49656.36">7451 11536 0,'-22'0'0,"44"0"0,-65 0 16,22 0-16,21 21 16,21-21-1,0 0-15,22 0 0,-22 0 16,21 21-16,1-21 0,20 0 0,-21 0 15,22 0-15,-22 21 0,1-21 16,20 0-16,-21 0 0,1 0 0,-1 0 16,-21 0-16,22 0 0,-22 0 0,0 0 15,0 0-15,0 0 0,0 0 16,1-21 0,-1 0-16,0 0 15</inkml:trace>
  <inkml:trace contextRef="#ctx0" brushRef="#br0" timeOffset="49991.24">8382 11324 0,'-42'0'16,"42"21"15,0 1-31,21-22 16,0 21-16,0-21 0,0 0 0,0 21 15,1-21-15,-1 21 16,0-21-16,0 0 16,-21 21-16,0 0 0,0 1 15,0-1-15,-21 0 0,0-21 16,0 21-16,-1 0 0,-20 0 16,21 1-16,-21-1 0,20 0 0,-20 0 15,0 0-15,-1 0 0,1 1 16,21-22-16,-85 42 0,85-21 15,-21-21-15,20 0 0,22 21 16,-21-21-16,42 0 31,1 0-31</inkml:trace>
  <inkml:trace contextRef="#ctx0" brushRef="#br0" timeOffset="51555.71">10223 11853 0,'0'0'15,"0"-21"1,-21 21-16,0 0 16,0 21-1,21 1-15,0-1 0,0 0 16,0 21-16,0-21 0,0 22 0,0-22 16,21 21-16,0 1 0,0-1 0,-21 0 15,22 22-15,-1-22 0,0 22 16,0-22-16,0 21 0,22 1 0,-22-1 15,21 1-15,0 21 0,1-22 0,20 22 16,-20-1-16,41 1 0,-20-21 0,20 20 16,22 1-16,-21 0 0,42 20 0,-21-20 15,21 0-15,-21-1 0,42 1 16,0 0-16,0-1 0,0 22 16,0-21-16,22 0 0,-1-22 0,0 22 15,1-1-15,-1-20 0,22 21 0,-22-22 16,21 1-16,1-1 0,-1 1 0,1-1 15,-1 1-15,1-1 0,-1-21 16,22 22-16,0-22 0,-22 1 0,22-1 16,0 0-16,-1-21 0,-20 22 0,20-22 15,1 0-15,0 0 0,-22 0 0,22-21 16,-22 0-16,22 0 0,-21 0 0,-22 0 16,21-21-16,1 0 0,-22 0 15,22 0-15,-22 0 0,0-22 16,1 1-16,-1 0 0,-21-1 0,22 1 15,-22 0-15,21-22 0,-21 22 0,0-22 16,22 22-16,-22-22 0,-21 1 16,21-1-16,-21-20 0,0 20 0,0-20 15,-21-1-15,21 0 0,-21 1 0,21-1 16,-21 0-16,-1-21 0,-20 22 0,0-22 16,21 0-16,-22 0 0,1 22 0,0-22 15,-22 0-15,22-21 0,-1 21 16,-20 0-16,-1-21 0,1 21 15,-1-21-15,1 22 0,-22-22 0,22 0 0,-22 21 16,0-21-16,1 0 0,-1 21 16,-21-21-16,22 21 0,-1-21 0,0 0 15,22-106-15,-43 127 0,21-21 16,-21 22-16,1-22 16,20 21-16,-21-21 0,-21 21 0,21-21 15,-21 0-15,0-106 0,0 106 0,0 0 16,-21 0-16,0 21 0,0-21 0,0 0 15,-1 0-15,1 0 0,-63-106 16,41 106-16,1 0 0,0 0 16,-1 22-16,-20-22 0,20 0 15,-41 0-15,20 21 0,-20-21 0,-1 0 16,0 21-16,1-21 0,-22 21 0,0 0 16,0-21-16,0 21 0,-105-126 15,84 126-15,0 0 0,0 0 0,0 0 16,0 22-16,-22-22 15,-126-106-15,127 127 0,-21-20 0,21 20 16,-170-106-16,149 86 16,-1 20-16,22 0 0,-190-105 0,189 105 15,1 0-15,-21-20 0,21 20 16,0 0-16,-1 1 0,1 20 16,0-21-16,21 22 0,-21-1 0,-148-63 15,169 64-15,-22-1 0,1 22 16,0-21-16,-148-64 0,148 84 15,-1-20-15,1 20 0,0-20 16,0 21-16,21-1 0,-21 1 16,0 0-16,21-1 0,-22 1 0,22 0 15,-105-22-15,-1 1 16,106 20-16,21 22 0,-21-21 16,21 21-16,-21-1 0,21 1 0,0 0 15,1 21-15,-86-21 0,106 21 0,1 0 16,-1 0-16,0 0 0,22 21 15,-1-21-15,1 21 0,-1 22 0,1-22 16,-1 21-16,22 0 0,0 1 16,-1-1-16,1 0 0,-43 64 15,43-42-15,0-1 0,-1 1 0,1-1 16,21 22-16,-21-22 0,-1 22 16,22-21-16,-21 20 0,21-20 0,-22-1 15,22 22-15,-21 63 0,21-84 16,-1-1-16,-20 64 0,21-63 15,21 63-15,0-85 16,-21 21-16,21-20 0,0-1 0,0 0 16,-21 1-16,21-22 0,0 21 0,0-21 15,0 22-15,0-22 0,0 0 16,0 0-16,-22-21 31,22-21-31,-21 0 16,0 0-16,21 0 0</inkml:trace>
  <inkml:trace contextRef="#ctx0" brushRef="#br0" timeOffset="51788.77">11790 4339 0,'-21'0'0,"42"0"0,-42-21 0,-1 0 16,1 21-16,21 21 31,0 0-31,0 0 0,0 1 0,21 20 15,1-21-15,-1 21 0,0-20 16,0 20-16,21-21 0,1 21 0,-22 1 16,21-22-16,1 21 0,-22-21 0,0 1 15,21 20-15,-42-21 0,21 0 0,1 0 16,-1 1-16,-21-1 0,21-21 31</inkml:trace>
  <inkml:trace contextRef="#ctx0" brushRef="#br0" timeOffset="51985.91">12615 4487 0,'21'0'16,"-42"0"-16,21 0 16,-21 0-16,0 22 15,0-1-15,0 0 0,-1 0 16,-20 21-16,21-20 0,0 20 0,-22-21 15,22 21-15,-21-20 0,0 20 0,20-21 16,-20 0-16,21 22 0,-21-22 16,20 0-16,1 0 0,0 0 0</inkml:trace>
  <inkml:trace contextRef="#ctx0" brushRef="#br0" timeOffset="52799.7">16044 8276 0,'-42'0'0,"84"0"0,-105 0 15,42-21-15,-1 21 0,1 0 0,0 0 16,0-21-16,0 21 0,42 0 47,0 0-47,21 0 0,1 0 0,20 0 16,1 0-16,20 0 0,1 0 0,0 0 15,21 0-15,-1 0 0,-20 0 0,21 0 16,0 0-16,-22 0 15,22 0-15,-21 0 0,0 0 0,-22 0 16,1 0-16,-22 0 0,0 0 0,-21 0 16,1 0-16,-1 0 0,-42 0 31,-1 0-31,-20-21 16,21 21-16,-21 0 0,20 0 0,-20 0 15,0 0-15,-1 0 0,-20 0 0,21 0 16</inkml:trace>
  <inkml:trace contextRef="#ctx0" brushRef="#br0" timeOffset="53041.78">16002 8424 0,'-42'22'0,"84"-44"0,-127 44 0,64-1 0,-21 0 16,21 0-16,21 0 0,0 0 15,0 1-15,21-22 16,0 21-16,0-21 0,21 0 15,22 0-15,-22 0 0,43 0 0,-22 0 16,22 0-16,0 0 0,21 0 0,-22 0 16,1 0-16,0 0 0,-1 0 0,1 0 15,0 0-15,-22 0 0,-21 0 16,1 0-16,-22 0 0,0-21 16,-42-1-1,0 22-15</inkml:trace>
  <inkml:trace contextRef="#ctx0" brushRef="#br0" timeOffset="60847.37">2074 2307 0,'-21'0'0,"42"0"31,0 0-31,22 0 0,-1 0 16,0 0-16,22 0 0,-1 0 0,1 0 15,-1 0-15,1 0 0,21 0 16,-22 0-16,1 0 0,-22 0 0,21 0 15,-20 21-15,-22-21 0,0 0 16,0 22-16,-21-1 16</inkml:trace>
  <inkml:trace contextRef="#ctx0" brushRef="#br0" timeOffset="61127.86">2625 2434 0,'-22'-21'0,"1"21"0,0 0 16,0 0-16,0 0 16,0 0-16,-1 0 15,1 21-15,21 0 0,-21 1 16,0 20-16,0 0 0,0 1 16,21-1-16,-22 21 0,1-20 0,0 20 15,0-20-15,0 20 0,0-21 0,-1 1 16,1-1-16,0 0 0,0 1 15,21-1-15,0 0 0,0-20 0,0 20 16,0-21-16,0 0 0,0 0 16,0-42 15</inkml:trace>
  <inkml:trace contextRef="#ctx0" brushRef="#br0" timeOffset="61757.67">2709 3069 0,'0'0'0,"21"0"15,1 0 1,-1 0-16,0 0 16,0 0-16,0-21 15,0 21-15,22-21 0,-22 21 0,0-21 16,0 21-16,0-21 0,1-1 0,-22 1 15,21 21-15,-21-21 16,0 0 0,-21 21-16,-1 0 0,1 0 15,0 0-15,0 21 0,0 0 16,0 0-16,-22 1 0,22-1 0,0 0 16,0 0-16,0 21 0,-1-20 0,1-1 15,21 21-15,0-21 0,0 0 16,0 1-16,0-1 0,0 0 0,0 0 15,21-21-15,1 21 16,-1-21-16,0 0 0,0 0 0,21 0 16,-20 0-16,20-21 0,-21 0 0,21 21 15,1-21-15,-22 0 16,21-1-16,-21 1 0,22 0 0,-22 0 16,0 0-16,0 0 0,0-1 0,-21 1 15,22 21 16,-1 21-31,-21 1 16,21-22-16,0 21 0,0 0 16,0 0-16,1 43 15,-1-43-15,0 0 0,-21 0 0,0 0 16,0 0-16,0 1 0,0-1 0,0 0 16,-21-21-16,0 21 0,-1-21 0,1 0 15,0 0-15,-21 0 16,21 0-16,-1 0 0,-20 0 0,21 0 15,0 0-15,0 0 0,21-21 16,-22 0-16,22 0 16,22-1-1,-1 1-15,0 21 0,0-21 0,0 0 16,0 0-16</inkml:trace>
  <inkml:trace contextRef="#ctx0" brushRef="#br0" timeOffset="62059.61">3895 2561 0,'21'-21'0,"-42"42"0,42-63 0,-21 21 15,0-22-15,0 22 16,0 0-16,0 42 16,0 0-16,0 1 15,0 20-15,0 0 0,0 1 16,0-1-16,-21 0 0,21 22 0,-22-22 15,22 22-15,-21-22 0,0 0 16,21 22-16,-21-22 0,21 0 0,-21 1 16,21-1-16,0-21 0,0 22 15,-21-22-15,21 0 0,0 0 0,0 0 16,21-21 0,0 0-1,0-21-15,0 21 0,-21-42 0,0 21 16,21-1-16,-21-20 0</inkml:trace>
  <inkml:trace contextRef="#ctx0" brushRef="#br0" timeOffset="62219.31">3662 2942 0,'21'0'47,"0"0"-47,0-21 15,0 21-15,22 0 0,-22 0 0,0 0 16,21 0-16,-20-21 0,-1 21 16</inkml:trace>
  <inkml:trace contextRef="#ctx0" brushRef="#br0" timeOffset="62712.44">4487 2879 0,'-21'-21'16,"21"-1"-16,0 1 15,0 0-15,0 0 16,0 0-16,21 21 0,0 0 0,1 0 16,-1 0-16,0 0 0,0 0 0,0 21 15,0 0-15,22 0 0,-22 0 16,0 1-16,0 20 0,0-21 0,-21 21 15,0 1-15,0-22 0,0 21 0,-21 1 16,0-1-16,-21-21 0,21 21 16,-22-20-16,1 20 0,0-21 0,-1 0 15,22 0-15,-21-21 0,-1 0 16,22 22-16,-21-22 0,21 0 16,0 0-16,-1-22 0,22 1 15,-21 0-15,21 0 0,0 0 0,0 0 16,0-22-16,0 22 0,0 0 15,21 0-15,1 21 0,-1 0 16,0 0-16,0 0 0,0 0 16,0 21-16,1 0 0,-1 0 0,0 0 15,0 1-15,0-1 0,0 0 16,1 0-16,-1 0 0,0 0 16,0 1-16,-21-1 0,21 0 0,0 0 15,1-21-15,-22 21 0,21-21 16,0 0-16,21 0 0,-21 0 0,1 0 15,-1 0-15,21 0 0,-21-21 0,0 0 16</inkml:trace>
  <inkml:trace contextRef="#ctx0" brushRef="#br0" timeOffset="63131.49">5778 2477 0,'0'0'0,"0"-22"15,-21 22 1,0 0 46,0 0-46,0 0 0,0 0-16,-1 0 15,1 22-15,21-1 0,-21 0 16,0 21-16,0-21 0,0 22 0,21 20 16,-22-20-16,1-1 0,21 21 15,-21-20-15,21-1 0,-21 0 0,21 22 16,-21-22-16,21 1 0,0-1 0,0-21 15,0 21-15,0 1 0,0-22 16,21 0-16,0 0 0,0 0 0,0 1 16,1-22-16,-1 0 0,0 0 0,0 0 15,21 0-15,-20 0 0,20-22 0,0 1 16</inkml:trace>
  <inkml:trace contextRef="#ctx0" brushRef="#br0" timeOffset="63383.57">6329 2540 0,'0'-21'0,"0"42"0,0-63 0,0 21 15,0-1-15,0 1 0,21 21 0,0 0 16,0 0-16,0 0 16,1 0-16,-1 21 0,0 1 0,0 20 15,0 0-15,0 1 0,1-1 16,-1 21-16,-21-20 0,0 20 0,0-20 15,0-1-15,-21 21 0,-1-20 16,-20-1-16,21 0 0,-21 1 0,20-1 16,-20 0-16,0 1 0,-22-22 0,22 0 15,0 21-15,-22-42 0,1 22 16,-1-1-16,1 0 0</inkml:trace>
  <inkml:trace contextRef="#ctx0" brushRef="#br0" timeOffset="63957.02">3831 3683 0,'0'-21'0,"0"0"0,21 21 15,0-21-15,1-1 0,20 22 0,-21-21 16,0 21-16,0 0 0,1 0 0,-1 0 16,-21 21 15,-21-21-31,-22 22 0,22-1 0,-21 0 16,-1-21-16,1 21 0,21 0 15,-21 0-15,-1 1 0,1-22 16,21 21-16,0-21 0,-1 0 0,22 21 15,-21-21-15,21 21 16,21-21-16,1 21 16,-1-21-16,21 21 0,-21 1 0,0-22 15,22 21-15,-22-21 0,21 21 0,-21 0 16,22 0-16,-22 0 0,0-21 16,-21 22-16,0-1 0,0 0 0,0 0 15,0 0-15,-21 0 0,-21 1 0,-1-1 16,1 0-16,-106 21 15,84-21-15,22-21 16,0 22-16,-1-22 0,22 0 0,0 0 16,0 21-16,0-21 0,21 21 15,0 0-15,0 0 16,21-21-16,0 21 0,-21 1 0,21-1 16,0 0-16,0 0 0,1 0 0,-1 0 15,0 1-15,0-1 0,0 0 16,0 0-16,1-21 0,-22 21 15,21-21-15,0 0 0,0 21 16</inkml:trace>
  <inkml:trace contextRef="#ctx0" brushRef="#br0" timeOffset="64403.95">3175 5313 0,'-21'-21'0,"0"-22"15,21 22 1,21 21-16,0 0 16,0 0-16,21 0 0,1 0 0,-1 0 15,22 0-15,-1 0 0,22 0 0,-1 0 16,1 0-16,0-21 0,-1 21 15,1 0-15,21 0 0,-21 0 0,-1 0 16,22 0-16,-42 0 0,20 0 16,-20 0-16,-22 0 0,0 0 0,-20 0 15,-44 0 1,-20 0-16,0 0 0,-22 0 16,-20 0-16,20 0 0,-21 0 0</inkml:trace>
  <inkml:trace contextRef="#ctx0" brushRef="#br0" timeOffset="64600.09">3238 5313 0,'-127'21'16,"85"-21"-16,444-63 0,-635 105 0,22 0 16,190-42-16,-1 0 0,22 21 0,0 1 15,22-22-15,20 21 16,-21-21-16,43 0 0,-22 21 16,43-21-16,-22 0 0,22 0 0,-1 0 15,22 0-15,-21 0 0,0 21 0,-1-21 16,1 0-16,-22 0 0,-20 0 15,20 0-15,-42 0 0,22 0 0,-64 0 16,-1 0 0,-20 0-16</inkml:trace>
  <inkml:trace contextRef="#ctx0" brushRef="#br0" timeOffset="64784.74">3048 5588 0,'-21'0'16,"42"0"-16,-63 21 0,63 0 15,0-21 1,0 0-16,21 0 0,22 0 0,-22 0 16,22 0-16,-1 22 0,22-22 15,-22 0-15,22 0 0,-21 0 0,-1 0 16,1 21-16,-1-21 0,-21 0 0,-20 0 16,-1 21-16,-21 0 15</inkml:trace>
  <inkml:trace contextRef="#ctx0" brushRef="#br0" timeOffset="65192.01">3408 6329 0,'0'0'16,"21"0"-1,0 0 1,0 0-16,0-21 0,1 21 0,-1 0 16,0 0-16,-21 21 31,0 0-31,0 0 16,0 0-16,0 22 0,0-22 0,0 0 15,-21 21-15,21-20 0,0 20 0,0-21 16,0 21-16,0-20 0,0 20 15,0 0-15,0-21 0,21 22 0,0-22 16,-21 21-16,21-21 0,0 22 0,-21-22 16,22 0-16,-22 21 0,0-20 15,0-1-15,0 21 0,-22-21 0,1 0 16,0 1-16,-21 20 0,21-21 0,-22 0 16,1 0-16,21-21 0,-22 22 15,22-22-15,-21 0 0,21 0 16,21-22-16,-21 1 0,21 0 0,0-21 15,0-1-15</inkml:trace>
  <inkml:trace contextRef="#ctx0" brushRef="#br0" timeOffset="184626.42">9334 11028 0,'-21'0'15,"21"-21"-15,-21 21 16,0 0 15,0 0-15,0 0 0,-1 0-16,1 0 31,0 0-16,21-21 48,21 21-47,0 0-1,-21-22-15,22 22 16,-1 0-16,0 0 0,0 0 15,0 0-15,0-21 16,1 21-16,-1 0 0,0 0 16,0 0-16,0 0 0,0 0 15,1 0-15,-1 0 0,0 0 16,0 0-16,0 0 0,0 0 0,1 0 16,-1 0-16,0 0 0,0 0 0,21 0 15,-20 0-15,-1 0 0,21 0 0,-21 0 16,0 0-16,22 0 0,-22 0 15,0 0-15,0 0 0,22 0 0,-22 0 16,0 0-16,21 0 0,-21 0 0,22 0 16,-22 0-16,21 0 0,-21 0 15,1 0-15,20 0 0,-21 21 16,21-21-16,-20 0 0,-1 0 0,0 0 16,21 0-16,-21 0 0,1 0 0,-1 0 15,0 0-15,21 0 0,-21 0 0,1 0 16,-1 0-16,0 0 0,0 0 15,21 0-15,-20 0 0,-1 0 0,21 0 16,-21 0-16,22 0 0,-1 0 0,-21 0 16,21 0-16,1 0 0,-1 0 0,0 0 15,-20 0-15,20 0 0,0 0 0,1 0 16,-1 0-16,-21 0 0,21 0 16,1 0-16,-1 0 0,-21 0 0,22 0 15,-1 0-15,-21 0 0,21 0 16,1 0-16,-1 0 0,0 0 0,1 0 15,-1 0-15,0 0 0,1 0 0,-1 0 16,0 0-16,1 0 0,-1 0 16,0 0-16,1 0 0,-1 0 0,-21 0 15,22 0-15,-1 0 0,0 0 0,1 0 16,-22 0-16,21 0 0,0 0 0,1 0 16,-1 0-16,-21 0 0,22 0 0,-1 0 15,85 0 1,-106 0-16,21 0 0,1 0 0,-1 0 15,0 0-15,-20 0 0,20 0 0,0 0 16,1 0-16,-1 0 0,0 0 16,1 0-16,-1 0 0,0 0 0,1 0 15,-1 0-15,0 0 0,22 0 16,-22 0-16,0 0 0,1 0 0,-1 0 16,-21 0-16,22 0 0,-1 0 0,-21 0 15,21 0-15,-20 0 0,20 0 0,0 0 16,-21 0-16,22 0 0,-22 0 0,21 0 15,-21 0-15,22 0 0,-1 0 16,-21 0-16,22 0 0,-22 0 0,0 0 16,0 0-16,0 0 0,0 0 0,1 0 15,-1 0-15,0 0 0,0 0 16,0 0 0,0 0-1,-21-21 16,-21 21-15,0 0-16,-21-21 0,-1 21 0,22 0 16,-42 0-16,20-21 0,1 21 15,-21 0-15,-1-21 0,1 21 0</inkml:trace>
  <inkml:trace contextRef="#ctx0" brushRef="#br0" timeOffset="185801.24">9864 10859 0,'0'0'16,"-22"0"-16,1 0 0,0 0 0,0 0 15,0 0-15,-22 0 16,22 0-16,0 0 0,0 0 0,0 0 16,0 0-16,-1 0 0,1 0 0,0 0 15,0 0-15,0 21 16,0-21-16,-1 0 0,22 21 15,-21-21 1,0 21-16,0-21 16,21 21-1,0 0 1,21 1 15,0-22-31,0 0 0,-21 21 16,22-21-16,-1 0 0,0 0 0,-21 21 15,21-21-15,0 0 0,0 0 16,1 21-16,-1-21 0,0 0 0,0 0 16,0 0-16,22 0 0,-22 0 0,21 21 15,-21-21-15,22 0 0,-1 0 0,0 0 16,1 0-16,-1 0 0,21 0 16,-20 0-16,-1 0 0,22 0 0,-22 0 15,21 0-15,-20 0 0,20 0 0,-20 0 16,-1 0-16,21 0 0,-20 0 0,-1 0 15,0 21-15,1-21 0,20 0 16,-20 0-16,-1 0 0,0 0 16,1 0-16,-1 0 0,0 0 0,1 0 15,-1 0-15,0 22 0,1-22 0,-1 0 16,0 0-16,1 0 0,-1 0 16,0 0-16,1 21 0,-1-21 0,0 0 15,1 0-15,20 0 0,-21 0 0,1 0 16,-1 0-16,0 0 0,1 0 0,-1 0 15,0 0-15,22 21 0,-22-21 0,1 0 16,-1 0-16,21 0 0,-20 0 16,-1 0-16,22 0 0,-22 0 0,0 0 15,1 0-15,-1 0 0,0 0 16,1 21-16,-1-21 0,0 0 0,1 0 16,-1 0-16,0 0 0,1 0 15,-1 0-15,0 0 0,1 0 0,20 0 16,-21 0-16,1 0 0,20 0 0,-20 0 15,20 0-15,-21 0 0,22 0 0,-22 0 16,22 0-16,-22 0 0,0 21 0,1-21 16,-1 0-16,0 0 0,1 0 15,-1 0-15,0 0 0,1 0 0,-1 0 16,0 0-16,1 0 0,-1 0 0,0 21 16,1-21-16,-1 0 0,0 0 15,1 0-15,-1 22 0,0-22 0,1 0 16,-22 0-16,0 0 0,21 0 15,-20 0-15,-1 0 0,-21 21 16,21-21-16,-21-21 78,21-1-62</inkml:trace>
  <inkml:trace contextRef="#ctx0" brushRef="#br0" timeOffset="187656.99">16023 10880 0,'21'-21'0,"-42"42"0,63-42 15,-42-1 1,22 1-16,-22 0 16,0 0-16,0 0 15,21 21-15,-21-21 16,0-1-16,0 1 0,21 21 15,-21-21-15,0 0 16,0 0-16,0 0 0,-21-1 16,0 1-1,21 0-15,-22 0 0,1 0 16,21 0-16,0-1 0,-21 1 0,0 21 16,0-21-16,21 0 0,-21 21 0,-1-21 15,1 0-15,0-1 0,0 22 16,0-21-16,0 0 0,-1 21 0,1-21 15,0 0-15,0 21 0,0-21 0,0-1 16,-22 22-16,22-21 0,0 21 16,-21-21-16,20 21 0,1-21 0,-21 21 0,21-21 15,-22 0-15,22 21 16,-21-22-16,0 22 0,-1 0 0,1-21 16,0 21-16,20-21 0,-20 21 0,0 0 15,-1-21-15,1 21 0,0 0 0,-1-21 16,1 21-16,0-21 0,21 21 15,-22 0-15,1 0 0,0-22 0,20 22 16,-20 0-16,0 0 0,21-21 0,-22 21 16,22 0-16,-21 0 0,21 0 0,-22-21 15,1 21-15,21 0 0,-22 0 16,1-21-16,-64 21 16,64 0-16,21 0 0,-22 0 15,22-21-15,-21 21 0,21 0 0,-22 0 16,22 0-16,-21 0 0,0 0 15,-1 0-15,22 0 0,-21 0 0,-1-21 16,1 21-16,0 0 0,-1 0 0,1 0 16,-21 0-16,20 0 0,1 0 0,0 0 15,-1 0-15,1 0 0,21 0 16,-22 0-16,22 0 0,-21 21 0,21 0 16,-22-21-16,22 21 0,0-21 0,-21 21 15,21-21-15,-1 21 0,1 1 0,0-22 16,0 21-16,0 0 0,21 0 15,-21 0-15,-1 0 0,1 1 0,0-22 16,21 21-16,-21 0 0,0 0 16,21 0-16,-21 0 0,-1 1 0,1-1 15,21 0-15,-21 0 0,0 0 0,0 22 16,21-22-16,-21 0 0,21 0 16,-22 0-16,22 0 0,-21 1 0,21-1 15,0 21-15,0-21 0,0 0 0,0 1 16,0-1-16,0 0 0,0 0 0,0 0 15,21 0-15,1 1 0,-1-1 0,-21 0 16,21 0-16,0 0 0,0 0 16,-21 1-16,21-1 0,1 0 15,-1 0-15,0 0 0,-21 0 0,21 1 16,0-22-16,0 21 0,1 0 0,-1 0 16,21 21-16,-21-20 15,0-22-15,22 21 0,-22 0 0,21 0 16,-21 0-16,43 22 0,-22-22 15,1 0-15,-1 0 0,0 0 16,1 0-16,-1 1 0,0-1 0,1 0 16,-1-21-16,-21 21 0,21 0 0,1 0 15,-1 1-15,-21-22 0,22 21 0,-22 0 16,21-21-16,0 21 0,-20-21 16,20 21-16,-21-21 0,21 21 0,1-21 15,-1 0-15,-21 22 0,22-22 0,-1 0 16,0 21-16,1-21 0,-1 0 0,21 0 15,-20 21-15,-1-21 0,0 0 0,1 0 16,-1 0-16,0 0 0,1 0 0,-1 0 16,0 0-16,-20 0 0,20 0 15,0 0-15,1 0 0,-22 0 0,21 0 16,0 0-16,-20 0 0,20 0 0,-21 0 16,21 0-16,-20 0 0,20 0 0,-21 0 15,0-21-15,22 21 0,-22 0 0,0 0 16,21-21-16,-21 21 0,1 0 15,20-22-15,-21 22 0,0 0 16,22 0-16,-22-21 0,21 21 0,-21-21 16,0 21-16,22 0 0,-22-21 0,0 21 15,0 0-15,0-21 0,1 21 0,-1-21 16,0 21-16,0-22 0,0 22 16,0-21-16,-21 0 0,22 21 0,-1-21 15,-21 0-15,21 0 0,0-1 0,0 1 16,-21 0-16,21-21 0,1 21 15,-22-1-15,0 1 0,21 0 0,0-21 0,-21 21 16,0-1-16,0 1 0,21 0 16,-21 0-16,0 0 0,0 0 0,0-1 15,0 1-15,21 0 0,-21 0 16,0 0-16,0-22 0,0 22 0,0 0 16,0 0-16,0 0 0,0 0 0,0-1 15,0 1-15,0 0 0,0 0 16,0 0-16,0 0 0,0-1 15,-21 22-15,0-21 16,21 0-16,-21 21 0,0 0 0,21-21 16,-22 21-16,1 0 0,0 0 0,0 0 15,0 0-15,0 0 16,-1 0-16,1 0 0,0 0 16,0 0-16,0 21 0,0-21 15</inkml:trace>
  <inkml:trace contextRef="#ctx0" brushRef="#br0" timeOffset="189407.9">1397 9970 0,'0'0'0,"-21"0"0,0 0 15,-43 0 1,85 0 0,22-22-1,-1 22-15,0 0 0,1 0 0,20 0 16,1 0-16,-1 0 0,1 0 15,20 0-15,-20 0 0,-1 0 16,1 0-16,-22 0 0,22 22 16,-22-22-16,0 0 0,-21 0 0,1 21 15,-1-21-15,-21 21 16,-21-21-16,-1 0 16,1 0-16,0 0 0,-21 0 0,21 0 15</inkml:trace>
  <inkml:trace contextRef="#ctx0" brushRef="#br0" timeOffset="189679.89">1905 9991 0,'-21'0'15,"0"0"1,21 21 0,-22 0-16,22 0 0,-21 0 15,21 1-15,-21-1 0,0 21 0,21 0 16,-21 1-16,0-1 0,-1 0 15,1 22-15,21-22 0,-21 22 0,0-22 16,0 22-16,21-22 0,0 0 16,-21 1-16,21-1 0,0 0 0,0-21 15,0 1-15,0-1 0,0 0 0,0 0 16,0 0-16,0-42 31,0 0-15,0-21-16</inkml:trace>
  <inkml:trace contextRef="#ctx0" brushRef="#br0" timeOffset="190789.83">1990 10647 0,'0'21'16,"21"-21"-16,0 0 15,0 0-15,0 0 16,0 0-16,1-21 16,-1 21-16,0-21 0,0 0 15,0-1-15,0 1 0,1 0 0,-1 0 16,0 0-16,-21 0 0,0-1 0,0 1 16,0 0-16,0 0 15,0 0-15,-21 21 16,0 0-16,-1 0 15,1 21-15,0-21 0,0 21 16,0 21-16,0-20 0,-1-1 16,1 21-16,21-21 0,0 22 0,0-22 15,-21 21-15,21-21 0,0 0 16,0 1-16,0-1 0,0 0 0,0 0 16,0 0-16,0 0 15,21-21-15,0 0 0,1 0 0,-1 0 16,0 0-16,0 0 0,21 0 15,-20 0-15,20-21 0,0 21 0,1-21 16,-1 0-16,0 0 0,1 0 0,-1-22 16,0 22-16,-21-21 0,22 21 15,-22-1-15,0 1 0,-21 0 0,0 0 16,0 0-16,-21 42 31,0 0-31,21 0 16,0 0-16,0 1 0,0-1 0,0 0 15,0 0-15,0 21 0,0-20 16,0-1-16,0 0 0,0 0 0,21 0 16,-21 0-16,21 1 0,-21-1 15,0 0-15,0 0 16,-21-21 0,0 0-16,0 0 0,-1 0 15,1-21-15,0 21 0,0 0 16,0-21-16,0 21 0,-1-21 0,1 21 15,21 21 32,0 0-47,21-21 16,1 21-16,-1 0 0,0-21 16,0 0-16,0 0 0,0 0 0,1 0 15,-1 0-15,21 0 0,-21 0 0,22 0 16,-22 0-16,21-21 0,-21 21 15,22-21-15,-22 0 0,0 21 0,21-21 16,-21-22-16,1 22 0,-1 0 0,0-21 16,0-1-16,0 1 0,0 0 15,1-22-15,-1 22 0,0-22 16,0 22-16,-21 0 0,21-1 0,0 1 16,1 0-16,-1 20 0,-21 1 15,0-21-15,21 42 0,-21-21 0,0 0 16,21 21-16,-42 0 31,0 21-31,0 21 16,21-21-16,-22 0 0,1 22 0,0-1 15,0 0-15,21 1 0,-21-1 16,0 0-16,21 22 0,-22-22 0,22 1 16,0-22-16,0 21 0,0 0 15,0-20-15,0-1 0,0 21 16,0-21-16,0 0 0,0 1 0,0-1 15,0 0-15,22-21 0,-1 21 16,0-21-16,0 0 16,0 0-16,0 0 15,1-21-15,-22 0 16,21 0-16,-21-1 0,0 1 16,0-21-16,0 21 0,0 0 15,0-1-15</inkml:trace>
  <inkml:trace contextRef="#ctx0" brushRef="#br0" timeOffset="190968">3133 10520 0,'-22'0'0,"86"21"15,-106-42-15,42 21 47,21 0-47,0 0 16,0 0-16,0 0 15,0 0-15,1 0 0,-1 0 0,0 0 16,0-21-16,0 21 0</inkml:trace>
  <inkml:trace contextRef="#ctx0" brushRef="#br0" timeOffset="195777.01">4911 6519 0,'0'43'218,"0"20"-218,21 43 16,0-42 0,0-1-16,0-21 15,0 1 1,-21-22 0,22-21-1,-44-42 204,1 20-219,0-20 16,21 21-1,-21 21 16,21 21 157,0 0-172,0 22-1,21-22-15,-21 21 16,0-21-1,21 22-15,0-22 32,-21 0-32,0 0 47,22-21-1,-1 0-30,21-21-16,85-64 16,106-126-1,211-192-15,-20 22 16,20-63-16,-63 63 16,-148 106-1,0 21-15,-64 84 16,-63 65-1,-64 62-15,1 22 16,-43-21 0</inkml:trace>
  <inkml:trace contextRef="#ctx0" brushRef="#br0" timeOffset="-199776.15">8064 5969 0,'0'0'0,"22"0"0,-1 0 15,-21-21-15,21 21 0,0 0 16,0 0-16,-21-21 16,21 21-16,1 0 15,-22-21 1,-22 21 15,1 0-15,0 0-16,0 0 0,-21 0 15,20 0-15,1 0 0,0 0 16,0 0-16,0 0 0,0 0 0,-1 0 16,1 21-16,0-21 0,0 0 0,0 0 15,0 0-15,-1 0 0,1 21 16,0-21-16,0 0 0,0 0 0,0 21 15,-1-21-15,1 0 0,0 21 16,-21 0 0,21 1-16,-1-22 15,22 21-15,-21 0 16,21 0-16,-21-21 0,21 21 0,0 0 16,0 1-16,0-1 15,0 0-15,0 0 0,0 0 16,0 0-16,0 1 15,0-1-15,0 0 0,21 0 16,0 0-16,1 0 0,-22 22 16,21-22-16,0 0 0,0 0 0,0 0 15,-21 22-15,21-22 0,-21 0 0,22 21 16,-22-20-16,0-1 0,0 21 0,21-21 16,-21 22-16,21-22 0,-21 0 15,0 21-15,0-21 0,0 22 0,0-22 16,0 0-16,0 21 0,0-20 0,-21-1 15,0 21-15,-1-21 0,22 0 16,-21 22-16,0-22 0,0 0 16,21 0-16,-21 0 0,0 1 0,-1-1 15,1 0-15,0 0 0,0-21 16,0 0-16,21 21 0,-21-21 16,-1 0-16,22 21 31,22-21 0,-1 0-31,-21 22 16,21-22-16,0 0 0,-21 21 15,21-21-15,-21 21 0,21 0 16,-21 0-16,22 0 0,-22 1 16,0-1-16,0 0 0,0 0 0,0 0 15,0 22-15,0 62 16,0-62-16,-22-1 0,1 0 0,0 1 15,21 20-15,-21-20 0,0-1 16,0 21-16,-1-20 0,22-1 0,-21 22 16,0-22-16,0 0 0,0 1 0,21 20 15,-21-21-15,-1 1 0,1-1 16,21 0-16,-21 22 0,21-22 0,-21 1 16,0-1-16,21 0 0,0 1 15,0-1-15,0 0 0,0 1 0,0-22 16,0 0-16,0 21 0,0-21 0,21 1 15,0-22-15,0 0 0,0 0 16,1-22-16,-1 1 0,21 0 0,0 0 16</inkml:trace>
  <inkml:trace contextRef="#ctx0" brushRef="#br0" timeOffset="-197825.78">12446 11261 0,'0'-21'16,"0"42"-16,0-64 0,0 22 0,0 0 15,0 0 1,0 0 0,0 0-16,-21 21 31,0 0-16,-1 0-15,1 0 0,0 0 16,0 0-16,0 0 0,0 0 0,-1 0 16,1 0-16,21-22 31,21 22-31,1 0 16,20 0-16,-21 0 0,43 0 15,-1 0-15,-21-21 0</inkml:trace>
  <inkml:trace contextRef="#ctx0" brushRef="#br0" timeOffset="-197063.69">15430 11557 0,'22'0'16,"-1"0"-16,21 0 0</inkml:trace>
  <inkml:trace contextRef="#ctx0" brushRef="#br0" timeOffset="-194808.85">8636 1164 0,'-21'0'0,"42"0"47,0 0-47,0 0 0,22 0 0,-1 0 16,0 0-16,1 0 0,-1 0 15,21 0-15,-20 0 0,20 21 0,-20-21 16,-1 0-16,0 0 0,-21 22 0,1-22 16,-1 0-16,0 0 15,-21 21-15,0 0 0,-21-21 16,0 0-16,-1 0 0,-20 0 15</inkml:trace>
  <inkml:trace contextRef="#ctx0" brushRef="#br0" timeOffset="-194580.77">8848 1207 0,'21'21'16,"-42"-42"-16,-1-1 0,22 44 31,0-1-31,-21 21 16,21-21-16,-21 22 0,21-1 15,0 0-15,0 1 0,-21 20 0,21-21 0,-21 22 16,21-22-16,0 22 0,0-22 16,-21 22-16,21-22 0,0 0 15,-22-21-15,22 22 0,0-22 0,0 21 16,0-21-16,0 1 0,0-1 16,22-21-1,-1 0-15,-21-21 0</inkml:trace>
  <inkml:trace contextRef="#ctx0" brushRef="#br0" timeOffset="-193684.94">9080 1799 0,'22'0'16,"-22"-21"-16,21 21 16,0 0-16,0-21 15,0 0-15,0 21 0,1-21 16,-1 21-16,0-22 0,0 1 0,0 21 15,0-21-15,1 0 0,-1 0 0,0 0 16,-21-1-16,0 1 16,0 0-16,-21 21 15,0 0-15,-1 0 0,-20 0 0,21 0 16,0 21-16,-22 0 0,22 1 16,-21-1-16,21 21 0,0-21 15,-1 22-15,1-22 0,0 0 0,21 21 16,0-21-16,0 1 0,0-1 15,0 0-15,0 0 0,21 0 0,0-21 16,1 0-16,-1 0 0,21 0 0,-21 0 16,22 0-16,-1 0 0,-21 0 0,21-21 15,1 21-15,-1-21 0,-21 0 16,22 0-16,-22-1 0,0 1 0,21 0 16,-21 0-16,-21 0 0,22 0 0,-1 21 15,0 0 1,-21 21-1,0 0-15,0 0 0,0 0 0,0 0 16,0 1 0,0-1-16,0 0 0,0 0 0,0 0 15,0 0-15,0 1 0,-21-22 16,0 0 0,-1 0-16,1 0 0,0 0 15,0 0-15,0-22 0,0 1 16,21 0-16,-22 21 0,1 0 15,21 21 17,0 0-17,0 1 1,0-1-16,21-21 0,1 0 0,-1 21 16,0-21-16,0 0 0,0 0 0,0 0 15,22 0-15,-22 0 0,21 0 0,-21-21 16,22 0-16,-1-1 0,-21 1 15,22 0-15,-1-21 0,-21-1 16,21 22-16,-20-21 0,20-22 0,-21 22 0,0 0 16,0-1-16,22-20 0,-22 21 15,0-1-15,-21 1 0,21 0 16,0-1-16,-21 22 0,22-21 0,-22 21 16,0 42-1,0 0 1,-22 0-16,1 21 0,0 1 0,0-1 15,0 0-15,0 1 0,-1-1 16,22 0-16,-21 1 0,21-1 0,-21 0 16,21 1-16,0-1 0,0-21 0,0 22 15,0-22-15,0 0 0,0 0 16,0 0-16,21 0 0,0-21 16,1 0-16,-1 0 15,0 0-15,-21-21 16,21 0-16,-21 0 0,0 0 0</inkml:trace>
  <inkml:trace contextRef="#ctx0" brushRef="#br0" timeOffset="-193536.71">10096 1588 0,'0'-22'0,"22"65"0,-44-64 0,22-22 16,22 43-1,-1 0-15,0 0 16,0 0-16,0-21 0,0 21 0,22 0 15,-22 0-15,21-21 0,-21 21 0,22 0 16,-22 0-16</inkml:trace>
  <inkml:trace contextRef="#ctx0" brushRef="#br0" timeOffset="-193091.04">10858 1503 0,'0'-21'16,"0"0"-1,0-1-15,0 1 16,22 21 15,-22 21-31,0 1 16,0-1-16,0 0 0,0 21 0,0 1 16,0-22-16,0 21 0,0 0 15,0 1-15,-22-22 0,1 21 16,0-21-16,0 22 0,21-22 0,-21 0 15,0 0-15,-1 0 0,1-21 0,0 0 16,0 22-16,0-22 0,0 0 16,-1-22-1,22 1-15,0 0 0,0 0 16,0 0-16,0 0 16,22 21-16,-22-22 0,21 22 15,0 0-15,0 22 16,0-1-16,-21 0 0,0 0 15,21-21-15,-21 21 16,22 0-16,-22 1 0,21-22 0,-21 21 16,0 0-16,21-21 0,-21 21 0,21-21 15,0 0-15,-21 21 0,21-21 16,1 0-16,-1 0 0,0 0 16,0 0-16,0-21 0</inkml:trace>
  <inkml:trace contextRef="#ctx0" brushRef="#br0" timeOffset="-192833.02">11663 1397 0,'0'-21'0,"0"42"0,0-63 0,-21 42 16,-1 0-16,1 0 15,0 21-15,21 0 0,-21 0 16,0 22-16,0-22 0,-1 21 0,1 22 15,0-22-15,0 0 0,0 22 0,21-22 16,-21 0-16,21 1 0,0-1 0,0 0 16,0-20-16,0 20 0,0-21 15,0 0-15,0 0 0,0 1 0,21-1 16,0-21-16,0 0 0,0 0 0,0 0 16,22 0-16,-22 0 0,21-21 15,1-1-15</inkml:trace>
  <inkml:trace contextRef="#ctx0" brushRef="#br0" timeOffset="-192608.93">12277 1291 0,'0'-21'0,"0"0"16,21 21 0,0 21-1,-21 0-15,21 0 0,0 1 16,0-1-16,1 21 0,-1 0 0,-21 1 15,0-1-15,21 22 16,-21-22-16,0 21 0,0 1 0,-21-1 16,-85 86-1,42-86-15,1-21 0,-1-20 0,1 20 0,-22-21 16,22 21-16,-1-20 0</inkml:trace>
  <inkml:trace contextRef="#ctx0" brushRef="#br0" timeOffset="-192153.28">10223 2350 0,'-21'0'15,"42"0"-15,-42-22 0,0 22 0,21-21 16,21 21-1,-21-21-15,21 21 0,1 0 16,-1 0-16,0 0 0,0 0 0,0 0 16,-21 21-16,0 0 0,0 1 15,0-1-15,0 0 16,-21-21-16,-21 21 0,21 0 0,-22 0 16,22-21-16,-21 22 0,21-1 15,-1-21-15,1 0 0,0 21 0,42-21 47,0 0-47,22 0 0,-22 0 0,0 0 16,0 21-16,22-21 0,-22 21 0,0 0 15,0 1-15,-21-1 0,0 0 16,21 0-16,-21 0 0,0 0 0,0 22 16,0-22-16,0 0 0,-21 0 0,0 0 15,0 1-15,0 20 0,-1-21 16,-20 0-16,21 0 0,0 1 0,0-1 15,-1 0-15,1-21 0,0 21 16,0 0-16</inkml:trace>
  <inkml:trace contextRef="#ctx0" brushRef="#br0" timeOffset="-191924.71">9758 3154 0,'-21'0'0,"-1"0"16,44 0 0,-1 0-16,21 0 0,0 0 0,22 0 15,-22 0-15,43 0 0,-22 0 16,22 0-16,0 0 0,-1 0 16,1 0-16,-21 0 0,-1 0 0,1 0 15,-1 0-15,-21 0 0,1 0 0,-22 0 16,0 0-16,-42 21 15,-21-21-15</inkml:trace>
  <inkml:trace contextRef="#ctx0" brushRef="#br0" timeOffset="-191721.08">9969 3323 0,'-84'21'16,"41"-21"-16,382-84 0,-551 147 0,64-20 0,127-43 15,0 0-15,21 21 0,0 0 16,42-21-1,-21 0-15,22 0 0,20 0 0,-20 0 16,20 0-16,22 0 0,-22 0 0,1 0 16,-1 0-16,22 21 0,-43-21 0,22 0 15,-22 0-15,0 0 0,-20 0 0,-1 0 16,-21 21-16,-43-21 16,22 21-16</inkml:trace>
  <inkml:trace contextRef="#ctx0" brushRef="#br0" timeOffset="-191556.89">9969 3598 0,'-42'22'16,"-106"20"0,338-106-16,-380 149 0,232-64 31,-21-21-31,22 0 0,-1 0 0,22 0 16,-22 0-16,21 0 0,1 0 0,-22 0 15,22 21-15,-22-21 0,22 0 0,-43 0 16,21 22-16,-21-22 0,0 21 0</inkml:trace>
  <inkml:trace contextRef="#ctx0" brushRef="#br0" timeOffset="-191134.17">10181 4233 0,'0'0'0,"-21"22"16,0-22-16,0 0 0,42 0 31,0 0-31,0 0 16,0 0-16,0 0 0,22 0 0,-22 0 15,0 0-15,0 0 0,0 0 0,-21 21 16,0 0-16,0 0 16,0 0-16,-21-21 15,0 21-15,0 1 0,0-1 0,0 0 16,21 21-16,-22-21 0,22 1 0,-21-1 15,21 21-15,0-21 0,0 0 0,0 22 16,0-22-16,0 0 0,0 0 0,0 0 16,21 22-16,1-22 0,-22 0 0,0 0 15,21 0-15,-21 1 0,0-1 16,21 0-16,-21 0 0,0 21 0,0-20 16,0-1-16,-21 0 0,0 0 0,-1 21 15,1-20-15,0-1 0,0 0 16,0 21-16,-22-21 0,22 1 0,-21-22 15,21 21-15,-22 0 0,22-21 0,-21 0 16,0 21-16,-1-21 0,1 0 0,21 0 16,-22 0-16,1-21 0,0 0 0,21 0 15</inkml:trace>
  <inkml:trace contextRef="#ctx0" brushRef="#br0" timeOffset="-171801">2815 13653 0,'0'-22'16,"-21"1"-16,0 0 0,0 21 15,21-21-15,-22 21 16,22-21-16,22 21 16,20 0-1,-21 0-15,21 0 0,1 0 16,20 21-16,-20-21 0,20 0 0,1 0 15,-1 21-15,1-21 0,20 0 0,-20 0 16,-1 0-16,1 0 0,-1 21 16,1-21-16,-22 0 0,-21 0 0,22 0 15,-43 21-15,0 1 16,-43-1 0,22-21-16,0 0 0,-21 21 15,20-21-15,-20 0 0,0 0 16,21 0-16,-22 0 0,1 0 15,21 0-15,0 0 0</inkml:trace>
  <inkml:trace contextRef="#ctx0" brushRef="#br0" timeOffset="-171560.41">3260 13674 0,'-22'-21'16,"1"21"0,64 21-16,-107-42 0,64 42 15,0 0-15,0 0 0,0 0 0,-21 22 16,21-22-16,0 21 0,-21 0 15,21 22-15,0-22 0,0 1 0,-21-1 16,-1 0-16,22 22 0,-21-22 16,21 0-16,-21 1 0,21-1 15,-21 0-15,0-20 0,21 20 0,0-21 16,0 0-16,0 0 0,0 1 0,0-1 16,0-42 15,0-1-31,21 1 0,0 0 0</inkml:trace>
  <inkml:trace contextRef="#ctx0" brushRef="#br0" timeOffset="-170463.19">3450 14224 0,'21'0'31,"0"0"-15,1 0-16,-1-21 0,0 21 16,0-21-16,0 21 0,0-21 15,1-1-15,-1 22 0,0-21 0,0 0 16,0 21-16,-21-21 0,21 0 16,-21 0-16,22 21 0,-22-22 15,-22 22 1,1 0-16,0 0 15,0 0-15,0 22 0,0-22 16,-1 21-16,1 0 0,0 0 0,0 21 16,0-20-16,0-1 0,21 0 0,0 0 15,0 0-15,0 0 0,0 1 16,0-1-16,0 0 0,0 0 0,0 0 16,21-21-16,0 0 0,0 0 15,21 0-15,-20 0 0,-1 0 0,0 0 16,21-21-16,-21 21 15,22-21-15,-22 0 0,0 21 0,0-21 16,0-1-16,1 1 0,-1 0 0,0 21 16,-21-21-16,21 0 0,-21 0 15,0 42 17,0 0-17,0 0-15,21 0 0,-21 0 16,21 1-16,-21-1 15,0 0-15,0 0 0,0 0 0,0 0 0,22-21 16,-22 22-16,0-1 0,0 0 16,0 0-16,-22 0 15,1-21 1,0 0-16,0 0 0,0 0 16,0 0-16,-1-21 0,1 21 15,0-21-15,0 0 0,0 21 0,21-21 16,0-1-16,-21 22 0,21-21 0,-22 21 15,22 21 17,0 1-32,22-1 15,-1 0-15,0 0 16,-21 0-16,21-21 0,0 21 0,0 1 16,1-22-16,-1 0 0,0 0 15,0 0-15,0 0 0,0 0 16,1 0-16,-1 0 0,21 0 15,-21-22-15,0 1 0,1 0 0,-1 0 16,0 0-16,0 0 0,0-22 16,0 1-16,1 21 0,-1-22 0,21 1 15,-21 0-15,0-1 0,1 1 0,-1 0 16,0-1-16,0 1 0,0 0 0,0-1 16,1 1-16,-1 21 0,-21 0 15,0-22-15,0 22 0,-21 42 47,21 1-47,-22 20 0,1-21 0,21 21 16,-21-20-16,0 20 15,21 0-15,-21 1 0,0-1 0,21 0 0,-22-21 16,22 22-16,0-1 0,-21 0 16,21 1-16,0-1 0,0-21 0,0 22 15,0-22-15,0 0 0,0 0 0,0 0 16,0 0-16,21 1 0,1-22 15,-1 21-15,0-21 0,0 0 16,0 0-16,0 0 0,1 0 16,-1-21-16,0 21 0,0-22 15,0 1-15,0 0 0,-21 0 16,22 0-16,-22 0 0,21 21 0,-21-22 16,0 1-16,0 0 0,0 0 15</inkml:trace>
  <inkml:trace contextRef="#ctx0" brushRef="#br0" timeOffset="-170253.08">4276 14161 0,'-22'0'16,"44"0"-16,-22 0 16,21 0-1,0 0-15,0 0 0,0 0 16,0 0-16,22 0 0,-22 0 15,0 0-15,0 0 0,0 0 0,1 0 16,-1 0-16,0 0 0,0 0 0,0 0 16,0-22-16,1 22 0,-1-21 0,0 21 15,0 0-15</inkml:trace>
  <inkml:trace contextRef="#ctx0" brushRef="#br0" timeOffset="-169500.98">5736 13631 0,'0'0'0,"21"-21"0,-21 0 15,21 0 1,1 0-16,-22 0 16,-22 21 15,1 0-31,0 0 0,0 0 15,0 21-15,-22 0 0,22 0 16,0 21-16,-21-20 0,21 20 0,-22 0 16,1-21-16,21 43 0,-22-22 15,22 1-15,-21-1 0,-43 106 16,64-106-16,21 1 16,-21-1-16,21 0 0,-21 1 0,21-1 0,0 0 15,0 1-15,0-22 0,0 0 16,0 0-16,0 22 0,21-43 0,0 21 15,-21 0-15,21-21 0,0 0 0,1 0 16,-1 0-16,0 0 0,0 0 0,0 0 16,0 0-16,1 0 0,-1-21 15,0 0-15,0 21 0</inkml:trace>
  <inkml:trace contextRef="#ctx0" brushRef="#br0" timeOffset="-169208.52">5842 14139 0,'0'0'16,"-21"0"-16,0 0 16,-1 22-1,22-1-15,0 0 0,-21 0 16,21 0-16,-21 0 0,21 1 0,-21-1 15,21 21-15,0-21 0,0 0 0,0 1 16,-21-1-16,0 0 16,21 0-16,0 0 0,0 0 15,0-42 17,0 0-32,21 0 0,0 0 15,-21 0-15</inkml:trace>
  <inkml:trace contextRef="#ctx0" brushRef="#br0" timeOffset="-169046.32">5969 14012 0,'0'-21'16,"0"-63"-1,0 62-15,0 149 0,-21-254 16,0 127-16,21 22 47,21-22-47,-21 21 15,21 0-15,0-21 0</inkml:trace>
  <inkml:trace contextRef="#ctx0" brushRef="#br0" timeOffset="-168330.15">6223 14118 0,'0'21'0,"-21"1"15,21-1-15,-21 0 0,-1 0 16,1 0-16,21 0 0,0 1 16,-21-1-16,21 0 0,-21 0 0,21 0 15,-21 0-15,21 1 0,0-1 16,0 0-16,-21-21 0,21 21 16,0-42 15,0 0-16,0 0-15,21-1 0,0 1 0,-21 0 16,21 0-16,0 0 0,0-22 0,1 22 16,-1 0-16,-21 0 0,21 21 0,0-21 15,-21 0-15,21 21 0,0 0 16,-21 21 0,0 0-16,0 0 0,0 0 15,0 0-15,0 1 0,0-1 0,0 0 16,0 0-16,-21 21 15,21 1 1,0-22-16,0 0 0,21-21 16,1 0-16,-1 0 0,0 0 0,0 0 15,0 0-15,22 0 0,-22 0 0,0 0 16,0-21-16,21 21 0,-20-21 0,-1 0 16,0-22-16,0 22 0,0-21 15,0 21-15,1-22 0,-1 1 16,0-22-16,0 22 0,0 0 0,0-22 15,1 22-15,-1 0 0,-21-1 0,0 1 16,21 21-16,-21 0 0,0-1 16,0 1-16,0 42 15,-21 1-15,0-1 0,21 0 16,-22 21-16,1 1 0,0-22 0,0 21 16,0 0-16,0 1 0,-1 84 15,1-85 1,21 0-16,0-20 0,0 20 0,0-21 0,0 0 15,0 0-15,0 1 0,0-1 0,21-21 16,1 0-16,-22 21 0,21-21 16,0 0-16,0 0 0,0 0 15,0 0-15,1-21 0,-1 0 16,0-1-16,0 1 0,0 0 16,-21 0-16,0 0 0,0 0 15,0-1-15</inkml:trace>
  <inkml:trace contextRef="#ctx0" brushRef="#br0" timeOffset="-168162.46">6646 14097 0,'-84'-21'16,"41"21"-1,170 21-15,-233-42 32,128 21-32,-1 0 0,0 0 15,0 0-15,21 0 0,-20 0 0,20 0 16,-21 0-16,21 0 0,1 0 0,-1 0 15,0 0-15,1 0 16,-1 0-16</inkml:trace>
  <inkml:trace contextRef="#ctx0" brushRef="#br0" timeOffset="-167656.4">7959 14224 0,'0'0'0,"0"-21"16,0 0-16,21 0 16,-21-1-1,0 1-15,0 0 0,0 0 16,0 0-16,-21 0 16,-1 21-16,1-22 0,0 22 0,0 0 15,0 0-15,-22 0 0,22 0 16,0 22-16,-21-1 0,21 0 0,-1 0 15,-20 0-15,21 22 0,0-22 16,0 21-16,-1-21 0,1 0 0,21 22 16,-21-22-16,21 0 0,0 0 0,0 0 15,0 1-15,0-1 0,21-21 16,0 0-16,1 0 0,-1 0 0,0 0 16,0 0-16,0 0 0,0-21 15,1-1-15,-1 22 0,0-21 0,21 0 16,-21-21-16,1 21 0,-1-1 0,0 1 15,0 0-15,21-21 0,-20 21 16,-1-1-16,0 22 16,-21 22-1,-21-1-15,0 0 16,21 0-16,-22 0 0,22 0 16,0 1-16,0 20 0,-21-21 0,21 0 15,0 0-15,0 1 0,0-1 16,0 0-16,0 0 0,21-21 15,1 0 1,-1 0-16</inkml:trace>
  <inkml:trace contextRef="#ctx0" brushRef="#br0" timeOffset="-167441.8">8361 14478 0,'0'21'15,"-21"0"1,-1 1-16,22-1 16,-21 0-16,0-21 15,21 21-15,-21 0 0,0-21 0,21 21 0,-21-21 16,-1 22-16,1-1 0,0-21 16,0 0-16,0 21 0,0-21 0,-1 0 15,-20 0-15,21 0 0,0 0 16,-22 0-16</inkml:trace>
  <inkml:trace contextRef="#ctx0" brushRef="#br0" timeOffset="-167008.11">9207 14034 0,'22'0'0,"-22"21"31,0 0-31,0 0 0,0 0 16,-22 0-16,1 1 0,21-1 0,-21 21 16,0-21-16,21 0 0,-21 1 0,21-1 15,-21 0-15,21 0 0,0 0 16,0 0-16,-22-21 0,22 22 0,0-44 31,0 1-15,0 0-16,0 0 0,0-21 15</inkml:trace>
  <inkml:trace contextRef="#ctx0" brushRef="#br0" timeOffset="-166852.89">9229 13822 0,'0'-21'15,"0"84"-15,0-105 0,0 42 47,21 0-31,-21 21-16,21-21 0,0 21 0,0-21 16</inkml:trace>
  <inkml:trace contextRef="#ctx0" brushRef="#br0" timeOffset="-166203.1">9737 14055 0,'0'21'0,"0"-42"0,0 63 0,-22-21 16,22 0-16,-21 1 0,0-1 16,0 0-16,21 0 0,-21 0 0,21 0 15,0 1-15,-21-22 0,21 21 0,-22 0 16,22 0-16,-21-21 0,21 21 15,0-42 17,0 0-32,21 21 0,1-21 15,-22 0-15,21-1 0,0 1 0,0-21 16,-21 21-16,21 0 0,0-1 0,1 1 16,-1 0-16,0 0 15,0 0-15,0 0 0,0 21 16,-21 21-16,0 0 0,0 0 15,0 0-15,0 0 0,0 1 0,0-1 16,0 21-16,0-21 0,0 0 16,0 1-16,22-1 0,-22 0 0,0 21 15,21-21-15,0 1 16,0-22-16,0 0 0,0 0 16,1 0-16,20 0 0,-21 0 0,0 0 15,0-22-15,1 1 0,20 0 16,-21 0-16,0 0 0,0-22 0,1 1 15,-1 21-15,0-21 0,0-1 16,0 1-16,0 0 0,1-1 0,-1 1 0,-21 0 16,0 20-16,0-20 15,21 21-15,-21 0 0,0 0 0,0 42 32,0 0-32,0 21 0,0-21 15,-21 22-15,21-22 0,-21 21 16,21 1-16,-22-1 0,1 0 0,21-21 15,-21 22-15,0-1 0,21 0 0,-21-20 16,21 20-16,0-21 0,-21 21 0,21-20 16,0-1-16,0 0 0,0 0 15,21-21 1,0 0 0,0 0-16,-21-21 0,21 0 0,0 0 15,-21-1-15,0 1 0</inkml:trace>
  <inkml:trace contextRef="#ctx0" brushRef="#br0" timeOffset="-166020.95">10287 14076 0,'-42'0'15,"20"0"1,86 0-16,-106 21 31,63 0-31,0-21 0,0 0 16,21 0-16,-20 21 0,20-21 0,-21 0 15,21 0-15,1 0 0,-1 0 0,0 0 16,1 0-16,-1 0 0</inkml:trace>
  <inkml:trace contextRef="#ctx0" brushRef="#br0" timeOffset="-165566.78">11239 13885 0,'0'-21'16,"-42"21"-1,84 21-15,-105-42 0,42 21 0,0 0 0,21 21 16,-22 1-16,1-22 0,21 21 0,-21 21 16,21-21-16,0 0 0,0 1 0,-21 20 15,21-21-15,-21 0 0,21 22 16,-21-22-16,21 21 0,-22-21 0,22 0 16,0 1-16,0-1 0,-21 0 15,21 0-15,-21 0 0,21 0 0,-21 1 16,0-22-1,21-22 1,0 1 0,0 0-16,0 0 0,21 0 0,0 0 15,0-1-15,0 22 0,1-21 0,-1 0 16,0 21-16,0-21 0,21 21 16,-20 0-16,-1 0 0,21 0 15,-21 0-15,0 0 0,1 0 0,-1 0 0,0 21 16,0 0-16,-21 0 0,21 1 15,-21-1-15,0 0 0,0 0 0,0 21 16,0-20-16,-21-1 0,0 0 16,0 0-16,-22-21 0,22 21 0,-21 0 15,0-21-15,-1 22 0,1-22 0,21 0 16,-22 0-16,22 0 0,0 0 0,0 0 16,21-22-1,21 22-15,0-21 16,22 0-16</inkml:trace>
  <inkml:trace contextRef="#ctx0" brushRef="#br0" timeOffset="-165288.3">11726 13653 0,'0'-43'16,"0"86"-16,0-128 0,0 64 0,0 0 0,0-1 15,0 1-15,21 21 16,1 21-1,-1 1-15,21-1 0,-21 0 16,22 21-16,-1 1 0,0 20 0,1-21 16,-1 22-16,21 63 15,-41-64-15,-1 1 0,-21 63 0,0-64 16,-21 1-16,-1-22 0,-20 22 16,0-22-16,-22 0 0,22 1 15,-22-1-15,1-21 0,21 0 0,-22 22 16,22-22-16,-22 0 0,22 0 0,0 0 15,-22-21-15,22 22 0,-1-22 0,1 0 16,-21 0-16</inkml:trace>
  <inkml:trace contextRef="#ctx0" brushRef="#br0" timeOffset="-164620.54">5376 14944 0,'0'-21'16,"0"-1"-16,0 1 15,21 21-15,1 0 31,-1 0-31,0 0 0,0 21 16,-21 1-16,21-22 0,0 21 0,-21 0 16,0 0-16,0 0 0,0 0 15,-21 1-15,0-22 0,0 21 0,0-21 16,0 21-16,-1-21 0,-20 21 16,21-21-16,0 0 0,0 0 15,42 0 16,0 0-31,0 0 0,0 0 0,22 0 16,-22 21-16,0-21 0,21 21 0,-21 1 16,1-1-16,-1 0 0,0 0 0,0 0 15,-21 0-15,0 1 0,0-1 16,0 21-16,0-21 0,-21 0 0,-21 1 16,20-1-16,1 21 0,0-21 0,-21 0 15,21-21-15,-1 22 0,1-1 16,0 0-16,0 0 0,21 0 31,21-21-15,0 0-16,0 0 15,1 0-15,-1 0 0,21 0 16</inkml:trace>
  <inkml:trace contextRef="#ctx0" brushRef="#br0" timeOffset="-164125.95">5503 16637 0,'0'0'15,"-21"0"-15,21 21 16,0 0 0,21-21-1,-21 22-15,21-22 0,-21 21 0,0 0 16,0 0 0,0 0-16,-21-21 0,21 21 0,-21 1 15,0-1-15,21 0 0,0 0 16,-21 0-16,21 0 0,0 1 0,0-1 15,0 0-15,0 0 0,0 0 16,21 0-16,-21 1 0,21-1 0,0 0 16,0 0-16,1 0 0,-1-21 0,0 21 15,-21 1-15,0-1 0,21 0 16,-21 0-16,21 0 0,-21 0 16,0 1-16,0-1 0,0 0 15,-21 0-15,0 0 0,0-21 0,0 21 16,-22-21-16,22 22 0,0-22 15,-21 0-15,20 0 0,1 0 16,-21 0-16,21 0 0,0 0 0,21-22 16,-22 22-16,22-21 0,0-21 15,0 21-15,0-22 0</inkml:trace>
  <inkml:trace contextRef="#ctx0" brushRef="#br0" timeOffset="-163819.52">5588 15939 0,'-21'-22'0,"42"44"0,-63-44 0,20 1 16,22 0-16,0 0 16,43 21-1,-22-21-15,21 21 0,22 0 0,-1 0 16,1 0-16,20 0 0,1 0 0,-21 0 15,41 0-15,-20 0 0,0 0 16,-1 0-16,22 0 0,-21 0 0,0 0 16,-22 0-16,1 0 0,-1 0 0,-21 0 15,-20 0-15,-1 0 0,0 21 16,-42-21 0,0 0-16,-22 0 0,1 0 0,0 0 15,-1 0-15,-20 0 0,-1 0 16,1 21-16</inkml:trace>
  <inkml:trace contextRef="#ctx0" brushRef="#br0" timeOffset="-163591.95">5588 15960 0,'-169'21'15,"105"0"1,297-63 0,-445 84-16,255-42 0,-1 21 15,0-21-15,22 0 0,-1 0 0,1 0 16,20 21-16,1-21 0,0 0 15,21 22-15,-22-1 0,1-21 16,0 0-16,-1 21 0,1-21 0,-22 0 16,22 0-16,-43 21 0,1-21 0,-1 0 15,-21 0-15,0 0 0,-42 0 16,0 0-16,-21 0 16,-1 0-16,-20 0 0,-1 0 0</inkml:trace>
  <inkml:trace contextRef="#ctx0" brushRef="#br0" timeOffset="-163428.75">5376 16256 0,'-84'42'16,"126"-42"-1,0 0 1,-42-42-16,64 84 0,-22-20 0,43-22 0,-1 0 16,1 0-16,0 0 0,21 0 15,-1 0-15,1 0 0,0 0 0,0-22 16,21 22-16,0-21 0,-21 0 0,21 0 15</inkml:trace>
  <inkml:trace contextRef="#ctx0" brushRef="#br0" timeOffset="-159076.77">2371 3620 0,'0'0'0,"21"0"0,0 0 15,0 0-15,0 0 0,0 0 0,1 0 16,-1 0-16,0 0 0,0 0 16,-42 0 30,0 0-46,0 0 0,-1 0 0,-20-22 16,0 22-16,21 0 0,-22 0 0,1 0 16,0 0-16,-1 0 0,1 0 15,0 0-15,-22 0 0,22 0 0,-1 0 16,1 0-16,0 0 0,-1 0 16,22 0-16,-21 0 0,21 0 0,-22 0 15,22 0-15,0 0 0,0 22 16,0-1-16,0-21 0,-1 21 0,22 0 15,-21 0-15,0 0 0,21 1 16,-21 20-16,0-21 0,21 21 16,-21 1-16,-1-1 0,1 0 0,0 1 15,0 20-15,0-20 0,0 20 16,-1 1-16,1-22 0,0 21 0,0 1 16,0-1-16,21-20 0,-21 20 15,21 1-15,-22-1 0,22 22 16,-21-22-16,21 1 0,0 21 0,0-22 15,-21 1-15,21 20 0,-21-20 0,21 20 16,-21-20-16,21 21 16,-21-22-16,-1 22 0,22-22 0,-21 1 15,21-1-15,-21 1 0,21-1 16,0-20-16,-21 20 0,21-21 0,0-20 16,0 20-16,0 0 0,0-21 15,0 1-15,0-1 0,0 0 0,0 0 16,0 0-16,0 0 0,21 1 0,-21-1 15,21-21-15,0 21 0,1 0 16,-1 0-16,0-21 0,21 21 0,-21-21 16,22 22-16,20-22 0,-20 0 15,20 0-15,1 0 0,-22 0 0,21 0 16,1 0-16,-1 0 0,-20-22 0,-1 22 16,22-21-16,-22 21 15,-21-21-15,21 21 0,-20-21 0,-1 0 16,-21 0-16,21 21 15,-21-22-15,0 1 0,0 0 16,-21 21-16,0 0 16,-1-21-16,1 21 0,0-21 15,0 21-15,0 0 0,0 0 0,-1 0 16,1 0-16,21-21 0,21 21 47,1 0-47,-1 21 15,0-21-15,0 21 0,0 0 0,0-21 16,1 21-16,-22 0 0,0 1 16,0-1-16,0 0 0,0 0 15,0 0-15,-22 0 0,1 1 0,0-1 16,-21 0-16,21-21 0,-22 21 0,1-21 16,21 0-16,-22 0 0,1 0 15,0 0-15,-1-21 0,22 0 0</inkml:trace>
  <inkml:trace contextRef="#ctx0" brushRef="#br0" timeOffset="-158439.49">2222 3429 0,'0'21'47,"22"0"-47,-22 1 0,21-22 15,0 21-15,0-21 0,0 21 16,0-21-16,22 0 0,-1 21 0,0-21 15,22 21-15,-22-21 0,1 0 16,-1 0-16,0 0 0,1 0 0,-22 0 16,-64 21-1,1-21-15,-21 22 16,-1-1-16,-21 0 0,1 0 0,-1 21 16,0 1-16,1-1 0,-1 0 15,22 1-15,-1 20 0,22 1 0,-1-1 16,22 1-16,-21-22 0</inkml:trace>
  <inkml:trace contextRef="#ctx0" brushRef="#br0" timeOffset="-155943.67">2942 5017 0,'0'0'0,"-42"21"0,-22-21 0,22 0 0,0 0 16,-1 0-16,22 21 0,-21-21 15,21 0-15,-22 0 0,22 0 16,21 21-16,0 0 15,21-21-15,0 21 16,22 1-16,-1-22 0,0 21 0,22-21 16,-1 21-16,22-21 0,0 21 0,-1-21 15,1 21-15,21-21 0,0 0 16,0 0-16,21 21 0,-22-21 0,1 0 16,21 0-16,-21 22 0,0-22 0,0 0 15,-22 0-15,22 0 0,-42 0 0,20 0 16,-20 0-16,-1 21 0,-20-21 15,-1 0-15,-21 0 0,22 0 0,-22 0 16,-42 0 15,-1 0-15,1 0-16,0 0 0,-21 0 0,21 0 16,-22 0-16,22 0 0,-21 0 0,-1 0 15,1 21-15,-21-21 0,20 21 0,-20-21 16,20 21-16</inkml:trace>
  <inkml:trace contextRef="#ctx0" brushRef="#br0" timeOffset="-155598.31">3048 5503 0,'-42'22'0,"84"-44"0,-127 44 15,64-22-15,-21 0 0,21 0 16,-1 0-16,44 0 31,-1 0-31,21 0 16,0 21-16,1-21 0,20 0 0,1 21 15,-1-21-15,22 0 0,-22 21 0,22-21 16,0 0-16,-1 21 0,-20-21 16,21 21-16,-1-21 0,-20 0 0,-1 22 15,-20-22-15,20 0 0,-21 0 0,1 0 16,-22 0-16,0 0 0,0 0 0,0 21 15,-42-21 17,0 0-17,0 0-15,0 0 0,-22 0 0,22 0 16,-21 0-16,0 0 0,-1 21 16,1-21-16</inkml:trace>
  <inkml:trace contextRef="#ctx0" brushRef="#br0" timeOffset="-155308.85">2857 5863 0,'-42'0'15,"169"-21"-15,-212 42 0,43 0 16,63-21 0,22 0-16,-22 0 0,21 0 0,22 0 15,-22 0-15,21 0 0,1 22 0,21-22 16,-1 0-16,1 0 0,0 21 15,-1-21-15,-20 0 0,20 0 0,-20 0 16,-1 0-16,1 0 0,-22 21 0,1-21 16,-22 0-16,0 0 0,0 0 0,0 0 15,-21-21 32,0 0-31,21-1-16,1 22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3:21:40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1757 0,'0'42'16,"0"1"-16,0-22 0,0 21 0,0 0 16,-22 1-16,22-1 0,-21 0 0,21 1 15,-21-1-15,21 0 0,0 1 16,0-22-16,0 21 0,0-21 0,-21 1 15,21-1-15,0 0 0,-21 0 16,21 0-16,0 0 16,-21-21-16,-1 0 15,22-21 1,0 0 0</inkml:trace>
  <inkml:trace contextRef="#ctx0" brushRef="#br0" timeOffset="728.54">3260 1672 0,'0'-21'15,"21"0"16,-21 0-15,0 0 0,21-1-16,0 1 15,-21 0 1,0 42 31,0 0-47,0 22 15,0-1-15,0 0 0,0 1 0,0 20 16,-21-20-16,0 20 16,0 1-16,21-1 0,-22 1 0,1-22 15,0 21-15,21 1 0,-21-22 16,0 22-16,21-22 0,0 0 0,-21 1 16,-1-1-16,22-21 0,-21 22 0,21-22 15,0 0-15,0 0 16,0 0-16,-21-21 15,0-21 1,21 0 0,0 0-16,0 0 0,0-1 0,-21 1 15,21-21-15,0 0 0</inkml:trace>
  <inkml:trace contextRef="#ctx0" brushRef="#br0" timeOffset="1187.8">2984 1736 0,'0'-21'15,"0"42"-15,-21-42 0,21-1 0,-21 22 16,21-21-16,-21 0 0,21 0 16,0 0-16,0 0 15,0-1-15,21 1 16,0 21-16,0-21 0,1 21 15,-1 0-15,21 0 16,-21 0-16,22 0 0,-1 0 0,0 0 16,1 0-16,20 0 0,-21 21 15,22 0-15,-22 1 0,1-1 0,-1 0 16,0 21-16,1 1 0,-1-1 0,-21-21 16,0 21-16,-21 22 0,0-22 15,0 1-15,0-1 0,0 0 0,-21 1 16,0-1-16,-21 0 0,20 1 0,-20-22 15,0 21-15,-1 0 0,1-20 16,-21 20-16,20-21 0,1 21 16,21-20-16,-22-1 0,1 0 0,21-21 15,0 21-15,0 0 0,-1-21 16,1 0-16,0 0 0,0 0 16,21-21 30,21 21-46,0-21 0,0 0 16</inkml:trace>
  <inkml:trace contextRef="#ctx0" brushRef="#br0" timeOffset="1784.81">4212 2201 0,'0'0'0,"0"-21"16,0 0-16,0 0 0,0 0 16,0 0-16,0-1 0,0 1 15,0 0-15,0 0 16,0 0-16,-21 21 16,0 0-16,0 0 0,-1 0 15,1 21-15,0-21 0,0 21 16,0 21-16,0-20 0,-1-1 15,1 21-15,0-21 0,0 0 0,0 22 16,0-22-16,-1 0 0,22 21 16,0-20-16,0-1 0,0 0 0,0 0 15,0 0-15,0 0 0,0 1 16,22-1-16,-1-21 16,0 0-16,0 0 0,0 0 15,0-21-15,1-1 0,-1 22 0,0-21 16,0-21-16,0 21 0,0 0 15,1-1-15,-1-20 0,0 0 0,-21 21 16,21-22-16,-21 1 0,21 0 16,-21 20-16,0-20 0,21 21 0,-21 0 15,0 0-15,0-1 16,0 44 0,0-1-1,0 0-15,0 0 0,0 0 0,0 22 16,-21-22-16,21 0 0,0 0 15,0 21-15,0-20 0,0-1 0,0 0 16,0 0-16,0 0 0,0 0 0,0 1 16,0-1-16,0 0 0,0 0 15,0 0-15,21-21 16,1 0-16,-1 0 0,0 0 16,0 0-16,0-21 15,0 0-15,1 0 0,-1 0 16,21-1-16</inkml:trace>
  <inkml:trace contextRef="#ctx0" brushRef="#br0" timeOffset="2131.92">4762 1566 0,'22'-42'16,"-44"84"-16,44-105 0,-22 42 0,0 0 15,0-1-15,0 1 0,0 0 0,21 21 16,-21 21 15,0 0-31,-21 1 16,-1 20-16,22 0 0,0 1 0,-21-1 15,0 21-15,0 1 0,21-22 16,0 22-16,-21-1 0,0-20 0,-1-1 16,22 0-16,0 22 0,-21-43 0,21 21 15,-21 1-15,21-22 0,0 0 16,-21 21-16,21-21 0,0 1 0,0-1 15,0 0 1,0-42 15,21 21-31,0-21 0,0-1 16,1 1-16,-22 0 0,21 0 16,0 0-16,0 0 0</inkml:trace>
  <inkml:trace contextRef="#ctx0" brushRef="#br0" timeOffset="2600.15">4847 2159 0,'0'0'0,"0"21"0,0 0 31,21-21-31,0 0 0,1 0 16,-1 0-16,0 0 15,0 0-15,0 0 0,0-21 16,22 21-16,-22-21 0,0 21 0,0-21 15,0 0-15,1 21 0,-1-21 0,-21-1 16,21 1-16,-21 0 16,0 0-16,0 0 0,0 0 15,-21 21 1,0 0-16,-1 0 16,1 0-16,0 0 0,0 0 15,0 0-15,0 21 0,-1 0 0,1-21 16,0 21-16,0 0 15,0 0-15,0 22 0,21-22 0,0 0 16,-22 0-16,22 0 0,-21 1 0,21-1 16,0 0-16,0 0 0,0 0 15,0 0-15,0 1 0,0-1 0,0 0 16,21-21-16,1 21 0,-1 0 0,0-21 16,0 21-16,0-21 15,0 0-15,1 0 0,-1 0 0,0 0 16,0 0-16,21 0 0,-20 0 0,-1 0 15,0-21-15,0 0 0,0 21 16,0-21-16,1 0 0,-1 21 0,-21-21 16,21-1-16,-21 1 0,21 0 0,-21 0 15,0 0-15</inkml:trace>
  <inkml:trace contextRef="#ctx0" brushRef="#br0" timeOffset="2957.2">4445 1778 0,'-21'0'15,"42"0"-15,-63 0 0,63 0 31,0 0-31,0 0 0,0 0 0,22 0 16,-1 0-16,0 0 0,22-21 0,-22 21 16,0 0-16,22-21 0,-22 21 15,1 0-15,-1 0 0,-21-21 0,0 21 16,0 0-16,1 0 0</inkml:trace>
  <inkml:trace contextRef="#ctx0" brushRef="#br0" timeOffset="5511.51">6604 2011 0,'0'0'16,"0"21"-16,-21-21 0,0 0 0,-1 0 16,1 21-1,0-21-15,42 0 63,0 0-63,1 0 0,-1 0 15,0 0-15,0 0 16,0 0-16,0 0 0,1 0 0,-1 0 16,0 0-16,0 0 0,0 0 15,0 0-15,1 0 16,-1 0-16,0 0 15,0 0-15,-21 21 47,0 1-31,-21-22 0,0 0-16,0 0 0,-1 21 0</inkml:trace>
  <inkml:trace contextRef="#ctx0" brushRef="#br0" timeOffset="5783.68">6456 2307 0,'0'0'0,"-21"21"16,42-21 15,0 0-31,0 0 0,0 0 0,0 0 15,1 0-15,-1 0 0,21 0 16,-21 0-16,0 0 0,1 0 0,-1 0 16,0 0-16,0 0 0,0 0 15,0 0-15,-21-21 63</inkml:trace>
  <inkml:trace contextRef="#ctx0" brushRef="#br0" timeOffset="8255.42">8128 1312 0,'0'-21'62,"0"0"-46,0 0 0,0 0-1,0 0-15,0-1 16,0 1-1,-21 42 48,21 1-47,-21-1-16,21 0 0,0 0 15,0 0-15,0 0 0,0 1 0,0-1 16,0 0-16,0 0 0,0 0 15,0 0-15,0 1 0,0-1 16,0 0 0,0 0-16,21-42 47,-21 0-47</inkml:trace>
  <inkml:trace contextRef="#ctx0" brushRef="#br0" timeOffset="8595.95">8340 1228 0,'0'-21'0,"0"-1"16,0 44 46,0-1-62,0 0 16,0 0-16,0 0 0,0 0 16,0 1-16,0-1 0,0 0 15,-22 0-15,22 0 0,-21-21 0,21 21 16,0 1-16,0-1 15,0 0 1,21-21 15</inkml:trace>
  <inkml:trace contextRef="#ctx0" brushRef="#br0" timeOffset="9264.2">9080 1820 0,'0'-21'125</inkml:trace>
  <inkml:trace contextRef="#ctx0" brushRef="#br0" timeOffset="10528.47">9080 1842 0,'0'21'47,"0"-42"156,0-1-188,0 1-15,0 0 16,0 0 0,0 0-16,0 0 15,-21 21 16,21-22 266,0 1-281,0 0 15,21 21-31,-21-21 16,0 42 46,0 0-46,0 0-16,0 1 0,0-1 0,0 21 16,0-21-16,0 0 0,0 22 15,0-22-15,0 21 0,0-21 0,0 22 16,0-22-16,0 21 0,0-21 0,0 1 15,0 20-15,0-21 0,0 0 16,0 0-16,0 1 16,0-1-16,0 0 15,0-42 17,0 0-17,0-1-15,0 1 0</inkml:trace>
  <inkml:trace contextRef="#ctx0" brushRef="#br0" timeOffset="10861.21">9334 1757 0,'22'-21'0,"-44"42"0,44-63 0,-1 20 15,-21 1 1,0 42 31,0 1-47,0-1 0,0 21 0,0-21 15,0 22-15,0-22 0,0 21 16,0-21-16,0 22 0,0-22 16,0 21-16,0-21 0,0 0 0,0 22 15,0-22-15,0 0 0,0 0 16,0 0-16,0 1 15,0-1-15,0-42 47,0-1-47</inkml:trace>
  <inkml:trace contextRef="#ctx0" brushRef="#br0" timeOffset="11855.46">9610 2032 0,'21'0'47,"0"0"-47,0 0 15,0 0-15,0 0 16,1 0-1,-44 0 126,1 0-125,0 0-16,0 0 15,0 0 1,0 0-16,-1 0 0,1 0 16,42 0 46,1 0-62,-1 0 0,0 0 16,0-21-16,0 21 0,0 0 15,1 0-15,-44 0 47,1 0-47,0 0 16,0 21-16,0-21 15,0 0-15,-1 0 16,44 0 31,-1 0-47,0 0 16,0 0-16,0 0 0,0 0 0,1 0 15,-1-21-15,0 21 16,0 0-1,-21-21-15,-21 21 47,0 0-31,0 0-16,-1 0 0,1 0 16,0 0-16,42 0 46,0 0-46,1 0 0,-1 0 16,0 0-16,0 0 16,0 0-16,0 0 15,-42 0 32,0 0-31,0 0-16,0 21 0,42-21 47,0 0-32,0-21-15,0 21 0,1 0 0</inkml:trace>
  <inkml:trace contextRef="#ctx0" brushRef="#br0" timeOffset="12859.6">10456 1820 0,'0'0'0,"0"-21"0,21 21 0,-21-21 16,0 0 0,0 0-16,0 42 78,0-42 15,0 0-61,0-1-1,0 1 0,0 0 0,0 0 173,0 42-64,0 0-124,0 0-16,0 1 0,0-1 15,-21 0-15,21 0 16,0 0-16,-21 0 0,21 1 0,0-1 16,0 0-16,0 0 0,0 0 0,0 0 15,0 1-15,0-1 0,-21 0 16,21 0-16,0 0 0,0 0 16,0 1-16,0-1 0,0 0 15,0 0-15,0 0 31,0-42 1,0 0-32,21 0 15,-21 0-15,21-1 0,0 22 16</inkml:trace>
  <inkml:trace contextRef="#ctx0" brushRef="#br0" timeOffset="13184.53">10837 1609 0,'0'0'0,"0"-21"16,0 42 15,0 0-31,0 0 16,0 0-16,0 0 0,0 22 0,0-22 15,0 21-15,0-21 0,0 22 16,0-22-16,0 21 0,0-21 0,0 22 16,0-22-16,-21 0 0,21 0 15,-21 0-15,21 1 0,0-1 0,0 0 16,0 0 0,21-42 15,0 0-16,0 0-15,1 21 0,-22-22 0</inkml:trace>
  <inkml:trace contextRef="#ctx0" brushRef="#br0" timeOffset="13379.66">11218 1926 0,'21'0'47,"1"0"-47,-1 0 0,0 0 16,0 0-1,0 0-15,0 0 0,1-21 16,-1 0 0</inkml:trace>
  <inkml:trace contextRef="#ctx0" brushRef="#br0" timeOffset="13960.5">11853 1672 0,'0'-21'0,"0"42"0,0-63 0,0 21 16,0 0-16,21-1 15,1 1-15,-1 0 16,0 21-16,0 0 0,0 0 31,0 0-31,-21 21 0,0 0 0,0 1 16,0 20-16,22-21 0,-22 0 0,0 22 16,0-22-16,0 21 0,0-21 15,0 22-15,-22-22 0,22 21 0,-21-21 16,0 0-16,0 22 0,0-22 0,0 0 15,-1 0-15,1 0 0,-21 1 0,21-1 16,0 0-16,-1-21 0,1 21 16,0-21-16,0 0 0,0 0 0,0 0 15,-1 0-15,1 0 0,0 0 16,21-21 0,0 0-16,0 0 0,0-22 15,0 22-15,0 0 0,0 0 16,0-22-16,21 22 0,-21 0 0,0 0 15,21 21-15,1-21 0,-1 21 16,0 0 0,0 0-16,0 21 0,0 0 15,1 0-15,-1 0 0,0 1 16,-21-1-16,21 0 0,-21 0 0,21 0 16,-21 0-16,0 1 0,21-1 15,-21 0-15,22 0 0,-1 0 31,0-21-15,0 0-16,0 0 0,0 0 16,1-21-16,-1 21 0</inkml:trace>
  <inkml:trace contextRef="#ctx0" brushRef="#br0" timeOffset="14375.7">12425 1736 0,'0'0'0,"-21"-43"16,-1 43 0,1 0-1,0 0-15,0 22 16,21-1-16,0 0 0,-21 0 16,0 0-16,-1 22 0,22-22 0,0 21 15,-21-21-15,0 0 0,21 22 16,-21-22-16,21 0 0,0 0 0,0 0 15,0 1-15,0-1 0,0 0 16,21-21-16,0 0 16,22 0-16,-22 0 0,0 0 15,0 0-15,21 0 0,-20-21 0,-1 0 16,21-1-16,-21 1 0,0 0 16,-21-21-16,22 21 0,-22-22 15,21 1-15,-21 0 0,0-1 0,0 22 16,0-21-16,0 21 0,0-1 0,-21 1 15,-1 21-15,1-21 0,0 21 16,0 0-16,0 0 0,0 0 16,-1 0-16,1 21 15,21 0-15,-21-21 16,21 22-16</inkml:trace>
  <inkml:trace contextRef="#ctx0" brushRef="#br0" timeOffset="14952.5">12975 1715 0,'0'0'0,"0"-22"0,0-20 16,21 21 0,0 21-1,1 0 1,-22 21-16,0 0 0,21 0 16,-21 22-16,21-22 0,-21 21 0,0-21 15,0 22-15,0-1 0,0-21 0,0 22 16,0-22-16,-21 21 0,0-21 15,-1 0-15,1 1 0,-21-1 0,21 0 16,0 0-16,-22 0 0,22 0 0,0-21 16,0 0-16,0 22 0,-1-22 0,1 0 15,0 0-15,0 0 16,0-22-16,21 1 16,0 0-16,0 0 0,0 0 15,0 0-15,0-1 0,0 1 0,21 0 16,0 0-16,-21 0 0,21 0 15,0-1-15,1 22 0,-1 0 16,0 0-16,0 0 0,0 0 16,-21 22-16,21-22 0,1 21 15,-22 0-15,0 0 0,21 0 0,-21 0 16,21 1-16,-21-1 0,0 0 16,21 0-16,0 0 0,0-21 15,-21 21-15,22-21 16,-1 0-16,0 0 0,0 0 15,0 0-15,0 0 0,1 0 16,-1 0-16,21-21 0,-21 21 0,0-21 16</inkml:trace>
  <inkml:trace contextRef="#ctx0" brushRef="#br0" timeOffset="15419.93">13674 1757 0,'0'-21'0,"0"42"0,0-63 16,-22 42 15,1 0-31,0 21 16,21 0-16,-21 0 0,0 0 16,21 0-16,-21 22 0,-1-22 0,22 21 15,-21-21-15,0 1 0,0 20 0,21-21 16,0 0-16,0 0 0,-21 22 0,21-22 15,0 0-15,0 0 16,0 0-16,21-21 0,0 0 0,0 22 16,0-22-16,1 0 0,-1 0 0,0 0 15,0 0-15,21 0 0,-20 0 16,-1-22-16,0 1 0,0 0 16,0 0-16,0 0 0,1-22 0,-1 22 15,0-21-15,0 0 0,-21 20 0,0-20 16,0 0-16,0 21 0,0-22 15,0 22-15,0 0 0,-21 0 0,21 0 16,-21 21-16,0 0 0,-1 0 0,1 0 16,0 0-16,0 0 0,0 0 15,0 0-15,-1 0 0,1 21 0,21 0 16,-21-21-16,21 21 0,-21-21 0,0 0 16,21 21-16,21-21 31,0 0-31,0 0 15</inkml:trace>
  <inkml:trace contextRef="#ctx0" brushRef="#br0" timeOffset="15826.22">14520 1101 0,'0'-21'0,"0"-1"31,0 44 0,0-1-15,0 0-16,-21 0 15,21 0-15,-21 0 0,21 1 16,0-1-16,-21 0 0,21 0 0,-21-21 16,21 21-16,-22 0 15,22 1-15,0-1 16,-21-21-16,21 21 0,21-21 31,1 0-31</inkml:trace>
  <inkml:trace contextRef="#ctx0" brushRef="#br0" timeOffset="16083.74">14795 1080 0,'0'0'0,"0"-22"16,0 44 15,-21-1-15,21 0-16,-21 0 0,21 0 0,-21 0 16,21 1-16,0-1 0,0 0 15,0 0-15,0 0 0,0 0 16,-21 1-16,21-1 0,0 0 15,-21 0-15,21 0 16,-22-21-16,1 0 0,0 21 16</inkml:trace>
  <inkml:trace contextRef="#ctx0" brushRef="#br0" timeOffset="17769.66">9356 2540 0,'0'21'47,"0"0"-47,0 1 15,21-22-15,-21 21 0,0 0 16,21 0-16,0 0 16,-21 0-16,21-21 0,-21 22 15,21-22-15,1 21 0,-1 0 0,0-21 16,0 21-16,0-21 15,0 0-15,1 0 0,-1 0 16,0 0-16,21 0 0,-21 0 0,1 0 16,20 0-16,-21 0 0,21 0 0,-20 0 15,20 0-15,-21 0 0,21 0 0,-20 0 16,20-21-16,0 21 0,1 0 16,-22-21-16,21 0 0,0 21 0,1 0 15,-1-22-15,0 22 0,-20-21 0,20 21 16,21-21-16,-20 21 0,-1 0 0,0-21 15,22 21-15,-22 0 0,22 0 16,-1-21-16,-20 21 0,20 0 0,1 0 16,-1 0-16,-21 0 0,22 0 0,-1 0 15,-20 0-15,-1 0 0,22 0 16,-22 0-16,0 0 0,1 0 16,20 0-16,-21 0 0,1 0 0,-1 0 15,0 0-15,1 0 0,-1 0 0,0 0 16,1 0-16,-1 0 0,0 21 0,-20-21 15,20 0-15,0 21 0,-21-21 16,1 0-16,20 21 0,-21-21 0,0 21 16,0-21-16,1 22 0,-1-22 0,0 0 15,0 21-15,0-21 16,-21 21-16,21-21 0,-21 21 0,0 0 31,22-21 16,-1 0-31,-21-21-1,21 21-15,0 0 0,0-21 16,0 21-16,1-21 16,-1 21-16,21-21 0,-21 21 0,0-22 15,1 22-15,20 0 0,-21-21 0,21 21 16,1 0-16,-22-21 0,21 21 15,1 0-15,-1 0 0,0 0 16,-21 0-16,22 0 0,-1 0 0,0 0 16,1 0-16,-1 0 0,0 0 0,1 0 15,-1 0-15,0 0 0,-20 0 0,20 0 16,-21 21-16,21-21 0,-20 0 16,20 21-16,-21-21 0,0 0 0,0 22 15,1-22-15,-1 0 0,0 0 16,0 0-16,0 0 0,0 0 0,1 0 0,-1 0 15,0 0 1,0 0-16,0 0 0,0 0 16,1 0-16,-22-22 15,21 1 1,0 21 0,-21-21-16,0 0 93,0 0-61</inkml:trace>
  <inkml:trace contextRef="#ctx0" brushRef="#br0" timeOffset="20759.81">1524 1715 0,'0'0'0,"0"-22"32,21 1-32,0 21 15,0-21-15,1 0 0,-1 0 16,0 0-16,0-1 15,-21 1-15,0 0 16,0 0-16,-21 21 0,0 0 16,-22 0-16,1 0 0,0 0 15,-1 21-15,1 0 0,-21-21 0,20 21 16,1 1-16,0-1 0,-1 0 16,22 21-16,0-21 0,0 1 0,21-1 15,0 0-15,0 21 0,0-21 16,0 1-16,21-1 0,0 21 0,0-21 15,0 0-15,1 1 0,-1-1 16,21 0-16,-21 0 0,0 0 16,1 0-16,-1 22 0,-21-22 0,0 0 15,0 0-15,0 0 16,-43 1-16,22-1 0,-21 0 16,21 0-16,-22-21 0,1 0 0,0 21 15,-1-21-15,22 0 0,-21 0 16,21 0-16,-22 0 0,22 0 0,0-21 15,0 0-15,0 21 0,0-21 16,-1 0-16,22-1 0,0 1 16,0 0-16,0 0 0,0 0 15,0 0-15,22-1 0,-1 1 16,0 0-16,21 0 0,-21 0 16,1 0-16</inkml:trace>
  <inkml:trace contextRef="#ctx0" brushRef="#br0" timeOffset="21031.84">1714 1503 0,'-21'21'0,"0"0"15,0 0-15,0 22 0,21-22 16,-21 21-16,-1 1 0,1-1 15,21 0-15,-21 1 0,0-1 0,21 21 16,0-20-16,-21-1 0,0 0 16,21-20-16,0 20 0,0-21 0,0 0 15,0 0-15,0 1 0,0-1 16,0 0-16,21-21 16,0-21-1,-21 0-15,21 21 0,-21-22 16</inkml:trace>
  <inkml:trace contextRef="#ctx0" brushRef="#br0" timeOffset="21219.99">1376 2032 0,'21'0'31,"-21"-21"-31,21 0 0,0 21 16,0 0-16,1-21 0,-1 21 15,0 0-15,0-22 0,0 22 0,22 0 16,-22 0-16,0-21 0,0 21 16,0 0-16,0 0 0,-21-21 15</inkml:trace>
  <inkml:trace contextRef="#ctx0" brushRef="#br0" timeOffset="21611.81">1820 2011 0,'21'0'62,"-21"21"-46,0 0-16,22 0 15,-22 1-15,0-1 0,0 0 16,0 0-16,0 0 16,0 0-16,0 1 0,0-1 15,-22-21 1,22-21 15,-21 21-31,21-22 0,0 1 16,0 0-16,0 0 0,0 0 15,0 0-15,0-1 16,0 1-16,21 21 0,-21-21 0,22 21 16,-1 0-16,-21-21 15,21 21-15,0 0 0,0 0 0</inkml:trace>
  <inkml:trace contextRef="#ctx0" brushRef="#br0" timeOffset="21844.07">2117 2032 0,'0'21'16,"0"0"-1,0 1-15,0-1 16,0 0-16,0 0 16,0 0-1,-22 0-15,22 1 16,0-44 31,0 1-47,0 0 15</inkml:trace>
  <inkml:trace contextRef="#ctx0" brushRef="#br0" timeOffset="22027.86">2117 1884 0,'0'0'0,"-22"0"47,44 0 0</inkml:trace>
  <inkml:trace contextRef="#ctx0" brushRef="#br0" timeOffset="22974.3">2392 2117 0,'0'0'15,"0"42"1,-21-21-16,-1-21 15,22 21-15,-21-21 32,21-21-17,0 0 1,0 0 0,0 0-16,0 0 0,21 21 15,1-22-15,-1 22 0,0-21 16,0 21-1,0 0-15,0 0 0,-21 21 16,0 1 0,0-1-16,0 0 0,0 0 15,0 0-15,0 0 16,0 1 0,0-1-16,22-21 31,-1 0-31,0 0 15,0 0-15,0 0 16,0 0-16,1 0 0,-1 0 0,0-21 16,0 21-16,0-22 0,0 22 0,1-21 15,-1 21-15,0-21 0,0 0 16,0 0-16,-21 0 0,21 21 16,-21-22-16,-21 22 31,0 0-31,0 0 0,0 0 15,0 0 1,-1 0-16,1 0 0,21 22 0,0-1 47,21-21-31,1 21-1,-1-21-15,-21 21 0,0 0 16,21-21-16,-21 21 0,0 1 15,21-22-15,-21 21 0,0 0 0,0 0 16,0 0-16,0 22 0,0-22 0,0 21 16,0-21-16,0 22 0,0-1 15,0 0-15,0-21 0,0 22 16,-21-1-16,0 0 0,21 1 0,-21-1 16,-1-21-16,22 22 0,-21-22 15,0 21-15,21-21 0,-21 0 0,0 1 16,21-1-16,-21 0 0,-1 0 15,1 0-15,0 0 0,0 1 16,0-22-16,0 0 0,-1 0 0,1 0 16,0 0-16,-21 0 0,21 0 15,-1 0-15,1 0 0,0-22 0,0 22 16,0-21-16,0 21 0,-1 0 16,22-21-16,-21 21 0,21-21 15,-21 21-15,21-21 16,0 0 31,21-1-47,0 22 15</inkml:trace>
  <inkml:trace contextRef="#ctx0" brushRef="#br0" timeOffset="25135.7">9800 2032 0,'-21'0'31,"0"0"-31,0 0 16,-1 0-16,1 0 16,42 0 46,1 0-62,20 0 0,-21 0 16,0 0-16,0 0 0,1 0 0,20 0 0,-21 0 15,0 0-15,0 0 16,1 0-16,-1 0 16,-42 0 15,-1 0-31,1 0 0,0 0 15,0 0-15,0 0 0,0 0 0,-1 0 16,1 0-16,0 0 0,0 0 16,42 0 15,0 0-15,0 0-16,1-21 0,-1 21 15,0 0-15,0 0 0,0 0 0,0 0 16,1 0-16,-1 0 15,-42 0 1,-1 0 0,1 0-16,0 0 0,-21 0 0,21 0 15,-1 0-15,1 0 0,0 0 16,0 0-16,0 0 0,42 0 47,0 0-47,0 0 0,0-21 0,22 21 15,-22 0-15,0 0 16,-21-21-16,21 21 16,-42 0 15,0 0-31,-21 0 16,20 0-16,1 0 0,0 0 0,0 0 15,21 21-15,-21-21 0,0 0 16,42 0 15,0 0-15,0 0-1,0 0-15,22 0 0,-22 0 16,0 0-16,0 0 0,0-21 0,0 21 16,-42 0 15,-21 0-16,21 0-15,0 0 0,-1 0 16,1 0-16,0 0 0,0 0 0,0 21 16,0-21-16,42 0 62,0 0-62,21 0 0,-21 0 0,1 0 16,-1 0-16,21 0 0,-21-21 15,0 21-15,1 0 0,-1 0 0,0 0 16,-21-22-16,-21 22 31,0 0-31,-1 0 0,-20 0 16,21 0-16,-21 0 0,20 0 0,1 0 16,-21 0-16,21 22 0,0-22 15,-1 0-15,22 21 16,22-21 15,-1 0-31,0 0 0,0 0 0,0 0 16,0 0-16,1 0 0,20 0 0,-21 0 15,0 0-15,0 0 0,-21-21 16,22 21-16,-44 0 31,1 0-31,0 0 0,0 0 16,0 0-16,0 0 0,-22 0 0,22 0 15,0 0-15,0 0 0,0 0 0,-1 21 16,1-21-16,0 0 16,21 21-1,21-21 1,0 0-16,1 0 16,20-21-16,-21 0 0</inkml:trace>
  <inkml:trace contextRef="#ctx0" brushRef="#br0" timeOffset="26253.3">11409 1926 0,'0'0'0,"-21"0"47,-1 0-47,1 0 0,0 0 15,0 0-15,0 0 0,0 0 16,-1 21-1,1-21-15,42 0 47,1 0-47,-1 0 0,0 0 0,0 0 16,0 0-16,0 0 0,1 0 0,-1 0 16,0 0-16,0 0 15,0 0-15,-42 0 31,0 0-15,0 0-16,0 0 0,-1 0 0,1 0 16,0 0-16,0 0 0,0 0 0,0 0 15,-1 0-15,44 0 32,-1 0-17,0 0-15,0 0 0,21 0 16,-20 0-16,-1 0 0,0 0 0,0 0 15,0 0-15,0 0 16,-42 0 15,0 0-31,0 0 0,0 0 16,0 0-16,-1 0 0,1 0 0,0 0 16,0 0-16,0 0 0,42 0 62,0 0-62,0 0 16,0-21-16,1 21 31,-44 0 16,1 0-47,0 0 15,0 0 1,0 0 0</inkml:trace>
  <inkml:trace contextRef="#ctx0" brushRef="#br0" timeOffset="117774.18">6308 5715 0,'0'-21'15,"0"-21"1,0 20-16,0 1 16,0 42 46</inkml:trace>
  <inkml:trace contextRef="#ctx0" brushRef="#br0" timeOffset="119052.21">6477 4890 0,'0'0'0,"0"-22"16,0 1-1,0 0 1,0 0 0,0 0-16,0 0 15,0-1-15,0 1 16,0 0-16,0 0 0,0 0 15,0 0-15,0-1 0,0 1 0,0-21 16,-21 21-16,21 0 0,0-1 16,-21 1-16,21 0 0,0 0 0,0 0 15,0 0-15,-22-1 0,1 22 16,21 22 0,-21-1-16,21 0 0,0 21 0,-21 1 15,21 20-15,0 1 0,0 20 0,0 1 16,0 21-16,0-22 15,0 1-15,0 0 0,0-1 0,0 1 16,0 0-16,0-1 0,0 1 0,0-21 16,0-1-16,0-21 0,0 1 15,0-1-15,0 0 0,0-20 0,0-1 16,0 0-16,0-42 31,0-22-31,0 22 16,0-21-16,0 0 0,0-22 0,0 22 15,0-22-15</inkml:trace>
  <inkml:trace contextRef="#ctx0" brushRef="#br0" timeOffset="119364.13">6138 4741 0,'-21'-42'0,"42"84"0,-42-105 0,0 21 0,21-1 15,0 22-15,0-21 0,0 21 0,0-22 16,21 22-16,0-21 0,22 21 15,-22-1-15,21 1 0,0 0 0,1 0 16,20 21-16,1 0 0,-1 0 16,1 21-16,-1 0 0,1 0 15,-1 22-15,-20-1 0,-22 0 0,0 22 16,-21-1-16,0-20 0,-21 41 0,0-20 16,-22-1-16,-20 1 0,20-1 15,-20-20-15,-1 20 0,22-20 0,-21-1 16,20 0-16,1-21 0,21 1 0,0-1 15,-1 0-15,1 0 0,21 0 16,0 0-16,21-21 16,1 0-16,-1 0 0,0 0 15,0 0-15,21 0 0,-20 0 16,-1 0-16</inkml:trace>
  <inkml:trace contextRef="#ctx0" brushRef="#br0" timeOffset="121306.05">6731 5863 0,'0'0'0,"0"21"16,0 1-1,21-44 1,0 1-16,0-21 16,1 21-16,-1-22 0,21 1 0,-21 0 15,22-1-15,-1 1 0,0-21 16,-21 20-16,22 1 0,-22 0 0,0 20 15,0-20-15,-21 21 0,0 0 0,0 0 16,-21 21-16,0 0 16,-21 0-16,20 0 0,-20 0 15,0 0-15,21 0 0,-1 0 0,-20 0 16,63 0 0,22 0-1,-22 0-15,21 21 0,0-21 0,1 0 16,-1 21-16,0-21 0,1 21 0,-22-21 15,21 21-15,-21 0 0,1 1 0,-1-1 16,0 0-16,-21 0 0,0 0 16,0 22-16,0-22 0,0 21 0,0-21 15,0 22-15,-21-22 0,0 21 16,21-21-16,0 22 0,0-22 0,0 0 16,0 0-16,0 0 0,0 0 15,21-21-15,0 0 0,0 0 0,21 0 16,-20 0-16,20 0 0,-21 0 0,21 0 15,1 0-15,-1-21 0,0 0 16,1 0-16,-1 0 0,0-22 0,-20 22 16,20-21-16,-21 0 0,0-1 0,0 1 15,1 0-15,-22 20 0,0-20 16,0 21-16,0-21 0,0 20 0,0 1 16,0 0-16,0 0 0,-22 21 15,1 0-15,0 0 16,0 21-16,0 0 15,0 0-15,-1 1 0,1 20 0,0-21 16,0 21-16,0-20 0,0 20 0,-1 0 16,1-21-16,21 22 0,0-1 0,0-21 15,0 0-15,0 1 0,0 20 16,21-21-16,1 0 0,-1-21 16,21 0-16,-21 0 0,22 0 0,-1 0 15,21 0-15,-20-21 0,-1 0 16,22 0-16,-22 0 0,21-1 15,-20 1-15,20-21 0,-20 0 0,-1 20 16,0-20-16,-21 0 0,22 21 0,-22-22 16,-21 22-16,0 0 0,0 0 0,0 0 15,-21 21 1,0 0-16,-1 0 0,1 21 16,0 0-16,0-21 0,0 21 0,21 0 15,0 0-15,0 1 0,0-1 16,0 21-16,0-21 0,0 0 0,21 1 15,0-1-15,0 0 0,0 0 0,1 0 16,-1 0-16,0 1 0,0-1 16,0-21-16,0 21 0,-21 0 15,0 0-15,-21-21 16,0 0-16,0 0 16,0 0-16,0 0 0,-1 0 0,1 0 15,0-21-15,0 21 0,0-21 0,0 21 16,-1 0-1,22 21 1,0 0 0,0 0-16,0 1 0,22-22 15,-1 21-15,0-21 0,0 0 16,0 0-16,22 0 0,-1 0 0,-21 0 16,21 0-16,1 0 0,20 0 0,-20 0 15,-1-21-15,0-1 0,1 1 16,-1 21-16,0-21 0,1-21 15,-1 21-15,0-1 0,-21-20 0,1 21 16,-1-21-16,0-1 0,0 22 0,-21-21 16,21 21-16,-21-22 0,0 22 0,0 0 15,0 0-15,0 0 16,-21 21-16,0 0 0,0 0 0,-22 0 16,22 0-16,0 21 0,-21 0 0,21 0 15,-1 21-15,1-20 0,-21 41 16,42-21-16,0 1 0,0-1 15,0-21-15,0 22 0,21-22 0,0 0 16,22 0-16,-22 0 0,21 0 16,22 1-16,-22-22 0,0 0 15,1 0-15,20 0 0,-21 0 16,1 0-16,-1 0 0,0-22 0,1 1 16,-22 0-16,21 0 0,1-21 0,41-43 15,-63 43-15,1-1 16,-22 22-16,0-21 0,0 21 15,0-1-15,-22 44 32,1-22-32,21 42 0,-21-21 0,0 0 15,0 0-15,0 22 0,21-22 16,-22 21-16,1-21 0,21 1 16,0-1-16,0 0 0,0 0 0,-21 0 15,21 0-15,21-21 16,0-21-1,1 21-15,-1-21 0,0 0 16,0-21-16,0 20 0,0 1 16,1-21-16,-1 21 0,0 0 0,0-22 15,0 22-15,0 21 0,-21-21 0,0 0 16,22 21-16,-22 21 16,0 0-16,0 0 15,0 0-15,0 1 0,0-1 16,0 0-16,0 21 0,0-21 0,0 1 15,0-1-15,0 0 0,0 0 0,21 0 16,0-21-16,0 21 0,21-21 0,-20 0 16,20 0-16,0 0 0,1 0 15,-1 0-15,0 0 0,1 0 0,-22-21 16,21 21-16,0-21 0,1 0 0,-22-21 16,21 20-16,-21-20 0,1 0 0,20-1 15,-21-20-15,21 21 0,-20-22 16,-1 1-16,0-1 0,21 22 0,-21-22 15,-21 22-15,22-22 0,-22 22 0,21 0 16,-21 21-16,0-22 0,0-20 16,-21 42-1,-1 21-15,1 0 0,0 0 16,0 0-16,0 21 0,0 0 0,-22 0 16,22 21-16,0 1 0,0-1 0,0 0 15,-1 1-15,1 20 0,0-20 16,21-1-16,0 0 0,0 22 0,0-22 15,0 0-15,0 1 0,0-1 16,0 0-16,0 1 0,21-22 0,0 21 16,-21-21-16,22 1 0,-1-1 15,0 0-15,0-21 0,0 21 0,43-21 16,-43 0-16,21 0 0,-21 0 16,1 0-16,20 0 0,-21-21 0,0 0 15,22 0-15,-22-1 0,0 1 0,0 0 16,0 0-16,-21 0 15,0-22-15,0 22 0,0 0 0</inkml:trace>
  <inkml:trace contextRef="#ctx0" brushRef="#br0" timeOffset="121495.87">10287 5292 0,'-21'0'15,"42"0"-15,-63 21 0,63 0 16,0-21-1,0 0-15,21 0 0,-20 0 0,20 0 16,-21 0-16,21 0 0,-20 0 16,20 0-16,-21 0 0,21 0 0,-20 0 15,-1 0-15,0-21 0,0 0 0,0 21 16,0-21-16,1 21 0,-1-22 0</inkml:trace>
  <inkml:trace contextRef="#ctx0" brushRef="#br0" timeOffset="123331.87">11218 5652 0,'0'0'16,"21"-22"-1,1 1 1,-1 21-16,-21-21 0,21 0 0,0 0 16,0 0-16,0-1 15,-21 1-15,0 0 0,22-21 0,-22 21 16,0-1-16,0 1 0,0 0 0,0 0 16,0 0-16,-22 0 0,1 21 0,0 0 15,0 0-15,0 0 16,-22 0-16,22 21 0,-21 0 0,21 0 15,-22 0-15,22 0 0,-21 22 0,21-1 16,-22-21-16,22 22 0,0-22 0,0 21 16,21-21-16,0 22 0,0-22 15,0 0-15,0 0 0,0 0 0,21 0 16,0-21-16,22 22 0,-22-22 0,21 0 16,-21 0-16,22 0 0,-1 0 0,-21 0 15,21-22-15,1 1 0,-22 0 16,21 0-16,-21 0 0,1-22 15,-1 22-15,0-21 0,0 0 0,0-1 16,-21 22-16,0-21 0,21 21 0,-21-1 16,0 1-16,0 0 0,0 0 0,0 42 31,-21 0-15,0 0-16,21 22 0,-21-22 0,0 21 15,21-21-15,0 22 0,0-22 0,0 21 16,0-21-16,0 22 0,0-22 15,21 0-15,0 0 0,0 0 0,0 1 16,1-1-16,-1-21 0,21 0 16,-21 0-16,22 0 0,-22 0 0,21 0 15,0 0-15,-20-21 0,20-1 16,0 1-16,1 0 0,-1-21 0,0-1 16,1 1-16,-1-21 0,106-255 15,-127 233 1,0 22-16,1-1 0,-1-20 15,-21 41-15,0-20 0,0 21 0,0 20 16,0-20-16,0 21 0,0 0 0,-21 21 31,-1 0-31,22 42 0,-21-21 16,0 22-16,21-1 0,-21 21 16,0 1-16,0-22 0,21 22 0,-22-1 15,22 1-15,-21-1 0,21 1 0,0-1 16,0-20-16,0 20 0,0-21 15,0 1-15,0-1 0,0 0 0,21-20 16,1-1-16,-1 21 0,21-42 0,-21 21 16,22 0-16,-22-21 0,21 0 0,0 0 15,-20 0-15,20 0 0,-21 0 16,21 0-16,-20-21 0,20 0 0,-21 0 16,0-21-16,22 20 0,-22-20 15,0 21-15,0 0 0,-21-22 0,21 22 16,0 0-16,-21 0 0,0 42 47,-21 0-47,0 0 0,0 1 0,21-1 15,0 0-15,-21 0 0,21 21 0,-21-20 16,21-1-16,0 0 0,0 0 0,0 0 16,0 0-16,0 1 15,21-22-15,0 0 0,0 21 0,0-21 16,0 0-16,1 0 0,-1 0 0,21 0 15,85-43 1,-85 22-16,1 0 0,-22 0 16,21-21-16,-21 20 0,22-20 15,-22 21-15,0-21 0,0 20 0,0 1 16,1 21-16,-22-21 0,0 0 16,-22 21-1,1 21-15,0 0 0,0 0 16,0 1-16,0-1 0,-1 21 15,1-21-15,0 0 0,21 22 0,0-22 16,0 0-16,0 0 0,0 0 0,0 1 0,0-1 16,0 0-16,21-21 0,0 21 15,1-21-15,-1 0 0,21 0 16,-21 0-16,0 0 0,1 0 16,-1-21-16,21 0 0,-21 0 0,0-1 15,1 1-15,-22 0 0,21-21 0,-21 21 16,0-22-16,0 1 0,0 21 15,0-22-15,-21 22 0,-1 0 0,1 0 16,0 0-16,0 0 0,0 21 0,-22 0 16,22 0-16,0-22 0,0 22 0,0 0 15,42 0 17,0 0-32,21 0 0,-20-21 15,20 21-15,0 0 0,1 0 0,-1 0 16,-21 0-16,21-21 0,1 21 15,-1 0-15,0 0 0,-20 0 16,20 0-16,-21 21 0,64 43 16,-64-43-16,-21 0 15,21 0-15,-21 0 0,0 1 0,0 20 16,0-21-16,0 0 0,0 22 16,0-22-16,0 0 0,0 0 0,0 0 15,0 0-15,0 1 0,0-1 0,0 0 16,0 0-1,-21-21-15,21-21 32,0 0-32,0 0 15,0-22-15,0 22 0,0 0 0,21-21 16,0-1-16,-21 22 0,43-21 0,-22-1 16,0 1-16,0 21 0,21-21 15,1 20-15,20-20 0,-20 21 16,41 0-16,-63 21 0,22 0 15,-1 0-15,-21 0 0,0 21 0,1 0 16,-1 0-16,0 0 0,0 1 0,-21 20 16,0-21-16,0 21 15,0 1-15,0-1 0,-21-21 0,0 22 16,21-1-16,-21-21 0,-1 0 0,1 22 16,21-22-16,0 0 0,-21-21 0,21 21 15,0 0-15,-21-21 0,21-21 31,0 0-31,0-21 16,0 20-16,0 1 0,0-21 16</inkml:trace>
  <inkml:trace contextRef="#ctx0" brushRef="#br0" timeOffset="123533.22">13779 4741 0,'-21'-21'16,"42"42"-16,-63-42 0,21 21 0,0 0 0,21-21 15,-21 21 1,-1 0 15</inkml:trace>
  <inkml:trace contextRef="#ctx0" brushRef="#br0" timeOffset="123795.76">11917 4953 0,'-43'0'0,"86"0"0,-107 0 0,43 21 16,42-21-1,0 21-15,22-21 0,-1 0 0,22 0 16,-22 0-16,21 0 0,1 22 0,-1-22 16,1 0-16,-1 0 0,1 0 15,-22 0-15,22 0 0,-22 0 0,0 0 16,-20 0-16,20 0 0,-21 0 0,0 0 16,0 0-16,-42 0 31,0 0-31,0 0 15</inkml:trace>
  <inkml:trace contextRef="#ctx0" brushRef="#br0" timeOffset="124520.45">9842 6604 0,'43'0'0,"-86"0"0,107-21 0,-22 0 0,-21 21 15,22-21-15,-22 21 0,0 0 16,0 0-16,-42 21 15,-21 0 1,-1 0-16,-20 0 0,-1 22 16,1-1-16,-22 0 0,1 1 0,-22 20 15,-106 43-15,106-43 0,-21 1 16,0 21-16,0-22 0,21 1 16,-42-1-16,21 22 0,0-22 0,0-20 15,0 20-15,0 1 0,0-22 16,21 0-16,22 1 0,-22-1 0,21 0 15,22-21-15,-22 22 0,22-22 16,20 0-16,-20 0 0,20 0 0,22 1 16,-21-22-16,21 0 0,21 21 0,0-42 31,0-1-31,21 1 16,0 0-16,0 0 0,-21 0 0,21 0 15,1-22-15</inkml:trace>
  <inkml:trace contextRef="#ctx0" brushRef="#br0" timeOffset="124852.33">7302 7557 0,'22'0'0,"-44"0"0,44-22 0,-1 22 16,-21-21-16,0 42 31,-21 1-31,-1-1 0,-20 0 16,21 21-16,-21-21 0,20 22 0,-20-22 15,0 0-15,-1 21 0,1-20 16,0 20-16,21-21 0,-22 21 16,22-20-16,0-1 0,0 0 0,0 0 15,21 0-15,-22 0 0,22 1 16,22-1 0,-1 0-16,0-21 0,0 21 0,0-21 15,22 21-15,-22-21 0,21 21 0,0-21 16,1 22-16,-1-22 0,0 21 0,1-21 15,-22 21-15,21-21 0,-21 0 16,22 0-16,-22 0 0,0 0 0,21 0 16,-20 0-16,20 0 0,0 0 0,1-21 15,20 0-15,-21-1 0</inkml:trace>
  <inkml:trace contextRef="#ctx0" brushRef="#br0" timeOffset="125536.16">11430 6879 0,'0'0'16,"0"-21"-16,-21 0 0,0 0 0,21 0 16,-22 21-16,44 0 47,-1 0-47,0 0 0,0 0 0,21 0 15,1 0-15,20 21 0,1-21 0,-1 21 16,22 0-16,0-21 0,20 21 0,1 0 15,0 1-15,0-1 16,21 21-16,-21-21 0,21 22 0,0-22 0,0 21 16,0 0-16,0 1 0,0-22 15,-21 21-15,-1 1 0,1-22 0,0 21 16,-21-21-16,21 0 0,-22 22 16,-20-43-16,20 21 0,-20 0 0,21-21 15,-22 0-15,-21 21 0,1-21 0,-1 0 16,0 0-16,-20 0 0,-1 0 0,0 0 15,-21-21-15,0 0 16,-21 0-16,0 0 0,-22-1 0,1 1 16,0 0-16,-1 0 0,1 0 0,0 0 15,-1-1-15,1 22 0,21-21 16,0 21-16,-1 0 0,44 0 31,-1 0-31,0 0 0,0 0 16,21 21-16,-20-21 0,20 22 15,-21-1-15,0-21 0,0 21 16,1 0-16,-22 0 0,0 0 0,0 1 16,0-1-16,-22 21 0,1-21 0,0 0 15,0 1-15,-21-1 0,20 21 16,-20-21-16,0 0 0,21 1 0,-22-1 0,1 0 16,0 0-16,-1 0 15,22-21-15,-21 21 0,-1-21 0,1 0 0,21 0 16,-21 22-16</inkml:trace>
  <inkml:trace contextRef="#ctx0" brushRef="#br0" timeOffset="126049.41">4360 8700 0,'0'-22'0,"0"44"0,-21-65 0,0 43 16,0 0-16,0 0 0,-1 0 15,22 21-15,-21 1 0,0 20 0,0 21 16,21 1-16,-21 21 0,0-22 0,-1 22 16,-20 21-16,21-22 0,0 1 15,-22 0-15,1-1 0,21 1 0,-21-22 16,20 1-16,1-22 0,21 22 0,0-43 16,0 21-16,0-21 0,0 1 15,21-22-15,1 0 0,-1 0 16,0-22-16,0-20 0,0 21 0</inkml:trace>
  <inkml:trace contextRef="#ctx0" brushRef="#br0" timeOffset="126249.29">4106 8911 0,'0'-42'0,"0"84"0,0-105 0,0 42 15,0-22-15,0 22 0,21 0 0,-21 0 16,22 0-16,-1-1 0,21 22 0,-21-21 15,22 0-15,-1 0 0,21 21 16,-20-21-16,20 21 0,1 0 16,-22 0-16,22 0 0,-22 0 0,-21 0 0,21 21 15,-42 0-15,0 0 0,0 22 16,-21-22-16,-21 21 0,0 0 16</inkml:trace>
  <inkml:trace contextRef="#ctx0" brushRef="#br0" timeOffset="126405.5">3937 9356 0,'0'21'16,"0"-42"-16,-21 63 0,21-21 16,21-21-16,0 0 0,0 0 0,0 0 15,22 0-15,-1 0 0,0 0 16,1-21-16,-1 21 0,22-21 0,-1 21 16,1-21-16,-22 0 0,21 21 0,-20-22 15,-1 22-15,0 0 0</inkml:trace>
  <inkml:trace contextRef="#ctx0" brushRef="#br0" timeOffset="126736.2">4699 9356 0,'21'0'32,"0"0"-32,0 0 15,1 0-15,-1 0 0,0 0 0,0 21 16,0 0-16,22 0 0,-22 0 15,0 1-15,0 20 0,21-21 0,-42 21 16,22 1-16,-1-1 0,-21 0 16,0-20-16,0 20 0,0-21 0,0 21 15,0-20-15,0-1 0,0 0 16,-21 0-16,21-42 16,0 0-1,0 0-15,0-1 0,0-20 16,0 21-16,0-21 0,0-1 0,0 1 15,0 0-15,0-1 0,21 22 0,0-21 16,-21 21-16,0-1 0,21 1 16,-21 0-16,21 0 0,0 21 15,-21-21-15,22 21 0,-1 0 0,0 0 16</inkml:trace>
  <inkml:trace contextRef="#ctx0" brushRef="#br0" timeOffset="127335.7">5482 9610 0,'0'0'0,"0"21"0,21-21 16,0 0-1,1 0-15,-1 0 16,0-21-16,0 0 0,0-1 0,0 1 16,22 0-16,-22 0 0,0 0 0,0-22 15,0 22-15,-21 0 16,0 0-16,0 0 0,0 0 15,-21 21-15,0 0 16,0 0-16,0 21 0,-22 0 16,22 0-16,-21 21 0,21-20 0,-22 20 15,22 0-15,0 1 0,0-1 0,0-21 16,0 21-16,21 1 0,0-22 16,0 21-16,0-21 0,0 1 0,21-1 15,0-21-15,21 0 0,-21 0 0,22 0 16,-1 0-16,0 0 0,1 0 15,20-21-15,-20-1 0,20 1 0,1 0 16,-1-21-16,1 21 0,-1-22 16,-21 22-16,1-21 0,-1-1 0,0 22 15,-20 0-15,-22 0 0,0 0 16,0 0-16,-22 21 16,1 0-16,0 21 0,0 0 15,0 0-15,0 0 0,-1 0 16,22 22-16,0-22 0,0 0 0,0 0 15,0 22-15,0-22 0,22 0 0,-1 0 16,0 0-16,0 0 0,0 1 16,0-1-16,1 0 0,-1 0 0,0-21 15,-21 21-15,0 0 0,-21 1 16,-22-22-16,22 0 16,-21 0-16,21 0 0,-22 0 0,22 0 15,0 0-15,-21 0 0,21-22 16,21 1-16,0 0 0,0 0 15,0 0-15,21 0 16,0-1-16,0 22 0,0-21 16,0 0-16,22 0 0</inkml:trace>
  <inkml:trace contextRef="#ctx0" brushRef="#br0" timeOffset="128192.37">6731 9102 0,'0'-21'0,"0"42"0,21-64 0,-21 22 15,0 0-15,-21 42 16,21 0-16,0 22 16,-21-22-16,21 21 0,-21 1 15,21-1-15,-22 0 0,22 22 0,0-22 16,0 22-16,0-1 0,0-21 0,-21 22 16,21-22-16,0 22 0,-21-22 0,21 0 15,0 1-15,0-22 0,0 21 16,0-21-16,0 1 0,21-22 31,0 0-31,-21-22 0,22 1 16,-1 0-16,0 0 0,0-21 15,0 20-15,-21-20 0,21 21 0,1 0 16,-1-22-16,0 22 0,-21 0 0,21 21 16,-21-21-16,21 21 0,0 0 15,-21 21 1,22 0-16,-22 0 0,0 1 0,0-1 15,0 0-15,0 0 0,0 21 16,0-20-16,0-1 0,0 0 0,21 0 16,-21 0-16,0 0 0,21 1 15,0-22-15,0 21 0,0-21 0,1 0 16,-1 0-16,21 0 0,-21 0 16,22 0-16,-22 0 0,21-21 0,0-1 15,-20 22-15,20-21 0,0-21 0,-21 21 16,1 0-16,20-22 0,-42 22 0,21-21 15,0 21-15,-21-22 0,0 22 16,0 0-16,0 0 0,0 0 0,0-1 16,-21 22-1,0 22-15,0-1 0,21 0 16,-21 0-16,-1 0 0,1 22 0,0-22 16,21 42-16,-21-20 0,21-22 15,0 0-15,0 21 0,0-21 16,0 1-16,21-1 15,0-21-15,0 0 0,22 0 0,-22 0 16,21 0-16,1 0 0,-1 0 0,21-21 16,-20-1-16,-1 22 0,22-21 15,-22 0-15,0 0 0,-21-21 0,1 20 16,20-20-16,-42 21 0,21-21 0,-21-22 16,0 22-16,0 21 15,0-1-15,0 1 0,-21 42 31,21 1-31,0-1 0,0 0 16,0 21-16,0-21 0,0 1 16,0 20-16,0-21 0,0 21 0,0-20 15,0 20-15,0-21 0,0 0 0,0 0 16,0 1-16,0-1 0,0 0 16,21-21-1,0 0-15,0 0 16,1 0-16,-1 0 0,0-21 0,0 0 15,0-1-15,-21 1 0,0 0 0,21 0 16,-21-21-16</inkml:trace>
  <inkml:trace contextRef="#ctx0" brushRef="#br0" timeOffset="129066.44">14372 8234 0,'0'21'47,"21"-21"-47,0 21 15,1-21-15,-1 0 0,0 0 16,0 0-16,0 0 0,22 0 0,-22 0 15,21-21-15,0 21 0,1-21 0,-1 0 16,0 21-16,1-21 0,-22 21 0,21-22 16,-42 1-16,21 0 0,-21 0 15,-42 0 1,0 21-16,-1 0 0,1 0 0,-21 0 16,-1 0-16,22 21 0,-22 0 15,1 21-15,-1-20 0,1 20 0,20-21 16,1 21-16,21-20 0,0 20 15,0-21-15,21 21 0,0-20 0,0 20 16,42-21-16,-21 0 0,21 0 0,1 1 16,-1-22-16,0 21 0,1 0 0,-1-21 15,22 21-15,-22-21 0,0 0 0,-21 0 16,22 21-16,-22-21 0,0 0 0,-21 21 16,-21-21-1,-21 22-15,20-1 16,-20-21-16,0 21 0,-1 0 15,1-21-15,0 21 0,-1 0 0,1 1 16,0-1-16,21 0 0,-1 21 0,1-21 16,0 1-16,21-1 0,0 21 15,0-21-15,0 0 0,0 1 0,21-1 16,0-21-16,22 21 0,-1 0 0,-21-21 16,22 0-16,20 21 0,-21-21 0,1 0 15,-1 0-15,22 0 0,-22 0 0,0 0 16,22-21-16,-22 21 0,0-21 0,1 0 15,-22 0-15,21-1 0,-21 1 16,1 0-16</inkml:trace>
  <inkml:trace contextRef="#ctx0" brushRef="#br0" timeOffset="129288.03">15155 8615 0,'0'-21'15,"21"21"-15,1 0 16,-1 0-16,0 21 15,0 0-15,0 0 0,0 0 16,1 1-16,-1-1 0,21 21 0,-21-21 0,22 22 16,-22-22-16,0 0 0,21 0 15,-21 0-15,1 0 0,-1 1 16,0-1-16,-21 0 0,21-21 16,-21 21-16,21-21 0,0 0 15,-21-21-15,22 21 16,-22-21-16,21 0 0</inkml:trace>
  <inkml:trace contextRef="#ctx0" brushRef="#br0" timeOffset="129487.66">15748 8657 0,'0'-21'0,"0"42"0,-21-63 0,0 42 0,-1 0 16,1 0-16,0 0 0,0 0 16,0 0-16,0 0 0,-1 0 15,1 21-15,0 0 0,0 0 0,0 1 16,0-1-16,-1 21 15,1-21-15,0 0 0,0 22 0,21-22 16,-21 0-16,21 0 0,-21 0 0,21 1 16,0-1-16,0 0 0,0 0 15,21-21-15,0 0 0,0 0 16,0 0-16</inkml:trace>
  <inkml:trace contextRef="#ctx0" brushRef="#br0" timeOffset="129800.08">16256 8530 0,'0'21'32,"0"1"-32,0-1 0,0 21 15,0 0-15,-21-20 0,21 20 0,0 0 16,0 22-16,0-22 0,-21 22 0,21-22 15,0 21-15,0 1 0,0-22 0,-22 22 16,22-1-16,-21 1 0,0 20 0,21-20 16,-21-1-16,0 1 0,21-1 0,0-20 15,-21 20-15,-1-20 0,22-1 0,-21-21 16,21 21-16,0-20 16,0-44-1,21-20 1,1 21-16,-22-21 0,21-1 0,0 1 15,0 0-15</inkml:trace>
  <inkml:trace contextRef="#ctx0" brushRef="#br0" timeOffset="130053.11">16319 8742 0,'0'-42'0,"0"84"0,22-106 15,-1 22-15,-21 0 0,21 21 0,0-22 16,-21 22-16,21 0 0,0 21 15,22-21-15,-22 21 0,0-21 0,21 21 16,1 0-16,-1 0 0,0 21 0,1 0 16,-1 0-16,-21 0 0,22 0 0,-22 1 15,0-1-15,0 21 0,-21 0 0,0-20 16,0 20-16,-21-21 0,-21 21 16,20-20-16,-20 20 0,0-21 0,-1 0 15,1 0-15,-21 1 0,20-1 0,1 0 16,0 0-16,-1-21 0,22 0 0,-21 0 15,21 0-15</inkml:trace>
  <inkml:trace contextRef="#ctx0" brushRef="#br0" timeOffset="131063.31">1820 11875 0,'-21'21'0,"42"-42"0,-63 42 0,21-21 0,0 0 15,-1 0-15,44 0 31,-1 0-31,21 0 0,0 0 16,1 0-16,20 0 0,1 0 16,-1 0-16,22 0 0,0 0 0,-1 0 15,1 0-15,21 0 0,-22-21 16,1 21-16,-21 0 0,-1 0 16,1 0-16,-22 0 0,0 0 0,-21-22 15,1 22-15,-1 0 0,-42-21 16,-1 21-1,1 0-15,0-21 0,-21 21 0,-1 0 16,1-21-16,0 21 0,-1 0 16,1-21-16,0 0 0,-1 21 0,22-22 15,0 22-15,0-21 0,21 0 16,0 0-16,21 21 16,0 0-16,0 0 0,22 0 0,-22 0 15,21 0-15,1 0 0,-1 0 16,0 0-16,1 0 0,-1 21 15,-21 0-15,0 0 0,0 1 0,-21-1 16,0 0-16,0 0 0,0 21 16,0 1-16,-42-22 0,21 21 0,-21 1 15,-1-1-15,-20 0 0,20-21 0,-20 22 16,21-22-16,-1 21 0,1-21 16,0 1-16,20-1 0,1 0 0,0-21 15,21 21-15,42-42 31,-20 0-31,20 0 0,0-1 0</inkml:trace>
  <inkml:trace contextRef="#ctx0" brushRef="#br0" timeOffset="133236.44">4254 11705 0,'0'0'0,"22"0"16,-1 0 0,21-21-16,-21 0 0,0 21 15,1-21-15,20 0 0,-21-1 0,0 1 16,0 0-16,1 0 15,-22-21-15,0 20 0,0 1 0,0-21 16,0 21-16,0 0 0,0-1 0,0 1 16,0 0-16,0 0 0,-22 21 15,22 21-15,-21 0 16,21 0-16,0 22 0,0-1 0,0 0 16,-21 22-16,21-22 0,-21 22 15,21-22-15,0 22 0,0-1 0,0-21 16,0 22-16,0-1 0,0-20 0,0 20 15,0-20-15,0 20 0,0-21 16,0 1-16,0-1 0,0 22 16,0-43-16,0 21 0,0 0 0,0 1 15,0-22-15,-21 21 0,0-21 0,-1 22 16,1-22-16,-21 0 0,21 0 16,-22 0-16,1 1 0,0-22 0,-22 0 15,22 0-15,0 0 0,-1 0 0,-20-22 16,42 1-16,-22 0 0,1 0 15,21 0-15,0 0 0,-1-1 0,22 1 16,0-21-16,0 21 0,0 0 0,0-1 16,22-20-16,-1 21 0,0-21 0,0 20 15,21-20-15,-20 0 16,-1-1-16</inkml:trace>
  <inkml:trace contextRef="#ctx0" brushRef="#br0" timeOffset="133595.44">4508 11070 0,'-21'-21'0,"0"21"0,0 0 16,0 0 0,-22 21-1,22 0-15,21 1 0,0-1 16,0 0-16,0 0 0,0 0 15,0 0-15,0 1 0,21-22 16,1 0-16,-1 0 0,0 0 16,0 0-16,0 0 0,0 0 0,1 0 15,-22-22-15,21 22 0,-21-21 0,0 0 16,0 0-16,0 0 0,0 0 16,-21-1-16,-1 22 0,1 0 15,0-21-15,0 21 0,0 0 16,0 21-1,21 1-15,0-1 0,0 0 0,0 0 16,0 21-16,0-20 0,0-1 0,0 0 16,21 0-16,0 0 15</inkml:trace>
  <inkml:trace contextRef="#ctx0" brushRef="#br0" timeOffset="134000.19">5038 11388 0,'-22'0'31,"1"0"-31,0 21 0,0 0 16,0-21-16,0 42 0,-1-20 16,1-1-16,21 0 0,-21 21 0,21-21 15,-21 22-15,21-22 0,0 21 16,0-21-16,0 1 0,0-1 0,0 0 15,0 0-15,21 0 0,0-21 0,0 0 16,1 0-16,-1 0 0,0 0 16,0 0-16,0 0 0,22 0 0,-22-21 15,21 0-15,-21 0 0,0 0 0,1-22 16,-1 22-16,-21-21 0,0-1 16,0 1-16,0 0 0,0-1 0,0 1 15,0 21-15,-21-21 0,-1 20 0,1 1 16,0 0-16,0 21 15,0 0-15,-22 0 0,22 0 0,0 0 16,0 0-16,0 21 0,0 0 16,21 1-16,-22-1 15,22 0-15,22-21 16,20 0-16,-21 0 0,21-21 16</inkml:trace>
  <inkml:trace contextRef="#ctx0" brushRef="#br0" timeOffset="134515.73">5757 10837 0,'0'0'15,"0"-21"1,-21 21-16,0 0 0,0 21 16,21 1-16,0-1 0,0 0 15,0 0-15,0 0 0,0 22 0,0-1 16,0 21-16,0-20 0,0 20 0,0 1 15,0-1-15,-21-20 0,-1 20 16,22 1-16,-21-22 0,0 0 16,0 1-16,0-1 0,0 0 0,-1-21 15,1 1-15,0-1 0,0 0 0,0-21 32,21-21-17,0 0-15,0-1 0,0 1 0,21 0 16,0 0-16,0-21 0,0 20 15,22-20-15,-1 21 0,0-21 16,1 20-16,-1 1 0,0 0 0,22 0 16,-22 21-16,1 0 0,-1 0 0,21 0 15,-20 0-15,-1 0 0,-21 0 0,22 21 16,-22 0-16,0 22 0,-21-22 0,0 0 16,0 21-16,0-21 0,0 1 0,-21 20 15,0-21-15,-22 0 16,1 0-16,0 1 0,-1-1 0,1 0 15,0 0-15,-1-21 0,1 21 0,0-21 16,20 21-16,-20-21 0,21 0 0,0 0 16,0 0-16,-1 0 0,1 0 15,0 0-15,0 0 0,0 0 0,0 0 16,-1 0-16,1 0 0,0-21 16,21 0-16</inkml:trace>
  <inkml:trace contextRef="#ctx0" brushRef="#br0" timeOffset="135656.01">15473 9716 0,'0'-22'0,"0"44"0,0-65 0,0 22 16,0 0-16,0 0 15,0 0-15,0-1 0,0 1 0,0 0 16,0 0-16,0 42 31,0 0-31,0 0 16,0 22-16,0-1 0,0 0 0,0 1 0,0 20 16,0-20-16,0 20 0,-21-21 15,-1 1-15,22 20 0,-21-20 0,0-1 16,0 21-16,0-20 0,0-1 0,-1 0 15,1 1-15,21-22 0,0 21 16,0-21-16,0 1 0,0-1 0,0 0 16,21 0-16,1-21 0,-1 0 15,21 0-15,0 0 0,1 0 0,-1 0 16,22 0-16,-1 0 0,1 0 0,-1 0 16,22 0-16,-22-21 0,22 21 0,-22 0 15,1 0-15,-1-21 0,1 21 16,-22 0-16,1-21 0,-22-1 15,0 22-15,0-21 0,-21 0 16,0 0-16,0 0 0,-21 0 0,0 21 16,0-22-16,-1 1 0,1 21 0,0-21 15,0 0-15,0 21 0,21-21 16,21 21 15,21 0-31,-21 0 0,1 0 0,20 0 16,-21 21-16,0 0 0,22-21 0,-22 21 15,0 0-15,-21 1 0,0-1 16,0 0-16,0 0 0,0 0 0,0 0 16,-21 1-16,0-1 0,-1 0 0,-20 0 15,21 0-15,-21 0 0,20 1 16,-20-1-16,21 0 0,0-21 16,0 0-16,-1 21 0,22-42 15,22 0-15,-1 0 16</inkml:trace>
  <inkml:trace contextRef="#ctx0" brushRef="#br0" timeOffset="136084.24">17081 10075 0,'0'-21'16,"0"42"-16,0-63 0,0 21 15,0 42 17,0 0-32,0 0 0,-21 22 15,21-22-15,-21 0 0,21 21 0,0 1 16,0-22-16,0 21 0,-21 1 0,21-1 16,0-21-16,0 21 0,0-20 15,0-1-15,0 0 0,0 0 0,0 0 16,21 0-16,0 1 0,0-22 15,1 0-15,20 0 0,-21 0 0,21 0 16,-20-22-16,20 1 0,-21 0 0,21 0 16,-20 0-16,20-22 0,-21 22 0,0-21 15,0 0-15,1 20 0,-1-20 16,0 0-16,-21 21 0,0-22 0,0 22 16,0 0-16,0 0 0,0 0 0,0-1 15,0 44 32,21-22-31</inkml:trace>
  <inkml:trace contextRef="#ctx0" brushRef="#br0" timeOffset="136372.2">17822 9970 0,'0'0'0,"-21"21"15,21 0-15,-21 0 16,21 0-16,0 0 0,0 1 0,-21-1 16,21 21-16,0 0 0,-21 1 15,21-1-15,0 0 0,0 22 16,0-22-16,0 22 0,-22-1 0,22 1 16,-21-1-16,0 1 0,21-1 0,-21 1 15,0-22-15,21 22 0,-21-1 0,-1 1 16,1-22-16,0 21 0,0-20 0,0-1 15,21 0-15,-21 1 0,-1-22 0,22 21 16,0-21-16,0 1 0,0-44 31,0 1-31,0 0 0,0 0 0,0-21 16,22-1-16,-1 1 0,-21 0 0</inkml:trace>
  <inkml:trace contextRef="#ctx0" brushRef="#br0" timeOffset="136640.21">17716 10329 0,'22'-42'0,"-44"84"0,44-105 16,-22 42-16,0 0 0,21-1 15,0 1-15,-21 0 0,21 21 0,0-21 16,0 21-16,1 0 0,-1 0 0,21 0 16,-21 0-16,0 0 0,22 0 0,-22 0 15,0 0-15,0 21 0,0 0 0,1 0 16,-22 1-16,0-1 0,0 0 0,-22 0 15,1 0-15,0 0 0,0 1 16,-21 20-16,20-21 0,-20 0 0,0 0 16,-1 1-16,22-1 0,0-21 15,-21 21-15,42 0 0,-21-21 0,42 0 32,0-21-32,0 21 15</inkml:trace>
  <inkml:trace contextRef="#ctx0" brushRef="#br0" timeOffset="137532.01">18775 10308 0,'0'-21'0,"0"0"0,0-43 15,0 43-15,-21 21 16,21-21-16,-22 21 0,1 0 0,0 0 15,0 0-15,-21 0 0,20 0 16,1 0-16,0 21 0,0-21 0,0 21 16,0 1-16,-1 20 0,1-21 0,21 0 15,0 0-15,-21 22 0,21-22 0,0 0 16,0 0-16,0 22 16,21-43-16,0 0 0,1 0 0,-1 0 15,0 0-15,0 0 16,0 0-16,0 0 0,22-22 0,-22 1 15,0 21-15,0-21 0,0 0 0,1 0 16,-1 0-16,0-22 0,-21 22 0,21 0 16,0 0-16,-21 0 0,0-1 15,21 22-15,-21 22 32,0-1-32,0 0 0,-21 0 15,21 0-15,0 22 0,-21-22 0,0 21 16,21 0-16,-21 1 0,21-1 0,0 0 15,-21 1-15,21 20 0,-22-20 0,22 20 16,0-21-16,0 22 0,0-22 16,0 22-16,0-1 0,0 1 0,0-1 15,0 1-15,0-1 0,0 1 0,-21-1 16,0-20-16,0 20 0,0-21 16,0 1-16,-1-1 0,-20 0 0,0 1 15,-1-22-15,1 21 0,0-21 0,-1 1 16,22-1-16,-21-21 0,0 21 0,20-21 15,1 0-15,0 0 0,21-21 16,0 0-16,0-1 0,0 1 16,21 0-16,0-21 0,22-1 0,-22 1 15,21 0-15,1-1 0,20-20 16,-21-1-16,22-20 0,-1 20 0,1-20 16,-1-1-16,1 0 0,-1 1 15,1-1-15,-1 0 0,-20 1 0,20-22 16,-20 21-16,-1 22 0,0-22 0,-21 21 15,1 1-15,-1 21 0,0-1 0,-21 22 16,0-21-16,0 21 0,0-1 0,-21 1 16,0 21-16,-1 0 15,22 21 1,0 1-16,0-1 0,0 0 16,0 0-16,22 0 0,-22 0 15,21 1-15,0-1 0,0 21 0,0-21 0,0 0 16,1 22-16,-22-22 0,0 0 0,0 0 15,0 0-15,0 1 0,0-1 16,0 0-16,0 0 16,0 0-16,-22-21 0,1 21 15,21 1 1,21-22 0,1 0-16,-1 0 0,21 0 15,-21 0-15,22 0 0,-22-22 0,21 22 16</inkml:trace>
  <inkml:trace contextRef="#ctx0" brushRef="#br0" timeOffset="138445.31">19939 10308 0,'0'-21'0,"0"42"0,21-84 15,-21 42-15,0-1 0,0 1 0,0 0 16,0 0-16,-21 21 16,0 0-16,0 0 0,-1 0 15,1 0-15,0 21 0,-21-21 16,21 21-16,-22 0 0,22 1 0,0-1 15,-21 21-15,20-21 0,1 0 0,21 22 16,0-22-16,-21 0 0,21 0 0,0 22 16,0-22-16,0 0 0,21 0 15,0-21-15,1 0 0,-1 0 16,0 0-16,0 0 0,0 0 16,0 0-16,1-21 0,20 21 0,-21-21 15,0 0-15,0-1 0,1 1 0,-1-21 16,0 21-16,0 0 0,0-22 0,-21 22 15,0 0-15,21 0 0,-21 0 16,22 21-16,-22 21 31,0 0-31,-22-21 0,22 21 0,-21 0 16,21 22-16,0-22 0,0 0 0,0 0 16,0 21-16,0-20 0,0-1 0,0 0 15,21 0-15,1 0 16,-1-21-16,0 21 0,21 1 0,-21-22 0,22 0 15,-22 0-15,21 0 0,1 0 16,-1 0-16,0 0 0,1 0 0,-1-22 16,0 22-16,1-21 0,-1 0 0,-21 0 15,21 0-15,1-22 0,-22 22 0,21-21 16,-21 21-16,1 0 0,-22-22 16,0 22-16,0 0 0,-22 0 15,-20 21-15,21 0 16,-21 0-16,-1 21 0,-126 42 15,148-41 1,-22 20-16,22-21 0,-21 0 0,42 0 16,-21 1-16,21-1 0,0 0 15,0 0-15,0 0 0,0 0 0,21 1 16,0-22-16,0 0 0,0 0 16,1 0-16,-1 0 0,21 0 0,-21 0 15,22 0-15,-22-22 0,21 1 0,-21 21 16,22-21-16,-22 0 0,21-21 15,-21 20-15,0-20 0,22 0 16,-22-1-16,0 1 0,21 0 0,-20-22 16,-1 22-16,0-22 0,0 1 0,-21-1 0,21 22 15,-21-21-15,21 20 0,-21 1 16,0 0-16,0 20 0,0 1 16,0 0-16,-21 21 15,0 21-15,0 22 16,0-22-16,0 21 0,-1 0 0,22 1 15,-21 20-15,0-20 0,21 20 16,0-21-16,0 1 0,0 20 0,0-20 16,0-1-16,0 21 0,0-20 0,0-1 15,0-21-15,0 22 0,0-22 0,0 0 16,0 0-16,0 0 0,0 0 0,0 1 16,21-22-1,0 0-15,1 0 16,-1 0-16,0 0 0,21-22 15,-21 1-15,22 0 0,-22 21 0,0-42 16,21 21-16,-20-1 0</inkml:trace>
  <inkml:trace contextRef="#ctx0" brushRef="#br0" timeOffset="138805.64">21336 10287 0,'-21'0'15,"21"21"1,21-21 15,0 0-31,0 0 0,0 0 16,1 0-16,20-21 0,-21 21 0,0 0 15,0-21-15,1 0 0,-1 21 0,0-21 16,0-1-16,0 1 0,-21 0 16,0 0-16,0 0 0,0 0 15,-21 21-15,-21 0 16,21 0-16,-1 21 0,-20-21 0,0 21 15,21 0-15,-22 0 0,1 0 0,21 1 16,0 20-16,-1-21 0,1 0 16,21 22-16,0-22 0,0 0 0,0 21 15,0-21-15,0 1 0,21-1 16,1 0-16,-1-21 0,21 21 0,-21-21 0,22 0 16,-1 21-16,0-21 0,22 0 15,-22 0-15,0 0 0,1 0 0,-1 0 16,0 0-16,-20 0 0,-1 0 15,0-21-15,0 21 0</inkml:trace>
  <inkml:trace contextRef="#ctx0" brushRef="#br0" timeOffset="144188.21">13610 8382 0,'21'-21'16,"-42"42"-16,63-42 15,-42 0-15,22 21 16,-22-21-1,0-1 1,0 1 15,21 21-15,-42 0 62,-1 0-62,1 0-16,0 0 15,0 0-15,0 0 0,0 0 16,-1 0-16,1 21 0,0-21 0,0 22 16,0-1-1,0-21-15,-1 21 0,1-21 0,0 21 0,0 0 16,0-21-16,0 21 0,-22 1 15,22-22-15,0 21 0,-21 0 0,20 0 16,1 0-16,-21 0 0,21-21 16,0 22-16,-1-1 0,1 0 0,21 0 15,0 0-15,-21-21 0,21 21 16,0 1-16,0-1 0,0 0 0,0 0 16,0 0-16,21 0 15,-21 1-15,0-1 0,21 0 16,-21 0-16,0 0 0,22 0 0,-22 1 15,0-1-15,0 0 16,21 0-16,0 0 0,0 0 16,0 1-16,0-22 0,1 21 15,-1-21-15,0 21 0,21 0 0,-21-21 16,1 21-16,20-21 0,-21 21 16,21-21-16,-20 22 0,-1-1 0,0-21 15,0 21-15,0 0 0,0-21 0,-21 21 16,22 0-16,-1-21 0,-21 22 15,21-1-15,0 0 0,0 0 16,0 0-16,-21 0 0,22-21 0,-22 22 16,21-1-16,-21 0 0,0 0 15,0 0-15,21 0 0,-21 1 0,0 20 16,0-21-16,0 0 0,0 0 0,0 1 16,0-1-16,0 0 0,0 0 0,0 0 15,-21 0-15,21 1 0,0-1 16,0 0-16,0 0 0,-21 0 15,21 0-15,-22 1 0,22-1 16,0 0-16,0 0 0,-21-21 16,21 21-1,21-21 63,1 0-62,-1 0-16,-21 21 16,21-21-16,-21 22 15,21-22-15,0 0 0,-21 21 16,21 0-16,-21 0 0,22-21 16,-1 21-16,0 0 0,-21 1 0,21-22 15,0 21-15,0 0 0,1 0 0,-1 21 16,0-20-16,0-1 0,-21 0 15,21 21-15,0-21 0,1 22 0,-22-22 16,0 0-16,21 21 0,-21-20 0,21 20 16,-21-21-16,0 21 0,0-20 15,21-1-15,0 21 0,-21-21 0,21 0 16,-21 1-16,22 20 0,-1-21 16,0 0-16,0 0 0,0 1 0,0-1 15,1 0-15,-1 0 0,21 43 16,-21-43-16,0 0 0,1 0 15,-1 0-15,0 43 0,0-43 16,0 0-16,0 43 0,-21-43 16,22 0-16,-1 0 0,-21 0 0,21 0 15,0 22-15,-21-22 0,21 0 16,0 0-16,1 0 0,-1 1 0,0-1 0,0 0 16,0 0-16,22 0 0,-1-21 15,0 21-15,1 1 0,-1-22 0,0 21 16,22 0-16,-1-21 0,1 21 15,-1-21-15,1 21 0,-1 0 0,1-21 16,-22 22-16,22-1 0,-1 0 0,1-21 16,-1 21-16,1 0 0,-1-21 0,22 21 15,-22 1-15,22-22 0,0 21 16,20-21-16,-20 0 0,21 0 0,0 0 16,0 0-16,-1 0 0,1 0 0,21 0 15,0 21-15,0-21 0,0 0 0,-21 0 16,21 0-16,0 21 0,-21-21 0,0 0 15,0 0-15,21 0 0,-22 0 16,1 0-16,0 0 0,-21 0 0,21 0 16,-22 0-16,22 0 0,-21 0 15,21-21-15,-1 21 0,-20-21 0,21 0 16,-21 21-16,-1-22 0,1 22 0,0-21 16,-1 21-16,-20-21 0,20 21 15,-20-21-15,-1 21 0,-20-21 0,20 0 16,1 21-16,-22-22 0,22 22 15,-22-21-15,21 0 0,-20 21 0,20-21 0,1 0 16,-22 21-16,22-21 0,-1-1 16,-21 22-16,1-21 0,20 21 0,-20-21 0,-1 21 15,0 0-15,1-21 16,-22 0-16,21 21 0,0-21 0,-20 21 16,20-22-16,-21 22 0,21-21 0,1 0 15,-1 21-15,-21-21 0,22 0 0,-1 0 16,21-1-16,-20 22 0,-1-21 15,0 0-15,1 0 0,-1 0 0,43-22 16,-43 22-16,0 0 16,1 0-16,-22 0 0,64-22 0,-64 1 15,42 0-15,-20-1 16,-22 1-16,21 21 0,-21-21 16,43-43-16,-43 43 0,21-1 0,1 1 15,-22-22-15,0 22 0,21 0 16,1-43-16,-22 43 15,-21-1-15,21 1 0,-21 0 0,21 21 16,-21-22-16,21 1 0,-21 21 0,0-22 16,0 1-16,0 21 0,0-21 0,0-1 15,21 1-15,-21 0 0,0 20 16,22-20-16,-22 0 0,0-1 0,0 1 16,0 0-16,21-1 0,-21 1 15,0 0-15,0 21 0,0-22 0,0 22 16,-21 0-16,-1 0 0,1 0 0,0-1 15,-21 1-15,21 0 0,-22 0 16,1 0-16,21 0 0,-22-1 16,22 1-16,-21 0 0,0 0 0,20 0 15,-62-22-15,63 22 0,-22 0 16,1 0-16,-22 0 0,1 0 16,21-1-16,-22 1 0,1 0 15,-64-21-15,63 21 0,22-1 16,-22 1-16,1 21 0,20-21 15,-84 0-15,85 0 0,-21 21 16,-1-21-16,1 21 0,-1 0 0,-21-22 16,22 22-16,-1 0 0,-20-21 0,20 21 15,-20-21-15,-65 0 16,65 21-16,-1 0 0,22-21 16,-1 21-16,-21-21 0,22 21 0,-1-22 15,1 22-15,-1-21 0,22 21 0,-21-21 16,-1 21-16,22-21 0,-22 21 15,22-21-15,0 21 0,20-21 0,-41-1 16,42 22-16,21-21 0,0 0 16,0 0-16,0 0 15,0 0-15,0-1 16,0 1-16,0 0 0,0 0 0,-21 0 16,-1-22-16,1 22 0,21-21 15,-21 21-15,0-22 0,-21 1 0,20 21 16,1-21-16,-21-1 0,-22-20 15,22 20-15,0 22 0,-22-21 16,22 21-16,-22 0 0,22-1 16,-85-20-16,-21 21 15,84 0-15,-63 0 16,22-1-16,41 22 0,1 0 16,20 0-16,-20 0 0,20 0 0,-20 0 15,-1 0-15,-20 22 0,20-1 0,-20-21 16,-1 21-16,0 0 0,22-21 15,-22 21-15,22 0 0,-1 1 0,22-1 16,-1-21-16,1 21 0,21 0 16,-21-21-16,42 21 0,-22-21 15,22-21 17,22 21-17,-22-21-15,0 0 0,0 0 16,0-1-16,0 1 0,-22 0 15,1 0-15,0 0 0,21 0 16,-21-1-16,0 1 0,-22 21 0,22-21 16,-21 21-16,0 0 0,-1 0 0,-20 0 15,-1 0-15,1 0 0,-22 0 16,22 0-16,-1 0 0,-21 0 16,22 21-16,-1-21 0,1 21 0,-1 1 15,1-1-15,-1-21 0,22 21 0,-21 0 16,20 0-16,1 0 0,0 1 15,-1 20-15,1-42 0,21 21 0,0 0 16,-22 22-16,22-43 16,21 21-16,-21-21 15,0 0-15,0 0 16,-1 0-16,22-21 16,-21 21-16,0-22 0,0 22 0,-21 0 15,20 0-15,-20 0 0,0 0 16,-1 0-16,1 0 0,0 0 15,-1 0-15,1 0 0,0 22 0,21-22 16,-22 21-16,-41 0 0,41 0 16,1-21-16,-22 21 0,22 0 15,0 1-15,21-1 0,-64 21 16,64-21-16,0 0 0,-22 1 16,22-1-16,0 0 0,0 0 0,0-21 15,-1 21-15,1-21 0,0 0 16,0 0-16,0 0 15,0 0-15,-1 0 0,1 0 0,0 0 16,-21 0-16,21 0 0,-22 0 16,22 0-16,-21 0 0,21 0 15,-22 0-15,22 0 0,0 0 0,0 21 16,-22-21-16,22 22 0,0-22 0,0 21 16,0-21-16,0 21 0,-1-21 15,1 21-15,21 0 0,0 0 16,0 1-16,0-1 0,21 0 15,1 0-15,-1-21 0,0 21 16</inkml:trace>
  <inkml:trace contextRef="#ctx0" brushRef="#br0" timeOffset="148428.82">19600 8848 0,'0'-21'16,"0"42"-16,0-64 0,21 22 0,1 0 15,-22 0-15,21 21 16,-21-21-16,21 21 16,0 0-16,-21 21 0,0 0 15,0 21-15,0 1 0,0-1 0,0 0 16,0 1-16,0-1 0,0 0 15,0 22-15,0-43 0,0 21 0,0 1 16,0-22-16,21 0 0,0 0 0,1-21 16,20 0-16,-21 0 0,43 0 0,-22 0 15,43 0-15,-1 0 0,1-21 16,21 21-16,21-21 0,0 0 0,0 0 16,0-22-16,0 22 0,21-21 15,-21 21-15,21-22 0,0 1 0,-21 0 16,0-1-16,0-20 0,0 20 15,-21 1-15,0 21 0</inkml:trace>
  <inkml:trace contextRef="#ctx0" brushRef="#br0" timeOffset="149775.85">4191 10202 0,'0'0'0,"21"0"62,0 0-46,0 0-16,22 0 0,20 0 16,1 0-16,20 0 0,1 0 15,21 0-15,0 0 0,21 0 0,0 0 16,0 0-16,42 0 0,0 0 0,1 0 16,20 0-16,-20 0 0,20 0 15,-21 0-15,1-21 0,-1 21 0,-21 0 16,0 0-16,-42 0 0,21 0 15,-42-21-15,0 21 0,-1 0 0,1 0 16,-22 0-16,1-21 0,-22 21 0,1 0 16,-1 0-16,0 0 0,-21 0 15,1 0-15,-1 0 0,-42-21 32,-1 21-32,1 0 15,0 0-15,-21-21 0,21 21 0</inkml:trace>
  <inkml:trace contextRef="#ctx0" brushRef="#br0" timeOffset="150226.51">4868 10372 0,'64'0'0,"-128"0"0,191-21 16,-63 21-16,20 0 0,22-22 0,-21 22 15,21 0-15,21-21 0,-21 21 0,21 0 16,0 0-16,0 0 16,0-21-16,0 21 0,0 0 0,0 0 15,21 0-15,-21 0 0,0 0 0,-21 0 16,-1 0-16,-20 0 0,-21 0 16,20 0-16,-41 0 0,20 0 0,-42 0 15,22 0-15,-22 0 0,0 0 16,0 0-16,0 21 15,0-21-15,1 0 16,-1 21-16,0-21 0,0 0 16,0 0-16,0 0 0,1 0 15,-1 0-15</inkml:trace>
  <inkml:trace contextRef="#ctx0" brushRef="#br0" timeOffset="151336.13">5546 12827 0,'0'-21'0,"0"42"0,0-63 15,0 21-15,0-1 16,0 44 15,-22-1-31,22 0 16,0 0-16,0 21 0,0-20 16,0-1-16,-21 21 0,0-21 15,0 22-15,21-22 0,-21 21 16,0-21-16,-1 22 0,1-22 0,0 0 15,21 21-15,0-21 0,-21 1 16,21-1-16,0 0 0,0 0 0,0 0 16,21-21-16,0 0 0,22 21 15,-22-21-15,42 0 0,-20 0 16,20 0-16,1 22 0,-1-22 0,1 0 16,20 0-16,-20 0 0,-1 0 0,22 0 15,-22 0-15,22 0 0,-21 0 16,-1 0-16,1 0 0,-1 0 0,-21 0 15,22 0-15,-43 0 0,21 0 0,-20 0 16,-1-22-16,0 22 16,-21-21-16,0 0 15,-21 21-15,0-21 0,-1 21 0,-20-21 16,21 21-16,-21 0 0,20-21 0,-20 21 16,21 0-16,0-22 0,0 22 15,-1 0-15,1 0 0,21-21 16,21 21-1,1 0-15,-1 0 16,0 0-16,0 0 0,0 0 0,22 0 16,-22 0-16,0 0 0,0 0 15,0 0-15,0 21 0,1 1 0,-22-1 16,0 0-16,0 0 0,0 0 16,-22 0-16,1 1 0,0-1 15,0 0-15,-21 0 0,20 0 16,1 0-16,0 1 0,0-1 15,21 0-15,21-21 32,0 0-32,0-21 0</inkml:trace>
  <inkml:trace contextRef="#ctx0" brushRef="#br0" timeOffset="152128.16">7387 13081 0,'0'-21'0,"0"42"0,0-63 15,0 21-15,0-1 0,21 1 16,-21 0-16,21 0 0,1 0 16,20-22-16,-21 22 0,0-21 0,0 0 15,22 20-15,-22-20 0,-21 0 16,21-1-16,-21 1 0,0 0 0,0 21 15,0-22-15,0 22 0,-21 0 0,0 0 16,0 21-16,-1 0 0,1 0 16,0 0-16,0 0 0,0 21 15,0 0-15,-1 21 0,1 1 0,0-1 16,0 22-16,0-1 0,0 1 16,-1 20-16,1-20 0,21 20 0,-21-20 15,0 21-15,21-22 0,-21 22 0,0-22 16,21 1-16,0 20 0,-22-20 0,1 21 15,0-22-15,21 1 0,0-1 16,0 1-16,-21-22 0,21 0 0,0 1 16,0-1-16,0 0 0,0-21 15,0 1-15,0-1 0,0 0 0,21-21 16,0 0-16,0 0 16,1-21-16,-1 0 0,0 21 0,0-43 15,21 22-15,-20-21 0,-1-1 0,0 1 16,0 0-16,0-22 0,-21 1 0,0-1 15,0 1-15,0-1 0,0 1 16,-21 20-16,-21 1 0,21 0 0,-1 21 16,1-22-16,0 22 0,21 0 15,-21 21-15,42 0 32,0 0-32,22-21 0,-22 21 15,21 0-15,-21-21 0,22 21 0,-1-22 16,-21 1-16,21 21 15,1-21-15,-22 0 0,0 21 0,0-21 16,0 0-16,-21-1 0,22 1 0,-22 0 16,0 0-16,0 0 0,-22 0 15,1-1-15,0 22 0,0 0 16,0 0-16,0 0 0,-1 0 0,1 22 16,21-1-16,0 0 0,-21 0 15,21 21-15,0-20 0,0-1 0,0 21 16,0-21-16,0 0 0,0 1 0,21-1 15,-21 0-15,21 0 0,1 0 0,-1 0 16,0-21 0,0 0-16,0 0 0,0 0 15,1 0-15,-1 0 0,21 0 0,-21-21 16,0 0-16,22 21 0,-22-21 16,21 0-16</inkml:trace>
  <inkml:trace contextRef="#ctx0" brushRef="#br0" timeOffset="152528.42">8213 13081 0,'0'-21'0,"-22"84"0,44-105 0,-22 0 16,-22 42-16,1 0 15,0 0-15,0 0 0,0 0 16,0 0-16,-1 21 0,1-21 16,0 21-16,0 0 0,0 0 0,0 22 15,-22-22-15,22 0 0,21 0 0,-21 0 16,21 1-16,-21-1 0,21 0 15,0 0-15,0 0 0,21-21 16,0 0-16,0 0 16,22 0-16,-22 0 0,0 0 15,0 0-15,0-21 0,0 21 0,1-21 16,-1 0-16,0 0 0,0-1 0,-21 1 16,21 0-16,-21 0 0,0 0 15,0 0-15,0 42 31,0 0-15,0 0-16,0 0 0,0 0 16,0 1-16,0-1 0,0 0 15,0 0-15,0 0 0,21-21 16,1 0 0,-1 0-16,0 0 0,0 0 15,0 0-15,0-21 0,1 21 0</inkml:trace>
  <inkml:trace contextRef="#ctx0" brushRef="#br0" timeOffset="152877.66">8445 13081 0,'0'0'0,"0"-21"0,0 0 16,0 0 0,22 21-1,-1 0-15,0 0 16,0 21-16,-21 0 15,0 0-15,21-21 0,-21 42 16,0-20-16,0-1 0,0 0 0,0 0 16,0 0-16,0 0 0,0 1 15,0-1-15,0 0 0,0 0 0,0 0 16,0-42 15,0 0-31,0 0 16,0 0-16,0-22 15,21 22-15,1-21 0,-1 21 0,0-22 16,0 1-16,0 21 0,0-22 0,1 22 16,-1 0-16,-21 0 0,21 0 15,0 21-15,0 0 0,-21 21 16</inkml:trace>
  <inkml:trace contextRef="#ctx0" brushRef="#br0" timeOffset="153656.47">5270 13526 0,'0'21'16,"0"0"-1,0 0-15,0 0 0,0 22 0,0-22 16,0 21-16,0 0 0,0 22 16,0-22-16,0 1 0,0 20 0,0-21 15,0 1-15,-21 20 0,21-20 0,0-1 16,0 0-16,0 1 16,0-1-16,0-21 0,21 21 0,1-20 15,-1-1-15,0 0 0,21 0 0,-21 0 16,43-21-16,-22 21 0,22 1 15,-1-22-15,1 21 0,-1-21 0,22 0 16,0 0-16,-1 21 0,22-21 0,-21 0 16,-1 0-16,1 0 0,0 0 0,-1 0 15,1 0-15,-21-21 0,-22 21 16,0-21-16,1 21 0,-22-22 0,0 22 16,-21-21-16,0 0 0,-21 0 15,0 21-15,-22-21 0,22 0 16,-21-1-16,21 1 0,-22 21 15,1-21-15,21 0 0,0 21 0,-1-21 16,1 21-16,0 0 0,21-21 16,21 21-1,0 0-15,1 0 16,-1 0-16,0 0 0,0 0 16,0 0-16,22 0 0,-22 0 0,0 0 15,21 0-15,-21 21 0,1-21 0,-1 21 16,0 0-16,-21 0 0,21 0 0,-21 1 15,0-1-15,0 0 0,-21 21 16,0-21-16,-22 1 0,22 20 16,-21-21-16,21 0 0,-22 22 0,1-22 15,0 0-15,21 0 0,-22 0 0,22 0 16,-21 1-16,21-1 0,-1 0 0,1-21 16,0 0-16,0 0 15,0 0 1</inkml:trace>
  <inkml:trace contextRef="#ctx0" brushRef="#br0" timeOffset="158436.41">7154 14097 0,'21'-21'16,"22"-21"0,-22 42-16,-21-22 0,21 22 0,0-21 0,0 21 15,1 0-15,-1 0 16,0 0 0,-21 21-16,0 1 15,21-1-15,-21 0 0,0 21 0,0 1 16,0-1-16,0 21 0,0-20 15,0 20-15,-21 1 0,0-1 0,21 1 16,-21-1-16,-1-20 0,1 20 0,21 1 16,-21-22-16,0 0 0,21 1 15,0-1-15,-21-21 0,0 21 0,21-20 16,0-1-16,-22 0 0,22 0 0,0-42 47,0 0-47,0-22 15,0 22-15,0-21 0,0 21 0,0-22 16</inkml:trace>
  <inkml:trace contextRef="#ctx0" brushRef="#br0" timeOffset="158746.37">7218 14309 0,'-21'-21'15,"42"42"-15,-42-64 0,21 1 0,0 21 0,0 0 16,0 0-16,0-22 0,21 22 0,0 0 15,0 0-15,0 0 0,22-1 16,-22 1-16,21 0 0,0 0 16,1 21-16,-1 0 0,0 0 0,1 0 15,-1 21-15,-21 0 0,0 22 0,1-22 16,-22 21-16,0-21 0,0 22 16,-22-22-16,1 21 0,0 0 0,-21 1 15,-1-22-15,22 21 0,-21-21 0,0 1 16,20-1-16,1 0 0,0 0 15,0 0-15,0-21 0,42-21 47,0 21-31,0 0-16</inkml:trace>
  <inkml:trace contextRef="#ctx0" brushRef="#br0" timeOffset="161960.46">7705 14584 0,'0'0'0,"21"-21"47,0 0-47,0-1 0,0 1 16,0 0-16,1 0 0,-1-21 15,21-1-15,-21 22 0,22-21 0,-22-1 0,0 1 16,21 21-16,-42-21 0,0 20 15,0 1-15,0 0 0,0 0 16,-21 21-16,0 0 0,0 0 16,-22 0-16,22 21 0,-21-21 0,21 21 15,0 0-15,-1-21 0,22 22 16,0-1-16,0 0 0,22-21 0,-1 21 16,0 0-16,21 0 0,-21 1 0,22-22 15,-22 21-15,21 0 0,-21 0 16,1 0-16,-1 22 0,0-22 0,-21 0 15,21 0-15,-21 0 0,0 0 0,0 1 16,0-1-16,0 0 0,0 0 16,0 0-16,21-21 31,0 0-31,1 0 0,-1 0 0,0-21 16,21 21-16,-21-21 0,1 0 15,20-22-15,-21 22 0,21 0 0,1-21 16,-22 21-16,21-22 0,-21 1 15,1 21-15,20-43 16,-21 22-16,-21 0 0,0 20 16,0 1-16,0 0 0,-21 21 15,0 0-15,0 0 0,21 21 0,-22 0 16,1-21-16,0 22 16,0 20-16,21-21 0,0 0 0,-21 22 15,21-22-15,0 21 0,0-21 0,0 0 16,0 22-16,0-22 0,0 0 15,21 0-15,0 0 0,0-21 16,0 0-16,1 0 0,-1 0 0,21 0 16,0-21-16,1 0 0,-1 21 0,0-21 15,22-21-15,-22 20 16,43-20-16,-43 0 0,1 21 0,-1-1 16,-21-20-16,0 21 0,-21 0 15,0 0-15,-21 21 16,0 0-1,0 0-15,0 0 0,-1 21 0,1 0 16,0 0-16,21 0 0,0 0 16,0 1-16,0-1 0,0 21 0,0-21 15,0 0-15,0 1 0,21-1 0,0 21 16,1-42-16,-22 21 0,21 0 0,-21 1 16,21-22-16,-21 21 15,0-42 1,0-1-16,-21 22 15,0-21-15,-1 0 0,1 0 16,0 21 0,0 0-16,0 0 15,21 21-15,0 0 0,0 0 16,0 1-16,0-1 16,0 0-16,21-21 15,0 21-15,0-21 0,0 0 0,22 0 16,-22 0-16,21 0 0,1 0 15,-1-21-15,0 0 0,1 21 0,-1-21 16,0-1-16,-21 1 0,22 0 0,-22 0 16,21 0-16,-42-22 0,21 22 15,-21 0-15,22-21 0,-22 21 16,0-1-16,0 1 0,0 0 0,0 0 16,-22 21-16,1 0 15,0 0-15,0 0 0,0 0 16,21 21-16,-21 0 0,-1 0 0,1 1 15,21-1-15,0 0 0,0 21 0,0-21 16,0 1-16,0-1 0,0 21 0,0-21 16,21 0-16,1 1 15,-1-22-15,0 0 0,21 0 0,-21 0 16,1 0-16,20 0 0,-21 0 0,0 0 16,22 0-16,-22-22 0,0 1 15,0 21-15,0-21 0,-21 0 16,0-21-16,21 20 0,-21 1 0,22 0 15,-22 0-15,0 0 0,0 42 32,0 0-32,0 0 15,0 0-15,0 1 0,0-1 0,0 0 16,-22 0-16,22 0 0,-21 0 16,21 1-16,-21-22 0,21 21 15,0-42 16,21 21-31,-21-22 16,21 1-16,1 21 0,-22-21 0,0 0 0,21 0 16,0 0-16,-21-1 0,21 1 15,-21 0-15,0 42 32,21 0-32,-21 1 0,0-1 15,0 0-15,0 0 0,0 0 0,0 0 16,21 1-16,1-1 15,-1 0-15,0-21 0,0 0 16,0 0-16,0 0 0,1 0 0,-1 0 16,0-21-16,0 21 0,0-21 15,0-1-15,1 1 16,-1-21-16,-21 21 0,21-22 0,-21 1 16,21 0-16,-21-22 0,0 22 0,0 0 15,21-22-15,-21 22 0,0-1 16,21 1-16,-21 0 0,0-1 0,0 22 15,0 0-15,-21 42 16,0 0-16,0 1 16,21 20-16,-21-21 0,21 21 15,-21 1-15,-1 20 0,22-20 16,0-1-16,0 0 0,0 1 0,0-1 16,0 0-16,0-21 0,0 22 15,0-22-15,0 21 0,22-21 16,-1 1-16,0-1 0,0 0 15,0-21-15,0 0 0,1 0 0,-1 0 16,0 0-16,0 0 0,0 0 16,0-21-16,22 0 0,-22 21 0,21-22 15,-21 1-15,22-21 0,-22 21 0,0 0 16,-21-22-16,0 1 0,0 21 16,0 0-16,0-1 0,0 1 15,-21 21-15,0-21 0,0 21 16,-1 0-16,1 0 0,0 21 15,0-21-15,0 21 0,0 1 16,21-1-16,0 0 0,-22 0 16,22 0-16,-21 0 0,21 1 0,0-1 15,0 21-15,0-21 0,0 0 16,21-21-16,1 22 16,-1-22-16,0 0 0,0 0 15,0 0-15,0-22 0,-21 1 16,22 0-16,-22-21 15,21 21-15,-21-1 0,21 1 0,-21 0 16,0 0-16,0 0 0,0 0 0,0 42 47,0 0-47,0 0 16,0 0-16,0 0 0,0 1 0,0-1 15,0 0-15,0 0 0,0 0 0,0 0 16,21-21-16,0 0 15,0 22-15,1-22 0,-1 0 0,0 0 16,0 0-16,0 0 0,0 0 0,1-22 16,-1 1-16,0 0 0,0 0 0,0 0 15,-21 0-15,21-22 0,1 1 16,-22 0-16,21-1 0,0 1 0,-21 0 16,0-22-16,21 22 0,0-22 0,-21 22 15,0-22-15,0 22 0,0 0 16,0 21-16,0-1 0,0 1 15,-21 42 1,0 1-16,0-1 0,0 21 16,-1-21-16,22 22 0,-21-1 15,21 0-15,-21 1 0,21-1 16,0 0-16,0-21 0,0 22 0,0-1 0,0 0 16,0 1-16,0-22 0,0 21 15,21-21-15,0 1 0,-21-1 0,0 0 16,22 0-16,-1-21 0,-21 21 15,21-21-15,0 0 0,0 0 16,0-21-16,1 21 16,-1-21-16,0 0 0,0 0 0,21-43 15,-20 43-15,-1 0 0,-21 0 16,0-1-16,21 22 0,-21-21 16,0 42-1,0 1-15,0-1 0,-21 0 16,21 21-16,0-21 0,0 1 15,0-1-15,0 0 16,0 0-16,0 0 16,21-21-16,0 0 15,0 0-15,0 0 0,1 0 16,-1-21-16,0 21 0,0-21 16,0 0-16,0 0 0,1 21 0,-1-22 15,-21 1-15,0 0 0,21 0 0,-21 0 16,21 21-16,-21-21 15,0 42 1,0 0-16,0 0 16,0 0-16,0 0 0,0 1 15,0-1-15,0 0 16,0 0-16,21-21 16,0 0-16,1 0 0,-1 0 15,0 0-15,0 0 16,0 0-16,-21-21 15,0 0-15,0 0 0,0-1 16,0 1-16,0 0 0,0 0 0,-21 21 16,0-21-16,21 0 0,0-1 15,-21 22-15,0-21 0,21 0 16,21 21 15,0 0-15,0 0-16,0 0 0,0-21 15,1 21-15,-1 0 0,0 0 0,0 0 16,0 0-16,0 0 0,1 0 0,-1 0 16,0 21-16,-21 0 15,21-21-15,-21 21 0,0 1 0,0-1 16,0 0-16,0 0 0,0 0 0,0 0 16,0 1-16,0-1 0,0 0 0,0 0 15,0 0-15,-21 0 0,21 1 16,0-1-1,-21-21-15,21-21 32,0-1-17,0 1-15,0 0 0,0 0 16,0 0-16,21-22 0,0 22 16,0-21-16,0 21 0,1 0 15,-1-22-15,0 22 0,0 0 0,21 0 16,-20 21-16,-1-21 0,0 21 0,0 0 15,0 0-15,0 0 0,1 0 16,-22 21-16,0 0 0,0 0 16,0 0-16,0 22 0,0-22 15,0 0-15,0 0 0,-22 21 0,22-20 0,-21-1 16,0 0-16,21 21 0,-21-42 16,21 21-16,0 1 0,0-1 0,-21-21 15,21 21-15,-21-21 16,-1 0-16,1 0 31,21-21-31,-21 0 0,21-1 16,0 1-16,0 0 0</inkml:trace>
  <inkml:trace contextRef="#ctx0" brushRef="#br0" timeOffset="162153.6">12107 13864 0,'-21'0'0,"0"-21"15,0 21-15,0 0 32,21 21 15,0 0-32,-22-21-15</inkml:trace>
  <inkml:trace contextRef="#ctx0" brushRef="#br0" timeOffset="162368.64">11112 14076 0,'0'0'0,"-21"0"15,42 0 1,1 0-16,-1 0 0,21 0 15,0 0-15,-20 0 0,20 0 0,0-21 16,-21 21-16,22 0 0,-1 0 0,-21 0 16,22 0-16,-22 0 0,0 0 15,-21-21 1</inkml:trace>
  <inkml:trace contextRef="#ctx0" brushRef="#br0" timeOffset="162767.97">10181 14182 0,'-21'0'0,"42"0"0,-21 0 31,21 0-31,0 0 16,1 0-16,-1 0 0,0 0 15,0 0-15,21 0 0,-20-21 0,-1 21 16,0 0-16,0-22 16,0 22-16,0 0 0</inkml:trace>
  <inkml:trace contextRef="#ctx0" brushRef="#br0" timeOffset="167596.26">5482 14880 0,'0'-21'16,"0"0"-16,0 0 15,0 0-15,-21 21 31,0 21-31,21 0 16,0 0-16,-21 0 0,21 22 16,0-1-16,0 21 0,0 1 0,0-1 15,-22 1-15,22-1 0,0 1 16,0-1-16,-21 1 0,21-1 0,0-20 16,0 20-16,0-20 0,0-1 15,0 0-15,0 1 0,-21-1 0,21-21 16,0 0-16,0 0 0,0 1 0,0-1 15,21 0 1,0-21-16,1 0 0,20 0 0,-21 0 16,21 0-16,1 0 0,20 0 0,-20 0 15,20-21-15,1 21 0,-22 0 16,21-21-16,1 21 0,-1-22 16,1 22-16,-22-21 0,22 21 0,-1-21 15,1 0-15,-22 21 0,22-21 16,-22 21-16,21-21 0,-20-1 0,-1 22 15,0-21-15,-20 21 0,-1 0 0,0-21 16,0 21-16,-21-21 16,-21 0-1,-21 21-15,20 0 0,-20 0 0,0-21 16,-1 21-16,1 0 0,0 0 16,-1 0-16,22 0 0,-21 0 0,21 0 15,0 0-15,21-22 16,21 22-1,0 0 1,21 0-16,-21 0 0,22 0 0,-1 0 16,-21 0-16,22 0 0,-1 0 15,-21 22-15,21-22 0,-20 21 0,-22 0 16,0 0-16,0 0 0,0 22 0,0-22 16,0 21-16,-43-21 0,22 22 15,0-1-15,-21-21 0,20 21 0,-20 1 16,21-1-16,-21-21 0,20 22 0,1-22 15,0 21-15,0-21 0,0 0 16,0-21-16,21 22 0,0-44 31,0 1-31</inkml:trace>
  <inkml:trace contextRef="#ctx0" brushRef="#br0" timeOffset="168240.57">7556 15219 0,'0'-21'0,"0"42"0,0-63 0,0 20 0,0 1 16,0 0-16,-21 21 15,21 21 1,0 0-16,0 22 0,0-1 15,0 0-15,0 1 0,0 20 16,0-20-16,0 20 0,0-21 0,0 1 16,0-1-16,0 0 0,0 1 0,0-1 15,-21 0-15,21 1 0,-21-1 16,21-21-16,-21 22 0,21-22 16,0 0-16,-21 0 0,-1-21 0,22 21 0,-21-21 15,21-21 1,-21 0-16,21 0 0,0-22 15,0 22-15,0-21 0,21 0 0,-21 20 16,21-20-16,22 0 0,-22 21 16,21-22-16,1 22 0,-1-21 15,-21 21-15,21 21 0,1-22 0,-1 22 16,-21 0-16,22 0 0,-22 0 16,0 0-16,0 22 0,0-1 0,0 0 15,1 0-15,-22 21 0,0-20 0,0 20 16,0 0-16,0-21 0,0 22 15,-22-1-15,1 0 0,21-20 0,0 20 16,-21-21-16,21 0 0,0 0 0,0 1 16,21-22-1,22 0-15,-22-22 0,21 1 0,0 0 16,1 0-16</inkml:trace>
  <inkml:trace contextRef="#ctx0" brushRef="#br0" timeOffset="169504.28">8636 15706 0,'0'0'0,"0"-85"16,0 43-16,0 21 15,0-1-15,-21 1 16,21 0-16,-21 21 0,-1 0 0,1 0 16,0 0-16,21 21 0,-21 0 0,0-21 15,-22 43-15,22-22 0,0 0 16,0 21-16,0-20 0,0 20 15,-1-21-15,1 127 16,21-127-16,0 1 16,21-22-16,1 0 15,20 0-15,-21 0 0,0-22 16,0 22-16,22-21 0,-22 0 0,0 0 16,21-21-16,-20 20 0,-1 1 15,0-21-15,0 21 0,-21 0 0,21-1 16,-21 1-16,21 0 0,-21 0 15,0 42 17,-21 0-32,0 0 0,0 1 15,21-1-15,0 0 0,0 0 0,-21 0 16,21 0-16,0 1 0,0-1 16,0 0-16,0 0 0,21-21 0,0 21 15,21-21-15,-20 0 0,20 0 0,0 0 16,1 0-16,-1 0 0,0 0 15,1-21-15,-1 21 0,0-21 0,-21 0 16,22 0-16,-22-1 0,21 1 16,-21 0-16,1 0 0,-1 0 0,0-22 15,0 1-15,0 21 0,0-21 0,-21-1 16,0 1-16,0 0 0,22 20 16,-22-20-16,0 21 0,0 0 0,0 0 15,0 42 1,0 0-16,0 0 15,-22 0-15,1 0 0,21 22 0,-21-22 16,21 21-16,0-21 0,0 22 16,0-22-16,0 0 0,0 21 0,0-20 15,0-1-15,0 0 0,0 21 0,0-21 16,21 1-16,0-1 0,1 0 16,-1 0-16,0-21 15,0 0-15,0 0 0,0 0 0,1 0 0,-1 0 16,21 0-16,-21-21 0,0 21 15,1-21-15,20 0 0,-21-1 16,21 1-16,-20 0 0,-1 0 0,21 0 16,-21 0-16,0-22 0,1 1 0,20-22 15,-21 22-15,0 0 16,0-1-16,1 1 0,-22 21 16,0 0-16,-22 42 31,1-21-31,21 42 0,-21-21 0,0 1 15,0-1-15,21 21 0,-21-21 16,-1 22-16,1-1 0,0 0 16,21 1-16,-21-22 0,0 42 0,0-20 15,-1-1-15,22 21 0,-21-20 0,0 20 16,0 1-16,0-1 0,0 1 0,21-1 16,-22 1-16,1-1 0,21 1 15,-21-1-15,21 22 0,0-43 0,0 22 16,-21-1-16,21-20 0,0 20 0,-21-42 15,21 22-15,0-22 0,0 0 16,0 0-16,0 0 0,21-42 31,0 0-31,0 0 0,0 0 16,1-1-16,-1 1 0,0 0 16,21-21-16,-21 21 0,1-22 0,-1 1 15,0 0-15,0-1 0,0 1 0,-21 0 16,0-1-16,0 1 0,0-22 15,0 22-15,0-21 0,0 20 0,0-20 16,0 20-16,-21 1 0,0 0 0,0-1 16,0 22-16,21 0 0,-22 0 0,1 21 15,0 0-15,42 0 47,0 0-47,1 0 16,-1-21-16,21 0 0,-21 21 15,0-22-15,1 22 0,20-21 0,-21 21 16,0 0-16,0-21 0,1 21 16,-1 0-1,0 0 17</inkml:trace>
  <inkml:trace contextRef="#ctx0" brushRef="#br0" timeOffset="171868.01">12234 13187 0,'0'0'0,"-21"-21"0,21 0 16,-21-1-16,21 1 0,0 0 15,0 0-15,0 0 16,0 0-16,0-1 0,21-20 16,0 21-16,-21 0 0,21 0 0,1-1 15,-1 1-15,0 0 0,0 0 16,0 21-16,0-21 0,22 0 0,-1 21 15,-21 0-15,22 0 0,-1 0 16,0 0-16,1 0 0,20 0 0,-21 0 16,1 21-16,-1 0 0,22 0 15,-22 0-15,0 0 0,-21 22 0,1-22 16,-1 21-16,-21-21 0,0 22 0,0-1 16,0 0-16,-21 1 0,-22-1 15,22 0-15,-21 1 0,-1 20 16,-20 1-16,21-22 0,-1 43 0,1-22 15,21 1-15,-22-1 0,1 1 16,21-1-16,0 1 0,0-22 0,-1 22 16,1-22-16,21 0 0,-21 22 0,21-22 15,0 0-15,0 1 0,0-1 16,21 0-16,0 1 0,1-1 0,-1 0 16,0-20-16,21 20 0,-21-21 15,1 0-15,-1 0 0,21 1 0,-21-22 16,0 21-16,1-21 15,-44 0 17,1 0-32,0 0 0,0 0 0,0 0 15,0 21-15,-1 0 0,-20 0 0,21 0 16,0 1-16,0-1 0,-1 21 16,1-21-16,0 22 0,0-1 0,0 21 15,21-20-15,0 20 0,0-20 0,0 20 16,0 1-16,0-22 0,0 21 15,0 1-15,0-1 0,21-20 0,0 20 16,-21-20-16,21 20 0,-21 1 0,21-22 16,1 21-16,-22-20 0,0 20 15,0-20-15,0-1 0,0 21 0,0-20 16,-22-1-16,1 0 0,0-20 16,-21 20-16,21 0 0,-22-21 0,1 22 15,0-22-15,-1 0 0,1 0 16,0 0-16,-1 1 0,1-1 0,0 0 15,-1-21-15,1 21 0,21-21 16,-22 0-16,22 21 0,0-21 0,0 0 16,0 0-16,0 0 15,-1-21-15,1 0 0,0 0 16,21 0-16</inkml:trace>
  <inkml:trace contextRef="#ctx0" brushRef="#br0" timeOffset="183676.98">17843 13843 0,'0'-21'63,"0"0"-47,0 0-16,0-1 15,0 1-15,22 21 16,-22-21-16,21 21 0,-21-21 15,21 21-15,0 0 16,0-21-16,0 21 0,-21-21 0,22 21 16,-1 0-16,0 0 0,0 0 0,0 0 15,0 0-15,1 0 16,-1 21-16,-21 0 0,0 0 16,0 0-16,0 0 0,0 22 15,0-22-15,0 0 0,0 0 0,-21 0 16,21 22-16,-43-22 0,22 0 15,0 0-15,0 0 0,0 1 0,-1-1 16,1 0-16,0-21 0,0 21 0,21 0 16,-21-21-16,21 21 15,-21-21-15,42-21 32,0 21-32,-21-21 15,21 21-15,0-21 0,0 21 16,1 0-16,20 0 0,-21-21 15,0 21-15,22 0 0,-22 0 0,21 0 16,-21 0-16,22 0 0,-22 0 16,21 0-16,-21 21 0,0-21 0,1 21 15,-1 0-15,0 0 0,0 1 0,0-1 16,-21 0-16,0 21 0,0-21 0,0 22 16,0-22-16,0 0 0,-21 21 15,0-20-15,0-1 0,0 0 0,-22 0 16,22 0-16,-21 0 0,-22 22 15,22-43-15,21 21 0,-22-21 16,22 0-16,-21 0 0,21 0 16,0 0-16,-1 0 0,-20 0 0,21 0 15,0 0-15,0 0 0,-1-21 0,1 21 16,21-21-16,-21 21 0,21-22 16,-21 22-16,21-21 0,-21 21 0,21-21 15,0 0-15,0 0 16,0 0-16,21 21 15,0-22-15</inkml:trace>
  <inkml:trace contextRef="#ctx0" brushRef="#br0" timeOffset="184092.21">19748 13399 0,'0'21'16,"0"0"-16,0 0 16,0 0-16,0 22 0,0-1 15,-21 0-15,21 22 0,-21-22 0,21 22 16,0-22-16,-21 21 0,21-20 0,-21 20 16,-22 64-1,43-84-15,0-22 0,-21 21 0,21-21 16,-21 0-16,21 1 0,0-1 0,0 0 15,0 0-15,0-42 32,0 0-32,21 0 15</inkml:trace>
  <inkml:trace contextRef="#ctx0" brushRef="#br0" timeOffset="184507.8">19918 13907 0,'0'21'16,"0"0"-1,0 0-15,0 0 16,0 0-16,0 1 0,0-1 16,0 0-16,0 0 0,0 0 0,0 0 15,0 1-15,0-1 0,0 0 0,0 0 16,0 0-16,0 0 15,0 1-15,21-22 16,0 0-16,0 0 0,0 0 0,1 0 16,-1 0-16,0-22 15,0 1-15,0 21 0,-21-21 0,0 0 16,21 0-16,-21 0 0,0-22 0,0 22 16,0 0-16,0 0 0,0 0 0,0-1 15,-21 22-15,21-21 0,-21 21 16,0-21-16,0 21 0,0 0 15,-1 0-15,1 0 16,0 0-16,21 21 16,0 0-16,0 1 15</inkml:trace>
  <inkml:trace contextRef="#ctx0" brushRef="#br0" timeOffset="184787.85">19558 13864 0,'-42'0'0,"84"0"0,-127 0 16,64-21-16,0 21 0,0 0 0,0 0 16,21-21-16,0 0 15,21 21-15,0 0 16,0 0-16,21 0 0,1 0 0,-1-21 15,22 21-15,-22 0 0,0 0 0,22 0 16,-22 0-16,0-22 0,1 22 16,-22 0-16,21 0 0,-21-21 0,1 21 15,-22-21 1,0 0 31</inkml:trace>
  <inkml:trace contextRef="#ctx0" brushRef="#br0" timeOffset="185544.12">21399 13589 0,'0'-21'16,"0"42"15,-21 0-31,21 22 16,-21-22-16,21 21 0,-21 0 15,21 1-15,-21-1 0,0-21 16,-1 22-16,1-1 0,0 0 0,0 1 16,0-22-16,0 21 0,-1-21 0,1 0 15,21 1-15,0-1 0,-21 0 16,21 0-16,-21-21 0,21 21 15,21-42 1,0 21 0,0-21-16,1 21 15,-1 0-15,0-21 0,0 21 16,0 0-16,0 0 0,22 0 16,-22 0-16,0 0 0,21 0 15,-20 0-15,-1 0 0,0 0 0,21 0 16,-42-21-16,21 21 0,1 0 0,-1-22 15,-21 1-15,21 0 0,0 0 16,-21 0-16,21 0 0,-21-1 16,0 1-16,21-21 0,-21 21 0,22-22 15,-22 22-15,0 0 0,0 0 0,0 42 32,0 0-32,0 22 15,0-22-15,0 21 0,0-21 16,-22 22-16,22-22 0,-21 21 15,0-21-15,21 22 0,0-22 0,0 21 16,-21-21-16,21 0 0,-21 1 0,21-1 16,0 0-16,0 0 0,0 0 0,0 0 15,0 1-15,-21-1 16,-1-21 15,22 21-31,-21-21 16,0 0-16</inkml:trace>
  <inkml:trace contextRef="#ctx0" brushRef="#br0" timeOffset="192947.79">17568 14880 0,'0'-21'0,"-21"42"31,0 0-16,0-21-15,-22 22 0,1 20 16,-21-21-16,20 0 0,-41 22 0,20-1 16,1 0-16,-22 1 0,0-1 0,22 21 15,-43-20-15,21-1 0,1 22 16,-1-22-16,0 0 0,1 1 16,-65 20-16,86-42 0,21 22 0,-1-22 15,1-21-15,21 21 0,0 0 16,-1-21-16,22-21 31,22 0-31,-1 21 0,0-21 0</inkml:trace>
  <inkml:trace contextRef="#ctx0" brushRef="#br0" timeOffset="193384.48">17843 14838 0,'0'-21'16,"0"42"15,0 0-15,0 0-16,0 0 0,0 22 0,0-22 15,0 21-15,0 1 0,0-1 16,0 0-16,0 1 0,0 20 16,-21-21-16,0 1 0,0-1 0,0 22 15,0-22-15,-1 0 0,1 1 0,0-1 16,0 0-16,0 1 0,-22-1 15,43-21-15,-21 21 0,0 1 0,0-1 16,0-21-16,0 0 0,21 22 0,-22-22 16,22 0-16,-21 0 0,21 0 0,-21-21 15,21 22-15,0-44 32,0 1-32</inkml:trace>
  <inkml:trace contextRef="#ctx0" brushRef="#br0" timeOffset="193848.12">17886 14796 0,'0'0'16,"0"-22"0,0 44 15,21-1-31,0 0 16,0 0-16,0 0 0,1 0 0,-1 22 15,21-22-15,-21 21 0,22-21 16,-1 22-16,21-1 0,1 0 0,-1-20 15,1 20-15,-1 0 0,1 1 0,-1-1 16,22-21-16,-43 21 0,22-20 0,-1 20 16,-20-21-16,-1 0 0,0 0 15,1 1-15,-22-1 0,21 0 16,-21-21-16,1 21 0,-1 0 0,0-21 16,0 0-16,0 21 0,-21-42 62,0 0-46,0 0-16,0 0 15</inkml:trace>
  <inkml:trace contextRef="#ctx0" brushRef="#br0" timeOffset="194143.57">19283 15367 0,'-21'0'16,"63"42"-16,-63-84 0,-22 42 16,43 21-1,0 0-15,22 1 16,-1-22-16,0 21 0,0 0 16,0 0-16,0-21 0,1 21 15,-1-21-15,-21 21 0,0 1 16,0-1-16,-21-21 15,-1 21-15,1 0 16,0-21-16,-21 0 0,21 0 16,-22 21-16,1-21 0,0 0 0,-1 21 15,1-21-15,-22 22 0,22-22 16,0 21-16,-1-21 0,-20 21 0,21-21 16,-1 0-16,-20 0 0,20 21 0,1-21 15</inkml:trace>
  <inkml:trace contextRef="#ctx0" brushRef="#br0" timeOffset="194696.05">15938 15367 0,'0'0'15,"0"21"1,0 0-16,0 1 0,-21-1 0,0 0 0,0 21 15,-21-21-15,20 22 0,1-22 16,-21 21-16,0-21 0,20 1 16,1-1-16,0 0 0,0 0 0,0 0 15,21 0-15,21-21 16,0 0-16,21 0 16,-20 0-16,20 0 0,21 0 0,-20 0 15,20 0-15,-20 0 0,20 0 0,1 0 16,20 22-16,-20-22 0,-1 0 15,1 0-15,-22 0 0,22 0 0,-22 0 16,0 0-16,1 0 0</inkml:trace>
  <inkml:trace contextRef="#ctx0" brushRef="#br0" timeOffset="195340.28">15092 16044 0,'0'0'0,"0"-21"16,-21 21-16,-1 0 16,1 0-16,0 0 0,0 0 15,0 21-15,0 1 0,-1-1 0,1 0 16,0 0-16,21 0 0,0 22 0,-21-22 16,21 21-16,0-21 0,0 0 0,0 22 15,0-22-15,21 0 0,0 0 16,22-21-16,-1 21 0,-21-21 0,43 0 15,-22 0-15,21 0 0,-20 0 0,20-21 16,1 0-16,-1 0 0,-20 0 16,20 0-16,-21-22 0,1 22 15,-22-21-15,0-1 0,-21 1 0,0 21 0,0-21 16,-21-1-16,0 1 0,-22 0 16,1 20-16,0 1 0,-1 0 15,-20 21-15,21 0 0,-22 0 0,22 0 16,-1 0-16,1 0 0,0 21 0,21 0 15,-1 1-15,1-1 0,0 21 16,21-21-16,0 0 0,0 1 0,0-1 16,21 0-16,0 0 0</inkml:trace>
  <inkml:trace contextRef="#ctx0" brushRef="#br0" timeOffset="195501.48">15303 16171 0,'0'0'0,"-21"0"16,0 0 0,0 0-1</inkml:trace>
  <inkml:trace contextRef="#ctx0" brushRef="#br0" timeOffset="195663.71">15473 16129 0,'0'0'0</inkml:trace>
  <inkml:trace contextRef="#ctx0" brushRef="#br0" timeOffset="195904.26">15430 16320 0,'0'-106'0,"0"233"0,0-148 0,0 63 15,0-21-15,0 0 0,0 0 0,22 1 16,-22 20-16,0-21 0,0 21 0,0 1 15,0-1-15,0 0 0,0 1 16,0-1-16,-22 0 0,1 1 0,0-1 16,0 0-16,0 1 0,21-1 0,-21-21 15,-1 22-15,1-22 0,21 0 16,0 0-16,0 0 0,-21 0 0,21-42 31,21 0-31,-21 0 16</inkml:trace>
  <inkml:trace contextRef="#ctx0" brushRef="#br0" timeOffset="196254.61">15452 16701 0,'-22'0'16,"44"42"-16,-22-84 0,-43 42 0,22 0 0,0 0 16,0 0-16,0 0 0,-1 0 0,-20 21 15,21-21-15,0 21 0,-22 0 0,22 0 16,-21 0-16,21-21 0,0 22 15,-1-1-15,1-21 0,21 21 16,0-42 0,21 21-1,1-21-15,20-1 0,-21 1 16,21 0-16,-20 0 0,20 0 0,0 0 16,-21-1-16,22 22 0,-22 0 0,0 0 15,0 0-15,0 0 0,22 0 16,-22 0-16,0 0 0,0 22 15,0-1-15,1 0 0,-1 0 16,0 0-16,-21 0 0,21 1 16,0-22-16,-21 21 15,21-21-15</inkml:trace>
  <inkml:trace contextRef="#ctx0" brushRef="#br0" timeOffset="198354.79">17843 16214 0,'0'-21'16,"-21"21"-16,0 0 15,0 0-15,0 0 0,-22 0 0,1 21 16,21 0-16,-21 0 0,-22 0 16,22 0-16,-1 22 0,1-22 15,-21 21-15,20 1 0,22-1 0,-21 0 16,21 1-16,-1-1 0,1 43 16,21-43-16,0 0 0,0 1 15,21-1-15,1-21 0,20 21 0,0-20 16,1-1-16,-1 0 0,0-21 0,1 0 15,20 0-15,-21 0 0,1 0 16,20-21-16,-20 0 0,-1-1 0,0-20 16,1 0-16,-22-1 0,0 1 15,0 0-15,0-1 0,-21-20 16,0 21-16,0-22 0,0 22 0,0-22 16,-21 22-16,0 0 0,-21 20 0,20 1 15,-20 0-15,0 0 0,21 21 16,-43 0-16,22 0 0,-1 0 0,1 21 15,0-21-15,-1 21 0,1 0 0,0 1 16,21-1-16,-22 0 0,22 0 16,0 0-16,0 0 0,21 1 0,0-1 15</inkml:trace>
  <inkml:trace contextRef="#ctx0" brushRef="#br0" timeOffset="198499.55">17589 16574 0,'-42'0'15,"21"0"-15,21 21 0</inkml:trace>
  <inkml:trace contextRef="#ctx0" brushRef="#br0" timeOffset="198687.22">17949 16552 0,'0'0'0,"21"-21"16,-42 21 30,21 21-46,-21-21 0</inkml:trace>
  <inkml:trace contextRef="#ctx0" brushRef="#br0" timeOffset="198962.8">17822 17145 0,'0'21'0,"0"-42"0,0 63 0,0-20 16,0-1-16,0 21 16,0-21-16,0 0 0,0 22 0,0-22 15,0 21-15,-21-21 0,0 22 16,21-1-16,-21-21 0,0 22 16,21-22-16,0 21 0,-22-21 0,1 0 0,21 22 15,-21-22-15,21 0 0,-21 0 16,21 0-16,-21-21 31,21-21-15,0 0-16</inkml:trace>
  <inkml:trace contextRef="#ctx0" brushRef="#br0" timeOffset="199266.73">17674 17484 0,'-42'-64'15,"21"64"1,84 64-16,-148-149 0,64 85 0,0 0 15,0 0-15,0 0 0,0 21 0,-1 0 16,1 1-16,0-1 16,21 0-16,0 0 15,42-21 1,-20 0-16,-1 0 16,21 0-16,-21-21 0,22 0 0,-1 0 15,0-1-15,1 1 0,-1 0 0,0 0 16,1 0-16,-22 0 0,21-1 15,-21 22-15,0 0 16,-21 22-16,0-1 0,0 0 16,0 0-16,0 0 0,0 22 15,0-22-15,-21 21 0,21-21 0,-21 0 16,21 1-16,0-1 0,0 0 16</inkml:trace>
  <inkml:trace contextRef="#ctx0" brushRef="#br0" timeOffset="200800.46">19621 15833 0,'-21'21'31,"0"0"-31,0 0 0,0 22 16,21-22-16,-21 21 0,-1 0 0,1 1 15,21-1-15,0 0 0,-21 1 16,21-1-16,0-21 0,0 22 0,0-22 15,0 0-15,21 0 0,0 0 0,1 0 16,-1-21-16,21 0 0,0 0 16,1 0-16,-1 0 0,22 0 15,-22 0-15,21 0 0,-20-21 0,20 0 16,-20 0-16,20-21 0,-21 20 16,1-20-16,-22 0 0,0-1 0,0 1 15,-21 0-15,0-1 0,0-20 0,0 21 16,-21-1-16,0 1 0,-21 0 15,-1 20-15,22 1 0,-21 0 0,-1 0 16,-20 21-16,21 0 0,-22 0 0,22 0 16,-22 21-16,22-21 0,-22 21 15,22 0-15,0 22 0,-1-22 0,1 0 16,0 21-16,21-20 0,-1-1 16,1 21-16,21-21 0,0 0 15,0 1-15,0-1 0,21-21 16,1 21-16,-1-21 0,0 0 15,0 0-15</inkml:trace>
  <inkml:trace contextRef="#ctx0" brushRef="#br0" timeOffset="200980.13">19579 16150 0,'21'0'78,"0"0"-78,1 0 15,-1 0-15</inkml:trace>
  <inkml:trace contextRef="#ctx0" brushRef="#br0" timeOffset="201149.31">19918 16044 0,'0'-21'16,"0"42"-16,0-63 0,0 21 16,21 21-1,0 0 1,0 0 0,-21 21-1</inkml:trace>
  <inkml:trace contextRef="#ctx0" brushRef="#br0" timeOffset="201386.37">20045 16235 0,'0'42'16,"0"-84"-16,21 105 0,-21-20 0,21-22 0,-21 0 16,21 21-16,-21-20 0,0 20 0,0 0 15,21 1-15,-21-1 0,22 0 0,-22 1 16,0-1-16,0 0 0,0 1 15,0-1-15,21 0 0,-21 1 0,0-1 16,0-21-16,0 21 0,0-20 16,0-1-16,0 0 0,0 0 0,0 0 15,0 0-15,-21-21 32,21-21-32</inkml:trace>
  <inkml:trace contextRef="#ctx0" brushRef="#br0" timeOffset="201704.13">20151 16806 0,'-43'-21'16,"86"42"-16,-107-63 0,43 42 15,0 0-15,0 0 16,-1 0-16,1 21 0,0 0 0,0-21 16,-21 22-16,20-1 0,1 0 0,0 0 15,0-21-15,21 21 0,0 0 16,-21-21-16,21 22 0,21-22 31,0-22-15,21 1-16,-20 21 0,-1-42 0,21 21 15,-21 0-15,22-1 0,-1-20 0,0 21 16,-21 0-16,22 21 0,-22 0 16,0 0-16,0 0 0,0 0 0,-21 21 15,0 0-15,22 21 0,-22-20 16,0 20-16,0-21 0,0 21 15,0-20-15,0 20 0,21-21 0,-21 21 16,0-20-16,21-1 0,-21 0 16</inkml:trace>
  <inkml:trace contextRef="#ctx0" brushRef="#br0" timeOffset="-205092">10266 12277 0,'0'-21'16,"0"-1"-1,21 44 1,0-22 0,0 21-16,22 0 0,-22 0 15,21 0-15,0 0 0,-20 22 0,20-22 16,0 21-16,1-21 0,-1 1 0,-21 20 15,21-21-15,-20 0 0,20 0 16,-21 1-16,0-1 0,-21 0 0,0 0 16,0 0-16,0 0 0,0 1 15,-21-22 1,0 0-16,21-22 16,0 1-1,0 0-15,0 0 0,0 0 16</inkml:trace>
  <inkml:trace contextRef="#ctx0" brushRef="#br0" timeOffset="-204919.82">10922 12383 0,'0'-43'15,"0"22"1,0 85-16,-21-128 0,0 64 0,-1 0 16,1 0-16,0 21 0,-21-21 15,21 21-15,-22 1 0,1-1 0,0 0 16,-1 0-16,-20 0 0,-1 22 0,1-22 15,-1 21-15,1 0 0,-1-20 16,-20 20-16,20 0 0,22 1 16</inkml:trace>
  <inkml:trace contextRef="#ctx0" brushRef="#br0" timeOffset="-203084.38">12975 13991 0,'0'0'0,"21"0"16,-21-21 15,21 21-15,-21-21-1,0 42 63,0 0-78,22-21 16,-22 21-16,0 1 16,0-1-16,0 0 0,0 0 15,0 0-15,0 0 16,0 1-16,0-1 0,0 0 16,0 0-16,0 0 15,0 0 1,0 1-1,0-1-15,0 0 32,21-21 15,0 0-32,0 0 1,0 0-16,0 0 0,1 0 15,-1 0-15,0-21 0,0 21 0,21 0 16,1 0-16,-1-21 0,22 21 16,-1-22-16,1 1 0,20 21 0,1-21 15,0 0-15,-1-21 0,22 20 0,0 1 16,-21 0-16,20-21 0,-20 42 16,0-21-16,-1-1 0,-20 22 0,-22 0 15,1 0-15,-22 0 0,21 0 16,-21 0-16,0 22 0</inkml:trace>
  <inkml:trace contextRef="#ctx0" brushRef="#br0" timeOffset="-201856.53">12996 15536 0,'21'22'47,"1"-1"-31,-1 0-16,0-21 0,-21 21 15,21 0-15,0 0 0,0-21 16,-21 22-16,22-1 0,-1 0 16,0 0-16,-21 0 0,0 0 15,21 1-15,-21-1 16,21-21-16,-21 21 16</inkml:trace>
  <inkml:trace contextRef="#ctx0" brushRef="#br0" timeOffset="-201483.17">13441 15621 0,'0'0'0,"0"-21"15,0 0 1,-21 21 15,-1 0-31,1 0 16,0 0-16,-21 0 15,21 21-15,-22 0 0,1-21 0,0 21 16,-22 22-16,22-22 0,-22 0 0,22 0 16,-22 0-16,1 22 0,-1-22 0</inkml:trace>
  <inkml:trace contextRef="#ctx0" brushRef="#br0" timeOffset="-198284.24">7154 6138 0,'0'0'16,"-21"0"-16,42 0 47,0 0-32,1 0-15,-1 0 0,0 0 0,0 22 16,21-22-16,1 0 0,-1 0 16,0 0-16,1 0 0,20 0 0,1 0 15,20 0-15,-20 0 0,21 0 16,20 0-16,-20 0 0,21 0 0,0 0 16,0 0-16,21 0 0,0 0 0,21 0 15,0 0-15,21 0 0,1 0 0,-1 0 16,21 0-16,22 0 0,-21 0 15,-1 0-15,22 0 0,-22 21 0,22-21 16,-22 21-16,1 0 0,-1-21 16,1 21-16,-1 0 0,-20 1 15,-1-1-15,0-21 0,-20 21 0,-1 0 16,-21 0-16,0 0 0,0-21 0,-21 0 16,-1 22-16,-20-22 0,0 0 0,-22 0 15,1 0-15,-1 0 0,-42 0 16,22 0-16,-22 0 0,0 0 0,-42 0 31,-21 0-31,20 0 0,-20-22 16,0 22-16,-22-21 0</inkml:trace>
  <inkml:trace contextRef="#ctx0" brushRef="#br0" timeOffset="-197624.19">7429 6392 0,'-42'0'0,"84"0"0,-105 0 0,42 0 0,0 0 15,-1 0-15,1 0 16,21 22 15,21-22-31,1 0 16,-1 0-16,21 0 0,0 0 16,1 21-16,20-21 0,1 0 0,-1 0 15,22 0-15,0 0 0,20 0 16,-20 0-16,21 0 0,0 0 0,0 0 15,-1 0-15,22 0 0,0 0 0,0 0 16,22 0-16,-1-21 0,0 21 0,21 0 16,1-22-16,20 22 0,-21 0 15,22 0-15,-1 0 0,-20 0 16,20 0-16,1 0 0,-22 0 0,0 0 16,1 22-16,-22-1 0,-21-21 15,21 21-15,-42-21 0,21 0 0,-21 21 16,-22-21-16,1 0 0,0 21 0,-22-21 15,-20 0-15,-1 0 0,0 0 0,1 0 16,-22 0-16,0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4:17:30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1397 0,'-21'0'125,"0"0"-110,0 0-15,0 0 0,-1 0 0,1 0 16,0 0-16,0 0 0,0 0 16,0 0-16,-22 0 0,22 0 0,-21 0 15,21 0-15,-22 0 0,1 0 16,21 0-16,-22 0 0,22 0 15,-21 0-15,21 0 0,0 0 16,-1 0-16,1 0 0,0 0 31,42 0 1,0 0-32,1 0 15,20 0-15,-21 0 0,0 0 0,0 0 16,22 0-16,-22 0 0,21 0 15,-21 0-15,22 0 0,-1-21 16,0 21-16,1 0 0,-1 0 0,0 0 16,22 0-16,-22-21 0,1 21 15,20 0-15,-21-21 0,22 21 0,-22 0 16,22 0-16,-22 0 0,0 0 16,1-22-16,-1 22 0,0 0 0,-20 0 15,20 0-15,-21 0 0,0 0 16,-21-21-16,0 0 31,-21 21-15,21-21-16,-21 21 0,0-21 15,0 21-15,-1-21 16,1 21-16,0 0 0,21-22 16,-21 22-16,0 0 0,0 0 0,-1 0 15,1 0-15,21-21 0,-21 21 16,0 0-16,0 0 15,0 0-15,-1 0 16,44 0 31,-1 0-47,0 21 0,0-21 0,21 0 16,-20 0-16,-1 0 0,21 0 15,-21 22-15,22-22 0,-22 0 0,0 0 16,21 0-16,-21 0 0,-21 21 15,22-21-15,-1 21 16,-21 0-16,0 0 16,0 0-16,-21 1 15,-1-1-15,1 0 0,0 0 0,0 0 16,-21 0-16,20 22 0,1-22 0,-21 0 16,21 0-16,-22 0 0,22 22 15,0-22-15,0 0 0,0-21 0,0 21 16,-1 0-16,1 1 0,0-22 15,21 21-15</inkml:trace>
  <inkml:trace contextRef="#ctx0" brushRef="#br0" timeOffset="2782.25">4149 1270 0,'0'-21'15,"0"42"-15,0-63 0,0 21 16,0-1-16,0 1 0,-22 21 0,22-21 16,0 42 15,0 0-31,0 22 0,0-1 0,0 0 16,0 22-16,0-1 15,0 1-15,0 21 0,0-1 0,0-20 16,0-1-16,0 22 0,0-22 0,0-20 15,-21 20-15,21-20 0,0-1 16,0 0-16,0-21 0,0 1 0,0-1 16,0 0-16,0 0 0,-21-21 47,21-21-47,-21 0 0,21 0 15,0-1-15,-21 1 0,21 0 0,0 0 16,0-21-16</inkml:trace>
  <inkml:trace contextRef="#ctx0" brushRef="#br0" timeOffset="4216.03">3895 1439 0,'21'0'484,"0"-21"-468,0 0-16,0 21 15,0-21-15,1 0 16,-1 0-16,0-1 0,0 22 16,0-21-16,0 0 0,22 0 0,-22 0 15,0 0-15,0-1 0,22 1 16,-22 0-16,21-21 0,-21 42 15,0-21-15,1 21 0,-1-22 0,0 22 16,0 0-16,0 0 16,0 0-16,-21 22 0,0-1 15,22 0-15,-22 21 0,21-21 16,-21 22-16,21-1 0,-21 0 0,0 1 16,0-1-16,0 0 0,0 1 0,0 20 15,0-20-15,0-1 16,0 0-16,-21 22 0,21-22 0,-21-21 15,-1 22-15,22-1 0,-21-21 0,21 0 16,0 0-16,0 1 0,0-1 16,-21-21-16,21-21 31,21-1-15,-21 1-16,21 0 0,1-21 0,-1 21 15,0-22-15,0 22 0,0-21 16,0-1-16,1 1 0,-1 0 0,21-1 15,-21 1-15,106-106 16,-84 63-16,-1 64 16,-21-21-16,0 21 15,22-1-15,-22 1 0,0 0 16,0 21-16,0 0 0,-21 21 16,21 0-16,-21 1 15,22-1-15,-22 21 0,0 0 0,0 1 16,0-1-16,0 0 0,0 22 0,0-22 15,0 22-15,0-22 0,0 22 16,-22-22-16,22 0 0,0 1 0,0-1 16,-21 0-16,21-21 0,-21 1 0,21 20 15,0-21-15,0 0 16,0 0 0,0-42 15,-21 0-16,21 0 1,0 0-16,0 0 16,0-1-16,0 1 0,0 0 15,0 0-15</inkml:trace>
  <inkml:trace contextRef="#ctx0" brushRef="#br0" timeOffset="18814.33">5546 1799 0,'0'21'15,"0"1"266,21-22-171,0 0-110,0-22 15,0 1-15,0 0 16,1 0-16,-1 0 0,-21 0 16,21-1-16,-21 1 15,21 0-15,-21 0 0,0 0 0,0 0 16,0-1-16,0 1 16,-21 21-16,0 0 15,0 0-15,-1 0 0,1 21 16,0-21-16,0 22 0,0 20 0,0-21 15,-1 0-15,1 22 0,0-22 16,21 21-16,-21 0 0,0-20 0,21 20 16,-21-21-16,21 0 0,0 0 0,0 1 15,0-1-15,0 0 0,0 0 16,0 0-16,21-21 0,0 21 0,0-21 16,0 0-16,0 0 0,1 22 15,-1-22-15,0 0 0,0 0 16,0 0-16,22 0 0,-22 0 15,0-22-15,0 22 0,0-21 0,0 0 16,1 0-16,20 0 0,-21 0 0</inkml:trace>
  <inkml:trace contextRef="#ctx0" brushRef="#br0" timeOffset="19105.36">6117 1439 0,'21'-42'16,"-42"84"-16,42-105 0,-21 42 0,0 0 0,0 42 47,0 0-47,-21 21 0,0-21 15,21 22-15,0-22 0,-21 21 0,0 1 16,-1-1-16,22 21 0,-21-20 16,21-1-16,-21 0 0,0 1 0,21-1 15,0-21-15,-21 22 0,21-22 0,-21 0 16,21 0-16,0 0 0,0 0 15,0 1-15,0-1 16,21-21-16,0 0 16,0 0-16,0-21 0,0-1 0,1 1 15,-1 0-15,0-21 0,0 21 16</inkml:trace>
  <inkml:trace contextRef="#ctx0" brushRef="#br0" timeOffset="19578.4">6371 1397 0,'0'-21'0,"0"42"0,0-63 0,0 21 16,-21 21 0,21 21-16,0 0 15,0 0-15,-21 0 0,21 0 0,-21 22 16,21-1-16,0 0 0,0 1 0,-22 41 16,1 1-1,0-43-15,21 1 0,0-1 16,0-21-16,0 22 0,-21-22 0,21 0 15,0 0-15,0 0 0,-21 0 0,21 1 16,0-44 31,0 1-47,0 0 0,21 0 16,0 0-16,-21 0 0,21-22 0,0 22 15,1-21-15,-1 21 0,0-22 0,0 22 16,0 0-16,0 0 0,1 0 15,-1 21-15,0 0 0,0 0 16,0 0-16,0 0 0,1 21 0,-22 0 16,0 0-16,21 0 0,-21 22 15,0-22-15,0 0 0,0 21 0,0-21 16,0 22-16,-21-22 0,-1 0 0,22 0 16,-21 0-16,21 1 0,-21-1 0,0 0 15,21 0-15,0-42 47,21 0-47,0 0 16,0 21-16,1-22 0</inkml:trace>
  <inkml:trace contextRef="#ctx0" brushRef="#br0" timeOffset="19974.12">6985 1757 0,'-21'0'16,"21"21"0,-21 0-16,-1 0 0,1 1 15,0 20-15,0-21 0,0 0 0,0 0 16,21 22-16,-22-22 0,22 0 0,-21 0 16,21 0-16,0 1 0,0-1 15,0 0-15,21 0 16,1-21-16,-1 0 15,0 0-15,0 0 0,0 0 0,0 0 16,22-21-16,-22 21 0,0-21 16,0 21-16,0-21 0,1-1 0,-1 1 15,0 0-15,-21 0 0,21-21 0,-21 20 16,0 1-16,0-21 0,0 21 16,0 0-16,-21-1 0,0 1 0,0 21 15,-1 0-15,1 0 0,0 0 16,0 0-16,0 0 0,0 0 15,-1 0-15,1 21 0,21 1 0,-21-22 16,21 21-16,0 0 0,0 0 0,0 0 16,21-21-16,0 0 15,1 21-15,-1-21 0,21 0 16</inkml:trace>
  <inkml:trace contextRef="#ctx0" brushRef="#br0" timeOffset="20840.08">7578 1884 0,'0'-21'0,"0"42"0,0-63 0,0 20 16,0 1-16,0 0 0,-22 21 15,1-21-15,0 21 16,0 0-16,0 0 16,0 0-16,-1 0 0,22 21 0,-21 0 15,0 0-15,0 22 0,0-22 16,0 0-16,21 21 0,-22-20 0,22-1 15,-21 21-15,21-21 0,0 0 0,0 1 16,0-1-16,0 0 0,0 0 16,21-21-16,1 21 15,-1-21-15,0 0 0,0 0 16,0 0-16,0-21 0,1 21 16,-1-21-16,0 0 0,0 0 15,0-1-15,0-20 0,1 21 0,-22-21 16,21-1-16,0 1 0,0 0 15,-21-1-15,21-20 0,-21 20 16,0 1-16,21-21 0,1 20 0,-22 1 16,0 0-16,0 20 0,0-20 0,0 21 15,0 0-15,0 0 0,0-1 16,0 1-16,0 0 0,-22 42 31,22 0-15,-21 1-16,0 20 0,21 0 0,0-21 15,-21 22-15,0 20 0,21-20 0,0-1 16,0 21-16,-21-20 16,21-1-16,0 0 0,-22 1 0,22-1 15,0 0-15,0 1 0,0-22 0,0 0 16,0 21-16,0-20 0,0-1 0,22 0 16,-22 0-16,21-21 15,0 0-15,-21 21 0,21-21 0,0 0 16,0 0-16,1 0 0,-1 0 0,0 0 15,0 0-15,0-21 0,22 21 16,-22-21-16,21 0 0,-21 21 0,22-21 16,-1-22-16,-21 22 0,21 0 15,-20-21-15,20 20 0,-21-20 0,0 21 16,-21 0-16,0-22 0,0 22 0,0 0 16,0 0-16,0 0 0,-21 21 15,0 0-15,0 21 16,0-21-16,21 21 15,0 0-15,0 0 0,0 1 0,0-1 16,0 21-16,0-21 0,0 0 0,0 1 16,0-1-16,0 0 0,21 0 15,-21 0-15,21 0 0,-21 1 16,0-1-16,0 0 0,0 0 0,0 0 16,0 0-1,-21-21 1,0 0-1,-1 0-15,1 0 16,0-21-16,0 0 0,0 21 16,0-21-16,-1 0 0,-20 0 15,21-1-15</inkml:trace>
  <inkml:trace contextRef="#ctx0" brushRef="#br0" timeOffset="21098.6">6011 1736 0,'-21'-21'0,"42"42"0,-63-42 0,21 21 0,42-22 32,0 22-32,0 0 15,0-21-15,22 21 0,-22 0 0,21-21 16,1 21-16,-1-21 0,-21 0 0,21 21 15,1 0-15,-22-21 0,21 21 16,-21 0-16,1-22 0,-1 22 0,0 0 16,0 0-16,0-21 0,0 21 15,1 0-15</inkml:trace>
  <inkml:trace contextRef="#ctx0" brushRef="#br0" timeOffset="24054.27">9610 1482 0,'21'0'125,"0"0"125,-21-21-219,21 21 1,0 0-17,0 0 563,1 0-437,-22-22-125,21 22-16,0-21 15,-21 0-15,0 0 16,21 0-16,-21 0 15,0-1-15,0 1 16,0 0-16,0 0 16,-21 21-1,0 0-15,0 0 16,-1 0-16,1 0 0,0 21 16,0 0-16,0 0 0,-22 1 0,22 20 15,0-21-15,0 21 0,0 1 0,0-1 16,-1 0-16,1 22 0,0-22 15,0 1-15,21-1 0,0 0 0,-21 1 16,21-22-16,0 21 0,0-21 0,0 22 16,0-22-16,0 0 15,21 0-15,0 0 0,0 0 16,0-21-16,22 0 0,-22 0 0,0 0 16,21 0-16,-20 0 0,20 0 0,0 0 15,-21 0-15,22 0 0,-22 0 16,21 0-16,-21 0 0,1-21 0,20 21 15,-21-21-15,0 21 0,22-21 0,-22 21 16</inkml:trace>
  <inkml:trace contextRef="#ctx0" brushRef="#br0" timeOffset="25031.57">10372 1672 0,'0'-21'0,"0"42"0,0-63 0,0 21 16,0 0-16,-22-1 15,1 22-15,0 0 0,0 0 16,0 0-16,-22 0 0,22 0 16,-21 0-16,21 22 0,-22-1 0,1 0 15,21 0-15,-21 21 0,20-20 16,-20 20-16,21 0 0,0-21 16,0 22-16,-1-22 0,1 21 0,21-21 0,0 1 15,0-1-15,0 0 0,0 0 16,0 0-16,0 0 0,21-21 15,1 0-15,-1 22 0,0-22 0,21 0 16,-21 0-16,1 0 0,20 0 0,0 0 16,-21-22-16,22 1 0,-22 21 0,21-21 15,-21 0-15,1 0 0,-1 0 16,0-1-16,0 1 0,0 0 16,0 0-16,-21 0 0,22-22 0,-22 22 0,0 0 15,0 0-15,0 0 0,0 0 16,0 42-1,0 0 1,0 0-16,0 0 0,-22 0 16,22 1-16,0 20 0,0-21 15,0 0-15,0 0 0,0 1 0,0-1 16,22 0-16,-22 0 0,21-21 0,0 21 16,0-21-16,0 0 0,0 0 15,1 0-15,-1 0 0,0 0 0,0 0 16,21 0-16,-20 0 0,-1-21 0,0 21 15,0-21-15,0 0 0,0 21 0,1-21 16,-22-1-16,0 1 0,21 0 16,-21-21-16,0 21 0,21-1 0,-21 1 15,0 0-15,0 0 0,0 0 0,0 0 16,0 42 15,0 0-31,0 0 0,-21 0 16,21 0-16,-21 1 0,21-1 0,0 21 15,0-21-15,0 0 0,-22 1 16,22-1-16,0 0 0,-21 0 0,21 0 16,0 0-16,0 1 15,0-44 32,0 1-47,0 0 0,0 0 16,0 0-16,0 0 0,0-1 15,21 1-15,-21 0 0,22-21 16,-1-1-16,0 22 0,21-21 0,-21 21 16,1-22-16,20 22 0,0 0 0,-21 0 15,22 21-15,-1 0 0,-21 0 16,22 0-16,-22 0 0,21 21 0,-21 0 16,0 22-16,1-22 0,-22 21 0,0-21 15,0 22-15,0-22 0,0 21 16,0-21-16,0 0 0,0 1 0,0-1 15,-22 0-15,22 0 0,0 0 0,0 0 16,-21-21-16,21 22 0,-21-22 16,0 0-1,21-22 17,21 1-32,0 0 15,0 0-15,1-21 0,-1 20 16,21 1-16,-21-21 0</inkml:trace>
  <inkml:trace contextRef="#ctx0" brushRef="#br0" timeOffset="25620.88">11980 1270 0,'0'-42'0,"0"84"0,0-105 0,0 41 16,0 1-16,-21 21 0,0 0 15,0 0 1,21 21-16,-21 1 0,21-1 16,0 0-16,0 21 0,0 1 0,0-22 15,0 21-15,0 22 0,-22-22 16,22 0-16,-21 1 0,21 20 0,0-21 16,0 1-16,-21-1 0,21 0 0,-21 1 15,21-22-15,0 21 0,0-21 16,0 1-16,0-1 0,-21 0 15,21 0 1,0-42 15,0 0-31,0 0 0,0-1 16,0 1-16,0 0 0,21 0 0,0-21 16,-21 20-16,21 1 0,0-21 0,1 21 15,20 0-15,-21-1 0,21 1 16,-20 0-16,20 0 0,-21 21 0,21 0 15,1 0-15,-22 0 0,21 0 16,-21 0-16,1 21 0,-1 0 16,0 0-16,0 1 0,-21-1 0,0 0 15,0 21-15,0-21 0,0 1 0,0-1 16,0 0-16,0 21 0,-21-21 0,0-21 16,0 22-16,-22-1 0,22 0 15,0-21-15,-21 21 0,20-21 0,-20 0 16,21 0-16,-21 21 0,20-21 0,1 0 15,-21 0-15,21 0 0,0 0 16,-1 0-16,22-21 16,0 0-1,22 21-15,-1-21 0,0 0 0,0 21 16,0-22-16,22 1 0,-22 0 16</inkml:trace>
  <inkml:trace contextRef="#ctx0" brushRef="#br0" timeOffset="26054.57">12615 1842 0,'21'0'32,"-21"-22"-32,22 22 15,-1-21-15,0 0 0,0 21 16,0-21-16,0 21 15,1-21-15,-1 0 0,21 21 0,-21-22 16,0 1-16,1 0 0,-1 0 0,0 0 16,0 21-16,-21-21 0,0-1 0,0 1 15,0 0-15,-21 21 16,-21 0-16,20 0 16,1 0-16,0 0 0,-21 21 0,21-21 15,-22 43-15,22-22 0,-21 21 16,21-21-16,-1 22 0,1-1 0,0-21 15,0 21-15,21 1 0,0-22 16,0 0-16,0 21 0,0-20 0,0-1 16,21 0-16,0 0 15,0-21-15,1 21 0,20-21 16,-21 0-16,0 0 0,0 0 0,22 0 16,-22 0-16,0 0 0,0 0 0,0 0 15,1-21-15,-1 21 0,-21-21 16,0 0-1,0 0 1</inkml:trace>
  <inkml:trace contextRef="#ctx0" brushRef="#br0" timeOffset="27810.77">4212 2879 0,'0'-21'31,"0"-1"-15,0 1-16,0 0 15,21 21-15,-21-21 0,21 0 16,-21 0-16,0-1 0,0 1 16,22 21-16,-22-21 0,0 0 15,0 0-15,0 0 0,0-1 16,-22 22-1,1 0-15,0 0 16,0 22-16,0-22 0,0 42 0,-1-21 16,1 0-16,-21 22 0,21-1 15,-106 127 1,106-105-16,-22-22 0,22 0 16,0 1-16,21 20 0,0-20 0,0-1 15,0 0-15,0 1 0,0-22 16,21 21-16,0-21 0,22 0 0,-22 1 15,21-1-15,-21-21 0,22 0 0,-1 0 16,0 0-16,1 0 0,20 0 16,-21-21-16,1 21 0,20-22 0,-20-20 15,-1 21-15,0 0 0,1-22 16,-1 1-16,-21 0 0,0-1 16,0 1-16,1 0 0,-22-1 0,0 1 15,0 0-15,0-1 0,-22 1 16,1 0-16,0-1 0,0 1 0,-21 0 15,20-1-15,-20 22 0,0-21 0,-1 21 16,1 21-16,21 0 0,-21 0 0,-1 0 16,1 0-16,0 0 0,20 21 15,-20 0-15,0 0 0,21 0 0,-1 22 16,-20-22-16,21 21 0,0-21 0,21 22 16,0-22-16,0 21 0,0-21 15,0 22-15,0-22 0,0 21 16,0-21-16,21 1 0,0-1 0,0 0 15,22 0-15,-22 0 0,21-21 16,0 0-16,1 0 0</inkml:trace>
  <inkml:trace contextRef="#ctx0" brushRef="#br0" timeOffset="29574.34">4741 3133 0,'21'0'0,"1"-21"16,-22-1-16,21 1 15,0 21-15,0 0 16,0 21 15,-21 1-31,0-1 0,0 21 16,21-21-16,-21 0 0,0 22 0,0-22 16,0 21-16,0-21 0,0 22 0,0-22 15,0 21-15,0-21 0,0 1 16,0-1-16,0 0 0,0 0 0,0 0 15,0 0-15,22-21 16,-1-21 0,0 0-16,0 0 15,0 0-15,-21 0 0,21-22 0,1 22 16,-1-21-16,0-1 16,0 1-16,0 0 0,0-1 0,1 1 15,-1 21-15,0-21 0,21-1 16,-42 22-16,0 0 0,21 21 0,-21 21 47,0 0-47,0 0 0,0 1 0,-21-1 15,21 0-15,-21 21 0,21-21 16,0 22-16,-21-22 0,21 21 0,-21-21 16,21 22-16,0-22 0,0 0 0,0 0 15,0 0-15,0 1 16,0-1-16,0 0 0,21-21 15,0 21-15,0-21 0,0 0 0,1 0 16,-1 0-16,0 0 0,0 0 0,21-21 16,-20 21-16,-1-21 0,21 0 15,-21-1-15,22 1 0,-22 0 0,0 0 16,0 0-16,21-22 0,-20 1 0,-22 21 16,21-21-16,0 20 15,-21-20-15,0 21 0,0 0 0,0 0 16,0-1-16,-21 22 15,0 0 1,-1 22-16,1-1 0,0-21 16,0 42-16,0-21 0,0 0 0,-1 1 15,1 20-15,21-21 0,0 21 0,0-20 16,0-1-16,0 0 0,0 21 16,0-21-16,0 1 0,0-1 0,0 0 15,0 0-15,21 0 0,1-21 16,-1 0-16,0 0 0,0 0 15,0 0-15,0 0 0,22 0 0,-22 0 16,21 0-16,-21-21 0,22 21 0,-22-21 16,21 0-16,-21 0 0,1-1 15,20 1-15,-21 0 0,0-21 16,0 21-16,1-22 0,-1 22 0,-21-21 16,0 21-16,0-22 0,21 22 0,-21 0 15,0 0-15,0 0 0,-21 21 16,0 0-1,-1 21 1,1-21-16,21 21 0,0 0 0,0 0 16,0 0-1,21-21-15,1 0 16,-1 0-16,0 0 0,0 0 0,0 0 16,0-21-16,1 21 0,-1 0 15,-21-21-15,21 0 0,0 21 16,-21-21-16,0 42 47,0 0-47,0 0 15,0 0-15,-21 1 0,0-1 0,21 0 16,0 0-16,0 21 0,-21-20 16,21-1-16,0 0 0,-22 0 0,22 0 15,0 0-15,0 1 0,0-1 0,0 0 16,22 0-1,-1-21-15,0 0 0,0 0 0,0 0 16,0 0-16,1 0 0,-1 0 0,21 0 16,-21-21-16,0 21 0,1-21 15,-1 0-15,0-1 0,0 1 16,0 0-16,0 0 0,1 0 0,-1 0 16,-21-22-16,21 22 0,-21-21 0,21-1 15,-21 22-15,0 0 0,0 0 16,0 0-16,0 0 15,-21 21-15,0 0 0,21 21 16,-21-21-16,-1 21 16,1 0-16,21 0 15,0 0 1,21-21 0,1 0-16,-1 0 0,0 0 15,0-21-15,0 21 0,0-21 16,1 21-16,-1-21 0,0 21 0,-21-21 15,21 21-15,0 0 16,0 0 0,-21 21-1,0 0-15,0 0 0,0 0 16,0 1-16,0-1 0,0 0 0,-21 21 16,21-21-16,0 1 0,0-1 0,0 21 15,0-21-15,0 0 0,0 1 16,0-1-16,0 0 15,21-21-15,1 21 0,-1-21 16,0 0-16,0 0 0,21 0 0,-20 0 16,-1 0-16,0 0 0,0-21 0,0 21 15,22-21-15,-22 0 0,0 21 16,0-22-16,-21 1 0,21-21 0,0 21 16,1 0-16,-22-1 0,21 1 0,-21-21 15,21 42-15,-21-21 0,0 0 16,0 42-1,0 0-15,0 0 16,0 0-16,0 0 0,0 1 16,0-1-16,0 0 0,0 0 15,-21 0-15,21 0 0,0 1 16,0-1-16,0-42 62,0-1-62,0 1 16,0 0-16,0-21 0,0 21 16,0-1-16</inkml:trace>
  <inkml:trace contextRef="#ctx0" brushRef="#br0" timeOffset="29738.58">7218 3069 0,'0'-21'15,"-21"21"1,21-21 62</inkml:trace>
  <inkml:trace contextRef="#ctx0" brushRef="#br0" timeOffset="30774.73">7832 3493 0,'0'-22'0,"0"1"0,0 0 16,21 0 0,-21 0-16,21 0 0,0 21 15,-21-22-15,21-20 0,-21 21 0,21 0 16,-21 0-16,0-1 0,0 1 0,0 0 16,0 0-16,0 0 15,-21 0-15,0 21 0,0 0 16,0 0-16,0 0 0,-22 0 0,22 21 15,-21 0-15,21 0 0,-22 0 16,22 22-16,-21-22 0,-1 0 0,1 64 16,0-64-16,21 21 15,21-21-15,-22 0 0,22 22 0,0-22 16,0 0-16,0 0 0,0 0 16,0 1-16,22-22 15,-1 0-15,0 0 0,21 0 0,-21 0 16,22 0-16,-22 0 0,21 0 15,-21-22-15,22 1 0,-22 0 0,21 0 16,-21 0-16,22 0 0,-22-22 0,0 22 16,21-21-16,-20-1 0,-1 1 15,0-21-15,21 20 0,-21 1 0,1 0 16,-22-1-16,21 1 0,0 0 0,0-1 16,-21 1-16,0 21 0,0-22 0,21 22 15,-21 0-15,0 0 16,0 42-1,0 0 1,-21 0-16,0 1 0,21 20 16,0-21-16,-21 21 0,0 1 0,-1-22 15,22 21-15,0 1 0,-21-1 0,21 0 16,-21 1-16,21-1 0,-21 0 0,21 1 16,0-22-16,0 21 0,0-21 15,0 22-15,0-22 0,0 0 0,21 0 16,0 0-16,0 0 0,22 1 15,-22-22-15,0 0 0,0 0 16,0 0-16,22 0 0,-22 0 16,0 0-16,21 0 0,-20 0 0,-1 0 15,0-22-15,0 1 0,0 21 0,22-21 16,-22 0-16,0 0 0,-21 0 16,21-1-16,0-20 0,0 21 0,-21 0 15,0-22-15,22 22 0,-22 0 0,0 0 16,0 0-16,0 0 0,0-1 15,-22 22 1,1 0-16,0 0 16,0 0-16,21 22 0,-21-1 0,21 0 15,-21 0-15,21 21 16,0-20-16,0-1 0,0 0 0,0 0 16,0 0-16,0 0 0,0 1 0,0-1 15,0 0-15,0 0 0,0 0 0,21-21 16,0 21-16,0-21 0,0 0 15,0 0-15,1 0 0,-1 0 0,0 0 16,0 0-16,21 0 0,-20 0 0,-1 0 16,0 0-16,0-21 0,0 0 15,0 21-15,1-21 0,-1 21 0,-21-21 16,21 0-16,0-1 16,-21 1-16,0 0 15</inkml:trace>
  <inkml:trace contextRef="#ctx0" brushRef="#br0" timeOffset="36126.8">18669 1397 0,'21'-21'16,"-42"42"-16,63-42 0,-42 0 0,21 0 0,1 21 15,-22-22-15,0 1 0,0 0 16,0 0-16,0 0 0,0 0 0,0-1 16,0 1-16,0 0 0,0 0 15,-22 21 1,1 0-16,0 0 0,0 0 16,0 21-16,-22 0 0,22 0 0,-21 1 15,0 20-15,20 0 16,-20-21-16,0 22 0,-1-1 0,1 22 15,21-22-15,-21 0 0,20 1 0,1 20 16,0-21-16,0 1 0,21-1 16,0 0-16,0 1 0,0-22 0,0 21 15,21-21-15,0 1 0,0-1 0,1 0 16,-1 0-16,21 0 0,-21-21 16,22 0-16,-1 0 0,0 0 0,1 0 15,-22 0-15,21 0 0,0 0 0,1 0 16,-1-21-16,0 0 0,1 0 15,-1 0-15,0-1 0,-20 1 0,20 0 16,-21-21-16,21 21 0,-20-22 16,-1 22-16,0-21 0,-21 21 0,0-1 15,21 1-15,-21 0 0,0 0 16,21 0-16,-21 42 16,0 0-16,-21 0 15,0 0-15,0 1 0,21 20 16,-21-21-16,-1 21 0,22-20 0,-21 20 15,21-21-15,0 0 0,0 22 0,0-22 16,0 0-16,0 0 16,0 0-16,21-21 0,1 0 15,-1 0-15,0 0 0,21 0 16,-21 0-16,1-21 0,-1 21 16,21-21-16,-21 0 0,0 0 15,-21-1-15,0 1 0,22 0 0,-22 0 16,0 0-16,0-22 0,0 22 0,-22 0 15,22-21-15,-21 21 0,0-1 16,-21 1-16,21 21 0,-1-21 0,1 21 16,0 0-16,0 0 0,0 0 0,0 0 15,63 0 32,85-21-31,-85 0-16,-21 21 15,22 0-15,-22 0 0,21 0 0,-21 0 16,22 0-16,-22 21 0,0-21 16,0 21-16,0 0 0,1 0 0,-1 22 15,-21-22-15,0 0 0,0 0 0,0 0 16,0 22-16,0-22 0,0 0 16,0 0-16,0 0 0,0 1 0,0-1 15,0 0-15,0 0 0,0 0 16,0-42 31,0 0-47,0 0 15,0-22-15,0 22 16,0 0-16,21 0 0,0-21 0,0 20 16,0-20-16,1 21 0,-1-21 0,0 20 15,0 1-15,21 0 0,-20 0 16,-1 0-16,0 0 0,0 21 0,21 0 15,-20 0-15,-1 0 0,0 0 0,0 21 16,0 0-16,0 0 16,-21 0-16,0 22 0,0-22 0,0 0 15,0 21-15,0-21 0,0 1 0,0 20 16,0-21-16,0 0 16,0 0-16,0 1 0,0-1 15,22-21 1,-1 0-16,0 0 15,0 0-15,0 0 0,22-21 16,-22 21-16,21-22 0,-21 1 0,22 0 16,-1 0-16,0 0 0,1-22 0,-22 22 15,21-21-15,-21 21 0,0-22 16,1 22-16,-1-21 0,-21 21 0,21 0 16,-21-1-16,0 1 15,-21 21 1,0 0-16,-1 21 0,1 1 0,21 20 15,-21-21-15,21 0 0,0 0 16,-21 1-16,21-1 0,0 21 16,0-21-16,0 0 0,0 1 0,0-1 15,0 0-15,0 0 0,0 0 0,0 0 16,0 1-16,0-1 16,-21-21-1,0 0 1,-1 0-16,1-21 0,0 21 15,0-22-15,0 22 16,21-21-16,-21 21 0,21-21 0,-22 21 0,22 21 47,0 0-31,0 1-16,22-22 0,-22 21 15,21-21-15,0 0 0,-21 21 0,21-21 16,0 0-16,22 0 0,-22 0 15,0 0-15,21 0 0,1 0 0,-22 0 16,21 0-16,0 0 0,1-21 0,-22 21 16,21-21-16,1-1 0,-22 1 15,21 0-15,-21-21 0,22 21 16,-22-22-16,0 1 0,0 0 0,21-1 16,-20-20-16,-1 20 0,-21-20 15,21 21-15,0-22 0,-21 22 0,0-22 16,0 22-16,0 0 0,21-22 0,-21 22 15,0-1-15,0 1 0,0 21 16,0 0-16,0 0 0,0-1 0,0 44 31,0 20-31,0 0 16,0 1-16,0-1 0,-21 0 0,21 22 16,-21-22-16,0 22 15,21-22-15,-21 21 0,-1-20 0,22 20 16,-21-20-16,0-1 0,0 21 0,21-41 15,0 20-15,0 0 0,-21 1 16,21-22-16,0 0 0,0 21 0,0-21 16,0 1-16,0-1 0,21 0 15,0-21-15,0 0 16,0 0-16,1 0 0,-1 0 16,21 0-16,-21-21 0,43 0 15,-43-1-15,21 1 0,-21 0 16,22 0-16,-22-21 0,21 20 15,-21-20-15,1 21 0,-1-21 0,0 20 16,-21-20-16,0 21 0,0 0 0,0 0 16,-21 21-1,-22 21-15,22-21 16,0 21-16,0 0 0,0 0 0,21 0 16,0 1-16,-21-1 0,21 0 15,0 0-15,0 0 0,0 0 16,21-21-16,0 22 0,0-22 15,0 21-15,0-21 0,1 0 16,-22 21-16,21-21 0,0 0 0,-21 21 16,0 0-16,0 0 15,0 1 1,0-1 0,21 0-1,0-21-15,0 0 16,1 0-16,-1 0 15,0 0-15,0 0 0,0 0 16,0 0-16,1-21 0,-1 21 0,0-21 16,0 21-16,0-22 0,0 1 0,1 0 15,-1 0-15,0-21 16,0 20-16,0 1 0,0-21 0,-21 21 16,0 0-16,22-1 0,-22 1 0,0 0 15,0 0 1,0 42-1,-22 0-15,22 0 16,-21 1-16,21 20 0,0-21 16,-21 0-16,21 0 0,0 1 0,0-1 15,0 0-15,0 0 0,0 0 0,0 0 16,0 1-16,21-22 16,0 21-16,1-21 0,-1 0 15,0 0-15,0 0 0,0 0 16,0 0-16,1-21 0,-1-1 15,0 22-15,-21-21 0,21 0 16,0 0-16,0-21 0,1 20 0,-22 1 16,21-21-16,0 21 0,-21-22 15,0 22-15,0 0 0,21 0 0,-21 0 16,0 42 15,0 0-31,-21 0 0,21 0 16,0 1-16,-21-1 0,21 0 0,-21 0 15,21 0-15,0 0 0,0 1 16,0-1-16,0 0 0,0 0 16,0 0-16,0 0 0,21-21 15,0 0-15,0 0 16,0 0-16,22 0 16,-22 0-16,0 0 0,0-21 0</inkml:trace>
  <inkml:trace contextRef="#ctx0" brushRef="#br0" timeOffset="36432.23">22648 1693 0,'21'-21'0,"-42"42"0,64-84 0,-43 42 0,0 0 16,0-1-16,21 1 0,-21 0 0,0 0 15,0 0-15,-21 21 32,-22 21-17,1 0-15,21 0 0,0 22 16,-22-22-16,22 21 0,0-21 0,0 0 15,0 22-15,-1-22 0,1 21 0,21-21 16,0 1-16,0-1 0,0 0 16,0 0-16,0 0 0,0 0 0,0 1 15,21-1-15,1-21 0,-1 21 16,0-21-16,0 0 0,21 0 16,-20 0-16,-1 0 0,21 0 0,-21 0 15,22 0-15,-22 0 0,0 0 0,21-21 16,-21 0-16,1 21 0,-1-22 0,0 1 15,0 0-15,0 0 16,-21 0-16</inkml:trace>
  <inkml:trace contextRef="#ctx0" brushRef="#br0" timeOffset="37391.08">23241 1164 0,'0'-21'16,"0"42"-16,0-63 0,0 21 0,0 0 15,0-1-15,0 1 0,0 0 0,0 0 16,-21 21-16,0 0 16,-1 21-1,1 0-15,0 0 0,21 22 0,-21-1 16,0 0-16,-22 43 16,22-43-16,0 22 0,0-22 15,0 22-15,0-22 0,-1 22 0,1-22 16,0 0-16,0 22 0,21-22 0,0-21 15,-21 22-15,21-1 0,0-21 16,0 0-16,0 0 0,0 1 0,21-22 16,0 21-16,0-21 0,0 0 0,1 0 15,-1 0-15,21 0 0,-21 0 16,0 0-16,1 0 0,20 0 0,-21-21 16,0-1-16,22 1 0,-22 0 0,21 0 15,-21 0-15,0-22 16,22 22-16,-22-21 0,0 21 0,-21 0 15,0-1-15,21-20 0,-21 21 16,0 0-16,-21 21 16,0 21-1,0 0-15,0 0 0,-1 0 0,1 1 16,21 20-16,-21-21 0,0 0 16,0 0-16,21 22 0,0-22 0,0 0 15,0 0-15,0 0 0,0 1 16,0-1-16,0 0 15,21-21-15,0 0 0,0 0 0,0 0 16,22 0-16,-22 0 0,0 0 16,0 0-16,0 0 0,1 0 15,20 0-15,-21-21 0,0 0 0,-21-1 16,21 1-16,1 0 0,-22-21 0,0 21 16,0-22-16,0 22 0,0-21 0,0 21 15,0-1-15,-22 1 0,1 0 16,0 0-16,0 21 0,0 0 0,0 0 15,-1 0-15,1 21 0,0 0 16,0 0-16,0-21 0,0 22 0,-1-1 16,22 0-16,-21 0 0,21 0 0,0 0 15,0 1-15,0-1 16,21-21-16,1 0 16,20 0-16,-21 0 0,0 0 0,22 0 15,-22 0-15,21 0 0,-21 0 0,22 0 16,-22 0-16,21-21 0,0-1 15,-20 1-15,20 21 0,-21-21 0,21 0 16,-20 0-16,-1 21 0,0-21 0,0 21 16,-21 21 15,0 0-31,-21 0 0,0 0 0,0 0 16,-1 1-16,22 20 15,-21-21-15,21 0 0,-21 0 0,21 1 0,0-1 16,0 0-16,0 0 15,0 0-15,21-21 16,0 0-16,1 0 16,-1 0-16,0 0 0,0 0 0,0 0 15,0 0-15,1 0 0,-1-21 16,-21 0-16,21 0 16,-21 0-16,21-1 0,-21-20 0,0 21 15,0 0-15,0-22 0</inkml:trace>
  <inkml:trace contextRef="#ctx0" brushRef="#br0" timeOffset="37620.65">23453 1482 0,'-22'0'16,"44"0"-16,-65 0 0,43-21 16,21 21-1,1 0 1,-1-22-16,21 22 0,-21 0 0,22 0 15,-1 0-15,0 0 0,1 0 16,-1 0-16,0 0 0,-21 0 0,1 0 16,-1 0-16,0 0 0,-42-21 31,0 21-31,-1-21 0,1 21 16,-21 0-16</inkml:trace>
  <inkml:trace contextRef="#ctx0" brushRef="#br0" timeOffset="37882.16">21294 1249 0,'-64'0'16,"128"0"-16,-170 0 0,85 0 15,-1 0-15,22-21 0,22 21 16,20 0-16,-21 0 0,43-21 0,-22 21 15,21 0-15,1 0 0,21 0 16,-1 0-16,-20 0 0,20 0 0,-20 0 16,-22 0-16,22 0 0,-22 0 0,-21 0 15,0 0-15,1 0 0,-44 0 32,1 0-32,0 0 0,0 0 0,0 0 15</inkml:trace>
  <inkml:trace contextRef="#ctx0" brushRef="#br0" timeOffset="40366.62">19240 2477 0,'0'0'16,"22"-22"-16,-1 1 0,0 0 15,-21 0-15,21 0 0,-21 0 0,0-1 16,0 1-16,0 0 0,-21 21 0,0-21 15,0 0-15,-1 21 0,1 0 16,0 0-16,-21 0 0,-1 0 0,22 21 16,-21 0-16,0 21 0,-1-20 0,-20 20 15,20 21-15,1-20 0,0 20 16,-1 1-16,1-1 0,21-20 0,0 20 16,0 1-16,21-22 0,0 0 0,0 1 15,0-1-15,21 0 0,0 1 16,21-1-16,1-21 0,-1 0 15,0 0-15,1 1 0,-1-1 0,21-21 16,-20 0-16,20 0 0,1 0 16,-22 0-16,22 0 0,-1 0 0,-21-21 15,1 21-15,20-22 0,-42 1 0,22 0 16,-1-21-16,-21 21 0,0-1 16,-21-20-16,0 21 0,22-21 0,-22-1 15,0 22-15,0-21 0,0 21 0,0-22 16,-22 22-16,1 0 0,0 21 15,-21 0-15,21 0 0,-1 0 16,1 21-16,-21 0 0,21 0 0,0 22 16,-22-22-16,22 21 0,0 1 0,0-22 15,0 21-15,-1-21 16,22 22-16,0-22 0,0 0 0,0 0 16,0 0-16,0 0 0,22-21 15,-1 0-15,0 0 0,21 0 16,-21 0-16,1 0 0,20 0 0,-21-21 15,21 21-15,-20-21 0,-1 0 16,0 0-16,0 0 0,0-1 0,0 1 16,-21 0-16,0-21 0,22 21 0,-22-1 15,0 1-15,0 0 0,0 42 32,0 0-32,0 1 15,-22 20-15,22-21 0,0 0 16,0 0-16,0 1 0,0 20 15,0-21-15,0 0 0,0 0 16,0 1-16,22-22 0,-1 0 0,0 0 16,0 0-16,21 0 0,-20 0 15,-1 0-15,21 0 0,-21-22 0,0 22 16,1-21-16,-1 21 0,0-21 0,0 0 16,0 0-16,0 0 0,-21-1 15,0 1-15,22-21 0,-22 21 0,21 0 16,-21-1-16,0 1 0,0 42 31,0 1-15,-21-1-16,-1 21 0,1-21 0,21 0 15,-21 1-15,0 20 0,21-21 0,0 0 16,-21 0-16,0 1 0,21-1 0,0 0 16,0-42 30,0 0-46,21-1 0,0 1 16,0 0-16,-21 0 0,21 0 16,0 0-16,1-22 0,-1 22 0,0 0 15,0-21-15,0 20 0,0 1 16,1 0-16,-1 21 0,0 0 0,0 0 16,0 0-16,0 0 15,-21 21-15,0 0 0,0 1 0,0 20 16,0-21-16,0 0 0,0 0 15,0 22-15,0-22 0,22 0 0,-1 0 16,-21 0-16,21 1 0,0-1 0,0 0 16,0 0-16,1-21 0,-1 0 15,0 21-15,21-21 0,-21 0 0,1 0 16,20 0-16,-21 0 0,0 0 0,0-21 16,1 21-16,-1-21 0,-21 0 0,21 0 15,-21-1-15,21 1 16,-21 0-16,21-21 0,-21 21 0,0-1 15,0-20-15,21 21 0,-21 0 0,0 0 16,0-1-16,0 44 31,-21-1-31,0 0 16,0 0-16,0 21 0,21-20 16,-21-1-16,-1 21 0,1-21 0,21 0 15,0 1-15,-21-1 0,21 0 0,-21-21 16,21 21-16,0 0 0,21-42 47,0 0-47,-21 0 15,21 0-15,1-1 0,-1 1 0,0 0 16,0 0-16,0-21 0,0 20 16,22 1-16,-22 0 0,0 0 15,0 0-15,0 21 0,22 0 0,-22 0 16,0 0-16,-21 21 15,0 0-15,0 0 0,0 0 16,0 1-16,0-1 0,0 0 0,0 0 16,0 0-16,0 0 0,0 1 0,0-1 15,0 0-15,0 0 0,0 0 16,21 0-16,0-21 0,1 0 16,-1 0-16,0 0 15,0 0-15,21 0 0,-20 0 16,-1 0-16,0-21 0,0 0 0,0 21 15,0-21-15,1 0 0,-1 0 0,0-1 16,0-20-16,0 21 0,0 0 16,1 0-16,-1-1 0,-21 1 15,0 0-15,21 21 0,-21 21 32,-21-21-32,21 21 0,-21 1 0,-1-1 15,1 0-15,21 21 16,0-21-16,0 1 0,-21-1 0,21 0 15,0 0-15,0 0 0,0 0 16,21 1-16,0-22 0,1 0 16,-1 0-16,0 0 0,0 0 15,21 0-15,-20 0 0,-1 0 0,21 0 16,-21-22-16,22 22 0,-22-21 0,0 0 16,0 0-16,0 0 0,0 0 15,1-22-15,-22 22 0,0 0 16,0-21-16,0 20 0,0 1 0,0-21 0,0 21 15,0 0-15,0-1 0,-22 1 0,1 21 16,0 0-16,0-21 0,0 21 16,-22 0-16,22 0 0,-21 21 15,21 0-15,-22 1 0,22-1 0,-21 0 16,21 0-16,0 0 0,-1 22 16,22-22-16,0 0 0,0 21 0,0-21 15,0 1-15,22-1 0,-1 0 0,0-21 16,21 21-16,-21 0 0,22-21 15,-22 0-15,21 0 0,1 0 0,-22 0 16,21 0-16,0-21 0,1 0 0,-1 21 16,-21-21-16,22 0 0,-22-22 15,21 22-15,-21 0 0,22-21 16,-22 20-16,0-20 0,21 0 0,-21-1 16,22-41-16,-22 41 0,42-62 15,-20-44 1,-43 107-1,-21 84 1,-1-20 0,1 20-16,21 0 0,-21 1 15,-21 41-15,21-41 0,21-1 16,0 0-16,0 1 0,0-1 0,-22-21 0,22 21 16,0 1-16,0-22 0,0 21 15,0-21-15,0 1 0,0 20 0,22-42 16,-1 21-16,-21 0 0,21-21 15,0 0-15,0 0 0,0 0 16,1 0-16,-1 0 0,0 0 0,0 0 16,0-21-16,0 0 0,1 21 0,-22-21 15,0-22-15,0 22 0,0 0 0,0 0 16,0-21-16,0 20 0,0 1 16</inkml:trace>
  <inkml:trace contextRef="#ctx0" brushRef="#br0" timeOffset="40530.32">22119 2879 0,'-21'0'0,"42"0"0,-63 0 16,63 0 15,0 0-31,0 0 0,0-21 0,1 21 16,20 0-16,0 0 0,-21 0 16,22 0-16,-1 0 0,0 0 0,1 0 15,-1 0-15,-21 0 0,22-22 0,-1 22 16,0 0-16</inkml:trace>
  <inkml:trace contextRef="#ctx0" brushRef="#br0" timeOffset="41246.17">23304 2582 0,'0'-21'0,"0"42"0,0-63 15,0 21-15,0 42 31,-21 0-15,21 0-16,0 22 0,-21-22 0,21 21 16,-21 1-16,0-1 0,21 0 15,0 1-15,-21-1 0,21 0 0,-22-21 16,22 22-16,-21-1 0,21 0 16,0-20-16,0 20 0,-21-21 0,21 21 15,-21-20-15,21-1 0,0 0 16,-21-21-1,21-21 1,0 0 0,0-1-16,0 1 0,0 0 15,21 0-15,0 0 0,0 0 16,0 21-16,1-22 0,-1 1 16,21 21-16,-21 0 0,0 0 0,1 0 15,-1 0-15,0 0 0,21 0 0,-21 0 16,1 0-16,-22 21 0,0 1 15,0-1 1,0 0-16,-22-21 0,1 21 16,0-21-16,0 21 0,0-21 0,-22 21 15,22-21-15,-21 22 0,21-22 16,0 0-16,-1 21 0,1-21 0,0 0 16,21 21-16,21-21 31,0 0-31,22 0 0,-22 0 0,0 0 15,21-21-15,-20 21 0,20-21 0,-21 21 16,21-22-16,1 1 0,-1 0 0,-21 0 16,22 0-16,-22 0 15,0-1-15,0 1 0,0 21 0,-21-21 16,21 0-16,-42 21 31,0 0-31,0 0 0,0 21 0,0-21 16,21 21-16,-22 0 0,1 1 0,21-1 15,0 0-15,0 0 0,0 0 0,0 0 16,0 1-16,0-1 0,21-21 16,1 21-16,-1-21 0,0 0 0,21 0 15,1 0-15,-22 0 0,21 0 0,0 0 16,-20 0-16,20-21 0,-21 21 16,0-21-16</inkml:trace>
  <inkml:trace contextRef="#ctx0" brushRef="#br0" timeOffset="43142.52">24532 2582 0,'21'-21'0,"-42"42"0,63-42 0,-20 0 0,-1-21 16,0 21-16,0-1 0,0 1 16,0-21-16,-21 21 0,0 0 0,0-1 15,0 1-15,-21 21 16,0 0 0,0 0-16,0 0 0,-22 21 0,22 22 15,-21-22-15,21 21 0,-22 1 0,1 20 16,0-21-16,21 1 0,-22 20 15,1-20-15,21 20 0,0-21 0,-22 1 16,22-1-16,0 0 0,0 1 0,21-1 16,0 0-16,0-20 0,0 20 15,0 0-15,0-21 0,0 1 16,21-1-16,0 0 0,21 0 0,-20-21 0,20 0 16,0 0-16,1 0 0,20 0 0,-21 0 15,22-21-15,-1 0 0,1 0 16,-1-1-16,-20 1 0,20-21 15,-20 0-15,-1 20 0,0-20 0,1 0 16,-1-22-16,-21 22 0,0-22 16,0 22-16,1-21 0,-22-1 0,0 1 15,0-1-15,0 1 0,-22 20 0,1 1 16,0 0-16,-21 20 0,-1 1 16,1 0-16,0 21 0,-1 0 0,-20 0 15,-1 21-15,22 22 0,-21-1 0,20 0 16,-20 1-16,20 20 0,1 1 15,0-22-15,-1 21 0,22-20 16,0 20-16,0-20 0,21-1 0,0-21 16,0 21-16,0-20 0,21 20 0,0-21 15,22 0-15,-22 0 0,21 1 16,0-22-16,1 0 0,-1 0 0,0 0 16,22 0-16,-22 0 0,22 0 0,-22 0 15,0 0-15,22-22 0,-22 1 16,-21 21-16,22-21 0,-1 0 0,-21 0 15,22 0-15,-22 21 0,0-22 0,0 22 16,-21-21-16,21 21 16,-21 21-1,0 1 1,0-1-16,0 0 0,0 0 16,0 0-16,0 0 0,-21 1 15,21-1-15,0 0 0,0 0 16,0 0-16,21-21 15,0 0 1,1 0-16,-1 0 0,0 0 0,0 0 16,0-21-16,0 0 0,1 21 0,-1-21 15,0 0-15,0-1 0,0 1 16,0 0-16,1 0 0,-1 0 16,0 0-16,-21-1 0,0 1 0,21 21 15,-21-21-15,-21 42 31,0 0-15,0 1-16,21-1 0,0 0 0,-22 0 16,22 0-16,0 0 0,-21 1 15,21-1-15,0 0 0,0 0 16,0 0-16,0 0 16,21-21-16,1 0 0,20 0 15,-21 0-15,0 0 0,22 0 16,-22 0-16,21 0 0,-21 0 0,22-21 15,-22 21-15,21-21 0,-21 0 16,0 0-16,1 0 0,-1-1 0,0 1 16,0 0-16,-21 0 0,0 0 15,0 0-15,0-1 0,0 1 16,-21 21 0,0 0-1,0 21-15,-1-21 0,1 22 0,0-1 16,0 0-16,0 0 0,21 0 0,0 0 15,0 1-15,0-1 0,0 0 16,0 0-16,0 0 0,0 0 16,0 1-16,21-22 0,0 21 15,0-21-15,22 0 0,-22 0 0,0 0 16,21 0-16,-21 0 0,22 0 16,-22 0-16,21-21 0,-21-1 15,1 1-15,-1 0 0,-21 0 0,0 0 16,21 0-16,-21-1 0,0 1 15,0 0-15,0 0 0,0 0 0,0 0 16,-21 21-16,0 0 16,21 21 15,0 0-31,21 0 0,-21 0 16,0 0-16,21-21 0,-21 22 15,21-1-15,-21 0 0,0 0 16,0 0-16,0 0 0,0 1 15,0-1-15,0 0 16,21-21 0,0 0-16,1 0 15,-1 0-15,0 0 0,0-21 16,-21 0-16,21 21 0,0-22 0,1 1 16,-1 0-16,-21 0 0,21 0 15,0 0-15,-21-1 0,0 1 16,0 0-16,21 21 0,-21-21 15,0 0 1,-21 42 15,21 0-31,0 0 0,0 0 16,0 1-16,0-1 16,0 0-16,0 0 0,0 0 15,0 0-15,0 1 0,0-1 16,21-21-16,0 21 15,1-21-15,-1 0 16,0 0 0,-21-21-1,0 0-15,21-1 16,-21 1-16,0 0 16,0 0-16,0 0 0,0 0 15,0-1-15,0 1 0,0 0 0</inkml:trace>
  <inkml:trace contextRef="#ctx0" brushRef="#br0" timeOffset="43318.69">26585 2879 0,'0'-21'15,"0"-1"1,-21 22-16,21-21 16,0 0-1,0 42 16,0 0-15,0 1-16,0-1 16</inkml:trace>
  <inkml:trace contextRef="#ctx0" brushRef="#br0" timeOffset="44202.05">26860 3090 0,'22'0'0,"-1"0"16,-21-21-16,0 0 16,21 21-16,-21-21 0,21 0 0,-21 0 15,0-1 1,-21 22-16,0 0 16,0 0-16,-1 0 0,-20 0 0,21 22 15,0-1-15,-22-21 0,22 21 0,0 0 16,0 0-16,0 0 0,0 1 0,-1-1 15,22 0-15,-21-21 0,21 21 16,0 0-16,0 0 0,0 1 16,21-22-16,1 0 0,-1 0 15,0 0-15,0 0 0,0 0 16,0 0-16,1 0 0,-1 0 16,0-22-16,0 1 0,0 0 0,0 0 15,1 0-15,-1 0 0,0-22 16,-21 22-16,21-21 0,0 21 0,0-22 15,1 1-15,-1 0 0,0-1 0,-21 22 16,0-21-16,21 21 0,-21-22 16,0 22-16,0 0 0,0 0 15,-21 21 1,0 21-16,0 0 0,-1 0 16,22 0-16,-21 1 0,0 20 0,21-21 15,0 21-15,-21-20 0,21-1 16,-21 21-16,21-21 0,0 22 15,0-22-15,0 0 0,0 0 0,0 21 16,0-20-16,0-1 0,0 0 0,0 0 16,0 0-16,21-21 0,-21 21 15,0 1-15,21-22 0,0 0 16,-21 21-16,21-21 0,1 0 16,-1 0-16,0-21 15,0-1-15,-21 1 16,21 21-16,-21-21 0,21 0 15,1 0-15,-22 0 16,0-1 15,21 22 1,0 0-17,-21-21 1,21 21-16,-21-21 15,-21 21 17,0 0-32,0 0 0,21 21 0,-22 0 15,1-21-15,0 22 0,21-1 16,0 0-16,0 0 16,0 0-16,0 0 0,0 1 15,0-1-15,21-21 16,0 21-16,1-21 0,-1 0 0,0 0 15,0 0-15,0 0 0,0 0 0,1 0 16,-1 0-16,0 0 0,-21-21 16</inkml:trace>
  <inkml:trace contextRef="#ctx0" brushRef="#br0" timeOffset="45846.5">1291 5334 0,'0'0'0,"-21"0"31,0 0-31,0 0 16,-1 0-16,1 0 15,0-21-15,0 21 0,0 0 0,0 0 16,-22 0-16,22 0 15,-21 0-15,21 0 0,-22 0 0,22 0 16,0 0-16,-21 0 0,20 0 16,1-21-16,0 21 0,0 0 15,42 0 32,0 0-47,0 0 0,1 0 16,20 0-16,0 0 0,1 0 0,-1 21 15,21-21-15,1 0 0,-1 0 16,22 0-16,-21 0 0,20 0 16,-20 0-16,-1 0 0,1 0 15,-1 0-15,1 0 0,-22 0 0,0 0 16,1-21-16,-22 21 0,0 0 16,0 0-16,0 0 0,1 0 0,-22-21 15,0-1 1,0 1-16,0 0 15,-22 21-15,1-21 0,0 21 16,-21 0-16,21-21 0,-1 0 16,-20 21-16,21 0 0,0 0 0,0 0 15,-1-22-15,1 22 0,42 0 47,1 0-31,20 0-16,-21 0 0,21 0 0,1 0 15,-22 0-15,21 22 0,-21-22 16,22 21-16,-22 0 0,0-21 0,-21 21 16,0 0-16,0 0 0,0 22 0,0-22 15,0 0-15,-21 0 0,21 22 16,-42-22-16,20 0 0,1 21 0,0-21 16,-21 1-16,21-1 0,-22 0 15,22 0-15,-21 0 0,21 0 16,-1 1-16,1-1 0,0 0 15,0-21-15,0 21 0,21-42 47,21 21-47,0-21 0,-21 0 0</inkml:trace>
  <inkml:trace contextRef="#ctx0" brushRef="#br0" timeOffset="55714.12">3619 4741 0,'0'0'0,"0"-21"16,0 0-16,0 0 0,0 0 15,0 0-15,0-1 0,0 1 32,0 42-1,-21 1-31,21-1 0,0 21 15,0 0-15,0 22 0,0-1 0,0-20 16,0 20-16,-21 1 0,21-1 16,-21 1-16,21-1 0,0-20 0,-21 20 15,0-21-15,21 1 0,-22-1 0,22-21 16,0 22-16,0-22 0,0 0 16,0 0-16,0-42 31,0 0-31,0 0 15,0-1-15,0 1 0,0-21 0,0 0 16,0-1-16,0 1 0,0 0 16,0-1-16,0-20 0,22-1 0,-1 1 15,-21 20-15,21-20 0,0-1 0,-21 1 16,21 21-16,0-1 0,1 1 16,-1 0-16,-21 20 0,21 1 0,0 0 15,0 21-15,0 0 0,1 0 16,-1 21-16,-21 22 0,21-22 15,-21 42-15,0-20 0,21 20 16,-21 1-16,0-1 0,0 1 0,0-22 16,0 21-16,0-20 0,0-1 15,0 0-15,0 1 0,0-22 0,0 0 16,0 0-16,0 0 0,0 1 16,21-22-16,0 0 15,-21-22-15,22 1 0,-1 0 16,0 0-16,-21 0 0,21-22 15,0 1-15,0 0 0,1-1 0,-22-20 16,21 21-16,0-22 0,0 1 16,0-1-16,0 22 0,1-22 0,-1 22 15,0 21-15,0-22 0,0 22 16,0 0-16,1 0 0,-1 21 16,0 21-1,-21 0-15,0 22 0,0-1 0,0 0 16,0 22-16,0-22 0,0 22 0,0-1 15,0 1-15,-21-22 0,0 21 16,-1-20-16,22 20 0,0-20 0,-21-1 16,21-21-16,0 21 0,0-20 0,0-1 15,0 0-15,0 0 0,0 0 16,21 0-16,1-21 0,-1 0 0,0 0 16,0 0-16,21 0 0,-20 0 0,20-21 15,0 0-15,1 21 16,-1-21-16,0 0 0,1 0 0,-22-22 15,21 22-15,0 0 0,-20 0 16,-1-22-16,0 22 0,-21-21 0,0 0 16,21 20-16,-21 1 0,0-21 0,0 21 15,0 0-15,-21 21 0,0 0 16,0 0-16,-1 0 0,1 21 16,-21 0-16,21 0 0,0 0 0,-1 0 15,1 22-15,0-22 0,0 21 16,0 1-16,0-22 0,21 21 0,0-21 15,0 0-15,0 22 0,0-22 16,0 0-16,0 0 0,21 0 0,0 1 16,0-22-16,0 21 0,22-21 15,-22 0-15,21 0 0,-21 0 0,22 0 16,-1 0-16,0-21 0,1-1 0,-1 1 16,0 21-16,-21-21 0,22-21 15,-1 21-15,0-1 0,-20-20 0,-1 0 16,21-1-16,-21 1 0,0 0 15,1-1-15,-1-20 0,0 21 0,0-22 16,-21 22-16,0-1 0,0 1 0,0 0 16,0 21-16,0-1 0,0 1 0,0 42 47,-21 22-47,0-1 0,0 0 0,21 1 15,-22-1-15,22 22 0,0-22 16,-21 0-16,21 1 0,-21 20 0,21-21 15,0-20-15,0 20 0,0 0 0,0-21 16,0 1-16,21-1 0,0 0 0,1 0 16,-1 0-16,0-21 0,0 0 15,21 0-15,1 0 0,-22 0 0,21 0 16,1 0-16,-1-21 0,0 0 0,1 21 16,-1-21-16,0-22 15,1 22-15,-22 0 0,0-21 0,21-1 16,-21 1-16,1 0 0,-22-1 0,21-20 15,-21-1-15,21 22 0,-21 0 0,0-22 16,0 22-16,0 21 0,0-22 16,0 22-16,0 0 0,0 42 15,0 0 1,0 1-16,-21 20 0,0 0 16,21 1-16,-22-1 0,22 21 0,0-20 15,-21-1-15,0 22 0,21-22 0,-21 0 16,21 1-16,0-1 0,0-21 15,0 0-15,0 22 0,0-22 0,0 0 16,0 0-16,21-21 31,0 0-31,-21-21 16,21 21-16,1-21 0,-1 0 0,0-1 16,0 1-16,0 0 0,0 0 0,-21 0 15,22 0-15,-1-1 0,0 22 16,0-21-16,0 21 15,-21 21 1,0 1-16,0-1 0,0 0 16,0 0-16,0 0 0,0 0 15,0 1-15,0-1 0,0 0 0,0 0 16,0 0-16,21 0 0,1 1 16,-1-22-16,-21 21 0,21-21 15,0 0-15,0 0 0,0 0 16,1 0-16,-1 0 0,0 0 0,0-21 15,0-1-15,0 1 0,22 21 0,-22-21 16,0 0-16,0 0 0,0-22 16,1 22-16,-22 0 0,21-21 15,0 21-15,-21-1 0,21 1 0,-21 0 16,0 0-16,0 42 31,0 0-31,0 0 0,0 1 16,-21-1-16,21 0 0,0 0 15,0 0-15,0 22 0,0-22 0,0 0 16,0 0-16,0 0 16,0 0-16,0 1 0,21-22 0,0 0 15,0 21-15,1-21 0,-1 0 0,0 0 16,21 0-16,-21 0 0,22 0 0,-22 0 16,21-21-16,-21-1 0,22 22 15,-22-21-15,21-21 16,-21 21-16,1 0 0,-1-1 0,-21-20 15,0 21-15,0-21 0,0-1 0,0 22 16,0-21-16,-21 21 0,-1-1 16,1 1-16,0 21 0,-21 0 0,21 0 15,-1 0-15,1 0 0,-21 0 0,21 0 16,0 21-16,-22 1 0,22 20 16,0-21-16,0 0 0,0 22 0,-1-22 15,22 0-15,0 21 0,0-21 16,0 1-16,0-1 0,0 0 0,22 0 0,-1 0 15,0 0-15,21 1 0,-21-22 16,22 21-16,-1 0 0,0-21 0,1 0 16,-1 0-16,0 0 0,1 0 0,-1 0 15,0 0-15,1 0 0,-1 0 0,0-21 16,-20 21-16,20-21 16,0-1-16,-21 1 0,1 0 0,41-21 15,-42 21-15,22-43 16,-1 1-16,-21 41 0,-21-20 15,0 0-15,0 21 0,0-1 16,0 1-16,0 0 0,0 0 16,-21 21-16,0 0 0,0 0 0,-1 0 15,1 0-15,0 0 0,0 21 0,0 0 16,-22 0-16,22 1 0,0-1 16,0 0-16,0 0 0,-22 43 15,22-43-15,21 0 0,-21 0 16,21 21-16,0-20 0,0-1 0,0 0 15,0 0-15,21 0 16,0 0-16,1-21 0,-1 0 16,0 0-16,0 0 0,0 0 15,0 0-15,1 0 0,-1-21 0,0 21 16,0-21-16,0 0 0,-21 0 16,21 0-16,1-22 0,-1 22 0,-21-21 15,21-1-15,0 1 0,-21 0 0,0-22 16,0 1-16,21 20 0,0-20 15,-21-1-15,22 1 0,-22 21 16,0-1-16,0-20 0,21 42 0,-21-22 16,0 1-16,0 21 0,0 0 0,0-1 15,0 1-15,0 42 32,0 1-32,0-1 0,-21 21 0,21-21 15,-22 43-15,22-22 0,0 22 0,0-22 16,0 21-16,0 1 0,0-1 15,0-20-15,0 20 0,0-20 0,0-1 16,0 0-16,0 1 0,0-1 0,0-21 16,0 21-16,0-20 0,22-1 15,-1 0-15,0 0 0,0 0 0,0-21 16,0 0-16,22 21 0,-22-21 16,21 0-16,-21 0 0,22 0 0,-22 0 15,21 0-15,-21 0 0,1-21 0,20 21 16,-21-21-16,0 0 0,0 21 0,1-21 15,-1 0-15,0-1 16,-21 1-16,21 0 0,-21-21 16,0 21-16,0-1 0,0 1 0,0 0 15,-21 0-15</inkml:trace>
  <inkml:trace contextRef="#ctx0" brushRef="#br0" timeOffset="56080.07">5355 5017 0,'-42'0'0,"84"0"0,-105 0 15,41 0-15,1 0 0,42 0 16,1 0 0,-1 0-16,21 0 0,0 0 0,1 0 15,-1-22-15,22 22 0,-1 0 0,-21-21 16,22 21-16,-22-21 0,1 21 16,-1 0-16,-21 0 0,0 0 0,0 0 15,1 0-15,-22-21 16,21 21 15,0 0-31</inkml:trace>
  <inkml:trace contextRef="#ctx0" brushRef="#br0" timeOffset="62722.3">9356 4974 0,'0'-21'15,"42"-21"1,-42 21-16,0-1 0,0 1 16,0 0-16,0 42 31,0 0-16,0 1-15,0-1 0,0 21 0,-21 0 16,21 1-16,-21-1 0,-1 0 0,22 22 16,0-22-16,0-21 15,-21 22-15,21-22 0,-21 21 0,21-21 16,0 1-16,0-1 0,0 0 0,0 0 16,21-21 15,0-21-31,1 0 0,41-64 15,-63 64-15,21 0 16,0-22-16,-21 22 0,22 0 16,-1 0-16,-21 0 0,21 0 0,-21-1 15,21 22-15,0 0 0,0 22 32,-21-1-32,22 0 0,-22 0 15,0 21-15,0-20 0,0-1 0,21 0 16,-21 0-16,21 0 0,-21 0 0,21 1 15,-21-1-15,21-21 0,0 21 0,1-21 16,-1 0-16,0 0 16,0 0-16,0 0 0,0 0 0,1 0 15,20 0-15,-21-21 0,0 0 0,0-1 16,1 22-16,20-21 0,-21-21 16,-21 21-16,21 0 0,0-1 0,1-20 15,-22 0-15,0 21 0,21-22 16,0 22-16,-21-21 0,0 21 0,0-1 15,0 1-15,21 0 0,-21 42 32,0 0-32,0 1 0,0 20 15,0-21-15,0 21 0,-21 1 0,21-22 16,0 21-16,0 1 0,0-22 0,0 21 16,0-21-16,0 0 0,0 1 15,0-1-15,21 0 0,0 0 0,0-21 16,1 0-16,-1 0 0,0 0 15,0 0-15,21 0 0,-20 0 0,-1 0 16,0-21-16,0 0 16,0 0-16,0-1 0,1 1 0,-1 0 15,0-21-15,0 21 0,0-22 16,-21 22-16,21-21 0,-21-1 0,22 22 0,-22-21 16,21 21-16,-21 0 0,0-1 15,0 1-15,0 42 16,0 1-16,0-1 15,-21 21-15,-1-21 0,22 22 16,-21-22-16,21 21 0,0 0 0,0-20 16,0 20-16,0-21 0,0 0 0,0 22 15,0-22-15,0 0 0,0 0 16,21 0-16,1-21 16,-1 0-16,0 0 0,21 0 0,-21 0 15,22 0-15,-22 0 0,21 0 0,1 0 16,-1-21-16,-21 0 0,21 0 0,1 0 15,-1-22-15,0 22 0,1-21 16,-22-1-16,21 1 0,-21 0 16,22-1-16,-22 1 0,0-21 0,0 20 15,0-20-15,1 20 0,-22 1 0,0 0 16,21-1-16,-21 22 0,0-21 0,0 21 16,0 0-16,-21 21 15,-1 21 1,1 0-16,21 0 0,-21 21 15,0 1-15,0-1 0,0 22 16,-1-22-16,22 21 0,0-20 0,-21 20 16,21-20-16,0-1 0,-21 0 0,21 1 15,0-1-15,0-21 0,0 21 0,21-20 16,0-1-16,1 0 0,-1 0 16,0 0-16,42-21 15,-20 21-15,-22-21 0,21 0 0,-21 0 0,22 0 16,-1-21-16,0 21 0,-20-21 15,20 0-15,0 0 0,-21-22 16,22 22-16,-22-21 0,21 0 0,-21-1 16,22-20-16,-22 20 0,0-20 0,0-1 15,22 1-15,-1-43 0,-21 43 16,-21 20-16,21 1 0,-21 0 16,21-1-16,-21 22 0,0 0 15,0 0-15,-21 21 16,0 0-16,0 0 0,0 42 0,0-21 15,-22 22-15,22-1 16,0 21-16,0-20 0,0 20 0,-1 1 16,1-1-16,21 64 0,0-84 15,0 20-15,0-21 0,0 1 0,0-22 16,0 21-16,21-21 0,1 1 16,-1 20-16,0-42 0,21 21 0,-21 0 15,1-21-15,20 0 0,-21 0 0,21 0 16,1 0-16,-22 0 0,21 0 0,-21-21 15,1 0-15,20 0 0,-21 21 16,0-21-16,0-22 0,1 22 16,-1-42-16,-21 41 0,0-62 15,0 63-15,0-22 0,0 22 0</inkml:trace>
  <inkml:trace contextRef="#ctx0" brushRef="#br0" timeOffset="62927.49">10964 4614 0,'-42'0'0,"84"0"0,-105 0 0,42 0 16,-1-21-16,1 21 0,0 0 0,0 0 16,21-21-16</inkml:trace>
  <inkml:trace contextRef="#ctx0" brushRef="#br0" timeOffset="66043.83">3598 6710 0,'0'0'0,"-148"21"16,85 0-16,20-21 0,1 21 0,21-21 15,-22 0-15,22 22 0,0-22 16,0 0-16,21 21 0,21-21 31,21-21-15,-20-1-16,20 1 0,0 0 0,1 0 15,-1 0-15,0 0 0,1-1 16,-1-20-16,0 21 0,-21 0 0,1-22 16,-1 22-16,-21 0 0,21-21 0,-21 21 15,0-1-15,0 1 0,-21 0 16,0 21-16,-22 0 0,22 0 15,0 0-15,-21 21 0,20 0 16,-20 1-16,21-1 0,0 21 0,0-21 16,-1 22-16,22-1 0,0 0 0,0 1 15,0-1-15,0-21 0,0 21 16,0 1-16,0-22 0,22 0 16,-22 0-16,21 0 0,0 1 15,0-1-15,0-21 0,0 0 16,1 0-16,-1 0 0,0 0 0,21-21 15,-21-1-15,1 22 0,20-42 16,0 21-16,-21 0 0,22 0 16,-22-22-16,21 22 0,-21-21 0,22 21 0,-22-1 15,0 1-15,21 0 0,-20 0 16,-1 0-16,0 21 0,0 0 16,0 0-16,-21 21 0,21 0 15,1 0-15,-22 22 16,0-22-16,0 0 0,0 0 0,0 21 15,0-20-15,0-1 0,0 21 0,0-21 16,0 0-16,0 1 0,0-1 16,0 0-16,-22-21 0,22-21 47,22 0-47,-1-1 0,0 1 15,0-21-15,0 21 0,0 0 16,1-22-16,-1 22 0,21-21 15,-21 21-15,0-22 0,1 22 0,-1-21 16,0 21-16,0-1 0,-21 1 16,-21 42 15,0-21-31,0 22 0,21-1 16,-22 21-16,1-21 0,0 0 0,21 22 15,0-22-15,0 21 0,0-21 0,0 1 16,0-1-16,0 0 0,0 0 15,0 0-15,21 0 0,0-21 0,1 22 16,-1-22-16,21 0 0,-21 0 0,22 0 16,-1 0-16,0 0 0,1 0 15,-1-22-15,0 1 0,1 21 0,-1-21 16,0 0-16,1 0 0,-22 0 16,0-22-16,0 22 0,0 0 15,0-21-15,-21 20 0,0-20 0,0 21 16,0 0-16,0 0 0,0-1 0,-21 1 15,0 21-15,0 0 16,0 0-16,0 21 0,-1 1 0,1-1 16,21 21-16,-21-21 0,21 22 0,-21-22 15,21 21-15,0-21 0,0 0 16,0 22-16,0-22 0,0 0 0,0 0 16,21 0-16,0 1 0,0-22 0,1 0 15,-1 21-15,0-21 16,0 0-16,21 0 0,-20 0 0,-1-21 15,21-1-15,-21 1 0,22 0 0,-22 0 16,21 0-16,0 0 0,-20-1 16,20-20-16,-21 21 0,0-21 0,22 20 15,-22-20-15,0 21 0,0 0 0,0 0 16,0-1-16,-21 1 0,22 21 16,-1 0-16,-21 21 15,0 1 1,0-1-16,0 0 15,0-42 48,0 0-63,0-1 16,0 1-16,0 0 15,-21 21 1,-1 0-16,1 0 0,0 0 15,21 21-15,-21 0 0,0 1 16,0-1-16,21 0 0,-22 21 0,1-21 16,0 22-16,21-22 0,0 21 0,0-21 15,0 22-15,0-22 0,0 0 16,0 0-16,0 22 0,0-22 16,21 0-16,0 0 0,22-21 15,-22 0-15,0 21 0,21-21 0,-20 0 16,20 0-16,0 0 0,-21 0 15,22-21-15,-1 0 0,0 21 0,1-21 16,-22 0-16,21-1 0,-21-20 16,1 21-16,-1 0 0,0-22 0,0 22 15,-21-21-15,0 21 0,0 0 0,0-1 16,21 1-16,-21 0 0,0 42 16,0 0-1,-21 1-15,21-1 16,0 0-16,0 21 0,-21-21 0,21 1 15,0 20-15,0-21 0,0 0 0,0 0 16,0 1-16,0-1 16,0 0-16,21-21 0,0 0 15,0 0-15,1 0 0,-1 0 16,0 0-16,0-21 0,0 0 16,0 21-16,1-22 0,-1 1 15,0 0-15,0 0 0,0 0 0,-21-22 16,21 22-16,-21 0 0,22 0 15,-22 0-15,21 0 0,-21-1 16,0 44 0,0-1-1,0 0-15,0 0 0,0 21 16,0-20-16,-21-1 0,21 0 16,0 0-16,0 0 0,0 22 0,0-22 15,0 0-15,21 0 0,0 0 16,0-21-16,21 0 0,-20 0 15,20 0-15,0 0 0,-21 0 0,22 0 16,-1 0-16,0 0 0,1-21 0,-22 21 16,21-21-16,1 0 0,-22-22 0,21 22 15,-21-21-15,0 0 16,1-1-16,-1 1 0,0-22 0,0 22 16,0-21-16,0-43 0,-21 63 15,22 1-15,-22 0 0,0-1 16,0 22-16,0 0 0,0 0 0,-22 21 15,1 0 1,0 21-16,-21 0 0,21 22 0,-1-22 16,1 21-16,-21 22 15,21-22-15,0 21 0,-1 43 0,22-63 16,0-1-16,0 0 0,0 1 0,0-1 16,0 0-16,0-21 0,0 22 15,22-22-15,-1 0 0,21 0 0,-21 0 16,22 1-16,-22-22 0,21 0 15,0 0-15,1 0 0,-1 0 0,0 0 16,1 0-16,-1-22 0,0 22 16,1-21-16,-1 0 0,0 0 0,1 0 15,-22 0-15,0-1 0,0 1 0,0-21 16,-21 21-16,22-22 0,-22 22 16,0 0-16,0 0 0,0 0 15,-22 21-15,1 0 0,0 0 16,21 21-16,-21-21 0,0 21 15,21 0-15,0 0 0,0 1 0,-21-1 16,21 21-16,0-21 0,0 0 16,0 1-16,0-1 0,0 0 0,21 0 15,0 0-15,0 0 0,0 1 16,0-1-16,22-21 0,-22 0 0,21 21 16,1-21-16,-1 0 0,21 0 0,-20 0 15,-1 0-15,0 0 0,1-21 0,-1 0 16,0 21-16,-20-22 0,20 1 15,-21 0-15,0 0 0,0 0 16,1 0-16,-22-22 0,21 22 0,-21-21 16,0 21-16,0-22 0,0 22 0,0 0 15,-21 0-15,-1 0 0,1-1 16,0 22-16,0 0 0,0 0 0,0 0 16,-22 22-16,22-1 0,0 0 0,-21 21 15,20-21-15,1 1 0,0 20 0,0-21 16,0 0-16,21 22 15,0-22-15,0 0 0,0 0 0,0 0 0,0 0 16,21 1-16,0-22 0,0 0 16,0 0-16,1 0 0,20 0 0,-21 0 15,0 0-15,0 0 0,22-22 16,-22 1-16,0 21 0,0-21 16,0 0-16,1-21 0,-1-22 15,0 22-15,0-1 0,0 1 0,0 0 16,-21-22-16,22 1 0,-1-1 15,-21 22-15,0-22 0,21 1 0,-21 21 16,21-1-16,-21 1 0,0 21 0,0-22 16,0 22-16,0 0 15,-21 21-15,0 0 0,21 21 16,-21 0-16,-1 1 0,1 20 0,21 0 16,0 1-16,-21-1 0,21 21 0,-21 1 15,21-22-15,0 22 0,0-22 16,0 22-16,0-22 0,0 0 0,0 1 15,0-1-15,0-21 0,21 0 0,-21 22 16,21-22-16,0 0 0,1 0 16,-1-21-16,0 0 15,0 0-15,0 0 0,0 0 0,1 0 16,-1 0-16,0 0 0,0-21 0,0 0 16,0 0-16,1-1 0,-1 1 15,0 0-15,-21-21 0,0 21 0,0-1 16,0-20-16,0 21 0,0-21 15,-21 20-15,0 1 0</inkml:trace>
  <inkml:trace contextRef="#ctx0" brushRef="#br0" timeOffset="66254.44">6900 6498 0,'-21'0'0,"42"0"0,-84 0 16,42 0-16,-1 21 0,65-21 31,-22 0-31,0 0 0,21 0 0,1 0 16,-1-21-16,0 21 0,1 0 0,-1-21 15,0 21-15,1-21 0,-1 21 0,0 0 16,-20-21-16,-1 21 16,21 0-16,-42-21 0,21 21 0,0 0 0</inkml:trace>
  <inkml:trace contextRef="#ctx0" brushRef="#br0" timeOffset="67751.28">9821 6265 0,'21'0'0,"1"0"15,-1 0-15,0 0 0,21 0 16,-21-21-16,1 21 0,-1-21 0,0 0 16,0 21-16,0-21 0,0 0 15,-21-1-15,0 1 0,0 0 0,0 0 16,0 0 0,-21 21-16,0 0 0,0 0 15,0 0-15,-22 0 0,22 21 0,-21 0 16,21 0-16,-22 0 0,1 1 0,21 20 15,-21 0-15,20 1 0,-20-1 16,21 21-16,0-20 0,0 20 0,21-20 16,0-1-16,0 0 0,0 1 0,0-1 15,0 0-15,0-21 0,21 22 16,0-22-16,21 0 0,-21 0 0,22 0 0,-1-21 16,0 0-16,1 0 0,-1 0 15,22 0-15,-1 0 0,-21 0 16,22 0-16,-1-21 0,1 0 0,-22 0 15,1 0-15,-1-22 0,0 22 0,1 0 16,-22-21-16,0-1 0,0 22 0,-21-21 16,0 21-16,0 0 0,0-1 15,0 1-15,0 0 0,-21 0 0,0 21 16,0 0-16,-1 0 0,-20 0 0,21 0 16,-21 0-16,20 21 0,-20 0 0,21-21 15,-21 21-15,20 1 0,-20-1 16,21 21-16,0-21 0,21 0 0,0 1 15,0-1-15,0 0 0,0 0 16,21 0 0,0-21-16,0 0 0,22 0 15,-22 0-15,21 0 0,-21 0 0,22-21 16,-22 21-16,21-21 0,-21 0 0,0 0 16,1-1-16,-1 1 0,0 0 0,-21 0 15,21 0-15,-21-22 0,21 22 16,-21 0-16,0 0 0,0 0 0,0 0 15,0-1-15,0 44 16,0-1-16,0 0 16,0 0-16,0 0 0,0 0 15,0 1-15,0 20 0,0-21 16,0 0-16,0 22 0,0-22 0,0 0 16,0 0-16,21 21 0,1-20 0,-1-1 15,0 0-15,0 0 0,0-21 16,0 0-16,22 0 0,-22 0 15,21 0-15,1 0 0,-22 0 0,21 0 16,0-21-16,1 0 0,-22 0 0,21-1 16,-21 1-16,22 0 0,-22-21 0,0-1 15,0 1-15,0 0 0,1-1 16,-1 1-16,0-21 0,-21 20 0,0-20 16,0 20-16,21 1 0,-21 21 15,0-21-15,0 20 0,0 1 0,0 0 16,0 0-16,-21 21 15,0 21 1,0 0-16,-1 22 0,1-22 0,0 21 16,0-21-16,0 22 0,0-1 15,21 21-15,0-20 0,-22-1 0,22 0 0,0 1 16,0-1-16,0-21 0,0 22 16,0-22-16,0 21 0,0-21 0,22 0 15,-1 1-15,0-1 0,0-21 0,0 21 16,0-21-16,22 0 0,-22 0 15,0 0-15,21 0 0,-20 0 0,20-21 0,-21 21 16,21-21-16,-20-1 16,-1 1-16,21-21 0,-21 21 0,22-22 15,-22 1-15,0-21 0,0 20 0,21-20 16,-20 20-16,-1-20 0,0 21 16,0-22-16,21-21 0,-20 43 15,-22 21-15,0-21 0,0 20 0,0 1 16,0 0-16,-22 21 0,1 0 15,0 0-15,0 21 0,0 0 0,0 1 16,-1-1-16,1 21 0,0 0 16,21-20-16,0 20 0,0 0 0,0 1 15,0-1-15,0 0 0,0 22 16,0-22-16,0 0 0,0 1 0,0-22 16,0 21-16,0 1 0,21-22 0,0 21 15,-21-21-15,22 0 0,-1 1 16,0-1-16,0 0 0,0 0 0,0-21 15,1 0-15,-1 21 0,0-21 0,0 0 16,0 0-16,0 0 0,1 0 0,20-21 16,-21 21-16,0-21 0,0 0 15,1 0-15,-1-1 0,0 1 0,0 0 16,0 0-16,0 0 0,-21 0 16,0-1-16,22 1 0,-1 0 0</inkml:trace>
  <inkml:trace contextRef="#ctx0" brushRef="#br0" timeOffset="72183.63">18076 5228 0,'21'0'31,"1"0"-31,-1 0 0,0-21 0,21 21 16,-21-21-16,22 0 16,-22 0-16,21-1 0,-21-20 0,22 21 0,-22-21 15,0 20-15,0-20 0,0 0 16,1-1-16,-1 1 0,-21 0 16,21-1-16,-21 1 0,0 21 0,0 0 15,0-22-15,0 22 0,0 0 16,-21 21-16,0 0 0,-1 0 0,1 0 15,0 21-15,0 0 0,0 1 16,-22 20-16,22 0 0,0 1 16,0-1-16,21 0 0,0 1 0,0 20 0,0-21 15,0 1-15,0-1 0,0 0 16,0-20-16,21 20 0,0-21 0,22 0 16,-22 0-16,21-21 0,-21 0 0,22 22 15,-22-22-15,21 0 0,-21 0 16,0 0-16,22-22 0,-22 1 15,0 21-15,0-21 0,0-21 0,-21 21 16,22-1-16,-1-20 0,0 21 0,-21-21 16,21-1-16,0 1 0,0 0 0,1-1 15,-1 22-15,21-21 0,-21 21 16,22-1-16,-22 22 0,21 0 0,-21 0 16,22 0-16,-22 0 0,0 22 0,0-1 15,0 21-15,-21-21 0,21 22 16,-21-1-16,0-21 0,0 21 0,0 1 15,0-22-15,0 21 0,-21-21 16,0 22-16,0-22 0,21 0 0,0 0 16,-21 0-16,0-21 0,21 22 15,21-44 17,0 1-32,0 0 0,0 0 0,0 0 15,1-22-15,20 22 0,-21-21 16,21 0-16,-20-1 0,20 1 0,-21 0 15,21 20-15,-20-20 0,-22 21 0,0-21 16,21 20-16,-21 1 0,0 0 16,-21 21-16,-1 0 15,1 21-15,0 0 16,-21 1-16,21-1 0,-1 21 0,1-21 16,0 22-16,0-1 0,0 0 15,0 1-15,-1-1 0,22 0 0,-21-21 16,21 22-16,0-22 0,0 21 0,0-21 15,21 1-15,22-1 0,-22-21 0,21 21 16,-21-21-16,22 0 0,-1 0 16,22 0-16,-22 0 0,0 0 0,1 0 15,-1-21-15,0 21 0,1-21 0,-1-1 16,-21 1-16,0-21 0,0 21 16,1-22-16,-1 1 0,-21 21 0,0-21 15,0-1-15,0 1 0,0 0 0,0 20 16,0 1-16,0 0 0,0 0 15,-21 21-15,21 21 16,-22-21-16,1 42 0,0-20 16,0-1-16,0 21 0,21 0 0,0 1 15,-21-22-15,21 21 0,0 1 0,0-22 16,0 21-16,0-21 0,21 0 0,-21 1 16,21-1-16,0-21 0,0 21 15,22-21-15,-22 0 0,0 0 0,21 0 16,1 0-16,-22 0 0,21-21 0,0 21 15,1-21-15,-1-1 0,0 1 16,-20 0-16,20 0 0,0-21 16,1 20-16,-22-20 0,21 21 0,-21-21 15,64-22-15,-64 22 16,21-1-16,-20 43 0,-1 0 16,0 0-16,-21 22 15,0-1 1,0 0-16,-21 0 0,21 0 15,-21 0 1,42-21 15,0-21-15,-21 0-16,0 0 0,0 0 16,0 0-16,0-1 0,0 1 15,0 0-15,0 0 0,-21 21 31,0 0-31,-1 21 0,1 0 16,0 0-16,0 1 0,0-1 16,0 21-16,-1-21 0,1 22 15,0-22-15,0 21 0,21-21 0,0 22 16,0-22-16,0 0 0,0 21 0,0-21 16,0 1-16,0-1 0,21 0 0,0-21 15,22 21-15,-22-21 0,21 0 16,0 21-16,1-21 0,-22 0 0,21 0 15,1 0-15,-1 0 0,0 0 0,1-21 16,-22 0-16,21 21 0,-21-21 0,0 0 16,22-1-16,-22-20 0,0 21 15,0-21-15,0-1 0,1-20 16,-1 20-16,-21 22 0,21 0 16,-21-21-16,0 21 0,0 42 31,0 0-31,0 0 0,-21 0 0,21 22 15,-21-22-15,21 21 0,0-21 16,0 0-16,0 1 0,0 20 0,0-21 16,0 0-16,0 0 15,21-21-15,0 22 0,0-22 16,43 0 0,-43 0-16,0-22 0,0 1 15,0 21-15,0-21 0,1 0 0,-22 0 16,21 0-16,0-22 0,0 22 0,0 0 15,-21-21-15,21 20 0,-21 1 16,22 21-16,-22-21 0,0 42 16,0 0-1,0 1-15,0-1 0,0 0 0,0 0 16,-22 21-16,22-20 0,0-1 16,0 0-16,0 0 0,0 0 15,22 0-15,-1-21 0,0 0 16,0 22-16,0-22 0,0 0 0,1 0 15,-1 0-15,21 0 0,-21 0 0,0 0 16,22-22-16,-22 22 0,0-21 16,0 0-16,22 0 0,-22-21 0,0 20 15,0-20-15,21-43 0,-42 43 16,22 0-16,-1-22 0,0 22 16,-21 0-16,0-1 0,21 1 0,-21 21 15,21-22-15,-21 22 0,0 0 16,0 0-16,0 0 0,-21 21 31,0 0-31,0 21 0,21 21 0,-21-21 16,-1 22-16,1-1 0,0 0 15,21 1-15,0 20 0,0-20 0,-21-1 16,21 0-16,0 1 0,0-1 0,0 0 16,0-21-16,0 22 0,21-22 0,0 0 15,0 0-15,-21 0 0,43 1 0,-22-22 16,0 0-16,0 21 0,22-21 15,-1 0-15,0 0 0,-21 0 0,22 0 16,-1 0-16,0-21 0,1 21 16,-1-22-16,0 1 0,1 0 0,-1 0 15,-21 0-15,22 0 16,-22-1-16,0-20 0,0 21 0,-21-21 16,0 20-16,-21 22 15,0 0 1,0 0-16,-1 22 0,22-1 0,-21-21 15,0 21-15,0 0 0,21 0 0,0 0 16,0 1-16,0-1 0,0 0 0,0 0 16,0 0-16,0 0 0,0 1 15,21-1-15,0-21 0,0 21 16,1-21-16,-1 21 0,21-21 16,0 0-16,1 0 0,-1 0 0,0 0 15,1 0-15,-1 0 0,0 0 16,1 0-16,-1-21 0,0 0 0,1 21 15,-1-21-15,-21-1 0,22 1 0,-22 0 16,0 0-16,0-21 0,0-22 16,-21 43-16,0 0 0,0-22 15,0 22-15,0 0 0,0 0 0,-21 0 16,0 21-16,0 0 16,0 0-16,-22 0 0,22 0 15,0 21-15,0 0 0,0 0 0,-1 0 16,1 1-16,0-1 0,21 21 15,0 0-15,-21-20 0,21-1 0,0 0 16,0 0-16,0 0 0,21 0 16,0-21-16,0 0 15,1 0-15,-1 0 0,0 0 0,0 0 16,0 0-16,0-21 0,1 21 0,-1-21 16,0 0-16,0 0 0,0 0 15,0-22-15,1 22 0,-1-21 16,0-43-16,21 0 0,-21 22 15,1 21-15,-1-1 16,0 1-16,0 0 0,21-43 16,-20 43-16,-22-22 0,21 22 15,-21 21-15,0 42 32,-21 0-32,-1 0 0,1 21 0,0 1 15,0-1-15,-21 64 0,20-64 16,1 22-16,0-1 0,21-20 15,-21 62-15,21-62 0,0-1 16,0 0-16,0-20 0,0 20 0,0-21 16,21 0-16,0 0 0,0 1 15,1-22-15,20 21 0,0-21 16,-21 0-16,22 0 0,-1 0 0,0 0 16,1 0-16,-22 0 0,21-21 0,-21 21 15,1-22-15,20 22 0,-21-21 16,-21-21-16,0 21 0,0 0 15,0-43-15,0 43 0,-21 0 16,-21-22-16</inkml:trace>
  <inkml:trace contextRef="#ctx0" brushRef="#br0" timeOffset="72410.2">21907 4720 0,'-21'0'0,"42"0"0,-21 0 32,22 0-32,20-21 0,-21 21 0,21 0 15,1-21-15,-1 21 0,0 0 16,1 0-16,-1 0 0,0 0 0,-20 0 16,-1 0-16,0 0 0,0 0 0,-42 0 31</inkml:trace>
  <inkml:trace contextRef="#ctx0" brushRef="#br0" timeOffset="74595.92">18203 6752 0,'0'0'0,"0"21"0,0-42 31,21 0-31,-21 0 0,22 0 0,-22 0 16,21-1-16,-21-20 0,21 21 0,0-21 15,0-1-15,0 1 0,1 0 16,-1-1-16,0 1 0,21 0 16,-21-1-16,1 1 0,20 21 0,-21-22 15,21 22-15,-20 0 0,-1 0 0,0 0 16,0 21-16,0 0 0,-21 21 15,21-21-15,-21 21 16,0 0-16,0 0 0,0 1 16,0-1-16,0 0 15,0 0 1,22-21 0,-22-21-1,0 0-15,21 21 0,-21-21 16,0-1-16,0 1 0,0 0 15,0 0-15,0 0 0,0 0 16,0-1-16,0 1 0,-21 21 16,-1 0-1,1 0-15,0 0 0,-21 21 0,21 1 16,-1 20-16,1-21 0,0 21 16,-21 1-16,42-1 0,-21 0 0,-1 1 15,22-1-15,0 0 0,0 1 0,0-1 16,0 0-16,0-20 0,0-1 15,22 21-15,-1-42 0,0 21 0,0 0 16,21-21-16,-20 0 0,-1 0 0,21 0 16,0 0-16,-20 0 0,20 0 0,0-21 15,-21 0-15,22 21 0,-22-21 16,0 0-16,21-22 0,-20 22 16,-1 0-16,0-21 0,-21-1 0,21 22 15,-21-21-15,21 21 0,-21 0 0,0-22 16,0 22-16,0 0 15,0 42 1,0 0 0,0 0-16,0 22 0,0-22 15,0 0-15,0 43 16,21-43-16,-21 21 0,22-21 0,-22 0 16,0 22-16,0-22 0,21 0 0,0-21 15,-21 21-15,21 0 0,0-21 16,0 0-16,1 0 0,-1 0 15,0 0-15,0 0 16,0 0-16,0 0 16,1 0-16,-1 0 0,0-21 0,0 21 15,0 0-15,0-21 0,1 21 16,-22-21-16,21 21 0,0-21 16,0 0-16,0 21 0,0-22 15,-21 1-15,22 0 0,-1 0 16,-21 0-16,21 0 0,-21-22 0,21 22 0,-21 0 15,0 0-15,0 0 0,0-1 0,0 1 16,0 0-16,0 0 16,-21 21-1,0 0-15,0 0 0,-1 21 16,22 0-16,-21 0 0,0 1 16,21-1-16,0 0 0,-21 21 15,21-21-15,0 22 0,0-22 0,0 21 16,0 1-16,0-22 0,0 21 0,21-21 15,-21 0-15,21 22 0,0-22 0,22 0 16,-22-21-16,21 21 0,1-21 16,-1 0-16,0 0 0,22 0 0,-22 0 15,22 0-15,-1 0 0,1 0 0,-22 0 16,21-21-16,-20 0 0,-1 0 16,0 0-16,1-1 0,-22 1 0,21-21 0,-21 0 15,-21-1-15,0 22 16,0-21-16,0-1 0,0 22 0,0-21 15,0 21-15,-21 0 0,0 21 16,0-22-16,0 22 0,0 0 0,-1 0 16,-20 22-16,21-1 0,0 0 15,-22 0-15,22 0 0,-21 64 16,21-64-16,0 21 0,-1 1 16,22-22-16,0 21 0,0-21 0,0 1 0,0-1 15,0 0-15,22 0 0,-1-21 0,0 21 16,0-21-16,0 0 0,0 0 15,22 0-15,-22 0 0,0 0 16,0 0-16,22-21 0,-22 21 0,0-21 16,0 0-16,0 0 0,-21-1 0,21-20 15,1 21-15,-22-21 0,21 20 16,-21-20-16,0 0 0,21 21 0,-21-1 16,0 1-16,0 0 0,0 0 0,0 42 31,0 0-31,-21 0 15,21 1-15,-21 20 0,21-21 16,0 21-16,0-20 0,0 20 0,0-21 0,0 0 16,0 0-16,0 1 0,21-1 0,0 0 15,0-21-15,0 21 0,0-21 16,22 0-16,-22 0 0,21 0 16,-21 0-16,1 0 0,20 0 0,-21-21 15,0 0-15,22 0 0,-22-1 0,0 1 16,0-21-16,21 0 0,-20-1 0,-1 1 15,0 0-15,0-1 0,0 1 16,0 0-16,1-1 0,-1 1 0,-21 0 16,21-22-16,-21 43 0,0 0 15,0 0-15,0-1 0,0 44 16,-21-1 0,0 0-16,-1 0 0,1 0 15,0 22-15,21-22 0,-21 21 0,0 0 16,21 1-16,0-1 0,0 0 0,0 1 15,0-1-15,0 0 0,0 1 16,0-1-16,0-21 0,0 22 0,21-22 16,0 0-16,0 0 0,0 0 0,1-21 15,-1 0-15,21 0 0,-21 0 0,22 0 16,-22 0-16,21 0 0,0 0 16,1-21-16,-1 0 0,0 21 0,1-42 15,-22 20-15,21 1 0,-21-21 16,1 21-16,20-43 0,-42 22 15,0 21-15,0 0 0,0-1 0,-21 22 32,0 0-32,-1 22 0,1-22 0,21 42 15,-21-21-15,21 0 0,-21 0 0,21 1 16,0-1-16,0 0 0,0 0 16,0 0-16,0 0 0,0 1 0,21-22 15,0 21-15,0-21 0,1 0 0,-1 0 16,0 0-16,21 0 0,-21 0 0,22 0 15,-22 0-15,21 0 0,-21-21 16,1-1-16,-1 22 0,0-21 0,0 0 16,-21 0-16,0 0 0,0-22 15,0 22-15,0 0 0,0-21 0</inkml:trace>
  <inkml:trace contextRef="#ctx0" brushRef="#br0" timeOffset="74774.59">21145 6244 0,'-42'0'0,"0"0"0,126 0 0,-211-21 0,106 21 16,0 0-16,0 0 0,42-21 31,0 21-31,0 0 0,22 0 0,-1 0 16,0 0-16,1 0 0,-1 0 0,22 0 16,-22 0-16,0 0 15,1 0-15,-1 0 0,0 0 0,-21-21 0,22 21 16</inkml:trace>
  <inkml:trace contextRef="#ctx0" brushRef="#br0" timeOffset="75459.56">23622 6075 0,'85'-21'15,"-170"42"-15,191-63 0,-85 42 0,0-22 16,-21 1-16,0 0 0,-21 21 16,0 0-1,-22 0-15,1 0 0,21 0 0,-43 21 16,22 0-16,0 1 0,-1-1 0,1 21 15,0 0-15,21 1 0,-22-1 0,-20 43 16,42-43-16,-1 0 16,22 1-16,0-1 0,0 0 0,0-20 15,0 20-15,0-21 0,22 0 0,-1 0 16,21 1-16,0-1 0,1-21 16,-1 0-16,22 0 0,-1 0 0,1 0 15,-22 0-15,21 0 0,1-21 16,-1-1-16,-20 1 0,20 0 0,-42-21 15,22-1-15,-22 1 0,0 0 0,-21-1 16,0-20-16,0 21 0,0-22 16,-21 22-16,0-1 0,0 1 0,-22 0 15,22-1-15,-21 22 0,-1 0 0,-20 0 16,21 21-16,-1 0 0,1 0 16,0 21-16,-1 0 0,1 0 0,0 1 15,20 20-15,1-21 0,0 21 16,0-20-16,0 20 0,21-21 0,0 21 15,0-20-15,0 20 0,0-21 0,21 0 16,0 0-16,0 1 0,22-1 16,-1-21-16,0 0 0,1 0 0,20 0 15</inkml:trace>
  <inkml:trace contextRef="#ctx0" brushRef="#br0" timeOffset="76378.33">24320 6011 0,'22'-42'0,"-44"84"0,65-126 0,-22 41 15,0 22-15,0-21 0,0 21 16,-21 0-16,0-1 0,22 1 0,-22 0 16,0 0-16,0 42 15,0 0 1,0 0-16,-22 22 0,1-22 16,0 21-16,0 1 0,-43 105 15,43-106-15,0 0 16,0 1-16,21 20 0,-21-20 0,0-1 15,-1 0-15,1 1 0,0-1 0,21 0 16,0 1-16,-21-22 0,21 21 0,-21-21 16,21 0-16,0 1 0,0-1 15,0-42 17,0-1-32,21 1 0,0 0 0,-21 0 15,21 0-15,0 0 16,1-1-16,-22-20 0,21 21 0,0 0 15,0 0-15,0-1 0,0 22 16,1 0-16,-1-21 0,0 21 16,0 0-16,0 0 0,0 0 0,1 21 15,-22 1-15,21-1 0,-21 0 16,0 0-16,0 0 0,0 0 0,0 1 16,-21-1-16,21 0 0,-22 0 15,1 0-15,21 0 0,-21-21 0,0 22 16,0-1-16,0-21 0,-1 0 15,1 0-15,0 0 0,0 0 0,0 0 16,0 0-16,-1 0 16,1 0-1,21-21 1,21 21 0,1 0-1,-1 0-15,0 0 0,0 0 0,21 0 16,-20 0-16,20 0 0,-21 0 0,21 0 15,1-22-15,20 22 0,-20-21 0,-1 21 16,21-21-16,-20 21 0,-1-21 16,22 0-16,-22 0 0,0-1 15,1 1-15,-22 0 0,21 0 0,-21-21 0,0 20 16,1 1-16,-22 0 0,21 0 16,-21 0-16,0 0 0,0-1 15,-21 22 1,-1 0-16,1 0 0,21 22 0,-21 20 15,21-21-15,-21 21 0,21 1 0,-21-22 16,21 21-16,0 1 0,0-1 16,-21 0-16,21 1 0,-22-1 0,22 0 15,0 1-15,0-1 0,0 0 0,-21 1 16,21-1-16,-21 0 0,21 1 16,-21-1-16,21 0 0,0 1 0,-21-1 15,0 0-15,21 1 0,-22-1 16,22-21-16,0 0 0,0 0 0,-21 1 15,0-1-15,0-21 0,0 0 16,0-21 0,21-1-16,0 1 0,0-21 15,0 21-15,0-22 0,0 22 16,0-21-16,0 0 0,21-1 0,-21 1 16,21 0-16,0-1 0,0 1 0</inkml:trace>
  <inkml:trace contextRef="#ctx0" brushRef="#br0" timeOffset="76558.14">25125 6138 0,'0'0'0,"0"-21"16,0-21 0,0 63 15,21-21-16,0 21 1</inkml:trace>
  <inkml:trace contextRef="#ctx0" brushRef="#br0" timeOffset="77560.2">25336 6329 0,'0'0'0,"22"0"15,-1-21 1,0 21-16,0-21 16,0 21-16,0-22 0,1 1 15,-1 21-15,-21-21 0,21 21 0,-21-21 16,21 21-16,-21-21 0,0 0 16,-21 21-1,0 0 1,0 21-16,-22 0 0,22 0 15,0 0-15,0 22 0,21-22 16,-21 21-16,-1-21 0,22 22 0,0-1 16,0-21-16,0 21 0,0-20 0,0-1 15,0 0-15,0 0 0,22 0 0,-1 0 16,0-21-16,0 0 0,0 0 16,22 0-16,-22 0 0,0 0 0,0 0 15,0-21-15,22 21 0,-22-21 0,0 0 16,0-21-16,0 20 0,22-20 15,-22 21-15,0-21 0,21 20 0,-21-20 16,1 21-16,-1 0 0,0 0 16,0-1-16,-21 1 0,21 21 15,-21 21 17,0 1-32,0-1 15,21-21 48,-21-21-63,0-1 15,0 1-15,0 0 16,-21 21 0,0 0-16,0 0 15,0 0-15,0 0 16,21 21-16,-22 0 0,1 1 0,0-1 15,21 0-15,0 0 0,-21 0 0,21 0 16,-21 22-16,21-22 0,0 0 16,0 0-16,0 0 0,0 22 0,0-22 15,21 0-15,0-21 0,0 21 0,0 0 16,1-21-16,-1 0 0,0 22 0,0-22 16,0 0-16,22 0 15,-22 0-15,0 0 0,21 0 0,-21-22 0,1 22 16,-1-21-16,21 0 0,-21 0 15,0-21-15,1 20 0,-1-20 16,21 0-16,-21-1 0,22-41 16,-22 41-16,0-20 0,0 21 0,0-1 15,-21 1-15,21-22 0,-21 43 0,22-21 16,-22 0-16,0 20 0,0 1 16,0 0-16,-22 21 15,1 0-15,21 21 0,-21 0 16,0 1-16,0 20 15,21-21-15,-21 21 0,21 1 0,-22-1 0,22 0 16,0-20-16,0 20 0,0 0 16,0 1-16,0-1 0,0 0 15,0-21-15,0 22 0,0-22 0,0 0 16,0 0-16,0 0 0,0 1 0,22-1 16,-1-21-16,0 21 15,0-21-15,0 0 16,-21-21-16,21 21 15,-21-21-15,22-1 0,-22 1 0,0 0 16</inkml:trace>
  <inkml:trace contextRef="#ctx0" brushRef="#br0" timeOffset="77798.66">26268 6181 0,'0'0'0,"0"-21"0,21 21 31,21 0-31,-21 0 0,1 0 0,20 0 16,-21-22-16,21 22 0,1 0 15,-22 0-15,21 0 0,-21 0 0,1 0 16,-1 0-16,0 0 0,-21-21 16,0 0-1,-21 21 16,0 0-31,-1 0 0,1 0 0</inkml:trace>
  <inkml:trace contextRef="#ctx0" brushRef="#br0" timeOffset="81391.6">1143 8975 0,'0'21'31,"-21"-21"1,0 0-32,-22 0 0,22 0 15,0 0-15,-21 0 16,-1 0-16,22 0 0,-21 0 0,-1 0 16,22 0-16,-21 0 0,21 0 15,0 0-15,-1 0 0,1 0 0,0 0 16,0 0-1,21 21 48,21-21-63,0 0 16,0 0-1,1 0-15,-1 0 16,0 0-1,0 0-15,0 0 16,0 0-16,22 0 0,-22 0 0,21 0 16,-21 0-16,22 0 0,-1 0 15,22 0-15,-22 0 0,21 0 0,-20 0 16,20 0-16,1 0 0,-1 0 16,-20 0-16,20 0 0,1 0 0,-1 0 15,-21 0-15,1 0 0,20-21 0,-20 21 16,-1 0-16,0 0 0,-21-21 15,22 21-15,-22-21 0,0 21 16,0 0-16,0-22 0,1 22 16,-22-21-16,0 0 15,0 0-15,0 0 16,-22 21-16,1-21 16,0 21-16,-21 0 0,21-22 0,-22 22 15,1 0-15,21-21 0,-22 21 16,1 0-16,21 0 0,-21 0 0,20 0 15,1-21-15,0 21 0,0 0 16,0 0-16,21 21 31,21-21-31,0 0 16,0 21-16,22-21 0,-22 0 16,21 0-16,0 0 0,-20 0 15,20 0-15,0 0 0,1 0 0,-1 0 16,0 0-16,-21 0 0,22 0 15,-22 0-15,0 0 0,0 0 0,-21 22 16,0-1 0,-42 0-16,21-21 15,0 21-15,-1 0 0,1 0 0,-21 1 16,21 20-16,-22-21 16,22 21-16,-21-20 0,21 20 0,-22-21 15,22 21-15,-21-20 0,21 20 16,-22-21-16,22 0 0,0 0 0,-42 43 15,41-43 1,1 0-16,21 0 16,0-42 31,21 0-47,1 21 0,-22-21 0,0 0 15</inkml:trace>
  <inkml:trace contextRef="#ctx0" brushRef="#br0" timeOffset="87163.12">4657 8636 0,'0'0'0,"0"-21"0,0 0 0,0 0 16,0-1-16,0 1 16,0 0-16,0 0 15,0 0-15,0 0 0,21-1 0,-21 1 16,21 21-16,-21-21 0,0 0 0,21 42 31,-21 21-15,0-20-16,0 20 0,0 0 15,0 22-15,0-1 0,0 1 16,0-1-16,0 1 0,0 20 0,-21-20 16,21-1-16,0-20 0,-21 20 0,21-20 15,-21-1-15,21 0 16,0-21-16,-22 22 0,22-22 0,0 0 16,0 0-16,0-42 31,0 0-31,0 0 15,0 0-15,0-22 0,0 22 0,0-21 16,0-1-16,0-20 0,0 21 0,0-22 16,0 1-16,0-1 0,22 1 15,-1-1-15,-21 22 0,21-22 0,0 1 16,0 20-16,0 1 0,1 0 0,-1 21 16,0-1-16,-21 1 15,21 0-15,0 21 0,0 0 0,1 21 16,-1 0-16,-21 1 0,21-1 0,0 21 15,-21 0-15,21 1 0,-21 20 16,0-20-16,0 20 0,0-21 0,0 1 16,0 20-16,21-20 0,-21-1 0,0 0 15,22-21-15,-22 22 0,0-22 16,0 0-16,21 0 0,0 0 16,0-21-16,0 0 15,0-21-15,1 0 0,-22 0 16,21-21-16,0 20 15,0-20-15,0 0 0,0-1 0,1-20 16,-1 21-16,0-22 0,21 1 0,43-86 16,-64 86-1,0 21-15,22 20 0,-22 1 0,-21 0 16,0 0-16,21 21 0,-21 21 16,0 0-16,0 22 15,0-1-15,0 0 0,0 1 0,0 20 16,0 1-16,0-1 0,-21 1 0,21-1 15,0 1-15,0-22 0,-21 21 0,21-20 16,0-1-16,0 0 0,0 1 16,0-22-16,0 0 0,0 21 0,0-20 15,21-1-15,0-21 16,0 0-16,0 0 0,0 0 0,1 0 16,20-21-16,-21 21 0,0-22 15,0 1-15,22 0 0,-22-21 0,0 21 16,0-22-16,-21 22 0,21 0 0,-21-21 15</inkml:trace>
  <inkml:trace contextRef="#ctx0" brushRef="#br0" timeOffset="88542.56">5948 8975 0,'0'0'15,"-21"0"1,21 21 0,21-21-1,0 0-15,0 0 0,0 0 16,0-21-16,22 21 0,-22-21 0,21-1 15,-21 22-15,1-21 0,20 0 16,-21-21-16,0 21 0,0-1 0,-21-20 16,0 21-16,0 0 0,0 0 0,0-1 15,0 1-15,-21 21 16,0 0-16,-21 0 0,21 0 0,-1 21 16,-20 1-16,21-1 0,-21 21 0,20 0 15,1 1-15,-21-1 0,21 0 0,21 1 16,-21 20-16,21-20 0,0-1 15,0-21-15,0 21 0,0-20 0,0 20 16,21-21-16,0 0 0,0 0 16,21-21-16,-20 22 0,20-22 0,-21 0 15,21 0-15,1 0 0,-1 0 16,0 0-16,1-22 0,-1 1 0,0 0 16,1 0-16,-1 0 0,0 0 0,-20-22 15,20 1-15,0 0 0,1-22 0,-22 22 16,21-22-16,0-20 0,-20 20 15,-1 1-15,0-1 0,0 1 0,0-1 16,-21 22-16,0-22 0,0 22 0,0 0 16,0 20-16,0 1 0,-21 21 15,0 0-15,0 21 16,0 1-16,-1 20 0,1 0 16,0 1-16,0-1 0,0 21 0,0 1 15,21-1-15,0-20 0,-22 20 16,22 1-16,0-1 0,0-20 0,0 20 15,0-21-15,0 1 0,22-22 0,-1 21 16,0-21-16,0 1 0,0-1 0,0-21 16,1 0-16,20 21 0,-21-21 15,21 0-15,-20 0 0,20-21 0,-21 21 16,21-21-16,-20-1 0,20-20 0,-21 21 16,0-21-16,0-1 0,1-20 15,-1-1-15,0 22 0,0-22 16,0 1-16,-21-1 0,0 22 0,0-21 15,21 20-15,-21 1 0,0 0 0,0-1 16,0 22-16,0 63 31,0-20-31,-21 20 0,0 0 0,21 22 16,-21-1-16,0-20 0,21 20 0,0 1 16,-21-1-16,-1-21 0,1 22 15,21-22-15,0 1 0,-21-1 0,21-21 16,0 21-16,-21-20 0,21-1 0,0 0 15,0 0-15,21-21 32,0-21-32,-21 0 15,21 21-15,1-43 0,-1 22 0,0 0 16,0-21-16,0 21 0,0-22 0,22-20 16,-22 20-1,0 43-15,0 0 0,-21 22 16,0-1-1,0 0-15,21 0 0,-21 0 0,0 0 16,0 22-16,22-22 0,-22 0 16,0 0-16,0 0 0,21 1 15,0-1-15,0 0 0,0 0 0,0-21 0,1 21 16,20-21-16,-21 0 0,21 0 16,-20 0-16,20 0 0,-21 0 0,21-21 15,-20 0-15,-1 21 0,21-21 16,-21-22-16,0 22 0,1-21 0,20-22 15,-21 22-15,0 0 16,0 21-16,-21-43 0,22 43 16,-22 42-1,0 0-15,-22 0 0,22 1 16,-21 20-16,0-21 0,0 0 0,21 22 16,0-22-16,0 21 0,0-21 15,0 0-15,0 1 0,0-1 16,0 0-16,0 0 0,21 0 0,0-21 15,0 21-15,1-21 0,-1 0 0,0 0 16,21 0-16,-21 0 0,22 0 0,-22 0 16,21 0-16,-21 0 0,22-21 15,-22 0-15,21 0 0,-21 0 0,1 0 16,-1-22-16,0 1 0,0 0 0,-21-1 16,0 1-16,0 0 0,0-1 0,0 1 15,-21 0-15,0 20 0,0 1 16,-1 0-16,-20 21 0,21 0 15,-21 0-15,-1 21 0,22 0 0,-21 1 16,21-1-16,-1 0 0,-20 21 0,42-21 16,-21 1-16,21 20 0,-21-21 15,21 0-15,0 0 0,0 1 0,0-1 16,0 0-16,21 0 0,0-21 0,-21 21 16,21 0-16,22-21 0,-22 0 0,0 22 15,21-22-15,-21 0 0,22 0 16,-22 0-16,21 0 0,1 0 0,-1 0 15,0 0-15</inkml:trace>
  <inkml:trace contextRef="#ctx0" brushRef="#br0" timeOffset="89304.15">9038 9102 0,'42'-21'0,"-126"63"0,126-63 0,43-22 0,-64 22 16,0 0-16,0 0 0,-21 0 0,0 0 16,0-1-16,-21 1 0,0 21 15,0 0-15,0 0 0,-22 0 16,22 0-16,-21 21 0,-1 1 0,1-1 15,0 0-15,-1 21 0,22-21 0,-21 22 16,21-22-16,-22 21 0,22-21 0,0 22 16,21-22-16,0 0 0,0 0 15,0 0-15,0 1 0,0-1 0,0 0 16,0 0-16,21-21 0,0 0 0,1 21 16,-1-21-16,0 0 0,0 0 0,0 0 15,0 0-15,22 0 0,-22-21 0,0 0 16,0 0-16,0 0 15,1-1-15,20-20 0,-21 21 0,0-21 16,0-1-16,1-20 0,-1-1 0,21 1 16,-21-1-16,0 1 0,1-1 0,-1 1 15,0-1-15,0 1 0,0-1 16,-21 22-16,0 0 0,21-1 0,-21 22 16,0 0-16,0 0 0,-21 42 15,0 0 1,0 21-16,0 1 0,0-1 0,-1 0 15,1 22-15,0-1 0,21 1 0,-21-1 16,21 1-16,0-1 0,0 1 16,0-22-16,0 22 0,0-22 15,0 0-15,0-20 0,0 20 0,0-21 16,21 0-16,-21 0 0,21 1 0,0-1 16,1-21-16,-1 0 0,0 0 15,0 0-15,0 0 0,0 0 0,22 0 16,-22-21-16,21-1 0,1 1 15,-22 0-15,21 0 0,0 0 0,1 0 16,-22-22-16,21 22 0,1 0 16,-22-21-16,0 20 0,0 1 0,-21 0 15,0 0-15,0 0 0,-21 21 16,0 0-16,0 0 16,-1 0-16,1 0 0,0 21 0,0 0 15,0-21-15,21 21 0,-21 0 0,21 1 16,0-1-16,0 0 0,0 0 0,0 0 15,21 0-15,0 1 0,-21-1 16,21-21-16,-21 21 0,21 0 0,0-21 16,-21 21-16,0 0 0,0 1 15,-21-1 1,0-21-16,0 0 0,0 0 16,0 0-16,-1 0 15,1 0-15,0 0 16,0 0-16,0 0 0,0-21 15,-22-1-15,22 1 0,-21 0 0,-1 0 16</inkml:trace>
  <inkml:trace contextRef="#ctx0" brushRef="#br0" timeOffset="89555.68">7112 8657 0,'-42'-21'0,"84"42"0,-127-42 16,43 0-16,21 21 0,21-21 0,0 0 16,21 21-16,21 0 0,1-22 15,-1 22-15,0 0 0,22-21 0,-22 21 16,22 0-16,-1-21 0,1 21 0,-22 0 16,21 0-16,-20 0 0,-1 0 0,0 0 15,-20 0-15,-1 0 0,0 0 16,0 0-16</inkml:trace>
  <inkml:trace contextRef="#ctx0" brushRef="#br0" timeOffset="90834.91">3789 10414 0,'21'0'0,"-42"0"0,63-21 16,-21 0-16,-21 0 0,21-1 0,1 1 15,-22 0-15,0 0 0,0 0 0,0 0 16,0-1-16,0 1 0,-22 0 15,1 21-15,-21-21 0,0 21 16,-1 0-16,1 0 0,-22 0 0,22 0 16,-21 21-16,-1-21 0,1 21 15,20 22-15,-20-1 0,20 0 0,22 22 16,-21-1-16,21 1 0,-22-1 0,43 22 16,0-22-16,-21 1 0,21-22 15,0 22-15,0-1 0,21-20 0,1-1 16,-1 0-16,21 1 0,0-22 0,1 0 15,20 0-15,1 0 0,-1-21 16,1 0-16,-1 0 0,1 0 0,-1-21 16,1 21-16,-22-21 0,0-21 0,1 20 15,-1 1-15,-21 0 0,0-21 16,1 21-16,-22-22 0,0 1 16,0 21-16,0-22 0,-22 1 0,1 21 15,-21 0-15,21 0 0,0-1 16,-22 22-16,22 0 0,-21 0 0,-1 22 15,22-1-15,-21 0 0,21 21 0,0-21 16,-22 22-16,22-1 0,21 0 16,-21-20-16,21 20 0,0 0 0,0-21 15,0 22-15,0-22 0,21 0 0,-21 0 16,21-21-16,22 0 0,-22 0 16,0 0-16,21 0 0,1 0 0,-22-21 15,21 0-15,0 0 0,1 0 16,-22-1-16,21-20 0,-21 21 15,1 0-15,-1-22 0,-21 22 0,0-21 16,0 21-16,21 0 0,-21-22 0,0 22 16,0 42-1,0 0 1,0 1-16,0-1 0,0 21 0,0-21 16,0 22-16,0-22 0,0 0 0,0 21 15,0-21-15,0 1 0,21-1 16,0 0-16,0-21 0,1 0 0,-1 21 15,0-21-15,0 0 0,21 0 16,-20-21-16,20 21 0,0-42 16,1 20-16,-22 1 0,0 0 15,0 0-15,-21 0 0,0 0 0,21-1 16,-21 1-16,0-21 0,0 21 0,0 0 16,0-1-16,0 1 0,0 42 31,0 1-31,0-1 0,0 0 15,0 21-15,-21-21 0,21 1 16,0-1-16,0 21 0,-21-21 16,21 0-16,-21 1 0,21-1 0,0 0 15,0 0-15,0-42 32,0 0-17,0 0-15,0-1 0,21 1 0,0 0 16,-21 0-16,21-21 0,0 20 15,1-20-15,-1 21 0,0-21 0,0 20 16,0 1-16,22 0 0,-22 21 0,0 0 16,0 0-16,0 0 0,0 0 15,-21 21-15,22 0 0,-22 1 0,0-1 16,0 21-16,0 0 0,0 1 16,0-22-16,0 0 0,0 21 15,0-20-15,0-1 0,0 0 16,-22 0-16,22 0 0,0 0 15,22-21 1,-1 0-16,0-21 16,0 0-16,21 0 0,-20 0 15</inkml:trace>
  <inkml:trace contextRef="#ctx0" brushRef="#br0" timeOffset="91570.18">5927 10160 0,'0'42'15,"-22"-20"-15,1-1 0,0 21 16,0 0-16,0 1 0,0-1 16,-1 22-16,1-22 0,0 21 0,0 1 15,-21-22-15,42 22 0,-22-22 0,1 0 16,21 1-16,-21-1 0,21-21 15,0 22-15,0-22 0,0 0 0,0 0 16,0 0-16,21-21 16,0-21-1,-21 0-15,22 0 0,-1 0 16,0-1-16,-21-20 0,21 21 16,0-21-16,0 20 0,22-20 0,-22 21 15,21-21-15,-21 20 0,22 1 0,-1 21 16,-21 0-16,22 0 0,-1 0 15,-21 0-15,0 21 0,22 1 0,-22-1 16,0 0-16,-21 0 0,0 0 0,21 22 16,-21-22-16,0 0 0,0 0 0,0 0 15,-21 0-15,0 1 0,0-22 16,-1 21-16,-20 0 0,0 0 0,-1-21 16,-20 21-16,21-21 0,-1 0 15,1 21-15,0-21 0,-1 0 0,22 0 16,0 0-16,0 0 0,42 0 31,0 0-31,0 0 0,22 0 0,-1-21 16,0 21-16,1 0 0,-1-21 0,0 0 15,22 21-15,-22-21 0,0 21 16,1-21-16,-1-1 0,0 1 0,22 0 16,-22 0-16,1 0 0,-1 0 0,-21-1 15,21-20-15,-20 21 0,-1-21 16,-21 20-16,0 1 0,0 0 15,0 0-15,0 0 0,-21 21 16,-1 21-16,1 0 0,21 0 16,-21 22-16,0-22 0,-21 42 15,20 1-15,22-43 16,0 0-16,0 21 0,0-20 16,22-1-16,-1 0 0,0-21 0,21 0 15,-21 21-15,22-21 0,-1 0 0,-21 0 16,22 0-16,-1 0 0,0-21 15,1 21-15,-1-21 0,-21 0 0,21-1 16,-20 1-16,-1 0 0,0 0 0,0 0 16</inkml:trace>
  <inkml:trace contextRef="#ctx0" brushRef="#br0" timeOffset="95672.81">8361 10478 0,'21'-22'0,"-42"44"0,63-86 16,-21 22-16,0 21 0,-21-22 0,0 22 15,22-21-15,-22 21 16,0-1-16,0 1 0,0 0 16,0 0-16,-22 21 15,1 0-15,0 0 0,-21 0 16,21 0-16,-1 21 0,1 0 16,-21 22-16,21-1 0,-22 0 0,22 22 15,-21-1-15,0 1 0,-1-1 0,22 1 16,-21-1-16,21 1 0,-1-1 15,1 1-15,21-22 0,0 0 0,0 22 16,0-22-16,0 1 0,21-22 0,1 21 16,-1-21-16,21 0 0,0 1 15,-20-22-15,20 0 0,0 0 16,1 0-16,-1 0 0,0-22 0,22 1 16,-22 0-16,22 0 0,-22-21 0,21 20 15,-20-20-15,-1 0 0,22-22 16,-22 22-16,21-85 0,-41 0 15,-22 63-15,0 1 0,0-1 16,-22 1-16,1-1 0,-21 22 0,21 21 16,-43-21-16,22 20 0,0 1 15,-22 21-15,22 0 0,-1 0 0,1 21 16,0 1-16,-1-1 0,1 21 0,21 0 16,-21 22-16,20-1 0,1-20 15,21 20-15,0 1 0,0-1 16,0-20-16,0 20 0,0-21 0,21 1 15,-21-1-15,22-21 0,20 22 0,-21-22 16,0 21-16,22-21 0,-1 0 0,0 1 16,1-22-16,-1 0 0,21 0 15,-20 0-15,20 0 0,-20 0 0,-1-22 16,21 22-16,-20-21 0,-1 0 0,0 0 16,-20 0-16,20 0 0,-21-22 0,0 22 15,0 0-15,1 0 0,-1 0 16,0-1-16,-21 1 0,21 21 0,-21-21 15,0 42 1,0 0-16,0 1 16,-21 20-16,21-21 15,-21 0-15,0 0 0,21 1 0,0-1 16,0 0-16,0 0 0,0 0 0,0 0 16,0 1-16,0-1 0,0 0 0,21-21 15,0 0-15,0 0 16,0 0-16,0 0 0,22-21 15,-22 21-15,0-21 0,0-1 16,0 1-16,1 0 0,-1-21 0,0 21 0,0-1 16,0-20-16,0 21 15,1-21-15,-1-1 0,0 22 0,-21 0 16,0 0-16,0 0 0,0-1 0,0 1 16,0 42-1,0 1 1,-21-1-16,21 0 0,-21 0 0,-1 0 15,1 106 1,21-106-16,0 22 0,0-22 0,0 0 16,0 21-16,0-20 0,0-1 0,0 0 15,0 0-15,0 0 16,21-21-16,1 0 0,20 0 16,-21 0-16,0 0 0,22 0 0,-1 0 15,-21-21-15,21 0 0,1 0 0,-1 0 16,0-1-16,-20 1 15,20 0-15,-21 0 0,0-21 0,0 20 16,1-20-16,-22 21 0,21 0 16,-21 0-16,0-1 0,0 1 0,0 0 15,-21 21-15,-1 0 16,1 0-16,0 0 0,0 21 0,0 0 16,0 1-16,-1-1 0,22 0 15,0 0-15,0 0 0,0 0 0,0 1 16,0-1-16,0 0 0,0 0 0,0 0 15,0 0-15,0 1 0,0-1 16,0 0-16,22-21 0,-1 0 16,0 0-16,0 0 0,0 0 15,22 0-15,-22 0 0,0-21 0,21 21 16,1-21-16,-22-1 0,21 1 16,0 0-16,-20 0 0,20 0 0,-21 0 15,0-22-15,0 22 0,1-21 0,-22 21 16,0-22-16,0 22 0,0 0 15,0 0-15,0 0 0,-22 21 16,1 0-16,0 0 16,21 21-16,-21-21 0,21 21 0,0 0 15,0 0-15,0 0 0,0 1 16,0-1-16,0 0 0,0 0 0,0 0 16,0 0-16,0 1 0,0-1 15,0 0-15,21-21 0,-21 21 16,21 0-16,-21 0 0,0 1 15,21-22-15,1 0 0,-22 21 16,21-21-16,0 0 16,0 0-16,0 0 15,0 0-15,1 0 16,-1 0-16,0 0 0,0 0 16,0-21-16,-21-1 0,21 22 15,1-21-15,-22 0 0,21 21 16,-21-21-16,0 0 0,21 0 15,-21-1-15,21 1 0,-21 0 0,21 0 16,-21 0 0,21 0-16,-21-1 15,0 1 17,0 0-32,0 0 15,0 0-15,0 0 0,22 21 16,-22-22-16,0 1 0,21 0 0,0 0 15,-21 0-15,21-22 0,-21 22 16,21 0-16,-21 0 0,0-21 16,0 20-16,21-20 0,1 21 0,-22-21 15,0 20-15,0 1 0,21 0 0,-21 0 16,0 0-16,0 0 16,-21 42-1,-1-21-15,1 42 0,0-21 16,0 22-16,0-1 0,0 0 0,-1 1 15,-20-1-15,42 0 0,-21 1 16,0-1-16,21 0 0,-21 1 0,21-1 16,0-21-16,0 21 0,0 1 0,0-22 15,0 21-15,21-21 0,0 1 0,-21 20 16,21-21-16,0 0 0,0 0 16,1-21-16,-1 22 0,21-22 15,-21 0-15,22 0 0,-1 0 0,0 0 16,1 0-16,-22 0 0,21 0 0,0-22 15,-20 1-15,20 21 0,-21-21 0,0 0 16,22-43-16,-22 43 16,0 0-16,0 0 0,-21 0 15,0-22-15,0 22 0,-21 21 16,0 0 0,0 0-16,-1 21 0,22 1 15,-21-1-15,0 0 0,21 0 0,-21 0 16,21 0-16,0 1 0,0-1 15,0 0-15,0 0 0,0 0 0,21 0 16,0-21-16,0 22 0,1-22 0,-1 0 16,21 21-16,-21-21 0,0 0 0,22 0 15,-22 0-15,0 0 0,21 0 0,-20-21 16,-1 21-16,0-22 0,42-20 16,-41 21-16,-1 0 15,-21-43-15,0 22 0,0 21 16,0-22-16,0 22 0,0-21 0,0 21 15,0-22-15,-21 22 0,-1 0 16,1 0-16,0 21 0,-21 0 16,21 0-16,-1 0 0,-20 0 0,21 0 15,-21 21-15,20 0 0,-20 0 0,0 22 16,21-1-16,-22 0 16,43 1-16,0-22 0,0 21 15,0-21-15,21 1 0,1-1 0,-1 0 16,0 0-16,0 0 0,21 0 15,-20 1-15,20-1 0,43-21 16,-1 21-16,-20-21 0,-22 0 16,22 0-16,-22 0 0,21-21 0,1 0 15,-22 21-15,1-22 0,-1 1 16,0 0-16,1-21 0,-1 21 0,-21-1 16,21-41-16,-20-1 15,-22 22-15,0 21 0,0 0 0,0 0 16,-22 21-16,1 0 0,-21-22 15,21 22-15,-22 0 0,1 0 0,21 22 16,-21-22-16,-1 21 0,1 0 0,21 0 16,-22 0-16,22 0 0,0 1 0,0-1 15,0 0-15,0 21 16,21-21-16,0 1 16,21-22-16,0 0 15,0 0-15,0 0 0,22 0 0,-22 0 16,0 0-16,21 0 0,-21 0 0,1-22 15,-1 22-15,0-21 0,21 0 0,-21-21 16,1 21-16,20-1 16,-42 1-16,21 0 0,-21 42 31,-21 0-15,0 1-16,21-1 0,-21 0 0,21 0 15,0 0-15,0 0 0,0 1 0,0-1 16,0 0-16,0 0 15,21 0-15,0-21 0,21 21 16,-21-21-16,22 22 0,20-22 16,-20 0-16,-1 0 0,0 0 0,-21 0 15,22 0-15,-1-22 0,-21 1 0,0 21 16,1-21-16,-1 0 0,0 0 0,0 0 16,0-22-16,-21 1 15,0 21-15,0-22 0,0 22 0,0-21 16,0 21-16,0 0 0,-21-1 0,0 1 15,0 21-15,0 0 0,-1 0 0,1 0 16,0 0-16,-21 21 0,21 1 0,-22-22 16,22 21-16,-21 21 0,21-21 15,-1 0-15,1 1 0,0-1 16,21 21-16,0-21 0,0 0 0,0 1 16,0-1-16,0 0 0,0 0 0,21 0 15,0 0-15,1-21 0,-1 0 16,0 0-16,0 0 0,0 0 0,0 0 15,22 0-15,-22-21 0,0 21 16,0-21-16,0 0 0,-21 0 0,22 0 16,-1-1-16,21-41 15,-21 21-15,0-43 0,22 0 16,-22-42-16,0 85 16,-21-22-16,21 1 0,-21 21 15,0-1-15,0 1 0,0 0 0,0 20 16,0 1-16,0 0 0,0 0 15,-21 21-15,0 21 16,0 0-16,21 0 0,-21 22 0,-1-1 16,1 0-16,0 1 0,0-1 15,21 64-15,0-64 0,0 22 16,-21-22-16,21 0 0,0 1 0,0-1 16,0-21-16,0 22 0,0-1 0,21-21 15,-21 0-15,21 0 0,0 1 16,0-1-16,1 0 0,41 0 15,-42-21-15,22 0 16,-1 0-16,-21 0 0,0 0 16,22-21-16,-22 0 0,0 0 0,0 21 15,0-22-15,0 1 0,1 0 0,-1-21 16,-21-1-16,21 22 0,-21 0 16,0 0-16,0 0 15,-21 42 1,0 0-16,-1-21 0,22 21 15,-21 0-15,0 1 0,21-1 0,0 21 16,0-21-16,0 0 0,0 1 16,0-1-16,0 0 0,0 0 15,21 0-15,0-21 0,1 0 0,-1 0 16,0 0-16,21 21 16,-21-21-16,22 0 0,-22 0 0,21 0 15,1 0-15,-22 0 0,21 0 0,-21 0 16,22 0-16,-22 0 0,0-21 0,0 21 15,0 0-15,0-21 0,1 0 0,-1 21 16,0-21-16,21-22 0,-21 22 16,-21 0-16,22-21 0,-1 21 15,-21-22-15,0 22 0,0 0 16,0-21-16,0 20 0,0 1 0,-21 21 16,-1 0-1,-20 21-15,21-21 0,0 22 0,-22-1 16,22 0-16,-42 21 15,42-21-15,-1 1 0,1-1 16,21 21-16,-21-21 0,21 0 16,0 1-16,0-1 0,0 0 15,21-21-15,0 21 0,1-21 0,-1 0 16,0 0-16,0 0 0,0 0 0,0 0 16,1 0-16,-1-21 0,-21 0 15,21 0-15,0 21 0,0-43 16,0 22-16,1 0 0,41-106 15,-42 85-15,0-22 16,22-42-16,-1 0 16,-21 43-16,0 21 0,1-22 0,-1 1 15,-21-1-15,0 43 16,0 0-16,-21 21 16,-1 0-16,1 21 15,0 0-15,0 0 0,0 22 0,0-1 16,21 0-16,-22 22 0,1 42 15,21-64-15,0 21 0,0-20 0,0-1 16,0 0-16,0 1 0,0-1 16,21 0-16,1-20 0,-22 20 0,21-21 15,0 0-15,-21 0 0,21-21 16,0 22-16,0-22 0,1 0 16,-1 0-16,0 0 0,0 0 15,0 0-15,0-22 0,1 1 0,-1 0 16,0 21-16,-21-21 0,0 0 15,0 0-15</inkml:trace>
  <inkml:trace contextRef="#ctx0" brushRef="#br0" timeOffset="100750.82">13462 5355 0,'0'0'0,"-21"0"0,21-21 16,0 0-1,21 21-15,0-21 0,0 21 16,-21-21-16,21 21 0,1-22 0,-1 1 16,0 0-16,-21 0 0,21 0 15,-21 0-15,0-1 0,0 1 16,0 0-16,0 0 0,0 0 0,-21 0 16,0-1-16,0 22 0,-22 0 15,22 0-15,-21 0 0,-1 0 0,1 0 0,0 22 16,-1 20-16,-20-21 15,21 21-15,-1-20 0,1 20 0,21 0 16,0-21-16,-22 22 0,43-22 0,0 0 16,0 0-16,0 0 0,0 1 0,0-1 15,21-21-15,1 0 0,-1 21 16,21-21-16,-21 0 0,22 0 0,-1 0 16,-21 0-16,21-21 0,1 0 0,-22 21 15,21-22-15,-21 1 0,22 0 0,-22 0 16,0 0-16,0 0 0,0-1 15,1-20-15,-1 21 0,-21 0 16,0 0-16,21-1 0,-21 1 0,21 0 16,-21 42 15,0 0-31,0 1 0,0 20 0,0 0 16,0 1-16,0-1 0,-21 0 0,21 1 15,0 20-15,0-21 0,0 22 0,-21-1 16,21-20-16,0 20 0,0 1 15,-21-22-15,21 22 0,0-22 0,0 0 16,0 1-16,0-1 0,-22 0 0,22-21 16,0 22-16,0-22 0,0 0 0,0 0 15,-21-21-15,21 21 0,-21-21 16,0 0-16,0 0 16,0 0-16,-1 0 0,22-21 0,-21 21 15,0-21-15,0 0 0,21 0 0,0-22 16,0 22-16,0-21 0,0 21 0,0-22 15,0 1-15,0-21 0,21 20 0,-21-20 16,21 20-16,0-20 16,22 21-16,-22-22 0,0 22 0,21-22 15,-20 22-15,20 21 0,-21-22 0,0 22 0,22-21 16,-22 21-16,21 0 0,-21-1 16,0 1-16,22 21 0</inkml:trace>
  <inkml:trace contextRef="#ctx0" brushRef="#br0" timeOffset="101322.76">13949 5207 0,'21'0'16,"-63"21"-16,63-42 0,-64 42 0,65-21 31,-1-21-31,0 0 16,0 21-16,0-21 0,0 0 15,22 21-15,-22-22 0,0 1 0,0 21 16,0-21-16,-21 0 0,0 0 15,-21 21 1,0 0-16,0 0 16,-21 0-16,-1 0 0,22 21 0,-21 0 15,21 0-15,-22 0 0,22 1 0,0-1 16,0 0-16,0 21 0,21-21 0,0 1 16,0-1-16,0 0 15,0 0-15,21 0 0,0-21 16,0 0-16,0 0 0,22 0 0,-1 0 15,-21 0-15,21 0 0,1 0 0,-1-21 16,-21 21-16,22-21 0,-1 0 16,-21 0-16,21-1 0,-20 1 15,-1-21-15,0 21 0,0-22 0,0 1 16,0 0-16,1-1 0,-1 1 0,-21 0 16,0-1-16,21 1 0,-21 21 15,0-21-15,21 20 0,-21 1 0,0 0 16,0 63 15,-21-20-31,0 20 0,21 0 0,-21 1 16,-1-1-16,1 0 0,21 1 0,-21-1 15,21 0-15,-21 1 0,21-1 16,0-21-16,0 21 0,0-20 0,0 20 16,0-21-16,0 0 0,0 0 15,0 1-15,21-22 16,0 0-16,0 0 0,1 0 15,-1 0-15,0 0 0,0-22 16,-21 1-16,21 0 0,-21 0 16,0 0-16</inkml:trace>
  <inkml:trace contextRef="#ctx0" brushRef="#br0" timeOffset="101530.88">14330 5017 0,'0'-22'16,"21"1"-1,0 21-15,0 0 16,0 0-16,1 0 0,-1-21 0,21 21 16,-21 0-16,22 0 0,-22-21 15,21 21-15,-21 0 0,22 0 0,-22 0 16,0 0-16,0 0 0,0 0 0,0 0 16,1 0-16,-22 21 31,-22-21-31,1 21 0</inkml:trace>
  <inkml:trace contextRef="#ctx0" brushRef="#br0" timeOffset="112548.2">19516 8065 0,'0'-22'16,"0"44"-16,0-65 0,0 22 0,0 0 15,0 0-15,0 0 0,0-1 16,0 1-16,-22 0 0,1 0 0,0 21 15,0-21-15,0 21 0,0 0 16,-1 0-16,1 0 0,-21 0 0,0 21 16,-1 0-16,1 0 0,0 22 15,-22-22-15,1 21 0,20 22 0,-20-22 16,-1 0-16,22 22 0,-22-1 0,22-20 16,0 20-16,21 1 0,-22-1 15,22 1-15,0-22 0,21 21 0,0 1 16,0-1-16,0 1 0,0-22 0,0 22 0,21-22 15,21 0-15,-20 1 0,-1-1 16,21 0-16,0 1 0,1-22 16,-22 0-16,21 0 0,1-21 0,20 0 15,-21 0-15,1 0 0,20 0 0,-20-21 16,20 0-16,1 0 0,-22-22 0,21 1 16,-20 0-16,-1-22 0,0 22 0,-20-22 15,-1 22-15,0-21 0,0 20 0,-21 1 16,0 0-16,0-1 0,0 22 15,0 0-15,0 0 0,0 0 0,-21 42 32,0 0-32,21 0 0,0 0 0,-21 0 15,-1 22-15,22-1 0,0 0 16,0 1-16,0-1 0,-21 0 0,21 22 16,0-22-16,0 1 0,0-22 15,0 21-15,0-21 0,0 22 0,0-22 16,21 0-16,-21 0 0,22-21 0,-1 0 15,0 0-15,0 0 0,0 0 0,0 0 16,1 0-16,-1-21 0,0-21 0,0 20 16,0 1-16,0-21 0,-21 0 15,0-1-15,0 1 0,0-22 0,0 22 0,0 0 16,0-1-16,-21 1 0,0 21 16,0-21-16,0 20 0,0 22 15,-1-21-15,-20 21 0,21 0 0,0 0 0,0 0 16,-22 0-16,22 0 0,0 21 15,0-21-15,21 22 0,0-1 0,0 0 16,0 0-16,0 0 16,21-21-16,21 0 15,-21 0-15,1 0 0,20 0 0,0 0 16,-21 0-16,22-21 0,-22 0 0,21 21 16,-21-21-16,22 21 0,-22 0 0,0-21 15,0 21-15,0 0 16,1 0-16,-22 21 15,0 0-15,21 0 16,0 0-16,-21 0 0,21 1 0,-21 20 16,0-21-16,0 21 0,21-20 0,-21 20 15,0-21-15,21 0 0,-21 22 0,0-22 16,0 0-16,0 0 0,0 0 0,0 0 16,0 1-16,0-1 15,0-42 1,0-1-16,0 1 15,0 0-15,0 0 0,0-21 0,0-1 16,0 1-16,22 0 0,-1-1 16,-21 22-16,21-21 0,0-1 0,0 22 0,0-21 15,1 21-15,-1 0 0,0-1 16,0 1-16,0 21 0,22 0 16,-22-21-16,0 21 0,21 0 0,-21 0 15,1 0-15,-1 21 0,0 0 0,-21 1 16,21-1-16,-21 0 0,21 21 0,-21-21 15,0 22-15,0-22 0,0 21 0,0 1 16,0-22-16,0 21 0,0-21 0,0 22 16,0-22-16,0 0 0,0 0 15,0 0-15,21-21 16,1 0-16,-1 0 0,0 0 0,0 0 16,0 0-16,0-21 0,22 0 0,-22 0 15,0 0-15,21-1 0,-20-20 16,-1 21-16,0-21 0,0-1 0,0 1 15,0 0-15,-21-1 0,0 22 16,0-21-16,0 21 0,0-1 0,0 1 16,0 0-16,-21 21 0,0 0 15,0 0-15,0 0 0,0 21 16,21 0-16,-22 1 0,22 20 0,0-21 16,0 0-16,0 22 0,0-22 0,0 0 15,22 21-15,-1-21 0,0 1 16,-21-1-16,21 0 0,0 0 15,-21 0-15,0 0 0,21 1 0,-42-22 32,0 0-17,0 0-15,0-22 0,0 1 16,-1 21-16,22-21 16,-21 21-16,0 0 0,21 21 15,0 0 1,0 1-16,0-1 0,21 0 15,0 0-15,1-21 0,-22 21 0,21 0 16,0-21-16,0 0 0,0 0 0,0 22 16,1-22-16,-1 0 0,0 0 15,21 0-15,-21-22 0,22 1 16,-22 21-16,21-21 0,-21 0 0,22 0 16,-22-22-16,21 22 0,-21-21 0,1 0 15,20-43-15,0 21 0,1-41 16,-43 62-16,42-84 15,-21 85-15,0-22 0,-21 1 16,21-1-16,1 22 0,-22-21 0,0 20 16,0 1-16,21 0 0,-21-1 0,0 22 15,0 0-15,0 0 0,0 0 0,0-1 16,-21 22 0,-1 22-16,1-1 0,0 21 15,21-21-15,-21 22 0,0-1 16,0 0-16,21 22 0,-22-22 0,22 22 15,-21-1-15,21-21 0,0 22 0,0-22 16,-21 22-16,21-22 0,0 0 16,-21 22-16,21-22 0,0 1 0,0-1 15,0 0-15,0-21 0,0 22 0,0-22 16,0 0-16,21 0 0,0 0 0,0-21 16,1 0-16,20 0 0,-21 0 15,0 0-15,22 0 0,-22 0 0,21-21 16,-21 0-16,0 0 0,22 0 15,-22-43-15,0 22 16,-21 21-16,21-22 0,-21 22 0,0-21 16,0 21-16,0 0 0,-21-1 0,0 22 15,0 0-15,0 0 0,-1 0 16,1 0-16,0 0 0,0 22 16,21-1-16,0 0 0,0 0 0,0 0 15,0 22-15,0-22 0,21 63 16,0-41-16,0-22 15,1 0-15,-1 0 0,-21 0 16,21 1-16,0-22 0,-21 21 16,21-21-1,0 0 1,1 0-16,-1 0 16,0 0-16,0-21 0,0-1 15,0 1-15,1 21 0,-1-21 0,0 0 16,0 21-16,-21-21 0,21 0 0,-21-22 15,21 22-15,-21 0 0,0 0 16,0 0-16,0-1 0,0 1 16,0 42-1,0 1 1,0-1-16,0 0 0,0 0 16,0 0-16,-21 22 0,21-22 15,0 0-15,0 0 0,0 0 0,0 0 16,0 1-16,0-1 15,0 0-15,21-21 0,1 0 16,-1 0-16,0 0 0,0 0 16,0 0-16,0 0 0,1-21 0,-22 0 15,21 21-15,0-22 0,0 1 16,0-21-16,-21 21 0,21 0 0,-21-22 16,22 22-16,-22-21 0,0 21 0,21-22 15,-21 22-15,0 0 0,0 42 31,0 0-31,0 0 16,-21 1-16,21-1 0,0 21 16,0-21-16,0 0 0,0 1 0,0 20 15,0-21-15,0 0 0,0 0 0,0 1 16,0-1-16,0 0 16,21-21-16,0 0 0,0 0 15,0 0-15,0 0 0,1 0 16,-1 0-16,0-21 0,21 0 0,-21 21 15,1-22-15,20 1 0</inkml:trace>
  <inkml:trace contextRef="#ctx0" brushRef="#br0" timeOffset="113626.69">22923 8742 0,'0'-21'0,"0"0"15,-21 21-15,0 0 16,0 0-16,0 0 0,0 0 15,21 21-15,-22 0 0,1 0 16,21 0-16,-21 0 0,0 22 0,21-22 16,0 0-16,0 21 0,-21-20 0,21-1 15,0 0-15,0 0 0,0 21 0,0-20 16,0-1-16,21 0 0,-21 0 16,21-21-16,0 0 0,22 0 15,-22 0-15,0 0 0,21 0 0,-21 0 16,22 0-16,-1 0 0,0-21 15,1 0-15,-1 0 0,-21-1 0,22-20 16,-1 21-16,0-21 0,1-1 0,-1 1 16,-21 0-16,21-22 0,-20 22 15,20-1-15,-21-20 0,0-1 0,0 22 16,-21-21-16,0 20 0,22 1 0,-22 0 16,0-1-16,0 22 0,0 0 0,0 0 15,0 0-15,-22 21 0,1 0 16,0 21-16,21 0 0,-21 0 15,0 0-15,0 22 0,-1-1 16,22 0-16,-21 1 0,0-1 0,21 0 16,-21 22-16,21-22 0,0 0 0,0 22 15,0-22-15,0 1 0,0-1 0,0 0 16,0 1-16,0-22 0,0 0 16,0 21-16,21-21 0,0 1 15,22-1-15,-22-21 0,0 0 0,0 0 16,21 0-16,-20 0 0,20 0 0,-21-21 15,21-1-15,-20 1 0,-1 0 0,21 0 16,-21 0-16,0-22 0,1 22 16,-1 0-16,0 0 0,-21 0 0,0 0 15,21 21-15,-42 21 32,21 0-32,-21 0 0,0 0 0,-1 0 15,22 1-15,0-1 0,0 0 16,0 21-16,0-21 0,0 1 0,0-1 15,0 0-15,22 0 0,-1-21 16,21 21-16,-21-21 0,0 0 16,1 0-16,-1 0 0,0 0 0,0 0 15,0 0-15,0-21 0,1 0 16,-1 21-16,-21-21 0,0 0 0,21-1 16,-21-20-16,21 21 0,-21-21 15,0 20-15,0-20 0,0 0 0,0 21 16,0-1-16,-21 1 0,0 0 0,0 0 15,-22 21-15,22 0 0,-21 0 0,21 0 16,-22 21-16,22 0 0,-21 0 16,-1 1-16,22-1 0,0 0 0,0 0 15,0 0-15,21 43 0,0-43 16,0 0-16,21-21 0,0 21 0,21 0 16,-20-21-16,-1 0 0,21 0 15,0 0-15,1 0 0,-22 0 0,21 0 16,1 0-16,-1-21 0,-21 21 15,21-21-15,1 0 0,-22 0 0,21 0 16,-21-1-16,1 1 0,20-21 0,-21 21 16,0 0-16,0-1 0,1 1 15,-22 0-15,0 0 0,21 21 0,-21 21 32,0 0-32,0 0 0,0 22 0,-21-22 15,21 0-15,0 21 0,0-20 0,0 20 16,0-21-16,0 0 0,0 0 0,0 1 15,0-1-15,21 0 16,0 0-16,0-21 0,0 0 0,0 0 16,1 0-16,-1 0 0,21 0 0,-21 0 15,0 0-15,1 0 0,-1 0 16,0-21-16,-21 0 0,0 0 0,21-1 16,-21 1-16,0 0 0,0 0 0</inkml:trace>
  <inkml:trace contextRef="#ctx0" brushRef="#br0" timeOffset="113850.44">23601 8467 0,'0'0'16,"0"-21"-1,42 21 1,-21 0-16,22-22 0,-1 22 0,21 0 15,-20 0-15,20 0 0,-20-21 0,20 21 16,-21 0-16,1 0 0,-22 0 0,0 0 16,0 0-16,-21-21 15,-21 21-15,0-21 16</inkml:trace>
  <inkml:trace contextRef="#ctx0" brushRef="#br0" timeOffset="114084.3">21484 8213 0,'-21'0'0,"42"0"0,-42-21 16,42 21 0,0-22-16,22 22 0,-1-21 15,21 21-15,-20 0 0,20-21 0,-20 21 16,20-21-16,-21 21 0,1 0 0,-1 0 15,0 0-15,-20 0 0,-1 0 0,0 0 16,0 0-16,0 0 16</inkml:trace>
  <inkml:trace contextRef="#ctx0" brushRef="#br0" timeOffset="115430.53">19071 10075 0,'21'-21'16,"0"21"-16,1-21 15,-1 21-15,0-21 0,0 21 0,0-21 16,0 21-16,1-21 0,-22-1 0,0 1 16,0 0-16,0 0 0,0 0 15,-22 21 1,1 0-16,-21 0 0,0 0 0,20 0 15,-20 0-15,0 21 0,-22 0 0,22 0 16,0 22-16,-1-22 0,-20 21 0,20 0 16,1 1-16,0 20 0,21 1 15,-22-22-15,22 22 0,21-1 16,0 1-16,0-22 0,0 21 0,0-20 16,21-1-16,0 0 0,22 1 0,-1-22 15,0 21-15,22-21 0,-1 1 0,-20-1 16,41-21-16,-20 0 0,-1 0 0,22 0 15,-21 0-15,20-21 0,-20 21 16,-1-22-16,-20 1 0,20-21 0,-42 21 16,0-22-16,1 1 0,-22 0 0,0-1 15,0 1-15,0 0 0,0-1 0,-22 1 16,1 0-16,0-1 0,-21 22 16,21 0-16,-22 21 0,1 0 0,0 0 15,-1 0-15,1 0 0,0 0 16,20 21-16,-20 22 0,0-22 0,21 21 15,-1 0-15,1 1 0,0-22 0,21 21 16,0 1-16,0-22 0,0 21 0,0-21 16,21 0-16,0 1 0,1-1 0,-1-21 15,21 0-15,-21 0 0,22 0 0,-1 0 16,0 0-16,1 0 0,-1-21 16,0-1-16,1 1 0,-1 0 0,0 0 15,-21 0-15,1 0 0,-1-1 16,0-20-16,-21 21 0,21 0 0,-21 0 15,0-1-15,-21 44 32,0-1-32,21 0 0,0 0 15,-21 21-15,21-20 0,0-1 0,0 0 16,0 0-16,0 0 0,0 0 0,21 1 16,0-22-16,0 21 0,0-21 0,0 0 15,1 0-15,-1 0 0,0 0 0,21 0 16,-21 0-16,1-21 0,-1 21 15,0-22-15,0 1 0,0 0 0,0 0 16,-21 0-16,0-22 0,22 22 0,-22 0 16,21-21-16,-21 21 0,0-1 0,0 1 15,0 0-15,0 42 32,0 0-32,0 1 15,0-1-15,0 0 0,0 0 0,0 21 16,0-20-16,0-1 0,0 0 0,-21 0 15,21 0-15,-22-21 0,22 21 0,0 1 16,0-1-16,-21-21 16,21-21-1,0-1 1,0 1-16,0 0 0,0 0 16,21 0-16,1-22 0,-22 22 15,21 0-15,0-21 0,0 21 0,0-1 16,22 1-16,-22 0 0,0 0 0,0 21 15,21 0-15,-20 0 0,-1 0 16,21 0-16,-21 21 0,0 0 0,1 0 16,-1 1-16,-21 20 0,0-21 0,0 21 15,0-20-15,0 20 0,0-21 0,0 0 16,0 0-16,0 22 0,0-22 0,0 0 16,-21-21-16,-1 21 0,1 0 15,0 1-15,0-22 16,21-22-1,21 1-15,0 0 16</inkml:trace>
  <inkml:trace contextRef="#ctx0" brushRef="#br0" timeOffset="116154.37">21315 9927 0,'0'-21'0,"0"42"0,0-63 0,-21 63 31,21 21-31,-22-20 0,1 20 16,0-21-16,21 21 0,-21 1 0,0 20 15,21-20-15,0-1 0,0 21 16,-21-20-16,21-1 0,-22 0 0,22 22 16,0-22-16,0-21 0,-21 22 0,21-1 15,0-21-15,0 0 0,0 1 0,0-1 16,-21 0-16,21-42 31,0 0-31,21-1 16,-21-20-16,21 21 0,1 0 0,-1-22 15,0 22-15,0 0 0,0 0 0,22 0 16,-22 0-16,0-1 0,21 22 0,-21 0 16,1 0-16,-1 0 0,21 0 15,-21 0-15,0 0 0,1 0 16,-1 22-16,0-1 0,0 0 0,-21 0 15,0 0-15,0 0 0,0 1 16,0-1-16,0 0 0,0 0 0,-21-21 16,0 21-16,-22-21 0,22 21 15,-21-21-15,0 0 0,-1 0 0,1 22 16,21-22-16,-22 0 0,22 0 0,0 0 16,0 0-16,0 0 0,0 21 0,21 0 31,21-21-31,0 0 15,0 0-15,0 0 16,22 0-16,-22 0 0,21 0 0,0 0 16,1-21-16,-1 21 0,0-21 0,22-1 15,-22 22-15,1-21 0,20 0 0,-21 0 16,1 0-16,-1 0 0,-21-1 0,0-20 16,1 21-16,-1 0 0,-21 0 15,0-1-15,0 1 0,0 0 0,-21 21 16,-1 0-1,22 21-15,-21 0 0,0 1 0,0-1 16,0 21-16,0-21 0,21 0 16,0 22-16,0-22 0,-22 0 0,22 21 15,0-20-15,0-1 0,0 0 16,22 0-16,-1 0 0,0-21 16,0 0-16,0 21 0,0-21 0,22 0 15,-22 0-15,21 0 0,-21 0 0,22-21 16,-1 0-16,0 0 0</inkml:trace>
  <inkml:trace contextRef="#ctx0" brushRef="#br0" timeOffset="119757.77">23304 10097 0,'0'-22'0,"0"44"0,0-65 0,0 1 16,0 21-16,0 0 0,0-1 0,0 1 15,0 0-15,-21 0 0,0 0 0,0 21 16,0 0-16,-22 0 0,22 0 16,-21 21-16,0 0 0,-1 0 0,1 22 15,0-22-15,-1 21 0,1 0 16,-22 64-16,22-63 0,21-1 16,0 21-16,0-20 0,21-1 0,0 0 0,0 1 15,0-1-15,0 0 0,0 1 16,21-22-16,0 0 0,0 0 0,0 0 15,22 1-15,-22-1 0,21-21 16,-21 0-16,22 0 0,-1 0 0,0 0 16,1 0-16,-1 0 0,0-21 0,1 21 15,-1-22-15,-21 1 0,21-21 16,-20 21-16,20-22 0,-21 1 0,21 0 16,-20-22-16,-1 22 0,0-22 15,0 22-15,0-21 0,-21-1 0,0 22 0,0-1 16,0-20-16,-21 21 0,0-1 0,0 22 15,-22-21-15,22 21 0,-21-1 16,0 22-16,-22 0 0,22 0 16,-22 0-16,22 22 0,-22 20 0,1-21 15,-1 21-15,22 1 0,-21-1 0,20 0 16,1 1-16,0 20 0,-1-20 16,22-1-16,0 21 0,21-20 0,0-1 15,0 0-15,0 1 0,0-1 0,21-21 16,21 22-16,-20-22 0,20 0 0,0 0 15,1 0-15,-1-21 0,21 21 0,-20-21 16,20 0-16,-20 0 0,20 0 16,-21 0-16,1 0 0,-1-21 0,22 0 15,-22 0-15,0 0 0,-21 0 0,22-1 16,-1-20-16,-21 21 0,22 0 16,-22 0-16,0-1 0,-21 1 0,0 42 31,0 1-16,-21-1-15,21 0 0,0 0 0,-21 21 16,-1-20-16,22-1 0,-21 0 0,21 0 16,0 0-16,0 0 0,0 1 0,0-1 15,0 0-15,0 0 16,21-21-16,1 0 16,-1 0-16,21 0 0,-21 0 0,0 0 15,22 0-15,-22 0 0,0 0 0,21-21 16,-20 21-16,-1-21 0,0 0 0,0-1 15,0-20-15,0 21 16,1 0-16,-1-22 0,-21 1 0,21 21 16,-21-21-16,21 20 0,-21 1 15,0 0-15,0 0 0,0 42 32,0 0-32,-21 0 0,0-21 0,21 22 15,-21-1-15,21 21 0,-22-21 0,22 0 16,0 1-16,-21-1 0,21 0 0,0 0 15,0 0-15,0 0 0,0 1 16,0-1-16,21-21 0,1 0 16,-1 21-16,0-21 0,0 0 0,0 0 15,0 0-15,1 0 0,-1 0 0,0 0 16,0 0-16,0 0 0,0-21 16,1 0-16,-1-1 0,0 1 0,0 0 15,-21 0-15,21 0 0,-21 0 16,21-1-16,-21-20 0,0 21 0,22 0 15,-22 0-15,-22 21 32,1 0-32,0 21 0,21 0 0,-21 0 15,0 0-15,0 0 16,21 1-16,0-1 0,-22 0 0,22 0 0,-21 0 16,21 0-16,0 1 0,0-1 15,0 0-15,0 0 0,21-21 16,1 0-16,-1 21 0,0-21 15,0 0-15,0 0 0,0 0 16,1 0-16,-1-21 0,0 21 0,0-21 16,0 0-16,0 0 0,1-1 0,-1 1 15,0 0-15,0 0 0,0 0 16,22-43-16,-22 43 0,-21 0 0,21 0 16,0 21-16,-21 21 31,0 0-31,0 0 15,-21 22-15,21-22 0,-21 0 0,21 0 16,-21 0-16,21 0 0,0 1 0,0-1 16,0 0-16,0 0 15,21-21-15,0 0 16,0 0-16,0 0 0,0 0 16,1 0-16,-1 0 0,0 0 0,21 0 15,-21 0-15,1 0 0,-1-21 0,-21 0 16,21 0-16,0-1 0,0-20 15,0 21-15,1-21 0,-1-1 16,21 1-16,-21 0 0,0-22 0,1 22 0,20-1 16,-21 1-16,21-43 0,-20 43 15,-22 21-15,0-21 16,0-1-16,0 22 0,0 0 0,0-21 16,0 20-16,0 1 0,0 0 0,-22 0 15,1 0-15,0 21 0,0 0 0,0 0 16,0 0-16,-1 21 0,1-21 15,0 42-15,0-21 0,0 1 0,-64 189 32,85-147-32,0-22 0,0 22 15,0-22-15,0 0 0,0 22 0,0-22 16,0 0-16,0 1 0,0-22 0,0 21 16,21-21-16,0 1 0,1-1 0,-1 0 15,0 0-15,0-21 16,0 0-16,0 0 0,1 0 0,-1 0 0,0 0 15,0 0-15,0 0 0,0 0 16,1 0-16,-22-21 0,21 0 0,0 0 16,0-1-16,-21 1 0,21 0 15,22-21-15,-43-1 0,0 22 0,21 21 16,-21-21-16,0 42 31,-21-21-31,21 21 0,-22 1 16,1-1-16,0 21 0,21-21 0,-21 0 0,21 1 15,-21-1-15,21 0 16,0 0-16,0 0 0,21 0 16,0-21-16,0 0 0,0 0 15,1 0-15,20 0 0,-21 0 16,0 0-16,0 0 0,1 0 0,-1 0 16,0 0-16,0-21 0,0 21 0,-21-21 15,21 0-15,1-21 0,-22 20 16,21 1-16,-21-21 0,21 0 0,-21-1 15,0 22-15,0-21 0,0 21 16,0-22-16,0 22 0,0 0 0,-21 21 0,0-21 16,-1 21-16,1 0 0,0 0 15,0 0-15,-21 21 0,20 0 0,-20 0 16,21 0-16,-21 43 16,20-43-16,1 21 0,0 22 15,21-43-15,0 0 0,0 0 16,21 1-16,-21-1 0,21 0 15,1-21-15,20 21 0,-21-21 0,0 0 16,0 21-16,22-21 0,-22 0 0,21 0 16,1 0-16,-22 0 0,21 0 0,-21 0 15,22 0-15,-22-21 0,21 21 0,-21-21 16,22 0-16,-22 0 0,0-1 16,21 1-16,1-42 15,-1-1-15,-21 1 16,-21 42-16,0-1 0,-21 22 15,0 0 1,0 0-16,-1 22 0,-20-22 0,21 21 16,-21 0-16,20 0 0,-20 0 0,21 0 15,-21 22-15,20-22 16,22 21-16,0-21 0,0 1 16,22-22-1,-1 0-15,0 0 16,0 0-16,0 0 0,0 0 0,1 0 15,-1-22-15,0 22 0,-21-21 16,21 0-16,0 0 0,0 0 16,1 0-16,-1-22 0,0 43 15,-21-21-15,0 42 16,0 0 0,-21 1-16,0-22 0,21 21 15,0 0-15,-22 0 0,22 0 16,0 0-16,0 1 0,22-1 15,-1-21-15,0 21 16,0-21-16,21 0 0,-20 0 0,-1 0 16,21 0-16,-21 0 0,22 0 15,-22 0-15,0 0 0,21 0 16,-21 0-16,1-21 0,-1 0 0,0-1 16,0 1-16,0 0 0,0-21 15,-21 21-15,0-22 0,22 22 0,-22 0 16,0 0-16,0 0 0,0-1 0,-22 22 15,1 0-15,0 0 0,0 0 0,0 0 16,-22 22-16,22-1 0,-21 0 16,21 0-16,0 0 0,-22 22 15,22-22-15,0 0 0,21 0 16,0 0-16,0 22 0,0-22 16,21-21-16,-21 21 0,21-21 15,0 0-15,1 0 0,-1 0 16,0 0-16,0 0 0,0 0 15,0-21-15,1 0 0,-1 21 0,21-22 16,0-41-16,-20 42 0,41-64 16,-42 43-16,22-1 15,-22 1-15,0-21 0,21-43 16,1 0-16,-22 0 16,-21 21-16,0 1 15,0 63-15,0-1 0,0 1 16,0 0-16,-21 21 0,-1 0 0,1 0 15,0 21-15,0-21 0,0 21 0,0 22 16,-1-22-16,1 21 0,0 1 16,0-22-16,0 21 0,-22 0 15,22 1-15,0-1 0,0 22 0,-21 20 16,20 22-16,22-64 16,-21 43-16,21-43 0,0 1 15,0-22-15,0 21 0,0-21 16,21 1-16,1-1 0,-1 0 15,0-21-15,0 0 0,0 0 16,0 0-16,1 0 0,-1 0 0,0-21 16,0 0-16,0 21 0,0-22 15,1 1-15,-1 0 0,0 0 16,21 0-16,-42 0 16,21-1-16,-21 1 0,22 21 0,-22 21 31,-22 1-31,1-1 0,0 0 15,0 0-15,21 0 0,0 0 16,0 1-16,0-1 16,21-21 15,0 0-31,0 0 0,1 0 0,-1 0 16,0 0-16,21-21 0,-21-1 0,1 22 15,-1-21-15,0 21 0,0 0 16,-21-21-16,21 21 0,0 0 15,-21 21 1,0 0 0,0 1-16,22-22 15,-1 21-15,0-21 16,0 0-16,0 0 0,0 21 16,1-21-16,-1 0 0,21 0 0,-21 0 15,0 0-15,22 0 0,-22 0 16,0 0-16,0-21 0,0 0 0,1 21 15,-1-22-15,-21 1 0,21 0 16,-21 0-16,0 0 0,0 0 0,0-1 16,-21 1-16,0 0 0,-1 21 15,1 0-15,-21 0 0,21 0 16,0 0-16,-1 0 0,-20 0 0,21 21 0,0 0 16,0-21-16,-1 22 0,1-22 0,21 21 15,0 0-15,0 0 16,0 0-16,0 0 0,0 1 15,0-1-15,0 0 0,0 0 16,-21 0-16,0 22 0,21-22 0,-21 0 16,0 21-16,-1 1 15,1-1-15,0 21 0,0-20 0,-21 20 16,-1 43-16,22-64 0,-21 1 16,21 20-16,-22 1 0,22-22 15,0 43-15,21-64 16,-21 0-16,21 21 0,-21 1 15,21-22-15,0 0 16,0-42 15,0 0-31,0 0 0,0-1 16,0 1-16,0 0 0,21-21 16,0 21-16,0-22 0,0 22 15</inkml:trace>
  <inkml:trace contextRef="#ctx0" brushRef="#br0" timeOffset="119998.37">27263 10139 0,'0'-21'0,"0"42"0,21-63 0,-21 20 16,21 1-16,-21 0 15,0 0 1,21 21-16,0 0 16,0 0-1,1 0 1,-44 0 0</inkml:trace>
  <inkml:trace contextRef="#ctx0" brushRef="#br0" timeOffset="128431.51">16764 487 0,'21'0'0,"-42"0"0,42-21 15,-21 0-15,0-1 0,21 1 16,-21 0-16,21 0 16,-21 0-16,0 0 0,0-1 15,22 1 1,-1 21-16,0 0 16,0 0-1,-21 21 1,0 1-16,21-1 0,-21 0 0,21 0 15,-21 0-15,0 0 0,0 1 0,0 20 16,0-21-16,22 0 0,-22 22 16,0-22-16,0 0 0,0 21 0,0 1 15,0-22-15,0 21 0,0 0 16,0 1-16,0-1 0,0 0 16,0 1-16,0-1 0,0 0 0,0 22 15,0-22-15,0 1 0,-22-1 0,22 0 16,0 1-16,0-1 0,-21 0 15,21 1-15,-21-1 0,21 21 0,0-20 16,0-1-16,-21 22 0,21-22 0,0 0 16,-21 22-16,21-22 0,0 0 15,-21 1-15,21-1 0,0 0 0,0 1 16,-22-1-16,22 0 0,-21 22 0,21-22 16,-21 1-16,21 20 0,-21-21 15,0 1-15,21 20 0,-21 1 0,-1-22 16,22 22-16,-21-22 0,0 21 15,0-20-15,0 20 0,0-20 0,-1 20 16,1 1-16,0-1 0,0-21 0,0 22 16,0-1-16,-1 1 0,1-1 15,0 1-15,0-1 0,0 1 0,0-1 16,-1 1-16,1 21 0,0-22 0,0 1 16,0 20-16,21-20 0,-21-1 15,-1 22-15,1-22 0,0 1 0,0 21 16,0-22-16,0 22 0,21-22 0,-22 22 15,1-22-15,0 22 0,0 0 0,21-1 16,-21-20-16,0 21 0,21-22 16,0 22-16,-22-1 0,22-20 0,-21 21 15,0-22-15,21 22 0,0-1 0,0-20 16,-21-1-16,21 22 0,-21-21 0,21 20 16,-21 1-16,21 0 0,-22-1 15,22 1-15,0 0 0,-21-1 0,21-20 16,-21 20-16,21 1 0,0 0 0,-21-1 15,21 1-15,-21 0 0,21-1 0,-21-20 16,-1 21-16,22-1 0,0 1 0,0 0 16,-21-1-16,0 1 0,21 0 0,-21-1 15,0 1-15,21-22 0,-21 22 16,-1 0-16,1-1 0,21 1 16,-21 21-16,0-21 0,21-1 0,-21 1 15,0 0-15,-1 20 0,22-20 0,-21 0 16,0 21-16,21-22 0,-21 22 0,0-21 15,21 21-15,-21-22 0,21 22 0,0-21 16,-22 21-16,22-22 0,-21 22 0,21 0 16,-21-21-16,21 20 0,0 1 0,0-21 15,-21 21-15,21 0 0,-21-1 0,21 1 16,0 0-16,0 0 0,-21 0 0,21 0 16,-22-1-16,22 1 0,-21 0 15,21 0-15,0 0 0,-21 0 16,0-1-16,0 22 0,21-21 0,-21 0 15,-1 21-15,1-21 0,21 21 0,-21-21 16,0 21-16,0-21 0,0 21 0,-1-22 16,1 22-16,0-21 0,0 21 0,0-21 15,0 0-15,21 21 0,-22-21 0,1 0 16,0-1-16,0-20 0,0 21 16,21 0-16,0-22 0,-21 1 0,21 0 15,-22-1-15,22 1 0,0-21 0,0-1 16,0 1-16,0-1 0,-21-21 15,21 1-15,0-1 0,0 0 0,0-20 16,-21-1-16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4:14:01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445 0,'0'-22'16,"-22"22"-1,22-21 1,-21 21-16,0 0 16,0 21-1,0 1-15,21-1 0,-21 21 0,-1-21 16,22 22-16,-21 20 0,0-21 15,0 22-15,21-1 0,-21 22 16,0-21-16,-1 20 0,22-20 0,0-1 16,-21 22-16,0-22 0,21 1 15,-21-1-15,21 1 0,-21-1 0,21-20 16,0 20-16,-21-20 0,21-1 0,-22 0 16,1 1-16,21-1 0,0-21 15,0 21-15,-21-20 0,0-1 16,21 0-16,-21-21 15,21-21 1,0 0-16,0-1 0,0-20 16</inkml:trace>
  <inkml:trace contextRef="#ctx0" brushRef="#br0" timeOffset="683.73">2434 953 0,'0'0'0,"0"-22"0,-21 1 0,21 0 0,0 0 15,0 0-15,0 0 0,0-22 16,0 22-16,21 0 0,0 0 0,0-22 16,1 22-16,20 0 0,0-21 15,1 21-15,-1-1 0,21 1 16,-20-21-16,20 21 0,-20 0 0,20-1 15,-21 22-15,1-21 0,-1 21 16,0 0-16,1 0 0,-22 21 0,21-21 16,-21 43-16,1-22 0,-22 21 15,0 1-15,0-1 0,0 21 0,0 1 16,0 21-16,0-22 0,0 22 16,-22-22-16,1 22 0,21-22 0,0-20 15,-21 20-15,0 1 0,0-22 0,21 0 16,-21 1-16,21-22 15,0 21-15,-22-21 0,22 1 0,-21-1 16,21-42 15,0-1-31,0-20 0,21 21 16,1-21-16,-1-1 0,0 1 16,0-22-16,0 1 0,22-1 15,-1-20-15,0-1 0,1 22 0,-1-22 16,0 21-16,22-20 0,-22 20 0,0 1 15,1 20-15,-1-20 0,0 21 0,1-1 16,-22 22-16,21 0 16,-21 0-16,1 21 0,-1 0 0,0 0 15,0 21-15,-21 21 0,21 1 16,-21-1-16,0 21 0,0 22 0,0 0 16,-21-1-16,0 1 0,-21 0 0,20-1 15,1 1-15,-21 0 0,21-22 16,0 1-16,-1-1 0,1 1 0,21-22 15,0 0-15,-21 1 0,21-22 16,-21 21-16,21-21 0,0 1 0,0-1 16,0 0-16,0 0 0,0 0 15,0-42 1,0 0 0,0 0-16,0 0 0,0-22 15,21 22-15</inkml:trace>
  <inkml:trace contextRef="#ctx0" brushRef="#br0" timeOffset="1124.09">4445 1376 0,'21'-21'16,"0"0"-16,-21-1 0,0 1 16,0 0-16,0 0 0,0 0 15,0 0-15,-21 21 0,0 0 16,0 0-16,0 0 0,-1 0 0,1 0 15,0 0-15,0 21 0,0 0 0,0 0 16,-1 0-16,1 22 0,0-1 16,0 0-16,0 1 0,21-22 15,0 21-15,-21 0 0,21 1 0,-22-1 16,22 0-16,0-20 0,0 20 16,0-21-16,0 0 0,0 0 0,0 1 15,22-22-15,-1 21 0,0-21 16,0 0-16,0 0 0,0 0 0,1 0 15,-1 0-15,21-21 0,0-1 0,-20 1 16,20 0-16,0-21 0,1-1 16,-1 22-16</inkml:trace>
  <inkml:trace contextRef="#ctx0" brushRef="#br0" timeOffset="1450.77">5228 635 0,'0'-21'16,"0"42"-16,0-63 0,0 21 0,0-1 0,-21 22 16,0 0-1,21 22-15,-21 20 16,21-21-16,-22 21 0,22 1 16,0 20-16,0 1 0,-21-1 0,21 22 15,-21-22-15,21 1 0,-21 21 0,21-22 16,-21 1-16,21-22 0,0 21 15,-21 1-15,21-22 0,-22 1 16,22-1-16,0 0 0,0-21 0,0 1 16,-21-1-16,21 0 0,0 0 15,-21 0-15,21-42 32,21-21-17,0 21-15,1-22 0,-1 1 0,0 0 16</inkml:trace>
  <inkml:trace contextRef="#ctx0" brushRef="#br0" timeOffset="1960.33">5524 635 0,'0'85'16,"0"-64"-1,0 21-15,0 22 0,0-22 16,-21 22-16,21-1 0,-21 1 0,0-1 16,0 1-16,0-22 0,-1 21 0,22 1 15,-21-22-15,0 22 0,0-22 16,-21 127 0,42-147-16,-22-1 0,22 0 15,0 0-15,-21 0 0,21-42 31,0 0-31,21 0 16,1-22-16,-1 22 0,-21-21 16,42 0-16,-21-1 0,0 22 0,1-21 15,-1-1-15,0 22 0,21-21 0,-21 21 16,1 0-16,-1-1 0,0 22 16,0 0-16,0 0 0,0 0 15,1 22-15,-22-1 16,0 0-16,0 0 0,0 0 0,0 22 15,0-22-15,0 21 0,0-21 16,0 0-16,0 22 0,-22-22 0,1 0 16,0 21-16,21-20 0,0-1 15,-21 0-15,0 0 0,21 0 16,0-42 31,21 21-47,0-21 0,-21 0 0</inkml:trace>
  <inkml:trace contextRef="#ctx0" brushRef="#br0" timeOffset="2366.61">6075 1397 0,'0'0'0,"0"-21"15,0 0-15,-21 21 31,-1 21-31,1 0 16,0 0-16,21 0 0,-21 22 0,0-22 16,0 21-16,21 1 0,0-22 0,-22 21 15,22-21-15,0 0 0,0 22 16,0-22-16,0 0 0,22 0 0,-1 0 16,0-21-16,0 0 15,21 0-15,-20 0 0,-1 0 0,21-21 16,-21 21-16,0-21 0,22 0 15,-22 0-15,0 0 0,0-22 0,0 22 16,-21-21-16,0 21 0,0-22 0,0 22 16,0-21-16,0 21 0,0-1 15,0 1-15,-21 0 0,0 0 0,0 21 16,0 0-16,0 0 0,-1 0 16,-20 0-16,21 0 0,0 0 15,21 21-15,-21 0 0,21 0 0,-22-21 16,22 22-16,0-1 0,0 0 15,22 0-15,-1-21 16,0 0-16,21 0 0,-21 0 0</inkml:trace>
  <inkml:trace contextRef="#ctx0" brushRef="#br0" timeOffset="2943.92">6837 1418 0,'0'0'0,"0"-21"0,0 0 0,0 0 15,0 0-15,-21 21 16,-1 0-16,1-22 0,0 22 16,0 0-16,0 0 0,0 0 15,-1 0-15,22 22 0,-21-1 16,0 0-16,0 0 0,0 0 0,0 22 16,-1-22-16,1 21 0,21 0 0,0-20 15,-21 20-15,21-21 0,-21 21 16,21-20-16,0 20 0,0-21 0,0 0 15,0 0-15,0 1 0,0-1 0,21-21 16,0 21-16,0-21 0,1 0 16,-1 0-16,0 0 0,0 0 15,21-21-15,-20 0 0,-1-1 0,0 1 16,0 0-16,0 0 0,22-21 16,-22-1-16,0 1 0,-21 0 0,21-22 15,0 22-15,0-22 0,1 1 16,-1-1-16,0 1 0,0-22 15,0 22-15,-21-22 0,21 21 0,1 1 16,-22-1-16,0 1 0,0 21 0,0-1 16,0 1-16,0 0 0,0 20 15,0 1-15,0 0 0,0 42 16,0 0 0,0 1-16,0 20 0,0 0 0,0 22 15,-22-1-15,22 1 0,-21 20 0,0 1 16,0-21-16,0 20 0,0-20 15,21 20-15,-22-20 0,22-1 16,-21 1-16,21-22 0,-21 22 0,21-22 16,0 0-16,0-20 0,0 20 15,0-21-15,0 0 0,0 0 0,0 1 16,0-1-16,21-21 0,0 0 16,1 0-16,-1-21 0,0 21 15,21-22-15,-21 1 0</inkml:trace>
  <inkml:trace contextRef="#ctx0" brushRef="#br0" timeOffset="3340.36">7662 1355 0,'0'-21'16,"0"42"-16,21-42 0,-21-1 0,0 1 0,0 0 15,-21 21 16,0 0-31,-21 21 0,21 0 0,-1 1 16,1-1-16,0 0 0,0 0 0,0 0 16,21 0-16,0 1 0,0-1 15,0 0-15,0 0 0,0 0 16,21 0-16,0-21 16,21 22-16,-20-22 15,-1 21-15,21 0 0,-21-21 0,0 21 16,1-21-16,-1 21 0,0 0 0,0 1 15,-21-1-15,0 0 16,0 0-16,0 0 0,-21-21 0,0 21 16,0 1-16,-1-22 0,-20 21 0,0-21 15,21 21-15,-22-21 0,22 0 16,-21 0-16,21 0 0,-1 0 0,1 0 16,0 0-16,0 0 0,0 0 15,0 0-15,-1-21 0,22 0 16,-21-1-16,0 1 15,21 0-15</inkml:trace>
  <inkml:trace contextRef="#ctx0" brushRef="#br0" timeOffset="3532.59">5228 1016 0</inkml:trace>
  <inkml:trace contextRef="#ctx0" brushRef="#br0" timeOffset="3648.11">5143 995 0,'22'0'15,"-44"0"-15,65 0 0,-1 0 0,0-21 16,1 21-16,-1 0 0,22-21 15,-1 21-15,22 0 0,-22-22 0,1 22 16,-1 0-16,-20 0 0,-1 0 16,0 0-16,-63 0 15,0 0-15,-43 22 0</inkml:trace>
  <inkml:trace contextRef="#ctx0" brushRef="#br0" timeOffset="4056.1">4424 1334 0,'42'0'16,"-84"0"-16,105 0 0,-42 0 0,1 0 0,-1 0 15,0 0-15,0 0 0,0 21 16,-21 0-16,0 0 16,0 0-16,-21 0 15,0-21-15,0 22 0,-22-1 16,1 0-16,21-21 0,-21 21 0,-1 0 16,1-21-16,0 21 0,20-21 0,1 0 15</inkml:trace>
  <inkml:trace contextRef="#ctx0" brushRef="#br0" timeOffset="6755.82">15727 233 0,'0'0'0,"0"-21"15,0 0-15,0-1 0,0 1 16,0 0-1,0 0-15,21 21 16,-21-21 0,0 42 31,21-21-47,-21 21 0,0 0 0,21 0 15,-21 1-15,0-1 16,0 0-16,0 0 0,0 0 0,0 0 15,0 1-15,0 20 0,0-21 16,0 0-16,0 0 0,0 22 16,0-22-16,0 21 0,21-21 0,-21 1 15,0 20-15,22-21 0,-22 21 0,0-20 16,0 20-16,0 0 0,0-21 0,0 22 16,0-1-16,0 0 0,0-20 15,0 20-15,0 0 0,0 1 0,0-22 16,0 21-16,0-21 0,0 22 0,0-22 15,0 21-15,0-21 0,0 22 16,0-22-16,0 0 0,0 0 0,0 21 16,0-20-16,0-1 0,0 0 15,0 0-15,0 0 0,0 22 0,0-22 16,0 0-16,0 0 0,0 21 16,0-20-16,-22-1 0,22 0 0,0 0 15,0 21-15,-21-20 0,21-1 0,0 0 16,0 0-16,0 0 0,0 0 0,0 22 15,0-22-15,0 0 0,0 0 16,0 0-16,0 1 0,0-1 0,0 0 16,0 0-16,0 0 0,0 0 0,0 1 15,0-1-15,0 0 0,0 0 0,0 0 16,0 0-16,0 1 0,0-1 16,0 21-16,0-21 0,0 0 0,0 1 15,0 20-15,0-21 0,0 0 16,0 22-16,0-22 0,0 0 0,0 21 15,0-21-15,0 1 0,0-1 16,0 21-16,0-21 0,0 0 0,0 22 16,0-22-16,0 0 0,0 0 0,0 22 15,0-22-15,0 0 0,0 21 0,0-21 16,0 22-16,0-22 0,0 21 16,0-21-16,0 22 0,0-22 0,0 21 15,0-21-15,0 22 0,0-22 0,0 21 16,0-21-16,0 22 0,0-22 0,0 21 15,0-21-15,0 22 0,0-22 16,0 21-16,0-21 0,0 22 16,0-22-16,0 21 0,0-21 0,0 22 15,0-22-15,0 21 0,0 1 0,0-22 16,0 21-16,0 0 0,0 1 0,0-1 16,0-21-16,0 22 0,0-1 15,0 0-15,0 1 0,0-22 0,0 21 16,0 0-16,0-20 0,0 20 0,0 0 15,0 1-15,0-1 0,0 0 16,0-21-16,0 22 0,0-1 0,0 0 0,0 1 16,0-1-16,0 0 15,0 1-15,0-1 0,0 0 0,0 1 16,0-1-16,0 0 0,-21 1 0,21-1 16,0 0-16,0 1 0,0-1 0,0 0 15,0-20-15,0 20 0,-21 0 0,21 1 16,0-1-16,0 0 0,0-21 0,0 22 15,0-1-15,0 0 0,0-20 16,0 20-16,0 0 0,0 1 0,-21-22 16,21 21-16,0 0 0,0-20 0,0 20 15,0 0-15,0 1 0,0-1 0,0 0 16,0 1-16,0-1 0,0 0 0,0 1 16,0-1-16,0 0 0,0 1 15,0-1-15,0 0 0,0 1 16,0-1-16,0 0 0,0-21 0,0 22 15,0-1-15,0 0 0,0 1 0,0-22 16,0 21-16,0 1 0,0-1 0,0 0 16,0 1-16,0-1 0,0 0 0,21 1 15,-21-1-15,0 0 0,0 1 0,0-1 16,0-21-16,0 21 0,0 1 0,0-1 16,0 0-16,0 1 0,0-1 0,0 0 15,0 1-15,0-1 16,0 0-16,0 1 0,0-1 0,0 0 0,0 1 15,0-1-15,0 0 0,0 1 16,0-1-16,0 0 0,0 1 0,0-1 16,0 0-16,0 1 0,0-1 0,0 0 15,-21 1-15,21-1 0,0 0 0,-21 1 16,21-1-16,0 0 0,-22 1 0,22-1 16,0 0-16,0 1 0,0 20 0,0-20 15,-21-1-15,21-21 0,0 21 0,-21 1 16,21-1-16,0 0 0,0 1 15,0-1-15,0 0 0,0 22 0,0-22 16,0 1-16,0-1 0,0 0 0,0 1 16,-21-1-16,21 0 0,0 1 15,0-1-15,0 21 0,0-20 0,0-1 16,0 0-16,0 1 0,0 20 0,-21-20 16,21-1-16,0 21 0,0-20 0,0-1 15,0 22-15,0-22 0,0 0 0,0 1 16,0 20-16,0-21 0,0 1 0,0-1 15,0 0-15,0 22 0,0-22 16,0 1-16,-21 20 0,21-21 0,0 22 16,0-22-16,-22 22 0,22-22 0,0 0 15,0 22-15,0-22 0,0 1 0,0 20 16,-21-21-16,21 22 0,0-22 0,-21 22 16,21-22-16,0 22 0,0-1 0,0-21 15,0 22-15,0-1 0,0-20 16,0 20-16,0 1 0,-21-22 15,21 22-15,0-1 0,0-21 0,0 22 16,0-1-16,-21 1 0,21-1 0,0 1 16,0-22-16,0 22 0,0-1 0,0 1 15,0-1-15,0 1 0,0-1 0,0-20 16,0 20-16,0 1 0,0-1 0,0 1 16,0-1-16,0 1 0,0-1 15,0 1-15,0-1 0,0 1 0,0-1 16,0 191-1,0-169-15,0-22 0,0 1 16,21-1-16,-21 1 0,21-1 0,-21 1 16,0-1-16,0 1 0,0-1 15,21 1-15,-21-1 0,21 1 0,-21-1 16,0 1-16,0-1 0,0-20 0,0 20 16,22 1-16,-22-1 0,0 1 0,0-1 15,21-21-15,-21 22 0,0-1 16,0 1-16,0-1 0,0 1 0,21-1 15,-21 1-15,0-22 0,21 22 0,-21-1 16,0-20-16,0 20 0,0 1 0,0-22 16,21 21-16,-21-20 0,0 20 15,0 1-15,21-22 0,-21 22 16,0-22-16,0 21 0,0-20 0,0-1 16,0 0-16,0 22 0,0-22 0,0 1 15,0-1-15,0 0 0,0 1 16,0-1-16,0 0 0,0 1 0,0-1 15,0 0-15,0 1 0,0-1 0,0 0 16,0 1-16,-21-1 0,21-21 16,0 21-16,0-20 0,0 20 0,0-21 15,0 21-15,0-20 0,0-1 0,0 0 16,0 21-16,0-21 0,0 1 16,0 20-16,0-21 0,21 0 15,-21 22-15,0-22 0,22 0 0,-1 0 16,-21 21-16,0-20 0,21-1 15,-21 0-15,21-21 0,-21 21 0,0-42 32,0 0-32</inkml:trace>
  <inkml:trace contextRef="#ctx0" brushRef="#br0" timeOffset="8092.07">17865 402 0,'0'0'0,"42"-21"16,-42 0-16,21 21 0,-21-21 0,0 0 15,0-1-15,0 1 16,0 0-16,-21 0 16,0 0-16,0 0 0,-22-1 0,22 22 15,-21-21-15,-1 21 0,1 0 0,0 0 16,-1 0-16,-20 21 0,21 1 16,-22-1-16,1 21 0,-1 0 0,22 1 15,-22-1-15,22 22 0,0-22 16,-1 21-16,1 1 0,21-22 0,0 22 15,-1-1-15,1 1 0,0-1 0,21-20 16,0 20-16,0-21 0,0 1 16,0-1-16,21 0 0,0 1 0,1-22 15,-1 21-15,21-21 0,0 1 16,-20-22-16,20 21 0,0-21 16,1 21-16,-1-21 0,0 0 0,1 0 15,-1 0-15,0-21 0,1 0 0,-22-1 16,21 1-16,0 0 0,-20 0 15,20 0-15</inkml:trace>
  <inkml:trace contextRef="#ctx0" brushRef="#br0" timeOffset="8459.93">17843 910 0,'0'-21'0,"0"42"0,0-63 0,-21 42 32,0 21-32,0 0 0,0 0 15,0 1-15,-1 20 0,1-21 16,0 21-16,0-20 0,21 20 0,0-21 15,-21 21-15,21-20 0,-21-1 16,21 21-16,0-21 0,0 0 0,0 1 16,21-1-16,0-21 0,0 0 15,21 0-15,-20 0 16,-1 0-16,0 0 0,21-21 0,-21 21 16,1-22-16,-1 1 0,0 0 0,0 0 15,0 0-15,-21-22 16,0 22-16,21-21 0,-21 21 0,0-22 0,0 1 15,0 21-15,0-21 0,-21 20 16,0-20-16,0 21 0,0 21 16,0-21-16,-1 21 0,1 0 15,0 0-15,0 0 0,0 21 16,0 0-16,-1 0 0,22 0 16,-21 22-16,21-22 0,0 0 0,0 0 15,0 0-15,0 1 0,21-22 16,1 21-16,-1-21 0,0 0 0</inkml:trace>
  <inkml:trace contextRef="#ctx0" brushRef="#br0" timeOffset="8916.08">18288 931 0,'-21'0'16,"21"22"-1,0-1-15,-21 0 0,21 0 0,-22 0 16,1 0-16,21 22 0,0-22 16,-21 0-16,21 21 0,-21-20 0,21-1 15,-21 0-15,21 21 0,-21-21 0,21 1 16,0-1-16,-22 0 16,22 0-16,-21-21 0,21-21 46,0 0-46,0 0 0,0-1 16,0 1-16,21 0 0,1-21 0,-1-1 16,0 22-16,21-21 0,-21 0 15,22 20-15,-22-20 0,21 21 0,-21 0 16,22 21-16,-22 0 0,0 0 0,0 0 16,0 0-16,1 0 0,-22 21 15,0 0-15,0 0 0,0 0 0,0 22 16,0-22-16,0 0 0,0 21 15,0-20-15,0-1 0,-22 0 16,1 0-16,0 0 0,21 0 0,-21 1 16,21-1-16,-21 0 0,21-42 47</inkml:trace>
  <inkml:trace contextRef="#ctx0" brushRef="#br0" timeOffset="9337.2">18923 1080 0,'21'-22'16,"-21"-20"0,0 21-16,0 0 15,-21 21-15,0 0 16,0 0-16,-1 0 0,-20 0 15,21 21-15,0 0 0,0 0 0,-22 0 16,22-21-16,0 22 0,0-1 0,0 0 16,21 0-16,0 0 0,0 0 15,0 1-15,21-1 0,0 0 16,0-21-16,0 21 0,0-21 16,1 21-16,-1-21 0,-21 21 0,21-21 15,-21 22-15,21-22 0,-21 21 16,0 0-16,0 0 15,-21 0 1,0-21-16,0 21 0,-1-21 16,-20 0-16,21 0 0,-21 0 0,20 0 15,-20 0-15,21 0 0,-21 0 0,20 0 16,1 0-16,0 0 0,0 0 16,0 0-16,21-21 15,21 0-15,21 0 16,-21 21-16,1-21 0,20 0 15</inkml:trace>
  <inkml:trace contextRef="#ctx0" brushRef="#br0" timeOffset="10341.85">19346 423 0,'0'-21'0,"0"42"0,0-63 0,0 21 0,0 0 15,0 0-15,0-1 0,-21 22 32,21 22-32,-21-1 0,21 21 15,-21-21-15,21 22 0,-21-1 16,21 0-16,-22 1 0,1 20 16,21-21-16,-21 22 0,0-1 0,0 1 15,0-22-15,21 22 0,-22-1 0,1-20 16,21-1-16,-21 0 0,0 1 15,21-1-15,0 0 0,0-21 0,0 22 16,0-22-16,-21 0 0,21 0 0,0 0 16,0 1-16,21-22 15,0 0-15,0 0 0,0 0 16,1 0-16,-1 0 0,21 0 0,-21-22 16,0 1-16,22 0 0,-22 0 15,0 0-15,21 0 0,-20-1 16,-1 1-16,0-21 0,-21 21 0,0-22 15,0 22-15,0 0 0,0 0 0,0 0 16,0 0-16,0-1 0,-21 22 16,0 0-1,-1 0-15,22 22 16,0-1-16,0 0 0,0 0 16,0 0-16,0 0 0,0 1 0,0-1 15,0 0-15,22-21 0,-22 21 16,21 0-16,-21 0 0,0 1 15,0-1-15,0 0 0,0 0 16,21 0-16,0 0 16,-21 1-16,21-22 15,0 0-15,1 0 0,-1 0 16,0 0-16,0 0 0,21 0 0,-20 0 16,-1-22-16,0 22 0,0-21 15,0 0-15,22 21 0,-22-21 0,0 0 16,0-22-16,21 1 15,-20 0-15,-22-1 0,21 22 16,-21 0-16,0 0 0,-21 42 47,21 0-47,-22 0 0,1 1 16,21-1-16,-21 0 0,21 21 0,-21-21 15,0 1-15,21-1 0,0 0 16,0 0-16,0 0 0,0 0 0,0 1 15,0-1-15,21-21 16,0 0-16,0 0 16,0 0-16,1 0 0,-1 0 0,0 0 15,0-21-15,0-1 0,0 1 0,1 0 16,-1 0-16,0 0 16,0-22-16,0 22 0,-21-21 15,21 21-15,-21 0 0,22-1 0,-22 1 16,0 0-16,0 0 0,0 42 31,0 0-31,-22 0 0,1 1 16,21-1-16,0 0 0,0 0 15,-21 0-15,21 0 0,0 1 0,0-1 16,0 0-16,0 0 0,0 0 0,0 0 16,0 1-1,21-22-15,0 0 0,1 0 16,-1 0-16,0 0 15,0-22-15</inkml:trace>
  <inkml:trace contextRef="#ctx0" brushRef="#br0" timeOffset="10615.84">20532 1058 0,'0'-21'15,"0"42"-15,0-63 0,-22 42 16,1 0-16,0 0 0,0 0 15,0 0-15,21 21 0,-21 0 0,-1 1 16,22-1-16,-21 21 0,21-21 16,-21 0-16,21 22 0,0-22 0,0 21 15,-21-21-15,21 1 0,0-1 16,0 0-16,0 0 0,0 0 0,0 0 16,0 1-16,21-22 15,0 0-15,0 0 0,1 0 0,-1 0 16,0 0-16,0 0 0,0 0 0,0 0 15,1-22-15,-1 22 0,21-21 16,-21 0-16,0-21 0,1 21 0</inkml:trace>
  <inkml:trace contextRef="#ctx0" brushRef="#br0" timeOffset="10915.84">21124 402 0,'0'-42'0,"0"84"0,0-105 0,0 42 15,0-1-15,0 1 0,-21 21 16,0 21 0,0 1-16,0 20 0,-1-21 15,22 21-15,-21 1 0,0 20 0,21-20 16,-21 20-16,21 1 0,-21 20 0,21-20 16,-21-1-16,21 1 0,0-1 15,0 1-15,-22-1 0,22-20 0,-21-1 16,21 0-16,-21 1 0,21-1 15,0-21-15,0 0 0,0 0 16,0 1-16,0-1 0,0 0 16,21-21-1,-21-21-15,21 21 16,1-21-16,-1-1 0,0 1 0</inkml:trace>
  <inkml:trace contextRef="#ctx0" brushRef="#br0" timeOffset="11254.21">21188 1101 0,'0'21'32,"-21"-21"-32,-1 21 15,1 0-15,21 0 0,-21 1 0,0 20 16,21-21-16,-21 0 0,21 22 16,0-1-16,0-21 0,0 0 15,0 0-15,0 1 0,0-1 16,21-21-16,0 0 0,0 0 15,0 0-15,1 0 16,-1 0-16,0 0 0,0-21 0,0 21 16,0-22-16,1 1 0,-1-21 0,0 21 15,-21-22-15,0 22 0,21-21 16,-21 0-16,0 20 0,0-20 16,0 21-16,0 0 0,-21 21 0,0 0 15,0 0-15,-1 0 16,1 0-16,0 0 0,21 21 0,-21-21 15,21 21-15,-21 0 0,21 0 0,0 1 16,0-1-16,21-21 16,0 21-16</inkml:trace>
  <inkml:trace contextRef="#ctx0" brushRef="#br0" timeOffset="11641.3">21632 1101 0,'21'-21'0,"-42"42"0,42-64 16,1 43-16,-1-21 16,0 21-16,0 0 0,0 0 0,0 0 15,1 0-15,-1 21 0,0 1 0,0-1 16,0 0-16,0 0 0,-21 0 16,0 22-16,0-22 0,0 21 0,0-21 15,0 0-15,0 22 0,0-22 0,0 0 16,-21 21-16,0-20 0,0-1 15,0 0-15,0 0 0,-1-21 16,22 21-16,-21-21 16,21-21-1,0 0-15,0 0 16,21 0-16,1-1 0,-1-20 16,0 21-16,0-21 0,21 20 0,-20-20 15,20-21-15,-21 20 0,21 1 16,1 0-16,-22 20 0,0-20 0,21 21 15,-20 0-15,-1 0 0,0-1 0,0 22 16,0 0-16,0 0 16</inkml:trace>
  <inkml:trace contextRef="#ctx0" brushRef="#br0" timeOffset="11904.24">20976 741 0,'0'0'0,"21"0"0,0-21 0,22 21 15,-22-21-15,0 21 16,21-22-16,1 22 0,-1-21 15,0 21-15,1 0 0,-1-21 0,0 21 16,-20 0-16,20 0 0,-21 0 0,-21-21 16,-21 21-1,0 0 1,-22 0-16</inkml:trace>
  <inkml:trace contextRef="#ctx0" brushRef="#br0" timeOffset="12128.92">19897 614 0</inkml:trace>
  <inkml:trace contextRef="#ctx0" brushRef="#br0" timeOffset="13276.2">3281 2138 0,'-21'0'15,"42"0"-15,-85-21 0,43 21 0,0 0 0,0 0 16,-22 0-16,22 0 0,0 0 16,-21 0-16,21 0 0,-1 0 15,1 0-15,-21 0 0,21 0 16,21 21 0,21-21-16,0 0 15,21 0-15,22 21 0,-22-21 0,43 0 16,0 0-16,-1 0 0,22 0 15,21 0-15,0 21 0,0-21 0,0 0 16,21 0-16,22 0 0,-1 0 0,0 0 16,1 0-16,-1 0 0,0 0 15,1 0-15,20 0 0,-21 0 0,1 0 16,-1 0-16,-21 0 0,22 0 0,-22 0 16,0 0-16,-21 0 0,0 0 0,-21 0 15,0 0-15,-22 0 16,-20 0-16,20 0 0,-41 0 0,20 0 15,-42 0-15,22 0 0,-22 0 0,0 0 16,0 0-16,-21-21 16,0 0-1,21 0-15,1 21 16</inkml:trace>
  <inkml:trace contextRef="#ctx0" brushRef="#br0" timeOffset="14148.14">18902 614 0,'-21'0'0,"42"0"0,-64 0 0,65 0 47,-1 0-47,0 0 16,0 0-16,21 0 0,1 0 0,20 0 15,-20 0-15,20 0 0,-21 0 0,22 0 16,-1 0-16,-20 0 0,20 0 15,-20 0-15,-1 0 0,-21 0 0,0 0 16,0 0-16,1 0 0,-44 0 31,1 0-31</inkml:trace>
  <inkml:trace contextRef="#ctx0" brushRef="#br0" timeOffset="14868.34">17314 1736 0,'-21'0'16,"42"0"-16,-84 0 0,42 0 0,-1 0 0,1 0 15,0 0-15,0 0 0,0 0 16,0 0-16,42 0 47,0 0-47,0 0 15,21 0-15,1 0 0,-22 0 16,42 0-16,-20 0 0,20 0 0,1 0 16,-1 0-16,1 0 0,20 0 15,-20 0-15,21 0 0,20 0 0,1 21 16,0-21-16,0 0 0,21 0 0,-21 21 15,21-21-15,-21 0 0,21 21 0,-22-21 16,1 0-16,21 0 0,-21 0 16,0 0-16,0 0 0,0 0 0,-1 0 15,1 0-15,-21 0 0,21-21 0,0 21 16,-22 0-16,22-21 0,0 21 16,0 0-16,0 0 0,-1 0 15,-20 0-15,0 0 0,-1 0 0,1 0 16,0 0-16,-22 0 0,22 0 15,-22 0-15,1 21 0,-1-21 0,1 0 16,-22 0-16,22 21 0,-22-21 0,-21 0 16,22 0-16,-22 0 0,0 0 15,0 0-15,0 0 0,0 0 16,-63 0 46,21 0-46,0 0-16,-22 0 0,1 0 16</inkml:trace>
  <inkml:trace contextRef="#ctx0" brushRef="#br0" timeOffset="26958.25">825 2646 0,'0'-21'15,"0"0"-15,0-1 0,0 1 16,0 0-16,0 0 16,0 0-16,0 0 15,0-1 1,0 44 15,0-1-31,0 21 16,0 0-16,0 1 0,0-1 15,0 0-15,0 22 0,0-1 0,0-20 16,0 20-16,0-20 0,0-1 16,0 21-16,0-20 0,-21-1 0,21 0 15,0 1-15,0-1 0,0-21 0,0 0 16,0 1-16,0-1 0,0 0 15,0-42 17,0 0-17,0-1-15,0 1 16,0-21-16,0 21 0,21 0 0,-21-1 16,0-20-16,0 21 0,0 0 0,0-22 15,0 22-15,22-21 0,-22 21 16,0-22-16,0 22 0</inkml:trace>
  <inkml:trace contextRef="#ctx0" brushRef="#br0" timeOffset="27549.15">889 2519 0,'0'-21'0,"0"42"0,0-63 16,21 20-16,-21 1 15,0 0-15,0 0 0,0 0 16,21 21-16,0 0 15,1 0 1,-1 21-16,-21 0 0,21 0 16,0 22-16,0-1 0,-21 0 15,21 1-15,1 20 0,-1-21 0,-21 22 16,21-22-16,-21 22 0,21-22 16,-21 0-16,0 1 0,0-1 15,21 0-15,-21 1 0,0-22 16,21 21-16,-21-21 0,0 1 0,0-1 15,0 0-15,22-21 16,-1-21 0,-21 0-1,0-1-15,0 1 0,0-21 0,21 21 16,0-22-16,-21 1 0,21 0 0,0-1 16,1 1-16,-1-21 0,0-1 15,0 22-15,0-22 0,0 1 16,1-1-16,-1 22 0,0 0 15,0-1-15,21 1 0,-20 21 0,-1 0 16,-21-1-16,21 22 0,0 0 16,0 0-16,-21 22 0,21-1 15,-21 0-15,22 21 0,-22 1 0,0-1 16,0 21-16,0-20 0,0 20 16,0 1-16,0-22 0,0 22 0,0-22 15,0 0-15,0 22 0,0-22 16,0-21-16,-22 22 0,22-1 0,-21-21 15,21 0-15,0 0 0,0 1 16,0-1-16,0 0 0,0 0 16,0-42 15,0 0-31,0 0 16,21-1-16,-21 1 0</inkml:trace>
  <inkml:trace contextRef="#ctx0" brushRef="#br0" timeOffset="27956.39">1947 3133 0,'21'0'31,"1"0"-31,-1 0 0,-21-21 16,21-1-16,0 22 0,0-21 0,0 21 16,-21-21-16,22 0 0,-1 0 0,0 0 15,-21-1 1,0 1-16,-21 21 16,0 0-1,-1 0-15,1 21 0,0 1 16,0-1-16,0 0 0,21 0 15,-21 0-15,-1 22 0,22-22 0,0 0 16,0 21-16,0-21 0,-21 1 16,21 20-16,0-21 0,0 0 0,0 0 15,0 1-15,0-1 0,21 0 16,1-21-16,-1 0 16,0 0-16,21 0 0,-21 0 15,1 0-15,-1-21 0,21 0 16,0-22-16,-20 22 0</inkml:trace>
  <inkml:trace contextRef="#ctx0" brushRef="#br0" timeOffset="28082.16">2730 2604 0,'22'-22'16,"-44"44"-16,44-86 0,-22 43 0,0 0 15</inkml:trace>
  <inkml:trace contextRef="#ctx0" brushRef="#br0" timeOffset="32432.42">11345 5101 0,'43'-21'15</inkml:trace>
  <inkml:trace contextRef="#ctx0" brushRef="#br0" timeOffset="45565.38">2794 2815 0,'0'-21'0,"-21"21"15,21-21 16,0 0-15,0 0-16,0-1 16,0 1-16,0 0 0,0 0 15,0 0-15,0 0 0,0-1 16,0 1-16,0 0 0,0 0 0,0 0 16,0 0-16,21-1 15,-21 1-15,0 0 0,0 0 31,0 42-15,0 0 0,0 0-16,0 22 0,0-22 15,0 21-15,0 1 0,-21-1 0,21 0 16,0 1-16,0-1 0,0 0 16,-21 1-16,21-1 0,0 0 0,0 1 15,0-22-15,0 21 0,0 0 0,-22 1 16,22-22-16,0 0 0,0 21 15,0-20-15,0-1 0,0 0 0,0 0 16,0 0-16,0-42 47,0 0-31,0 0-16,22 0 0,-1-1 0,0-20 15,-21 21-15,21 0 0</inkml:trace>
  <inkml:trace contextRef="#ctx0" brushRef="#br0" timeOffset="46081.51">3154 2646 0,'0'-21'16,"0"42"31,0 0-47,0 0 0,0 22 15,0-22-15,0 0 0,0 21 0,0-21 16,0 22-16,0-1 0,0-21 0,0 22 16,0-22-16,0 21 0,0-21 15,0 22-15,0-22 0,-21 21 0,21-21 16,0 0-16,-22 1 0,22-1 16,0 0-16,0-42 46,0 0-30,0-1-16,0 1 0,0 0 0,22 0 16,-1 0-16,0-22 0,0 22 15,0 0-15,0 0 0,22 0 16,-22 0-16,21-1 0,-21 22 0,22 0 16,-22-21-16,0 21 0,21 0 0,-20 0 15,-1 0-15,0 21 0,-21 1 0,21-1 16,-21 0-16,0 0 15,0 0-15,0 0 0,0 1 0,0-1 16,-21 0-16,21 0 0,-21 0 0,0 0 16,-1 1-1,22-1-15,0 0 0,-21-21 16,42 0 15,1-21-31,-1 21 16,0-21-16,21 21 0</inkml:trace>
  <inkml:trace contextRef="#ctx0" brushRef="#br0" timeOffset="46547.89">3979 3027 0,'0'-21'0,"0"42"0,0-63 15,0 20 1,0 1-16,-21 21 15,0 0 1,0 21-16,0 1 0,-1-1 16,1 0-16,21 0 0,-21 0 15,21 0-15,-21 1 0,21 20 0,0-21 16,-21 0-16,21 0 0,0 1 16,0-1-16,0 0 0,0 0 0,0 0 15,21-21-15,0 21 16,21-21-1,-20 0-15,-1 0 0,0 0 0,0-21 16,0 21-16,22-21 0,-22 0 0,0 21 16,0-21-16,0 0 0,0-1 15,1 1-15,-22 0 0,0 0 0,0 0 16,0 0-16,0-22 0,0 22 0,0 0 16,-22 0-16,22 0 15,-21 21-15,0 0 0,0 0 0,0 0 16,0 0-16,-1 0 0,1 0 0,0 0 15,0 0-15,21 21 0,-21 0 16,0 0-16,21 0 16,0 0-16,21 1 15,0-22 1,0 0-16,0 0 0,0 0 16,1 0-16,-1 0 0</inkml:trace>
  <inkml:trace contextRef="#ctx0" brushRef="#br0" timeOffset="47428.26">4572 3090 0,'0'-21'16,"0"42"-16,0-63 0,0 21 16,0 0-1,-21 21-15,0 0 0,-1-21 16,1 21-1,0 0-15,0 0 0,0 21 16,0 0-16,-1-21 0,22 21 16,-21 0-16,0 0 0,0 1 0,21-1 15,0 0-15,-21 21 0,21-21 0,-21 1 16,21-1-16,0 0 0,0 0 16,0 0-16,0 0 0,0 1 15,21-22-15,0 0 0,0 0 0,0 0 16,0 0-16,1 0 15,-1 0-15,0 0 0,0 0 0,21-22 16,-20 1-16,-1 0 0,21 0 0,-21 0 16,0 0-16,1-1 0,20-20 15,-21 0-15,0 21 0,0-22 0,1 1 16,-1 0-16,0-1 0,0-20 0,0 20 16,-21 1-16,0 0 0,0 21 15,21-22-15,-21 1 0,0 21 0,0 0 16,0-1-16,0 1 0,-21 42 31,0 1-15,21 20-16,0-21 0,-21 21 0,0 1 15,0-1-15,21-21 16,0 22-16,-22-1 0,22 0 0,-21 1 16,21-22-16,0 21 0,-21 0 0,21 1 15,0-22-15,0 21 0,0-21 16,0 22-16,0-22 0,0 0 0,0 21 15,0-20-15,21-1 0,0 0 16,1-21-16,-1 0 0,0 21 16,0-21-16,0 0 0,0 0 0,22 0 15,-22 0-15,0-21 0,21 21 0,-20-21 16,20 0-16,-21-1 0,21-20 16,-20 21-16,-1 0 15,42-43-15,-42 22 0,1 0 0,-1 20 16,-21 1-16,0 0 0,0 0 0,0 0 15,0 0 1,-21 21-16,-1 21 16,22 0-16,-21 0 15,21 0-15,0 0 16,0 1-16,0-1 0,0 0 0,0 0 16,0 0-16,21 0 0,-21 1 0,22-1 15,-22 0-15,0 0 16,0 0-16,0 0 0,0 1 15,-22-1-15,1-21 16,0 21-16,0-21 16,0 0-16,0 0 15,-1 0-15,1 0 16,0 0-16,0-21 0,0 0 16,0 21-16,-1-22 0</inkml:trace>
  <inkml:trace contextRef="#ctx0" brushRef="#br0" timeOffset="47728.2">2794 2985 0,'0'0'15,"21"-22"1,0 22-16,22 0 0,-22 0 0,21 0 16,0-21-16,1 21 0,-1 0 15,22-21-15,-22 21 0,21 0 0,1-21 16,-22 0-16,1 21 16,-1 0-16,0 0 0,-21-21 0,1 21 15,-1 0-15,0 0 0,0 0 0,0 0 16,0 0-16,1 0 15,-1 0-15,0 0 0,0 0 0</inkml:trace>
  <inkml:trace contextRef="#ctx0" brushRef="#br0" timeOffset="48440.38">6816 3217 0,'21'-21'16,"-42"42"-16,63-42 0,-42 0 0,21 21 0,0-21 15,0 0-15,-21 0 16,22 21-16,-22-22 0,0 1 0,0 0 16,21 0-16,-21 0 0,0 0 0,0-1 15,0 1-15,-21 0 0,-1 0 16,1 21-16,0-21 0,0 21 15,0 0-15,0 0 0,-22 0 0,1 0 16,21 0-16,-22 21 0,1 0 0,21 0 16,-21 0-16,-1 1 0,22 20 15,-21-21-15,21 21 0,-1 1 16,1-1-16,0 0 0,21-20 0,-21 20 16,21-21-16,0 21 0,0-20 15,0-1-15,0 0 0,21 0 0,0-21 16,0 0-16,1 21 0,-1-21 0,21 0 15,-21 0-15,22 0 0,-22-21 16,21 21-16,-21-21 0,22 0 0,-22 0 16,21-1-16,-21 1 0,22-21 0,-22 21 15,0-22-15,0 22 0,0 0 16,-21-21-16,0 21 0,21-1 0,-21 1 16,0 42 15,0 1-31,0-1 0,0 0 15,0 21-15,0-21 0,0 1 16,0-1-16,0 0 0,0 0 0,0 0 16,0 0-16,0 1 0,0-1 15,22-21-15,-1 0 0,-21 21 0,21-21 16,0 0-16,0 0 0,0 0 0,1 0 16,-1 0-16,0-21 0,0 0 15,0 21-15,0-22 0</inkml:trace>
  <inkml:trace contextRef="#ctx0" brushRef="#br0" timeOffset="48841.63">7302 2985 0,'0'0'16,"0"-22"0,0 1-16,22 21 15,-1 0-15,0 0 16,0 0-16,0 0 0,0 0 0,1 21 15,-1 1-15,0-22 0,0 21 0,0 0 16,0 21-16,1-21 0,-22 1 0,21 20 16,-21-21-16,0 21 15,0-20-15,0 20 0,0-21 0,0 0 0,0 0 16,0 1-16,-21-1 0,21 0 16,-22 0-16,1-21 15,0 0 1,21-21-16,0 0 15,0 0-15,0-1 16,0 1-16,0-21 0,0 21 0,0-22 16,21 22-16,0-21 0,-21 21 0,0 0 15,22-1-15,-1-20 0,0 21 0,0 0 16,0 0-16,0 21 16,1-22-16,-1 22 0,0 0 15,0 0-15,0 0 0,0 0 0,1-21 16,-1 21-16,0 0 0</inkml:trace>
  <inkml:trace contextRef="#ctx0" brushRef="#br0" timeOffset="49201.47">8001 3154 0,'0'0'0,"0"21"0,21-21 15,0 0-15,0 0 16,1 0-16,-1 0 0,21-21 15,-21 21-15,0-21 0,1 0 0,20 21 16,-21-22-16,0 1 0,0 0 0,1 21 16,-22-21-16,0 0 0,0 0 15,0-1-15,0 1 16,-22 21-16,1 0 0,0 0 16,0 0-16,-21 0 0,20 21 0,-20 1 15,0-22-15,21 21 0,-22 0 16,22 21-16,0-21 0,0 1 0,0-1 15,21 21-15,-22-21 0,22 0 16,0 1-16,0-1 0,22 0 0,-1 0 16,0 0-16,0-21 0,0 21 0,0-21 15,1 0-15,20 0 0,-21 0 0,0 0 16,22 0-16,-22 0 0,0 0 16,0 0-16,0 0 0,0 0 15,-21-21-15,22 21 0,-1-21 16</inkml:trace>
  <inkml:trace contextRef="#ctx0" brushRef="#br0" timeOffset="50584.08">9927 2498 0,'0'-21'0,"0"42"0,0-64 16,0 22-16,0 0 0,0 0 16,0 0-16,-21 21 31,0 21-16,0 0-15,21 21 0,-22-20 0,1 20 16,21 0-16,0 1 0,-21-1 16,0 0-16,21 1 0,-21-1 0,21 0 15,0 1-15,0-1 0,0 0 0,0-21 16,0 22-16,0-22 0,0 0 16,0 0-16,0 0 0,21 1 0,0-1 15,0 0-15,0-21 0,1 0 16,20 0-16,-21 0 0,21 0 0,-20 0 15,20 0-15,-21 0 0,21-21 16,1 0-16,-22 21 0,0-22 0,21 1 16,-20-21-16,-1 21 0,21-22 0,-21 22 15,0-21-15,1 0 0,-1-1 0,0 1 16,-21 0-16,21-22 0,-21 22 16,21-1-16,-21 1 0,0 0 0,0 21 15,0-22-15,0 22 0,0 0 0,0 0 16,0 42 15,0 21-31,0-21 0,-21 22 16,21-1-16,0 0 0,0 1 0,-21-1 15,21 0-15,-21 1 0,21-1 16,0 0-16,0 1 0,0-22 0,0 21 16,0-21-16,0 22 0,0-22 0,0 0 15,21 0-15,0 0 16,0-21-16,0 22 0,22-22 15,-22 0-15,0 0 0,21 0 0,-20 0 16,20 0-16,-21-22 0,21 1 0,1 21 16,-1-21-16,-21 0 0,22 0 15,-22 0-15,0-1 0,21-20 16,-21 21-16,-21 0 0,0 0 0,0-1 16,0 1-16,-21 21 15,0 0 1,0 21-16,21 1 15,-21-1-15,21 85 16,0-85-16,0 0 16,21 0-16,-21 0 15,0 0-15,21 1 0,0-1 16,-42-42 31,0-1-32,0 22-15,21-21 0,-21 0 16,-1 0 0,1 21-16,0 21 15,21 0 1,0 0-16,0 1 16,0-1-16,21-21 0,-21 21 15,21-21-15,1 0 0,-1 0 16,21 0-16,-21 0 0,22 0 0,-22 0 15,21 0-15,0 0 0,1-21 16,-1 21-16,0-21 0,1 21 0,-22-22 16,21 1-16,-21 21 0,22-21 15,-22 0-15,0 0 0,0 0 0,0-1 16,-21 1-16,0 0 0,22 0 0,-22 0 16,0 0-16,0-1 0,-22 22 15,1 0 1,0 0-16,0 22 0,21-1 15,-21-21-15,0 21 0,-1 0 0,22 0 16,0 0-16,-21 1 0,21-1 0,-21 0 16,21 0-16,0 0 15,0 0-15,0 1 16,21-22-16,0 0 16,-21 21-16,22-21 0,-1 0 0,0 0 15,0 0-15,21 0 0,-20 0 0,-1 0 16,21-21-16,0 21 0</inkml:trace>
  <inkml:trace contextRef="#ctx0" brushRef="#br0" timeOffset="51152.44">12107 2942 0,'0'0'16,"0"-21"-16,0-21 16,0 21-16,0-1 0,0 1 15,-21 0-15,0 21 0,0-21 0,0 21 16,-22 0-16,22 0 0,0 0 15,0 0-15,0 0 0,-1 0 16,-20 21-16,21 0 0,0 0 0,0 1 16,-1-1-16,22 0 0,-21 0 0,21 0 15,-21 22-15,21-22 0,0 0 0,0 0 16,0 0-16,0 0 0,0 1 16,0-1-16,21 0 0,0-21 15,1 0-15,-1 21 0,0-21 16,0 0-16,0 0 0,0 0 0,22 0 0,-22-21 15,0 21-15,21-21 16,-20 0-16,-1-1 0,0 1 0,21 0 16,-21-21-16,1 21 0,-1-22 0,21 1 15,-21 0-15,0-1 0,1-20 16,-1 20-16,0-20 0,0-1 16,0 22-16,-21-21 0,21 20 0,-21 1 15,22 0-15,-22 20 0,0 1 0,0 0 0,0 0 16,0 42-1,-22-21-15,1 42 16,21-20-16,-21 20 0,0 0 16,21 1-16,-21 20 0,21-21 0,-21 1 15,21-1-15,0 22 0,0-22 16,-22 0-16,22 1 0,0-1 0,0-21 16,0 21-16,0-20 0,0 20 0,0-21 15,0 0-15,0 0 0,0 1 16,0 20-16,22-21 0,-22 0 15,0 0-15,21-21 0,-21 22 16,21-22-16,0 0 16,0 0-1,0-22-15,1 1 0,20 0 0,-21 0 16</inkml:trace>
  <inkml:trace contextRef="#ctx0" brushRef="#br0" timeOffset="51467.86">13779 2286 0,'0'-21'0,"0"42"0,0-63 0,0 21 0,0-1 16,0 1-16,0 0 0,-21 21 31,0 21-31,0 0 0,21 1 0,-21 20 16,0 0-16,-1 1 0,22 20 15,-21-21-15,0 22 0,21-1 0,-21 1 16,0-22-16,21 22 0,0-22 16,-21 22-16,-1-22 0,1 0 0,21-21 15,0 22-15,-21-22 0,21 21 0,-21-21 16,21 1-16,-21-1 0,21 0 0,0 0 16,21-21 15,0-21-31,21 0 0,-20 0 0,-1-1 15,21 1-15</inkml:trace>
  <inkml:trace contextRef="#ctx0" brushRef="#br0" timeOffset="51836.5">13970 2836 0,'0'0'0,"-21"22"16,0-1-1,-1-21-15,1 21 0,21 0 0,-21 0 16,0 0-16,0 1 0,0-1 0,21 0 15,0 0-15,-22 0 0,22 0 16,0 1-16,0-1 0,0 0 16,22-21-16,-1 0 0,0 0 15,0 0-15,0 0 0,22 0 0,-22 0 16,21 0-16,-21 0 0,22-21 16,-22 0-16,0 21 0,0-22 0,0 1 15,0 0-15,1 0 0,-22 0 16,0-22-16,0 22 0,0 0 0,0-21 15,0 21-15,-22-1 0,1 1 0,0 0 16,0 21-16,0 0 0,-22 0 0,22 0 16,0 0-16,0 0 0,0 0 15,0 0-15,-1 0 0,1 0 0,0 21 16,0-21-16,21 21 0,0 1 16,0-44 30</inkml:trace>
  <inkml:trace contextRef="#ctx0" brushRef="#br0" timeOffset="52088.03">13102 2604 0,'-21'0'0,"42"0"0,0-22 15,0 22 1,22 0-16,20-21 0,-20 21 0,20 0 15,1-21-15,20 21 0,-20 0 0,20 0 16,-20 0-16,21-21 0,-22 21 16,22 0-16,-22 0 0,1 0 15,-1 0-15,-20 0 0,-22 0 0,21 0 16,-21 0-16,-42 0 31,0 0-31,-21 0 0,20 0 16,-20 0-16,0 0 0,-1 0 0,1 0 15</inkml:trace>
  <inkml:trace contextRef="#ctx0" brushRef="#br0" timeOffset="52796.09">1143 3768 0,'0'0'0,"0"-21"16,0 42 0,-21 21-1,0 0-15,-1 1 0,22 20 16,-21 1-16,0 20 0,21 1 16,-21 0-16,0-1 0,0-20 15,-1 21-15,1-1 0,0 1 0,0-22 16,0 22-16,0-21 0,-1-1 15,1-21-15,0 22 0,21-22 0,-21 1 16,21-22-16,-21 21 0,21-21 0,0 0 16,0-42 15,0 0-31,0-21 0,0 21 16,0-22-16</inkml:trace>
  <inkml:trace contextRef="#ctx0" brushRef="#br0" timeOffset="53104.52">847 4106 0,'0'-63'0,"0"126"0,0-168 0,0 62 15,0 22-15,0-21 0,0 21 16,0-1-16,21 1 0,0 0 0,0 0 16,0 21-16,0 0 0,1 0 15,-1 0-15,21 0 0,-21 0 0,22 21 16,-22 0-16,21 0 0,-21 22 15,0-1-15,1 0 0,-22 1 0,0-1 16,0 0-16,-22 1 0,1-1 16,0 0-16,0 1 0,-21-22 15,20 21-15,-20-21 0,21 1 0,0-22 16,0 21-16,-1-21 0,1 0 16,0 0-16,42 0 31,0-21-31,1 21 0,-1-22 15,21 1-15,-21 21 0,0 0 16</inkml:trace>
  <inkml:trace contextRef="#ctx0" brushRef="#br0" timeOffset="55453.98">1312 4403 0,'21'0'15,"1"0"1,-1 0-16,0-21 15,0-1-15,21 1 0,-20 0 0,20 0 16,-21 0-16,21-22 0,-20 1 16,20 0-16,-21 21 0,0-22 0,0 1 15,1 21-15,-1-22 0,-21 22 16,0 0-16,0 0 0,0 0 16,-21 21-1,-1 0-15,1 21 0,21 0 16,-21 0-16,0 0 0,0 22 0,21-1 15,-21-21-15,-1 22 16,22-1-16,0 0 0,-21 1 0,0-1 16,21-21-16,0 21 0,0-20 15,0 20-15,0-21 0,0 0 0,0 0 16,21-21-16,0 22 0,1-22 16,20 0-16,-21 0 0,0 0 15,22 0-15,-22 0 0,21-22 16,-21 1-16,22 0 0,-1 0 0,-21 0 15,21-22-15,-20 22 0,-1-21 16,0 0-16,0 20 0,0-20 0,-21 0 16,0 21-16,0-1 0,0 1 15,0 0-15,0 0 0,-21 21 16,21 21 0,-21 0-16,21 0 0,0 1 15,0-1-15,0 0 0,0 0 16,0 21-16,0-20 0,21-1 0,-21 21 15,0-21-15,21 0 0,-21 1 16,21-1-16,1 0 0,-22 0 0,0 0 16,21 0-16,0-21 0,-21 22 15,21-22-15,0 0 0,0 0 0,1 0 16,-1 0-16,0 0 0,21 0 0,-21 0 16,22-22-16,-1 22 15,-21-21-15,22 0 0,-1 0 0,0 0 16,-21 0-16,22-22 0,-22 22 0,0-21 15,21-1-15,-20-20 0,-22 21 16,21-1-16,-21-20 0,21 20 0,-21 1 16,0 0-16,0 21 0,0-22 15,0 22-15,0 0 0,0 0 0,-21 21 32,0 0-32,-1 21 15,1 0-15,21 21 0,0 1 0,-21-1 16,0 0-16,0 22 15,21-1-15,-21 1 0,-1-1 0,1 1 16,0 21-16,0-22 0,0 1 0,0 20 16,-1 1-16,1-22 0,-21 22 15,21 0-15,0-22 0,-1 22 0,1-22 16,0 1-16,0-1 0,0 1 16,21-1-16,0 1 0,0-22 0,0 1 15,0 20-15,0-21 0,0-20 0,0 20 16,0-21-16,21 0 0,0-21 15,0 0-15,22 0 0,-22 0 0,21 0 16,-21-21-16,22 0 0,-1-21 0,0 20 16,1-20-16,-1 0 0,-21-1 15,21 1-15,1-21 0,-22 20 16,0-20-16,0-1 0,-21 1 0,0-22 16,0 22-16,0-1 0,0 1 15,0-1-15,0 1 0,-21 20 0,0 1 16,-21 0-16,20 20 0,1 1 0,0-21 15,-21 42-15,21-21 0,21 0 16,-22 21-16,22-22 16,22 22-1,-1-21-15,0 21 16,21 0-16,-21-21 0,22 21 0,-22-21 16,21 0-16,1 21 0,-22-21 15,21-1-15,-21 1 0,0 0 0,22 0 16,-22 0-16,0-22 0,-21 22 0,21 0 15,-21 0-15,21-21 0,-21 20 16,22 1-16,-22 0 0,0 0 0,0 0 16,0 42 15,-22-21-31,1 21 0,21 21 16,-21-20-16,21-1 0,0 21 15,-21-21-15,21 22 0,0-22 0,-21 21 16,21-21-16,0 0 0,0 22 0,0-22 15,0 0-15,0 0 16,21 0-16,0 1 0,0-22 16,0 0-16,1 0 15,-1 0-15,21 0 0,-21 0 16,0 0-16,1-22 0,20 1 0,-21 21 16,0-21-16,0 0 0,1 0 15,-1-22-15,0 22 0,0-21 16,-21-22-16,0 22 0,0 21 0,0-21 15,0-1-15,0 22 0,-21-21 16,0 21-16,0-1 0,-1 22 16,1-21-16,0 21 0,-21 0 0,21 0 15,-1 0-15,1 21 0,-21 1 16,21-1-16,0 0 0,-1 0 0,22 21 16,0-20-16,-21 20 0,21-21 15,0 21-15,0-20 0,0 20 0,0-21 16,0 21-16,0-20 0,21-1 0,1 0 15,-1 0-15,0 0 0,0 0 16,0-21-16,22 22 0,20-22 16,-42 0-16,22 0 0,-1 0 0,0 0 15,-21 0-15,22-22 16,-1 1-16,0 0 0,1 0 0,-22 21 16,21-42-16,-21 20 0,1 1 0,-1 0 15,0 0-15,0 0 0,-21 0 16,21-22-16,-21 22 15,0 42 1,-21 0 0,21 1-16,-21-22 0,21 21 0,0 0 15,0 0-15,0 0 0,0 0 0,0 1 16,0-1-16,0 0 0,21-21 16,-21 21-16,21 0 0,0-21 0,1 0 15,-1 0-15,0 21 0,21-21 0,-21 0 16,1 0-16,20 0 0,-21 0 15,0-21-15,0 0 0,1 21 16,-1-21-16,0 0 0,0 0 0,0-1 16,0-41-16,-21 42 15,0 0-15,0-1 0,0 1 0,0 0 16,0 0-16,-21 21 16,0 21-1,21 0-15,0 0 0,-21 1 16,21-1-16,-21 21 0,21-21 0,0 0 15,0 1-15,0-1 0,0 0 16,0 0-16,0 0 0,-21-21 16,21 21-16,0 1 0,0-1 15,0-42 17,0-1-17,0 1-15,0 0 0,0 0 16,0 0-16,0 0 0,21-22 15,0 22-15,-21-21 0,21 21 0,0-1 16,0-20-16,22 0 0,-22 42 16,0-21-16,0 21 15,0 0-15,1 0 0,20 0 0,-21 0 0,0 21 16,0 0-16,1 0 16,-22 0-16,0 22 0,0-22 15,0 0-15,0 21 0,0-21 0,0 1 16,0 20-16,0-21 0,0 0 0,-22 0 15,22 1-15,0-1 16,-21-21 0,21-21-1,0-1 1,0 1-16,21 0 0,1 0 0,-1 0 16,0-22-16,0 22 0,21-21 15,-20 21-15,41-43 0,-21 43 16,-20 0-16,20 0 0,21 21 15,-20 0-15,-22 0 16,0 21-16,0 0 0,-21 0 0,21 22 16,-21-22-16,0 0 0,0 0 15,0 21-15,0-20 0,0-1 0,0 0 16,0 0-16,-21 0 0,21 0 0,-21-21 16,0 22-16,0-22 15,0 0 1</inkml:trace>
  <inkml:trace contextRef="#ctx0" brushRef="#br0" timeOffset="56142.73">7091 3789 0,'0'-21'0,"0"42"0,0-63 0,21 20 16,-21 1-16,21 0 0,-21 0 16,21 0-16,0 0 0,-21-1 0,0 1 15,0 0-15,0 0 0,0 0 16,-21 21 0,0 0-16,0 0 0,0 21 15,-22 0-15,22 21 0,-21-20 16,0 20-16,20 0 0,-20 22 15,0-22-15,-1 22 0,22-1 0,-21 1 16,21-1-16,-22 1 0,22-22 0,21 21 16,0-20-16,0-1 0,0 0 15,0 1-15,21-22 0,1 0 0,20 0 16,-21 0-16,21-21 0,22 0 0,-22 0 16,22 0-16,-22 0 0,22-21 0,-1 0 15,1-21-15,-1 21 0,1-22 16,-1 22-16,1-21 0,-22-1 15,0-20-15,1 21 0,-22-22 0,0 22 16,-21-22-16,0 22 0,0-22 0,0 1 16,-21 21-16,-22-22 0,22 1 15,-21 20-15,0 1 0,-1 21 0,1 0 16,0-1-16,-1 22 0,1 0 0,0 22 16,-1-1-16,1 0 15,0 0-15,20 21 0,-20 1 0,21-1 0,0 22 16,0-22-16,21 0 0,0 22 15,0-22-15,0 0 0,0 22 0,0-22 16,0 1-16,21-1 0,21-21 0,-21 0 16,22 0-16,-1 1 0,0-22 0,1 0 15,-1 0-15</inkml:trace>
  <inkml:trace contextRef="#ctx0" brushRef="#br0" timeOffset="56452.88">7959 3979 0,'0'-21'0,"0"42"0,21-63 15,-21 21-15,21 21 0,-21-21 16,0 42 0,0 0-16,0 0 0,0 22 15,0-1-15,0 0 0,-21 1 0,0-1 16,-1 21-16,22-20 0,-21 20 16,0 1-16,0-1 0,0 1 0,0-1 15,-1 1-15,1 20 0,0-20 16,0 21-16,0-22 0,0 22 0,-22-22 15,22 1-15,0-1 0,0 1 16,0-1-16,21-20 0,0-1 0,-22-21 16,22 0-16,0 0 0,0 1 0,0-1 15,0-42 1,0-1-16,0 1 0,22 0 16,-22-21-16,21 21 0,0-22 0,0 1 15,0-22-15,-21 22 0,21-21 0,1-1 16,-1-21-16</inkml:trace>
  <inkml:trace contextRef="#ctx0" brushRef="#br0" timeOffset="56712.9">7959 4191 0,'0'-63'15,"0"126"-15,21-169 0,-21 64 0,0 21 0,21 0 16,0-1-16,0 1 0,0 0 0,1 21 16,-1 0-16,0 0 0,0 0 15,0 0-15,22 0 0,-22 0 0,0 21 16,21 0-16,-21 1 0,-21-1 0,0 0 15,22 21-15,-22-21 0,0 22 16,0-22-16,-22 21 0,1-21 0,0 22 16,0-22-16,-21 0 0,20 0 15,-20 0-15,21 1 0,-21-1 0,20-21 0,1 0 16,0 21-16,0-21 16,42-21-1,21 0 1,-20 21-16,-1-22 0,0 1 0,21 0 15</inkml:trace>
  <inkml:trace contextRef="#ctx0" brushRef="#br0" timeOffset="57045.16">8509 4233 0,'21'0'16,"0"0"-1,0 0-15,1-21 16,-1 0-16,21 0 0,-21 0 15,0 0-15,1-1 0,-1 22 16,0-21-16,0-21 0,0 21 0,0 0 16,-21-1-16,0 1 15,0 0-15,-21 21 16,0 0-16,0 0 0,0 21 0,0 0 16,-1 1-16,1-1 0,-21 0 15,21 21-15,21 1 0,-21-22 0,21 21 16,-22-21-16,22 22 0,0-22 0,0 21 15,0-21-15,0 0 0,0 1 0,0-1 16,22-21-16,-1 21 16,-21 0-16,21-21 0,0 0 0,0 0 15,22 0-15,-22 0 0,0 0 0,0 0 16,0-21-16,22 0 0,-22 21 0,0-21 16,0-1-16</inkml:trace>
  <inkml:trace contextRef="#ctx0" brushRef="#br0" timeOffset="57404.06">8996 4064 0,'0'-21'0,"0"42"0,0-63 0,0 21 16,0-1-16,21 22 15,0 0 1,0 0-16,0 0 0,-21 22 16,22-1-16,-1 0 0,0 0 15,-21 0-15,21 0 0,-21 22 16,21-22-16,-21 21 0,21-21 0,-21 22 15,0-22-15,0 0 0,0 0 0,0 22 16,0-22-16,-21 0 0,21 0 16,-21-21-16,21-21 31,0 0-31,0 0 16,0-1-16,0 1 0,0 0 0,0 0 15,21-21-15,0 20 0,1-20 16,-22 0-16,21 21 0,0-22 15,0 1-15,0 21 0,0-22 0,-21 22 16,22 0-16,-1 0 0,0 21 16,0 0-1,0 0-15,0 0 16</inkml:trace>
  <inkml:trace contextRef="#ctx0" brushRef="#br0" timeOffset="57960.53">9737 4255 0,'0'0'0,"21"0"0,0 0 0,0-22 16,0 1-16,0 21 0,1-21 0,-22 0 16,21 0-16,-21 0 0,21-1 0,-21 1 15,0 0-15,0 0 0,0 0 16,0 0-16,-21 21 0,0-22 0,-22 22 15,22 0-15,0 0 0,-21 0 0,20 0 16,-20 22-16,21-22 0,-21 21 0,20 0 16,1 21-16,-21-21 0,21 22 15,0-22-15,-1 21 0,1-21 16,21 22-16,0-22 0,0 0 0,0 0 0,0 22 16,0-22-16,0 0 15,21-21-15,1 0 16,-1 0-16,21 0 0,-21 0 0,0 0 15,22 0-15,-22 0 0,21-21 0,-21 21 16,1-21-16,20-1 0,-21 1 0,0 0 16,0-21-16,1 21 0,-1-22 15,0 22-15,0-21 0,-21-1 0,0 22 16,21-21-16,-21 21 0,21 0 0,-21 42 31,-21-21-31,21 21 16,-21 21-16,0-21 0,21 1 15,0 20-15,0-21 0,-21 0 0,21 22 16,0-22-16,0 0 0,0 0 0,0 21 16,0-20-16,21-1 0,-21 0 15,21-21-15,0 0 0,0 21 16,1-21-16,-1 0 0,0 0 0,0 0 16,0 0-16,0-21 0,1 21 15,-1-21-15,0 0 0,0-1 0,0 1 16,0-21-16,1 21 0</inkml:trace>
  <inkml:trace contextRef="#ctx0" brushRef="#br0" timeOffset="59422.44">10477 3704 0,'0'0'0,"22"-21"0,-22-21 16,0 21-16,0-1 0,0 1 0,0 0 16,0 0-16,0 42 15,-22 0 1,1 0-16,21 22 0,0-22 15,-21 21-15,21 1 0,-21 20 0,0-21 16,21 1-16,-21 20 0,21-20 0,-22-1 16,1 0-16,21 22 0,0-43 0,-21 21 15,21 1-15,-21-22 16,21 21-16,0-21 0,0 0 0,0 1 0,0-1 16,21-21-16,0 0 15,0 0-15,1 0 0,-1 0 0,0 0 16,0 0-16,21-21 0,-20 21 15,20-22-15,-21 1 0,21 0 0,-20 0 16,-1 0-16,21-22 0,-21 22 0,0 0 16,22 0-16,-22 0 0,-21 0 0,21-1 15,-21 1-15,21 21 0,-21 21 32,-21-21-32,0 22 0,21-1 15,0 0-15,-21 0 0,0 0 0,21 22 16,-22-22-16,22 0 0,0 0 0,0 0 15,0 0-15,0 1 16,0-1-16,0 0 0,0 0 16,22 0-16,-1-21 15,0 0-15,0 0 0,0 0 16,0 0-16,1 0 0,-1-21 0,0 0 16,0 21-16,0-21 0,0 0 15,1-1-15,-1 1 0,0 0 0,0 0 16,0 0-16,-21 0 0,21-1 0,1 1 15,-22 42 17,0 1-32,0-1 15,-22 0-15,22 0 0,-21 0 16,0 0-16,21 1 0,0-1 16,0 0-1,21-21-15,0 0 16,1 0-16,-1 0 0,0 0 0,0 0 15,0 0-15,0 0 0,1 0 16,-22-21-16,0 0 0,0-1 16,0 1-16,0 0 0,0 0 15,0 0-15,0-22 0,0 22 0,0 0 16,-22 0-16,1 21 0,21-21 0,0 0 16,-21 21-16,0 0 15,21-22-15,21 22 31,0 0-31,0 0 0,1 0 16,-1 0-16,0 0 0,0 0 0,0 0 16,0 0-16,1 0 0,-1 0 0,0 0 15,0 0-15,0 0 0,0 22 16,-21-1-16,0 0 0,0 0 16,0 0-16,0 0 0,0 1 15,0-1-15,0 0 0,-21 0 16,0 0-16,21 0 15,-21 1-15,21-1 16,0 0-16,-21-21 16,21-21 31,0 0-47,21-1 15,0 1-15,0 0 0,-21 0 0,21-21 16,1 20-16,-1 1 0,21 0 15,-21 0-15,0 0 0,1 0 0,-1-1 16,0 1-16,0 21 0,0 0 16,0 0-16,1 0 15,-1 0-15,-21 21 0,0 1 16,0-1-16,0 0 0,0 0 0,0 0 16,0 0-16,0 1 0,0-1 15,0 0-15,0 0 0,0 0 16,0 0-16,0 1 0,21-22 31,0 0-31,0 0 0,0 0 0,1 0 16,-1 0-16,0 0 0,21-22 15,-21 22-15,22-21 0,-22 0 16,0 21-16,21-21 0,-20 0 0,-1-22 0,21 22 16,-21 0-16,0 0 0,-21-21 15,22 20-15,-22 1 0,0 0 16,0 0-16,0 0 0,-22 21 31,22 21-31,-21 0 16,21 0-16,0 0 0,-21 1 15,21-1-15,-21 0 0,21 21 0,-21-21 16,21 1-16,0-1 0,0 0 0,-21 0 16,21 0-16,-22 0 0,22 1 15,0-1-15,-21 0 16,0-21-1,0 0 1,0 0 0,0-21-1,-1 0-15,1 21 16,21-22-16,-21 1 0,0 0 0,0 0 16,0 21-16</inkml:trace>
  <inkml:trace contextRef="#ctx0" brushRef="#br0" timeOffset="59628.08">11472 3852 0,'0'0'0,"-21"-21"0,0 0 16,0 0-16,0 21 16,-1 0 62</inkml:trace>
  <inkml:trace contextRef="#ctx0" brushRef="#br0" timeOffset="59893.67">10096 3874 0,'22'0'16,"-1"0"-16,0 0 0,21 0 16,-21 0-16,22 0 0,-1 0 0,0 0 15,-20 0-15,20 0 0,0 0 0,-21 0 16,22 0-16,-22 0 15,0 0-15,0 0 0,-42 0 32,0 0-17</inkml:trace>
  <inkml:trace contextRef="#ctx0" brushRef="#br0" timeOffset="62028.17">16658 2540 0,'0'-21'16,"0"42"-16,0-63 0,-21 42 0,21-21 15,0-1-15,-21 22 16,21-21-16,0 0 16,0 42 15,-21 0-15,-1 1-16,22-1 0,-21 0 15,21 21-15,0 1 0,0-1 0,-21 0 16,21 1-16,0-1 0,0 0 0,0 1 15,-21-1-15,21 0 0,0 1 16,0-22-16,0 21 0,0-21 0,0 22 16,0-22-16,0 0 0,0 0 0,0 0 15,21 0-15,0 1 0,0-22 16,1 0-16,-1 0 0,21 0 16,-21-22-16,0 22 15,1-21-15,-1 0 0,0 0 16,0-21-16,0 20 0,0 1 0,1-21 15,-1 21-15,0-22 0,0 1 0,0 0 16,-21-1-16,21 1 0,-21 0 16,22-1-16,-22 22 0,0-21 0,21 21 15,-21 0-15,21-1 0,-21 1 0,0 42 32,0 1-17,0 20-15,0-21 0,0 21 0,0-20 16,0 20-16,0 0 0,0 1 15,0-1-15,0-21 0,0 21 16,0 1-16,0-22 0,0 21 0,21-21 16,-21 1-16,0-1 0,21 0 15,0 0-15,1-21 0,-1 21 16,0-21-16,0 0 0,0 0 16,22 0-16,-22-21 0,0 21 15,21-21-15,-21 0 0,1 0 0,20-1 16,-21 1-16,21 0 0,-20 0 15,-1 0-15,-21-22 0,21 22 0,-21 0 16,0 0-16,21 0 0,-21 0 16,0 42-1,0 0-15,0 0 16,0 0-16,0 0 16,0 1-16,0-1 0,0 21 0,0-21 15,0 0-15,0 1 0,21-1 0,0 0 16,-21 0-16,0 0 15,0 0 1,-21-21 0,0 0-16,0 0 0,0-21 15,0 21-15,-1-21 0,22 0 16,-21 21-16,0 0 16,21-21-16,0 42 46,21-21-46,0 0 16,-21 21-16,22-21 0,-1 0 0,0 0 16,0 0-16,21 0 0,-20 0 0,-1 0 15,21 0-15,-21 0 0,22 0 16,-22 0-16,21-21 0,-21 21 0,22-21 16,-22 21-16,0-21 0,0 21 0,0-22 15,0 1-15,1 0 0,-22 0 16,0-21-16,0 20 0,0 1 15,0 0-15,0 0 0,0 0 16,0 0-16,0-1 0,0 1 16,0 42-1,0 1-15,0-1 16,-22 21-16,22-21 0,-21 0 16,21 1-16,0-1 0,0 0 15,0 0-15,0 0 0,0 0 0,0 1 16,0-1-16,0 0 15,21 0-15,1-21 0,-1 0 0,0 21 16,0-21-16,21 0 0,-20 0 16,20 0-16,0 0 0,1 0 0,-1 0 15,0 0-15,22 0 0,-22 0 16</inkml:trace>
  <inkml:trace contextRef="#ctx0" brushRef="#br0" timeOffset="62564.16">18859 2942 0,'0'0'16,"0"-21"-16,0 0 0,0 0 0,-21 0 16,0 21-16,0 0 15,0 0-15,0 0 0,-1 0 16,1 0-16,0 21 0,0 0 16,0 0-16,0 0 0,-1 0 0,1 1 15,0-1-15,21 21 0,-21-21 16,21 0-16,-21 22 0,21-22 0,0 0 15,0 0-15,0 0 0,0 1 0,0-1 16,0 0-16,21-21 0,0 21 16,0-21-16,0 0 0,1 0 15,-1 0-15,0-21 0,0 21 0,0-21 16,0 0-16,1-1 0,-1 1 16,0 0-16,0-21 0,0 21 15,-21-22-15,21 1 0,1 0 0,-1-1 16,-21 1-16,21 0 0,0-22 0,-21 22 15,21-1-15,-21 1 0,21 0 16,-21-1-16,0 22 0,0 0 0,0 0 16,0 0-16,0 42 15,0 0 1,0 0-16,0 22 0,-21-22 16,21 42-16,-21-20 0,21-1 0,0 0 15,0 1-15,0-1 0,0 0 0,0 1 16,0-1-16,0-21 0,0 21 15,0-20-15,0-1 0,0 0 0,0 0 16,0 0-16,0 0 0,0 1 16,0-44 31,0 1-47,21 21 15,0-21-15,1 0 0</inkml:trace>
  <inkml:trace contextRef="#ctx0" brushRef="#br0" timeOffset="62892.16">20193 2709 0,'0'-21'0,"0"42"0,0-63 0,-21 21 15,0 21-15,-1-21 0,1 21 16,0 0 0,0 21-16,21 0 15,0 21-15,0-20 0,-21 20 0,21 0 16,-21 1-16,21-1 0,0 0 0,0 1 16,-22-22-16,22 21 0,-21 0 15,0 1-15,21-22 0,0 21 0,0-21 16,-21 1-16,21 20 0,-21-21 15,21 0-15,0 0 0,21-21 32,0-21-32,0 21 15,-21-21-15,21 0 0</inkml:trace>
  <inkml:trace contextRef="#ctx0" brushRef="#br0" timeOffset="63249.49">20278 2985 0,'0'0'15,"0"21"1,0 0 0,0 0-16,-22 0 0,22 0 15,-21 1-15,21 20 16,0-21-16,0 0 0,0 0 0,0 1 16,0-1-16,0 0 0,0 0 0,0 0 15,0 0-15,21-21 0,1 22 0,-1-22 16,0 0-16,0 0 0,0 0 15,0 0-15,22 0 0,-22 0 0,0 0 16,0 0-16,0-22 0,1 1 0,-1 0 16,-21 0-16,0 0 15,0 0-15,0-22 0,0 22 0,0 0 16,0 0-16,-21 0 0,-1 21 0,1-22 16,21 1-16,-21 21 15,0 0-15,0-21 0,0 21 16,-1 0-16,1 0 15,0 0-15,0 0 16,0 0-16,0 0 16</inkml:trace>
  <inkml:trace contextRef="#ctx0" brushRef="#br0" timeOffset="63508.03">19833 2963 0,'0'0'0,"-21"0"0,42 0 32,0 0-32,0 0 15,1 0-15,20-21 0,-21 21 16,21 0-16,1 0 0,-22 0 0,21 0 16,1-21-16,-22 21 0,21 0 0,-21 0 15,0 0-15,1 0 0,-22-21 16,21 21-16,0 0 15,0 0 17,0-21-17</inkml:trace>
  <inkml:trace contextRef="#ctx0" brushRef="#br0" timeOffset="64088.53">21950 3154 0,'0'0'0,"0"-21"16,21 21-16,-21-21 0,21 21 16,0-22-16,-21 1 15,0 0-15,21 21 0,-21-21 0,22 0 16,-22 0-16,21 21 0,-21-22 0,0 1 16,0 0-1,0 42 1,0 0-1,0 1-15,0-1 16,-21 0-16,-1 0 0,1 21 0,21-20 16,-21-1-16,0 0 0,21 0 15,-21 0-15,21 0 0,0 1 0,-21-1 16,21 0-16,0 0 16,0-42 15,21 0-31,0 0 15</inkml:trace>
  <inkml:trace contextRef="#ctx0" brushRef="#br0" timeOffset="64416">22119 2731 0,'0'-22'16,"0"44"-16,0-65 0,0 22 0,-21 21 15,0 0-15,0 0 16,21 21-16,-22-21 0,22 21 15,-21 1-15,21-1 0,0 0 16,0 0-16,21 0 16,1-21-16,-1 0 15,0 0-15,0 0 0,0 0 0,0 0 16,1-21-16,-22 0 0,21 21 16,-21-21-16,21 0 0,-21-1 15,0 1-15,0 0 0,0 0 16,-21 0-16,0 21 15,-1 0 1,1 0-16,21 21 0,-21-21 0,21 21 16,0 0-16,0 0 0,0 22 15,0-22-15,0 0 0,0 0 0,0 0 16,0 1-16,21-1 0,0-21 0,1 21 16</inkml:trace>
  <inkml:trace contextRef="#ctx0" brushRef="#br0" timeOffset="65421.77">22627 2942 0,'0'21'32,"-21"-21"-32,21 22 0,-21-1 0,21 0 15,0 0-15,-21 0 16,21 0-16,0 1 0,-22-1 0,22 0 15,0 0-15,-21 0 0,21 0 0,0 1 16,0-1-16,-21 0 16,21 0-16,-21-21 0,21 21 15,-21-21 17,21-21-32,0 0 0,0 0 15,0 0-15,0-1 0,0 1 0,21 0 16,-21 0-16,21 0 0,0-22 0,0 22 15,1 0-15,-1 0 0,0-21 16,21 20-16,-21 1 0,22 21 0,-22-21 16,21 0-16,-21 21 0,22 0 0,-22 0 15,0 0-15,0 0 0,0 0 16,-21 21-16,0 0 0,0 0 0,0 1 16,0-1-16,0 0 0,0 0 0,0 0 15,0 0-15,0 22 0,0-22 16,0 0-16,0 0 0,0 0 0,0 1 15,0-1-15,22-21 0,-22 21 16,21-21-16,0 0 16,0 0-16,0 0 0,0 0 0,1 0 15,-1 0-15,0 0 0,21-21 0,-21 0 16,1 21-16,-1-22 0,-21 1 16,21 0-16,0 0 0,0 0 0,-21 0 15,0-1-15,21 1 0,-21 0 0,22 0 16,-22 0-16,0 0 0,0-1 15,0 44 17,-22-1-32,1 0 15,21 0-15,0 0 0,0 22 16,-21-22-16,21 0 0,0 0 0,0 21 16,0-20-16,0-1 0,0 0 15,0 0-15,21-21 0,-21 21 0,21-21 16,1 0-16,-1 0 0,0 0 0,21 0 15,-21 0-15,1 0 0,-1 0 16,0 0-16,21-21 0,-21 0 0,1 0 16,-1 0-16,0-1 0,0 1 15,0-21-15,0 21 0,1-22 0,-1 1 16,0 0-16,0 21 0,0-22 16,0 1-16,1 0 0,-1-1 0,0 1 15,0 0-15,0-1 0,0 1 16,-21 21-16,0 0 0,0-1 0,0 1 15,22 21-15,-22 21 32,-22 1-32,1-1 0,0 0 0,21 21 15,-21 1-15,0-1 0,-22 0 0,22 1 16,-21 41 0,21-20-16,0-22 0,21-21 15,-22 22-15,22-22 0,0 21 0,0-21 16,0 0-16,0 1 0,0-1 15,0 0-15,0 0 0,0 0 0,0 0 16,22-21-16,-1 0 16,0 0-16,0 0 15,0 0-15,0-21 0,1 0 0,-1 21 16,0-21-16,0 0 0,0 0 0,0-1 16,-21 1-16</inkml:trace>
  <inkml:trace contextRef="#ctx0" brushRef="#br0" timeOffset="65644.85">23812 2900 0,'0'0'0,"0"21"16,22-21-1,-1 0 1,0 0-16,0-21 0,21 21 15,-20-21-15,-1 21 0,0 0 0,0 0 16,0-21-16,0 21 0,1 0 0,-22-22 16,0 1-1</inkml:trace>
  <inkml:trace contextRef="#ctx0" brushRef="#br0" timeOffset="65844.98">23262 2709 0,'-21'0'0,"42"0"0,-63 22 0,21-22 0,-1 0 15,22 21 1,22-21 31,-1 0-32,0 0-15,21 0 0</inkml:trace>
  <inkml:trace contextRef="#ctx0" brushRef="#br0" timeOffset="66932.55">24511 3217 0,'21'0'16,"0"0"-16,-21-21 0,0 0 16,21 0-16,1 0 15,-22 0-15,0-1 16,0 1-16,0 0 0,0 0 0,0 0 15,0 0-15,0-1 0,0 1 16,-22 21-16,1 0 0,0-21 16,0 21-16,0 0 0,0 0 15,-22 21-15,22-21 0,0 21 0,0 1 16,-22-1-16,22 0 0,0 0 16,0 0-16,-21 0 0,20 22 15,22-22-15,-21 0 0,21 0 0,-21 0 16,21 1-16,0-1 15,0 0-15,21-21 16,0 0-16,1 0 0,-1 0 0,0 0 16,0 0-16,21 0 0,-20 0 15,-1-21-15,0 0 0,21-1 0,-21 1 16,1 0-16,-1 0 0,0 0 0,0 0 16,0-22-16,0 22 0,-21 0 15,0 0-15,22-22 0,-22 22 0,21 21 16,-21-21-16,0 0 0,0 42 31,-21 0-31,-1 0 16,22 1-16,-21-1 0,21 0 0,0 21 15,0-21-15,0 1 0,0-1 0,0 21 16,0 22 0,0-43-16,21-21 0,1 21 0,-1-21 15,0 0-15,0 0 0,21 0 0,-20 0 16,-1 0-16,21 0 0,-21 0 15,22-21-15,-22 0 0,0-1 0,0 1 16,21 0-16,-20 0 0,-1-21 16,0-1-16,0 22 0,0-21 15,0-1-15,1-20 0,-1 21 0,0-1 16,0 1-16,0 0 0,-21-22 0,0 22 16,21 21-16,-21-22 0,0 22 15,0 0-15,0 0 0,0 0 0,0 42 31,-21-21-31,21 42 0,-21-21 0,0 22 16,0-22-16,0 21 0,-1 0 16,22 1-16,-21-1 0,0 0 15,0 1-15,0-1 0,21 0 0,0 1 0,0-22 16,0 21-16,0-21 0,0 22 16,0-22-16,0 21 0,0-21 15,0 1-15,21-1 0,0-21 0,0 21 16,0-21-16,1 0 0,-1 0 0,0 0 15,0 0-15,0 0 0,0-21 16,22 0-16,-22-1 0,0 1 0,0 0 16,0 0-16,1 0 0,-1-22 15,0 22-15,-21 0 0,21 0 16,-21 0-16,21 0 0,-21 42 31,0 0-31,-21 0 0,0 0 16,21 0-16,-21 1 0,21-1 0,0 0 15,0 0-15,0 0 0,-21 0 16,21 1-16,0-1 16,0 0-1,0-42 1,0 0 0,0-1-16,0 1 0,21 0 15</inkml:trace>
  <inkml:trace contextRef="#ctx0" brushRef="#br0" timeOffset="67104.23">25569 2836 0,'-21'0'0,"0"0"16,21-21 0,-21 21-16,42 0 46,0 0-46,0 0 16</inkml:trace>
  <inkml:trace contextRef="#ctx0" brushRef="#br0" timeOffset="67670.17">25866 2942 0,'-43'0'0,"86"0"0,-107 0 0,43 0 0,0 0 16,42 0 15,0 0-31,0 0 0,22 0 0,-22 0 16,0 0-16,21 0 0,-21 0 16,1 0-16,-1 21 0,0 1 0,0-1 15,-21 0-15,0 0 0,0 0 16,-21 0-16,0 1 0,0-1 15,-1 0-15,-20 0 0,21 0 16,0 0-16,-22 1 0,22-1 0,-21 0 16,21 0-16,-22-21 0,22 21 15,0-21-15,0 0 0,21 21 0,21-21 47,0 0-47,0 0 0,1 0 16,-1 0-16,0 0 0,0 22 15,0-1-15,0 0 16,1 0-16,-1 0 0,0 0 16,0 1-16,0-1 0,0 21 0,1-21 15,-22 0-15,0 22 0,0-22 16,0 0-16,0 21 0,0-20 0,-22-1 16,22 0-16,-21 0 0,-21 0 0,21-21 15,-22 21-15,22 1 0,-21-22 0,0 0 16,20 0-16,-20 0 15,-21 0-15,41 0 0,1 0 0,0 0 16,0 0-16,0 0 0,0 0 16,21-22-16,0 1 15,21 21-15,0-21 0,0 0 16,0 0-16,22 0 0,-22-1 16,21-20-16</inkml:trace>
  <inkml:trace contextRef="#ctx0" brushRef="#br0" timeOffset="68006.1">26331 3196 0,'0'0'0,"0"-21"0,21-21 15,-21 21-15,22-1 16,-1 1-16,-21 0 16,0 0-16,21 21 0,0-21 0,-21 0 15,0-1-15,-21 22 31,0 0-31,0 0 16,-1 22-16,-20-1 0,21 0 0,-21 21 16,20-21-16,1 1 0,0 20 15,0 0-15,0-21 0,21 22 0,0-22 16,0 21-16,0-21 0,0 1 0,21-1 16,-21 0-16,21 0 0,0 0 15,22-21-15,-22 0 0,0 0 0,21 0 16,-21 0-16,22 0 0,-22 0 0,21 0 15,-21 0-15,1-21 0,-1 0 16,0 21-16,-21-21 0,0 0 16,0-1-16</inkml:trace>
  <inkml:trace contextRef="#ctx0" brushRef="#br0" timeOffset="69268.28">17547 3747 0,'-21'-22'0,"42"44"0,-63-44 15,42 1-15,0 0 16,-21 21-16,-1 0 0,1 0 15,0 0 1,0 21-16,0 22 16,0-22-16,-1 21 0,22 0 0,-21 1 15,0-1-15,21 22 0,-21-22 0,21 21 16,-21 1-16,21-22 0,-21 22 16,-1-22-16,22 0 0,0 1 15,-21-1-15,21 0 0,-21-20 0,21 20 16,-21-21-16,21 0 0,0 0 0,0 1 15,-21-22 17,0-22-32,21 1 15,0 0-15,-22 0 0</inkml:trace>
  <inkml:trace contextRef="#ctx0" brushRef="#br0" timeOffset="70032.17">16912 4149 0,'21'0'16,"0"0"-16,1 0 0,-1 0 16,0 0-16,0 0 0,21 0 0,1 0 15,-1 0-15,0 0 0,22-21 0,-1 21 16,1-22-16,-1 22 0,22-21 16,-43 0-16,22 21 0,-1-21 0,-20-21 15,20 20-15,-42 1 0,22 0 0,-1-21 16,-21 21-16,0-1 0,1-20 15,-22 21-15,21 0 0,-21-22 0,0 22 16,0 0-16,0 0 16,-21 21-16,-1 0 0,1 0 15,0 21-15,0 0 0,21 22 16,0-22-16,-21 21 0,21 0 0,-21 22 16,21-22-16,-22 22 0,22-1 0,0-20 15,0 20-15,-21-21 0,21 1 16,-21 20-16,0-20 0,21-22 0,-21 21 15,21 0-15,0-20 0,-21-1 0,21 0 16,-22 0-16,22 0 16,-21-21-16,21-21 15,0 0 1,0 0-16,0 0 0,0-1 16,21 1-16,-21 0 0,22 0 0,-1 0 15,0 0-15,0-1 0,0 1 16,0 0-16,1 21 0,-1 0 15,0 0-15,-21 21 16,0 0-16,0 1 0,0-1 16,0 0-16,0 0 0,0 0 0,0 0 15,0 1-15,21-1 0,-21 0 16,21-21-16,-21 21 0,21-21 16,1 0-16,-1 0 0,0 0 15,0 0-15,0 0 0,0 0 0,22 0 16,-22 0-16,21-21 0,-21 0 0,22 0 15,63-43 1,-85 43-16,21-21 0,-21 20 16,-21-20-16,0 21 0,0-21 0,0 20 15,0 1-15,0 0 0,0 0 0,-21 21 16,0 0-16,0 0 16,0 21-16,-1 0 0,1 0 0,0 22 15,0-22-15,21 0 0,0 21 0,-21-20 16,21-1-16,0 0 0,0 0 0,0 0 15,0 0-15,21 1 0,-21-1 16,21-21-16,0 0 0,0 21 0,1-21 16,-1 0-16,0 0 0,21 0 15,-21 0-15,1 0 0,-1 0 0,21-21 16,-21 0-16,0 21 0</inkml:trace>
  <inkml:trace contextRef="#ctx0" brushRef="#br0" timeOffset="70959.7">19960 3725 0,'0'0'0,"0"22"15,0-1 1,-21 0-16,0 21 0,0 1 0,-1-1 16,1 0-16,0 22 0,0-1 15,0-20-15,-22 20 0,22 1 0,0-22 16,0 0-16,0 1 0,-22-1 0,22-21 15,0 0-15,0 0 0,0 1 16,21-1-16,-21-21 0,21-21 31,0-1-31,0 1 0,21 0 16,-21 0-16,21-21 0,0 20 16,0-20-16,0 0 0,1-1 0,-1 1 15,0 21-15,0-21 0,-21 20 0,0 1 16,21 21-16,-21 21 15,0 1-15,0-1 16,0 21-16,0-21 0,0 22 0,0-22 16,0 21-16,0 0 0,21-20 0,-21-1 15,22 21-15,-1-21 16,-21 0-16,21 1 0,0-1 0,0-21 0,0 21 16,1-21-16,-1 0 0,21 0 15,-21 0-15,22 0 0,-22 0 0,21 0 16,0-21-16,22 0 0,-22-1 15,1 1-15,-22 0 0,21 0 0,-21 0 16,22-22-16,-22 1 0,0 0 0,-21-22 16,0 1-16,0 20 0,0-20 15,0-1-15,0 22 0,0-21 0,0 20 16,-42 1-16,20 0 0,1 20 0,-21 1 16,0 0-16,-1 0 0,1 0 15,0 21-15,-1 0 0,1 0 0,21 0 16,-22 21-16,1 0 0,21 0 0,-21 22 15,20-22-15,1 21 0,21 0 16,0 1-16,0-1 0,0 22 16,0-22-16,21 0 0,-21 1 0,22-1 15,-1 0-15,21 1 0,-21-22 0,0 21 16,22-21-16,-22 0 0,21 1 16,-21-1-16,1-21 0,20 21 0,-21-21 15,0 0-15,0 0 0,1 0 0,-1 0 16,21 0-16,-21 0 0</inkml:trace>
  <inkml:trace contextRef="#ctx0" brushRef="#br0" timeOffset="72232.33">21145 4403 0,'22'-21'0,"-44"42"16,65-42-16,-43-1 0,0 1 0,0 0 0,0 0 15,0 0-15,0 0 0,-21-1 16,-1 1-16,1 0 0,0 0 0,-21 21 16,-1 0-16,22 0 0,0 0 15,-21 0-15,-1 0 0,22 21 16,-21 0-16,21 0 0,-22 1 16,22-1-16,-21 21 0,21-21 0,0 22 15,-1-22-15,1 0 0,0 21 0,21-21 16,0 1-16,0-1 0,0 0 15,0 0-15,21 0 0,0-21 16,1 0-16,20 0 0,-21 0 0,0 0 16,22 0-16,-22 0 0,21 0 0,-21 0 15,0 0-15,1-21 0,20 0 16,-21 0-16,0 0 0,0-1 0,1 1 16,-1-21-16,-21 0 0,21 20 0,0-20 15,0 0-15,-21-1 0,21 22 0,1-21 16,-22 21-16,0 0 15,0 63 17,0-21-32,0 0 0,0 0 15,0 22-15,0-22 0,0 0 0,0 21 16,0-20-16,0-1 0,0 0 0,0 0 16,0 0-16,0 0 0,21-21 0,0 22 15,0-22-15,0 0 16,0 0-16,1 0 0,-1 0 0,21 0 15,-21 0-15,0 0 0,22 0 0,-22-22 16,21 22-16,1-21 0,-22 0 16,0 0-16,21-21 0,-21 20 15,1-20-15,-1 0 0,0-1 0,0-20 16,0 21-16,0-1 0,1-20 0,-22 20 16,21 1-16,-21 0 0,21-1 15,-21 1-15,0 21 0,0-21 0,0 20 16,0 1-16,-21 42 31,0 1-31,21-1 16,-22 21-16,1 0 0,0 1 15,21-1-15,0 0 0,-21 22 0,0-22 16,21 1-16,0 20 0,0-21 16,0 1-16,0-1 0,0-21 0,0 22 0,0-22 15,0 0-15,0 0 16,0 0-16,21 0 0,0 1 0,0-1 15,0-21-15,1 21 0,-1-21 0,21 0 16,-21 0-16,0 0 0,22 0 0,-22 0 16,0 0-16,21 0 0,-20 0 15,-1-21-15,0 21 0,0-21 0,0-1 16,0 1-16,-21 0 0,0-21 0,22 21 16,-22-22-16,21 22 0,-21-21 15,0-1-15,0 22 0,0 0 0,0 0 16,-21 0-16,-1 0 0,1 21 0,0 0 15,0 0-15,-21 0 0,20 21 16,-20 0-16,21 21 0,0-21 16,-22 22-16,22-22 0,0 21 0,21-21 15,0 22-15,-21-22 0,21 21 16,0-21-16,0 1 0,0-1 0,0 0 16,0 0-16,21-21 0,0 0 15,0 0-15,1 0 16,-1 0-16,0 0 0,0 0 0,0-21 0,0 21 15,1-21-15,-1 0 16,-21-1-16,21 1 0,0 0 0,0 0 16,-21-21-16,0 20 0,21-20 0,1 21 15,-22-21-15,0 20 0,0 1 16,0 42 0,0 1-16,0 20 15,0-21-15,0 0 0,-22 22 16,22-22-16,0 0 0,0 0 0,0 0 15,0 0-15,0 1 0,0-1 0,0 0 16,22 0-16,-1-21 0,0 0 16,21 0-16,-21 0 0,22 0 15,-1 0-15,-21 0 0,22 0 0,-1 0 16,0 0-16,-21 0 0,22 0 0,-22 0 16,0 0-16,0 0 15,0 0-15,-21-21 31,0 0-31,0 0 0,0-1 16</inkml:trace>
  <inkml:trace contextRef="#ctx0" brushRef="#br0" timeOffset="72548.16">21463 3937 0,'-64'-21'15,"128"42"-15,-106-42 16,63 21 0,21 0-16,-21 0 15,0 0-15,22 0 0,-1 0 0,0 21 16,-20-21-16,20 0 0,0 0 0,1 0 15,-22 0-15,21 0 0,-21 0 16,0 0-16,1 0 0,-1 0 0,0 0 31,0 0-15</inkml:trace>
  <inkml:trace contextRef="#ctx0" brushRef="#br0" timeOffset="73565.72">22839 4233 0,'-21'0'15,"21"-21"-15,-22 21 16,22-21-16,-21 21 0,21-21 16,0 0-16,-21 21 15,21-21-15,-21-1 16,21 1-16,0 0 15,0 0-15,0 0 16,0 0-16,0-1 16,0 1-16,21 21 0,-21-21 0,21 0 15,-21 0-15,21 21 16,-21-21-16,0 42 31,0 0-15,-21 0-16,21 0 0,-21 22 15,0-1-15,21 0 0,-21-21 0,0 43 16,-1-22-16,22 1 0,0-1 16,-21-21-16,0 21 0,21 1 0,-21-22 15,21 0-15,0 21 0,0-20 16,0-1-16,0 0 0,0-42 62,0 0-62,21-1 0,-21 1 16,0 0-16,21 0 0,0 0 0,-21 0 16,22-22-16,-1 22 0,0 0 15,0-21-15,0 20 0,0-20 0,1 21 16,-1-21-16,0 20 0,0 1 16,0 0-16,0 0 0,1 21 15,-1 0-15,0 0 16,0 21-16,-21 0 0,0 0 15,21 1-15,0 20 0,-21-21 16,0 21-16,0 1 0,0-22 0,22 21 16,-22-21-16,0 1 0,0-1 0,0 0 15,0 0-15,0 0 0,0 0 16,0 1-16,0-1 16,-22-21-1,22-21 16,0-1-31,0 1 16,0 0-16,0 0 0,0 0 0,22-22 16,-1 22-16,0-21 0,0 21 15,0-22-15,0 22 0,1-21 0,-1 21 16,0-22-16,0 22 0,0 21 0,-21-21 16,21 21-16,1 0 15,-22 21-15,0 0 0,0 1 0,0 20 16,0-21-16,0 21 0,0-20 0,0-1 15,0 21-15,-22-21 0,22 0 16,-21 1-16,21-1 0,-21 0 16,21 0-16,0 0 0,0 0 15,-21-21-15,42 0 32,-21-21-17,21 0-15</inkml:trace>
  <inkml:trace contextRef="#ctx0" brushRef="#br0" timeOffset="74524.3">23368 4360 0,'21'0'15,"0"0"1,-21-21-16,21 21 16,1 0-16,-22-21 0,21 21 15,0 0-15,0-21 0,0 0 16,0 0-16,1-1 0,-1 1 15,0 0-15,-21 0 0,0 0 16,0 0-16,0-1 0,-21 22 16,0 0-16,-1 0 15,1 0-15,0 22 0,-21-1 0,21 0 16,-1 21-16,1-21 0,0 1 0,21 20 16,0-21-16,-21 21 0,21-20 15,0 20-15,0-21 0,0 0 0,0 0 16,0 1-16,0-1 0,21 0 15,0 0-15,0-21 0,1 0 16,-1 0-16,0 0 0,0 0 16,21 0-16,-20 0 0,-1 0 0,0 0 15,21 0-15,-21-21 0,1 21 0,-1-21 16,0 0-16,0-1 0,0 1 16,0 0-16,1 0 0,-1 0 0,-21 0 15,21-1-15,-21-20 0,21 42 16,-21-21-16,0 0 0,-21 42 31,21 0-31,-21 0 16,0 0-16,21 1 0,0-1 0,-22 0 15,22 0-15,-21 0 16,21 0-16,-21 1 0,21-1 0,0 0 16,0 0-16,0-42 62,0 0-62,0 0 0,0-1 16,0 1-16,21 0 0,0 0 15,-21 0-15,22-22 0,-1 22 0,0 0 16,0 0-16,0 0 0,0 0 16,1 21-16,-1 0 0,0 0 15,0 0-15,0 0 16,-21 21-16,21 0 0,-21 0 0,0 0 15,0 0-15,0 1 0,0-1 0,0 0 16,0 0-16,0 0 0,0 0 16,0 1-16,0-1 0,0 0 15,0 0-15,0-42 47,0 0-47,22 0 16,-1-1-16,0 1 0,0 0 15,-21 0-15,21 0 16,0 0-16,22-1 0,-22 1 0,0 0 16,0 0-16,0 21 0,1 0 15,-1 0-15,0 0 0,-21 21 16,0 0-16,0 0 0,0 1 0,0-1 16,0 21-16,0-21 0,0 0 0,0 1 15,-21-1-15,21 0 0,0 0 16,-21 0-16,-1 0 15,22-42 32,0 0-47,22 0 16</inkml:trace>
  <inkml:trace contextRef="#ctx0" brushRef="#br0" timeOffset="75028.36">24765 3979 0,'0'0'0,"21"-21"16,-21 0-16,0 0 0,0 0 0,0 42 31,0 0-15,0 0-16,-21 22 0,0-22 0,21 21 16,-21 0-16,21-20 15,-22 20-15,1 0 0,0 1 0,0-1 16,21 0-16,-21-21 0,0 22 0,-1-1 15,1-21-15,21 0 0,-21 22 0,21-22 16,-21 0-16,21 0 0,0 0 16,0 1-1,0-44 1,0 1 0,0 0-16,21 0 15,0 0-15,0 0 0,1-1 16,-1-20-16,0 21 0,0 0 15,21 0-15,-20-1 0,-1 1 16,21 21-16,-21 0 0,0-21 0,1 21 16,-1 0-16,0 0 0,-21 21 0,21 0 15,-21 1-15,0-1 16,0 21-16,0-21 0,0 0 0,-21 1 16,0-1-16,21 0 0,-43 0 0,22 0 15,0 0-15,0-21 0,0 22 0,0-22 16,-1 21-16,1-21 0,0 0 15,0 0-15,42-21 47,0-1-47,0 1 0,1 21 16,-1-21-16</inkml:trace>
  <inkml:trace contextRef="#ctx0" brushRef="#br0" timeOffset="75356.25">25061 4466 0,'21'0'0,"1"0"16,-22-21-16,21 21 15,0-21-15,-21 0 16,21 0-16,0 21 0,0-22 16,-21 1-16,22 0 15,-22 0-15,21 0 0,-21 0 16,-21 21-1,-1 0-15,1 21 16,0 0-16,21 0 0,-42 0 16,21 0-16,-1 1 0,22-1 0,-21 21 15,0-21-15,21 0 0,0 1 0,0-1 16,0 0-16,0 0 16,0 0-16,21-21 15,0 0-15,1 0 0,-1 0 16,0 0-16,0 0 0,0 0 15,0 0-15,1 0 0,-1 0 16,0-21-16</inkml:trace>
  <inkml:trace contextRef="#ctx0" brushRef="#br0" timeOffset="75726.07">25421 4339 0,'0'-21'0,"0"106"15,0-191-15,0 148 0,21-105 0,0 42 16,1 21-1,-1 21 1,-21 0-16,21 0 0,-21 0 16,0 0-16,21 1 0,-21-1 0,0 0 15,0 0-15,0 0 16,0 0-16,0 1 0,0-1 0,0 21 16,0-21-16,0 0 0,0 1 15,0-1-15,0 0 0,0-42 47,0 0-47,0-1 16,21 1-16,0 0 0,-21 0 15,22 0-15,-1 0 0,0-1 16,0-20-16,0 21 0,0-21 0,1 20 0,-1 1 16,0 0-16,0 21 0,-21-21 15,21 0-15,0 21 16,1 0-16,-1-21 0,0 21 15,0 0-15</inkml:trace>
  <inkml:trace contextRef="#ctx0" brushRef="#br0" timeOffset="76168.64">26141 4318 0,'42'0'0,"-84"0"0,105 0 16,-42 0-1,1 0-15,-22-21 16,0 0-16,-22 21 16,1 0-1,0 0-15,0 0 0,0 0 16,0 0-16,-22 21 0,22 0 0,0-21 16,0 21-16,0-21 0,-1 21 0,22 1 15,0-1-15,0 0 16,0 0-16,22 0 15,-1-21-15,0 0 0,21 21 16,-21-21-16,1 0 16,-1 0-16,0 22 0,0-22 0,0 0 15,0 21-15,-21 0 0,22-21 16,-22 21-16,0 0 16,-22 0-16,1-21 0,0 22 15,0-22-15,-21 21 0,20-21 0,1 0 16,0 21-16,0-21 0,0 0 15,-22 0-15,43 21 0,-21-21 0,0 0 16,0 0-16,0 0 31,0-21-15,-1 21 0</inkml:trace>
  <inkml:trace contextRef="#ctx0" brushRef="#br0" timeOffset="77812.86">677 6964 0,'-21'0'31,"0"0"-31,0 0 0,0 0 0,-22-21 16,22 21-16,-21 0 0,21 0 16,-22 0-16,22 0 0,-21 0 0,21 0 15,-22 0-15,22 0 0,0 0 16,0 0-16,42 0 31,0 0-15,0 0-16,22 0 0,-1 0 15,0 0-15,22 0 0,-22 0 0,22 0 16,-1 0-16,-21 0 0,22 0 16,-22 21-16,22-21 0,-22 0 0,22 0 15,-22 0-15,0 0 0,22 0 16,-22 0-16,0 0 0,1 0 0,-1 0 16,0 0-16,1 0 0,-22 0 15,0 0-15,0 0 0,0 0 0,-21-21 16,0 0-1,0-1-15,-21 22 16,0 0-16,0-21 16,0 21-16,0 0 0,-22 0 0,22 0 15,0-21-15,0 21 0,0 0 16,-1 0-16,44 0 47,-1 0-32,0 0-15,0 0 0,0 0 0,0 0 16,1 0-16,-1 0 0,0 0 0,0 0 16,0 0-16,0 0 15,-21 21-15,0 0 0,0 1 16,0-1-16,-21 0 16,0 0-16,0 0 0,0 0 15,0 1-15,-1 20 0,1-21 16,0 0-16,0 0 0,0 1 0,0 20 15,-1-21-15,1 0 0,0-21 16,0 21-16,21 1 0,-21-22 16,0 21-1,21-42 17,0-1-32,0 1 0,21 21 15,0-21-15</inkml:trace>
  <inkml:trace contextRef="#ctx0" brushRef="#br0" timeOffset="79932.14">2646 6265 0,'0'-21'32,"0"0"-17,0 0 1,0 0 0,0 0-1,0-1-15,0 1 16,0 0-1,0 0 1,-21 21 15,-1 0-15,22 21-16,-21 21 0,21-20 16,0 20-16,-21 0 0,0 22 15,21-1-15,0-20 0,-21 20 0,0 1 16,-1-22-16,1 21 0,21-20 15,0-1-15,-21 0 0,0 1 16,21-22-16,0 21 0,0-21 0,0 1 16,-21-22-16,21 21 0,0-42 47,0-1-47,0-20 15,0 21-15,0 0 0,0-22 16,0 1-16,21 0 0,-21-1 15,0 1-15,21 0 0,0-22 0,-21 22 16,0-22-16,21 22 0,-21-21 16,22 20-16,-22 1 0,21 0 0,0 20 15,-21-20-15,21 0 0,0 21 16,-21-1-16,21 1 0,1 21 16,-1 0-16,0 0 0,0 0 15,0 21-15,0 1 0,1 20 16,-22 0-16,21 1 0,0-1 0,-21 21 15,0-20-15,0 20 0,21 1 0,-21-22 16,0 22-16,21-22 0,-21 0 16,0 1-16,0-1 0,0-21 15,0 21-15,21-20 0,-21-1 0,0 0 16,22-21-16,-22-21 31,21 0-31,-21-1 16,21 1-16,-21-21 0,21 21 0,0-22 15,0-20-15,1 21 0,-1-22 0,21 22 16,-21-22-16,22 1 0,-1 20 16,-21-20-16,21 21 0,1-1 0,-1 1 15,0 21-15,-20 0 0,20 21 16,-21 0-16,0 0 0,-21 21 16,0 21-16,0 0 0,0 1 0,0 20 15,0-20-15,0 20 0,-21 1 16,21-1-16,-21-21 0,0 22 15,0-22-15,-1 1 0,22-1 0,-21 0 16,0 1-16,21-22 0,0 0 16,0 0-16,-21 0 0,21 0 15,21-21 1,0-21 0,0 21-16,1-21 0,-1-21 0,21 21 15</inkml:trace>
  <inkml:trace contextRef="#ctx0" brushRef="#br0" timeOffset="80280.44">3746 6625 0,'0'21'15,"-21"-42"-15,42 21 0,1 21 47,-1-21-47,0 0 0,0-21 16,0 21-16,0-21 0,1 0 0,-1 21 15,0-21-15,0 0 0,-21-1 16,0 1-16,0 0 0,0 0 16,0 0-16,-21 21 15,-21 0-15,20 0 16,1 0-16,0 42 0,-21-21 0,21 0 16,-1 22-16,1-22 15,0 21-15,0 1 0,21-22 0,0 21 16,0-21-16,0 22 0,0-22 0,0 0 15,21 0-15,0 0 16,0-21-16,1 0 0,20 0 0,-21 0 16,21 0-16,-20 0 0,20 0 0,-21 0 15,21 0-15,-20-21 0,20 0 16,-21 0-16</inkml:trace>
  <inkml:trace contextRef="#ctx0" brushRef="#br0" timeOffset="80556.34">4508 5969 0,'22'-21'0,"-44"42"0,44-84 16,-22 41-16,21 1 0,-42 42 31,-1 22-31,1-22 0,0 21 0,0 22 16,0-22-16,0 22 0,21-1 15,-22 1-15,1-1 0,0 1 0,21-1 16,0 1-16,-21-1 0,0-21 15,21 1-15,-21-1 0,21 0 16,0-20-16,0 20 0,0-21 0,0 0 0,0 0 16,21-21 15,0-21-31,0 0 16,21 0-16,-20-21 0,20 20 0,-21-20 15</inkml:trace>
  <inkml:trace contextRef="#ctx0" brushRef="#br0" timeOffset="81300.46">4911 5990 0,'0'0'15,"0"21"1,-22 1-16,1-1 0,21 21 16,-21 0-16,0 1 0,21-1 15,-21 22-15,0-22 0,-1 21 0,1 1 16,21-1-16,-21-20 0,0 20 15,0-20-15,0-1 0,21-21 0,0 21 16,-22-20-16,22-1 0,-21 0 0,21 0 16,0-42 15,0 0-31,21 0 0,1-1 16,-1 1-16,0 0 0,0-21 15,0 21-15,0-22 0,1 22 16,-1-21-16,0 21 0,0-22 0,0 22 15,0 21-15,1-21 0,-1 21 16,-21 21-16,0 0 16,0 0-16,0 1 0,0 20 0,0-21 15,0 21-15,0-20 0,0 20 16,0-21-16,0 0 0,0 22 0,0-22 16,0 0-16,0 0 0,0 0 15,21-21-15,0 0 0,0 0 16,0 0-16,22 0 0,-22 0 15,0 0-15,0 0 0,22 0 0,-22-21 16,0 0-16,0 0 0,0 0 16,0-1-16,1 1 0,-1 0 15,0-21-15,-21 21 0,0-1 0,0 1 16,21 0-16,-21 0 0,0 0 0,-21 21 31,0 21-31,21 0 0,0 0 16,-21 0-16,-1 1 0,22-1 0,0 0 15,0 0-15,0 21 0,0-20 16,0-1-16,0 0 0,0 0 16,22-21-1,-1 0-15,0 0 0,0 0 0,0 0 16,0 0-16,1 0 0,20-21 16,-21 0-16,0 21 0,0-21 15,1-1-15,-1 1 0,0 0 0,-21-21 16,0 21-16,0-22 0,0 22 15,0-21-15,0 21 0,0-22 0,0 22 16,-21 0-16,0 0 0,-1 21 16,1 0-16,0 0 0,0 0 15,21 21-15,-21-21 0,21 21 16,0 0-16,0 0 0,0 1 16,21-1-16,0-21 0</inkml:trace>
  <inkml:trace contextRef="#ctx0" brushRef="#br0" timeOffset="82040.58">6138 6519 0,'0'-21'0,"0"42"0,0-63 16,0 21-16,-21 21 15,0 0-15,0 0 0,0 0 16,-1 0-16,1 0 0,-21 21 0,21 0 15,0 0-15,21 1 0,-22-1 0,1 21 16,21-21-16,-21 22 0,21-22 16,0 21-16,0-21 0,0 0 15,0 1-15,0-1 0,0 0 0,0 0 16,21-21-16,0 0 16,1 0-16,-1 0 0,0 0 15,0-21-15,0 21 0,0-21 16,1 0-16,-1-1 0,-21 1 0,21 0 15,0-21-15,0-1 0,-21 1 16,21 0-16,1-1 0,-1 1 0,-21-21 16,21 20-16,0 1 0,0-22 0,0 22 15,-21 0-15,22-1 0,-1 1 16,-21 0-16,0-1 0,0 22 0,21 0 16,-42 42 15,0 0-31,21 22 0,-22-22 15,1 21-15,0 1 0,0-1 0,0 21 16,0-20-16,21 20 0,-22-20 16,22 20-16,-21-21 0,21 22 0,0-22 15,0 1-15,0-1 0,0-21 0,0 0 16,0 22-16,21-22 0,1 0 0,-1-21 16,21 21-16,-21-21 0,0 0 15,1 0-15,20 0 0,-21 0 0,21 0 16,-20-21-16,20 0 0,-21 21 0,21-21 15,-20-1-15,-1-20 16,0 21-16,0 0 0,0-22 0,-21 1 16,0 21-16,0 0 0,0-22 0,0 22 15,0 0-15,-21 21 16,21 21 0,-21 0-16,21 1 0,0 20 15,0-21-15,0 0 0,0 0 0,0 1 16,0-1-16,0 0 15,0 0-15,0 0 0,0 0 0,0 1 0,0-1 16,0 0 0,-21-21-16,0 0 15,-1 0-15,1 0 16,0-21-16,0 0 0,0-1 0,0 1 16</inkml:trace>
  <inkml:trace contextRef="#ctx0" brushRef="#br0" timeOffset="82233.23">4762 6223 0,'-42'0'0,"84"0"0,-105 0 0,21 0 16,42-21 0,21 21-1,0 0-15,21 0 0,1 0 16,-1 0-16,0 0 0,1-21 0,-1 21 15,0-21-15,1 21 0,20-22 16,-21 22-16</inkml:trace>
  <inkml:trace contextRef="#ctx0" brushRef="#br0" timeOffset="83540.23">8234 6202 0,'42'-21'0,"-84"42"0,105-63 0,-42 20 16,1 1-16,-1 0 0,-21 0 0,0 0 15,0 0-15,-21 21 16,-1 0-16,-20 0 15,21 0-15,-21 0 0,-1 21 0,1 0 16,0 0-16,20 0 0,-20 22 0,0-22 16,-1 21-16,22 0 0,-21 1 15,21-1-15,0 22 0,-1-22 16,1 0-16,21 22 0,0-22 0,0 0 16,0 1-16,0-22 0,21 21 0,1-21 15,-1 22-15,0-22 0,21 0 16,1-21-16,-1 21 0,0-21 0,1 0 15,-1 0-15,0 0 0,1 0 0,-1-21 16,0 21-16,1-21 0,-1 0 0,-21 0 16,21-1-16,-20 1 0,-1 0 15,0 0-15,0-21 0,-21 20 0,0-20 16,0 21-16,0-21 0,0-1 0,0 22 16,0 0-16,0 0 0,0 0 0,-21-1 15,0 22-15,0 0 0,-1 0 16,1 0-16,0 22 0,0-1 15,0 0-15,0 0 0,-1 21 16,1-20-16,21-1 0,0 21 0,-21-21 16,21 22-16,0-22 0,0 0 15,0 0-15,0 0 0,0 0 0,0 1 16,21-22 0,0 0-16,1 0 0,-1 0 0,0 0 15,0-22-15,0 22 0,0-21 16,1 0-16,-1 0 0,0 21 0,0-21 15,0 0-15,-21-1 0,21 1 0,-21 0 16,0 0-16,0 0 0,0 0 16,0 42 15,0 0-31,0 0 0,0 0 16,0 0-16,0 1 0,0-1 15,0 0-15,0 0 16,22-21-1,-1 0-15,0 0 0,0 0 16,0 0-16,0 0 0,1 0 0,-1-21 16,0 21-16,0-21 0,0 0 15,0-1-15,1 22 0,-1-21 0,-21 0 16,0 0-16,21 0 0,-21 0 0,21 21 16,-21-22-16,0 44 46,0-1-46,0 0 0,0 0 16,0 0-16,-21 0 0,21 1 0,-21-1 16,21 0-16,-21-21 0,21 21 15,0 0-15,-22-21 32,22-21-17,0 0 1,0 0-16,0 0 0,0-1 0,22 1 15,-1 0-15,0-21 0,-21 21 16,21-1-16,0 1 0,0-21 0,1 21 16,-1 0-16,0 21 0,0-22 15,0 22-15,0 0 0,1 0 0,-1 22 16,0-1-16,0 0 16,-21 0-16,21 21 0,0-20 0,-21-1 0,0 21 15,0-21-15,0 0 0,0 22 16,0-22-16,0 0 0,0 0 0,0 0 15,0 1-15,0-1 0,0 0 16,0 0-16,22-21 31,-1 0-31,-21-21 0,21 21 16,-21-21-16,21 0 0,0-1 0,0 1 16</inkml:trace>
  <inkml:trace contextRef="#ctx0" brushRef="#br0" timeOffset="84284.35">9842 6075 0,'0'-21'0,"0"42"0,0-63 0,-21 63 31,21 0-15,-21 0-16,0 21 0,21-20 15,0 20-15,0 0 0,-21 1 0,21-1 16,-21 0-16,21 1 0,0 20 0,0-21 15,0 1-15,-22-22 0,22 21 0,0 1 16,-21-22-16,21 21 0,0-21 0,0 0 16,0 1-16,0-44 47,0 1-47,0 0 15,0 0-15,21 0 0,1 0 16,-22-1-16,21-20 0,0 21 15,0 0-15,0 0 0,22 21 0,-22-22 16,0 1-16,0 21 0,0 0 0,0 0 16,1 0-16,-1 0 0,-21 21 15,21 1-15,-21-1 0,0 0 16,0 0-16,0 0 0,0 0 16,0 1-16,0-1 0,-21 0 0,0-21 15,-1 21-15,1-21 0,0 21 16,0-21-16,0 0 0,0 0 15,-1 0-15,1 0 0,0 0 16,0 0-16,42 0 47,0 0-31,0 0-16,1 0 0,-1 0 15,0 0-15,0 0 0,0 0 0,22 0 16,-22 0-16,21 0 0,0 0 0,1 0 15,-1-21-15,0 21 0,1-21 0,-1 21 16,0-21-16,-20 0 0,20 21 16,-21-22-16,0 1 0,0 0 0,1 0 15,-1 0-15,-21 0 0,0-1 0,0 1 16,0 0-16,-21 42 31,-1 0-31,22 1 16,-21-1-16,21 0 0,0 0 15,0 0-15,0 0 0,0 1 0,0-1 16,0 0-16,0 0 0,0 0 16,21-21-16,1 21 15,-1-21-15,0 0 0,0 0 16,0 0-16,22 0 0</inkml:trace>
  <inkml:trace contextRef="#ctx0" brushRef="#br0" timeOffset="85117.95">11853 6562 0,'0'-21'31,"0"-1"-31,0 1 16,21 0-16,-21 0 0,0 0 0,0 0 16,0-1-16,0 1 0,0 0 15,-21 0-15,0 0 0,0 0 0,0-1 16,0 22-16,-1-21 0,-20 21 15,21-21-15,0 21 0,-22 0 0,22 0 16,0 21-16,-21 0 0,21 1 0,-1-1 16,22 0-16,-21 0 0,21 0 0,-21 22 15,21-22-15,0 0 0,0 21 16,0-21-16,0 1 0,0-1 0,0 0 16,0 0-16,21 0 0,0 0 15,22-21-15,-22 0 0,0 0 0,21 0 16,-20 0-16,20 0 0,-21 0 15,21-21-15,-20 0 0,20 0 16,-21 0-16,21 0 0,-20-1 0,20-20 16,-21 21-16,0-21 0,22-1 0,-22 22 15,0-21-15,0-1 0,0 1 16,22 0-16,-22-1 0,-21 1 0,21 0 16,0-22-16,0 22 0,-21 0 0,0 20 15,0-20-15,0 21 0,0 0 0,0 0 16,0-1-16,0 44 15,0-1-15,-21 21 16,0 0-16,0 1 0,0-1 16,-1 0-16,1 22 0,0-22 0,0 22 15,21-22-15,0 22 0,-21-22 16,21 21-16,-21-20 0,21-1 0,0 0 16,0-20-16,0 20 0,0-21 0,21 0 15,0 0-15,0 1 0,0-22 16,0 0-16,1 0 0,-1 0 15,0 0-15,0 0 0,0-22 0,22-20 16,-22 21-16</inkml:trace>
  <inkml:trace contextRef="#ctx0" brushRef="#br0" timeOffset="85460.81">12404 6350 0,'0'21'31,"0"-42"-31,0 63 15,21-42 1,0 0-16,0 0 0,0 0 16,0 0-16,1 0 0,-1-21 15,0 21-15,0-21 0,-21 0 16,21 0-16,-21 0 16,-21 21-1,0 0-15,0 0 0,0 0 0,-1 0 16,1 0-16,0 21 0,0 0 0,0 0 15,0 0-15,-1 0 0,1 1 16,21-1-16,0 21 0,0-21 16,0 0-16,0 1 0,0-1 0,0 0 15,0 0-15,0 0 0,21 0 0,-21 1 16,22-22-16,-1 0 0,0 21 0,0-21 16,0 0-16,0 0 0,1 0 15,-1 0-15,0 0 0,0 0 16,21-21-16,-20-1 0,-1 22 0</inkml:trace>
  <inkml:trace contextRef="#ctx0" brushRef="#br0" timeOffset="85711.35">13017 6244 0,'0'-42'0,"-21"148"16,42-170-16,-42 22 15,0 63-15,0 0 0,0-21 16,0 43-16,-1-22 0,1 0 15,21 21-15,-21 1 0,21-22 0,-21 21 16,21-21-16,-21 22 0,21-22 0,0 0 16,0 0-16,0 0 0,0 0 0,0 1 15,0-1-15,21-21 0,0 0 0,0 21 16,22-21-16,-22 0 16,0 0-16,0 0 0,21 0 15,-20-21-15,20 0 0,-21-1 0,21 1 16,1 0-16,-22-21 0,21 21 0</inkml:trace>
  <inkml:trace contextRef="#ctx0" brushRef="#br0" timeOffset="85964.38">13525 5948 0,'43'-191'16,"-107"445"-16,85-317 0,22-170 16,-43 212-16,-21 21 15,-1 21-15,1 21 16,0-20-16,0 20 0,0 0 0,0 1 15,-1 20-15,1-21 16,0 1-16,0 20 0,-21-20 0,42-1 16,-22 21-16,1-20 0,0 20 0,21-20 15,0-1-15,0 0 0,0-21 0,0 22 16,0-22-16,0 0 0,0 0 16,0 0-16,0 1 0,21-22 15,0 0-15,1 0 0,-1 0 16,0 0-16,0-22 0,21 1 0,-20 21 15</inkml:trace>
  <inkml:trace contextRef="#ctx0" brushRef="#br0" timeOffset="86372.12">13674 6287 0,'-22'0'16,"44"0"-1,-86 0-15,43 0 0,0 21 16,0 0-16,-1 0 0,1 0 0,0 22 15,21-22-15,0 21 0,-21-21 0,21 0 16,0 22-16,0-22 0,0 0 0,0 0 16,0 0-16,0 1 15,21-22-15,0 0 0,0 0 16,1 0-16,-1 0 0,0-22 16,0 1-16,-21 0 15,21 0-15,-21 0 0,0 0 0,21-1 16,-21-20-16,0 21 0,0 0 15,0-22-15,0 22 0,0 0 16,0 42 0,0 0-16,0 22 15,0-22-15,0 0 0,0 0 16,0 22-16,0-22 0,0 0 0,0 0 16,0 0-16,0 0 0,0 1 15,0-1 1,22-21-1,-1 0-15,0-21 16,-21-1-16,21 1 0,0 0 16,0 0-16</inkml:trace>
  <inkml:trace contextRef="#ctx0" brushRef="#br0" timeOffset="86724.85">13949 6308 0,'0'-21'31,"0"63"-31,0-63 0,21 0 32,0 42-17,-21 0-15,0 0 0,0 0 0,0 0 16,21 1-16,-21-1 0,0 0 16,0 21-16,21-21 0,-21 1 0,0-1 15,0 0-15,0 0 0,0 0 0,0 0 16,0 1-16,0-44 47,0 1-47,0 0 0,0 0 15,0 0-15,22 0 0,-1-1 0,-21-20 16,21 21-16,0 0 0,-21 0 16,21-1-16,0 1 0,-21 0 15,22 0-15,-1 21 0,0-21 16,0 21-16,0 0 0,0 0 15,1 0-15,-1 0 0</inkml:trace>
  <inkml:trace contextRef="#ctx0" brushRef="#br0" timeOffset="87060.22">14457 6519 0,'-21'22'15,"-1"-22"-15,44 0 31,-1 0-31,0-22 16,0 22-16,0-21 0,0 21 16,1-21-16,-1 0 0,0 21 0,0-21 15,-21 0-15,0-1 0,0 1 16,-21 21 0,0 0-16,0 0 15,-22 0-15,22 0 0,0 21 0,0 1 16,-22-1-16,43 0 0,-21 0 0,21 21 15,-21-20-15,21-1 0,0 0 0,0 0 16,0 0-16,0 0 0,0 1 16,21-22-16,0 21 15,1-21-15,-1 0 0,0 0 16,0 21-16,0-21 0,22 0 0,-22 0 16,21 0-16,-21 0 0,22-21 0,-1 0 15,-21 21-15</inkml:trace>
  <inkml:trace contextRef="#ctx0" brushRef="#br0" timeOffset="87532.35">15134 6414 0,'0'-64'31,"-21"43"-31,42 127 0,-21-127 0,-42-64 0,21 85 0,-1 0 16,1 0-16,0 0 16,0 21-16,0-21 15,21 21-15,-21 0 0,-1 1 0,22 20 16,-21-21-16,21 0 0,0 22 0,-21-22 15,21 0-15,-21 0 0,21 21 0,0-20 16,0-1-16,0 0 0,0 0 16,0 0-1,21-21-15,0 0 0,0 0 16,1 0-16,-1 0 0,0-21 0,0 0 16,0 0-16,22-22 15,-43 22-15,21-21 0,0 0 0,0-1 16,0 1-16,-21 0 0,21-22 15,1 22-15,-22-1 0,21 1 0,-21-21 16,21 20-16,-21 1 0,0 0 0,21 20 16,-21-20-16,0 21 0,0 0 0,-21 42 31,0 0-31,0 0 0,-1 22 16,1-22-16,0 21 0,0 0 15,0 1-15,0-1 0,21 22 0,0-22 0,0 0 16,0 1-16,0-1 0,0 0 15,0 1-15,0-22 0,0 21 0,21-21 16,0 0-16,0 1 0,0-1 16,0 0-16,1-21 0,-1 21 0,0-21 15,0 0-15,21 0 0,-20 0 0,-1 0 16,0 0-16,0 0 0</inkml:trace>
  <inkml:trace contextRef="#ctx0" brushRef="#br0" timeOffset="88812.15">952 8149 0,'0'0'0,"22"-21"16,-1 0-16,-21 0 15,0 0-15,0-1 0,0 1 0,0-21 16,0 21-16,0 0 16,0-22-16,0 22 0,0 0 0,0-21 15,-21 20-15,-1 1 0,1 21 0,-21 0 16,21 0-16,-22 0 0,22 0 15,-21 0-15,0 0 0,20 21 0,-20 1 16,0 20-16,21-21 0,-22 21 16,22 1-16,0-1 0,0 0 0,21-20 15,0 20-15,0 0 0,0-21 16,0 22-16,0-22 0,21 0 0,0-21 16,0 21-16,0-21 15,22 0-15,-22 0 0,0 0 0,21 0 16,1-21-16,-22 21 0,21-21 0,-21 0 15,1 0-15,-1-1 0,0 1 16,0 0-16,0-21 0,0 21 0,-21-22 16,0 22-16,0-21 0,0 21 15,0-1-15,22-20 0,-22 21 16,0 0-16,0 42 31,0 0-31,0 21 16,0-20-16,0-1 0,0 21 0,0-21 15,0 0-15,0 22 0,0-22 16,0 21-16,0-21 0,0 1 0,0-1 16,0 0-16,0 0 0,0 0 15,21-21 1,0 0-16,0 0 0,0 0 0,0 0 16,1 0-16,20-21 0,-21 21 15,21-21-15,1 0 0,-1-22 0,-21 22 16,22-21-16,-1 21 0,-21-22 15,0 1-15,0 21 0,1-21 16,-22 20-16,0 1 0,0 0 0,-22 21 31,1 0-31,21 21 0,0 0 16,-21 22-16,21-22 0,0 0 16,0 0-16,0 22 0,0-22 15,21 0-15,-21 21 0,21-21 16,1 1-16,-22-1 0,21 0 0,-21 0 15,21-21-15,-21 21 0,0 0 16,0 1 0,-21-22-16,0 0 0,-1 0 15,1 0-15,0 0 0,0 0 16,0 0-16,-22-22 0,22 1 0,0 0 16,0 21-16,0-21 15,21 0-15</inkml:trace>
  <inkml:trace contextRef="#ctx0" brushRef="#br0" timeOffset="89792.15">2794 8424 0,'0'0'0,"0"22"0,21-22 15,0-22 1,0 22 0,1-21-16,-1 0 0,-21 0 0,42 0 15,-21 0-15,0-22 0,1 1 0,20 0 16,-21-1-16,21 1 16,1 0-16,-1-22 0,-21 22 0,22-1 15,-22-20-15,0 21 0,0-1 0,-21 1 16,0 21-16,0-22 0,0 22 15,-21 21-15,0 0 0,0 0 16,-1 0-16,1 0 0,0 21 0,0 1 16,0 20-16,0-21 0,-1 21 15,22 1-15,0-1 0,0 0 0,0 1 16,0-1-16,22 0 0,-1 1 0,0-1 16,0 0-16,0 1 0,0-22 15,1 21-15,-1-21 0,0 1 16,0-1-16,-21 0 0,0 0 0,0 0 15,-21-21 1,0 0 0,0-21-16,-1 0 0,-20 0 0,21 0 15,0-1-15,0 1 0,-1 0 16,1 21-16,0-21 0,0 0 0,21 0 16,0 42-1,0 0 1,0 0-16,0 0 0,21 0 0,0 1 15,0-1-15,1 0 0,-1 0 16,21-21-16,-21 21 0,0-21 16,1 0-16,20 0 0,-21 0 0,21 0 15,-20 0-15,20 0 0,0 0 0,-21 0 16,22-21-16,-1 0 0,-21 0 16,22-22-16,-22 22 0,21-21 0,-21 0 15,0-1-15,1-20 0,-1 20 0,0-20 16,0 21-16,-21-22 0,0 1 15,21-1-15,-21 22 0,21-22 0,-21 1 16,0 20-16,22 1 0,-22 0 0,0 21 16,0-1-16,0 1 0,0 42 15,0 1-15,-22-1 16,1 21-16,0 0 0,21 1 16,-21 20-16,0-20 0,0 20 15,-1 1-15,22-22 0,-21 21 0,21 1 16,-21-22-16,21 22 0,0-22 0,0 0 15,0 1-15,0-22 0,0 21 16,0-21-16,21 1 0,0-1 0,1-21 16,-1 21-16,0-21 0,0 0 15,0 0-15,0-42 16,-21 20-16,0 1 16</inkml:trace>
  <inkml:trace contextRef="#ctx0" brushRef="#br0" timeOffset="89952.35">3725 7980 0,'-21'0'16,"0"0"0,63 0-16,-63 0 15,42 0 1,0 0-16,22 0 0,-22 0 0,0 0 16,0 0-16,22 0 0,-22 0 0,0 0 15,21 0-15,-21 0 0,1 0 16,-1 0-16</inkml:trace>
  <inkml:trace contextRef="#ctx0" brushRef="#br0" timeOffset="91344.78">4424 8319 0,'21'21'16,"0"-21"-1,-21-21 1,21 21-16,0-22 15,-21 1-15,22 0 0,-22 0 0,0 0 16,21 0-16,-21-1 0,0-20 0,0 0 16,0 21-16,0-22 0,0 22 0,-21-21 15,-1 21-15,22-1 0,-21 22 16,0 0-16,0 0 0,-21 0 0,20 0 16,1 0-16,0 22 0,0-1 15,0 21-15,0-21 0,-1 22 16,1-1-16,0-21 0,0 21 0,21 1 15,-21-1-15,21-21 0,0 0 0,0 22 16,0-22-16,0 0 0,0 0 0,21 0 16,0-21-16,0 0 15,0 0-15,1 0 0,-1 0 0,0 0 16,0-21-16,21 0 0,-20 21 0,-1-21 16,0 0-16,0 0 0,0-22 15,0 22-15,-21 0 0,0-21 16,22 20-16,-22-20 0,21 21 0,-21 0 0,0 0 15,0-1-15,0 44 32,0-1-32,0 0 15,0 21-15,0-21 0,0 1 0,0 20 16,0-21-16,0 0 0,0 0 16,0 1-16,0-1 0,0 0 0,0 0 15,0 0-15,21-21 0,0 0 0,-21 21 16,21-21-16,0 0 0,1 0 15,-1 0-15,0 0 0,0-21 0,21 21 16,-20-21-16,-1 0 0,0 0 0,0 0 16,0-1-16,0-20 0,1 0 15,-1-1-15,0 1 0,0 0 16,0-22-16,0 22 0,22-64 16,-22 43-16,0-1 0,0 22 0,0-22 15,-21 22-15,0 0 0,22-1 16,-22 22-16,0 0 0,0 0 0,0 0 15,-22 42 1,1 0-16,21 21 0,-21 1 16,0-1-16,0 0 0,21 1 15,-21 20-15,21-21 0,-22 22 0,1-22 16,21 22-16,0-22 0,-21 0 0,21 22 16,0-22-16,-21-21 15,21 22-15,0-1 0,0-21 0,0 0 16,0 1-16,0-1 0,21 0 0,0 0 15,0-21-15,1 0 0,-1 0 16,0 0-16,0 0 16,0 0-16,0-21 0,1 0 0,-1 0 15,-21-1-15,21 1 0,-21 0 0,21 0 16,-21 0-16,21 0 0,-21-1 16,0 1-16,0 42 31,0 1-31,0-1 0,0 0 15,0 0-15,0 0 0,0 0 16,0 1-16,0-1 16,21 0-16,1 0 0,-1-21 15,0 21-15,0-21 0,0 0 16,0 0-16,1 0 0,-1 0 16,0 0-16,0-21 0,0 0 0,0 21 15,-21-21-15,22 0 0,-1-22 0,0 22 16,0 0-16,0-21 0,22-22 15,-22 22-15,0-1 16,0 22-16,-21 0 0,21 0 0,-21 0 16,21 0-16,1 21 0,-22 21 47,21-21-16,0-21-16,-21-1-15,0 1 16,0 0 0,-21 21-1,0 0 1,-1 0-16,1 21 0,0 0 16,0 22-16,0-22 0,0 0 15,21 21-15,-22 1 0,22-22 16,-21 21-16,21-21 0,0 1 0,0 20 15,0-21-15,0 0 0,0 0 0,0 1 16,21-1-16,1-21 0,-1 0 16,0 0-16,0 0 0,0 0 15,0 0-15,1 0 0,20 0 0,-21 0 16,0 0-16,0-21 0,1-1 0,-1 22 16,0-21-16,0 0 0,0 21 15,-21-21-15,0 0 0,21 0 0,1-1 16,-22 1-16,0-21 0,0 21 15,21 0-15,-21-22 0</inkml:trace>
  <inkml:trace contextRef="#ctx0" brushRef="#br0" timeOffset="91535.84">5990 7641 0,'85'64'0,"-170"-128"0,64 64 15,0 0-15,0-21 0,-1 21 16,1 0-1</inkml:trace>
  <inkml:trace contextRef="#ctx0" brushRef="#br0" timeOffset="91723.49">5059 7662 0,'-85'22'16,"487"-107"-16,-719 148 0,211-41 0,85-22 0,0 0 15,21 21-15,21-21 16,0 0-16,21 0 16,-21 0-16,22 0 15,-22 0-15,21 0 0,-21 0 0,22 0 16,-1 0-16,-21 0 0,22 0 0,-22 0 15,21 0-15,-21-21 0</inkml:trace>
  <inkml:trace contextRef="#ctx0" brushRef="#br0" timeOffset="92376.17">7345 7980 0,'0'0'0,"0"-21"16,21-43-1,-21 43-15,0 0 0,0 0 0,0 0 16,-21 21-16,21-22 0,-21 22 15,-22 0-15,22 0 0,0 0 16,0 22-16,-22-1 0,1 0 0,21 0 16,-21 0-16,20 0 0,-41 43 15,42-22-15,0-21 0,-1 22 16,1-22-16,21 0 0,0 0 16,0 0-16,0 1 0,0-1 0,0 0 15,21-21-15,1 0 0,-1 21 0,21-21 16,-21 0-16,0 0 0,22 0 0,-22 0 15,21 0-15,-21 0 0,1 0 16,-1 0-16,-21-21 0,-21 21 31,-1 0-31,1 0 0,-21 0 16,21 21-16,-22-21 0,1 21 0,0-21 16,21 21-16,-22-21 0,22 22 15,-21-22-15,21 21 0,-1 0 16,22 0-16,22-21 15,-1 0 1,0 0-16,21 0 0,-21 0 0,1 0 16,20 0-16,-21 0 0,0 0 0,22 0 15,-22 21-15,0-21 0,-21 21 16,21 1-16,-21-1 0,21-21 0,-21 21 16,0 0-16,0 0 0,0 22 0,0-22 15,0 0-15,0 0 0,0 21 0,0-20 16,0 20-16,0-21 0,-21 0 15,0 22-15,21-22 0,-21 0 16,21 0-16,-21 0 0,21 0 0</inkml:trace>
  <inkml:trace contextRef="#ctx0" brushRef="#br0" timeOffset="92905.46">9144 7662 0,'0'-21'15,"0"42"-15,0-63 0,0 21 16,0 42 0,0 0-16,0 0 15,-21 22-15,0-1 0,21 0 0,0 1 16,-22-1-16,1 22 15,21-22-15,-21 0 0,21 22 0,-21-22 16,21 0-16,0 1 0,0-1 0,0-21 16,-21 22-16,21-22 0,0 0 0,0 0 15,0 0-15,0 0 0</inkml:trace>
  <inkml:trace contextRef="#ctx0" brushRef="#br0" timeOffset="93329.17">8932 7938 0,'-42'-85'16,"84"170"-16,-84-212 0,42 105 15,0 1-15,0-21 0,0 21 16,0 0-16,0-1 0,42 1 16,-21 0-16,1 21 0,-1 0 0,0 0 15,21 0-15,-21 0 0,22 21 16,-22 22-16,0-22 0,0 21 0,0 0 15,1 22-15,-1-22 0,21 85 16,-42-84-16,21 20 0,-21-21 0,0 22 16,0-22-16,0 1 0,0-1 15,0 0-15,0-21 0,0 1 0,0-1 16,0 0-16,21-42 31,-21 0-31,22-1 0,-22 1 16,21 0-16,0-21 0,-21-1 15,21 1-15,0 0 0,43-128 16,-43 107-16,0-1 0,0 22 16,0-21-16,1 20 0,-1 1 0,-21 21 15,0 0-15,21-1 0,-21 1 16,21 21-16,-21 21 16,0 1-16,0-1 15,0 0-15,0 21 0,0-21 16,0 22-16</inkml:trace>
  <inkml:trace contextRef="#ctx0" brushRef="#br0" timeOffset="93999.78">10012 8170 0,'0'-21'15,"0"42"-15,0-63 0,-21 42 31,-1 0-31,22 21 16,-21 0-16,0 1 0,0-1 0,21 0 16,-21 0-16,0 21 0,21-20 0,0-1 15,-22 0-15,22 0 0,-21 0 16,21 0-16,0 1 0,21-22 31,1 0-31,-1 0 0,0 0 0,0 0 16,0 0-16,0-22 0,1 1 15,-22 0-15,21 0 0,0 0 0,0 0 16,-21-1-16,21-20 0,-21 21 0,21 0 16,1-22-16,-22 22 0,21 0 0,0 0 15,0 0-15,0 0 0,0 21 16,1 0-16,-1 0 16,0 21-16,-21 0 0,21 0 0,-21 0 15,21 0-15,-21 1 0,0 20 0,0-21 16,0 0-16,0 0 0,0 1 0,0-1 15,0 0-15,0 0 0,0 0 0,0 0 16,0 1-16,-21-22 16,21-22 15,0 1-31,0 0 16,0 0-16,21 0 0,-21-22 0,21 22 15,1-21-15,-1 21 16,0-22-16,21 1 0,-21 21 0,1 0 15,-1-22-15,21 43 0,-21-21 0,0 21 16,1 0-16,20 0 0,-21 0 0,0 21 16,-21 1-16,21-1 0,-21 21 0,0-21 15,0 22-15,0-22 0,0 21 16,0-21-16,0 0 0,0 22 0,-21-22 16,21 0-16,0 0 0,-21 0 0,0 1 15,0-1 1,42-21 15,0-21-31,0 21 0,0-22 0,1 1 16,-1 0-16</inkml:trace>
  <inkml:trace contextRef="#ctx0" brushRef="#br0" timeOffset="94824.77">12065 7832 0,'21'-21'0,"-42"42"0,42-64 0,-21 22 16,-21 0-1,0 21-15,0-21 0,-1 0 0,1 21 16,0 0-16,0 0 0,-21 0 0,20 0 16,1 0-16,0 0 0,0 21 15,-21 0-15,20 0 0,1 0 0,0 1 16,21 20-16,-21-21 0,21 21 15,-21-20-15,21 20 0,0-21 0,0 0 16,0 22-16,0-22 0,21 0 0,0 0 16,0-21-16,0 21 0,1 0 0,20 1 15,-21-1-15,0-21 0,22 21 0,-22 0 16,0 0-16,0 0 0,0 1 16,0 20-16,-21-21 0,0 0 0,0 0 15,0 1-15,0-1 0,-21-21 16,0 21-16,0-21 0,0 0 15,0 0-15,-22 0 0,22 0 0,0 0 16,-21 0-16,20 0 0,1 0 0,-21 0 16,21 0-16,0-21 0,-1 0 15,-20-1-15,21 1 0,0 0 16,21 0-16,0 0 0,0 0 0,0-1 16,0 1-16,0 0 15,21 21 1,-21 21-16,21 0 0,-21 1 15,21-1-15,-21 0 0,21 0 16,1 0-16,-22 0 0,21 1 0,0-1 16,0-21-16,0 21 0,0-21 15,1 0-15,20 21 0,-21-21 0,0 0 16,22 0-16,-22 0 0,21 0 16,-21 0-16,22 0 0,-22 0 0,0-21 15,0 0-15,0 21 0,0-21 0,22-1 16,-22-20-16,0 21 0,0-21 0,0 20 15,1-20-15,20-21 0,-21 20 0,0 1 16,0-22-16,22 22 0,-22 0 16,0-22-16,-21 22 0,21 21 15,0-22-15,-21-20 0,0 42 16,0 0-16,0 42 16,-21 0-1,0 0-15,0 21 0,0 1 16,21-1-16,-21 0 0,-1 1 0,1 20 15,0-20-15,21-1 0,-21 0 0,21 1 16,-21-1-16,21 0 0,-21-21 0,21 22 16,0-22-16,0 0 0,0 0 0,0 0 15,0 1 1,21-22 0,0 0-16,0 0 0,-21-22 0,0 1 15,21 21-15,-21-21 0,21 0 0,-21 0 16</inkml:trace>
  <inkml:trace contextRef="#ctx0" brushRef="#br0" timeOffset="94984.35">12234 8107 0,'-21'0'16,"42"0"0,-21 0-1,21 0-15,1 0 0,-1 0 0,0 0 16,0 0-16,0 0 0,0 0 15,22 0-15,-22 0 0,0 0 0,0 0 16,22 0-16</inkml:trace>
  <inkml:trace contextRef="#ctx0" brushRef="#br0" timeOffset="96465.59">12912 8382 0,'0'-21'16,"21"21"-16,0-21 16,-21 0-16,21 21 0,-21-22 15,21 1-15,-21 0 0,0 0 0,0 0 16,21 0-16,-21-1 0,0 1 0,0 0 16,0 0-16,0 0 0,-21 0 15,0 21-15,0 0 0,0 0 16,0 0-16,-1 21 0,1-21 15,-21 21-15,21 0 0,0 21 0,-22-20 16,22-1-16,0 21 0,0-21 0,0 0 16,21 22-16,0-22 0,-22 0 0,22 0 15,0 0-15,0 1 0,0-1 16,22-21-16,-1 21 16,0-21-16,0 0 0,0 0 0,0 0 15,1 0-15,-1 0 0,0-21 0,0 21 16,0-21-16,0 21 0,1-22 15,-1 1-15,-21 0 0,21-21 0,0 21 16,0-1-16,-21-20 0,21 21 0,-21-21 16,22 20-16,-22 1 0,0-21 15,0 21-15,0 42 32,0 0-32,0 0 0,0 0 0,-22 22 15,22-22-15,-21 0 0,21 21 16,0-20-16,0-1 0,0 0 0,0 0 15,0 0-15,0 0 0,0 1 0,21-1 16,1-21-16,-1 21 0,0-21 0,0 0 16,0 0-16,22 21 0,-22-21 15,0 0-15,0 0 0,21 0 0,-20 0 16,-1 0-16,0-21 0,0 21 16,0-21-16,0 0 0,22-1 0,-43 1 15,21 0-15,0-21 0,0 21 0,0-22 16,-21-20-16,22 20 0,-22 1 0,21-21 15,0-1-15,-21 22 0,0-22 0,21 1 16,0 20-16,0 1 0,-21-21 16,0 20-16,22 1 0,-22 21 0,21-22 15,-21 22-15,21 0 0,-21 42 32,0 22-17,-21-22-15,0 21 0,21-21 0,-22 43 16,1-22-16,21 0 0,-21 22 0,0-1 15,0-20-15,21 20 0,-21 1 0,21-22 16,-22 22-16,22-22 0,0 0 0,0 1 16,0-22-16,0 21 0,0-21 15,0 0-15,0 1 0,0-1 0,22 0 16,-1-21-16,0 0 0,0 0 0,0 0 16,0 0-16,1 0 0,-1 0 0,0 0 15,0-21-15,0 0 0,-21-1 0,21 1 16,1 0-16,-1 0 0,0 0 15,0 0-15,-21-22 0,21 22 16,0 0-16,-21-21 0,22 20 0,-22 1 16,0 42-1,0 1 1,0-1-16,0 0 0,0 0 0,0 0 16,0 0-16,0 1 0,0-1 0,0 0 15,0 0-15,0 0 0,0 0 16,0 1-16,21-22 15,0 21-15,0-21 0,0 0 16,0 0-16,1 0 0,-1-21 16,0 21-16,-21-22 15,21 1-15,0 0 0,-21 0 0,21 0 16,1-22-16,-1 22 0,21-21 16,-21 0-16,0 20 0,22-20 15,-22 0-15,0 21 0,21-22 0,-20 22 0,-1 0 16,0 0-16,0 21 0,0 0 15,0 0 1,-21 21 0,0 0-16,0 0 15,0-42 48,0 0-63,0 0 15,-21 21 17,0 0-32,0 0 15,0 0-15,21 21 0,-21 0 16,-1 21-16,1-20 0,0-1 16,0 21-16,0 0 0,0-20 0,-1 20 15,22-21-15,0 21 0,0-20 0,0 20 16,0-21-16,0 0 0,0 0 15,22 1-15,-1-22 0,0 21 0,-21 0 16,21-21-16,0 0 0,0 0 0,1 0 16,-1 0-16,0 0 0,0 0 0,0-21 15,0 21-15,1-21 0,-1-1 16,0 1-16,-21 0 16,21 0-16,-21 0 0,0 0 15,21-1-15,0 1 0,-21 0 0,22-21 16,-1-1-16,-21 22 0,0 0 0</inkml:trace>
  <inkml:trace contextRef="#ctx0" brushRef="#br0" timeOffset="96664.72">14563 7895 0,'-43'-21'16,"22"0"62,0 21-62</inkml:trace>
  <inkml:trace contextRef="#ctx0" brushRef="#br0" timeOffset="96948.19">13187 7874 0,'-21'0'0,"42"0"0,-85 0 0,43 0 0,0 0 16,21 21-1,21-21 1,0 0-16,0 0 15,22 0-15,-22 0 0,21 0 0,-21 0 16,22 0-16,-22 0 0,0 0 0,0 0 16,0 0-16,1 0 15,-22-21 32</inkml:trace>
  <inkml:trace contextRef="#ctx0" brushRef="#br0" timeOffset="98950.64">17568 6604 0,'21'0'32,"1"0"-17,-1-21-15,0 21 0,-21-21 0,21 0 16,0-1-16,0 1 0,-21 0 0,0 0 16,0 0-16,0 0 0,0-1 0,0 1 15,0 0-15,0 0 0,-21 0 16,0 21-16,-21 0 0,21 0 15,-22 0-15,22 21 0,-21 0 0,-1 0 16,1 22-16,0-1 0,21 0 16,-22 1-16,1 20 0,21-21 15,-22 1-15,22 20 0,0-20 0,0-1 16,21 0-16,0-21 0,0 22 0,0-22 0,0 0 16,0 0-16,0 0 0,0 1 15,21-22-15,0 0 0,22 0 16,-22 0-16,0 0 0,21 0 0,-21 0 15,22-22-15,-22 1 0,21 21 0,-21-21 16,22 0-16,-1-21 0,-21 20 0,22 1 16,-22-21-16,0 0 0,21-1 0,-21 1 15,1 0-15,-1-1 0,0 1 16,0 0-16,0 20 0,-21-20 0,0 21 16,21 21-16,-21 21 15,0 0-15,0 22 16,0-22-16,0 21 0,-21 0 15,21 1-15,-21-1 0,21 0 0,0-20 16,0 20-16,-21 0 0,21-21 0,0 1 16,0-1-16,0 0 0,0 0 0,0 0 15,0 0-15,21-21 0,0 0 16,0 0-16,1 0 0,-1 0 16,0 0-16,0 0 0,0-21 15,22 0-15,-22 0 0,0 0 16,0 0-16</inkml:trace>
  <inkml:trace contextRef="#ctx0" brushRef="#br0" timeOffset="99845.39">18436 6244 0,'0'-21'0,"-21"-64"47,0 107-47,63 62 0,-84-147 0,21 84 0,-1 0 16,1 21-16,21 1 0,-21-1 0,0 22 15,21-1-15,-21-21 0,0 22 16,-1-1-16,1-20 0,0 20 0,21-20 16,-21-1-16,0 0 0,0 1 15,21-1-15,0-21 0,-22 0 0,22 0 16,-21 1-16,21-1 0,0-42 31,21-1-15,1 1-16,-1 0 0,0 0 0,0 0 15,0-22-15,0 22 0,1-21 0,20 21 16,-21-22-16,0 1 0,22 21 16,-22 0-16,0 0 0,0 21 15,0 0-15,-21 21 16,0 0-16,0 21 0,0-21 0,0 1 16,0 20-16,0-21 0,-21 21 15,21-20-15,0-1 0,-21 0 0,21 0 16,0 0-16,0 0 0,0 1 15,0-1-15,21-21 16,0 0-16,0 0 16,1 0-16,-1 0 0,21-21 15,-21 21-15,0-22 0,1 1 0,-1 0 16,0 0-16,0 0 0,0 0 0,0-1 16,-21 1-16,0 0 0,22 0 0,-1 0 15,-21 42 16,0 0-31,0 0 0,0 0 16,0 1-16,0-1 0,0 0 0,0 0 16,0 0-16,0 0 15,0 1-15,0-1 16,21-21 0,0 0-16,0 0 0,0 0 15,1 0-15,-1 0 0,-21-21 0,21 21 16,0-22-16,0 1 0,0 0 15,-21 0-15,22-21 0,-22 20 16,0 1-16,21 0 0,-21-21 0,0 21 16,21-1-16,-21 1 0,0 0 15,0 42 17,0 0-32,0 1 0,0-1 0,0 0 15,0 0-15,0 0 0,0 0 0,0 1 16,-21-1-16,21 0 0,0 0 0,0 0 15,0 0-15,0 1 0,0-1 16,21 0 0,0-21-16,0 0 0,0 0 15,1 0-15,-1 0 0,0 0 0,21 0 16,-21 0-16,1 0 0,-1 0 16,21 0-16,-21 0 0,0 0 0,1 0 15,-1-21-15,0 0 0,0 21 0,0-22 16,0 1-16,1 0 0,-1 0 0,0 0 15,0 0-15</inkml:trace>
  <inkml:trace contextRef="#ctx0" brushRef="#br0" timeOffset="101108.5">19770 6773 0,'0'-42'31,"0"84"-31,0-105 0,0 42 0,-22 21 16,1-21-16,0 21 0,0 0 0,0 0 15,0 0-15,-1 21 0,-20-21 0,21 21 16,0 0-16,-22 0 16,22 0-16,0 22 0,0-22 0,0 0 15,0 0-15,21 22 0,0-22 0,0 0 16,0 0-16,0 0 0,0 0 0,0 1 16,21-1-16,0-21 15,0 0-15,0 0 0,0 0 16,1 0-16,-1 0 0,0 0 0,0 0 15,0-21-15,0-1 0,1 22 0,-1-21 16,-21 0-16,21 0 0,0-21 0,0 20 16,-21 1-16,0 0 0,21-21 15,-21 21-15,22 21 0,-22-22 0,0 1 16,0 42 0,-22 1-1,1-1-15,21 0 0,0 0 16,-21 21-16,21-20 0,-21-1 0,21 0 15,0 0-15,0 0 0,0 0 0,0 1 16,0-1-16,0 0 0,0 0 16,21-21-16,0 0 0,0 0 15,1 0-15,20 0 0,-21 0 0,0 0 16,22 0-16,-22 0 0,0 0 0,0-21 16,0 0-16,22 21 0,-22-21 0,0-1 15,0 1-15,-21 0 0,21 0 16,0 0-16,-21 0 0,22-1 15,-22 1-15,0 0 0,0 0 16,0 42 15,0 0-31,-22-21 0,22 21 16,0 1-16,0-1 0,0 0 0,0 0 16,0 0-16,0 0 0,0 1 0,0-1 15,0 0-15,22-21 0,-22 21 0,21 0 16,0-21-16,0 21 0,0-21 15,0 0-15,1 0 0,20 0 0,-21 0 16,0 0-16,22 0 0,-22 0 0,0-21 16,0 21-16,0-21 0,0 0 15,1 0-15,-1 0 0,-21-1 0,0 1 16,21 0-16,0 0 0,-21 0 16,21 0-16,-21-1 0,0 1 15,21 21-15,-21 21 31,0 1-31,0-1 16,-21 0-16,21 0 0,-21 21 0,21-20 16,-21 20-16,0 0 0,21 1 0,-21-1 15,21 0-15,-22 1 0,22-1 0,-21 21 16,21-20-16,0-1 16,0 0-16,-21 22 0,21-22 0,-21 1 15,0-1-15,0 0 0,21 1 0,-22-1 16,1 0-16,0 1 0,0-22 0,0 21 15,0 0-15,-1-20 0,1-1 0,21 0 16,-21 0-16,0 0 0,21 0 16,-21-21-16,0 0 15,-1 0-15,22-21 0,0 0 0,0 0 16,-21 0-16,21 0 0,0-22 0,0 22 16,0-21-16,0-1 0,0 1 0,21 0 15,1-1-15,-1 1 0,21-21 16,-21 20-16,22-20 0,20 20 0,-21-20 15,1-1-15,20 1 0,1-1 16,-1 22-16,1-21 0,-1 20 0,1 1 16,-22 0-16,22-1 0,-1 22 15,43-42-15,-64 41 0,-21 22 0,1-21 16,-1 21-16,0-21 0,-42 21 31,0 21-31,-1 0 0,1-21 16,-21 22-16,21-1 0,0 0 0,-1-21 15,1 21-15,21 0 0,-21-21 0,21 21 16,0 1-16,0-1 16,21 0-16,0-21 0,1 21 0,-22 0 15,21 0-15,0 1 0,0-22 0,-21 21 16,0 0-16,0 0 0,0 0 16,0 0-16,-21-21 15,0 0-15,21 22 0,-43-22 16,22 0-16,0 0 0,0 0 15,0 0-15,0 0 0,21-22 16,-22 22-16</inkml:trace>
  <inkml:trace contextRef="#ctx0" brushRef="#br0" timeOffset="101593.1">22267 6837 0,'21'-21'0,"-42"42"0,42-63 16,-21 63 15,0 0-16,-21 0-15,21 0 0,-21 0 0,0 1 16,21 20-16,0-21 0,-21 0 16,0 0-16,21 22 0,-22-22 15,22 0-15,-21 0 0,21 0 0,0 1 16,0-1-16,-21 0 0,21 0 0,-21 0 16,21-42 15,21 21-31,0-21 0,22 0 15,-22 0-15</inkml:trace>
  <inkml:trace contextRef="#ctx0" brushRef="#br0" timeOffset="101981.81">22796 6858 0,'43'-21'0,"63"-21"16,-255 105-16,276-126 31,-148 63-31,0 0 0,-21 0 15,21 0-15,-22 0 0,1 21 0,0-21 16,-1 21-16,22 0 0,-21-21 0,21 21 16,-1 0-16,1 1 0,21-1 15,0 0-15,0 0 16,21-21-16,1 21 0,-1-21 16,21 0-16,-21 0 0,22 21 0,-22-21 15,21 22-15,64 20 16,-85-42-1,-21 21-15,0 0 0,0 0 16,0 1-16,-21-1 0,0-21 16,0 0-16,-1 21 0,1-21 0,-21 0 15,21 0-15,0 21 0,-22-21 16,22 0-16,0 0 0,0 0 0,0 0 16,-1 0-16,1 0 15,21-21-15,0 0 16,0 0-16,0-1 15,0 1-15,0 0 0,0 0 16</inkml:trace>
  <inkml:trace contextRef="#ctx0" brushRef="#br0" timeOffset="102172.86">22246 6456 0,'-21'-21'16,"42"42"-16,-63-42 0,21 21 47,-1 0-31,22 21-16</inkml:trace>
  <inkml:trace contextRef="#ctx0" brushRef="#br0" timeOffset="103670.61">17187 7895 0,'21'-21'0,"-42"42"0,64-63 0,-43 21 0,21 0 15,-21-1-15,21 1 0,-21 42 32,0 1-32,0-1 15,-21 0-15,0 21 0,21 1 0,-22-1 16,1 0-16,0 1 0,0-1 16,21 0-16,-21 1 0,0-22 0,-1 21 15,22-21-15,0 0 0,-21 1 0,21-1 16,-21 0-16,21-42 47,0 0-47,21-1 0,0 1 0,1-21 15,-1 21-15,0-22 0,0 1 0,0 0 16,22-1-16,-22 22 0,0-21 16,21 0-16,1-1 0,-43 22 15,21 21-15,0 0 0,-21 21 16,0 22-1,0-22-15,0 21 0,0-21 0,0 22 16,0-1-16,-21-21 0,21 21 16,-21 1-16,21-22 0,0 21 0,0-21 15,0 1-15,0-1 0,0 0 0,0 0 16,0 0-16,21-21 16,0 0-16,0 0 0,0 0 0,22 0 15,-22 0-15,21 0 0,-21-21 16,0 0-16,22 0 0,-1 0 0,-21-1 15,0 1-15,43-42 0,-43 42 16,0-22-16,-21 1 0,21 21 16,-21 0-16,22-1 0,-22 1 0,0 42 31,0 1-31,0-1 16,0 0-16,-22 21 0,22-21 0,-21 22 15,21-22-15,0 0 0,0 21 0,0-20 16,0-1-16,0 0 0,0 0 15,0 0-15,21-21 16,1 0-16,-1 0 0,0 0 16,0 0-16,0 0 0,0 0 15,1-21-15,-22 0 0,0 0 16,0 0-16,0-1 0,0 1 0,0 0 16,0-21-16,0 21 15,-22-1-15,22-20 0,-21 21 0,0 0 16,0 0-16,0-1 0,21 1 15,0 0-15,21 21 32,21 0-32,-21-21 0,1 21 15,20 0-15,0 0 0,-21 0 0,22 0 16,-1 0-16,-21 0 0,22 0 0,-1 0 16,-21 0-16,21 21 0,-20 0 0,20 0 15,-21 22-15,0-22 0,0 0 16,1 21-16,-1-20 0,-21 20 15,0-21-15,0 21 0,0-20 0,0-1 16,0 0-16,0 0 0,0 0 0,0 0 16,0 1-16,0-1 15,-21-21 17,21-21-32,0-1 15,0 1-15,0 0 0,0 0 0,0-21 16,0 20-16,21-20 0,0 21 0,0-21 15,0-1-15,0 1 0,22 0 16,-22 20-16,21-20 0,-21 21 16,1 0-16,20 0 0,-21 21 0,0 0 15,0 0-15,1 0 0,-1 21 0,0 0 16,-21 0-16,0 0 0,21 22 0,-21-1 16,21-21-16,-21 21 0,21-20 15,-21 20-15,0 0 0,0-21 0,0 1 16,0-1-16,0 21 0,0-21 0,0 0 15,0 1-15,-21-22 0,21 21 16,-21-21-16,0 21 16,21-42 15,21 0-15</inkml:trace>
  <inkml:trace contextRef="#ctx0" brushRef="#br0" timeOffset="104522.1">19960 8530 0,'21'0'15,"0"0"1,-21-21-1,22 0-15,-1 21 0,0-21 0,-21 0 16,21-1-16,0 1 0,0 0 0,22 0 16,-22-21-16,0 20 0,0-20 15,22 0-15,-22 21 0,0-22 0,0 1 16,0 0-16,0-1 0,-21 22 0,0-21 16,0 21-16,0-1 0,0 1 15,-21 21-15,0 0 0,0 0 16,0 0-16,21 21 0,-21 1 15,21-1-15,-22 0 0,22 0 0,0 21 16,0 1-16,0-22 0,0 21 16,0 1-16,0-22 0,0 21 0,0 0 15,0-20-15,0 20 0,0-21 0,0 0 16,0 0-16,22 1 0,-22-1 16,0 0-16,0 0 0,0 0 15,-22-21-15,1 0 16,0 0-16,0 0 0,0 0 15,21-21-15,-21 0 0,-1 0 16,22 0 0,22 21 15,-22 21-31,21-21 0,0 21 0,0 0 16,0-21-16,0 21 15,1-21-15,-1 0 0,0 0 16,0 0-16,21 0 0,-20 0 15,20 0-15,0 0 0,1 0 0,-22 0 16,21-21-16,-21 21 0,0-21 0,1 0 16,-1 0-16,0-1 0,0 1 0,0-21 15,0 21-15,1-22 0,-1 1 0,0-21 16,0 20-16,0 1 0,0-22 16,1 22-16,-1 0 0,0-22 0,-21 43 15,21-21-15,0-1 0,-21 22 0,21 0 16,-21 0-16,0 42 31,-21 0-31,0 0 0,0 1 16,0 20-16,0 0 0,-1 1 0,1-1 15,0 0-15,0 1 0,0 20 0,0-21 16,21 1-16,-22-1 0,22 0 16,0-20-16,0 20 0,0-21 0,0 21 15,0-20-15,0-1 0,22-21 0,-1 21 16,0-21-16,0 0 0,0 0 15,0 0-15,1 0 0,-1 0 16,0-21 0,-21 0-16,21-1 15,-21 1-15,0-21 0,0 21 0</inkml:trace>
  <inkml:trace contextRef="#ctx0" brushRef="#br0" timeOffset="104702.6">20722 8065 0,'-42'0'15,"84"0"1,-63 0 0,42 0-16,0 0 15,0 0-15,1 0 0,-1 0 0,21 0 16,0 0-16,-20 0 0,20 0 0,-21 0 16,21 0-16,-20 0 15,-1 0-15,21 0 0,-21 0 0,22 0 16,-22 0-16</inkml:trace>
  <inkml:trace contextRef="#ctx0" brushRef="#br0" timeOffset="106156.63">21357 8382 0,'0'42'16,"0"-84"-16,0 106 0,21-64 15,0 0-15,1 0 0,-1 0 0,0 0 16,0 0-16,0 0 0,0 0 15,22-22-15,-22 22 0,0-21 16,0 0-16,0 0 0,-21 0 0,22 0 16,-22-1-16,21 1 0,-21-21 0,0 21 15,0-22-15,0 22 0,0 0 0,0 0 16,-21 0-16,-1 21 0,1 0 16,0 0-16,-21 0 0,21 0 0,-22 21 15,22 0-15,-21 0 0,21 22 0,-22-22 16,22 21-16,-21-21 0,21 22 15,-1-22-15,1 0 0,0 21 0,21-21 16,0 1-16,0-1 0,0 0 16,0 0-16,21-21 15,0 21-15,1-21 0,-1 0 16,0 0-16,0 0 0,0 0 0,0-21 16,1 0-16,20 21 0,-21-21 0,0 0 15,0-1-15,1 1 0,-1-21 16,0 21-16,0-22 0,0 22 0,0-21 15,1 0-15,-1 20 0,-21 1 0,0 0 16,21 0-16,-21 42 31,-21 0-31,0 0 0,-1 1 0,1-1 16,21 21-16,-21-21 0,21 22 0,-21-22 16,21 0-16,0 0 0,0 0 15,0 0-15,0 1 0,0-1 16,21 0-16,0 0 0,0-21 0,1 0 15,-1 0-15,21 0 0,-21 0 0,0 0 16,1 0-16,-1 0 0,0 0 0,0 0 16,0-21-16,0 0 0,1 0 0,-1-1 15,0-20-15,0 21 0,0-21 16,0-1-16,1 1 0,-1-22 0,0 22 16,0-21-16,0-1 0,0 22 15,1-22-15,-1 22 0,0 0 0,-21-1 16,0 1-16,21 21 0,-21-22 15,0 22-15,21 21 0,-21 21 32,-21 1-32,0 20 0,0-21 0,0 21 15,21-20-15,-22 20 0,1 0 16,0 1-16,21 20 0,0-21 0,-21 1 16,21-1-16,-21 0 0,21 1 0,0-1 15,0 0-15,0 1 0,0-1 0,0-21 16,0 22-16,0-22 0,0 0 15,21 0-15,0 0 0,0-21 16,0 21-16,1-21 0,-1 0 16,0 0-16,0 0 0,0-21 15,0 21-15,1-21 0,-1 0 0,21 0 16,-21 0-16,0-1 0,1 1 16,20-21-16,-21 21 0,43-43 15,-43 22-15,0 21 0,0 0 0,-21-1 16,0 44-1,0-1 1,0 0-16,-21 0 0,21 21 0,0-20 16,-21-1-16,21 0 0,0 0 0,-21 0 15,21 0-15,0 1 0,0-1 0,0 0 16,21-21-16,-21 21 0,21-21 16,0 0-16,0 0 0,0 0 15,1 0-15,-1 0 0,0 0 16,0-21-16,0 0 0,0 21 0,1-21 15,-1-1-15,0-20 0,0 21 16,0-21-16,0-1 0,22 22 0,-22-21 16,0-1-16,21-20 0,-20 42 15,20 0-15,-21-1 16,0 22-16,0-21 0,1 21 16,-1 0-1,-21 21-15,21-21 47,0 0-31,0 0-16,-21-21 15,0 0 1,0 0-16,-21 21 31,0 0-31,0 0 16,0 0-16,-1 21 0,1 0 0,0-21 15,0 43-15,0-22 0,0 0 16,-1 21-16,1 1 0,0-1 16,21-21-16,-21 0 0,21 0 15,0 22-15,0-22 0,0 0 0,0 0 16,21 0-16,0-21 0,0 0 16,1 22-16,-1-22 0,21 0 0,-21 0 15,0 0-15,22 0 0,-22 0 16,21-22-16,-21 22 0,1-21 0,-1 0 15,0 21-15,21-21 0,-21 0 16,1 0-16,-22-22 0,21 43 0,0-21 0,-21 0 16,21 0-16,-21 0 0,0-1 15,0 1-15,0 0 0,0 0 16</inkml:trace>
  <inkml:trace contextRef="#ctx0" brushRef="#br0" timeOffset="106446.3">23199 7747 0,'0'0'0,"-22"0"0,1 0 0,0 0 15,0 0-15,0 0 16,42 0 31,0-21-32,-21 0 1,0 0 0,-21 21-1,0 0 1,21 21 0,-21-21-16,21 21 15,-22-21-15,1 0 0,0 0 0</inkml:trace>
  <inkml:trace contextRef="#ctx0" brushRef="#br0" timeOffset="106720.3">22034 7938 0,'-63'21'15,"126"-42"-15,-105 42 16,63-21-16,22 0 0,-22 0 15,21 0-15,0 0 0,-20 0 16,20 0-16,0 0 0,1 0 0,-22 0 16,21 0-16,-21 0 0,0 21 0,1-21 15,-1 0 1,-21 21 15,-21-21-15,-1 0-1</inkml:trace>
  <inkml:trace contextRef="#ctx0" brushRef="#br0" timeOffset="116148.19">635 10753 0,'0'0'15,"-42"0"-15,20 0 0,-62 0 16,63 0-16,-1 0 0,1 0 0,0 0 15,0 0 1,42 0 15,0 0-15,0 0-16,22 0 0,-1 0 0,0 0 16,1 0-16,20 0 0,-20 0 15,20 21-15,-21-21 0,22 0 0,-1 0 16,1 0-16,21 0 0,-22 0 15,1 21-15,20-21 0,-20 0 0,-1 0 16,1 0-16,-1 0 0,1 0 0,-1 0 16,-20 0-16,-1 0 0,0 0 15,-21 0-15,22 0 0,-22 0 0,0 0 16,0 0-16,-42 0 62,0-21-62,0 21 0,0-21 16,-1 21-16,1-21 0,0-1 0,0 22 16,-21-21-16,20 0 0,-20 0 15,0 21-15,-1-21 0,22 0 0,-21-1 16,0 1-16,20 21 0,1-21 16,-21 0-16,21 21 0,0 0 15,21-21-15,0 42 47,21 0-47,0-21 0,0 21 0,0 0 16,0-21-16,1 22 0,20-1 15,0-21-15,-21 21 0,22 0 0,-1-21 16,0 21-16,-20-21 0,20 0 0,0 21 16,-21-21-16,1 0 0,-1 0 15,-21 22-15,0-1 31,-21-21-31,-1 21 16,1-21-16,0 21 0,0 0 16,0-21-16,0 21 0,-1 1 0,1-1 15,0 0-15,0 21 0,-21-21 16,20 1-16,1-1 0,-21 0 16,21 0-16,0 21 0,-22-20 0,-63 41 31,85-63-31,0 21 0,21-42 47,0 0-32,0 0-15,0 0 0</inkml:trace>
  <inkml:trace contextRef="#ctx0" brushRef="#br0" timeOffset="155672.26">3387 10456 0,'0'0'0,"0"-42"15,-22 21-15,22 0 0,-21-64 16,21 64-16,0 0 16,0 63 15,0-21-31,0 0 15,0 22-15,0-22 0,0 21 16,21 1-16,-21-1 0,0 0 0,0 1 16,0-1-16,0 0 0,0 1 15,0-22-15,0 21 0,0-21 0,-21 0 16,21 1-16,0-1 0,0 0 16,0 0-16,0-42 31,0 0-16,0 0-15,0-1 0,0 1 16,0-21-16,0 0 0,0 20 0,21-20 16,1 0-16,-22-22 0,21 43 0,0-21 15,0-1-15,0 1 0,0 21 16,-21 0-16,22 0 0,-1-1 0,0 22 16,0 0-16,0 0 0,0 0 15,-21 22-15,22-1 0,-1 0 0,0 21 16,0-21-16,0 22 0,0-1 15,-21 0-15,0-20 0,0 20 0,0 0 16,0-21-16,0 22 0,0-22 16,0 0-16,0 0 0,0 0 0,0 1 15,0-1-15,0-42 47,0-1-47,0 1 0,0 0 0,0-21 16,0 21-16,22-22 0,-1 22 15,0-21-15,0-1 0,0 22 0,0-21 16,22 21-16,-22-22 0,0 22 16,21 0-16,-20 21 0,-1 0 0,0 0 15,0 0-15,0 0 0,0 0 16,1 21-16,-22 0 0,0 1 0,0-1 16,0 21-16,0-21 0,0 22 0,0-1 15,0-21-15,0 21 0,0-20 16,0 20-16,0-21 0,0 0 0,0 0 15,0 1-15,-22-1 0,22 0 0,0 0 16,0-42 15,22 0-15,-22 0-16,21-22 0,0 22 16,0 0-16</inkml:trace>
  <inkml:trace contextRef="#ctx0" brushRef="#br0" timeOffset="156040.59">4318 10626 0,'0'21'16,"85"0"15,-170-63-31,191 84 0,-85-42 0,21-21 0,-21 21 16,22-21-16,-22 21 0,21-21 15,-21-1-15,1 1 0,-1 0 0,0 0 16,0 0-16,-21 0 0,0-1 0,0-20 15,0 21-15,0 0 16,-21 0-16,0 21 0,-22 0 0,22 0 16,-21 0-16,21 0 0,-22 21 15,1 0-15,21 0 0,0 21 0,-22-20 16,22 20-16,0 0 0,21 1 0,0-1 16,0-21-16,0 21 0,0-20 15,0 20-15,0-21 0,0 0 0,0 0 16,21 1-16,0-1 0,1-21 0,-1 21 15,0-21-15,21 0 0,-21 0 0,22 0 16,-22 0-16,21 0 0,-21 0 16,22-21-16,-22 21 0,21-21 15,-21-1-15,22 1 0,-22 0 0,0-21 16,21 21-16,-20-22 0,-1 1 16</inkml:trace>
  <inkml:trace contextRef="#ctx0" brushRef="#br0" timeOffset="156319.57">5122 10054 0,'0'-42'0,"0"21"0,0 84 31,0-105-31,0 63 16,0 0-16,0 22 0,0-22 16,0 21-16,0 0 0,0 22 0,0-22 15,-21 1-15,21 20 0,-21-21 0,0 22 16,21-22-16,0 1 0,-21-1 15,21 0-15,-22 1 0,22-22 0,-21 21 16,21-21-16,0 0 0,0 1 0,0-1 16,0 0-16,0 0 0,0-42 31,21 0-15,1 0-16,-1-22 0,0 1 0,0 0 15,0-1-15,0 1 0</inkml:trace>
  <inkml:trace contextRef="#ctx0" brushRef="#br0" timeOffset="157117.21">5376 10097 0,'0'-64'15,"0"106"17,0-20-32,0-22 0,0 21 0,0 21 15,-21 0-15,21 1 0,-21-1 16,21 0-16,-21 22 0,21-22 0,0 1 0,-21 20 15,-1-21-15,22 1 0,-21-1 0,21 0 16,0-20-16,0-1 0,0 21 16,0-21-16,0 0 0,0 1 15,0-44 17,21 1-32,-21 0 15,0 0-15,22 0 0,-1-22 0,-21 1 16,21 21-16,0-21 0,0-1 0,-21 22 15,21-21-15,1 21 0,-1-1 16,0 22-16,0-21 0,0 21 16,0 0-16,-21 21 0,22-21 15,-22 22-15,21-1 0,-21 21 16,0-21-16,0 22 0,0-22 16,0 0-16,0 21 0,0-21 0,0 22 15,0-22-15,0 0 0,0 0 0,0 0 16,21 1-16,-21-1 0,21 0 15,0-21-15,-21 21 0,21-21 16,1 0-16,-1 0 0,0 0 0,21 0 16,-21-21-16,1 0 0,-1 21 0,21-21 15,-21-1-15,0 1 0,1-21 0,-1 21 16,0 0-16,0-22 16,-21 22-16,21-21 0,-21 21 0,21-1 0,-21 1 15,0 0-15,0 42 31,0 0-15,0 1-16,0-1 0,0 0 0,0 0 16,0 0-16,0 0 0,0 1 0,-21-1 15,21 21-15,0-21 0,0 0 16,0 1-16,0-1 16,21-21-16,1 21 0,-1-21 0,0 0 15,21 0-15,-21 0 0,1 0 16,-1 0-16,0-21 0,-21 0 0,21 21 15,0-22-15,-21 1 0,0 0 16,0-21-16,0 21 0,0-1 16,0-20-16,0 21 0,0-21 0,0 20 15,0 1-15,0 0 0,-21 21 16,0-21-16,0 21 0,0 0 16,-1 0-16,22 21 0,-21 0 15,0-21-15,21 21 0,-21 1 0,21-1 16,0 0-16,0 0 15,0 0-15,21-21 16,0 0-16,0 0 0,22 21 0</inkml:trace>
  <inkml:trace contextRef="#ctx0" brushRef="#br0" timeOffset="157720.65">6816 10668 0,'63'-106'31,"-63"85"-31,-63 148 0,126-275 16,-63 127-16,-21 21 16,0 0-16,0 0 15,-1 0-15,1 21 0,0 0 0,0-21 16,0 21-16,0 22 0,-1-22 16,1 0-16,0 0 0,0 0 15,0 22-15,0-22 0,21 0 0,0 0 16,0 0-16,0 0 0,0 1 0,0-1 15,0 0-15,21 0 16,0-21-16,0 0 16,0 0-16,0 0 0,1 0 0,20 0 15,-21-21-15,0 0 0,0 21 0,1-21 16,-1-22-16,21 22 0,-21 0 0,0-21 16,1-1-16,20 1 0,-21 0 15,0-22-15,0 22 0,1-22 0,-1 22 16,0-22-16,-21 22 0,0-21 0,21 20 15,-21 1-15,21 0 0,-21 20 16,0 1-16,0 0 0,0 0 0,0 0 16,0 42-1,-21 0 1,0 21-16,21-20 0,-21 20 16,0 0-16,21 1 0,-22-1 0,1 0 15,21 22-15,0-22 0,0 22 0,-21-22 16,21 0-16,0 1 0,0-1 0,0 0 15,0 1-15,0-22 0,0 21 16,0-21-16,0 0 0,21 1 0,0-1 16,-21 0-16,22-21 0,-1 21 0,21-21 15,-21 0-15,0 0 0,1 0 0,-1 0 16,0 0-16,0 0 16,0 0-16,0-21 0,1 0 0,-1 0 15,0-22-15,-21 22 0,21 0 16,-21 0-16,0-22 0,0 22 0,0-21 15,0 21-15,0-22 0</inkml:trace>
  <inkml:trace contextRef="#ctx0" brushRef="#br0" timeOffset="157972.68">5334 10266 0,'-42'0'0,"84"0"0,-127 0 0,43 0 16,0 0-16,20 0 0,1 0 0,42 0 31,1 0-31,20 0 0,0 0 16,1-21-16,-1 21 0,21 0 16,1 0-16,-1-21 0,1 21 0,21 0 15,-22-22-15,1 22 0,-1-21 0,1 21 16,-22-21-16,0 21 0,1-21 15,-22 0-15,0 21 0</inkml:trace>
  <inkml:trace contextRef="#ctx0" brushRef="#br0" timeOffset="159721.01">8996 10329 0,'21'-21'0,"-42"42"0,42-63 16,-21 21-16,21 21 16,-21-21-16,21 21 15,-21-21-15,0 42 32,0 21-32,0-21 15,0 22-15,0-22 0,0 21 16,-21 22-16,21-22 0,-21 0 0,0 1 15,21-1-15,0 0 0,-21-21 0,-1 22 16,22-22-16,0 0 0,0 0 16,0 0-16,0 1 0,22-22 31,-1 0-31,0-22 0,0 1 16,0 0-16,0 0 0,1 0 0,-1-22 15,21 22-15,-21-21 0,0 21 16,1-22-16,-22 22 0,21-21 0,0 21 15,0 0-15,-21-1 0,21 22 16,-21 22-16,0-1 16,0 0-16,21 0 15,-21 0-15,0 22 0,0-22 16,0 0-16,0 21 0,0-21 0,0 1 0,22-1 16,-1 0-16,-21 0 0,21 0 15,0 0-15,0 1 16,0-22-16,1 0 0,-1 0 0,0 0 15,0 0-15,0 0 0,22 0 0,-22 0 16,0-22-16,0 1 0,21 0 0,-20 0 16,-1 0-16,0 0 0,0-22 15,0 1-15,0 21 0,-21-22 16,22 1-16,-22 21 0,21-21 0,-21 20 0,0 1 16,0 0-16,0 0 0,0 42 31,0 0-16,0 0-15,0 1 0,0-1 0,0 0 16,0 21-16,-21-21 0,21 22 0,0-22 16,0 0-16,0 0 0,0 22 0,0-22 15,0 0-15,0 0 16,0 0-16,21-21 0,0 0 0,0 21 16,0-21-16,0 0 0,22 0 0,-22 0 15,21 0-15,-21 0 0,22 0 0,-22-21 16,21 0-16,-21 0 0,1 0 15,20 0-15,-21-1 0,0 1 0,0-21 16,1 21-16,-1-22 0,-21 22 16,0 0-16,21 0 0,-21 0 0,0 0 15,-21 42 17,21 0-32,-21 0 0,21 0 15,-22 0-15,22 1 0,0-1 0,-21 0 16,21 21-16,0-21 0,0 1 0,-21-1 15,21 0-15,0 21 16,0-21-16,0 1 0,0-1 0,21 0 16,0 0-16,1 0 0,-1-21 15,0 0-15,0 0 0,0 0 0,22 0 16,-22 0-16,0 0 0,21-21 16,-21 0-16,22 21 0,-22-21 15,21-22-15,-21 22 0,22 0 0,-22-21 16,0-1-16,0 1 0,22-21 0,-22 20 15,0-20-15,21 20 0,1-62 16,-1 41-16,-21 22 0,0-1 16,-21 22-16,21-21 0,-21 21 0,22 0 15,-22-1-15,-22 22 16,1 22-16,0-1 16,0 0-16,-21 21 0,20 1 15,1-1-15,0 0 0,0 1 16,0 62-16,0-62 0,21-1 15,-22 0-15,22 1 0,0-1 0,0 0 16,0-20-16,0 20 0,0-21 0,0 21 16,0-20-16,0-1 0,0 0 15,22-21-15,-1 21 0,0-21 0,0 0 16,0 0-16,0 0 0,1 0 0,-1 0 16,21 0-16,-21 0 0,22 0 0,-22-21 15,21 0-15,-21 0 0,22-1 0,-22-20 16,21 21-16,0-21 0,-20-22 15,20 22-15,-21-22 0,21 1 16,-20-1-16,-1 22 0,21-22 0,0-41 16,-20 62-16,-22 22 0,0-21 15,0 21-15,0-1 0,0 1 0,-22 21 32,1 21-32,0 1 0,0 20 15,0-21-15,0 21 0,-1-20 0,22 41 16,-21-21-16,0 1 0,0-1 15,0 22-15,21-22 0,0 0 0,0 22 16,-21-22-16,21 0 0,0-20 0,0 20 16,0-21-16,0 21 0,0-20 15,0-1-15,0 0 0,21 0 0,0-21 16,0 0-16,0 0 16,0 0-16,1 0 0,-1 0 15,0 0-15,0-21 0,-21 0 16,21 0-16,0-1 0,-21 1 0,0 0 15,0 0-15,22-21 0</inkml:trace>
  <inkml:trace contextRef="#ctx0" brushRef="#br0" timeOffset="159924.59">10499 10202 0,'-22'0'0,"44"0"0,-65 0 0,22 0 0,0 0 16,0 0-16,42 0 31,0 0-15,0 0-16,0 0 0,1 0 16,-1 0-16,21 0 0</inkml:trace>
  <inkml:trace contextRef="#ctx0" brushRef="#br0" timeOffset="162424.6">6202 11811 0,'-21'0'16,"21"-21"-1,0 0-15,0 0 16,21 21-16,0-22 0,0 1 16,0 0-16,22-21 0,-1 21 0,0-22 15,1 1-15,20 0 0,-21-1 16,1 1-16,-1 0 0,-21 20 0,22-20 15,-43 21-15,0-21 0,0 20 0,0 1 16,-22 21-16,1 0 16,-21 0-16,21 0 0,-22 21 0,1 1 15,21-22-15,-21 21 0,20 0 0,1 0 16,0 0-16,21 0 0,0 1 16,0-1-16,0 0 0,0 0 0,0 21 15,21-20-15,0-1 0,22 0 16,-22 0-16,0 0 0,21 0 0,-20 1 15,20-1-15,-21 0 0,0 21 16,0-21-16,1 1 0,-22-1 0,0 0 16,0 0-16,0 0 0,0 0 0,0 1 15,21-1-15,0-21 16,0 0 0,0 0-16,0 0 0,1 0 0,20-21 15,-21-1-15,21 22 0,1-21 0,-1-21 16,0 21-16,-20 0 0,20-22 15,0 22-15,-21-21 0,22 21 0,-22-22 16,-21 22-16,0 0 0,21-21 16,-21 20-16,0 1 0,-21 21 15,0 0 1,0 0-16,-1 21 0,1 1 0,0-22 16,0 42-16,0-21 0,0 0 0,-1 22 15,1-22-15,0 21 0,0-21 0,21 22 16,0-22-16,0 21 0,0-21 15,0 0-15,0 22 0,0-22 0,21 0 16,0-21-16,0 21 0,1-21 0,-1 0 16,0 0-16,21 0 0,-21 0 0,22 0 15,-1-21-15,0 0 0,-20 0 16,20 0-16,0-1 0,43-41 16,-43 42-16,1-22 0,-22 1 15,21 0-15,-21-22 0,0 22 0,1 0 16,-1-22-16,0 22 0,0-22 15,-21 22-15,0 0 0,21 20 0,-21 1 16,0 0-16,21 0 0,-21 0 0,0 42 31,0 0-31,-21 21 0,0-20 16,21 20-16,-21 0 0,0 1 0,0-1 16,21 0-16,-22 1 0,1-1 15,0 0-15,21 1 0,-21-1 16,21 0-16,0-21 0,0 22 0,0-22 15,0 21-15,0-21 0,0 1 0,0-1 16,0 0-16,21-21 0,0 0 16,0 0-16,22 0 0,-22 0 15,0 0-15,21 0 0,-20-21 0,20 0 16,-21-1-16,21 1 0,-20 0 0,20 0 16,-21-21-16,0 20 0,0 1 0,1 0 15,-1 0-15,-21-21 0,0 63 47,0 0-47,0 0 16,0 0-16,-21 0 0,21 1 15,-22-1-15,22 0 0,0 0 16,0 0-16,0 0 0,0 1 0,0-1 16,0 0-16,22-21 15,-1 0-15,0 0 0,0 0 16,0 0-16,0 0 0,1 0 15,-1-21-15,21 21 0,-21-21 0,0-1 16,-21 1-16,22 0 0,-1 0 0,0 0 16,-21 0-16,0-1 0,21 1 15,-21 0-15,21 0 0,-21 0 0,0 0 16,21 21-16,-21 21 31,-21 0-15,21 0-16,-21 0 0,21 0 15,0 1-15,0-1 0,0 0 16,0 0-16,0 0 0,0 0 0,0 1 16,0-1-16,0 0 15,21-21-15,0 0 0,1 0 16,-1 0-16,21 0 0,-21 0 0,22 0 16,-22-21-16,21 21 0,0-21 15,1-1-15,-22 1 0,0 0 16,21 0-16,-20 0 0,-22 0 0,0-22 15,21 22-15,-21 0 0,0 0 0,0 0 16,0-1-16,-21 22 16,-1 0-16,1 0 0,0 0 15,0 22-15,0-1 0,0 0 16,21 0-16,0 0 0,0 0 16,0 1-16,0-1 0,0 0 0,0 0 15,0 0-15,21 0 0,0 1 16,0-22-16,0 21 0,0 0 15,1 0-15,-1-21 0,0 21 0,0-21 0,21 0 16,-20 0-16,-1 0 0,0 0 0,21 0 16,-21 0-16,1 0 0,-1-21 15,0 0-15,0 21 0,0-21 16,0 0-16,1-1 0,-1 1 0,0 0 16,-21 0-16,0 0 0,0-22 0,0 22 15,21 21-15,-21-21 0,0 0 0,0 42 31,-21 0-15,21 0-16,0 1 0,0-1 0,-21 0 16,21 0-16,-21 0 0,21 0 15,0 1-15,0-1 0,0 0 0,0 0 16,0 0-16,-22-21 16,22-21 15,0 0-31,0 0 15,0 0-15,0-1 0,0 1 0,22-21 16,-1 21-16,0-22 0,0 22 16,0-21-16,0 21 0,22-43 15,-1 64-15,-21-21 0,0 21 16,1 0-16,20 0 0,-21 0 0,0 0 0,0 21 16,1 0-16,-1 1 0,-21-1 0,21 0 15,-21 0-15,0 0 0,0 22 16,0-22-16,0 0 0,0 0 15,0 0-15,0 0 0,0 1 16,0-1-16,-21-21 16,0 0 15,21-21-31,-22-1 0,1 22 0,0-21 16,21 0-16,-21 0 0</inkml:trace>
  <inkml:trace contextRef="#ctx0" brushRef="#br0" timeOffset="162648.14">7747 11388 0,'0'0'16,"-42"0"-16,-1 0 0,22 0 0,-21 21 15,63-21 1,21 0-16,1 0 15,-1 0-15,0 0 0,1 0 16,-1 21-16,21-21 0,-20 0 0,-1 0 16,-21 0-16,22 0 0,-22 0 0,0 0 15,21 0-15,-21 0 0</inkml:trace>
  <inkml:trace contextRef="#ctx0" brushRef="#br0" timeOffset="163200.6">10858 11557 0,'-21'-21'0,"21"-64"16,0 64-1,0 0-15,0 0 0,0 0 0,0-1 16,21 22-16,1 0 16,-1 0-16,0 22 0,0-1 15,0 21-15,0-21 0,1 22 16,-22-1-16,0-21 0,21 21 0,-21 1 15,21-1-15,-21-21 0,0 22 0,0-1 16,0-21-16,0 21 0,0-20 0,0-1 16,0 21-16,0-21 0,0 0 15,21-42 17,-21 0-32,21-21 15,0 21-15,1-22 0,-1 22 0,0-21 16,0-22-16,0 22 0,0 0 0,22-22 15,-22 22-15,0-22 0,21 22 16,-20 0-16,-1-1 0,-21 1 16,21 21-16,-21 0 0,21-1 0,-21 1 0,21 21 15,-21 21 17,21 1-32,-21-1 0,0 21 15,0-21-15,0 0 0,22 22 0,-22-22 16,0 21-16</inkml:trace>
  <inkml:trace contextRef="#ctx0" brushRef="#br0" timeOffset="164584.26">11747 11790 0,'85'0'16,"21"-21"0,-85 0-1,-233 63-15,445-106 0,-212 43 0,1 0 0,-1 0 16,-21 0-16,0 0 0,0-1 0,0-20 15,0 21-15,0 0 0,-21 21 0,-1-21 16,1 21-16,0-22 0,0 22 16,-21 0-16,20 0 0,-20 22 0,21-1 15,-21 0-15,20 0 0,-20 0 0,21 0 16,-21 22-16,20-22 0,1 21 0,0-21 16,0 1-16,21 20 0,-21-21 0,21 0 15,0 0-15,0 1 0,0-1 16,0 0-16,21-21 0,0 0 0,0 21 15,0-21-15,1 0 0,-1 0 0,21 0 16,-21-21-16,0 0 0,22 21 0,-22-21 16,21-1-16,-21 1 0,1 0 15,20-21-15,-21 21 0,0-22 0,0 22 16,1-21-16,-1 21 0,-21-1 16,0 1-16,21 0 0,-21 0 0,0 42 31,-21 0-31,0 0 0,21 1 15,0-1-15,-22 0 0,22 0 0,-21 0 16,21 0-16,0 1 0,0-1 16,0 0-16,0 0 0,0 0 0,0 0 15,21 1-15,1-22 0,-1 21 16,0-21-16,0 0 0,0 0 0,0 0 0,1 0 16,-1 0-16,21 0 0,-21 0 15,0 0-15,1-21 0,20-1 0,-21 1 16,0 0-16,0 0 0,1-21 15,-1 20-15,0-20 0,0 0 0,21-64 16,-20 42-16,-1 1 16,-21 21-16,0-22 0,21 1 0,-21 20 0,21 1 15,-21 0-15,0-1 0,0 22 0,0 0 16,-21 42 0,0 0-1,21 0-15,-21 22 0,-1-1 16,1 0-16,0 1 0,21 20 0,0-20 15,0-1-15,0 21 0,0-20 0,0-1 16,0 0-16,0 1 0,0-1 16,0-21-16,0 22 0,0-22 0,0 21 15,0-21-15,0 0 0,21 1 0,0-22 16,-21 21-16,22-21 0,-1 0 0,0 0 16,0 0-16,21 0 0,-20 0 15,-1-21-15,0 21 0,0-22 16,21 1-16,-20 0 0,-1 0 15,0 0-15,0-22 0,0 22 0,0 0 16,1 0-16,-22 0 0,21 21 16,-21-21-16,0 42 15,0 0-15,-21 0 16,21 0-16,-22 0 16,22 1-16,-21-1 0,21 0 0,0 0 15,0 0-15,0 0 0,0 1 16,0-1-16,0 0 0,21-21 15,1 0-15,-1 0 16,0 0-16,0 0 0,0 0 0,0-21 16,1 21-16,-1-21 0,0 21 15,0-22-15,0 1 0,0 0 16,1 0-16,20-43 0,-21 43 16,0 0-16,0 0 0,1 0 15,-22 0-15,0 42 31,0 0-31,-22 0 0,22 0 16,-21 0-16,0 1 0,21-1 16,-21-21-16,21 21 0,-21 0 0,21 0 15,0 0-15,0 1 0,0-1 16,0 0-16,21-21 16,21 0-16,-21 0 0,1 0 15,-1 0-15,21 0 0,-21 0 0,22 0 16,-22 0-16,21-21 0,-21 0 15,22 21-15,-22-22 0,21 1 0,-21 0 16,22 0-16,-22-21 0,21 20 0,-21 1 16,0-21-16,1 21 0,-22-22 0,0 22 15,21 0-15,-21 0 0,0 0 16,-21 21 0,-1 0-16,1 0 0,0 21 15,0 0-15,0 0 0,0 0 0,-1 1 16,22-1-16,-21 0 0,21 0 15,-21 0-15,21 0 0,0 22 0,0-22 16,0 0-16,0 0 16,0 0-16,0 1 0,21-1 15,0-21-15,1 0 0,-1 0 16,0 0-16,21 0 0,-21 0 0,1 0 16,-1 0-16,0 0 0,0 0 15,0 0-15,-21-21 16,21-1-16</inkml:trace>
  <inkml:trace contextRef="#ctx0" brushRef="#br0" timeOffset="167240.48">16573 10329 0,'22'0'0,"-44"0"0,65-21 0,-22 0 16,-21 0-1,0 42 17,-21 0-32,0 0 0,-1 1 15,1 20-15,0 0 0,21 1 16,-21-1-16,0 0 0,0 1 0,-1-1 16,1 0-16,21-21 0,0 22 0,-21-22 15,21 21-15,0-21 0,0 1 0,0-1 16,21-21 15,0 0-31,1 0 0,-1-21 16,0-1-16,0 1 0,-21 0 0,21 0 15,0 0-15,1 0 0,-1-1 16,0 1-16,-21 0 16,21 21-16,0 0 15,0 0-15,-21 21 16,0 0-16,0 1 0,22-1 15,-1 0-15,-21 0 16,21-21-16,0 21 16,0-21-16,0 0 15,1 0-15,-1 0 0,0 0 16,0 0-16,0 0 16,0-21-16,-21 0 0,22 21 0,-22-21 15,21 0-15,0-1 0,-21 1 0,21-21 16,21-43-1,-20 22-15,-22 42 16,0-22-16,0 22 0,0 42 31,0 0-31,-22 22 0,22-22 16,-21 0-16,21 21 0,0-20 16,0-1-16,0 0 0,0 21 0,0-21 15,0 1-15,0-1 0,0 0 0,21 0 16,1 0-16,-1-21 0,0 21 15,0-21-15,0 0 0,0 0 16,1 0-16,-1 0 0,0 0 16,0 0-16,0 0 0,0-21 15,1 0-15,-1 21 0,0-21 0,0 0 16,0-22-16,0 22 0,1 0 0,-1 0 16,-21-21-16,21 20 0,-21 1 15,21 0-15,-21 0 0,0 0 16,0 42-1,-21 0-15,0 0 0,21 0 16,0 1-16,-21-1 0,-1 21 16,22-21-16,-21 0 0,21 1 15,0-1-15,0 0 0,0 0 0,0 0 0,0 0 16,21 1-16,1-22 16,-1 21-16,0-21 0,0 0 0,0 0 15,0 0-15,1 0 0,-1 0 16,0 0-16,0-21 0,0-1 0,22 1 15,-22 21-15,0-42 0,21 21 0,-21-22 16,1 1-16,20 0 0,-21-1 16,0-20-16,22 21 0,-22-22 0,0 22 15,21-22-15,-21 22 0,1 0 16,-1-1-16,0 22 0,-21 0 0,0 0 16,0 0-16,-21 21 15,0 0-15,-1 42 16,1-21-16,-21 0 0,21 22 15,0-1-15,-1 21 0,1-20 16,21 20-16,-21-20 0,0-1 0,21 21 16,-21-20-16,21-1 0,0 0 0,0 1 15,0-22-15,0 0 0,0 21 16,0-20-16,0-1 0,21-21 0,0 21 16,0-21-16,0 0 0,1 0 15,20 0-15,-21 0 0,21 0 0,-20-21 16,20 0-16,0-1 0,1 1 15,-1 0-15,0-21 0,1-1 16,-1 1-16,0 0 0,-21-1 0,22-20 16,-1-1-16,-21 22 0,22-21 0,-1-22 15,-21 43-15,-21-1 0,0 22 16,0-21-16,0 21 0,0-1 16,-21 22-16,0 0 15,0 0-15,-1 22 0,1-1 0,0 21 16,0 0-16,0 1 0,0-1 0,-1 22 15,1-1-15,21-21 16,-21 22-16,21-22 0,-21 22 0,21-22 16,0 0-16,0-20 0,0 20 0,0-21 15,0 21-15,0-20 0,0-1 0,21 0 0,0-21 16,0 21-16,1-21 0,-1 0 16,0 0-16,21 0 0,-21 0 15,1 0-15,20-21 0,-21 21 0,0-21 16,0 0-16,22-1 0,-22 22 0,0-21 15,-21 0-15,21 0 0,-21 0 0,21 0 16,-21-1-16,0-20 0</inkml:trace>
  <inkml:trace contextRef="#ctx0" brushRef="#br0" timeOffset="167446.1">17505 10266 0,'0'-21'0,"0"0"15,0-1-15,0 1 16,0 0 0,21 0-16,0 0 15,0 0-15,0 21 0</inkml:trace>
  <inkml:trace contextRef="#ctx0" brushRef="#br0" timeOffset="168837.88">20193 10456 0,'0'-21'0,"0"42"0,0-63 16,0 21-16,0 42 31,-21 21-31,0-20 0,21 20 16,-22-21-16,1 21 0,21 1 0,-21-1 15,0-21-15,21 22 0,0-22 0,-21 21 16,0-21-16,21 0 0,-22 1 0,22-1 16,0 0-16,0-42 31,22 0-16,-22-1-15,21 1 0,0-21 16,0 21-16,0 0 0,0-22 16,1 1-16,-1 0 0,0 20 0,0-20 15,0 0-15,0 21 0,22-1 16,-22 22-16,0 0 0,-21 22 16,21 20-16,-21-21 0,21 21 15,-21 1-15,22-22 0,-22 21 0,0-21 16,0 22-16,0-22 0,21 21 0,-21-21 15,21 1-15,-21-1 16,21-21-16,-21 21 0,21-21 0,0 0 0,1 0 16,-1 0-16,0 0 0,21 0 0,-21 0 15,1 0-15,20 0 0,0-21 0,-21 0 16,22-1-16,-22 1 0,21 0 16,-21 0-16,22-21 0,-22 20 15,0-20-15,0 0 0,0-1 0,1 22 16,-1-21-16,-21 21 0,0 0 0,21-1 15,-21 1-15,0 42 16,0 1-16,0-1 16,0 21-16,0-21 0,-21 22 0,21-22 15,-21 21-15,21-21 0,0 22 0,0-22 16,0 0-16,0 0 0,0 0 0,0 0 16,0 1-16,0-1 0,0 0 15,21-21-15,0 0 0,0 0 16,0 0-16,0 0 15,1 0-15,-1 0 0,0-21 0,0 0 16,0 21-16,0-22 0,1 1 0,-1-21 16,0 21-16,-21 0 0,0-22 15,0 1-15,0 0 0,0 20 0,0-20 16,0 0-16,0-1 0,0 22 0,-21 0 16,0 0-16,-1 0 0,1 21 0,0 0 15,-21 0-15,21 0 0,-1 21 16,1 0-16,0 0 0,0 0 0,0 22 15,21-22-15,0 21 0,0 1 16,0-22-16,0 21 0,0-21 0,0 22 16,0-22-16,0 0 0,21 0 0,0 0 15,0-21-15,0 21 0,1 1 16,20-22-16,-21 0 0,21 0 0,-20 0 16,20 0-16,0 0 0,1-22 0,-1 1 15,0 0-15,1 0 0,-1 0 16,0 0-16,-21-22 0,22 1 0,-1 0 15,0-22-15,1 22 0,-22-22 0,21 22 16,-21-22-16,22 22 0,-1-64 16,-21 64-16,0 0 0,1 20 15,-22-20-15,0 21 0,0 0 16,-22 21-16,1 21 16,0 0-16,-21 21 0,21-20 15,-1 20-15,1 0 0,0 22 0,0-22 16,0 22-16,0-1 0,-1-21 15,22 64-15,0-63 0,0-1 16,0 0-16,0 1 0,0-1 0,0-21 16,0 0-16,0 0 0,0 1 0,0-1 15,22-21-15,-1 21 0,0-21 16,0 0-16,0 0 16,0 0-16,1 0 0,-1-21 0,0 0 15,0-1-15,0 1 0,0 0 16,-21 0-16,0-21 0,0-1 0,0 22 15</inkml:trace>
  <inkml:trace contextRef="#ctx0" brushRef="#br0" timeOffset="169028.06">21442 10351 0,'21'42'15,"0"-42"-15,-63-42 0,105 84 16,-20-21-16,-22-21 0,21 0 0,-21 0 15,22 0-15,-1 0 0,-21 0 16,21 21-16,1-21 0,-22 0 0,21 0 16,-21 0-16,22 0 0,-22 0 15,0 0-15,21 0 0,-20 0 0,-1 0 16,0 0-16</inkml:trace>
  <inkml:trace contextRef="#ctx0" brushRef="#br0" timeOffset="170912.83">22669 10964 0,'-21'22'16,"42"-44"-16,-21 22 31,22-21-31,20 21 0,-21-21 16,21 0-16,-20 0 0,20 0 0,0-1 15,1-20-15,-1 0 0,0 21 0,1-22 16,-22 1-16,21 0 0,-42-1 16,0 1-16,0 21 0,0 0 0,0-1 15,0 1-15,-42 21 0,21 0 0,-1 0 16,-20 0-16,21 0 0,0 21 0,-22 1 16,22-1-16,21 21 0,0-21 15,0 0-15,0 22 0,0-22 0,0 21 16,0-21-16,0 1 0,21-1 15,1 21-15,-1-21 0,0 0 0,-21 1 16,0-1-16,21 0 0,-21 0 0,21 0 16,-21 0-16,0 1 15,21-22 1,1 0-16,-1 0 0,0 0 16,0 0-16,21 0 0,-20 0 0,-1 0 15,21 0-15,0 0 0,-20-22 16,20 1-16,-21 0 0,21 0 15,-20 0-15,20 0 0,-21-1 0,0-20 16,0 21-16,22-21 0,-22 20 0,-21-20 16,21 21-16,-21 0 0,0 0 0,0-1 15,0 1-15,-21 21 16,0 0-16,0 0 16,-1 21-16,1 1 0,0-1 0,0 0 15,0 0-15,0 21 0,21-20 0,-22-1 16,22 21-16,-21-21 0,21 22 15,0-22-15,0 0 0,0 0 0,0 0 16,0 0-16,21 1 0,1-22 0,-1 21 16,0-21-16,0 0 0,0 0 0,22 0 15,-1 0-15,0 0 0,1 0 0,-1 0 16,0-21-16,-21 21 16,22-22-16,-1 1 0,-21-21 0,22 21 15,-22-22-15,0 22 0,21-21 0,-21-22 16,1 22-16,20-85 0,0 64 15,-21-1-15,1 1 0,-1 20 16,0-20-16,0 20 0,21 1 0,-20 0 16,-22 21-16,21-1 0,-21 1 0,21 0 15,-21 42-15,-21 22 16,0-22-16,-1 21 16,1 0-16,0 1 0,0 20 15,0 1-15,0-1 0,-1-20 0,1 20 16,0 1-16,0-22 0,0 0 0,21 1 15,-21-1-15,21 0 0,0-21 16,0 22-16,0-22 0,0 0 0,0 0 16,21 0-16,0-21 0,0 0 15,0 0-15,0 0 0,1 0 16,-1 0-16,0-21 0,21 0 0,-21 21 16,22-21-16,-22 0 0,21 0 15,-21-22-15,1 22 0,20 0 16,-21 0-16,0 0 0,0-1 0,-21 1 15,0 0-15,0 0 0,-21 42 32,0 0-32,0 0 0,0 1 15,21-1-15,-21-21 0,21 21 0,-22 0 16,22 0-16,-21 0 0,21 1 0,0-1 16,0 0-16,0 0 0,0 0 15,21-21 1,1 0-16,-1 0 0,0 0 0,0 0 15,21 0-15,-20 0 0,20 0 0,-21 0 16,0 0-16,0-21 0,1 0 0,20 0 16,-21 0-16,0-1 0,0 1 15,1-21-15,-22 21 0,21 0 0,-21-1 16,21 1-16,-21 0 16,-21 42-1,21 0-15,-21 1 16,-1-1-16,1 0 0,21 0 15,-21 0-15,21 0 0,-21 1 0,21-1 16,0 0-16,0 0 0,0 0 0,0 0 16,21 1-16,0-22 0,0 21 15,1-21-15,20 0 0,0 0 16,1 0-16,-22 0 0,21 0 0,0 0 16,1 0-16,-22 0 0,0 0 0,21-21 15,-20-1-15,-1 1 0,-21 0 16,21 0-16,0 0 0,-21-22 0,0 22 15,0 0-15,0 0 0,0 0 16,0 0-16,0-1 0,-21 22 16,0 0-16,0 0 0,-1 0 0,1 22 15,21-1-15,0 0 0,-21 0 0,21 0 16,0 0-16,0 1 0,0-1 16,0 0-16,0 0 0,21 0 15,-21 0-15,21 1 0,1-22 16,-1 0-16,0 21 0,0-21 0,0 0 15,0 0-15,1 0 0,-1 0 16,0 0-16,21 0 0,-21 0 0,1-21 16,20-1-16,-21 22 0,0-21 15,22 0-15,-22 0 0,21-21 16,-21 20-16,-21 1 0,0 0 0,-21 21 31,0 21-15,0-21-16,0 21 0,-1 1 15,22-1-15,-21 0 0,0-21 0,0 21 16,21 0-16,-21 0 0,21 1 16,0-1-16,-21-21 0,-1 0 15,22-21 32,0-1-47,22 1 16,-1 0-16,0 0 0,0-21 0,0 20 15,0 1-15,22-21 0,-22 21 16,42-22-16,1 1 0,-22 21 16,-21 21-16,22 0 0,-1 0 15,-21 0-15,0 0 0,1 0 0,-1 21 16,-21 0-16,0 0 0,0 22 0,0-22 16,0 0-16,0 0 0,0 22 0,-21-22 15,-1 0-15,1 0 0,21 0 16,-21 0-16,0 1 0,0-1 15,21 0-15,-21-21 0,-1 21 16,22-42 15,0 0-15,0 0-16,-21-1 0</inkml:trace>
  <inkml:trace contextRef="#ctx0" brushRef="#br0" timeOffset="171140.41">24384 10456 0,'-212'-42'31,"191"42"-31,317 42 0,-359-42 0,-170-63 0,233 42 16,21 21-16,0 0 0,1 0 0,20-21 15,0 21-15,1 0 0,-1 0 16,0 0-16,22 0 0,-22 0 0,22 0 15,-22 0-15,0 0 0,-21 0 0,22 0 16,-22 0-16,-42 0 16,0 0-1,-1 21-15</inkml:trace>
  <inkml:trace contextRef="#ctx0" brushRef="#br0" timeOffset="171728.42">19346 11790 0,'0'-21'16,"0"42"-16,0-63 0,0 20 0,-21 1 0,21 0 15,0 0-15,0 0 0,21 21 31,0 0-31,1 21 0,-1 21 16,0-21-16,0 22 0,0-1 0,22 0 16,-22 1-16,0-1 0,0 22 15,0-22-15,0 0 0,1 1 0,-1-1 16,-21 0-16,0 1 0,21-1 16,-21 0-16,21-21 0,-21 1 0,0-1 15,21 0-15,0-21 31,-21-21-31,22 0 0,-22-1 0,21-20 16,0 0-16,-21-1 0,21 1 16,0 0-16,0-22 0,22 1 0,-22 20 15,0-20-15,21-1 0,-20 22 0,-1-21 16,0 20-16,21 1 0,-21 21 16,-21-22-16,22 22 0,-22 0 0,21 21 15,-21 21 1,21 0-1,-21 1-15,0-1 0,0 0 0,21 0 16</inkml:trace>
  <inkml:trace contextRef="#ctx0" brushRef="#br0" timeOffset="173056.49">20680 12213 0,'-148'0'0,"296"0"15,-127-21-15,0 0 0,-21 0 16,0 0-16,0-1 0,0-20 0,0 21 16,0-21-16,0 20 0,-21-20 0,0 21 15,0 0-15,-1 0 0,-20-1 0,21 22 16,-21 0-16,20 0 0,-20 0 0,0 0 16,21 0-16,-22 43 0,22-22 15,-21 0-15,21 21 0,-1 1 0,1-1 16,0-21-16,21 22 0,-21-1 15,21-21-15,0 21 0,0-20 0,0-1 16,21 0-16,0 0 0,0 0 0,1-21 16,20 0-16,-21 0 0,0 0 15,22 0-15,-1 0 0,-21 0 0,21-21 16,-20 21-16,20-21 0,-21 0 0,0 0 16,0-22-16,22 22 0,-43-21 0,21-1 15,0 1-15,-21 0 0,21 21 0,-21-22 16,0 1-16,0 21 0,0 0 15,0-1-15,0 1 0,0 42 16,-21 1-16,21-1 16,0 21-16,-21-21 0,0 0 0,21 22 15,0-22-15,0 21 0,0-21 0,0 1 16,0 20-16,0-21 0,0 0 16,0 0-16,42 1 15,-21-1-15,0-21 0,1 0 0,-1 0 16,21 0-16,-21 0 0,22 0 0,-22 0 15,21-21-15,-21-1 0,22 1 16,-1 0-16,-21-21 0,0-1 0,22 1 16,-22 0-16,0-1 0,21-20 0,-21 21 15,1-22-15,-1 1 0,0-1 16,0 1-16,0 20 0,-21-20 0,0 20 16,0-20-16,0 42 0,0-22 15,0 22-15,-21 21 0,0 0 0,0 0 16,0 21-16,-1 1 0,1 20 15,-21 0-15,21 1 0,0-1 16,-22 0-16,22 22 0,0-22 0,21 22 16,-21-22-16,21 21 0,0 1 0,0-22 15,0 1-15,0 20 0,0-21 0,0-20 16,21 20-16,0 0 0,0-21 0,0 1 16,1-1-16,20-21 0,-21 21 0,21-21 15,1 0-15,-22 0 0,21 0 16,1 0-16,-22-21 0,21 0 0,-21 21 15,22-43-15,-22 22 0,0-21 16,0 21-16,0-22 0,0 1 0,1 21 16,-1-22-16,-21 22 0,21 0 0,-21 0 15,0 42 1,0 0 0,-21 0-16,21 22 0,-21-22 0,-1 0 15,22 0-15,0 22 0,0-22 0,0 0 16,0 0-16,0 0 0,0 0 15,0 1-15,22-22 16,-1 0-16,0 0 0,0 21 0,0-21 0,0 0 16,1 0-16,-1 0 0,21 0 0,-21-21 15,0 21-15,1-22 0,-1 1 16,0 0-16,0 0 0,-21 0 16,21 0-16,0-1 0,1-20 0,-22 21 15,0 0-15,21 21 0,-21-21 0,0 42 31,0 0-15,0 0-16,0 0 0,-21 0 0,21 1 16,0-1-16,0 0 0,0 0 0,0 0 15,0 0-15,0 1 0,0-1 0,21-21 16,0 21-16,0-21 0,21 0 16,-20 21-16,20-21 0,0 0 0,1 0 15,-22 0-15,21 0 0,0 0 0,-20 0 16,20-21-16,0 0 0,-21 0 15,1-1-15,20 1 0,-21-21 16,0 21-16,0-22 0,1 1 0,-1 0 16,0-1-16,0 1 0,-21-21 15,0 41-15,0 1 0,-21 21 16,-21 21-16,20 1 16,1-1-16,0 0 0,0 21 15,21-21-15,-21 22 0,21-22 0,0 21 16,-21-21-16,21 1 0,0-1 0,0 21 15,0-21-15,21-21 0,0 21 16,0 1-16,0-22 0,22 0 0,-1 21 16,0-21-16,1 21 0,-1-21 15,0 0-15,-21 0 0,22 0 0,-22 0 16,0 0-16,0 0 0,0-21 0,-21 0 16,-42-1-1</inkml:trace>
  <inkml:trace contextRef="#ctx0" brushRef="#br0" timeOffset="174700.57">1101 14224 0,'0'21'15,"-22"-21"32,1 0-31,0 0-16,0 0 0,0 0 16,0 0-16,-1 0 0,1 0 0,0 0 15,0 0-15,0-21 0,-22 21 16,22 0-16,0 0 0,0 0 0,0 0 15,-22 0-15,22 0 0,0 0 16,0 0-16,0 0 16,42 0 46,0 0-46,0 0-16,22 0 0,-22 0 0,21 0 15,-21 0-15,22 0 0,-1 0 16,21 0-16,-20 0 0,20 0 0,-20 0 16,20-21-16,1 21 0,-1 0 0,22 0 15,-43 0-15,22 0 0,-1-21 16,1 21-16,-22-21 0,0 21 0,1 0 16,-1 0-16,0-22 15,-21 22-15,22 0 0,-22 0 0,-21-21 16,21 21-16,0 0 0,-21-21 15,0 0-15,0 0 16,-21 21 0,0-21-16,0 21 0,0-22 15,-1 22-15,1-21 0,0 21 16,0-21-16,0 21 0,0-21 0,-1 21 16,1 0-16,0-21 0,0 21 15,0 0-15,0 0 0,-1-21 16,1 21-16,0 0 0,0 0 31,21 21-15,0 0-1,21-21-15,0 0 0,0 0 16,1 21-16,-1-21 0,0 0 16,0 0-16,21 0 0,-20 0 0,-1 0 15,21 0-15,-21 0 0,0 0 0,1 0 16,-1 0-16,0 0 0,0 0 15,0 0-15,-21 21 0,21-21 0,-21 21 16,0 1 0,-21-1-1,0 0-15,0 0 0,0-21 0,-43 42 16,43-20-16,-21 20 16,21-21-16,-22 0 0,1 22 0,21-22 15,-22 0-15,22 21 0,-21-21 0,21 1 16,0-1-16,-22 0 0,22 0 15,0 0-15,0 0 0,0-21 16,-1 0 0,44 0 31,-22-21-32,21 21-15,0-21 0,0 0 16</inkml:trace>
  <inkml:trace contextRef="#ctx0" brushRef="#br0" timeOffset="177245.11">3323 13377 0,'0'-21'16,"0"42"-16,0-63 0,0 21 0,0 0 0,0 0 16,0-1-16,0 44 31,0-1-31,0 0 0,0 21 16,0 1-16,0 20 0,0-21 15,0 22-15,0-1 0,0-20 0,0 20 16,0 85-1,0-105-15,0-22 0,0 21 0,0-21 16,0 1-16,0-1 16,0-42-1,0-1-15,0 1 0,0 0 16,0-21-16,-21 21 0,21-22 16,0-20-16,0 20 0,0-20 15,0-1-15,0 22 0,0-21 0,0-1 16,21 1-16,0-1 0,0 22 15,1-22-15,-1 22 0,0 21 0,21-22 16,-21 43-16,1 0 0,-1 0 0,0 0 16,0 43-16,-21-22 0,21 21 15,-21 1-15,21-1 0,-21 21 0,22-20 16,-22 20-16,0-20 0,0 20 16,21-21-16,-21 1 0,0-1 0,0 0 15,21 1-15,-21-22 0,21 0 0,-21 0 16,21-21-1,0 0-15,1-21 0,-1 0 16,0-21-16,-21 20 0,21-20 16,0 0-16,0-1 0,1 1 15,-22 0-15,21-22 0,0 22 0,0-22 16,0 22-16,0 0 0,1-22 0,-1 22 16,0 21-16,-21-22 0,0 22 15,0 42 1,21 22-16,-21-22 15,0 21-15,0 1 0,0-1 0,0 0 16,0 22-16,0-22 0,0 22 0,0-22 16,0 21-16,0-20 15,0-1-15,21 0 0,-21-20 0,21 20 16,1-21-16,-1 0 0,0 0 0,0 1 16,0-22-16,0 0 0,1 0 15,-1 0-15,21 0 0,-21-22 0,22 1 16,-22 0-16,21 0 0,-21 0 0,0-22 15,22 22-15,-22-21 0,0 0 16,-21-1-16,0 22 0,0-21 0,0 21 16,0-1-16,0 1 0,0 0 0,-21 21 15,0 0-15,0 0 16,-1 21-16,1 0 0,0 1 16,0-1-16,0 21 0,0-21 0,21 22 15,0-1-15,0-21 0,0 21 16,0-20-16,0 20 0,0-21 0,0 0 15,21 0-15,0 1 0,0-22 0,0 21 16,0-21-16,1 0 0,-1 0 16,21 0-16,-21 0 0,22 0 0,-1-21 15,0 21-15,-21-22 0,22 1 0,-1 0 16,0-21-16,1-1 0,-22 22 16,21-21-16,-21 0 0,1-22 0,-1 22 15,0-22-15,0 22 0,0 0 0,0-22 16,-21 22-16,0-1 15,22 1-15,-22 21 0,0 0 0,0 0 16,0 42 0,-22 0-16,22 0 15,-21 21-15,21 1 0,-21-1 0,0 0 16,21 22-16,0-22 0,0 22 0,-21-22 16,21 22-16,0-22 0,0 0 15,0 1-15,0-1 0,21 0 0,-21-21 16,21 1-16,0-1 0,0 0 0,1-21 15,-1 0-15,0 0 0,21 0 16,-21 0-16,22 0 0,-22-21 16,21 0-16,1-1 0,-1-20 0,0 21 15,1-21-15,-22-22 0,21 22 0,-21-1 16,0-20-16,1-1 0,-1 22 16,0-21-16,-21 20 0,0-20 0,0 20 15,0 1-15,0 21 0,0 0 0,0 0 16,0 42-1,-21 21-15,0-21 0,-1 22 16,22-22-16,-21 21 0,0 22 0,0-22 16,21 21-16,-21-20 0,0-1 15,-1 22-15,22-22 0,0 0 0,-21 1 16,21-22-16,-21 21 0,21-21 16,0 0-16,0 1 0,0-1 15,21-42 16,0-1-31,1 1 0,-1 0 0,0 0 16,0 0-16,0-22 0,0 22 16,1-21-16,-1 21 0,-21 0 15,21-1-15,0 22 0,-21 22 16,0-1 0,0 21-16,0-21 0,0 0 15,0 1-15,0-1 0,0 21 16,0-21-16,0 0 0,0 1 0,21-1 15,-21 0-15,21 0 16,1-21-16,-1 0 0,0 0 16,0 0-16,21 0 0,-20 0 0,-1 0 15,21-21-15,-21 21 0,0-21 16,1 0-16,-1-1 0,0 1 0,0-21 16,0 21-16,0-22 0,1 22 15,-22 0-15,21 0 0,-21 0 0,21 0 16,-21-1-16,0 44 15,0-1 1,0 0-16,0 21 0,-21-21 16,21 1-16,-21-1 0,21 21 0,0-21 15,0 0-15,0 1 0,0-1 16,0 0-16,0 0 0,21 0 0,-21 0 16,21-21-16,0 0 0,0 0 0,0 0 15,1 0-15,-1 0 0,21 0 16,-21 0-16,0-21 0,22 21 0,-22-21 15,0 0-15,0 0 0,0 0 16,1-22-16,-22 22 0,0-21 0,0 21 16,0-22-16,0 1 0,0 21 0,-22-22 15,1 22-15,0 0 0,0 21 0,0-21 16,0 21-16,-1 0 0,-20 0 16,21 0-16,0 0 0,0 21 0,-1 0 15,22 0-15,0 1 0,-21-1 16,21 0-16,0 0 0,0 0 0,0 0 15,21 1-15,1-1 0,20 0 16,-21-21-16,0 0 0,22 21 16</inkml:trace>
  <inkml:trace contextRef="#ctx0" brushRef="#br0" timeOffset="178154">7091 13737 0,'0'-42'16,"0"21"-16,-43 0 31,86 105-31,-107-168 0,43 84 0,0 0 16,-21 21-16,20 0 0,1 0 0,0 0 15,0 0-15,0 22 0,0-22 0,-1 0 16,22 21-16,0-20 0,0-1 0,0 0 16,0 0-16,0 0 0,0 0 15,0 1-15,22-1 16,-1-21-16,0 0 0,0 0 0,0 0 15,0 0-15,1-21 0,-1-1 0,0 1 16,0 21-16,0-42 16,0 21-16,1 0 0,-1-22 0,0 1 15,-21 0-15,21-22 0,0 1 0,0 20 16,-21-20-16,22-1 0,-1 1 0,-21-1 16,0 22-16,0 0 0,21-1 15,-21 22-15,0 0 0,-21 42 16,21 0-1,-21 22-15,-1-1 0,22-21 16,0 43-16,-21-22 0,0 0 0,21 22 16,-21-22-16,21 22 0,0-22 0,0 0 15,0 1-15,0-1 0,0-21 16,0 21-16,21-20 0,0-1 16,0 0-16,-21 0 0,22 0 0,-1-21 15,0 0-15,0 0 0,0 0 0,0 0 16,1 0-16,-1 0 0,0 0 0,0-21 15,0 0-15,-21 0 0,0 0 16,21-1-16,-21 1 0,0-21 0,0 21 16,0 0-16,0-1 0,0-20 0,0 21 15,0 0-15,0 0 0,-21-1 16,21 1-16,-21 21 0,21-21 16,0 0-1,0 0 16,21 21-15,0 0-16,-21-21 0,22 21 16,-1 0-16,-21-22 15,21 22-15,-42 0 32,0 0-17,-1 0-15,1 22 0,0-1 16,0 0-16,0 0 15,0 0-15,-1 0 0,22 1 0,0-1 16,-21 0-16,21 0 0,0 0 0,0 0 16,0 1-16,0-1 0,21 0 15,1 0-15,-1 0 0,0 0 16,0 1-16,0-22 0,0 21 16,-21 0-16,22 0 0,-22 0 15,0 0 1,-22-21-1,1 0-15,0 0 16,0 0-16,0 0 0,0 0 16,-1-21-16,1 21 0,0-21 15,0 0-15,-21 0 0,20 0 0,-20-1 16</inkml:trace>
  <inkml:trace contextRef="#ctx0" brushRef="#br0" timeOffset="178395.06">4911 13208 0,'-43'0'0,"86"0"0,-107 21 0,43-21 16,42 0-1,21 0-15,1 0 0,20 0 16,1 0-16,-1-21 0,1 21 0,20 0 15,1 0-15,0 0 16,-1 0-16,1 0 0,-21 0 0,-1 0 16,1 0-16,-22 0 0,-21 0 0,21 0 15,-20 0-15,-1 0 0</inkml:trace>
  <inkml:trace contextRef="#ctx0" brushRef="#br0" timeOffset="179694.01">9483 13441 0,'0'0'0,"21"0"0,0-21 0,0 0 16,0-1-16,0 1 0,1 0 0,-1 0 16,0 0-16,-21 0 0,0-1 0,0-20 15,0 21-15,0 0 0,0 0 16,-21-1-16,0 22 0,-1-21 0,-20 21 16,21 0-16,-21 0 0,20 21 0,-20-21 15,0 22-15,-1 20 0,-20-21 16,21 21-16,-1 1 0,1-1 15,0 0-15,-1 22 0,1-22 0,21 22 16,0-22-16,21 22 0,0-22 0,0 0 16,0 1-16,21-1 0,0 0 15,0-21-15,21 1 0,1-1 0,20 0 16,-20 0-16,20-21 0,1 0 0,-1 0 16,1 0-16,-1 0 0,1 0 0,-1-21 15,-21 0-15,22 21 0,-22-21 16,1-22-16,-22 22 0,0 0 0,-21 0 15,0-22-15,0 22 0,-21-21 0,0 21 16,-22 0-16,22-1 0,-21 1 16,-1 0-16,1 21 0,0 0 15,-22 0-15,22 21 0,21 0 0,-22 1 16,1-1-16,21 21 0,0-21 0,0 22 16,-1-22-16,22 21 0,0-21 15,0 22-15,0-22 0,0 0 0,22 0 16,-1 0-16,0 0 0,21-21 0,-21 0 15,22 0-15,-1 0 0,0 0 0,22 0 16,-22 0-16,1 0 0,-1-21 16,0 0-16,1 21 0,-22-21 0,21 0 15,-21 0-15,-21-1 0,0-20 16,0 21-16,0 0 0,0 0 0,0-1 0,0 1 16,-21 21-16,0 0 15,0 0-15,0 0 16,-1 21-16,22 1 0,0-1 0,0 0 15,0 0-15,0 0 0,0 0 0,0 1 16,0-1-16,0 0 16,22 0-16,-1-21 0,21 21 15,-21-21-15,0 0 0,22 0 0,-22 0 16,21 0-16,-21 0 0,22-21 0,-1 0 16,-21 0-16,22 0 0,-22-1 15,0 1-15,0 0 0,-21 0 16,0 0-16,0-22 0,21 22 0,-21 0 15,0 0-15,0 0 0,0 42 32,0 0-32,0 0 0,0 0 15,-21 22-15,21-22 0,0 0 0,-21 0 16,21 0-16,-21 1 0,21-1 16,-21 0-16,21 0 0,0 0 15,0-42 16,0 0-31,0 0 16,0 0-16,21-1 0,0 1 0,0 0 16,-21-21-16,21-1 0,0 22 15,22-21-15,-22 21 0,0-22 0,0 22 16,22 0-16,-22 0 0,0 21 16,0 0-16,21 0 0,-20 21 0,-1 0 15,0 0-15,-21 1 0,21 20 0,-21-21 16,0 21-16,0-20 0,0-1 15,0 21-15,0-21 0,0 22 0,0-22 16,0 0-16,-21 0 0,0 0 16,21 0-16,0 1 0,-21-1 0,-1-21 15,44 0 17,-1 0-32,0 0 15,21-21-15,1-1 0,-1 1 0</inkml:trace>
  <inkml:trace contextRef="#ctx0" brushRef="#br0" timeOffset="180472.12">11874 13123 0,'22'-63'16,"-44"126"-16,44-105 15,-44 84-15,22-20 16,-21 20-16,21-21 0,-21 21 15,21 22-15,-21-22 0,21 22 0,-21-1 16,21 1-16,0-1 0,-21-20 16,-1 20-16,1 1 0,0-22 0,21 0 15,-21 1-15,21-1 0,-21-21 0,0 0 16,21 0-16,0 1 0,0-1 0,0 0 16,0-42-1,0 0 1,0-1-16,21 1 0,0 0 0,0-21 15,0-1-15,0 22 0,1-21 16,-1 0-16,21 20 0,-21-20 16,22 21-16,-22 0 0,21 0 0,-21 21 15,22 0-15,-22 0 0,0 0 0,0 0 16,0 21-16,0 0 0,1 0 0,-22 0 16,0 0-16,21 22 0,-21-22 15,0 0-15,0 0 0,0 0 0,-21 1 16,-1-1-16,1 0 0,0-21 15,-21 21-15,21-21 0,-22 0 0,1 21 16,21-21-16,-22 0 16,1 0-16,21 0 0,0 0 0,0 0 0,42 0 47,0 0-47,0 0 15,0 0-15,0 21 0,1-21 0,20 0 16,-21 0-16,21 0 0,-20 0 0,20 0 15,0 0-15,1 0 0,-1 0 0,0-21 16,1 21-16,20-21 0,-21 0 0,22 21 16,-22-21-16,22 0 0,-22-1 15,0-20-15,1 21 0,-1-21 0,0-1 16,-20 1-16,-1 0 0,0 20 16,0-20-16,-21-21 0,0 41 15,0 1-15,-21 21 0,0 0 16,0 21-16,-1 1 0,1 20 15,-21-21-15,21 21 0,0 1 0,21-22 16,-22 21-16,22 1 0,0-1 16,0 0-16,0-21 0,0 1 15,22-22-15,-1 21 0,0-21 0,21 0 16,-21 0-16,22 21 0,20-21 0,-20 0 16,20 0-16,-21 0 0,22 0 0,-1 0 15,-20 0-15,-1-21 0,0 21 16,1 0-16,-22-21 0,0 21 0,0 0 15</inkml:trace>
  <inkml:trace contextRef="#ctx0" brushRef="#br0" timeOffset="183901.86">3133 14669 0,'0'-22'16,"0"44"-16,0-65 0,0 22 0,21-21 16,-21 21-16,21-1 0,-21 1 0,0 0 15,0 0-15,0 0 0,-21 21 16,0 0-16,-1 0 0,-20 0 15,21 0-15,-21 0 0,-1 42 0,1-21 16,0 0-16,20 22 16,-20-1-16,0 0 0,21 22 0,-1-22 15,1 22-15,0-22 0,0 0 16,21 22-16,0-22 0,0 22 0,0-22 16,0 0-16,0 1 0,21-1 0,21-21 15,-20 22-15,20-22 0,0-21 16,1 21-16,-1-21 0,0 0 0,22 0 15,-22-21-15,22 0 0,-1-1 16,1-20-16,-1 0 0,1-1 0,20 1 16,-20 0-16,-22-22 0,22 1 15,-22-1-15,0 1 0,-21-1 0,1 1 16,-1-1-16,0 22 0,-21 0 16,0-1-16,0 22 0,0 0 0,0 42 15,-21 0 1,21 22-16,-21-1 0,-1 0 0,1 1 15,0 20-15,21-21 0,-21 22 16,0-22-16,0 22 0,21-1 16,0-20-16,0 20 0,0 1 0,0-22 0,0 21 15,0-20-15,21-1 0,0 0 16,0-20-16,0 20 0,22-21 16,-1 0-16,-21 0 0,21-21 0,1 0 15,20 0-15,-20 0 0,-1 0 0,0 0 16,-21-21-16,22 0 0,-1 0 15,-21-21-15,22 20 0,-22-20 0,0 0 16,-21-1-16,0 1 0,0 0 16,0-1-16,0 1 0,0 21 0,0-21 15,-21 20-15,0 1 0,-1 21 16,1 0-16,0 0 0,0 21 16,0 1-16,21-1 0,-21 0 0,-1 21 15,22-21-15,-21 22 0,21-1 16,0 0-16,0-20 0,0 20 15,0-21-15,0 21 0,0-20 0,0-1 0,0 0 16,0 0-16,21-21 0,1 0 16,-1 0-16,0 0 15,0 0-15,21-21 0,-20 21 0,-1-21 16,21 0-16,-21-1 0,0-20 0,1 21 16,-1-21-16,-21 20 0,0-20 15,0 21-15,0 0 0,0-22 0,0 22 16,0 0-16,0 42 15,-21 0 1,21 1-16,-22-1 0,22 0 0,0 0 16,0 21-16,0-20 0,0-1 15,0 21-15,0-21 0,0 0 0,0 1 16,22-1-16,-1 0 16,0-21-16,0 0 0,0 0 0,0 0 15,22 0-15,-22 0 0,21-21 16,-21 0-16,22-1 0,-22 1 0,21 0 15,1-21-15,-1 21 0,-21-22 0,21 1 16,-20 0-16,-1-1 16,0-20-16,-21 42 0,0-22 0,0 22 0,0-21 15,-21 63 17,21 21-32,-21-21 0,21 22 0,0-22 15,0 21-15,0 1 0,0-22 0,0 21 16,0-21-16,21 0 15,-21 1-15,21-1 0,0 0 0,-21 0 16,21-21-16,-21 21 0,21-21 16,-42 0-1,0-21 1,0 21-16,0 0 0,0 0 0,-1-21 16,1 21-16,0 0 0,0 0 15,0 0-15,21 21 0,-21-21 16,21 21-16,0 0 0,0 1 15,21-1-15,0-21 16,0 0-16,0 21 0,0-21 0,22 0 16,-22 0-16,0 0 0,21 0 15,-20 0-15,20-21 0,0 21 0,-21-21 16,22-1-16,-1 1 0,43-42 16,-43 42-16,0-22 15,-20 1-15,20 0 0,-21-1 0,0 1 16,-21 0-16,0 20 0,0-20 0,0 21 15,0 0-15,0 0 0,-21 21 16,0 0-16,0 21 16,21 0-16,-21 0 0,21 0 15,0 22-15,0-1 0,0-21 0,0 21 16,0 1-16,0-22 0,0 21 16,21 1-16,0-22 0,-21 0 0,21 0 15,-21 0-15,21 0 0,-21 1 16,-21-22-1,0 0 1,21-22-16,-21 1 0,0 21 16,-1-21-16,22 0 0,-21 21 15,21-21-15,0 42 32,0 0-32,21-21 0,1 21 15,-1-21-15,0 21 0,0-21 16,0 0-16,0 0 0,1 0 0,20 0 15,-21 0-15,21 0 0,1 0 16,-1 0-16,22 0 0,-22-21 0,0 0 16,1 0-16,-1 0 0,0 0 0,1-1 15,-22-20-15,0 21 0,0-21 0,0-1 16,-21 22-16,0-21 0,0 21 16,0-1-16,0 1 0,-21 42 31,21 1-31,-21-1 0,0 0 15,21 0-15,0 0 0,0 0 16,0 22-16,0-22 0,0 0 0,0 0 16,0 0-16,21 1 0,0-1 0,0 0 15,0 0-15,1-21 0,-1 21 16,0-21-16,21 0 0,-21 0 0,22 0 16,-1 0-16,-21 0 0,22-21 0,-1 21 15,-21-21-15,21 0 0,1 0 16,-22-22-16,21 1 0,-21 0 15,22-1-15,-22 1 0,21 0 0,-21-22 16,22-126 0,-22 147-16,-21 22 0,0-42 15,0 41-15,0 1 16,0 42 0,-21 1-16,0 20 15,-1-21-15,22 21 0,-21 1 0,0-1 16,0 0-16,0 22 0,0 42 15,-1-43-15,-20 43 0,21-42 16,0-1-16,0 1 0,-1-1 16,1 1-16,21-1 0,-21 1 15,0-1-15,0 1 0,0-1 0,21 1 16,0-22-16,0 21 0,-22-20 0,22-1 16,0-21-16,0 22 0,0-22 0,22 0 15,-1-21-15,0 0 0,0 0 16,21 0-16,-20-21 0,20 0 15,-21-1-15,21-20 0,-20 0 0,20-1 16,-21 1-16,21 0 16,-20-22-16,-1 22 0,0-64 0,-21-21 15,0 85-15,0-22 0,0 22 16,0 0-16,-21 20 0,0 1 0,-1 0 16,1 0-16,0 21 15,0 0-15,42 0 31,0 0-31,0 0 16,22 0-16,-22 0 0,21 0 16,1 0-16,-1 0 0,0-21 0,1 0 15,-1 21-15,-21-22 0,64-20 16,-64 21-16,0 0 0,0 0 16,0-1-16,-21 1 0,0-21 0,0 21 15,22 0-15,-22-1 0,0 1 0,0 0 16,0 42 15,-22 0-31,22 1 0,0-1 16,0 0-16,0 21 0,0-21 0,0 22 15,0-22-15,0 0 0,0 0 16,0 22-16,0-22 0,22 0 16,-22 0-16,21-21 0,0 0 15,21 0-15,-21 0 0,22 0 0,-22 0 16,21 0-16,-21 0 0,22-21 15,-1 0-15,-21 0 0,22-1 16,-22-20-16,0 21 0,0-21 0,0-1 0,0 22 16,1-42-16,-22 20 15,0 22-15,0 0 0,-22 21 16,1 0 0,0 0-16,0 21 0,0 0 0,21 0 15,-21 1-15,21-1 16,-22 0-16,22 42 0,0-41 15,0-1-15,0 0 0,0 21 0,0-21 16,22 1-16,-1-1 0,0 0 0,0 0 16,0 0-16,22 0 0,-1-21 15,21 22-15,-20-22 16,-1 0-16,22 0 0,-22 0 0,0 0 0,1 0 16,-1 0-16,0-22 0,1 22 15,-22-21-15,0 0 0,0 0 16,0 0-16,0 0 0,1-43 0,-22 1 15,0 41-15,0-20 16,-22 21-16,1 0 16,0 21-16,0 0 0,0 0 0,0 0 15,-1 21-15,1 0 0,0-21 0,0 21 16,0 22-16,0-22 0,-1 0 16,1 0-16,0 21 0,0-20 0,21-1 15,0 0-15,0 0 0,0 0 0,0 0 16,0 1-16,0-1 0,21-21 15,0 0-15,0 0 0,1 0 16,-1 0-16,0 0 0,0 0 16,0 0-16,0-21 0,1-1 0,-1 1 15,21-63-15,-21 62 16,0-41-16,1 21 0,-1-1 0,21-20 16,-21-1-16,0-42 0,22-21 15,-22 64-15,-21-22 16,0 64-16,0-21 15,-64 63 1,43 21-16,0 1 0,-21 41 16,21-41-16,21-1 15,0 0-15,-22 22 0,22-22 0,0 22 16,0-22-16,0 0 0,0 1 0,0-1 16,0 0-16,22 1 0,-1-22 15,0 21-15,0-21 0,0 0 0,0 1 16,22-22-16,-1 0 15,0 0-15,-20 0 0,-1 0 16,0-22-16,0 1 0,0 0 0,22-21 16,-22-22-1,-21 1-15,0 20 0,0 1 16</inkml:trace>
  <inkml:trace contextRef="#ctx0" brushRef="#br0" timeOffset="184084.55">8086 14753 0,'-43'0'0,"-84"21"31,297-42-31,-361 42 0,170-21 16,0 0-16,21-21 47</inkml:trace>
  <inkml:trace contextRef="#ctx0" brushRef="#br0" timeOffset="184263.23">6773 14690 0,'-148'0'15,"550"0"-15,-656 0 0,64 0 0,147 0 16,22 0-16,0 0 0,0 0 0,63 0 47,-21 0-47,1-21 0,20 21 0,0 0 15</inkml:trace>
  <inkml:trace contextRef="#ctx0" brushRef="#br0" timeOffset="185220.19">10456 15346 0,'0'0'0,"0"-21"15,0 0 1,0-1-16,0 1 0,0 0 16,0-21-16,21 21 0,1-22 0,-1 22 15,0-21-15,21-1 0,-21 1 16,1 0-16,20-1 0,-21-20 16,21 42-16,-20-22 0,-1 1 0,-21 21 15,0 0-15,-21 21 16,-1 21-1,1 0-15,0 0 0,-21 22 0,21-22 16,21 0-16,-22 21 0,22-21 0,0 22 16,0-1-16,0-21 0,0 22 0,0-22 15,0 21-15,0-21 0,22 22 16,-1-22-16,-21 0 0,0 0 0,0 0 16,0 0-16,0 1 0,-21-22 15,-1 0-15,1 0 0,0 0 0,0 0 16,-21 0-16,20 0 15,1 0-15,-21 0 0,21 0 0,-22-22 16,22 1-16,0 21 0,0-21 0,0 21 16,0 0-16,21 21 31,0 0-31,21-21 0,0 22 0,0-1 16,0 0-16,0-21 0,1 21 0,-1 0 15,21-21-15,-21 0 0,22 0 0,-1 0 16,0 0-16,22 0 0,-22 0 15,22-21-15,-22 21 0,21-21 0,-20 0 16,-1 0-16,0-22 0,1 22 16,-1-21-16,-21-1 0,0 1 0,1 0 15,-1-22-15,0 22 0,-21-22 16,21 1-16,-21 21 0,0-22 0,0 1 16,0 20-16,21 1 0,-21 0 0,0 20 15,0 1-15,0 42 16,0 1-16,0 20 0,-21 0 15,0 1-15,0 20 0,0-21 0,-1 22 16,1-22-16,0 22 0,0-1 16,21-20-16,-21 20 0,21-21 0,-21 1 15,21-1-15,0 0 0,0-20 0,0-1 16,0 21-16,0-21 0,21-21 16,0 0-1,-21-21 1,0 0-16,0 0 0,0 0 15,0-1-15,-21 1 0</inkml:trace>
  <inkml:trace contextRef="#ctx0" brushRef="#br0" timeOffset="185356.94">10880 15092 0,'-64'-21'62,"233"21"-46,-274 21-16,274-42 0,-127 21 15,1-21-15,-1 21 0,21 0 0,-41 0 16,20 0-16</inkml:trace>
  <inkml:trace contextRef="#ctx0" brushRef="#br0" timeOffset="185816.31">11642 15155 0,'21'-63'31,"-21"42"-31,-21 105 0,42-189 0,-21 83 0,0 1 16,0 0-16,0 0 16,0 0-16,0 0 0,0-1 15,-21 22-15,-1 0 16,1 0-16,0 0 0,0 22 0,0-1 16,0 0-16,-22 21 0,22-21 15,0 22-15,-21-22 0,20 21 0,1-21 16,0 22-16,21-22 0,0 0 0,0 21 15,0-20-15,0-1 0,0 0 16,21-21-16,0 0 16,1 0-16,-1 0 0,0-21 0,21 0 15,-21 21-15,1-22 0,-1 1 16,0 0-16,0 0 0,-21-21 0,21 20 16,-21-20-16,21 21 0,-21 0 15,22-22-15,-22 22 0,0 0 16,0 42-1,0 0-15,0 1 0,0 20 16,0-21-16,0 0 0,0 22 16,0-22-16,0 21 0,0-21 0,0 0 15,0 22-15,0-22 0,0 0 0,0 0 16,21-21-16,0 0 16,0 0-16,0 0 15,0 0-15</inkml:trace>
  <inkml:trace contextRef="#ctx0" brushRef="#br0" timeOffset="186602.32">12150 14690 0,'0'-106'16,"21"-63"0,-42 444-16,42-572 0,-21 319 15,-21-1-15,-1 0 16,22 21-16,-21 1 0,0-1 15,21 21-15,0-20 0,-21 20 0,0-20 16,21 20-16,0-21 0,0 22 16,-21-22-16,21 1 0,0 20 0,0-21 15,0 1-15,0-22 0,0 21 16,0-21-16,0 22 0,0-22 0,21-21 16,0 21-16,0-21 0,0 0 0,22 0 15,-22 0-15,0 0 0,0 0 16,0-21-16,0 0 0,1 0 15,-1-1-15,0-20 0,0 21 16,-21 0-16,0-22 0,21 22 0,-21 0 0,0 0 16,0 0-16,0 0 0,0 42 31,0 0-31,-21 0 0,21 0 0,-21 0 16,21 1-16,0-1 0,0 0 15,0 0-15,0 0 0,0 0 0,0 1 16,0-1-16,21 0 15,0-21-15,0 0 0,1 0 16,-1 0-16,0 0 0,21 0 0,-21 0 16,1-21-16,-1 21 0,21-21 0,-21-1 15,0 1-15,1 0 0,-1 0 16,0 0-16,0 0 0,0-22 0,0 22 16,1 0-16,-22 0 0,21 0 0,0-1 15,-21 1-15,21 21 16,-21-21 62,-21 21-78,0 0 31,0 0-31,-1 0 16,1 21-16,21 0 0,-21 1 0,0-1 15,0 21-15,21-21 0,0 0 16,-21 1-16,21-1 0,0 0 16,0 0-16,0 0 0,0 0 0,0 1 15,21-22-15,-21 21 0,21-21 0,0 0 16,0 0-16,0 0 16,1 0-16,-1 0 0,0-21 0,0 21 15,0-22-15,0 1 0,1 0 0,-1 0 16,-21 0-16,21 0 0,0-1 0,-21-20 15,0 21-15,21 0 0,-21 0 0</inkml:trace>
  <inkml:trace contextRef="#ctx0" brushRef="#br0" timeOffset="186780.49">12912 14647 0,'-43'-42'15,"1"21"16,127 84-31,-191-147 0,85 84 16,-1 0 15,1 0-31,0 0 16</inkml:trace>
  <inkml:trace contextRef="#ctx0" brushRef="#br0" timeOffset="186944.19">12065 14690 0,'-191'63'32,"213"-42"-17,-1-21-15,127-84 0,-254 168 16,148-84-16,1 0 0,20 0 0,1 0 16,-1 0-16,1 0 0,-1 0 15,22 0-15,-22 0 0,22 0 0</inkml:trace>
  <inkml:trace contextRef="#ctx0" brushRef="#br0" timeOffset="187399.34">13737 14838 0,'42'0'16,"-63"-21"0,0 21-1,21 21-15,-42-42 0,21 21 0,-22 0 0,1 0 16,21 0-16,-22 0 0,1 21 15,21 0-15,-21-21 0,20 21 0,1 0 16,0 1-16,21-1 0,0 0 16,0 0-16,42-21 15,-20 0-15,-1 0 0,0 0 16,21 0-16,-21 0 0,1 0 0,-1 0 16,0 0-16,-21 21 15,0 0-15,-21-21 16,0 22-16,-1-1 0,-20 0 15,21 0-15,-21 0 0,-1 0 0,22-21 16,-21 22-16,21-1 0,-1 0 0,22 0 16,0 0-16,0 0 0,22-21 15,-1 0 1,21 0-16,-21 0 0,22 0 0,-22 0 16,21 0-16,-21 0 0,0 0 0,1 0 15,-1 0-15,0 0 0,-21 22 16,0-1-1,-21 0-15,0 0 0,-1 0 16,-20 0-16,21 1 0,-21-1 0,-1 21 16,22-21-16,-21 0 0,-1 1 0,1 20 15,0-21-15,-1 0 0,22 0 0</inkml:trace>
  <inkml:trace contextRef="#ctx0" brushRef="#br0" timeOffset="188592.35">8869 16150 0,'-21'-21'0,"42"42"0,-64-63 16,22 21-16,21 0 0,-21 21 0,0 0 15,0 0 1,0 0-16,21 21 0,-22 21 0,1-21 15,0 22-15,0-1 0,21 0 0,-21 1 16,0-1-16,-1 0 0,1-21 16,21 22-16,-21-1 0,21-21 0,-21 0 15,21 22-15,-21-22 0,21 0 16,21-42 0,0 0-1,21 0-15,-20-1 0,-1-20 16,0 0-16,0 21 0,0-22 0,0-20 15,1 20-15,-1 1 0,0 0 16,0 21-16,-21-1 0,21 1 0,-21 0 16,21 21-16,1 21 0,-22 0 15,0 1-15,21-1 0,-21 21 16,21-21-16,-21 22 0,0-1 0,0-21 16,0 21-16,21-20 0,-21-1 0,21 0 15,-21 0-15,21 0 0,1 0 0,-1-21 16,0 0-16,0 0 0,21 0 15,-20 0-15,20 0 0,0 0 0,1-21 16,-22 21-16,21-21 0,0 0 16,1 0-16,-22 0 0,0-1 15,0-20-15,0 21 0,1 0 0,-22 0 16,0-1-16,21 1 0,-21 0 0,0 42 31,0 0-31,0 1 0,0-1 16,0 0-16,0 21 0,-21-21 0,21 22 15,0-22-15,0 0 0,0 21 0,0-20 16,0-1-16,0 0 0,0 0 16,21 0-16,0-21 0,0 0 15,0 0-15,0 0 0,1 0 16,-1-21-16,-21 0 16,0 0-16,0 0 0,0-1 15,0 1-15,0-21 0,-21 21 0,21-22 16,-22 1-16,1 21 0,0-21 0,0 20 15,0 1-15,21 0 0,0 0 16,21 21 0,0 0-1,0 0-15,22 0 0,-22 0 16,21 0-16,0 0 0,1 0 16,-1 0-16,0 0 0,1 21 0,-1-21 15,0 21-15,-20 0 0,-1 1 0,0-1 16,0 0-16,-21 21 0,0-21 15,0 1-15,0 20 0,0-21 0,0 0 16,0 0-16,0 22 0,-21-22 0,0 0 16,0 0-16,21 0 15,-22-21-15,1 0 0,21-21 32,0 0-32,0 0 0,21 0 15,1 0-15,-1-22 0,21 22 16,-21-21-16,0-1 0,1 22 0,20-21 15,21-22-15,-20 43 0,-22 21 16,21-21-16,-21 21 0,1 0 16,-1 21-16,0-21 0,0 21 0,-21 22 15,0-22-15,0 0 0,0 21 0,0-20 16,0 20-16,0 0 0,0-21 16,-21 22-16,21-22 0,-21 0 0,0 21 15,21-20-15,0-1 0,0 0 16</inkml:trace>
  <inkml:trace contextRef="#ctx0" brushRef="#br0" timeOffset="189310.52">11303 16701 0,'63'-43'15,"-232"86"-15,275-43 0,-21-64 0,-64 43 16,21 0-16,-21-22 0,22 22 0,-22-21 16,21 0-16,-21-1 0,22 1 15,-22 0-15,-21-1 0,0 1 0,0 0 16,0-1-16,0 22 0,0 0 0,0 0 16,-21 21-16,-1 0 0,1 0 15,0 0-15,-21 21 0,21 0 0,-1 0 16,1 22-16,21-22 0,0 21 15,0 0-15,0-20 0,0 20 0,0 0 16,0-21-16,21 22 0,1-22 16,-1 21-16,-21-21 0,21 22 0,0-22 15,0 0-15,-21 0 0,21-21 0,-21 21 16,22 1-16,-22-44 31,-22 1-31,1 21 0,0-21 16,0 0-16,0 21 0,0 0 0,-1-21 15,1 21 1,21 21 0,0 0-1,21 0-15,1-21 16,-1 0-16,0 0 0,0 0 0,21 0 16,-20 0-16,-1 0 0,21 0 0,-21 0 15,22 0-15,-1-21 0,-21 0 0,21 21 16,1-21-16,-22 0 0,21-22 15,-21 22-15,22-21 0,-22-1 0,0 1 16,0 0-16,0-1 0,1-20 0,-22-1 16,21 22-16,0-21 0,-21 20 15,0 1-15,0 21 0,0 0 16,0 42 0,0 0-16,-21 21 0,0 1 0,-1-1 15,1 0-15,0 1 0,0-1 16,-21 0-16,42 1 0,-22-1 0,1 21 15,21-20-15,-21-22 0,21 21 16,0-21-16,0 1 0,0-1 16,0 0-16,21 0 0,0-21 15,1 0-15,-1 0 16,0-21 0,-21 0-16,0 0 0,21-1 15</inkml:trace>
  <inkml:trace contextRef="#ctx0" brushRef="#br0" timeOffset="189468.23">12107 16383 0,'-127'-85'63,"191"85"-47,-1 85-16,-105-170 0,84 85 15,1 0-15,-22 0 0,21 0 16,0 0-16,-20 0 0,20 0 0,0 0 15,-21 0-15</inkml:trace>
  <inkml:trace contextRef="#ctx0" brushRef="#br0" timeOffset="190720.34">12848 16404 0,'0'-21'31,"0"42"-31,0-63 0,0 21 15,0 0-15,0-1 16,0 1-16,0 0 0,0 0 16,-21 21-1,0 0-15,0 0 0,-22 0 16,22 21-16,0 0 0,-21 0 16,20 1-16,1 20 0,-21-21 0,21 0 15,0 22-15,-1-22 0,1 21 0,0-21 16,21 0-16,0 1 0,0 20 15,0-21-15,0 0 0,0 0 16,21 1-16,0-22 0,1 0 0,-1 0 16,0 0-16,0 0 0,0 0 15,0 0-15,1-22 0,41-41 16,-42 42-16,0 0 16,1-22-16,-1 22 0,-21-21 0,21 21 15,0-22-15,-21 22 0,0-21 16,0 21-16,0-1 0,0 44 31,0-1-31,-21 0 16,21 0-16,-21 0 0,21 22 0,-21-22 15,21 0-15,0 0 0,0 0 0,0 0 16,0 1-16,21-1 0,0 0 16,0-21-16,21 0 0,-20 0 15,20 0-15,0 0 0,1 0 0,-1 0 16,0 0-16,1 0 0,-22-21 0,0 0 15,0-1-15,0 1 0,0-21 0,1 21 16,-1-22-16,0 1 0,0-21 16,0 20-16,-21-20 0,21 20 15,1-20-15,-1 21 0,-21-1 0,0 22 16,0-21-16,-21 42 16,-1 21-1,22 0-15,-21 21 0,0 1 0,0-22 16,0 21-16,0 1 0,-1-1 15,1 0-15,21 1 0,0-1 16,0 0-16,0-21 0,0 22 0,0-22 0,0 21 16,0-21-16,0 1 0,21-1 0,1 0 15,-1 0-15,0-21 16,21 0-16,-21 21 0,1-21 0,-1 0 16,0 0-16,0 0 0,0-21 0,0 0 15,1 0-15,-1 0 0,-21-1 16,21 1-16,0 0 0,0-21 0,-21 21 15,0-1-15,21 1 0,-42 42 32,21 1-17,-21-1-15,21 0 0,-21 0 0,21 0 16,0 0-16,0 1 0,0-1 0,0 0 16,0 0-16,21-21 15,0 0-15,0 0 0,1 0 16,-1 0-16,0 0 0,0 0 15,21 0-15,-20 0 0,20-21 16,-21 21-16,0-21 0,0 0 0,22-1 16,-22 1-16,0 0 0,0 0 15,0 0-15,22 0 0,-22-1 0,0 1 0,0 0 16,0 0-16,1 0 16,-1 21-16,-21-21 0,-21 21 125,-1 0-125,1 0 0,0 21 15,0 0-15,0 0 0,0 0 16,-1 0-16,1 1 0,21-1 15,-21 0-15,21 0 0,-21 0 0,21 0 16,0 1-16,0-1 0,0 0 0,21 0 16,0-21-16,0 0 15,1 0-15,-1 0 16,0 0-16,0 0 0,0 0 16,0 0-16,1 0 0,-1-21 0,0 21 15,0-21-15,-21 0 0,21 21 16,0-22-16,-21 1 0,22 0 0,-1 0 15,-21 0-15,0-22 0</inkml:trace>
  <inkml:trace contextRef="#ctx0" brushRef="#br0" timeOffset="190920.46">14118 15917 0,'-63'0'15,"168"0"-15,-147 0 0,-43 0 16,85-21-16,-21 21 0,21-21 47,-21 21-31,0 0-16</inkml:trace>
  <inkml:trace contextRef="#ctx0" brushRef="#br0" timeOffset="191144.05">12912 16108 0,'-149'21'15,"128"0"1,191-63 0,-319 84-16,171-42 0,-1 0 0,21 0 15,-21 0-15,22 0 0,-22 0 0,21 0 16,0 0-16,1 0 0,-22 0 0,21 0 15,-21 0-15,22 0 0,-22 0 16,0 0-16,0 0 0,0 0 0,1 0 16,-1 0-16,0 0 0,0-21 15</inkml:trace>
  <inkml:trace contextRef="#ctx0" brushRef="#br0" timeOffset="192846.05">17441 14266 0,'0'0'0,"0"-21"46,21 0-46,1 0 0,-22 0 16,0 0-16,0-1 0,0 1 16,0 0-16,0 0 0,0 0 15,-22 21-15,-20 0 0,21 0 16,-21 0-16,-1 0 0,-20 0 0,20 0 16,1 21-16,-21 21 0,20-21 0,1 1 15,0 20-15,20 0 0,-20 1 16,21-1-16,-21 0 0,20 1 15,22-1-15,-21 0 0,21 43 16,0-64-16,0 0 0,0 0 0,21 1 16,22-1-16,-22-21 0,21 0 15,1 0-15,-1 0 0,21-21 0,-20-1 16,20 1-16,1-21 0,-22 21 0,22-22 16,-1 1-16,-21 0 0,1-1 15,-1-20-15,-21 21 0,22-22 0,-22 1 16,0-1-16,0 1 0,-21-1 15,0-21-15,0 22 0,0-1 0,0 1 16,0 21-16,0-1 0,0 1 0,0 21 16,-21 0-16,21-1 0,-21 22 15,-22 0-15,22 22 0,0-1 0,-21 0 16,21 21-16,-1 1 0,-20-1 0,21 21 16,0-20-16,0 20 0,-1 1 0,22-1 15,0 1-15,-21-1 0,21-20 16,-21 20-16,21 1 0,0-22 0,0 21 15,0-20-15,21-1 0,0 0 0,1-20 16,20-1-16,0 0 0,-21-21 0,22 0 16,20 0-16,-20 0 0,-1 0 15,21 0-15,-20-21 0,-1 0 0,0-1 16,1-20-16,-1 21 0,-21 0 16,22-22-16,-22 1 0,-21 21 0,21-21 15,-21 20-15,0 1 0,0-21 16,0 21-16,0 0 0,-21 21 15,0 0-15,-1 0 16,22 21-16,-21 0 0,0 0 0,21 0 16,-21 0-16,21 22 0,0-22 15,-21 21-15,21-21 0,0 22 0,0-22 16,0 0-16,0 21 0,0-20 0,21-22 16,0 21-16,0 0 0,0-21 0,22 0 15,-1 0-15,-21 0 0,43 0 0,-22 0 16,0 0-16,1-21 15,-1 0-15,0-1 0,1 1 0,-22 0 16,21 0-16,-21-21 0,1-1 16,-1 1-16,0 0 0,-21-1 0,21 1 0,-21 0 15,21-22-15,-21 22 0,0-1 16,0 1-16,21 21 0,-21-21 0,0 20 16,0 1-16,-21 42 15,0 1 1,21 20-16,-21-21 0,0 21 15,0 22-15,-1-22 0,1 1 16,0 20-16,0 1 0,0-1 0,21 1 16,-43 84-16,43-85 0,0 22 15,-21-22-15,0 22 0,0 0 16,21-22-16,-21 22 0,0 0 0,-1-1 16,1 1-16,0 0 0,0-1 0,21-20 15,0-1-15,-21 1 0,21-1 0,0-20 16,0-1-16,0 0 0,21-21 0,0 1 15,0-1-15,0-21 0,22 0 0,-22 0 16,21-21-16,1 21 0,-1-43 16,0 22-16,1-21 0,-1 21 15,0-22-15,-21 1 0,22 0 0,-1-22 16,-21 22-16,0-22 0,1 1 16,-1-1-16,-21 1 0,0-1 0,0 1 0,0-1 15,-21 1-15,-1 20 0,1 1 16,0 0-16,-21 21 0,21-22 0,-1 22 15,-20 21-15,21-21 0,-21 21 0,20 0 16,1 0-16,0 0 0,0 0 0,42 0 31,0 0-31,0 0 0,22 0 16,-1 0-16,0-21 0,1 21 0,-1-21 16,22 21-16,-22-22 0,21 22 15,-20-21-15,-1 0 0,22 0 0,-22 0 16,0 0-16,1-1 0,-1-20 15,-21 0-15,21 21 0</inkml:trace>
  <inkml:trace contextRef="#ctx0" brushRef="#br0" timeOffset="193885.17">19283 14457 0,'-233'-254'78,"127"487"-47,106-191-31,339-63 0,-678 63 0,339 1 16,0-22-16,0 0 0,0 0 0,21-21 16,0 0-16,1 0 0,-1 0 15,0 0-15,0 0 0,0 0 16,0-21-16,1 0 0,-1 0 0,-21-22 16,21 22-16,0 0 0,0-21 0,0 20 15,-21 1-15,0 0 0,0 0 0,22 0 16,-22 148 31,0 0-16,105-43-15,-20-84 15,42-21-16,-63-42 1,-22-22 0,-21 22-16,297-107 484</inkml:trace>
  <inkml:trace contextRef="#ctx0" brushRef="#br0" timeOffset="197730.03">19558 14542 0,'190'-318'203,"-190"339"-187,-21 64-16,21 42 15,0 106 32,43-233-31,-1 0-1,148-275 48,-147 105-16,-107 382 140</inkml:trace>
  <inkml:trace contextRef="#ctx0" brushRef="#br0" timeOffset="197894.73">19833 14393 0,'296'22'468</inkml:trace>
  <inkml:trace contextRef="#ctx0" brushRef="#br0" timeOffset="198048.94">19897 14436 0,'508'-170'500</inkml:trace>
  <inkml:trace contextRef="#ctx0" brushRef="#br0" timeOffset="198138.77">19897 14478 0,'465'-85'515</inkml:trace>
  <inkml:trace contextRef="#ctx0" brushRef="#br0" timeOffset="198232.1">20002 14372 0,'22'-127'47,"-213"254"437</inkml:trace>
  <inkml:trace contextRef="#ctx0" brushRef="#br0" timeOffset="199198.31">20087 14288 0,'0'-22'0,"21"22"0,0-42 31,-592 360-15,1079-318 78,-508 21-94,0 0 0,0 21 15,0-21-15,0 1 0,0-1 0,-233-318 16,466 615-16,-402-593 0,825 127 109,-635 105-109,0 1 0,0 0 16,-21-1-16,-719 403 0,1459-762 0,-718 360 0,-679 380 16,1271-719 77,-614 424-93,-21-22 0,0 21 16,0 22-16,0-22 16,-424 43-16,868-107 0,-423 65 0,-21-1 0,0 0 15,21 1-15,-21-1 0,21 0 16,0 1-16,0-1 0,0-21 0,0 22 15,0-22-15,0 0 0,0 0 0,21 0 16,0 0-16,0-21 16,382-465 77,-425 380 17,-20 127-79,21-42-15</inkml:trace>
  <inkml:trace contextRef="#ctx0" brushRef="#br0" timeOffset="199826.64">20786 14266 0,'190'-254'78,"-380"508"-78,380-529 0,-190 254 16,0 21 46,0 21-62,-21 0 0,-85 339 63,106-317-63,-21-22 0,21 21 15,127 276 64,-42-361-64,-64 22 1,-21 0-16,21 21 0,0-21 0,21-127 31</inkml:trace>
  <inkml:trace contextRef="#ctx0" brushRef="#br0" timeOffset="200074.18">20764 14288 0,'445'-64'110,"-339"43"-79,-85 21-31,-593 85 0,1144-191 16,-593 106 31,0 0-47,-1 0 15,22-21-15</inkml:trace>
  <inkml:trace contextRef="#ctx0" brushRef="#br0" timeOffset="200905.35">22352 13928 0,'21'-21'16,"-42"42"-16,42-64 0,-21 22 0,21 0 0,-21 0 15,0 0-15,21 0 0,-21-1 16,0 1-16,0 42 16,-21 1-1,0 20-15,0-21 0,21 43 0,-21-22 16,21 0-16,0 22 0,-21-22 0,21 22 16,0-1-16,-22 1 0,22-1 0,0-21 15,0 22-15,-21-22 0,21 1 16,0-1-16,-21-21 0,21 21 15,0-20-15,-21-1 0,21 0 0,0 0 16,0-42 15,0 0-31,0 0 0,-21-1 16,21 1-16</inkml:trace>
  <inkml:trace contextRef="#ctx0" brushRef="#br0" timeOffset="201328.57">22140 13970 0,'43'-317'47,"253"465"0,-254-106-47,-423 85 0,805-190 0,-403 105 16,0 21-16,0-20 0,0 20 0,0 1 15,1-22-15,-1 22 0,-21-22 0,21 21 16,-21-20-16,0-1 0,0 0 0,0-20 16,0-1-16,0 0 0,0 0 15,0 0-15,21-42 32,-21 0-32,0 0 0,0 0 0,21-22 15,0 1-15,1 0 0,-22-1 16,21-20-16,0 20 0,0-20 0,0-1 15,0 1-15,-21-1 0,43 1 0,-22-1 16,0 1-16,0-1 0,0 22 0,-21 0 16,22-1-16,-22 22 0,21-21 15,-21 21-15,0 42 32,0 0-32,0 0 0,0 0 15,0 22-15,0-22 0,0 21 16,0 1-16,0-1 0</inkml:trace>
  <inkml:trace contextRef="#ctx0" brushRef="#br0" timeOffset="202042.85">23347 14139 0,'0'-21'0,"-64"-21"31,22 42-31,148 63 0,-233-126 15,106 84-15,-1 0 0,1-21 0,0 21 16,0 22-16,0-22 0,0 0 0,-1 21 16,1-20-16,21 20 0,0-21 15,0 0-15,0 22 0,0-22 0,0 0 16,0 0-16,21-21 0,1 21 16,-1-21-16,0 0 0,0 0 0,0 0 15,0 0-15,1 0 0,-1 0 0,0-21 16,-21 0-16,0 0 0,0 0 0,0-1 15,0-20-15,0 21 0,0-21 16,0-1-16,0 22 0,0-21 0,0-1 16,0 1-16,0 0 0,0 21 15,21-22-15,0 22 0,-21 0 0,21 0 0,1 21 16,-1 0-16,0 0 16,0 0-16,0 21 0,0 0 15,1 0-15,-1 0 0,-21 22 0,21-22 16,0 21-16,-21-21 0,0 22 0,0-22 15,21 21-15,-21-21 0,0 22 16,0-22-16,0 21 0,0-21 0,0 1 16,0-1-16,0 0 0,0 0 0,0 0 15,-21-21 1,21-21 0,0 0-16,0 0 15,0 0-15,21-1 0,0 1 0,1-21 16,-1 21-16,0-22 0,0 22 15,0-21-15,0 21 0,1-22 16,20 22-16,-21 0 0,0 0 0,22 0 16,-22 0-16,21 21 0,-21 0 0,0 0 15,1 0-15,-1 0 0,0 21 0,0 0 16,-21 0-16,0 0 0,0 0 16,0 1-16,0 20 0,0-21 0,0 21 15,-21 1-15,0-22 0,0 0 0,-1 21 16,22-20-16,-21-1 0,21 0 15,-21 0-15,21 0 0,0 0 0,0 1 16,0-44 31,0 1-47,0 0 0,21 0 16</inkml:trace>
  <inkml:trace contextRef="#ctx0" brushRef="#br0" timeOffset="202852.39">24151 14520 0,'85'-42'47,"-170"84"-47,191-84 15,-64 21-15,-21 0 0,1-22 0,20 22 16,0-21-16,1 21 0,-1-22 0,0 1 15,1 0-15,-22-1 0,0 1 16,0 21-16,0-21 0,-21-1 0,0 22 16,0 0-16,0 0 0,0 0 0,-21 21 15,0 0-15,0 21 16,0 0-16,-1 21 16,22-21-16,0 1 0,0-1 0,0 21 15,0-21-15,0 0 0,0 22 0,0-22 16,0 21-16,0-21 0,0 22 15,0-22-15,22 21 0,-22-21 16,0 1-16,0-1 0,0 21 0,0-21 16,0 0-16,-22 1 15,1-22-15,0 0 16,0 0-16,0-22 16,0 22-16,21-21 0,-22 0 0,22 0 15,0 0-15,0 0 0,0-1 16,-21 22-16,21-21 0,0 42 31,0 1-31,0-1 16,21 0-16,-21 0 15,22-21-15,-1 21 0,0-21 0,0 0 16,0 21-16,0-21 0,1 0 16,-1 0-16,21 0 0,-21 0 0,0 0 15,22 0-15,-22-21 0,21 0 0,1 0 16,-22 0-16,0 0 0,21-1 0,-21-20 15,1 21-15,-1-21 0,21-1 16,-21 1-16,0 0 0,1-22 0,-1 22 16,0-1-16,0 1 0,0-21 0,0 20 15,-21 1-15,22 21 0,-22-22 16,21 22-16,-21 0 0,-21 42 31,-1 0-31,-20 22 0,21-1 0,0-21 16,0 22-16,-1 20 0,-20 22 15,21-43-15,0 0 0,21 1 16,0-1-16,0 22 0,0-22 0,-21-21 16,21 21-16,0 1 0,0-22 0,0 0 15,0 0-15,0 0 0,0 1 0,21-1 16,0-21-16,0 0 16,0 0-16,0 0 0,1 0 15,-1-21-15,0-1 0,0 1 0,-21 0 16,0 0-16,21 0 0,-21 0 15,0-22-15,0 22 0,0-21 16</inkml:trace>
  <inkml:trace contextRef="#ctx0" brushRef="#br0" timeOffset="203012.6">24977 14182 0,'21'0'47,"106"0"-32,-85 0-15,-232 0 0,401 0 0,-190-21 16,1 21-16,-1 0 16,0-22-16,0 22 0,0 0 0,0-21 15,1 21-15</inkml:trace>
  <inkml:trace contextRef="#ctx0" brushRef="#br0" timeOffset="204496.72">25612 14415 0,'42'0'15,"-84"0"-15,84-22 0,-21 1 16,-21 0-16,21 0 16,-21 0-16,21 0 0,-21-1 0,0 1 15,0 0-15,0 0 0,0 0 0,0 0 16,-21-1-16,0 22 15,0 0-15,-21 0 0,20 0 0,1 0 16,0 22-16,-21-1 0,21 0 0,-1 0 16,1 21-16,-21-20 0,21 20 0,21 0 15,-21-21-15,21 22 0,-22-22 16,22 21-16,0-21 0,0 1 0,0-1 16,0 0-16,0 0 0,22-21 0,-1 0 15,0 0-15,0 0 0,0 0 0,22 0 16,-22 0-16,0-21 15,21 0-15,-21 0 0,1-1 0,20 1 16,-21 0-16,21-42 0,-20 41 16,-1-20-16,0 21 0,-21-21 0,21 20 15,-21-20-15,21 21 0,-21 0 16,0 0-16,0 42 16,-21 0-1,21 0-15,0 21 0,-21-20 16,21-1-16,-21 21 0,21-21 15,0 0-15,0 22 0,0-22 0,0 0 16,0 0-16,0 0 0,0 1 16,21-1-16,0-21 0,0 0 15,0 0-15,1 0 0,-1 0 16,21 0-16,0 0 0,-20 0 0,-1-21 16,21-1-16,-21 1 0,0 0 0,1 0 15,-1-21-15,0 20 0,0-20 0,0 0 16,0-1-16,1 1 0,-1 0 15,0-1-15,0 1 0,0 0 0,-21-1 16,0 22-16,0 0 0,0 0 0,0 0 16,0 0-16,-21 21 47,21-22 15,0 1-46,0 42 15,0 1-15,0-1-16,-21 21 0,0-21 15,21 0-15,-21 22 0,-1-1 0,1-21 16,0 22-16,0-1 0,21 0 15,0 1-15,-21-22 0,21 21 0,0-21 16,0 22-16,0-22 0,0 0 0,0 0 16,0 0-16,21-21 0,-21 21 0,21-21 15,0 22-15,0-22 0,1 0 16,-1 0-16,21 0 0,-21 0 0,0 0 16,1-22-16,-22 1 0,21 0 0,0 0 15,0 0-15,0 0 0,-21-22 16,0 22-16,21 0 0,-21 0 0,0 0 15,22 21-15,-22 21 16,0 0 0,-22 0-16,22 0 0,-21 0 0,21 1 15,0-1-15,0 0 0,0 0 16,0 0-16,0 0 0,0 1 16,21-1-16,1-21 15,-1 0-15,0 0 0,0 0 0,0 0 16,22 0-16,-22 0 0,0 0 15,0-21-15,0-1 0,0 1 0,1 0 16,20 0-16,-21 0 0,0-22 16,0 22-16,22 0 0,-22-21 0,21 21 15,-21-1-15,1 1 0,-1 0 16,0 21-16,0 0 0,0-21 0,0 21 16,-21 21 15,22-21 16,-22-21-47,0 0 15,0 0 1,0-1 0,-22 22-1,1 0 1,0 0-16,0 22 0,-21-1 15,20 0-15,1 21 0,0-21 0,0 1 16,0-1-16,0 0 0,-1 21 0,22-21 16,0 1-16,0-1 0,0 0 0,0 0 15,0 0-15,22 0 16,-1-21-16,21 0 0,-21 0 16,0 0-16,1 0 0,20 0 0,-21 0 15,0 0-15,0 0 0,1-21 0,-1 0 16,0 0-16,0 21 15,0-21-15,0 0 0,-21-1 0,0 1 0,0 0 16,0 0-16,0 0 0,0 0 16,0-1-16</inkml:trace>
  <inkml:trace contextRef="#ctx0" brushRef="#br0" timeOffset="204784.69">27220 13758 0,'-127'-42'16,"275"84"-1,-169-42-15,-127-42 0,127 42 0,21-21 16,-21 21-16,42 0 31,0 0-31,0 0 0,0 0 16,1 0-16,-1-21 0,0 21 15,-42 0 17,0 0-17,-1 0-15,22-21 0,-21 21 16,0 0-16</inkml:trace>
  <inkml:trace contextRef="#ctx0" brushRef="#br0" timeOffset="205040.61">25929 13822 0,'-21'0'15,"0"21"1,63-42-16,-84 63 0,63-42 16,21 0-16,-21 0 0,1 0 15,20 0-15,-21 0 0,21 0 0,1 0 16,-22 0-16,21 0 0,-21 0 0,22 0 15,-22 0-15,0 0 0,0 0 16,-42-21 31,0 21-31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3:26:26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847 0,'0'0'0,"0"-21"16,0-1-16,0 1 0,0 0 16,0 0-16,0 0 15,0 0-15,0-1 0,0 1 16,0 0-16,0 0 16,0 42 15,0 0-31,0 0 0,0 1 15,0 20-15,0 0 0,0 22 16,0-22-16,0 22 0,0-1 16,-21-21-16,21 22 0,0-1 0,0-20 15,-22 20-15,22-20 0,-21 20 0,21-21 16,0 1-16,0-1 0,-21 0 16,21-20-16,0 20 0,0-21 0,0 0 15,0 0-15,0 1 0,0-1 16,0-42-1,0-1 1,21 1-16,0 0 0,-21 0 16,22 0-16</inkml:trace>
  <inkml:trace contextRef="#ctx0" brushRef="#br0" timeOffset="293.54">2879 1355 0,'0'21'15,"0"0"1,0 0-16,0 0 16,21-21-16,0 0 15,0 0 1,0 0-16,0 0 16,1 0-16,-22-21 15,0 0 1,-22 21-16,1 0 15,0 0-15,0 0 16,0 0-16,0 0 16,-1 0-16,22 21 15,22-21 17,-1 0-32</inkml:trace>
  <inkml:trace contextRef="#ctx0" brushRef="#br0" timeOffset="1062.15">4127 1164 0,'0'0'0,"0"-21"0,-21 21 16,21-21-16,0 0 0,0 0 0,0-1 16,0 1-16,0 0 0,0 0 15,0 0-15,0 0 0,0-1 16,0 1-16,0 0 0,0 42 31,-21 0-15,21 1-16,0 20 0,-21-21 0,21 21 15,0 1-15,0-1 0,-21 0 16,21 1-16,0-1 0,-21 0 0,21 1 16,0-22-16,0 21 0,0 1 0,0-22 15,0 0-15,0 0 0,0 0 16,0 0-16,21-21 16,0 0-16,0 0 15,0-21-15,-21 0 16,21 0-16,1 0 0,-1 0 0,-21-1 15,21 1-15,0-21 0,-21 21 16,0 0-16,21-22 0,-21 22 0,21 0 16,-21 0-16,22 0 0,-22-1 0,21 22 31,-21 22-15,21-1-16,-21 21 0,0-21 15,0 0-15,0 1 0,0-1 16,0 0-16,21 0 0,-21 0 0,21-21 15,-21 21-15,21 1 0,1-22 16,-22 21-16,21-21 0,0 0 16,0 0-16,0 0 0,0 0 0,22 0 15,-22 0-15,0 0 0,21 0 0,-20-21 16,-1-1-16,0 1 0,21 0 16,-42 0-16,21 0 0,-21-22 0,22 22 15,-22-21-15,0 0 0,0-1 0,0 1 16,0 0-16,-22 20 0,1 1 15,0 0-15,0 0 0,21 0 0,-21 21 16,0 0-16,-1 0 0,1 0 16,0 0-16,0 0 0,0 0 15,0 0-15,21 21 16,21-21 0,0 0-1,0 0-15,21 0 0</inkml:trace>
  <inkml:trace contextRef="#ctx0" brushRef="#br0" timeOffset="1545.39">5165 508 0,'0'0'16,"-43"0"-16,22 0 15,0 21 1,21 0-16,-21 1 0,21 20 15,0-21-15,-21 21 0,21 1 0,0 20 16,0-20-16,0 20 0,-22-21 16,22 22-16,-21-22 0,21 22 0,0-22 15,0 0-15,0 1 0,0-1 16,0 0-16,0-20 0,0-1 0,0 0 16,0 0-16,0-42 46,0 0-46,0 0 0,0-1 0,21 1 16,-21 0-16,0-21 0,0 21 16,22-1-16,-1 1 0,-21-21 15,21 21-15,0 0 0,0-1 0,0 22 16,1-21-16,-1 21 0,0 0 0,0 0 16,0 0-16,0 0 0,1 0 15,-1 21-15,0 1 0,0-1 0,-21 21 16,0-21-16,0 0 0,21 22 15,-21-22-15,0 0 0,0 0 0,0 0 16,0 1-16,0-1 0,0 0 0,0 0 16,0 0-16,0 0 0,0 1 15,21-44 17</inkml:trace>
  <inkml:trace contextRef="#ctx0" brushRef="#br0" timeOffset="2073.57">6011 1143 0,'0'0'0,"0"-21"0,0 0 16,0 0-16,-21-1 0,21 1 15,-21 0-15,21 0 0,-21 0 16,21 0-16,-21 21 15,-1 0-15,1 21 16,0 0-16,0 0 16,0 21-16,0 1 0,-1-22 0,1 21 15,0 1-15,0-1 0,-21 0 0,20-21 16,1 22-16,21-22 0,-21 0 16,21 0-16,0 0 0,0 1 0,0-1 15,0 0-15,21-21 16,0 0-16,1 0 0,-1 0 15,0 0-15,21-21 0,-21 0 16,1 21-16,-1-22 0,0 1 0,0 0 16,0-21-16,0 21 0,1-1 0,-1-20 15,0 0-15,0 21 0,-21-22 16,0 22-16,21 0 0,-21 0 0,0 0 16,0-1-16,0 44 31,0-1-31,0 0 0,0 0 15,0 21-15,-21-20 0,21 20 0,0-21 16,0 21-16,0-20 0,0-1 16,0 21-16,0-21 0,0 0 0,0 1 15,0-1-15,0 0 0,0 0 16,0 0-16,21-21 16,0 0-16,1 0 0,-1 0 15,0 0-15,0 0 0,0-21 0,0 0 16,1 0-16</inkml:trace>
  <inkml:trace contextRef="#ctx0" brushRef="#br0" timeOffset="2389.48">6583 699 0,'0'-43'16,"0"86"-16,0-107 0,0 43 0,-21 0 0,21 0 15,-22-1-15,22 1 16,0 42-1,0 22 1,0-22-16,0 21 0,0 1 16,0-1-16,0 21 0,0-20 0,0 20 15,0 1-15,0-22 0,0 22 16,0-22-16,0 21 0,0-20 0,0-1 16,0 0-16,-21 1 0,21-22 0,0 0 15,-21 21-15,21-20 0,0-1 16,0 0-16,0 0 0,21-21 31,0-21-15,1 0-16,-22 0 15,0-1-15</inkml:trace>
  <inkml:trace contextRef="#ctx0" brushRef="#br0" timeOffset="2599">6329 1164 0,'0'0'15,"0"-21"1,0 0 0,21 21-16,0 0 0,0-21 15,0 21-15,22 0 0,-22-21 16,0 21-16,0 0 0,0 0 16,1-22-16,-1 22 0,0 0 0,0 0 15,-21-21 1,21 21-1</inkml:trace>
  <inkml:trace contextRef="#ctx0" brushRef="#br0" timeOffset="2977.45">8064 1080 0,'0'-22'0,"0"44"0,0-65 0,0 22 16,0 0-16,0 0 0,0 0 15,0-1-15,0 1 16,0 42 15,0 1-31,0-1 0,0 21 16,-21-21-16,21 22 0,-21-1 0,0-21 15,0 21-15,21 1 0,-21-1 16,-1-21-16,22 22 0,0-22 0,-21 0 16,21 21-16,-21-21 0,21 1 15,0-1-15,0 0 16,21-21-1,0 0-15,1-21 0,-1 21 0,0-21 16</inkml:trace>
  <inkml:trace contextRef="#ctx0" brushRef="#br0" timeOffset="3374.91">8530 910 0,'0'-21'0,"0"42"0,-21-42 15,-21 21-15,20 0 16,1 0-16,-21 0 0,21 0 0,-22 21 16,22 0-16,0 1 0,0-1 0,0 0 15,0 0-15,21 0 0,-22 0 16,22 1-16,0-1 0,0 0 0,0 0 16,22-21-16,-1 21 0,-21 0 0,21-21 15,0 22-15,21-1 16,-20-21-16,-1 21 0,21 0 0,-21-21 15,0 21-15,1-21 0,-1 21 0,0 1 16,0-22-16,0 21 0,-21 0 16,0 0-16,-21 0 15,-21 0-15,21-21 16,-22 0-16,22 0 0,-21 0 0,21 22 16,-22-22-16,22 0 0,-21 0 15,21 0-15,-1 0 0,1 0 0,0 0 16,0 0-16,0 0 15,21-22 17,0 1-32</inkml:trace>
  <inkml:trace contextRef="#ctx0" brushRef="#br0" timeOffset="3570.63">7789 720 0,'0'-21'0,"0"42"0,-21-42 16,21-1-16,-21 22 15,21-21-15</inkml:trace>
  <inkml:trace contextRef="#ctx0" brushRef="#br0" timeOffset="4157.49">10985 931 0,'0'-21'0,"0"42"0,22-63 0,-22 21 16,0 0-16,0 0 0,0-1 15,0 1-15,-22 0 0,1 21 16,0 0-16,21-21 0,-21 21 16,0 0-16,0 0 0,-1 0 0,-20 0 15,21 21-15,-21 0 0,20 0 16,-20 22-16,0-1 0,-1 0 16,22 1-16,-21 20 0,21-20 0,-22-1 15,22 0-15,21 1 0,0-1 0,0 0 16,0 1-16,0-22 0,0 21 15,0-21-15,21 0 0,1 1 0,20-1 16,-21-21-16,21 21 0,1-21 0,-1 0 16,0 0-16,1 0 0,-1 0 15,0 0-15,1 0 0,-1-21 0,-21 0 16,22-1-16,-1 22 0</inkml:trace>
  <inkml:trace contextRef="#ctx0" brushRef="#br0" timeOffset="4437.5">11409 804 0,'0'-42'0,"0"84"0,21-126 0,-21 41 0,0 22 16,0-21-16,0 21 0,0 0 15,0-1-15,0 1 0,0 0 16,0 42 0,0 0-16,0 1 0,0-1 15,0 21-15,0 0 0,0 22 0,0-1 16,0-20-16,0 20 0,0 1 15,-21-22-15,21 22 0,0-22 0,-21 21 16,21-20-16,-22-1 0,22-21 16,0 22-16,0-22 0,-21 21 0,21-21 15,0 0-15,0 1 0,0-1 16,21-21 15,1-21-31</inkml:trace>
  <inkml:trace contextRef="#ctx0" brushRef="#br0" timeOffset="4989.45">12234 1164 0,'21'-21'0,"-42"42"0,42-63 0,-21 21 16,0 0-16,0-1 0,0 1 15,0 0-15,0 0 0,0 0 16,0 0-16,-21-1 0,0 22 0,21-21 16,-21 21-16,0-21 0,0 21 15,-1 0-15,1 0 0,0 0 0,-21 21 16,21 0-16,-22 1 0,22-1 0,-21 21 16,-1-21-16,22 22 0,-21-1 15,0 0-15,20-21 0,-20 22 0,21-1 16,0-21-16,0 0 0,21 22 15,0-22-15,0 0 0,0 0 16,42-21-16,-21 0 16,21 0-16,1 0 0,-1 0 0,0 0 15,1-21-15,20 21 0,-20-21 0,-1 0 16,0 0-16,-21-1 0,22 1 16,-22-21-16,0 21 0,0-22 0,-21 22 15,0-21-15,0 21 0,21-22 0,-21 22 16,0 0-16,0 0 0,0 0 15,-21 42 17,21 0-32,0 0 15,0 22-15,0-22 0,-21 0 0,21 21 16,0-21-16,0 22 0,-21-22 0,21 0 16,0 21-16,0-20 0,0-1 15,0 0-15,0 0 0,21 0 16,0-21-16,0 0 0,1 0 15,-1 0-15,0 0 0,0 0 0,0 0 16,0-21-16,1 21 0</inkml:trace>
  <inkml:trace contextRef="#ctx0" brushRef="#br0" timeOffset="5386.86">12848 1143 0,'0'0'0,"42"-85"16,-20 64-16,-22 0 0,0 0 15,0 0-15,-22 21 16,1 0-16,0 0 16,0 0-16,0 0 0,0 0 0,-22 21 15,22 0-15,-21 0 0,21 0 0,-22 1 16,22-1-16,0 0 0,0 0 16,21 0-16,0 0 0,0 1 0,0-1 15,0 0-15,0 0 0,0 0 16,21-21-16,0 21 0,21-21 15,-20 22-15,-1-22 0,0 21 16,0-21-16,21 21 0,-20-21 0,-22 21 16,21-21-16,0 21 0,-21 0 15,-21 1 1,0-22-16,-1 0 0,-20 0 16,21 21-16,-21-21 0,-1 0 0,1 0 15,21 0-15,-22 0 0,1 0 0,21 0 16,-21 0-16,20 0 0,1 0 15,0 0-15,42-21 32,0 21-32,22-22 0,-22 1 15,21 21-15</inkml:trace>
  <inkml:trace contextRef="#ctx0" brushRef="#br0" timeOffset="5773.25">13398 1016 0,'0'-21'16,"0"42"-16,0-63 0,0 21 15,0-1-15,0 1 16,-21 21 0,0 0-16,0 0 15,0 21-15,-22-21 0,22 22 0,0-1 16,0 0-16,-21 0 0,20 0 0,22 0 15,-21 1-15,21-1 16,0 0-16,0 0 0,0 0 0,0 0 16,21-21-16,1 22 0,-1-1 0,0-21 15,21 21-15,-21 0 0,1-21 16,20 21-16,-21-21 0,0 21 0,0-21 16,-21 22-16,0-1 0,0 0 15,0 0-15,-21 0 16,0-21-16,0 0 15,-21 21-15,20-21 0,-20 0 0,21 22 16,0-22-16,-22 0 0,22 0 0,0 0 16,0 0-16,-21 0 0,20 0 0,1 0 15,0 0-15,-21 0 0,21 0 0,-1 0 16</inkml:trace>
  <inkml:trace contextRef="#ctx0" brushRef="#br0" timeOffset="6757.24">2413 2963 0,'0'-21'0,"-21"21"16,0-21-16,-1 21 16,1-21-16,21 0 0,-21 0 15,21-1-15,0 1 16,0 0-16,21 0 16,0 21-16,1 0 15,-1 0-15,21 0 0,-21 0 0,0 21 16,22 0-16,-22 0 0,0 1 0,0 20 15,0-21-15,-21 21 0,0 1 16,0-1-16,-21 0 0,0 1 0,-21-1 16,21-21-16,-22 22 0,-20-1 15,20 0-15,1-21 0,0 1 16,-22 20-16,22-42 0,21 21 0,-22 0 16,22-21-16,0 0 0,0 0 15,0 0-15,0-21 0,21 0 0,0-21 16,0 20-16,0-20 15,0 21-15,0-21 0,21 20 0,0-20 16,0 21-16,0 0 0,0 0 0,1-1 16,-1 22-16,21 0 0,-21 0 15,22 0-15,-22 0 0,21 22 0,-21-1 16,22 0-16,-22 0 0,0 0 16,0 22-16,0-22 0,0 0 15,-21 21-15,0-21 0,22 1 0,-1-1 16,-21 0-16,21 0 0,-21 0 15,21-21-15,-21 21 0,21-21 16,0 0-16,1 0 0,-1 0 16,0-21-16,0 0 0,0 0 15</inkml:trace>
  <inkml:trace contextRef="#ctx0" brushRef="#br0" timeOffset="6917.96">3260 3069 0,'-22'0'32,"44"0"-1,-1-21-15</inkml:trace>
  <inkml:trace contextRef="#ctx0" brushRef="#br0" timeOffset="7532.38">4657 2392 0,'0'-21'0,"0"0"15,0-43-15,-22 64 16,22-21-16,-21 21 0,0 0 0,0 0 16,0 0-16,0 21 15,21 21-15,0-20 0,-22 20 0,22 21 16,0 1-16,-21-1 0,21 1 16,0-1-16,0 1 0,0-1 0,0 1 15,0-1-15,0 1 0,0-1 0,-21-20 16,21-1-16,-21 0 0,21 1 15,0-1-15,0-21 0,0 0 0,-21 1 16,21-1-16,0 0 0,-21-21 16,-1-21-1,1 0 1,0-1-16,0-20 0</inkml:trace>
  <inkml:trace contextRef="#ctx0" brushRef="#br0" timeOffset="8097.1">4064 2688 0,'-21'-42'0,"42"84"0,-63-105 0,42 20 0,-22 22 16,22-21-16,0 21 0,0-22 0,0 22 15,0-21-15,22 21 0,-1 0 16,0-22-16,21 22 0,-21-21 16,22 21-16,-1-1 0,0 1 0,22 0 15,-1 0-15,1 0 0,-1 21 16,1 0-16,-1 0 0,1 21 0,-22 0 15,22 0-15,-22 43 0,0-22 0,1 22 16,-22-1-16,21 22 0,-21-22 16,-21 22-16,0-22 0,0 1 0,0-1 15,0 1-15,0-22 0,0 1 0,0-1 16,0 0-16,0-21 0,0 1 16,0-1-16,0 0 0,0-42 31,0 0-16,0-1-15,0-20 0,22 21 0,-22-21 16,21-1-16,-21 1 0,21 0 0,0-22 16,0 1-16,-21 20 15,21-20-15,22-1 0,-22 1 0,0-1 16,0 1-16,22 20 0,-22 1 0,21 0 16,-21 21-16,22-22 0,-22 22 15,0 0-15,21 21 0,-21 0 0,1 0 16,-1 21-16,0 0 0,-21 22 0,21-1 15,-21 21-15,21 1 0,-21 21 16,0-22-16,0 22 0,0-22 0,0 22 16,0-22-16,0 1 0,-21-22 0,21 22 15,0-22-15,0 22 0,0-22 16,0-21-16,0 21 0,0 1 16,0-22-16,0 0 0,0 0 0,0 0 15,0 1-15,0-44 31,21 1-31,-21 0 0,0 0 0</inkml:trace>
  <inkml:trace contextRef="#ctx0" brushRef="#br0" timeOffset="9051.33">5800 2985 0,'0'21'0,"21"-21"31,0 0-31,0 0 0,0 0 16,0-21-16,22 21 0,-22-22 0,0 1 16,21 21-16,-20-21 0,-1 0 15,21 0-15,-21 21 0,-21-21 0,0-1 16,21 22-16,-21-21 0,0 0 0,-21 21 16,0 0-1,-21 0-15,21 0 0,-1 0 16,-20 21-16,21 0 0,-21 1 0,20 20 15,-20-21-15,21 21 0,0-20 16,0 20-16,21-21 0,0 21 16,0-20-16,0 20 0,0-21 0,0 0 15,21 0-15,0 1 0,0-1 0,0 0 16,0-21-16,22 0 0,-1 21 16,-21-21-16,22 0 0,-1 0 0,-21 0 15,21 0-15,1 0 0,-1-21 0,-21 0 16,22 0-16,-1-1 0,-21 1 0,0 0 15,22 0-15,-22 0 0,0 0 16,0-22-16,-21 22 0,0 0 0,21 0 16,-21-22-16,0 22 0,21 21 0,-21-21 15,0 42 17,0 0-32,0 1 0,0 20 15,0-21-15,0 0 0,-21 0 0,21 22 16,-21-22-16,21 0 0,0 0 15,0 0-15,0 1 0,0-1 0,0 0 16,0 0-16,0-42 31,0 0-15,0 0-16,0-1 0,21 1 0,0 0 16,-21 0-16,22 0 0,-1-22 0,-21 22 15,21 0-15,0 0 16,0 0-16,0 0 0,1 21 15,-1 0-15,0 0 16,-21 21 0,21 0-16,-21 0 0,21 0 15,-21 0-15,0 1 0,0 20 0,21-21 16,-21 0-16,0 0 0,0 1 0,22-1 16,-22 0-16,21-21 15,0 0-15,0 0 16,0 0-16,0-21 0,1 0 15,-1-1-15,0 1 16,0 0-16,0 0 0,0 0 16,-21 0-16,22-22 0,-1 22 0,0 0 15,0-21-15,0 20 0,0 1 0,1 0 16,-1 0-16,-21 42 31,0 0-31,0 0 0,0 22 0,0-22 16,0 0-16,-21 21 0,21-20 0,0-1 15,-22 21-15,22-21 0,-21 0 16,21 1-16,0-1 0,0 0 0,0 0 16,21-21-1,1 0-15,20 0 0,-21 0 16,21-21-16,-20 21 0,20-21 16,-21 0-16,21-1 0,1-20 0</inkml:trace>
  <inkml:trace contextRef="#ctx0" brushRef="#br0" timeOffset="9538.42">7768 2455 0,'0'0'16,"0"-42"-16,0 0 0,-63-43 15,41 85-15,1 0 16,0 0-16,0 0 0,21 42 16,0-20-16,-21 20 0,0 21 15,21-20-15,-22 20 0,22-20 0,0 20 16,0 1-16,-21-22 0,21 21 15,0-20-15,0-1 0,-21 0 16,21 1-16,0-1 0,0 0 0,0-20 16,0-1-16,0 0 0,0 0 0,0 0 15,0-42 17,0 0-17,0 0-15,0 0 0,21-1 0,0 1 16,-21 0-16,22 0 0,-1 0 15,0 0-15,0-1 0,0 1 16,0 21-16,22-21 0,-22 21 0,21 0 16,-21 0-16,1 0 0,20 0 0,-21 0 15,0 21-15,0-21 0,1 21 16,-1 1-16,0-1 0,-21 0 0,0 0 16,0 21-16,0-20 0,-21-1 0,-22 0 15,22 0-15,-21 0 0,21 0 0,-22 1 16,1-1-16,0 0 0,21-21 15,-22 21-15,22-21 0,0 0 0,0 0 16,0 0-16,42 0 31,0-21-15,0 0-16,21 21 0,-20-21 0,20-1 16</inkml:trace>
  <inkml:trace contextRef="#ctx0" brushRef="#br0" timeOffset="9848.35">8234 3006 0,'0'-21'0,"0"42"0,21-42 15,-21-1-15,21 1 16,-21 0-16,21 21 0,0-21 16,-21 0-16,22 0 0,-1 21 15,-21-22-15,-21 22 47,21 22-47,-22-1 0,1 0 0,0 0 16,0 0-16,0 0 0,0 1 15,-1 20-15,1-21 0,21 0 0,-21 0 16,21 22-16,0-22 0,0 0 16,0 0-16,0 0 0,0 1 0,21-1 15,0-21-15,1 0 0,-1 0 16,21 0-16,-21 0 0,0 0 0,1 0 15,20 0-15,-21-21 0</inkml:trace>
  <inkml:trace contextRef="#ctx0" brushRef="#br0" timeOffset="10197.82">8509 3006 0,'0'-21'0,"0"42"0,0-64 16,0 22-16,0 0 0,21 0 15,0 21-15,0 0 16,1 0-16,-1 0 15,0 21-15,0-21 0,0 21 16,0 0-16,1 1 0,-22-1 0,0 0 16,21 0-16,-21 0 0,0 0 0,0 22 15,0-22-15,0 0 0,0 0 16,0 0-16,0 1 0,0-1 16,0 0-16,-21-21 15,21-21 16,0 0-31,0-1 0,0 1 0,21-21 16,-21 21-16,21 0 0,-21-1 16,0 1-16,21 0 0,0-21 0,-21 21 15,21-1-15,1 1 0,-22 0 16,21 0-16,0 21 0,-21-21 0,21 21 16,0 0-16,0-21 15,1 21-15,-1 0 16</inkml:trace>
  <inkml:trace contextRef="#ctx0" brushRef="#br0" timeOffset="10565.66">9356 2879 0,'21'0'0,"-42"0"0,63-21 0,-21 21 16,0-22-16,-42 22 31,0 0-31,0 0 15,-22 0-15,22 22 0,0-1 0,-21-21 16,21 21-16,-1 0 0,1 0 16,0-21-16,21 21 0,-21 1 0,21-1 15,0 0-15,21 0 16,21 0-16,-20-21 0,-1 0 16,0 21-16,21-21 0,-21 22 0,1-22 15,-1 21-15,0-21 0,0 21 0,0-21 16,-21 21-16,21-21 0,-21 21 15,0 0-15,0 1 0,-21-1 16,0-21-16,0 21 0,-21-21 16,20 21-16,-20-21 0,21 0 0,0 21 15,-22-21-15,22 0 0,-21 21 16,21-21-16,0 0 0,-1 0 16,1 0-16,0 0 0,0 0 15,21-21-15,0 0 0</inkml:trace>
  <inkml:trace contextRef="#ctx0" brushRef="#br0" timeOffset="11550.69">10922 2752 0,'0'-21'0,"0"42"0,0-64 16,0 22-16,-21 0 15,0 21-15,-1 0 0,-20 0 16,21 0-16,0 21 0,-22 0 0,22 1 15,0-1-15,0 0 0,0 21 0,0 1 16,21-22-16,0 21 0,0-21 16,0 22-16,0-22 0,0 21 0,0-21 15,21 0-15,0 1 0,0-1 0,0-21 16,22 21-16,-22-21 0,21 0 16,0 0-16,1 0 0,-1 0 15,0-21-15,1 0 0,-1 21 0,0-22 16,-20 1-16,-1 0 0,0 0 0,0-21 15,-21 20-15,0 1 0,0-21 0,0 0 16,-21 20-16,21-20 0,-21 0 16,0-1-16,-1 22 0,1-21 0,21 21 15,0-22-15,0 22 0,0-21 0,0 21 16,0 0-16,21-1 0,1 1 16,20 0-16,-21 0 0,21 0 15,1 21-15,-22 0 0,21 0 0,1 0 16,-1 0-16,-21 0 0,21 0 0,-20 21 15,-1 21-15,0-21 0,-21 22 16,0-1-16,0 0 0,0 1 0,0-1 16,0 22-16,0-1 0,-21-21 0,21 22 15,-21-1-15,-1 22 0,1-21 16,0 20-16,0-20 0,0 20 0,21 1 16,-21 21-16,21-21 0,-22 20 0,22 1 15,0 0-15,-21 106 16,21-106-16,0-22 0,0 22 0,0-21 15,0-1-15,0 1 0,0-21 0,0-1 0,0 1 16,0-22-16,0 0 16,0 1-16,0-22 0,-21 0 0,21-42 15,-21 0 1,0-1-16,21-20 0,-21 0 0,-1-22 16,22 22-16,-21-22 0,0-20 0,0 20 15,21-42-15,0 22 0,0-22 0,0 0 16,0 0-16,0 22 0,0-22 15,0 21-15,0-21 0,21 43 0,0-22 16,0 22-16,1-1 0,-1 1 0,0-1 16,21 22-16,-21-1 0,1 1 15,20 21-15,-21-21 0,21 20 0,1 1 16,63-42-16,-43 42 16,-21-1-16,43 1 0</inkml:trace>
  <inkml:trace contextRef="#ctx0" brushRef="#br0" timeOffset="11841.64">12933 2286 0,'0'-21'0,"0"42"0,0-63 0,0 21 0,0-1 0,-21 22 31,-1 0-31,22 22 0,-21-1 15,21 0-15,0 21 0,-21 1 0,21-1 16,-21 21-16,21 1 0,0-1 0,0-20 16,-21 20-16,21 1 0,-21-22 15,21 22-15,-22-22 0,22 0 0,0 1 16,0-22-16,0 21 0,0-21 0,0 22 16,0-22-16,0 0 0,22-21 15,-1 0 1,0-21-16,0 0 15,0-1-15,22 1 0</inkml:trace>
  <inkml:trace contextRef="#ctx0" brushRef="#br0" timeOffset="12481.53">13208 2413 0,'21'-42'0,"-42"84"0,42-127 0,-21 64 16,0 0-16,0 0 0,0 42 31,0 21-31,0-20 0,0 20 15,0 0-15,0 22 0,0-22 0,0 22 16,0-22-16,0 21 0,0-20 16,0-1-16,0 22 0,0-22 15,0 0-15,0-21 0,0 22 0,-21-22 0,21 0 16,0 0-16,0 0 16,0-42 15,0 0-31,0 0 0,0 0 0,0 0 15,0-1-15,21 1 0,0-21 0,-21 21 16,21 0-16,1-22 0,-1 22 16,-21 0-16,21 21 0,0-21 0,0 21 15,0 0-15,-21 21 16,0 0-16,0 0 0,0 0 16,0 1-16,0-1 0,0 21 15,0-21-15,0 0 0,0 1 0,0 20 16,22-21-16,-1 0 15,-21 0-15,21 1 0,0-22 0,0 0 16,0 21-16,1-21 0,-1 0 16,0 0-16,0 0 0,21 0 0,1 0 15,-22-21-15,21-1 0,1 22 0,-22-21 16,21 0-16,0 0 0,-20 0 0,20 0 16,-21-1-16,0-20 0,0 21 15,1 0-15,-22 0 0,0-1 0,0 1 16,-43 21-1,22 0-15,0 21 0,0 1 16,0-1-16,-1 0 16,22 0-16,-21 0 0,21 22 0,-21-22 15,21 0-15,0 0 0,0 0 0,0 0 16,0 1-16,21-1 0,0 0 0,1-21 16,-1 21-16,0-21 0,21 0 15,-21 0-15,22 0 0,-22 0 0,21 0 16,-21 0-16,1 0 0,20-21 0,-21 0 15,0 21-15,-21-21 0,0-1 16,0 1-16,0-21 0</inkml:trace>
  <inkml:trace contextRef="#ctx0" brushRef="#br0" timeOffset="12670.18">12658 2731 0,'-43'21'0,"86"-42"0,-107 42 0,43-21 0,42 0 32,21 0-32,-20 0 0,41 0 15,-21 0-15,22 0 0,21-21 0,-1 21 16,1-22-16,0 22 0,-1-21 0,1 0 16,0 21-16</inkml:trace>
  <inkml:trace contextRef="#ctx0" brushRef="#br0" timeOffset="13017.62">15473 2477 0,'0'-43'16,"0"86"-16,-21-107 0,21 43 0,-22 21 0,22-21 15,-21 21-15,0 0 16,0 0-16,0 21 16,0 0-16,-1 21 15,1 1-15,0-22 0,0 21 0,21 1 16,-21-1-16,0 21 0,-1-20 0,1-1 16,21-21-16,0 22 0,-21-1 0,21-21 15,0 0-15,0 22 0,0-22 16,0 0-16,0 0 0,0 0 15,21-21-15,0 0 0,1 0 0,-1 0 16,21 0-16,-21 0 0,22 0 0,-1 0 16,0-21-16,1 21 0,-22-21 15,21 0-15,0 0 0</inkml:trace>
  <inkml:trace contextRef="#ctx0" brushRef="#br0" timeOffset="13277.64">15960 2201 0,'0'-42'15,"0"84"-15,0-126 0,0 63 0,0-22 16,0 22-16,0 0 0,-22 21 16,1 0-16,0 21 15,21 0-15,-21 0 0,0 22 16,21-1-16,-21-21 0,-1 43 0,22-22 16,0 22-16,-21-1 0,21 1 0,-21-1 15,21 1-15,-21-22 0,21 21 16,0-20-16,0 20 0,0-20 15,0-1-15,0-21 0,0 21 0,0-20 16,0-1-16,0 0 0,0 0 0,0 0 16,21-21-1,0 0 1,0-21-16</inkml:trace>
  <inkml:trace contextRef="#ctx0" brushRef="#br0" timeOffset="14379.09">16214 2836 0,'21'-21'16,"-42"42"-16,63-42 0,-42 0 0,0 0 0,0 0 16,0 0-16,21-1 0,-21 1 0,0 0 15,0 0-15,0 0 0,0 0 0,0-1 16,-21 1-16,0 21 16,0 0-16,-1 0 0,1 0 15,0 0-15,0 21 0,0 1 0,0-1 16,-1 21-16,-20-21 0,21 22 15,0-1-15,0-21 0,-1 21 0,22 1 16,0-22-16,-21 0 0,21 21 0,0-20 16,0-1-16,0 0 0,0 0 15,21-21-15,1 0 0,20 0 16,-21 0-16,0 0 16,0 0-16,1-21 0,-1 21 0,21-21 15,-21 0-15,0-1 0,1 1 0,-1 0 16,0 0-16,0 0 0,-21-22 15,21 22-15,0 0 0,-21-21 0,0 21 16,0-1-16,0 1 0,0 42 31,0 1-31,0-1 0,0 0 16,-21 0-16,21 0 0,-21 0 0,0 1 16,21 20-16,0-21 0,-21 0 0,21 0 15,0 1-15,0-1 16,0 0-16,0 0 15,21-21-15,0 0 0,0 0 0,0 0 16,1 0-16,20 0 0,0 0 0,1 0 16,-1 0-16,0-21 0,1 0 0,20 0 15,-21-1-15,-20 1 0,20-21 16,0 0-16,-21 20 0,22-20 0,-22 0 16,-21 21-16,21-22 0,-21 22 0,0 0 15,0 0-15,0 0 0,-21 21 16,0 21-16,0 0 15,-1 0-15,22 0 0,-21 0 16,0 22-16,21-22 0,-21 0 0,21 21 16,0-20-16,0-1 0,0 0 15,0 21-15,0-21 0,21 1 0,0-22 16,0 21-16,-21 0 0,22-21 0,-22 21 16,21-21-16,-42 0 46,-1 0-30,1 0-16,0 0 16,21 21 31,21-21-47,0 0 15,1 0-15,-1 0 0,0 0 16,0 0-16,0 0 0,22-21 15,-22 21-15,0-21 0,21 21 16,1-21-16,-1 0 0,-21 21 0,21-43 0,1 22 16,-1 0-16,0 0 0,1-22 0,-22 22 15,21 0-15,-21-21 0,-21 21 16,0-1-16,22 1 0,-22 0 16,-22 21-16,1 0 15,0 0-15,0 21 16,0-21-16,0 21 0,-1 1 0,22-1 15,0 0-15,0 0 0,0 0 0,0 0 16,0 1-16,0-1 0,0 0 0,22 0 16,-1 0-16,0 0 0,-21 1 15,0-1-15,0 0 0,0 0 0,0 0 16,0 0-16,-21-21 16,0 0-16,-1 0 0,1 22 0,0-22 15,0 0-15,0 0 0,0 0 16,-1 0-16,1 0 15,21 21-15,-21-21 16,0-21 0</inkml:trace>
  <inkml:trace contextRef="#ctx0" brushRef="#br0" timeOffset="110282.4">2117 5165 0,'0'0'0,"0"-21"31,0-1-31,0 1 0,0 0 16,0 0-16,21 0 15,0 0-15,0-1 16,0 1-16,0 21 0,1-21 16,-1 0-16,0 21 0,21-21 0,-21 21 15,22 0-15,-22 0 0,21 0 16,-21 0-16,22 21 0,-22 0 0,0 0 16,-21 0-16,0 22 0,0-1 15,0-21-15,0 22 0,0-1 0,-42 0 16,21-21-16,-22 22 0,1-22 0,21 21 15,-22-21-15,1 1 16,21-1-16,0-21 0,0 21 0,42-21 47,0 0-47,21-21 0,-21 21 0,22 0 16,-22-21-16,21 21 0,-21 0 15,22 0-15,-1 0 0,-21 0 0,22 0 16,-22 0-16,21 21 0,-21-21 15,0 21-15,1 0 0,-1 0 0,-21 0 16,0 1-16,0 20 0,0-21 16,-21 0-16,-1 22 0,-20-1 0,0-21 15,-1 21-15,1-20 0,0-1 0,-1 0 16,1 0-16,-21 0 0,41 0 16,-20-21-16,0 0 0,21 0 0,-1 0 15,-20 0-15,21 0 16,0 0-16,0 0 0,21-21 0,-22 21 15,1-21-15,0 0 0,21 0 0,-21 21 16,21-21-16,0-1 16,0 1-16,21 0 15,0 21-15,0-21 0,1 21 16,20-21-16,0 21 0</inkml:trace>
  <inkml:trace contextRef="#ctx0" brushRef="#br0" timeOffset="110566.37">3238 5503 0,'-21'0'0,"21"22"16,0-44 15,21 1-31,1 21 0,-22-21 16,21 0-16,-21 0 15,0 0 1,-21 21-16,-1 0 0,1 0 16,0 0-16,0 0 15,0 21-15,21 0 0,0 0 16,0 0-16,0 0 16,21-21-1,0 0-15,0 0 0,22 0 0</inkml:trace>
  <inkml:trace contextRef="#ctx0" brushRef="#br0" timeOffset="111070.44">4254 4763 0,'-21'-22'0,"42"44"0,-63-65 0,21 1 0,21 21 16,0 0-16,-21-1 15,42 22 1,0 22-16,21-1 0,-20 0 16,20 21-16,0 1 0,1-1 15,-1 0-15,0 22 0,1-1 16,-1 1-16,0-1 0,-21-20 0,1 20 15,-1 1-15,-21-22 0,0 21 16,0-20-16,0-1 0,0 0 0,0-20 16,0 20-16,0-21 0,0 0 0,0 0 15,0-42 1,0 0 0,0 0-16,21-21 0,0-1 0,0 1 15,22 0-15,-22-22 0,0 1 16,0-22-16,21 0 0,-20 1 15,-1-1-15,0 21 0,-21-20 0,21 20 0,0 1 16,-21 20-16,0 1 0,21 0 16,-21 21-16,22-1 0,-22 1 0,0 42 31,0 1-31,0-1 0,21 0 16,-21 21-16,0-21 0,0 22 0,0-1 15,0 22-15,0-22 0,0 0 0,0 22 16</inkml:trace>
  <inkml:trace contextRef="#ctx0" brushRef="#br0" timeOffset="112519.25">5524 5546 0,'22'0'0,"-22"-43"16,0 22-16,21 21 0,-21-42 0,21 21 15,-21 0-15,0-22 0,0 22 0,0-21 16,0-1-16,0 22 0,0-21 0,-21 0 16,0 20-16,21 1 0,-22 0 15,1 21-15,-21 0 0,21 0 0,0 0 16,-22 21-16,22 0 0,-21 1 0,21 20 16,-22-21-16,22 21 0,-21 1 15,21-1-15,-1 0 0,1 1 16,0-1-16,0-21 0,21 22 0,0-22 15,0 21-15,0-21 0,0 0 0,0 1 16,21-22-16,0 21 0,0-21 16,1 0-16,-1 0 0,21 0 0,-21-21 15,22-1-15,-1 22 0,-21-21 16,21-21-16,22 0 0,-43-1 16,0 1-16,0 21 0,-21-22 0,0 1 15,0 0-15,0 21 0,0-22 16,0 22-16,0 0 0,0 0 0,0 0 15,0-1-15,-21 22 16,21 22 0,-21-1-16,21 21 0,0-21 15,0 22-15,0-22 0,0 0 16,0 21-16,-21-21 0,21 22 16,0-22-16,0 21 0,0-21 0,0 1 15,0-1-15,0 0 0,21 0 0,0 0 16,-21 0-16,21-21 0,1 0 0,20 0 15,-21 0-15,21 0 0,-20 0 16,20 0-16,0-21 0,1 0 0,-1 0 16,0-21-16,1-1 0,-1 22 15,0-21-15,1-1 0,-22 1 0,0 0 16,0-1-16,-21 1 0,0 0 16,0-1-16,0 22 0,-21 0 0,0 0 15,0 21-15,-22 0 0,22 0 0,-21 0 16,21 0-16,-1 0 0,1 0 15,0 21-15,21 0 0,0 0 16,0 1-16,0-1 0,0 0 0,21 0 16,0 0-16,1 0 0,-1 1 15,0-1-15,0 0 0,0 0 16,0 0-16,1 0 0,-1 1 0,-21-1 16,21 21-16,-21-21 0,21 0 15,-21 1-15,0-1 0,21 0 16,0 0-16,1 0 15,-1-21-15,0 0 0,0 0 16,0 0-16,0 0 0,22 0 16,-22 0-16,21 0 0,-21 0 0,22-21 15,-22 0-15,21 0 0,-21 0 0,22-1 16,-22 1-16,0-21 0,0 21 0,0-22 16,1 1-16,-22 21 0,21-21 15,-21-1-15,0 22 0,0-21 16,0 21-16,0-1 0,-21 1 0,-1 0 0,1 21 15,0 0-15,0 0 0,0 0 16,0 0-16,-1 21 0,1 0 16,0 1-16,-21-1 0,21 0 0,-22 21 0,22 1 15,0-22-15,0 21 0,0 0 16,-1-20-16,22 20 0,-21-21 16,21 43-16,0-43 0,0 0 15,21-21-15,1 0 0,-1 21 0,0-21 16,0 0-16,21 0 0,-20-21 15,-1 21-15,21-21 0,-21 0 0,0-1 16,1 1-16,-1 0 0,0 0 0,0 0 16,0-43-16,0 43 15,-21 0-15,0-21 0,0 20 16,0 1-16,0 0 0,0 0 0,0 42 47,0 0-47,0 0 0,0 1 0,0-1 15,-21 21-15,21-21 0,0 0 0,0 1 16,0-1-16,0 0 0,0 0 0,0 0 16,21-21-16,-21 21 0,22 1 15,-1-22-15,0 0 0,0 0 0,0 0 16,0 0-16,1 0 0,-1 0 0,21 0 16,-21 0-16,0-22 0,1 22 15,-1-21-15,21 0 0,-42 0 16,21 0-16,0-22 0,1 22 0,-22-21 15,0 21-15,21-22 0,-21 22 0,0 0 16,21 0-16,-21 42 31,0 0-31,0 0 16,0 22-16,0-22 0,0 0 0,0 0 16,-21 0-16,21 1 0,-21 20 15,21-21-15,0 0 16,0 0-1,21-21-15,0 0 0,0 0 0,0 0 16,0-21-16,1 21 16,-22-21-16,21 0 0,-21 0 15,21 0-15,-21-1 0,0-20 0</inkml:trace>
  <inkml:trace contextRef="#ctx0" brushRef="#br0" timeOffset="112837.93">7260 4805 0,'-21'-21'0,"42"42"0,-63-42 0,21 21 15,-1 0-15,1 0 0,0 0 0,0 0 16,0 21-16,21 0 0,-21 0 16,21 0-16,0 1 0,0-1 15,0 0-15,21 0 0,0-21 16,0 0-16,0 0 0,0 0 0,1 0 16,-1 0-16,0 0 15,0 0-15,0-21 0,0 21 0,-21-21 16,0 0-16,0-1 0,0 1 0,0 0 15,0 0-15,0-21 0,0 20 0,0 1 16,0 0-16,-21 0 0,0 0 16,0 21-16,0 0 0,0 0 15,-1 0-15,1 0 0,0 21 16,21 0-16,-21 0 0,21 0 16,0 1-16,0-1 0,0 0 0,0 0 15,0 0-15,21 0 0,0-21 0,0 0 16,22 0-16,-22 0 0,21 0 15,1 0-15</inkml:trace>
  <inkml:trace contextRef="#ctx0" brushRef="#br0" timeOffset="113385.92">7832 4339 0,'-22'-21'0,"44"42"0,-44-63 15,1 42-15,0 0 16,0 0-16,21 21 15,-21 0-15,21 22 0,-21-22 0,21 21 16,0-21-16,0 22 0,0-1 16,0 0-16,0 22 0,0-22 0,0 22 15,0-22-15,0 21 0,0-20 16,0 20-16,0 1 0,-22-22 0,1 0 16,21 1-16,-21-1 0,21 0 15,-21 1-15,21-22 0,0 0 0,-21 0 16,21 0-16,-21 1 0,-1-22 15,1 0 1,21-22 0,0 1-16,0 0 0,0-21 0,21 21 15,1-22-15,-1 22 0,21-21 0,0 21 16,1-22-16,-1 22 0,0 0 16,1 0-16,-1 0 0,0 21 0,1 0 15,-1 0-15,0 0 0,-20 0 16,20 21-16,-21 0 0,0 0 0,0 0 15,-21 0-15,0 22 0,0-22 0,0 0 16,0 0-16,0 22 0,-21-22 16,-21 0-16,21 0 0,0 0 0,-22 0 15,1 1-15,21-1 0,-22-21 16,1 21-16,21 0 0,-21-21 0,20 0 0,1 0 16,-21 0-16,21 0 0,0 21 15,-1-21-15,1 0 16,0 0-16,0 0 15,21-21 1,0 0-16,21 0 16,0 0-16,0 21 0,22-22 15,-22 1-15</inkml:trace>
  <inkml:trace contextRef="#ctx0" brushRef="#br0" timeOffset="113689.85">8572 4233 0,'0'-21'0,"0"42"0,0-63 0,0 21 16,0 42 15,0 21-31,-21-20 0,21 20 0,-21 0 16,21 22-16,0-22 0,-21 22 15,0-1-15,0 22 0,21-22 0,-22 22 16,1-22-16,0 1 0,21-1 0,0 1 15,-21-1-15,21-20 0,-21-1 0,21 0 16,0 1-16,0-22 0,0 0 16,0 0-16,0 0 0,0 1 0,0-1 15,0 0-15,0-42 32,21 0-32,-21-1 15,21 1-15,0 0 0,0 0 0</inkml:trace>
  <inkml:trace contextRef="#ctx0" brushRef="#br0" timeOffset="114395.05">8657 5144 0,'21'0'16,"0"0"-16,1 0 0,-1-22 16,0 22-16,0-21 0,0 21 15,22-21-15,-22 21 0,0-21 0,0 0 16,0 0-16,22-1 0,-22 1 15,-21 0-15,21 21 0,-21-21 16,21 0-16,-21 0 0,0-1 16,0 1-16,-21 21 0,0 0 15,0 0-15,-1 0 0,1 21 16,0 1-16,-21-22 0,21 21 0,-22 21 16,1 0-16,21-20 0,0-1 15,-1 21-15,1-21 0,21 0 16,0 1-16,-21-1 0,21 0 0,0 0 15,0 0-15,0 0 0,0 1 0,21-1 16,0 0-16,1-21 0,20 0 16,-21 0-16,0 0 0,0 0 15,22 0-15,-22 0 0,21 0 16,-21 0-16,1 0 0,20 0 0,-21-21 16,21 21-16,-20-21 0,20-1 0,-21 1 15,21 0-15,-20 0 0,-1-21 0,21 20 16,-21-20-16,0 21 0,1-21 15,-1 20-15,0 1 0,-21 0 0,21 0 16,-21 0-16,-21 21 31,0 0-31,0 21 0,21 0 16,-22 0-16,22 0 0,-21 1 16,21-1-16,-21 0 0,21 0 0,0 0 15,0 0-15,0 1 16,0-1-16,21 0 0,0-21 0,-21 21 15,22 0-15,-1-21 0,-21 21 0,0 1 16,21-22-16,-21 21 0,0 0 0,21-21 16,-21 21-16,0 0 15,-42-21-15,21 21 0,-1-21 16,-62 22 0,63-22-16,-1 0 0,1 0 0,0 0 0,0 0 15,0 0-15,0 0 0,21 21 16,-22-21-16,1-21 62</inkml:trace>
  <inkml:trace contextRef="#ctx0" brushRef="#br0" timeOffset="148418.74">2349 7324 0,'0'0'0,"0"-21"0,22-1 0,-22 1 16,0 0-16,0 0 0,0 0 0,0 0 16,0 42-1,0 0 1,0 0-16,0 21 0,0 1 0,0-1 16,-22 22-16,1-22 0,0 21 15,0-20-15,0 20 0,0-20 0,-1 20 16,1-21-16,0 1 0,0-1 0,0-21 15,0 22-15,21-22 0,0 0 16,0 0-16,-22-21 0,22-21 47,0 0-47,0 0 0,0-1 16,0 1-16,22 21 0,-1-21 15,0 21 1,0 0-16,0 0 0,0 0 15,1 0-15,-1-21 0,0 21 0,0 0 16,0 0-16,0-21 0,1 21 16,20-21-16,-21-1 0,0 22 0,0-21 15,1 0-15,-1 0 0,0 0 0,0 0 16,-21-1-16,0 1 0,0 0 16,0-21-16,0 21 0,0-1 0,0-20 15,0 21-15,-21 0 0,21 0 16,-21-1-16,0 1 15,21 42 17,0 1-32,0-1 0,0 21 0,-22-21 15,22 22-15,0-1 0,-21 0 0,21 1 16,0-1-16,0 0 0,-21 1 16,0-1-16,21 0 0,-21 1 0,21-22 15,0 21-15,0 0 0,0 1 0,-21-22 16,21 0-16,0 21 15,0-20-15,0-1 0,-22 0 16,22-42 31,0 0-47,22 21 0,-1-22 0,-21 1 16,21 0-16</inkml:trace>
  <inkml:trace contextRef="#ctx0" brushRef="#br0" timeOffset="148748.42">2857 7853 0,'0'21'31,"22"-21"-15,-1 0-16,0 0 0,0 0 15,-21-21-15,0 0 0,21 21 0,-21-21 16,0-1 0,-21 1-16,0 21 15,0 0-15,0 0 0,-1 0 16,1 21 0,21 1-16,0-1 15,0 0 1,0 0-1,21-21 1,1 0-16,-1-21 16</inkml:trace>
  <inkml:trace contextRef="#ctx0" brushRef="#br0" timeOffset="159607.17">5059 7133 0,'0'-21'0,"0"0"15,0 0-15,0 0 0,0-1 16,0 1-1,0 0-15,0 0 16,0 0-16,0 0 16,0-1-16,0 1 15,0 42 17,0 1-17,0-1-15,0 21 0,0 0 0,0 1 16,0 20-16,0 1 0,0 20 0,0-20 15,0 21-15,0-22 0,0 1 16,0-22-16,0 21 0,0-20 0,0-1 16,0 0-16,0 1 0,0-22 15,0 21-15,0-21 0,0 1 0,0-1 16,21 0-16,-21 0 16,21-21-16,-21-21 15,0 0 1,0 0-16,0-1 0,0 1 15,-21-21-15,0 21 0,0-22 0,-1 22 16,1-21-16</inkml:trace>
  <inkml:trace contextRef="#ctx0" brushRef="#br0" timeOffset="160230.01">4805 7281 0,'0'0'0,"0"-63"16,0 42-16,0-22 15,0 22-15,0 0 0,0 0 16,21 0-16,0 0 0,-21-1 0,21 1 16,0 0-16,1 0 0,-1 0 0,0 0 15,21 21-15,-21-22 0,1 1 16,-1 21-16,21 0 0,-21 0 0,0 0 16,22 0-16,-22 0 0,21 21 15,1 1-15,-22-1 0,21 21 16,0 0-16,1 22 0,20-1 0,-20 1 15,-22-1-15,21 1 0,0-1 16,-20-20-16,-1 20 0,0-20 0,-21 20 16,0-21-16,0-20 0,0 20 0,0-21 15,0 21-15,0-20 0,0-1 16,0 0-16,0-42 31,0 0-31,0-1 16,0-20-16,0 21 0,0-21 15,0-1-15,21 1 0,-21 0 0,21-22 16,-21 22-16,21-22 0,-21 1 16,22-1-16,-1 22 0,0-22 0,0 22 15,21 0-15,-20-1 16,41-41-16,-42 63 0,0-1 0,22 1 16,-22 0-16,0 21 0,0 0 15,22 0-15,-22 0 0,0 21 0,0 0 16,-21 1-16,21 20 0,-21 21 15,0 1-15,0-1 0,0 22 0,0 0 16,-21-22-16,-21 22 0,21-22 0,-1 1 16,-20-1-16,21 1 0,0-22 15,0 22-15,-1-22 0,1 0 16,21 1-16,-21-1 0,21 0 0,0-20 16,0-1-16,0 21 0,0-21 0,0 0 15,0 1-15,21-22 16,0 0-16,1-22 15,-22 1-15,0 0 0,21-21 16,0 21-16</inkml:trace>
  <inkml:trace contextRef="#ctx0" brushRef="#br0" timeOffset="160617.57">6286 7641 0,'0'0'0,"0"21"15,22-21 17,-1 0-32,0 0 15,0 0-15,21-21 0,-20 0 0,-1 21 16,21-21-16,-21 0 0,0 0 0,1 21 16,-22-22-16,0 1 0,0 0 0,0 0 15,-22 21-15,1 0 16,0 0-16,-21 0 0,21 0 0,-22 0 15,22 0-15,-21 21 0,-1 0 0,22 0 16,-21 1-16,21 20 16,0-21-16,-1 21 0,1 1 0,21-1 15,0-21-15,0 22 0,0-1 0,0 0 16,0-21-16,0 22 0,21-22 0,-21 0 16,22 0-16,-1 0 0,0 1 15,0-22-15,0 0 0,0 0 0,1 0 16,20 0-16,-21 0 0,21 0 0,-20-22 15,20 1-15,0 0 0,1 0 16,-1-21-16,0 20 0,1-20 0,-1 0 16</inkml:trace>
  <inkml:trace contextRef="#ctx0" brushRef="#br0" timeOffset="160926.49">6921 7049 0,'0'-22'0,"0"44"0,-21-65 0,21 22 0,-21 21 16,21-21-16,0 0 0,-21 21 31,21 21-31,0 0 0,-21 21 0,21 1 16,0-1-16,0 22 0,-21-22 16,21 43-16,-22-22 0,1 1 0,21-1 15,0 1-15,-21-1 0,0 1 0,0-22 16,21 21-16,0-20 0,0-1 0,-21 22 15,21-43-15,-22 21 16,22 0-16,0-20 0,0-1 0,0 0 16,0 0-16,22-21 15,-1 0 1,0 0-16,0-21 0,0-21 0,22 20 16,-22-20-16,21 0 0,-21-1 0</inkml:trace>
  <inkml:trace contextRef="#ctx0" brushRef="#br0" timeOffset="161405.4">7218 7070 0,'0'-43'16,"0"86"-16,0-107 0,0 43 0,0 0 0,0 0 15,-21 21 17,21 21-32,-22 21 0,22-21 0,0 22 15,0 20-15,0-20 0,0 20 0,0 1 16,0-1-16,0 1 0,0-1 15,0 1-15,-21-22 0,21 21 0,0-20 16,-21-1-16,21 0 0,0 1 0,0-1 16,0 0-16,-21-20 0,21-1 15,0 0-15,0 0 0,0 0 16,0-42 0,0 0-16,0 0 0,0 0 15,0-1-15,21-20 16,-21 21-16,0 0 0,21-22 0,0 22 15,-21-21-15,22 21 0,-1 0 0,0-1 16,-21 1-16,21 21 0,-21-21 16,21 21-16,0 0 15,1 0-15,-22 21 0,0 0 16,21 1-16,-21-1 0,21 0 0,-21 0 16,21 0-16,-21 0 0,0 1 15,0-1-15,21 0 0,-21 0 16,21 0-16,-21 0 0,0 1 0,0-1 15,0 0-15,0 0 0,22-21 0,-22 21 16,21-21-16,-21 21 16,21-42-1,-21 0 1,0 0-16,21 0 0</inkml:trace>
  <inkml:trace contextRef="#ctx0" brushRef="#br0" timeOffset="161833.6">7853 7514 0,'0'-21'16,"-21"21"0,21 21-1,-22 0-15,22 1 0,-21-1 0,21 21 16,0-21-16,0 22 0,-21-22 0,21 21 15,-21-21-15,21 22 0,-21-22 16,21 21-16,0-21 0,0 22 0,0-22 16,0 21-16,0-21 0,0 0 0,21 1 15,0-1-15,0-21 0,0 0 16,1 21-16,-1-21 0,21 0 0,0 0 16,1-21-16,-22 21 0,21-21 15,-21-1-15,22 1 0,-22 0 0,0 0 16,-21-21-16,0 20 0,0-20 15,0 0-15,0 21 0,0-22 0,0 1 16,0 21-16,0 0 0,-21-22 0,0 22 16,0 21-16,-22-21 0,22 21 15,0 0-15,0 0 0,0 0 0,-1 0 16,1 0-16,0 0 0,0 21 0,0-21 16,21 21-16,-21 0 0,21 1 15,21-22-15,0 21 16,0-21-16,0 0 0,22 0 0</inkml:trace>
  <inkml:trace contextRef="#ctx0" brushRef="#br0" timeOffset="162429.53">8890 7599 0,'-21'-21'0,"42"42"0,-63-63 0,20 20 0,1 1 16,-21 0-16,21 21 16,0-21-16,-22 21 0,22 0 0,-21 0 0,21 0 15,-1 0-15,-20 21 0,21 0 0,0 0 16,0 22-16,-1-22 0,1 21 16,0-21-16,0 22 0,21-1 15,0-21-15,0 22 0,0-1 0,0-21 16,0 21-16,0-20 0,0 20 0,21-21 15,0 0-15,0 0 0,1 1 0,-1-22 16,0 21-16,21-21 0,-21 0 16,22 0-16,-22 0 0,0 0 0,21-21 15,-20-1-15,-1 1 0,0 0 0,21 0 16,-21-21-16,1 20 0,-1-20 0,0 0 16,-21-1-16,21 1 15,0-21-15,0-1 0,-21 22 0,0-22 16,0 1-16,0-1 0,22 1 0,-22-1 15,0 22-15,0 0 0,0-1 16,0 22-16,0 0 0,0 0 0,0 0 16,0 42-1,0 0 1,0 0-16,0 21 0,0 1 16,0 20-16,0-20 0,0 20 0,0-21 15,0 22-15,0-22 0,0 1 0,0 20 16,0-21-16,0 1 0,0-1 15,0-21-15,0 22 0,0-1 16,0-21-16,0 21 0,0-20 0,0-1 16,0 0-16,0 0 0,0 0 0,0 0 15,21-21-15,-21 22 16,21-22-16,0 0 0,0 0 16,0-22-16,1 1 0,-1 21 0,0-21 15</inkml:trace>
  <inkml:trace contextRef="#ctx0" brushRef="#br0" timeOffset="162867.22">9652 7705 0,'0'0'15,"21"-21"-15,127-64 16,-105 64-16,-22 0 0,0-1 16,0 1-16,0 21 0,-21-21 0,-21 21 31,0 0-31,0 0 0,-22 0 0,22 0 15,-21 0-15,0 21 0,-1 0 0,22 1 16,-21-1-16,-64 42 16,85-42-16,0 1 0,-1 20 15,1-21-15,21 0 0,0 0 0,0 1 16,0-1-16,21 0 0,1 0 16,-1-21-16,0 0 0,0 21 0,21-21 15,-20 0-15,20 0 0,-21 21 16,21-21-16,-20 0 0,20 0 15,-21 22-15,0-22 0,0 0 0,1 21 16,-1-21-16,-21 21 0,0 0 16,0 0-16,-21-21 15,21 21-15,-43-21 0,22 22 16,0-22-16,0 21 0,-22-21 0,22 21 16,-21-21-16,21 21 0,0-21 0,-22 0 15,22 21-15,0-21 0,0 0 0,0 0 16,-1 0-16,1 0 15,21-21 1,-21 0-16,0 0 0,0 0 0,0-1 16</inkml:trace>
  <inkml:trace contextRef="#ctx0" brushRef="#br0" timeOffset="163209.56">7154 7345 0,'-21'0'0,"42"0"0,-63-21 16,21 21-16,0 0 0,21-21 15,0-1-15,21 22 0,0-21 0,21 21 16,1-21-16,20 0 0,1 0 15,20 21-15,1-21 0,0-1 0,-1 1 16,1 21-16,-22-21 0,1 21 0,-1 0 16,-20-21-16,-1 21 0,0 0 15,-20 0-15,-1 0 16,0 0 0,-42 0 30</inkml:trace>
  <inkml:trace contextRef="#ctx0" brushRef="#br0" timeOffset="-191566.8">2032 9694 0,'0'0'0,"-21"0"16,0 22-16,-1-22 0,1 0 15,0 0-15,21 21 0,-21-21 0,21 21 16,-21-21-16,0 21 0,21 0 16,-22 0-16,22 1 0,-21-22 15,0 21-15,21 0 0,0 0 16,0 0 0,21-21 62,-21-21-78,21 21 0,-21-21 15,22 0-15,-1 21 0,0-21 16,0 21-16,0-22 0,0 22 16,1 0-16,20-21 0,-21 21 15,21 0-15,-20-21 0,20 0 0,-21 21 16,21 0-16,1 0 0,-22 0 0,21-21 15,-21 21-15,1 0 16,-1 0-16,0 0 0,0 0 0,0 0 16,-21 21-1,-21 0 1,0-21-16,0 0 16,0 0-16,-22 0 0,22 0 15</inkml:trace>
  <inkml:trace contextRef="#ctx0" brushRef="#br0" timeOffset="-191191.99">2011 9779 0,'0'0'0,"0"-21"15,-21 21 1,-1 0-1,1-21-15,0 21 16,42 0 31,0 0-47,1 0 16,20 0-16,0 0 0,-21 0 0,43 0 15,-22 0-15,1 0 0,-1 0 0,0-21 16,22 21-16,-22 0 0,-21 0 15,22 0-15,-22 0 0,0 0 0,-63 0 32,20 0-32,-20 21 15,21-21-15,-21 0 0,-1 21 0,-20-21 16,42 0-16,-22 0 0,1 21 16,0-21-16,20 0 0,1 0 0</inkml:trace>
  <inkml:trace contextRef="#ctx0" brushRef="#br0" timeOffset="-190730.81">1947 9821 0,'0'22'0,"0"-44"0,-21 44 16,0-1-16,21 0 0,-21 0 15,0 0-15,-1-21 0,22 21 16,-21 1-16,21-1 0,0 0 0,-21-21 16,21 21-16,-21 0 0,21 0 15,-21-21-15,21 22 16,21-22 46,0 0-62,0 0 0,0 0 16,1 0-16,-1 0 0,0 0 0,21-22 16,-21 22-16,22 0 0,-22 0 15,21 0-15,1 0 0,-1 0 0,0 0 16,-21 0-16,22 22 0,-22-22 0,0 21 15,0 0-15,-21 0 0,0 0 16,0 22-16,-21-22 0,0 0 16,0 0-16,-22 0 0,22 0 15,-21 1-15,0-1 0,20 0 0,-20 0 16,21-21-16,0 0 0,0 0 0,-1 0 16,1 0-16,0 0 15,0 0-15,0 0 0,0 0 0,-1 0 16,22-21-16,-21 21 15,21-21-15,0 0 16,21-1 0,1 1-16,-1 21 15,-21-21-15,21 21 0</inkml:trace>
  <inkml:trace contextRef="#ctx0" brushRef="#br0" timeOffset="-190534.18">3133 10075 0,'0'0'15,"0"-21"17,21 0-17,0 21 1,0 0-16,0-21 0</inkml:trace>
  <inkml:trace contextRef="#ctx0" brushRef="#br0" timeOffset="-190275.01">4974 9694 0,'0'0'0,"-63"0"16,41 0-16,1 0 15,0 0-15,0 0 0</inkml:trace>
  <inkml:trace contextRef="#ctx0" brushRef="#br0" timeOffset="-189950.72">4932 9525 0,'0'-21'0,"0"42"0,21-63 15,-21-1-15,0 22 0,21 0 0,-21-21 16,0 21-16,0-1 16,0 1-16,0 42 15,0 1 1,-21 20-16,21 0 0,-21 22 16,21-1-16,0 1 0,-21-1 0,-1 22 15,22-22-15,-21 22 0,21-21 0,-21-1 16,0 1-16,21-1 0,0 1 15,0-22-15,-21 21 0,21-20 16,0-22-16,0 21 0,0-21 0,0 1 16,0-1-16,0 0 0,0 0 0,0-42 31,0 0-31,0-22 16,0 22-16,0-21 0</inkml:trace>
  <inkml:trace contextRef="#ctx0" brushRef="#br0" timeOffset="-189374.29">4530 9673 0,'-22'-21'0,"22"-21"0,22 105 0,-65-147 0,43 41 15,0 22-15,0-21 0,0 21 16,0-1-16,21-20 0,1 21 16,-1 0-16,21-22 0,0 22 0,1 0 15,20 0-15,-20 0 0,20 0 16,1-1-16,-1 22 0,-21 0 0,22 0 15,-1 22-15,-20-1 0,-1 0 0,0 0 16,1 21-16,-1 1 0,-21 20 16,22-20-16,-43 20 0,21 1 0,-21-1 15,0 1-15,0-1 0,0-21 0,0 22 16,0-1-16,0-20 0,0-1 0,0 0 16,0 1-16,0-22 0,0 21 15,0-21-15,0 1 0,0-1 0,-21 0 16,21-42 15,0 0-31,0-1 16,0 1-16,0 0 0,0-21 0,0-1 15,21 1-15,63-127 16,-62 84-16,-1 22 0,21-22 16,0 21-16,1 1 0,-1-1 15,0 22-15,1 0 0,-22-1 0,21 22 0,1 0 16,-22 0-16,21 21 0,-21 0 15,0 0-15,22 21 0,-22 21 16,0-20-16,-21 20 0,0 21 16,0-20-16,0 20 0,0 1 0,0-1 0,-21 1 15,0-1-15,0-20 16,21 20-16,-22-21 0,1 1 0,21-1 16,0 0-16,-21 1 0,0-22 0,21 0 15,-21 0-15,21 0 0,0 1 0,0-1 16,0 0-16,-21-21 15,21-21 1,0 0 0,0-1-16</inkml:trace>
  <inkml:trace contextRef="#ctx0" brushRef="#br0" timeOffset="-189002.2">6202 10033 0,'21'0'16,"0"0"-16,0 0 16,0-21-16,1 0 15,-1 0-15,0 21 0,0-22 0,0 1 16,0 0-16,1-21 0,-1 21 16,0-1-16,-21-20 0,0 21 0,21 0 15,-21 0-15,-21 21 16,-21 0-1,20 0-15,1 21 0,0 0 16,-21 21-16,21-21 0,-1 22 0,-20-1 16,21 0-16,0 1 0,0-1 0,21 0 15,0-20-15,0 20 0,0-21 16,0 21-16,0-20 0,0-1 0,0 0 16,0 0-16,21 0 0,0 0 0,0-21 15,21 22-15,-20-22 0,20 0 0,0 0 16,1 0-16,-1-22 0,21 22 15,-20-21-15,-1 0 0,0-21 0,1 21 16,-1-22-16,0 22 0,1-21 0,-22-1 16</inkml:trace>
  <inkml:trace contextRef="#ctx0" brushRef="#br0" timeOffset="-188717.69">7070 9483 0,'0'-43'15,"0"86"-15,0-107 0,21 43 0,-21 0 0,0 0 0,0 0 16,0-1-16,0 44 31,0-1-31,0 0 16,0 21-16,0 1 0,0-1 0,0 21 15,0 1-15,0-1 0,-21-20 16,21 20-16,-22 1 0,1-1 0,0 1 16,0-22-16,0 0 0,21 1 15,0-1-15,-21 0 0,21-20 0,0-1 16,-22 21-16,22-21 0,0 0 15,0 1-15,0-44 32,22 1-32,-1 0 0,0 0 0,0-21 15,0 20-15,0-20 0,1 0 16,-1-22-16</inkml:trace>
  <inkml:trace contextRef="#ctx0" brushRef="#br0" timeOffset="-188258.04">7345 9462 0,'0'-43'16,"-21"191"-16,42-253 0,-21 20 0,0 64 15,0-22-15,0 22 0,0 42 32,0 22-32,-21-22 15,21 21-15,0 1 0,0 20 0,0 1 16,-22-1-16,22 1 0,-21-1 0,21 1 16,0-1-16,0-21 0,-21 22 0,21-22 15,-21 1-15,21-1 0,0 0 16,0 1-16,0-22 0,0 0 0,0 0 15,0 0-15,0 0 16,0-42 0,21 0-1,-21 0-15,21-21 0,-21 20 16,21 1-16,1-21 0,-1 0 0,-21 20 16,21-20-16,0 0 0,0 21 0,0-1 15,1-20-15,-1 42 0,0-21 16,0 0-16,0 21 0,0 0 0,1 0 15,-1 21-15,0 0 0,-21 0 16,0 0-16,21 22 0,-21-22 0,0 0 16,0 21-16,0-20 0,0 20 15,0-21-15,0 0 0,0 22 16,0-22-16,0 0 0,0 0 0,0 0 0,0 0 16,0 1-16,0-1 15,21-21-15,0 0 31,1-21-31,-1-1 0,0 1 0,-21 0 16,42 0-16,-21 0 0</inkml:trace>
  <inkml:trace contextRef="#ctx0" brushRef="#br0" timeOffset="-187874.75">8191 9885 0,'0'0'15,"0"-21"-15,-21 21 31,0 0-31,0 21 0,0 0 16,0 21-16,-1-20 0,1-1 16,0 21-16,0-21 0,21 22 15,0-22-15,-21 21 0,21-21 0,0 0 16,0 1-16,0-1 0,0 0 0,21 0 16,0 0-16,0 0 0,0-21 0,1 0 15,20 0-15,-21 0 0,21 0 16,1 0-16,-22 0 0,21 0 0,-21-21 15,22 0-15,-22 0 0,0 0 16,0 0-16,0-1 0,-21 1 0,0-21 0,0 21 16,0-22-16,0 1 15,0 21-15,0-21 0,-21 20 0,0 1 16,0 0-16,0 21 0,0-21 0,-1 21 16,1 0-16,-21 0 0,21 0 0,0 0 15,-22 0-15,22 0 0,0 21 16,0-21-16,21 21 0,-21-21 15,21 21-15,21-21 16,21 0-16,-21 0 16,0 0-16</inkml:trace>
  <inkml:trace contextRef="#ctx0" brushRef="#br0" timeOffset="-187270.81">9144 9821 0,'0'-21'0,"0"42"0,-21-63 0,21 21 16,-21 21-16,-1-21 0,1 21 15,-21 0-15,21 0 0,0 0 0,-22 0 16,22 0-16,-21 21 0,21 0 0,-22 0 16,22 22-16,0-22 0,0 21 0,0 0 15,21 1-15,-22-22 0,22 21 16,0 1-16,0-22 0,0 21 0,0-21 15,0 0-15,0 1 0,22-1 16,-1 0-16,0 0 0,0 0 0,21-21 16,-20 0-16,-1 0 0,0 0 0,21 0 15,-21 0-15,22 0 0,-22-21 16,0 21-16,0-21 0,22 0 0,-22 0 16,0-22-16,0 22 0,21-21 0,-20-1 15,-1 1-15,0-21 0,0 20 16,0-20-16,0-1 0,1 1 0,-1-22 15,-21 22-15,0 20 0,0-20 0,21-1 16,-21 22-16,0 0 0,21-1 16,-21 22-16,0 0 0,0 0 0,0 0 15,0-1-15,0 44 16,0-1 0,21 0-16,-21 0 0,0 21 0,0 1 15,0 20-15,0-20 0,0 20 16,0 1-16,0-1 0,0 1 0,-21-1 15,21-21-15,0 22 0,-21-1 0,21-20 16,-21-1-16,21 0 0,0 1 0,0-22 16,0 21-16,0-21 0,0 22 15,0-22-15,0 0 0,0 0 0,0 0 16,21-21-16,0 22 0,0-22 16,0 0-16,1 0 0,-1 0 0,0 0 15,0-22-15,21 22 0,-20-21 16,-1 0-16,0 0 0,21 0 15,-21-22-15,1 22 0,-22-21 16,0 21-16</inkml:trace>
  <inkml:trace contextRef="#ctx0" brushRef="#br0" timeOffset="-186966.98">7197 9694 0,'0'0'0,"21"0"32,0 0-32,0 0 15,21 0-15,1 0 0,-1 0 0,0 0 16,1 0-16,20 0 0,-20-21 0,20 0 15,1 21-15,-1-21 0,1 21 16,-22 0-16,21-21 0,-20 21 0,-1 0 16,0 0-16,-20-21 0,-1 21 15,0 0-15</inkml:trace>
  <inkml:trace contextRef="#ctx0" brushRef="#br0" timeOffset="-184198.51">11599 9271 0,'0'-21'15,"0"42"-15,0-84 0,0 41 0,0 1 16,0 0-16,0 0 0,-21 0 15,0 21 1,0 0-16,0 0 0,-1 0 0,-20 0 16,21 21-16,-21 0 0,-1 0 0,1 0 15,0 22-15,20 20 0,-20-20 0,0 20 16,21 1-16,-1 20 0,1-20 16,0 20-16,21-20 0,0 21 0,0-22 15,0 1-15,0-1 0,21-21 0,-21 1 16,21-1-16,1 0 0,20-20 0,-21 20 15,0-21-15,22 0 0,-22-21 16,21 0-16,-21 0 0,22 0 16,-1 0-16,-21 0 0,21 0 0,1-21 15,-1 0-15,0 0 0,-20-22 0,20 22 16,0-21-16,1 21 0,-1-22 0,0 1 16,-21 0-16,1-22 0,-1 22 15,0-22-15,-21 1 0,0-1 0,0 1 16,0-1-16,0-20 0,0 20 0,0 1 15,-21-1-15,0 1 0,-1-1 0,1 22 16,-21-22-16,21 22 0,-22 0 16,1-1-16,0 22 0,-1 0 0,1 21 15,0 0-15,-1 0 0,-20 21 0,21 0 16,-1 22-16,22-1 0,-21 0 16,-1 22-16,22-1 0,0 1 15,0 21-15,0-22 0,21 22 0,0-22 16,0 1-16,0-1 0,0 1 0,0-1 15,21 1-15,0-22 0,0 0 16,0 1-16,22-22 0,-22 0 0,21 0 16,1 0-16,-22 1 0,21-22 0,0 0 15,1 0-15,-1 0 0,-21 0 16,22-22-16,-1 1 0,0 0 0,1 0 0,-1 0 16,-21-22-16,21 22 0,1-21 15,-22 0-15,21 20 0,1-20 16,-22 21-16,0 0 0,0 0 0,21-1 15,-20 22-15,-1 0 16,0 22-16,-21-1 16,0 0-16,0 0 0,21 21 0,-21-20 15,0 20-15,0-21 0,0 21 0,21-20 16,-21-1-16,0 21 0,0-21 0,0 0 16,21 1-16,-21-1 0,22-21 0,-1 21 15,0-21-15,0 0 16,0 0-16,0 0 0,1 0 15,-1-21-15,0 0 0,21-1 0,-21 1 16,1 0-16,20-42 16,-21 41-16,0-41 0,-21 21 15,21-1-15,-21 22 0,22-21 16,-22 21-16,0-1 0,0 1 0,0 0 16,0 0-16,0 42 15,0 0 1,0 0-16,0 1 0,0 20 0,0-21 15,0 21-15,0 1 0,0-22 16,0 21-16,0-21 0,0 22 0,0-22 16,0 0-16,0 0 0,0 0 0,0 1 15,0-1-15,0 0 0,21-21 16,0 0-16,0 0 0,0 0 0,0 0 16,1 0-16,-1 0 15,21 0-15,-21-21 0,0 0 0,22-1 16,-22 1-16,21 0 0,1 0 0,-22-21 15,0 20-15,0-20 0,0 21 16,0-21-16,-21 20 0,0-20 0,0 21 0,0 0 16,0 0-16,0-22 15,-21 43-15,0 0 16,0 0-16,0 0 0,0 21 0,-1 1 16,22-1-16,-21 0 0,21 0 15,-21 21-15,21-20 0,-21-1 0,21 21 0,0-21 16,0 0-16,0 22 0,0-22 15,0 0-15,21 0 0,0 0 16,0 1-16,1-1 0,-1-21 16,0 0-16,0 21 0,21-21 0,-20 0 15,20 0-15,-21 0 0,21 0 0,1-21 16,-22 0-16,21 21 0,-21-22 0,22 1 16,-22 0-16,0-21 0,0 21 15,0-22-15,1 22 0,-1-42 16,-21 20-16,0 22 0,0-21 0,0 21 15,0-1-15,0 1 16,-21 21-16,-1 0 0,22 21 16,0 1-16,0-1 15,0 0-15,0 0 0,0 0 16,0 22-16,22-22 0,-1 0 0,-21 0 16,21 21-16,-21-20 0,21-1 0,-21 0 15,0 21-15,0-21 0,0 1 0,21-1 16,-21 0-16,0 0 0,21-21 15,-21 21-15,0 0 0,22-21 0,-1 0 16,0 22-16,0-22 0,0 0 0,0 0 16,1 0-16,-1 0 0,21 0 0,-21 0 15,22 0-15,-22-22 0,21 1 16,85-85 0,-85 85-16,1-21 0,-22 0 15,21-22-15,22-63 0,-43 64 16,21-22-16,-21 21 0,1 1 0,20-64 15,-42 85-15,0-22 16,0 22-16,0 21 0,0-22 0,0 22 0,0 0 16,0 0-16,0 0 0,-21 21 15,21 21 1,-21 0-16,-1 0 0,22 21 0,-21-20 16,0 20-16,0 21 0,21-20 0,-21 20 15,0 1-15,21-22 0,0 22 16,0-1-16,-22 1 0,22-1 15,0-21-15,-21 22 0,21-22 0,0 1 16,0-1-16,0 0 0,0-21 0,0 1 16,21-1-16,1 0 0,-22 0 0,21 0 15,0-21-15,0 0 0,0 0 16,0 0-16,1 0 0,-1 0 16,0 0-16,0-21 0,21 21 0,-20-21 15,-1 0-15,21 0 0,-21-22 16,22 22-16,-22-21 0,21 21 0,-21-22 0,0 1 15,1 0-15,-22 20 16,21-20-16,-21 21 0,-21 42 31,21 0-31,0 0 16,-22 1-16,1 20 0,21-21 0,-21 21 16,21-20-16,0 20 0,-21 0 0,21-21 15,0 1-15,0 20 0,0-21 0,0 0 16,0 0-16,21 1 15,-21-1-15,21-21 0,0 0 0,1 0 16,-1 0-16,0 0 0,21 0 0,-21 0 16,1 0-16,20-21 0,-21-1 0,0 1 15,22 0-15,-22 0 0,21-43 16,-21 43-16,-21-21 0,0 0 16,0-1-16,0 22 0,0-21 0,0-1 15,-21 22-15,0 0 0,-21 0 16,20 0-16,1 0 0,-42 21 15,20 0-15,22 0 0,-21 21 0,21 0 16,0 0-16,-1 0 0,-20 22 16,42-1-16,0-21 0,0 0 15,0 0-15,0 1 0,0-1 16,21 0-16,0-21 0,1 0 16,-1 21-16,21-21 0</inkml:trace>
  <inkml:trace contextRef="#ctx0" brushRef="#br0" timeOffset="-182106.09">15875 10012 0,'0'-21'0,"0"42"0,0-63 0,-21 20 16,0-20-16,-1 21 0,1 0 16,0 21-16,0-21 0,-21-1 0,20 22 0,-20 0 15,21 0-15,0 0 0,-22 22 16,22-1-16,-21 0 0,21 0 0,-22 0 15,22 0-15,0 22 0,0-22 16,0 0-16,0 21 0,-1-20 0,22-1 16,0 0-16,0 21 0,0-21 15,0 1-15,22-1 0,-1-21 0,0 21 16,0-21-16,21 0 0,-20 0 16,-1 0-16,0 0 0,21 0 0,-21 0 15,1-21-15,20 21 0,-21-21 0,0-1 16,0 1-16,1 0 0,-1 0 0,0 0 15,0-22-15,-21 22 0,0 0 0,21-21 16,-21 21-16,0-1 0,0 1 16,0 42-1,-21 1 1,21-1-16,0 0 0,-21 0 16,21 0-16,0 0 0,0 1 15,0-1-15,0 0 0,0 0 0,0 0 16,0 0-16,21 1 0,-21-1 15,21 0-15,0-21 0,22 21 0,-22-21 16,21 0-16,1 0 0,-1 0 0,0 0 16,1 0-16,-1 0 0,21 0 0,-20 0 15,-1 0-15,22-21 0,-22 21 0,0-21 16,1 0-16,-1-1 0,0 1 0,1 0 16,-22 0-16,0-21 0,0 20 15,-21-20-15,0 21 0,0-21 0,0 20 16,-21 1-16,0 0 0,0 0 0,-22 21 15,22 0-15,-21 0 0,-1 0 16,1 0-16,0 21 0,-1-21 0,22 21 16,-21 22-16,0-22 0,-1 0 15,22 21-15,0-21 0,0 1 0,0-1 16,21 21-16,0-21 0,0 0 0,0 1 16,0-1-16,21-21 0,0 21 0,0-21 15,0 0-15,0 0 0,22 0 0,-22 0 16,0 0-16,0 0 0,22 0 15,-22 0-15,0-21 0,21 0 0,-21-1 0,1 1 16,-1 0-16,21-21 16,-21-1-16,0 22 0,22-42 0,-22 20 15,0-20-15,21-1 0,-20 1 0,-1-22 16,0 22-16,0-1 0,21-84 16,-42 85-16,0-1 0,0 22 0,0-1 15,0 1-15,0 0 0,0 21 16,0-1-16,0 1 0,-21 21 15,0 0-15,21 21 0,-21 1 16,0-1-16,0 0 0,21 21 0,-22 1 16,1-1-16,0 0 0,21 1 15,0 20-15,-21 1 0,0-1 0,21 22 16,-21-22-16,21 1 0,0-1 16,0 1-16,0-1 0,0-20 0,0-1 0,0 0 15,0 1-15,21-1 0,0 0 16,0-21-16,0 1 0,0-1 0,1 0 15,20 0-15,-21-21 0,0 0 16,22 0-16,-22 0 0,0 0 0,21 0 16,-21-21-16,1 0 0,-1 21 0,21-21 15,-21-22-15,0 22 0,1 0 0,-1-21 16,0 20-16,0 1 0,0-21 0,-21 21 16,0 0-16,21-1 0,-21 44 31,0-1-31,0 0 15,0 0-15,0 21 0,-21-20 16,21-1-16,0 0 0,0 0 16,0 0-16,0 0 0,21 1 15,1-22-15,-1 0 16,0 0-16,0 0 0,0 0 16,0 0-16,1 0 0,-1 0 0,0 0 15,21 0-15,-21-22 0,1 1 0,-1 21 16,0-21-16,0 0 0,0 0 0,-21 0 15,21-1-15,1 1 0,-22 0 0,21 0 16,-21 0-16,0 0 16,0 42-1,0 0 1,0 0-16,-21 0 0,21 0 16,0 1-16,-22-1 0,1 0 0,21 0 15,0 0-15,0 0 0,-21-21 16,21 22-16,21-44 47,0 22-47,1-21 0,-1 0 15,0 0-15,0 0 0,0 0 0,0-1 16,22 1-16,-1-21 16,0 21-16,-20 0 0,-1-1 15,0 1-15,0 21 0,0 0 0,0 0 16,-21 21-1,0 1-15,0-1 16,0 0-16,0 0 0,0 0 16,0 0-16,22-21 0,-22 22 0,21-1 15,0 0-15,21 0 16,-21-21-16,1 21 0,-1-21 16,21 0-16,-21 0 0,22 21 0,-1-21 0,0 0 15,1 0-15,-1 0 0,0 0 16,22 0-16,-22-21 0,0 21 0,1-21 15,-1 0-15,0 0 0,1-22 0,-22 22 16,21-21-16,-21 0 0,1-1 16,-1 22-16,-21-21 0,0 21 0,0-22 15,0 22-15,0 0 0,-21 21 0,-1 0 16,1 0-16,-21 0 0,21 0 0,-22 21 16,1 0-16,0 0 0,-1 1 0,22-1 15,-21 0-15,21 0 0,0 21 16,-1-20-16,1 20 0,21-21 15,21 43 1,1-64-16,-1 0 0,0 21 16,0-21-16,0 0 0,0 0 15,1 0-15,-1-21 0,0-1 16,0 22-16,0-21 0,0 0 0,-21 0 16,22 0-16,-1 0 0,-21-22 0,21 22 15,-21 0-15,0 0 0,0 0 16,-21 21 15,21 21-31,-21 0 0,-1-21 16,1 21-16,21 0 0,-21 0 0,0 22 15,0-22-15,0 0 0,-1 21 0,22 1 16,0-1-16,0 0 0,0 1 16,0 20-16,0 1 0,0-1 0,0 1 15,22-1-15,-22 1 0,21 20 16,-21-20-16,0-1 0,0 1 0,0-1 15,0 1-15,0-1 0,0 1 0,0-1 16,0 1-16,-21-22 0,-1 22 0,1-22 16,0 22-16,0-22 0,0 0 0,0 1 15,-1-22-15,1 0 0,0 21 16,0-21-16,0-21 0,21 22 0,-21-22 16,-1 0-16,1 0 0,0 0 15,0 0-15,0 0 0,21-22 16,-21 22-16,-1-21 0,22 0 0,0 0 15,-21 0-15,21 0 16,0-1-16,0 1 0,0 0 0,0 0 16,0 0-16,0-22 0,0 22 0,0-21 15,0 21-15,0-22 0</inkml:trace>
  <inkml:trace contextRef="#ctx0" brushRef="#br0" timeOffset="-181626.36">17293 9144 0,'0'0'0,"0"-21"0,21 21 63,0 0-63,1 0 15,-1 0-15,0 0 0,0 0 16,-21-21-16,21 21 16,-42 0 15,0 0-15,21 21-16,-21-21 0,21 21 0,-21 0 15,21 0 1,-22 1-1,22-1 1,-21-21 0</inkml:trace>
  <inkml:trace contextRef="#ctx0" brushRef="#br0" timeOffset="-91454.13">20532 9335 0,'21'0'0,"0"0"16,-21 21-16,21-21 16,-42 0 30,0 0-30,0-21-16,21-1 16,-22 22-16,22-21 0,0 0 15,0 0-15,0 0 0,0 0 0,0-1 16,0 1-16,0 0 0,22 0 16,-22 0-16,21 0 0,0-1 15,0 22-15,0-21 0,0 0 16,1 21-16,-1 0 0,0 0 0,21 0 15,-21 0-15,22 0 0,-22 0 0,64 0 16,-64 21 0,0 0-16,0 1 0,0-1 0,-21 0 15,0 0-15,0 0 0,0 22 0,0-22 16,-21 0-16,0 21 0,0-21 0,-22 22 16,22-22-16,-21 21 0,0-21 15,20 22-15,-20-22 0,0 21 0,21-21 16,-1 22-16,1-22 0,0 0 0,0 21 15,21-20-15,-21-1 0,21 0 0,0 0 16,0 0-16,0 0 16,0 1-16,0-1 0,0 0 15,0 0 1,0 0-16,0 0 16</inkml:trace>
  <inkml:trace contextRef="#ctx0" brushRef="#br0" timeOffset="-90985.5">20595 10308 0,'-42'64'31,"148"-361"-31,-170 530 0,22-148 16,63-85-16,0 0 0,0 0 15,0 0-15,1 0 0,-1 0 0,0 0 16,0 0-16,0-21 0,0 0 0,1 21 16,-22-22-16,21 22 0,-21-21 15,0 0-15,0 0 0,-21 0 16,-1 21-16,1 0 16,0 0-16,0 0 0,0 0 0,-22 0 15,22 21-15,0-21 0,0 21 0,0 0 16,21 0-16,-21 1 15,21-1-15,0 0 0,0 0 16,0 0-16,21-21 16,0 0-16,0 0 0,0 0 15,0 0-15,1 0 0,-1 0 0,0 0 16,0 0-16,0-21 0,0 0 16,-21 0-1,-21 21 1,0 0-16,0 0 15,0 0-15,0 21 0,-1-21 16,1 0-16,0 0 0,0 21 0,0-21 16,0 0-16</inkml:trace>
  <inkml:trace contextRef="#ctx0" brushRef="#br0" timeOffset="-86134.7">8064 11451 0,'0'-21'16,"0"0"-1,0 0 1,0 0 0,0-1-1,0 1-15,0 0 16,0 0 46,-21 21 17,21 21-64,0 0 16,0 0-31,0 1 16,0-1-16</inkml:trace>
  <inkml:trace contextRef="#ctx0" brushRef="#br0" timeOffset="-85346.84">8297 11451 0,'0'0'0,"21"0"0,-21-21 0,22 21 0,-1-21 16,-21 0-16,21 0 0,0-1 16,-21 1-16,0 0 0,21 0 0,0 0 15,-21-22-15,0 22 0,0 0 0,0 0 16,0 0-16,0 0 0,-21 21 16,0-22-16,-21 22 0,21 0 0,-22 0 15,-20 0-15,20 0 0,-20 22 0,-1-1 16,-20 0-16,20 21 15,-20 1-15,20-1 0,1 0 0,-1 1 16,1-1-16,20 21 0,22-20 0,-21-1 16,42 0-16,0-20 0,0 20 15,0-21-15,0 21 0,21-20 0,0 20 16,0-21-16,22 0 0,-1 22 0,0-22 16,1 21-16,-1 0 0,21-20 15,-20 20-15,-1 0 0,22 1 0,-22-1 16,0 0-16,1 1 0,-22-1 0,21 0 15,-21 1-15,-21-1 0,0 0 0,0-21 16,0 22-16,-21-22 0,-21 21 16,21-21-16,-43 1 0,22-1 15,-22 0-15,1-21 0,-22 0 0,22 0 16,-1 0-16,1 0 0,-1 0 0,22-21 16,-22 21-16,22-21 0,21-1 15,-22-20-15,22 21 0,-21 0 0,21-22 16,0 22-16,21-21 0,-22 0 0,1 20 15,21 1-15,-21-21 0,21 21 0,0 0 16,0-1-16,0 1 16,0 0-16,21 21 0,0 0 0,1 0 15,-1 0-15,0-21 0,21 21 0,-21 0 16</inkml:trace>
  <inkml:trace contextRef="#ctx0" brushRef="#br0" timeOffset="-83997.84">8763 12383 0,'0'0'0,"42"-22"16,-42 1-1,0 0-15,21 0 0,-21 0 0,0 0 16,0-1-16,0 1 0,0 0 15,0 0-15,-21 0 0,0 0 0,0-1 16,0 1-16,0 21 0,-1 0 0,1 0 16,-21 0-16,21 21 0,0 1 15,-1-1-15,-20 0 0,21 21 0,0 1 16,0-1-16,-1 0 0,1 1 16,0-1-16,21 0 0,-21 1 0,21-22 15,0 21-15,0-21 0,0 0 0,0 22 16,0-22-16,21-21 0,0 21 0,0-21 15,1 0-15,-1 0 0,0 0 0,42 0 16,-41 0-16,-1-21 16,21 0-16,-21 0 0,0-1 15,1 1-15,-1-21 0,0 21 0,21 0 16,-42-22-16,21 1 0,1 21 0,-22-22 16,21 22-16,-21-21 0,0 21 0,0 0 15,-21 42 16,21 0-31,-22 0 0,22 21 16,-21-20-16,21-1 0,0 21 16,0-21-16,0 22 0,0-22 0,0 0 15,0 0-15,21 0 0,1 0 0,-1 1 16,21-1-16,-21-21 0,0 0 0,22 0 16,-22 0-16,21 0 0,1 0 15,-22 0-15,21 0 0,0-21 16,1-1-16,-22 1 0,21 0 0,-21 0 15,1 0-15,-22 0 0,0-22 0,0 22 16,0 0-16,0-21 0,0 20 0,0 1 16,0 0-16,0 0 15,-22 21-15,1 21 16,21 0-16,0 0 0,0 1 16,0 20-16,0-21 0,-21 21 0,21-20 15,0-1-15,0 21 0,0-21 0,0 0 16,0 22-16,0-22 0,0 0 15,0 0-15,0 0 16,0-42 15,0 0-31,0 0 0,0 0 16,21 0-16,-21-1 0,0 1 0,0 0 16,21-21-16,-21 21 0,0-22 0,0 22 15,22-21-15,-1 21 0,-21-1 0,21 1 16,-21 0-16,21 0 0,0 21 15,0 0-15,1 21 16,-1 0-16,0 22 0,-21-22 16,0 21-16,0-21 0,21 22 15,-21-22-15,0 21 0,21-21 0,-21 22 16,0-22-16,0 0 0,21 0 16,-21 0-16,22-21 0,-22 21 15,21-21-15,0 0 0,0 0 0,0-21 16,-21 0-16,21 21 0,1-21 0,-1 0 15,0 0-15,0-22 0,0 22 16,22 0-16,-22-21 0,0 20 0,0-20 16,0 21-16,0-21 0,1 20 0,-1 1 15,0 0-15,0 21 0,0 0 16,-21 21 0,0 0-1,0 1-15,0-1 0,0 0 0,0 0 16,0 0-16,0 0 0,0 22 0,0-22 15,21 64 1,1-43-16,-1-21 16,0-21-16,0 0 0,0 0 15,0 0-15,1 0 0,20 0 16,-21 0-16,0-21 0,0 21 0,22-21 16,-22 0-16,0-1 0,0 1 15,22-42-15,-43 42 16,0-22-16,0 22 0,21-21 0,-21 21 15,0-22-15,0 22 0,0 0 16,-21 21-16,-1 0 16,22 21-16,-21 0 0,0 0 15,21 1-15,-21 20 0,21-21 16,0 21-16,0-20 0,0-1 0,0 21 16,0-21-16,0 0 0,21 1 0,0-1 15,0 0-15,1-21 0,-1 21 0,0-21 16,21 0-16,1 0 0,-1 0 0,0 0 15,22 0-15,-22 0 0,22-21 16,-1 0-16,1 0 0,-1-1 16,1 1-16,-1-21 0</inkml:trace>
  <inkml:trace contextRef="#ctx0" brushRef="#br0" timeOffset="-83494.28">12425 11599 0,'0'-42'16,"0"84"-16,0-147 0,0 62 0,0 1 0,0 21 15,0-22-15,0 22 0,-21 0 0,-1 0 0,1 0 16,0 21-16,0 0 0,0 0 16,-22 21-16,22 21 0,-21-21 15,21 22-15,-22-1 0,22 22 0,-21-1 16,0 1-16,20 20 0,1-20 0,0 20 15,0 1-15,0 0 0,21-1 0,0-20 16,0 21-16,0-22 0,0 1 0,21-22 16,0 21-16,0-20 0,0-1 15,1-21-15,20 22 0,-21-22 0,21 0 16,-20 0-16,20-21 0,0 0 0,1 0 16,-1 0-16,0-21 0,1 0 0,-1 0 15,21-22-15,-20 1 0,-1 0 16,0-1-16,22-20 0,-22-1 0,1 1 15,-1-22-15,-21 0 0,21 1 16,-20-1-16,-1 0 0,-21 1 16,0-1-16,0 0 0,-21 22 0,-22-1 0,1 1 15,0 21-15,-1 20 0,-20-20 0,-1 42 16,1 0-16,-1 0 0,1 0 16,-1 0-16,-20 21 0,20 22 0,1-22 15,20 21-15,-20 0 0,20 1 0,22-1 16,-21 22-16,42-22 0,0 0 0,0 22 15,21-22-15,0 22 0,22-1 0,-1-21 16,0 1-16,22-1 0,-1 0 16,-20 1-16,20-22 0</inkml:trace>
  <inkml:trace contextRef="#ctx0" brushRef="#br0" timeOffset="-82872.4">13123 12150 0,'0'21'16,"-21"-21"0,21 21-16,-21 0 0,21 22 15,0-22-15,-21 21 0,21-21 0,-21 22 16,21-1-16,0 0 0,-22 1 16,1-1-16,21 0 0,-21 1 0,21 20 15,-21 1-15,0-22 0,21 21 0,-21 1 16,-1-1-16,1 1 0,0-1 0,0-20 15,0 20-15,0 1 0,-1-22 16,1 22-16,21-22 0,-21 21 0,21-20 16,-21-1-16,21 0 0,0-20 0,0 20 15,0-21-15,0 0 0,0 0 0,0 1 16,0-44 0,0-20-1,0 21-15,21 0 0,0-22 0,0 1 16,1 0-16,20-22 15,-21 22-15,0-22 0,0 22 0,22-21 16,-22-22-16,0 21 0,0 1 16,0-22-16,1 22 0,-1-22 0,0 22 0,0-1 15,0 1-15,-21-1 0,21 1 0,-21 20 16,22 1-16,-22 0 0,0-1 16,21 22-16,0-21 0,0 21 0,0 21 15,-21-22-15,21 1 0,1 21 0,20 0 16,-21 0-16,0 0 0,22 0 15,-22 0-15,0 21 0,0 1 0,0-1 0,-21 0 16,0 0-16,0 0 0,0 22 16,0-22-16,-21 0 0,0 0 15,-21 0-15,20 0 0,-20 1 0,0-1 16,-1 0-16,1 0 0,21 0 0,-21-21 16,20 21-16,1-21 0,0 0 0,21 22 15,21-1 1,0-21-16,22 0 15,-22 0-15,0 0 0,21 0 0,-20 0 16,-1 0-16,21 0 0,-21 0 16,0 0-16,1 0 0</inkml:trace>
  <inkml:trace contextRef="#ctx0" brushRef="#br0" timeOffset="-82442.66">13483 12658 0,'64'0'32,"-1"-43"-17,-190 86-15,254-107 0,-106 43 0,0 0 0,1 0 16,-1 0-16,0-1 0,0-20 0,0 21 15,0-21-15,1 20 0,-1-20 0,0 21 16,0 0-16,-21 0 0,0-1 0,21 1 16,-21 0-16,0 42 31,-21 0-31,0 1 0,21-1 16,0 21-16,-21-21 0,21 0 0,0 1 15,-21-1-15,21 21 0,0-21 0,0 0 16,0 1-1,0-1-15,0 0 0,21-21 16,0 0-16,0 0 0,0 0 16,0 0-16,1 0 0,-1-21 0,0 21 15,0-21-15,0-1 0,0 1 0,1 0 16,-1 0-16,0 0 0,0 0 0,0-1 16,-21 1-16,21 0 15,1 21-15,-22 21 16,0 0-1,0 1-15,0-1 0,0 0 16,0 0-16,0 0 0,0 0 0,21 1 16,-21-1-16,21-21 15,0 21-15,0-21 0,0 21 16,1-21-16,-1 0 0,21 0 0,-21 0 16,22 0-16,-22 0 0,21 0 0,-21-21 15</inkml:trace>
  <inkml:trace contextRef="#ctx0" brushRef="#br0" timeOffset="-82054.38">14732 12319 0,'0'-21'0,"0"42"0,0-63 0,-21 42 0,21-21 15,-21-1-15,-1 22 0,1 0 0,0 0 16,0 0-16,0 0 0,0 22 0,-1-22 16,1 21-16,0 0 0,-21 0 15,21 21-15,21-20 0,-22-1 16,22 0-16,-21 0 0,21 21 0,0-20 15,0-1-15,0 0 0,0 0 16,21-21-16,1 0 0,-1 0 16,0 0-16,0 0 0,0 0 15,0 0-15,1-21 0,-22 0 0,21 0 16,0-1-16,0 1 0,-21 0 16,0-21-16,21 21 0,-21-1 0,0 1 15,21 0-15,-21 42 31,0 0-31,-21 1 0,21-1 16,-21 0-16,21 21 0,-21-21 16,21 1-16,0-1 0,0 0 0,0 21 15,0-21-15,0 1 0,0-1 16,21-21 0,0 0-16,0 0 0,22 0 0,-22 0 15,0-21-15,21-1 0,-20 1 0</inkml:trace>
  <inkml:trace contextRef="#ctx0" brushRef="#br0" timeOffset="-80914.77">15388 11472 0,'0'0'15,"-21"-21"-15,0 0 0,0 21 16,-1 0-16,1 0 0,0 21 15,0 0-15,0 1 0,0 20 0,-1-21 16,1 21-16,0 22 0,0-22 0,21 22 16,-21-1-16,21 22 0,-21-22 0,-1 22 15,22-21-15,-21-1 16,21 1-16,0-1 0,0-21 0,-21 22 16,21-22-16,0 1 0,0-22 0,-21 21 15,21-21-15,0 0 0,0 1 0,0-1 16,21-21-1,0-21 1,0-1-16,1 1 0,-1 0 16,0 0-16,0-21 0,0 20 0,22-20 15,-22 21-15,0 0 0,0 0 0,0-1 16,0 22-16,-21 22 16,0-1-1,0 0-15,0 0 0,0 0 16,0 0-16,0 1 0,0-1 15,0 0-15,0 0 0,0 0 16,22 0-16,-1-21 16,0 0-16,0 0 0,0 0 0,0 0 15,1 0-15,-1 0 0,21-21 0,-21 21 16,0-21-16,22 0 0,-22 0 16,21 0-16,-21-22 0,1 22 0,20 0 15,-21 21-15,-21-21 0,21 0 0,-42 42 31,21 0-31,-21 0 16,0 0-16,0 0 0,21 1 16,-22-1-16,22 0 0,0 0 15,0 0-15,0 0 0,0 1 16,22-1-16,-1-21 16,0 0-16,0 0 0,0 0 0,0 0 15,1 0-15,-1-21 0,0 21 16,-21-22-16,0 1 0,0 0 15,0 0-15,0 0 0,0 0 0,0-1 16,0 1-16,0 0 0,0 0 0,-21 0 16,21 0-16,-21 21 0,-1-22 15,44 22 32,-1-21-47,0 21 0,21 0 0,-21 0 16,1-21-16,20 21 0,-21 0 0,21 0 15,-20 0-15,-1 0 0,0 0 0,0 0 16,0 0-16,-21 21 0,0 0 16,0 1-16,0-1 15,0 21-15,0-21 0,0 0 0,0 1 16,0-1-16,0 0 0,0 0 16,-21 0-16,21 0 0,0 1 0,-21-1 0,21 0 15,-21-21 1,0 0-16,21-21 31,0 0-31,0-1 0,0 1 16,0-21-16,21 21 0,0 0 15,0-22-15,21 22 0,-20-21 0,20 21 16,-21-22-16,21 1 0,1 21 0,-1 0 16,-21-1-16,22 1 0,-22 21 0,21 0 15,-21 0-15,22 0 0,-22 0 16,0 21-16,0 1 0,0-1 0,0 0 15,-21 21-15,22-21 0,-22 22 0,0-22 16,0 21-16,0-21 0,0 1 16,-22 20-16,1-21 0,0 0 0,0 0 15,0 1-15,0-1 0,-1-21 0,1 21 16,0-21-16,21 21 16,-21-21-16,0 0 15,21-21 1,0 0-16,0 0 0,0-1 0</inkml:trace>
  <inkml:trace contextRef="#ctx0" brushRef="#br0" timeOffset="-80720.63">16341 11811 0,'-43'0'0,"86"0"0,-107-21 16,43 21-16,0 0 0,0 0 0,-1 0 15,1-21-15</inkml:trace>
  <inkml:trace contextRef="#ctx0" brushRef="#br0" timeOffset="-80511.02">14965 11980 0,'-64'22'0,"128"-44"0,-191 44 16,84-22-16,1 0 0,0 0 0,21 0 15,-1 21-15,44-21 16,-1 0-16,21 0 16,-21 0-16,22 0 0,20 0 0,-21 0 15,22 0-15,-22 0 0,22 0 0,-1 0 16,1 0-16,-22 0 0,22 0 0,-22-21 15,0 21-15,1-22 0,-22 22 0,0-21 16,0 0-16,-21 0 0</inkml:trace>
  <inkml:trace contextRef="#ctx0" brushRef="#br0" timeOffset="-79117.1">18288 12658 0,'-21'0'0,"21"-21"16,0-1-16,0 1 16,21 0-16,0 0 0,0-21 15,-21 20-15,21 1 0,1-21 0,-1 21 16,0-22-16,-21 22 0,0-21 15,0 0-15,0 20 0,0-20 0,-21 21 16,0 0-16,-22 0 0,1 21 16,0-22-16,-1 22 0,-20 0 0,20 0 15,-20 0-15,21 22 0,-1-1 0,1 0 16,0 0-16,20 0 0,-20 22 0,21-22 16,0 21-16,21 0 0,0-20 15,0 20-15,0-21 0,0 0 0,0 0 16,0 1-16,21-1 0,0 0 0,21 0 15,-20-21-15,20 0 0,-21 0 0,21 0 16,1 0-16,20 0 0,-20 0 0,-1 0 16,0-21-16,1 0 0,-22 0 0,21-1 15,-21 1-15,0 0 16,-21-21-16,0 21 0,0-22 0,0 22 0,0-21 16,0 21-16,0-1 0,0 1 15,0 0-15,-21 21 0,0 0 16,21 21-16,0 0 15,-21 1-15,21-1 0,0 21 0,0-21 16,0 22-16,0-22 0,0 21 0,0 0 16,0-20-16,21-1 0,0 21 0,0-21 15,1 0-15,20-21 0,-21 22 16,21-1-16,1-21 0,-1 0 0,0 0 0,1 0 16,-1 0-16,22-21 0,-1-1 15,1 1-15,-1 21 0,1-21 0,20-21 16,-20 21-16,-1-1 0,1-20 15,105-127 1,-169 105-16,0 22 0,0 0 0,0-22 16,-21 22-16,0 21 0,0-1 15,-22 1-15,1 21 0,0 0 0,-1 0 16,1 0-16,0 21 0,-1 22 0,1-22 16,0 21-16,-1 1 0,22-1 0,0-21 15,0 21-15,0 1 0,21-1 16,0-21-16,0 0 0,0 22 0,0-22 15,21 0-15,0-21 0,21 21 0,-21-21 16,22 0-16,-1 0 0,0 0 16,1 0-16,-1 0 0,-21-21 0,22 0 15,-1 21-15,-21-21 0,0 0 0,0-1 16,1 1-16,-22 0 0,0 0 16,0 0-16,0 0 0,0 42 31,0 0-31,0 0 0,0 21 15,-22-20-15,22 20 0,0 0 0,-21 22 16,21-22-16,0 22 0,0-1 16,0 22-16,0-22 0,0 1 0,0 20 15,0-20-15,0-1 0,0 22 0,21-21 16,-21 20-16,22-20 0,-22-1 16,0 1-16,0-1 0,0 1 0,0-1 15,0 1-15,0-1 0,0-20 16,0-1-16,-22 0 0,1 1 0,-21-22 15,21 21-15,0-21 0,-22 0 0,22 1 16,-21-1-16,21-21 0,-22 0 0,1 0 16,21 0-16,-22 0 0,1 0 0,21-43 15,0 22-15,-22-21 0,22 0 0,21-22 16,0 1-16,0-22 0,0 21 16,0-41-16,0 20 0,21-21 0,1 21 15,-1-20-15,0-1 0,21 0 0,1 0 16,-1 0-16,0 22 0,1-1 15,20 21-15,1-20 0,-22 41 0,21-20 16,64-22-16,-84 64 16,20-21-16,1 21 0,-22-1 0</inkml:trace>
  <inkml:trace contextRef="#ctx0" brushRef="#br0" timeOffset="-78066.56">20256 12192 0,'0'-21'31,"0"0"-31,0 0 16,0-1-16,22 1 0,-22 0 15,0 0-15,0-21 0,0 20 0,0 1 16,-22 21-16,1-21 0,0 21 0,0 0 16,0 0-16,0 0 0,-1 0 15,1 21-15,-21 0 0,21 1 0,0 20 16,-22 0-16,22 1 0,0-22 0,0 21 15,0 0-15,-1 1 0,22-1 0,0 0 16,0-20-16,0-1 0,0 21 16,0-21-16,0 0 0,22 1 15,-1-22-15,0 0 0,0 0 0,0 0 16,0 0-16,1 0 0,20-22 16,-21 1-16,0 0 0,0 0 0,1-21 15,-1 20-15,0-20 0,0 21 16,0-21-16,-21-1 0,0 22 0,21-21 15,-21 21-15,0-1 0,0 1 0,0 0 16,0 42 15,-21 0-31,21 1 0,0-1 0,0 21 16,0-21-16,0 0 0,0 1 0,0-1 16,0 0-16,0 0 0,21-21 0,1 21 15,-1 0-15,0-21 0,21 0 16,-21 0-16,1 0 0,20 0 15,-21 0-15,21 0 0,1 0 16,-1-21-16,0 0 0,1 21 0,-1-21 16,-21 0-16,0 0 0,1-1 0,-1 1 15,-21 0-15,0 0 0,0 0 0,0 42 47,-21 0-47,21 0 0,0 0 16,0 1-16,0-1 0,0 0 0,0 0 15,0 0-15,0 0 0,21 1 16,-21-1-16,42-21 0,-21 0 16,0 0-16,22 0 0,-1 0 15,-21 0-15,22 0 0,-1 0 0,0 0 16,1-21-16,-1-1 0,-21 22 0,21-21 16,-20 0-16,-1-21 0,-21 21 15,0-1-15,21-20 0,-21 21 0,0 0 16,0 0-16,0-1 0,-21 44 31,0-1-31,21 0 16,-22 0-16,22 0 0,-21 0 0,21 1 15,0-1-15,0 0 0,0 0 0,0 0 16,-21 0-16,21 1 16,0-44 15,0 1-31,0 0 15,0 0-15,0 0 0,0 0 16,21-22-16,0 22 0,-21-21 0,22 21 16,20-22-16,-21 1 0,0 21 15,22-22-15,-1 1 0,0 21 16,-21 0-16,22 21 0,-22 0 0,0 0 16,0 0-16,0 0 0,-21 21 0,22 0 15,-22 21-15,21-20 0,-21 20 16,0-21-16,0 21 0,0 1 15,0-1-15,0 0 0,0-20 0,0 20 16,0 0-16,0-21 0,-21 1 0,-1-1 16,22 21-16,-21-42 0,21 21 0,0 0 15,-21-21-15,0 0 32,21-21-32,0 0 0,0 0 0,0 0 15</inkml:trace>
  <inkml:trace contextRef="#ctx0" brushRef="#br0" timeOffset="-77872.91">21209 11726 0,'-21'-21'0,"42"42"0,-63-42 16,20 0-16,1 21 16,21-21-16,-21 21 0,0 0 0,0 0 15,21 21 32,21-21-47,0 0 0,21 0 16,-20 0-16</inkml:trace>
  <inkml:trace contextRef="#ctx0" brushRef="#br0" timeOffset="-77294.49">22818 11790 0,'21'-21'0,"-42"42"0,63-63 0,-42 20 16,0 1-16,-42 21 15,20 0 1,-20 0-16,0 0 0,-1 0 16,-20 0-16,21 21 0,-22 1 0,1-1 15,20 0-15,1 0 0,0 0 16,20 0-16,1 1 0,0 20 0,21-21 15,0 0-15,0 0 0,0 1 16,0-1-16,21 0 0,0-21 0,1 21 16,20-21-16,-21 0 0,21 0 0,1 0 15,-1 0-15,-21 0 0,22 0 0,-22 0 16,0 0-16,0 0 0,-21 21 31,-21-21-31,0 0 0,0 21 16,-22 1-16,22-22 0,0 0 15,0 0-15,21 21 0,0 0 0,-21-21 0,42 0 47,0 0-47,0 0 0,21 0 0,-20-21 16,-1 21-16,0 0 0,0 0 0,0 0 16,0 0-16,1 0 15,-22 21-15,0 0 0,0 0 16,0 22-16,0-22 0,-22 21 0,1 0 15,-21 1-15,21-1 0,0 22 0,-1-22 16,-20 0-16,21 1 0,0-1 16,0 0-16,-1 1 0,1-1 0,21-21 15,0 21-15,0-20 0,0-1 16,0 0-16,0 0 0,21-21 16,1 0-1,-1-21-15,21 21 0,-21-21 0,22-22 16,-1 22-16,0-21 0</inkml:trace>
  <inkml:trace contextRef="#ctx0" brushRef="#br0" timeOffset="-76224.95">23770 12044 0,'21'-21'16,"-42"42"-16,63-85 0,-20 43 0,-1 0 0,0 0 15,21 0-15,-21 0 0,1-1 0,-1 1 16,0 0-16,-21 0 0,0 0 15,0 0-15,-21 21 16,0 0 0,-22 0-16,22 21 0,-21 0 0,-1 0 15,1 0-15,0 22 0,-1-22 0,1 21 16,21 0-16,0-20 0,0 20 0,-1-21 16,22 21-16,-21-20 0,21-1 15,0 0-15,0 0 0,0 0 0,21 0 16,1-21-16,-1 0 0,0 0 15,0 0-15,21 0 0,-20 0 0,20-21 16,-21 21-16,21-21 0,-20 0 16,20-21-16,-21 20 0,0 1 0,0-21 15,1 21-15,-1-22 0,0 22 16,-21 0-16,0 0 0,0 0 16,-21 21-1,0 21-15,-1 0 0,22 0 16,-21 0-16,0 1 0,21 20 0,-21-21 15,21 0-15,0 22 0,0-22 0,0 0 16,0 0-16,21 0 0,0 22 0,0-22 16,22-21-16,-22 21 0,21 0 15,1 0-15,20-21 0,-21 0 0,22 21 16,-22-21-16,22 0 0,-1 0 16,-20 0-16,20 0 0,-21-21 0,22 0 15,-22 0-15,1-21 0,-1-1 0,0 22 16,-21-42-16,22 20 0,-22 1 15,0 0-15,0-1 0,-21 22 0,0-21 16,0 21-16,0-1 0,-21 22 16,0 0-16,0 0 0,-22 0 0,22 0 15,-21 22-15,0-1 0,20 0 16,-20 0-16,21 0 0,0 0 0,0 1 16,-1-1-16,22 0 0,0 0 0,0 0 15,0 0-15,22-21 0,-1 22 0,0-1 16,0-21-16,0 0 15,0 0-15,22 0 0,-22 0 0,21 0 16,-21 0-16,1 0 0,-1 0 0,0-21 16,0 21-16,-21-22 0,0 1 15,-21 42 17,0 1-32,0-1 15,21 0-15,-22 0 0,22 0 0,0 22 16,0-22-16,-21 21 0,21-21 0,-21 22 15,21-1-15,-21 0 0,21 1 16,-21-1-16,0 0 0,21 22 0,-22-22 16,1 22-16,21 20 0,-21-20 15,0 20-15,0-20 0,0 21 0,-1-22 16,1 22-16,0-1 0,0 1 0,0 0 16,0-22-16,21 22 0,-22 0 15,22-22-15,-21 1 0,21-1 0,0 1 16,0-22-16,-21 0 0,21 1 0,-21-1 15,0-21-15,21 0 0,-21-21 0,-1 0 16,1 0-16,0 0 0,-21 0 0,21-21 16,-1 0-16,-20-21 0,21 20 0,0-20 15,0 0-15,21-1 0,0-20 16,0 21-16,0-22 0,21 1 16,0-22-16,0 21 0,21 1 0,1-22 15,-1 1-15,22-1 0,-22 0 0,21 1 16,1-22-16,21 21 0,-22 0 0,1 1 15,20-1-15,-20 22 0,-1-1 16,1 1-16,-22 20 0,43-41 16,-1 20-16,-41 22 0,-22 21 15,21-1-15,-21 1 0,1 0 0</inkml:trace>
  <inkml:trace contextRef="#ctx0" brushRef="#br0" timeOffset="-75122">25569 12065 0,'0'-21'0,"21"21"0,-21-21 0,22 0 16,-22-1-16,21 1 15,0 0-15,-21 0 0,0 0 0,0 0 16,0-1-16,0 1 0,0 0 16,-21 21-16,0 0 15,-1 0-15,-20 0 16,21 21-16,-21 0 0,-1 1 0,1-1 0,21 21 15,-22-21-15,1 22 0,21-1 0,0-21 16,-22 21-16,43-20 0,-21-1 16,21 21-16,0-21 0,0 0 15,0 1-15,0-1 0,21-21 16,1 0-16,-1 0 0,0 0 0,0 0 16,0 0-16,0 0 0,22-21 0,-22 21 15,0-22-15,0 1 0,0-21 16,22 21-16,-22 0 0,0-22 0,0 22 15,0 0-15,1-21 0,-1 20 16,-21 1-16,0 42 31,0 1-31,-21-1 0,21 0 16,-22 0-16,22 0 0,-21 0 16,21 1-16,0-1 0,0 0 0,0 0 15,0 0-15,0 0 0,0 1 16,21-22-16,1 0 15,-1 0-15,0 0 0,21 0 0,-21 0 16,22 0-16,-1 0 0,-21 0 0,22 0 16,-1 0-16,-21-22 0,21 1 15,-20 21-15,20-21 0,-21 0 0,0 0 16,0 21-16,-21-21 0,0-1 0,22 22 16,-22 22 15,-22-22-31,22 21 0,-21 0 15,0-21-15,0 21 0,21 0 0,0 0 16,-21 1-16,21-1 16,0 0-16,0 0 15,21-21-15,0 0 0,0 0 16,22 0-16,-22 0 0,21 0 0,-21 0 16,22 0-16,-22 0 0,0-21 15,0 21-15,0-21 0,0 0 0,1-1 16,-1 1-16,-21 0 0,21 0 15,-21 0-15,21 0 0,-21-1 16,0 44 15,0-1-31,-21-21 16,0 21-16,0 0 0,-1 0 0,22 0 16,-21-21-16,0 22 0,21-1 15,-21-21-15,21 21 0,0 0 16,21-21-1,0 0-15,0 0 0,1 0 16,-1 0-16,0-21 16,0 21-16,0-21 0,0 0 15,1-1-15,-1 1 0,0 0 0,0 0 16,0 0-16,0 0 0,1-1 16,-22-20-16,21 42 0,0-21 15,0 0-15,0 21 0,0 0 16,1 0-1,-1 0-15,-21 21 16,0 0-16,0 0 0,0 0 16,0 1-16,0-1 0,0 21 0,0-21 15,0 0-15,-21 1 0,-1-1 0,1 0 16,21 0-16,-21 0 0,21 0 16,-21-21-16,0 22 15,0-22 16,-1 0-31,22-22 16,0 1 0,0 0-16</inkml:trace>
  <inkml:trace contextRef="#ctx0" brushRef="#br0" timeOffset="-74670.33">26225 11345 0,'-21'0'0,"42"0"0,-63-21 0,21 21 16,0 0-16,0 0 0,-1 0 16,1 0-16,0 0 0,0 0 15,21 21-15,-21-21 16,21 22-16,0-1 16,21-21-1,0 0-15,0 0 0,0 0 16,1 0-16,-22-21 15,0-1-15,0 1 16,0 0 0,-22 21 15,1 21-15,21 0-16,0 1 15,-21-1-15,0-21 0,0 21 16,21 0-16</inkml:trace>
  <inkml:trace contextRef="#ctx0" brushRef="#br0" timeOffset="-71882.43">6032 14965 0,'0'0'0,"22"0"15,-1-21-15,-21 0 0,21-1 16,-21 1-16,21 0 16,-21 0-16,0 0 15,0 0-15,0-1 0,0 1 0,0 0 16,0 0-16,0 0 0,0 0 0,-21-1 16,21 1-16,-21 21 0,0-21 15,-1 21-15,1 0 0,-21 0 0,21 0 16,-22 0-16,22 0 0,-21 21 0,0 0 15,-22 1-15,22 20 0,-1-21 16,-20 21-16,21 1 0,-1-1 0,1 0 16,0 1-16,20-1 0,1 22 15,0-22-15,0 0 0,21 22 16,0 20-16,0-41 0,21-22 16,0 21-16,0-21 0,1 1 0,20-1 15,0 0-15,1-21 0,-1 0 16,0 0-16,1 0 0,-1 0 0,21 0 15,-20-21-15,-1 0 0,0-1 0,1 1 16,-22-21-16,21 21 0,1-22 16,-22 1-16,0 0 0,0 21 0,0-22 15,0 1-15,1 0 0,-22-1 0,0 1 16,21 21-16,-21-22 0,21 22 16,-21 0-16,0 0 0,0 0 0,0 42 31,-21 21-16,21-21-15,-21 1 0,21 20 16,0-21-16,0 21 0,0 1 0,0-1 16,0 0-16,0 1 0,0-1 15,0 0-15,0-20 0,0 20 0,21 0 16,0-21-16,0 1 0,21-1 0,-20 0 16,20 0-16,-21 0 0,21-21 15,1 21-15,20-21 0,-20 0 0,-1 0 16,21 0-16,-20 0 0,20 0 0,1-21 15,-22 21-15,22-21 0,-22 0 16,0 0-16,1 0 0,-1-1 16,0 1-16,1-21 0,-22 21 0,0-22 15,-21 22-15,0-21 0,0 0 0,0 20 16,0-20-16,0 21 0,0 0 16,-21 0-16,0-1 0,-1 1 0,1 21 15,0 0-15,-21 0 0,21 0 0,-22 0 16,22 0-16,-21 21 0,-1 1 15,1-1-15,0 0 0,-1 21 0,22-21 16,-21 22-16,21-1 0,0 0 16,-1-20-16,1 20 0,21-21 15,0 0-15,0 22 0,0-22 0,0 0 16,21-21-16,1 21 0,-1 0 0,21-21 16,-21 0-16,22 0 0,-1 0 15,0 0-15,1 0 0,-1-21 0,-21 0 16,21 0-16,1-22 0,-1 22 0,-21-21 15,0 21-15,22-43 0,-22 22 16,0 0-16,0-22 0,0 1 0,1 20 16,-22-20-16,0-1 0,21-20 0,-21 20 15,21 1-15,-21-1 0,0 1 0,0 20 16,0 1-16,21 0 0,-21-1 16,0 22-16,0 0 0,0 42 31,-21 0-31,21 22 0,-21-22 15,21 21-15,-21 0 0,-1 1 16,22 20-16,0-20 0,0-1 16,-21 21-16,21-20 0,0-1 0,0 22 15,0-22-15,0 0 0,0 22 0,0-22 16,21 22-16,-21-22 0,22 0 0,-1-21 16,0 22-16,0-1 0,0-21 15,22 0-15,-22 22 0,21-22 16,0-21-16,1 21 0,-1 0 0,0-21 15,1 0-15,-1 0 0,0 0 16,1 0-16,20 0 0,-20-21 0,-1 21 16,0-21-16,1 0 0,-22 0 0,21-1 15,-21 1-15,0-21 0,1 21 16,-1-22-16,-21 22 0,21-21 0,-21 0 16,0-1-16,0 22 0,0-21 0,0 21 15,-21-1-15,0 1 0,-1 21 16,1 0-16,0 0 0,0 0 0,0 0 15,-22 0-15,22 0 0,-21 21 0,0 1 16,20 20-16,-20-21 0,21 21 16,0-20-16,-22 20 0,43 0 15,-21 1-15,21-22 0,0 21 0,0-21 16,0 0-16,0 22 0,0-22 16,21 0-16,-21 0 0,22-21 0,-1 21 15,0-21-15,21 0 0,-21 0 0,1 0 16,20 0-16,-21 0 0,0 0 15,0 0-15,22 0 0,-22-21 0,0 0 16,21 0-16,22-85 16,-43 64-16,-21-1 0,21 1 15,0-21-15,1 20 0,-1-20 16,0-1-16,0 1 0,0-1 0,0-20 16,22 20-16,-22-21 0,0 22 15,0-22-15,0 22 0,-21-1 0,0 22 16,22 0-16,-22-1 0,0 1 0,0 0 15,0 20-15,0 1 0,0 0 16,-22 21-16,1 0 0,0 0 16,0 21-16,0-21 0,0 43 0,-1-22 15,1 21-15,0 0 0,0 22 16,0-22-16,0 22 0,21-1 0,0 1 16,-22-1-16,22 1 0,0-1 15,0 1-15,0-1 0,0-20 0,0 20 16,0-21-16,22 22 0,-22-22 0,21 1 15,0-22-15,0 21 0,-21-21 16,21 22-16,0-22 0,1-21 0,-1 21 16,-21 0-16,21-21 0,0 0 15,0 0-15,0 0 0,1 0 0,-1 0 16,0 0 0,0 0-1,-21-21 1,0 0-1,0 0 1,-21 21-16</inkml:trace>
  <inkml:trace contextRef="#ctx0" brushRef="#br0" timeOffset="-70535.03">4762 16129 0,'0'0'0,"-21"0"0,0 0 0,0 21 16,21 0-16,21-21 16,21 0-1,1 0-15,-1 0 0,22 0 0,-1 0 16,22 0-16,-1 0 0,22-21 16,0 0-16,21 21 0,21 0 0,-21-21 15,21 21-15,1 0 0,-1 0 0,21-21 16,-21 21-16,0 0 15,1 0-15,-1 0 0,-21 0 0,-21 0 16,-22 0-16,1 0 0,-22 0 0,1 0 16,-22 0-16,-21 0 0,1 0 15,-1 0-15,-42 0 32,-1 0-32,-20 0 15,21 0-15,0 0 0,-22 0 0,22 0 16,-21 0-16,0 0 0,-22 0 0,22 0 15</inkml:trace>
  <inkml:trace contextRef="#ctx0" brushRef="#br0" timeOffset="-70134.27">4847 16362 0,'-42'21'0,"84"-42"0,-127 42 0,64-21 16,0 0-16,21 21 0,21-21 16,0 0-16,22 0 15,-1 0-15,22 0 0,-1 0 16,1 0-16,20 0 0,1 0 0,21 0 16,0 0-16,21-21 0,0 0 15,-22 21-15,44-21 0,-22 0 16,21-1-16,-21 1 0,21 0 0,0 0 15,0 21-15,-21-21 0,0 0 0,0 21 16,-21-22-16,0 22 0,-21 0 16,-22 0-16,1 0 0,-22-21 0,0 21 15,1 0-15,-22 0 0,-21-21 47,0 0-16,0 0-31,0 0 16,-21 21-16,21-22 0,0 1 0</inkml:trace>
  <inkml:trace contextRef="#ctx0" brushRef="#br0" timeOffset="-69222.15">9842 15409 0,'-21'0'0,"42"0"0,-63 0 16,21 0-16,0 0 0,0 0 15,-1 0-15,1 0 16,42 0 15,1 0-31,20 0 0,0 0 16,1-21-16,20 0 0,1 21 0,20-21 16,-20 0-16,20 0 0,22-22 15,0 22-15,0-21 0,21 21 0,0-22 16,0 22-16,0-21 0,0-1 0,0 1 15,0 21-15,21-21 0,-21-1 16,-21 22-16,21-21 0,-42 21 0,20-1 16,-41 1-16,-1 0 0,-20 0 15,-22 0-15,0 21 0,-21-21 16,-42 21-16,21 0 0,-22 0 0,1 0 16,-22 0-16,22 0 0,-21 0 15,-1 0-15,22 0 0,-22 0 0,22 0 16,21 0-16,-22 0 0,22 0 0,21-22 15,0 1-15,21 21 16,1-21-16,20 0 0,-21 21 16,21-21-16,1 21 0,-1 0 15,-21 0-15,22 0 0,-1 0 0,-21 0 0,21 0 16,-20 21-16,-22 0 16,0 21-16,0-20 0,0 20 0,0 0 15,-22 1-15,22 20 0,-42-21 0,21 22 16,0-22-16,-22 22 0,22-1 0,-21-20 15,0-1-15,-1 21 0,22-20 16,0-1-16,-21-21 0,20 22 0,1-22 16,21 0-16,0 0 0,21-21 15,1-21-15,20 0 16</inkml:trace>
  <inkml:trace contextRef="#ctx0" brushRef="#br0" timeOffset="-68820.98">13525 13928 0,'-21'0'0,"42"0"0,-42-21 0,0-1 0,21 1 16,0 0-16,0 0 0,0 0 0,21 0 15,0-1-15,1 22 16,-1 0-16,0-21 0,0 21 16,0 0-16,0 0 0,1 21 0,-1 1 15,0-1-15,-21 0 0,0 21 0,0 1 16,0-1-16,-21 0 0,0 1 16,-22-1-16,1 0 0,0 1 0,-1-1 15,1-21-15,0 21 0,-1 1 0,1-22 16,0 0-16,20 0 0,1 0 15,0-21-15,21 22 0,21-22 16,0 0-16,1 0 0,-1 0 16,21 0-16,0 0 0,1-22 0,-1 1 15,85-21 1,-85 42-16,1-21 0,-1 0 16,0-1-16,1 1 0,-1 0 0</inkml:trace>
  <inkml:trace contextRef="#ctx0" brushRef="#br0" timeOffset="-68602.78">14245 13653 0,'-21'127'0,"42"-276"0,-21 171 15,0-65-15,-21 43 16,21 21-16,-21 22 16,21-22-16,0 21 0,-21-21 15,-1 22-15,22-1 0,-21 0 0,21 1 16,0-1-16,0 0 0,-21 1 15,0-22-15,21 21 0,-21 1 0,21-22 16,0 21-16,0-21 0,-21 22 16,21-22-16,0 0 0,-22 0 0,1-21 15</inkml:trace>
  <inkml:trace contextRef="#ctx0" brushRef="#br0" timeOffset="-68456.55">13843 14139 0,'-21'-42'15,"63"127"-15,-63-128 0,0-20 16,42 63-16,0-21 0,0 0 0,22 21 16,-22-22-16,21 22 0,0-21 15,1 0-15,20 21 0,1-21 16,-22 0-16,22-22 0,-1 22 0,1 0 16</inkml:trace>
  <inkml:trace contextRef="#ctx0" brushRef="#br0" timeOffset="-68086.19">14795 13780 0,'22'0'16,"-44"0"-16,1 0 0,21-22 0,21 22 15,1 0 1,-1 0-16,0 0 0,0 0 16,21 0-16,-20 0 0,-1 0 15,0 22-15,0-22 0,-21 21 0,0 0 16,0 0-16,0 0 0,-21 22 15,0-22-15,0 0 0,-22 0 0,22 21 16,-21-20-16,-1-1 0,22 0 0,-21 0 16,21 0-16,0 0 0,-1-21 0,22 22 15,-21-22-15,42 21 16,1-21 0,-1 0-16,0 0 0,0 21 0,0 0 15,0 0-15,1 0 0,-1 1 16,0-1-16,0 21 15,-21-21-15,0 22 0,0-22 0,0 21 16,0 0-16,0-20 0,0-1 0,-42 21 16,21-21-16,-1 0 0,-20 22 0,0-22 15,-22 0-15,22 0 0,-22 0 16,1-21-16,-1 22 0,1-1 0</inkml:trace>
  <inkml:trace contextRef="#ctx0" brushRef="#br0" timeOffset="-67602.59">10477 15939 0,'-21'21'16,"42"-42"-16,-42 63 0,21-21 0,0 0 0,21-21 15,22 21-15,-1 1 0,22-22 16,20 0-16,1 21 0,21-21 0,0 0 16,21 0-16,-22 0 0,44 0 0,-22 0 15,21-21-15,0 21 0,-21-22 0,0 22 16,0-21-16,-21 0 16,-22 21-16,-20-21 0,-1 21 0,-41-21 15,-1 21-15,-21-21 0,0-1 0,-21 22 16,-1-21-16,-20 21 0,0 0 0,-22-21 15,1 21-15,20 0 0,-20-21 16,21 21-16,-1 0 0,22 0 0,0 0 16,21-21-16,21 21 15,0 0-15,22 0 0,-22 0 0,21 0 16,0 0-16,-20 21 0,20 0 16,0 0-16,-21 0 0,1 1 0,-1-1 15,-21 21-15,0-21 0,0 22 16,0-1-16,0-21 0,-21 21 0,-1-20 15,-20 20-15,21 0 0,-21-21 16,20 1-16,-20-1 0,0 0 0,21 0 16,-22 0-16,22 0 0,0-21 0,21-21 15</inkml:trace>
  <inkml:trace contextRef="#ctx0" brushRef="#br0" timeOffset="-67186.07">13843 15600 0,'21'-21'15,"-42"42"-15,84-63 0,-41 42 0,-22-22 0,0 1 16,21 0-16,0 0 0,-21 0 16,21 0-16,0-1 0,-21 1 15,0 0-15,0 42 31,-21 0-31,-21 1 16,21-1-16,-22 0 0,22 0 0,0 21 16,-21-20-16,20-1 0,1 0 15,0 0-15,0 0 0,21 0 0,0 1 16,0-1-16,21-21 0,21 21 16,-20-21-16,20 0 0,0 21 15,1-21-15,-1 21 0,0 0 0,1-21 16,-1 22-16,-21-1 0,0 0 0,-21 0 15,0 0-15,-21 0 16,0 1-16,0-1 0,-22 0 0,1 0 16,-21 0-16,20-21 0,1 21 0,0 1 15,-1-22-15,1 21 0,21-21 16,0 0-16,-1 0 0,22-21 16,0-1-16,22 22 0,-1-42 15,21 21-15</inkml:trace>
  <inkml:trace contextRef="#ctx0" brushRef="#br0" timeOffset="-66968.93">14774 15473 0,'43'-21'16,"-86"42"-16,107-42 0,-43 21 0,0 0 16,-21 21-16,0 0 15,0 0-15,0 0 0,-21 1 16,0-1-16,0 21 0,-1-21 0,22 0 15,0 22-15,-21-22 0,21 0 16,-21 0-16,21 0 0,0 1 16,0-1-16,0 0 0,0 0 0</inkml:trace>
  <inkml:trace contextRef="#ctx0" brushRef="#br0" timeOffset="-66818.21">14541 15706 0,'0'0'0,"22"0"16,-1 0-16,0-21 0,0 21 15,0 0-15,0 0 0,22 0 0,-22-22 16,21 1-16,-21 21 16,22-21-16,20 21 0,-20-21 0,-1 0 15</inkml:trace>
  <inkml:trace contextRef="#ctx0" brushRef="#br0" timeOffset="-66586.64">15727 15388 0,'-21'21'16,"-1"1"-16,22-1 16,-21 0-16,0 0 0,0 0 0,21 0 15,-21 22-15,0-22 0,-1 21 0,1-21 16,21 1-16,-21-1 0,21 21 15,-21-21-15,21 0 0,0 1 16,0-1-16,0 0 16,21-21-16,0 0 0,0 0 15,1 0-15,-1 0 0,0 0 0,21-21 16,-21 0-16,22-1 0</inkml:trace>
  <inkml:trace contextRef="#ctx0" brushRef="#br0" timeOffset="-66318.81">16044 15600 0,'21'-21'15,"-42"42"1,42-21 0,-42 21-16,0 0 15,21 0-15,0 1 0,-21-22 0,21 21 16,0 0-16,0 0 0,0 0 16,21-21-16,0 21 15,0-21-15,1 0 0,20 0 0,0 0 16,-21 0-16,22 0 0,-1 0 0,-21-21 15,0 21-15,1-21 0,-22 0 0,0 0 16,0 0-16,0-1 0,-22 1 16,1 0-16,-21 0 0,0 0 0,20 0 15,-20-1-15,0 1 0,-1 21 16,1 0-16,-21-21 0,20 21 0,1 0 16,0 0-16,-1 0 0,22 0 15</inkml:trace>
  <inkml:trace contextRef="#ctx0" brushRef="#br0" timeOffset="-65642.37">11176 17314 0,'-21'0'0,"42"0"0,-63 0 15,20 0-15,1 0 0,0 0 16,0 0-16,0 0 16,42 0-1,21 22 1,-21-22-16,43 21 0,-1-21 0,1 21 16,21 0-16,-1 0 0,1 0 15,21 1-15,0-1 0,-1 21 0,1-21 16,0 0-16,0 1 0,-21-1 15,-22 21-15,22-21 0,-43-21 0,0 21 16,1 1-16,-1-22 0,-21 0 0,0 21 16,1-21-16,-1 0 15,0 0-15,-21-21 16,0-1-16,0 1 16,0 0-16,0 0 0,0 0 15,0 0-15,-21-1 0,0 22 16,-1 0-1,22 22-15,-21-1 16,21 0-16,0 0 16,0 0-16,0 0 0,0 1 15,0-1-15,0 0 0,0 0 16,0 0-16,0 0 0,-21 1 16,0-22-16,0 21 0,0 0 15,-1-21-15,1 21 0,0 0 16,0-21-16,0 0 0,0 21 0,-1-21 15,22-21 1,0 0-16</inkml:trace>
  <inkml:trace contextRef="#ctx0" brushRef="#br0" timeOffset="-65174.64">13610 17272 0,'21'0'16,"-42"0"-16,63-21 0,-20 21 0,-1 0 16,-21-21-16,21 21 15,0 0 1,0 0-16,-21 21 0,21-21 16,1 21-16,-22 0 0,0 0 0,21 1 15,-21-1-15,0 0 0,0 0 0,0 0 16,0 22-16,-21-22 0,-1 21 15,1 0-15,0-20 0,0 20 0,0-21 16,-22 0-16,22 0 0,0 1 16,0-1-16,0 0 0,0-21 15,-1 0-15,1 0 0,21-21 16,0 0 0,0-1-16,0 1 0,0-21 15,0 21-15,21 0 0,1-1 16,-22 1-16,21 21 15,0 0-15,0 21 16,-21 1-16,0-1 0,21 0 0,0-21 16,-21 21-16,22 0 0,-22 0 15,0 1-15,21-22 0,-21 21 0,21-21 16,0 0-16,0 0 16,0 0-16,1 0 15,-1 0-15,0 0 0,0-21 16</inkml:trace>
  <inkml:trace contextRef="#ctx0" brushRef="#br0" timeOffset="-64824.29">14139 17526 0,'0'-21'0,"0"42"0,0-63 15,-21 42 1,0 0-16,21 21 0,-21 0 15,0 0-15,21 0 16,-22 1-16,22-1 0,-21-21 0,21 21 16,0 0-16,0 0 0,0 0 15,0 1-15,21-22 0,1 21 16,-1-21-16,0 0 0,0 0 0,0 0 16,0 0-16,1 0 0,-1 0 15,0-21-15,-21-1 0,21 1 0,-21 0 16,21 0-16,-21 0 0,0-22 0,0 22 15,0 0-15,0-21 0,0 21 16,0-1-16,0 1 0,0 0 16,0 42 15,0 0-15</inkml:trace>
  <inkml:trace contextRef="#ctx0" brushRef="#br0" timeOffset="-64554.31">15155 17336 0,'0'-22'0,"0"44"0,0-65 0,-21 43 16,0 0-16,0 0 15,0 21-15,21 1 0,0 20 16,0-21-16,0 0 15,0 22-15,0-1 0,0 0 16,0 1-16,21-22 0,-21 21 0,21 0 16,-21-20-16,21 20 0,-21-21 15,0 0-15,0 0 0,0 1 0,0-1 16,21-21-16,-21-21 31,0-1-31,0 1 0</inkml:trace>
  <inkml:trace contextRef="#ctx0" brushRef="#br0" timeOffset="-64392.11">14965 17632 0,'21'0'0,"-42"0"0,42 0 32,0-21-32,0 21 0,0 0 15,1 0-15,-1 0 0,21-21 16,-21-1-16,22 22 0,-22-21 0,21 0 15,-21 21-15,22-21 0,-22 0 16</inkml:trace>
  <inkml:trace contextRef="#ctx0" brushRef="#br0" timeOffset="-63933.96">15706 17272 0,'21'0'15,"-21"-21"-15,21 21 16,0 0-16,0 0 0,0 0 16,1 0-16,-1 0 0,0 0 0,0 21 15,0-21-15,0 21 0,1 0 16,-22 1-16,0-1 0,0 0 16,-22 0-16,1-21 0,-21 21 0,21 0 15,-22 1-15,1-1 16,21-21-16,-21 21 0,20 0 0,1-21 15,0 0-15,0 21 0,42-21 32,0 0-32,22 0 15,-22 0-15,0 0 0,0 0 16,21 0-16,-20 0 0,-1 0 0,0 0 16,0 0-16,-21 21 0,21 1 0,0-1 15,-21 0-15,0 0 16,0 0-16,0 0 0,-21 1 15,0-1-15,0 0 0,0-21 16,0 21-16,-1-21 0,1 21 16,0-21-16,0 0 0,0 0 0,-22 21 15,22-21-15,21-21 32,0 0-17,21 21-15</inkml:trace>
  <inkml:trace contextRef="#ctx0" brushRef="#br0" timeOffset="-63606.58">16404 17463 0,'0'0'0,"-21"21"16,0 0-16,21 0 0,-21 0 15,21 0-15,-22 1 0,22-1 0,0 21 16,0-21-16,0 0 0,0 1 0,0-1 16,22 0-16,-1 0 0,0-21 15,0 21-15,0-21 0,22 0 0,-22 0 16,21 0-16,-21 0 0,0-21 16,1 0-16,-1 0 0,0 0 0,-21-1 15,21 1-15,-21-21 0,0 21 16,0-22-16,0 22 0,-21 0 15,0 0-15,0 0 0,-22 0 0,22-1 16,-21 22-16,-1-21 0,22 21 0,-21-21 16,0 0-16,-1 21 0,1-21 15,0 0-15</inkml:trace>
  <inkml:trace contextRef="#ctx0" brushRef="#br0" timeOffset="-63034.49">16341 13504 0,'21'0'0,"-42"0"16,63 0-16,-21 0 0,0 22 0,0-1 16,-21 0-16,0 0 0,22 0 0,-22 0 15,0 22-15,0-22 0,0 0 0,0 21 16,0-20-16,0-1 0,0 0 15,0 0-15,21-21 16,0 0-16,0 0 0,0 0 16,0 0-16,22 0 0,-22 0 0,42-21 15,-20 0-15,-1 0 0,22-1 0,-22 1 16,21 0-16,1-21 0,-1 21 16,1-22-16,-1 22 0,-20 0 0,20 0 15,-20 21-15,-1 0 0,0 0 0,1 0 16,-22 0-16,0 21 0,0 21 15</inkml:trace>
  <inkml:trace contextRef="#ctx0" brushRef="#br0" timeOffset="-62654.42">17314 15536 0,'0'0'0,"-21"22"16,0-1-16,21 0 0,-21 0 15,0 0-15,21 0 0,0 1 16,0-1-16,0 0 0,21-21 16,0 0-16,21 0 15,1 0-15,20-21 0,-21 0 16,43-1-16,-21 1 0,20-21 0,-20 21 16,20-22-16,1 1 0,0 0 0,-1 21 15,-20-22-15,21 22 0,-22-21 16,1 21-16,-1 21 0,-21 0 0,1 0 15,-1 0-15</inkml:trace>
  <inkml:trace contextRef="#ctx0" brushRef="#br0" timeOffset="-62150.17">17208 17272 0,'0'0'16,"-21"21"-16,0-21 0,0 21 0,21 1 16,21-22 15,0 0-31,22-22 15,-22 1-15,21 0 0,0 0 16,1 0-16,-1 0 0,22-1 0,-1-20 16,-21 21-16,22 0 0,-22-22 15,22 22-15,-22 0 0,0 0 0,1 0 0,-22 21 16,0-21-16,0 21 0,0 0 0,-21-22 47,-21 22-32,21-21-15,-21 21 0,21-21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3:32:53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550 0,'21'-21'0,"0"0"15,-21 0 1,21 21-16,-21-21 31,0 0 0,0-1 1,-21 44 77,0-22-109</inkml:trace>
  <inkml:trace contextRef="#ctx0" brushRef="#br0" timeOffset="983.66">3387 550 0,'0'0'0,"0"-21"31,0 0 0,21 21-31,-21-21 16,0 0 0,0 0-16,0-1 15,-21 22-15,-1 0 16,1-21-16,0 21 0,0 0 15,0-21-15,0 21 16,-1 0-16,1 0 0,0 0 16,0 0-16,0 0 0,0 0 0,-1 0 15,1 0-15,0 0 0,0 0 16,-21 0-16,20 21 0,1-21 0,0 21 16,0-21-16,0 22 15,0-1-15,-1-21 0,1 21 0,0 0 16,0 0-16,0 0 0,-22 1 15,22-1-15,0 0 0,0 0 0,0 0 16,0 22-16,-22-22 0,22 21 16,0 0-16,0 1 0,0-1 0,-22 0 15,22 1-15,0-1 0,0 0 16,0 1-16,-1-1 0,1 0 0,0 1 16,21-1-16,0 0 0,0-20 0,0 20 15,0 0-15,0-21 0,0 22 16,0-1-16,0-21 0,0 22 15,0-1-15,21-21 0,0 21 16,1-20-16,-1-1 0,0 21 0,0-21 16,21 0-16,-20 1 0,20-1 15,0 0-15,1-21 0,-22 21 0,21-21 16,0 0-16,1 0 0,-1 21 0,-21-21 16,22 0-16,-1 0 0,-21 0 15,21 0-15,-20-21 0,20 0 0,-21 21 16,0-21-16,0 21 0,1-21 15,-1-1-15,0 22 0,0-21 0,0 21 16,-21-21-16,21 0 16,1 0-1,-22 0-15,21 21 16,-21-22-16,21 22 16,-21-21-1,21 21-15,-21-21 16,0 0-1,21 21-15</inkml:trace>
  <inkml:trace contextRef="#ctx0" brushRef="#br0" timeOffset="16703.03">11261 15304 0</inkml:trace>
  <inkml:trace contextRef="#ctx0" brushRef="#br0" timeOffset="19285.24">3789 1545 0,'21'-21'16,"-21"0"0,21 21-16,-21-21 15,21 21-15,-21-21 16,21-1-16,-21 1 16,22 21-1,-22-21-15,0 0 16,-22 21-1,1 0-15,0 0 0,0 0 16,0 0-16,0 0 16,-1 0-16,1 0 0,0 0 15,0 0-15,0 0 0,0 21 0,-1-21 16,1 21-16,0 0 0,0-21 0,0 22 16,-43 20-16,43 0 15,0-21-15,0 1 0,-22 20 0,43 0 16,-21-21-16,0 22 0,0-1 15,21-21-15,0 22 0,0-22 0,0 21 16,0-21-16,0 0 0,0 22 0,0-22 16,21 0-16,0 0 0,0-21 15,1 21-15,-1 1 0,0-22 0,0 0 16,21 21-16,1-21 0,-22 0 16,21 0-16,1 0 0,-22 0 15,21 0-15,0-21 0,-20-1 0,20 22 16,0-21-16,-21 0 0,22 0 15,-22-21-15,21 20 0,-21-20 0,-21 21 16,0-21-16,22-1 0,-22 1 0,0 0 16,0-1-16,0 1 0,-22 0 15,1 20-15,0-20 0,0 21 0,-21 0 16,20 0-16,1-1 0,-21 22 0,21-21 16,-22 21-16,22 0 0,-21 0 15,21 0-15,-22 0 0,22 0 0,-21 21 16,21 1-16,-22-1 15,22 0-15,0 0 0,0 0 0,0 22 16,0-22-16,21 21 0,0-21 0,0 22 16,0-22-16,0 0 0,0 0 15,42 0-15,-21 0 0,0-21 0,22 0 16</inkml:trace>
  <inkml:trace contextRef="#ctx0" brushRef="#br0" timeOffset="19859.66">4339 1524 0,'0'-21'0,"0"42"0,0-63 16,0 21 15,-21 21-31,0 0 16,0 21-16,21 0 15,0 0-15,0 0 0,-22 0 0,22 1 16,-21 20-16,21-21 0,0 21 0,0-20 16,-21 20-16,21 0 0,-21-21 15,21 1-15,-21 20 0,21-21 16,0 0-16,0 0 0,0 1 0,0-1 16,0 0-16,0 0 15,-21-21 1,21-21-1,0 0 1,0 0-16,0-1 0,0-20 0,0 21 16,0-21-16,0 20 0,0-20 15,0 0-15,21-1 0,0 1 0,21 21 16,-21-21-16,1 20 0,20 1 16,0-21-16,1 21 0,-22 21 15,21-21-15,0 21 0,1 0 0,-22 0 0,21 0 16,-21 0-16,22 21 0,-22 0 15,0 0-15,-21 0 0,0 22 16,0-22-16,0 21 0,0-21 0,0 22 16,0-22-16,0 21 0,0-21 0,-21 0 15,21 1-15,0-1 0,-21 0 16,0 0-16,21 0 0,0 0 0,-22 1 16,22-44 30,0 1-46,22 0 0,-1 0 0</inkml:trace>
  <inkml:trace contextRef="#ctx0" brushRef="#br0" timeOffset="20876.28">5292 1630 0,'21'-21'15,"-42"42"-15,42-63 0,0 42 0,0-22 0,0 1 16,0 0-16,1 0 16,-1 0-16,-21 0 0,21-1 0,0 1 15,-21 0-15,0 0 0,0 0 16,-21 21 0,0 0-16,-22 0 15,22 0-15,-21 0 0,21 21 0,-22-21 16,1 21-16,21 0 0,-21 0 15,20 1-15,-20-1 0,21 0 0,0 0 16,0 43 0,21-43-16,0 0 15,21 0-15,0-21 0,0 21 16,0-21-16,0 21 0,1-21 16,20 22-16,-21-22 0,0 21 0,22-21 15,-22 21-15,0-21 0,0 21 16,0 0-16,0-21 0,-21 21 0,22 1 15,-22-1-15,0 0 16,0 0-16,-22 0 0,1 0 0,0-21 16,-21 22-16,21-22 0,-1 21 15,-20-21-15,21 0 0,0 0 0,-22 0 16,22 0-16,0 0 0,0 0 0,0 0 16,0-21-16,21-1 0,-22 1 0,1 0 15,21 0-15,-21 0 0,21 0 16,0-1-16,0 1 0,0 0 15,0 0 1,0 42 15,0 0-31,0 0 0,0 1 16,21-1-16,0 0 0,1 0 16,-1 0-16,-21 0 0,21-21 15,0 22-15,0-22 0,0 0 0,22 21 16,-22-21-16,0 0 0,21 0 15,-20 0-15,20 0 0,-21 0 0,21 0 16,-20-21-16,20-1 0,-21 22 0,21-21 16,-20 0-16,20-21 0,-21 21 15,21-22-15,-20 22 0,-1-21 16,0-22-16,21 22 0,-21 0 0,1-1 16,-1-20-16,-21 20 0,21 1 15,0 0-15,-21-22 0,21 22 0,-21 0 16,0-1-16,0 1 0,0 0 0,0-1 15,0 1-15,0 0 0,0 20 16,0-20-16,0 21 0,0 0 0,0 0 16,0-1-16,-21 44 31,21-1-31,0 0 0,0 21 16,0 1-16,-21-1 0,21 0 15,0 1-15,0-1 0,0 21 0,-21-20 16,21-1-16,-21 22 0,21-22 15,0 0-15,-43 149 16,22-170-16,21 21 16,0 1-16,0-22 0,0 21 0,0-21 15,0 0-15,0 1 0,0-1 16,0 0-16,0 0 16,21-21-16,0 0 0,1 0 15,-1 0 1,0 0-16,-21-21 0,21 0 15,0 0-15,-21-1 0,21 1 0,-21 0 16,0 0-16,22-21 16</inkml:trace>
  <inkml:trace contextRef="#ctx0" brushRef="#br0" timeOffset="21111.85">5757 1461 0,'0'0'0,"-21"0"0,21-22 32,21 22-32,0 0 15,1 0-15,-1 0 0,0-21 16,0 21-16,21 0 0,-20-21 16,-1 21-16,0 0 0,0 0 0,0 0 15,-21-21 1</inkml:trace>
  <inkml:trace contextRef="#ctx0" brushRef="#br0" timeOffset="21739.18">6265 1461 0,'-21'0'0,"21"-22"15,0 1-15,0 0 16,21 21 0,0 0-16,1-21 15,-1 21-15,0 0 0,0 0 16,0 0-16,0 21 0,1-21 0,-1 21 15,0 0-15,0 1 0,0-1 16,0 21-16,1-21 0,-22 22 0,0-22 16,0 21-16,0 0 0,0-20 0,0 20 15,0-21-15,0 21 0,0-20 16,0-1-16,0 0 0,0 0 0,0 0 16,-22 0-16,1-21 15,0 0 1,21-21-16,0 0 15,0-21-15,0 21 0,0-1 16,0-20-16,0 0 0,0 21 0,0-22 16,21 1-16,0 0 0,1 20 15,-22 1-15,21-21 0,0 21 0,0 0 16,0-1-16,0 1 0,1 0 0,-1 21 16,0-21-16,0 21 15,0 0-15,0 0 0,1 0 16,-1 0-1,-21 21 1</inkml:trace>
  <inkml:trace contextRef="#ctx0" brushRef="#br0" timeOffset="22235.26">7070 1439 0,'0'0'0,"0"-21"16,0 42 31,0 1-32,0-1-15,0 0 0,0 21 0,0-21 16,0 22-16,-22-22 0,22 21 15,0 1-15,0-22 0,0 21 0,0-21 16,0 0-16,0 22 0,0-22 0,0 0 16,0 0-16,22-21 15,-1 21-15,0-21 16,0 0-16,0 0 0,0 0 0,1-21 16,-1 21-16,0-21 15,0 0-15,0 0 0,0 0 0,1-22 16,-1 22-16,0-64 0,0 64 15,-21-21-15,0 0 0,0-1 16,21 22-16,-21-21 0,21 21 0,-21-1 16,0 1-16,0 0 0,0 0 15,0 42 32,0 0-31,0 0-1,0 1 1</inkml:trace>
  <inkml:trace contextRef="#ctx0" brushRef="#br0" timeOffset="22602.08">7916 1461 0,'0'0'0,"0"-43"15,0 22 1,-21 0 0,0 21-1,0 0-15,0 0 0,-1 0 16,22 21-16,-21 0 0,0 0 0,0 1 16,0-1-16,0 21 0,-1-21 15,1 22-15,0-22 0,21 21 0,-21 0 16,0-20-16,21 20 0,0-21 0,0 21 15,0-20-15,0-1 0,0 0 16,21 0-16,0-21 0,0 21 0,22-21 16,-22 0-16,21 0 0,0 0 0,1 0 15,-1 0-15,22 0 16,-22 0-16,0 0 0,1-21 0,-22 21 0,21-21 16,-21 0-16,22 21 0,-22-21 15,0-1-15,0 1 0,-21 0 0,21 0 16,-21 0-16,21 0 0,-21-22 15,0 22-15</inkml:trace>
  <inkml:trace contextRef="#ctx0" brushRef="#br0" timeOffset="23019.31">8699 614 0,'0'-21'15,"0"42"-15,0-63 0,0 20 16,0 44 15,-21-1-15,21 0-16,0 21 0,0-21 0,-21 22 16,21-1-16,-21 0 0,21 1 0,-21 20 15,21-20-15,-21 20 0,-1 1 16,1-22-16,21 21 0,-21-20 0,0-1 15,0 22-15,21-22 0,0 0 16,-21 1-16,21-1 0,0 0 0,-22 1 16,22-1-16,0 0 0,0-21 15,0 22-15,0-22 0,0 0 0,0 0 16,0 0-16,0 1 0,0-1 16,0 0-16,22-21 15,-1 0 1,0-21-1,0 0 1,-21-1-16,21 1 0,0 21 16,1-21-16,-22 0 0,21 21 15</inkml:trace>
  <inkml:trace contextRef="#ctx0" brushRef="#br0" timeOffset="23467.47">8932 1503 0,'0'-21'15,"0"42"-15,-21-21 47,0 21-47,21 0 0,-21-21 0,21 21 16,-21 1-16,-1-1 0,22 0 0,-21 0 16,21 21-16,0-20 0,-21-1 15,21 0-15,0 0 0,-21 0 0,21 0 16,0 1-16,0-1 15,21 0-15,0-21 0,0 0 16,1 0-16,-1 0 0,0 0 16,0 0-16,85-21 15,-64 21-15,-21-21 0,1-1 16,-1 1-16,0-21 0,0 21 16,0-22-16,0 22 0,-21-21 15,0 0-15,0 20 0,0 1 0,0-21 16,0 21-16,0 0 0,-21-1 0,0 22 0,0 0 15,0-21-15,0 21 0,-1 0 16,1 0-16,-21 0 0,21 0 16,0 21-16,-1-21 0,-20 22 0,21-22 15,21 21-15,-21-21 0,0 21 16,21 0 0,21-21-1,0 0-15,0 0 0,0 0 16,0 0-16,1 0 0</inkml:trace>
  <inkml:trace contextRef="#ctx0" brushRef="#br0" timeOffset="24019.95">9419 1397 0,'0'0'0,"-21"0"0,21-21 16,0 0-16,0 0 15,21-1 1,0 22-16,0 0 16,1 0-16,-1 0 0,0 0 15,0 0-15,0 22 16,0-22-16,-21 21 0,22-21 0,-1 21 16,-21 0-16,0 0 0,0 85 15,0-85 1,0 0-16,0 1 0,0 20 15,0-21-15,0 0 0,0 0 0,0 1 16,0-1-16,0 0 0,-21 0 0,-1-21 16,22 21-16,-21-21 0,21 21 15,-21-21-15,21-21 32,0 0-17,0 0-15,0 0 0,0-22 16,21 22-16,0-21 0,1 21 0,-1-22 15,0 1-15,0 0 0,0 21 16,0-22-16,22 1 0,-22 21 16,21-22-16,-21 22 0,22 0 0,-22-21 15,0 21-15,21-1 0,-20 22 0,-1-21 16,0 0-16,0 21 0,0 0 16,0-21-16,1 21 0,-22 21 46,-22-21-30,1 21-16,0-21 16,0 0-1</inkml:trace>
  <inkml:trace contextRef="#ctx0" brushRef="#br0" timeOffset="24523.51">8551 889 0,'-21'0'0,"42"0"0,-63 0 0,21 0 16,0 0-16,42 0 47,21 0-47,-21 0 0,22 0 15,-1 0-15,0 0 0,22 0 0,-22 0 16,22 0-16,-1 0 0,1 0 16,-22 0-16,21 0 0,-20 0 15,-1 0-15,0 0 0,1 0 0,-22 0 16,0 0-16,0 0 0,0 0 16,1 0-16,-1 0 0,-21 21 62,0 0-46,-21-21-16,-22 22 15</inkml:trace>
  <inkml:trace contextRef="#ctx0" brushRef="#br0" timeOffset="25359.46">3006 2413 0,'-22'21'0,"44"-42"0,-65 42 0,22 0 16,0-21-16,0 22 15,0-22 1,42 0 31,0 0-32,0 0-15,0 0 0,22 0 0,-22 0 16,21 0-16,0 0 0,1 0 0,-1 0 16,0-22-16,22 22 15,-1 0-15,1 0 0,21-21 0,-1 21 16,1 0-16,21-21 0,-22 21 0,22-21 15,0 21-15,21 0 0,0 0 16,-21 0-16,42 0 0,-21 0 0,0 0 16,0 0-16,0 0 0,0 0 0,21-21 15,-21 21-15,148 0 16,-148 0-16,0 0 0,22-21 0,-1 21 16,-21 0-16,21 0 0,0 0 0,0 0 15,-21 0-15,0 0 0,0-22 16,0 22-16,0 0 0,-21 0 0,0 0 15,0 0-15,0 0 0,-22 0 16,1 0-16,-22 0 0,22 0 0,-43 0 16,22 0-16,-22 0 0,1 0 0,-1 0 15,0 0-15,-21 0 0,22 0 0,-22 0 16,0 0-16,-42 0 31,0 0-15,-22 0-16,1 0 0,0 0 0,-1 0 15,-20 0-15,-1-21 0,-20 21 0</inkml:trace>
  <inkml:trace contextRef="#ctx0" brushRef="#br0" timeOffset="26051.68">3450 2540 0,'-21'0'0,"42"0"63,0 0-63,0 0 0,1 0 16,-1 0-16,21 0 0,-21 0 0,22 0 15,20 0-15,-21 0 0,22 0 0,-1 0 16,1 0-16,21 0 15,-22 0-15,22 0 0,-1 0 0,22 0 16,0 0-16,0 0 0,21 0 0,-21 0 16,21 0-16,-21 0 0,21 0 0,-22 0 15,22 0-15,-21 0 0,148 21 16,-148-21-16,21 0 0,-21 0 16,21 0-16,0 0 0,0 21 0,0-21 15,0 0-15,0 0 0,0 0 16,-21 0-16,21 0 0,-21 0 0,21 0 15,-22 0-15,1 0 0,21 0 0,-21 0 16,0 0-16,0 0 0,-22 0 16,1 0-16,0 0 0,-1 0 15,1 0-15,0 0 0,-22 0 0,1 0 16,-1 0-16,1 0 0,-22 0 0,22 0 16,-22 0-16,-21 0 0,21 0 0,-20 0 15,-1 0-15,0 0 0,0 0 16,0 0-1,-42 0 32,0 22-31,0-22-16,0 0 0,-1 0 0,-20 0 16</inkml:trace>
  <inkml:trace contextRef="#ctx0" brushRef="#br0" timeOffset="64524.11">1863 3704 0,'0'0'0,"0"-21"0,0 0 15,0 0 1,0 0-16,0-1 0,0 1 16,0 0-1,0 0-15,-22 21 0,1-21 0,0 0 16,0 21-16,0 0 15,0 0-15,-1 0 0,1 0 16,0 0-16,0 0 0,0 0 16,0 0-16,-22 21 0,22 0 0,0 21 15,-21-21-15,20 22 16,-20-22-16,21 21 0,0 1 0,-22 20 16,22 1-16,0-22 0,0 43 15,0-22-15,21 1 0,0-1 0,0 1 16,0-1-16,0 1 0,0-22 15,0 21-15,21-20 0,0-1 16,0 0-16,22-20 0,-22 20 0,21-21 16,-21 0-16,22 0 0,-1 1 15,0-22-15,-21 0 0,22 0 0,-1 0 16,0 0-16,-20 0 0,20 0 16,0-22-16,1 1 0,-22 0 0,21 0 15,-21 0-15,22 0 0,-22-22 16,0 22-16,0-21 0,0-1 15,0 1-15,1 0 0,-1 21 0,0-22 16,-21 22-16,0-21 0,21 21 16,-21-1-16,0 1 0,0 42 31,0 1-31,0-1 16,0 0-16,-21 0 0,21 21 15,-21-20-15,21 20 0,0-21 0,0 21 16,0-20-16,0-1 0,0 21 15,0-21-15,0 0 0,21 1 0,-21-1 16,21-21-16,21 21 0,-20-21 16,20 0-16,0 0 0,1 0 15,-1 0-15,0 0 0,22-21 0,-22 21 16,0-21-16,1-1 0,-1 1 16,0 0-16,-20-21 0,-1 21 15,0-22-15,-21 22 0,21-21 0,-21-1 16,0 1-16,0 0 0,-42-1 0,21 22 15,-1-21-15,-20 21 0,0 0 0,-1-1 16,1 1-16,0 21 0,-1 0 16,1 0-16,0 21 0,-22 1 0,43-1 15,-21 0-15,-1 21 16,22 1-16,-21-1 0,21-21 0,21 21 16,0 1-16,0-22 0,0 21 15,0-21-15,0 1 0,21-1 0,0 0 16,21 0-16,1-21 0,-1 0 15,0 21-15,22-21 0,-22 0 0,22 0 16,-22-21-16,22 21 0,-1-21 16,-21 0-16,1 0 0,20-1 0,-20 1 15,-22-21-15,21 21 0,-21 0 16,22-22-16,-22 1 0,-21 21 0,21 0 16,0-22-16,-21 22 0,21 21 15,-21-21-15,0 0 0,0 42 31,0 0-31,21 0 0,-21 0 0,0 22 16,0-22-16,0 21 0,0-21 16,0 22-16,0-22 0,0 21 0,0-21 15,0 1-15,0 20 0,0-21 0,0 0 16,0 0-16,0 1 16,0-44 15,0 1-16,0 0-15,0 0 0,0-21 0,0 20 16,0-20-16,0 0 16,0-1-16,22 1 0,-22 0 0,21-1 15,0 1-15,0 0 0,0 21 16,0-22-16,1 22 0,20-21 16,-21 21-16,21 21 0,1 0 15,-22 21-15,21 0 0,-21 0 16,1 0-16,-1 22 0,0-1 15,0 0-15,-21 1 0,0-1 0,21 0 16,-21 1-16,0-1 0,0-21 0,0 21 16,0-20-16,0-1 0,0 0 15,21 0-15,-21 0 0,22-21 0,-1 21 16,0-21-16,0 0 16,0 0-16,0 0 0,1-21 0,20 21 15,-21-21-15,21 0 0,-20 0 16,20 0-16,0-22 0,-21 1 0,22 0 15,-1-1-15,-21 1 0,0 0 16,1-1-16,-1 1 0,0-43 16,-21 43-16,0 21 0,0 0 15,-21 21-15,0 0 16,-1 0-16,1 21 0,0 0 16,0 0-16,0 21 0,21-20 15,0 20-15,0-21 0,0 21 16,0-20-16,0 20 0,0-21 0,21 21 15,0-20-15,-21-1 0,21 0 0,0 0 16,-21 0-16,22 0 0,-1-21 16,-21 22-16,21-22 0,-21 21 15,21-21-15,-42-21 32,0-1-32,0 1 15,-1 0-15,1 21 16,21-21-16,-21 21 0,0 0 0,0 0 15,0 0-15,-1 0 16,22 21 0,-21-21-16,21 21 0,0 0 0,0 1 15,0-1-15,0 0 0,21 0 16,1-21-16,-22 21 16,42-21-16,-21 0 0,0 21 0,0-21 15,1 0-15,20 0 0,-21 0 0,21 0 16,-20 0-16,20 0 0,-21-21 15,21 21-15,-20-21 0,20 0 16,-21 0-16,0 0 0,22-22 0,-1-20 16,0 20-16,-21-20 0,1-1 15,20 22-15,-21-21 0,0-1 16,-21 1-16,21-1 0,1 1 0,-1-43 16,-21 42-16,0 22 15,0 0-15,0-1 0,0 1 0,0 0 16,0-1-16,0 1 0,0 21 0,0 0 15,0-1-15,0 1 0,0 0 16,0 0-16,0 42 16,0 0-16,0 0 15,0 22-15,0-1 0,-21 0 0,21 1 16,0 20-16,-22-20 0,22 20 0,0-21 16,0 22-16,0-1 0,0 1 15,0-1-15,0 1 0,0-22 16,0 22-16,0-1 0,0-20 0,0-1 15,0 0-15,0 1 0,0-1 16,0-21-16,0 21 0,0-20 0,22-1 16,-1 0-16,0-21 0,0 21 0,0-21 15,0 21-15,1-21 0,20 0 16,-21 0-16,21 0 0,-20 0 0,-1-21 16,21 0-16,-21 0 0,0 0 0,1-1 15,-1-20-15,0 21 0,0-21 16,-21-1-16,0 22 0,0-21 0,0-1 15,0 22-15,0 0 0,0 0 16,-21 0-16,0 0 0,-22 21 16,22 0-16,0 0 0,0 0 0,0 0 15,0 21-15,-1-21 0,22 21 0,0 0 16,0 0-16,0 0 16,0 1-16,22-22 0,-1 21 0,0 0 15,0-21-15,0 21 0,0 0 0,1-21 16,-1 21-16,0 1 0,0-22 15,-21 21-15,0 0 0,21-21 0,-21 21 16,0 0-16,0 0 0,0 1 16,0-1-16,0 0 15,21-21-15,-21 21 0,0 0 16,22-21-16,-1 0 16,0 0-16,0 0 15,0 0-15,0 0 0,1 0 0,-1 0 16,0-21-16,21 0 0,-21 21 0,1-21 15,-1 0-15,0-1 0,0-20 16,0 21-16,0-21 0,22-22 16,-43 1-16,0 20 0,0 22 15,0 0-15,0-21 0,0 20 16,0 1-16,-21 42 16,21 1-1,-22-1-15,22 21 16,-21-21-16,0 22 0,21-22 0,-21 21 15,21 22-15,0-43 0,0 0 16,0 0-16,0 21 0,0-20 16,0-1-16,21 0 0,0-21 15,0 0-15,1 0 0,-1 0 0,0 0 16,0 0-16,0 0 0,0 0 16,22-21-16,-22 21 0,0-21 0,0-1 15,0 1-15,1 0 0,-1 0 16,-21-21-16,21 20 0,0-20 0,-21 21 15,0-21-15,0 20 0,21 1 16,-21 0-16,0 0 0,0 42 31,0 0-31,-21 0 16,21 1-16,0-1 0,0 0 0,0 21 16,-21-21-16,21 1 0,0-1 0,0 0 15,0 0-15,0 0 0,0 0 16,0 1-16,0-1 0,21-21 15,-21 21-15,21-21 0,0 0 16,1 0-16,-1 0 0,0 0 16,0 0-16,0-21 15,0 0-15,22 21 0</inkml:trace>
  <inkml:trace contextRef="#ctx0" brushRef="#br0" timeOffset="64799.6">6689 4191 0,'0'0'0,"0"-21"15,-64-64 1,43 64-16,0 0 0,0 21 0,-1-21 16,1 0-16,0 21 0,0 0 15,0 0-15,0 0 0,-1 0 0,1 21 16,21 0-16,-21 0 0,0 21 0,21-20 16,0 20-16,0 0 0,0 1 15,0-1-15,0-21 0,0 21 16,0 1-16,0-22 0,0 0 0,0 21 15,21-20-15,0-1 0,0 0 0,1-21 16,-1 21-16,0-21 0,0 0 16,0 0-16,0 21 0,1-21 0,-1 0 15,0 0-15,0 0 0,0-21 0,22 21 16,-43-21-16,42 0 0,-21 0 16</inkml:trace>
  <inkml:trace contextRef="#ctx0" brushRef="#br0" timeOffset="65752.14">7239 3471 0,'0'0'15,"0"-42"-15,0 0 0,0-1 0,21 1 16,-21 0-16,0 21 0,21-1 0,-21 1 16,0 0-16,0 0 0,0 42 31,0 0-31,0 22 0,-21-1 0,0 0 15,21 22-15,-21-22 0,0 22 16,21-1-16,-22 22 0,1-22 16,0 1-16,21 20 0,-21-20 0,21 21 0,-21-22 15,0 1-15,21-1 0,0 1 16,0-22-16,-22 21 0,22-20 16,0-22-16,0 21 0,0-21 0,0 1 15,0-1-15,0 0 0,0 0 0,22-21 16,-1 0-16,0 0 15,0 0-15,0 0 0,0 0 0,1-21 16,-1 0-16,0 21 0,21-21 0,-21-1 16,1-20-16,-1 21 0,-21 0 0,21 0 15,0-1-15,-21 1 0,21 0 16,-21 0-16,0 42 31,-21 0-15,0 0-16,21 1 0,-21-1 15,21 21-15,0-21 0,0 0 0,0 1 16,-21-1-16,21 0 0,0 0 16,0 0-16,21 0 15,0-21-15,0 0 0,0 0 16,0 0-16,22 0 0,-22 0 0,21 0 16,1 0-16,-1-21 0,0 0 0,-21 21 15,22-21-15,-22 0 0,0 0 16,0-1-16,0 1 0,-21 0 15,0-21-15,0-1 0,0 22 0,0-21 16,0 21-16,-21 0 0,0-1 16,0 1-16,-21 0 0,20 21 0,1 0 15,-21 0-15,0 0 0,20 21 0,-20-21 16,21 21-16,-21 1 0,20-1 0,1 0 16,0 0-16,0 0 0,21 22 15,0-22-15,0 0 0,0 0 16,0 0-16,21-21 0,0 0 0,22 21 15,-22-21-15,0 0 0,21 0 16,1 0-16,-22 0 0,21 0 0,0-21 16,1 0-16,-22 21 0,21-21 15,1 0-15,-22 0 0,0-1 0,21 1 16,-21 0-16,1 21 0,-1-21 16,-21 0-16,21 21 0,0-21 15,-21 42 1,0 0-1,0 0-15,0 0 0,0 22 16,0-22-16,0 0 0,0 0 0,0 0 16,0 0-16,21 1 0,-21-1 15,21 0-15,1-21 16,-22 21-16,21-21 16,0 0-16,0 0 0,0 0 15,0 0-15,1-21 16,-1 21-16,-21-21 15,0 0-15,0-1 16,0 1-16,0 0 0,0 0 0,0 0 16</inkml:trace>
  <inkml:trace contextRef="#ctx0" brushRef="#br0" timeOffset="65995.69">7324 3916 0,'-22'0'0,"44"0"0,-65 0 0,22 0 0,21-21 31,21 21-31,22-21 0,-22 21 16,21 0-16,0 0 0,22-22 0,-22 22 16,1 0-16,20 0 0,-21 0 15,1-21-15,-22 21 0,21 0 0,-21 0 16,-21-21-1,-21 21-15,-21 0 16,0 0-16,-1-21 0</inkml:trace>
  <inkml:trace contextRef="#ctx0" brushRef="#br0" timeOffset="66227.25">5122 3937 0,'-21'0'0,"42"0"0,-63 0 0,63 0 31,0 0-31,0 0 0,22 0 0,-1 0 16,0 0-16,1 0 0,-1 0 0,22 0 16,-22 0-16,0 0 0,1 0 15,-1 0-15,-21 0 0,0 0 0,0 0 16,1-21-16</inkml:trace>
  <inkml:trace contextRef="#ctx0" brushRef="#br0" timeOffset="66795.37">10393 4170 0,'0'-21'0,"0"42"0,21-42 0,-21 0 16,0-1-16,0 1 0,0 42 31,-21 1-15,21-1-16,-21 0 0,-1 21 16,22-21-16,0 22 0,-21-1 0,0 0 15,0 1-15,0-1 0,0-21 16,-1 22-16,22-22 0,-21 21 15,0-21-15,21 0 0,-21 1 0,21-1 16,0 0-16,0 0 16,21-21-1,0-21-15,0 0 16,22 0-16,-22-1 0,0 1 0</inkml:trace>
  <inkml:trace contextRef="#ctx0" brushRef="#br0" timeOffset="67179.16">10901 4191 0,'21'0'16,"-42"0"-16,63-21 0,-42 0 0,-21 21 16,0 0-1,0 0-15,-22 0 0,22 0 16,0 21-16,0-21 0,-22 21 0,22 0 16,0-21-16,21 21 0,0 1 15,-21-1-15,21 0 16,0 0-16,21-21 0,0 0 15,0 21-15,22-21 0,-22 0 0,21 21 16,-21-21-16,22 22 0,-1-22 0,-21 21 16,22 0-16,-22-21 15,0 21-15,0 0 0,0 0 0,0 1 16,-21-1-16,0 0 0,0 0 16,-21-21-16,-21 21 0,21 0 0,-22-21 15,1 22-15,0-22 0,-1 0 16,1 21-16,0-21 0,21 0 0,-22 0 15,1 0-15,21 0 0,-22 0 0,22 0 16,0 0-16,0 0 0,0 0 16,0-21-16,21-1 15,0 1-15,-22 0 16,22 0-16,0 0 0,-21 0 0,21-1 16,0 1-16</inkml:trace>
  <inkml:trace contextRef="#ctx0" brushRef="#br0" timeOffset="67367.31">10435 3895 0,'0'0'0,"0"-21"15,0-1-15,-21 22 32,42 0-1,0 0-16,0 0-15,1 0 0,-1 0 0,0 0 16,21 0-16</inkml:trace>
  <inkml:trace contextRef="#ctx0" brushRef="#br0" timeOffset="67911.8">13060 4403 0,'0'-21'16,"0"42"-16,0-64 0,0 22 0,0 0 0,0 0 16,0 0-16,0-22 0,0 1 0,0 21 15,0-21-15,0-1 0,0 1 16,0 21-16,0-22 0,-21 22 0,-1 0 15,1 21-15,-21 0 0,21 0 0,0 0 16,-22 0-16,1 42 0,0-20 0,-1-1 16,1 21-16,0 0 0,-1 1 15,1-1-15,0 0 0,20 1 0,-20-1 16,21 0-16,21-20 0,0 20 16,0-21-16,0 0 0,0 0 0,21 1 15,0-1-15,0 0 0,1-21 16,20 0-16,-21 0 0,21 0 0,1 0 15,-1 0-15,0 0 0,1 0 0,-22-21 16,21 0-16,-21-1 0,22 1 16,-22 0-16,0-21 0,0 21 15,0-22-15,1 22 0,-22-21 0,0-1 0,0 1 16,0 21-16,0 0 16,-22 21-16,1 21 15,21 0-15,-21 0 0,21 22 0,-21-22 16,21 21-16,0-21 0,0 22 0,0-22 15,0 21-15,0-21 0,0 0 16,21 1-16,0-1 0,0 0 16,1-21-16,-1 21 0,0-21 0,0 0 15,0 0-15,0 0 0,1 0 0,-1-21 16,0 0-16</inkml:trace>
  <inkml:trace contextRef="#ctx0" brushRef="#br0" timeOffset="68612.23">14520 4593 0,'0'0'0,"-21"0"16,21 21-16,-21-21 0,21 22 15,-21-22-15,0 0 16,21-22 0,0 1-16,0 0 15,21-21-15,0 21 0,0-22 16,21 1-16,-20-22 0,20 22 16,-21-43-16,21 22 0,1-22 0,-1 22 15,22-22-15,-22 0 0,21 1 0,-20 20 16,-22 1-16,0-1 0,0 1 15,-21 20-15,0 1 0,-21 21 0,0 0 16,-21 0-16,-1 21 0,1 0 16,0 0-16,-1 21 0,1 0 15,0 0-15,-1 21 0,22-20 0,-21 20 16,42 0-16,0 22 0,0-22 0,0 0 16,0 22-16,0-1 0,21-20 15,0 20-15,21 1 0,-20-1 0,-1-20 16,0 20-16,21-21 0,-21 1 0,-21-1 15,0 0-15,22-20 0,-22 20 16,0-21-16,0 0 0,-22 0 0,1 1 16,-21-22-16,21 21 0,-22-21 15,22 0-15,-21 0 0,21 0 0,-22 0 16,22 0-16,-21 0 0,21 0 16,0 0-16,-1-21 0,22-1 15,0 1-15,0 0 16,22 21-16,-1 0 0,0-21 15,0 21-15,21-21 0,-20 21 16</inkml:trace>
  <inkml:trace contextRef="#ctx0" brushRef="#br0" timeOffset="68917.16">15176 4001 0,'0'-22'0,"0"44"0,22-65 0,-1 22 16,-21 42-1,0 0-15,21 1 16,-21 20-16,0 0 0,0 22 0,0-22 16,0 22-16,0-1 0,0 1 0,0-1 15,0 22-15,0-1 0,0 1 16,0 0-16,0-1 0,-21 22 0,0-21 16,21 0-16,-22-1 0,1 1 0,21 0 15,-21-1-15,0 1 0,0-22 0,0 1 16,21-1-16,0 1 0,0-22 0,-22 1 15,22-1-15,0-21 0,-21 0 16,21 0-16,-21-21 0,21-21 16,0 0-16,0 0 15,0-21-15,0-1 0,0 1 0,0-22 16,0 1-16,0-1 0</inkml:trace>
  <inkml:trace contextRef="#ctx0" brushRef="#br0" timeOffset="69204.63">15388 4255 0,'21'-22'16,"-42"44"-16,42-86 0,-21 22 0,21-1 0,1 22 15,-22-21-15,21 21 0,21 0 16,-21-1-16,0 1 0,22 21 0,-22 0 16,21 0-16,1 0 0,-22 0 0,21 0 15,-21 21-15,0 1 0,1 20 16,-22 0-16,0 1 0,0-1 0,-22 0 15,1 1-15,-21-1 0,21 0 0,-22 1 16,1-1-16,21-21 0,-21 21 16,-1-20-16,1-1 0,21 0 15,-22 0-15,22 0 0,0-21 0,21 21 0,21-21 32,0-21-17,1 0-15,-1 0 0,0 0 16</inkml:trace>
  <inkml:trace contextRef="#ctx0" brushRef="#br0" timeOffset="70114.45">15960 4297 0,'21'-21'16,"0"21"-16,-21-21 15,21 21-15,0-22 0,0 22 16,22-21-16,-22 0 0,21 0 0,1 0 15,-1 0-15,-21-22 0,21 22 16,-20 0-16,-1-21 0,0 20 0,0 1 16,-21 0-16,0 0 0,0 0 15,0 0-15,-21 21 0,0 0 0,0 0 16,-1 0-16,-20 0 0,0 0 0,21 21 16,-22 21-16,1-21 0,21 22 15,0-1-15,-22 0 0,22 1 0,0-1 16,21 21-16,0-20 0,0-22 15,0 21-15,0 1 0,21-22 0,0 0 16,0 0-16,1 0 0,20 0 0,-21-21 16,21 0-16,1 0 0,-22 0 15,21 0-15,1 0 0,-1 0 0,0-21 16,1 0-16,-22 0 0,21 0 16,0-22-16,-20 22 0,-1-21 0,21 0 15,-21 20-15,0-20 0,1 0 0,-1-1 16,0 1-16,-21 0 0,21 21 15,-21-1-15,21 22 0,-21-21 0,21 21 16,-21 21 0,0 1-1,0-1-15,0 0 16,0 0-16,0 0 0,0 0 16,0-42 30,0 0-46,0 0 0,0 0 16,0 0-16,0-1 16,0 1-16,-21 21 15,0 21 1,0-21-16,0 22 16,21-1-16,-21 21 0,-1-21 15,1 22-15,21-22 0,0 21 0,-21-21 0,21 22 16,0-22-16,0 0 0,0 21 15,0-21-15,0 1 0,0-1 16,21-21-16,0 21 0,1-21 16,-1 0-16,0 0 0,0 0 0,0 0 15,0 0-15,22 0 0,-22-21 16,0 0-16,21-1 0,1-20 16,-22 0-16,21 21 0,-21-22 0,1 1 15,-1 21-15,0-22 0,0 1 16,0 21-16,-21 0 0,21 0 0,-21-1 15,0 44 1,0-1-16,0 0 16,-21 0-16,21 0 0,0 22 15,-21-22-15,21 21 0,-21-21 0,21 22 0,0-22 16,-21 0-16,21 0 0,0 0 16,0 0-16,0 1 15,21-44 16,-21 1-31,0 0 16</inkml:trace>
  <inkml:trace contextRef="#ctx0" brushRef="#br0" timeOffset="70271.64">17208 3789 0,'0'0'0,"-21"0"0,0 0 16,0-21-16,21 42 31,21 0-15,0-21-16,0 21 0,22 0 15,-22-21-15</inkml:trace>
  <inkml:trace contextRef="#ctx0" brushRef="#br0" timeOffset="71047.21">17759 4106 0,'0'0'16,"21"0"0,-21-21-16,0 0 0,0 0 15,21 21-15,-21-21 0,21 0 0,-21-1 16,0 1-16,21 0 16,-21 0-16,-21 21 15,0 0 1,0 21-16,0 0 0,0 0 0,-1 1 15,-20-1-15,21 21 0,0-21 16,-22 22-16,22-1 0,0-21 0,0 21 16,21-20-16,0-1 0,-21 21 15,21-21-15,0 0 0,0 1 16,0-1-16,21-21 0,0 0 16,0 0-16,0 0 0,1 0 0,-1 0 15,0 0-15,0-21 0,21-1 16,-20 1-16,-1 0 0,0 0 0,0-21 15,0 20-15,0-20 0,-21-21 0,22 20 16,-1 1-16,-21 0 0,0-1 0,21 1 16,-21 21-16,0 0 0,0-1 15,21 1-15,-21 42 32,-21 1-32,21-1 15,-21 21-15,21 0 0,0 1 0,-21-1 16,21 0-16,-22 1 0,22-22 0,-21 21 15,21 1-15,0-22 0,0 0 16,0 21-16,0-21 0,21 1 16,1-22-16,-1 0 0,0 0 0,0 0 15,0 0-15,22-22 0,-22 22 0,21-21 16,0 0-16,1-21 0,-22 21 16,21-22-16,1 1 0,-1 0 0,-21-22 15,21 22-15,1-22 0,-22 22 16,21-22-16,-21 1 0,1-1 15,-1 1-15,0 21 0,0-22 0,-21 1 16,21-1-16,-21 1 0,0 20 16,0 1-16,0 0 0,0 20 0,0 1 15,-21 21-15,0 0 0,0 21 0,0 1 16,-1-1-16,1 21 0,0 0 16,0 1-16,0 20 0,0-20 15,-1 20-15,22 1 0,0-22 0,0 21 0,0 1 16,0-22-16,0 22 0,22-1 15,-1-20-15,0 20 0,0-21 0,0 1 16,0-1-16,1 0 0,-1-20 16,21-1-16,-21 0 0,0 0 0,1 0 15,-1-21-15,0 0 0,0 0 16,0-21-16,0 0 0</inkml:trace>
  <inkml:trace contextRef="#ctx0" brushRef="#br0" timeOffset="71911.74">19600 3916 0,'0'-21'0,"0"42"0,0-63 16,0 63 15,0 0-31,-21 21 16,21-21-16,-21 22 0,21-1 15,-21-21-15,21 22 0,0-1 0,0-21 16,-21 21-16,21-20 0,-22-1 0,22 0 15,0 0-15,0 0 0,0-42 47,22 0-47,-22 0 0,21 0 0,-21-22 16,0 1-16,0 0 16,21-1-16,0 1 0,-21 0 0,21 20 15,0-20-15,-21 21 0,22-21 0,-1 42 16,-21-22-16,21 22 15,0 0-15,-21 22 0,21-1 16,-21 0-16,21 0 0,-21 21 0,22 1 16,-22-22-16,0 21 0,0 1 15,21-1-15,-21-21 0,21 21 0,-21-20 16,0-1-16,0 0 0,21 0 0,-21 0 16,21-21-16,0 0 0,1 0 15,-1 0-15,-21-21 16,21 21-16,0-21 0,0 0 15,-21 0-15,21-1 0,1-20 0,-1 0 16,0 21-16,0-22 0,0 1 16,0 0-16,1-1 0,-1 1 0,0 21 15,0-22-15,0 22 0,0 0 16,1 21-16,-22 21 16,0 0-16,0 1 0,0-1 15,0 21-15,0-21 0,0 22 0,0-1 16,0 0-16,0-21 0,0 22 15,-22-22-15,22 21 0,0-21 0,0 1 16,0-1-16,0 0 0,0 0 16,22-21-1,-1-21 1,0 0-16</inkml:trace>
  <inkml:trace contextRef="#ctx0" brushRef="#br0" timeOffset="72263.56">20637 3958 0,'0'0'16,"0"-21"0,22 21-16,-1-21 0,0 21 15,0 0-15,0 0 16,0-21-16,1 21 0,20-21 0,0 21 16,-21-22-16,22 1 0,-22 21 0,21-21 15,-21 0-15,1 21 0,-22-21 16,0 0-16,0-1 0,0 1 15,-22 21-15,1 0 16,-21 0-16,21 21 0,-22 1 16,1-1-16,0 0 0,-1 21 0,1 1 15,21-1-15,-21 0 0,20 1 0,1-1 16,0 0-16,21 1 0,0-1 16,0-21-16,0 21 0,21-20 0,0-1 15,1 0-15,-1 0 0,0 0 16,21-21-16,1 0 0,-22 0 0,21 0 15,0 0-15,22 0 0,-22 0 16,1-21-16,-1 0 0,0-21 0,1 20 16,-1-20-16,0 0 0</inkml:trace>
  <inkml:trace contextRef="#ctx0" brushRef="#br0" timeOffset="72548.05">21865 3133 0,'0'0'0,"0"-21"16,-21-1 0,0 22-16,0 0 0,-1 22 0,1-1 15,0 0-15,0 21 0,0 1 16,0-1-16,-1 21 0,1 1 0,0-1 16,0 1-16,0 21 0,0-22 0,-1 22 15,1-22-15,21 1 16,-21 20-16,0-20 0,21-1 0,0-20 0,0 20 15,0-20-15,-21-22 0,21 21 0,0-21 16,0 0-16,0 1 0,0-44 31,0 1-31,21 0 16,-21 0-16,21-21 0</inkml:trace>
  <inkml:trace contextRef="#ctx0" brushRef="#br0" timeOffset="73029.35">22013 3239 0,'0'-22'16,"0"44"-16,0-65 0,0 64 15,0 1-15,0-1 16,0 21-16,-21 0 0,21 22 0,-21-22 16,0 22-16,0-22 0,21 22 0,-22-1 15,1 1-15,0-1 0,0 1 16,21-22-16,-21 21 0,0 1 15,-1-22-15,1 1 0,0-1 0,21 0 16,0-21-16,0 1 0,-21-1 16,21 0-16,21-42 31,-21 0-31,21-1 0,0-20 16,1 21-16,-1-21 0,0-1 15,0 22-15,0-21 0,0-1 16,1 22-16,-1 0 0,-21 0 0,21 21 15,0 0-15,-21 21 16,0 0 0,0 0-16,0 22 0,0-22 0,0 0 15,0 0-15,0 0 0,0 22 16,0-22-16,0 0 0,0 0 16,0 0-16,21-21 15,0 0-15,1 0 16,-1 0-1,0 0-15,0-21 0,0 0 16,0 0-16,1 0 16,-1 0-16,0-1 0,0-20 15,0 21-15,22 0 0,-22-22 0</inkml:trace>
  <inkml:trace contextRef="#ctx0" brushRef="#br0" timeOffset="73321.31">22394 3916 0,'21'-21'16,"-42"42"-1,21-21-15,-21 21 16,0 0-16,0 0 0,0 1 0,21-1 15,-22 21-15,1-21 0,21 0 16,0 1-16,0-1 0,0 0 0,0 0 16,0 0-16,21 0 15,1-21-15,-1 0 16,0 0-16,21 0 0,-21 0 0,1-21 16,-1 0-16,0 0 0,0 0 15,0 0-15,0-1 0,-21-20 16,22 21-16,-22-21 0,0 20 0,0 1 15,0 0-15,-22 0 0,1 0 0,0 0 16,0 21-16,-21 0 0,20 0 16,1 0-16,-21 0 0,21 0 0,0 0 15,-1 21-15,1-21 0,0 21 0,21 0 16,0 0-16,0 0 16,21-21-16,0 0 0,1 0 15,20 0-15</inkml:trace>
  <inkml:trace contextRef="#ctx0" brushRef="#br0" timeOffset="73867.44">22966 3874 0,'21'-22'0,"-42"44"0,42-65 0,-21 22 16,0 0 0,-21 21-16,0 0 0,-1 0 15,1 0-15,0 21 0,-21-21 0,21 21 16,-1 0-16,-20 1 0,21-1 15,0 21-15,0-21 0,-1 22 0,1-22 16,21 21-16,0-21 0,0 0 0,0 22 16,0-22-16,0 0 0,0 0 15,21 0-15,1-21 0,-1 0 0,0 22 16,0-22-16,0 0 0,0 0 16,1 0-16,-1-22 0,0 1 15,0 0-15,0 0 0,0 0 0,22-22 16,-22 22-16,0-21 0,0-22 0,0 22 15,22 0-15,-22-22 0,0 22 16,0-22-16,22 1 0,-22-1 0,0 1 16,0-22-16,0 22 0,0 20 15,1-20-15,-22 21 0,0-1 0,0 22 16,0-21-16,0 21 0,0-1 16,-22 44-1,1-1-15,21 21 0,-21 0 16,0 22-16,0-1 0,0 1 15,-1-1-15,1 1 0,0-1 16,21 1-16,0-1 0,-21 1 0,21-22 16,0 22-16,-21-22 0,21 22 0,0-22 15,0 0-15,0-21 0,0 22 16,0-22-16,0 0 0,21-21 0,0 21 16,0-21-16,0 21 0,1-21 15,-1 0-15,0 0 0,0-21 16,0 0-16,0 21 0,1-21 0,-22 0 15,0-22-15,0 22 0,0 0 0,0-21 16,0 21-16</inkml:trace>
  <inkml:trace contextRef="#ctx0" brushRef="#br0" timeOffset="74116.61">21272 3493 0,'43'0'0,"-86"0"0,128 0 0,-43 0 15,1 0-15,20 0 0,-20 0 0,20 0 16,-21 0-16,22 0 0,-1 0 15,1 0-15,-1 0 0,1 0 0,-1 0 16,1 0-16</inkml:trace>
  <inkml:trace contextRef="#ctx0" brushRef="#br0" timeOffset="74523.63">24765 2963 0,'21'-21'16,"43"-42"-1,-64 42-15,21 21 0,-21-22 16,0 44-1,0-1-15,-43 0 0,22 0 16,-21 21-16,21 22 0,-43-1 16,22 1-16,-22 21 0,1-1 15,21 22-15,-22-21 0,1 21 0,-1-22 16,1 22-16,20-21 0,-20 21 0,20-22 16,1 1-16,0 0 0,21-22 15,-1 1-15,1-1 0,0-21 0,0 1 16,21-1-16,0 0 0,0-20 0,-21-1 15,21 0-15,0 0 0,-21 0 16,-1 0-16,1-21 16,0 0-16,0 0 15,0 0-15</inkml:trace>
  <inkml:trace contextRef="#ctx0" brushRef="#br0" timeOffset="75572.52">1185 6752 0,'0'0'0,"-21"0"16,21-21 0,0 0-1,0 0-15,21-22 0,0 1 16,1 0-16,20-1 0,0 1 15,1-21-15,-1-1 0,0 1 16,22-1-16,-22 1 0,22-22 0,-1 0 16,-21 1-16,22-22 0,-22 42 15,1-20-15,-1 20 0,-21 1 0,0 20 16,-21 1-16,0 0 0,0 20 16,-21 22-16,0 0 0,-21 0 15,-1 22-15,1-1 0,-22 21 16,22 0-16,-21 1 0,20 20 15,1 1-15,0-1 0,20-20 16,22 20-16,0 1 0,0-1 0,22 1 16,20-22-16,-21 21 0,21-20 15,1-1-15,20 22 0,-20-22 0,-1 0 16,0 1-16,-21 20 0,22-21 0,-22-20 16,-21 20-16,0 0 0,0-21 15,0 1-15,-42 20 0,20-21 0,-20-21 16,0 21-16,-22 0 0,22-21 15,-22 0-15,1 0 0,-1 0 0,1-21 16,-1 0-16,22 21 0,0-21 16,-1 0-16,22 0 0,0-1 15,21 1-15,0 0 0,0 0 0,0 0 16,21 0-16,0-1 0,1 22 16,20-21-16,0 0 0,1 0 15,-1 0-15,0 0 0</inkml:trace>
  <inkml:trace contextRef="#ctx0" brushRef="#br0" timeOffset="75891.52">2286 5990 0,'0'-21'0,"0"42"0,0-63 0,0 21 16,-21 21 0,0 21-16,-1 0 15,1 0-15,21 22 0,0-1 16,-21 0-16,21 1 0,0 20 0,0 1 15,0 20-15,0 1 0,0 0 16,0-1-16,0 1 0,0 0 0,0 20 16,0-20-16,0 21 0,-21 0 15,0-22-15,21 22 0,-21-21 0,-1 0 16,1-22-16,0 22 0,0-22 16,21 1-16,0-22 0,-21 0 0,21 1 15,-21-22-15,21 0 0,0 0 0,-22-21 16,22-21-1,0-21-15,0 21 0,0-1 0,0-20 16,0-21-16,0 20 0,-21-20 16,21-1-16,0-20 0,0-1 15</inkml:trace>
  <inkml:trace contextRef="#ctx0" brushRef="#br0" timeOffset="76162.02">2032 6435 0,'21'-64'0,"-42"128"0,63-170 0,-21 42 16,-21 43-16,22-21 0,-1 0 15,0 20-15,0 1 0,21 0 0,1 21 16,-1-21-16,0 21 0,22 0 16,-1 0-16,-20 0 0,20 21 0,-20-21 15,-1 21-15,0 0 0,1 1 16,-43 20-16,0-21 0,0 0 16,0 22-16,0-22 0,-22 21 0,1 0 15,0-20-15,-21-1 0,-1 21 16,1-21-16,21 0 0,-21 1 0,-43 20 31,64-42-31,0 21 0,21-42 31,0 0-31,21 21 0,0-21 16</inkml:trace>
  <inkml:trace contextRef="#ctx0" brushRef="#br0" timeOffset="77064.34">2942 6456 0,'21'0'0,"-42"0"0,42-21 16,0 21-16,-21-21 0,22-1 15,-1 1-15,0 0 0,0 0 16,0 0-16,0 0 0,1-1 16,-1 1-16,-21 0 0,21-21 0,0 21 15,-21-1-15,0 1 0,0-21 16,0 21-16,0 0 0,-21 21 15,0 0-15,0 0 0,-1 0 0,-20 0 16,21 21-16,0 0 16,0 0-16,-1 21 0,1-20 0,0 20 15,0 0-15,21 1 0,-21-1 16,21 0-16,0 1 0,0-22 0,0 21 16,21-21-16,0 22 0,0-22 0,0 0 15,1-21-15,-1 21 0,0-21 16,0 0-16,21 0 0,-20 0 0,20 0 15,0-21-15,1 0 0,-22 0 16,21-1-16,0 1 0,-20 0 16,20-21-16,-21 21 0,0-22 0,22 1 15,-43 21-15,21-22 0,0 22 16,0-21-16,-21 21 0,21 0 0,0-1 16,-21 1-16,22 21 0,-1 0 15,-21 21 1,0 1-16,0-1 0,0 0 15,0 0-15,0 0 16,0 0-16,0-42 47,0 0-47,0 0 16,0 0-16,0 0 0,0-1 15,0 1 1,-21 21 15,21 21-31,-22 1 0,1-1 0,0 21 16,0-21-16,21 22 0,-21-1 0,0 0 15,-1 1-15,22-1 0,0 0 16,0-21-16,0 22 0,0-22 0,0 0 16,0 0-16,0 0 0,22 1 0,-1-1 15,0-21-15,0 0 0,21 0 16,-20 0-16,20 0 0,0-21 0,1-1 15,-1 22-15,-21-21 0,21-21 16,1 21-16,-22-22 0,21 22 16,-21-21-16,1 0 0,-1 20 0,0-20 15,-21 0-15,21 21 16,-21 42 15,0 0-31,0 21 0,0-21 16,0 22-16,0-22 0,-21 21 0,21-21 15,0 1-15,0-1 0,0 21 0,0-21 16,0 0-16,0 1 16,0-44-1,0 1 1,0 0 0,0 0-16,0-21 0,0 20 0,21-20 15</inkml:trace>
  <inkml:trace contextRef="#ctx0" brushRef="#br0" timeOffset="77211.57">4149 6096 0,'0'0'0,"0"-63"16,-22 63-16,22-22 15,0 44 32,0-1-31,22 0-16</inkml:trace>
  <inkml:trace contextRef="#ctx0" brushRef="#br0" timeOffset="77961.17">4762 6287 0,'0'-22'0,"0"44"0,0-65 0,0 22 15,-21 0-15,0 0 16,0 21-16,0 0 0,0 0 0,-1 0 16,1 0-16,-21 21 0,21 0 15,-22 0-15,22 0 0,-21 22 16,21-22-16,0 21 0,-1 1 0,1-1 16,21 43-16,0-64 15,0 21-15,0-21 0,0 0 0,0 1 16,0-1-16,21-21 0,22 0 0,-22 0 15,0 0-15,21 0 0,-20 0 16,20-21-16,0-1 0,-21 1 0,22 0 16,-22 0-16,21 0 0,-21-22 15,1 22-15,-1-21 0,0 0 0,-21 20 16,0-20-16,21 0 0,-21-1 16,0 22-16,0 0 0,0-21 0,0 21 15,-21 21 1,0 0-16,0 21 0,-1-21 15,1 42-15,21-21 0,0 22 0,-21-22 16,21 21-16,0 0 0,0 1 16,0-1-16,0 0 0,0 1 0,0-22 15,21 21-15,0-21 0,1 1 0,20-1 16,-21-21-16,0 21 16,22-21-16,-22 0 0,21 0 0,0 0 15,-20-21-15,20 21 0,-21-21 0,21-1 16,1-20-16,-22 21 0,21-21 15,-21-1-15,22 1 0,-22 0 0,21-1 16,1-20-16,-22-1 0,21 22 0,-21-22 16,22-20-16,-22 20 0,21 1 15,-21-1-15,0 1 0,1-1 16,-22 22-16,0 0 0,0 20 0,0 1 16,0 0-16,-43 21 0,22 0 15,-21 21-15,-1 0 0,1 22 0,21-1 16,-21 0-16,-1 22 0,1-22 15,21 22-15,-22-1 0,22 1 16,0-22-16,0 22 0,21-1 0,0-21 16,0 22-16,0-22 0,0 22 15,21-43-15,21 21 0,1 1 0,-22-22 16,21 0-16,22 0 0,-22 0 0,0-21 16,1 0-16,-1 0 0,22 0 15,-43 0-15,21 0 0,0-21 0,-20 21 16,-1-21-16</inkml:trace>
  <inkml:trace contextRef="#ctx0" brushRef="#br0" timeOffset="79755.47">7197 6202 0,'0'-42'15,"0"20"-15,0 1 0,0 0 16,21 0-16,0 0 15,0 0-15,0 21 0,0-22 0,1 22 16,-1 0-16,0 0 0,21 0 16,-21 0-16,1 22 0,-1-1 15,0 21-15,0-21 0,-21 22 0,0-1 16,0 0-16,0 1 0,0-1 0,0 21 16,-21-20-16,21-1 0,-21 0 15,0 1-15,-1-1 0,1-21 0,21 0 16,0 1-16,-21-1 0,21 0 0,-21-21 15,21-21 1,0 0 0,0-1-16,0 1 0,21-21 0,0 0 15,-21 20-15,21-41 0,1 21 16,-1-1-16,0 1 0,0 0 16,0-1-16,0 1 0,1 0 0,20 20 15,-21-20-15,0 42 0,0-21 16,1 21-16,-1 0 0,0 0 0,0 0 15,-21 21-15,21 0 0,-21 0 0,21 22 16,-21-22-16,0 21 0,0-21 0,0 22 16,0-1-16,0 0 0,0 1 15,0-1-15,0-21 0,0 22 0,0-22 16,0 0-16,0 0 0,0 0 0,0 0 16,22 1-1,-1-22-15,-21-22 16,0 1-16,21 0 15,-21 0-15,21 0 0,-21 0 16,21-22-16,0 1 0,-21 21 0,22-22 16,-1 1-16,-21 0 0,21-1 0,0 1 15,0 0-15,0 21 0,1-1 0,-1 1 16,0 0-16,0 21 16,0 0-16,0 0 0,1 0 0,-22 21 15,0 0-15,21 1 0,-21-1 0,21 0 16,-21 21-16,0-21 0,0 22 15,0-1-15,0 0 0,0-20 0,0 20 16,0-21-16,0 21 0,0-20 16,0-1-16,21 0 0,-21 0 0,21-21 15,0 0-15,1 21 0,-1-21 16,0 0-16,0 0 0,0 0 0,0-21 16,22 0-16,-22 21 0,21-21 0,1 0 15,-22-22-15,21 22 0,-21 0 16,22-21-16,-22 20 0,0-20 15,0 0-15,0 21 0,0-22 0,-21 22 0,22-21 16,-22 21-16,0-1 0,0 1 16,0 0-16,-22 21 0,1 0 15,-21 0-15,21 21 0,0 0 16,-22 1-16,22-1 0,0 21 0,-21 0 16,20 1-16,22 20 0,0-20 15,0-1-15,0-21 0,0 0 16,0 22-16,22-43 0,-1 21 0,0 0 15,21-21-15,-21 0 0,22 0 0,-1 0 16,0 0-16,22 0 0,-22-21 16,1 0-16,-1-1 0,0 1 0,1 0 15,-1 0-15,0-21 0,-21 20 16,1 1-16,-1-21 0,0 0 0,0 20 16,-21-20-16,21 21 0,-21 0 0,0 0 15,0-1-15,-21 44 31,21-1-31,-21 0 16,21 0-16,0 21 0,0-20 16,0 20-16,-21-21 0,21 21 0,0 1 15,0-22-15,0 0 0,0 21 0,0-20 16,0-1-16,0 0 0,0 0 0,0 0 16,0-42 15,0 0-31,0 0 15,0 0-15,0-1 0,0 1 0,0-21 16,0 0-16,0 20 0,0-20 16,21 21-16,-21-21 0,21 20 15,21-62-15,-20 63 16,-1-1-16,0 22 0,0 0 16,0 0-16,0 0 15,1 0-15,-1 22 0,0-1 0,0 0 16,-21 0-16,21 0 0,-21 0 15,21 22-15,-21-22 0,0 0 0,0 0 16,0 22-16,0-22 0,0 0 0,0 0 16,0-42 15,0 0-15,0 0-16,0-1 0,0 1 15,0 0-15,0 0 0,22-21 0,-1 20 16,21-20-16,-21 21 0,22-21 0,-22 20 15,21-20-15,0 21 0,43 0 16,-43 21-16,1 0 0,-1 0 16,0 0-16,-20 21 0,20 0 0,-21 21 15,-21-20-15,0 20 0,21-21 0,-21 21 16,0 1-16,0-1 0,0-21 16,0 22-16,-21-22 0,21 21 0,-21-21 15,0 0-15,21 1 0,-21-1 16,21 0-16,0-42 31,0 0-31,21-1 16,-21 1-16</inkml:trace>
  <inkml:trace contextRef="#ctx0" brushRef="#br0" timeOffset="80927.94">10710 5440 0,'0'-21'0,"0"42"0,0-63 0,0 20 16,0 1-16,0 42 16,0 1-1,-21-1-15,0 21 0,21 0 0,-21 1 16,0-1-16,21 22 0,-22-1 16,1 1-16,0-1 0,21 1 0,-21-1 15,0-21-15,0 22 0,21-22 0,0 22 16,-22-22-16,1 0 0,21 1 0,0-22 15,-21 21-15,21-21 0,0 1 16,0-1-16,0-42 31,0-1-31,0 1 0,0 0 16,0 0-16,0 0 16,21-22-16,0 22 0,1 0 0,-1 0 15,0 0-15,0 0 0,21-1 0,-20 1 16,-1 0-16,21 21 0,-21 0 0,0 0 15,1 0-15,-1 0 0,0 21 16,0 0-16,0-21 0,0 22 0,1-1 16,-22 0-16,0 0 0,21 0 0,-21 22 15,0-22-15,0 0 0,0 0 0,0 0 16,-21 0-16,-1 1 0,22-1 16,-21-21-16,0 21 0,-21-21 0,21 0 15,-1 0-15,1 0 0,0 0 0,0 0 16,0 0-16,0 0 0,-1-21 15,22 0-15,-21-1 16,0 22-16,21-21 0,0 42 47,0 1-31,0-1-16,21 0 0,0-21 15,1 21-15,-1-21 0,0 0 0,0 21 16,0-21-16,0 0 0,22 0 0,-22 0 15,21 0-15,1 0 0,-22 0 16,21 0-16,-21 0 0,22 0 0,-1-21 16,-21 0-16,0 21 0,22-42 15,-22 20-15,0 1 0,0 0 0,0-21 16,22-22-16,-22 43 0,-21-21 16,0 21-16,0-1 0,21 1 15,-21 0-15,0 0 0,-21 21 16,0 21-1,-1-21-15,1 21 0,0 0 16,0 1-16,0 20 16,0-21-16,21 0 0,0 0 0,-22 22 15,22-22-15,0 0 0,0 21 0,0-20 16,0-1-16,0 0 0,22 0 0,-1 0 16,0 0-16,21-21 15,-21 0-15,1 0 0,-1 0 0,21 0 16,-21 0-16,22 0 0,-22-21 0,21 0 15,-21 0-15,43-21 0,-22 20 16,-21-20-16,0 21 0,1-21 16,-1 20-16,-21-20 0,0 0 0,0 21 15,0-1-15,0-20 0,0 21 16,-21 0-16,-1 21 0,1 0 0,0 0 16,0 0-1,21 21 16,21-21-31,0 0 0,0 0 16,1 0-16,-1 0 0,0 0 16,0 0-16,0 0 0,0-21 0,1 21 15,-1 0-15,0 0 16,0 0-16,-21 21 16,0 0-16,0 0 0,0 0 15,0 1-15,0 20 0,0-21 0,0 0 16,0 0-16,0 22 0,0-22 0,0 0 15,0 0-15,-21 22 0,21-22 16,0 0-16,0 0 0,0 0 16,0 0-16,-21-21 31,0 0-31,21-21 0,0 0 16,0 0-16</inkml:trace>
  <inkml:trace contextRef="#ctx0" brushRef="#br0" timeOffset="81881.34">13674 5779 0,'-22'-22'16,"1"-20"-1,0 42-15,0 0 0,0 0 16,0 21-16,-1 0 0,1 1 16,-21 20-16,21-21 0,0 21 15,-1-20-15,1 20 0,0-21 0,0 21 16,0-20-16,0 20 0,-1-21 0,22 0 16,0 0-16,0 1 0,0-1 0,0 0 15,22-21-15,-1 0 0,0 21 16,21-21-16,-21 0 0,22 0 0,-1 0 15,-21 0-15,22-21 0,-1 21 0,0-21 16,-21 0-16,22-1 0,-22 1 16,21 0-16,-42 0 0,21 0 15,-21 0-15,0-22 0,0 22 0,0 0 16,-21-21-16,0 20 0,0 1 0,0 0 16,0 21-16,-1-21 0,1 0 0,0 21 15,21-21 1,21 21-1,0 0-15,1 0 0,20 0 16,-21 0-16,21-22 0,1 22 16,-1 0-16,0 0 0,-20 0 0,20 0 15,-21 0-15,21 0 0,-20 0 16,-22 22-16,21-1 0,0 0 16,-21 0-16,0 0 0,0 0 15,0 1-15,0 20 0,0-21 0,-21 0 16,0 22-16,21-22 0,-22 21 0,1 0 15,0 1-15,0-1 0,0 0 0,0 22 16,-1-1-16,22 1 0,-21-1 16,0 22-16,0 0 0,21-22 0,0 22 15,-21 0-15,21-1 0,0 1 0,0 0 16,0-1-16,0 1 0,0 0 0,0-22 16,0 22-16,0-22 0,0-20 0,0 20 15,-21-21-15,-1 1 0,22-1 16,-21-21-16,21 0 0,-21 1 15,0-22-15,0 0 0,0 0 16,-1-22-16,22 1 0,-21-21 0,0 0 16,21-1-16,0 1 0,-21-22 0,21 1 15,0-1-15,0-20 0,0-1 0,0 0 16,0 1-16,0-1 0,21 0 0,-21 1 16,21-1-16,0 0 0,1 1 15,-1 20-15,21 1 0,-21-1 16,0 1-16,22-1 0,-1 22 0,0 0 15,1-1-15,-1 1 0,0 0 0,1-1 16,20 22-16,-20-21 0,-1 21 16</inkml:trace>
  <inkml:trace contextRef="#ctx0" brushRef="#br0" timeOffset="82301.1">16235 5503 0,'21'-21'15,"-42"42"-15,63-84 0,-42 42 0,0 0 0,21-1 16,-21 1-16,21 0 0,-21 0 16,0 42-1,0 0-15,-21 0 16,0 22-16,0-1 0,21 0 16,0 22-16,0-1 0,-21-20 0,21 20 15,-21 1-15,21-1 0,-22 1 0,22-1 16,-21-20-16,21 20 0,0-21 15,0 1-15,0-22 0,0 21 0,0-21 16,0 1-16,0-1 0,0 0 16,0-42-1,0 0 1,21-1-16,1 1 0,-1 0 0,0-21 16</inkml:trace>
  <inkml:trace contextRef="#ctx0" brushRef="#br0" timeOffset="82969.39">16637 5398 0,'0'-22'0,"0"44"0,0-65 16,0 22-16,0 0 0,0 42 15,-21 0 1,21 22-16,-21-22 0,21 21 0,-22 0 16,22 22-16,0-22 0,0 22 15,-21-22-15,0 22 0,21-22 0,-21 0 16,21 22-16,-21-22 0,21 0 0,0-20 15,-21 20-15,21-21 0,-22 21 0,22-20 16,0-1-16,0 0 0,0 0 16,0-42 15,0 0-31,22 21 0,-1-21 16,0-1-16,-21 1 0,21 0 0,-21-21 15,21 21-15,-21-1 0,0 1 16,21 0-16,-21 0 0,22 21 0,-22-21 15,0 42 1,0 0-16,21 0 16,-21 0-16,0 1 15,21-1-15,-21 0 0,0 0 0,0 0 16,21 0-16,0 1 0,-21-1 0,21 0 16,1-21-16,-22 21 0,21-21 15,0 0-15,0 0 0,0 0 0,0 0 16,1 0-16,20 0 0,-21 0 15,21 0-15,1-21 0,-22 0 0,21 21 16,1-21-16,-22-1 0,21 1 0,-21-21 16,0 21-16,1 0 0,20-43 15,-21 22-15,-21 21 0,0-22 16,0 22-16,0 0 0,0 0 0,0 0 16,-21 21-16,0 0 0,0 0 15,-22 21-15,22-21 0,0 42 16,0-21-16,0 0 0,-1 22 0,22-22 15,0 21-15,0-21 0,0 22 0,0-22 16,0 0-16,0 0 0,22 22 16,-1-43-16,0 21 0,21 0 0,-21-21 15,22 0-15,-1 0 0,-21 0 16,22 0-16,-1 0 0,0 0 0,1 0 16,-1 0-16,0-21 0,1 21 0,-22-21 15,0-1-15,0 1 0,0 0 0,-21 0 16,0 0-16,0-22 0,-21 22 0</inkml:trace>
  <inkml:trace contextRef="#ctx0" brushRef="#br0" timeOffset="83152.08">16150 5779 0,'-63'0'0,"126"0"0,-169 21 0,64-21 15,0 0-15,20 0 0,1 0 0,21 21 16,21-21-1,1 0-15,20 0 0,0 0 0,1 0 16,-1 0-16,21 0 0,1 0 0,-22-21 16,22 0-16,-1 21 0,-20-22 15,20 22-15,-21-21 0</inkml:trace>
  <inkml:trace contextRef="#ctx0" brushRef="#br0" timeOffset="83763.56">18944 5736 0,'0'-21'0,"0"42"0,0-63 0,0 0 0,0 20 16,0 1-16,0-21 0,0 21 15,0 0-15,0-22 0,0 22 0,0 0 16,0 0-16,-21 21 0,0 0 16,0 0-16,-1 0 0,1 0 15,-21 21-15,21 21 0,0-21 16,-22 22-16,22 20 0,-21-20 0,21 20 16,-1-21-16,-20 64 0,42-42 15,0-22-15,0 0 0,0-20 0,0 20 16,21-21-16,0 0 0,22 0 15,-22 1-15,0-1 0,21-21 16,1 0-16,-22 0 0,21 0 0,1 0 0,-1 0 16,0 0-16,1-21 0,-1-1 15,0 1-15,1 0 0,-1 0 0,0-21 16,1-1-16,-1 1 0,-21 0 16,21-22-16,1 1 0,-1-1 0,-21 1 15,22-1-15,-22 1 0,21-1 0,-21 1 16,-21-1-16,21 22 0,-21-1 15,0 22-15,0 0 0,0 0 0,0 0 16,-21 42-16,0 0 16,0 0-16,0 22 0,0-1 15,-22 21-15,22-20 0,-21 20 16,21 1-16,-22-1 0,22 1 0,0-1 0,0 1 16,0-22-16,-1 106 15,22-127-15,0 22 16,0-22-16,0 0 0,0 0 0,0 0 15,22 1-15,-1-22 0,0 0 16,0 0-16,0 0 0,22 0 0,-22 0 16,21 0-16,0 0 0,1-22 0</inkml:trace>
  <inkml:trace contextRef="#ctx0" brushRef="#br0" timeOffset="84780.67">20045 5906 0,'0'0'0,"21"-43"0,21 22 0,-42 0 0,21 0 16,-21-22-16,0 22 0,0 0 15,0 0-15,-21 21 16,0 0-16,0 0 0,0 0 0,-22 0 16,22 0-16,-21 21 15,0 0-15,20 0 0,-20 1 0,0-1 16,21 0-16,-22 21 0,22-21 0,0 1 16,0-1-16,0 21 0,21-21 0,0 0 15,0 1-15,0-1 16,0 0-16,21-21 0,0 21 0,0-21 15,0 0-15,0 0 0,22 0 0,-22 0 16,21 0-16,-21 0 0,22 0 0,-22 0 16,0-21-16,21 0 0,-20 0 15,-1-1-15,0 1 0,0-21 16,0 21-16,0-22 0,1 22 0,-1-21 16,-21 21-16,0-22 0,0 22 0,0 0 15,-21 21 1,21 21-16,-22 0 15,1 1-15,0-1 0,21 21 0,-21-21 16,21 22-16,-21-22 0,21 0 0,0 21 16,0-21-16,0 1 0,0-1 15,0 0-15,0 0 0,21 0 16,0-21-16,0 0 0,0 0 0,1 0 16,-1 0-16,21 0 0,0 0 0,-20 0 15,20 0-15,0 0 0,1-21 16,-1 0-16,0 0 0,1 0 15,-1-22-15,0 22 0,1-21 0,-1-1 16,0 22-16,-21-21 0,1 0 0,-1-1 16,-21 1-16,0 21 0,0 0 15,0-1-15,-21 22 0,-1 0 16,1 0-16,0 22 0,0-1 16,0 21-16,0-21 15,21 22-15,-22-22 0,22 21 0,0 0 0,0-20 16,0 20-16,0-21 0,0 0 0,0 22 15,22-22-15,-22 0 0,21 0 16,-21 0-16,0 0 0,0 1 16,21-22-16,-42 0 31,21-22-15,-21 22-16,-1 0 0,1 0 15,0-21-15,0 21 0,0 0 16,0 0-16,21 21 15,0 1 1,21-22 0,0 21-16,0-21 0,0 0 0,22 0 15,-22 0-15,21 0 0,-21 0 16,22 0-16,-22 0 0,21 0 0,0 0 16,1 0-16,-22-21 0,21 21 0,1-22 15,-22 1-15,21 0 0,-21 0 16,22 0-16,-22-22 0,0 22 0,21-21 15,-21 21-15,1-22 0,-1 1 0,0 21 16,-21-21-16,0 20 0,0 1 0,-21 42 31,0 22-15,-1-22-16,22 0 0,0 21 0,0-20 16,-21 20-16,21-21 0,0 21 15,-21-20-15,21-1 0,0 0 16,0 0-16,0 0 0,0 0 0,0 1 15,-21-22-15,0 21 0,0-21 16,-1 0-16,1 0 0,0 0 16,0 0-16,0-21 0,0-1 15,-1 22-15,1-21 0,0 0 0</inkml:trace>
  <inkml:trace contextRef="#ctx0" brushRef="#br0" timeOffset="86231.55">22267 5546 0,'21'-21'0,"-42"42"0,64-42 0,-43-1 0,21 22 16,0 0-16,0 0 0,0 0 15,-21 22 1,0-1-16,0 0 0,0 0 0,0 21 15,0-20-15,0 20 0,-21 0 0,21 1 16,0 20-16,0-21 0,-21-20 0,21 20 16,0 0-16,-21 1 0,21-22 15,0 21-15,-21-21 0,21 0 0,0 1 16,0-1-16,21-21 16,0 0-16,0 0 0,0 0 0,0 0 15,1-21-15,20 21 0,-21-22 16,21 1-16,-20 0 0,20 0 15,-21 0-15,21-22 0,-20 1 0,-1 21 16,21-21-16,-21-1 0,-21 1 0,21 0 16,-21 20-16,22 1 0,-22 0 15,0 0-15,0 42 16,0 0-16,0 0 16,0 22-16,0-22 0,0 21 15,0 1-15,0-22 0,0 21 0,0-21 16,0 0-16,21 1 0,-21-1 0,0 0 15,21 0-15,0 0 0,0 0 16,0-21-16,1 0 0,20 0 16,-21 0-16,0 0 0,22 0 15,-22 0-15,21-21 0,-21 21 0,0-21 16,1 0-16,-1 0 0,0 0 0,-21-1 16,0 1-16,0-21 0,0 21 15,0-22-15,0 1 0,0 0 0,0 21 16,-21-22-16,0 22 0,-1 0 0,1 0 15,0 0-15,0 21 0,0 0 0,0 0 16,21 21 0,0 0-1,21-21-15,21 21 0,-21-21 16,22 0-16,-1 0 16,0 0-16,1 0 0,-1 0 0,0 0 15,22-21-15,-1 21 0,1-21 0,-22 0 16,22-1-16,-1 1 0,-21 0 0,1-21 15,-1 21-15,0-22 0,1 1 16,-22 0-16,0-1 0,0 1 0,0 0 16,-21-1-16,0 1 0,0 0 0,0 20 15,0 1-15,-21-21 0,0 42 16,0 0-16,0 0 0,0 0 0,-1 0 16,1 21-16,0 0 0,-21 22 0,21-22 15,-1 21-15,-20 0 16,21 22-16,0-22 0,0 22 0,-1-22 15,1 22-15,21-1 0,-21-21 0,21 22 16,-21-1-16,21-20 0,0-1 16,0 22-16,0-22 0,0-21 0,0 21 15,0 1-15,0-22 0,0 0 0,0 0 16,0 0-16,21-21 31,-21-21-31,21 21 16,-21-21-16,0 0 0,21 0 0,1 0 15,-22-1-15,21 1 0,0-21 0,0 21 16,0 0-16,0-1 0,-21 1 16,22 0-16,-1 21 0,0 0 15,0 0-15,0 21 16,-21 0-16,0 1 16,0 20-16,0-21 0,0 0 15,0 0-15,21 1 0,-21-1 0,22-21 16,-22 21-16,21 0 0,0-21 15,0 21-15,0-21 0,0 0 0,1 0 16,20 0-16,-21 0 0,0 0 16,22-21-16,-22 21 0,0-21 0,0 0 15,0 21-15,0-21 0,1-1 16,-1-20-16,0 21 0,-21-21 0,21 20 16,0-20-16,-21 0 0,0 21 15,21-1-15,-21-20 0,22 21 16,-22 42-1,0 0-15,-22 0 0,1 22 16,21-22-16,0 21 0,-21-21 0,21 22 16,-21-22-16,21 21 0,0-21 0,0 1 15,0-1-15,0 0 0,0 0 16,0 0 0,0-42 15,0 0-31,0 0 15,0 0-15,0-1 0,21 1 0</inkml:trace>
  <inkml:trace contextRef="#ctx0" brushRef="#br0" timeOffset="86396.25">24511 5503 0,'0'0'16,"0"-21"-1,-21 21-15,0 0 16,21 21 15,0 1-15,21-22-16,0 21 15</inkml:trace>
  <inkml:trace contextRef="#ctx0" brushRef="#br0" timeOffset="87077.98">25019 5525 0,'0'-22'0,"-21"22"0,0 0 16,-1 0-16,1 0 0,0 0 15,0 22-15,0-1 0,0 0 0,-1 21 16,1-21-16,0 22 0,21-1 16,-21-21-16,21 22 0,0-1 0,0 0 15,0-21-15,0 22 0,0-22 16,21 0-16,0 21 0,0-20 0,1-1 15,20-21-15,-21 21 0,21 0 0,-20-21 16,20 0-16,0 0 0,1 0 16,-22 0-16,21 0 0,-21-21 0,22 0 15,-22 0-15,0-1 0,0-20 0,21 21 16,-20-21-16,-1-22 0,0 22 0,0-22 16,0 22-16,-21-22 15,21 1-15,1-1 0,-1 1 0,0 21 16,-21-22-16,0 22 0,21-1 0,-21 1 15,0 21-15,0 0 0,0 0 16,-21 21-16,0 0 0,0 21 16,21 0-16,-22 21 0,1-21 0,0 22 15,0-1-15,0 0 0,0 1 0,-1 20 16,1 1-16,0-22 0,0 22 16,21-1-16,-21 1 0,0-22 0,21 0 15,0 22-15,0-43 0,-22 21 0,22 1 16,0-22-16,0 0 0,0 0 15,22-21 1,-22-21 0,21 0-16,0 21 0,0-43 15,0 22-15,-21 0 0,43-21 16,-22 21-16,0-22 0,0 1 0,21 21 16,-20-22-16,-1 22 0,0 0 0,21 0 15,-21 0-15,1 21 0,-1 0 16,-21 21-16,21 0 0,-21 21 15,0-20-15,0 20 0,0-21 0,0 21 16,0 1-16,0-22 0,0 21 0,0 1 16,0-22-16,0 0 0,-21 0 15,21 0-15,-21 0 0,21 1 16,0-1-16,-22-21 0,1 21 16,0-21-16,0 0 0,0 0 15,-22 0-15,22 0 0,-21 0 0</inkml:trace>
  <inkml:trace contextRef="#ctx0" brushRef="#br0" timeOffset="87935.59">1905 8170 0,'0'-21'0,"0"42"0,0-63 0,0 21 16,0 0-16,0 0 16,0 42-1,0 0 1,0 21-16,0-21 0,0 22 0,0-1 15,0 0-15,0 1 0,0-1 16,0-21-16,-21 22 0,21-1 16,0-21-16,-21 0 0,21 22 0,0-22 15,0 0-15,0 0 16,0 0-16,21-21 16,0 0-16,0-21 0</inkml:trace>
  <inkml:trace contextRef="#ctx0" brushRef="#br0" timeOffset="88293.92">2540 8213 0,'42'-21'0,"-21"-1"15,-84 65-15,148-107 0,-85 43 16,-22 21-16,1 0 16,-21 0-16,21 0 0,-22 0 0,1 21 15,0-21-15,-1 21 0,1 1 0,21-1 16,0-21-16,0 21 0,-1 0 15,22 0-15,0 0 0,0 1 16,22-1-16,-1-21 0,0 21 16,0-21-16,21 21 0,1-21 0,-22 21 15,21 0-15,1-21 0,-1 22 0,-21-1 16,0-21-16,0 21 0,1 0 16,-22 0-16,0 0 0,0 1 15,0-1-15,-22-21 16,1 21-16,0-21 0,-21 0 15,21 0-15,-1 21 0,-20-21 0,21 0 16,-21 0-16,20 0 0,1 0 16,0 0-16,-21 0 0,21-21 15,-1 21-15,1-21 0,21 0 0,0-1 16,-21 1-16</inkml:trace>
  <inkml:trace contextRef="#ctx0" brushRef="#br0" timeOffset="88479.62">1990 7726 0,'0'-21'0,"0"42"0,-22-63 0,1 20 15,0 1 1,21 42 15,0 1-31,0-1 16,21 0-16,-21 0 0,21-21 15,1 21-15</inkml:trace>
  <inkml:trace contextRef="#ctx0" brushRef="#br0" timeOffset="90264.56">4191 8403 0,'0'0'0,"-21"0"0,21-21 31,0 0-15,0 0-16,21 0 0,-21-1 0,21-20 16,0 21-16,-21-21 0,21-1 15,1 1-15,-1-22 0,0 22 0,0-21 16,0 20-16,0-20 0,-21 20 0,22-20 16,-1 21-16,-21-1 0,0 1 15,0 21-15,0-22 0,0 22 0,0 42 31,-21 22-31,-1-22 0,1 21 16,21 22-16,-21-22 0,0 22 16,0 20-16,0-20 0,-1-1 0,22 1 15,0-1-15,0 1 0,0-22 16,0 0-16,0 1 0,0-1 0,0-21 16,22 0-16,-1 1 0,21-1 0,-21-21 15,22 0-15,-22 0 0,21 0 16,0 0-16,1-21 0,-1 21 0,0-22 15,-20-20-15,20 21 0,0 0 0,1-22 16,-22 1-16,21 0 0,0-22 16,-20 22-16,-1-22 0,21 22 15,-21-64-15,0 64 0,-21 0 16,0-1-16,22 22 0,-22 0 0,0 0 16,0 0-16,-22 42 15,1 0 1,21 21-16,0-21 0,-21 22 0,0-1 15,0 0-15,21 1 0,-21 20 16,21-20-16,0-1 0,0 0 0,0 1 16,0-1-16,0 0 0,0-21 0,0 1 15,21-1-15,0 0 0,0 0 16,0-21-16,0 0 0,1 0 0,20 0 16,-21 0-16,21-21 0,1 0 0,-1 21 15,-21-21-15,22-22 16,-1 22-16,0-21 0,1 21 15,-1-22-15,0 1 0,-21 0 0,22-1 0,-22 1 16,-21 21-16,0-22 0,0 22 16,0 0-16,-21 21 15,0 0-15,-1 0 0,1 21 0,0 0 16,0 22-16,0-22 0,21 21 16,0 1-16,0-1 0,0-21 0,0 21 15,0 1-15,0-22 0,0 21 0,0-21 16,21 1-16,-21-1 0,21 0 15,0 0-15,-21 0 16,0-42 0,-21 0-1,0 0-15,0 0 16,0-1-16,-1 1 0,1 0 0,0 0 16,0 0-16,0 0 0,0-1 0,-1 22 15,22-21-15,-21 21 16,0 21-16,21 1 15,0-1-15,0 21 0,0-21 16,0 0-16,21 1 0,0-1 0,1 0 16,-1 0-16,21 0 15,0 0-15,1-21 0,20 22 0,-20-22 16,20 0-16,1 0 0,-1 0 0,1 0 16,-22 0-16,21 0 0,-20 0 0,20-22 15,-20 1-15,-1 0 0,0 0 16,-21-21-16,22 20 0,-22-20 0,0 0 15,0-1-15,0 1 0,1 0 16,-1-1-16,-21 1 0,0 21 0,0-21 16,21 20-16,-21 1 0,-21 21 31,21 21-31,-21 1 0,-1-1 16,1 21-16,21 0 0,-21-20 0,21 20 15,-21 0-15,21 1 0,0-22 16,0 21-16,0-21 0,0 22 0,21-22 15,0 21-15,-21-21 0,21 0 16,1 1-16,20-1 0,-21-21 0,0 21 16,22-21-16,-1 0 0,0 0 0,1 0 15,-1 0-15,21 0 0,-20 0 0,20 0 16,-20 0-16,20-21 0,1 0 16,-22-1-16,0 1 0,22 0 0,-22 0 15,0-21-15,22-22 0,-43 22 16,0-1-16,0 1 0,-21-21 15,0 20-15,0 1 0,0 0 0,0 20 16,0 1-16,0 0 0,-21 0 0,0 21 16,0 0-16,0 0 0,-22 0 15,22 0-15,-21 21 0,0 0 16,20 0-16,-20 22 0,0-22 0,21 21 16,-22 1-16,1-1 0,21 0 15,-22 22-15,22-22 0,21-21 16,0 22-16,0-22 0,0 0 0,21 0 15,1 0-15,62-21 16,-41 0-16,-1 0 0,0 0 0,1 0 0,-1 0 16,0-21-16,1 0 0,-1 0 15,0 0-15,1-22 0,-22 1 0,21 21 16,-21-43-16,0 22 0,1-22 16,-1 22-16,0-21 0,0-1 0,0 22 15,0-22-15,1-63 16,-22 85-16,0-22 0,0 22 0,0 0 15,0-1-15,0 22 0,0 0 0,-22 21 32,1 42-32,0-20 0,21 20 0,-21 0 15,21 1-15,-21 20 0,21-21 16,0 22-16,0-1 0,0 1 0,0-1 16,0 1-16,21-1 0,0 1 0,0-1 15,0-20-15,1-1 0,-1 0 16,0-20-16,0 20 0,0-21 0,0 0 15,1 0-15,-1 1 0,21-22 16,-21 0-16,0 0 0,1 0 16,-1 0-16,0-22 0,0 22 0</inkml:trace>
  <inkml:trace contextRef="#ctx0" brushRef="#br0" timeOffset="90993.36">8869 8467 0,'0'0'0,"42"-21"15,-21 21-15,-21-22 0,21 1 16,1 0-16,-1 0 0,0-21 0,0 20 16,0-20-16,0 21 0,1-21 15,-1-1-15,0-20 0,0 20 0,0-20 16,0 21-16,1-22 0,-22 1 0,21 20 15,-21-20-15,21-1 0,-21 22 0,0 0 16,0-22-16,0 43 0,0-21 16,0 20-16,0 1 0,-21 42 15,0 22 1,-1-22-16,1 21 0,21 1 16,-21-1-16,0 21 0,0-20 15,0 20-15,21 1 0,0-1 0,-22 1 16,22 20-16,0-20 0,0-1 0,0 1 15,0-22-15,0 22 0,0-22 0,0 0 16,22-20-16,-1 20 0,0-21 16,0 0-16,0 0 0,0-21 0,1 0 15,20 0-15,-21 0 0,0 0 0,22 0 16,-22-21-16,21 0 0,0 21 0,-20-42 16,20 21-16,-21-1 0,0-20 15,22 21-15,-22-21 0,0 20 16,-21-20-16,0 21 0,21-21 0,-21 20 15,0 1-15,-21 21 16,0 21 0,0 1-16,-1-1 0,22 0 0,-21 0 15,0 21-15,21-20 0,0-1 0,0 0 16,0 0-16,0 21 0,0-20 0,0-1 16,21 0-16,0 0 15,1-21-15,-1 0 0,21 0 0,-21 0 16,22 0-16,-22 0 0,21 0 0,-21-21 15,22 0-15,-22 0 0,0-1 16,0 1-16,0 0 0,-21 0 0,21-21 16,-21 20-16,0-20 0,0 21 15,0 0-15,0-22 0,-21 22 0,0 0 16,0 21-16,0-21 0,-22 21 0,22 0 16,-21 0-16,21 0 0,0 0 0,-22 0 15,22 0-15,-21 0 0,21 0 16,-1 0-16,1 0 0,0 0 0,0 0 15,0 0-15,0 0 0,-22 0 16,22 0-16</inkml:trace>
  <inkml:trace contextRef="#ctx0" brushRef="#br0" timeOffset="91203.47">8805 7874 0,'0'-21'15,"21"0"1,22 21-16,-22 0 15,21 0-15,1 0 0,-1 0 0,21 0 16,-20 0-16,-1 0 0,22 0 0,-22 0 16,0 0-16,22 0 0,-22-21 15,0 21-15,1 0 0,-22 0 0,21 0 16,-21 0-16,1-22 0,-1 22 0,0 0 16,-21-21-16,0 0 0,0 0 15,0 0-15</inkml:trace>
  <inkml:trace contextRef="#ctx0" brushRef="#br0" timeOffset="91780.05">11578 8065 0,'21'-22'0,"-42"44"0,63-65 0,-42 22 15,0 0-15,22 0 0,-22 0 16,21-1-16,-21 1 0,0 42 31,0 1-31,0-1 0,0 0 16,0 21-16,0-21 0,0 22 0,0-1 16,0 0-16,0-20 0,0 20 15,0-21-15,0 21 0,0-20 16,-21-1-16,21 0 0,0 0 0,0 0 15,0-42 32,0 0-47,0 0 0,0 0 0</inkml:trace>
  <inkml:trace contextRef="#ctx0" brushRef="#br0" timeOffset="92103.53">11726 7789 0,'0'-21'0,"0"42"0,0-63 0,0 21 16,-21 21-16,0 0 16,0 0-16,0 0 15,21 21-15,21-21 32,0 0-32,0 0 0,0 0 0,22 0 15,-22 0-15,0 0 0,21-21 0,-21 21 16,1-21-16,-1 21 0,0-21 0,-21-1 15,0 1-15,-21 0 16,0 21-16,-1 0 16,1 0-16,0 0 0,0 0 15,-21 0-15,20 0 0,1 21 0,0 0 16,21 1-16,-21-1 16,21 0-16,0 0 0,0 0 0,0 0 15,0 1-15,0-1 0,0 0 0,21-21 16,0 21-16,0 0 0,1-21 0,-1 0 15,21 21-15,-21-21 0</inkml:trace>
  <inkml:trace contextRef="#ctx0" brushRef="#br0" timeOffset="93052.27">12361 7959 0,'0'21'15,"0"-42"-15,0 63 0,0-21 0,0 0 0,0 1 16,0-1-1,-21 0-15,21 0 0,0 0 0,0 0 16,-21 1-16,21-1 0,-21 21 0,21-21 16,0 0-16,0 1 0,-21 20 0,21-21 15,-22 0-15,1 0 16,21 1-16,0-44 31,0 1-15,0 0-16,21 0 0,1-21 0,-22 20 15,21-20-15,0 21 16,0-21-16,0-1 0,-21 1 0,21 0 16,1 20-16,-1-20 0,0 0 0,0 21 15,0-1-15,-21 1 0,21 21 0,1 0 16,-1 0-16,0 0 0,0 0 16,-21 21-16,21 22 15,-21-22-15,0 21 0,0-21 0,0 22 16,0-1-16,0 0 0,0 1 15,0-22-15,0 21 0,0-21 0,0 22 0,0-22 16,0 0-16,0 0 0,21 0 16,1-21-16,-22 22 0,21-22 0,0 0 15,0 0-15,0 0 0,22 0 16,-22 0-16,21-22 0,-21 1 0,22 0 0,-1 21 16,-21-21-16,21 0 0,-20-22 15,20 22-15,0 0 0,-21-21 16,1 21-16,-1-22 0,0 22 0,0-21 15,0 21-15,-21-22 0,0 22 0,0 0 16,0 0-16,0 42 16,-21 0-1,21 0-15,-21 0 0,0 22 16,0-22-16,21 21 0,-22 1 0,22-22 16,-21 21-16,21-21 0,0 22 15,0-22-15,0 0 0,0 0 0,0 0 0,21 0 16,1-21-16,-1 22 0,0-22 15,0 0-15,21 0 0,-20 0 16,-1 0-16,21 0 0,0-22 0,-20 22 16,20-21-16,-21 0 0,21 0 0,-20 0 15,-1 0-15,21-22 0,-21 1 0,0 0 16,1-1-16,-1 1 0,0-22 16,0 22-16,0-21 0,0-1 15,1 22-15,-1-22 0,0 1 0,-21 20 16,21 1-16,-21-43 0,0 64 15,0 0-15,0 0 0,0 0 0,-21 21 16,21 21 0,-21 0-16,0 0 0,-1 0 0,22 22 15,-21-1-15,0 0 0,21 1 0,-21-1 16,21 22-16,0-22 0,0 0 0,0 22 16,0-22-16,0 22 0,0-22 0,0 0 15,0 1-15,0-1 0,21-21 16,0 0-16,0 22 0,1-22 0,-1-21 15,0 21-15,0-21 0,21 0 16,-20 0-16,-1 0 0,0 0 0,0 0 16,21 0-16,-20-21 0,-1 21 0,0-21 0,0-1 15,0 1-15,-21 0 16,21-21-16,-21 21 0,0-22 0,0 22 16,0-21-16</inkml:trace>
  <inkml:trace contextRef="#ctx0" brushRef="#br0" timeOffset="93226.47">13843 7938 0,'-21'0'0,"0"0"0,42 0 31,0 0-31,21 0 0,-21 0 16,22 0-16,-1-22 0,0 22 0,1 0 16,20-21-16,-20 21 0,-1-21 0,-21 21 15,21-21-15,-20 21 0,-1-21 16,-21 0-16,0-1 15</inkml:trace>
  <inkml:trace contextRef="#ctx0" brushRef="#br0" timeOffset="93425.6">13123 7895 0,'-21'0'0,"42"0"0,-63 0 0,42-21 47,0 0-16,21 21-15</inkml:trace>
  <inkml:trace contextRef="#ctx0" brushRef="#br0" timeOffset="94447.33">14499 8255 0,'64'0'16,"-43"-21"-16,0 0 15,0 0-15,-21-1 0,0 1 0,21 0 16,-21 0-16,21 0 0,-21 0 16,0-22-16,0 22 0,0-21 0,0 21 15,0-1-15,0 1 0,0 0 0,-21 0 16,0 0-16,0 21 0,0 0 0,0 0 16,-22 0-16,22 0 0,-21 21 15,-1 0-15,1 0 0,0 0 16,-1 22-16,22-1 0,-21 0 0,0 1 15,20-1-15,-20 0 0,21 1 0,21-22 16,0 21-16,0 1 0,0-22 0,0 0 16,21 0-16,0 0 0,0-21 0,1 21 15,20-21-15,-21 0 0,21 0 16,1 0-16,-22 0 0,21-21 0,1 21 16,-22-21-16,21 0 0,-21 0 0,0 0 15,1-1-15,-1 1 0,0-21 0,-21 0 16,21-1-16,-21 1 0,21 0 0,-21-1 15,21 1-15,-21 0 0,0-1 0,0 1 16,0 21-16,0 0 0,0-1 16,0 1-16,0 42 15,-21 1-15,0-1 16,0 0-16,21 0 0,-21 21 0,21 1 16,-21-1-16,21 0 0,0 1 0,0-1 15,0 0-15,0-20 0,0 20 16,21-21-16,0 0 0,-21 0 0,21 1 15,0-1-15,0-21 0,1 0 0,-1 0 16,0 0-16,0 0 0,21 0 16,-20 0-16,-1-21 0,21 21 0,-21-43 0,0 22 15,1 0-15,20 0 0,-21-22 16,0 1-16,0 0 0,1-22 16,-1 22-16,0 0 0,0-22 0,0 22 15,0-22-15,1 22 0,-1-22 0,-21 22 16,0 0-16,0-1 0,0 1 0,0 21 15,0 0-15,-21 21 16,-1 0-16,1 21 16,21 0-16,-21 0 0,0 22 0,0-22 15,0 21-15,-1 0 0,1 1 0,21-1 16,0 22-16,0-22 0,-21 0 0,21 22 16,0-22-16,0 0 0,0 1 15,0-1-15,0 0 0,21-20 16,0 20-16,1-21 0,-1 0 0,0 0 15,0-21-15,21 0 0,-20 22 0,-1-22 16,0 0-16,21 0 0,-21 0 0,1-22 16,-1 1-16,0 21 0,21-21 15,-21 0-15,1 0 0,-1-22 0,0 22 16,0-21-16,0 21 0,0 0 0,-21-22 16,22 22-16,-22 0 0,0 42 15,0 0 1,0 0-16,-22 1 0,1-1 15,21 21-15,-21-21 0,21 0 16,-21 1-16,21-1 0,-21 0 0,21 0 16,0 0-16,0 0 0,0 1 15,0-44 17,21 1-32,0 0 15,0 0-15</inkml:trace>
  <inkml:trace contextRef="#ctx0" brushRef="#br0" timeOffset="94629.49">15790 7811 0,'-42'-22'16,"21"1"-16,0 21 16,-1-21-16,44 21 62,-1 0-62,-21 21 16</inkml:trace>
  <inkml:trace contextRef="#ctx0" brushRef="#br0" timeOffset="95175.47">15938 7980 0,'22'0'31,"-1"0"-31,0 0 16,0 0-16,0 0 0,0 0 15,1 0-15,-1 21 0,0 0 16,0 0-16,0 1 0,-21-1 0,0 0 16,21 0-16,-21 0 0,0 0 15,0 22-15,-21-22 0,0 0 0,0 0 16,0 0-16,-22 1 0,22-22 0,-21 21 15,0 0-15,20 0 0,-20-21 0,21 0 16,0 21-16,0-21 0,-1 0 16,1 0-16,21 21 31,21-21-31,1 0 0,-1 22 16,21-22-16,-21 21 0,22 0 0,-1-21 15,0 21-15,-21 0 0,22 0 0,-1 22 16,0-22-16,-20 21 0,20-21 0,-21 22 15,0-1-15,0 0 0,-21 1 0,0-1 16,0 0-16,0 1 0,-21-1 0,0 22 16,0-22-16,-21 0 15,20 1-15,-20-1 0,0 0 0,-1 1 16,1-1-16,0-21 0,-1 0 0,1 0 16,0 1-16,-1-1 0,1-21 15,-43 0-15,64 0 0,0 0 0,-21-21 16,21-1-16,-1 1 0,22 0 0,-21 0 15,21 0-15,-21 0 0,21-1 0,0-20 16,0 21-16,0-21 0,0-1 0,0 1 16,0 0-16,21-1 0,0 1 0,-21-22 15,22 22-15,-1 0 0,21-22 16,-21 22-16,0 0 0,22-1 0</inkml:trace>
  <inkml:trace contextRef="#ctx0" brushRef="#br0" timeOffset="95519.84">16404 8149 0,'0'-21'0,"0"0"16,21 21 0,0 0-16,1-21 0,-1 0 15,0 21-15,0-22 0,0 22 16,0-21-16,22 21 0,-22-21 0,0 0 15,-21 0-15,21 21 0,-21-21 0,21 21 16,-21-22-16,-21 22 16,0 0-1,0 0-15,-21 22 0,20-1 16,1 0-16,0 0 0,-21 21 0,42 1 16,-21-22-16,-1 21 0,22-21 0,0 22 15,0-22-15,0 21 0,0-21 0,0 1 16,22-1-16,-1 0 0,0 0 0,0-21 15,0 0-15,22 21 0,-22-21 0,0 0 16,0 0-16,0 0 0,0-21 16,-21 0-16,22 0 0,-22 0 15</inkml:trace>
  <inkml:trace contextRef="#ctx0" brushRef="#br0" timeOffset="96040.37">18224 7705 0,'22'-21'15,"-44"42"-15,65-64 0,-1 22 0,-21-21 16,0 21-16,1 0 0,-1-1 15,-21-20-15,21 21 0,-21 0 0,21 21 0,-21-21 16,0 42 0,0 0-16,-21 0 15,21 21-15,-21 1 0,21 20 16,-21-20-16,21 20 0,0 1 0,0-1 16,-22 1-16,1-1 0,21 1 0,-21-22 15,21 21-15,0-20 0,-21-1 0,21-21 16,0 22-16,0-22 0,0 0 0,0 0 15,0 0-15,0-42 32,0 0-17,21 0-15,0 0 0,-21-22 16,21 22-16,1-21 0</inkml:trace>
  <inkml:trace contextRef="#ctx0" brushRef="#br0" timeOffset="96671.2">18754 7535 0,'42'-63'0,"-42"21"16,-127 274-16,212-359 0,-43 43 16,-42 105-16,0 21 0,0-21 15,0 22-15,0-1 0,0 22 0,-21-22 16,0 0-16,-1 22 0,22-22 0,-21 22 16,0-22-16,21 0 0,0 1 15,-21-1-15,21-21 0,0 0 0,-21 0 16,21 1-16,0-1 0,0 0 15,21-21 1,0-21-16,0 0 16,-21-1-16,21 1 0,1 0 0,-1 0 15,0-21-15,0 20 0,-21-20 0,21 21 16,0 0-16,-21-22 0,22 22 16,-22 0-16,21 21 0,-21-21 0,0 42 31,0 0-31,0 22 0,0-22 15,0 0-15,0 21 0,0-21 16,0 22-16,0-22 0,0 21 0,0-21 16,0 1-16,0-1 0,21 0 15,0 0-15,0 0 0,0-21 0,1 0 16,20 21-16,-21-21 0,21 0 0,1 0 16,-1 0-16,0-21 0,1 21 0,20-21 15,-20 0-15,-1 0 0,0 0 0,1-1 16,-1-20-16,0 21 0,-21-21 15,1-1-15,-1 1 0,0 21 16,-21-22-16,21 22 0,-21-42 0,0 42 16,-21 21-16,0 0 15,0 0-15,-1 0 0,-20 21 0,21 0 0,0 0 16,0 0-16,-1 0 16,1 22-16,0-1 0,21-21 0,0 22 15,0-22-15,0 21 0,0-21 0,0 0 16,21 1-16,0-1 0,1 0 0,-1 0 15,21-21-15,-21 0 0,0 0 0,22 0 16,-22 0-16,0 0 0,21 0 16,-20 0-16,-1 0 0,0-21 0,0 0 15,-21 0-15,0-1 0,21 1 16,-21 0-16,0 0 0,0-21 0,0 20 0</inkml:trace>
  <inkml:trace contextRef="#ctx0" brushRef="#br0" timeOffset="96879.81">18161 7938 0,'-42'21'0,"84"-42"16,-106 42-16,22-21 0,21 0 0,42 0 16,0 0-16,22 0 15,-1-21-15,0 21 0,22 0 16,-22 0-16,22 0 0,-1-22 0,1 22 15,-22 0-15,21 0 0,-20 0 0,-1-21 16,-21 21-16,22 0 0,-22 0 0,-21-21 16</inkml:trace>
  <inkml:trace contextRef="#ctx0" brushRef="#br0" timeOffset="98768.19">21463 8065 0,'21'0'0,"-42"0"0,63-22 0,-21 1 0,1 0 15,-1 0-15,-21 0 16,21 0-16,-21-1 0,0 1 0,0-21 16,0 21-16,-21 0 0,0-1 0,-22 1 15,22 21-15,-21-21 0,-1 21 0,1 0 16,0 0-16,-22 0 0,22 0 16,0 0-16,-1 21 0,1 0 0,0 1 15,-1 20-15,1-21 0,0 21 0,20 1 16,-20-22-16,42 21 0,-21 1 0,21-22 15,0 0-15,0 0 0,0 0 0,21 0 16,-21 1-16,21-22 16,0 0-16,22 0 0,-22 0 0,0 0 15,21-22-15,1 1 0,-22 21 0,21-21 16,1 0-16,-1-21 0,-21 20 0,21-20 16,1 21-16,-22-21 0,21-1 0,-21 22 15,22-21-15,-22-22 16,0 22-16,21 0 0,-20-22 0,-1 22 15,0-22-15,0 1 0,0-1 0,-21 22 0,0-22 16,0 43-16,0-21 0,0 21 16,0 0-16,-21 21 0,0 0 15,0 21-15,0 0 0,-1 21 0,-20 1 16,21-1-16,0 0 0,0 22 16,-1-1-16,1-20 0,21 20 0,0-21 15,0 22-15,0-1 0,0-20 16,0-1-16,21 22 0,1-22 0,-1 0 15,21 1-15,-21-22 0,22 21 0,-1-21 16,0 0-16,1 1 0,-1-22 16,0 0-16,1 0 0,-1 0 0,0 0 15,1 0-15,-1 0 0,-21 0 0,21-22 16,1 1-16,-22-21 0,0 21 0,21-22 16,-20 22-16,-1-21 0,-21 0 15,21-1-15,-21 1 0,0 0 0,0 20 16,0 1-16,0 0 0,0 0 15,-21 21-15,0 0 0,-1 0 0,1 0 16,-21 21-16,21-21 0,-22 21 0,22 0 16,-21 1-16,21-1 0,0 21 0,-1-21 15,1 0-15,0 22 0,21-22 16,0 0-16,0 0 0,0 0 0,0 1 16,0-1-16,21-21 0,0 21 15,1-21-15,-1 0 0,0 0 0,0 0 16,21 0-16,-20-21 0,-1 0 15,0-1-15,0 22 0,21-21 16,-20 0-16,-1-21 0,0 21 0,0-1 16,0-20-16,-21 21 0,21-21 0,1 20 15,-22 1-15,0 0 0,0 0 0,0 42 32,-22 21-17,22-20-15,0-1 0,-21 21 0,21-21 16,-21 22-16,21-22 0,0 21 0,0 0 15,0-20-15,21-1 0,0 0 16,1 0-16,-1 0 0,0 0 0,0-21 16,0 0-16,0 0 0,22 0 15,-22 0-15,21 0 0,-21 0 0,22 0 16,-1-21-16,-21 0 0,0 0 0,22-21 16,-22 20-16,0-20 0,0 0 15,0-1-15,1 1 0,-1 0 0,0-22 16,0 22-16,0-22 0,0 1 0,1-1 15,-22 1-15,21-1 0,-21 1 16,21-1-16,-21 22 0,0-21 16,0 20-16,21 1 0,-21 21 0,0-22 0,0 22 15,0 0-15,-21 42 32,0 0-32,0 22 0,-1-1 15,22 0-15,-21 22 0,0-1 0,0 1 16,0-1-16,0 1 0,-1-1 15,22 1-15,-21-1 0,21 1 16,-21-22-16,21 1 0,0 20 0,0-21 16,0-20-16,21 20 0,0-21 0,1 21 15,-1-20-15,0-22 0,21 21 0,-21-21 16,22 0-16,-1 0 0,0 0 16,1 0-16,-1 0 0,0 0 0,1-21 15,-1 21-15,0-22 0,1 1 16,-1 0-16,-21 0 0,22-21 0,-22 20 15,0 1-15,-21-21 0,0 21 16,0-22-16,0 22 0,0 0 0,0 0 16,0 0-16,0 0 0,-42 21 15,20 0-15,1 0 0,0 0 0,-21 21 16,21-21-16,-22 21 0,22 0 16,-21 21-16,21-20 0,-22 41 15,22-21-15,21-20 0,-21 20 0,21-21 16,0 21-16,0-20 0,0-1 15,0 0-15,21-21 0,0 21 0,0-21 16,1 0-16,-1 0 0,0 0 16,0 0-16,0 0 0,0 0 0,1-21 0,-1 21 15,0-21-15,0 0 0,0-1 16,0-20-16,1 21 0,-1 0 0,0-22 16,0 22-16,0-21 15,-21 21-15,0 0 0,21-22 0,-21 22 0,0 0 16,0 0-16,-21 42 15,0 0 1,21 0-16,-21 0 16,21 1-16,-21-1 0,21 0 15,0 0-15,0 0 0,0 0 0,0 1 0,0-1 16,21 0-16,-21 0 0,21 0 0,0-21 16,22 21-16,-22-21 0,0 0 15,0 0-15,21 0 0,-20 0 16,20 0-16,-21 0 0,21 0 0,-20 0 15,20 0-15,-21-21 0,0 0 0,0 0 16,1 0-16,-22 0 0,21-1 16,-21-20-16,0 21 0,0-21 0,0 20 15</inkml:trace>
  <inkml:trace contextRef="#ctx0" brushRef="#br0" timeOffset="98996.27">22902 7535 0,'-21'0'16,"42"0"-16,-84 0 0,42 0 0,21 22 16,21-22-1,0 0-15,0 0 0,0 0 16,0 0-16,22 0 0,-1 0 0,-21 0 16,22 0-16,-1 0 0,-21 0 15,21 0-15,-20 0 0,-1 0 0,21 0 16,-21 0-16,0 0 0,1 0 0,-1 0 15</inkml:trace>
  <inkml:trace contextRef="#ctx0" brushRef="#br0" timeOffset="101127.48">3154 10393 0,'0'0'0,"0"-42"16,0 20-1,-21 22-15,21-21 0,-22 21 0,22-21 16,0 0-16,0 0 0,-21 0 16,21-1-16,0 1 15,0 0-15,21 21 16,1 0-1,-1 0-15,0 21 0,0 0 16,21 1-16,-20-1 0,-1 21 0,0 0 16,-21-20-16,21 20 0,-21 0 15,0 1-15,0-1 0,0 0 0,0-21 16,0 22-16,0-22 0,0 0 16,0 0-16,0 0 0,0-42 31,0 0-16,0 0-15,0-21 0,0 20 0,21-20 16,-21 0-16,21-1 0,1 1 16,-1 0-16,-21-1 0,21 1 15,0 0-15,0-1 0,0 22 0,1 0 16,-22 0-16,0 0 0,21 21 16,0 0-16,0 21 0,-21 0 15,21 0-15,-21 0 0,0 1 0,21 20 16,-21 0-16,22 1 0,-22-1 15,21 0-15,-21 1 0,0-1 0,0-21 16,21 21-16,-21-20 0,21-1 0,-21 0 16,0 0-16,21-21 15,0 0-15,1 0 16,-1-21 0,0 0-16,-21 0 0,21-1 15,0-20-15,-21 21 0,21-21 0,1-1 16,-22 1-16,21 0 0,0-1 0,0 1 15,0 0-15,0-1 0,1 22 16,-22 0-16,21 0 0,0 0 16,0 21-16,-21 21 15,0 0-15,0 0 0,0 0 16,21 22-16,-21-22 0,0 21 0,0 0 16,21 1-16,-21-1 0,0 0 15,0 1-15,22-1 0,-1-21 16,0 22-16,0-22 0,0 0 0,0 0 15,1-21-15,20 0 0,-21 21 0,21-21 16,-20 0-16,20 0 0,0 0 16,1-21-16,-1 0 0,-21 21 0,21-21 15,1 0-15,-1-1 0,-21-20 0,22 21 16,-22-21-16,0 20 0,0-20 16,-21 0-16,21-1 0,-21 1 0,0 21 15,0-21-15,0-1 0,-21 22 16,0 0-16,0 0 0,0 21 0,-1 0 15,1 0-15,0 0 0,0 0 16,21 21-16,-21 0 0,0 0 0,21 22 16,-22-1-16,22 0 0,0 1 15,0-1-15,0 0 0,0 1 0,0-1 16,0-21-16,22 21 0,-1-20 16,21 20-16,-21-21 0,22 0 0,-22-21 15,21 21-15,-21-21 0,22 0 0,-1 0 16,-21 0-16,21 0 0,-20-21 0,20 0 15,0 21-15,-21-21 0,1-21 16,-1 20-16,21 1 0,-21-21 0,0 21 16,-21-22-16,22 1 0,-1 0 15,-21-1-15,0 22 0,0-21 0,0 21 16,21 0-16,-21-1 0,0 44 31,0-1-31,0 0 0,0 21 16,0-21-16,0 22 0,0-1 0,0 0 15,0 1-15,0-1 0,0-21 0,0 22 16,0-1-16,0-21 0,0 0 16,0 0-16,0 1 0,0-1 0,21-21 15,-21 21-15,0-42 32,21 0-32,0-22 0,-21 22 15,0 0-15,22-21 0,-1 20 0,0-20 16,0 0-16,-21-1 15,21 1-15,0 0 0,1-1 0,-1 22 16,0-21-16,0 21 0,0 0 0,0-1 16,1 22-16,41 0 0,-42 0 15,0 22-15,1-1 0,-1 0 16,0 0-16,0 0 0,-21 22 0,0-1 16,21-21-16,-21 21 0,21 1 0,-21-22 15,0 21-15,0-21 16,0 22-16,0-22 0,0 0 0,0 0 0,0 0 15,0 1-15,22-22 32,-22-22-17,21 1-15,0 0 0,-21 0 0,21 0 16,-21 0-16,21-1 0,0-20 16,1 0-16,-1-1 0,-21 1 0,21 0 15,0-1-15,0 22 0,22-21 0,-22 21 16,21-22-16,-21 43 15,0 0-15,1 0 0,-1 22 16,0-1-16,0 0 0,-21 0 16,0 21-16,0 1 0,21-22 0,-21 21 0,0 1 15,21-1-15,-21-21 16,0 21-16,0-20 0,0 20 0,0-21 16,0 0-16,0 0 0,22 1 0,-22-1 15,21-21 1,0 0-1,0 0-15,0 0 16,-21-21-16,21-1 0,22 1 0,-22 0 16</inkml:trace>
  <inkml:trace contextRef="#ctx0" brushRef="#br0" timeOffset="102532.01">7048 9843 0,'0'-22'0,"0"44"0,0-65 0,-21 22 0,0 0 16,21 0-16,-21 21 0,0 0 0,0 0 16,-1 0-16,1 0 0,0 21 15,0 0-15,0 0 0,0 22 0,21-22 16,0 21-16,-22 0 0,22 1 0,0 20 16,-21-20-16,21-1 0,0 21 15,0 1-15,0-22 0,0 22 0,0-22 16,0 0-16,0 1 0,21-1 0,-21-21 15,22 22-15,-22-22 0,0 0 16,0-42 15,0 0-31,0-1 16,0 1-16,0-21 0,21 21 16,-21-22-16,21 22 0,0-21 0,-21 21 15,21-22-15,0 22 0,1 21 0,-22-21 16,21 0-16,0 21 0,0 0 15,0 0-15,0 0 0,1 0 0,-1 0 16,0 21-16,0 0 0,0 0 0,0 1 16,1-1-16,-1 0 0,-21 21 15,0-21-15,0 1 0,0 20 16,0-21-16,0 0 0,0 0 0,0 1 16,-21-1-16,-1 0 0,1-21 15,0 0-15,0 0 16,0 0-16,0 0 0,-1 0 0,1 0 15,21-21-15,-21 21 0,0-21 0,0-1 16,21 1-16,0 0 16,-21 21-1,21 21 1,0 0-16,0 1 0,0-1 16,0 0-16,21-21 0,0 21 15,0 0-15,0-21 0,0 21 16,1-21-16,-1 0 0,21 22 0,-21-22 15,22 0-15,-22 0 0,21 0 0,-21 0 16,22 0-16,-22 0 0,21 0 16,-21-22-16,22 22 0,-22-21 0,0 0 15,0 0-15,0 0 0,0 0 0,1-22 16,-1 1-16,-21 0 0,0-1 0,21 1 16,-21 0-16,0-1 0,0 22 15,0-21-15,0 21 0,0-1 0,0 1 16,-21 21-1,0 0-15,21 21 0,-22-21 16,1 22-16,21-1 0,0 0 16,0 0-16,-21 0 0,21 64 15,0-22-15,0-41 16,0-1-16,0 21 0,21-21 16,0 0-16,1 1 0,-1-1 0,0-21 15,0 21-15,0 0 0,0-21 16,1 0-16,-1 0 0,42 0 15,-42-21-15,1 21 16,-1-21-16,0 0 0,0-1 0,0 1 16,0 0-16,-21-21 0,22 21 15,-1-22-15,-21 1 0,21 21 0,-21-22 16,0 22-16,21-21 0,-21 21 16,0 0-16,0-1 0,21 22 31,0 22-31,1-22 15,-22 21-15,21 0 0,-21 0 0,21 0 16,-21 0-16,21 1 0,-21-1 16,0 0-16,0 0 0,0 21 0,0-20 15,0-1-15,0 0 0,21 0 0,-21 0 16,0 0-16,0 1 0,21-1 16,1-21-16,-1 21 0,0-21 15,0 0-15,0 0 0,0 0 16,1 0-16,-1 0 15,0-21-15,0 21 0,21-21 0,-20-1 16,-1 1-16,0 0 0,0 0 0,0-21 16,0 20-16,22-62 0,-22 63 15,-21-22-15,0 1 0,21 21 16,-21-22-16,0 22 0,0 0 16,0 0-16,-21 42 15,21 0 1,0 0-16,0 1 0,0-1 15,0 0-15,0 0 0,0 0 0,21 22 16,0-22-16,0 0 0,1 21 16,-1-21-16,0 1 0,0 20 0,0-21 15,0 0-15,1 0 0,-1 22 16,-21-22-16,0 0 16,0 0-16,-21 0 15,-1-21-15,1 22 0,0-22 0,0 0 16,0 0-16,0 0 0,-1 0 15,22-22 32,0 1-47,0 0 0,22 0 16</inkml:trace>
  <inkml:trace contextRef="#ctx0" brushRef="#br0" timeOffset="102824.47">9737 9885 0,'0'0'0,"0"-21"15,0 42 16,0 0-15,0 0-16,0 0 0,-22 1 16,22-1-16,-21-21 0,21 21 15,0 0-15,-21-21 16</inkml:trace>
  <inkml:trace contextRef="#ctx0" brushRef="#br0" timeOffset="102991.66">9948 9948 0,'0'0'0,"0"22"47,0-1-47,0 0 16,0 0-16,-21 0 15,0-21-15,21 21 16,-21-21-16</inkml:trace>
  <inkml:trace contextRef="#ctx0" brushRef="#br0" timeOffset="103987.45">677 3090 0,'0'0'0,"0"22"47,0-1-31,0 0-16,0 0 0,0 0 0,0 0 15,0 1-15,0-1 0,0 0 16,0 0-16,0 0 0,0 0 16,0 1-16,0-1 15,21-21 16,1-21-31,-1 21 0,-21-22 16</inkml:trace>
  <inkml:trace contextRef="#ctx0" brushRef="#br0" timeOffset="104193.57">952 3069 0,'22'0'0,"-86"43"0,106-86 0,1 43 31,-43 21-31,0 1 0,0-1 15,0 0-15,0 0 16,0 0-16,0 0 0,0 1 0,0-1 16,0 0-16,0 0 15,0 0-15,21-21 0,-21 21 16,21-21-16,0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3:35:03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529 0,'0'0'0,"0"-21"0,0 0 0,0 0 16,0 0-1,0-1-15,0 1 16,0 0-16,0 0 15,0 0-15,-21 42 47,21 0-47,-21 0 0,21 0 0,0 22 16,-21-22-16,-1 21 0,1 1 16,0-1-16,21 0 0,-21 22 0,0-1 15,0 1-15,21-1 0,-22 1 0,1-1 16,0 1-16,21-22 15,0 22-15,0-1 0,-21-21 0,21 1 0,0-1 16,-21 0-16,21 1 0,0-22 16,0 21-16,0-21 0,0 22 15,0-22-15,0 0 0,0 0 0,0 0 16,0-42 15,0 0-31,0 0 0</inkml:trace>
  <inkml:trace contextRef="#ctx0" brushRef="#br0" timeOffset="608.71">4064 762 0,'0'-21'0,"0"42"0,0-63 16,-21-1-16,21 22 0,0 0 15,0-21-15,0 21 0,0-22 0,0 22 16,0 0-16,21-21 0,0 20 16,0-20-16,0 21 0,22 0 15,-1 0-15,0-22 0,1 43 0,-1-21 0,22 21 16,-22 0-16,21 0 0,1 0 16,-1 0-16,1 21 0,-22 0 15,22 22-15,-22-22 0,0 21 0,1-21 16,-1 22-16,-21-1 0,0 0 15,1 1-15,-22-1 0,0 0 0,0 22 16,0-22-16,-22 22 0,1-22 16,-21 22-16,0-22 0,-22 0 0,22 22 15,-22-43-15,1 21 0,20-21 0,1 22 16,-21-22-16,41-21 0,-20 21 16,21-21-16,-21 0 0,20 0 0,1 0 15,0 0 1,0-21-16,21 0 15,21 21 17,0 21-32,0 0 15,1 0-15,-1 0 0,0 1 0,0-1 16,0 0-16,0 0 0,1 0 16,-1 0-16,0 22 0,0-22 0,0 0 15,0 0-15,22-21 0,-22 21 16,0 1-16,0-1 0,22-21 0,-22 0 15,0 21-15,0-21 0,0 0 0,0 0 16,1 0-16,-1 0 0,0-21 16,0 21-16,0-21 0,0-1 0,1 22 15,-1-21-15,0 0 0,0 0 16,0 0-16,0-22 0,1 22 16,-1 0-16,0 0 0,0-21 0</inkml:trace>
  <inkml:trace contextRef="#ctx0" brushRef="#br0" timeOffset="1056.64">5313 1143 0,'0'-21'0,"0"42"0,0-63 0,0 21 16,0-1 0,0 44-1,0-1-15,0 21 16,0-21-16,0 0 0,0 1 16,0 20-16,0-21 0,0 0 0,-21 22 15,21-22-15,0 0 0,0 0 16,0 0-16,0 0 0,0 1 15,0-1-15,0 0 0,21-21 16,0 0-16,0 0 16,0 0-16,0 0 0,1 0 15,-1 0-15,0-21 0,0 21 0,0-21 16,22-1-16,-22 1 0,0 0 0,0 0 16,0-21-16,0-1 15,1 1-15,-22 21 0,21 0 0,-21-1 16,0 1-16,0 0 0,0 42 31,-21 0-15,21 22-16,-22-22 15,1 0-15,21 0 0,0 0 16,0 22-16,-21-22 0,21 0 0,0 0 16,0 0-16,0 1 0,0-1 15,0 0-15,21-21 16,0 0-1,1 0-15,-1 0 0,0 0 16,0 0-16,0-21 0,0 0 16,1 21-16</inkml:trace>
  <inkml:trace contextRef="#ctx0" brushRef="#br0" timeOffset="1372.08">6181 529 0,'0'0'0,"0"-63"16,0 42-16,0-1 16,-22 22-1,22 43 1,0-22-16,0 0 0,0 21 16,0 22-16,0-22 0,0 22 15,0-1-15,0 1 0,-21-1 0,21 1 16,0-1-16,-21-20 0,0 20 15,0 22-15,21-43 16,0 0-16,0 1 0,0-22 0,0 0 16,0 0-16,0 0 0,0 1 0,-21-22 15,21 21-15,21-42 32,0-1-17,-21 1-15,21 0 0</inkml:trace>
  <inkml:trace contextRef="#ctx0" brushRef="#br0" timeOffset="2069.79">6329 1207 0,'0'21'15,"0"0"1,21-21 15,0 0-15,0 0-16,0-21 0,1 21 0,-1-21 15,0 21-15,0-22 0,0 1 0,0 21 16,1-21-16,-1 0 0,-21 0 16,0 0-16,21-1 0,-21 1 0,0 0 15,0 0-15,-21 21 32,0 0-32,-1 0 0,1 0 0,0 21 15,0 0-15,0 0 0,0 1 16,-1-1-16,1 0 0,21 21 0,-21-21 15,0 1-15,21 20 0,-21-21 0,21 0 16,0 22-16,0-22 0,0 0 16,0 0-16,0 0 0,0 0 0,0 1 15,0-1-15,0 0 0,21-21 16,0 0-16,0 0 16,0 0-16,1 0 0,-1 0 0,21 0 15,-21 0-15,22-21 0,-22 0 16,21 21-16,-21-22 0,22 1 0,-22 0 15,21 0-15,-21-21 0,22 20 16,-22 1-16,0-21 0,0 21 0,0 0 16,0-22-16,1 22 0,-1 0 15,-21 0-15,0 0 0,0-1 16,0 44 15,0-1-31,0 0 0,-21-21 0,21 21 16,0 21-16,0-20 0,0-1 0,0 0 15,0 0-15,0 0 0,0 0 16,0 1-16,0-1 0,0 0 16,0 0-16,21-21 0,-21 21 0,0 0 15,0 1-15,0-1 16,-21-21 0,-1 21-16,1-21 0,0 0 15,0 0-15,0 0 16,0 0-16,-1 0 0,1 0 15,0 0-15,0 0 16,0-21-16,21 0 16,0-1-16</inkml:trace>
  <inkml:trace contextRef="#ctx0" brushRef="#br0" timeOffset="3264.88">8191 953 0,'22'0'0,"-44"0"0,44-22 0,-1-20 15,-21 21-15,0 0 0,0 0 16,0-1-16,0 1 0,0 0 0,0 0 16,0 0-16,0 0 0,0-1 0,-21 22 31,-1 0-31,1 22 0,0-1 0,0 0 16,0 21-16,0 1 0,-1-1 15,22 0-15,-21 22 0,0-22 0,0 0 16,21 22-16,-21-22 0,21 1 0,0-22 15,0 21-15,0 0 0,0-20 16,0-1-16,0 21 0,21-21 16,-21 0-16,21-21 0,21 0 0,-20 0 15,-1 0-15,21 0 0,-21 0 16,22 0-16,-22-21 0,21 0 16,0 0-16,-20 0 0,20-22 0,-21 22 15,21-21-15,-20 0 0,-1-1 16,-21 1-16,0 0 0,0-1 0,0 1 15,0 0-15,0-1 0,0 1 0,-21 21 16,-1 0-16,1-1 0,0 22 16,0 0-16,0 0 0,0 0 15,-1 0-15,1 0 0,0 0 0,21 22 16,0-1-16,0 0 16,0 0-16,0 0 0,21-21 15,0 21-15,1-21 0,-1 0 16,0 0-16,21 0 0,1 0 15,-1 0-15,0 0 0,1-21 0,20 0 16,1 0-16,-22 0 0,21 0 16,-20-1-16,-1 1 0,0 0 0,1 0 15,-22 0-15,0 0 0,0 21 0,-21-22 16,21 22-16,-21-21 16,0 42 15,0 22-16,0-22-15,0 0 0,0 21 0,0 1 16,0-1-16,0 0 0,0 22 16,0-22-16,0 22 0,0-22 15,0 22-15,0-22 0,0 21 0,0-20 16,0 20-16,0 1 0,0-1 0,0 1 16,0-1-16,-21 22 0,21-22 15,-21 22-15,21-21 0,-21 20 0,21-20 16,-21 20-16,21-20 0,-21 21 0,-1-22 15,1 1-15,0-1 0,0 1 0,21-1 16,-21 1-16,0-22 0,-1 0 16,1 1-16,0-1 0,0-21 0,0 0 15,21 0-15,-21 1 0,-1-1 16,1 0-16,0-21 0,0 0 0,0 0 16,0 0-16,21-21 15,-22 0-15,1-1 0,21 1 16,-21-21-16,21 0 0,0-1 0,0-20 15,0-1-15,0 1 0,0-22 0,0 0 16,21 1-16,0-1 0,22 0 16,-22 1-16,21-1 0,-21-21 15,64-63-15,-43 105 0,1 1 0,-1-1 16,-21 1-16,22-1 0,-22 22 16,21 0-16,-21-1 0,0 1 0,-21 21 15,0-21-15,22 20 0,-22-20 16,0 21-16,0 0 0,0-22 0</inkml:trace>
  <inkml:trace contextRef="#ctx0" brushRef="#br0" timeOffset="5076.14">11028 1207 0,'0'21'16,"0"0"-16,0 0 15,0 0 1,0 0-16,0 1 16,0-44 31,0 1-32,0 0-15,0 0 0,21 0 16,-21 0-16,21-22 0,0 1 0,0 0 15,-21-1-15,22 1 0,-1 0 16,-21-1-16,21 22 0,0-21 0,-21 21 16,0-1-16,21 1 0,0 0 0,1 21 15,-1 0 1,0 0 0,-21 21-16,21-21 0,-21 21 0,0 1 15,0-1 1,0-42 31,0-1-32,0 1-15,0 0 16,0 0-16,0 0 16,0 0-1,-21 21-15,0 0 16,0 0-16,-1 0 0,1 0 15,0 21-15,21 0 16,-21 0-16,0 0 0,21 0 0,-21 1 16,-1 20-16,22 0 0,0-21 0,-21 22 15,21-1-15,-21 0 0,21 1 16,0-1-16,0 0 0,0 1 0,0-22 16,0 21-16,0-21 0,21 1 15,0-1-15,1 0 0,-1 0 16,0-21-16,0 21 0,0-21 0,0 0 0,1 0 15,-1 0-15,0 0 16,0 0-16,0 0 0,0 0 0,1-21 16,-1 0-16,0 0 0,0 0 0,0-1 15,0 1-15,1-21 0,-1 21 16,0-22-16,0 1 0,-21 21 0,21-21 16,0-1-16,-21 22 0,0 0 0,0-21 15,0 20-15,0 1 16,0 42 15,0 1-31,0-1 0,-21 0 0,21 0 16,-21 0-16,21 0 0,0 1 15,0-1-15,0 0 0,0 0 16,21-21 0,0 0-16,1 0 15,-1 0-15,0 0 0,0 0 0,0-21 16,22 21-16,-22-21 0,0 0 0,0-1 15,0 22-15,0-21 0,1 0 16,-22 0-16,21 0 0,-21 42 47,0 0-47,0 0 0,0 0 16,-21 22-16,21-22 0,-22 0 15,22 21-15,-21-20 0,21-1 16,0 21-16,0-21 0,0 0 0,0 1 15,0-1-15,0 0 0,0 0 16,0 0-16,0 0 0,21-21 0,1 22 16,-1-22-16,0 0 0,0 0 0,0 0 15,22 0-15,-22 0 0,0 0 16,64-22-16,-64 22 0,21-21 16,-21 0-16,22 0 0,-22 0 0,0 0 15,0-1-15,0 1 0,0 0 16,-21 0-16,0-21 0,22 20 0,-22-20 15,0 21-15,0 0 0,0 0 0,0-1 16,0 1-16,-22 21 16,1 0-1,0 0-15,0 21 0,0 1 16,21-1-16,-21 0 0,-1 21 16,1-21-16,21 1 0,0 20 0,0-21 15,0 0-15,0 0 0,0 1 0,0-1 16,21 0-16,-21 0 0,22 0 15,-1-21-15,0 21 0,21-21 0,-21 0 16,1 22-16,-1-22 0,0 0 0,21 0 16,-21 0-16,1 0 0,-1 0 15,21 0-15,-21-22 0</inkml:trace>
  <inkml:trace contextRef="#ctx0" brushRef="#br0" timeOffset="6159.59">13166 1143 0,'0'0'16,"0"-21"-16,0-21 16,0 20-16,-22 1 0,1 0 0,0 0 15,0 21-15,0-21 0,0 21 0,-1-21 16,1 21-16,0 0 0,0 0 16,0 0-16,0 21 0,-1 0 0,1 0 15,0 0-15,0 22 0,0-22 16,0 21-16,-1-21 0,1 0 15,0 22-15,21-22 0,0 0 0,0 21 16,0-20-16,0-1 0,0 0 16,0 0-16,21-21 15,0 21-15,1-21 0,-1 0 0,0 0 16,0 0-16,0 0 0,0 0 0,1-21 16,-1 21-16,0-21 0,0 0 15,0 0-15,0-1 0,1 1 0,-1 0 16,-21 0-16,21-21 0,-21 20 15,21-20-15,-21 21 0,0 0 0,21 0 16,-21-1-16,0 1 0,0 42 47,0 1-47,0-1 0,0 0 0,0 0 16,0 21-16,0-20 0,0-1 15,0 0-15,0 0 0,0 0 0,0 0 16,0 1-16,0-1 0,0 0 0,21 0 15,1-21-15,-1 0 16,0 0-16,0 0 0,0 0 0,0 0 16,22 0-16,-22 0 0,21 0 0,-21 0 15,1-21-15,20 21 0,-21-21 16,0 0-16,22-1 0,-22-20 16,0 21-16,0-21 0,0-1 0,0 1 15,1-22-15,-1 22 0,-21-21 16,21-1-16,0 22 0,0-22 0,0 22 15,-21 0-15,0-1 0,0 22 0,0-21 16,0 21-16,0-1 0,0 1 16,0 0-16,0 0 0,-21 21 31,21 21-31,-21 0 0,0 0 16,21 1-16,0-1 0,0 21 0,-21-21 15,21 22-15,-21-1 0,21 21 16,0-20-16,-22-1 0,22 22 15,0-22-15,0 0 0,0 1 0,0-1 16,0 0-16,0 1 0,0-22 0,0 21 16,0 0-16,0-20 0,0-1 15,0 0-15,22 0 0,-22 0 0,21 0 16,0-21-16,21 22 0,-21-22 0,1 0 16,20 0-16,-21 0 0,21 0 15,1 0-15,-22 0 0,21 0 0,-21-22 16,22 1-16,-22 21 0,0-21 0,21 0 15,-20 0-15,-1-22 16,0 22-16,-21 0 0,21 0 0,-21 0 16,21 0-16,-21-1 0,0 1 0,0 0 15,0 0-15,-21 21 32,0 21-32,0 0 15,0 0-15,21 1 0,-22-1 16,22 0-16,-21 0 0,21 0 0,0 0 15,0 1-15,0-1 0,0 0 0,0 0 16,0 0-16,21-21 16,1 0-16,-1 21 0,0-21 0,21 0 15,-21 0-15,1 0 0,-1 0 0,0 0 16,0 0-16,21 0 0,-20 0 16,-1 0-16,-21-21 0,21 0 15,0 21-15,0-21 0,-21 0 16,21 0-16,1-1 0,-22 1 15,0 0-15,0 0 0</inkml:trace>
  <inkml:trace contextRef="#ctx0" brushRef="#br0" timeOffset="6380.68">13652 783 0,'-21'0'0,"42"0"0,-42-21 16,42 21 0,1-21-1,-1 21-15,21 0 0,0 0 0,1 0 16,-1 0-16,0 0 0,1 0 0,-22 0 16,21 0-16,1 0 0,-22 0 15,0 0-15,-21-21 0</inkml:trace>
  <inkml:trace contextRef="#ctx0" brushRef="#br0" timeOffset="8440.36">16510 550 0,'21'-21'16,"-42"42"-16,63-84 0,-42 42 0,0 0 15,0-22-15,0 22 0,0 0 16,0 0-16,0 0 0,0-1 0,0 1 15,-21 21-15,0 0 16,0 0-16,0 0 0,-22 0 0,22 21 16,-21 1-16,-1-1 0,1 21 15,0 0-15,-1 1 0,22-1 0,-21 22 16,0-1-16,-1 1 0,22-1 0,0 1 16,0 20-16,0-20 0,21-1 15,0 1-15,0-1 0,0-20 0,0-1 16,21 0-16,0-21 0,0 22 15,21-22-15,1 0 0,-1-21 0,22 21 16,-22-21-16,21 0 0,1 0 16,-1 0-16,-20 0 0,20 0 0,-20-21 15,20 21-15,-21-21 0,1 0 16,-1 0-16,-21-1 0,0 1 0,1 0 16,-1 0-16,0-21 0,-21 20 15,0 1-15,0 0 0,0 0 0,0 0 16,0 0-16,-21 21 15,0 0 1,21 21-16,-22 0 0,1 0 0,21 0 16,0 22-16,-21-22 0,21 0 15,-21 21-15,21-21 0,0 1 0,0-1 16,0 0-16,0 0 0,0 0 16,0 0-16,21 1 15,0-22-15,0 0 0,1 0 0,-1 0 16,0 0-16,0 0 0,21 0 0,-20 0 15,20 0-15,-21-22 0,21 1 16,-20 21-16,-1-21 0,0 0 0,0 0 16,-21-22-16,0 22 0,0 0 0,0-21 15,0 21-15,0-22 0,-21 22 16,0 0-16,0 0 0,-22 0 0,22-1 16,-21 22-16,21 0 0,-22 0 15,22 0-15,-21 0 0,21 0 16,-1 0-16,1 0 0,0 0 15,42 0 1,0 0-16,22 0 16,-22 0-16,21 0 0,1-21 15,-1 21-15,0-21 0,22 0 0,-22 0 16,22 21-16,-22-21 0,0-1 0,22 22 16,-22 0-16,-21-21 0,22 21 15,-22 0-15,0 0 0,0 21 0,0-21 16,-21 22-16,21 20 0,-21-21 15,0 21-15,0-20 0,0 20 0,0 0 16,0-21-16,0 22 0,0-1 16,0-21-16,0 22 0,0-22 15,0 0-15,0 0 0,0 0 0,0 0 16,0 1-16,0-1 0,0-42 47,0-1-47,0 1 0,0 0 15,0 0-15,0 0 0,0 0 16,0-22-16,0 1 0,22 0 0,-1 20 16,-21-20-16,21 0 0,0-1 15,21 1-15,-20 0 0,-1 21 0,0-1 16,0 1-16,21 0 0,-20 21 16,-1 0-16,0 0 0,21 21 15,-21-21-15,1 21 0,-1 22 0,-21-22 16,0 21-16,0-21 0,0 22 15,0-1-15,0 0 0,0-20 0,0 20 16,0-21-16,0 21 0,0-20 0,0-1 16,0 0-16,0 0 0,0 0 15,21 0 1,0-21-16,0 0 0,0 0 16,1 0-16,20-21 0,-21 0 15,0 0-15,22 21 0,-1-42 16,-21 20-16,21 1 0,1-21 0,-1 0 15,-21-1-15,22 22 0,-22-21 16,0-1-16,0 1 0,0 21 0,-21 0 16,0 0-16,0-1 0,-21 22 15,0 0-15,0 0 16,0 22-16,-1-1 0,1 0 0,0 0 16,0 21-16,21-20 0,-21-1 15,21 21-15,0-21 0,0 0 0,0 22 16,0-22-16,21 0 0,0 0 15,0 0-15,-21 1 0,21-1 16,1 0-16,-1-21 0,-21 21 0,0 0 31,0-42-15,-21 21 0,-1-21-16,1 21 0,0-21 15,0 21-15,0 0 0,21-21 0,-21 21 16,-1 0-16,1 21 15,21 0 1,0 0-16,21 0 16,-21 0-16,22-21 0,-1 0 15,21 22-15,-21-22 16,22 0-16,-22 0 0,21 0 0,0 0 16,-20 0-16,20 0 0,0-22 0,1 1 15,-22 0-15,21 0 0,-21 0 16,22 0-16,-22-22 0,0 1 15,21 0-15,-21-22 0,1 22 0,20-22 16,-21 1-16,0-1 0,22 1 16,-22-1-16,0 1 0,0-1 0,0 1 0,0 20 15,-21 1-15,0 0 0,0-1 16,0 22-16,0 0 0,0 0 16,0 0-16,-21 42 15,21 0-15,0 21 16,-21-20-16,0 20 0,0 0 15,0 1-15,21-1 0,-22 21 16,1-20-16,21 20 0,-21 1 0,21-22 16,-21 22-16,21-1 0,0-21 0,-21 1 15,21-1-15,0 0 0,0 1 16,0-22-16,0 21 0,0-21 0,0 1 16,0-1-16,0 0 0,21-21 0,0 21 15,0-21-15,0 0 16,1 0-16,-1 0 0,0 0 0,0 0 15,0 0-15,0-21 0,1 21 0,-22-21 16,0 0-16,0-1 16,21 1-16,-21 0 0,0 0 0,0 0 15</inkml:trace>
  <inkml:trace contextRef="#ctx0" brushRef="#br0" timeOffset="8624.17">18965 889 0,'0'-21'0,"0"0"16,21 21 15,1 0-31,-1 0 0,0 0 16,0 0-16,0 0 0,22 0 16,-22 0-16,0 0 0,21 0 0,-21 0 15,1 0-15,-1 0 0</inkml:trace>
  <inkml:trace contextRef="#ctx0" brushRef="#br0" timeOffset="9037.12">19558 995 0,'0'-21'0,"0"0"16,0-1-1,21 22-15,0 0 0,0 0 16,1 22-16,-1-1 0,-21 0 16,21 0-16,-21 0 0,21 22 15,-21-22-15,0 21 0,0-21 0,0 22 16,0-22-16,0 21 0,0-21 16,0 0-16,0 1 0,-21 20 0,0-21 15,0 0-15,21 0 0,0 1 16,-22-22-1,22-22 17,0 1-32,22 0 15,-1 0-15,-21 0 0,21-22 0,0 22 16,0 0-16,0-21 0,1 21 0,-22-22 16,21 22-16,0 0 0,0 0 15,-21 0-15,0-1 0,21 1 0,0 21 16,-21-21-16,22 0 15</inkml:trace>
  <inkml:trace contextRef="#ctx0" brushRef="#br0" timeOffset="9451.91">20235 889 0,'0'0'0,"-21"0"15,0 0 1,21 21 0,0 0-16,-21 1 0,0 20 0,-1 0 15,22-21-15,-21 22 0,21-1 16,0 0-16,-21 1 0,0-22 0,21 21 16,0 1-16,0-22 0,0 0 15,0 0-15,0 0 0,0 0 16,0 1-16,21-1 15,0-21-15,0 0 0,1 0 16,-1 0-16,0 0 0,0-21 0,21 21 16,-20-22-16,-1 1 0,0 0 0,0-21 15,0 21-15,0-22 0,1 1 16,-1 0-16,0-1 0,-21-20 0,0 20 16,21 1-16,-21 21 0,0-21 0,0 20 15,0 1-15,0 0 0,0 0 16,-21 21-1,0 0-15,21 21 0,0 0 16,-21 0-16,-1 1 16,22-1-16,0 0 0,0 0 15,22-21-15</inkml:trace>
  <inkml:trace contextRef="#ctx0" brushRef="#br0" timeOffset="9748.36">20976 910 0,'0'0'0,"0"-21"16,-21 21-1,0 0 1,0 21-16,-1 0 16,1 1-16,0-1 0,0 21 0,0-21 15,0 22-15,-1-22 0,1 21 0,21 0 16,-21-20-16,21 20 0,0 0 15,0-21-15,0 1 0,0 20 0,0-21 16,21 0-16,0 0 0,1-21 0,-22 22 16,21-1-16,0-21 0,0 0 15,0 0-15,0 0 0,1 0 0,-1 0 16,0 0-16,0 0 0,0-21 0,0 21 16,-21-22-16,22 1 0,-1 0 15,0 0-15,0 0 0</inkml:trace>
  <inkml:trace contextRef="#ctx0" brushRef="#br0" timeOffset="10075.75">21590 296 0,'0'0'0,"0"-21"0,-21-42 15,21 42 1,-21 21-16,-1 0 15,1 21-15,21 0 0,-21 0 0,21 21 16,0 1-16,-21-1 0,0 0 16,21 1-16,-21 20 0,21-20 15,0 20-15,-22 1 0,22-1 0,-21 1 16,21-1-16,0 1 0,0-1 0,0 1 16,-21-22-16,21 0 0,0 1 15,0-1-15,0 0 0,-21-21 0,21 1 16,0-1-16,0 0 0,0 0 15,21-21 1,0 0 0,0 0-16,1-21 0,-1 0 15,0 0-15,0-1 0</inkml:trace>
  <inkml:trace contextRef="#ctx0" brushRef="#br0" timeOffset="10440.57">21738 1037 0,'0'-21'0,"0"42"16,0-63-16,-21 63 31,21 0-31,-21 0 0,0 1 0,-1-1 16,1 0-16,0 0 0,21 21 15,-21-20-15,21 20 0,-21-21 0,21 0 16,0 0-16,0 1 0,0-1 0,0 0 16,21 0-16,21 0 0,-21 0 15,1-21-15,20 0 0,0 22 16,1-22-16,-22 0 0,21 0 0,-21 0 15,22 0-15,-22-22 0,0 1 16,0 0-16,0 0 0,0-21 0,1-1 16,-1-41-16,-21 41 0,0 1 15,0 0-15,0 20 0,-21-20 16,-1 21-16,1 0 0,0 0 0,-21 21 16,21 0-16,-22 0 0,1 0 15,0 0-15,-1 21 0,22-21 0,-21 21 16,21 0-16,-1-21 0,1 21 15,21 0-15,0 1 0,0-1 16,21-21-16,1 21 0,-1-21 0,0 0 16,21 0-16,1 0 0,-22 0 15</inkml:trace>
  <inkml:trace contextRef="#ctx0" brushRef="#br0" timeOffset="10860.25">22288 974 0,'0'-21'0,"0"42"0,0-64 0,0 22 16,22 0-16,-22 0 16,21 21-1,0 0-15,0 0 16,0 0-16,-21 21 0,21-21 16,-21 21-16,22 22 0,-22-22 0,0 0 15,0 21-15,0-21 0,0 22 16,0-1-16,0-21 0,-22 22 0,22-22 15,-21 21-15,0-21 0,21 0 0,-21 1 16,21-1-16,0 0 0,-21-21 16,21 21-16,-21-21 0,21-21 31,0 0-15,0 0-16,21-1 0,0 1 0,0 0 15,0-21-15,0-1 0,1 1 16,20 0-16,-21-1 0,21-20 15,1 21-15,-1-1 0,0 1 0,1 0 16,-22 20-16,0-20 0,0 21 16,0 21-16,1-21 0,-22 0 15,21 21-15,-21 21 32,-43-21-32,22 0 0,0 0 0</inkml:trace>
  <inkml:trace contextRef="#ctx0" brushRef="#br0" timeOffset="11165.73">21230 529 0,'0'0'0,"-42"0"0,21 0 0,-22-21 0,64 21 16,1 0-1,20-21-15,0 21 0,1 0 16,41 0-16,-20 0 0,-1 0 0,22 0 16,0 0-16,-22 0 0,1 0 15,-1 0-15,-21 0 0,22 0 0,-43 0 16,21 0-16,-20-21 0,-1 21 16,0 0-16,0 0 0,-42 0 46,0 0-46,-22 21 0,1-21 0,0 21 16,-22 0-16</inkml:trace>
  <inkml:trace contextRef="#ctx0" brushRef="#br0" timeOffset="11939.74">5080 1990 0,'-21'0'0,"42"0"16,-85 0-16,43 0 0,0 0 0,0 0 0,0 0 15,0 0 1,-1 0-16,44 0 31,20 21-31,-21-21 16,43 21-16,-22-21 0,21 0 0,22 0 15,0 0-15,21 0 0,-1 0 16,22 0-16,0 0 0,0-21 0,22 0 16,-1 21-16,21-21 0,0-1 0,-20 1 15,41 21-15,-21-21 0,1 21 16,-1 0-16,-21-21 0,0 21 0,-21 0 16,0 0-16,-21 0 0,-21 0 0,-22 0 15,-20 0-15,-1 0 0,0 0 16,-20 0-16,-1 0 0,0 0 47</inkml:trace>
  <inkml:trace contextRef="#ctx0" brushRef="#br0" timeOffset="12607.62">11112 1969 0,'-42'0'0,"84"0"0,-105 0 0,21 0 16,-1 0-16,1 0 0,21 0 0,-22 0 15,22 0-15,0 0 0,0 0 16,0 0-16,42 0 15,0 0 1,21 0-16,22 0 0,-1 0 16,22 0-16,0 0 0,-1 0 0,22 0 15,0-22-15,21 22 0,21-21 16,-21 21-16,21-21 0,1 21 0,-1 0 16,21-21-16,-21 21 0,0-21 0,1 21 15,-1-21-15,-21 21 0,0 0 16,-43 0-16,22 0 0,-42 0 0,-1-22 15,-20 22-15,-1 0 0,0 0 0,-21 0 16,-42 0 15,42 0 1,1 0-32,20 0 0</inkml:trace>
  <inkml:trace contextRef="#ctx0" brushRef="#br0" timeOffset="13275.65">16298 1969 0,'-21'21'0,"42"-42"0,-63 42 0,21-21 16,42 0 31,0 0-32,21 0-15,-20 0 0,20 0 0,21 0 16,-20 0-16,20 0 0,1 0 0,-22 0 15,43 0-15,-22 0 0,22 0 16,0 0-16,-1 0 0,22 0 0,0 0 16,0 0-16,0 0 0,-1 0 15,22 0-15,0 0 0,0 0 0,0 0 16,0-21-16,22 21 0,-22-22 16,21 22-16,-21-21 0,0 0 0,21 21 15,-21 0-15,0-21 0,0 21 16,0 0-16,-21 0 0,0 0 0,-22 0 15,1 0-15,0 0 0,-22 0 16,22 0-16,-22 0 0,1 0 0,-1 0 16,1 0-16,-22 0 0,22 0 0,-22 0 15,0 0-15,1 0 16,-22 0-16,21 0 0,-42 21 0,21-21 0,0 0 16,-63 0 30,21 0-46,-21-21 0</inkml:trace>
  <inkml:trace contextRef="#ctx0" brushRef="#br0" timeOffset="14495.84">1058 3916 0,'0'-21'16,"0"0"-16,0-1 16,0 1-16,0 0 15,0 0-15,0 0 16,0 0-16,0-1 16,0 1-16,0 0 15,0 42 32,0 0-47,0 1 0,0-1 16,0 0-16,0 0 0,0 21 0,0 1 15,0-1-15,0 22 0,0-22 16,-21 21-16,21 1 0,-21-22 0,21 22 16,0-22-16,-21 22 0,21-22 15,0 0-15,-21 1 0,21-22 0,0 21 16,0-21-16,0 0 0,0 1 15,0-1-15,0 0 0,0 0 16,0-42 31,0 0-47,0 0 16,0-1-16,0 1 0,0 0 15,21 0-15</inkml:trace>
  <inkml:trace contextRef="#ctx0" brushRef="#br0" timeOffset="14900.22">1545 4276 0,'0'0'0,"0"21"16,21-21 0,0 0-16,1 0 15,-1 0-15,0 0 0,0-21 16,0 21-16,-21-21 0,0-1 16,0 1-16,0 0 0,0 0 15,0 0 1,0 0-16,-21 21 15,0 0-15,0 0 16,0 0-16,21 21 0,-22 0 0,22 0 16,0 0-16,-21 0 15,21 1-15,0-1 0,0 0 16,0 0 0,21-21-16,1 0 15,-1 0 1,-21-21-16,0 0 15</inkml:trace>
  <inkml:trace contextRef="#ctx0" brushRef="#br0" timeOffset="17103.8">3450 3662 0,'0'0'0,"21"0"0,0-21 0,1 21 16,-1-21-16,0-1 0,-21 1 0,21 0 15,-21 0-15,0 0 16,0 0-16,0-1 0,0 1 0,0 0 15,-21 21-15,0-21 0,0 21 16,-1 0-16,1 0 0,0 0 0,0 0 16,0 0-16,-22 0 0,22 0 15,-21 42-15,21-21 0,-22 22 0,22-22 16,-21 21-16,21 22 0,-22-22 16,22 22-16,0-22 0,-21 43 15,21-22-15,21 1 0,0-1 0,0 1 16,0-1-16,0 1 0,0-22 15,0 0-15,21 1 0,0-1 0,0-21 16,0 21-16,0-20 0,1-1 0,20-21 16,0 21-16,-21-21 0,22 0 15,-1 0-15,0 0 0,43-21 16,-43 0-16,1-1 16,-1 1-16,0-21 0,-20 21 0,20-22 15,0 1-15,-21 21 0,1-21 0,-1-1 16,0 1-16,0 0 0,-21-1 15,0 22-15,0-21 0,0 21 0,0 42 32,0 0-32,0 0 15,-21 21-15,21 1 0,-21-1 0,21 0 16,0 1-16,0-1 0,0-21 16,0 22-16,0-1 0,0-21 0,0 0 15,0 0-15,21 1 0,0-1 0,0 0 16,0-21-16,22 0 0,-22 0 15,21 0-15,-21 0 0,22 0 16,-22-21-16,21 0 0,1 21 0,-22-22 16,21-20-16,0 21 0,-20-21 15,-1 20-15,0-62 0,-21 41 16,0 1-16,0 0 0,0 21 16,-21-22-16,0 1 0,-1 21 0,-20 0 15,21 21-15,0 0 0,-22 0 0,22 0 16,0 0-16,-21 21 0,21 0 15,-1 21-15,1-21 0,0 1 0,0 20 16,21-21-16,0 0 0,0 0 16,0 1-16,21-22 0,-21 21 15,42-21-15,-20 0 0,20 0 0,-21-21 16,21-1-16,1 1 16,-1 0-16</inkml:trace>
  <inkml:trace contextRef="#ctx0" brushRef="#br0" timeOffset="18889">4784 3916 0,'0'0'0,"0"21"16,0 0-1,0 0-15,0 1 0,0-1 0,0 21 16,0 0-16,0 1 0,0-22 0,-22 21 16,22 1-16,0-1 0,0-21 15,0 21-15,-21-20 0,21 20 16,-21-21-16,21 0 0,-21 22 15,21-22-15,0-42 32,0-1-17,0 1-15,0 0 0,0-21 16,0 21-16,0-22 0,21 1 0,-21 0 16,21-1-16,0-20 0,1 20 15,-1 1-15,0 0 0,0 21 16,0-22-16,22 22 0,-22 0 0,0 21 15,21 0-15,-21 0 0,22 0 16,-22 21-16,0 0 0,0 0 0,0 1 16,1 20-16,-1 0 0,-21-21 0,0 22 15,0-1-15,0 0 0,0-20 16,0 20-16,0 0 0,0-21 0,0 1 16,21-1-16,-21 0 0,0 0 0,21-21 15,-21 21-15,21-21 16,0 0-16,1 0 0,-1 0 15,0-21-15,0 0 0,0 0 0,22 0 16,-22-1-16,21 1 0,-21-21 16,22 0-16,-1-1 0,0 1 15,-21 0-15,22-22 0,-1 22 0,0-1 16,-20 22-16,-1-21 0,0 21 16,-21 0-16,0-1 0,-21 22 15,-22 22-15,22-1 16,0 0-16,0 0 0,0 0 15,0 0-15,21 22 0,0-22 0,0 0 16,0 21-16,0-20 0,21-1 0,0 21 16,0-21-16,0 0 0,0 1 15,1-1-15,-1 0 0,-21 0 0,21 0 16,0 0-16,-21 1 0,-21-22 31,0 0-31,0 0 16,-1 0-16,1-22 0,0 22 15,0-21-15,0 0 0,0 21 0,-1-21 16,1 21-16,0 0 0,0 0 16,0 0-16,21 21 15,0 0-15,0 0 16,0 1-16,0-1 0,21 0 16,0 0-16,0 0 15,22-21-15,-22 0 0,0 0 16,21 0-16,-21 0 0,1 0 0,20 0 15,-21 0-15,21 0 0,-20-21 0,-1 0 16,21 21-16,-21-21 0,0-22 16,1 22-16,-1-21 0,0 21 15,-21-43-15,21 22 0,0-22 0,0 22 16,1-21-16,-22-1 0,21 1 0,0-1 16,-21-21-16,21 22 0,-21-22 15,21 22-15,-21-1 0,0 1 0,0-1 16,0 22-16,0-22 0,0 43 15,0-21-15,0 21 0,0 0 0,0-1 16,0 1-16,-21 21 0,0 21 16,21 1-16,0-1 15,0 21-15,0 0 0,0 22 16,0-22-16,0 22 0,0-1 0,0 1 16,-21-22-16,21 22 0,0-1 15,-21 1-15,21-1 0,0 1 0,0-1 16,0-21-16,-22 22 0,22-22 0,0 22 15,0-22-15,0 0 0,0-20 16,0 20-16,0-21 0,0 0 0,22 0 16,-1-21-16,0 0 0,0 0 0,0 0 15,0 0-15,1 0 0,-1 0 16,21 0-16,-21-21 0,22-21 0,-1 21 16,-21 0-16,21-22 0,-20 1 15,20 0-15,-21 20 0,0-20 16,-21 0-16,0-1 0,0 1 0,0 21 15,0-21-15,0 20 0,-21 22 0,0-21 16,-21 21-16,20 0 0,1 0 16,0 0-16,0 0 0,0 21 0,0 1 15,-1-22-15,22 21 0,0 0 0,0 0 16,0 0-16,0 0 0,22 1 16,-1-1-16,0 0 0,0 0 15,0 0-15,0 0 0,1 1 0,-1-1 16,-21 0-16,0 0 0,21 0 0,-21 0 15,0 1-15,0-1 0,0 0 16,0 0-16,0 0 0,0 0 16,21-21-16,-21 22 0,21-22 0,0 0 15,1 0-15,-1 0 16,0 0-16,21 0 0,-21 0 0,1 0 16,20-22-16,-21 1 0,0 21 0,0-21 15,22 0-15,-22 0 0,0-22 16,-21 22-16,21-21 0,0 21 15,-21-22-15,22 22 0,-22-21 0,0 21 0,0 0 16,21-1-16,-21 1 0,0 42 31,-21 1-15,21-1-16,0 21 0,0-21 0,-22 0 16,22 22-16,0-22 0,0 0 15,0 0-15,0 22 0,0-22 0,0 0 16,0 0-16,22 0 0,-1-21 15,0 0-15,0 0 16,0 0-16,0 0 0,1 0 0,-22-21 16,21 21-16,0-21 0,0 0 0,0 0 15,0-22-15,-21 22 0,22-21 16,-1 21-16,-21-22 0,0 1 0,0 21 16,21-22-16,-21 22 0,0 0 0,0 0 15,0 42 16,0 0-31,0 0 0,-21 22 16,21-22-16,0 21 0,0-21 0,0 1 16,0 20-16,0-21 0,0 0 15,0 0-15,0 1 0,0-1 0,0 0 16,0 0-16,21-21 16,-21 21-16,21-21 0,0 0 15,0 0-15,1-21 0,-1 0 16,0 21-16,0-21 0</inkml:trace>
  <inkml:trace contextRef="#ctx0" brushRef="#br0" timeOffset="19148.39">7980 3852 0,'0'-21'0,"0"42"0,0-63 16,-21 21-16,-1 21 15,1 0-15,0 0 0,0 0 16,-21 21-16,20-21 0,1 21 0,0 0 15,0 1-15,0 20 0,0 0 0,-1-21 16,1 22-16,21-1 0,0 0 16,0 1-16,0-22 0,0 21 0,0-21 15,0 22-15,21-22 0,1 0 16,20 0-16,-21 0 0,0-21 0,22 22 16,-22-22-16,21 0 0,0 0 15,-20 0-15,20 0 0,0 0 0,-21-22 16,22 1-16,-22 21 0,0-21 0,21 0 15,-20 0-15</inkml:trace>
  <inkml:trace contextRef="#ctx0" brushRef="#br0" timeOffset="20011.77">8572 3260 0,'0'-43'15,"0"86"-15,0-128 0,0 64 0,0 0 0,0 0 16,0-1-16,0 1 0,0 42 31,0 1-31,0 20 0,-21-21 0,21 43 16,-21-22-16,0 21 0,21 1 0,-21-1 15,21 1-15,-21-1 0,-1 1 16,22 21-16,-21-22 0,21 1 0,-21-1 16,21 1-16,-21-1 0,21 1 15,0-22-15,0 0 0,0-21 0,0 22 16,0-22-16,21 0 0,0 0 0,0-21 15,1 0-15,-1 0 0,0 0 0,0 0 16,0 0-16,0 0 0,1-21 16,-1 0-16,0 21 15,0-21-15,0 0 0,-21-1 0,0 1 16,21 0-16,-21 0 0,22 21 16,-22 21 15,-22 0-31,22 0 0,-21 1 15,21-1-15,0 0 0,0 0 0,0 0 16,0 0-16,0 1 0,0-1 16,21-21-16,1 21 15,-1-21-15,0 0 0,21 0 16,-21 0-16,1 0 0,20 0 0,-21-21 16,21 0-16,-20 21 0,-1-22 0,21 1 15,-21 0-15,-21 0 0,21-21 16,-21 20-16,22-20 0,-22 0 0,0-1 15,0 1-15,0 0 0,0-1 0,-22 22 16,1-21-16,0 21 0,0 21 16,-21 0-16,20 0 0,-20 0 0,21 0 15,-21 0-15,20 21 0,-20 0 0,21 21 16,0-20-16,-22 41 16,43-21-16,0-20 0,0-1 15,0 0-15,0 0 0,22 0 0,-1 0 0,0 1 16,21-22-16,-21 0 0,1 0 15,20 0-15,0 0 0,-21 0 0,22 0 16,-22-22-16,21 1 0,-21 0 16,22 0-16,-22 0 0,0 0 0,43-22 15,-43 22-15,0 0 0,0 0 16,0 21-16,0-21 0,1 21 16,-1 0-16,-21 21 15,0 0-15,0 0 0,0 21 16,0-20-16,0 20 0,0-21 0,0 0 15,0 22-15,0-22 16,0 0-16,0 0 0,0 0 0,0 0 16,0 1-16,21-22 15,0 0 1,0-22 0,0 1-16,-21 0 15,22 0-15,-22 0 0,0-22 0,0 22 16,0-21-16,0 0 0</inkml:trace>
  <inkml:trace contextRef="#ctx0" brushRef="#br0" timeOffset="20223.4">8721 3641 0,'-43'0'0,"86"0"0,-107 0 0,43 0 15,42-21 1,0 21-16,0 0 0,22-22 15,-1 22-15,0 0 0,1-21 0,-1 21 16,0-21-16,1 21 0,-1-21 0,-21 21 16,22 0-16,-22-21 0,0 21 15,-21-21-15,-21-1 16,-22 22-16</inkml:trace>
  <inkml:trace contextRef="#ctx0" brushRef="#br0" timeOffset="20428.02">6604 3556 0,'0'0'0,"-64"0"16,22 0-16,-21 21 16,84-21-16,0 0 0,21 0 15,22 0-15,-1 0 0,1 0 16,-1 0-16,22-21 0,-22 21 0,1 0 15,-1 0-15,-20-21 0,20 0 0,-42 21 16,22-21-16,-22 21 0,0-22 16,0 22-16</inkml:trace>
  <inkml:trace contextRef="#ctx0" brushRef="#br0" timeOffset="20901.4">11388 3556 0,'21'-21'16,"-42"42"-16,63-63 0,-42-1 0,0 22 0,21 0 0,-21 0 15,0 0-15,0 0 16,0-1-16,-21 44 15,0-1-15,0 0 0,-1 42 16,1-20-16,0 20 0,0 1 16,-21-1-16,20 22 0,-20 0 0,21-1 15,-21-20-15,20 20 0,-20-20 0,21-1 16,-21 1-16,20-22 0,1 1 16,21 41-16,0-63 0,0 1 15,0-1-15,0 0 0</inkml:trace>
  <inkml:trace contextRef="#ctx0" brushRef="#br0" timeOffset="21336.62">10583 4043 0,'-21'-42'16,"42"84"-16,-63-127 0,21 43 0,21 0 0,0-1 0,0 1 15,0 0-15,0-1 0,42 22 0,-21-21 16,22 21-16,-1-22 0,0 22 15,22 0-15,-1 0 0,1 0 16,-1 21-16,22 0 0,0 0 0,-22 21 0,22 21 16,-22-21-16,1 22 0,-22-1 15,22 0-15,-22 22 0,0-22 16,1 22-16,-22-1 0,0 1 0,0-1 16,-21-21-16,0 22 0,0-1 15,0-20-15,0-1 0,-21-21 0,21 22 16,0-22-16,0 0 0,-21 0 0,0-21 15,21-21 1,0 0 0,0 0-16,0-22 0,0 1 0,0 0 15,0-1-15,21-20 0,0-1 0,0 1 16,0-1-16,22-20 0,-22 20 0,0-21 16,21 22-16,-21-22 0,1 22 15,-1-22-15,0 22 0,0 20 16,0-20-16,0 42 0,1-43 15,-1 64-15,0 0 16,-21 21-16,21 0 16,0 1-16,-21 20 0,0 0 0,21 1 15,-21-1-15,22 0 0,-22 1 16,0-1-16</inkml:trace>
  <inkml:trace contextRef="#ctx0" brushRef="#br0" timeOffset="22444.06">12446 4191 0,'21'0'0,"-42"0"0,63 0 0,-21 0 15,1 0-15,-1-21 0,0 0 0,0 0 16,0-1-16,0 1 0,-21 0 0,0-21 16,0 21-16,0-22 0,0 1 15,0 21-15,0-22 0,0 22 0,-21-21 16,0 21-16,-21 0 0,21 21 0,-22 0 15,1 0-15,0 0 0,-1 0 16,-20 21-16,20 0 0,1 0 0,-21 21 16,20 1-16,1-1 0,0 0 0,20 1 15,1 20-15,0-20 0,21-1 16,0-21-16,0 21 0,0-20 16,21 20-16,0-21 0,22-21 0,-22 21 15,21 0-15,-21-21 0,22 0 0,-1 0 16,0 0-16,1 0 0,-1-21 15,0 0-15,-20 0 0,20 0 0,0 0 16,-21-1-16,1-20 0,20 21 0,-21-21 16,0-1-16,0 1 0,-21 0 15,0 20-15,0-20 0,22 0 0,-22 21 16,0-1-16,-22 22 16,1 22-16,21-1 15,-21 21-15,21-21 0,-21 22 16,21-1-16,-21 0 0,21-21 15,0 22-15,0-22 0,0 21 0,0-21 16,21 1-16,0-1 0,0 0 0,0-21 16,1 0-16,20 0 0,-21 0 15,21 0-15,-20 0 0,20 0 0,0 0 16,-21-21-16,22 0 0,-1-1 0,0 1 16,1 0-16,-22 0 0,21-21 0,-21-1 15,1 22-15,-1-21 16,0-1-16,-21 1 0,21 21 0,-21-21 15,0 20-15,0 1 0,0 0 0,-21 42 32,0 0-32,0 1 0,-1 20 15,22 0-15,-21 1 0,21-1 0,-21 0 16,21 22-16,-21-43 0,21 21 0,0 1 16,0-22-16,0 21 0,0-21 15,0 0-15,0 1 0,0-44 31,0 1-31,0 0 0,0 0 16,21 0-16,-21 0 0,0-1 16,21-20-16,0 0 0,1-1 0,-22 1 15,21 0-15,0-1 0,0 1 16,0 21-16,0-21 0,22 20 16,-22 1-16,0 0 0,0 21 0,0 0 15,22 0-15,-22 0 0,0 0 0,0 21 16,0 0-16,1 1 0,-1 20 0,-21-21 15,0 21-15,21 1 0,-21-1 16,0 0-16,0-20 0,0 20 0,0-21 16,0 21-16,0-20 0,0-1 0,-21 0 15,0-21 17,21-21-32,0 0 0,0-1 15,0 1-15,0-21 16,21 21-16,0-22 0,0 22 0,-21-21 15,42 0-15,-20-1 0,-1 1 16,21 0-16,-21-1 0,22 22 0,-22 0 16,21 0-16,-21 21 0,0 0 0,1 0 15,-1 21-15,0 0 0,-21 0 16,21 0-16,-21 22 0,21-1 0,-21 0 16,0-20-16,0 20 0,0 0 0,0 1 15,0-1-15,0-21 0,0 21 0,0-20 16,0-1-16,0 0 0,-21 0 15,21 0-15,-21-21 0,21 21 16,0-42 0,0 0-1,21 0-15</inkml:trace>
  <inkml:trace contextRef="#ctx0" brushRef="#br0" timeOffset="22763.97">14393 4106 0,'21'0'32,"1"0"-32,-1-21 15,0 21-15,0-21 0,0 21 0,22-21 16,-22 0-16,21 0 0,-21 21 16,22-22-16,-22 1 0,0 0 0,21 0 15,-42 0-15,0 0 0,21-1 16,-21 1-16,0 0 0,-21 21 15,0 0-15,0 0 0,0 21 0,-22 0 16,1 1-16,0-1 0,21 21 0,-22 0 16,1 1-16,0-1 0,20 0 15,1 1-15,0-1 0,21-21 0,0 22 16,0-22-16,21 21 0,0-21 0,1 0 16,20 1-16,0-22 0,1 21 15,-1-21-15,0 0 0,1 0 16,-1 0-16,21-21 0,-20-1 0</inkml:trace>
  <inkml:trace contextRef="#ctx0" brushRef="#br0" timeOffset="23520.2">15769 4170 0,'0'-42'16,"0"20"-16,21 1 0,0 0 0,22-21 0,-22-1 15,21 22-15,22-21 16,-22 0-16,22-22 0,20 22 0,-20-22 16,20 1-16,-20-1 0,-1 1 0,1 20 15,-1-20-15,-41 21 0,-1-1 16,-21 22-16,0 0 0,0 0 0,-43 0 15,1 21-15,-21 0 0,-1 0 0,1 0 16,-1 21-16,1-21 0,-1 21 16,1 21-16,20-21 0,22 22 0,0-22 15,21 21-15,0 1 0,0-1 0,42 0 16,-21 1-16,22-1 0,-1 0 16,0 22-16,1-22 0,20 0 15,-20 22-15,-22-22 0,21 1 0,-21-1 16,0 0-16,-21 1 0,0-22 15,0 21-15,-21-21 0,0 0 0,-21-21 16,-1 0-16,1 0 0,-21 0 0,20 0 16,-20 0-16,-1-21 0,22 0 0,-22-21 15,22 21-15,21-22 0,0 22 16,0-21-16,-1-1 0,22 1 0,0 0 16,0-22-16,0 22 0,0 0 0,0-1 15,22 1-15,-1 21 0,0 0 16,0-1-16,21 22 0,-20 0 0,-1 22 15,0-1-15,0 0 0,0 0 16,0 21-16,1 1 0,-1-1 16,0 0-16,-21 1 0,21-1 0,0 0 15,0 1-15,-21-1 0,22-21 0,-1 22 16,0-22-16,0 0 0,0 0 0,0-21 16,1 0-16,-1 0 0,21 0 15,0 0-15,-20 0 0,20-21 0,0 21 16,1-42-16,-22 20 0,21 1 0,0-21 15</inkml:trace>
  <inkml:trace contextRef="#ctx0" brushRef="#br0" timeOffset="25409.07">17124 3260 0,'21'-43'0,"-42"86"0,42-128 0,-21 43 16,0 21-16,-21 42 15,0 21-15,-1 0 16,1 1-16,21 20 0,-21-20 15,0 20-15,0 1 0,0-1 0,-1 1 16,-20 41-16,21-41 0,21-22 16,0 1-16,-21 20 0,21-42 15,0 22-15,0-1 0,0-21 0,0 0 16,0 0-16,0-42 16,21 21-1,0-21-15,0 0 16,-21 0-16,21-22 0,1 22 0,-22 0 15,21 0-15,0-21 0,-21 20 0,21 1 16,0 21 0,-21 21-1,0 1-15,0-1 0,0 0 16,0 0-16,0 21 0,0-20 0,21-1 16,-21 21-16,22-21 0,-22 0 15,21 1-15,0-1 0,0-21 0,0 21 16,0-21-16,1 0 0,20 0 0,-21 0 15,21 0-15,1 0 16,-1-21-16,0 21 0,1-21 0,-1-1 16,-21-20-16,22 21 0,-1 0 0,-21-22 15,0 1-15,0 21 0,1-21 0,-1-1 16,0 22-16,-21-21 0,21 21 16,-21-1-16,0 1 0,0 0 0,0 42 31,0 0-31,0 1 0,-21-1 15,21 21-15,-21-21 0,21 0 0,-21 22 16,21-1-16,-22-21 0,22 22 16,0-22-16,0 21 0,0-21 0,0 0 15,0 1-15,22-1 16,-1-21-16,21 0 0,-21 0 0,0 0 16,22 0-16,-22 0 0,21-21 0,1 21 15,-1-22-15,-21 1 0,21 0 16,-20-21-16,20 21 0,-21-1 0,0-20 15,-21 21-15,0-21 0,0-1 0,0 22 16,0-21-16,0-1 0,-21 22 0,0-21 16,0 21-16,-22 0 0,22 21 15,-21 0-15,21 0 0,-22 0 0,1 0 16,21 21-16,-21 0 0,20 0 0,-20 0 16,21 22-16,0-22 15,21 21-15,0-21 0,0 22 0,0-22 16,0 21-16,0-21 0,21 22 0,0-22 15,0 0-15,0 0 0,22 0 16,-22-21-16,21 0 0,1 0 0,-1 0 16,-21 0-16,21 0 0,22 0 0,-22-21 15,1 0-15,-1 0 0,0 0 0,1-1 16,-1-20-16,0 21 0,1 0 16,20-43-16,-21 43 15,-20 0-15,-1 0 0,-21 0 0,21 21 16,-21 21-1,0 0 1,-21 0-16,21 0 0,-21 0 0,21 1 16,-22 20-16,22-21 0,0 0 0,0 0 15,0 22-15,0-22 0,0 0 16,0 0-16,22 0 0,-1-21 16,0 0-16,0 0 0,0 0 0,0 0 15,1 0-15,-1 0 0,0-21 16,0 0-16,0 0 0,0 0 0,1 0 15,-1-1-15,-21 1 0,21-21 0,0 21 16,-21 0-16,0-22 0,21 22 16,-21 0-16,21 0 0,-21 0 15,0 42 1,0 0 0,0 0-16,0 0 0,0 0 15,-21 1-15,21-1 0,0 21 0,0-21 16,0 0-16,0 1 0,0 20 0,0-21 15,21 0-15,1 0 16,-1 1-16,0-22 0,0 0 0,0 0 16,0 0-16,22 0 0,-22 0 0,21-22 15,1 1-15,-22 0 0,21 0 16,-21-21-16,22 20 0,-22-20 0,0 0 16,21 21-16,1-85 15,-22 63-15,42-62 0,-42 41 16,1 22-16,-1-22 0,-21-42 15,0 64-15,0 0 0,0 21 16,0-1-16,-21 44 16,-1-1-16,1 0 15,0 21-15,0 1 0,0-1 0,21 0 16,-21 1-16,-1 20 16,22-21-16,0 1 0,0-1 0,0 22 0,0-22 15,0 0-15,0 1 0,0-1 0,0 0 16,0-21-16,22 22 0,-1-22 15,0 0-15,-21 0 0,21 0 0,21 1 16,-20-22-16,-1 0 0,21 0 16,-21 0-16,22 0 0,-1 0 0,0 0 15,-21-22-15,22 22 0,-1-21 16,-21 0-16,0 0 0,22-21 16,-22 20-16,0 1 0,-21 0 0,0 0 15,0-21-15,21 20 0,-21 1 16,0-21-16,0 21 0,0 0 0,0-22 15,0 22-15,0 0 0,-21 21 16,0 0-16,0 0 0,0 0 16,-1 21-16,1-21 0,0 21 15,0 0-15,0 1 0,0-1 16,-1 0-16,1 0 0,21 0 0,0 0 16,0 22-16,0-22 0,0 0 15,0 0-15,0 0 0,0 1 0,21-22 16,1 21-16,-1 0 0,0-21 0,0 0 15,0 0-15,0 0 0,1 0 16,-1-21-16,0 0 0,21-1 0,-21 1 16,1 0-16,-1 0 0,-21-21 15,21-1-15,21-41 0,-21 41 16,1-20-16,-22-1 0,21 1 0,0-1 16,-21 1-16,0-1 0,0 22 15,0 0-15,0-1 0,0 1 0,0 21 0,-21 21 31,0 21-31,-1 21 0,22-21 16,-21 22-16,0-1 0,21 22 0,-21-22 16,21 21-16,0 1 0,0-22 15,0 22-15,0-1 0,0-20 0,0 20 16,21-21-16,0 22 0,22-22 0,-22 22 16,0-22-16,0-21 0,0 22 15,0-1-15,1-21 0,-1 0 16,0-21-16,0 0 0,0 0 15,0 0-15,1-21 0,-1 21 0,0-21 0</inkml:trace>
  <inkml:trace contextRef="#ctx0" brushRef="#br0" timeOffset="26240.3">21675 3069 0,'21'0'16,"-42"0"-16,42-21 0,-21 42 16,0 0-1,0 1-15,-21-1 16,-1 21-16,1 0 0,21 1 0,-21 20 16,21 1-16,-21-22 0,21 22 0,0-1 15,-21 1-15,21-22 0,0 21 16,0-20-16,0 20 0,-21-20 0,-1-1 15,22 0-15,-21 1 0,21-22 0,0 0 16,-21 0-16,21 0 0,0 0 16,-21-21-16,0 0 15,21-21-15,0 0 16,0 0-16,0 0 0,0 0 16,0-22-16,21 22 0,0 0 15,0-21-15,0 20 0,1 1 0,20 0 16,-21 0-16,21 0 0,-20 21 0,20-21 15,-21 21-15,21 0 0,-20 0 16,-1 0-16,0 0 0,0 0 0,0 21 16,-21 0-16,21 0 0,-21 0 0,0 0 15,0 1-15,0-1 0,-21 0 16,0 0-16,0 0 0,0 0 16,0 1-16,-1-22 0,1 21 0,-21-21 15,21 0-15,0 0 0,-1 0 16,1 0-16,0 0 0,0 0 15,0 0 1,42 0 15,0 0-31,0 0 0,0 0 16,22 0-16,-22 0 0,21 0 0,1 0 16,-22 0-16,21 0 0,22 0 15,-22 0-15,0 0 0,1-21 0,-1-1 16,0 1-16,1 0 0,-1 0 0,0 0 15,1 0-15,-1-22 0,-21 1 16,21 0-16,-20-1 0,-1 1 16,0-22-16,-21 43 0,0 0 0,0 0 15,-21 21 1,-22 0-16,22 21 0,-21 0 0,21 22 16,0-22-16,-22 21 0,22-21 0,0 22 15,0-22-15,21 21 0,-21-21 16,21 22-16,0-22 0,0 21 0,0-21 15,21 0-15,0 1 0,0-1 0,0 0 16,0 0-16,22 0 0,-22-21 0,21 0 16,-21 21-16,22-21 0,-22 0 15,21 0-15,-21 0 0,1 0 0,-1 0 16,0 0-16,0-21 0,0 0 0,-21 0 16,0 0-16,0 0 15</inkml:trace>
  <inkml:trace contextRef="#ctx0" brushRef="#br0" timeOffset="28392.09">3937 5948 0,'-21'21'16,"42"-42"-16,-42 63 0,21-21 0,-21-21 15,21-21 1,21 0-16,0 0 16,0 0-16,0 0 0,0-22 15,22 22-15,-22-21 0,21-1 16,1-20-16,20 21 0,-21-22 0,22 1 15,-1-1-15,-20 1 0,20-1 16,-20 1-16,-22 20 0,21-20 0,-42 20 16,0 22-16,0 0 0,-21 21 0,0 0 15,-22 0-15,-20 21 0,21 0 16,-1 22-16,-20-22 0,20 21 0,1 1 16,21 20-16,0-21 0,0 1 15,21 20-15,0-20 0,0-1 0,21 21 16,0-20-16,0-1 0,0 0 0,22 1 15,-1-1-15,-21-21 0,21 22 16,-20-22-16,-1 0 0,0 0 16,-21 0-16,0 0 0,0 1 0,-21-22 15,0 0 1,-22 0-16,22 0 0,-21 0 0,21 0 16,-22-22-16,1 1 0,21 0 0,0-21 15,-22 21-15,22-22 0,0 22 16,0-21-16,21 21 0,0-22 0,0 22 15,-21 21-15,21-21 0,0 42 16,0 0 0,0 22-16,21-22 0,-21 0 15,21 21-15,-21-21 0,21 1 16,0 20-16,-21-21 0,21 0 16,1 22-16,-1-22 0,21-21 0,-21 21 15,22 0-15,-1-21 0,0 0 16,22 0-16,-22 0 0,22 0 0,-22 0 15,21 0-15,1 0 0,-22-21 0,22 0 16,-1 21-16,-20-21 0,-1-1 16,0-20-16,1 21 0,-1 0 0,-21-22 15,-21 22-15,0-21 0,0 0 0,0-1 16,0 1-16,0 21 0,0-22 16,-21 22-16,0 0 0,0 0 15,-22 0-15,22 21 0,-21 0 0,21 0 0,-22 21 16,1-21-16,0 21 15,20 21-15,-20-20 0,21 20 0,-21 0 16,20 1-16,22-22 0,0 21 0,-21 0 16,21-20-16,0-1 0,0 21 15,21-21-15,1 0 0,20 1 16,-21-22-16,21 0 0,-20 0 0,20 0 16,0 0-16,-21-22 0,22 1 15,-1 0-15,0 21 0,-20-21 0,20 0 16,-21-22-16,0 22 0,0 0 0,1-21 15,-1 21-15,-21-22 0,0 1 16,0 21-16,0-22 0,0 22 16,0 0-16,0 42 31,0 0-31,0 22 0,0-22 0,0 21 16,0 1-16,0-1 0,0-21 0,0 21 15,0 1-15,0-22 0,21 21 16,0-21-16,-21 1 0,21-1 0,0 0 15,22-21-15,-22 0 0,0 21 0,21-21 16,-20 0-16,20 0 0,-21 0 16,21-21-16,-20 21 0,20-21 15,-21 0-15,0-1 0,22 1 0,-22-21 16,0 21-16,0-22 0,0 22 16,-21-21-16,0 0 0,0-1 0,0 1 15,0 0-15,0 20 0,0 1 0,0 0 16,0 42-1,0 0-15,0 1 16,0 20-16,0-21 0,-21 21 0,21-20 16,0 20-16,0 0 0,0-21 15,-21 22-15,21-22 0,0 0 0,0 0 16,-21 0-16,21 1 0,0-1 0,0 0 16,0-42 15,21 0-31,0-1 15,-21 1-15,21 0 0,0 0 0,1 0 16,-22-22-16,21 22 0,21-42 16,-21 20-16,0 22 0,1-21 15,-1 21-15,0 0 0,0 21 16,0 0-16,-21 21 16,21 0-16,-21 0 0,0 0 15,0 0-15,0 22 0,0-22 0,0 21 16,0-21-16,0 1 0,0 20 15,22-21-15,-22 0 0,21 0 16,-21 1-16,21-22 0,0 0 16,0 0-16,0 0 0,1 0 15,-1 0-15,0 0 16,0-22-16,-21 1 0,21 21 0,0-21 16,1-21-16,-1 21 0,0-1 0,0-20 15,0 0-15,0 21 16,-21-22-16,22 1 0,-1 21 0,0-22 0,-21 22 15,0 0-15,0 0 0,21 21 0,-21 21 32,0 21-32,0-20 15,0-1-15,0 21 0,0-21 16,0 22-16,-21-1 0,21-21 16,0 21-16,0 1 0,0-22 0,0 21 15,0-21-15,0 1 0,21-1 0,0 0 16,0 0-16,1 0 0,-1 0 15,42-21-15,-42 0 0,22 0 16,-22 0-16,21 0 0,1 0 0,-1 0 16,-21-21-16,21 0 0,1 0 15,-1 0-15,0 0 0,-20-1 16,20-20-16,0 21 0,-21-21 0,1-1 16,-1 1-16,0 0 0,0-22 0,0 1 15,-21 20-15,0 22 16,-21 21-16,0 0 15,0 0-15,0 21 0,-1 22 0,1-22 16,0 21-16,0-21 0,0 22 16,21-1-16,0-21 0,-21 21 0,21-20 15,0 20-15,0-21 0,0 0 0,0 0 16,21 1-16,0-1 0,0-21 0,0 0 16,22 21-16,-22-21 0,21 0 15,0 0-15,1 0 0,20 0 0,-20 0 16,20-21-16,1 21 0,-1-21 0</inkml:trace>
  <inkml:trace contextRef="#ctx0" brushRef="#br0" timeOffset="29136.21">9144 5842 0,'0'-21'0,"0"42"0,0-63 16,0 21-16,0-1 0,0-20 0,-21 21 15,0-21-15,-1 20 0,1 1 0,0-21 16,-21 21-16,21 0 0,-22 21 16,1 0-16,21 0 0,-22 0 0,22 0 15,-21 0-15,0 21 0,-1 0 0,22 21 16,-21-21-16,-1 22 0,22-1 16,0 0-16,0 1 0,0-1 0,0 0 15,21 1-15,0-1 0,0-21 16,0 22-16,0-22 0,21 0 0,0 0 15,0 0-15,0 0 0,0-21 0,1 0 16,20 0-16,-21 0 0,21 0 0,-20 0 16,20 0-16,-21-21 15,0 0-15,22 0 0,-22 0 0,0 0 0,0-1 16,0-20-16,0 21 0,1-21 0,-22-1 16,21 22-16,-21-21 0,21-1 15,-21 1-15,0 21 0,0 0 16,0 0-16,0 42 15,-21 0 1,0 0-16,-1 0 0,1 22 16,0-22-16,21 21 0,0-21 0,-21 22 15,21-22-15,0 0 0,0 21 0,0-21 16,0 1-16,21-1 0,0 0 0,0 0 16,1 0-16,20-21 0,-21 0 15,21 21-15,-20-21 0,20 0 0,-21 0 16,21 0-16,1 0 0,-22 0 0,21-21 15,-21 0-15,22 0 0,-1 0 16,0 0-16,1-1 0,-22 1 16,21-21-16,1 0 0,-1-1 0,0 1 15,1 0-15,-22-1 0,0 1 0,0 0 16,-21 20-16,0 1 0,0 0 0,-21 21 16,0 0-16,0 0 15,-1 0-15,1 42 0,0-20 0,21-1 16,0 21-16,-21-21 0,21 22 0,0-22 15,0 21-15,0-21 0,0 22 0,21-22 16,-21 0-16,21 21 0,0-21 16,-21 1-16,0-1 0,0 0 0,0 0 15,0 0-15,-21-21 16,0 0 0,0 0-16,0 0 0,-22 0 0,22 0 15,0 0-15,0-21 0,21 0 16,-21 21-16,0-21 0</inkml:trace>
  <inkml:trace contextRef="#ctx0" brushRef="#br0" timeOffset="29673.07">12065 5503 0,'21'-21'0,"-42"42"0,63-63 15,-21 0-15,-21 21 0,0-1 16,0-20-16,22 21 0,-22-21 0,0-1 16,0 22-16,0-21 0,-22 21 0,1-1 15,21 1-15,-21 0 0,0 21 16,0 0-16,0 0 0,-22 0 15,22 42-15,0-20 0,0 20 0,0 0 16,21 22-16,-22-22 16,22 22-16,-21-1 0,21 1 0,0-1 0,0 1 15,0-1-15,0-21 0,0 22 0,21-22 16,1-21-16,-22 22 0,42-22 16,-21 0-16,0 0 0,22 0 15,-22 1-15,21-22 0,0 0 0,-20 0 16,20 0-16,0 0 0,-21 0 0,22-22 15,-1 1-15,-21 0 0,22 0 0,-22 0 16,21 0-16,0-22 0</inkml:trace>
  <inkml:trace contextRef="#ctx0" brushRef="#br0" timeOffset="29924.6">12975 5249 0,'21'-63'0,"-42"126"0,85-168 0,-43 41 15,0 22-15,-21-1 0,0 22 0,0-21 16,21 21-16,-21 0 0,0 42 15,0 0 1,0 21-16,0-21 0,0 43 0,-21-22 16,21 22-16,0-1 0,-21 1 0,0-1 15,-1 1-15,1-1 0,0 1 0,0-22 16,0 22-16,21-22 0,-21 21 16,-1-20-16,22-1 0,0-21 0,0 22 15,0-22-15,0 0 0,0 0 0,0 0 16,22-21-16,-1 0 0,0 0 15,0 0-15,0 0 16,-21-21-16,21 21 0,1-21 16</inkml:trace>
  <inkml:trace contextRef="#ctx0" brushRef="#br0" timeOffset="31085.9">13547 5800 0,'0'0'15,"21"0"-15,0 0 0,-21-21 0,21 21 0,0-22 16,-21 1-16,21 21 0,1-21 0,-1 0 16,-21 0-16,21 0 0,-21-1 0,21 1 15,-21 0-15,0 0 0,0 0 16,0-22-16,0 22 0,0 0 16,0 0-16,-21 0 0,0 21 0,21-21 15,-21 21-15,-1-22 0,1 22 0,0 0 16,0 0-16,0 22 0,0-1 15,-1 0-15,1 21 0,0 1 0,0-22 16,0 21-16,21 0 0,0 1 16,0-1-16,0-21 0,0 22 0,0-22 15,0 0-15,0 21 0,0-21 0,0 1 16,0-1-16,21-21 16,0 0-16,0 0 15,0 0-15,1 0 0,-22-21 16,21 21-16,0-22 0,0 1 0,0 0 15,-21 0-15,21 0 0,1-22 0,-22 22 16,0-21-16,21 21 0,-21-22 0,21 22 16,-21-21-16,0 21 0,0-22 15,0 22-15,0 0 0,0 42 32,0 22-32,0-22 15,0 0-15,0 21 0,0-21 0,0 22 16,0-22-16,0 21 0,0 1 0,0-22 15,0 0-15,0 21 0,0-21 16,0 1-16,21-1 0,0-21 16,0 21-16,1-21 0,-1 0 0,0 0 15,0 0-15,0 0 0,0 0 0,22 0 16,-22 0-16,21-21 0,-21 0 0,22-1 16,-22 1-16,21 0 0,-21-21 15,22 21-15,-22-22 0,21 1 16,-21 0-16,1 20 0,-1-20 0,0 0 0,0-1 15,-21 22-15,0 0 0,0 0 16,-21 42 0,0 0-16,21 0 15,-21 1-15,21-1 0,-22 21 16,22-21-16,0 22 0,0-22 0,0 0 16,0 21-16,0-21 0,0 1 15,0-1-15,0 0 0,0 0 0,0 0 16,22-21-16,-44 0 47,1-21-47,21 0 0,-21 0 15,0 21-15,21-21 0,-21 21 0,0 0 16,-1 0 0,22 21-1,0 0-15,0 0 16,0 0-16,0 0 0,22 1 15,20-1-15,-21-21 0,0 0 16,22 21-16,-22-21 0,21 0 16,0 0-16,1 0 0,-1 0 0,0 0 15,1 0-15,-1 0 0,0-21 0,1 0 16,20 21-16,-20-22 0,-1 1 0,0-21 16,-21 21-16,22-22 0,-1 22 15,-21-21-15,0 0 0,1-1 0,-1 1 16,0 21-16,-21-22 0,0 22 15,0 0-15,0 0 0,-21 21 0,0 0 16,-22 0-16,22 21 0,0 0 16,0 0-16,0 1 0,-1 20 15,22-21-15,0 21 0,0 1 0,0-1 16,0-21-16,0 22 0,0-1 0,22-21 16,-1 21-16,-21-20 0,21-1 15,-21 21-15,0-21 0,0 0 16,0 1-16,0-1 15,-21-21-15,0 0 0,-1 0 16,1 0-16,0 0 16,0-21-16,0-1 0,21 1 15,0 0-15,0 0 16</inkml:trace>
  <inkml:trace contextRef="#ctx0" brushRef="#br0" timeOffset="31349.62">16214 5207 0,'0'-21'16,"0"42"-16,-22-42 0,1 0 0,0 21 0,0 0 16,0 0-16,0 21 0,-1 0 0,1 0 15,0 22-15,0-1 0,0 21 16,0-20-16,21 20 0,-22 1 0,22-1 15,0-20-15,0 20 0,0-21 0,0 1 16,0-1-16,0 0 0,0 1 16,0-22-16,0 0 0,0 0 0,0 0 15,0 1-15</inkml:trace>
  <inkml:trace contextRef="#ctx0" brushRef="#br0" timeOffset="31756.87">15727 5503 0,'0'0'0,"0"-42"16,0 0-16,0-1 0,0 1 0,0 0 15,0-1-15,21 1 0,0 21 16,0 0-16,22-22 0,-22 43 0,21-21 16,0 21-16,1 0 0,-1 0 0,85 43 15,-85-22-15,22 21 0,-1 0 16,1 22-16,-22-22 0,22 22 15,-22-1-15,0 1 0,1-1 16,-22-20-16,0 20 0,-21-21 0,0 1 16,0-1-16,0 0 0,0-20 0,0-1 0,0 0 15,0 0-15,-21-21 0,0 0 16,0-21 0,21 0-1,0 0-15,0-22 0,0 22 0,0-21 16,0-1-16,21 1 0,0 0 15,0-22-15,0 22 0,0-22 0,1 1 16,20-1-16,-21 1 0,0-22 0,0 22 16,22-1-16,-22 1 0,0-1 15,-21 1-15,21 20 0,-21 22 0,0 0 16,21 21-16,-21 21 0,0 0 16,0 1-16,0 20 15,-21 0-15,0 1 0,0 20 0,21-21 16,-21 1-16</inkml:trace>
  <inkml:trace contextRef="#ctx0" brushRef="#br0" timeOffset="32854.33">17314 5779 0,'43'0'15,"-22"-22"-15,0 1 0,-21 0 16,21 0-16,-21 0 0,0-22 15,0 22-15,0-21 0,0 21 0,0-22 16,0 22-16,0 0 0,0-21 16,-21 42-16,0-21 0,0 21 0,-22 0 15,1 0-15,0 0 0,-1 21 0,1 0 16,0 0-16,-1 21 0,22 1 16,-21-22-16,-1 21 0,22 1 0,0-1 15,0-21-15,21 21 0,-21-20 0,21-1 16,0 21-16,0-21 0,21 0 0,0-21 15,0 22-15,0-22 0,1 0 16,20 21-16,-21-21 0,0 0 0,22 0 16,-22 0-16,21 0 0,-21-21 0,22 21 15,-22-22-15,0 1 0,21 0 0,-21 0 16,1 0-16,-1-22 16,0 22-16,0-21 0,-21 0 0,0 20 15,0 1-15,0-21 0,0 21 0,0 0 16,-21 42-1,21 0-15,-21 0 16,0 0-16,21 22 0,-22-22 0,22 21 16,0-21-16,0 0 0,0 1 15,22 20-15,-1-21 0,0 0 0,0-21 0,0 21 16,0 1-16,22-22 0,-22 0 16,0 0-16,0 0 0,22 0 0,-22 0 15,0 0-15,21-22 0,-21 1 16,22 21-16,-22-21 0,0 0 0,0-21 15,0 20-15,1-20 0,-1 0 16,0 21-16,0-22 0,-21 1 0,0 0 16,0 20-16,0 1 0,0 0 0,0 0 15,-21 42 1,0 0-16,0 22 0,21-22 16,-22 21-16,22-21 0,-21 22 0,21-1 15,-21-21-15,21 21 0,0-20 0,0-1 16,0 21-16,0-21 0,0 0 0,0 1 15,21-22 32,-21-22-47,0 1 0,21 0 0,-21 0 16,22 0-16,-22 0 0,21-22 16,0 22-16,0-21 0,0-1 0,0 22 15,1-21-15,-1 21 0,0 0 0,0-1 16,0 1-16,0 21 0,1 0 15,-1 0-15,0 0 16,-21 21-16,0 1 0,0-1 0,0 0 16,0 21-16,21-21 0,-21 1 0,0 20 15,0-21-15,0 0 0,0 0 0,0 1 16,0-1-16,0 0 16,0 0-16,-21-21 15,21-21 1,0 0-16,0 0 15,0-1-15,0-20 16,21 21-16,0 0 0,0-22 0,1 1 16,20 21-16,-21-21 0,21-1 0,1 22 15,-1 0-15,22-21 16,-43 42-16,21 0 0,-21 0 0,0 0 16,1 21-16,-22 0 0,0 0 0,0 21 15,0 1-15,0-22 0,0 21 16,0 1-16,0-1 0,0-21 0,0 21 15,0-20-15,0-1 0,0 0 16,0 0-16,-22-21 0,22 21 0,0 0 16,22-42 15,-1 0-31,0 0 16,0 0-16</inkml:trace>
  <inkml:trace contextRef="#ctx0" brushRef="#br0" timeOffset="33192.19">18859 5630 0,'0'0'16,"0"-21"0,22 0-1,-1 21-15,0-21 16,0 21-16,21-21 0,-20 0 16,-1 21-16,0-22 0,21 1 15,-21 0-15,1 0 0,20-21 0,-21 20 16,0 1-16,-21 0 0,0 0 0,0 0 15,-21 21-15,-21 0 16,21 0-16,-22 21 0,1-21 16,0 42-16,20-21 0,-20 1 0,0 20 15,-1-21-15,22 21 0,0 1 0,21-22 16,0 21-16,0 1 0,0-22 16,42 21-16,-20-21 0,20 0 15,-21 1-15,21-1 0,1 0 0,-1 0 16,0-21-16,-20 0 0,20 0 0,-21 0 15,21 0-15,-20 0 0,-1 0 0,0 0 16,-21-21-16,21 0 0,-21 0 0,21-1 16,-21 1-16,0 0 0,0 0 15</inkml:trace>
  <inkml:trace contextRef="#ctx0" brushRef="#br0" timeOffset="86860.06">5334 7557 0,'0'21'15,"21"-21"1,0-21 15,0 21-31,-21-22 16,22 22-16,-22-21 0,0 0 0,0 0 15,0 0-15,0 0 16,-22-1 0,1 1-1,0 0-15,0 21 110,0 0-95,21 21-15,-21-21 16,21 21-16,-22-21 16,1 0-16</inkml:trace>
  <inkml:trace contextRef="#ctx0" brushRef="#br0" timeOffset="87912.13">5397 7578 0,'22'0'15,"-22"-21"-15,0-1 0,0 1 0,0 0 16,0 0-16,0 0 15,-22 21-15,22-21 16,-21 21-16,0-22 16,0 22-16,0 0 0,0 0 15,-1 0 1,1 22-16,21-1 0,-21 0 0,0 0 16,0 0-16,0 22 0,-1-22 0,22 21 15,-21-21-15,0 22 0,0-1 16,21-21-16,0 21 0,-21 1 0,21-1 15,0-21-15,0 22 0,0-22 0,0 21 16,21-21-16,0 22 0,0-22 0,0 0 16,1 0-16,-1 0 15,21-21-15,-21 21 0,22-21 0,-22 0 16,21 0-16,-21 0 0,0 0 0,22 0 16,-22 0-16,21 0 0,-21-21 15,1 21-15,20-21 0,-21 0 0,21 0 16,-20-22-16,-1 22 0,21-21 0,-21 21 15,0-22-15,22 1 0,-22 0 0,0-1 16,0 1-16,0 0 0,-21-22 16,22 22-16,-1 0 0,-21-22 0,21 22 15,-21-1-15,0 1 0,0 0 0,0 21 16,0-22-16,0 22 0,0 0 16,0 0-16,0 0 0,0 42 31,0 0-16,-21 0-15,21 21 0,-21 1 0,21-1 16,0 0-16,0 1 0,0 20 0,-22-20 16,22-1-16,-21 0 0,21 1 0,0-1 15,-21-21-15,21 21 0,0 1 16,0-22-16,0 0 0,0 21 0,0-20 16,0-1-16,0 0 0,0 0 15,0 0 1,21-21-1,0 0-15,1 0 16,-1-21-16</inkml:trace>
  <inkml:trace contextRef="#ctx0" brushRef="#br0" timeOffset="89097.85">6667 7705 0,'22'0'15,"-44"0"-15,44-21 0,-22-1 0,0 1 0,0 0 16,0 0-16,0 0 16,-22 0-16,1 21 0,0 0 0,0 0 15,0 0-15,0 0 0,-22 0 16,22 0-16,-21 0 0,21 21 0,-85 63 16,85-62-1,-1 20-15,1-21 0,0 21 0,0 1 16,0-22-16,21 21 0,0 1 0,0-22 15,0 21-15,0-21 0,0 0 0,0 1 16,0-1-16,21-21 0,0 21 16,0-21-16,0 0 0,1 0 0,20 0 15,-21 0-15,21-21 0,-20 0 0,20 21 16,-21-22-16,21 1 0,-20-21 16,20 21-16,-21-22 0,0 22 15,0-21-15,-21 0 0,22 20 0,-1-20 16,-21 0-16,0 21 0,21-1 0,-21 1 15,21 0-15,-21 0 0,0 0 16,0 42 0,0 0-1,0 0-15,-21 0 0,21 1 0,-21-1 16,21 0-16,0 21 0,0-21 16,0 1-16,0 20 0,0-21 0,0 0 15,0 0-15,0 1 0,0-1 0,0 0 16,0 0-16,21 0 0,0-21 15,0 0-15,0 21 0,1-21 16,-1 0-16,0 0 0,21 0 0,-21 0 16,22-21-16,-1 0 0,-21 21 0,22-21 15,-1-21-15,-21 20 0,21 1 16,-20-21-16,20 21 0,-21-22 0,0 1 16,0 21-16,1-21 0,-1 20 0,-21-20 15,21 21-15,-21 0 0,0 0 16,-21 21-1,0 21-15,-1 0 16,22 0-16,-21 0 0,21 0 0,-21 1 16,21-1-16,0 0 15,0 0-15,0 21 0,0-20 0,21-1 0,0 0 16,-21 0-16,22 0 0,-1 0 16,0 1-16,-21-1 0,21-21 15,0 21-15,-42-21 47,0-21-31,0 21-16,0 0 0,-1 0 0,1-21 15,0 21-15,0 0 0,0 0 16,0 21-16,21 0 16,0 0-16,0 0 15,0 0 1,21-21-16,21 0 0,-21 0 15,0 22-15,22-22 0,-22 0 0,21 0 16,1 0-16,-1 0 0,0-22 16,1 22-16,-1-21 0,21 0 0,-20 0 15,-1 0-15,0 0 0,1-1 0,-22 1 16,0 0-16,0 0 0,0-21 0,1 20 16,-22-20-16,0 21 0,0 0 15,0 0-15,0-1 0,0 1 16,-22 21-16,1 0 15,21 21 1,-21 1-16,21-1 0,0 0 0,0 0 16,0 0-16,0 0 0,0 1 0,0-1 15,21 0-15,0 0 0,1 0 0,-1 0 16,0 1-16,0-1 0,0 0 16,-21 0-16,0 0 0,21-21 0,-21 21 15,0 1-15,-21-1 16,0-21-16,0 0 0,0 0 0,0 0 15,-22 0-15,22 21 0,-21-21 16,21 0-16,-22 0 0,22 0 0,0 0 16,21-21-16,0 0 15,0-1-15,42 1 0,-21 0 16,22 0-16,-1 0 16</inkml:trace>
  <inkml:trace contextRef="#ctx0" brushRef="#br0" timeOffset="89732.17">9419 7599 0,'0'0'0,"21"-21"0,-21 0 0,0-1 0,0 1 15,21 0-15,-21 42 47,0 22-47,0-22 0,-21 0 0,0 21 16,21 1-16,-21-1 0,0 0 16,0 1-16,-1-1 0,1 0 0,0 1 15,21-1-15,-21 0 0,0 1 0,0-22 16,21 21-16,-22-21 0,22 0 0,0 1 15,0-1-15,0-42 32,0-1-17,22 1-15,-1-21 0,-21 0 16,21 20-16,0-20 0,-21-21 0,21 20 16,0 1-16,1 0 0,-1-22 15,0 22-15,21-1 0,-21 1 0,1-21 16,-1 41-16,0-20 0,0 0 0,0 21 15,0-22-15,1 22 0,-1 0 16,0 21-16,0 0 0,0 0 16,0 21-16,1 0 0,-1 0 15,-21 22-15,21-22 0,0 21 16,-21 1-16,0-1 0,0 0 0,0 1 16,0-1-16,0 0 0,0 1 15,0-1-15,0 0 0,0 1 0,0-22 16,0 21-16,0-21 0,-21 0 0,21 1 15,0-1-15,0 0 0,0 0 0,0 0 16,0-42 31,0 0-31,0 0-16,-21 0 0</inkml:trace>
  <inkml:trace contextRef="#ctx0" brushRef="#br0" timeOffset="89914.83">9271 7853 0,'0'0'0,"21"0"16,0 0-16,0 0 0,1 0 16,-1 0-16,21 0 0,-21 0 15,0 0-15,22 0 0,-22 0 0,21 0 16,-21 0-16,22 0 0,-1-21 0,0 21 15,-20 0-15,20-21 0,21 21 0,-20-22 16</inkml:trace>
  <inkml:trace contextRef="#ctx0" brushRef="#br0" timeOffset="90660.18">11536 7451 0,'0'0'0,"21"-21"0,-21-1 0,0-20 16,0 21 0,-21 0-16,0 21 15,-1 0-15,1 0 0,-21 0 16,21 0-16,-22 0 0,1 21 0,21-21 15,-21 21-15,-1 0 0,1 0 0,0 1 16,-1-1-16,22 0 0,-21 0 0,21 0 16,-1-21-16,22 21 0,0 1 15,0-1-15,0 0 16,22-21-16,-1 0 0,21 21 0,-21-21 16,22 21-16,-22-21 0,21 21 0,0-21 15,1 22-15,-22-1 16,0-21-16,21 21 0,-20 0 0,-1-21 15,-21 21-15,0 0 0,0 1 0,0-1 16,0 0-16,0 0 0,-21 0 16,-1 0-16,-20 1 0,21-22 0,-21 21 15,-1 0-15,22-21 0,-21 21 16,-1-21-16,22 0 0,-21 0 0,21 0 16,0 21-16,-1-21 0,1 0 0,0 0 15,0 0-15,42 21 47,0-21-31,0 22-16,1-1 0,-1-21 0,0 21 15,-21 0-15,21 0 0,0 0 0,-21 1 16,0-1-16,0 21 0,0-21 16,0 0-16,0 1 0,0-1 0,-21 21 15,0-21-15,21 0 0,-21 1 0,0-1 16,21 0-16,0 0 0,0 0 0,0 0 15,0 1-15,0-1 0,0 0 16,0 0-16,21-21 16,0 0-16,0 21 0,0-21 15,0 0-15,1 0 0,-1 0 0,21 0 16,-21 0-16,0 0 0,1 0 16,-1 0-16,0 0 0,0 0 0,0-21 15,0 21 1,-42 0-1,0 0-15,0 0 0,0 0 16</inkml:trace>
  <inkml:trace contextRef="#ctx0" brushRef="#br0" timeOffset="91964.6">11218 14542 0,'0'0'0,"0"-22"0,0 1 16,0 0-16,0 0 0,0 0 15,0 0-15,-21-22 0,21 22 0,-21 0 16,21 0-16,0 0 0,0-1 16,0 1-16,21 21 0,0-21 15,0 0-15,22 21 0,-22 0 0,21 0 0,-21 0 16,22 0-16,-1 0 0,-21 0 15,22 0-15,-22 0 0,21 21 0,-21-21 16,0 21-16,1 0 0,-1 1 0,-21-1 16,0 0-16,0 21 0,0-21 15,-21 22-15,-1-22 0,-20 21 16,0 1-16,-1-22 0,1 21 0,0 0 16,-1-20-16,1 20 0,0 0 0,21-21 15,-22 22-15,22-22 0,0 21 16,0-21-16,21 22 0,0-22 0,0 0 15,0 0-15,0 22 0,21-22 0,0 0 16,0-21-16,0 21 0,22 0 16,-22-21-16,21 0 0,1 0 0,-1 0 15,-21 0-15,21 0 0,1 0 0,-1 0 16,-21 0-16,22-21 0,-22 0 16,0 21-16,-21-21 0,-21 21 31,0 21-31,-1 0 0,-20 0 15,0 22-15,21-22 0,-22 21 16,1 0-16,0-20 0,20 20 0,1 0 16,0 22-16,0-43 0,21 21 0,0 1 15,0-1-15,0 0 0,21 1 0,0-1 16,0 0-16,22-21 0,-22 22 16,0-22-16,0 21 0,0-21 0,1 1 15,-1-1-15,-21 0 0,0 0 0,0 0 16,0 0-16,0 1 0,-21-1 15,-1-21-15,1 21 0,-21 0 16,21-21-16,-22 0 0,22 21 16,-21-21-16,21 0 0,-22 0 0,22 0 15,-21 0-15,21 0 0,0 0 0,-1-21 16,1 0-16,0 0 0</inkml:trace>
  <inkml:trace contextRef="#ctx0" brushRef="#br0" timeOffset="95892.24">7980 10224 0,'0'-22'15,"0"1"17,-21 21-17,-1 0-15,22 21 16,-21 1-16,21-1 16,0 21-16,-21-21 0,0 22 0,21-1 15,-21 0-15,0 1 0,21-1 0,-22 21 16,1-20-16,0 20 0,0-20 15,21-1-15,-21 21 0,0-20 16,-1-1-16,1 0 0,0 1 0,0-1 16,0 0-16,21 1 0,0-22 0,-21 21 15,21-21-15,-22 1 0,22-1 16,0-42 15,0-1-31,0 1 16,0-21-16,22 21 0,-1 0 15,-21-22-15,0 22 0,21-21 0,0 21 16,-21-22-16,21 1 0,0 21 16,-21-22-16,0 1 0,22 0 0,-1-22 15,0 22-15,-21 0 0,21-1 16,-21 1-16,0 21 0,21-22 0,0 1 16,1 21-16,-22-21 0,0 20 15,21 1-15,0 21 0,-21-21 0,21 0 16,0 21-16,0-21 15,1 21-15,-1 0 16,-21 21-16,0 0 0,21 0 16,-21 22-16,21-22 0,-21 21 15,21 0-15,-21 1 0,0-1 0,0 0 16,0 1-16,21-1 0,-21 0 0,22 1 16,-22-1-16,0 0 0,0 1 15,0-1-15,0 0 0,0-20 16,0 20-16,0-21 0,0 21 0,0-20 15,0 20-15,0-21 0,0 0 0,0 0 16,0 1-16,0-1 0,0 0 16,0 0-16,0 0 15,0-42 17,0 0-17,0 0-15,-22 0 0,22-1 16,-21 1-16,0 0 0,21 0 0</inkml:trace>
  <inkml:trace contextRef="#ctx0" brushRef="#br0" timeOffset="96177.86">7641 10922 0,'21'0'31,"0"0"-31,1 0 0,-1 0 0,0 0 16,21-21-16,-21 21 0,22 0 16,-22 0-16,21 0 0,-21 0 15,22 0-15,-22-21 0,21 21 0,-21 0 0,1 0 16,-1 0-16,0 0 0,-21-21 78</inkml:trace>
  <inkml:trace contextRef="#ctx0" brushRef="#br0" timeOffset="97530.47">9123 10308 0,'0'-21'15,"0"0"17,0 0-32,-21 42 62,21 0-62,-22-21 0,1 21 16,21 0-16,-21-21 0,21 22 0,-21-1 15,0 0-15,21 0 0,0 21 0,-21-20 16,-1-1-16,22 0 0,-21 21 16,21-21-16,-21 22 0,21-22 0,0 21 15,0-21-15,0 1 0,0 20 16,0-21-16,0 0 0,0 0 15,0 1-15,0-1 0,0 0 0,0 0 16,0 0-16,21-21 0,-21 21 16,21-21-16,1 22 0,-1-22 0,0 0 15,0 21-15,0-21 16,0 0-16,1 21 0,-1-21 0,0 0 16,0 0-16,0 0 0,0 0 0,1 0 15,-1 0-15,0 0 16,0 0-1,-21-21 17,-21 21-1,0 0-31,0-21 0,-1 21 16,1 0-16,0 0 15,0 0-15,0-22 0,0 22 16,-1 0-16,1 0 0,0-21 0,0 21 15,21-21-15,-21 21 0,0-21 0,-1 21 16,22-21-16,0 0 0,-21-1 16,21 1-16,-21 0 0,21 0 15,0 0-15,0 0 0,0-22 16,0 22-16,0 0 0,0 0 16,0 0-16,0-22 0,21 22 15,-21 0-15,21 0 0,1-22 0,-1 22 16,-21 0-16,21 0 0,0 0 0,0 0 15,0-1-15,1 1 0,20 21 16,-21-21-16,0 21 0,0 0 0,1-21 16,-1 0-16,0 21 0,0 0 15,-42 0 48,0 0-48,0 0-15,-1 0 16,1 21 0,0-21-16,0 0 0,0 21 15,0-21-15,-1 21 16,22 0-16,-21-21 0,0 22 0,0-1 16,0 0-16,0 0 0,-1 21 15,1-20-15,0 20 0,0 0 0,21-21 16,-21 22-16,0-22 0,21 21 15,-22-21-15,22 22 0,0-22 0,0 0 16,0 0-16,0 0 0,0 1 16,0-1-16,0 0 0,22 0 15,-1 0-15,0-21 0,-21 21 0,21-21 16,0 0-16,22 0 0,-43 22 16,21-22-16,0 0 15,0 0 1,0-22-16,0 1 0,1 0 15,-1 0-15</inkml:trace>
  <inkml:trace contextRef="#ctx0" brushRef="#br0" timeOffset="98616.39">10181 10245 0,'0'-21'15,"21"21"17,0 0-17,1 0-15,-1 21 16,-21 0-16,21 0 15,0 0-15,-21 22 0,21-22 16,-21 0-16,0 0 0,0 21 16,0-20-16,0 20 0,0-21 0,0 21 15,0-20-15,0 20 0,0-21 0,0 0 16,0 22-16,-21-22 0,21 0 16,0 21-16,-21-21 0,0 1 0,21-1 15,-21 0-15,21 0 0,0 0 0,0 0 16,-22-21-16,22 22 0,0-1 0,-21-21 15,21 21-15,0-42 47,21 0-47,1 21 16,-1-22-16,-21 1 16,21 0-16,0 0 0,0 0 0,0 0 15,-21-1-15,22-20 0,-1 21 0,-21 0 16,0 0-16,0-22 0,0 22 0,0 0 15,0 0-15,0-22 0,0 22 16,0 0-16,0-21 0,0 21 0,0-1 16,0-20-16,0 21 0,0 0 0,-21 0 15,21-1-15,-22 1 0,1 0 16,21 0-16,-21 21 0,0 0 31,21 21 0,0 0-15,0 0-16,0 1 16,0-1-16,0 0 15,0 0-15,0 21 0,0-20 0,21-1 16,-21 0-16,0 0 0,0 21 0,21-20 16,-21-1-16,21 0 0,-21 21 15,0-21-15,0 1 0,0-1 0,0 0 16,0 21-16,0-21 0,0 1 15,0-1-15,0 0 0,0 0 0,-21 0 16,0 0-16,21 1 0,-21-22 16,0 21-16,-22 0 0,22-21 15,0 21-15,0-21 0,0 21 0,0-21 16,-1 21-16,1-21 0,0 0 0,0 22 16,0-1-16,42-21 62,-21-21-62,21 21 0,0 0 16,-21-22-1,21 22-15,-21-21 16,0 0 15,-21 21-31</inkml:trace>
  <inkml:trace contextRef="#ctx0" brushRef="#br0" timeOffset="100085.93">11747 10456 0,'0'0'0,"22"-21"15,-1 0-15,0 0 16,0 21-16,-21-21 0,21 21 0,-21-21 16,0-1-16,-21 1 15,0 21 1,0 0-16,0 0 0,-1 0 0,1 0 15,-21 0-15,21 0 0,0 0 0,-1 21 16,1-21-16,0 22 0,0-1 16,0-21-16,0 21 0,21 0 15,0 0-15,0 0 16,21-21 0,0 0-16,0 22 0,0-22 15,0 21-15,1 0 16,-1-21-16,-21 21 0,21-21 0,-21 21 15,21 0-15,-21 1 16,0-1-16,0 0 0,-21 0 16,0 0-16,0-21 0,-1 21 0,1-21 15,-21 22-15,21-22 0,0 21 0,-1-21 16,22 21-16,-21-21 16,42 0-1,1 0 1,-1 0-16,0 0 0,0 0 15,0 0-15,0 0 16,1 0-16,-1 0 16,0 21-16,-21 0 15,0 0-15,0 1 16,0-1-16,0 0 0,-21 0 16,0 0-16,-1 0 0,1 1 15,21-1-15,0 0 0,-21 0 0,21 0 16,-21 0-16,21 1 15,0-1 1,21-21-16,0 0 16,0 0-16,1 0 0,-1 0 15,0 0-15,0-21 16,0 21-16</inkml:trace>
  <inkml:trace contextRef="#ctx0" brushRef="#br0" timeOffset="100769.78">11811 12086 0,'-21'0'15,"42"0"-15,-21 0 31,21 0-15,0 0-16,0 0 0,1 0 16,20 0-16,-21 0 0,0 0 15,0-21-15,-42 21 32,0 0-32,0 0 0,0 0 0,0 21 15,-1-21-15,-20 21 0,21-21 0,0 22 16,0-1-16,-1-21 0,1 21 15,0 0-15,0 0 0,21 0 16,0 1-16,0-1 0,0 0 16,0 0-16,0 0 0,0 0 0,0 1 15,21-1-15,0-21 0,-21 21 16,21 0-16,1 0 0,-22 0 16,21 1-16,-21-1 0,21 0 0,-21 0 15,0 0-15,0 0 0,0 1 16,0-1-16,0 0 0,0 0 15,-21 0-15,0-21 0,21 21 0,-22 1 16,1-1-16,0 0 0,0-21 16,0 21-16,0 0 0,-1-21 0,-20 21 15,21-21-15,0 0 0,0 0 0,-1 0 16,1 0-16,0 0 0,0 0 16,21-21-1,0 0-15,0 0 16,0-21-16,21 20 0,0 1 15</inkml:trace>
  <inkml:trace contextRef="#ctx0" brushRef="#br0" timeOffset="101241.78">11684 11388 0,'-21'0'16,"42"0"0,0 0-16,21 0 15,-20 0-15,20 0 16,0 0-16,-21 0 0,22 0 0,-1 0 16,0 0-16,22 0 0,-22 0 0,1 0 15,-1-21-15,0 21 0,1 0 0,-22 0 16,21-22-16,0 22 0,-20 0 15,-1 0-15,0 0 0,0 0 0,0 0 16,-42 0 31,0 0-31,0 0-16,0 0 0,-1 0 0,22 22 15</inkml:trace>
  <inkml:trace contextRef="#ctx0" brushRef="#br0" timeOffset="101608.16">11599 11642 0,'21'0'16,"1"0"-16,-1 0 16,0 0-16,0 0 0,0 0 0,0 0 15,22 0-15,-22-21 0,21 21 0,1 0 16,-22 0-16,21 0 0,0 0 0,1-22 16,-1 22-16,-21 0 0,22 0 0,-1 0 15,0 0-15,-21 0 0,22 0 16,-22 0-16,0-21 0,0 21 0,0 0 15,1 0-15,-44 0 63,1 0-63,0 0 0,0 0 16,21 21-16,-21-21 0,0 0 0</inkml:trace>
  <inkml:trace contextRef="#ctx0" brushRef="#br0" timeOffset="101911.99">11557 11853 0,'-21'0'0,"42"0"0,-42 22 16,42-22-1,0 0-15,21 0 16,-20 0-16,-1 0 0,21 0 0,-21 0 16,22 0-16,-22 0 0,21-22 0,0 22 15,-20 0-15,20 0 0,-21 0 0,21 0 16,-20 0-16,-1 0 0,0 0 0,0 0 16,0 0-16,-42 0 46,0 22-46</inkml:trace>
  <inkml:trace contextRef="#ctx0" brushRef="#br0" timeOffset="105220.06">12425 7811 0,'-21'0'0,"21"-22"15,0 1 1,21 21 15,0 0-31,0 0 16,0 0-16,22 0 0,-22 0 16,21 0-16,0 0 0,1 0 0,-1 0 15,22 0-15,-22 0 0,21-21 0,1 21 16,-1 0-16,22 0 0,-21 0 0,20 0 15,1 0-15,0-21 0,-1 21 16,1 0-16,0 0 0,-22-21 0,22 21 16,-1 0-16,1 0 0,0-21 15,-1 21-15,1 0 0,-21 0 16,20 0-16,-20 0 0,-1 0 0,1 0 16,-1 0-16,-20 0 0,-1 0 0,0 0 15,1 0-15,-22 0 0,0 0 0,0 0 16,0 0-16,0 21 15,-21 0-15,0 0 16,0 0-16,0 0 0,0 1 16,0-1-16,0 21 0,0-21 0,0 22 15,0-1-15,0 0 0,0 22 16,0-22-16,0 22 0,0-22 0,0 21 16,0-20-16,0 20 0,0-20 15,0 20-15,0 1 0,0-1 0,0 1 16,0-1-16,0 1 0,0 20 0,0-20 15,0 20-15,0-20 0,0 21 16,0-1-16,0 1 0,0 0 0,0-1 16,0 22-16,0-21 0,0 21 0,22-22 15,-22 22-15,21 0 0,0 0 16,-21 21-16,21-21 0,0 21 0,0-22 0,1 22 16,-1 0-16,0 0 0,0 0 15,0 0-15,0-21 0,1 21 16,-1 0-16,21 0 0,-21 0 0,0 0 15,1 0-15,-1-21 0,21 127 0,-21-106 16,-21-21-16,21 0 16,-21-1-16,0 1 0,0 0 0,0-21 15,0 21-15,0-22 0,0 22 0,0-21 16,0-1-16,0 1 0,0 0 0,0-1 16,0-20-16,-21 21 0,21-1 15,-21 1-15,21 0 0,0-1 0,-21 1 16,0-22-16,0 22 0,21-21 0,-22-1 15,1 22-15,0-22 0,0 1 16,0-1-16,0 1 0,-1-22 16,1 22-16,-21 20 0,21-41 15,-22-1-15,22 0 0,0 1 0,-21-22 16,21 21-16,-1-21 0,-20 0 16,21 1-16,-21-1 0,-1 0 15,1 0-15,21-21 0,-43 21 0,22 0 0,0-21 16,-22 22-16,22-22 0,-22 0 0,1 0 15,-1 0-15,-20 21 0,20-21 16,1 0-16,-22 0 0,0 0 0,1 0 16,-1 0-16,0 0 0,-21 0 0,22 0 15,-1-21-15,-21 21 0,22 0 16,-1 0-16,21 0 0,-20 0 0,20 0 16,1 0-16,-1 0 0,1 0 0,-1 0 15,1 0-15,-1 0 0,22 0 16,-22 0-16,22 0 0,0 0 15,21 0-15,-22 0 0,22 0 0,0 0 16,0 0-16,0 0 0,21-22 0,0 1 16,0 0-16,0 0 15,0 0-15,21 0 0,0-1 16,0 1-16,0 0 0,22 0 0,-22 0 16,21 0-16,0-1 0,1 1 0,-1 0 15,0 0-15,1 0 0,-1 0 16,0-22-16,1 22 0,-22 0 15,64-21-15,-64 20 0,21 22 16,-42-21-16,21 21 0,-42 0 31,-21 21-15,21 1-16,-1-22 0,1 21 0,0 0 16,0 0-16,-21-21 0,20 21 15,1 0-15,-21 1 0,21-1 16,-22 0-16,1-21 0,0 21 0,-1 0 15,1 0-15,-21 1 0,41-22 16,1 21-16,0-21 0,0 0 16,21 21-16,0 0 0,0 0 15,0 0-15,21 1 0,-21-1 16,21 0-16,22 0 16,-22-21-16,0 21 0,21 22 0,-21-22 15,22 0-15,-22 0 0,21 0 0,-21 22 16,22-22-16,-22 0 0,0 0 0,21 0 15,-20 0-15,-1 1 0,0-22 16,0 21-16,-21 0 0,21-21 16,-21-21 15,0 0-31</inkml:trace>
  <inkml:trace contextRef="#ctx0" brushRef="#br0" timeOffset="106225.47">12531 7938 0,'0'0'0,"0"-22"47,0 1-47,0 0 15,21 0-15,0 0 0,0 0 0,0-1 16,0 1-16,1 0 15,20 0-15,-21 0 0,21-22 0,1 22 16,-1 0-16,0-21 0,1 21 0,-1-22 16,22 1-16,-43 21 0,0 21 15,-21-21-15,-21 21 16,0 0 0,-22 0-16,22 21 0,0 0 0,-21-21 15,20 21-15,-20 0 0,21 0 16,0 1-16,-22-1 0,22 0 0,0 0 15,0-21-15,0 21 0,0 0 16,-1 1-16,22-1 0,-21-21 0,21 21 0,0 0 16,0 0-16,0 0 15,0 1 1,0-1-16,21 0 16,1 0-16,-1-21 0,0 21 15,-21 0-15,21 1 0,0-1 0,0 0 16,1 0-16,-1-21 0,-21 21 15,21 0-15,0 1 0,0-1 0,-21 0 16,21 0-16,1 0 16,-1-21-16,-21 21 15,21-21 1,0 0-16</inkml:trace>
  <inkml:trace contextRef="#ctx0" brushRef="#br0" timeOffset="106895.6">15727 8615 0,'0'0'0,"0"-21"0,0 0 15,0-1-15,0 1 0,0 0 16,0 0 0,-21 21-1,-1 21-15,1 0 16,0 0-16,0 1 0,0 20 0,0 0 15,-1 1-15,1 20 0,0-21 0,0 22 16,21-22-16,0 1 0,0 20 16,0-42-16,0 22 0,0-1 0,0-21 15,0 0-15,0 22 0,21-22 16,-21 0-16,21-21 0,0 0 0,1 0 16,-1 0-16,0 0 0,0 0 15,0 0-15,0-21 0,1 0 0,-1-22 16,0 22-16,0-21 15</inkml:trace>
  <inkml:trace contextRef="#ctx0" brushRef="#br0" timeOffset="107152.12">16192 8319 0,'0'0'16,"0"-22"-16,22 1 0,-22 42 31,0 22-31,0-22 0,0 0 0,0 21 15,0 1-15,0-1 0,0 0 16,0 1-16,0-1 0,-22 22 0,22-22 16,-21 0-16,21 22 0,0-22 15,-21 0-15,0 1 0,21-1 0,-21-21 16,21 22-16,-21-22 0,-1 0 0,22 0 16,0 0-16,0 0 0,0 1 15,22-22 1,-1 0-16,0 0 15,0-22-15,0 1 0</inkml:trace>
  <inkml:trace contextRef="#ctx0" brushRef="#br0" timeOffset="108184.39">16722 9017 0,'21'-21'0,"-42"42"0,63-63 0,-21 21 15,0-1-15,-21 1 0,0 0 16,21 0-16,-21-21 0,0 20 0,0 1 15,0 0-15,0 0 0,-21 21 16,0 0-16,0 0 0,0 0 0,-22 0 16,22 0-16,0 21 0,-21-21 15,21 21-15,-22 0 0,22 22 0,-21-22 16,21 21-16,-1-21 0,1 22 0,0-22 16,0 21-16,21-21 0,0 1 15,0 20-15,0-21 0,0 0 0,0 0 16,0 1-16,21-22 0,0 0 15,0 0-15,1 0 0,-1 0 16,0 0-16,0 0 0,21 0 0,-20 0 16,-1-22-16,21 1 0,-21 0 15,0 0-15,1 0 0,-1 0 16,0-22-16,0 22 0,0-21 0,-21 21 0,21-22 16,-21 22-16,22 0 0,-22 0 0,0 42 46,0 0-46,0 0 0,0 0 0,0 1 16,-22-1-16,1 21 0,21-21 0,0 0 16,0 1-16,0-1 0,-21 0 15,21 0-15,0 0 16,0 0-16,21-21 16,0 0-16,1 0 15,-1 0-15,21 0 0,-21 0 0,0 0 16,22-21-16,-1 0 0,-21 0 15,22 0-15,-1 0 0,-21-1 0,21-20 16,-20 21-16,20-21 0,-21 20 0,0 1 16,-21 0-16,0 0 0,0 0 0,-21 21 31,0 0-31,0 0 0,0 21 16,21 0-16,-22 0 0,22 0 15,0 1-15,0-1 0,0 0 0,0 0 16,0 0-16,0 0 0,0 1 15,22-1-15,-1 0 0,0 0 0,-21 0 16,21 0-16,0-21 0,0 22 0,-21-1 16,0 0-16,-21-21 31,0 0-31,0 0 0,0 0 0,0 0 16,-1 0-16,1 0 0,0-21 0,0 21 15,0 0 1,42 0 15,0 21-31,0-21 0,0 0 16,22 0-16,-22 0 0,0 0 0,21 0 15,-20 0-15,-1 0 0,21-21 0,-21 0 16,22-1-16,-22 22 0,21-21 16,-21 0-16,22-21 0,-22 21 15,0-22-15,0 22 0,0-21 0,0 21 16,1-22-16,-22 22 0,0 0 0,0 0 0,0 0 15,0 42 1,0 0 0,0 0-16,0 0 0,0 22 0,-22-22 15,22 21-15,0-21 0,0 0 16,0 22-16,0-22 0,0 0 16,0 0-16,0 0 0,0 1 0,0-1 15,-21 0-15,0 0 0,0-21 16,0 0-16,0 21 0,-1-21 0,1 0 15,-21 0-15,0 0 0,20 21 0,-20-21 16,0 0-16,-1 0 0,1 0 16,0 0-16,-1 0 0</inkml:trace>
  <inkml:trace contextRef="#ctx0" brushRef="#br0" timeOffset="109596.03">12658 10478 0,'21'0'16,"0"0"-16,0 0 16,0 0-16,0 0 0,22 0 15,-1 0-15,0 0 0,22 0 0,-1 0 16,1 0-16,21 0 0,-22 0 0,22 0 16,-22 0-16,1 0 0,20 0 15,-41 0-15,20 0 0,-20 0 16,-1 0-16,0 0 0,-21 0 0,1 0 15,-1 0-15,0 0 0,-21 21 32,0 0-17,0 0-15,0 0 0,0 0 16,0 22-16,0-22 0,0 21 0,0 1 16,0-1-16,0 0 0,0 1 15,0-1-15,-21 0 0,21 22 16,-21-22-16,21 22 0,0-1 0,0 1 0,0-1 15,-22 1-15,22-1 0,0-21 16,0 22-16,0-1 0,-21 1 0,21-1 16,0 1-16,0-1 0,0 1 15,0-1-15,0-20 0,0 20 0,0 1 16,0-22-16,0 0 0,0 1 0,0-1 16,0 0-16,0 1 0,0-22 0,0 21 15,0-21-15,0 1 0,0-1 16,0 0-16,0 0 0,-21-21 15,0 0-15,0 21 0,0-21 16,-1 0-16,1 0 0,0 0 0,-21 0 16,21 0-16,-22 0 0,1 0 15,0 0-15,-22 0 0,22 0 0,-22 0 16,1 0-16,-1 0 0,22 21 16,-22-21-16,1 0 0,21 0 0,-22 0 15,22 22-15,-1-22 0,22 0 0,-21 0 16,21 0-16,0 0 0,-1 0 15,1 0-15,0 0 0,21-22 32,21 22-17,0-21-15,1 21 16,-1-21-16,0 21 16,-21-21-16,21 21 15,0 0-15,0-21 0,1 0 16,-1 21-16,0-22 0,0 22 15,0-21-15,0 0 0,1 21 0,-1-21 16,0 0-16,21 21 0,-21-21 16,1 21-16,-1 0 0,-42 0 47,-1 0-47,1 0 0,0 0 15,0 21-15,-21-21 0,20 21 16,1-21-16,0 21 0,0 0 0,0-21 0,0 21 15,-1 1-15,22-1 16,-21-21-16,21 21 0,-21-21 0,21 21 16,0 0-1,0 0 1,21-21 0,0 22-16,1-1 0,-1 0 15,0-21-15,-21 21 0,21 0 16,0 0-16,-21 1 0,21-1 0,1 0 15,-22 0-15,21-21 0,0 21 0,-21 0 16,21-21-16,-21 22 0,21-22 16,0 0-1,-21-22 1,0 1-16,0 0 0,0 0 16</inkml:trace>
  <inkml:trace contextRef="#ctx0" brushRef="#br0" timeOffset="110324.2">12721 10499 0,'0'-21'0,"0"42"0,0-64 16,0 22 0,21 21-16,-21-21 0,21 21 15,1 0-15,-22-21 0,21 21 0,0 0 16,0-21-16,21 0 0,1 21 16,-1-22-16,0 22 0,1 0 0,20-21 15,-20 21-15,-1-21 0,21 21 0,-41 0 16,20 0-16,-21-21 0,0 21 15,0 0-15,-42 0 16,-21 0 0,21 0-16,-22 0 0,22 0 0,-21 0 15,0 21-15,-1 0 16,1 0-16,0 1 0,-1-22 0,22 21 16,-21 0-16,21-21 0,-1 21 0,1 0 15,0-21-15,0 0 16,21 21-16,0 1 15,21-1 1,0 0 0,0 0-16,-21 0 15,0 0-15,0 1 0,22-1 0,-22 0 16,21 21-16,-21-21 0,21 22 0,-21-22 16,21 21-16,-21-21 15,21 22-15,0-22 0,1 0 0,-22 0 16,21 0-16,0 1 0,0-1 0,0 0 15,0 0-15,1-21 0,-22 21 16,21-21-16,0 0 16,0 0-16,0 0 0,0 0 15,1 0-15</inkml:trace>
  <inkml:trace contextRef="#ctx0" brushRef="#br0" timeOffset="110997.22">13970 11621 0,'-21'21'0,"42"-42"0,-63 42 16,63-21 15,0 21-31,21-21 0,1 0 16,-1 0-16,21 21 0,-20-21 16,41 0-16,-20 0 0,21 0 0,-1 21 15,1-21-15,0 0 0,20 0 0,1 0 16,0 0-16,0 0 0,21 0 0,-21 0 15,0 0-15,-1-21 0,1 21 16,0 0-16,-21-21 0,21 0 0,-22 21 16,22 0-16,-42 0 0,20-21 0,-20 21 15,-1 0-15,1 0 0,-22 0 0,22 0 16,-43 0-16,21 0 0,-21 0 16,-21-22-1,-21 22 1,0-21-16,0 21 0,-22 0 0,1-21 15,-21 21-15,41-21 16,-20 21-16,21 0 0,0 0 0,0 0 16,-1-21-16,44 21 31,-1 0-15,0 0-16,0 0 0,21 0 0,-20 0 15,20 0-15,-21 21 0,21-21 16,-20 0-16,-1 21 0,0-21 0,0 21 0,-21 0 15,0 1-15,0-1 16,0 0-16,0 0 0,-21 0 0,0 0 16,0 22-16,-22-22 0,22 0 0,-21 0 15,-1 0-15,22 22 0,-21-22 0,0 0 16,20 0-16,1-21 0,-21 21 0,42 1 16,-21-22-16,0 0 0</inkml:trace>
  <inkml:trace contextRef="#ctx0" brushRef="#br0" timeOffset="111952.61">18457 10922 0,'0'-21'16,"0"42"-16,0-63 0,0 21 0,0-1 15,0 1-15,0 0 0,-21 0 16,0 21-16,0 0 0,-22 0 0,22 0 16,-21 0-16,0 0 0,-1 21 0,1 0 15,0 0-15,-1 1 0,1-1 0,0 21 16,-1 0-16,1 22 0,0-22 16,20 22-16,-20-1 0,0 1 15,21-1-15,-1 22 0,1-22 0,0 1 16,21-22-16,0 22 0,0-22 0,0 0 0,0 1 15,0-1-15,21 0 0,0-20 0,22 20 16,-22-21-16,0 0 16,21-21-16,1 0 0,-1 0 0,0 0 15,1 0-15,-1 0 0,0-21 0,22 0 16,-22 0-16,22 0 0,-22-1 0,0 1 16,22 0-16,-43-21 0,21 21 15,-20-22-15,-1 22 0,0-21 0,-21 21 16,0-1-16,0 1 0,0 0 0,0 0 15,-21 21-15,0 0 16,-1 0-16,1 21 0,0 0 16,0 0-16,21 1 0,0-1 15,0 0-15,-21 21 0,21-21 0,0 1 16,-21-1-16,21 0 0,0 0 0,0 0 16,0 0-16,21 1 0,0-1 15,21-21 1,-21 21-16,1-21 0,-1 0 0,21 0 15,-21 0-15,22 0 0,-22-21 0,21 0 16,-21 21-16,0-22 0,1 1 0,-1 0 16,0 0-16,-21 0 0,0 0 0,0-22 15,0 22-15,0 0 0,-21 0 16,0 0-16,-1-1 0,1 1 16,0 21-16,-21 0 0,-1 0 0,22 0 0,-21 0 15,21 0-15,-22 21 0,22 1 0,0-1 16,0-21-16,0 21 0,0 0 15,21 0-15,0 0 0,0 1 16,0-1-16,21-21 16,21 21-16,-21-21 0,22 0 0,-1 0 15,0 0-15,1 0 0,20-21 0</inkml:trace>
  <inkml:trace contextRef="#ctx0" brushRef="#br0" timeOffset="112678.76">19240 11557 0,'0'0'15,"22"0"-15,-44 0 16,1 21 0,21 0-16,-21 1 0,0-1 15,0 0-15,21 0 0,-21 0 16,-1 0-16,22 1 0,-21-1 0,21 0 16,0 0-16,0 0 0,0 0 15,-21 1-15,21-1 16,0-42 15,0-1-31,0 1 16,0 0-16,0 0 0,0 0 0,0 0 15,21-1-15,0-20 0,1 21 16,-1-21-16,0 20 0,0 1 16,0 0-16,0 0 0,1 0 0,-1 21 15,0 0-15,0 0 0,0 0 0,0 0 16,1 21-16,-22 0 0,0 0 15,0 0-15,0 1 0,0-1 0,0 21 16,0-21-16,0 0 0,0 1 0,0-1 16,0 0-16,-22 0 0,22 0 0,-21 0 15,21 1-15,0-1 0,0 0 16,21-21 0,1 0-1,-1 0-15,0-21 0,0 21 0,21-21 16,-20-1-16,20 1 0,-21 0 0,21 0 15,-20 0-15,20-22 0,0 22 16,-21-21-16,22 21 0,-22 0 16,0-22-16,0 22 0,-21 0 0,0 0 15,-21 21 1,0 0-16,0 0 0,0 0 0,-1 21 16,1 0-16,0 0 0,0 0 15,21 1-15,0-1 0,0 0 0,0 0 16,0 0-16,0 0 0,0 1 0,0-1 15,21 0-15,0 0 0,-21 0 0,21 0 16,-21 1-16,22-1 16,-22 0-16,0 0 15,0 0-15,-22-21 0,1 0 16,0 0-16,-21 0 16,21 0-16,-1 0 0,1 0 15,0 0-15,0 0 0,0 0 0,21-21 16,0 0-1,0 0-15,21 0 16,0-1-16,0 1 0,22 0 16,-22 0-16</inkml:trace>
  <inkml:trace contextRef="#ctx0" brushRef="#br0" timeOffset="113680.64">20383 10837 0,'22'-21'16,"-44"42"-16,44-63 0,-22 21 0,0 0 16,0 42-1,0 0 1,-22-21-16,1 42 0,0-20 0,0-1 16,0 21-16,21 0 0,-21 1 0,-1 20 15,1 1-15,-21-1 0,21 1 16,0-1-16,-1 1 0,1-1 0,0-20 15,21 20-15,-21 1 0,0-22 16,21 0-16,-21 1 0,21-1 0,0 0 16,0-21-16,0 22 0,0-22 0,0 0 15,0 0-15,0 0 0,0 1 0,21-22 16,0 0-16,0 0 16,0 0-16,0 0 0,1-22 0,-1 1 15,21 0-15,-21 0 0,0 0 0,1 0 16,-1-22-16,0 22 0,0-21 0,-21-1 15,21 22-15,-21 0 16,0-21-16,0 21 0,0-1 0,-21 22 16,0 0-16,0 0 0,0 0 0,-1 0 15,1 22-15,21-1 16,0 0-16,0 0 0,0 0 16,21 0-1,1-21-15,-1 0 0,0 0 16,0 0-16,0 22 0,0-22 15,1 21-15,-22 0 0,0 0 16,0 0 0,0 0-16,-22 1 0,1-1 15,21 0-15,0 0 0,0 0 16,0 0-16,0 1 0,0-1 16,21-21-1,1 0-15,-1 0 16,0 0-16,0 0 0,0 0 0,0 0 15,1-21-15,-1-1 0,0 1 0,0 0 16,0-21-16,0 21 0,1-1 16,-1-20-16,0 21 0,-21-21 15,21 20-15,0 1 0,-21 0 0,21 21 0,-21-21 16,0 0-16,0 42 16,0 0-1,0 0-15,0 0 0,0 1 16,0-1-16,0 0 0,0 0 0,0 0 15,0 0-15,0 1 0,0-1 16,0 0-16,0 0 0,0 0 16,22 0-16,-1-21 15,0 0-15,0 0 16,0 0-16,0 0 0,1-21 0,-1 0 16,0 0-16,0 0 0,0 0 15,0-1-15,1-20 0,-22 21 16,21 0-16,-21 0 0,21-1 0,-21 1 15,0 0-15,0 42 32,0 0-32,-21 1 0,0-1 15,-1 0-15,22 0 16,0 0-16,0 0 0,-21-21 0,21 22 16,0-1-16,0 0 0,0 0 15,0 0-15,21-21 16,1 0-1,-1 0-15,0 0 0,0 0 0,0-21 16,0 21-16,1-21 0,-1 0 0,0 0 16,0 21-16</inkml:trace>
  <inkml:trace contextRef="#ctx0" brushRef="#br0" timeOffset="113936.2">21357 11705 0,'21'-21'16,"-21"-42"-1,0 41-15,-21 128 0,42-233 0,-42 127 31,21 21-15,-21 1-16,0-1 0,21 0 0,-21 0 16,-1 0-16,1 0 0,21 1 0,0-1 15,-21 0-15,21 21 0,-21-21 0,21 1 16,0-1-16,0 0 0,0 0 16,0 0-16,0 0 0,0 1 0,0-1 15,21 0-15,0-21 0,-21 21 0,21-21 16,1 0-16,-22 21 0,21-21 0,0 0 15,0 0-15,0 0 16,0 0-16,1-21 0,-1 0 16,0 21-16,0-21 0,0 0 0</inkml:trace>
  <inkml:trace contextRef="#ctx0" brushRef="#br0" timeOffset="114882.85">21950 11070 0,'21'-21'0,"-42"42"0,63-84 0,-42 42 0,0-1 16,21 1-16,-21 0 0,21 21 0,-21-21 16,0 42 15,0 0-31,0 0 0,0 1 16,-21 20-16,0-21 0,0 21 0,0 22 15,-22-22-15,22 22 0,-21-1 16,21-20-16,-22 20 0,22 1 0,0-22 15,-21 21-15,42-20 0,-21-1 0,-1 0 16,22 1-16,-21-1 0,21 0 0,0-20 16,-21 20-16,21-21 0,0 0 15,0 0-15,0 1 0,0-1 0,0 0 16,21-21-16,0 0 16,1 0-16,-1 0 0,0 0 0,0 0 15,21-21-15,-20 21 16,20-21-16,0-1 0,-21 1 0,22-21 15,-22 21-15,21 0 0,-21-22 0,1 1 16,-1 21-16,0-22 0,0 22 0,-21 0 16,0 0-16,0 0 0,0 0 15,-21 42 1,0 0 0,0 0-16,-1 0 0,22 0 0,-21 1 15,0 20-15,0-21 0,21 0 16,-21 0-16,21 1 0,0 20 15,0-21-15,0 0 0,0 0 16,0 1-16,21-22 0,0 0 16,0 0-16,0 0 0,1 0 15,-1 0-15,0 0 0,0 0 16,0-22-16,0 1 0,1 0 0,-1 0 16,0 0-16,-21 0 0,21-1 0,0-20 15,-21 21-15,0-21 0,0 20 16,0 1-16,0 0 0,0 0 0,-21 21 15,0 0-15,0 0 0,-22 0 16,22 0-16,0 21 0,0-21 0,0 21 16,0 0-16,-1 1 15,1-22-15,0 21 0,21 0 0,-21-21 16,21 21-16,0 0 0,21-21 16,0 0-1,0 0-15,1 0 0,-1 0 16,0 0-16,0 0 0,0 0 0,22 0 15,-22-21-15,0 21 0,0-21 0,21 0 16,-20 21-16,-1-21 0,0 21 0,0-22 16,0 22-16,0 0 0,1 0 15,-1 0-15,-21 22 16,0-1 0,0 0-16,0 0 0,0 0 15,0 0-15,0 1 16,0-1-16,21 0 15,0-21 1,0 0-16,0 0 0,1 0 0,-1 0 16,0 0-16,0 0 0,0 0 0,0 0 15,1-21-15,-1 21 0,0-21 16,0-1-16,0 1 0,-21 0 16,21 0-16,-21 0 0,0 0 15,0-1-15,0-20 0,0 21 0,0 0 16</inkml:trace>
  <inkml:trace contextRef="#ctx0" brushRef="#br0" timeOffset="115136.38">21950 11324 0,'0'0'15,"0"-21"1,21 21-16,0 0 15,21 0-15,-20 0 0,-1 0 16,21 0-16,0 0 0,1 0 0,-1 0 16,-21-21-16,22 21 0,-1 0 15,0-21-15,-21 21 0,22-21 0,-22 21 16,-21-22-16,0 1 0,0 0 16,0 0-16,-21 21 15,0 0-15,-22-21 0,1 0 0,0 21 16,-1 0-16,1-22 0</inkml:trace>
  <inkml:trace contextRef="#ctx0" brushRef="#br0" timeOffset="115437.82">20383 11176 0,'-42'0'0,"84"0"0,-105 0 16,42 21-16,21 0 0,21-21 31,0 0-31,0 0 0,0 0 16,22 0-16,-1 0 0,0 0 0,-20 0 15,20 0-15,0 0 0,1 0 0,-1 0 16,-21 0-16,21 0 0,-20 0 16,-1 0-16,-21-21 0,21 21 15,-21-21-15,-21 21 47</inkml:trace>
  <inkml:trace contextRef="#ctx0" brushRef="#br0" timeOffset="135823.96">7832 11748 0,'-22'0'0,"1"0"15,0-22-15,0 22 16,42 0 31,0 0-47,0-21 0,22 21 16,-1 0-16,22 0 0,-1 0 0,1 0 15,-1 0-15,1-21 0,20 21 16,1 0-16,0 0 0,-1-21 0,22 21 15,0-21-15,0 21 0,21 0 0,-21 0 16,-1 0-16,1-21 0,0 21 16,0 0-16,-21 0 0,20 0 0,1 0 15,-21 0-15,0 0 0,-1 0 0,-20 0 16,-22 0-16,0 0 0,1 0 0,-22 0 16,0 0-16,0 0 0,0 0 15,-21-22 16,-21 22-15,0 0-16,0 0 0,0 0 0,0 0 16,-1 0-16,1 0 0,-21 0 15,0 0-15,-1 0 0</inkml:trace>
  <inkml:trace contextRef="#ctx0" brushRef="#br0" timeOffset="136333.51">8001 11875 0,'-21'21'16,"0"-21"-16,-1 21 15,44-21 17,-1 0-32,0 0 15,21 0-15,-21-21 0,43 21 16,-22-21-16,1 21 0,20 0 0,1 0 16,-1-22-16,1 22 0,20 0 15,1 0-15,21 0 0,-22 0 0,22-21 16,21 21-16,-21 0 0,0 0 0,0 0 15,0 0-15,-1-21 0,1 21 0,0 0 16,0 0-16,-21 0 0,-1 0 0,1-21 16,-22 21-16,1 0 0,-1 0 15,-20 0-15,-1 0 0,-21 0 0,0 0 16,1 0-16,-1 0 0,-21-21 109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3:37:26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2011 0,'0'-21'15,"0"0"1,0-1-16,0 1 0,0 0 16,0 0-16,0 0 15,0 0-15,0-1 0,21 1 16,0 21-16,-21-21 0,21 0 16,0 0-16,1 21 15,-1 0-15,-21-21 0,21 21 16,0 0-16,0 0 0,0 0 15,1 0-15,-1 21 0,0 0 16,-21 0-16,0 0 0,21 0 16,0 22-16,-21-22 0,21 0 0,-21 21 15,0 1-15,0-22 0,0 21 16,0 1-16,0-1 0,0-21 0,0 21 16,0 1-16,-21-1 0,0-21 15,0 22-15,0-1 0,0 0 0,-22-21 16,22 22-16,-21-1 0,21-21 15,-22 22-15,1-22 0,0 21 0,20-21 16,-20 0-16,0 1 16,21-22-16,-22 21 0,22 0 0,-21-21 15,21 0-15,-1 0 0,1 0 16,0 0-16,0 0 0,0 0 0,0-21 16,-1 0-16,22-1 0,0 1 0,0-21 15,0 21-15,-21-22 0,21 22 16,0-21-16,0 0 0,0 20 0,0-20 15,21 21-15,-21 0 0,22 0 16,-1-1-16,0 1 0,0 21 16,0 0-16,0 0 0,1 0 15,20 21-15,-21 1 0,0-1 16,0 0-16,1 0 0,-1 0 16,0 22-16,-21-22 0,21 21 0,0-21 15,-21 0-15,0 22 0,21-22 16,1 0-16,-22 0 0,0 0 0,0 1 15,0-1-15,21 0 0,0 0 16,-21 0-16,0 0 16,21-21-1,0 0-15,0 0 0,1 0 16,-1 0-16,0 0 0,0-21 16,0 21-16</inkml:trace>
  <inkml:trace contextRef="#ctx0" brushRef="#br0" timeOffset="319.95">2180 2604 0,'21'0'62,"0"-22"-62,-21 1 16,0 0 0,-21 21 31,0 0-47,21 21 15,-21-21 1,21 21-16,21-42 31,0 0-15</inkml:trace>
  <inkml:trace contextRef="#ctx0" brushRef="#br0" timeOffset="3576.83">4339 2117 0,'21'0'47,"-21"-21"-47,21 21 16,1 0-16,-22-22 0,21 1 0,0 21 15,0-21-15,-21 0 0,21 0 16,0 0-16,-21-1 0,22 1 16,-22 0-16,0-21 0,0 21 0,0-1 15,0 1-15,0 0 0,-22 0 16,1 21-16,0-21 0,0 21 0,0 0 16,-22 0-16,1 0 0,21 21 15,-43 0-15,22 0 0,0 22 0,-1-22 16,1 21-16,-21 22 0,20-22 0,1 21 15,21-20-15,-22 20 0,22 1 16,-21-1-16,21 1 0,0-22 0,-1 22 16,1 105-1,21-127-15,0 1 0,0-1 16,0-21-16,43 21 0,-22-20 0,0-1 16,21-21-16,-21 21 0,22-21 15,-1 0-15,0 0 0,1 0 0,-1 0 16,0 0-16,1-21 0,-1 0 0,22-1 15,-22 1-15,0 0 0,43-21 16,-43-1-16,-21 22 0,22-21 16,-22 0-16,0 20 0,-21 1 15,0-21-15,21 21 0,-21 0 16,0-1-16,-21 22 31,0 22-31,21-1 0,0 0 16,-21 0-16,0 0 0,-1 22 0,22-22 15,0 0-15,0 21 0,0-21 16,0 1-16,0-1 0,0 0 0,0 0 16,0 0-16,22 0 0,-1 1 15,0-22-15,0 0 0,21 21 0,-20-21 16,20 0-16,-21 0 0,21 0 0,1 0 16,-1-21-16,-21-1 0,22 22 15,-22-21-15,0 0 0,21 0 0,-42 0 16,21 0-16,-21-1 0,0-20 0,0 21 15,0 0-15,0-22 0,-21 22 16,0 0-16,0 0 0,0 0 16,0 0-16,-22-1 0,22 22 15,-21 0-15,21 0 0,-22 0 0,22 0 16,0 0-16,0 0 0,42 0 31,0 0-31,0 0 0,22-21 16,-22 21-16,21-21 0,22 21 15,-22-21-15,0 21 0,1-21 0,-1 21 16,0 0-16,1 0 0,-1-21 0,0 21 16,1 0-16,-1 0 15,0 0-15,1 0 0,-22 0 0,0 0 16,0 21-16,0 0 0,-21 0 0,21 0 16,-21 0-16,0 1 0,0-1 15,0 21-15,-21-21 0,0 22 0,21-22 16,-21 0-16,0 21 0,0-21 0,-1 1 15,22-1-15,-21 0 0,21 0 16,-21 0-16,0-21 0,21 21 16,0-42 15,0 0-31,0 0 0,0 0 0,0 0 16,21-1-16,0-20 15,0 21-15,1-21 0,-1-1 0,0 1 16,0 21-16,0-22 0,22 22 0,-22-21 15,0 21-15,0 21 0,0-21 16,22-1-16,-22 22 0,0 0 0,0 0 16,0 0-16,-21 22 0,0-1 15,0 0-15,0 21 0,0-21 16,0 22-16,0-22 0,0 21 0,0 1 16,0-1-16,0-21 0,0 21 0,0-20 15,0-1-15,0 0 0,21 0 16,-21 0-16,22 0 0,-1-21 15,0 0-15,0 0 0,0 0 16,0 0-16,1 0 0,-1 0 16,0-21-16,21 21 0,-21-21 0,1 0 15,-1 0-15,21 0 0,-21-22 0,0 22 16,1-21-16,-1 21 0,21-22 16,-42 1-16,21 21 0,0-22 0,-21 22 15,0 0-15,0 0 0,-21 21 31,21 21-31,-21 0 0,21 0 16,0 1-16,0-1 0,0 0 0,0 0 16,0 0-16,0 0 0,0 1 15,0-1-15,0 0 0,0 0 16,0 0-16,0 0 0,21 1 16,0-1-16,-21 0 15,0-42 32,0 0-47,-21 21 0,21-22 16,-21 22-16,21-21 0,-21 21 0,0 0 31,0 0-31,21 21 16,0 1-16,0-1 15,0 0-15,0 0 16,21-21-16,0 0 0,-21 21 15,21-21-15,0 0 0,0 0 0,1 0 16,-1 0-16,0 0 0,21 0 16,-21 0-16,22-21 0,-22 21 0,21-21 15,-21 0-15,22 0 0,-22-1 0,0-20 16,0 21-16,0-21 16,1-1-16,-1-20 0,0 20 0,0-20 15,0-1-15,0 1 0,1-1 0,-1 1 16,0-1-16,0-20 0,-21 20 15,0 1-15,0-1 0,0 1 0,21 20 16,-21-20-16,0 42 0,0-22 16,0 22-16,0 0 0,0 0 0,0 0 15,0 42 17,0 21-32,0 1 0,0-1 0,0 0 15,0 22-15,0-22 0,0 22 16,0-22-16,-21 21 0,21-20 0,0 20 15,-21-20-15,21-1 0,-21 21 0,21-20 16,-21-1-16,21 0 16,0 22-16,-22-22 0,22 1 0,-21-22 15,21 21-15,0 0 0,0-20 0,0-1 16,0 21-16,0-21 0,21 0 16,1-21-16,-1 22 0,0-22 0,0 0 15,21 0-15,-20 0 0,-1 0 0,21 0 16,-21 0-16,22-22 0,-22 1 15,21 0-15,-21 0 0,0-21 16,1 20-16,-1-20 0,-21 0 0,0-43 16,0 64-16,0-21 0,0 20 15,0 1-15,0 0 0,0 0 0,-21 21 16,-1 0-16,1 0 16,0 0-16,21 21 15,0 0-15,0 0 0,0 1 0,0-1 16,0 21-16,0-21 0,0 22 0,21-22 15,-21 21-15,21-21 0,1 0 16,-22 1-16,0 20 0,21-21 0,-21 0 16,21-21-16,-21 21 0,21 1 0,0-22 15,0 0 1,1 0-16,-1 0 0,0 0 16,0 0-16,-21-22 0,21 22 15,-21-21-15,21 0 0,1 0 16,-22 0-16,0 0 0,0-22 15,21 22-15,-21 0 0,21 0 0,-21 0 16,0-1-16,0 1 0,0 0 16,21 0-16,-21 42 47,0 0-47,0 0 15,0 1-15,0-1 0,21 0 16,-21 0-16,0 0 0,0 0 15,0 1-15,21-1 0,1-21 16,-22 21-16,21 0 0,0-21 16,0 21-16,0-21 0,0 0 15,1 0-15,-1 0 0,0-21 16,0 21-16,0-21 0,-21 0 16,21 0-16,-21-1 0,22 1 0,-22 0 15,0-21-15,21 21 0,-21-22 16,0 22-16,21 0 0,-21 0 0,0 0 15,0-1-15,0 1 0,0 42 32,0 1-32,0-1 0,0 0 15,0 0-15,0 21 0,-21-20 0,21-1 16,0 0-16,0 0 16,0 0-16,0 0 0,0 1 0,0-1 0,0 0 15,0 0 1,21-21-1,0 0 1,0 0-16,0 0 0,1 0 16,-1 0-16,0 0 0</inkml:trace>
  <inkml:trace contextRef="#ctx0" brushRef="#br0" timeOffset="3847.82">8488 2350 0,'0'0'15,"0"-22"-15,-43-62 16,43 63-16,-21 21 0,0 0 16,0 0-16,0 0 15,0 0-15,-1 21 16,1 0-16,21 0 0,0 0 0,-21 22 16,0-22-16,21 21 0,-21 0 0,21-20 15,0 20-15,0 0 0,0-21 16,0 22-16,0-22 0,0 0 0,0 21 15,0-20-15,21-1 0,0 0 16,0-21-16,0 0 0,1 0 16,-1 0-16,0 0 0,21 0 0,-21 0 15,22 0-15,-22-21 0,21 0 16</inkml:trace>
  <inkml:trace contextRef="#ctx0" brushRef="#br0" timeOffset="4820.21">9334 1566 0,'0'-21'16,"0"42"-16,-21-63 0,0 21 0,0 21 0,0-21 15,0 21-15,-1 0 0,1 0 16,0 0-16,0 21 0,0 0 15,0 0-15,-1 22 0,-20-1 0,21 0 16,0 1-16,0 20 0,-1 1 0,1-1 16,0 1-16,21-1 0,-21 1 15,21-1-15,-21 1 0,0-1 0,21 1 16,0-1-16,0-21 0,0 22 0,0-22 16,0 1-16,0-1 0,0-21 15,0 21-15,0-20 0,21-1 0,0 0 16,0 0-16,0-21 15,0 0-15,1 0 0,-1 0 0,0 0 16,0 0-16,21-21 0,-20 0 16,-1 0-16,21-1 0,-21 1 0,22 0 15,-22-21-15,0 21 0,0-22 16,0 22-16,0 0 0,1-21 0,-1 20 16,-21 1-16,0 42 31,0 1-31,-21-22 0,-1 42 0,1-21 15,0 0-15,0 0 0,21 22 0,-21-22 16,0 0-16,21 0 0,0 22 16,0-22-16,0 0 0,0 0 15,0 0-15,21-21 16,0 21-16,0-21 0,0 0 0,0 0 16,22 0-16,-22 0 0,0 0 15,21 0-15,-20 0 0,-1-21 0,0 21 16,21-21-16,-21 0 0,1 0 0,-1 0 15,0-1-15,0-20 0,-21 21 16,0-21-16,0-1 0,0 22 0,0-21 16,0-1-16,0 22 0,-21 0 0,0-21 15,0 42-15,-1-21 0,1 21 16,0 0-16,-21 0 0,21 0 0,-1 0 16,-20 0-16,21 21 0,0 0 0,0 0 15,-1-21-15,1 21 0,21 0 16,0 1-16,0-1 0,0 0 15,0 0-15,21-21 0,22 21 16,-22-21-16,0 0 0,0 0 16,22 0-16,-22 0 0,21 0 15,0-21-15,-20 21 0,20-21 0,0 0 16,-21 0-16,22 21 0,-22-22 0,21 1 16,-21 0-16,22 0 0,-22 21 15,0-21-15,-21 42 16,0 0-1,0 0-15,0 0 0,-21 1 16,21 20-16,-21-21 0,0 0 0,21 22 16,0-22-16,-22 21 0,22-21 0,0 0 15,0 1-15,0-1 0,0 0 0,0 0 16,22-21-16,-1 0 16,0 0-16,0 0 0,0 0 15,0 0-15,1 0 0,-1 0 0,0 0 16,0-21-16,0 21 0,0-21 15,-21 0-15,0-1 0,22 1 0,-22-21 16,0 21-16,0-22 0,0 22 0,0-21 16</inkml:trace>
  <inkml:trace contextRef="#ctx0" brushRef="#br0" timeOffset="5064.26">9144 2074 0,'0'0'0,"-21"0"0,-22 0 0,1 0 16,42-21-16,21 21 0,0 0 16,22 0-16,-1-21 15,0 21-15,1 0 0,20 0 0,1-21 0,-1 21 16,1 0-16,-1 0 0,-20 0 0,20 0 16,-21 0-16,-20 0 0,20 0 15,-21-21-15,-42 0 31,-21 21-31,20 0 0,-20 0 16,0-22-16,-1 22 0,-20 0 0</inkml:trace>
  <inkml:trace contextRef="#ctx0" brushRef="#br0" timeOffset="5285.85">7154 1947 0,'-21'0'0,"42"0"0,-63 0 0,63 0 16,0 0 0,22 0-16,-1 0 0,0 0 15,1-21-15,-1 0 0,21 21 0,1 0 16,-22 0-16,1 0 0,-1 0 16,-21-21-16,21 21 0,-20 0 0,-1 0 15,0 0-15,-21-21 16</inkml:trace>
  <inkml:trace contextRef="#ctx0" brushRef="#br0" timeOffset="5860.1">11451 1863 0,'0'-21'0,"0"42"0,0-64 0,21 22 16,-21 0-16,0 0 0,0 0 15,0 0-15,0-1 0,0 44 32,0-1-32,0 0 15,0 21-15,0 1 0,0-1 0,0 0 16,0 1-16,0 20 0,-21-21 0,21 22 16,-21-22-16,0 22 0,0-1 15,21 1-15,-22-1 0,1 1 0,0-22 16,21 0-16,-21 22 0,21-22 0,-21-21 15,21 22-15,-21-22 0,21 0 16,0 0-16,0 0 0,0-42 31,0 0-15,0 0-16,0 0 0</inkml:trace>
  <inkml:trace contextRef="#ctx0" brushRef="#br0" timeOffset="6300.28">11049 2159 0,'0'-21'16,"0"42"-16,0-63 0,0 21 0,0-22 0,0 22 15,0 0-15,21-21 0,0 20 0,0 1 16,1 0-16,20 0 0,-21 0 0,21 0 16,1 21-16,-1 0 0,0 0 15,1 0-15,20 21 0,-20 0 16,20 21-16,1 1 0,-1-1 0,1 21 15,-22-20-15,21 20 0,1 1 16,-22-1-16,1 1 0,-1-1 0,-21-20 16,0 20-16,-21-21 0,0 22 0,0-43 15,0 21-15,0-20 0,0-1 0,0 0 16,0-42 0,0 0-16,0-1 15,0-20-15,0 0 0,0-1 0,0 1 16,0-21-16,21-1 0,-21 22 15,22-22-15,-1 1 0,0-1 16,-21 1-16,21-1 0,0 1 0,0-1 16,1 1-16,-1-1 0,0 22 15,-21 0-15,0-1 0,21 1 0,-21 21 16,21 0-16,-21-1 0,0 44 31,0-1-31,21 0 0,-21 21 16,0-21-16,0 22 0,0-1 0,0 0 15,22 1-15,-22-22 0</inkml:trace>
  <inkml:trace contextRef="#ctx0" brushRef="#br0" timeOffset="7059.87">12869 2244 0,'-21'0'15,"0"0"-15,0 0 16,0 0-16,-1 21 16,1 0-16,0-21 0,0 42 0,0-20 15,0-1-15,-1 21 0,1-21 0,0 22 16,0-22-16,0 21 0,0-21 16,21 22-16,-22-22 0,22 0 15,0 0-15,0 0 0,0 0 0,22 1 16,-1-22-16,0 0 0,0 0 15,21 0-15,-20 0 0,-1 0 16,21-22-16,-21 1 0,0 21 0,1-21 16,-1 0-16,0 0 0,-21-22 0,21 22 15,-21 0-15,0-21 0,0-1 16,0 1-16,0 21 0,0-21 0,0-1 16,0 22-16,-21-21 0,21 21 0,0-1 15,0 1-15,0 0 0,0 0 16,0 0-16,21 21 0,0 0 15,0 0-15,1 0 0,20 0 16,-21 0-16,0 0 0,22 0 0,-22 21 16,21 0-16,-21 0 0,0 0 15,1-21-15,-1 22 0,0 20 0,-21-21 16,0 0-16,21 0 0,-21 1 0,21-1 16,-21 21-16,0-21 0,0 0 15,0 1-15,0-1 0,0 0 16,0 0-16,0 0 0,-21-21 31,0 0-31,21-21 16,0 0-1,0 0-15,0 0 16,0-22-16,0 22 0,21-21 0,0 21 16,22-22-16,-22 22 0,0-21 0,21 21 15,-21-1-15,22-20 0,-22 21 0,21 21 16,-21-21-16,22 0 0,-22 21 15,0 0-15,0 0 0,0 0 0,1 0 16,-1 21-16,0 0 0,0 0 0,-21 0 16,0 0-16,0 1 0,0 20 15,0-21-15,0 21 0,0-20 16,0-1-16,0 21 0,0-21 0,0 0 0,0 1 16,0-1-16,0 0 0,-21 0 15,21 0-15,0 0 0,-21-21 16,21 22-16,21-44 15,21 1 1</inkml:trace>
  <inkml:trace contextRef="#ctx0" brushRef="#br0" timeOffset="8132.19">14584 2561 0,'0'0'0,"0"-21"32,0 0-17,0 0-15,0 0 16,0-1-16,21-20 0,-21 21 15,21 0-15,0-22 0,0 22 0,1-21 16,-1 0-16,21-1 0,-21 1 0,22 0 16,-22-22-16,21 22 0,0-22 15,1 22-15,-22 0 0,21-1 0,-21 1 16,1 0-16,-22 20 0,0 1 0,0 0 16,-43 21-1,22 21-15,0 0 0,-21 22 16,20-22-16,1 21 0,0 1 15,0-1-15,0-21 0,21 21 0,0 1 16,0-22-16,0 21 0,0 1 0,0-22 16,21 21-16,0-21 0,0 22 0,0-22 15,1 21-15,-1-21 0,0 0 16,0 22-16,21-22 0,-20 0 0,-22 0 16,21 0-16,-21 1 0,0-1 15,-21-21 1,-1 0-16,-20 0 15,21-21-15,-21-1 0,-1 1 0,22 0 16,-21 0-16,21 0 0,-1 0 16,1 21-16,0-22 0,0 22 0,0 0 15,0 0-15,21 22 16,0-1 0,0 0-16,0 0 0,0 0 0,0 22 15,21-22-15,0 0 0,0-21 0,0 21 16,0 0-16,1 0 0,-1-21 15,21 0-15,0 0 0,1 0 0,-1 0 16,0 0-16,22 0 0,-22 0 0,1 0 16,20-21-16,-21 0 0,1 0 15,-1 0-15,0 0 0,-20-22 16,20 22-16,-21-21 0,21-1 0,-20 22 16,-1-21-16,0-22 0,21 22 0,-21 0 15,1-22-15,-1 22 0,-21 0 16,21-22-16,-21 22 0,21-22 15,-21 43-15,0-21 0,0-1 0,0 22 16,0 0-16,0 42 16,0 0-16,0 1 15,-21 20-15,0 21 0,0-20 16,21 20-16,0-20 0,-22 20 0,1-21 16,21 22-16,-21-22 0,21 1 15,0-1-15,0 0 0,0 1 16,0-22-16,0 21 0,0-21 0,0 0 15,0 1-15,0-1 0,0 0 0,21-21 16,-21 21-16,21-21 16,1 0-16,-1 0 0,0 0 15,0 0-15,-21-21 0,21 0 0,0 21 16,-21-21-16,0-1 0,22 1 16,-22 0-16,21 0 0,-21 0 0,0 0 15</inkml:trace>
  <inkml:trace contextRef="#ctx0" brushRef="#br0" timeOffset="8336.01">15579 2159 0,'21'0'47,"0"0"-47,0 0 0,0 0 0,0 0 16,22-21-16,-22 21 0,21 0 15,-21 0-15,1-21 0,20 21 0,-21 0 16,0 0-16,0-21 0,1 21 0,-1 0 16,0 0-16,0-22 0</inkml:trace>
  <inkml:trace contextRef="#ctx0" brushRef="#br0" timeOffset="9901.37">16573 2413 0,'0'0'0,"0"-21"0,0 0 16,22 0-16,-22-1 0,0 1 16,21 0-16,-21 0 0,0 0 0,0 0 15,21-1-15,-21-20 0,0 21 16,0-21-16,0 20 0,0 1 0,0 0 16,0 0-16,0 0 0,-21 0 15,0 21-15,-1 0 0,-20 0 0,21 0 16,-21 0-16,-1 21 0,1 0 0,0 0 15,-1 0-15,1 22 16,0-22-16,-1 21 0,1 0 0,21-20 16,0 20-16,-1-21 0,22 21 0,0-20 15,0-1-15,0 0 0,22 0 16,-1 0-16,0 0 0,21 1 0,-21-22 16,22 0-16,-1 0 0,0 0 0,1 0 15,-22 0-15,21 0 0,1-22 16,-22 1-16,0 21 0,21-21 0,-21 0 15,1 0-15,-1 0 0,0-22 0,0 22 16,-21 0-16,21 0 0,0-22 16,-21 22-16,0 0 0,0 0 0,0 0 15,0 0-15,0 42 32,0 0-32,0 0 15,0 0-15,-21 0 0,21 1 0,-21-1 16,21 0-16,0 21 0,0-21 15,0 1-15,0-1 0,0 0 0,0 0 16,21 0-16,0 0 0,1-21 0,-1 22 16,0-22-16,0 0 0,0 0 15,0 0-15,1 0 0,-1 0 0,21-22 16,-21 1-16,0 21 0,1-21 0,-1-21 16,0 21-16,21-1 0,-21-20 15,1 0-15,-1-1 0,0 1 16,0 0-16,21-1 0,-20-20 0,-1-1 15,21 1-15,-21 21 0,0-22 16,1 1-16,-1 20 0,0-20 0,0 20 16,-21 22-16,0 0 0,0-21 0,0 21 15,-21 21 1,0 21-16,0 0 0,-1 0 16,-20 0-16,21 22 0,0-1 15,0 0-15,-22 1 0,43-1 0,-21 0 16,0 1-16,21 20 0,0-21 15,0 1-15,0-1 0,0 0 16,0 1-16,0-22 0,0 21 0,0 1 16,0-22-16,21 0 0,-21 21 0,0-21 15,21 1-15,0-1 0,1 0 0,-1-21 16,0 21-16,0-21 16,0 0-16,0 0 0,1 0 0,-1 0 15,0 0-15,0-21 0,0 21 16,0-21-16,1 0 0,-1-1 0,21-20 15,-21 21-15,-21 0 0,21 0 16,-21-1-16,0 1 0,0 0 16,0 42-1,0 0 1,0 1-16,0-1 0,-21 0 0,21 0 16,0 0-16,0 0 0,0 22 15,0-22-15,0 0 0,0 0 0,21-21 16,-21 21-16,22 1 0,-1-22 0,0 0 15,0 0-15,0 0 0,0 0 16,22 0-16,-22 0 0,0 0 0,0-22 16,22 22-16,-22-21 0,0 0 0,0 0 15,21-21-15,-20 20 0,-1 1 16,21-21-16,-21 21 0,22-22 16,-22 22-16,21-21 0,-21 21 0,22 0 15,-22-1-15,0 1 0,0 0 16,0 21-16,0 0 15,1 0 1,-22 21 0,0 0-1,21-21 17,0 0-32,-21-21 15,0 0 1,0 0-1,0 0 1,-21 21-16,0 0 16,-1 0-16,1 0 15,0 21-15,0-21 0,0 21 0,-22 0 16,22 0-16,0 22 0,0-22 16,0 0-16,0 0 0,-1 22 0,1-22 15,21 0-15,0 0 0,0 0 16,0 0-16,0 22 0,0-22 15,0 0-15,21 0 0,1-21 0,20 0 16,-21 21-16,0-21 0,22 0 16,-22 0-16,21 0 0,-21 0 0,22 0 15,-22-21-15,21 0 0,-21 21 16,22-21-16,-22 0 0,21-22 16,-21 22-16,0-21 0,22 21 0,-22-22 15,0 1-15,0 21 0,0-21 0,1-1 16,-22 1-16</inkml:trace>
  <inkml:trace contextRef="#ctx0" brushRef="#br0" timeOffset="10224.81">18521 1439 0,'-43'0'0,"86"0"0,-107 0 0,43 0 15,0 0-15,0 22 0,0-22 0,-1 21 16,22 0 0,0 0-1,22-21-15,-1 0 16,0 0-16,0 0 16,-21-21-1,0 0 1,-21 0-16,0 21 31,0 0-31,-1 0 16,22 21-16,0 0 15,-21-21-15,0 21 0,0 0 0,0 0 16</inkml:trace>
  <inkml:trace contextRef="#ctx0" brushRef="#br0" timeOffset="10508.23">17039 1863 0,'0'0'0,"-42"21"16,63-21 15,0 0-31,0 0 0,22 0 16,-22 0-16,21 0 0,-21 0 0,22 0 15,-1 0-15,-21 0 0,21 0 0,-20 0 16,20 0-16,-21 0 0,0 0 16,0 0-16,-21-21 31,-21 0-15,0 21-16,0 0 15,0 0-15</inkml:trace>
  <inkml:trace contextRef="#ctx0" brushRef="#br0" timeOffset="12051.84">889 4339 0,'0'0'0,"21"0"78,-21-21-15,0 0-47,21 21-1,0-21-15,-21 0 16,22 21-16,-1-22 15,0 22-15,0 0 0,0 0 16,0 0-16,22 0 0,-22 0 16,0 0-16,21 0 0,-20 0 0,-1 22 15,0-1-15,0 0 0,0 0 16,-21 0-16,0 0 0,0 1 0,0-1 16,0 0-16,-21 0 0,0 0 15,0 0-15,-22 1 0,22-22 0,0 21 16,-21 0-16,21-21 0,-1 0 15,1 21-15,0-21 0,0 0 0,0 0 32,0 0-32,21-21 47,21 21-47,0 0 15,0 0-15,0 0 0,0 0 0,1 0 16,20 0-16,-21 0 0,0 0 15,0 0-15,22 21 0,-22-21 0,0 21 16,0 0-16,-21 1 16,0-1-16,0 0 0,0 0 0,0 0 15,0 0-15,0 22 0,-21-22 16,0 0-16,0 0 0,-22 0 16,22 22-16,-21-43 0,0 21 15,20 0-15,-20 0 0,0-21 0,-1 0 16,22 0-16,-21 0 0,0 0 15,20 0-15,1 0 0,-21-21 0,21 0 16,0 0-16,-1 0 0,1-1 16,0 1-16,21 0 0,0 0 15,-21 0-15,21 0 16,0-1 0,0 1 15,21 21-31,0 0 15,0 0-15,1-21 0,-1 0 0,21 21 16</inkml:trace>
  <inkml:trace contextRef="#ctx0" brushRef="#br0" timeOffset="12416.13">1863 4636 0,'0'0'0,"0"21"0,21-21 47,0 0-31,-21-21-16,0-1 15,0 1 1,0 0-16,-21 21 31,0 0-31,-1 0 0,22 21 16,-21 0-1,21 1-15,-21-22 0,21 21 16,21-21 15,0 0-31,-21-21 16,22 21-1,-22-22-15</inkml:trace>
  <inkml:trace contextRef="#ctx0" brushRef="#br0" timeOffset="16972.68">3937 4318 0,'0'-21'0,"0"0"78,0 0-62,21-1-16,0 22 0,0-21 15,1 0-15,-1 0 0,0 0 0,0 0 16,-21-1-16,21 1 0,0-21 15,1 21-15,-22 0 0,21-1 0,-21-20 16,0 21-16,0 0 0,0 0 16,0-1-16,-21 22 31,21 22-31,-22-1 16,22 0-16,0 0 0,0 21 15,0 1-15,0-1 0,0 0 0,0 1 16,0 20-16,0-20 0,0-1 15,-21 0-15,21 1 0,0-1 0,-21 0 16,21 1-16,0-1 0,0 0 16,0-21-16,0 22 0,0-22 0,0 21 15,0-21-15,0 1 0,0-1 0,0 0 16,0 0-16,0 0 16,0 0-16,-21-21 46,0 0-30,21-21 0,0 0-1,0 0 63,-21 21 16,-1 0-47,22-21-31,-21 21-16,21-21 15,0-1-15</inkml:trace>
  <inkml:trace contextRef="#ctx0" brushRef="#br0" timeOffset="18652.56">4170 4106 0,'0'-21'0,"0"42"0,0-63 0,0 63 46,0 0-46,0 22 16,-21-1-16,21 0 0,-22 1 16,22-1-16,0 0 0,0 22 0,-21-22 15,0 1-15,21 20 0,-21-21 16,0 22-16,21-22 0,0 1 0,-21 20 16,21-21-16,-22 1 0,22-22 0,0 21 15,0-21-15,0 1 0,0-1 16,0 0-16,22-21 15,-1-21 1,0 0-16,0 21 0,-21-22 16,21-20-16,0 21 0,1 0 0,-1-22 15,-21 1-15,21 21 16,0-21-16,0-1 0,0 22 0,-21-21 16,22 21-16,-1-1 0,-21 1 0,0 0 15,0 0-15,21 21 0,0 0 16,0 21-1,-21 0-15,0 0 16,0 1-16,0-1 0,0 21 0,0-21 16,0 22-16,0-1 0,0-21 0,0 21 15,0-20-15,0-1 0,0 21 16,21-21-16,-21 0 0,22-21 0,-1 22 16,0-22-16,0 0 0,0 0 15,0 0-15,1 0 0,-1 0 16,21 0-16,-21 0 0,0-22 0,1 1 15,20 0-15,-21 0 0,0 0 16,0-22-16,1 1 0,-1 21 0,0-21 16,0-1-16,0 1 0,-21 0 0,21-1 15,1 1-15,-22 0 0,0-1 16,0 1-16,21 0 0,-21-1 0,0 22 16,0-21-16,21 21 0,-21-22 0,0 22 15,0 0-15,0 0 16,0 0-16,0 42 31,0 21-31,0-21 0,-21 22 16,21-1-16,-21 0 0,21 1 0,0-1 15,-22 0-15,22 1 0,-21-1 16,21 21-16,-21-20 0,21-1 0,0-21 16,0 22-16,0-1 0,0-21 0,0 21 15,0-20-15,21-1 0,0-21 16,1 21-16,-1 0 0,0-21 0,0 0 15,21 0-15,-20 0 0,-1 0 0,0-21 16,21 0-16,-21 0 0,1-1 16,-1 1-16,0 0 0,-21 0 15,21-21-15,0 20 0,0-20 16,-21 21-16,0 0 0,22-22 0,-22 22 16,21 0-16,-21 0 0,0 0 0,0 0 15,0 42 16,0 0-31,0 0 0,0 0 0,0 0 16,-21 22-16,21-22 0,0 21 16,-22-21-16,22 1 0,0 20 0,0-21 15,0 0-15,0 0 0,0 1 16,0-1-16,0 0 0,22-21 0,-1 0 16,0 0-16,0 21 0,0-21 0,0 0 15,22 0-15,-22-21 16,21 21-16,-21-21 0,1 0 0,20-1 15,-21 1-15,21 0 0,-20-21 16,-1 21-16,0-22 0,21 1 16,-21 21-16,1-22 0,-1 1 0,0-21 0,0-22 15,0 43-15,0-22 16,-21 22-16,0-1 0,22 1 0,-22 0 16,21-1-16,-21 1 0,21 21 0,-21 0 15,0 0-15,0-1 0,0 44 31,0-1-31,0 21 0,0 0 16,-21-20-16,21 20 0,-21 0 16,21 22-16,-22-22 0,22 0 0,0 1 15,0-1-15,-21 0 0,0 1 0,21-1 16,-21 0-16,21 1 0,0-1 16,0 0-16,0 1 0,0-22 0,0 21 15,0-21-15,0 1 0,21-1 0,0 0 16,0 0-16,1-21 0,-1 0 15,0 0-15,0 0 0,21 0 0,-20 0 16,20 0-16,-21 0 0,21-21 0,-20 0 16,-1 0-16,21-1 15,-21-20-15,0 0 0,1 21 0,20-22 16,-21 1-16,0 0 0,0-22 0,1 22 16,-1-22-16,0 1 0,42-64 15,-41 63-15,-1 1 16,0-1-16,0 22 0,0-22 0,-21 43 15,0-21-15,21 21 0,-21 0 0,0-1 16,0 1-16,-21 42 16,0 1-16,21-1 15,-21 21-15,0 0 16,0 22-16,-1-22 0,1 85 0,0-63 16,0 63-16,21-85 15,0 22-15,0-1 0,0-21 16,0 22-16,0-22 0,0 1 0,21-1 15,0 0-15,0-21 0,1 22 0,-1-22 16,21 0-16,-21-21 0,0 21 16,22-21-16,-1 0 0,-21 0 0,22 0 15,-1 0-15,-21-21 0,21 21 0,-20-21 16,-1 0-16,0 0 0,0-22 16,21-20-16,-42 42 15,22-22-15,-22 22 0,0-21 0,0-1 0,0 1 16,0 21-16</inkml:trace>
  <inkml:trace contextRef="#ctx0" brushRef="#br0" timeOffset="18872.15">5800 4128 0,'-22'0'0,"44"0"0,-65-22 15,22 22-15,0 0 0,0 0 0,0 0 16,-1 0 0,22 22-1,22-22 17</inkml:trace>
  <inkml:trace contextRef="#ctx0" brushRef="#br0" timeOffset="20148.39">8191 4445 0,'0'-42'16,"0"21"-16,0-1 0,0 1 16,22 0-16,-22 0 0,0 42 31,0 0-31,0 0 16,0 22-16,-22-22 0,1 21 0,21 1 15,-21-1-15,0 0 0,0 1 16,0-1-16,-1 0 0,1 1 15,0-22-15,21 21 0,-21-21 0,21 0 16,0 1-16,0-1 0,0-42 31,0-1-31,0 1 16,0 0-16,0 0 0,21 0 16,-21-22-16,21 22 0,0-21 0,1 21 15,-1-22-15,0 1 0,21 21 16,-21-21-16,1-1 0,-1 1 0,21 21 15,-21-22-15,0 22 0,1 0 16,-1 21-16,0 0 0,-21 21 16,21 0-16,-21 22 15,0-22-15,0 0 0,0 21 16,0-20-16,0 20 0,0 0 0,0 1 16,0-22-16,0 21 0,0 0 0,21-20 15,-21-1-15,0 21 0,0-21 16,21 0-16,1-21 0,-22 22 0,21-22 15,0 0-15,0 0 0,0 0 0,0 0 16,22-22-16,-22 1 0,21 21 16,-21-21-16,1-21 0,20 21 0,-21-1 15,0-20-15,22 21 0,-22-21 0,0 20 16,0-20-16,0 0 16,0 21-16,1-22 0,-1 22 0,-21 0 15,21 0-15,-21 0 0,0 42 31,0 0-31,-21 0 0,0 0 0,-1 0 16,1 22-16,0-22 0,21 0 0,0 21 16,-21-20-16,21 20 0,-21-21 15,21 21-15,0-20 0,0-1 0,0 0 16,21 0-16,0 0 0,0 0 0,0-21 16,22 0-16,-22 0 0,21 0 15,-21 0-15,1 0 0,20 0 0,-21 0 16,0-21-16,22 0 0,-22 0 15,0 0-15,0-22 0,0 22 16,-21-21-16,21 21 0,-21-22 0,0 1 16,0 21-16,0-21 0,0-1 0,0 1 15,0 21-15,0 0 0,-21-1 16,0 1-16,0 21 0,-21 0 0,20 0 16,1 0-16,-21 0 0,0 0 0,20 21 15,-20 1-15,21-1 0,0 0 16,-22 0-16,22 0 0,21 22 15,0-22-15,0 0 0,0 0 0,0 0 0,0 0 16,21 1-16,1-1 0,-1 0 16,21 0-16,-21-21 0,22 0 0,-1 0 15,0 0-15,-21 0 0,22 0 16,-1 0-16,0 0 0,1-21 0,-1 0 16,0 0-16,1-1 0,-22 1 15,21 0-15,1-21 0,-22-1 0,21 1 16,-21 0-16,22-22 0,-22 22 15,21-22-15,-21 22 0,0-21 16,1 20-16,-22 22 0,0-21 0,0 21 0,0-1 16,0 1-16,-22 21 0,1 0 15,0 0-15,0 21 16,0 1-16,0 20 0,-1 0 16,1 1-16,0-1 0,0 0 0,0 1 15,21 20-15,-21-21 0,21 1 16,0-1-16,0 0 0,0 1 0,0-22 15,0 21-15,0 1 0,0-22 0,0 0 16,0 21-16,0-21 0,21 1 16,0-1-16,0-21 0,0 0 0,0 21 15,1-21-15,-1 0 0,0 0 0,0 0 16,0-21-16,22 21 0,-22-21 16,0-1-16,0 1 0,0 21 0,0-42 15,1 21-15,-22 0 0,21-1 0,-21 1 16</inkml:trace>
  <inkml:trace contextRef="#ctx0" brushRef="#br0" timeOffset="20338.03">9525 4382 0,'0'0'0,"21"0"16,0 0-1,22-22-15,-1 22 0,0 0 16,1 0-16,-1-21 0,0 21 0,1 0 15,-1 0-15,0-21 0,-21 21 0,22-21 16,-22 21-16,0 0 0,0 0 16,0-21-16,-21 0 0</inkml:trace>
  <inkml:trace contextRef="#ctx0" brushRef="#br0" timeOffset="22154.35">11409 4763 0,'0'0'0,"0"21"0,-21-21 15,21-21 1,21 21-16,0-22 15,-21 1-15,21 0 0,0 0 16,0 0-16,-21-22 0,22 22 0,-1-21 16,0 0-16,0-22 0,0 22 15,22-22-15,-22 1 0,0-22 0,0 22 16,21-22-16,-20 21 0,-22 1 0,0-1 16,0 22-16,0-21 0,0 20 15,-22 22-15,22 0 0,-21 0 0,0 21 16,0 0-16,0 0 0,0 21 0,-1 0 15,1 0-15,0 22 0,21-1 16,-21 21-16,21 1 0,-21 21 0,21-22 16,0 1-16,-21 20 0,21-20 0,0-1 15,-22 1-15,22-22 0,0 0 16,0 1-16,0-1 0,0 0 16,0-20-16,0-1 0,0 0 0,0 0 15,0-42 16,0 0-31,22-22 16,-22 22-16,21 0 0,-21-21 0,0 21 16,21-22-16,0 22 0,0-21 0,-21 21 15,21-1-15,1 1 0,-1 21 16,0 0-16,0 0 16,-21 21-16,0 1 0,21-1 15,0 0-15,1 0 0,-22 21 16,21-20-16,0-1 0,-21 21 0,21-21 15,0 0-15,0 1 0,1-1 0,-1-21 16,0 21-16,21 0 0,-21-21 0,22 0 16,-1 0-16,0 0 0,22 0 15,-22 0-15,22 0 0,-22-21 0,22 0 16,-22 0-16,0-1 0,1 1 0,-1 0 16,0 0-16,-21-21 0,22 20 15,-43-20-15,21 0 0,-21-1 16,0 1-16,0 0 0,0-1 0,0 22 0,-21-21 15,0 21-15,-1 0 0,1 21 16,-21 0-16,21 0 0,-22 0 16,1 21-16,0 0 0,21 21 0,-22 1 15,1-22-15,21 42 0,-22-20 0,22-1 16,0 0-16,0 1 0,0-1 16,21 0-16,0-21 0,0 22 0,0-22 15,21 0-15,0 0 0,0 0 0,0-21 16,1 0-16,20 0 0,0 0 15,-21 0-15,22 0 0,-1-21 0,-21 0 16,22 0-16,-22 0 0,21 0 0,-21-1 16,0 1-16,1-21 0,-1 21 15,0-22-15,-21 1 0,0 0 16,21 21-16,0-22 0,-21 22 0,0 0 16,21 0-16,-21 0 0,0 42 15,0 0 1,0 0-16,0 0 0,0 0 0,0 22 15,0-22-15,0 0 0,0 21 0,0-20 16,0 20-16,0-21 0,0 0 16,0 0-16,0 1 0,22-1 0,-1 0 15,0-21-15,0 0 0,0 21 0,0-21 16,1 0-16,20 0 0,-21 0 0,0-21 16,0 21-16,1-21 15,-1 0-15,0-1 0,0 1 0,0 0 16,-21 0-16,0-21 0,21 20 0,-21-20 15,22 0-15,-22 21 0,0-22 0,21 22 16,-21 0-16,0 0 0,0 0 16,0 42-1,0 0-15,0 0 16,0 21-16,0-20 0,0-1 16,0 21-16,0-21 0,0 0 0,0 22 15,0-22-15,0 0 0,0 0 0,0 0 16,21 1-16,0-1 0,0-21 15,-21 21-15,21-21 0,1 0 16,-1 0-16,0 0 0,0 0 0,0 0 16,0 0-16,1-21 0,-1 0 0,0 21 15,0-22-15,0 1 0,0 0 16,1 0-16,-1-21 0,0-22 16,0 43-16,-21-21 0,21 20 0,0-20 15,-21 21-15,22 0 0,-22 0 16,0-1-16,0 1 0,21 21 15,-21 21-15,0 1 16,0-1-16,0 0 0,0 0 0,0 21 16,0-20-16,0 20 0,-21-21 15,21 21-15,0-20 0,0 20 16,0-21-16,0 0 0,0 0 0,0 1 16,0-1-16,21-21 0,-21 21 15,42-21-15,-21 0 0,0 0 0,22 0 16,-1 0-16,0 0 0,22 0 0,-22 0 15,1-21-15,20 0 0,-21 21 0,1-22 16,-22 1-16,21 0 0,-21-21 16,1 21-16,-1-1 0,0-20 0,-21 21 15,0-21-15,0 20 0,0 1 0,0 0 16,0 0-16,-21 21 0,0 0 16,-1 0-16,1 0 0,-21 21 15,21 0-15,0 0 0,-22 1 0,22 20 16,0-21-16,0 21 0,21-20 0,0 20 15,0-21-15,0 21 0,0-20 16,0-1-16,21 21 0,0-21 0,0 0 16,22 1-16,-22-1 0,21 0 0,0-21 15,1 21-15,-1-21 0,-21 0 16,22 0-16,-22 0 0,21 0 0,-21 0 16,0-21-16,1 21 0,-1-21 0,-21 0 15,0-1-15,0 1 0,0 0 16,0 0-16</inkml:trace>
  <inkml:trace contextRef="#ctx0" brushRef="#br0" timeOffset="23844.42">16065 4318 0,'22'0'31,"-1"0"-31,0 0 0,0-21 16,0 0-16,0 0 16,1-1-16,-22 1 0,21 0 0,0-21 15,-21 21-15,21-22 0,-21 22 16,0-21-16,0-1 0,0 1 0,-21 21 15,-21-21-15,20 20 0,1 1 16,-21 0-16,0 0 0,-1 0 0,22 21 16,-21 0-16,-1 0 0,1 21 0,21 0 15,-21 0-15,20 0 0,1 1 16,0 20-16,0 21 0,0-20 0,0-1 16,21 22-16,0-22 0,0 0 0,0 1 15,0-1-15,0 0 0,21-21 16,0 1-16,0-1 0,0-21 15,22 0-15,-22 0 0,21 0 0,0 0 16,-20 0-16,20 0 0,0-21 0,1-1 16,-1 1-16,-21 0 0,21 0 15,-20 0-15,-1 0 0,0-22 0,0 22 16,0-21-16,-21 21 0,21-22 0,-21 1 16,0 21-16,0-22 0,0 22 15,0 0-15,0 42 16,0 0-16,0 22 15,0-22-15,0 21 0,0 1 16,0-1-16,0 0 0,0 1 0,0-22 16,0 21-16,0-21 0,22 0 0,-22 1 15,21-1-15,21 0 16,-21-21-16,0 0 0,1 0 0,20 0 16,-21 0-16,0 0 0,22 0 0,-22-21 15,0 0-15,0-1 0,0 1 16,0 0-16,1 0 0,-1-21 0,0 20 15,-21-20-15,0 21 0,21-21 0,-21-1 16,0 1-16,0 21 0,0-22 0,0 22 16,0 0-16,0 42 31,0 0-31,0 1 0,-21-1 0,0 21 16,21-21-16,0 22 15,-21-22-15,21 21 0,-22-21 0,22 0 16,0 1-16,0-1 0,0 0 0,0 0 15,22-21 17,-1-21-32,-21 0 0,21 0 15,0-1-15,-21 1 0,21 0 16,0 0-16,1-21 0,-22-1 0,21 22 16,0-21-16,0 21 0,-21-1 15,21 1-15,-21 0 0,21 0 0,-21 42 31,0 0-31,0 0 0,0 1 16,0 20-16,0 0 0,0-21 0,0 22 16,0-22-16,22 21 0,-22-21 15,0 1-15,21-1 0,0 0 0,-21 0 16,21 0-16,0 0 0,0-21 0,1 0 16,-1 0-16,21 0 0,-21 0 15,22 0-15,-22 0 0,21-21 0,0 0 16,-20 21-16,20-21 0,-21-21 15,21 20-15,-20 1 0,-1-21 0,0 21 16,0-22-16,0 1 0,0 21 0,1-64 16,-22 64-1,0 42 1,0 0 0,0 1-16,0-1 0,0 0 0,0 21 15,0-21-15,0 22 0,0-22 0,0 0 16,0 0-16,0 0 0,0 1 15,21-1-15,0-21 16,0 0-16,21 0 0,-20 0 16,-1-21-16,0-1 0,21 22 15,-21-21-15,1 0 0,20 0 0,-21 0 16,0 0-16,0-22 0,22 22 16,-22 0-16,0-21 0,0 20 15,-21 1-15,21 0 0,-21 0 0,22 0 16,-22 0-16,-22 21 31,1 21-31,0 0 0,21 0 16,-21 21-16,21 1 0,0-1 0,-21 22 15,0-22-15,21 21 0,0 1 16,0-22-16,0 22 0,0-1 0,0 22 16,0-22-16,0 22 0,21-21 0,-21 20 15,0 1-15,0 0 0,0-22 0,0 22 16,0-1-16,0-20 0,-21-1 15,-1 1-15,1-22 0,21 22 16,-21-22-16,0-21 0,0 22 0,0-22 16,-1 0-16,1-21 0,-21 0 0,21 0 15,0 0-15,-1 0 0,1-21 0,-21 21 16,21-43-16,0 22 0,-1-21 16,1 21-16,0-22 0,0 1 0,21-21 15,0 20-15,0-20 0,0-1 0,0 1 16,0-1-16,21 1 0,0-1 0,22 1 15,-22-1-15,21 22 0,-21 0 16,22-1-16,-1 1 0,-21 0 16,21-1-16,1-20 0,41-22 15,-41 43-15,20-1 0</inkml:trace>
  <inkml:trace contextRef="#ctx0" brushRef="#br0" timeOffset="24389.01">19791 3366 0,'0'-22'16,"0"44"-16,0-65 0,0 22 0,21-21 0,-21 21 16,21-1-16,-21 1 0,0 0 15,0 0-15,0 63 32,0-21-32,-21 43 0,0-22 0,0 22 15,-1-1-15,1 22 0,0-22 0,21 1 16,-21 21-16,0-22 0,0 1 15,-1 20-15,1-20 0,21-1 0,-21 1 16,21-22-16,-21 22 0,21-43 16,0 21-16,0-21 0,0 0 0,0 1 0,0-1 15,0-42 17,0-1-32,0 1 0,0-21 0,-21 21 15,21-22-15,0 1 0</inkml:trace>
  <inkml:trace contextRef="#ctx0" brushRef="#br0" timeOffset="26376.01">19473 3747 0,'0'-43'0,"0"86"0,0-128 0,0 43 16,0-1-16,0 1 0,0 0 0,0 20 15,0-20-15,21 0 0,1 21 0,-1-22 16,21 22-16,0-21 16,1 21-16,-1-1 0,0 22 0,22-21 15,-22 21-15,22 0 0,-22 0 0,0 21 16,1 22-16,-1-22 0,0 21 15,-20 1-15,-22 20 0,0-21 0,0 1 16,0-1-16,-22-21 0,1 22 0,0-1 16,-21-21-16,-1 0 0,1 0 15,0 1-15,-1-1 0,1 0 0,0-21 16,-1 0-16,22 0 0,-21 0 0,21 0 16,0 0-16,-1 0 0,1 0 31,21 21-16,0 0-15,0 22 16,0-22-16,0 0 0,0 21 16,21 1-16,-21-1 0,22 0 0,-1-21 15,0 22-15,0-1 0,0-21 16,0 0-16,1 1 0,20-1 0,0 0 16,-21 0-16,22-21 0,-1 0 0,0 0 15,22 0-15,-22 0 0,22 0 0,-22-21 16,22 0-16,-22 0 0,0-1 15,1 1-15,-1 0 0,-21-21 0,21-1 16,-20 22-16,-22-21 0,0 0 0,0-1 16,0 1-16,0 21 15,0-22-15,0 22 0,0 0 0,-22 0 16,1 21-16,0 0 0,0 0 0,0 0 16,0 0-16,-1 0 0,1 21 15,0 0-15,0 22 0,0-22 0,0 21 16,21-21-16,0 22 0,0-1 0,0 0 15,0-21-15,0 22 0,0-22 0,0 21 16,21-21-16,0 1 0,0-1 16,21-21-16,-20 0 0,20 0 0,0 0 15,1 0-15,-1 0 0,0 0 0,1-21 16,20-1-16,-21 1 0,1 0 16,-1 0-16,0-21 0,1-1 15,-22 1-15,21 0 0,-21-22 0,22 22 16,-22-22-16,21 22 0,-21-22 15,22 1-15,-22-1 0,0 1 0,0 21 16,0-22-16,1 1 0,-22 20 0,0 1 16,0 0-16,0 20 0,0 1 15,0 0-15,0 0 0,-22 21 16,1 0-16,0 21 0,0 21 16,0 1-16,0-1 0,-1 0 15,1 1-15,0 20 0,0-20 0,21 20 16,0-21-16,-21 22 0,21-22 0,0 22 15,0-22-15,0 0 16,0 22-16,0-22 0,0 1 0,0-1 16,0 0-16,0-21 0,0 22 0,21-22 15,-21 0-15,21 0 0,0 0 16,0 1-16,1-22 0,-1 0 0,0 0 16,0 0-16,0 0 0,0 0 0,22 0 15,-22-22-15,0 1 0,0 0 16,0 0-16,1 0 0,20 0 0,-21-22 15,0 22-15,0-21 0,1 21 16,-22-22-16,21 22 0,0-21 0,0 21 16,-21-1-16,0 1 0,0 42 47,0 1-47,0 20 0,-21-21 0,0 21 15,0-20-15,21 20 0,0-21 0,-22 21 16,22-20-16,0 20 0,0-21 0,0 0 15,0 0-15,0 1 16,0-1-16,22-21 0,-1 0 0,0 0 16,0 0-16,0 0 0,0 0 0,22 0 15,-22-21-15,0-1 0,0 1 16,22 0-16,-22 0 0,0 0 16,0-22-16,0 22 0,0-21 0,1 21 15,-1-22-15,0 1 0,0 21 16,-21-21-16,0 20 0,21 1 0,-21 0 15,0 0-15,21 0 0,-21 42 32,0 0-17,-21 0-15,0 0 0,21 1 0,-21 20 16,21-21-16,0 21 0,-21-20 16,21 20-16,-21-21 0,21 21 0,0-20 15,0-1-15,0 0 0,0 0 0,0 0 16,21 0-16,0-21 15,0 0-15,0 0 0,0 0 16,1 0-16,-1 0 0,0 0 0,0 0 16,21-21-16,-20 21 0,20-21 0,0 0 15,-21-21-15,22 20 0,-22 1 16,21-21-16,-21 0 0,1 20 0,-22-20 16,0 21-16,0 0 0,0 0 0,-22-1 15,1 22-15,0 0 16,0 0-16,0 0 0,0 0 0,-1 22 15,1-22-15,0 21 0,21 0 0,-21 0 16,21 0-16,0 0 16,0 1-16,0 20 0,0-21 0,0 0 0,21 0 15,0 1-15,0 20 0,1-21 16,-1-21-16,0 21 0,0 0 16,0-21-16,22 0 0,-1 22 0,-21-22 15,21 0-15,1 0 0,-1 0 0,0 0 16,1 0-16,-22 0 0,21-22 15,-21 1-15,22 21 0,-22-21 0,0 0 16,0-21-16,0 20 0,-21 1 16,0-21-16,22 21 0,-22-22 0,0 22 15,0 0-15,0 0 0,0 0 16,0 42 0,-22 0-16,22 21 15,-21-20-15,21-1 16,-21 21-16,0-21 0,21 0 0,0 22 15,0-22-15,-21 0 0,21 0 0,0 0 16,-21 1-16,21-1 0,0 0 16,0 0-16,0 0 15,0-42 17,0 0-32,0 0 15,0-22-15,0 22 0,21 0 0,0-21 16,0-1-16,0 22 15,0-21-15,1 0 0,-1-1 16,0 1-16,0 0 0,21 20 0,-20 1 0,-1 0 16,21 0-16,-21 0 0,22 21 15,-22 0-15,0 0 0,0 0 0,0 21 16,0-21-16,1 21 0,-1 21 0,0-20 16,-21 20-16,0-21 0,0 21 15,0 1-15,0-1 0,0 0 0,0 1 16,0-22-16,0 21 0,0-21 0,-21 1 15,21-1-15,-21 0 0,-1-21 16,22 21-16,0 0 0,-21-21 16,0 0-16,0-21 31,21 0-31,-21 0 16,0 0-16,21-1 0,-43-20 0</inkml:trace>
  <inkml:trace contextRef="#ctx0" brushRef="#br0" timeOffset="26595.79">21399 3535 0,'0'0'0,"-42"0"0,21 0 0,-21 0 0,20 0 15,44 0 16,-1 0-31,21 0 0,-21 0 0,22 0 16,-1-21-16,0 21 0,1 0 16,-22 0-16,21 0 0,0-21 0,1 21 15,-22 0-15,21-22 0,1 1 0</inkml:trace>
  <inkml:trace contextRef="#ctx0" brushRef="#br0" timeOffset="27572.81">23664 4106 0,'0'22'0,"0"-44"0,0 22 31,21-21-15,1 21-16,-1-42 0,0 21 0,0 0 15,0-1-15,22-20 0,-22 0 16,21 21-16,-21-22 0,22-20 0,-22 20 16,21 1-16,-21-21 0,0-1 0,1 1 15,-1-1-15,0 1 16,-21-1-16,0 22 0,0-22 0,0 22 16,0 21-16,0-22 0,0 22 15,0 0-15,-21 21 16,0 0-16,-1 21 0,1 0 15,0 22-15,-21-1 0,21 22 16,-1-1-16,1 1 0,-21-1 0,21 1 16,21-1-16,0 1 0,0-1 0,0-21 15,0 22-15,0-1 0,0-20 16,21-1-16,0 0 0,0 1 0,0-1 16,1-21-16,-1 22 0,21-43 15,-21 21-15,0 0 0,1-21 16,-1 0-16,0 0 0,0 0 0,0-21 15,0 0-15,1-1 0,-1 1 0,0 0 16,0-21-16,0 21 0,0-22 16,-21 22-16,0-21 0,22 21 0,-22-1 15,0 1-15,0 42 32,-22-21-32,22 22 0,0 20 0,-21-21 15,21 0-15,0 0 0,0 22 0,0-22 16,0 0-16,0 0 0,0 0 15,0 1-15,21-1 16,1-21-16,-1 0 0,0 0 0,0 0 16,0 0-16,0 0 0,1 0 15,-1 0-15,21 0 0,-21-21 0,0-1 16,1 1-16,-1 0 0,0 0 0,0 0 16,0-22-16,0 22 0,1 0 15,-1-21-15,-21 21 0,21-1 0,-21 1 16,0 0-16,21 0 0,-42 21 31,0 0-31,0 21 0,-1 0 0,22 0 16,-21 22-16,0-22 0,21 21 0,-21 1 15,21 20-15,0-21 0,0 22 16,0-22-16,0 22 0,0-1 16,0-20-16,0 20 0,0-21 0,0 22 15,0-1-15,0-20 0,0 20 0,0-20 16,0 20-16,0-21 0,-21 22 15,0-22-15,-1 1 0,1 20 0,21-21 16,-21 1-16,0-1 0,-21 0 0,42-20 16,-22 20-16,1-21 0,0 0 0,0 0 15,0 1-15,0-22 0,-1 0 16,1 0-16,-21-22 0,21 1 16,0 21-16,-1-21 0,1 0 15,-21 0-15,21 0 0,0-1 0,-1 1 16,1-21-16,0 21 0,0 0 0,21-1 15,-21 1-15,21-21 0,0 21 16,0-22-16,0 22 0,21-21 0,0 0 16,0-1-16</inkml:trace>
  <inkml:trace contextRef="#ctx0" brushRef="#br0" timeOffset="27900.23">25167 3747 0,'0'-22'0,"0"44"0,0-65 0,0 22 16,0 42 15,0 0-31,0 1 0,0-1 0,0 21 16,0 0-16,0 1 0,0 20 0,0 1 15,-21-1-15,0 1 0,0-1 16,-1 1-16,22-1 0,-21 1 0,0-1 15,0 1-15,0-22 0,21 22 0,-21-22 16,-1 0-16,1 1 0,21-22 16,0 21-16,-21-21 0,21 0 0,-21 1 15,21-1 1,0-42 0,0-1-16,0 1 15,0 0-15,0-21 0,21 21 16,-21-22-16</inkml:trace>
  <inkml:trace contextRef="#ctx0" brushRef="#br0" timeOffset="28165.71">25082 4064 0,'22'-42'15,"-44"84"-15,44-127 0,-22 43 0,0 21 16,0-21-16,0 20 0,21 1 16,0 21-16,0-21 0,-21 0 0,21 21 15,0 0-15,1 0 0,20 0 0,-21 0 16,0 0-16,0 0 0,1 0 15,-1 21-15,0-21 0,0 21 0,-21 0 16,0 1-16,0-1 0,0 0 16,-21 0-16,0 21 0,0-20 15,-1-1-15,1 0 0,0 0 0,-21 0 16,21 0-16,-1 1 0,1-1 0,0-21 16,21 21-16,0 0 15,21-21 1</inkml:trace>
  <inkml:trace contextRef="#ctx0" brushRef="#br0" timeOffset="28524.11">25421 4106 0,'21'0'0,"-42"0"0,42-21 0,0 21 16,1-21-16,-1 21 0,0-21 0,0 21 15,0-21-15,0 0 0,1 21 16,20-22-16,-21 1 0,21 0 0,1 0 15,-22 0-15,21 0 0,-21-1 16,22 22-16,-22-21 0,0 0 0,-21 0 0,0 0 16,-21 21-1,-21 0 1,20 0-16,-20 0 0,0 21 0,21 0 16,-22 0-16,1 0 0,21 1 15,0 20-15,-1-21 0,1 0 0,0 22 16,21-22-16,0 21 0,0-21 0,0 22 15,0-22-15,0 0 0,21 0 16,0 0-16,1 0 0,-1 1 0,0-22 16,0 21-16,0-21 0,22 0 0,-22 0 15,0 0-15,21 0 0,-21 0 16,1 0-16,-1-21 0,0-1 16,-21 1-16,21 0 0,-21 0 15,0 0-15,0 0 0,0-1 16</inkml:trace>
  <inkml:trace contextRef="#ctx0" brushRef="#br0" timeOffset="28801.65">23537 3493 0,'-63'0'0,"126"0"0,-147-22 15,41 22-15,86 0 16,-22 0 0,42 0-16,-20 0 0,-1 0 0,21 0 15,1 0-15,-1 0 0,-20 0 16,-1 0-16,0 0 0,-20 0 0,20 0 16,-21 0-16,-21 22 0,-21-22 31,0 0-31,0 0 0,-1 0 15,1 0-15,-21 0 0,0 0 0</inkml:trace>
  <inkml:trace contextRef="#ctx0" brushRef="#br0" timeOffset="29888.31">847 7091 0,'0'-21'0,"0"0"16,0-1-1,0 1 1,0 42 15,0 1-31,0-1 16,0 21-16,0 0 0,0 1 16,-22 20-16,1 1 0,21-1 0,0 1 15,-21-1-15,21 1 0,-21-1 16,21 1-16,-21-1 0,21 1 0,-21-1 15,21 22-15,0-22 0,0 1 16,-22-1-16,22 1 0,-21-1 0,21-20 16,0-1-16,0 0 0,0 1 15,0-22-15,-21 0 0,21 0 16,0 0-16,-21-21 16,21-21-16,0 0 15,0 0-15,-21-21 0</inkml:trace>
  <inkml:trace contextRef="#ctx0" brushRef="#br0" timeOffset="30193.25">508 7408 0,'0'-42'0,"0"84"0,0-147 16,0 62-16,0 1 0,0-22 16,21 43-16,21-21 0,-20 0 15,-1 20-15,21-20 0,0 21 16,-20 0-16,20 0 0,0-1 0,1 1 15,-1 21-15,0 0 0,1 0 16,-22 21-16,21 22 0,-21-22 0,0 21 16,-21 1-16,0-1 0,0 21 15,-21-20-15,-21 20 0,21-20 0,0-1 16,-22 0-16,22 1 0,0-1 16,-21-21-16,20 0 0,1 0 15,21 1-15,-21-22 0,21 21 16,-21-21-16,21-21 31,21 21-15</inkml:trace>
  <inkml:trace contextRef="#ctx0" brushRef="#br0" timeOffset="30650.9">1249 7049 0,'0'-22'0,"0"44"0,0-65 16,0 64 0,0 1-16,-21-1 15,21 0-15,-22 0 16,1 21-16,21 1 0,-21-1 0,21 0 16,0 1-16,0-1 0,0-21 15,-21 22-15,21-22 0,0 21 0,0-21 16,0 0-16,21 1 0,0-22 15,0 0-15,1 0 0,-1 0 16,21 0-16,-21 0 0,0 0 16,22-22-16,-22 1 0,21 0 0,-21 0 15,1-21-15,20 20 16,-21-20-16,0 0 0,-21 21 0,0-22 16,21 1-16,-21 21 0,0-22 15,22 22-15,-22 0 0,0 42 31,0 0-31,-22 1 0,1-1 16,21 21-16,-21-21 0,21 22 16,0-22-16,-21 21 0,21-21 0,-21 0 15,21 22-15,0-22 16,0 0-16,21-21 16,0 0-1,0 0-15,0-21 0,-21 0 16</inkml:trace>
  <inkml:trace contextRef="#ctx0" brushRef="#br0" timeOffset="31159.95">1990 6795 0,'0'0'0,"-22"0"15,1 0 1,0 0-16,0 21 0,21 0 15,0 21-15,0-21 0,-21 1 16,21 20-16,0 0 0,0-21 0,0 22 16,0-1-16,0 0 0,0 1 15,0-1-15,0 0 0,0 1 16,0-1-16,-21 0 0,21-20 16,0-1-16,0 0 0,0 0 0,0 0 15,0 0-15,-22-21 16,22-21-1,0 0-15,0 0 16,0 0-16,0 0 0,0-1 0,0-20 16,0 21-16,0 0 0,22 0 15,-22-1-15,21 1 0,0 0 0,0 21 16,0-21-16,0 21 0,1 0 16,20 0-16,-21 0 0,0 0 15,0 21-15,1-21 0,-1 21 0,0 0 16,-21 1-16,0-1 0,0 21 15,0-21-15,0 0 0,-21 1 0,0-1 16,-1 0-16,1 0 0,-21-21 16,21 21-16,0 0 0,-22-21 0,22 0 15,0 22-15,0-22 0,0 0 16,-1 0-16,22-22 31,0 1-31,0 0 0,22-21 16,-22 21-16,42-1 0,-21 1 0</inkml:trace>
  <inkml:trace contextRef="#ctx0" brushRef="#br0" timeOffset="32012.37">2561 6710 0,'0'-21'0,"0"42"0,-21-42 16,0 21-16,0 0 15,21 21-15,-22 0 0,1 0 16,21 0-16,-21 22 0,21-22 16,-21 21-16,0-21 0,21 22 0,-21-1 15,21 0-15,0 1 0,0-1 16,0 0-16,-22 22 0,22-22 0,0 1 16,0-1-16,0 0 0,0 1 15,0-22-15,0 0 0,0 0 0,22 0 16,-1 0-16,-21 1 0,21-22 15,0 0-15,0 0 0,0 0 0,1 0 16,-1 0-16,0-22 0,0 22 16,0-21-16,0 0 0,-21 0 15,22 0-15,-22-22 0,21 22 0,-21-21 0,0 21 16,0 0-16,0-1 0,21 1 16,-21 0-16,0 0 0,0 42 31,0 0-31,0 0 0,0 1 15,0 20-15,0-21 0,0 0 0,0 0 16,0 1-16,21-1 0,-21 0 16,21-21-16,-21 21 0,21-21 0,1 21 15,-1-21-15,0 0 16,0 0-16,0 0 0,22 0 0,-22-21 16,0 0-16,0 21 0,0-21 15,0 0-15,1-1 0,-1 1 16,0 0-16,0 0 0,0 0 0,-21 0 15,21-22-15,1 22 0,-1 0 16,0 0-16,-21 0 0,21-1 0,0 1 16,-21 0-16,21 21 0,-21 21 47,0 0-32,0-42 16,0 0-31,0 0 16,0 0-16,0 0 0,0-1 16,0 1-1,-21 21 1,0 0-16,0 21 16,0 1-16,21-1 0,-21 0 0,-1 21 15,1-21-15,0 22 0,21-1 0,0-21 16,0 22-16,0-1 0,0-21 15,0 21-15,0-20 0,0-1 0,0 0 16,21 0-16,0-21 0,1 21 16,-1-21-16,0 0 0,0 0 0,21 0 15,-20 0-15,-1 0 0,21 0 0,-21 0 16,0-21-16,1 21 0,-1-21 16,-21 0-16,0 0 15,0-1-15,0-20 0</inkml:trace>
  <inkml:trace contextRef="#ctx0" brushRef="#br0" timeOffset="32182.06">3027 6900 0,'0'0'0,"-43"-21"16,22 0-1,0 21 1</inkml:trace>
  <inkml:trace contextRef="#ctx0" brushRef="#br0" timeOffset="32680.13">4995 6985 0,'0'-21'0,"0"42"0,0-63 0,0 21 16,-21 21-1,0 0-15,21 21 0,0 0 16,0 0-16,0 0 0,0 22 16,0-1-16,0 0 0,21 1 0,-21-1 15,0 21-15,21-20 0,-21-1 0,0 0 16,0-20-16,0 20 0,0-21 16,0 0-16,0 0 0,0 1 0,0-1 15,0 0-15,21-21 16,1 0-1,-22-21-15,21 21 0,0-21 16,-21-1-16</inkml:trace>
  <inkml:trace contextRef="#ctx0" brushRef="#br0" timeOffset="32916.19">5567 6943 0,'0'0'0,"-21"0"16,-1 0-16,1 21 0,0 0 15,-21 0-15,-1 0 0,22 1 0,-21 20 16,0-21-16,20 21 0,-20 1 16,21-1-16,0 0 0,0 1 15,-1-22-15,1 21 0,0 1 0,0-22 16,0 0-16,21 0 0,-21 0 16,21 0-16,0 1 0,0-1 15,21-21-15,0 0 16,0 0-16,21-21 0,-20 21 15,-1-22-15</inkml:trace>
  <inkml:trace contextRef="#ctx0" brushRef="#br0" timeOffset="33311.96">5821 7176 0,'21'-22'0,"-42"44"0,63-65 0,-42 22 0,0 0 15,-21 21 1,0 0-16,-22 0 0,22 21 15,0 0-15,-21 0 0,21 1 0,-22-1 16,22 21-16,0-21 0,0 22 16,0-1-16,-1-21 0,1 21 0,21-20 15,-21 20-15,21-21 0,0 21 0,0-20 16,0-1-16,21 0 16,0 0-16,22-21 0,-22 0 0,21 0 15,-21 0-15,22 0 0,-22 0 0,21-21 16,1 21-16,-1-21 0,-21 0 15,21-1-15,-20 1 0,-1-21 16,0 21-16,0-22 0,-21 22 0,0-21 16,0 0-16,0 20 0,0-20 15,-21 0-15,0 21 0,0-1 0,-1 1 16,-20 0-16,21 21 0,-21 0 16,20 0-16,-20 0 0,21 0 0,0 0 15,0 0-15,-1 21 0,1 0 0,21 1 16,0-1-16,0 0 15,21-21-15,22 0 16,-22 0-16,21 0 0</inkml:trace>
  <inkml:trace contextRef="#ctx0" brushRef="#br0" timeOffset="33566.48">6329 7176 0,'0'21'31,"0"0"-31,0 0 0,-21 0 0,-1 0 16,22 1-16,-21 20 0,21-21 15,0 0-15,-21 0 0,0 1 0,21 20 16,-21-21-16,21 0 0,0 0 16,0 1-16,0-1 15,0-42 16,0-1-15,0 1-16,0 0 0,0 0 0</inkml:trace>
  <inkml:trace contextRef="#ctx0" brushRef="#br0" timeOffset="33715.71">6265 6985 0,'0'-21'0,"0"0"0,0 0 16,0 42 31,21-21-32,1 21-15,-1-21 0</inkml:trace>
  <inkml:trace contextRef="#ctx0" brushRef="#br0" timeOffset="34300.12">6985 7366 0,'0'0'0,"21"-21"15,-21 0-15,0 0 16,21-1-16,-21 1 0,0 0 0,0 0 16,0 0-16,0 0 0,0-1 15,-21 1-15,0 21 0,0-21 0,0 21 16,-1-21-16,1 21 0,0 0 0,-21 0 15,21 21-15,-22 0 0,22 0 16,-21 1-16,-1 20 0,22 0 0,-21-21 16,21 22-16,-22-1 0,22-21 15,0 22-15,21-1 0,0-21 0,0 0 16,0 22-16,0-22 0,0 0 16,0 0-16,21-21 0,22 0 15,-22 0-15,21 0 0,0 0 16,1 0-16,-1 0 0,0-21 0,1 0 15,-1 0-15,22-1 0,63-62 16,-85 41-16,-21 1 16,21-21-16,1 20 0,-22-20 15,0-1-15,21 22 0,-20-22 0,-1 1 16,0-1-16,0 22 0,-21-21 16,0-1-16,0 22 0,0-1 0,0 1 0,0 21 15,0 0-15,0 0 0,-21 21 16,0 21-16,21 21 15,-21-21-15,-1 22 0,1-1 16,0 21-16,21-20 0,-21 20 16,0-20-16,21 20 0,-21 1 15,21-22-15,0 21 0,0 1 0,0-22 16,0 1-16,0-1 0,0 0 0,0-21 16,0 22-16,0-22 0,21 0 0,0-21 15,0 21-15,0-21 0,0 21 16,1-21-16,20 0 0,-21 0 0,21 0 15,1-21-15,-1 0 0,0 21 0</inkml:trace>
  <inkml:trace contextRef="#ctx0" brushRef="#br0" timeOffset="34836.12">8636 7239 0,'21'-21'0,"-42"42"0,42-63 0,-21 21 16,21-1-16,-21 1 0,21 0 16,-21-21-16,0 21 0,0-1 0,0 1 15,0 0-15,-21 21 16,0 0-16,0 0 16,-21 0-16,20 0 0,-20 0 0,21 21 15,-21 22-15,20-22 0,-20 0 0,0 21 16,-1 1-16,22-1 0,-21 0 15,21 1-15,-22-1 0,22 0 0,0 1 16,21-1-16,0-21 0,0 0 0,0 22 16,0-22-16,21-21 0,0 21 15,1-21-15,-1 0 0,21 0 0,-21 0 16,22 0-16,-1 0 0,0 0 0,1-21 16,-1 0-16,-21-1 0,21 1 15,1-21-15,-22 0 0,21-1 0,-21 1 16,1 0-16,-1-1 0,0-20 15,0 20-15,-21 1 0,0 21 16,0-21-16,0 20 0,0 1 0,-21 21 16,0 21-1,21 1-15,-21 20 0,-1-21 16,1 21-16,21 1 0,-21-1 0,21 0 16,0 1-16,0-1 0,0 0 0,0-20 15,0 20-15,0-21 0,0 0 16,21 0-16,-21 1 0,21-22 0,1 21 15,-1-21-15,0 0 0,0 0 0,0 0 16,0 0-16,1 0 0,-1-21 16,21 21-16,-21-22 0,0 1 15,1 0-15</inkml:trace>
  <inkml:trace contextRef="#ctx0" brushRef="#br0" timeOffset="35836.76">9334 6604 0,'0'-21'0,"0"42"0,0-63 16,0 21-16,0-1 0,-21 44 31,21-1-31,0 0 0,-21 21 0,0 1 16,0-1-16,21 0 0,0 1 16,-21-1-16,21 0 0,-22 22 15,22-22-15,0 22 0,0-22 0,0 21 16,-21-20-16,21-1 0,0 0 15,-21 1-15,21-1 0,0 0 0,0-20 16,0-1-16,0 0 0,-21 0 0,21 0 16,0-42 15,0 0-31,0 0 0,21 0 16,-21-1-16,21 1 0,0 0 0,-21-21 15,22 21-15,-1 21 0,-21-22 16,21 1-16,0 0 0,0 21 0,0 0 15,1-21-15,-1 21 0,0 0 16,0 0-16,0 21 0,-21 0 16,21-21-16,-21 43 0,22-22 0,-22 0 15,0 0-15,0 0 0,0 22 0,0-22 16,0 0-16,-22 0 0,22 0 16,-21 0-16,0-21 0,0 22 0,0-22 15,0 0-15,21 21 0,-22-21 0,1 0 16,42 0 46,1 0-62,-1 0 0,0 0 16,0 0-16,0 0 0,0 0 16,1 0-16,-1 0 0,0 0 0,0-21 15,0-1-15,0 22 0,1-21 0,-1 0 16,0 0-16,0-21 0,0-1 15,0 22-15,1-21 0,-1-1 0,0 1 16,21-21-16,-21 20 0,1 22 16,20-21-16,-21 21 0,0-22 0,22 22 15,-22 21-15,0-21 0,0 0 16,0 21-16,0 0 0,1 0 0,-1 0 16,-21 21-1,0 0-15,0 0 16,0 0-16,-21 1 15,21-1-15,-22-21 16,22 21 0,0-42-1,0 0 1,22-1-16,-22 1 16,0 0-16,0 0 0,0 0 15,0 0 1,-22 21-16,1 0 0,0 0 15,0 21-15,0-21 16,0 21-16,-22 0 0,22 0 0,0 22 16,0-22-16,-22 21 0,22 0 0,0-20 15,0 20-15,0 0 0,21 1 16,0-22-16,0 21 0,0-21 0,0 0 16,0 1-16,21-1 0,0 0 0,0 0 15,0 0-15,1-21 0,20 21 0,-21-21 16,21 22-16,1-22 0,-1 0 15,-21 0-15,22 0 0,-1 0 0,-21 0 16,0 0-16,0 0 0,1-22 0,-1 1 16,0 0-16,0 0 0,0 0 15</inkml:trace>
  <inkml:trace contextRef="#ctx0" brushRef="#br0" timeOffset="36144.19">10901 6837 0,'0'0'0,"0"-42"31,0 63-15,0 0-1,-21 0-15,-1 0 0,22 0 16,-21 1-16,0 20 0,0-21 0,21 21 15,-21 1-15,0-22 0,-1 21 0,1 1 16,21-1-16,0-21 0,0 21 16,0 1-16,0-22 0,0 0 0,0 21 15,0-20-15,21-1 0,1 0 16,-1-21-16,0 0 0,0 0 16,21 0-16,-20 0 0,-1 0 15,0 0-15,0 0 0,0-21 0</inkml:trace>
  <inkml:trace contextRef="#ctx0" brushRef="#br0" timeOffset="36420.69">11366 6900 0,'22'-21'0,"-44"42"0,44-63 0,-1 42 15,-21-21-15,21 0 0,0 21 16,0-21-16,0 21 15,1 0-15,-1 0 0,0 0 0,0 21 0,0-21 16,0 21-16,1 0 0,-1 21 16,0-20-16,-21 20 0,0-21 15,0 21-15,0 1 0,0-1 0,-21 0 16,0 1-16,-1-1 0,1 0 0,0 1 16,-21-22-16,21 21 0,-22-21 15,22 22-15,-21-22 0,21 0 0,-22 0 16,1 0-16,21 1 0,-43-22 0,22 21 15,0-21-15,-22 21 0</inkml:trace>
  <inkml:trace contextRef="#ctx0" brushRef="#br0" timeOffset="37188.26">4127 8784 0,'0'-21'0,"0"42"0,0-63 16,0 21-16,0 0 15,0-1-15,0 1 0,22 0 0,-1 21 16,-21-21-16,21 21 15,-21-21-15,21 21 0,-21 21 16,-21-21 0,0 21-16,-22 0 0,22 0 15,-21 22-15,0-22 0,-1 21 16,22-21-16,-21 1 0,-1 20 0,22-21 16,0 0-16,0 0 0,21 1 15,0-1-15,0 0 0,21-21 16,0 21-16,0-21 15,22 21-15,-1-21 0,0 0 0,1 0 16,-1 0-16,0 21 0,-20-21 16,20 0-16,-21 22 0,0-22 0,-21 21 15,0 0-15,-21 0 16,0 0-16,0-21 0,-22 21 16,1-21-16,21 22 0,-21-22 15,-1 0-15,22 0 0,-21 21 0,21-21 16,-1 0-16,1 0 0,42 21 31,1-21-31,-1 21 0,0 0 16,0 0-16,0 1 0,0-1 15,1 0-15,-22 0 0,0 21 0,0 1 16,0-22-16,0 21 0,0 1 16,0-22-16,0 21 0,-22-21 0,1 22 15,21-22-15,-21 0 0,0 0 0,0 0 16,21 0-16,-21 1 15,-1-1-15,22 0 0,-21 0 0,21 0 0,-21 0 16,0 1-16</inkml:trace>
  <inkml:trace contextRef="#ctx0" brushRef="#br0" timeOffset="37780.16">3598 11980 0,'0'0'15,"0"-21"-15,0 0 16,0 0-16,0 0 0,21 0 16,1-1-16,-1 1 15,-21 0 1,21 21-16,-21 21 15,-21 0 1,0 1-16,-1-1 0,1 21 16,0 0-16,0-20 0,-21 20 0,20 0 15,1 1-15,21-1 0,0 0 0,0 1 16,0-1-16,0-21 0,0 21 16,21-20-16,1 20 0,20-21 0,-21 0 15,21 22-15,1-22 0,-22 0 0,21 0 16,-21 21-16,1-20 0,-1-1 15,-21 21-15,0-21 0,0 22 16,0-1-16,-21-21 0,-22 21 0,1 1 16,0-22-16,-22 21 0,1-21 15,-1 1-15,1-1 0,20 0 0,-20 0 16,20-21-16,1 0 0,0 21 16,21-21-16,-22 0 0,43-21 15,0 0-15,0-21 0,0 20 16,0-20-16,0 0 0</inkml:trace>
  <inkml:trace contextRef="#ctx0" brushRef="#br0" timeOffset="38125.51">4085 10816 0,'0'-21'15,"0"0"1,42 21-16,-20-21 0,20 21 0,21 0 16,1 0-16,-1 0 0,22 0 15,0 0-15,21 0 0,-22 0 16,1 0-16,0 0 0,-1 0 0,-20 0 15,20 0-15,-41 0 0,20 0 16,1 0-16,-22 0 0,0 21 0,-20-21 16,-1 21-16,0-21 0,-21 21 15,-21-21-15,0 0 0,-22 21 16,22 1-16,-42-22 0,20 21 0,-20-21 16,-1 21-16,-20 0 0</inkml:trace>
  <inkml:trace contextRef="#ctx0" brushRef="#br0" timeOffset="38352.1">3958 11240 0,'-85'42'0,"170"-84"0,-212 84 16,106-42-16,21 21 0,0 0 15,21 0-15,0-21 16,43 0-16,-22 22 0,22-22 0,-1 0 16,22 0-16,21 0 0,-22 0 15,43 0-15,-21 0 0,0 0 0,0 0 16,0 0-16,-22 0 0,-20 0 0,-1 0 15,1 0-15,-22 0 0,-21 0 16,0 0-16,1 0 0,-44 0 16,1 0-16,-21 0 15,0 0-15,-22 0 0,1 0 16,-22 0-16</inkml:trace>
  <inkml:trace contextRef="#ctx0" brushRef="#br0" timeOffset="38532.26">3895 11578 0,'-85'21'0,"424"-126"0,-593 189 0,105-41 0,107-22 15,0 0-15,21 0 0,-1 0 16,22 0-16,22-21 0,20 22 16,21-22-16,-20 0 0,20 21 0,1-21 15,20 0-15,-20 0 0,21 0 0,-1 0 16,1 0-16,0 0 0,-1 0 16,1 0-16,0 0 0,-1 0 15,-20 0-15,-1 0 0,-20 0 0,-1-21 16,-21 21-16,0-22 0,0 1 0</inkml:trace>
  <inkml:trace contextRef="#ctx0" brushRef="#br0" timeOffset="39528.19">4551 7874 0,'0'0'0,"-21"0"16,42 0 31,0 0-47,0 0 15,0 0-15,22 0 0,-22 0 16,21 0-16,0 0 0,1 0 0,20 0 15,-20 0-15,20 0 0,-21 0 0,43 0 16,-21 0-16,20 0 0,1 0 16,21 0-16,0 0 0,-1 0 0,22 0 15,-21 0-15,21 0 0,0 0 16,-21 0-16,21 0 0,0 0 16,-21 0-16,211 0 15,-232 0-15,0 0 0,-22 0 0,1 0 16,-22 0-16,0 0 0,1 0 0,-1 0 15,-21 0-15,0 0 0,1 0 16,-22-21 15,-22 21-31,1 0 16,0 0-16,0 0 0,0 0 16,0 0-16,-1 0 15,1 0-15,0 0 0,-21 0 0,-1 0 16,1 0-16</inkml:trace>
  <inkml:trace contextRef="#ctx0" brushRef="#br0" timeOffset="40060.31">4847 7938 0,'-21'0'16,"42"0"-16,-63 0 0,21 0 0,-1 0 0,22 21 15,-21-21-15,21 21 63,21-21-63,1 0 0,20 0 15,-21 0-15,43 0 0,-22 0 0,21 0 16,1 0-16,21 0 0,-1 0 16,22 0-16,21 21 0,0-21 15,0 0-15,0 0 0,21 0 0,-21 0 16,0 0-16,21 21 0,-21-21 16,0 0-16,-21 0 0,0 0 0,-21 0 15,-1 0-15,-20 0 0,-1 0 0,-20 0 16,-1 0-16,0 0 0,1 0 15,-22 0-15,0 0 0,0 0 16,-42 0 62,0 0-62,0 0-16,0 0 15,-1 0-15,1 0 16,0 0-16,0 21 0</inkml:trace>
  <inkml:trace contextRef="#ctx0" brushRef="#br0" timeOffset="42860.05">18267 6498 0,'0'0'0,"0"-21"0,0 0 0,0 0 0,0 0 16,0-1-16,0 1 0,0 0 15,-21 21 1,-1 0-16,22 21 0,-21 0 15,0 22-15,0-1 0,21 0 16,-21 1-16,0 20 0,-1-20 16,-20 20-16,21-21 0,0 22 0,0-22 15,-1 1-15,1 20 0,-21-21 0,21 1 16,0 20-16,-1-20 0,1-1 0,0-21 16,0 21-16,0-20 0,21 20 15,-21-21-15,21 0 0,0 0 16,21-42 31,-21 0-47,21 21 0,0-42 0,0 21 0,0-1 15,1-20-15,-22 21 0,21-21 16,0-1-16,0 1 0,0 0 0</inkml:trace>
  <inkml:trace contextRef="#ctx0" brushRef="#br0" timeOffset="43207.9">18267 6392 0,'0'-21'16,"0"42"-16,0-63 0,21 21 0,-21 0 0,21 21 0,-21-21 15,0-1 1,21 22-16,0 22 16,-21-1-16,0 0 15,0 0-15,0 21 0,0 1 16,22-1-16,-22 0 0,0 22 15,0-22-15,21 22 0,-21 126 16,0-147-16,0 20 16,0-21-16,0 1 0,0-1 15,0 0-15,0 1 0,0-22 0,0 21 16,0 1-16,0-22 0,0 0 0,0 0 16,0 0-16,0 0 0,0 1 0,0-1 15,0-42 32,0-1-47,0 1 16,0 0-16,0 0 15</inkml:trace>
  <inkml:trace contextRef="#ctx0" brushRef="#br0" timeOffset="43491.85">17886 7070 0,'0'0'0,"0"-21"16,21 21-1,0 0-15,0 0 16,22 0-16,-22-22 0,21 22 15,0 0-15,1 0 0,-1 0 0,0 0 16,1-21-16,-1 21 0,0 0 0,-20 0 16,20-21-16,0 21 0,-21 0 0,1 0 15,-1-21-15,-21 0 16,21 0-16</inkml:trace>
  <inkml:trace contextRef="#ctx0" brushRef="#br0" timeOffset="43983.47">19643 6329 0,'0'0'0,"0"-21"0,-22 21 31,1 0-31,0 0 0,0 0 15,0 0-15,0 21 0,-1 0 16,-20 0-16,21 22 0,0-22 0,-22 21 16,22 0-16,0 1 0,0-1 15,0 22-15,0-22 0,-1 0 0,1 22 16,21-22-16,0 0 0,-21 1 16,21 20-16,0-20 0,0-1 0,0 0 15,0 1-15,0-1 0,21-21 0,-21 21 16,21 1-16,1-22 0,20 0 15,-21 0-15,0 0 0,22 1 0,-22-22 16,21 0-16,-21 21 0,22-21 0,-22 0 16,21 0-16,-21 0 0,0 0 0,22-21 15,-22-1-15,0 1 16,0 0-16,0 0 0</inkml:trace>
  <inkml:trace contextRef="#ctx0" brushRef="#br0" timeOffset="44395.89">20362 6414 0,'0'0'0,"0"-22"0,0 1 0,0 0 15,21 21 17,1 0-32,-1 21 0,0 0 15,0-21-15,21 43 0,-20-22 16,20 0-16,0 21 0,-21-20 0,22 20 16,-22 21-16,21-20 0,-21-1 15,1 22-15,-22-22 0,0 0 0,0 22 0,0-1 16,-22-20-16,1 20 0,-21-21 15,0 22-15,-1-22 0,1 22 0,0-22 16,-1 0-16,1-20 0,0 20 16,-1-21-16,1 0 0,21 0 0,0 1 15,-22-1-15,22-21 16,21 21-16,0-42 16,21 0-1,0 21-15,22-22 0,-22 1 0,21-21 16</inkml:trace>
  <inkml:trace contextRef="#ctx0" brushRef="#br0" timeOffset="45101.41">22034 6498 0,'22'-21'0,"-44"42"0,65-63 0,-43 21 15,0 0-15,0-1 0,-21 22 32,-1 0-32,1 0 0,-21 22 15,21-1-15,-22 0 0,-20 0 0,21 0 16,-22 22-16,1-22 15,-1 0-15,22 0 0,-22 0 0,22 0 0,21 1 16,-22-1-16,22 0 0,21 0 16,0 0-1,21-21 1,1 0-16,20 21 0,-21-21 0,0 0 16,22 22-16,-22-1 0,0-21 15,21 21-15,-21 0 0,1-21 0,-1 21 16,-21 0-16,21 1 0,-21-1 0,0 0 15,0 0-15,0 0 0,0 0 16,0 1-16,-21 20 0,0-21 0,-1 0 16,1 0-16,-21 1 0,0-1 0,-1 0 15,-20 0-15,20 0 16,-20 0-16,21 1 0,-1-22 0,1 0 16,0 21-16,20-21 0,1 0 0,0 0 15,21-21 1,21 21-1,0 0-15,22 0 0,-22 0 0,21 0 16,-21 0-16,1 0 0,20 21 0,-21 0 16,-21 0-16,21 0 0,-21 22 15,0-22-15,0 21 0,0 0 0,0 1 16,0-22-16,-21 21 0,0 1 0,0-1 16,0 0-16,-22 1 0,22-1 15,0 0-15,0 1 0,0-1 0,21 0 16,0-21-16,0 22 0,0-22 15,0 0-15,0 0 0,0 0 0,21-21 16,0 22-16,21-22 0,-21 0 0,1 21 16,-1-21-16,21 0 0,-21 0 0,0 0 15,1 0-15,-1-21 0,0 21 16</inkml:trace>
  <inkml:trace contextRef="#ctx0" brushRef="#br0" timeOffset="45812.15">21548 11388 0,'0'-21'0,"0"42"0,0-64 0,0 22 0,0 0 15,0 0-15,0 0 0,0 0 0,0-1 16,21 22-16,0-21 0,-21 0 16,21 0-16,21 21 0,-20-21 0,-1 21 15,21 0-15,-21 0 0,0-21 0,22 21 16,-22 0-16,0 0 0,0 21 16,0-21-16,-21 21 0,0 0 15,0 0-15,-21 0 0,-21 22 0,0-22 16,-1 0-16,-20 0 0,-1 0 0,1 1 15,-1-1-15,1 0 0,-1 0 16,22 0-16,0 0 0,-1 1 16,22-1-16,0 0 0,21 0 0,0 0 0,0 0 15,0 1-15,21-22 0,0 21 0,0 0 16,22 21-16,-1-21 0,0 1 16,1-1-16,-1 21 0,0-21 0,22 22 15,-22-22-15,1 21 0,-22 0 0,21-20 16,-21 20-16,0 0 0,1-21 15,-1 22-15,-21-1 0,0-21 16,0 22-16,0-22 0,0 21 0,-21 0 16,-1-20-16,1 20 0,0 0 0,0-21 15,-21 22-15,20-1 0,-20-21 0,21 0 16,-21 22-16,20-22 0,-20 0 16,0 0-16,21-21 0,-22 21 0,22-21 15,-21 0-15,21 0 0,-1 0 0,-20-21 16,21 0-16,0 21 0,0-21 0,-1 0 15,22 0-15,0-1 0,-21-20 16,21 21-16,0-21 0</inkml:trace>
  <inkml:trace contextRef="#ctx0" brushRef="#br0" timeOffset="46348.55">22077 9652 0,'0'0'15,"-21"0"-15,-1 0 16,22-21-1,22 21 1,-1-21-16,21 0 0,-21 21 0,22 0 16,20-22-16,1 22 0,-1 0 15,22 0-15,-1-21 0,1 21 0,0 0 16,-1 0-16,1 0 0,0 0 0,-22 0 16,-20 0-16,-1 0 0,0 0 15,-21 0-15,1 0 0,-44 0 16,-20 0-1,21 0-15,-21 0 0,-1 21 0,1-21 16,-22 22-16,22-22 0,0 21 0,-22-21 16,22 21-16,-22 0 0,22 0 0,-21-21 15,-1 21-15,1 1 16</inkml:trace>
  <inkml:trace contextRef="#ctx0" brushRef="#br0" timeOffset="46620.05">21802 9948 0,'-22'0'0,"149"-63"0,-232 126 0,83-41 15,44-22 1,-1 0-16,0 0 16,21 0-16,-21 0 0,22-22 0,-1 22 15,22 0-15,-22 0 0,21-21 16,22 21-16,-21 0 0,20 0 0,1-21 16,0 21-16,-1 0 0,1 0 15,-22 0-15,1 0 0,-1 0 0,-20 0 16,-1-21-16,0 21 0,-20 0 15,-1 0-15,0 0 16,-42 0 15,0 0-31,-1 0 16,-20 0-16,0 0 0,-1 0 0,-20 0 16,-1 0-16</inkml:trace>
  <inkml:trace contextRef="#ctx0" brushRef="#br0" timeOffset="46876.07">21907 10160 0,'0'0'0,"0"21"15,22 0 1,-1 1-16,0-22 0,0 0 16,21 0-16,1 0 0,-1 0 0,0 0 15,22 0-15,-1 0 0,1 0 0,21 0 16,-22 0-16,22 0 0,-1 0 0,-20 0 15,-1 0-15,1 0 0,-1 0 16,-20 0-16,-1 0 0,0 0 0,-20 0 16,-1 0-1</inkml:trace>
  <inkml:trace contextRef="#ctx0" brushRef="#br0" timeOffset="50607.92">1418 14901 0,'0'0'0,"0"-42"16,0 21-16,0 0 15,0 0-15,0-1 16,0 44 15,0-1-15,0 21-16,0-21 15,0 0-15,0 22 0,0-1 16,0 0-16,0 1 0,0-1 16,0 22-16,0-22 0,-21 0 0,0 1 15,0-1-15,21 0 0,-22-21 16,1 1-16,21-1 0,0 0 0,-21-21 16,21-21 15,0 0-31,0-1 15,0 1-15,21 21 16,0-21-16,1 21 16,-1 0-16,0 0 0,0-21 0,21 0 15,-20 21-15,20-21 16,-21 21-16,0-22 0,22 1 0,-22 0 16,21 0-16,-21 21 0,0-42 15,1 20-15,-1 1 0,-21 0 0,0 0 16,21 0-16,-21 0 0,0-1 15,0 1-15,0 0 0,0 0 0,-21 21 32,21 21-17,-21 0-15,21 22 0,0-22 16,-22 21-16,22 0 0,-21 1 16,21-1-16,0 0 0,0 1 15,-21-1-15,21-21 0,0 22 0,-21-1 16,21-21-16,0 0 0,0 22 15,0-22-15,0 0 0,0 0 16,0 0 0,0-42 15,21 0-31</inkml:trace>
  <inkml:trace contextRef="#ctx0" brushRef="#br0" timeOffset="50824.11">2307 15282 0,'0'-21'0,"0"42"0,0-63 0,0 21 15,0 0-15,0 0 32,21 21-1,0 0-16,1 0-15,-1-22 16,-21 1-16,21 0 0,0 21 16,0-21-16</inkml:trace>
  <inkml:trace contextRef="#ctx0" brushRef="#br0" timeOffset="51839.23">4445 14436 0,'0'21'0,"0"-42"0,-21 42 16,21 0-16,-21-21 15,21-21 17,21 21-32,0-21 0,0 0 15,21-1-15,-20 1 0,-1 0 0,21 0 16,-21-21-16,0 20 15,22 1-15,-22-21 0,0 21 0,21 0 16,-42-22-16,22 22 0,-22 0 0,0 0 16,-22 21-1,1 21-15,0 0 16,0 0-16,0 22 0,0-22 16,-1 42-16,22-20 0,-21 20 0,21-21 15,0 22-15,-21-1 0,21-20 16,0 20-16,0-20 0,0 20 15,0-21-15,0 1 0,0-1 0,0 0 0,-21 1 16,21-1-16,-21 0 0,21-20 16,0 20-16,-21-21 0,-1 0 15,1 0-15,0 1 16,0-22-16,0 0 0,0-22 16,21 1-16,-22 0 0,1 0 0,0 0 15,0-22-15,21 22 0,-21-21 16,0 21-16,21-22 0,0 22 0,-22-21 15,22 21-15,-21 21 0,21-21 16,-21 21-16,21 21 16,0 0-1,0 0-15,0 0 0,0 22 16,0-22-16,0 0 0,42 0 0,-20 0 16,-1 0-16,0 1 15,21-1-15,1 0 0,-1 0 0,0-21 16,1 0-16,20 0 0,-21 0 15,22 0-15,-1 0 0,-20-21 0,20 0 16,-20 0-16,20-1 0,-21 1 0,1-21 16,-1 21-16,0-22 0,1 1 15,-22 0-15,21-1 0,-21 1 0,1 0 16,-1-22-16,-21 1 0,0 20 16,21-20-16,-21 21 0,21-22 15,-21 22-15,0 21 0,0-1 0,0 1 0,0 0 16,0 42-1,0 22 1,-21-22-16,0 21 0,21 0 0,-21 1 16,21 20-16,-43 128 15,22-149-15,21 0 16,0 1-16,0-22 0,0 21 16,0-21-16,0 22 0,0-22 0,0 0 15,0 0-15,21-21 16,0 0-16,1 0 0,-1 0 15,0 0-15,0 0 0,0 0 0,-21-21 16,21 0-16,1 0 0,-22 0 0,21-1 16,-21 1-16,0 0 15,0 0-15</inkml:trace>
  <inkml:trace contextRef="#ctx0" brushRef="#br0" timeOffset="52017.9">4995 14690 0,'-21'21'0,"42"-42"0,-21 42 31,21-42-31,1 21 16,-1 0-16,21-21 0,-21 21 0,22-22 15,-22 22-15,21-21 0,0 21 0,1-21 16,-1 0-16,0 21 16,-20-21-16,83-22 15,-83 22-15,-1 21 0</inkml:trace>
  <inkml:trace contextRef="#ctx0" brushRef="#br0" timeOffset="53574.01">7112 14457 0,'0'-21'0,"0"42"0,0-63 0,0 20 16,0 1-16,-21 21 0,0 0 16,21 21-16,-22 1 0,1 20 15,0-21-15,21 21 0,-21 1 16,0-1-16,0 0 0,21-20 16,-22 20-16,1 0 0,21 1 0,-21-22 15,0 21-15,21-21 0,-21 0 16,21 1-16,0-1 0,21-21 15,0 0 1,0-21-16,0-1 0,22 22 16,-22-21-16,0 0 0,21-21 0,-20 21 15,-1-1-15,0 1 0,0 0 16,-21-21-16,21 21 0,-21-1 16,0 44 15,0-1-31,0 0 0,21 0 15,-21 0-15,0 0 0,0 1 0,0-1 16,22 0-16,-1 0 0,-21 0 0,21-21 16,0 21-16,0-21 0,0 0 15,22 0-15,-22 0 0,21 0 0,-21 0 16,22 0-16,-1-21 0,0 21 0,1-21 16,-1 0-16,-21 0 0,22 0 15,-22-1-15,0 1 0,0 0 16,0-21-16,0 21 0,-21-1 0,0 1 15,0-21-15,0 21 0,0 0 16,0-1-16,0 1 0,0 42 16,0 1-1,-21 20-15,0-21 16,0 21-16,21-20 0,0 20 0,-21-21 16,21 21-16,-21-20 0,21-1 0,0 0 15,0 21-15,0-21 0,21 1 16,0-1-16,21-21 0,-21 0 15,22 0-15,-1 0 0,0 0 0,1 0 16,-1-21-16,0-1 0,1 22 16,-22-21-16,21 0 0,1 0 15,-22 0-15,0 0 0,0-1 0,0-20 16,-21 21-16,0-21 0,21 20 16,-21 1-16,0-21 0,0 21 0,0 0 15,0-1-15,0 44 31,0-1-31,-21 21 0,21-21 16,-21 0-16,21 22 0,0-22 16,0 21-16,0-21 0,0 22 0,0-22 15,0 0-15,0 0 0,0 0 0,21 1 16,0-22-16,1 21 0,-1-21 16,0 0-16,0 0 0,21 0 15,1 0-15,-22 0 0,21 0 0,1-21 16,-1 21-16,0-22 0,1 1 15,-22 0-15,21-21 0,0-22 16,-20 43-16,-1-21 0,-21-22 0,0 22 16,21-22-16,-21 22 0,21-21 15,-21 20-15,21 1 0,-21 0 0,0-1 16,0 22-16,21 0 0,-21 0 0,0 0 16,0 42 15,0 0-31,-21 0 0,21 21 0,-21 1 15,0-1-15,21 0 0,-21 1 16,21-1-16,-21 22 0,-1-22 16,22 0-16,0 1 0,0-1 0,0 0 15,0-21-15,0 1 0,0 20 16,22-21-16,-1 0 0,0-21 16,0 21-16,0 1 0,0-22 0,22 0 0,-22 0 15,0 0-15,21 0 0,-20-22 16,20 1-16,0 21 0,-21-42 0,22 21 15,-1 0-15,-21-22 0,0 22 0,22-21 16,-22-1-16,-21-20 0,21 21 16,-21-22-16,21 1 0,-21 20 15,0-20-15,0 20 0,0 1 0,0 21 16,0-21-16,0 20 0,0 1 16,-21 21-1,21 21-15,0 1 0,-21-1 16,0 0-16,0 21 0,-1 1 15,22-1-15,0 21 0,-21-20 0,21-1 16,-21 0-16,21 1 0,0-1 16,0 0-16,0 1 0,0-1 0,0-21 15,0 22-15,21-22 0,0 0 0,-21 0 16,22 0-16,-1-21 0,0 21 16,0-21-16,0 0 15,0 0-15,1 0 0,-1 0 0,0 0 16,0 0-16,0-21 0,-21 0 15,0 0-15,0 0 0,0 0 16,0-1-16,0-20 0,0 21 16,0 0-16</inkml:trace>
  <inkml:trace contextRef="#ctx0" brushRef="#br0" timeOffset="53773.14">8424 14161 0,'0'0'0,"-21"0"16,0 0-1,0 0 1,21 21 15</inkml:trace>
  <inkml:trace contextRef="#ctx0" brushRef="#br0" timeOffset="55113.82">11155 14415 0,'0'-22'0,"0"44"0,0-65 0,0 22 0,0 0 15,0 0-15,0 0 0,0-1 16,0 44 0,-21-1-16,-1 0 0,1 0 15,0 21-15,21 1 0,-21-1 16,0 0-16,21 1 0,0-1 0,-21-21 15,-1 22-15,1-1 0,21-21 16,0 0-16,-21 0 0,21 1 16,-21-1-16,21 0 15,0-42 1,21 0 0,0-1-16,0 1 0,-21-21 15,22 21-15,-1-22 0,0 22 16,0-21-16,0 21 0,-21-22 15,21 22-15,1 0 0,-22 0 0,0 0 16,21 0-16,0 21 16,-21 21-16,0 0 0,0 21 0,21-21 15,-21 22-15,0-22 0,0 21 16,0 1-16,21-22 0,-21 21 16,0-21-16,0 22 0,21-22 0,1 0 15,-1 0-15,0 0 0,0-21 0,0 21 16,0-21-16,22 0 0,-22 0 15,21 0-15,-21 0 0,22 0 0,-1-21 16,-21 0-16,22 0 0,-1 0 0,0 0 16,-21-1-16,22 1 15,-1-21-15,-21 0 0,0 20 0,1-20 16,-22 0-16,0 21 0,21-22 0,-21 22 16,0 0-16,0 0 0,-21 42 31,21 0-31,0 0 15,-22 22-15,1-22 0,21 21 0,0-21 16,-21 22-16,21-22 0,-21 21 0,21-21 16,0 0-16,0 1 0,0-1 15,0 0-15,21 0 0,0-21 0,0 0 16,22 0-16,-22 0 0,0 0 16,21 0-16,1 0 0,-22-21 15,21 0-15,-21 0 0,22-1 0,-22 1 16,0-21-16,-21-22 15,21 22-15,-21 0 0,0-1 16,0-20-16,-21 21 0,0-1 0,0 1 16,0 21-16,-64-22 15,43 43-15,-1 0 0,22 0 16,-21 22-16,-1-1 0,1 0 0,21 21 16,-21-21-16,20 22 0,1-1 0,21 0 15,0-20-15,0 20 0,0-21 16,0 0-16,0 22 0,43-43 0,-22 21 15,21 0-15,-21-21 0,22 0 16,20 0-16,-21 0 0,22 0 0,-22 0 16,1-21-16,20 0 0,-21-1 15,1 1-15,-1-21 0,0 21 0,1-22 16,-1-20-16,0 21 0,-20-1 16,20-20-16,-21 20 0,21-20 0,-20 21 15,-1-1-15,0-20 0,0 20 16,0 1-16,0 0 0,-21 21 15,0-1-15,0 44 16,-21-1 0,0 21-16,0-21 0,21 22 0,-21-1 15,0 0-15,-1 1 0,1-1 16,21 0-16,-21 22 0,0-22 16,21 22-16,-21-22 0,21 0 0,0 22 15,0-22-15,0-21 0,0 22 0,0-22 16,0 21-16,0-21 0,0 0 15,21 1-15,0-1 16,0-21-16,0 0 0,1 0 0,-1 0 16,0-21-16,0-1 0,0 1 15,0 0-15,-21 0 0,22 0 0,-22 0 16,0-22-16,0 1 0,0 0 0</inkml:trace>
  <inkml:trace contextRef="#ctx0" brushRef="#br0" timeOffset="55314.95">12425 14288 0,'-43'0'0,"234"0"0,-339 0 0,84 0 0,85 0 31,1 0-31,20 0 0,-21 0 16,21-22-16,-20 22 0,20 0 0,0 0 16,1-21-16,-1 21 0,-21-21 15,21 21-15,1-21 0,-1 21 0,-21-21 16,0 21-16,1 0 0,-1-21 0,0 21 15,-21-22-15</inkml:trace>
  <inkml:trace contextRef="#ctx0" brushRef="#br0" timeOffset="57688.31">14647 13970 0,'0'-21'0,"0"42"0,0-84 0,0 41 16,21 1-16,-21 0 0,22 0 15,-22 42 1,0 0 0,-22 0-16,1 22 0,21-1 0,-21 0 15,0 1-15,21-1 0,0 22 0,-21-1 16,0 1-16,21-1 0,-22 1 15,22-22-15,0 21 0,-21 1 16,0-1-16,21-20 0,-21-1 0,21 0 16,-21 1-16,21-22 0,0 21 0,0-21 15,0 1-15,-21-1 16,21-42 0,0-1-16,0 1 0,0 0 15,0 0-15,0-21 0,0-1 16,0 1-16,21-22 0,-21 1 0,21-1 15,0 1-15,0-1 0,0 1 16,1 21-16,-1-22 0,0 22 0,0-1 16,21 1-16,-20 0 0,20 21 0,0-1 15,1 1-15,-1 21 0,0 0 16,1 0-16,-1 21 0,21 1 16,-20-1-16,-22 0 0,21 21 0,-21-21 15,-21 22-15,0-22 0,0 21 0,0-21 16,-21 22-16,-21-22 0,21 21 15,-22-21-15,1 1 0,0-1 0,-1-21 16,1 21-16,0-21 0,-1 0 0,1 0 16,21 0-16,-21 0 0,20 0 15,1-21-15,0 21 0,0 0 0,0 0 16,0 21 15,21 0-31,0 0 0,0 0 0,-22 1 16,22 20-16,0-21 0,0 0 0,0 22 15,0-22-15,0 21 0,0-21 16,22 0-16,-1 1 0,0-1 0,0 0 16,0-21-16,22 21 0,-22 0 0,21-21 15,0 0-15,1 0 0,20 0 16,-20 0-16,20 0 0,-21 0 0,22 0 16,-22-21-16,22 0 0,-22 0 0,0 21 15,1-21-15,-1-22 0,0 22 16,-20 0-16,-1-21 0,0 20 15,0-20-15,-21 0 0,0 21 0,0-1 16,0-20-16,0 21 0,0 0 16,-21 21-1,0 0-15,-22 21 0,22 0 0,0 0 16,-21 22-16,21-22 16,-22 42-16,22-20 0,0-22 15,21 21-15,0-21 0,0 22 0,0-22 0,0 0 16,21 0-16,0 0 0,0-21 15,1 21-15,-1-21 0,21 0 0,0 0 16,1 0-16,-22 0 0,21 0 16,1-21-16,-1 0 0,0 0 0,1 0 15,-22 0-15,21-22 0,-21 1 16,22 0-16,-22-1 0,21-20 0,-21-1 16,0 1-16,1-1 0,20 1 15,-21-1-15,0 1 0,0-1 0,1 1 16,-1-1-16,0 22 0,0 0 0,-21-1 15,0 1-15,0 21 0,0 0 16,-21 42 0,0 0-16,0 0 0,-22 21 15,22 1-15,0-1 16,0 22-16,0-22 0,-1 0 0,1 22 16,0-1-16,0 1 0,21-22 0,0 22 15,0-1-15,0-21 0,0 22 16,0-22-16,0 1 0,0-1 0,0 0 15,0-21-15,0 1 0,0 20 0,21-21 16,0-21-16,0 21 0,22-21 16,-22 0-16,21 0 0,-21 0 15,22 0-15,-1-21 0,-21 0 0,22 0 16,-1 0-16,-21-1 0,21-20 16,-20 0-16,20 21 0,-21-22 15,0 1-15,22-43 0,-22 64 16,-21-21-16,21 21 0,-21-1 15,-21 44 1,0-22 0,-1 42-16,22-21 0,-21 0 15,0 22-15,21-22 0,-21 21 0,21-21 16,0 0-16,0 22 0,0-22 0,0 0 16,0 0-16,0 0 0,21 1 15,0-22-15,-21 21 0,43-21 0,-22 0 16,0 0-16,21 0 0,-21 0 0,22 0 15,-1 0-15,-21 0 0,22 0 16,-1-21-16,-21-1 0,21 1 0,-20 0 16,-1 0-16,0 0 0,0-22 15,-21 22-15,0 0 0,21-21 16,-21 21-16,0-22 0,0 22 0,0 0 16,0 0-16,-21 42 31,21 0-31,-21-21 0,21 21 15,0 22-15,0-22 0,-21 0 0,21 0 16,0 0-16,0 22 0,0-22 16,0 0-16,0 0 0,0 0 0,0 0 15,0 1-15,0-1 0,21-21 16,0 0-16,0 21 16,0-21-16,1 0 0,20 0 15,0 0-15,1-21 0,-22 0 0,21 21 16,0-22-16,1 1 0,-1-21 0,-21 21 15,22-22-15,-22 22 0,0-21 16,-21 21-16,0-22 0,0 22 0,0 0 16,0 0-16,0 0 0,0 0 0,-21 21 15,0 0-15,-1 0 0,1 0 16,0 21-16,0 0 0,21 0 16,0 0-16,0 0 0,0 1 15,0-1-15,0 0 0,0 0 0,21 21 16,0-20-16,-21-1 0,21 0 15,1 0-15,-1 0 0,0 0 0,0 1 16,0-1-16,0-21 0,1 21 16,-1-21-16,21 0 0,-21 21 0,0-21 15,22 0-15,-22 0 0,0 0 0,21 0 16,-20 0-16,20-21 0,-21 21 16,21-21-16,-20 21 0,20-21 15,-21-1-15,0 1 0,0 0 0,1 0 16,-22-21-16,0 20 0,0-20 0,0 0 15,0 21-15,0-22 0,0 1 16,0 21-16,0 0 0,0 42 31,-22 0-31,1 0 0,0 0 16,21 22-16,-21-22 0,21 21 0,0-21 16,-21 22-16,21-22 0,-21 0 15,21 21-15,-22-21 0,22 1 0,0-1 16,0 0-16,0 0 15,-21-21-15,21-21 32,-21 0-17,21 0-15,0-1 0,0 1 0,0 0 16,0-21-16,0 21 0,21-22 16,0 1-16,1 0 0,-1 20 15,0-20-15,21 0 0,-21 21 0,1-1 16,-1 1-16,21 0 15,0 21-15,-20 0 0,20 21 16,-42 0-16,0 22 0,21-22 0,-21 0 16,0 21-16,0-20 0,0 20 15,0 0-15,0-21 0,0 1 0,0 20 16,0-21-16,0 0 0,0 0 0,0 1 16,0-1-16,0 0 15,0-42 16,0 0-31,0-1 16,-21 1-16,0-21 0</inkml:trace>
  <inkml:trace contextRef="#ctx0" brushRef="#br0" timeOffset="57907.9">15833 14097 0,'-22'0'0,"44"0"0,-86 0 0,43 0 16,42 0-16,0 0 0,22 0 15,-1 0-15,0 0 16,22 0-16,-1-21 0,-20 21 0,41 0 16,-20 0-16,-1 0 0,-20 0 0,20 0 15,-21 0-15,1-21 0,-22 21 16,0 0-16,0 0 0,0-21 0</inkml:trace>
  <inkml:trace contextRef="#ctx0" brushRef="#br0" timeOffset="59621.08">19706 14542 0,'0'0'0,"0"-22"0,0 1 0,0 0 16,21 21-16,-21-21 0,0 0 15,21 21-15,1-21 0,-1-1 16,-21 1-16,21 0 0,0 0 0,-21 0 15,0 0-15,0-1 0,0 1 16,0 0-16,0-21 0,0 21 16,0-1-16,-21 1 0,0 0 0,-22 0 0,22 0 15,-21 21-15,-22 0 0,22-21 16,0 21-16,-22 0 0,22 0 16,0 21-16,-1 0 0,1-21 0,0 42 15,20-21-15,-20 1 0,21 20 0,0 0 16,0 1-16,-1-1 0,22 0 15,0 1-15,0-1 0,0 0 0,0 1 16,22-22-16,-1 21 0,0-21 0,0 0 16,21-21-16,1 0 0,-1 0 15,0 0-15,1 0 0,-1 0 0,0 0 16,1-21-16,-1 0 0,0 0 0,-20 0 16,-1 0-16,0-1 0,0-20 15,-21 21-15,21 0 0,-21-22 16,0 1-16,0 21 0,0 0 0,0 0 15,0-1-15,0 1 0,0 0 0,0 42 32,0 0-32,0 1 0,0 20 15,0-21-15,0 21 0,0-20 0,0 20 16,0-21-16,0 21 0,0-20 16,21-1-16,-21 0 0,22 0 0,-1-21 15,0 0-15,21 21 0,-21-21 0,22 0 16,-22 0-16,21 0 0,1-21 15,-1 0-15,-21 21 0,21-21 0,-20 0 16,20-22-16,-21 22 0,0-21 16,0 21-16,-21-22 0,22 22 0,-22-21 15,21-1-15,-21 22 0,0 0 16,0 0-16,0 0 0,0 42 31,-21 0-31,-1 0 0,1 0 16,21 22-16,-21-22 0,0 21 0,21 1 15,0-22-15,-21 21 0,0-21 16,21 0-16,-22 1 0,22-1 16,0 0-16,0 0 0,0-42 31,0 0-31,0 0 16,22-22-16,-22 22 0,21 0 15,-21-21-15,21 20 0,-21-20 0,21 21 16,0-21-16,-21 20 0,0 1 15,21 0-15,-21 0 0,22 21 0,-22-21 16,0 42 0,0 0-16,0 0 15,0 0-15,21 22 0,-21-22 0,0 21 16,0-21-16,21 22 0,-21-22 0,0 0 16,0 21-16,21-20 15,0-1-15,0 0 0,1 0 16,-1-21-16,0 0 0,0 0 0,21 0 15,-20 0-15,-1 0 0,21 0 16,0-21-16,-20 0 0,20 0 0,0-1 16,-21 1-16,22 0 0,-22 0 0,0 0 15,21-22-15,-20 22 0,-1 0 0,-21 0 16,21 0-16,-21 0 16,21-1-16,-21 44 15,-21-1 1,0 0-16,0 0 0,21 0 15,0 22-15,-22-22 0,22 0 16,-21 0-16,21 0 0,0 0 0,0 1 16,0-1-16,0 0 0,21-21 15,1 0-15,-1 21 0,0-21 0,0 0 16,21 0-16,1 0 0,-22 0 0,21-21 16,1 0-16,-22 0 0,21 21 0,0-22 15,-20 1-15,20 0 0,-21 0 16,0 0-16,22-22 0,-43 22 15,0 0-15,21 21 0,-21-21 0,21 21 16,-21 21 15,0 0-31,-21 22 0,0-1 16,-1-21-16,22 43 0,-21-22 16,21 0-16,0 1 0,-21 20 0,0-21 15,0 22-15,21-22 0,-21 22 0,21-1 16,0-20-16,0 20 0,-22 1 0,22-1 15,0 1-15,-21-22 0,21 21 16,0-20-16,-21-1 0,0 22 16,0-22-16,0 0 0,-1 1 0,22-1 0,-21-21 15,-21 21-15,21-20 0,0-1 16,-1 0-16,1 0 0,-21-21 0,21 0 16,0 0-16,-1 0 0,-20-21 15,21 0-15,0 0 0,21-1 0,0-20 16,-21 21-16,21-21 0,0-22 0,0 1 15,21-1-15,0 1 0,0-22 16,21 21-16,-20 1 0,20-22 16,0 22-16,-21 20 0,22-20 0,20-22 15,-20 43-15,-1-43 0,0 64 16,-21-21-16,1-1 0,-1 22 16,21-21-16</inkml:trace>
  <inkml:trace contextRef="#ctx0" brushRef="#br0" timeOffset="59777.29">22648 13822 0,'0'-21'16,"0"42"-16,-21-63 0</inkml:trace>
  <inkml:trace contextRef="#ctx0" brushRef="#br0" timeOffset="60136.62">22521 13631 0,'0'-21'16,"-42"0"-1,84 63-15,-84-63 16,42 42-16,0 22 0,0-1 16,0 0-16,0 1 0,0 20 0,0-20 15,0 20-15,0-21 0,21 22 16,-21-22-16,21 22 0,-21-22 0,21 0 15,-21 22-15,0-22 0,0-21 0,0 22 16,22-22-16,-22 0 0,0 0 0,0 0 16,21-21-16,-21-21 15,21 0-15,-21 0 0,21-21 16,0-1-16,-21 1 0,21 0 0,1-22 16,-1 22-16,0-22 15,0 1-15,0-1 0,0-20 0,22 20 16,-22 1-16,0-22 0,0 21 0,0 1 15,1 21-15,-1-22 0,-21 22 16,0 21-16,21-22 0,-21 22 0,0 0 16,21 42-1,0 0 1,-21 0-16,21 1 0,-21-1 16,22 0-16,-1 21 0,-21-21 0,21 22 15,0-1-15</inkml:trace>
  <inkml:trace contextRef="#ctx0" brushRef="#br0" timeOffset="61578.02">23516 14203 0,'21'0'0,"-42"0"0,63 0 0,-20 0 16,-1 0-16,0 0 0,0-21 15,0 21-15,-21-21 0,21-1 16,-21 1-16,22-21 0,-22 21 15,0 0-15,0-22 0,0 1 0,0 21 0,0-22 16,0 22-16,-22 0 0,1 21 16,0 0-16,0 0 0,-21 0 15,20 0-15,-20 0 0,0 21 0,-1 0 16,1 1-16,0 20 0,-1-21 0,22 21 16,-21-20-16,21 20 0,0-21 15,-1 21-15,1-20 0,21 20 0,0-21 16,0 0-16,0 22 0,21-22 0,1 0 15,-1-21-15,0 21 0,21-21 16,1 0-16,-1 0 0,0 0 0,-21 0 16,22-21-16,-1 0 0,0 21 0,-20-21 15,20-1-15,-21-20 0,0 21 16,22 0-16,-43-22 0,21 22 0,0-21 16,-21 0-16,0-1 0,0 1 15,0 21-15,0-22 0,0 22 16,0 0-16,0 42 15,-21 22 1,21-22-16,-21 0 0,-1 21 0,22-21 16,0 22-16,0-22 0,0 21 15,0-21-15,0 22 0,0-22 0,0 0 16,0 0-16,22 0 0,-1 1 0,0-1 16,0 0-16,0-21 0,0 0 15,22 0-15,-22 0 0,21 0 0,-21 0 16,22 0-16,-1-21 0,-21 0 0,22-1 15,-22 1-15,21 0 16,-21-21-16,0-1 0,22 1 0,-22 0 16,0-1-16,0-20 0,0-1 0,1 1 15,-1-1-15,0 1 0,0-1 16,0-20-16,-21 41 0,0-20 0,0 21 16,0-22-16,0 43 0,0-21 0,0 20 15,0 1-15,-21 21 0,0 0 16,0 0-16,0 21 0,-1 1 0,1 20 15,0-21-15,0 43 0,0-22 16,0 21-16,-1-20 0,1 20 16,21 1-16,0-1 0,0-20 0,0 20 15,0-21-15,0 22 0,0-22 0,0 1 16,0-1-16,0 0 0,21 1 0,1-1 16,-22-21-16,21 21 0,0-20 15,-21-1-15,21 0 0,0 0 0,-21 0 16,21-21-16,1 0 0,-1 0 0,0 0 15,0 0-15,0-21 16,-21 0-16,21 0 0,1 0 0,-22-1 16,21 1-16,0-21 0,0 21 0,-21-22 15,21 22-15,0 0 0,-21-21 16,0 21-16,22 21 0,-22 21 31,0 0-31,-22-21 16,22 42-16,-21-21 0,21 1 0,0-1 15,0 0-15,0 0 0,-21 0 0,21 0 16,0 1-16,0-1 0,0 0 16,21-21-16,0 0 15,1 0-15,-1 0 0,0 0 16,0 0-16,21-21 0,-20 0 0,-1-1 16,0 22-16,21-21 0,-21 0 15,1-21-15,-1 21 0,0-1 0,0 1 16,0 0-16,0 0 0,-21 0 15,22-22-15,-1 43 16,-21 22 0,-21-1-16,-1-21 0,1 21 15,21 0-15,-21 21 0,0-20 0,0-1 16,21 0-16,0 0 0,0 0 16,0 0-16,0 1 0,0-1 0,0 0 15,0 0-15,21 0 0,21-21 0,-21 0 16,1 21-16,20-21 0,-21 0 15,21 0-15,1 0 0,-22 0 0,21-21 16,-21 0-16,22 0 0,-22 21 16,0-42-16,0 20 0,0 1 15,1-21-15,-1 21 0,-21-22 0,21 1 16,0 0-16,0-1 0,-21 1 0,0 21 16,0 0-16,0 0 0,0-1 15,-21 44 1,0-1-16,0 0 0,-22 0 0,22 21 15,0-20-15,0-1 0,21 21 0,-21-21 16,21 22-16,0-22 0,0 0 16,0 0-16,0 0 0,0 0 0,21 1 15,-21-1-15,21-21 0,0 0 0,0 21 16,1-21-16,-1 0 0,21 0 16,-21 0-16,0 0 0,22-21 15,-22 21-15,0-21 0,0 21 0,0-22 16,1 1-16,-22 0 15,21 21-15,-21-21 16</inkml:trace>
  <inkml:trace contextRef="#ctx0" brushRef="#br0" timeOffset="131784.2">5588 7895 0,'0'0'0,"-21"0"15,21-21 1,-21 21-1,42 0 32,0 0-31,0 0-16,21 0 0,-20 0 16,-1 21-16,21-21 0,-21 21 0,22-21 15,-1 0-15,-21 0 0,21 22 0,1-22 16,-1 0-16,-21 0 0,22 0 15,-1 0-15,0 21 0,1-21 16,-1 0-16,0 0 0,-21 0 0,43 0 16,-22 0-16,1 0 0,-22 0 0,21 0 15,0 0-15,1 0 0,-1 0 16,0 0-16,1 0 0,-1 0 0,0 0 16,-20 0-16,20 0 0,0 0 0,-21 0 15,22 0-15,-1-21 0,-21 21 16,22 0-16,-22-22 0,0 22 0,21-21 15,-21 21-15,1 0 0,-1-21 0,0 21 16,0 0-16,0-21 0,0 21 16,-21-21-16,22 0 0,-1-1 15,0 1 1,-21 0-16,0 0 0,21 0 16,-21 0-16,21-1 15,-21 1-15,0 0 0,21 0 16,1 21-16,-22-21 0,0 0 0,21-1 15,0 1 1,-21 0-16,21 21 0,-21-21 0,0 0 16,21 0-16,0 21 0,-21-22 15,22 1-15,-22 0 0,0 0 16,21 0-16,-21 0 0,21-1 0,-21 1 16,0 0-16,0 0 0,21 0 15,-21 0-15,0-1 16,0 1-16,0 0 0,0 0 15,0 0-15,0 0 0,0-1 16,0 1-16,0 0 0,0 0 16,0 0-16,0 0 0,0-1 15,0 1-15,0 0 0,0 0 0,0 0 0,0 0 16,0-1-16,0 1 0,-21 0 16,21 0-16,0-21 0,-21 20 0,21 1 15,-21 0-15,-1 0 0,22 0 16,-21 0-16,0-1 0,21 1 0,-21 0 15,0 0-15,0 0 0,-1 0 16,22-1-16,-21 22 16,0-21-16,21 0 0,-21 21 0,0-21 15,0 21-15,-1 0 0,22-21 0,-21 21 16,0 0-16,0-21 0,0 21 16,0 0-16,-1-22 0,1 1 0,0 21 15,0 0-15,0 0 0,0-21 0,-1 21 16,1 0-16,0 0 0,0-21 15,0 21-15,0 0 0,-1 0 0,-20 0 16,21-21-16,-21 21 0,20 0 16,-20 0-16,21 0 0,0 0 15,0-21-15,-22 21 0,22 0 0,0 0 16,0 0-16,0 0 0,-1 0 16,1 0-16,-21 0 0,21 0 0,0 0 15,-1 0-15,1 0 0,0 0 0,0 0 16,0 0-16,-22 0 0,22 0 15,0 0-15,0 0 0,0 0 0,-22 0 16,22 0-16,0 0 0,-21 0 16,21 0-16,-1 0 0,1 0 0,-21 0 15,21 0-15,-22 21 0,22-21 0,-21 0 16,21 0-16,-22 0 0,22 0 16,-21 0-16,21 0 0,0 0 15,-1 21-15,1-21 0,0 0 0,0 0 16,0 0-16,0 0 0,-1 0 15,1 0-15,0 0 0,-21 0 0,21 0 16,-1 21-16,1-21 0,0 0 16,0 0-16,0 0 0,-22 21 0,22-21 15,0 0-15,0 0 0,0 0 0,-22 0 16,22 21-16,0-21 0,0 0 16,0 0-16,0 22 0,-1-22 0,1 0 15,0 0-15,21 21 0,-21 0 16,0-21-16,0 21 0,-1-21 15,1 21-15,0 0 0,0 1 0,-21-22 16,20 21-16,1 0 0,-21 0 16,21 0-16,0 0 0,-22 1 15,22-22-15,0 21 0,21 0 0,-21 0 16,0 0-16,-1-21 0,1 21 0,21 1 16,-21-1-16,0 0 0,21 0 15,-21 0-15,0 0 0,-1 1 0,1-1 16,0 0-16,0 0 0,21 0 15,-21-21-15,0 21 0,21 1 0,-22-1 16,22 0-16,-21 0 0,21 0 0,0 0 16,0 1-1,0-1-15,0 0 0,0 0 0,0 0 16,0 22-16,0-22 0,0 0 16,0 0-16,0 0 0,0 0 0,0 22 15,0-22-15,0 0 0,0 0 0,0 0 16,0 1-16,0-1 0,0 0 15,0 0-15,0 0 0,0 0 0,0 1 16,21-1-16,1 0 0,-22 0 16,21-21-16,0 21 0,-21 0 15,21 1-15,0-22 0,0 21 0,1 0 16,-1 0-16,0-21 0,0 21 16,0 0-16,0 1 15,1-22-15,-1 21 0,0-21 0,0 0 16,0 21-16,0-21 0,1 0 15,-1 21-15,0-21 0,0 0 0,0 21 16,0-21-16,1 21 0,-1-21 16,0 0-16,0 0 0,0 0 0,0 0 15,1 22-15,-1-22 0,0 0 0,0 0 16,0 0-16,22 0 16,-22 0-16,0 0 0,0 0 0,21 0 15,-20 0-15,-1 0 0,21 0 0,-21 0 16,22 0-16,-22-22 0,21 22 15,-21 0-15,22 0 0,-22 0 16,0 0-16,0 0 0,0 0 0,0 0 16,1 0-16,-1 0 15,0 0 48</inkml:trace>
  <inkml:trace contextRef="#ctx0" brushRef="#br0" timeOffset="132416.13">5673 8657 0,'0'0'0,"0"-21"0,0 42 62,0 0-46,0 1-16,0-1 15,0 0-15,0 0 0,0 0 0,0 0 16,0 22-16,0-22 0,0 0 0,0 21 16,0-20-16,-22 20 0,22-21 15,-21 21-15,21-20 0,0-1 0,0 0 16,-21 0-16,21 0 0,0 0 0,-21 1 15,21-1-15,0 0 16,0-42 47,0 0-63,0-1 15,21 22-15,-21-21 0,21 0 16,-21 0-16,0 0 0,0 0 15,21-1-15</inkml:trace>
  <inkml:trace contextRef="#ctx0" brushRef="#br0" timeOffset="132944.57">5673 8721 0,'0'0'15,"0"-21"-15,0-1 0,21 1 16,0 0-16,0 21 15,0-21-15,0 0 16,1 21-16,-1 0 0,0 0 0,0 0 16,0 0-16,0 0 0,1 0 0,-1 0 15,0 0-15,21 0 0,-21 0 0,1 21 16,-1 0-16,-21 0 16,21-21-16,-21 21 0,0 1 15,0-1-15,-21-21 0,0 21 0,-1 0 16,1-21-16,0 21 0,-21 0 15,-1-21-15,22 0 0,-21 22 16,0-22-16,-1 0 0,22 0 0,-21 0 16,21 0-16,-1 0 0,1 0 0,0 0 15,21 21 17,21 0-32,0-21 15,1 21-15,-1-21 0,0 21 0,0 0 16,0-21-16,0 22 0,1-1 15,-1 0-15,21-21 0,-21 21 0,0 0 16,1 0-16,-1-21 0,0 22 16,-21-1-16,0 0 15,0 0 1,0-42 46,21 21-62,-21-21 0,21 21 0,-21-21 16,0-1-16,21 1 0,1 0 16</inkml:trace>
  <inkml:trace contextRef="#ctx0" brushRef="#br0" timeOffset="133301.91">6286 8636 0,'0'-21'0,"0"0"15,0 0 1,22 21 15,-1 0-31,-21-22 0,21 22 0,0 0 16,0 0-16,0 0 0,1 0 0,-1 0 15,21 0-15,-21 0 0,0 0 16,1 0-16,-1 0 0,0 0 0,0 0 31,-42 0 32,0 0-48,0 0-15</inkml:trace>
  <inkml:trace contextRef="#ctx0" brushRef="#br0" timeOffset="133572.91">6456 8551 0,'-43'0'16,"43"22"-1,0-1-15,-21 0 16,21 0-1,0 0-15,0 0 0,0 1 16,0-1-16,0 0 0,-21 21 0,21-21 16,0 1-16,0-1 0,0 0 15,0 0-15,-21 0 0,21 0 0,0 1 16,0-1-16,-21 0 0,21 0 16,0 0 15,0-42 0,0 0-31,21 0 16,0 0-16</inkml:trace>
  <inkml:trace contextRef="#ctx0" brushRef="#br0" timeOffset="144192.89">7006 8890 0,'-21'0'0,"0"0"0,0 0 15,-1 0 1,1 0-16,0 0 0,0 0 16,0 0-1,0 0-15,42 0 63,0 0-63,0 0 15,21 0-15,1 0 0,-1 0 0,-21 21 16,22-21-16,-1 0 0,0 0 0,22 0 16,-22 0-16,0 0 0,1 0 15,-1 0-15,0 0 0,1 0 0,-1 0 16,-21 0-16,22 0 0,-22 0 0,0 0 16,0 0-16,0 0 0,-21-21 46,-21 21-46,0 0 16,0 0 0,21-21-16,0 0 15,-21 21-15,-1 0 0,1 0 16,21-21-16,-21 21 0,0 0 0,0-22 16,0 1-16,-1 21 15,22-21-15,-21 21 0,0 0 16,21-21-16,-21 21 15,21 21 17,21-21-17,0 0-15,0 0 0,1 21 16,-1-21-16,0 0 0,0 0 0,0 0 16,0 0-16,1 0 0,-1 0 15,0 21-15,0-21 0,0 0 0,0 0 16,-21 22-16,0-1 15,0 0-15,-21 0 16,0 0-16,0-21 0,0 21 16,-22 1-16,22-1 0,0 0 0,-21 0 15,21 0-15,-22 0 0,22 22 16,0-22-16,0 0 0,0 0 16,-1 0-16,1-21 0,0 22 0,0-1 15,0 0-15,21 0 0,-21-21 0,42-21 47,0 0-31</inkml:trace>
  <inkml:trace contextRef="#ctx0" brushRef="#br0" timeOffset="144872.01">8107 8763 0,'0'0'15,"0"21"17,0 0-32,-21-21 15,21 22-15,0-1 0,0 0 16,-22 0-16,22 21 0,0-20 0,-21-1 16,21 0-16,0 0 0,0 0 15,0 0-15,0 1 0,-21-1 16,21 0-16,0-42 47,0 0-32,0-1-15,0 1 0,0 0 16,0 0-16,0 0 0,0 0 16,0-1-16,21 1 0,0 0 0,1 0 15,-1 21-15,-21-21 0,21 0 16,21-1-16,-21 22 0,1-21 15,-1 21-15,0 0 0,0 0 0,0 0 16,0 0-16,1 0 0,-1 0 0,0 0 16,0 21-16,-21 1 0,21-22 0,-21 21 15,0 0-15,0 0 0,0 21 16,0-20-16,0-1 0,0 0 0,0 0 16,0 0-16,-21-21 0,21 21 0,-21 1 15,21-1-15,0-42 94,0-1-78,21 1-16</inkml:trace>
  <inkml:trace contextRef="#ctx0" brushRef="#br0" timeOffset="145900.35">8615 8742 0,'0'0'0,"0"-21"16,21 21 0,-21 21-1,0 0 1,0 0-16,0 0 0,0 1 15,0-1-15,0 0 0,0 21 16,0-21-16,-21 1 0,0 62 16,21-63-16,0 1 15,0-1-15,0 0 16,21-21 15,0 0-31,0 0 0,0 0 16,0-21-16,1 0 0,-1 21 15,0-22-15,0 1 0,0-21 0,0 21 16,1 0-16,-1-1 0,0-20 16,0 21-16,0 0 0,-21 0 0,0-1 15,21 1-15,-21 0 0,-21 21 47,21 21-47,0 0 0,-21 1 16,0-1-16,21 0 0,-21 0 0,21 0 15,0 0-15,0 1 0,0-1 16,-21 0-16,21 0 0,0 0 16,0 0-16,0 1 0,0-1 0,0 0 15,21-21-15,0 21 16,0 0-16,0-21 16,0 0-16,1 0 0,-1 0 15,0 0-15,0-21 0,0 0 0,0 0 16,1 0-16,-22-1 0,21 1 0,0 0 15,0-21-15,0 21 0,-21-22 0,21 1 16,-21 21-16,22-22 0,-22 1 16,0 21-16,0 0 0,0-22 0,0 22 15,0 0-15,0 0 16,0 42 15,0 0-15,0 0-16,0 22 0,0-22 0,-22 0 15,22 21-15,0-20 0,-21 20 0,21-21 16,0 21-16,0-20 0,0 20 16,0-21-16,0 0 0,0 0 0,0 1 15,0-1-15,0 0 0,21 0 16,1 0-16,-1-21 16,0 0-16,0 0 15,0 0-15,0 0 0,1 0 16,-1-21-16,0 0 0,0 0 15,0 0-15,0-1 0,1 1 0,-1-21 16,0 21-16,0-22 0,-21 1 0,21 21 16,0-21-16,-21-1 0,22 22 15,-22-21-15,0 21 0,0-1 0,0 1 16,0 0-16,0 0 0,-22 42 47,22 0-47,0 0 0,-21 1 0,0 20 15,0-21-15,21 21 0,0 1 0,0-22 16,-21 21-16,21 1 0,0-22 16,0 0-16,0 0 0,0 0 0,21 22 15,0-22-15,0-21 16,0 21-16,1-21 0,20 0 0,-21 0 16,21 0-16,-20 0 0,-1 0 0,0 0 15,0 0-15,0 0 0,0-21 0,1 0 16,-1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3:39:19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10901 614 0,'0'0'0,"0"-21"0,21 21 16,-21-21-16,0-1 15,21 22-15,-21-21 0,21 0 16,-21 0-16,0 0 16,0 0-16,0-1 15,0 1-15,-21 0 16,0 21-16,0-21 15,0 21-15,-1 0 0,1 0 16,0 0-16,0 0 0,0 0 16,-22 0-16,22 0 0,0 0 0,-21 0 15,21 21-15,-22 0 0,22-21 0,-21 21 16,-1 1-16,22-1 0,-21 21 16,21-21-16,-22 0 0,22 22 0,-21-1 15,21-21-15,0 22 0,-22-1 0,22 21 16,0-20-16,0-1 0,0 22 15,-1-22-15,1 21 0,0-20 16,0-1-16,21 0 0,0 1 0,0-1 0,0 0 16,0-20-16,0 20 15,0-21-15,0 0 0,0 22 0,0-22 16,21 0-16,0 0 0,0 0 0,1 0 16,-1-21-16,21 22 0,0-1 15,-20-21-15,20 21 0,0-21 0,1 0 16,-1 0-16,0 0 0,-21 0 0,22 0 15,-1 0-15,-21 0 0,22 0 0,-1 0 16,-21 0-16,21-21 0,-20 0 16,20 21-16,-21-22 0,0 1 0,22 0 15,-22 0-15,0 0 0,0 21 16,0-21-16,0-22 0,1 22 16,-1 0-16,0 0 0</inkml:trace>
  <inkml:trace contextRef="#ctx0" brushRef="#br0" timeOffset="418.72">11176 1164 0,'0'0'0,"0"-21"16,0 0 0,-21 21-1,0 21-15,-1-21 16,1 21-16,0 0 0,0 1 0,0-1 16,0 0-16,-22 21 0,22-21 15,0 1-15,0-1 0,0 0 0,-1 0 16,22 21-16,0-20 0,0-1 15,0 0-15,0 0 0,0 0 16,22 0-16,-1-21 16,0 0-16,0 0 0,21 0 0,-20 0 15,-1 0-15,21 0 0,0 0 0,-20 0 16,20 0-16,-21-21 0,0 21 16,22-21-16,-22 0 0,0 21 0,0-21 15,0 0-15,-21-22 0,0 22 0,0 0 16,0 0-16,0 0 0,0-1 0,0 1 15,0 0-15,0 0 0,-21 0 16,21 0-16,-21-1 0,0 22 0,0 0 16,-22-21-16,22 21 0,0 0 15,0 0-15,0 0 0,-1 0 16,1 0-16,0 0 0,0 0 16,21 21-16,0 1 15,21-22 1,0 0-16,22 0 15,-22 21-15</inkml:trace>
  <inkml:trace contextRef="#ctx0" brushRef="#br0" timeOffset="968.88">11620 1185 0,'0'0'0,"-21"0"31,21 22-15,0-1-16,-21 0 15,21 0-15,-21 0 0,21 0 0,0 1 16,0-1-16,0 0 0,-21 0 0,21 21 16,0-20-16,-21-22 0,21 21 15,0 0-15,0 0 0,0 0 16,0 0-16,-22-21 47,22-21-47,0 0 15,0 0-15,0 0 0,0 0 16,0-22-16,22 22 0,-22 0 16,21 0-16,0-22 0,0 22 0,0 0 15,0 0-15,1 0 0,-1-22 0,21 43 16,-21-21-16,0 0 0,22 21 15,-22 0-15,0 0 0,0 0 0,22 0 16,-22 0-16,0 21 0,0 0 0,-21 1 16,0-1-16,0 0 0,0 21 15,0-21-15,0 1 0,0 20 16,0-21-16,0 0 0,0 0 0,0 1 16,0-1-16,0 0 0,-21 0 0,0 0 15,21 0-15,-21-21 16,21 22-16,0-1 15,-22-21-15,44-21 32,-22-1-17,21 22-15</inkml:trace>
  <inkml:trace contextRef="#ctx0" brushRef="#br0" timeOffset="1476.44">12488 1291 0,'21'0'0,"-42"0"0,42-21 15,1 0-15,-1 0 16,-21 0-16,21 21 0,-21-22 16,21 1-16,-21 0 15,-21 21 1,0 0-1,0 0-15,-1 0 0,1 0 0,-21 21 16,21-21-16,-22 21 0,1 1 0,0-1 16,21-21-16,-22 21 0,22 0 15,0 0-15,0 0 0,0-21 0,21 22 16,0-1-16,0 0 0,0 0 16,21-21-16,0 21 15,0-21-15,0 21 0,22-21 0,-22 0 16,0 22-16,21-1 0,-21-21 0,1 0 15,-1 21-15,21-21 0,-21 21 0,0 0 16,1-21-16,-22 21 16,0 1-16,0-1 15,-22-21-15,1 21 16,0 0-16,0-21 0,-21 0 0,20 0 16,-20 21-16,21-21 0,-21 0 15,20 0-15,-20 0 0,21 0 0,0 0 16,0 0-16,-1 0 0,1 0 0,0 0 15,0 0-15,0 0 0,21-21 16,0 0 0,0 0-16,0 0 15,0-1-15,21 22 0,0-21 0</inkml:trace>
  <inkml:trace contextRef="#ctx0" brushRef="#br0" timeOffset="1947.11">13229 508 0,'0'-21'16,"0"42"-16,-21-42 0,21 0 16,-21 42 15,0 0-31,-1 0 0,22 0 16,0 1-16,-21 20 0,21-21 0,-21 21 15,0 1-15,21-1 0,-21 22 16,0-1-16,-1-21 0,1 22 0,0-1 15,0 1-15,0-22 0,0 22 0,21-22 16,0 0-16,-22 1 0,22-1 16,0-21-16,0 22 0,0-22 15,0 0-15,0 0 0,0 0 0,0 0 16,22 1-16,-1-1 16,-21 0-16,21-21 0,0 0 0,-21 21 15,21-21 1,-42-21 31</inkml:trace>
  <inkml:trace contextRef="#ctx0" brushRef="#br0" timeOffset="102754.96">12763 974 0,'-21'0'0,"0"0"0,0 0 0,0 0 16,0 0 0,-1 0-16,22 21 15,-21-21-15,42 0 47,1 0-31,-1 0-16,21 0 0,0 0 0,1 0 15,-1 0-15,0 0 0,1 0 0,20 0 16,-20 0-16,-1 0 0,0 0 16,1-21-16,-1 21 0,0 0 0,-21 0 15,1 0-15,-22-21 31,-22 21 1,22 21-1,-21-21-15,21 21-16</inkml:trace>
  <inkml:trace contextRef="#ctx0" brushRef="#br0" timeOffset="104935.11">10308 1355 0,'-21'0'0,"42"21"78,0-21-62,0 0-1,1 0-15,-1 0 16,0 0-16,0 0 0,0 0 16,0 0-16,1 0 15,-1 0-15,0 0 0,0 0 0,21 0 16,1 0-16,-1 0 0,0 0 16,1 0-16,20 0 0,-20 0 0,20 0 15,-21 0-15,22 0 0,-22 0 0,22 0 16,-22 0-16,0 0 0,1 0 15,-1 0-15,0 0 0,1 0 16,-1 21-16,0-21 0,1 0 0,20 0 16,-20 0-16,20 0 0,-21 0 15,22 0-15,21 0 0,-22 0 0,1 0 16,20 0-16,-20 0 0,-1 0 0,1 0 16,-1 0-16,1 0 0,-1 0 15,1 0-15,-22 0 0,22 0 0,-22 0 16,21 0-16,-20 0 0,-1 0 0,22 0 15,-22 0-15,0 0 0,22 0 16,-22 0-16,0 0 0,1 0 16,-1 0-16,0 0 0,-20 0 0,20 0 15,-21 0-15,0 0 0,0 0 0,1 0 16,-1 0 0,-42 0 30,-1 0-46,1 0 0,0 0 0,-21 0 16,21-21-16</inkml:trace>
  <inkml:trace contextRef="#ctx0" brushRef="#br0" timeOffset="105591.23">10562 1482 0,'0'0'0,"0"21"31,21-21-15,0 0-16,1 21 15,-1-21-15,0 0 0,0 0 0,0 0 16,0 0-16,22 0 0,-1 0 16,0 0-16,1 0 0,20 0 15,-20 0-15,20 0 0,1 0 0,-1 0 16,1 0-16,-1 0 0,1 0 0,-1 0 16,1 0-16,-1 0 0,22 0 15,-1 0-15,1 0 0,0 0 0,-1 0 16,-20-21-16,21 21 0,-1 0 0,-20 0 15,20 0-15,-20 0 0,-1 0 16,1 0-16,-1-21 0,-20 21 0,20 0 16,-20 0-16,20 0 0,-21 0 0,-20 0 15,20 0-15,0 0 0,-21 0 16,1 0-16,-1 0 0,0 0 16,0 0-1,-21-21 16,-21 21-15,0 0-16,0 0 16,-22 0-16,22 0 0,-21 0 0,-1 0 15,22 0-15</inkml:trace>
  <inkml:trace contextRef="#ctx0" brushRef="#br0" timeOffset="106097">11261 1312 0,'0'0'0,"21"0"31,0 0-15,0 0-16,0 0 0,0 0 15,22 0-15,-22 0 0,21 0 0,1 0 16,20 0-16,-21 0 0,22 0 0,-1 0 15,22 0-15,-21 0 0,20 0 16,1 0-16,0 0 0,-1 0 0,1 0 16,-22 0-16,22 0 0,-21 0 0,-1 0 15,1 0-15,-1 0 0,1 0 16,-22 0-16,0 0 0,1 0 16,-1 0-16,0 0 0,-21 0 0,1 0 15,-1 0 1,-21 22 15,0-1-15,-21-21-16,-1 0 15,1 0-15</inkml:trace>
  <inkml:trace contextRef="#ctx0" brushRef="#br0" timeOffset="109047.21">5165 2561 0,'0'0'0,"0"-21"0,0 0 0,0 0 16,0 0-1,-22 21 17,1 0-17,21 21-15,-21 0 0,0 21 16,21-21-16,0 22 0,-21-22 0,21 21 16,-21 1-16,21 20 0,0-21 15,0 1-15,-22-1 0,22 22 0,0-22 16,0 21-16,0 1 0,0-1 0,-21 1 15,21-22-15,0 22 0,0-1 16,0-20-16,0 20 0,0-21 0,0 1 16,0-1-16,0-21 0,0 22 0,-21-22 15,21 0-15,0 0 0,0 0 0,0 0 16,0 1 0,-21-22-1,21-22-15,0 1 16,-21 0-16,21 0 0,0 0 15,0 0-15,0-22 0</inkml:trace>
  <inkml:trace contextRef="#ctx0" brushRef="#br0" timeOffset="109679.13">5080 2942 0,'-21'-21'0,"-22"-21"16,43 21-1,0-1-15,0 1 16,0 0-16,0 0 0,0 0 0,0 0 16,22-1-16,-1 1 0,0 0 0,0 0 15,0 0-15,22 21 0,-22-21 16,21-1-16,-21 1 0,22 21 15,-1-21-15,0 21 0,1 0 0,-1 0 16,0 0-16,1 0 0,-1 0 0,-21 21 16,21 0-16,-20 22 0,-1-22 15,-21 21-15,0 1 0,0-1 0,0 0 16,-21 1-16,-22-1 0,1 0 16,0 1-16,-1-1 0,1 0 0,-22 1 15,22-1-15,0 0 0,-1-21 0,1 1 16,0 20-16,-1-21 15,22 0-15,0-21 0,0 21 0,0-21 0,0 0 16,-1 0-16,22 22 47,0-1-31,22 0-16,-1-21 15,-21 21-15,21 0 0,-21 0 0,21 1 16,-21 20-16,21-21 0,0 0 0,1 0 15,-22 1-15,21-1 0,0 0 16,-21 0-16,0 0 0,21 0 0,-21 1 16,21-1-16,-21 21 0,0-21 15,21 0 1,1-21 0,-22 22-16,0-44 46,0 1-46,21 0 0,-21 0 16</inkml:trace>
  <inkml:trace contextRef="#ctx0" brushRef="#br0" timeOffset="110075.4">5588 3662 0,'21'0'31,"0"0"-31,0-21 16,1 21-1,-1 0-15,0-21 0,0-1 0,0 22 16,0-21-16,1 21 0,-1-21 0,0 0 16,-21 0-16,21 0 15,-21-1-15,0 1 0,0 0 16,0 0-16,-21 0 0,0 21 15,0 0-15,-1 0 0,-20 0 16,21 0-16,0 0 0,-22 0 0,22 21 16,0 0-16,-21 0 0,21 0 0,-1 1 15,22-1-15,-21 21 0,21-21 16,-21 0-16,21 1 0,0 20 16,0-21-16,0 0 0,0 0 0,0 1 15,0-1-15,0 0 0,21-21 16,-21 21-16,21-21 0,1 21 15,-1-21-15,0 0 0,0 0 0,0 0 16,0 0-16,1 0 0,-1 0 0,0 0 16,0-21-16</inkml:trace>
  <inkml:trace contextRef="#ctx0" brushRef="#br0" timeOffset="110954.92">6329 3429 0,'0'0'16,"0"-21"-16,0 0 15,-21 21 1,-1 0-16,1 21 0,0-21 16,0 21-16,0 0 0,0 22 0,-1-22 15,1 0-15,0 21 0,0-21 0,0 1 16,0-1-16,21 21 0,0-21 15,0 0-15,0 1 0,0-1 0,0 0 16,0 0-16,0 0 16,0 0-1,21-21-15,0 0 16,0 0-16,0 0 0,0-21 16,1 21-16,-1-21 0,0 0 0,0 21 15,0-21-15,0 0 0,1-1 16,-1-20-16,0 21 0,0 0 0,0-22 15,-21 22-15,21 0 0,1-21 0,-22 21 16,21 21-16,-21-22 0,0 1 0,0 42 31,-21 1-15,-1-1-16,1 0 16,21 0-16,0 21 0,-21-20 15,21-1-15,-21 0 0,21 0 0,0 0 16,-21 0-16,21 1 0,0-1 0,0 0 15,0 0-15,0 0 16,21-21-16,0 21 16,0-21-16,0 0 0,1 0 0,-1 0 15,0 0-15,0-21 0,21 21 16,-20-21-16,20 0 0,-21 0 0,21 0 16,-20-1-16,20 1 0,-21 0 15,0-21-15,22 21 0,-22-22 0,0 1 16,21 0-16,-21-22 0,22 22 15,-22-1-15,0-20 0,21 21 0,-20-22 16,-1 22-16,0-1 0,0 1 0,0 0 16,0-1-16,-21 1 0,22 0 15,-22 21-15,0-22 0,0 22 0,0 0 16,0 0-16,0 0 0,0-1 0,-22 22 16,1 0-1,0 0-15,0 0 0,0 0 0,0 22 16,-1 20-16,-20-21 0,21 21 0,0 1 15,-22-1-15,22 0 0,-21 22 16,21-22-16,0 22 0,-22-1 16,22 1-16,0-22 0,0 22 0,21-1 15,0-21-15,0 1 0,0-1 16,0 0-16,0 1 0,21-22 0,21 21 16,-21-21-16,1 1 0,20-1 0,-21-21 15,21 21-15,-20-21 0,20 0 0,-21 0 16,0 0-16,22 0 0,-22 0 15,0 0-15,0 0 0,0-21 0,0 0 16,1-1-16,-22 1 16,21 0-16,0 0 0</inkml:trace>
  <inkml:trace contextRef="#ctx0" brushRef="#br0" timeOffset="112667.13">7789 3747 0,'0'0'16,"43"0"-1,-43-22-15,21 22 0,0-21 0,0 0 16,0 21-16,0-21 0,1-21 0,-1 20 15,0 1-15,21-21 0,-21 0 0,1-1 16,-1 1-16,21 0 0,-21-1 16,0-20-16,1 20 0,-1 1 0,0-21 15,0 20-15,-21 1 0,0 0 0,21-1 16,-21 22-16,0-21 0,0 21 16,0-22-16,0 22 0,0 0 0,0 0 15,0 0-15,-21 42 31,0 0-31,21 0 16,-21 21-16,0-20 0,-1 20 0,1 0 16,0 1-16,0 20 15,0-21-15,0 22 0,-1-22 0,1 22 16,0-22-16,0 0 0,21 22 0,0-22 16,0 1-16,0-1 0,0-21 15,0 21-15,0-20 0,0-1 0,0 21 16,21-42-16,0 21 0,0 0 0,1 1 15,-1-22-15,0 0 0,0 0 0,0 21 16,0-21-16,1 0 0,-1 0 16,0 0-16,0 0 0,0-21 0,0-1 15,1 22-15,-1-21 0,-21 0 0,21 0 16,0 0-16,0 0 0,0-22 16,1 22-16,-22 0 0,21 0 15,0-22-15,-21 22 0,21 0 0,-21 0 16,0 0-16,0 42 31,0 0-31,0 0 16,-21 0-16,21 1 0,0-1 0,0 0 15,-21 21-15,21-21 0,0 1 16,0-1-16,0 0 0,0 0 0,0 0 16,0 0-16,21-21 0,0 0 15,0 0-15,0 0 16,1 0-16,20 0 0,-21 0 0,0 0 15,0 0-15,1-21 0,-1 0 16,0 0-16,0 0 0,0 0 0,22-1 16,-43 1-16,21 0 0,0-21 15,0 21-15,0-1 0,-21 1 0,0 0 16,0 0-16,0 42 31,-21 0-15,21 0-16,-21 1 0,0-1 15,21 0-15,-21 0 0,21 0 16,0 0-16,-22 1 0,22-1 0,-21 0 16,21 0-16,0 0 15,0 0-15,0 1 16,0-44 15,0 1-15,0 0-16,21 0 0,1 0 15,-1 0-15,0-1 0,-21 1 16,21 0-16,0 0 0,0 0 0,1 0 16,-22-1-16,21 1 0,0 21 15,0-21-15,0 21 0,0 0 0,1 0 16,-22 21 0,21 0-16,-21 1 15,0-1-15,0 0 0,0 0 0,0 0 16,0 0-16,0 1 0,0-1 0,0 0 15,0 0-15,0 0 16,0 0-16,21-21 47,0-21-47,0 0 16,0 0-16,1 21 15,-22-21-15,21 0 0,0-1 0,0 1 16,0 0-16,0 0 0,1 0 0,-22 0 15,21-1-15,-21 1 16,21 21-16,0 0 0,0 0 16,-21 21 15,0 1-31,0-1 0,0 21 16,0-21-16,-21 0 0,21 1 0,-21-1 15,21 0-15,-21 0 0,21 0 16,0 0-16,0 1 0,0-1 15,0 0 1,21-21-16,0 0 0,0 0 16,0 0-16,1 0 0,-1 0 0,0 0 15,0 0-15,21 0 0,-20 0 16,20 0-16,0-21 0,-21 21 0,22-21 16,-1 21-16,-21-22 0,22 1 0,-1 0 15,-21 21-15,21-21 0,-20 0 0,-1 0 16,0-22-16,0 22 0,0 0 15,0 0-15,-21 0 0,0-1 0,0 1 16,0 0-16,0 0 0,0 0 0,0 0 16,0-1-1,-21 22 1,0 22-16,0-1 0,0 0 16,0 0-16,-1 0 0,-20 22 15,21-1-15,0-21 0,21 0 16,0 0-16,-21 1 0,21-1 0,0 0 15,0 0-15,0 0 0,21 0 16,0-21-16,0 0 0,0 22 0,0-22 16,1 0-16,-1 0 0,0 0 15,21 0-15,-21 0 0,1 0 0,20 0 16,-21 0-16,0 0 0,0 0 0,22 0 16,-22-22-16,-21 1 0,21 21 0,0-21 15,0 0-15,-21 0 0,0 0 16,0-1-16,0-20 15,0 21-15</inkml:trace>
  <inkml:trace contextRef="#ctx0" brushRef="#br0" timeOffset="113020.25">9334 2879 0,'-42'0'0,"84"0"0,-105 0 16,42 0-16,0 0 0,-1 0 15,1 0-15,21 21 16,21-21 15,1 0-15,-1 0-16,-21-21 31,0 0-15,-21 21-16,-1 0 15,1 0-15,0 0 0,0 0 16,0 0 0,0 0-16,-1 21 15,1-21-15,0 21 0,0-21 0</inkml:trace>
  <inkml:trace contextRef="#ctx0" brushRef="#br0" timeOffset="113255.31">7853 3112 0,'0'21'0,"0"-42"0,21 42 31,0-21-31,21 0 0,-20 0 16,20 0-16,0-21 0,1 21 0,-1 0 16,0-22-16,1 22 0,-22 0 0,21 0 15,-21-21-15,0 21 0,1 0 16,-1 0-16,-21-21 16,21 0-16,0 21 0</inkml:trace>
  <inkml:trace contextRef="#ctx0" brushRef="#br0" timeOffset="114115.76">11705 2752 0,'0'0'0,"21"-21"0,-21-1 0,0 1 16,21-21-16,1 21 0,-22 0 0,0-1 16,0-20-16,21 21 0,-21 0 15,0 0-15,0-1 0,0 1 16,0 42 0,0 1-1,0 20-15,-21-21 0,21 21 0,-22 22 16,1-22-16,21 1 0,-21 20 0,0-21 15,21 22-15,0-1 0,-21 1 16,0-1-16,21 1 0,0-22 16,-22 22-16,22-1 0,0 1 0,0-1 15,0-20-15,0-1 0,0 0 16,0 1-16,0-22 0,0 21 0,0-21 16,22 0-16,-1-21 0,0 22 0,0-22 15,0 0-15,0 0 0,1 0 0,-1 0 16,21 0-16,0-22 0,1 22 15,-1-21-15,0-21 0,1 21 0,-1-22 16,0 22-16,1-21 0,-1-22 0,-21 1 16,22 21-16,-1-22 0,-21 1 15,21-22-15,1 21 0,-22 1 0,0-1 16,0 22-16,0-21 0,1 20 16,-1-20-16,-21 20 0,0 22 0,0-21 15,21 21-15,-21 0 0,0-1 16,0 1-16,0 42 31,0 1-15,0-1-16,0 0 0,0 0 15,-21 0-15,21 22 0,0-22 0,0 0 16,0 0-16,0 0 0</inkml:trace>
  <inkml:trace contextRef="#ctx0" brushRef="#br0" timeOffset="114591.69">12912 3154 0,'42'0'16,"-21"-21"-16,85-22 16,-106 22-16,0 0 15,0 0-15,-21 0 31,0 21-31,-1 0 0,1 0 0,-21 0 0,21 0 16,0 21-16,-1-21 0,-20 21 16,21 0-16,21 0 0,-21 1 15,0-1-15,21 0 0,0 0 0,0 0 16,0 0-16,0 1 0,0-1 16,0 0-16,21 0 0,0-21 15,-21 21-15,21 0 0,0 1 0,0-1 16,1-21-16,-1 21 0,0 0 0,21 0 15,-21-21-15,1 21 0,-22 1 16,0-1-16,0 0 0,0 0 16,0 0-16,-22-21 0,1 21 0,-21-21 15,21 0-15,-22 22 0,1-22 0,0 0 16,-1 0-16,22 0 16,-21 0-16,0 0 0,20 0 0,1 0 15,-21 0-15,21 0 0,0 0 16,-1-22-16,22 1 31,0 0-31,22 21 0,-1 0 0,0-21 16,0 0-16,21 21 0,-20-21 15,20 21-15</inkml:trace>
  <inkml:trace contextRef="#ctx0" brushRef="#br0" timeOffset="115723.08">13864 3154 0,'0'-21'16,"0"42"-16,-21-42 0,0 0 0,0-1 15,-1 22-15,1 0 0,0 0 0,0 0 16,0 0-16,0 0 0,-1 0 0,-20 22 15,21-1-15,0 0 0,0 0 16,-22 0-16,22 22 0,0-22 0,-21 21 16,20-21-16,1 22 0,0-22 15,0 21-15,21-21 0,0 0 0,0 1 16,0-1-16,0 0 0,0 0 16,21-21-16,0 0 0,22 0 15,-22 0-15,21 0 0,-21 0 0,22 0 16,-1 0-16,-21 0 0,21-21 0,1 0 15,-22 0-15,21 21 0,-21-22 16,22 1-16,-22-21 0,21 21 0,-21 0 16,1-1-16,-1-20 0,0 21 15,0 0-15,0 0 0,-21-1 0,0 1 16,21 0-16,-42 21 31,0 21-31,0-21 16,21 21-16,-21 1 0,0-1 15,-1 0-15,1 0 0,0 21 0,0-20 16,0-1-16,0 21 0,-1-21 16,22 22-16,0-22 0,0 0 0,0 0 15,0 0-15,0 0 0,0 1 0,22-22 16,20 21-16,-21-21 0,21 0 0,1 0 16,-1 0-16,0 0 0,1 0 0,20 0 15,-20 0-15,20 0 16,1 0-16,-22-21 0,21-1 0,-20 22 15,-1-21-15,0 0 0,-20 0 0,20-21 16,-21 20-16,0 1 0,0-21 0,1 0 16,-22 20-16,0-20 0,0 21 15,0 0-15,0 0 0,0-1 0,-22 1 16,1 0-16,0 21 0,0 0 0,-21 0 16,20 0-16,-20 0 0,0 21 15,-1 0-15,22 1 0,-21-1 0,21 0 16,-22 21-16,22-21 0,0 1 15,0-1-15,21 0 0,0 0 0,0 0 0,0 0 16,21-21 0,21 0-16,-20 0 0,-1 0 15,21 0-15,0 0 0,-20 0 0,20 0 16,-21 0-16,0 0 0,0-21 16,1 21-16,-1-21 0,0 21 0,0-21 15,0 21-15,-21-21 16,21 21-16,1 0 31,-22 21-31,0 0 16,0 0-16,0 0 0,0 22 0,0-22 15,0 21-15,0-21 0,0 22 0,0-1 16,0-21-16,0 22 16,0-1-16,-22 0 0,22 22 0,-21-22 15,0 0-15,0 22 0,21-1 0,-21-20 16,0 20-16,-1-20 0,1-1 0,0 21 15,21-20-15,-21-1 0,0-21 16,0 22-16,-1-22 0,22 0 0,-21 0 16,0 0-16,-21 0 0,21-21 0,-1 0 15,1 22-15,-21-22 0,21 0 0,-22 0 16,22 0-16,-21 0 0,0 0 0,-1-22 16,22 1-16,-21 21 0,21-21 15,-22 0-15,22 0 0,0 0 0,0-1 16,0 22-16,21-21 0,0 0 15,0 0-15,0 0 0,0 0 16,21-1-16,0 22 0,0-21 16,0 0-16,0 0 0,1-21 0,20 20 15,-21 1-15,21-21 0</inkml:trace>
  <inkml:trace contextRef="#ctx0" brushRef="#br0" timeOffset="116103.87">15007 3471 0,'0'0'0,"21"-21"0,0 0 16,1 21-16,-1-21 15,0 0-15,0 21 0,0-21 0,0-1 16,1 1-16,-1 21 0,-21-21 0,21 0 15,-21 0-15,21 0 0,-21-1 16,0 1-16,-21 21 16,0 0-16,0 0 0,-1 0 0,1 0 15,-21 0-15,21 21 0,0 1 0,-22-1 16,22 21-16,-21-21 16,21 22-16,-1-1 0,1-21 0,0 21 15,21-20-15,0 20 0,0-21 0,0 0 16,0 0-16,0 1 0,21-1 15,0-21-15,1 21 0,-1-21 0,0 0 16,0 0-16,21 21 0,-20-21 0,-1 0 16,0 0-16,0 0 0,0 0 0,0 0 15,1-21-15,-1 21 0,0-21 16</inkml:trace>
  <inkml:trace contextRef="#ctx0" brushRef="#br0" timeOffset="117212.58">17208 2985 0,'0'0'0,"0"-22"0,-21 22 31,0 0-31,0 0 16,0 0-16,-22 22 0,22-1 0,-21 0 16,21 0-16,0 21 0,-22 1 15,22-22-15,-21 21 0,21 1 16,-1-1-16,22 0 0,-21-21 0,21 22 15,0-22-15,0 21 0,0-21 16,0 1-16,21-1 0,1 0 16,-1-21-16,21 0 0,0 0 0,1 0 15,-1 0-15,0 0 0,1 0 0,-1-21 16,0 0-16,-20-1 0,20 1 0,-21 0 16,0 0-16,-21-21 0,0 20 15,0-20-15,0 0 0,0 21 0,0-22 16,-21 1-16,0 21 0,0-22 15,0 22-15,-22 0 0,22 0 16,0 21-16,0-21 0,-22 21 0,22 0 16,42 0 15,1 0-31,20 0 0,0 0 16,1 0-16,20-21 0,-21 21 0,22 0 15,-1-22-15,1 22 0,-22-21 0,22 0 16,-22 21-16,-21-21 0,22 0 15,-22 21-15,0-21 0,0-1 0,0 1 16,-21 0-16,0 0 0,0 0 16,0 0-16,0-1 15,-21 22 17,21 22-32,-21-1 0,0 21 15,21-21-15,-21 22 0,-1-1 0,1 21 16,0-20-16,0 20 0,0 1 15,0-1-15,-1 22 0,1-22 0,0 1 0,21 21 16,0-22-16,-21 22 0,21-22 16,-21 22-16,0 0 0,21-1 0,-22 22 15,22-21-15,-21-1 0,0 22 0,0-21 16,0 0-16,0-22 0,-1 22 16,1-1-16,0-20 0,0-1 15,0 1-15,21-22 0,-21 1 0,-1-1 16,1 0-16,0 1 0,0-22 0,21 0 15,-21 0-15,0-21 0,-1 21 0,1-21 16,0 0-16,0 0 0,-21 0 16,20-21-16,1 0 0,0 0 15,0 0-15,0-22 0,0 1 0,21 0 16,-22-22-16,22 1 0,0-22 16,0 21-16,0-20 0,0-1 0,0 0 0,0 1 15,22-1-15,-1 0 0,0 1 16,0-1-16,0 22 0,0-1 15,1 1-15,-1 20 0,0-20 0,0 20 16,0 1-16,22 0 0,-22-1 0,21 1 16,-21 21-16,22-21 0,-1-1 15</inkml:trace>
  <inkml:trace contextRef="#ctx0" brushRef="#br0" timeOffset="118146.4">18648 3090 0,'0'0'0,"0"22"31,0-1-15,-21 0-16,21 0 0,-22 21 0,1-20 16,21 20-16,0 0 0,0-21 15,-21 22-15,21-1 0,-21-21 0,21 0 16,-21 22-16,21-22 0,0 0 0,0 0 15,-21-21-15,21-21 47,0 0-47,0 0 0,0 0 0,0-1 16,21-20-16,-21 21 0,21-21 16,-21 20-16,21-20 0,0 21 0,0-21 15,1 20-15,-1-20 0,0 21 0,0 0 16,0 0-16,0 21 0,1-22 15,-1 22-15,0 0 0,0 0 0,0 0 16,0 0-16,1 22 0,-1-1 0,0 0 16,0 0-16,-21 0 15,0 0-15,21 22 0,-21-22 0,0 21 16,0-21-16,0 1 0,0 20 0,0-21 16,0 0-16,0 0 15,0 1-15,-21-22 0,21-22 47,0 1-47,0 0 0,0 0 0,0 0 16,0 0-16,21-1 0,0-20 0,1 21 15,-1-21-15,0 20 0,0 1 16,0-21-16,0 21 0,22 0 16,-22-1-16,21 22 0,1 0 0,-22 0 15,21 0-15,-21 0 0,22 22 16,-22-1-16,0 0 0,21 0 0,-42 21 15,0-20-15,0 20 0,0-21 0,0 21 16,0-20-16,0 20 0,0-21 0,0 0 16,-21 0-16,0 1 0,0-1 15,21 0-15,0 0 0,21-42 47,0 0-47</inkml:trace>
  <inkml:trace contextRef="#ctx0" brushRef="#br0" timeOffset="118503.24">19791 3366 0,'21'0'31,"0"0"-31,0 0 16,0 0-16,1-22 0,-1 22 15,0-21-15,0 0 0,21 21 0,-20-21 16,-1 0-16,0 0 0,0 21 16,-21-22-16,0 1 0,0 0 15,0 0-15,0 0 0,-21 21 16,-21 0-16,20 0 0,1 0 16,-21 0-16,21 21 0,-22 0 15,22 0-15,0 0 0,-21 22 0,42-22 16,-21 21-16,21-21 0,-22 22 0,22-22 15,0 0-15,0 21 0,0-20 0,22-1 16,-22 0-16,21 0 0,0-21 16,0 21-16,0-21 0,0 0 0,1 0 15,-1 0-15,21 0 0,-21 0 0,0 0 16,22 0-16,-22 0 0,21-21 16,1 0-16,-22 0 0</inkml:trace>
  <inkml:trace contextRef="#ctx0" brushRef="#br0" timeOffset="118795.2">20722 2625 0,'0'-43'16,"0"86"-16,0-107 0,0 22 0,0 21 0,0 0 16,-21 21-1,0 21-15,21 0 0,-21 21 16,21 1-16,0 20 0,-22-21 15,1 22-15,0-1 0,21-20 16,-21 20-16,0 22 0,21-22 0,-21 1 16,-1-22-16,1 22 0,0-1 0,0-20 15,0-1-15,21 0 0,0 1 0,-21 20 16,21-42 0,0 0-16,21-21 15,0 0 1,0-21-16,0 0 15,-21-21-15</inkml:trace>
  <inkml:trace contextRef="#ctx0" brushRef="#br0" timeOffset="119306.75">20976 2646 0,'0'-21'15,"0"42"-15,0-63 0,0 20 0,0 44 31,0-1-31,0 21 0,0-21 16,-21 22-16,21-1 0,0 0 0,-21 1 16,21-1-16,0 0 0,-21 22 15,-1-22-15,1 22 0,0-22 0,21 21 16,-21-20-16,0-1 0,0 22 16,-1-22-16,1 0 0,0-21 0,21 22 15,-21-22-15,21 0 0,0 0 16,0 0-16,0 1 0,0-44 47,0 1-47,0 0 0,0 0 15,21-21-15,0 20 0,0 1 0,-21-21 16,43 0-16,-22 20 0,0-20 16,0 21-16,0 0 0,1 0 0,20-1 15,-21 1-15,0 0 0,0 21 16,1 0-16,-1 0 0,0 0 0,0 0 15,-21 21-15,21 0 0,-21 1 16,21-1-16,-21 0 0,0 21 0,0-21 16,0 22-16,0-22 0,0 0 0,0 0 15,0 22-15,0-22 0,0 0 16,-21-21-16,21 21 0,-21 0 0,21 0 16,0-42 30,0 0-46,0 0 0,21 21 0,0-21 16</inkml:trace>
  <inkml:trace contextRef="#ctx0" brushRef="#br0" timeOffset="119719.48">21548 3217 0,'0'0'0,"0"-21"15,-22 21-15,1 0 16,0 21-16,0 1 0,0-1 16,0 0-16,-1 0 0,1 0 15,0 22-15,0-22 0,0 0 16,0 21-16,21-21 0,-22 1 0,1 20 0,21-21 16,0 0-16,0 0 0,0 1 15,0-1-15,0 0 16,21-21-16,1 0 0,-1 0 0,21 0 15,-21 0-15,22 0 0,-22 0 0,21 0 16,-21-21-16,22 0 0,-22-1 16,21 22-16,-21-42 0,0 21 0,1 0 15,-1-22-15,-21 1 0,0 21 0,0-21 16,0-1-16,0 1 0,0 21 16,0 0-16,-21-1 0,-1 1 0,1 0 15,0 21-15,-21 0 0,21 0 0,-1 0 16,1 0-16,0 0 0,-21 0 15,21 0-15,-1 21 0,22 0 16,0 1-16,-21-1 0,21 0 16,0 0-16,0 0 0,21-21 0,1 21 15,-1-21-15,21 0 0</inkml:trace>
  <inkml:trace contextRef="#ctx0" brushRef="#br0" timeOffset="120311.38">22246 3154 0,'-21'0'15,"42"0"-15,-63-21 0,21 21 0,-1-21 16,1 21-16,0 0 0,0 0 16,0 0-16,0 0 0,-1 0 0,22 21 15,-42 0-15,42 0 0,-21 0 0,0 0 16,0 22-16,-1-22 0,1 21 15,0-21-15,0 22 0,21-22 0,0 0 16,-21 0-16,21 22 0,0-22 0,0 0 16,0 0-16,0 0 15,21 0-15,0-21 0,0 0 0,0 0 16,1 0-16,-1 0 0,0 0 0,0 0 16,21 0-16,-20 0 15,-1-21-15,0 0 0,0 0 0,0 0 16,0-22-16,1 22 0,-1-21 0,21 0 15,-21-1-15,0-20 0,1 20 16,-1-20-16,0 21 0,0-22 0,0 22 16,0-22-16,1 22 0,-1-22 0,-21 22 15,0 0-15,21-1 0,-21 1 16,0 0-16,0 21 0,0-1 0,0 1 16,0 0-16,0 42 15,0 0-15,-21 22 16,21-22-16,0 21 0,-21 1 15,-1 20-15,1-21 0,21 22 0,0-22 16,0 1-16,0 20 0,0 1 16,0-22-16,0 21 0,0-20 0,0-1 15,-21 0-15,21 1 0,0-1 0,0-21 16,0 22-16,0-22 0,0 0 0,0 0 16,0 0-16,0 0 15,21-21 16,-21-21-31,21 0 0,1 21 16,-1-21-16</inkml:trace>
  <inkml:trace contextRef="#ctx0" brushRef="#br0" timeOffset="120700.16">22987 3154 0,'21'0'0,"-42"0"0,63-21 0,-42 0 15,0-1-15,0 1 16,-21 21-16,0 0 16,0 0-16,0 0 0,-22 21 0,22 1 15,0-22-15,0 21 0,-22 0 16,43 0-16,-21 0 0,21 0 16,-21-21-16,21 22 0,0-1 0,0 0 15,0 0-15,0 0 16,21 0-16,0 1 0,-21-1 0,22 0 15,-1 0-15,0-21 0,0 21 0,0 0 16,-21 1-16,21-1 16,-21 0-16,22-21 0,-22 21 0,0 0 15,0 0-15,-22-21 16,1 22-16,0-22 0,0 0 16,-21 0-16,20 0 0,1 0 0,0 0 15,0 0-15,0 0 0,0 0 16,-1 0-16,22-22 31,-21 22-31,21-21 16,0 0-16</inkml:trace>
  <inkml:trace contextRef="#ctx0" brushRef="#br0" timeOffset="121015.08">20214 3006 0,'21'-21'31,"0"21"-31,22 0 0,-1 0 0,0 0 15,22-22-15,-22 22 0,22 0 16,-22 0-16,0 0 0,1 0 0,-1 0 16,-21 0-16,0 0 0,1 0 0,-1 0 15,-42 0 32,-1 0-47,1 0 0</inkml:trace>
  <inkml:trace contextRef="#ctx0" brushRef="#br0" timeOffset="122479.43">7260 4995 0,'0'-21'31,"21"0"-15,-21 0-16,0 0 16,0 0-16,0-1 15,0 1-15,0 0 0,0 0 0,0 0 0,0 0 16,-21-1-16,0 1 0,0 0 15,0 0-15,-1 21 0,1 0 16,0 0-16,0 0 0,0 0 0,-22 0 16,22 0-16,-21 21 0,0-21 0,20 42 15,-20-20-15,0-1 0,-1 21 0,1 0 16,0 22-16,21-22 0,-22 22 16,22-22-16,21 0 0,0 1 0,0-1 15,0 0-15,0 1 0,0-22 0,21 0 16,0 0-16,1 0 0,-1 1 15,21-22-15,-21 0 0,22 0 0,-1 0 16,-21 0-16,21 0 0,1-22 16,-1 1-16,0 21 0,22-21 15,-22-21-15,1 21 0,-22-1 0,21 1 16,0-21-16,-20 0 0,-1 20 0,0-20 16,0 0-16,0 21 0,-21-22 15,0 22-15,0-21 0,0 21 0,0-1 16,0 1-16,0 0 0,0 0 0,-21 21 31,21 21-31,0 0 0,0 22 0,0-22 16,0 21-16,0 0 0,0-20 0,0 20 15,0 0-15,0 1 0,0-22 0,0 21 16,0-21-16,0 0 16,21 1-16,0-1 0,-21 0 0,22 0 15,20-21-15,-21 0 0,0 0 0,22 0 16,-1 0-16,-21 0 0,21-21 15,1 0-15,-1 21 0,0-21 0,1-1 16,-22 1-16,21 0 0,-21-21 16,1 21-16,-1-1 0,-21-20 0,0 21 15,0-21-15,0 20 0,0 1 0,0 0 16,0 0-16,0 0 0,-21 42 31,-1 0-31,22 21 16,-21-20-16,21 20 0,-21-21 15,21 21-15,0-20 0,-21 20 0,0-21 16,21 21-16,-21-20 0,21-1 0,0 0 16,-22 0-16,22 0 0,0 0 15,-21-21-15,21-21 47,0 0-47,0 0 16,0 0-16,21 0 0,1-1 15,-1 1-15,0-21 0,0 21 16,0 0-16,0-1 0,43-20 16,-43 21-16,21 21 0,-20-21 0,-1 21 15,0 0-15,0 0 0,0 0 16,0 21-16,1 0 16,-22 0-16,0 0 0,0 22 0,0-22 15,0 0-15,0 0 0,0 0 0,0 1 16,0-1-16,0 0 0,-22 0 15,22 0-15,-21 0 0,21 1 16,0-1-16,0-42 31,0-1-15</inkml:trace>
  <inkml:trace contextRef="#ctx0" brushRef="#br0" timeOffset="123076.54">8975 4995 0,'0'-21'16,"0"42"-16,-22-42 0,1 0 0,0 21 15,-21 0-15,21 0 16,-1 0-16,1 0 0,-21 0 0,21 0 15,-22 21-15,22 0 0,-21 22 0,0-22 16,20 0-16,-20 21 0,21-20 0,0 20 16,0-21-16,-1 21 0,1-20 15,21 20-15,-21-21 0,21 0 0,0 0 16,0 1-16,0-1 0,0 0 16,21-21-16,0 0 0,1 0 0,20 0 15,-21 0-15,0 0 0,22 0 16,-22-21-16,21 0 0,0-1 0,1 1 15,-22 0-15,21 0 0,1-21 0,-22-1 16,21 22-16,-21-21 0,22-22 16,-22 22-16,0 0 0,0-22 15,0 1-15,0 20 0,1-20 0,-1 20 16,0-20-16,0 21 0,0-1 0,-21 22 16,0-21-16,0 21 0,0-1 15,0 1-15,-21 21 16,0 21-1,0 1-15,21-1 0,-21 21 16,-1 0-16,1 1 0,21 20 16,0 1-16,-21-1 0,21 1 0,-21-22 0,21 22 15,0-1-15,0-21 0,0 1 16,0-1-16,0 0 0,0-20 16,0 20-16,0-21 0,21 0 0,0 0 15,0-21-15,1 22 0,-1-22 0,0 0 16,0 0-16,0 0 0,22 0 0,-22 0 15,0 0-15,0-22 0,0 22 16,22-21-16,-22 0 0,0 0 0,0 0 16,-21-22-16</inkml:trace>
  <inkml:trace contextRef="#ctx0" brushRef="#br0" timeOffset="124167.25">11409 4551 0,'0'-21'0,"21"0"0,-21-1 16,0 1-16,0 0 15,0 0-15,0 0 16,-42 21-16,20 0 16,1 0-16,-21 0 0,21 0 15,-22 21-15,22 0 0,-21 0 16,0 0-16,-1 22 0,1-1 0,21 0 15,-22 1-15,22 20 0,-21 1 0,21-1 16,0 1-16,-1-1 0,1 1 16,0-1-16,21-20 0,0 20 15,0-21-15,0 1 0,0-1 0,0-21 0,21 22 16,0-22-16,22 0 0,-22 0 16,21-21-16,-21 21 0,22-21 0,-1 0 15,0 0-15,-20 0 0,20 0 0,0-21 16,-21 0-16,22 21 0,-1-21 0,-21 0 15</inkml:trace>
  <inkml:trace contextRef="#ctx0" brushRef="#br0" timeOffset="124567">11747 4911 0,'-21'0'15,"0"21"1,0 0-16,0 0 0,0 0 15,-1 1-15,22 20 0,-21-21 16,0 21-16,0 1 0,21-22 0,-21 21 16,21-21-16,0 22 0,0-22 0,0 0 15,0 0-15,0 0 0,0 1 16,21-22-16,0 0 0,0 21 0,0-21 16,1 0-16,-1 0 0,0 0 0,21 0 15,-21-21-15,22-1 0,-22 22 0,0-21 16,21 0-16,-20 0 0,-1 0 15,-21-22-15,0 22 0,0-21 0,0 21 16,0-22-16,0 1 0,0 0 0,-21-1 16,-1 22-16,1-21 0,0 21 15,0 0-15,0-1 0,-22 22 16,22 0-16,0 0 0,-21 0 0,21 22 16,-1-1-16,1 0 0,0 0 15,0 0-15,21 0 0,0 22 0,0-22 16,0 0-16,0 0 0,0 0 0,0 1 15,21-1-15,0-21 0,0 0 0,1 0 16,20 0-16,-21 0 0</inkml:trace>
  <inkml:trace contextRef="#ctx0" brushRef="#br0" timeOffset="125027.21">12213 5080 0,'0'21'0,"0"-42"0,-21 63 0,21-20 15,-21-1-15,21 0 0,0 0 16,-21 0-16,21 0 0,0 1 0,0-1 16,-22-21-16,22 21 0,0 0 0,-21-21 15,21 21 1,0-42-1,0 0 1,0 0-16,0 0 0,0-1 16,0-20-16,21 21 15,1 0-15,-1-22 0,0 22 0,0-21 16,0 21-16,0-22 0,1 22 0,-1 0 16,0 0-16,0 0 0,0 21 0,0 0 15,1 0-15,-1 0 0,0 21 16,-21 21-16,0-21 15,0 1-15,0 20 0,0-21 0,0 0 16,0 22-16,0-22 0,0 0 16,0 0-16,0 21 0,0-20 15,0-1-15,-21 0 0,21 0 16,0-42 15,0 0-15,21 0-16</inkml:trace>
  <inkml:trace contextRef="#ctx0" brushRef="#br0" timeOffset="125461.9">13060 4932 0,'0'0'15,"0"-42"1,-21 42-16,-1 0 0,1 0 15,0 0-15,0 0 0,0 0 16,-22 0-16,22 21 0,0-21 0,-21 21 16,21 0-16,-1 0 0,22 0 0,0 1 15,-21-1-15,21 0 0,0 0 0,0 0 16,0 0-16,21-21 16,1 22-16,-1-22 0,0 0 15,0 21-15,0-21 0,0 21 0,1-21 16,-22 21-16,21-21 0,0 21 15,0-21-15,-21 21 0,0 1 16,0-1-16,0 0 16,0 0-16,-21-21 0,0 0 15,0 21-15,-22-21 0,22 0 0,0 0 16,-21 0-16,20 0 0,1 0 16,0 0-16,0 0 0,0 0 0,0 0 15,-1 0-15,22-21 0,-21 21 16,21-21-16,0 0 15,0 0 1,21-1-16,1 1 16,20 21-16,-21-21 0,0 0 0</inkml:trace>
  <inkml:trace contextRef="#ctx0" brushRef="#br0" timeOffset="125791.29">13674 4360 0,'0'0'0,"0"-21"0,-22 21 32,1 0-32,21 21 0,-21 1 0,0-1 15,21 21-15,-21-21 0,0 22 16,21-1-16,-22 0 0,1 22 0,0-22 15,0 22-15,0-1 0,21 1 16,-21-1-16,-1-21 0,1 22 0,0-22 16,0 1-16,21-1 0,0 0 0,0-21 15,-21 1-15,21-1 0,0 0 16,0 0-16,0 0 0,21-21 16,0 0-1,0 0-15,0-21 0,1 0 0,-1 21 16,-21-21-16,21-22 0,0 22 15</inkml:trace>
  <inkml:trace contextRef="#ctx0" brushRef="#br0" timeOffset="125966.9">13293 4974 0,'0'-21'15,"21"0"1,0 21-1,0 0-15,0 0 0,0-21 0,1 21 16,-1 0-16,0 0 0,0-21 0,0 21 16,0 0-16,1 0 0,-1 0 15,0 0-15</inkml:trace>
  <inkml:trace contextRef="#ctx0" brushRef="#br0" timeOffset="126361.9">13737 4953 0,'21'0'47,"0"0"-47,1 21 0,-22 0 15,21 1-15,-21-1 16,21 0-16,-21 0 0,21 0 0,-21 0 15,0 1-15,0-1 0,0 0 16,0 0-16,0 0 0,0 0 0,0 1 16,0-1-16,-21 0 0,21 0 15,-21-21-15,21-21 32,0 0-17,0 0-15,0-1 0,0 1 16,0 0-16,21 0 0,-21 0 0,21 0 15,-21-22-15,0 22 0,21 0 16,0 0-16,1 0 16,-1 21-16,0-22 0,0 22 15,0 0-15,-21-21 0,21 21 16</inkml:trace>
  <inkml:trace contextRef="#ctx0" brushRef="#br0" timeOffset="126771.14">14372 4932 0,'-21'0'16,"0"21"0,0-21-16,-1 21 0,22 0 15,0 22-15,-21-22 0,21 0 0,-21 0 16,0 22-16,21-22 0,0 0 15,0 21-15,-21-21 0,21 1 0,0-1 16,0 0-16,0 0 0,0 0 0,0 0 16,21-21-16,0 0 0,0 0 15,0 0-15,1 0 0,-1 0 16,21 0-16,-21 0 0,0-21 0,22 0 16,-22 0-16,0 21 0,0-21 15,0 0-15,1-22 0,-22 22 0,0 0 16,21-21-16,-21 20 0,21 1 0,-21-21 15,0 21-15,0 0 0,0-1 16,0 1-16,0 42 63</inkml:trace>
  <inkml:trace contextRef="#ctx0" brushRef="#br0" timeOffset="127063.6">14965 4953 0,'0'-21'15,"-21"21"1,-1 0-16,1 21 0,0 0 15,0 0-15,21 1 0,-21-1 0,0 0 16,21 0-16,0 21 0,-22-20 0,22 20 16,-21-21-16,21 0 0,0 0 0,0 1 15,0 20-15,0-21 16,0 0-16,0 0 0,21-21 16,1 22-16,-1-22 0,0 0 15,0 0-15,0 0 0,22 0 0,-22 0 16,21 0-16,-21-22 0,22 22 0,-22-21 15,0 0-15,21 0 0,-21 0 16,1 0-16,20-22 0</inkml:trace>
  <inkml:trace contextRef="#ctx0" brushRef="#br0" timeOffset="127399.59">15684 4128 0,'0'-43'0,"0"86"0,0-128 0,0 64 0,0-22 16,0 22-16,0 0 0,0 0 16,-21 21-16,21 21 15,0 0-15,0 0 16,-21 1-16,21 20 0,-21 21 0,21-20 16,0 20-16,-21 1 0,21-1 0,-21 1 15,-1 20-15,1-20 0,21 21 16,-21-22-16,0 22 0,0-22 0,0 1 15,-1 20-15,1-20 0,0-22 16,0 22-16,21-22 0,0-21 0,-21 22 16,21-1-16,0-21 0,0 0 15,0 0-15,0 1 0,21-22 16,0 0 0,0-22-16,0 1 0,1 0 15,-1 0-15,0 0 0,0 0 16</inkml:trace>
  <inkml:trace contextRef="#ctx0" brushRef="#br0" timeOffset="127771.02">15790 4953 0,'0'21'16,"-21"0"-1,0 1-15,21 20 0,-21-21 16,21 0-16,0 0 0,0 22 0,-21-22 15,21 0-15,0 0 0,0 0 0,0 1 16,0-1-16,0 0 0,21-21 16,0 0-16,0 0 15,0 0-15,0 0 0,1 0 16,-1 0-16,0 0 0,0 0 0,0-21 16,0 0-16,1-1 0,-1 1 15,-21 0-15,0 0 0,0 0 16,0-22-16,0 1 0,0 21 0,0-21 15,0-1-15,0 22 0,0 0 0,-21 0 16,-1 0-16,1-1 0,0 22 16,0 0-16,0 0 15,21 22-15,0-1 0,0 0 0,-21-21 16,21 21-16,0 0 0,0 0 0,0 1 16,0-1-16,21-21 15,0 0-15,0 0 0</inkml:trace>
  <inkml:trace contextRef="#ctx0" brushRef="#br0" timeOffset="128172.77">16235 4932 0,'0'-21'16,"0"42"15,0 0-16,21 0-15,0 0 16,-21 1-16,0-1 0,0 0 0,0 0 16,21 0-16,-21 0 0,0 1 0,0 20 15,0-21-15,0 0 0,0 0 0,-21 1 16,21-1-16,-21-21 16,21 21-16,0 0 0,0 0 15,-21-21-15,21-21 31,0 0-31,21 21 16,0-21-16,-21 0 0,21-1 0,0 1 16,1 0-16,-22 0 0,21-21 15,0 20-15,0 1 0,0-21 0,0 21 0,1-22 16,-1 22-16,0 0 0,0 0 16,-21 0-16,21 21 0,-21-21 0,21 21 15,-21-22 1</inkml:trace>
  <inkml:trace contextRef="#ctx0" brushRef="#br0" timeOffset="128511.34">15684 4657 0,'-21'-21'0,"42"42"0,-21-42 32,22 21-32,-1 0 0,0 0 15,21 0-15,-21 0 0,22 0 0,-1 0 16,0 0-16,-20 0 0,20 0 0,0 0 15,1 0-15,-1 0 0,-21 0 16,21 0-16,-20 0 0,-1 0 16,-42 0-1,-1 0 1,1 0 0,0 0-16,0 0 15</inkml:trace>
  <inkml:trace contextRef="#ctx0" brushRef="#br0" timeOffset="129467.16">5757 4085 0,'-21'0'16,"0"0"15,42 0 0,0 0-31,22 0 0,-22 0 0,0 0 16,21 0-16,1 0 0,-1 0 0,0 0 15,1 0-15,20 0 0,-21 0 16,43 0-16,-21 0 0,20 0 0,1 0 16,0 0-16,20 0 0,1 21 0,-21-21 15,21 0-15,0 0 0,-1 22 0,22-22 16,-21 0-16,21 0 0,0 0 15,0 21-15,0-21 0,0 0 0,0 0 16,21 0-16,-21 0 0,0 0 0,0 0 16,0 0-16,0 0 15,-21 0-15,0 0 0,0 0 0,-21 0 16,-1 0-16,1 21 0,-22-21 0,1 0 16,-22 0-16,1 0 0,-1 0 15,-21 0-15,0 0 0,0 0 0,1 0 16,-1 0-16,0 0 31,0 0-31,0 0 16,0 0-16,1 0 15</inkml:trace>
  <inkml:trace contextRef="#ctx0" brushRef="#br0" timeOffset="130160.19">12298 4001 0,'-21'0'16,"-1"0"-16,22 21 16,22 0-1,-1-21-15,0 0 0,21 0 16,-21 0-16,43 21 0,-22-21 16,22 0-16,20 0 0,1 0 0,21 0 15,0 0-15,0 0 0,-1 0 16,22 0-16,-21 0 0,0 0 0,0 0 15,0 0-15,0 0 0,-22 0 0,22 0 16,-21 0-16,-1 0 0,-20 0 16,-1 0-16,1 0 0,-22 0 0,1 0 15,-22 0-15,0 0 0,0 0 0,0 0 16,0 0 0,1 0-1</inkml:trace>
  <inkml:trace contextRef="#ctx0" brushRef="#br0" timeOffset="130899.32">17674 4001 0,'-21'0'0,"42"0"0,-63 0 16,21 0 0,-1 0-16,44 21 47,-1-21-47,21 0 15,-21 0-15,22 0 0,-1 0 16,0 21-16,22-21 0,-1 0 0,22 0 15,0 0-15,-1 0 0,22 0 16,0 0-16,21 0 0,-21 0 0,21 0 16,21 0-16,-21 0 0,21-21 15,0 21-15,0-21 0,1 21 0,-1 0 16,0 0-16,0 0 0,0 0 0,0 0 16,-21 0-16,0 0 0,0 0 15,0 0-15,-21 0 0,0 0 0,0 0 16,-21 0-16,-1 0 0,1 0 0,-22 0 15,1 0-15,-1 0 0,-20 0 16,-1 0-16,-21 0 0,0 0 0,1 0 16,-22-22-16,-22 22 31,1 0-31,0 0 0,0 0 16,0 0-16,-22 0 0,1 0 0,0 0 15,-22 22-15,1-22 0,-1 21 16</inkml:trace>
  <inkml:trace contextRef="#ctx0" brushRef="#br0" timeOffset="131655.29">7535 5736 0,'-42'21'0,"84"-42"0,-126 42 0,62-21 0,-20 0 16,21 0-16,42 0 31,0 0-31,22 0 16,20 0-16,1 0 0,20 0 0,1 0 15,21 0-15,0 0 0,-22 0 0,22 0 16,0 0-16,0-21 0,0 21 15,-22 0-15,22 0 0,-42 0 0,20 0 16,-20 0-16,-22 0 0,0 0 0,1 0 16,-22 0-16,0 0 0,-21 21 47,21-21-32,0 0-15,22 0 0,-22 0 16,42 0-16,-20 0 0</inkml:trace>
  <inkml:trace contextRef="#ctx0" brushRef="#br0" timeOffset="132263.44">11472 5863 0,'-21'0'0,"42"0"16,-63 0-16,21 0 0,0 0 0,-1 0 15,44 0 17,-1 0-32,21 0 0,-21 0 15,22 0-15,-1 0 0,21 0 0,1 0 16,-1 0-16,22-21 0,0 21 0,-1 0 15,22 0-15,0 0 0,21 0 16,0 0-16,0-21 0,21 21 0,22 0 16,-1 0-16,-21 0 0,21-21 0,1 0 15,-1 21-15,0-22 0,1 22 16,-22-21-16,-21 21 0,0-21 16,-21 21-16,0 0 0,-1 0 0,-20-21 15,0 21-15,-22 0 0,22 0 0,-22 0 16,1 0-16,-1 0 0,-20-21 15,20 21-15,-20 0 0,-1 0 0,-21 0 16,21 0-16,-20 0 0,-1 0 16,0 0-1,-42 0 17,0 0-32,-1 0 0,-20 0 0,21 0 15,0 0-15</inkml:trace>
  <inkml:trace contextRef="#ctx0" brushRef="#br0" timeOffset="141659.35">4106 8234 0,'0'0'0,"0"-21"16,0 0-16,0-1 15,0 1-15,0 0 16,-21 21-16,0 0 16,21 21-1,0 0-15,0 22 0,-21-22 16,0 21-16,21 1 0,-22-1 0,22 0 16,0 22-16,-21-22 0,0 22 15,21-1-15,-21 22 0,21-22 0,0 22 16,0 0-16,-21-22 0,21 22 0,0-1 15,-21 1-15,21 0 0,0-1 16,0 1-16,0 0 0,0 21 0,0-22 16,0 22-16,0-21 0,0 21 0,0-1 15,0 1-15,0 0 0,0-21 16,0 21-16,0-1 0,0 1 16,-22 0-16,1 0 0,0 0 0,0 0 15,0-1-15,0 1 0,-1-21 0,-20 21 16,21 0-16,0-1 0,0 1 15,21-21-15,-22 21 0,1-22 0,21 1 16,-21-21-16,21 20 0,0-20 0,0-1 16,-21 1-16,21-1 0,0 1 0,0-1 15,0-20-15,0-1 0,0 0 16,0 1-16,0-22 0,0 21 0,0-21 16,0 0-16,-21-21 15,21-21 1,0-21-16,0 0 0</inkml:trace>
  <inkml:trace contextRef="#ctx0" brushRef="#br0" timeOffset="143739.07">4106 8022 0,'21'0'78,"-21"-21"-63,22 21-15,-1 0 0,0 0 0,0 0 16,0-21-16,0 21 0,22 0 16,-22 0-16,21 0 0,1 0 0,20 0 15,-21-21-15,22 21 0,-1 0 16,1 0-16,21 0 0,-22 0 0,22 0 16,-1-21-16,22 21 0,0 0 0,0 0 15,21 0-15,21 0 0,-21 0 16,0 0-16,21 0 0,-21 0 0,21 0 15,1 0-15,-1 0 0,-21 0 16,21 0-16,-21 0 0,0 0 0,0 0 16,0 0-16,0 0 0,0 0 15,0 0-15,0 0 0,0 0 16,-21 0-16,21 0 0,0 0 0,0 0 16,0 0-16,0 0 0,0 0 15,0 0-15,0 0 0,-21 0 0,-1 0 16,1-22-16,0 22 0,0 0 0,0-21 15,-22 21-15,22 0 0,-21-21 0,-22 21 16,22-21-16,-21 21 16,-1 0-16,1 0 0,-1-21 0,-21 21 0,1 0 15,-1 0-15,0 0 0,1 0 0,-1 0 16,0-21-16,-20 21 16,20 0-16,-21 0 0,21 0 0,-20 0 15,-1-22-15,0 22 0,0 0 16,-21 22 15,0-1-15,0 0-16,0 0 0,0 0 15,0 0-15,-21 1 0,21 20 16,-21-21-16,21 21 0,-21-20 0,21 20 16,-22-21-16,1 21 0,21-20 0,-21 20 15,0 0-15,21-21 0,-21 22 16,0-1-16,21 0 0,-22 1 15,1-1-15,21 0 0,0 1 0,-21 20 16,0 1-16,21-22 0,-21 22 0,21-1 16,0 1-16,-21-1 0,21 1 15,-22-1-15,22-21 0,-21 22 0,0-1 16,21 1-16,0-1 0,0 1 0,-21-1 16,21 1-16,-21-1 0,21 1 0,0-1 15,0 1-15,0-1 0,-21 1 16,21-1-16,-22 22 0,22-21 0,0-1 15,0 22-15,-21-22 0,21 1 0,0 20 16,-21-20-16,21-1 0,0 1 16,0-1-16,0 22 0,0-21 15,0-1-15,0 1 0,0-1 0,0 22 16,0-22-16,0 1 0,0-1 0,0 1 16,0-1-16,0 1 0,0-1 0,0 1 15,0-1-15,0 1 0,0-1 16,0 1-16,0 20 0,-21-41 0,21 20 15,0 1-15,0-1 0,0 1 0,0-22 16,0 22-16,0-22 0,0 21 0,0-20 16,0 20-16,0-20 0,-21 20 15,21-21-15,0 1 0,0-1 0,-21 0 16,21 1-16,0-1 0,-22 0 0,1-20 16,21 20-16,-21-21 0,0 0 15,0 22-15,0-22 0,21 0 16,-22 0-16,1 0 0,0 0 0,0 1 15,0-22-15,21 21 0,-21 0 0,-1-21 16,1 21-16,0 0 0,0-21 0,-21 21 16,20-21-16,1 0 15,-21 22-15,0-22 0,20 0 0,-20 21 0,0-21 16,-1 0-16,1 0 0,0 21 0,-22-21 16,22 0-16,-22 0 0,22 0 15,-21 0-15,20 21 0,-20-21 0,-1 0 16,1 0-16,-1 0 0,1 0 15,-1 0-15,-20 0 0,20 0 0,1-21 16,-22 21-16,0 0 0,22 0 16,-22-21-16,0 21 0,-20 0 0,20 0 15,-21 0-15,21 0 0,1 0 0,-22 0 16,21 0-16,1 0 0,-1 0 0,0 0 16,-21 0-16,22 0 0,-1 0 15,-21 0-15,22 0 0,-1 0 0,-21 0 16,21-21-16,1 21 0,-1 0 0,-21 0 15,22-22-15,-1 22 0,0 0 16,1 0-16,-1 0 0,-21-21 0,21 21 16,22 0-16,-22 0 0,1 0 15,20 0-15,1-21 0,-1 21 16,1 0-16,-1 0 0,1 0 0,-1 0 16,1-21-16,-1 21 0,1 0 0,-1 0 15,22 0-15,-22 0 0,1 0 16,20-21-16,-20 21 0,21 0 0,-1 0 15,1 0-15,0 0 0,20 0 0,-20 0 16,21 0-16,0 0 0,-22 0 16,22-21-16,0 21 0,0 0 0,0 0 15,0 0-15,-1 0 0,1 0 0,0 0 16,0 0 0,0 0-16,0 0 0,-1 0 15,1 0-15,0 0 0,0 0 16,0 0-16,0 0 15,-1 21-15,1-21 0,0 0 16,0 0-16,0 0 16,0 0-16,-1 0 15,1 0 1,0 0-16,0 0 16,0 0-1,0 0-15,-1 0 16,-20 0-16,21 0 0,0 0 15,0 0-15,-22 0 0,22 0 0,0 0 16,0 0-16,0 0 16,21-21-1,21 21 1,0-22-16,0 1 0,0 0 0</inkml:trace>
  <inkml:trace contextRef="#ctx0" brushRef="#br0" timeOffset="144679.57">4741 6668 0,'0'0'0,"0"-22"0,0 1 0,-21 42 47,21 22-47,-21-22 0,21 21 0,0 1 15,-21-1-15,0 0 0,21 22 16,-22-22-16,1 22 0,0-1 0,21 1 16,-21-1-16,0 1 0,0-1 0,21 1 15,0-22-15,0 0 0,-22 1 16,22-22-16,0 21 0,0-21 0,0 0 16,0 1-16,0-44 31,0 1-16,0 0-15,0-21 0,22 21 0,-1-22 16</inkml:trace>
  <inkml:trace contextRef="#ctx0" brushRef="#br0" timeOffset="144909.49">4508 6731 0,'0'0'16,"0"-42"-16,0 21 15,22 21-15,-1 0 0,0-22 0,21 22 16,1-21-16,-22 21 16,42-21-16,-20 21 0,-1-21 0,21 21 15,-20 0-15,-1 0 0,-21 0 16,22 0-16,-22 0 0,-21 21 16,-21 0-1,-1-21-15,-20 21 0,21-21 0,-21 22 16,-1-22-16</inkml:trace>
  <inkml:trace contextRef="#ctx0" brushRef="#br0" timeOffset="145099.17">4297 7091 0,'0'0'15,"63"0"1,-42 0-16,22 0 0,-22 0 15,21 0-15,-21 0 0,22 0 0,-22-21 16,21 21-16,-21 0 0,1 0 0,20 0 16,-21-21-16,0 21 15,0 0-15,1 0 0</inkml:trace>
  <inkml:trace contextRef="#ctx0" brushRef="#br0" timeOffset="145713.53">5313 7408 0,'0'0'0,"42"-42"15,-42 21-15,21 0 0,-21 0 16,21 21-16,-21-43 0,22 22 0,-22 0 15,0 0-15,0 0 0,0-1 16,0 1-16,0 0 0,0 0 16,-22 0-16,1 21 0,0 0 0,0 0 15,0 0-15,-22 0 0,22 0 16,0 0-16,-21 21 0,21 0 0,-22 0 16,22 0-16,0 1 0,-21 20 0,20 0 15,-20-21-15,21 22 0,0-1 16,0 0-16,21-20 0,0 20 0,0-21 15,0 0-15,0 0 0,0 1 0,0-1 16,21 0-16,0-21 0,0 0 16,0 0-16,0 0 0,22 0 0,-22 0 15,0-21-15,21 21 0,-20-21 0,-1-1 16,21 1-16,-21 0 16,0 0-16,22 0 0,-22 0 0,0-22 15,0 22-15,-21-21 0,0 21 0,21-22 16,-21 1-16,22 21 0,-22 0 15,0-22-15,0 22 0,0 0 16,0 42 0,0 21-1,-22-20-15,22-1 0,-21 21 0,21 0 16,0 1-16,0-1 0,-21-21 16,21 22-16,-21-22 0,21 21 15,0-21-15,0 0 0,0 1 0,0-1 0,0 0 16,21-21-16,0 0 15,0 0-15,1 0 16,-1 0-16,0 0 0,21 0 0,-21-21 16,1 0-16,-1-1 0,21 1 0</inkml:trace>
  <inkml:trace contextRef="#ctx0" brushRef="#br0" timeOffset="145995.51">6032 7112 0,'22'-21'15,"-44"42"-15,44-63 0,-22 21 16,-22 21 0,1 0-1,0 0-15,0 0 0,0 21 16,21 0-16,-21 0 0,-1 0 0,1 22 16,0-1-16,0-21 0,0 21 15,0 1-15,-1-1 0,1 0 0,0-20 16,21-1-16,0 21 0,0-21 0,0 0 15,0 1-15,21-1 16,0-21-16,1 0 0,-1 0 0,0 0 16,0 0-16,21 0 0,-20 0 0,-1 0 15,21 0-15,-21-21 0,0 21 16,1-22-16,-1 1 0,0 0 16,21 21-16</inkml:trace>
  <inkml:trace contextRef="#ctx0" brushRef="#br0" timeOffset="146370.81">6308 7281 0,'0'22'31,"21"-22"0,0 0-31,0 0 0,0-22 0,0 1 16,1 21-16,-1-21 15,0 0-15,0 21 0,0-21 0,0 0 16,-21-1-16,0 1 0,0 0 16,0 0-16,-21 21 15,0 0-15,0 0 0,0 0 16,-22 0-16,22 0 0,0 21 0,-21 0 16,21 0-16,-1 1 0,1-1 15,0 21-15,21-21 0,0 22 0,-21-22 16,21 21-16,0-21 0,0 0 0,0 1 15,0-1-15,0 0 0,21 0 16,-21 0-16,21-21 0,0 0 0,1 21 16,-1-21-16,0 0 0,0 0 15,0 0-15,22 0 0,-22-21 16,21 0-16,-21 21 0,22-42 0,-1 21 16,-21-1-16</inkml:trace>
  <inkml:trace contextRef="#ctx0" brushRef="#br0" timeOffset="146896.41">7027 6668 0,'0'-22'15,"0"44"-15,0-65 0,0 22 0,-21 21 32,21 21-32,0 0 0,-21 22 15,21-22-15,-21 21 0,21-21 16,0 22-16,-21-1 0,21 0 0,-22 1 15,22 20-15,-21-20 0,21-1 0,-21 0 16,21 1-16,0-1 0,-21 0 16,21 1-16,-21-1 0,21-21 0,-21 0 15,21 0-15,0 1 0,0-1 0,-22-21 16,22 21-16,0-42 31,0 0-31,0-1 0,0 1 16,0 0-16,22 0 0,-1 0 15,0 0-15,-21-1 0,21 1 16,0 0-16,0 0 0,22 0 0,-22 0 16,0-1-16,0 22 0,0 0 0,22 0 15,-22 0-15,0 0 0,0 0 16,0 0-16,-21 22 0,22-1 0,-22 0 16,0 0-16,0 0 0,0 22 0,0-22 15,0 0-15,-22 0 0,1 21 16,-42 22-1,20-43-15,22-21 0,-21 21 0,21-21 16,0 0-16,-1 21 0,-20-21 0,21 0 16,0 0-16,0 0 15,42 0 17,0-21-32,0 0 15,0 21-15,22-21 0</inkml:trace>
  <inkml:trace contextRef="#ctx0" brushRef="#br0" timeOffset="147283.19">7472 7133 0,'0'0'0,"-21"0"15,-1 0 1,1 21-16,21 1 0,-21-1 0,0 0 15,0 21-15,21-21 0,-21 22 16,-1-22-16,22 0 0,-21 21 0,21-20 16,0-1-16,0 0 0,0 0 0,0 0 15,0 0-15,0 1 0,21-22 16,1 0-16,-1 0 16,0 0-16,0 0 0,0 0 0,22-22 15,-22 22-15,0-21 0,0 0 16,0 0-16,0 0 0,1 0 15,-22-1-15,0 1 0,0 0 0,0-21 16,0 21-16,0-22 0,0 22 0,-22 0 16,1 0-16,21 0 0,-21 21 15,0 0-15,0 0 0,0 0 0,-1 0 16,1 0-16,21 21 16,0 0-16,0 0 15,21-21-15,1 0 16,-1 0-16,0 0 0</inkml:trace>
  <inkml:trace contextRef="#ctx0" brushRef="#br0" timeOffset="147666.98">7916 7154 0,'-42'0'15,"42"22"1,-21-22-16,0 21 0,-1 0 0,1 0 15,0 0-15,0 0 0,21 1 16,-21 20-16,0-21 0,-1 0 0,22 22 16,-21-22-16,21 0 0,0 0 0,0 0 15,0 0-15,0 1 0,0-1 16,21-21-16,1 0 0,20 0 16,-21 0-16,0 0 0,22 0 15,-22 0-15,0-21 0,21-1 0,-21 22 16,1-21-16,20 0 0,-21 0 15,-21 0-15,21 0 0,-21-22 0,21 22 16,-21 0-16,0-21 0,0 20 0,0-20 16,-21 21-16,0 0 0,0 21 15,0 0-15,0-21 0,-1 21 0,1 0 16,-21 0-16,21 0 0,0 0 0,-1 21 16,1-21-16,21 21 0,0 0 15,21-21 1,1 0-1,20 0-15</inkml:trace>
  <inkml:trace contextRef="#ctx0" brushRef="#br0" timeOffset="148325.26">8594 6668 0,'0'0'15,"-22"-22"-15,1 22 16,0 0-16,21 22 16,-21-1-16,21 0 0,-21 0 15,21 0-15,-21 22 0,-1-22 0,22 21 16,0 0-16,0 1 0,-21-1 0,21 0 16,-21 1-16,0-1 0,21 22 15,-21-22-15,21 0 0,0 1 0,-21-1 16,-1 0-16,22-21 0,-21 22 0,21-22 15,-21 0-15,21 0 0,0 0 16,0-42 15,0 0-31,0 0 0,0 0 16,21 0-16,-21-1 0,21-20 16,1 21-16,-1-21 0,0 20 15,0-20-15,21 21 0,-20 0 0,-1 0 16,0-1-16,0 1 0,0 21 15,0 0-15,1 0 0,-1 0 0,-21 21 16,0 1 0,0-1-16,0 0 0,-21 0 15,-1 0-15,-20 0 0,21-21 16,0 22-16,0-22 0,-1 0 0,-20 21 16,21-21-16,0 0 15,0 0 1,21 21-1,0 0 1,0 0-16,0 0 16,21 1-16,-21-1 0,0 0 15,21 0-15,-21 0 0,21 0 0,-21 1 16,0-1-16,21 0 0,0-21 16,-21 21-16,22-21 15,-1 21-15,0-21 0,0 0 16,0 0-16,0 0 15,1 0-15,-22-21 16,21 21-16,0-21 0,0 0 16,0 0-16</inkml:trace>
  <inkml:trace contextRef="#ctx0" brushRef="#br0" timeOffset="148618.72">9038 7366 0,'-21'0'0,"21"21"0,-21-21 16,21 21 0,21-21-1,0 0 1,0 0-16,0-21 16,-21 0-1,-21 0 1,0 21-16,0 0 15,0 0-15,0 0 0,-1 0 16,1 0-16,0 21 0,0-21 16,21 21-16,0 0 15,21-21 1,0 0-16,0 0 16</inkml:trace>
  <inkml:trace contextRef="#ctx0" brushRef="#br0" timeOffset="148967.42">9673 7070 0,'0'0'0,"0"-21"0,0-1 16,-21 22-16,0 0 15,0 0-15,-1 0 0,1 0 16,0 22-16,0-1 0,21 0 16,-21 0-16,0 21 0,-1 1 15,1-1-15,0 0 0,0-20 0,0 20 16,0 0-16,21 1 0,-22-1 0,1-21 16,21 0-16,-21 22 0,21-22 0,0 0 15,0 0-15,0 0 16,21-21-16,0 0 0,1 0 15,-1 0-15,0 0 0,0 0 0,0 0 16,22-21-16,-22 21 0,0-21 16,0 0-16,21 21 0,-20-21 0,20-1 15,-21 1-15</inkml:trace>
  <inkml:trace contextRef="#ctx0" brushRef="#br0" timeOffset="149867.93">10033 7281 0,'0'-21'0,"-21"21"16,0 0 0,-1 0-16,1 0 0,21 21 0,-21 1 15,0-1-15,0 0 0,0 0 16,21 0-16,-22 0 0,22 1 16,0-1-16,0 0 0,0 0 0,0 0 15,0 0-15,22 1 16,-1-22-1,0 0-15,0 0 0,0 0 16,0 0-16,1 0 0,-22-22 0,21 22 16,-21-21-16,21 0 0,-21 0 15,0 0-15,0 0 0,0-1 16,0 1-16,0 0 0,0 0 0,0 0 16,0 0-16,0-1 0,0 1 0,21 0 15,-21 0-15,21 21 16,0-21-16,22 21 0,-22 0 0,0 0 15,0 0-15,0 0 0,1 0 0,-1 0 16,0 0-16,0 0 0,0 21 16,-21 0-16,21 0 0,-21 0 15,0 1-15,0-1 0,0 21 0,0-21 16,0 0-16,0 1 0,0-1 0,0 0 16,0 0-16,0 0 0,0 0 0,0 1 15,0-1 1,-21-21-16,0 0 31,21-21-15,0-1-1,0 1-15,0 0 0,0 0 0,0 0 16,21 0-16,0-22 0,1 22 16,-1 0-16,0 0 0,0-22 0,0 22 15,0 0-15,22 0 0,-22 0 16,21 21-16,-21-21 0,1 21 0,20 0 15,-21 0-15,0 0 0,0 0 0,1 21 16,-1 0-16,-21 0 0,0 0 0,0 0 16,0 1-16,0-1 0,0 21 15,0-21-15,0 0 0,-21 1 0,-1-1 16,22 0-16,0 0 0,-21 0 0,21 0 16,-21-21-16,21 22 0,0-44 46,0 1-46,0 0 16,21 21-16,-21-21 0,21 0 0,1 0 16,-1-22-16,21 22 0,-21 0 0,22-21 15,-1 20-15,-21-20 0,21 21 16,1 0-16,-1 0 0,22-1 16,-43 22-16,0 0 0,0 22 0,0-1 15,-21 0-15,21 0 0,-21 21 0,0 1 16,0-22-16,0 21 0,0 1 15,-21-22-15,21 21 0,-21-21 0,0 0 16,21 22-16,-21-22 0,0-21 16,21 21-16,-22 0 0,1-21 15,21 21-15,-21-21 0,0 0 16</inkml:trace>
  <inkml:trace contextRef="#ctx0" brushRef="#br0" timeOffset="151608.4">4974 8467 0,'21'0'0,"-21"-21"15,0 42 16,0 0-31,0 0 0,0 0 16,-21 0-16,0 22 0,21-1 0,-21 0 16,21-20-16,0 20 15,-21 21-15,21-20 0,-22-1 0,22-21 16,0 22-16,0-1 0,0-21 0,0 21 16,0-20-16,0-1 0,0 0 15,22-21-15,-1 21 0,0-21 0,0 0 16,0 0-16,0 0 0,1 0 0,-1 0 15,0-21-15,21 0 0,-21 21 16,1-21-16,-1-1 0,0-20 0,0 21 16,0-21-16,0 20 0,1-20 15,-1 0-15,0-1 0,0 1 16,0 0-16,0-1 0,1 1 0,-22 0 16,21 21-16,0-22 0,-21 22 15,0 0-15,0 0 0,21 0 16,-21 42 15,21-21-31,-21 21 0,0 0 16,21-21-16,1 21 15,-1-21-15,0 0 16</inkml:trace>
  <inkml:trace contextRef="#ctx0" brushRef="#br0" timeOffset="152042.82">6117 8573 0,'0'0'0,"-21"0"31,-21 0-31,20 0 16,1 0-16,-21 21 0,0 0 0,20-21 15,-20 21-15,0 0 0,21 0 16,-22-21-16,22 22 0,0-1 0,21 0 15,0 0-15,0 0 16,0 0-16,21-21 0,0 22 16,0-22-16,22 21 0,-22-21 15,0 21-15,21 0 0,-20-21 16,-1 21-16,0 0 0,0 1 0,0-22 16,-21 21-16,0 0 0,0 0 0,0 0 15,0 0-15,0 1 16,-21-1-16,0-21 0,0 21 0,-22-21 15,22 0-15,-21 21 0,21-21 0,-43 0 16,43 0-16,0 0 16,0 0-16,0 0 0,-1 0 15,1-21-15,0 21 0,0-21 0,0 21 32,21-21-32,0-1 15,21 1 1,0 21-16,0 0 15,0-21-15</inkml:trace>
  <inkml:trace contextRef="#ctx0" brushRef="#br0" timeOffset="152267.44">6773 8763 0,'0'0'0,"0"-21"0,0 0 16,0 42 62,0 0-78</inkml:trace>
  <inkml:trace contextRef="#ctx0" brushRef="#br0" timeOffset="152435.13">6731 9123 0,'0'21'0,"-21"0"16,0-21-1,42-21 16,0 0-15,0 21-16</inkml:trace>
  <inkml:trace contextRef="#ctx0" brushRef="#br0" timeOffset="152726.31">7366 8636 0,'0'21'31,"0"0"-31,-21 1 16,21 20-16,0-21 0,0 21 0,-21 1 16,-1-1-16,22-21 0,-21 22 0,21-1 15,-21-21-15,21 21 16,0-20-16,0-1 0,0 0 0,0 0 15,0 0-15,0 0 0,21-42 47,0 0-47,1 0 0</inkml:trace>
  <inkml:trace contextRef="#ctx0" brushRef="#br0" timeOffset="153442.95">7535 8615 0,'21'0'31,"1"0"-31,-1 0 16,0 0-16,0 0 0,21 0 0,1 0 15,-1 0-15,0 0 0,22 0 0,-1 0 16,1 0-16,-1 0 0,22 0 15,-21 0-15,-1 0 0,22 0 0,-1 0 16,-20 0-16,21 0 0,20-21 0,-20 21 16,0 0-16,-1 0 0,1 0 15,-21 0-15,20 0 0,-20 0 0,-1 0 16,1 0-16,-22 0 0,0 0 16,1 0-16,-1 0 0,0 0 0,1 0 15,-1 0-15,0 0 0,-20 0 16,20 21-16,-21-21 0,0 0 0,0 0 15,1 0-15,-1 0 0,-21 21 16,0 0 0,-21-21-1,-1 21-15,1-21 0,21 22 0,0-1 16,-21 0-16,0 0 0,21 0 16,0 0-16,0 22 0,0-22 15,0 0-15,-21 0 0,21 0 0,-21 1 16,-1-1-16,22 0 0,0 0 15,-21 0-15,0 0 0,21 1 0,-21-1 16,0 0-16,21 0 0,-21-21 16,-1 21-16,22 0 0,-21-21 0,0 22 15,0-22-15,0 21 0,0-21 16,-1 0-16,1 0 0,-21 21 16,21-21-16,-22 0 0,22 0 0,-21 0 15,0 0-15,-22 0 0,22 0 0,-22 0 16,1 21-16,-1-21 0,-20 0 0,20 0 15,-21 0-15,22 0 0,-22 0 16,22 0-16,-22 0 0,22 0 16,-22 0-16,21 0 0,-20 0 0,20-21 15,-20 21-15,20 0 0,1 0 16,-1-21-16,1 21 0,-1 0 0,1 0 16,20-21-16,1 21 0,0 0 0,-1 0 15,22 0-15,0 0 0,0 0 16,0 0-16,-1 0 0,1 0 15,21-22 1,0 1-16</inkml:trace>
  <inkml:trace contextRef="#ctx0" brushRef="#br0" timeOffset="154115.09">4847 10160 0,'0'0'0,"21"-21"0,-21 0 16,-21 42 31,0 0-47,0 21 16,21-20-16,-21 20 0,-1 0 0,1 1 15,0-1-15,0 0 0,21 1 16,-21-1-16,0 0 0,-1-21 0,1 22 15,0-22-15,21 21 0,-21-21 0,21 1 16,-21-1-16,21 0 0,0 0 16,0-42 15,0 0-31</inkml:trace>
  <inkml:trace contextRef="#ctx0" brushRef="#br0" timeOffset="154434.99">4657 10160 0,'0'-21'15,"0"42"-15,21-63 0,0 21 0,-21-1 16,21 22-16,0-21 0,0 21 16,1 0-16,-1 0 0,21 0 0,-21 0 15,0 0-15,1 0 0,20 0 0,-21 0 16,0 0-16,0 21 0,-21 1 15,0-1-15,0 0 0,0 0 0,0 0 16,0 22-16,0-22 0,-42 0 0,21 21 16,0-21-16,-22 1 15,1-1-15,21 0 0,-21 0 0,20 0 16,-20 0-16,21-21 0,0 22 0,0-22 16,-1 0-16,44 0 46,-1 0-46,0 0 0,0-22 16,0 22-16</inkml:trace>
  <inkml:trace contextRef="#ctx0" brushRef="#br0" timeOffset="155012.34">5249 10160 0,'0'0'0,"21"0"0,-21 21 31,0 0-15,0 1-16,0-1 0,0 0 0,-21 21 15,0-21-15,21 22 0,-21-1 0,0-21 16,21 22-16,-21-1 0,21-21 16,0 21-16,-22-20 0,22-1 0,-21 0 15,21 0-15,0 0 16,21-42 15,-21 0-31,22 0 0,-1 0 0,0-1 16,-21 1-16,21 0 0,0-21 15,0 21-15,-21-1 0,22 1 0,-1 0 16,-21 0-16,0 0 0,21 21 16,0 0-16,-21 21 15,0 0-15,21 0 0,-21 0 16,0 1-16,21-1 0,-21 0 15,0 0-15,0 0 0,0 0 0,22 1 16,-22-1-16,21 0 0,0-21 16,0 0-1,0 0-15,0 0 0,1 0 0,20 0 16,-21 0-16,0-21 0,22 0 0,-22 21 16,0-22-16,0 1 0,0-21 15,0 21-15,1 0 0,-22-22 0,0 22 16,0-21-16,0 21 0,0-22 0,0 22 15,0-21-15,0 21 0,-22-1 16,22 1-16,-21 21 16,21 21 15,0 1-31,21-1 16,1-21-16,-1 0 15,0 0-15</inkml:trace>
  <inkml:trace contextRef="#ctx0" brushRef="#br0" timeOffset="155271.35">6223 10139 0,'0'21'31,"0"0"-31,-21 0 0,21 1 0,-21-1 16,21 21-16,-22-21 15,22 22-15,-21-22 0,21 21 0,0-21 16,0 22-16,-21-22 0,21 0 0,0 0 16,0 0-16,-21 0 0,21 1 15,0-1-15,0-42 32,0-1-17,0 1-15,0 0 0</inkml:trace>
  <inkml:trace contextRef="#ctx0" brushRef="#br0" timeOffset="155605.74">6075 10139 0,'0'-21'0,"0"42"0,0-63 16,0 20-16,21 22 16,0 0-16,0 0 0,0 0 15,1 0-15,-1 0 0,0 0 0,0 0 16,21 0-16,-20 22 0,-1-22 0,0 21 15,21 0-15,-21 0 0,-21 0 16,22 22-16,-22-22 0,0 0 0,0 21 16,0-21-16,0 22 0,0-22 0,-22 0 15,1 21-15,0-20 0,0-1 16,0 0-16,-22 0 0,22 0 16,0 0-16,-21 1 0,21-1 0,-1 0 15,1-21-15,0 21 0,0-21 0,0 0 16,21 21-16,-21-21 0,21-21 47,21 0-32,0 21-15,0-21 0,0 0 0,0-1 16</inkml:trace>
  <inkml:trace contextRef="#ctx0" brushRef="#br0" timeOffset="155811.35">6921 10202 0,'0'-21'0,"0"0"16,22 21 31,-22 21-16</inkml:trace>
  <inkml:trace contextRef="#ctx0" brushRef="#br0" timeOffset="156003">6921 10626 0,'0'21'15,"-21"-21"1,0 0 0,42 0 31</inkml:trace>
  <inkml:trace contextRef="#ctx0" brushRef="#br0" timeOffset="156300.49">7514 10139 0,'0'-21'0,"0"42"31,0 0-31,0 0 0,-21 0 16,21 1-16,0-1 0,-21 21 16,21-21-16,-21 22 0,21-1 0,-22-21 15,22 21-15,0 1 0,0-22 0,-21 21 16,21-21-16,0 1 0,0-1 16,0 0-16,0 0 0,0 0 15,0-42 16,0 0-31</inkml:trace>
  <inkml:trace contextRef="#ctx0" brushRef="#br0" timeOffset="156974.74">7556 10118 0,'0'0'0,"0"-21"31,22 21-15,20 0-16,-21 0 0,0 0 0,22 0 16,-1 0-16,0-22 0,22 22 0,-1 0 15,-20 0-15,20 0 0,1 0 16,-1 0-16,1 0 0,-1 0 16,1 0-16,-1 0 0,1-21 0,20 21 15,-20 0-15,20 0 0,1 0 16,-21 0-16,20 0 0,-20 0 0,-1 0 15,1 0-15,-22 0 0,0 0 0,1 0 16,-1 0-16,-21 0 0,22-21 16,-22 21-16,0 0 0,0 0 0,0 0 15,0 0-15,1 0 0,-1 0 16,-21 21 0,0 0-1,0 1 1,0-1-16,-21 0 0,21 0 15,-22 0-15,1 0 0,21 1 16,-21-1-16,21 0 0,0 21 0,0-21 16,-21 22-16,21-22 0,-21 21 0,21-21 15,0 22-15,0-22 0,0 21 16,-21-21-16,21 22 0,0-22 0,0 0 16,-22 0-16,22 0 0,0 1 0,0-1 15,-21 0-15,0-21 0,0 21 0,0 0 16,0-21-16,-1 0 15,1 0-15,-21 21 0,21-21 0,-22 0 16,1 0-16,0 0 0,-1 0 16,1 0-16,-21 0 0,-1 0 0,1 0 15,-1-21-15,-21 21 0,22 0 16,-22-21-16,22 21 0,-1 0 0,-20-21 16,20 21-16,22 0 0,-22 0 0,1 0 15,20 0-15,-20-21 0,21 21 16,-1 0-16,1 0 0,0 0 0,-1 0 15,22 0-15,-21 0 0,21 0 0,-1 0 16,1 0 0,21-21-1,0-1-15</inkml:trace>
  <inkml:trace contextRef="#ctx0" brushRef="#br0" timeOffset="157611.71">5059 11811 0,'0'0'16,"21"-21"-16,-21 42 31,0 0-31,0 0 0,0 22 0,-21-1 16,0 0-16,21 1 0,-22 20 15,22-20-15,0 20 0,0-21 16,-21 1-16,21-1 0,-21 0 0,21 1 15,0-1-15,0-21 0,-21 0 0,21 1 16,0-1-16,0 0 0,0 0 16,0-42 15,0 0-31,0 0 0</inkml:trace>
  <inkml:trace contextRef="#ctx0" brushRef="#br0" timeOffset="158395.26">5143 11790 0,'0'0'0,"64"0"16,-43-21-16,0 21 15,22 0-15,-22 0 0,21 0 0,22 0 16,-22 0-16,21 0 15,1 0-15,21 0 0,-1 0 0,-20 0 0,42 0 16,-22-21-16,1 21 0,21 0 16,0 0-16,-1 0 0,22 0 15,-21-22-15,21 22 0,-21 0 0,21 0 16,-21 0-16,-21 0 0,20 0 0,1 0 16,0 0-16,-21 0 0,-1 0 15,1 0-15,0 0 0,-22 0 0,1 0 16,-1 0-16,-20 0 0,20 0 0,-42 0 15,22 0-15,-22 0 0,0 0 16,0 0-16,-21 22 31,0-1-15,-21 0-16,0 0 16,21 0-16,0 0 0,0 22 0,0-22 15,0 21-15,-21-21 0,21 22 0,0-1 16,0 0-16,0 1 0,0-1 15,-22 0-15,22 1 0,0-1 0,0 0 16,0 1-16,-21-1 0,21-21 0,0 22 16,-21-1-16,21 0 0,0-21 15,0 22-15,0-1 0,0-21 0,0 22 16,0-22-16,-21 0 0,21 0 0,-21 0 16,0 0-16,21 1 0,-22-1 15,1-21-15,0 21 0,0-21 16,0 0-16,-22 21 0,22-21 0,0 0 15,-21 0-15,-1 21 0,22-21 16,-21 0-16,0 0 0,-1 0 0,1 0 16,-22 0-16,1 0 0,-1 0 0,1 0 15,-22 0-15,1 0 0,-22 0 16,0-21-16,-21 0 0,0 21 0,0-21 16,-21 21-16,0-21 0,-1 21 0,1-22 15,21 22-15,-21-21 0,21 21 16,21 0-16,-21-21 0,21 0 0,22 21 15,-22 0-15,21 0 0,1-21 0,-1 21 16,0 0-16,22 0 16,-1 0-16,1 0 0,20 0 0,1 0 15,0 0-15,21 0 0,-1 0 0,44-21 32,-1 21-32,21 0 0,-21-22 15,22 22-15,-22-21 0,21 21 0</inkml:trace>
  <inkml:trace contextRef="#ctx0" brushRef="#br0" timeOffset="158747.2">5461 12002 0,'0'0'16,"0"-22"-16,0 1 0,0 42 31,0 1-31,0-1 0,0 0 0,-21 21 16,0 1-16,21-1 0,-22 0 0,1 1 15,0-1-15,0 0 0,21-21 16,-21 22-16,0-1 0,21-21 15,-22 22-15,22-22 0,0 0 0,0 21 16,0-21-16,0 1 16,0-1-16,22-21 15,-1 0 1,0-21-16,0 21 0,0-22 16</inkml:trace>
  <inkml:trace contextRef="#ctx0" brushRef="#br0" timeOffset="159130.98">5821 12319 0,'0'0'0,"-21"0"15,-1 0 1,1 21-16,0-21 0,0 21 0,0 1 16,0-1-16,-1-21 0,1 21 0,0 0 15,0 0-15,21 0 0,0 1 16,-21-1-16,21 0 0,0 0 0,0 0 15,0 0-15,0 1 0,21-1 16,0-21-16,0 21 0,0-21 16,1 0-16,20 0 0,-21 0 0,0 0 15,22 0-15,-22-21 0,21 0 0,-21 21 16,22-22-16,-22 1 16,0 0-16,0 0 0,-21 0 0,0 0 15,0-1-15,0 1 0,0 0 0,0 0 16,-21 0-16,0 0 15,0 21-15,-22 0 0,22 0 0,0 0 16,0 0-16,0 0 0,-1 0 0,1 0 16,0 0-16,0 21 0,21 0 15,0 0-15,0 0 16,21-21-16,0 0 0,0 0 16,22 21-16,-22-21 0</inkml:trace>
  <inkml:trace contextRef="#ctx0" brushRef="#br0" timeOffset="159783.26">6477 12404 0,'0'0'0,"-21"0"0,0 0 0,-1 0 16,1 21-16,-21 0 0,21-21 0,0 21 0,-1 0 15,1-21-15,21 22 0,-21-1 0,21 0 16,-21 0-16,21 0 16,0 0-16,0 1 15,21-22-15,0 0 16,0 0-16,1 0 0,-1 0 16,0 0-16,0 0 0,0 0 0,0-22 15,1 1-15,-1 21 0,0-21 0,0 21 16,-21-21-16,0 0 0,21 21 15,-21-21-15,21 21 0,-21-22 16,0 44 15,0-1-15,0 0-16,0 0 0,0 0 16,0 0-16,0 1 0,0 20 0,0 0 15,-21-21-15,21 22 0,0-1 16,-21 0-16,21 22 0,0-22 0,0 1 15,0-1-15,-21 21 0,0-20 0,0-1 16,21 22-16,-22-22 0,1 21 16,21-20-16,-21-1 0,0 22 0,0-22 15,0 21-15,-1-20 0,1-1 0,0 0 16,0 1-16,-21-1 0,20 0 0,1 1 16,-21-22-16,0 0 0,20 21 15,-20-20-15,21-1 0,-21-21 16,-1 21-16,22-21 0,0 0 0,-21 0 15,20 0-15,-20-21 0,21 21 16,0-21-16,-22-22 0,22 22 0,0-21 16,0 21-16,0-43 0,21 22 15,0-1-15,0 1 0,0-21 0,0 20 0,0 1 16,0 0-16,0-1 0,21 1 16,0 0-16,21 20 0,-20-20 0,-1 21 15,21-21-15,0 20 0,1-20 16,-1 21-16,0-21 0</inkml:trace>
  <inkml:trace contextRef="#ctx0" brushRef="#br0" timeOffset="160066.79">7070 12467 0,'0'-21'16,"0"42"-16,0-21 16,-22 0-16,1 21 0,0 1 15,0-1-15,0 0 0,21 0 16,-21 0-16,-1 0 0,22 1 0,0-1 16,0 0-16,0 0 15,0 0-15,0-42 31,0 0-15,0 0-16,22 21 0,-1-21 0</inkml:trace>
  <inkml:trace contextRef="#ctx0" brushRef="#br0" timeOffset="160343.28">7070 12234 0,'0'0'0,"-22"0"0,-20 22 15,42-1 1,21-21 0,0 0-1,1 0-15,-1 0 0,0 0 16,-21-21-16,21 21 0,-21-22 16,0 1-16,-21 21 15,0 0 1,0 0-16,-1 0 0,1 0 15,0 0-15,0 0 0,21 21 0,0 1 16,0-1-16,0 0 16,0 0-16,21 0 15,0 0-15</inkml:trace>
  <inkml:trace contextRef="#ctx0" brushRef="#br0" timeOffset="160826.98">7366 12404 0,'-21'21'0,"0"0"16,21 0-16,0 0 16,-22-21-16,22 22 0,0-1 15,0 0-15,0 0 0,0 0 16,0 0-16,-21-21 15,21 22-15,-21-1 16,21-42 15,0-1-31,0 1 16,21 0-16,-21 0 0,0 0 16,21 0-16,1-1 0,-22 1 15,21 0-15,-21 0 16,21 21-16,0-21 0,0 0 15,0 21-15,1 0 0,-1 0 16,0 0-16,0 0 0,0 0 0,0 0 16,1 0-16,-1 21 15,0-21-15,-21 21 0,21 0 0,-21 0 16,0 0-16,0 1 0,0-1 0,0 0 16,0 0-16,0 21 0,-21-20 15,0-1-15,21 21 0,-21-21 0,21 0 16,0 1-16,-22-1 0,22 0 0,-21-21 15,21 21-15</inkml:trace>
  <inkml:trace contextRef="#ctx0" brushRef="#br0" timeOffset="164043.1">11091 9165 0,'0'21'0,"0"-42"15,-21 42-15,0-21 0,21 22 16,-21-22-16,0 0 0,-1 0 15,44 0 32,-1-22-47,0 1 0,21 0 16,1 0-16,-1 0 0,0 0 0,22-22 16,-1 22-16,1 0 0,20-21 0,-20 20 15,21-20-15,-1 21 0,1-21 16,0 20-16,20 1 0,-20 21 0,0-21 15,-1 21-15,-20 0 0,21 0 0,-22 0 16,-21 21-16,1-21 0,-1 21 0,0 1 16,-20-22-16,-1 21 0,-21 0 15,0 0-15,0 0 16,-21-21 0,-1 0-1,1 0-15,0 0 16,0 0-16,0 0 0,0 0 15,-1 0-15</inkml:trace>
  <inkml:trace contextRef="#ctx0" brushRef="#br0" timeOffset="164390.56">11239 9208 0,'-21'0'0,"42"0"0,-63 21 0,21-21 16,42 0 15,0 0-31,22 0 0,-22 0 16,21 0-16,0 0 0,1 0 0,20-21 15,-20 21-15,20 0 0,1-22 16,-1 22-16,22 0 0,-22-21 0,1 21 15,-1-21-15,1 21 0,-1 0 0,-20 0 16,-1-21-16,-21 21 0,0 0 16,0 0-16,-21-21 15,0 0 1,0-1 0,0 1-16,0 0 15</inkml:trace>
  <inkml:trace contextRef="#ctx0" brushRef="#br0" timeOffset="164833.42">12361 8319 0,'0'0'16,"0"-22"-1,-21 22-15,21 22 0,21-1 16,0 0-16,22 0 16,-22 0-16,0 0 0,21 1 0,1-22 15,-1 21-15,0 0 0,1 0 0,-1 0 16,22 0-16,-1-21 0,1 22 0,-1-22 16,1 0-16,-22 21 0,21-21 15,1 0-15,-22 21 0,-21-21 16,1 21-16,-1 0 0,-21 0 15,0 1-15,-21 20 0,-1-21 0,1 0 16,-21 22-16,0-1 16,-1-21-16,1 21 0,-22 1 0,1-1 0,21 0 15,-22 1-15,1-22 0,20 21 0,-20 1 16,20-1-16,1-21 0,0 21 16,-1-20-16,1 20 0,0-21 0,-1 0 15,22 0-15,0 1 0,0-1 16,0 0-16,21 0 0,21-21 31,0-21-31,0 0 0,22 0 16,-22-22-16,21 22 0,0-21 0</inkml:trace>
  <inkml:trace contextRef="#ctx0" brushRef="#br0" timeOffset="165504.25">14224 7874 0,'0'0'0,"0"-21"16,0 42-1,0 0-15,0 0 16,0 22-16,0-22 0,0 21 0,0 1 16,0 20-16,-21-21 0,0 22 15,-1-22-15,1 22 0,21-1 0,-21-20 16,0 20-16,0 1 0,21-1 0,-21 1 16,-1 20-16,1-20 0,21-1 0,-21 22 15,21-22-15,-21 22 0,21-21 16,0 20-16,-21 1 0,0-22 0,21 22 15,-22 0-15,1-1 0,21 1 16,-21 0-16,21-1 0,-21 1 0,0 0 16,0 21-16,21-22 0,-22 1 0,1 0 15,0-1-15,0-20 0,0 20 0,0-20 16,21-1-16,-22 22 0,1-21 0,0-1 16,0 1-16,0-1 0,0 1 0,-1-1 15,1 1-15,0-1 0,0-21 16,0 22-16,21-22 0,-21 22 0,-1-22 0,22 22 15,-21-22-15,21 0 0,0 22 16,-21-22-16,21 0 0,0 1 16,0 20-16,-21-20 0,21-1 0,0 0 15,0 1-15,0-1 0,0 0 0,0 1 16,-21-1-16,21 0 0,-21 1 0,-1-1 16,22 0-16,0 1 0,-21-1 0,0 0 15,0 1-15,21-22 0,0 21 0,-21 0 16,21 1-16,-21-22 0,21 21 0,0-21 15,0 22-15,-22-22 0,22 0 0,0 0 16,0 0-16,0 1 0,0-1 16,0-42-1,22-1 1,-22-20-16,21 0 16,0-1-16,0 1 0,0-21 0</inkml:trace>
  <inkml:trace contextRef="#ctx0" brushRef="#br0" timeOffset="167189.99">14160 7768 0,'0'0'0,"22"0"0,-1 0 0,0 0 16,0 0 0,0 0-16,0 0 0,22 0 15,-22 0-15,21 0 0,1 0 0,-1 0 16,0 0-16,22 0 0,-1 0 16,1-21-16,-1 21 0,22 0 15,0 0-15,-1-21 0,22 21 0,-21 0 16,21-21-16,-22 21 0,22 0 0,-21-21 15,-1 21-15,22-22 0,0 22 0,0 0 16,0-21-16,0 21 0,-1 0 16,1-21-16,0 21 0,0 0 0,0 0 15,0-21-15,-1 21 0,1 0 0,0 0 16,0 0-16,0 0 0,-22 0 16,1 0-16,0 0 0,-1 0 0,-20 0 15,-1 0-15,1 0 0,-1 0 0,-20 0 16,20 0-16,-20 0 0,-1 0 15,21 0-15,-20 0 0,-1 0 16,0 0-16,-20 0 0,20 0 0,-21 0 16,0 0-16,0 0 0,1 0 0,-22 21 47,0 0-47,0 0 15,0 1-15,0-1 0,0 0 16,0 0-16,0 0 0,-22 22 0,22-22 15,-21 21-15,21 0 0,0 1 0,0 20 16,-21-20-16,21 20 0,-21-21 0,21 22 16,0-1-16,0-20 15,-21 20-15,0 1 0,-1-1 0,22 1 16,-21 20-16,0-20 0,0-1 0,0 22 16,21-21-16,0-1 0,-21 22 0,21-22 15,0 1-15,-22-22 0,22 22 16,0-1-16,-21 1 0,21-1 0,0 1 15,0-1-15,0 1 0,-21-22 0,21 21 16,-21 1-16,21-22 0,-21 22 0,21-22 16,0 22-16,-21-22 0,21 21 0,-22 1 15,1-22-15,21 22 0,0-22 16,0 22-16,-21-22 0,0 21 16,21-20-16,0-1 0,0 22 0,-21-22 15,21 0-15,-21 1 0,21-1 0,-22 0 16,22 1-16,-21-1 0,0 21 0,0-20 15,0-1-15,0 0 0,-1 22 0,1-22 16,0 1-16,21-1 0,-21 0 0,0 1 16,21 20-16,-21-21 0,21 1 15,0-1-15,0 0 0,0 1 0,0-1 16,0 22-16,0-22 0,0 0 0,0 1 16,0-1-16,-22 0 0,22 1 0,-21-1 15,0 0-15,21 1 0,0-1 0,-21 0 16,0 1-16,21-1 0,-21 0 15,21-21-15,0 22 0,0-22 0,-22 21 16,22-21-16,0 22 0,-21-22 0,21 21 16,0-21-16,-21 1 0,21 20 0,0-21 15,0 0-15,-21 0 0,21 22 16,-21-22-16,21 0 0,-21 0 0,21 0 16,0 1-16,-22-1 0,1 0 15,21 0-15,0 0 0,0 0 16,0 1-16,0-1 0,0 0 15,0 0-15,0 0 16,-21 0 0,0-21-16,0 0 15,0 22-15,-1-22 0,1 0 16,0 21-16,0-21 0,0 0 0,0 0 16,-1 0-16,-20 0 0,21 0 0,0 0 15,0 0-15,-22 0 0,22 0 0,-21 0 16,-1-21-16,1 21 0,0 0 15,-1-22-15,-20 22 0,-1 0 0,22 0 16,-21-21-16,-1 21 0,1 0 0,-1 0 16,22 0-16,-22 0 0,1 0 0,-1 0 15,1 0-15,-1 0 0,1-21 0,-1 21 16,-20-21-16,-1 21 0,0 0 16,1-21-16,-1 21 0,0 0 0,1-21 15,-22 21-15,21 0 0,0 0 0,1-22 16,20 22-16,-20 0 0,-1 0 0,21 0 15,1-21-15,-1 21 0,-20 0 0,20-21 16,1 21-16,20-21 0,-20 21 0,-1 0 16,1 0-16,21 0 0,-22 0 0,22 0 15,-22 0-15,22 0 0,0 0 0,-1 0 16,-20 0-16,20 0 0,1 0 16,0 0-16,21 0 0,-22 0 0,1 0 15,21 0-15,-22 0 0,22 0 0,-21 0 16,21 0-16,0-21 0,-1 21 15,1-21-15,21-1 0,0 1 16,0-21-16,0 21 0</inkml:trace>
  <inkml:trace contextRef="#ctx0" brushRef="#br0" timeOffset="168026.93">14478 6689 0,'0'-21'0,"0"42"0,0-64 15,0 22-15,0 0 0,0 0 16,0 0-16,0 0 0,0-1 16,21 22-16,-21 43 15,0-22 1,0 42-16,0-20 0,0 20 15,-21-20-15,0 20 0,21 1 0,-21 20 16,-1-20-16,22-1 0,-21 1 0,0-1 16,21-20-16,-21-1 0,21 0 15,0 1-15,0-1 0,0-21 16,-21 0-16,21 0 0,0 1 0,0-44 31,0 1-31,21 0 16,0 0-16</inkml:trace>
  <inkml:trace contextRef="#ctx0" brushRef="#br0" timeOffset="168274.97">14753 6519 0,'0'0'0,"0"-21"15,0 42 1,0 1-16,0-1 0,0 21 0,0 0 15,0 22-15,0-22 0,0 1 0,21 20 16,-21-21-16,0 1 0,0-1 16,0 0-16,0 1 0,0-1 0,0-21 15,0 22-15,0-22 0,0 21 0,-21-21 16,0 0-16,21 1 0,0-1 0,-21 0 16,0-21-16,-1 0 15,1 0-15,0 0 0</inkml:trace>
  <inkml:trace contextRef="#ctx0" brushRef="#br0" timeOffset="168775.55">14351 7281 0,'0'0'0,"21"0"16,0 0-16,0 0 16,1 0-16,-1 0 0,0 0 15,0 0-15,21 0 0,1 0 0,-1-21 16,0 21-16,-20-21 0,20 21 0,0-21 15,1 0-15,-1 21 0,0-21 0,-21-1 16,22 1-16,-1 0 16,-21 21-16,22-21 0,-22 0 0,0 0 0,0-1 15,0 1-15,-21 0 16,0 42 0,0 0-1,-21 1-15,0-1 0,0 0 0,21 21 16,-21-21-16,-1 1 0,22-1 0,-21 21 15,21-21-15,-21 0 0,21 1 0,-21-1 16,21 0-16,0 0 0,0 0 0,0 0 16,0 1-16,21-22 15,0 0-15,0 0 0,22 0 16,-22 0-16,0 0 0,21-22 0,-20 22 16,20-21-16,-21 0 0,21-21 0,-20 21 15,-1-1-15,0-20 0,0 21 16,-21-21-16,0 20 0,0-20 15,0 21-15,0 0 0,0 0 0,-21-1 16,0 1-16,0 21 0,-1 0 0,1 0 16,-21 0-16,21 0 0,-22 0 15,22 0-15,-21 0 0,21 21 0,0-21 16,-1 22-16,1-1 0,0-21 0,21 21 16,0 0-16,21-21 15,0 0-15,1 0 16</inkml:trace>
  <inkml:trace contextRef="#ctx0" brushRef="#br0" timeOffset="169431.37">15557 6985 0,'0'21'0,"0"0"15,0 1-15,0-1 16,0 0-16,0 21 0,0-21 0,0 1 15,-21 20-15,21-21 0,-21 21 0,21-20 16,0-1-16,0 21 0,0-21 0,0 0 16,0 1-16,0-1 0,0 0 0,0-42 47,0 0-47,0-1 15,0 1-15,0-21 0,0 21 0,0 0 16,0-22-16,0 22 0,21-21 15,-21 21-15,21-22 0,-21 22 0,0 0 16,22 0-16,-1 0 0,0-1 0,0 1 16,0 21-16,0 0 0,1 0 15,-1 0-15,0 0 16,0 21-16,-21 1 0,0-1 16,0 0-16,21 0 0,-21 0 0,0 0 15,0 1-15,0-1 0,0 0 0,0 0 16,0 0-16,0 0 0,0 1 15,0-1-15,0 0 0,0 0 16,0-42 15,0 0-31,0 0 0,21-22 16,-21 22-16,22 0 16,-1-21-16,0 20 0,0 1 15,0-21-15,0 21 0,1 0 0,-22-1 16,21 1-16,0 0 0,0 21 0,0 0 15,0 0-15,1 0 0,-1 21 16,-21 0-16,0 1 0,21-1 16,-21 0-16,0 0 0,0 21 15,0-20-15,0 20 0,0 0 16,0 22-16,0-43 0,0 0 16,0 0-16,0-42 46,0 0-46,21 0 0,0 0 16</inkml:trace>
  <inkml:trace contextRef="#ctx0" brushRef="#br0" timeOffset="169783.21">16319 7070 0,'22'0'16,"-1"0"-16,0 0 15,0 0-15,0 0 0,0 0 16,1 0-16,-1-21 0,21 21 16,-21 0-16,22-22 0,-22 22 0,21 0 15,-21-21-15,0 0 0,-21 0 16,22 21-16,-22-21 0,0 0 16,-22 21-16,1-22 15,0 22-15,0 0 0,0 0 0,-22 0 16,22 0-16,-21 22 0,21-22 15,-22 21-15,22 0 0,0 0 0,0 0 16,21 22-16,0-22 0,0 21 0,0-21 16,0 22-16,0-22 0,0 21 15,0-21-15,0 22 0,0-22 0,0 0 16,0 0-16,21 0 0,0-21 16,0 0-16,1 0 0,20 0 0,-21 0 15,21 0-15,1 0 0,-22-21 16,21 21-16,1-21 0</inkml:trace>
  <inkml:trace contextRef="#ctx0" brushRef="#br0" timeOffset="170096.13">17357 6329 0,'0'-21'0,"0"42"0,-22-63 0,1 42 15,0 0 1,0 21-16,0 21 0,0 0 16,-1 1-16,1-1 0,0 22 15,0-22-15,0 21 0,21 1 0,-21-22 16,21 22-16,-22-1 0,22-20 0,0-1 16,0 21-16,0-20 0,-21-1 15,21 0-15,0 1 0,-21-22 0,21 21 16,0-21-16,0 1 0,0-1 0,0 0 15,-21-21-15,21-21 32,0 0-32,0-1 0,0 1 0,0-21 15,0 21-15,0-22 0</inkml:trace>
  <inkml:trace contextRef="#ctx0" brushRef="#br0" timeOffset="170374.62">16976 6519 0,'0'-21'0,"0"42"0,0-84 0,0 42 16,21 0-16,-21-1 0,21 1 0,21 21 16,-21-21-16,22 0 0,-22 21 0,21 0 15,1 0-15,20 0 0,-21 0 0,1 0 16,-1 0-16,0 0 0,1 21 16,-22 0-16,0 0 0,-21 22 15,0-22-15,0 21 0,-21 1 0,-21-1 0,20 0 16,-20 1-16,0-1 0,-1 0 15,1-21-15,0 22 0,-1-22 16,22 0-16,-21 0 0,21 0 0,-22 1 16,22-1-16,21 0 0,21-21 31,1 0-31,-1 0 16,0 0-16</inkml:trace>
  <inkml:trace contextRef="#ctx0" brushRef="#br0" timeOffset="171484.54">17780 7049 0,'0'-22'0,"0"1"15,42-21 1,-42 21-16,0 0 0,0-1 0,0 1 15,0 0-15,-21 21 16,0 0 0,-21 0-16,20 0 0,-20 21 0,21 0 15,-21 1-15,-1-1 0,22 0 16,-21 21-16,21-21 0,-22 22 0,22-22 16,0 21-16,0-21 0,21 22 15,-21-22-15,21 0 0,0 0 0,0 0 0,0 1 16,21-1-16,0-21 0,0 0 15,21 0-15,-20 0 0,-1 0 16,21 0-16,-21 0 0,22 0 0,-22-21 16,21-1-16,-21 1 0,22 0 0,-22-21 15,0 21-15,0-1 0,0-20 0,0 21 16,1-21-16,-22 20 0,21-20 16,-21 21-16,0 0 0,0 0 0,0-1 15,-21 44 16,-1-1-31,1 0 16,21 0-16,-21 0 0,21 0 16,-21 1-16,21 20 0,-21-21 0,21 21 15,0-20-15,0-1 0,0 21 0,0-21 16,0 0-16,0 1 0,21-1 16,0-21-16,0 21 0,0-21 0,1 0 15,-1 21-15,21-21 0,0 0 0,1 0 16,-1 0-16,0 0 0,1 0 0,20-21 15,-20 0-15,20 0 0,-21-1 16,1 1-16,-1 0 0,0 0 0,1-21 16,-1 20-16,-21-20 0,0 21 15,1-21-15,-22 20 0,0-20 0,0 21 16,0 0-16,-22 0 0,1 21 0,0-22 16,0 22-16,-21 0 0,20 0 15,-20 0-15,21 0 0,-21 0 0,20 22 16,-20-1-16,21 0 0,0-21 0,0 21 15,-22 0-15,43 0 0,-21 22 16,21-22-16,0 0 0,0 0 0,0 0 16,0 1-16,21-1 0,22-21 15,-22 21-15,0-21 0,21 0 16,-21 0-16,22 0 0,-22 0 16,21-21-16,1 0 0,-22 21 0,21-22 15,-21 1-15,0 0 0,1 21 16,-1-21-16,-21 0 0,0 0 0,21 21 15,-21-22-15,-21 44 32,21-1-32,-21 0 15,-1 0-15,22 0 0,-21 0 0,0 22 16,0-1-16,21-21 0,-21 22 16,0-1-16,-1 21 0,22-20 0,0-1 15,-21 22-15,21-22 0,-21 21 0,21-20 16,-21 20-16,21-20 0,0 20 0,-21 1 15,0-22-15,21 21 0,-22 1 16,22-22-16,-21 22 0,0-22 16,21 0-16,-21 1 0,0-1 0,0 0 15,-1-20-15,1-1 0,0 21 0,0-21 16,0-21-16,0 21 0,-1-21 0,-20 0 16,21 0-16,0 0 0,0 0 0,-1 0 15,1-21-15,0 0 0,-21 0 0,21 0 16,-1 0-16,1-1 15,-21-20-15,21 21 0,0-43 0,21 22 16,0 21-16,0-21 0,0 20 0,0-20 16,0 21-16,21-21 0,0 20 0,21-20 15,-21 21-15,22-21 0,-1-1 0,0 22 16,1-21-16</inkml:trace>
  <inkml:trace contextRef="#ctx0" brushRef="#br0" timeOffset="171860.35">18838 7239 0,'0'0'0,"21"-21"0,-21 0 0,64-22 16,-43 22-1,0 21-15,0-21 16,1 0-16,20 0 0,-21 21 0,0-21 15,22-1-15,-22 1 0,0 0 0,0 0 16,-21 0-16,0 0 16,-21 21-16,0 0 15,-22 0-15,22 0 0,-21 21 0,0-21 16,-1 21-16,22 21 0,-21-21 0,-1 22 16,1-22-16,21 21 0,0 1 15,0-1-15,-1 0 0,22 1 0,0-1 16,0-21-16,0 21 0,0-20 0,43-1 15,-22 0-15,0 0 0,0 0 0,22 0 16,-22 1-16,21-22 0,0 0 0,-20 0 16,20 0-16,0 0 0,-21 0 15,22-22-15,-22 1 0,0 0 16,0 0-16,0 0 0</inkml:trace>
  <inkml:trace contextRef="#ctx0" brushRef="#br0" timeOffset="172783.82">11493 8805 0,'-42'22'0,"84"-44"0,-126 65 15,41-22-15,1-21 0,0 21 0,-1 0 16,1 0-16,0-21 0,21 22 15,-22-22-15,22 0 0,0 0 0,0 21 16,42-21 0,21 0-1,-21 0-15,22 0 0,-1 0 0,0-21 16,22 21-16,-1-22 0,-20 22 0,20-21 16,1 21-16,20-21 0,-20 0 15,-1 21-15,22-21 0,-21 0 0,20-1 16,1 22-16,-22-21 0,22 0 15,-21 21-15,-1-21 0,1 21 0,-1 0 16,-21 0-16,-20 0 0,-1 0 16,0 0-16,0 0 0,0 0 15,-21 21 17,-21-21-32,0 21 0,0-21 0,0 21 15,-1 1-15,-20-22 0,21 21 0,-21-21 16,-1 21-16,1 0 0</inkml:trace>
  <inkml:trace contextRef="#ctx0" brushRef="#br0" timeOffset="173084.81">11112 9313 0,'0'0'0,"0"22"0,22-22 16,-1 0-16,0 0 16,0 0-16,21 0 0,1 0 0,20-22 15,-20 22-15,20 0 0,-21-21 16,22 21-16,-1-21 0,1 21 16,21-21-16,-22 21 0,1-21 0,20 21 15,-20-21-15,-1 21 0,1 0 0,-1-22 16,-20 22-16,-1-21 0,0 21 15,-21 0-15,1-21 0,-1 21 0,0 0 16,0-21-16,-21 0 16,0 0-16</inkml:trace>
  <inkml:trace contextRef="#ctx0" brushRef="#br0" timeOffset="173623.54">12446 8424 0,'21'0'16,"0"0"-1,0 0-15,1 0 0,-1 0 0,0 0 16,21 22-16,-21-22 0,22 21 16,-1 0-16,0-21 0,1 21 0,-1-21 15,22 21-15,-22 0 0,0-21 0,1 22 16,20-1-16,-21-21 0,1 21 0,20-21 15,-20 21-15,-22-21 0,21 21 16,-21-21-16,0 21 0,-21 1 16,0-1-16,-21 0 0,0 0 15,0-21-15,-21 21 0,20 0 16,-20 1-16,0 20 0,-1-21 16,1 0-16,0 22 0,-22-1 0,22-21 15,0 21-15,-22 1 0,22-1 16,-22 0-16,22-20 0,0 20 0,-22 0 15,22 1-15,-1-22 0,1 21 0,0-21 16,-1 22-16,22-22 0,-21 21 0,21-21 16,0 0-16,-1 1 0,1-22 15,21 21-15,0 0 0,21-21 32,1 0-32</inkml:trace>
  <inkml:trace contextRef="#ctx0" brushRef="#br0" timeOffset="175131.47">15092 8276 0,'-21'-21'15,"-1"21"1,1 0 0,0 0-16,0 0 15,0 21-15,0 0 0,-1-21 16,22 22-16,-21-1 16,0-21-16,21 21 0,-21 0 0,0 0 15,21 0-15,-21 22 0,-1-22 0,22 0 16,-21 0-16,0 22 0,21-22 15,-21 21-15,21-21 0,-21 22 0,0 20 16,21-21-16,0 1 0,0-1 16,0-21-16,0 22 0,0-1 0,0-21 15,0 21-15,0-20 0,0 20 16,0-21-16,0 0 0,0 22 0,0-22 16,21 0-16,0 21 0,-21-21 0,21 1 15,0-1-15,0 0 0,1-21 16,-1 21-16,21 0 0,-21-21 0,22 21 15,-1-21-15,0 0 0,1 22 16,-1-22-16,0 0 0,1 0 0,20 0 16,-21 0-16,1 0 0,20 0 0,-20 0 15,-1 0-15,0 0 0,22 0 16,-22 0-16,0 0 0,1 0 0,-1 0 16,0-22-16,1 22 0,-1-21 0,-21 21 15,22-21-15,-1 0 0,0 0 0,-21 21 16,1-21-16,20-1 0,-21 1 15,0-21-15,-21 21 0,21 0 16,1-1-16,-22-20 0,0 21 0,0-21 0,21-1 16,-21 1-16,0 21 0,0-22 15,0 1-15,0 0 0,0-1 16,-21-41 0,-1 20-16,1 22 0,21 21 0,-21 0 15,0-1-15,0 1 0,0 0 16,-1 0-16,1 0 0,21 0 15,-21-1-15,0 1 0,0 0 0,0 21 0,-1-21 16,1 0-16,0 21 0,-21-21 16,21-1-16,-1 22 0,1 0 0,0 0 15,-21-21-15,21 21 0,-22 0 0,22 0 16,-21 0-16,-1 0 0,22 0 16,-21 0-16,0 0 0,-1 0 15,22 21-15,-21-21 0,-1 22 0,1-1 16,0 0-16,21 0 0,-22-21 0,1 21 15,0 0-15,20 1 0,-20-1 16,21 0-16,-21 0 0,20 0 0,1 0 16,0-21-16,0 22 0,21-1 15,-21 0-15,21 0 0,-21 0 0,21 0 16,0 1-16,0-1 0,0 0 16,0 0-16,0 0 0</inkml:trace>
  <inkml:trace contextRef="#ctx0" brushRef="#br0" timeOffset="175496.31">15092 8784 0,'0'0'0,"0"21"0,-21 1 15,21-1 1,21-21 0,0 0-1,0 0-15,0 0 0,0 0 16,1 0-16,-22-21 0,21 21 16,-21-22-16,0 1 15,0 0-15,-21 21 16,-1 0-16,1 0 0,0 0 15,0 0-15,0 0 16,21 21-16,0 0 16,0 1-16,21-22 15,0 0 1,0 0-16,22 0 16,-22 0-16</inkml:trace>
  <inkml:trace contextRef="#ctx0" brushRef="#br0" timeOffset="175774.91">15706 8763 0,'0'0'0,"0"21"16,0 0-16,0 1 0,0 20 16,0-21-16,0 0 0,0 0 15,0 1-15,21-22 16,0 21-16,0-21 0,0 0 15,0 0-15,1 0 16,-1 0-16,0 0 0,-21-21 16,0-1-16,0 1 15,-21 0-15,0 21 0,-1-21 16,1 21-16,0 0 0,0 0 16,0-21-16,0 21 15,-1-21-15</inkml:trace>
  <inkml:trace contextRef="#ctx0" brushRef="#br0" timeOffset="176511.86">14965 8403 0,'0'0'0,"-21"0"16,-1 0-16,1 0 0,0 21 0,0-21 15,0 22-15,0-1 0,-1 0 16,-20 0-16,21 0 0,0 0 15,0 1-15,-1-1 0,1 0 0,0 0 16,0 0-16,21 22 0,-21-22 16,0 21-16,-1 0 0,22-20 0,0 20 15,-21 0-15,0 1 0,0-1 0,21 0 16,-21 1-16,0-1 0,21 0 0,-22-21 16,1 22-16,0-1 0,21-21 15,-21 22-15,0-22 0,0 21 0,21-21 16,-22 22-16,1-22 0,0 0 0,0 21 15,21-21-15,-21 22 0,0-22 16,-1 0-16,22 21 0,0-20 16,-21-1-16,0 0 0,21 0 0,0 0 15,0 0-15,-21-21 0,21 22 16,-21-22-16,21-22 16,-21 1-1,21 0-15,-22 0 0,22 0 16,0 0-16,0-1 0,0 1 0,0 0 15,0 0-15,22 21 16,-1-21-16,0 21 0,0 0 0,0 0 16,0 0-16,22 0 0,-22 0 0,21 0 15,1 0-15,-1 0 0,0 0 16,1-21-16,-1 21 0,0-22 16,1 22-16,-1-21 0,0 0 0,-21 21 15,22-21-15</inkml:trace>
  <inkml:trace contextRef="#ctx0" brushRef="#br0" timeOffset="177176.01">16108 8424 0,'21'0'0,"-42"0"0,63 0 16,-21 0-16,0 0 0,1 0 15,20 0-15,-21 0 0,0 22 0,0-22 16,1 21-16,-1-21 0,0 21 0,0 0 16,0-21-16,-21 21 0,0 0 15,21 1-15,1-1 0,-22 21 0,0-21 16,0 0-16,0 22 0,21-22 0,-21 21 15,21 1-15,-21-22 0,0 21 0,0 0 16,0 1-16,21-22 0,-21 21 16,0 1-16,0-22 0,0 21 0,21-21 15,-21 22-15,0-22 0,21 0 16,1 21-16,-22-21 0,21 1 0,-21 20 16,21-21-16,-21 0 0,21 22 15,0-22-15,-21 21 0,21 0 0,1-20 16,-1 20-16,0-21 0,0 0 0,0 0 15,0 1-15,1-1 0,-1 0 0,0-21 16,0 0-16,0 0 16,-21-21-16,21 0 0,-21-1 15,22 1-15,-22 0 0,0-21 0,0 21 16,0-22-16,0 22 0,-22-21 16,-20 21-16,21-1 0,0-20 0,-22 21 15,1 0-15,0 0 0,-1 21 16,-20-22-16,21 1 0,-22 0 0,1 0 15,20 0-15,-20 21 0,20-21 0</inkml:trace>
  <inkml:trace contextRef="#ctx0" brushRef="#br0" timeOffset="177963.07">14436 10562 0,'0'0'0,"0"-21"15,-22 0-15,1 21 0,0-21 16,0 42-1,21 0-15,-21-21 0,21 42 16,0-20-16,-21-1 0,21 21 16,0 0-16,0-20 0,0 20 0,0 0 15,0 1-15,-22-1 0,1 64 16,21-64-16,0 0 16,0 1-16,0-1 0,-21 0 0,21 1 15,0-1-15,0-21 0,-21 22 0,21-1 16,0-21-16,0 0 0,0 22 0,0-22 15,0 0-15,0 0 0,0-42 32,0 0-32,0 0 15</inkml:trace>
  <inkml:trace contextRef="#ctx0" brushRef="#br0" timeOffset="178827.46">14499 10562 0,'0'-21'15,"42"0"1,-42 0-16,22 21 0,-1 0 0,0 0 16,0 0-16,0 0 0,22 0 15,-22 0-15,0 0 0,21 0 16,1 0-16,-1 0 0,0 0 15,22 0-15,-22 0 0,22 0 0,20 0 16,-20 0-16,-1 0 0,22 0 0,0 0 16,-1 0-16,1 0 0,105 0 15,-84 0-15,0 0 0,0 0 16,0 0-16,0 0 0,-1 0 0,1 0 16,0 0-16,-21 0 0,21 0 0,-22 0 15,1 0-15,0 0 0,-22 0 0,1 21 16,20-21-16,-41 0 0,20 0 15,-21 0-15,1 0 0,-22 21 0,0-21 16,21 0-16,-20 0 0,-1 0 16,-21 21 15,21-21-15,-21 21-16,0 1 0,21-22 15,-21 21-15,0 0 0,0 0 16,21 0-16,-21 0 0,0 1 15,0-1-15,0 0 16,0 21-16,0-21 0,0 1 0,0-1 16,0 0-16,0 21 0,0-21 0,0 22 15,0-1-15,0-21 0,0 22 0,0-1 16,0 0-16,0 1 0,0-22 16,0 21-16,0 0 0,0-20 0,0 20 15,0-21-15,0 0 0,0 22 16,0-22-16,-21 0 0,21 0 0,0 0 15,-21 0-15,21 1 0,0-1 0,0 0 16,0 0-16,-21 0 0,0 0 16,-1-21-16,22 22 15,-21-22-15,0 21 0,0-21 16,0 0-16,0 21 0,-1-21 16,-83 0-1,83 0-15,-20 0 0,0 0 16,-1 0-16,-20 0 0,21 0 0,-22 0 15,1 0-15,-1 0 0,-21-21 0,1 0 16,-1 21-16,-21-22 0,0 22 0,1-21 16,-1 21-16,0-21 0,-21 21 0,21-21 15,-21 21-15,0-21 0,0 21 16,21 0-16,-21-21 0,21 21 0,1 0 16,20-22-16,-21 1 0,43 21 0,-22 0 15,21-21-15,-20 21 0,20 0 0,1 0 16,20 0-16,-20-21 0,-1 21 15,22 0-15,0 0 0,-1 0 16,1-21-16,0 21 0,21 0 0,-1-21 16,1 21-16,0-22 0</inkml:trace>
  <inkml:trace contextRef="#ctx0" brushRef="#br0" timeOffset="179407.55">14690 10795 0,'0'-21'15,"0"42"-15,0-63 0,0 21 16,0-1-16,0 44 31,0-1-31,-22 0 0,1 0 0,0 0 16,0 22-16,0-22 0,21 21 15,-21-21-15,-1 22 0,1-22 0,0 21 16,0 0-16,0-20 0,21 20 16,-21-21-16,-1 0 0,1 0 0,0 1 15,21-1-15,0 0 0,-21-21 0,0 0 16,21-21 15,0 0-31,21-1 0,0-20 0,-21 21 16,21-21-16,0 20 0,1-20 0,-1 21 15,0-21-15,0-1 0,0 1 16,0 0-16,1-1 0,-1 1 0,21 21 16,-21-22-16,0 22 0,1 0 0,-22 0 15,21 21-15,0-21 0,0 21 16,-21 21-16,0 0 15,21 0-15,-21 0 0,0 1 0,21 20 16,-21-21-16,0 21 0,0-20 16,0 20-16,0 0 0,0-21 0,0 22 15,0-22-15,0 21 0,0 1 16,0-22-16,22 0 0,-22 21 0,0-21 16,0 1-16,0-1 0,21-21 0,-21 21 15,-21-21 1</inkml:trace>
  <inkml:trace contextRef="#ctx0" brushRef="#br0" timeOffset="179583.22">14393 11155 0,'0'-21'15,"21"0"1,1 21-16,-1 0 15,0 0-15,0-22 0,0 22 0,22 0 16,-22 0-16,0-21 0,21 21 0,-21 0 16,22 0-16,-1-21 0,-21 21 0</inkml:trace>
  <inkml:trace contextRef="#ctx0" brushRef="#br0" timeOffset="180063.13">15452 10986 0,'-22'0'15,"44"0"-15,-65 0 0,22 0 0,-21 0 0,21 0 16,-22 0-16,1 21 0,21 0 0,-22-21 16,22 21-16,-21 0 0,0 22 15,20-22-15,1 0 0,-21 0 0,21 0 16,0 0-16,21 1 0,0-1 0,0 0 15,0 0-15,21-21 16,0 0 0,0 0-16,21 0 0,-20-21 15,20 21-15,-21-21 0,21-22 0,-20 22 16,20 0-16,0-21 0,-21 21 16,22-22-16,-22 22 0,21-21 0,-21-1 0,22 1 15,-22 21-15,0-21 0,0-1 16,43-63-1,-64 85-15,-21 21 32,-1 21-32,22 1 0,-21-1 15,0 0-15,0 0 0,0 21 0,0-20 16,21 20-16,0-21 0,0 21 16,0-20-16,0-1 0,0 21 0,0-21 15,0 22-15,0-22 0,0 0 0,0 0 16,0 0-16,21 0 0,0-21 15,0 22-15,0-22 0,0 0 16,1 0-16,-1 0 0</inkml:trace>
  <inkml:trace contextRef="#ctx0" brushRef="#br0" timeOffset="180527.27">15896 11091 0,'0'-21'16,"-21"21"-1,0 0-15,0 0 0,-1 0 16,1 0-16,0 0 0,21 21 0,-21-21 16,21 22-16,-21-1 0,21 0 15,0 0-15,-21-21 0,21 21 0,0 0 16,-22 1-16,22-1 0,0 0 0,0 0 16,22-21-1,-1 0-15,0 0 16,0 0-16,0 0 15,0-21-15,1 0 0,-1 0 0,-21-1 16,21 1-16,0 0 0,0-21 16,0 21-16,1-22 0,-22 22 0,21-21 15,0-1-15,-21 1 0,0 21 0,21-21 16,0-1-16,-21 22 0,0-21 16,0 21-16,0-1 0,0 1 15,0 42 1,-21-21-16,0 22 15,21-1-15,-21 21 0,0-21 16,-1 22-16,22-22 0,0 21 0,0-21 16,-21 22-16,21-22 0,0 21 0,-21 0 15,21-20-15,0-1 0,0 21 16,0-21-16,0 0 0,21 1 0,-21-1 16,21-21-16,1 0 0,-1 21 15,0-21-15,0 0 0,0 0 0,0 0 16,1-21-16</inkml:trace>
  <inkml:trace contextRef="#ctx0" brushRef="#br0" timeOffset="181575.82">16468 11134 0,'0'-21'16,"0"-1"-16,21 22 15,-21-21-15,21 0 0,-21 0 16,21 0-16,0 0 0,0-1 15,-21 1-15,22 0 0,-1-21 0,-21 21 16,0-1-16,21 1 0,-21-21 0,21 21 16,-21 0-16,0-1 0,0 1 15,-21 21 1,0 21-16,21 1 16,-21-1-16,-1 0 0,1 0 0,0 21 15,21-20-15,-21 20 0,0 0 0,0 1 16,21-1-16,-22 21 0,1-20 15,21 20-15,-21-20 0,0 20 0,21 1 16,-21-1-16,0-21 0,-1 22 16,22-1-16,-21 1 0,21-1 0,-21 1 15,0-1-15,21 1 0,0-1 0,-21-20 16,0 20-16,21-20 0,0 20 16,-22-21-16,1 1 0,0-1 0,21 0 15,-21-20-15,21 20 0,0-21 0,-21 0 16,21 0-16,0 1 0,0-1 0,0 0 15,0 0-15,21-21 16,0 0-16,0 0 16,0-21-16,1 0 0,20 0 0,-21 21 15,0-43-15,0 22 16,1 0-16,-1-21 0,21-149 16,-42 128-1,0-1-15,0 22 0,0-22 0,0 1 16,0 20-16,0-20 0,0 21 0,0-22 15,-21 22-15,0 21 0,0-22 0,21 22 16,-22 0-16,22 0 0,-21 21 16,21-21-16,0-1 15,21 1 1,1 0 0,20 21-16,-21-21 0,21 0 15,-20 21-15,20-21 0,-21-1 16,21 1-16,1 0 0,-22 0 0,0 0 15,21 0-15,-20-1 0,-1-20 0,0 21 16,0 0-16,-21 0 0,0-1 0,0 1 16,0 0-16,-21 21 15,0 0 1,0 0 0,-1 0-16,22 21 15,0 0-15,0 1 16,0 41-1,0-42-15,0 0 0,0 1 16,0-1-16,0 0 0,22 0 16,-1 0-16,-21 0 0,21-21 15,0 22-15,0-22 16,0 0-16,1 0 0,-1-22 16,0 1-16,0 0 15,0 0-15,0 0 0,1 0 16,-1-1-16,-21 1 0,0 0 15,21 0-15,0 21 0,-21-21 16,0 42 15,0 0-31,0 0 16,0 0-16,0 1 0,-21-1 16,21 0-16,0 0 15,0-42 32,0 0-47,0 0 0,0-1 16,0 1-16</inkml:trace>
  <inkml:trace contextRef="#ctx0" brushRef="#br0" timeOffset="181711.07">17060 10964 0,'0'0'31,"0"22"-15</inkml:trace>
  <inkml:trace contextRef="#ctx0" brushRef="#br0" timeOffset="182863.07">17166 11303 0,'0'0'0,"-21"0"0,42 0 31,0-21-15,0 21-16,1-21 0,-1 21 0,0-21 16,0 21-16,0-22 0,-21 1 0,21 0 15,1 0-15,-1 21 0,-21-21 0,0 0 16,-21 21 15,-22 21-31,22-21 0,0 21 16,0 0-16,0 0 0,-1 0 0,1 1 15,0-22-15,0 21 0,21 0 16,0 0-16,0 0 16,0 0-16,0 1 0,21-22 15,0 21-15,0-21 16,1 0-16,-1 0 0,0 0 0,0 0 15,0 0-15,0 0 0,1 0 0,-1 0 16,0 0-16,0-21 0,-21-1 16,21 22-16,-21-21 0,21 21 15,-21-21-15,0 0 16,0 42 0,0 0-1,-21-21-15,21 21 0,-21 1 0,21-1 16,-21-21-1,21 21-15,-21-21 0,21 21 16,0-42 15,21 0-31,0 21 0,0-21 16,-21-1-16,21 22 0,1-21 16,-1 0-16,-21 0 0,21 21 0,0-21 15,-21 0-15,21 21 16,-21 21-1,0 0-15,0 0 16,0 0-16,0 0 16,0 1-16,21-1 15,1-21-15,-1 21 16,0-21-16,0 0 0,0 0 16,0 0-16,1 0 0,-1 0 0,21 0 15,-21 0-15,0 0 0,1 0 16,-1-21-16,0 0 15,-21-1-15,0 1 0,0 0 16,0 0-16,0 0 0,0 0 16,0-1-16,-21 22 0,0 0 15,-1-21-15,1 21 16,0 0-16,0 0 0,21 21 16,-21-21-16,0 22 0,21-1 15,0 0-15,0 0 0,-22 0 16,22 0-16,0 1 0,0-1 15,0 0-15,22-21 0,-22 21 0,21-21 16,0 0-16,0 0 0,0 0 0,0 0 16,1 0-16,-1 0 15,0 0-15,0-21 0,0 0 0,0 0 16,1-1-16,-22 1 0,21 0 16,0-21-16,0-1 0,0 1 0,-21 0 15,21-1-15,1 1 0,-1 0 0,0-1 16,0 1-16,0 0 0,0-1 0,-21 1 15,0 0-15,22-1 0,-22 22 16,0 0-16,0 0 0,0 0 0,0 0 16,-22 21-16,22 21 15,-21-21-15,0 21 0,0 21 0,21-21 16,-21 22-16,0-22 0,21 21 16,0 1-16,-22-1 0,22 0 0,-21 1 15,21-1-15,0 0 0,0 1 0,0-1 16,0 0-16,0 1 0,0-22 0,21 21 15,1-21-15,-22 0 0,21 1 0,0-1 16,0 0-16,0 0 0,22-21 16,-22 0-16,0 0 15,0 0-15,0 0 0,0 0 0,1 0 16,-1 0-16,0-21 0,0 0 0</inkml:trace>
  <inkml:trace contextRef="#ctx0" brushRef="#br0" timeOffset="183164.56">19156 10414 0,'0'0'0,"0"-21"0,0 42 31,0 0-31,0 0 0,-21 1 0,21 20 15,0-21-15,-22 21 0,22 1 16,-21-22-16,0 21 0,21 1 0,0-22 16,-21 21-16,21-21 0,-21 22 0,21-22 15,-21 21-15,21-21 0,0 0 0,-22 1 16,1-1-16,21 0 0,-21 0 0,21 0 16,0 0-16</inkml:trace>
  <inkml:trace contextRef="#ctx0" brushRef="#br0" timeOffset="183439.55">18838 10795 0,'0'0'0,"21"0"31,1-21-31,-1 21 0,0 0 16,21 0-16,-21 0 16,22 0-16,-1 0 0,0 0 0,-20 0 15,20 0-15,0 0 0,-21 0 0,22 0 16,-22 0-16,0 0 0,0 0 0,0 0 16,1 0-16,-1 0 0,0 0 15,-42 0 32,0 0-47,-1 0 0</inkml:trace>
  <inkml:trace contextRef="#ctx0" brushRef="#br0" timeOffset="-211125.39">18457 9208 0,'0'0'0,"-21"0"0,0 0 16,0 0-16,42 21 16,0-21-1,21 21-15,1-21 0,-1 21 0,0-21 16,22 0-16,-1 21 0,22-21 0,-21 0 15,20 21-15,1-21 0,21 0 0,-22 0 16,22 0-16,-21 0 0,0 0 16,-1 0-16,-20 0 0,-1 0 15,-20 0-15,-1 0 0,-21 0 0,0-21 16,0 21-16,1-21 0,-1 0 16</inkml:trace>
  <inkml:trace contextRef="#ctx0" brushRef="#br0" timeOffset="-210837.42">19643 9059 0,'254'212'125,"-297"-339"-125,64 296 0,-253-423 0,422 530 16,-211-255-16,-43 0 0,22 0 0,-21 0 15,-1 0-15,1-21 0,-1 22 0,1-1 16,-1 0-16,22-21 0</inkml:trace>
  <inkml:trace contextRef="#ctx0" brushRef="#br0" timeOffset="-210397.12">20934 9208 0,'21'0'47,"0"0"-47,0 0 0,22 0 0,-22 0 16,0 0-16,21 0 0,1 0 16,-1 0-16,0 0 0,1 0 15,-1 0-15,0 0 0,22 0 0,-22 0 16,0 0-16,22 0 0,-22 0 0,-21 0 15,22 0-15,-22 0 0,0 21 0,0-21 16,0 0-16,-21 21 16,0 0-1,-21-21-15</inkml:trace>
  <inkml:trace contextRef="#ctx0" brushRef="#br0" timeOffset="-210116.14">20976 9694 0,'42'0'15,"-20"0"-15,-1 0 0,0 0 16,0 0-16,0 0 0,22 0 0,-1 0 15,0 0-15,1 0 0,-1 0 0,0 0 16,1 0-16,20 0 0,-21 0 16,1 0-16,-1 0 0,0 0 15,1 0-15,-22 0 0,21 0 0,-21 0 16,1 0-16,-1 0 0</inkml:trace>
  <inkml:trace contextRef="#ctx0" brushRef="#br0" timeOffset="-209892.05">20764 10097 0,'0'21'0,"0"0"15,22-21-15,-1 0 0,21 0 0,-21 21 16,22-21-16,-22 0 0,21 0 0,0 0 15,22 0-15,-22 0 0,1 0 0,-1 0 16,0 0-16,1 0 0,-1 0 0,0 0 16,-21 0-16,1 0 0,-1 0 0,0 0 15</inkml:trace>
  <inkml:trace contextRef="#ctx0" brushRef="#br0" timeOffset="-209677.45">20532 10414 0,'0'0'16,"21"0"-1,0 0-15,21 0 0,1-21 0,-1 21 16,0 0-16,1 0 0,20 0 0,-21 0 15,1-21-15,-1 21 0,0 0 0,1 0 16,-1 0-16,0-21 16</inkml:trace>
  <inkml:trace contextRef="#ctx0" brushRef="#br0" timeOffset="-209097.18">22415 9250 0,'0'-64'0,"0"128"0,0-170 0,-21 43 16,0 20-16,21 1 0,-21 0 16,0-1-16,0 1 0,-22 0 0,22 20 15,-21-20-15,21 21 0,-22 0 16,-20 0-16,20-1 0,-20 22 0,-1 0 15,1 0-15,-1 0 0,-20 0 0,-1 0 16,0 22-16,1-1 0,-1 21 0,22 0 16,-22 1-16,0-1 0,1 22 15,20-1-15,-21 1 0,22 20 0,-1-20 16,1 20-16,-1 1 0,22-21 16,0 20-16,-1 1 0,22 0 0,0-1 15,21-20-15,0-1 0,0 1 0,0-1 16,21 1-16,22-22 0,-22 22 15,21-22-15,0 0 0,1 1 0,-1-1 16,22-21-16,-22 21 0,21-20 0,-20-22 16,20 21-16,1-21 0,-1 0 0,22 0 15,0 0-15,-1 0 0,1-21 16,0-1-16,20 1 0,-20-21 0,21 21 16,-21-22-16,-1 1 0,1-21 15,-22 20-15,22-20 0,-21-1 0,-22-20 16,21-1-16,-41 0 0,20 1 0,-21-1 0,-21-21 15,0 21-15,0 1 0,-21-22 16,0 21-16,-22 1 0,1-1 16,-21 0-16,-1 22 0,1-1 0,-22 1 15,-21 20-15,21 1 0,-20 21 16,-1 0-16,0 21 0,21 0 0,-21 0 16,1 42-16,20-21 0,0 22 0,1 20 15,-1-21-15,0 22 0,1 21 0,20-22 16</inkml:trace>
  <inkml:trace contextRef="#ctx0" brushRef="#br0" timeOffset="-200887.86">15600 9567 0,'0'-21'0,"0"0"15,0 42 17,0 0-32,0 1 0,0-1 0,-21 21 15,21 0-15,0 1 0,-22 20 0,22-20 16,-21 20-16,0-21 0,21 1 0,-21-1 15,0 22-15,21-22 0,-21 0 16,-1 1-16,1-1 0,21 0 0,0-21 16,0 22-16,-21-22 0,21 0 0,0 0 15,0 0-15</inkml:trace>
  <inkml:trace contextRef="#ctx0" brushRef="#br0" timeOffset="-200479.17">15473 9864 0,'0'-21'16,"0"42"-16,0-64 15,0 65-15,-21-1 16,-1 0-16,-20 0 0,21 0 15,-21 0-15,-1 22 0,1-22 16,21 21-16,-22-21 0,1 1 0,0 20 16,21-21-16,-1 0 0,1 0 0,0-21 15,21 22-15,-21-22 0,42-22 32,0 22-32,0-21 0,22 0 15,-22-21-15,21 21 0,1-22 0,-22 22 16,21-21-16,0-1 0,1 22 15,-1-21-15,-21 42 0,22-21 0,-22 21 16,0 0-16,21 0 0,-21 21 0,1 0 16,-1 21-16,0-20 0,0 20 15,0-21-15,0 21 0,-21 1 0,22-1 16,-1-21-16,-21 22 0,21-1 0,-21-21 16,21 21-16,0-20 0,0-1 15,1 0-15,-1-21 0</inkml:trace>
  <inkml:trace contextRef="#ctx0" brushRef="#br0" timeOffset="-196420.87">14012 12467 0,'0'0'0,"21"0"0,1 0 15,-22-21-15,21 21 0,0-21 0,0 21 16,0 0-16,-21-21 0,21 21 16,1 0-16,-1-21 0,0 21 0,0-22 15,0 22-15,-21-21 0,21 0 0,1 21 16,-1-21-16,-21 0 0,21 21 0,0-21 15,-21-1-15,0 1 0,21 21 16,0-21-16,-21 0 16,0 0-16,0 42 31,0 0-31,-21 0 16,0 22-16,0-1 0,0 0 0,0 1 15,-22-1-15,22 0 0,-21 22 16,-1-1-16,1 1 0,0 20 0,-1-20 15,1 21-15,-21-22 0,20 22 0,1-22 16,-22 22-16,1-22 0,21 22 0,-22-21 16,22 20-16,-22-20 0,22-1 0,0 1 15,-1-1-15,1 1 0,0-22 0,20 22 16,-20-22-16,21 0 16,0-21-16,0 22 0,21-22 0,0 0 15,-22 0-15,22 0 0,-21-21 0,21-21 31,21 0-31,1 0 0,-1-21 16,0 20-16,21-20 0,1-21 16,-1 20-16,0-20 0</inkml:trace>
  <inkml:trace contextRef="#ctx0" brushRef="#br0" timeOffset="-195989.35">14774 12234 0,'0'-42'0,"0"84"0,0-105 15,21 42-15,-21 0 0,0-1 0,0 1 16,0 42 0,0 1-16,-21-1 15,0 0-15,0 21 0,0 1 0,0-1 16,-1 0-16,1 1 15,-21 20-15,21 1 0,-22-1 0,1 1 0,0-1 16,-1 22-16,1-22 0,-21 22 16,20-22-16,1 22 0,-22-21 0,22 20 15,-21-20-15,20-1 0,-20 22 0,20-22 16,1 1-16,0-1 0,-1 1 16,1-22-16,0 22 0,-1-22 0,1 0 15,21 1-15,-21-1 0,20-21 16,1 22-16,0-22 0,0 0 0,0 0 0,0 0 15,-1 0-15,22-42 32,0 0-32,22 0 0,-1 0 15,0 0-15,0-22 16,0 1-16,0 0 0,22-22 0,-22 22 16,21-22-16,-21 1 0,22-1 0</inkml:trace>
  <inkml:trace contextRef="#ctx0" brushRef="#br0" timeOffset="-195287.34">14690 12234 0,'21'-42'0,"-42"84"0,63-126 0,-21 63 16,-21-22-16,21 22 0,-21 0 15,0 0-15,0 0 0,0-1 0,0 1 0,0 0 16,-21 0-16,0 0 15,0 21-15,0 0 16,-1 0-16,1 0 0,0 21 16,0 0-16,-21 0 0,-1 0 0,1 1 15,0 20-15,-1-21 0,1 21 0,-22 1 16,22-1-16,-21 0 0,-1-20 0,22 20 16,-22-21-16,22 21 0,0-20 0,-1-1 15,1 0-15,0 0 16,20-21-16,1 0 0,21-21 31,21 21-31,1-21 0,-1 0 16,0-1-16,-21 1 0,21 0 0,0 0 15,0 0-15,1 0 0,-1-1 16,21 1-16,-21-21 0,0 21 0,22 0 16,-22-1-16,21 1 0,1 0 0,-22 0 15,21 0-15,0 0 0,1 21 0,-1-22 16,0 1-16,-20 0 0,20 0 15,0 21-15,-21-21 0,1 21 0,20 0 16,-21-21-16,0 21 0,0 0 0,1 0 16,-1 0-1,-21 21-15,0 0 16,0 21-16,0-21 0,0 1 16,0 20-16,0 0 0,21 1 0,-21-22 15,0 21-15,21 0 0,-21 1 0,0-22 16,0 21-16,21 1 0,0-22 0,1 21 15,-22-21-15,21 22 0,-21-1 0,21-21 16,0 21-16,0-20 0,-21 20 16,21-21-16,1 21 0,-22-20 0,0-1 15,0 0-15,21 21 0,-21-21 0,21-21 16,-21 22-16,0-1 0,0 0 0,0 0 16,21-21-1,-21 21-15,0-42 47,0 0-47,0 0 16,0 0-16</inkml:trace>
  <inkml:trace contextRef="#ctx0" brushRef="#br0" timeOffset="-178783.39">8742 13695 0,'0'0'15,"0"-21"-15,0 0 0,-21-1 16,21 1-16,-22 21 0,1-21 0,21 0 16,0 0-16,-21 0 0,0-1 15,0 1 1,21 42 15,-21-21-31,21 22 16,0-1-16,-22 21 0,22-21 0,0 22 15,0-1-15,0 0 0,0 1 0,0-1 16,0 0-16,0 1 0,0 20 16,0-21-16,0 1 0,0-1 0,0 22 15,22-22-15,-1 21 0,-21-20 0,21 20 16,0 1-16,0-22 0,-21 22 16,21-1-16,1-21 0,-1 22 15,0-22-15,0 22 0,0-22 0,0 22 16,1-22-16,-22 21 0,21 1 0,0-22 15,-21 22-15,21-22 0,0 22 16,-21-22-16,0 21 0,21-20 0,1-1 16,-22 0-16,21 1 0,-21-1 15,0 0-15,0 1 0,21-22 0,-21 21 0,0-21 16,0 22-16,21-22 0,0 0 16,0 21-16,-21-20 0,22-22 0,-1 21 15,0 0-15,0-21 16,0 21-16,0-21 0,1 0 15,-1 0 1,-21-21-16,0 0 16,0 0-16,21 21 0,-21-22 0,0 1 15</inkml:trace>
  <inkml:trace contextRef="#ctx0" brushRef="#br0" timeOffset="-178159.78">9102 13631 0,'0'-21'0,"0"42"0,-22-42 0,22 0 0,0 0 16,-21 21-16,0-21 15,0 21 1,21 21-16,0 21 15,0-21-15,0 22 16,0-22-16,0 21 0,0 22 0,0-22 16,0 0-16,0 22 0,0-1 0,21-20 15,0 20-15,0 1 0,-21-1 16,22 1-16,-1 20 0,0-20 0,0-1 16,0 1-16,0-1 0,1 1 15,-1-1-15,0-20 0,0 20 16,0-20-16,22 20 0,-22-21 0,0 22 15,21-22-15,-21 22 0,1-22 0,-1 0 16,0 1-16,0-1 0,0 0 0,0 1 16,-21-1-16,0-21 0,0 22 15,0-22-15,0 0 0,0 0 0,0 0 16,0 0-16,0 1 0,0-1 0,-21 0 16,21 0-16,0 0 0,0 0 15,0 1 1,0-1-1</inkml:trace>
  <inkml:trace contextRef="#ctx0" brushRef="#br0" timeOffset="-177728.87">8340 15748 0,'-43'0'0,"86"0"0,-128-21 0,64 21 16,-22-21-16,22 21 0,0-21 16,0 21-16,0-22 0,21 1 15,0 0-15,21 21 16,0 0-16,0 0 15,22 0-15,-1 0 0,-21 21 16,21 0-16,22 1 0,-22-22 0,22 21 16,-1 0-16,1 0 0,-1 0 15,1 22-15,20-22 0,-20 0 0,-1 21 16,1-21-16,-1 22 0,-20-22 16,20 21-16,-20-21 0,-1 1 0,-21-1 15,21 0-15,-20 0 0,-1 0 0,0-21 16,0 21-16,0 1 0,0-22 15,-21 21-15,22-21 0,-1 0 16,0 0 0,0 0-16,-21-21 47,0-1-47,21 22 0,-21-21 0,21 0 15,-21 0-15,0 0 0</inkml:trace>
  <inkml:trace contextRef="#ctx0" brushRef="#br0" timeOffset="-177332.61">9948 15134 0,'0'-21'0,"0"42"16,0-63-16,0 0 0,0 20 0,0 1 0,0 0 15,0 0-15,0 0 0,0 42 32,-21 0-17,0 21-15,21-20 0,-21 20 0,0 0 16,21 1-16,-22 20 0,1 1 0,0-22 16,0 21-16,0-20 0,0 20 15,-1 1-15,1-22 0,0 0 16,0 22-16,-43 42 0,43-64 15,0 0-15,0 1 0,0-1 0,0 0 16,21-20-16,-22 20 0,1-21 16,0 43-16,21-43 0,0 0 15,-21 0-15,21 0 0,-21-21 0,21 21 16,0 1-16,-21-22 0,21-22 31,21 1-15,0 0-16,0-21 0,-21 21 15</inkml:trace>
  <inkml:trace contextRef="#ctx0" brushRef="#br0" timeOffset="-173412.64">12488 14880 0,'21'0'16,"-42"21"62,21 1-78,-21-22 0,0 21 0,0 0 16,21 0-16,-21 0 0,-1 0 0,1 1 15,0-1-15,0 21 16,-21 0-16,20-20 0,1 20 0,0 0 16,-21-21-16,21 22 0,-1-1 0,-20 0 15,21-20-15,0 20 0,-22 0 16,22-21-16,0 22 0,0-22 0,0 0 15,0 21-15,21-20 0,-22-1 0,22 21 16,-21-21-16,21 0 0,-21 1 16,21 20-16,0-21 0,0 0 0,0 22 15,0-22-15,0 0 0,0 0 16,0 21-16,0-20 0,0-1 0,0 0 16,0 0-16,0 0 0,0 0 15,0 1-15,0-1 0,0 0 16,21-21-16,-21 21 0,21-21 15,-21 21-15,22-21 16,-1 0-16,0 0 16,0 0-16,0 0 0,0 0 15,1 0-15,-1 0 0,0-21 0,0 21 16,0 0-16,0 0 0,1-21 16,20 21-16,-21 0 0,0 0 0,0 0 15,1-21-15,-1 21 0,0 0 0,0 0 16,0 0-16,0 0 15,1 0-15,-1 0 0,0 0 16,0-21-16,0 21 0,0 0 0,22 0 16,-22 0-16,0 0 0,0 0 15,0 0-15,1 0 0,-1 0 16,21 0-16,-21 0 0,0 0 0,1 0 16,-1 21-16,0-21 0,0 0 15,0 0-15,0 21 0,1-21 16,-1 0-16,0 0 0,0 0 15,0 0-15,0 0 0,1 21 0,-1-21 16,0 0-16,0 0 0,0 21 16,0-21-16,1 0 0,-1 21 15,0-21-15,0 0 0,0 0 0,0 22 16,1-22-16,-1 21 0,0-21 16,0 0-16,0 0 15,0 0-15,1 0 0,-1 0 0,0 0 0,0 0 16,0 0-16,0 0 0,1 0 15,-1 0-15,0 0 16,0-21-16,0 21 0,-21-22 16,21 22-16,-21-21 0,22 0 0,-22 0 15,0 0-15,0 0 16,0-1-16,0 1 0,0-21 16,0 21-16,0 0 0,0-22 0,0 1 0,0 21 15,0-22-15,0 22 0,0-21 16,0 0-16,-22 20 0,1-20 15,21 21-15,-21-21 0,21 20 0,-21-20 16,0 21-16,0-21 0,21 20 0,-22-20 16,1 0-16,0 21 0,0-22 15,0 1-15,0 0 0,-1 20 0,-20-20 16,21 21-16,0 0 0,-22 0 16,22-22-16,0 22 0,-21 0 0,21 21 15,-22-21-15,22 0 0,-21 21 0,21-22 16,-22 1-16,22 21 0,-21 0 15,21 0-15,-22-21 0,22 0 0,-21 21 16,21 0-16,-1-21 0,1 21 0,0 0 16,0 0-16,0-21 0,0 21 15,-1 0-15,22-22 16,-21 22-16,0 0 16,0 0-16,0 0 15,0 0-15,-1 0 16,1 0-16,0 0 15,0 0-15,21 22 16,0-1-16,0 0 16,21-21-16</inkml:trace>
  <inkml:trace contextRef="#ctx0" brushRef="#br0" timeOffset="-173083.26">12531 15261 0,'-22'21'16,"44"1"-1,-1-22 1,0 0 0,0 0-16,0 0 0,0 0 0,22 0 15,-22 0-15,0 0 0,0 0 0,0-22 16,1 1-16,-1 21 0,-21-21 16,0 0-16,0 0 15,0 0 1,-21 21-16</inkml:trace>
  <inkml:trace contextRef="#ctx0" brushRef="#br0" timeOffset="-172820.24">12594 15219 0,'-21'0'0,"0"0"15,0-21 1,21 0-16,-22 21 0,22-22 16,-21 1-16,21 0 0,0-21 0,0 21 15,0-1-15,0-20 0,0 21 0,0-21 16,0-1-16,21-20 0,1 20 16,-1-20-16,21-1 0,-21-20 15,43-1-15,-22 22 0,22-22 0,20 21 16,-20 1-16,20 21 0,-20-22 15,21 43-15,-1-21 0,-20 20 0</inkml:trace>
  <inkml:trace contextRef="#ctx0" brushRef="#br0" timeOffset="-171173.32">12086 16320 0,'0'0'16,"-21"0"-16,0 0 0,0 0 16,-1 0-1,22 21 1,0 0-16,0 0 15,0 0-15,0 0 16,22-21-16,-22 22 0,21-1 0,0 0 16,0-21-16,-21 21 0,21 0 0,0-21 15,1 21-15,20-21 0,-21 0 16,0 0-16,22 22 0,-1-22 0,-21 0 16,21 0-16,22 0 0,-22 0 0,1 21 15,20-21-15,1 0 0,-1 0 16,22 0-16,-22 0 0,22 0 0,-22 0 15,22 0-15,-21 0 0,-1 0 0,1 0 16,-22 0-16,0-21 16,1 21-16,-1-22 0,0 22 0,1-21 15,-22 21-15,0-21 0,0 21 0,0-21 16,0 21-16,1-21 0,-1 21 16,-21-21-16,0-1 15,0 1-15,0 0 31,0 0-15,0 0 0,-21 21 46,-1 0-46,1 21-16,0-21 0,0 21 15,0-21-15,0 21 0,-1 0 0,-20-21 16,0 22-16,-1-1 0,1 0 0,0 0 16,-22 0-16,1-21 0,20 21 15,-20 1-15,-1-22 0,1 21 0,-1-21 16,22 0-16,-21 0 0,20 0 0,1 0 16,0 0-16,-1 0 0,1 0 15,0 0-15,-1 0 0,1-21 16,0-1-16,-1 22 0,1-21 0,0 0 15,-1 0-15,22 21 0,-21-21 16,-1 0-16,22-1 0,-21 1 0,21 21 16,-22-21-16,22 0 0,0 21 0,0-21 15,0 21-15,0 0 0,-1 0 16,22-21-16,-21 21 0,21-22 16,0 1 15,21 21-31,1-21 0,-22 0 15,21 21-15,0 0 0,0-21 16,0 21 0,0 0-16</inkml:trace>
  <inkml:trace contextRef="#ctx0" brushRef="#br0" timeOffset="-170096.05">14287 15896 0,'0'-42'0,"0"84"0,-21-105 15,21 20-15,0 22 0,0 0 0,0 0 16,-21 0-16,0 21 15,21 21 1,0 0-16,0 0 0,0 0 16,-21 22-16,21-1 0,0 0 15,-21 1-15,21-1 0,0 0 0,0-20 16,-22 20-16,22 0 0,-21-21 0,21 1 16,0-1-16,0 0 0,0 0 15,-21-21-15,0 0 16,0-21-1,21 0-15,0 0 16,0-1-16,0-20 0,0 21 0,0-21 16,21-1-16,0 1 0,0 0 0,0-1 15,1 22-15,20-21 0,-21 21 16,0-1-16,0 1 0,22 0 16,-22 21-16,0 0 0,0 0 0,0 0 0,1 0 15,-1 0-15,0 21 0,0-21 16,-21 21-16,21 1 0,-21-1 15,21 21-15,-21-21 0,0 22 0,0-22 0,0 21 16,0-21-16,0 22 16,0-22-16,0 0 0,0 0 0,0 0 15,-21 0-15,21 1 16,21-44 15,-21 1-31,22 0 0,-1 0 0,21 0 16</inkml:trace>
  <inkml:trace contextRef="#ctx0" brushRef="#br0" timeOffset="-169293.04">14986 15769 0,'0'-42'16,"-42"42"0,20 21-1,86 0-15,-149-21 0,64 21 0,0 1 16,0-1-16,21 21 0,-21-21 0,-1 22 15,22-22-15,-21 21 0,21-21 0,0 22 16,0-22-16,0 0 0,0 0 16,0 0-16,0 0 0,21-21 0,1 22 15,20-22-15,-21 0 0,0 0 0,0 0 16,22 0-16,-22-22 0,0 22 16,0-21-16,22 0 0,-43-21 0,21 21 15,-21-22-15,0 1 0,0 21 0,0-22 16,0 1-16,0 0 15,-21-1-15,-1 22 0,1 0 0,0 0 16,0 0-16,-21 21 0,20 0 0,1 0 16,0 0-16,-21 0 0,21 21 15,-1 0-15,22 0 16,0 0-16,0 1 0,0-1 16,22-21-16,20 0 0,-21 0 15,21 0-15,1 0 0,-1 0 0,0 0 16,1-21-16,20-1 0,-20 22 0,-1-21 15,0 0-15,1-21 0,-1 21 16,0-1-16,1-20 0,-22 0 16,0-1-16,0 1 0,0 0 0,0-1 15,-21 1-15,22 0 0,-22 21 16,0-1-16,0 1 0,0 0 0,0 42 31,-22 0-31,1 22 0,21-1 16,-21 0-16,0 1 0,21-1 0,-21 0 15,0 1-15,21-1 0,-22 0 0,22 22 16,0-22-16,0 1 0,0-22 16,-21 21-16,21 0 0,0 1 0,0-22 15,0 0-15,0 0 0,0 0 0,21 1 16,-21-1-16,22-21 16,-1 0-16,0 0 15,0 0-15,0 0 0,0-21 0,1-1 16,-1 1-16,0 0 15,0-21-15,-21 21 0,21-1 0,0 1 16,1 0-16,-22 0 0,21 0 0,-21 42 31,0 0-31,0 21 16,0-20-16,-21-1 0,21 0 0,0 0 16,0 0-16,-22 0 0,22 1 15,0-1-15,0 0 16,0-42 15,22 0-15,-22-1-16,21-20 0</inkml:trace>
  <inkml:trace contextRef="#ctx0" brushRef="#br0" timeOffset="-169125.73">15875 15663 0,'0'-21'16,"0"42"15,0-63 16</inkml:trace>
  <inkml:trace contextRef="#ctx0" brushRef="#br0" timeOffset="-168935.08">15388 15579 0,'-42'0'15,"169"0"-15,-212 0 0,64 0 47,42 0-47,21 0 16,-20 0-16,-1 0 0,21 0 0,-21 0 15,22 0-15,-1 0 0,-21 0 0,21 0 16,1 0-16</inkml:trace>
  <inkml:trace contextRef="#ctx0" brushRef="#br0" timeOffset="-168157.21">16362 15515 0,'0'0'0,"0"-21"0,0 0 16,0 0-16,0 0 15,21-1-15,0 1 0,-21 0 0,21 0 16,-21 0-16,0 0 0,0-1 0,0 1 16,0 0-16,-21 21 15,0 0-15,0 0 16,0 21-16,-1 0 0,1 1 0,0 20 15,0-21-15,-21 21 16,20 1-16,1 20 0,0-20 0,0-1 16,0 21-16,0 1 0,21-22 0,-22 22 15,22-1-15,-21 1 0,0-1 16,21 1-16,-21-1 0,0-20 0,21 20 16,-21-21-16,-1 22 0,1-22 0,21 22 15,-21-22-15,0 0 0,0 22 16,-22-22-16,22 1 0,0-1 15,21 0-15,-21 1 0,21-1 0,0-21 0,0 21 16,0-20-16,0-1 0,0 0 16,21-21-16,0 0 0,0 0 0,1 0 15,-1 0-15,21-21 0,-21 0 16,0-1-16,1 1 0,20-21 16,-21 21-16,-21-22 0,21 1 0,0 0 15,-21-1-15,22 1 0,-22 0 0,0-22 16,0 22-16,0 0 0,0-1 15,-22 1-15,1 21 0,-21-22 0,21 22 16,0-21-16,-1 21 0,1 0 0,0 21 16,21-22-16,0 1 0,-21 21 15,21-21-15,0 0 16,21 21-16,0-21 0,0 0 16,1 21-16,20-22 0,0 22 15,1-21-15,-1 0 0,0 0 16,1 21-16,-1-21 0,0 0 0,1-1 15,-1 1-15,-21 0 0,0 0 16,0 0-16,1 21 0,-22-21 0,-22 42 47,1 0-47,21 0 0,0 0 16,-21 0-16,0 22 0,21-22 0,-21 0 15,21 0-15,0 0 0,0 1 16,-21-1-16,21 0 0,0 0 15,-22 0-15,22-42 32,0 0-32,0 0 15,0 0-15</inkml:trace>
  <inkml:trace contextRef="#ctx0" brushRef="#br0" timeOffset="-167989.03">16489 15685 0,'0'-22'16,"0"44"-16,21-44 63,0 22-48</inkml:trace>
  <inkml:trace contextRef="#ctx0" brushRef="#br0" timeOffset="-166213.68">16870 15748 0,'0'0'16,"0"-21"-16,-21 21 16,-1 0-1,1 0-15,0 0 16,0 0-16,0 0 0,0 21 0,-1 0 15,1 0-15,0 1 0,0-1 0,0 0 16,0 21-16,21-21 0,0 22 16,0-22-16,0 0 0,0 0 0,0 0 15,21 1-15,0-1 0,0 0 0,0 0 16,0-21-16,1 0 0,-1 0 16,0 0-16,21 0 0,-21 0 0,1 0 15,20-21-15,-21 21 0,21-21 0,-20 0 16,20-1-16,-21 1 0,0 0 15,22 0-15,-43-21 0,21 20 0,-21 1 16,0 0-16,0 0 16,-21 21-1,-1 0-15,1 0 0,0 0 16,0 21-16,-21-21 0,20 21 0,1 0 16,0 1-16,0-1 0,21 0 15,-21 21-15,21-21 0,-21 1 16,21-1-16,0 0 0,21-21 15,0 0 1,0 0-16,0 0 0,0 0 16,-21-21-16,22 21 0,-1-21 0,0-1 15,0 1-15,-21 0 16,21 0-16,0 0 0,-21 0 0,22-1 16,-22 1-16,0 0 0,21 21 15,-21 21 1,0 0-16,0 1 15,0-1-15,0 0 0,0 0 0,0 0 16,0 0-16,0 1 0,0-1 16,0 0-16,0 0 0,21-21 15,0 0-15,0 0 0,0 21 0,22-21 16,-22 0-16,21 0 0,-21 0 0,1-21 16,20 0-16,-21 0 0,0 0 15,0-1-15,1-20 0,20-43 16,-21 43-16,0 0 0,0-1 15,1 1-15,-1-21 0,0 20 16,0-20-16,0-1 0,-21 22 0,21-22 16,-21 22-16,0 0 0,22 21 0,-22-1 15,0 1-15,-22 42 16,1 1-16,0-1 16,0 21-16,0 0 0,0 1 15,-1-1-15,1 22 0,0-22 16,0 0-16,0 22 0,0-22 0,21 22 15,0-22-15,0 0 0,0 1 0,0-1 16,0 0-16,0-21 0,0 22 16,21-22-16,0 0 0,-21 0 0,21-21 15,0 21-15,0-21 0,1 0 0,-1 0 16,0 0-16,0 0 0,0-21 16,0 21-16,1-21 0,20 0 15,-21 0-15,0 0 0,0-22 0,1 22 16,-1-21-16,0 21 0,-21-1 15,42-41-15,-42 42 0,0 42 32,0 0-32,0 0 0,0 0 15,-21 1-15,21-1 0,-21 0 16,21 0-16,0 0 0,0 0 0,0 1 16,0-1-1,21-21-15,0 0 16,0 0-16,1 0 0,-1 0 15,0 0-15,21 0 0,-21 0 16,1-21-16,-22-1 0,21 1 0,0 0 16,0 0-16,0 0 0,0 0 15,-21-1-15,0 1 0,22 21 0,-22-21 16,0 42 0,0 0-1,0 1-15,-22-1 0,22 0 16,-21-21-16,21 21 0,0 0 0,0 0 15,0 1-15,0-1 0,0 0 16,21-21 15,1 0-31,-1-21 16,-21 0-16,0-1 16,0 1-16,0 0 0,0 0 0,0 0 15,0 0-15,0-1 0,0 1 0,0 0 16,-21 0-16,21 0 0,0 0 15,21 21 32,0-22-47,0 22 16,0 0-16,0 0 0,1-21 0,20 21 16,-21 0-16,0 0 0,0 0 0,1 0 15,-1 0-15,0 0 0,0 0 16,-21 21-16,0 1 0,21-1 15,-21 0-15,0 0 0,21 21 0,-21-20 16,0-1-16,0 21 0,0-21 16,0 0-16,0 1 0,0-1 0,0 0 15,0 0-15,-21-21 0,21 21 0,-21-21 16,0 0-16,21 21 0,-21-21 16,0 0-1,21-21 1,0 0-16,0 0 15,0 0-15,21 0 16,0-22-16,-21 22 0,21 0 0,21-21 16,-20 20-16,-1 1 0,0-21 15,21 21-15,-21 0 0,22-1 16,20-20-16,-20 42 0,-1 0 16,-21 0-16,21 0 0,-20 0 0,-1 0 15,0 0-15,-21 21 0,0 0 16,0 1-16,0 20 0,0-21 0,0 21 15,0-20-15,0 20 0,0-21 0,0 21 16,-21-20-16,21-1 0,-21 0 16,-1 0-16,22 0 0,0 0 0,-21-21 15,0 22-15,0-22 0,21 21 16,-21-21 15,21-21-31,-21-1 16,21 1-16,0 0 0</inkml:trace>
  <inkml:trace contextRef="#ctx0" brushRef="#br0" timeOffset="-165973.62">18648 15431 0,'-21'0'15,"-1"0"1,1-22 15,0 22-15</inkml:trace>
  <inkml:trace contextRef="#ctx0" brushRef="#br0" timeOffset="-165734.08">17462 15558 0,'-21'21'0,"42"-42"16,-21 42-1,22-21-15,-1 0 16,0 0-16,21 0 0,-21 0 0,22 0 16,-22 0-16,21 0 0,-21 0 0,22 0 15,-22 0-15,0 0 16,-42 0 0,0 0-16,0 0 15</inkml:trace>
  <inkml:trace contextRef="#ctx0" brushRef="#br1" timeOffset="-142397.34">19473 11430 0,'0'0'0,"-21"0"0,0 0 16,0 0-16,0 0 0,-1 0 15,1 0-15,64 0 47,-22 0-47,21 0 0,22 0 0,-22 0 16,21 0-16,22 0 0,-21 0 0,20 21 15,1-21-15,0 0 0,-1 0 16,22 0-16,-21 0 0,21 21 0,-1-21 16,-20 0-16,21 0 0,-21 0 0,-1 0 15,1 22-15,0-22 0,-22 0 16,1 0-16,-1 0 0,-21 0 16,1 0-16,-1 0 0,-21 0 0,22 0 15,-22 0-15,-21 21 16,-21-21-1,-1 0 1,1 0-16,0 21 0,0-21 0,0 0 16,-22 0-16,22 21 0,0-21 0,-21 0 15,-1 0-15,1 0 0,0 21 0</inkml:trace>
  <inkml:trace contextRef="#ctx0" brushRef="#br1" timeOffset="-142031.5">19706 11663 0,'-42'0'15,"84"0"-15,-127 0 0,43 0 0,0 0 0,-1 0 0,22 0 16,0 0-16,0 0 0,0 0 0,21 21 16,21-21-1,0 0-15,21 0 16,1 0-16,-1 0 0,22 0 0,-1 0 15,1 0-15,-1 21 0,1-21 0,20 0 16,1 0-16,0 0 0,-1 0 16,1 0-16,0 0 0,-1 0 15,1 0-15,0 0 0,-1 0 0,-20 0 16,-1 0-16,1 0 0,-1 0 0,-20 0 16,-1 0-16,0 0 0,1 0 0,-1 0 15,-21 0-15,0 0 0,0 0 16,1 0-16,-22-21 47,0 0-47</inkml:trace>
  <inkml:trace contextRef="#ctx0" brushRef="#br1" timeOffset="-141617.27">21272 11155 0,'0'21'16,"0"0"0,22-21-16,-1 21 0,0 1 0,21-22 15,-21 21-15,22 0 0,-22-21 16,21 21-16,1-21 0,-1 21 0,0-21 15,1 21-15,-1-21 0,0 22 16,-21-22-16,22 0 0,-22 21 0,0-21 16,0 0-16,0 21 0,-21 0 15,0 0-15,-21 0 16,0 1-16,0-1 0,0 0 0,-22 0 16,22 0-16,-21 0 0,0 22 15,-1-22-15,1 21 0,-22-21 0,22 22 16,0-1-16,-22 0 0,22 1 0,0-1 15,-1-21-15,-20 22 0,20-1 16,1-21-16,21 21 0,-21-20 0,20-1 16,-20 0-16,21 0 0,0-21 0,21 21 15,-21-21-15,21-21 32,0 0-32,0 0 0</inkml:trace>
  <inkml:trace contextRef="#ctx0" brushRef="#br1" timeOffset="-140732.33">22754 11494 0,'0'0'0,"21"0"16,-21 21 15,0 0-31,0 0 0,0 0 0,0 0 16,0 1-16,-21-1 0,21 0 0,-21 21 16,0-21-16,21 1 0,-21 20 15,21-21-15,0 0 0,-22 0 0,22 1 16,-21-1-16,21 0 0,0 0 0,0 0 15,-21-21 17,21-21-32,0 0 15,0 0-15,0 0 0,0-1 0,0 1 16,0 0-16,0 0 0,0-21 0,21 20 16,0-20-16,1 21 0,-1-21 15,0 20-15,0-20 0,21 21 16,-20 0-16,-1 0 0,21 21 0,-21-22 15,22 22-15,-22 0 0,21 0 0,0 0 16,-20 0-16,20 22 0,-21-1 0,21 0 16,-20 0-16,-1 0 0,0 0 0,0 1 15,0-1-15,-21 21 0,0-21 16,0 0-16,0 1 0,0-1 0,0 0 16,0 0-16,0 0 0,-21-21 15,0 21-15,0-21 0,0 0 16,21-21-1,0 0 1,0 0-16,0 0 16,21 0-16,0-22 0,0 22 0,0 0 15,0-21-15,22 20 0,-22-20 0,21 21 16,-21 0-16,22 0 0,-22-1 16,21 22-16,1 0 0,-22 0 0,0 0 15,21 22-15,-21-1 0,1 0 16,-1 0-16,-21 21 0,0-20 0,0-1 15,0 21-15,0-21 0,0 22 0,0-22 16,-21 0-16,-1 0 0,22 0 16,-21 0-16,21 1 0,-21-22 0,21 21 15,21-21 17,0-21-32,1-1 15,20 22-15</inkml:trace>
  <inkml:trace contextRef="#ctx0" brushRef="#br1" timeOffset="-140384.46">23918 11748 0,'-21'0'16,"0"0"-16,0 0 16,84 0-16,-105 0 15,63 0-15,21 0 0,-20 0 16,-1-22-16,21 22 0,-21 0 0,22-21 15,-1 0-15,-21 21 0,0-21 16,22 0-16,-22 0 0,0-1 0,-21 1 16,0 0-16,0 0 0,-21 21 15,0 0 1,-1 0-16,-20 0 0,21 21 16,-21-21-16,-1 21 0,22 22 0,-21-22 15,21 0-15,-1 0 0,1 21 0,0-20 16,21-1-16,0 0 0,0 21 0,0-21 15,0 1-15,0-1 0,21-21 16,0 21-16,-21 0 0,22-21 0,-1 0 16,21 0-16,-21 0 0,22 0 0,-22 0 15,21 0-15,0 0 0,1-21 0,-1 0 16,0 0-16,1-1 0</inkml:trace>
  <inkml:trace contextRef="#ctx0" brushRef="#br1" timeOffset="-140125.45">24955 11134 0,'0'-64'31,"-63"85"-15,42 1-16,105-1 0,-168 0 0,63 0 16,-1 21-16,1 22 0,0-22 0,0 1 15,0 20-15,0-21 0,-1 1 16,1 20-16,0-20 0,0-1 0,21 0 15,-21-21-15,21 22 0,-21-22 16,21 21-16,0-21 0,0 1 0,0-1 16,0 0-16,0 0 15,21-42 1,0 0-16,0 0 0,0-1 16,0 1-16</inkml:trace>
  <inkml:trace contextRef="#ctx0" brushRef="#br1" timeOffset="-139655.33">25209 11091 0,'22'-42'31,"-44"84"-15,44-63 0,-22 42-16,0 1 0,-22 20 0,1 0 15,21 1-15,-21-1 0,0 0 0,0 22 16,0-22-16,-1 0 0,1 22 15,0-22-15,-21 1 0,21-1 0,-1 0 16,1-21-16,0 22 0,21-22 0,0 21 16,-21-21-16,21 1 0,0-1 0,0-42 47,0-1-47,0 1 0,21 0 0,-21-21 15,21 21-15,0-22 0,1 22 16,-1-21-16,42-22 15,-42 43-15,1 0 0,-1 21 0,21-21 16,-21 21-16,0 0 0,1 0 0,-1 0 16,0 0-16,0 21 0,0 0 0,0-21 15,1 21-15,-22 0 0,0 1 16,0 20-16,0-21 0,0 0 0,0 0 16,0 22-16,0-22 0,-22 0 0,1 0 15,0 0-15,0 1 0,0-1 0,0 0 16,-1 0-16,1-21 15,21 21-15,0-42 32,21 0-32,1 0 15,-1 0-15</inkml:trace>
  <inkml:trace contextRef="#ctx0" brushRef="#br1" timeOffset="-139251.08">25802 11642 0,'0'-21'0,"0"-1"16,0 65-16,-21-86 0,0 43 15,0 0-15,-1 0 0,1 0 16,0 0-16,0 0 0,0 22 0,0-1 16,-22 0-16,22 0 0,0 0 0,0 0 15,0 1-15,21-1 0,0 0 16,-22 0-16,22 0 0,0 0 0,0 1 15,0-1-15,22 0 0,-1-21 16,0 0-16,0 0 0,0 0 16,0 0-16,22 0 0,-22 0 0,21 0 15,-21 0-15,1-21 0,20 0 0,-21-1 16,-21 1-16,21 0 0,0 0 0,1-21 16,-22 20-16,0 1 0,0-21 15,0 21-15,0 0 0,0-1 16,-22 1-16,1 21 0,0 0 15,0 0-15,-21 0 0,20 0 0,1 21 16,0-21-16,0 22 0,0-1 16,0 0-16,-1 0 0,22 0 15,0 0-15,0 1 0,0-1 0,22-21 16,-1 21-16,0-21 0,0 21 0</inkml:trace>
  <inkml:trace contextRef="#ctx0" brushRef="#br1" timeOffset="-138701.09">26458 11726 0,'0'-21'15,"0"-21"-15,0 105 0,-21-147 16,0 84-16,0 0 16,0 0-16,-1 0 0,-20 21 0,0 0 15,21-21-15,-22 21 0,1 0 0,0 22 16,20-22-16,-20 0 0,21 0 15,0 22-15,0-22 0,21 21 0,0-21 16,0 0-16,0 1 0,0-1 0,21 0 16,0 0-16,0 0 0,0-21 15,0 0-15,1 0 0,20 0 0,-21 0 16,21 0-16,-20 0 0,-1 0 16,21-21-16,-21 0 0,0 0 0,22-22 15,-22 22-15,0-21 0,21 0 0,1-1 16,-22 1-16,21-22 0,1 22 15,-1-21-15,0-1 0,1 22 0,-22-22 16,21 22-16,-21-22 0,0 22 0,1 21 16,-22-21-16,0 20 0,0 1 15,0 0-15,0 0 0,-22 21 16,1 0-16,0 21 0,0 0 16,-21 22-16,20-22 0,1 21 15,0 0-15,-21 1 0,21-1 16,21 0-16,-22 1 0,1-1 0,21 0 15,-21 1-15,21-1 0,0 0 0,0 1 16,0-1-16,0 0 0,0-20 16,0 20-16,0-21 0,0 0 0,0 0 15,21 1-15,0-1 0,1 0 0,-1-21 16,0 21-16,0-21 0,0 0 16,22 0-16,-22 0 0,0 0 15,21-21-15,-21 21 0,1-21 0,20 0 16,-21 21-16,21-43 15,-20 22-15</inkml:trace>
  <inkml:trace contextRef="#ctx0" brushRef="#br1" timeOffset="-138300.27">24363 11451 0,'0'0'0,"84"0"16,-62 0-1,20 0-15,0 0 0,1 0 16,20 0-16,-21 0 0,22 0 0,-22 0 16,22 0-16,-1 0 0,-20 0 0,-1 0 15,0 0-15,1 0 0,-22 0 0,0 0 16,0 0-16,0 0 0,-21 21 94</inkml:trace>
  <inkml:trace contextRef="#ctx0" brushRef="#br1" timeOffset="-133757.2">20108 15642 0,'0'0'0,"-21"0"0,0 0 0,0 0 15,0 0-15,21-21 0,21 21 47,0 0-47,0-21 0,21 21 16,-20 0-16,20 0 0,0 0 0,22 0 15,-22-21-15,22 21 0,-1 0 0,22-21 16,-22 21-16,22-22 16,-22 22-16,22-21 0,-21 21 0,-1 0 0,1 0 15,-1-21-15,1 21 0,-22 0 16,0 0-16,-21 0 0,22 0 0,-22-21 15,-42 21 17,0 0-32,-1 21 15,1-21-15,0 0 0,-21 0 0,21 0 16,-1 0-16,-20 21 0</inkml:trace>
  <inkml:trace contextRef="#ctx0" brushRef="#br1" timeOffset="-133437.28">19939 15748 0,'0'0'0,"-21"0"16,0 0-16,42 0 31,0 0-31,21 0 0,-21 0 0,22 0 16,-1 0-16,22 0 0,-1 0 0,1 0 15,-1 0-15,22 0 0,-22 0 16,22 0-16,0 0 0,-22 0 16,22 0-16,-22 0 0,1 0 0,-22-21 0,0 21 15,22 0-15,-43 0 0,21 0 0,-20 0 16,20 0-16,-21 0 16,0 0-16,-21-21 15,0 0 1,0-1-16,0 1 15,0 0-15,0 0 0,0 0 16</inkml:trace>
  <inkml:trace contextRef="#ctx0" brushRef="#br1" timeOffset="-132981.14">21251 14901 0,'-42'0'0,"127"43"0,-128-86 16,-20 43-16,42 0 0,-1 0 16,1 22-16,21-1 15,0 0-15,0 0 16,0 0-16,0 0 0,0 1 0,0-1 16,0 0-16,21 0 0,1 0 0,-1 0 15,0 1-15,-21-1 0,42 0 0,-21 0 16,1 0-16,20 0 15,0 1-15,1-1 0,-1-21 0,0 21 16,1 0-16,20-21 0,-21 21 0,22-21 16,-22 21-16,1-21 0,-1 22 0,-21-1 15,0-21-15,0 21 0,-21 0 16,0 0-16,-21 0 16,-21 1-16,21-1 0,-22 0 0,-20 0 15,21 0-15,-22 0 0,1 1 16,-1-1-16,1 0 0,-1 0 0,1 0 15,-1 0-15,1 22 0,-1-22 16,22 0-16,-22 21 0,22-20 0,0-1 16,20 21-16,-20-21 0,21 0 0,0 1 15,0 20-15,-1-21 0,22 0 16,0 0-16,0 1 0,22-22 16,-1 0-16,0-22 0,21 1 15,1-21-15,-1 21 0</inkml:trace>
  <inkml:trace contextRef="#ctx0" brushRef="#br1" timeOffset="-131204.61">22691 14817 0,'0'0'0,"-22"0"0,1 0 0,0 0 0,0 0 15,42 0 1,0-21-16,22 21 16,-1-22-16,21 1 0,1 0 0,21 0 15,20 0-15,-20 21 0,21-21 16,21-1-16,0 1 0,0 21 0,21-21 16,-21 21-16,0 0 0,0 0 0,0 0 15,-42 0-15,21 0 0,-43 0 0,1 0 16,-22 0-16,-21 0 15,0 21-15</inkml:trace>
  <inkml:trace contextRef="#ctx0" brushRef="#br1" timeOffset="-130953.08">22945 15219 0,'-127'21'16,"254"-42"-16,-276 42 0,128-21 0,42 0 16,22 0-16,-1 0 15,0 0-15,22 0 0,21-21 0,-22 21 16,43-21-16,-21 21 0,42-21 16,-22-1-16,22 22 0,0 0 0,-21-21 15,21 21-15,-21 0 0,-21 0 16,-1-21-16,-20 21 0,-1 0 0,-20 0 15,-22 0-15</inkml:trace>
  <inkml:trace contextRef="#ctx0" brushRef="#br1" timeOffset="-130732.99">23326 15536 0,'-43'22'0,"86"-44"31,-65 44-31,65-22 0,-1 0 0,0 0 16,22 0-16,-1-22 0,1 22 0,21-21 16,-22 21-16,22 0 0,-22-21 0,22 21 15,-22 0-15,-20 0 0,-1 0 16,0 0-16,-20 0 0,-1 0 0,0 0 16</inkml:trace>
  <inkml:trace contextRef="#ctx0" brushRef="#br1" timeOffset="-130490.9">23283 15854 0,'21'0'15,"1"0"1,20 0-16,0-21 0,1 21 0,20-21 15,1 21-15,-1-22 0,1 22 0,-1-21 16,22 0-16,-22 21 0,1 0 0,-1-21 16,1 21-16,-22 0 0,22 0 15,-22 0-15,-21 0 0,0 0 0,0 0 16,-42 0 0,-21 21-16,0-21 0</inkml:trace>
  <inkml:trace contextRef="#ctx0" brushRef="#br1" timeOffset="-130336.7">23474 16002 0,'42'0'31,"127"-21"-15,-380 42-16,507-63 0,-232 42 16,41-21-16,-20-1 0,21-20 0,-21 21 15,20 0-15,1 0 0,0-1 16,0 1-16,-21 21 0,-22-21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1T13:44:23.1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3090 3874 0,'0'0'0,"0"-22"0,0-20 16,21 21-16,-21-21 0,22-1 15,-22 22-15,0-21 0,0 21 0,0-1 16,0-20-16,0 21 0,0 0 15,0 0-15,0-1 0,0 1 16,0 0-16,0 42 31,0 0-15,0 1-16,-22-1 0,22 21 16,-21 0-16,0 1 0,0 20 0,0-20 15,0 41-15,-1-20 0,1 20 0,0 1 16,-21 21-16,21-21 15,-1 20-15,-20 22 0,21-21 0,0 21 0,0 0 16,-22 21-16,22-21 0,0 22 16,0-1-16,0-21 0,-1 21 15,22 0-15,0-21 0,-21 21 0,21-21 16,-21 0-16,21 0 0,0 0 16,0-21-16,0 21 0,0-21 0,0 0 15,-21 0-15,21-1 0,-21-20 0,21 21 16,0-21-16,-21-1 0,-1-20 15,22 20-15,-21-20 0,0-1 0,21 1 16,0-22-16,0 22 0,-21-22 0,21 0 16,0 1-16,0-22 0,-21 0 15,21 0-15,21-21 16,0-21-16,0-21 0,22-22 16,-22 1-16,21-22 0</inkml:trace>
  <inkml:trace contextRef="#ctx0" brushRef="#br0" timeOffset="1152.09">3323 3958 0,'-21'-21'0,"42"42"0,-63-84 16,42 42-16,-21-1 0,-1 1 15,1 0-15,0 21 0,21-21 0,-21 0 16,0 0 0,21-1-16,0 1 0,0 0 15,0 0-15,0 0 16,0 0-16,0-1 0,0 1 15,21 0-15,-21 0 0,0 0 16,0 0-16,0-1 16,0 1-16,21 21 15,-21-21-15,21 21 16,0 0-16,1-21 0,-1 21 0,21-21 16,22 21-16,-1 0 0,1-21 15,20 21-15,1 0 0,0 0 0,20 0 16,22 0-16,0 0 0,43 0 0,-1 0 15,0 0-15,22 0 0,21 0 16,-1 0-16,1 0 0,0 21 0,20-21 16,213 21-16,-233 0 15,-1-21-15,-20 21 0,-1-21 0,1 0 16,-1 0-16,-20 21 0,-22-21 0,0 0 16,-21 0-16,0 0 0,0 0 15,-21 0-15,0 0 0,-1 0 0,1 0 16,-21 0-16,0 0 0,-22 22 15,22-22-15,-22 21 0,-20-21 16,-1 21-16,0-21 0,1 0 0,-22 21 16,0-21-16,0 0 0,-21 21 0,0 0 15,0 1 1,0-1-16,-21 0 16,0 0-16,21 0 0,0 0 0,-21 1 15,-1 20-15,1 0 0,21 22 16,-21-22-16,0 22 0,0 20 15,0 1-15,-1-22 0,1 22 0,0 0 0,-21-1 16,21 22-16,-22-21 16,1 21-16,21-22 0,-22 22 0,22-21 15,0 21-15,0-22 0,-21 22 0,20 0 16,1 0-16,0 0 0,0 0 0,0-22 16,0 22-16,-1 0 0,22 21 15,-21-21-15,21 0 0,-21-1 0,0 1 16,21 0-16,0 0 0,0-21 0,0 20 15,-21-20-15,21 0 0,0-1 0,-21 1 16,21-21-16,-22-1 0,22 1 0,-21-1 16,0 1-16,0-22 0,0 0 15,0 22-15,-1-22 0,-20 0 16,21 1-16,0-1 0,-22 0 0,22-20 16,0 20-16,0 0 0,-21-21 0,20 22 15,1-22-15,0 0 0,0 0 0,0 0 16,-22 1-16,22-1 0,0 0 0,0 0 15,0-21-15,-22 21 0,22-21 16,-21 21-16,21-21 0,-22 22 0,22-22 16,-21 0-16,0 0 0,-1 0 0,1 0 15,0 0-15,-1 0 0,1 0 0,-22 0 16,1 0-16,-1-22 0,1 22 0,-22-21 16,1 21-16,-22-21 0,0 21 0,-21-21 15,0 0-15,-21 0 0,0-1 16,-1 1-16,-41 0 0,21 0 0,-22 0 15,-21 0-15,1-1 0,-1 1 0,-21 0 16,22 0-16,-22 21 0,21 0 16,0 0-16,43 0 0,-21 0 0,41 0 15,1 21-15,21 0 0,21-21 0,22 21 16,-1-21-16,43 0 0,-1 0 0,1 0 16,21 0-16,21-21 0,0-21 15,21 21-15,21-22 0,1-20 0,-1-1 16,0 1-16</inkml:trace>
  <inkml:trace contextRef="#ctx0" brushRef="#br0" timeOffset="2279.84">3429 4085 0,'0'0'0,"0"21"31,0 1-16,0-1-15,0 21 0,0 0 0,0 1 16,0-1-16,0 22 0,-21-1 16,21-21-16,-21 22 0,-1-1 15,1 1-15,21-1 0,-21-20 0,21-1 16,-21 0-16,21 1 0,0-22 16,0 0-16,0 0 0,0 0 0,21-21 15,0 0-15,0-21 0,1 0 16,-1 0-16</inkml:trace>
  <inkml:trace contextRef="#ctx0" brushRef="#br0" timeOffset="2491.62">3450 4255 0,'0'0'0,"0"-22"16,21 22-16,0 0 15,1 0-15,-1-21 0,0 21 16,21 0-16,1-21 0,-22 0 0,21 21 16,-21 0-16,22 0 0,-22 0 0,21 0 15,-21 0-15,-42 21 16,0 0 0</inkml:trace>
  <inkml:trace contextRef="#ctx0" brushRef="#br0" timeOffset="2635.41">3302 4614 0,'0'0'0,"21"22"16,0-22-16,0 0 15,1 0-15,-1 0 0,0 0 16,0 0-16,21 0 0,-20 0 0,20 0 16,-21-22-16,0 1 0,22 21 15,-22 0-15</inkml:trace>
  <inkml:trace contextRef="#ctx0" brushRef="#br0" timeOffset="2972.89">3789 4530 0,'21'0'16,"0"21"-1,0 0-15,0 0 0,1 0 16,-1 1-16,0-1 0,0 0 15,0 21-15,0-21 0,1 22 0,-22-1 16,0-21-16,0 22 0,0-22 0,0 21 16,0-21-16,0 0 15,0 1-15,0-1 0,0-42 32,0-1-17,0 1-15,0 0 0,0-21 0,0 21 16,0-22-16,0 22 0,0-21 0,21 21 15,0-22-15,-21 22 0,21 0 16,-21 0-16,21 0 0,0-1 0,-21 1 16,22 21-16,-1 0 0,0-21 0,0 21 15,0 0-15,0 0 0</inkml:trace>
  <inkml:trace contextRef="#ctx0" brushRef="#br0" timeOffset="3815.8">4572 4572 0,'-21'0'15,"0"0"-15,21 21 0,-64 22 16,43-22-16,21 0 0,-21 0 16,0 0-16,-1 0 0,22 22 0,0-22 15,-21 0-15,21 0 0,0 0 0,0 1 16,0-1-16,21-21 15,1 0-15,-1 0 0,0 0 0,0 0 16,0 0-16,0 0 0,1 0 16,-1 0-16,0-21 0,-21-1 15,0 1-15,0 0 16,0 0-16,-21 0 0,0 0 0,-1-1 16,1 1-16,0 0 0,0 0 15,21 0-15,0 0 0,0-1 16,21 1-16,0 21 0,0 0 15,1 0-15,20-21 0,0 21 16,-21 0-16,22 0 0,-22 0 0,0 21 16,21 0-16,-20-21 0,-22 22 0,21-1 15,-21 0-15,21 0 16,-21 0-16,0 0 0,0 1 0,0-1 16,0 0-16,0 0 0,0 0 0,0 0 15,0 1-15,-21-1 16,0-21-16,-1 0 15,1 0 1,21-21-16,0-1 16,0 1-16,0 0 0,0 0 0,21 0 15,1 0-15,-22-1 0,21-20 0,0 21 16,0 21-16,0-21 0,0 0 16,1-1-16,-1 22 0,0 0 15,0 0-15,0 0 0,0 0 0,-21 22 16,0-1-16,22-21 15,-22 21-15,21 0 0,-21 21 0,0-20 16,0-1-16,0 0 0,0 0 0,0 0 16,0 0-16,0 1 0,0-1 0,0 0 15,0-42 17,0 0-32,0-1 15,21 1-15,-21 0 0,21-21 16,0 21-16,0-22 0,22 22 0,-22-21 15,0 21-15,0-1 0,0 1 16,1 0-16,-1 0 0,0 21 16,0 21-16,-21 0 15,0 0-15,0 22 0,0-22 16,0 0-16,0 0 0,0 0 16,-21 22-16,21-22 0,-21 0 0,21 0 15,0 0-15,0 1 0,0-1 16,21-21-1,0 0-15,0 0 16,0-21-16,1 21 0,-1-22 0</inkml:trace>
  <inkml:trace contextRef="#ctx0" brushRef="#br0" timeOffset="3979.5">5778 4636 0,'-21'0'16,"0"0"-1,0 0-15,21 21 32,0 0-32,0 0 15,0 0-15,0 0 16</inkml:trace>
  <inkml:trace contextRef="#ctx0" brushRef="#br0" timeOffset="4123.49">5736 4974 0,'0'0'0,"-21"0"32,42 0-1,0 0-31,0-21 0,1 21 16,-1 0-16,0-21 0</inkml:trace>
  <inkml:trace contextRef="#ctx0" brushRef="#br0" timeOffset="4355.56">6519 4445 0,'-21'21'16,"0"0"-16,21 1 0,0-1 15,-21 21-15,21-21 0,-21 22 0,21 20 16,0-21-16,0 1 0,0-1 15,-22 0-15,22 1 0,0-1 16,0 0-16,0-20 0,0 20 0,0-21 0,0 0 16,0 0-16,22-21 15,-22-21 1,21 21-16</inkml:trace>
  <inkml:trace contextRef="#ctx0" brushRef="#br0" timeOffset="4871.66">6477 4530 0,'0'0'0,"0"-21"0,0-1 16,21 22-16,21-21 15,1 21-15,-1 0 0,0 0 16,43 0-16,-21-21 0,41 21 0,-20 0 16,21 0-16,21 0 0,-21 0 0,42 0 15,-21 0-15,0 0 0,21 0 0,-21 0 16,-21 0-16,21 0 15,-21 0-15,0 0 0,-1 0 0,1 0 16,-21 0-16,0 21 0,-1-21 0,-20 0 16,-1 0-16,1 0 0,-22 0 15,0 0-15,1 0 0,-22 21 0,0-21 16,0 0-16,0 22 0,-21-1 16,0 0-16,0 0 0,0 0 15,-21 0-15,0 1 16,21-1-16,0 21 0,-21-21 0,21 0 15,0 1-15,0 20 0,0-21 0,0 21 16,0 1-16,0-22 0,21 21 16,0-21-16,0 22 0,-21-22 15,22 21-15,-1-21 0,-21 1 0,21 20 16,-21-21-16,0 0 0,0 0 0,0 1 16,-21-22-16,-22 21 0,22 0 15,-42-21-15,-1 21 0,-20-21 0,-1 0 16,-21 0-16,0 21 0,-21-21 0,-21 0 15,0 0-15,0 0 0,0 0 0,-1 0 16,1 0-16,42 0 0,1 0 0,-1 21 16,42-21-16,1 0 0,-1 0 15,22 22-15,0-22 0,20 0 0,-20 0 16,0 0-16,-1 0 0,-20 0 16,21 0-16,-22 0 0</inkml:trace>
  <inkml:trace contextRef="#ctx0" brushRef="#br0" timeOffset="5215.39">3175 5673 0,'0'0'15,"-21"0"-15,0 0 0,-1-21 0,22-1 16,22 22 0,-1-21-16,21 21 0,-21 0 0,43 0 15,-22-21-15,22 21 0,-1 0 16,1 0-16,-1 0 0,1 0 15,-1 0-15,-21 0 0,22 0 0,-43 0 0,21 0 16,-20 0-16,-65 0 31,22 0-31,0 0 0</inkml:trace>
  <inkml:trace contextRef="#ctx0" brushRef="#br0" timeOffset="5440.18">3641 5609 0,'0'21'0,"0"-42"0,0 64 0,0-22 0,0 0 16,0 21-16,0-21 0,0 22 15,0-22-15,0 0 0,-22 21 0,22-20 16,-21 20-16,21-21 0,-21 0 16,0 22-16,21-22 0,0 0 15,-21 0-15,0 0 0,21 0 16,21-21 15,0 0-31,0-21 0</inkml:trace>
  <inkml:trace contextRef="#ctx0" brushRef="#br0" timeOffset="5762.09">4043 5884 0,'0'0'0,"0"43"16,-21-22-1,-1 0-15,1 0 0,0 22 16,0-22-16,0 0 0,0 0 0,21 0 16,-22 0-16,22 1 0,0-1 0,0 0 15,0 0-15,0 0 16,22-21-16,-1 0 0,0 0 0,0 0 16,0 0-16,22-21 0,-22 21 0,0-21 15,0 0-15,0 21 0,0-21 16,1-1-16,-22 1 0,0-21 0,0 21 15,0 0-15,0-1 0,0 1 0,-22 21 16,1-21-16,0 0 0,0 21 16,0 0-16,0 0 15,-1 0-15,1 0 16,21 21-16,21-21 16,1 0-1,-1 0-15</inkml:trace>
  <inkml:trace contextRef="#ctx0" brushRef="#br0" timeOffset="5935.26">4953 5863 0,'21'0'0,"-42"0"0,63 0 16,-63 0 31,21 21-47,0 1 0,0-1 15,-21-21-15,21 21 0,0 0 16,-21 0-16</inkml:trace>
  <inkml:trace contextRef="#ctx0" brushRef="#br0" timeOffset="6091.47">4995 6202 0,'0'0'0,"0"21"0,21-21 63,1 0-48,-1 0-15</inkml:trace>
  <inkml:trace contextRef="#ctx0" brushRef="#br0" timeOffset="6371.95">5948 5884 0,'0'0'16,"0"22"0,0-1-1,0 0-15,-21 21 0,-1-21 0,1 1 16,0 20-16,0-21 0,21 21 0,-21 1 15,0-22-15,-1 21 0,1 22 16,21-22-16,-21 0 16,21-20-16,0-1 0,0 0 0,0 0 0,0 0 15,21-21-15,0 0 16,1 0-16,-1-21 0,21 0 16,-21-21-16,0 20 0</inkml:trace>
  <inkml:trace contextRef="#ctx0" brushRef="#br0" timeOffset="6900.47">5990 5906 0,'0'-22'0,"0"44"0,0-65 0,0 22 16,0 0-16,0 0 0,21 21 15,0 0-15,1-21 0,20 21 16,0 0-16,1 0 0,-1 0 0,21 0 16,1-22-16,21 22 0,20 0 15,1 0-15,0 0 0,21 0 0,0 0 0,-21 0 16,21 0-16,0 0 15,0 22-15,-21-22 0,21 0 0,-21 0 16,-1 21-16,1-21 0,-21 0 0,0 0 16,-1 21-16,-20-21 0,-1 21 0,43 0 15,-85-21-15,22 21 16,-22-21-16,-21 22 0,0-1 0,0 0 16,0 0-16,0 0 15,0 0-15,0 1 16,0-1-16,0 0 0,0 0 15,0 0-15,0 0 0,0 1 0,0-1 16,21 0-16,-21 0 16,21 0-16,-21 0 0,0 1 0,21-1 15,0 0-15,-21 0 0,22 0 0,-22 0 16,0 1-16,0-1 0,0 0 0,0 0 16,-22-21-16,1 21 0,-21-21 15,0 0-15,-1 0 0,1 0 16,-43 21-16,22-21 0,-22 0 0,-21 0 15,0 0-15,-21 0 0,0 0 0,0 0 16,0 0-16,22 0 0,-22 0 0,21 22 16,0-1-16,21-21 0,1 21 0,-1 0 15,21-21-15,22 21 0,0 0 16,-1 1-16,1-22 0,21 21 16,0 0-16,0-21 0,-1 0 0,1 21 15,0-21-15,0 0 16</inkml:trace>
  <inkml:trace contextRef="#ctx0" brushRef="#br0" timeOffset="7427.61">3683 7324 0,'0'-21'0,"0"42"0,0-64 15,0 22-15,0 0 0,0 0 16,-21 21-16,0 21 16,-1 0-16,1 0 0,0 1 15,0 20-15,0-21 0,-22 21 16,22 1-16,0-1 0,0-21 0,0 22 16,0-1-16,21-21 0,0 21 15,-22-20-15,22-1 0,0 0 0,0 0 16,0 0-16,0 0 0,22-21 15,-1 0-15,0-21 0,0 0 16</inkml:trace>
  <inkml:trace contextRef="#ctx0" brushRef="#br0" timeOffset="8007.53">3492 7112 0,'0'-21'0,"0"42"0,-21-63 0,21 21 16,0-1-16,0 1 0,0 0 0,0 0 15,21 21-15,22 0 0,-1 0 16,0-21-16,22 21 0,-1 0 16,1 0-16,21 0 0,20-21 0,1 21 15,169 0-15,-148 0 16,22 0-16,-1 0 0,0 0 0,0 0 16,0 0-16,-21 0 0,21 0 0,1 0 15,-22 0-15,-22 21 0,1-21 0,0 0 16,-21 0-16,-1 21 0,1-21 0,0 21 15,-22-21-15,1 0 16,-1 21-16,-20-21 0,-1 21 0,0-21 16,1 22-16,-1-1 0,-21-21 0,0 21 15,0-21-15,1 21 0,-1 0 0,-21 0 16,0 1-16,21-1 0,0 0 16,-21 0-16,0 0 0,21 0 0,0 1 15,1 20-15,-1-21 0,0 21 0,0-20 16,-21 20-16,21-21 0,0 21 15,1-20-15,-1 20 0,0 0 0,0-21 16,-21 22-16,0-22 0,0 21 16,0-21-16,0 22 0,0-22 0,-21 0 0,0 21 15,0-20-15,-22-1 0,-20 0 16,-1 0-16,1 0 0,-22 0 16,-21-21-16,0 22 0,-21-1 0,-21 0 15,0-21-15,-21 0 0,-22 0 0,1 0 16,-1 0-16,-20 0 0,-1 0 0,0 0 15,22 0-15,-1 0 0,22 0 16,21 0-16,0-21 0,21 21 0,21 0 16,0-21-16,42 21 0,1 0 0,-1 0 15,22-22-15,0 22 0,-1-21 16,22 21-16,0-21 0,0 21 16,21-21-16,0 0 0,0 0 0,0-1 15</inkml:trace>
  <inkml:trace contextRef="#ctx0" brushRef="#br0" timeOffset="8253.57">3556 7281 0,'0'-21'0,"0"42"0,0-63 0,0 21 16,0 0-16,0 0 0,21-1 15,21 1-15,-20 21 16,20 0-16,21-21 0,-20 21 0,-1 0 16,22 0-16,-22 0 0,0 0 0,1 0 15,-22 0-15,21 0 0,-21 0 16,-42 0 0,0 0-16</inkml:trace>
  <inkml:trace contextRef="#ctx0" brushRef="#br0" timeOffset="8448.2">3789 7176 0,'0'21'0,"0"-42"0,0 63 16,-21-21-16,21 0 0,0 0 15,0 1-15,0 20 0,0-21 16,0 21-16,0 1 0,0-1 0,0-21 16,-22 22-16,1-1 0,0-21 15,21 21-15,-21-20 0,0 20 0,21-21 16,0 0-16,-21 22 0,21-22 0,0 0 15,0 0-15,21-21 16,0 0 0,0 0-16</inkml:trace>
  <inkml:trace contextRef="#ctx0" brushRef="#br0" timeOffset="8805.04">4000 7641 0,'0'-21'15,"22"0"1,-1 21-16,0 0 16,0 0-16,0 0 15,0 21-15,1 0 0,-1 0 16,-21 1-16,0-1 0,21 0 0,-21 21 16,0-21-16,0 1 0,0 20 15,0-21-15,0 0 0,0 0 0,0 1 16,0-1-16,-21-21 0,21-21 47,0-1-47,0 1 0,0 0 0,0 0 15,0-21-15,0 20 0,0-20 0,21 21 16,0-21-16,0 20 0,0-20 16,43-43-1,-43 64-15,0 0 0,0 21 16,1 0-16,-1 21 15,0 0-15,0-21 0,-21 22 0,21-1 16</inkml:trace>
  <inkml:trace contextRef="#ctx0" brushRef="#br0" timeOffset="9764.29">4953 7768 0,'0'-21'15,"0"42"-15,0-63 0,0 21 16,0 0-16,0-1 0,0 1 0,-21 0 16,0 21-16,-22-21 0,22 21 0,-21 0 15,21 0-15,-22 0 0,1 21 16,0-21-16,20 21 0,-20 22 16,0-22-16,21 0 0,-1 0 0,1 21 15,0-20-15,0 20 0,21-21 0,0 0 16,0 0-16,0 1 0,21-1 15,0 0-15,0-21 0,22 0 0,-22 0 16,21 0-16,1 0 0,-1 0 0,0 0 16,-21-21-16,22 0 0,-1-1 15,-21 1-15,22 0 0,-22 0 0,0 0 16,0 0-16,0-22 0,-21 22 16,0 0-16,0 0 0,0 0 0,0-1 0,0 1 15,-21 21 1,0 0-16,0 21 0,21 1 15,0-1-15,0 0 0,0 0 0,0 0 16,0 0-16,0 1 16,0-1-16,0 0 0,0 0 0,0 0 15,21 0-15,0-21 0,0 0 0,0 0 16,1 0-16,-1 0 0,21 0 16,-21 0-16,0 0 0,1-21 15,-1 0-15,21 21 0,-42-21 0,21 0 16,0 0-16,-21-1 0,0 1 0,22 0 15,-22 0-15,0 0 16,-22 42 0,1 0-16,0-21 0,21 21 15,-21 0-15,21 1 0,0-1 16,-21 0-16,0 0 0,21 0 16,-22-21-16,22 21 15,0-42 1,22 21-1,-1-21-15,-21 0 0,21 0 16,0 21-16,0-21 0,0-1 0,-21 1 16,22 0-16,-1 0 0,0 21 0,-21-21 15,21 21-15,0 0 0,-21 21 32,0 0-32,0 0 0,0 0 15,0 1-15,0-1 0,0 0 16,0 0-16,0 0 0,0 0 15,21-21 1,1 0-16,-1 0 0,0 0 0,0 0 16,0 0-16,22 0 0,-1-21 0,-21 21 15,21-21-15,-20 0 0,20 21 0,-21-21 16,0 0-16,0-1 0,-21 1 16,22 21-16,-22-21 0,0 0 0,-22 0 15,1 21-15,0 0 16,0 0-16,0 0 0,0 0 0,-1 21 15,22 0-15,0 0 16,0 0-16,0 1 0,22-22 16,-1 21-16,0 0 0,-21 0 0,21 0 15,0-21-15,0 21 0,1 1 0,-22-1 16,-22-21 0,1 0-1,0 0-15,0 0 0</inkml:trace>
  <inkml:trace contextRef="#ctx0" brushRef="#br0" timeOffset="10583.25">6350 7324 0,'0'-21'15,"0"42"-15,0-64 0,0 22 16,-21 21-16,0 0 15,-1 21-15,1 1 0,21-1 0,-21 21 16,0 0-16,0 1 0,0-1 0,-1 22 16,1-1-16,0 1 0,0-1 15,0 1-15,0 20 0,-1-20 0,1 20 16,0-20-16,-21 21 0,21-22 16,-1 1-16,1-1 0,-21 1 0,21-1 15,0 1-15,-1-1 0,1-21 0,0 1 16,21-1-16,0-21 0,0 22 15,0-22-15,0 0 0,21-21 16,0 0-16,1 0 0,-1 0 16,21-21-16,0 0 0,-20-1 15,20 1-15,-21-21 0,21 21 0,-20-22 16,20 1-16,-21 0 0,0-1 0,-21 1 16,0 0-16,0-22 0,0 22 0,0 0 15,-21-1-15,0 1 0,0 0 0,-22-1 16,22 22-16,0 0 15,0 0-15,-21 0 0,20 21 0,22-22 16,22 22 0,20 0-1,-21 0-15,21 0 0,-20-21 16,20 21-16,0 0 0,1-21 0,-1 21 16,0-21-16,1 0 0,-22 0 0,21 21 15,0-22-15,-20 1 0,20 0 0,-21 0 16,0 0-16,0 0 0,-21-1 15,0 1-15,0 0 0,0 0 0,0 0 16,-21 21 0,21 21-1,-21 0-15,21 0 16,0 0-16,0 1 0,0-1 0,0 0 16,0 0-16,0 0 0,0 0 15,0 1-15,21-22 0,0 0 16,1 0-16,-1 0 0,0 0 15,21-22-15,-21 1 0,1 0 0,20 21 16,-21-21-16,0-21 0,22 20 0,-22 1 16,0 0-16,21 0 0,-21-21 0,1 42 15,-22-22-15,0 1 0,21 21 16,-21 21-16,0 1 16,0-1-16,0 0 0,-21 0 0,-1 21 15,22 1-15,0-1 0,-21-21 16,21 22-16,-21-1 0,21-21 15,0 21-15,0-20 0,0-1 0,0 0 16,21 0-16,0-21 0,1 0 16,-1 0-16,0 0 0,0-21 15</inkml:trace>
  <inkml:trace contextRef="#ctx0" brushRef="#br0" timeOffset="13583.68">7154 4868 0,'0'0'0,"-21"0"16,0 0-16,0 0 16,0 0-16,-1 0 15,1 0-15,0 0 32,0 0 186,0 0-171,21 22-31,-21-22-1,-1 0 17,22 21-32,-21-21 15,0 0-15,0 0 16,21 21 0,-21-21-16,0 0 46,-1 0 1,44 0 78,-1 0-109,0 0-16,21 0 0,-21 0 0,22 0 16,-1 0-16,22 0 0,-1 0 15,1 0-15,20 0 0,1 21 16,42-21-16,-21 0 0,21 21 0,0 0 15,0-21-15,0 22 0,-21-1 16,21-21-16,0 21 0,0 0 0,0 0 16,0-21-16,-22 21 0,1 1 0,-21-22 15,0 21-15,-1-21 0,-20 0 0,-1 0 16,1 0-16,-22 0 0,22 0 16,-43 0-16,21 0 0,-21 0 0,0 0 15,1 0-15,-22-21 31,0-1-15,-22 22 47,1 0-63,0 0 46,21 22-46,-21-22 32,0 0-1,0 21-15,-1-21 15,1 0 0,0 0 0,0 0-15,0 0 15,0 0-15,-1 0-1,1 0-15,0 0 0,0 0 16,0 0-16,0 0 0,-1 0 0,-20 0 16,0 0-16,-1 0 0,1 0 15</inkml:trace>
  <inkml:trace contextRef="#ctx0" brushRef="#br0" timeOffset="14651.55">5715 3662 0,'0'0'0,"-21"0"0,0 0 0,-1 21 0,-20 0 15,21 0-15,-21 1 0,20-1 16,-20 0-16,0 21 0,21-21 16,-22 1-16,22 20 0,-21-21 0,21 21 15,-1-20-15,1 20 0,0-21 16,0 0-16,21 0 0,0 1 0,-21-22 15,21 21-15,21-42 16,0-1 0,21-20-16,-20 21 0,-1-21 15,21 20-15,-21-20 0,22 21 16,-22-21-16,21 20 0,0-20 16,-20 21-16,20-21 0,-21 20 0,0 1 15,22-21-15,-22 42 16,-21 21-1,-21 21 1,-1-20-16,22-1 0,-21 21 0,0 0 16,21 1-16,-21-22 0,21 21 0,0 1 15,0-1-15,0 0 0,0-21 16,0 22-16,0-22 0,0 0 0,0 21 16,0-20-16,0-1 15,21-21-15</inkml:trace>
  <inkml:trace contextRef="#ctx0" brushRef="#br0" timeOffset="14819.24">5419 4191 0,'-22'0'0,"44"0"0,-44-21 0,22 0 32,22 21-32,-1-21 15,21 21-15,-21-22 0,22 22 16,-1-21-16,21 21 0,1-21 0,-22 21 15,22-21-15,-1 21 0,1-21 0,-1 0 16,1 21-16,-22-22 0,22 1 16</inkml:trace>
  <inkml:trace contextRef="#ctx0" brushRef="#br0" timeOffset="15015.89">6138 3979 0,'-42'22'0,"84"-44"0,-105 65 0,20-1 0,1-21 15,21 0-15,-21 1 0,20 20 0,1-21 16,0 0-16,21 0 0,0 1 16,0-1-16,21-21 15,0 21-15,22-21 0,-22 0 0,21 0 16,1 0-16,20 0 0,-21 0 16,1-21-16,20 0 0,-20 21 0,20-22 15,-21 1-15,1 0 0</inkml:trace>
  <inkml:trace contextRef="#ctx0" brushRef="#br0" timeOffset="15163.62">6540 4001 0,'0'0'16,"-21"21"-16,0 0 0,0 0 0,0 0 16,0 0-16,21 1 0,-22-22 0,22 21 15,0 0-15,0 0 0,22 0 16,-1-21-16,0 0 0,0 0 15</inkml:trace>
  <inkml:trace contextRef="#ctx0" brushRef="#br0" timeOffset="15911.51">4381 5588 0,'0'-21'0,"0"42"0,0-21 31,-21 21-31,0 0 0,0 1 0,0 20 16,21-21-16,-21 21 0,-1 1 0,1-22 15,0 21-15,0 1 0,21-22 16,0 0-16,-21 0 0,21 0 0,-21 0 15,21 1-15,0-1 0,21-42 32,0-1-17,-21 1-15,21 0 0,0-21 0,0-1 16,1 1-16,-1 0 0,0-1 16,-21 1-16,21-21 0,0 20 0,0 1 15,1 0-15,-22 20 0,0-20 16,0 21-16,21 21 0,-21 42 31,0-21-31,0 1 0,0 20 16,0-21-16,0 21 0,0 1 0,0-1 15,0 0-15,0 1 16,0-22-16,0 21 0,0-21 0,0 1 16,0 20-16,0-21 0,0 0 15,0 0-15</inkml:trace>
  <inkml:trace contextRef="#ctx0" brushRef="#br0" timeOffset="16070.76">4339 5863 0,'0'-21'16,"21"21"0,0 0-1,1 0-15,-1 0 0,0 0 16,0-21-16,0 21 0,22 0 0,-22-21 15,21 21-15,0-21 0,-20-1 16,20 22-16,0-21 0,-21 0 0,1 21 16</inkml:trace>
  <inkml:trace contextRef="#ctx0" brushRef="#br0" timeOffset="16371.7">4805 5588 0,'0'0'0,"-21"21"0,21 0 0,-22-21 16,1 22-16,0-1 0,0 0 15,0 0-15,0 0 0,21 0 16,0 1-16,0-1 0,0 0 0,0 0 16,0 0-16,21-21 15,0 21-15,0-21 0,0 0 0,0 0 16,1 0-16,-1 0 0,21 0 0,-21-21 16,0 0-16,22 0 0,-22 0 15,0 0-15,0-1 0,0 1 0,-21 0 16,22 0-16,-22 0 0,0 0 0,0-1 15,-22 22 1,1 0-16,0 0 0,0 22 16,21-1-16,0 21 0,0-21 15,0 0-15,0 1 0,0-1 16,0 0-16,21 0 0,0 0 0,0-21 16,1 0-16,20 21 0</inkml:trace>
  <inkml:trace contextRef="#ctx0" brushRef="#br0" timeOffset="17039.64">6286 6308 0,'-42'0'0,"84"0"0,-105 0 0,42 0 16,0 0-1,42 0 1,0 0 0,21 0-16,-21 0 0,43 0 0,-22 0 15,22 0-15,20 0 0,1 0 16,0 0-16,-1 0 0,22 0 0,0 0 15,-21 0-15,21 0 0,-1 0 0,1 0 16,0 0-16,-21 0 0,-1 0 0,1 0 16,0 0-16,-22 0 0,1 0 15,-22 0-15,0 0 0,1 0 0,-22 0 16,0 0-16,0 0 0,-42 0 31,0 0-31,0 0 0,-22 0 16,1 21-16,0-21 0,-22 0 15,22 21-15</inkml:trace>
  <inkml:trace contextRef="#ctx0" brushRef="#br0" timeOffset="17443.24">5778 6668 0,'0'0'0,"-42"21"0,21-21 0,0 0 16,0 0-16,21 21 0,-22-21 15,1 21-15,21 0 16,0 0-1,21-21-15,22 0 0,-22 22 16,21-22-16,22 0 0,-1 0 16,1 0-16,-1 0 0,22 0 15,0 0-15,20 0 0,1 0 0,21 0 16,-21 0-16,21 0 0,-21 0 0,0 0 16,0 0-16,-22 0 0,1 0 15,-22 0-15,-20 0 0,-1 0 0,0 0 16,-20 0-16,-44 0 15,-20 0-15,21 0 16,-21 0-16,-1 0 0,1 0 16</inkml:trace>
  <inkml:trace contextRef="#ctx0" brushRef="#br0" timeOffset="23055.59">9292 7853 0,'0'0'0,"-42"0"16,21 21-16,-1-21 0,1 0 0,0 0 15,21-21-15,0 0 16,0 0-16,0-1 0,0 1 16,21-21-16,22 0 0,-22 20 0,21-41 15,22 21-15,-1-22 0,22 1 16,-1-1-16,43-21 0,0 1 0,43-1 16,-1 0-16,43 1 0,-1-1 15,22 0-15,0 22 0,21-1 0,0 22 16,0 0-16,21 21 0,-21-1 0,0 22 15,0 0-15,-21 22 0,-21-1 0,-1 21 16,-20 0-16,-22-20 0,1 20 16,-43 0-16,-22-21 0,1 22 0,-21-22 15,-22 0-15,-20 0 0,-1 0 0,-21 1 16,0-22-16,1 21 0,-22-42 62,0-1-62,-22 22 0,1-21 16,21 0-16</inkml:trace>
  <inkml:trace contextRef="#ctx0" brushRef="#br0" timeOffset="23352.04">14182 6414 0,'-22'0'0,"44"0"0,-65-22 0,1 22 0,21 0 16,0 0-16,63 22 31,-21-1-31,21-21 0,1 21 16,-1 0-16,0 0 0,22 22 0,-22-22 15,22 0-15,-22 0 0,0 21 0,1-20 16,-1 20-16,-21-21 0,0 21 16,-21 1-16,0-22 0,0 21 0,-42 1 15,21-1-15,-21-21 0,-1 21 0,-20 1 16,-22-1-16,0 0 0,1 1 0,-1-22 15,0 21-15,1 1 0,-1-22 0,0 0 16,22 0-16,-1 0 0,22 0 16,-21-21-16,41 0 0,-20 0 0,21 0 15,21-21-15,0 0 16,0-21-16</inkml:trace>
  <inkml:trace contextRef="#ctx0" brushRef="#br0" timeOffset="23943.82">16171 4001 0,'21'-22'0,"-42"44"0,64-65 15,-43 22-15,0 0 0,21 21 16,-21 42 0,0-21-16,0 22 0,0 20 15,0 1-15,0 20 0,0 1 0,21 0 16,-21 42-16,0-21 0,21 42 0,-21-21 15,21 21-15,-21 0 0,0 21 16,0-20-16,0-1 0,0 21 0,0 0 16,0-20-16,0 20 0,0 0 15,0-21-15,-42 1 0,21 20 0,0-21 16,-22 0-16,22-21 0,0 0 0,-21 0 16,20-21-16,22 0 0,0-21 0,-21-1 15,21-20-15,0-1 0,0-20 0,0-1 16,0-21-16,0 0 0,0-42 15,0 0-15,0-21 0,21-22 16,1 1-16,-1-1 0,0-21 0</inkml:trace>
  <inkml:trace contextRef="#ctx0" brushRef="#br0" timeOffset="24601.26">16489 4763 0,'-43'-64'0,"86"128"0,-107-191 16,22 42-16,21 21 0,0 22 0,-1-21 15,22 20-15,0 1 0,0 0 0,22-1 16,20 22-16,-21 0 0,43 0 16,-1 0-16,1-1 0,20 1 0,22 21 15,0-21-15,42 21 0,0 0 16,22 0-16,-1-21 0,21 21 0,1 0 15,21 0-15,-22 0 0,22 0 0,-1 0 16,-20 0-16,21 0 16,-22 0-16,-21 21 0,-20 0 0,-22-21 15,0 21-15,-22 1 0,-20-22 16,-21 0-16,20 0 0,-41 21 0,-1-21 16,0 21-16,-21-21 0,1 0 0,-1 21 15,-21 0 1,0 0-16,0 22 0,0-1 15,0 0-15,-21 1 0,-1 20 0,1 1 16,21 20-16,-42 1 0,21 21 16,0-21-16,-1 20 0,1 1 0,0 0 15,0 21-15,-21-21 0,20 21 16,1 0-16,0-21 0,0 21 0,0-21 16,21 21-16,0-22 0,0 1 0,-21 21 15,21-21-15,0 0 0,0 0 16,0 0-16,0-1 0,0 1 0,21 0 15,-21 0-15,21-21 0,-21-1 0,0 1 16,21-22-16,-21 22 0,0-21 0,0-1 16,0-21-16,0 22 0,0-22 0,-21 1 15,0-1-15,0-21 0,-22 21 0,-20-20 16,20-1-16,-20 0 0,-22 0 0,1 0 16,-1-21-16,0 21 0,-21 1 0,1-22 15,-22 0-15,21 21 0,-21-21 16,-21 0-16,-1 0 0,1 0 0,0 0 15,0 0-15,0-21 0,-22 21 0,22-22 16,21 22-16,-21 0 0,42 0 0,-21 0 16,43-21-16,-1 21 0,0-21 15,22 0-15,-1 0 0,1 0 0,-22-64 16</inkml:trace>
  <inkml:trace contextRef="#ctx0" brushRef="#br0" timeOffset="25451.7">6265 1757 0,'0'0'16,"21"-21"-16,1 21 16,-22 42-1,0-21-15,0 22 0,0-1 0,0 0 16,0 1-16,0 20 0,0 1 15,-22-1-15,1-21 0,0 22 0,0-1 16,0 1-16,0-22 0,-1 1 16,1-1-16,0 0 0,0-21 0,21 1 15,0-1-15,-21 0 0,21-42 16,0 0 0,0-1-16,0-20 0,0 21 15,0-21-15,0-1 0,0-20 0,21 20 16,-21 1-16,0-21 0,21 20 0,0-20 15,-21-1-15,21 1 0,1 20 16,-22-20-16,21 21 0,0 20 0,0 1 16,0 0-16,0 21 0,1 21 15,-1 0-15,21 22 16,-21-1-16,0 0 0,1 1 0,-1-1 16,0 22-16,0-22 0,0 0 0,0 1 15,1-1-15,-22 0 0,21-21 16,0 22-16,0-22 0,-21 0 0,0 21 15,21-42-15,-21 22 0,0-1 16,-21-21-16,0 0 16,0 0-16,-22 0 0</inkml:trace>
  <inkml:trace contextRef="#ctx0" brushRef="#br0" timeOffset="25619.89">6075 2328 0,'21'0'0,"0"0"15,0 0-15,0 0 0,22 0 0,-1 0 16,0-21-16,1 21 0,-1-21 16,22 21-16,-22-21 0,21 0 0,1 21 15,-1-21-15,-20-1 0,20 1 0,-20 0 16,-1 0-16,0 0 0,1 0 16,-22-22-16</inkml:trace>
  <inkml:trace contextRef="#ctx0" brushRef="#br0" timeOffset="26056.06">6794 1376 0,'-63'-21'0,"126"42"0,-168-42 0,41 21 0,-126 0 15,126 0-15,1 0 16,-22 21-16,21 0 0,-20 21 16,-1-20-16,-21 20 0,22 0 0,-1 22 15,21-22-15,-20 43 0,20-22 16,22 22-16,-22-22 0,43 22 0,-21 0 15,42 21-15,0-22 0,0 22 0,21-21 16,21-1-16,1 1 0,20 0 16,22-22-16,0 1 0,-1-22 15,1 0-15,0 1 0,20-1 0,1-21 16,0-21-16,21 0 0,0 0 16,0 0-16,0-21 0,0 0 0,0 0 15,-21-22-15,0 1 0,0 0 0,-22-22 16,1-20-16,-22-1 0,1 0 15,-22-21-15,1 22 0,-22-43 16,-21 21-16,0-21 0,-43 21 0,1 0 0,-21 0 16,-1 22-16,1 20 0,-22 1 15,0 20-15,-21 1 0,-21 21 16,0 0-16,-21 21 0,21 0 0,0 21 16,0-21-16,0 42 0,21-21 0,1 22 15,20-1-15,0 0 0,1 1 16,20 20-16,22-20 0,21 20 15,-1 1-15,22-22 0,0 0 0,0 1 16,22-1-16</inkml:trace>
  <inkml:trace contextRef="#ctx0" brushRef="#br0" timeOffset="26731.25">17441 2625 0,'0'21'31,"-21"0"-15,0 21-16,0-20 0,0 20 15,-1 0-15,-20 1 0,21-1 0,0 0 16,0 1-16,-1 20 0,1-21 15,0 1-15,0-1 0,21 0 0,0 1 16,0-22-16,0 21 0,0-21 16,0 1-16,0-44 31,0 1-31,21 0 0</inkml:trace>
  <inkml:trace contextRef="#ctx0" brushRef="#br0" timeOffset="27215.89">17335 2625 0,'0'-21'15,"0"-1"1,0 1-16,22 21 0,-1 0 16,0-21-16,21 21 0,-21 0 0,22 0 15,-1 0-15,0 0 0,1 21 16,-1 0-16,-21 1 0,22-1 0,-22 21 15,0-21-15,-21 22 0,0-22 16,0 21-16,-21-21 0,0 22 0,-1-22 16,-20 0-16,0 0 0,-1 0 0,-20-21 15,21 21-15,-1-21 0,1 0 16,0 0-16,-1 0 0,22 0 0,0 0 16,0 0-16,21-21 15,0 0 1,21 21-16,0 0 0,21-21 15,-20 21-15,20 0 0,21 0 0,-20 0 16,-1 0-16,22 0 0,-22 21 16,0 0-16,1 0 0,-22 1 0,21-1 15,-21 0-15,-21 0 0,0 0 0,0 0 16,0 22-16,-21-22 0,0 0 16,-21 0-16,-1 0 0,1 1 0,-22-1 15,22-21-15,-21 21 0,-1-21 16,22 0-16,-22 0 0,22 0 15,0 0-15,-1 0 0,1 0 0,21-21 16,-22 21-16,22-21 0,21-1 16,0 1-16,0 0 0,0 0 0,0 0 15,0 0-15,21-22 0</inkml:trace>
  <inkml:trace contextRef="#ctx0" brushRef="#br0" timeOffset="27763.87">18034 2117 0,'-21'-43'0,"42"86"0,-63-107 0,20 43 0,1 0 16,0 0-16,-21 21 0,-1-21 15,22 21-15,-42 0 0,20 0 0,-20 0 16,-1 21-16,1 0 0,-1 0 15,-20 0-15,20 22 0,1-1 0,-1 0 16,1 1-16,-1-1 0,1 21 0,20 22 16,1-21-16,0-1 0,-1 22 15,22-22-15,0 1 0,0 20 16,21-20-16,0 21 0,0-22 0,0 22 0,0-22 16,0 1-16,21-1 0,0 1 15,0-1-15,22-20 0,-1-1 0,0 0 16,22 1-16,-22-22 0,43 0 15,-22 0-15,22 0 0,0-21 16,21 0-16,-22 0 0,1 0 0,21-21 16,-22 21-16,1-42 0,21 21 0,-21-22 15,-1-20-15,1-1 0,0 1 16,-1-22-16,-20 0 0,-22-20 16,22 20-16,-22-21 0,-21 0 0,0 0 15,-21 1-15,0 20 0,-21 0 0,-21 22 16,-1-1-16,-20 1 0,-1 20 15,-20 1-15,-1 0 0,-21 21 0,22-22 16,-22 22-16,0 0 0,-21 21 16,21-21-16,-21 21 0,42 0 15,-20 0-15,20 0 0,0 0 0,22 21 16,-1 0-16,22 0 0,0 22 0,-1-22 16,1 21-16,21 0 0,0 1 15,-22-1-15,22 22 0</inkml:trace>
  <inkml:trace contextRef="#ctx0" brushRef="#br0" timeOffset="28909.24">13843 6223 0,'0'-21'16,"0"42"-16,-21-42 0,21 0 0,-21 21 15,-1-21-15,1 21 16,42 0 31,22 21-47,-22 0 0,21 0 0,1 0 15,20 0-15,-21 22 0,22-1 0,-1-21 16,22 22-16,-21 20 0,-1-21 16,22 1-16,-1-1 0,-20-21 15,-1 22-15,1-1 0,21-21 0,-43 21 16,21-20-16,-20-1 0,-1 0 0,-21-21 15,22 21-15,-22-21 0,-42 0 32,-22 0-17,22 0-15,-21 0 0,-1 0 0,1 0 16,0 21-16,-1-21 0,1 21 16,-21 1-16,20-22 0,-20 21 0,-1 21 15,1-21-15,-22 0 0,22 22 0,-22-22 16,21 21-16,-20-21 0,20 22 0,1-1 15,-1-21-15,1 22 16,-1-22-16,22 0 0,-22 21 0,22-21 16,0 1-16,-1-1 0,22-21 0,-21 21 15,21 0-15,0-21 0,21-21 47,21 21-47,0-21 0,21 21 16,-21-21-16,22 21 0,-22-22 0,21 1 15,22 0-15,-1 0 0,1 0 16,20-22-16,1 22 0,21 0 0,-21-21 16,20-1-16,1 22 0,-21-21 15,0 21-15,-22 0 0,1-22 0,-1 22 16,-21 0-16,-20 0 0,-1 0 0,0 21 16,-21-22-16,0 1 15,-21 21-15,0 21 16,-1-21-16,1 22 0,0-1 0</inkml:trace>
  <inkml:trace contextRef="#ctx0" brushRef="#br0" timeOffset="31727.54">4022 8509 0,'0'0'0,"0"-21"16,-22 42 15,1 0-31,21 0 15,-21 1-15,0 20 0,0 0 16,0 1-16,-1-1 0,1 21 0,0 1 16,0-1-16,0 1 0,-22-1 15,22 1-15,0-1 0,-21-20 0,21 20 16,-22 1-16,22-1 0,-21 1 0,21-1 16,-22 1-16,22-1 0,-21 1 15,-1-1-15,22-20 0,-21 20 0,21-21 16,0 1-16,-1-1 0,1-21 0,0 22 15,0-22-15,21 0 0,0 0 16,-21 0-16,0 0 0,-1-21 16,22-21-1,-21 0-15,21 0 0,0 0 16,0-22-16</inkml:trace>
  <inkml:trace contextRef="#ctx0" brushRef="#br0" timeOffset="32095.37">4170 8573 0,'0'0'0,"0"21"0,-21 21 0,-1 0 16,22 1-16,-21 20 0,0 1 0,0-1 0,0 22 15,-22-22-15,22 1 0,-21 21 16,0-22-16,-1 22 0,1-22 0,0 22 16,-1-22-16,1 1 0,0-1 15,-1 1-15,1-22 0,21 22 16,-22-22-16,22-21 0,-21 22 0,21-22 15,0 21-15,-1-42 0,1 21 16,0 0-16,0-21 0,0 0 16,21-21-1,0 0-15,0 0 0</inkml:trace>
  <inkml:trace contextRef="#ctx0" brushRef="#br0" timeOffset="32625.38">3979 8361 0,'-42'21'0,"84"-42"0,-126 42 0,41 0 16,1 0-16,0 1 0,-22-1 15,1 0-15,-1 0 0,22 21 0,-22-20 16,1-1-16,20 0 16,1 0-16,21 0 0,-21 0 0,20-21 15,1 0-15,21 22 0,43-44 32,-22 22-32,21-21 0,0 0 15,1 0-15,253-106 16,-232 106-1,-22 0-15,21-1 0,-20 1 0,-1 0 16,0 0-16,1 0 0,-22 21 0,0 0 16,0 0-16,0 0 0,1 0 15,-1 0-15,-21 21 0,0 0 16,21 0-16,-21 0 0,0 22 16,0-22-16,21 21 0,-21 1 0,0-1 15,0 21-15,0-20 0,0-1 16,0 22-16,0-22 0,0 0 15,0 1-15,0-1 0,0-21 0,0 21 16,0-20-16,0-1 0,0 0 16,0 0-16,21-21 15,-21-21 1,0 0 0,21 0-16</inkml:trace>
  <inkml:trace contextRef="#ctx0" brushRef="#br0" timeOffset="33415.57">5207 8848 0,'-21'0'0,"-22"0"15,43 21-15,-21 0 0,0 0 16,0 0-16,0 1 0,0 20 0,-1-21 16,-20 21-16,21 1 0,0-1 15,0 0-15,-22-20 0,22 20 0,0 0 16,0 1-16,0-22 0,21 21 0,0-21 15,0 22-15,0-22 0,0 0 16,0 0-16,21 0 0,0-21 0,21 0 16,-21 0-16,22 0 0,-1 0 15,-21 0-15,22 0 0,-1-21 0,0 0 16,1 21-16,-1-21 0,0-22 0,1 22 16,-1 0-16,0 0 0,1-21 15,-22 20-15,21-20 0,-21 0 16,0-1-16,1 1 0,-1 0 0,0-1 15,0 1-15,-21 21 0,21-21 16,-21 20-16,0 1 0,0 0 0,0 0 16,-21 42-1,0 0 1,0 22-16,0-22 0,-22 21 0,22-21 16,0 22-16,0-1 0,0 0 15,-1 1-15,22-22 0,0 21 16,-21-21-16,21 22 0,0-22 0,0 0 0,0 0 15,0 0-15,21-21 0,-21 21 16,22-21-16,-1 0 0,21 0 16,-21 0-16,0 0 0,22 0 0,-22 0 15,21-21-15,-21 0 0,22 21 16,-22-21-16,0 0 0,21 0 0,-20-1 16,-1 1-16,0 0 0,-21 0 0,21 21 15,-21 21 16,-21-21-31,0 21 0,21 0 0,-21 1 16,-1-1-16,1-21 0,21 21 16,-21 0-16,21 0 0,-21-21 0,21 21 15,21-21 17,0 0-17,-21-21-15,21 0 16,-21 0-16,22 0 0,-22 0 15,21-1-15</inkml:trace>
  <inkml:trace contextRef="#ctx0" brushRef="#br0" timeOffset="33568.29">5927 9059 0,'0'-21'47,"21"21"-16,0 21-15</inkml:trace>
  <inkml:trace contextRef="#ctx0" brushRef="#br0" timeOffset="34300.43">6286 9038 0,'-42'0'16,"21"0"-16,21 21 0,-21 1 16,0-1-16,21 0 0,-22 0 0,1 0 15,0 0-15,21 22 0,-21-22 0,0 0 16,21 0-16,0 22 0,0-22 16,0 0-16,0 0 0,0 0 0,0 0 15,0 1-15,21-22 16,0 0-16,64 0 15,-64 0-15,0 0 0,21-22 16,-20 1-16,20 21 0,-21-21 0,21 0 16,-20 0-16,-1 0 0,21-22 15,-21 22-15,0-21 0,1 21 16,-1-22-16,0 22 0,0 0 0,-21-21 16,0 20-16,21 22 0,-21-21 15,0 42 16,-21 1-31,0-1 0,0 0 0,-22 42 16,22-41-16,-21 20 0,21-21 16,0 0-16,-1 0 0,1 1 15,0-1-15,0 0 0,21 0 16,21-21 15,0-21-15,22 0-16,-22 21 0,0-21 0,0 21 15,0-22-15,22 22 0,-22 0 0,0 0 16,0-21-16,0 21 0,0 0 16,1 0-16,-44 0 31,1 0-31,0 0 16,0 0-16,-21 0 0,20 0 0,1 0 15,-21 0-15,21 0 0,0 0 0,-1 21 16,22 1-1,0-1-15,0 0 16,0 0-16,22 0 16,-1-21-16,0 21 0,0-21 15,-21 22-15,21-22 0,0 21 0,-21 0 16,22-21-16,-1 21 0,0-21 16,-21 21-1,21-21-15,0 0 0,0 0 16,1 0-16,-1 0 0,0-21 0,0 21 15,0-21-15</inkml:trace>
  <inkml:trace contextRef="#ctx0" brushRef="#br0" timeOffset="34752.3">7578 8467 0,'0'21'31,"0"0"-31,0 0 15,0 0-15,0 22 0,0-1 0,0 0 16,0 22-16,0-1 0,0 22 0,0-21 16,0 20-16,0 1 0,0 0 15,0-1-15,0 1 0,0 0 0,-22-1 16,22 1-16,0 0 0,0-1 0,-21 1 16,21-22-16,-21 22 0,0 0 15,21-1-15,-21-20 0,0 21 0,-1-22 16,1 22-16,0-22 0,0 1 15,0-22-15,0 22 0,-1-22 0,1 0 0,0-21 16,21 22-16,0-22 16,0 0-16,0 0 0,0-42 31,0 0-31,21 0 0,0 0 0,22-22 16,-22 1-16,0 0 0,21-22 0</inkml:trace>
  <inkml:trace contextRef="#ctx0" brushRef="#br0" timeOffset="35095.66">8255 8573 0,'0'-22'0,"0"44"0,-21-65 15,21 22-15,-21 21 0,-1 0 16,1 0-16,0 21 0,0 22 15,21-1-15,-21 21 0,0 1 16,-22 21-16,22-1 0,0 1 0,-21 0 16,20 20-16,-20 1 0,21 0 15,-21 0-15,20 0 0,-20 0 0,21-1 16,-21-20-16,20 0 0,1-1 16,0-20-16,0 21 0,0-22 0,0 22 15,-1-22-15,22-20 0,-21 20 0,0-21 0,0 1 16,21-1-16,0 0 15,-21 1-15,21-22 0,-21 0 0,21 0 16,-22 0-16,22 1 0,-21-1 0,21 0 16,-21-21-1,0 0-15,0 0 0</inkml:trace>
  <inkml:trace contextRef="#ctx0" brushRef="#br0" timeOffset="35449.5">6583 10562 0,'0'0'15,"0"43"1,0-22-16,0 21 0,21-21 16,0 22-16,21-22 0,-20 21 0,20 0 15,0-20-15,-21 20 0,22 0 0,-22 1 16,0-1-16,0 0 0,-21-21 15,0 22-15,0-1 0,21-21 0,-21 22 16,0-22-16,22 0 0,-1-21 16,0 0-16,0 0 0,0 0 15,0-21-15,22 0 0,-22-1 16,21-20-16,1 0 0,-1 21 16,0-43-16,1 22 0,20-1 0,-21 1 15,22 0-15,-1-22 0,-20 22 0,20 21 16,1-22-16,-1 22 0,-20 0 15,-1 0-15,0 0 0,-21 0 0,1 21 16,-1 0-16,0 0 0</inkml:trace>
  <inkml:trace contextRef="#ctx0" brushRef="#br0" timeOffset="36344.33">5376 12446 0,'0'-21'15,"0"42"-15,0-63 0,0 21 0,0-1 0,21 22 16,-21 22 0,0 20-16,0-21 15,0 21-15,0 1 0,0-1 16,-21 22-16,0-22 0,21 0 16,0 22-16,-21-22 0,0 0 0,21 1 15,-21-22-15,21 21 0,0-21 0,0 1 16,0-1-16,0 0 0,0-42 31,0 0-31,0-22 16,21 1-16,0 0 0,0-1 15,0-20-15,0 20 0,1-20 0,20 21 16,-21-22-16,21 22 0,-20-1 0,-1 1 16,21 0-16,-21 21 0,22-1 15,-22 1-15,0 21 0,0 0 16,0 0-16,0 21 0,1 1 0,-1 20 15,0-21-15,-21 21 0,0 1 16,0-1-16,0-21 0,0 22 0,0-1 16,0 0-16,0 1 0,0-1 15,0-21-15,0 0 0,0 0 0,0 1 16,0-44 15,0 1-31,0 0 0,21-21 0,0 21 16,0-22-16,1 1 0,-1 0 15,0-1-15,21 1 0,-21 0 16,22 20-16,-22-20 0,0 21 0,21 0 16,-20 0-16,-1 21 0,0 0 0,0 0 15,0 21-15,0 0 0,-21 0 16,0 21-16,0-20 0,0 20 0,0 0 16,0-21-16,0 22 0,0-1 0,0 0 15,0 1-15,0-22 0,0 21 0,0-21 16,-21 1-16,21-1 0,0 0 15,-21 0-15,21 0 0,21-21 32,0-21-17,1 0-15,-1 0 0</inkml:trace>
  <inkml:trace contextRef="#ctx0" brushRef="#br0" timeOffset="36703.75">6752 12594 0,'0'0'15,"0"21"-15,21-21 16,-21 22-16,21-22 16,1 0-16,-1 0 0,0 0 15,21 0-15,-21-22 0,1 1 16,-1 21-16,21-21 0,-21 0 0,0 21 16,-21-21-16,0 0 0,0-1 0,0 1 15,0 0 1,-21 21-16,0 0 0,0 0 15,0 0-15,0 0 0,-22 0 0,22 21 16,0 0-16,-21 1 0,20 20 16,1-21-16,0 21 0,0 1 0,0-1 15,0 0-15,21 1 0,0-1 0,0 0 16,0 1-16,0-22 0,0 0 16,0 21-16,21-20 0,21-1 0,-21-21 15,0 21-15,22-21 0,-1 0 0,0 0 16,-20 0-16,20 0 0,0 0 15,1 0-15,-1-21 0,0 0 16,-21-1-16,22 1 0,-22 0 0,21-21 16,-21-1-16,22 22 0,-22-21 0</inkml:trace>
  <inkml:trace contextRef="#ctx0" brushRef="#br0" timeOffset="36960.26">7747 12192 0,'0'-42'0,"0"84"0,0-105 0,0 20 16,0 22-16,0 0 0,-21 21 15,0 21 1,-1 21-16,1-20 0,0 20 0,0 0 16,0 22-16,0-22 15,21 0-15,-43 128 16,22-64-16,0-43 0,0-21 16,21 22-16,0-22 0,0 1 15,-21-22-15,21 21 0,0-21 0,0 0 16,0 1-16,0-1 0,0 0 0,21-21 15,0-21 1,0 0-16,0-1 16,0 1-16,1-21 0,-1 21 0</inkml:trace>
  <inkml:trace contextRef="#ctx0" brushRef="#br0" timeOffset="37712.37">8064 12107 0,'0'-42'0,"0"84"0,0-105 0,0 42 0,0 42 31,-21 0-31,0 21 0,0 1 16,21-1-16,-21 0 0,0 1 0,-1-1 15,22 22-15,-21-22 0,21 21 16,-21-20-16,0-1 0,21 22 0,-21-22 16,0 0-16,21 1 0,-22-1 0,22-21 15,0 0-15,0 0 0,0 1 16,0-1-16,0 0 0,0-42 31,22 0-31,-1-1 0,0 1 16,0 0-16,0-21 0,0 21 15,1-22-15,20 22 0,-21-21 0,0 21 16,0-1-16,1 1 0,-1 0 0,0 0 16,0 21-1,-21 21-15,0 0 16,0 0-16,0 22 0,0-22 15,0 0-15,0 21 0,0-20 16,0-1-16,0 21 0,0-21 0,0 0 16,0 1-16,21-1 0,-21 0 15,21 0-15,1-21 0,-22 21 16,21-21-16,0 0 16,0 0-16,0 0 0,0-21 0,1 0 15,-1 21-15,0-21 0,0 0 0,21-1 16,-42 1-16,22 0 0,-1 0 15,-21 0-15,21 0 0,-21-1 0,0 1 16,0 42 0,0 1-1,0-1-15,-21 0 0,21 21 0,-21-21 16,21 1-16,-22-1 0,22 21 16,0-21-16,0 0 0,0 1 0,0-1 15,0 0-15,22-21 16,-1 0-16,0 0 0,0 0 15,0 0-15,0 0 0,22-21 0,-22 21 16,21-21-16,-21-1 0,22 1 16,-22-21-16,0 21 0,0-22 0,0 22 15,-21-21-15,0 0 0,0-1 0,0 22 16,0 0-16,-21-21 0,0 20 0,0 22 16,-21-21-16,20 21 0,-20 0 15,21 0-15,0 0 0,-22 0 0,22 21 16,0-21-16,0 22 0,0-1 0,21 0 15,-21-21-15,21 21 0,0 0 16,0 0-16,0 1 0,21-22 16,0 21-16,0-21 0,0 21 0,22-21 15,-22 0-15</inkml:trace>
  <inkml:trace contextRef="#ctx0" brushRef="#br0" timeOffset="38247.87">9419 12637 0,'0'-22'0,"0"44"0,0-65 0,-21 22 16,0 21-1,0 0-15,-1 21 16,-20-21-16,21 21 0,0 1 0,-22 20 16,22-21-16,0 21 0,-21-20 0,21 20 15,21 0-15,-22-21 0,22 22 0,-21-22 16,21 21-16,0-21 0,0 1 15,0-1-15,21 0 0,1-21 16,-1 0-16,0 0 0,0 0 0,0 0 16,0 0-16,22-21 0,-22 0 15,0-1-15,0 1 0,22 0 0,-22-21 16,0-1-16,21 1 0,-21 0 16,22-22-16,-22 1 0,21-1 15,1 1-15,-1-1 0,0-20 0,1 20 16,-1-21-16,21 1 0,-20 20 0,-1 1 15,-21-1-15,0 22 0,1 21 0,-1-22 16,-21 22-16,-21 21 16,-1 0-16,1 21 0,-21 22 15,0-1-15,-1 0 0,1 1 0,0 20 16,-1 22-16,22-22 0,-21 1 16,21-1-16,-1 1 0,1-1 0,21 1 15,0-1-15,0 1 0,0-22 0,0 22 16,0-22-16,21 0 0,1 1 15,-1-1-15,0-21 0,21 0 16,-21 1-16,1-1 0,20 0 0,0-21 16,-21 0-16,22 0 0,-1 0 0,0 0 15,1 0-15,-1 0 0,0-21 16,22 0-16,-22-1 0,1 1 0,-1-21 16,-21 21-16,21-22 0</inkml:trace>
  <inkml:trace contextRef="#ctx0" brushRef="#br0" timeOffset="38607.43">7197 12234 0,'0'0'0,"-85"0"16,64 0-16,42 0 15,0 0 1,21 0-16,1 0 0,-1 0 16,22 0-16,-1 0 0,22-21 0,-1 21 15,1 0-15,0 0 0,-1-21 16,1 21-16,0 0 0,-1-21 15,-20 21-15,-22 0 0,1 0 0,-22-21 16,21 21-16,-42-21 16,0-1-1</inkml:trace>
  <inkml:trace contextRef="#ctx0" brushRef="#br0" timeOffset="41227.47">11472 5017 0,'0'0'0,"-21"0"0,63 0 32,-20-22-17,-1 22-15,21 0 0,0 0 0,22 0 16,-1 0-16,1 0 0,-1-21 16,1 21-16,21 0 0,-22 0 0,1 0 15,-22 0-15,0 0 0,1-21 0,-22 21 16,0 0-16,0 0 0,-42 0 15,0 0 1,-22 0-16,22 0 0,-21 0 16,0 0-16,-1 0 0,1 0 15,21 0-15,0 0 0,-1 0 0,1 0 16,0 0-16</inkml:trace>
  <inkml:trace contextRef="#ctx0" brushRef="#br0" timeOffset="44320.65">11917 4953 0,'0'0'31,"0"21"0,-7895 1757 2985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230F-E4E5-4281-B189-09D46F64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5E835-7968-45DA-BED7-00C2E2291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A942-56D2-46CB-9A27-DD835BF2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34E7-0750-4275-BD45-F80BE53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CD0B-35C0-4627-9AAB-AC7CA9D7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4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3978-4D9D-4F71-814A-99E2A4E2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B0DF3-05C8-4F4B-A457-521588520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6E26-D4A1-4260-8F0C-0F09B70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673A-25B3-493C-BDB0-16DF73B2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4936E-D829-403D-AB79-8F55AA72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DAF9A-8043-4F70-9A7D-CD4CA327E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5C61D-7A7C-4CAF-A904-876EBE7F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86E8-4454-4393-B28A-93EC9754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509FB-35DE-4BB6-9BFC-AE22CA8C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77C2-84D4-49AA-825D-F4E33E0F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4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7B45-46EE-4995-8F55-9539EBF7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37D-7BFF-48D5-BB37-1349A607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73C2-1BCA-498E-908A-3B52942C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C9641-14C1-4A53-92DE-D421C4D5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28B8-629A-4D60-9593-E3A51ED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7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F1CD-0B4D-4A2A-8FF8-60C4F972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EE041-B7A1-4F68-AFF8-8C494EE1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A9C4-672C-44FF-A857-BB57D170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4668-BB87-4664-A354-BB36AC3F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8D2B-1EAD-4E87-9BB2-6F89D0DE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6A39-FB54-4F48-B0E6-6ED72189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B284-91ED-4E80-9248-4E7272AEE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33C91-FFEF-4CB4-A4B8-4CFCF43A1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9C52B-6CF3-4C9A-B952-A5FAFFC0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A93E-56D9-49B0-83D9-4C18AC3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8456-66AC-4BAF-8D6E-6A734BAD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F318-D667-4A77-913A-66BD8403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D210-0A03-4FDB-9966-75844CFC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7F3CA-3996-48F3-9F04-CC1B0FD7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1C793-5AF9-4777-BA8D-E19297A0C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761F0-0D4B-4CD0-B351-4A9F3A15C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D32F4-7698-4803-B023-4F394563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B88AB-151E-4365-8597-31D07A81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7FFEE-7F78-4FBC-B2A6-075659F9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65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0FA2-8ED5-4CC4-900E-2433E044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A61C7-CBF9-4327-901E-F2BDA942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69817-8CE8-4285-8AAB-6CB96DEA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1A8CE-587F-42A2-99EE-B92E7C26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9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3A682-ADD9-4E34-B1D7-E0D662E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FE534-5434-4188-8000-0CE36ECC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D4727-FC89-4AA0-BF16-78A6C99B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6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9BCF-3675-4FC5-A248-93C8DF95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956E-1868-4F72-B109-3A83D390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DE0EF-2FCE-4771-B4CD-DABBF9189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C271-FCDB-4177-891C-BB3C0F73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3CC84-F76B-4559-8FCE-BE2B32EE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2F7CB-5F08-4062-97CF-35963687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A480-0E90-4B5F-A735-556028B7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79ACD-44B3-4A15-8A9E-C22860AD4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1B644-BAFD-4F1F-AB32-260CCE173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D7D2-5CF0-4EC5-B2F3-27E7C253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6AE97-7D4E-487D-B8A0-17D8A308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28F3E-5B86-4E43-B50E-94AE569F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85BB5-4BA0-4955-8A8D-9FCB940B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2E02-33AC-4ED3-AE98-32B7C55A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EF0E-D944-45D2-87DA-0DF7D2C7C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65109-8607-4849-A5EE-E685F2961BC0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43C2-4EB7-4269-835B-33EF9FB29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D224-18E4-43BE-8061-4A5BC2B0C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A125-9886-482D-B8A4-F721EAFF8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8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BD865A-28DF-4495-BFD8-E201A7826582}"/>
                  </a:ext>
                </a:extLst>
              </p14:cNvPr>
              <p14:cNvContentPartPr/>
              <p14:nvPr/>
            </p14:nvContentPartPr>
            <p14:xfrm>
              <a:off x="556200" y="502920"/>
              <a:ext cx="919008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BD865A-28DF-4495-BFD8-E201A78265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493560"/>
                <a:ext cx="920880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14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A3B87A-9AAF-4243-80B6-FD9BD587149E}"/>
                  </a:ext>
                </a:extLst>
              </p14:cNvPr>
              <p14:cNvContentPartPr/>
              <p14:nvPr/>
            </p14:nvContentPartPr>
            <p14:xfrm>
              <a:off x="152280" y="182880"/>
              <a:ext cx="899964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A3B87A-9AAF-4243-80B6-FD9BD58714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73520"/>
                <a:ext cx="901836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54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D42293-A732-4580-AC7D-DFC112AF5041}"/>
                  </a:ext>
                </a:extLst>
              </p14:cNvPr>
              <p14:cNvContentPartPr/>
              <p14:nvPr/>
            </p14:nvContentPartPr>
            <p14:xfrm>
              <a:off x="1653480" y="281880"/>
              <a:ext cx="7681320" cy="577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D42293-A732-4580-AC7D-DFC112AF50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120" y="272520"/>
                <a:ext cx="7700040" cy="57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1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380CE-5605-4337-BE99-C79C68C2340B}"/>
              </a:ext>
            </a:extLst>
          </p:cNvPr>
          <p:cNvSpPr txBox="1"/>
          <p:nvPr/>
        </p:nvSpPr>
        <p:spPr>
          <a:xfrm>
            <a:off x="3048886" y="1305342"/>
            <a:ext cx="60977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Test0()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"constructor"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Test0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961CC6-4A5D-4749-A28C-3306B74C5ECD}"/>
                  </a:ext>
                </a:extLst>
              </p14:cNvPr>
              <p14:cNvContentPartPr/>
              <p14:nvPr/>
            </p14:nvContentPartPr>
            <p14:xfrm>
              <a:off x="419040" y="784800"/>
              <a:ext cx="8214840" cy="537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961CC6-4A5D-4749-A28C-3306B74C5E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775440"/>
                <a:ext cx="823356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96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sample()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"sample"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Test2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Test2();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.sample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59EA9C-F1D5-4D6E-B0CA-7DD7F7099482}"/>
                  </a:ext>
                </a:extLst>
              </p14:cNvPr>
              <p14:cNvContentPartPr/>
              <p14:nvPr/>
            </p14:nvContentPartPr>
            <p14:xfrm>
              <a:off x="952560" y="525960"/>
              <a:ext cx="8542440" cy="84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59EA9C-F1D5-4D6E-B0CA-7DD7F70994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516600"/>
                <a:ext cx="8561160" cy="8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94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62407-F47A-4027-9914-9154E010A41A}"/>
              </a:ext>
            </a:extLst>
          </p:cNvPr>
          <p:cNvSpPr txBox="1"/>
          <p:nvPr/>
        </p:nvSpPr>
        <p:spPr>
          <a:xfrm>
            <a:off x="3048886" y="1997839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sample()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"sample"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Test2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Test2();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.sample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7521B7-2A75-4DC9-BF36-55EF6943668E}"/>
                  </a:ext>
                </a:extLst>
              </p14:cNvPr>
              <p14:cNvContentPartPr/>
              <p14:nvPr/>
            </p14:nvContentPartPr>
            <p14:xfrm>
              <a:off x="0" y="419040"/>
              <a:ext cx="9395640" cy="586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7521B7-2A75-4DC9-BF36-55EF69436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09680"/>
                <a:ext cx="941436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99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EA6CD6-F032-4C7B-9CB2-0B392812E7C5}"/>
                  </a:ext>
                </a:extLst>
              </p14:cNvPr>
              <p14:cNvContentPartPr/>
              <p14:nvPr/>
            </p14:nvContentPartPr>
            <p14:xfrm>
              <a:off x="297000" y="380880"/>
              <a:ext cx="792540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EA6CD6-F032-4C7B-9CB2-0B392812E7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371520"/>
                <a:ext cx="794412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57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B3C026-BEB9-4C3C-894B-7709260CE146}"/>
                  </a:ext>
                </a:extLst>
              </p14:cNvPr>
              <p14:cNvContentPartPr/>
              <p14:nvPr/>
            </p14:nvContentPartPr>
            <p14:xfrm>
              <a:off x="228600" y="99000"/>
              <a:ext cx="964728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B3C026-BEB9-4C3C-894B-7709260CE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89640"/>
                <a:ext cx="966600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1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C4A425-8122-4EBA-A3E3-4341D96290B9}"/>
                  </a:ext>
                </a:extLst>
              </p14:cNvPr>
              <p14:cNvContentPartPr/>
              <p14:nvPr/>
            </p14:nvContentPartPr>
            <p14:xfrm>
              <a:off x="83880" y="30600"/>
              <a:ext cx="9723240" cy="66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C4A425-8122-4EBA-A3E3-4341D9629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1240"/>
                <a:ext cx="974196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01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07D8A4-945A-4502-A2D5-38BD46D86B8E}"/>
                  </a:ext>
                </a:extLst>
              </p14:cNvPr>
              <p14:cNvContentPartPr/>
              <p14:nvPr/>
            </p14:nvContentPartPr>
            <p14:xfrm>
              <a:off x="632520" y="182880"/>
              <a:ext cx="900720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07D8A4-945A-4502-A2D5-38BD46D86B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73520"/>
                <a:ext cx="902592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20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2AB029-98ED-48A7-8421-97AF27D35A9B}"/>
                  </a:ext>
                </a:extLst>
              </p14:cNvPr>
              <p14:cNvContentPartPr/>
              <p14:nvPr/>
            </p14:nvContentPartPr>
            <p14:xfrm>
              <a:off x="243720" y="137160"/>
              <a:ext cx="899208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2AB029-98ED-48A7-8421-97AF27D35A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27800"/>
                <a:ext cx="901080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52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005D50-F5D3-4860-B117-E3E34A40BEAC}"/>
                  </a:ext>
                </a:extLst>
              </p14:cNvPr>
              <p14:cNvContentPartPr/>
              <p14:nvPr/>
            </p14:nvContentPartPr>
            <p14:xfrm>
              <a:off x="350640" y="68760"/>
              <a:ext cx="7871760" cy="574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005D50-F5D3-4860-B117-E3E34A40B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59400"/>
                <a:ext cx="789048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0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94844A-DA7C-4158-8865-B43AA058EED8}"/>
                  </a:ext>
                </a:extLst>
              </p14:cNvPr>
              <p14:cNvContentPartPr/>
              <p14:nvPr/>
            </p14:nvContentPartPr>
            <p14:xfrm>
              <a:off x="182880" y="518040"/>
              <a:ext cx="9151920" cy="519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94844A-DA7C-4158-8865-B43AA058EE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08680"/>
                <a:ext cx="917064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5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E4FB24-DB6B-4ED7-8E39-874BEC268B3D}"/>
                  </a:ext>
                </a:extLst>
              </p14:cNvPr>
              <p14:cNvContentPartPr/>
              <p14:nvPr/>
            </p14:nvContentPartPr>
            <p14:xfrm>
              <a:off x="1219320" y="129600"/>
              <a:ext cx="850428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E4FB24-DB6B-4ED7-8E39-874BEC268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20240"/>
                <a:ext cx="852300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49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7A45-0B48-4C55-95A2-B8F061282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D46E-60AD-4B30-8F85-A55EE44C6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1BE2D3-351A-496B-A32F-25BDA7BC4F81}"/>
                  </a:ext>
                </a:extLst>
              </p14:cNvPr>
              <p14:cNvContentPartPr/>
              <p14:nvPr/>
            </p14:nvContentPartPr>
            <p14:xfrm>
              <a:off x="861120" y="487800"/>
              <a:ext cx="649260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1BE2D3-351A-496B-A32F-25BDA7BC4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478440"/>
                <a:ext cx="651132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75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127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void sample() { System.out.println("sample"); }  public static void main(String[] args) { Test2 t=new Test2(); t.sample();  }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2020-11-11T13:20:51Z</dcterms:created>
  <dcterms:modified xsi:type="dcterms:W3CDTF">2020-11-11T14:45:57Z</dcterms:modified>
</cp:coreProperties>
</file>