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3:14:47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868 0,'21'0'31,"0"0"-16,0-21-15,1 0 0,-1-1 16,0 1-16,0 21 16,0-21-16,0 0 0,1 0 0,-1 0 15,0-1-15,0 1 0,0 0 0,0 0 16,1 0-16,-22 0 0,21-1 16,-21 1-16,0 0 0,0 0 0,0 0 15,-21 0-15,-1 21 0,1-22 16,0 22-16,-21 0 0,21 0 15,-1 0-15,-20 0 0,0 0 16,21 22-16,-22-22 0,22 21 0,-21 0 16,21 0-16,-22 0 0,22 0 15,21 1-15,0-1 0,-21 0 0,21 0 16,0 0-16,0 0 0,0 1 0,0-1 16,21 21-16,-21-21 0,21 0 15,0 1-15,1-1 0,-1 21 0,0-21 16,0 0-16,0 1 0,0 20 15,1-21-15,-1 0 0,0 0 16,0 22-16,0-22 0,-21 0 0,0 0 16,21 0-16,-21 1 0,0-1 15,0 0-15,0 0 0,-21 0 16,0-21-16,0 21 0,0-21 16,0 0-16,-22 22 0,22-22 0,0 0 15,-21 0-15,20 0 0,1 0 16,0 0-16,-21 0 0,21-22 0,-1 1 15,1 21-15,0-21 0,0 0 16,0 0-16,21 0 0,-21 21 16,21-22-16,-22 22 0,22 22 47,22-1-47,-1 0 15,0 0-15,0 0 0,0-21 0,-21 21 16,21 1-16,1-22 0,-1 21 15,21-21-15,-21 0 0,0 0 0,1 0 16,-1 0-16,21 0 0,-21 0 0,0 0 16,22-21-16,-22-1 0,21 22 15,-21-21-15,22 0 0,-22-21 0,21 21 16,-21-1-16,22-20 0,-22 0 16,0-1-16,0 1 0,0-21 0,1 20 15,-1-20-15,0 20 0,-21 1 16,21-21-16,0 20 0,0 22 15,-21-21-15,0-1 0,22 22 0,-22 0 16,0 0-16,21 21 0,-21 21 31,0 21-15,0-20-16,0 20 0,0-21 0,0 21 16,0 1-16,0-1 0,0 22 15,0-22-15,0 0 0,-21 22 0,21-22 16,0 0-16,0-20 0,0 20 0,0-21 15,0 21-15,0-20 0,0-1 16,0 0-16,0 0 16,21-21-1,0 0 1,-21-21-16,0 0 0,0 0 0,0-22 16,0 22-16,0 0 0</inkml:trace>
  <inkml:trace contextRef="#ctx0" brushRef="#br0" timeOffset="167.18">3238 910 0,'-21'0'16,"233"170"-16,-403-340 0,191 149 47,22 21-47,-1-21 0,21 21 15,-21-21-15,0 21 0,22-21 0,-22 21 16,21-22-16,-21 22 0,22-21 15,-22 21-15,21-21 0</inkml:trace>
  <inkml:trace contextRef="#ctx0" brushRef="#br0" timeOffset="1682.76">4085 1122 0,'21'0'0,"0"0"16,1 0-16,-1-21 16,0 21-16,-21-21 0,21-1 15,-21-20-15,21 21 0,-21 0 0,0-22 16,0 22-16,0-21 0,0 21 16,0-22-16,0 22 0,0 0 0,-21 0 15,0 0-15,0 21 0,0 0 16,-1 0-16,1 0 0,0 0 15,0 0-15,0 21 0,0 0 0,-1 0 16,1 22-16,0-1 0,0 0 16,0 1-16,21-1 0,-21-21 15,-1 21-15,22 1 0,0-1 0,0-21 16,0 22-16,0-22 0,0 0 16,0 0-16,0 0 0,22 0 15,-1-21 1,0 0-16,21 0 0,-21-21 0,1 0 15,-1 21-15,0-21 0,0-21 0,0 20 16,0 1-16,-21-21 0,0 0 16,22-1-16,-22 1 0,21 0 0,-21-1 15,0 22-15,0-21 0,0 21 16,0-22-16,0 22 0,0 0 0,0 0 16,0 42 15,0 0-31,0 21 15,0-20-15,0 20 0,0-21 0,0 21 16,0-20-16,0 20 0,21-21 16,-21 21-16,0-20 0,21 20 0,-21-21 15,0 0-15,21 0 0,0 1 16,-21-1-16,22-21 0,-1 21 0,0-21 16,0 0-16,0 0 0,0 0 15,1 0-15,-1 0 0,0-21 16,0 0-16,0-1 0,0 1 15,22 0-15,-22-21 0,0-1 0,0 1 16,-21 0-16,21-1 0,1-20 16,-22 21-16,21-22 0,-21 1 0,0 20 15,0 1-15,21 0 0,-21-1 16,0 1-16,0 21 0,0-22 0,0 22 16,0 0-16,0 42 31,0 0-31,0 1 0,-21-1 15,21 21-15,0-21 0,-21 22 16,21-1-16,-22 21 0,22-20 16,-21 20-16,21-20 0,0-1 0,0 21 15,0-20-15,0-1 0,0 0 16,0 1-16,0-1 0,0-21 0,0 22 16,0-22-16,21 0 0,1 0 15,-1 0-15,0-21 0,0 0 16,0 0-16,0 0 0,1 0 0,-1 0 15,0-21-15,0 0 0,0 0 0,0 0 16,1-1-16,-1 1 0,0-21 16,0 21-16,-21-22 0,0 22 0,21 0 15,-21-21-15,21 42 0,-21-21 16,0-1-16,0 44 31,0-1-31,0 0 16,0 0-16,0 0 0,0 0 0,0 1 15,0 20-15,0-21 0,0 0 0,0 0 16,0 1-16,22-1 0,-1 0 16,0 0-1,0-21-15,0 0 0,0 0 16,1 0-16,-1-21 0,0 21 16,0-21-16,0 0 0,0-1 0,43-62 15,-22 20 1,-21 43-16,1-21 15,-1-1-15,0 22 0,0-21 0,0 21 16,-21 0-16,21-1 0,1 1 0,-1 0 16,0 21-1,-21 21 1,0 0-16,0 1 16,0-1-1,21-21 16,-21-21-15,0-1 0,0 1-1,0 0-15,-21 0 16,0 21-16,0 0 16,-22 63-1,22-41 1,0-1-16,21 0 0,-21 21 0,21-21 15,0 22-15,-21-1 0,21-21 16,-22 22-16,22-22 0,0 0 0,0 0 16,0 0-16,0 0 0,0 1 0,22-1 15,-1-21-15,-21 21 16,21-21-16,0 0 0,0 0 0,0 0 16,1 0-16,-1 0 0,0 0 0,0 0 15,0 0-15,0 0 0,1 0 16,-1-21-16,-21 0 0,0-1 15,21 1-15,-21 0 0,0-21 0,0 21 16,0-22-16</inkml:trace>
  <inkml:trace contextRef="#ctx0" brushRef="#br0" timeOffset="2012.97">5143 445 0,'-21'21'16,"0"0"-1,21 0-15,21-21 47,0 0-47,1 0 16,-22-21-16,0 0 15,-22 21 1,1 0 0,0 0-1,0 0 1,21 21 0,-21-21-1,0 0-15</inkml:trace>
  <inkml:trace contextRef="#ctx0" brushRef="#br0" timeOffset="2266.75">4424 741 0,'0'21'0,"0"-42"0,-21 42 15,21 0 1,0 0-16,21-21 15,0 0-15,0 0 0,0 0 16,0 0-16,22 0 0,-22 0 0,0 0 16,21-21-16,-20 21 0,-1-21 0,0 21 15,0 0-15,0 0 16,-21-21-16,21 21 16,-21-21-16,22 0 15,-1-1 1</inkml:trace>
  <inkml:trace contextRef="#ctx0" brushRef="#br0" timeOffset="5231.6">14393 148 0,'0'-21'16,"21"0"-16,-21 0 0,0 0 16,0-1-16,0 1 0,0 0 15,22 21 79,-22 21-78,0 0-16,21 1 0,-21-1 15,0 0-15,0 0 0,0 0 16,0 0-16,0 1 0,0 20 0,0-21 15,0 0-15,21 0 0,-21 1 0,0-1 16,0 0-16,21 0 16,-21 0-16,0 0 0,0 1 0,0-1 15,0 0-15,0 0 0,0 0 0,0 0 16,0 1-16,21 20 0,-21-21 0,0 0 16,0 0-16,0 1 0,0 20 15,0-21-15,21 0 0,-21 0 0,0 22 16,22-22-16,-22 0 0,0 0 15,0 22-15,0-22 0,21 21 0,-21-21 16,0 0-16,0 22 0,21-22 0,-21 21 16,0-21-16,0 1 0,0 20 0,0-21 15,0 21-15,0-20 0,0 20 16,0-21-16,0 0 0,0 22 16,21-22-16,-21 21 0,0-21 0,21 22 15,-21-1-15,0 0 0,0 22 16,0-22-16,21 0 0,-21 1 15,0-1-15,0-21 0,0 22 0,0-1 16,0 0-16,0-21 0,0 22 16,0-1-16,0 0 0,0-20 0,0 20 15,0 0-15,0 1 0,0-1 0,0 0 16,0 1-16,0-1 0,0 0 0,0 1 16,0-1-16,0 0 0,0 1 15,0-1-15,-21 0 0,21 1 0,0-1 16,0 0-16,0 1 0,0-1 15,-21 0-15,21 1 0,0-1 0,0 0 16,-21 1-16,21-1 0,0 0 16,0 1-16,0-1 0,0 0 0,0 1 15,0-1-15,0 0 0,-21 1 0,21-1 16,0 0-16,-21 1 0,21-1 16,0-21-16,-22 43 0,22-22 0,0 0 15,0 1-15,0-1 0,-21 0 0,21 1 16,0 20-16,-21-21 0,21 1 0,0-1 15,0 0-15,0 1 0,0-1 16,0 0-16,0 1 0,-21-1 16,21 0-16,0 1 0,0-1 0,0 0 15,0 1-15,0-1 0,0 22 0,0-22 16,0 0-16,0 1 0,0 20 16,0-21-16,0 1 0,0-1 0,-21 22 15,21-22-15,0 0 0,0 1 0,-21-1 16,21 0-16,0 22 0,-22-22 0,22 0 15,0 1-15,0-1 0,0 22 0,-21-22 16,21 0-16,-21 1 0,21-1 16,0 0-16,0 1 0,0-1 0,0 21 15,-21-20-15,21-1 0,0 0 16,-21 1-16,21 20 0,0 1 0,0-22 16,0 22-16,-21-1 0,21-21 15,0 22-15,-22-22 0,22 22 0,0-22 16,-21 22-16,21-1 0,0-21 0,0 22 15,0-1-15,-21-20 0,21 20 0,0 1 16,-21-22-16,21 22 0,0-22 0,0 21 16,0-20-16,0 20 0,0-20 0,0 20 15,-21-21-15,21 22 0,0-22 16,-21 22-16,21-1 0,0-20 0,0 20 16,0-21-16,0 22 0,-22-22 0,22 22 15,0-22-15,0 22 0,-21-22 0,21 0 16,0 1-16,0 20 0,0-21 15,0 22-15,0-22 0,0 1 0,0 20 16,0-21-16,0 22 0,0-22 16,0 1-16,0 20 0,0-21 0,0 1 15,0-1-15,0 22 0,0-22 0,0 0 16,0 1-16,0 20 0,0-21 0,0 1 16,0 20-16,0-20 0,0-1 0,0 0 15,0 22-15,0-22 0,0 0 0,0 1 16,0-1-16,0 0 0,0 1 15,0-1-15,0 0 0,0 1 0,0 20 16,0-20-16,0-1 0,0 21 16,0-20-16,0-1 0,0 22 0,-21-22 15,21 0-15,0 22 0,-21-22 0,21 0 16,0 1-16,0-1 0,0 0 0,0 22 16,0-22-16,0 1 0,0 20 0,0-21 15,0 1-15,0 20 0,0-20 16,0-1-16,0 0 0,0 22 0,0-22 15,0 0-15,0 1 0,0 20 0,0-20 16,0-1-16,0 0 0,0 22 0,0-22 16,0 149-1,0-128-15,21-21 0,-21 1 16,0-1-16,21 0 0,-21 1 16,0-1-16,0 0 0,0 1 0,21-1 15,-21 0-15,0 22 0,0-22 0,22 1 16,-22-1-16,21 0 0,-21 1 0,0-1 15,0 0-15,0 22 0,0-22 16,21 0-16,-21 1 0,0-1 0,0 0 16,21 1-16,-21-1 0,0 0 0,0 1 15,0 20-15,0-20 0,0-1 0,0 21 16,0-20-16,0-1 0,0 0 16,0 22-16,0-22 0,0 1 0,0 20 15,0-21-15,0 1 0,0-1 0,0 22 16,0-22-16,0 21 0,0-20 15,0 20-15,0-20 0,0 20 0,21 1 16,-21-22-16,0 21 0,0-20 16,0 20-16,0-20 0,0 20 0,0-21 15,0 22-15,0-22 0,0 22 0,0-1 16,21-20-16,-21 20 0,0-21 0,0 22 16,22-1-16,-22-20 0,0-1 15,0 22-15,0-22 0,0 21 0,0-20 16,21-1-16,-21 22 0,0-22 0,21 21 15,-21-20-15,0 20 0,0-20 0,0-1 16,0 21-16,21-20 0,-21 20 16,0-20-16,0 20 0,21-21 15,-21 1-15,0-1 0,0 22 0,0-22 16,0 21-16,0-20 0,0-1 0,0 22 16,0-22-16,0 21 0,0-20 15,0-1-15,0 0 0,0 1 0,0-1 16,0 0-16,0 1 0,0-1 0,0 0 15,0 1-15,21-1 0,-21 0 16,0 1-16,0-1 0,22 0 0,-22 1 16,0-1-16,0-21 0,0 22 0,21-1 15,-21 0-15,0 1 0,0-1 0,0 0 16,0-21-16,0 22 16,0-1-16,21-21 0,-21 22 0,0-1 15,0-21-15,0 0 0,21 22 0,-21-22 16,0 0-16,0 21 0,0-21 15,0 1-15,0-1 0,0 0 0,0 0 16,0 0-16,0 0 16,-21-21-1,0-21 1,21 0-16</inkml:trace>
  <inkml:trace contextRef="#ctx0" brushRef="#br0" timeOffset="6442.66">16065 508 0,'0'-21'16,"-21"21"-16,21 21 15,-21 0 1,0 22-1,21-22-15,0 0 0,-21 21 0,21-21 16,0 22-16,0-1 0,-21 22 0,-1-22 16,22 0-16,-21 22 0,21-22 15,-21 0-15,0 1 0,21-1 0,0 0 16,-21 1-16,0-22 0,21 21 0,-22-21 16,22 1-16,0-1 15,0-42 16,0-1-31,0 1 16,0-21-16,0 21 0,0 0 0,0-22 16</inkml:trace>
  <inkml:trace contextRef="#ctx0" brushRef="#br0" timeOffset="6728.13">15833 529 0,'0'-21'0,"0"42"0,0-63 0,0 21 16,0 0-16,0 42 31,0 0-31,21 0 0,0 0 16,-21 22-16,21-22 0,0 21 0,0 0 15,1 1-15,-1-1 0,0 0 16,0 1-16,0-1 0,0 22 16,1-22-16,-22 0 0,21 1 0,-21-1 15,21 0-15,-21-21 0,0 22 16,0-22-16,0 0 0,0 0 0,0 0 15,0 1-15,0-44 32,0 1-17,0 0-15,21 0 0,-21 0 0,21-22 16,-21 1-16</inkml:trace>
  <inkml:trace contextRef="#ctx0" brushRef="#br0" timeOffset="7003.09">16446 423 0,'0'0'0,"0"-42"16,-21 42-1,0 21-15,21 0 0,-21 1 16,0 20-16,0-21 0,21 21 16,-22-20-16,22 20 0,-21 21 0,-21 128 31,21-128-31,21-20 0,-21-1 0,21 0 15,0 1-15,-22-1 0,22-21 0,-21 22 16,21-22-16,0 0 0,0 0 16,0 0-16,0 0 15,21-21 1,-21-21 0,22 0-16,-1 0 0,0 0 0,0 0 15</inkml:trace>
  <inkml:trace contextRef="#ctx0" brushRef="#br0" timeOffset="7754.94">16637 804 0,'0'0'15,"0"-21"1,0 42 0,0 1-1,0-1-15,-21 0 0,21 0 0,-21 21 16,21-20-16,-22 20 0,22-21 0,0 0 15,0 22-15,0-22 0,0 0 16,0 0-16,0 0 0,0 0 0,0 1 16,0-1-16,0 0 0,22-21 31,-1 0-31,0 0 0,0 0 16,0 0-16,-21-21 0,21 0 15,-21-1-15,0 1 16,0 0-16,0 0 0,0 0 15,0-22-15,0 22 0,0 0 0,0-21 16,-21 21-16,21-1 0,0 1 16,0 0-16,0 0 0,0 0 0,0 0 15,0-1-15,21 1 0,-21 0 16,22 21-16,-1 0 0,0-21 16,0 21-16,0 0 0,0 0 0,1 0 15,-1 0-15,0 0 0,0 0 0,0 21 16,0 0-16,1 0 0,-22 1 15,0-1-15,21 21 0,-21-21 0,0 22 16,0-22-16,0 0 0,0 21 16,0-21-16,0 22 0,0-22 15,0 0-15,0 0 0,0 0 0,0 1 16,0-1-16,-21-21 47,21-21-47,0-1 15,0 1-15,0 0 0,0 0 16,0-21-16,21 20 0,0-20 0,0 0 16,0-1-16,0 1 0,22 0 15,-22-1-15,21 22 0,-21-21 16,22 21-16,-22 0 0,0-1 0,21 22 16,-20 0-16,-1 0 0,0 0 0,-21 22 15,21-1-15,-21 0 0,21 0 16,-21 0-16,0 22 0,0-22 0,0 21 15,0 0-15,0-20 0,0 20 16,0-21-16,0 21 0,0-20 0,0-1 16,-21 0-16,21 0 0,-21 0 0,21 0 15,0 1-15,-21-22 0,0 21 16,21-42 15</inkml:trace>
  <inkml:trace contextRef="#ctx0" brushRef="#br0" timeOffset="8834.87">18711 741 0,'21'-21'16,"-42"42"-16,85-63 0,-43 20 0,0 1 0,0-21 15,22 21-15,-22 0 0,-21-22 16,21 1-16,-21 21 0,21-22 0,-21 22 15,0-21-15,0 21 0,0 0 0,-21 21 16,0-22-16,0 22 0,-22 0 16,22 0-16,-21 0 0,-1 22 0,22-1 15,-21 0-15,21 0 0,0 0 16,-1 22-16,1-22 0,21 21 0,0-21 16,0 0-16,0 22 0,0-22 0,0 21 15,21-21-15,1 1 0,-1 20 16,0-21-16,0 0 0,0 22 15,0-22-15,1 21 0,-1-21 0,0 22 16,0-22-16,0 21 0,-21-21 16,21 0-16,-21 1 0,0-1 0,0 0 15,0 0-15,-21-21 0,0 21 16,0-21-16,0 0 0,0 0 16,-1 0-16,1 0 0,-21-21 0,21 0 15,0 21-15,-22-21 0,22 0 0,0-1 16,0-20-16,0 21 0,21 0 15,-22-22-15,22 22 0,-21 0 0,21 0 16,0 42 15,0 0-31,21 0 0,1 1 16,-22-1-16,0 21 0,21-21 16,0 0-16,-21 22 0,21-22 0,0 0 15,0 0-15,-21 0 0,22 1 0,-1-1 16,0-21-16,0 21 0,0-21 15,0 0-15,1 0 0,20 0 0,-21 0 16,0 0-16,22-21 0,-22 21 0,0-21 16,0-1-16,21 1 0,-20-21 15,-1 21-15,0-22 0,0 1 0,0 0 16,0-1-16,1 1 0,-22-21 16,21 20-16,0-20 0,0 20 15,-21 1-15,0 0 0,0-1 0,21 1 16,-21 21-16,0 0 0,0 0 0,0 42 31,0 21-31,-21-21 16,21 22-16,0-22 0,0 21 0,-21 0 15,21 22-15,0-22 0,-21 1 16,21-1-16,0 21 0,0-20 0,0-1 16,0-21-16,0 22 0,0-1 0,0-21 15,0 0-15,0 0 0,0 1 16,0-1-16,0 0 15,21-21-15,0 0 16,0 0-16,-21-21 0,21 0 16,-21-1-16,0 1 0,22-21 15,-22 21-15</inkml:trace>
  <inkml:trace contextRef="#ctx0" brushRef="#br0" timeOffset="8994.59">19113 868 0,'0'0'0,"22"0"31,-1 0-15,0 0-16,0 0 15,0 0-15,0-21 0,1 21 16,-1 0-16,0 0 0,0-21 0,0-1 16,0 22-16,1 0 0</inkml:trace>
  <inkml:trace contextRef="#ctx0" brushRef="#br0" timeOffset="10445">19748 1101 0,'0'0'0,"22"0"0,-1 0 16,0 0-1,0 0-15,0 0 16,0-21-16,-21-1 0,22 1 0,-1 0 15,-21 0-15,0 0 0,21 0 0,-21-1 16,21 1-16,-21-21 0,0 21 16,0 0-16,0-22 0,0 22 0,0 0 15,0 0-15,0 0 0,-21 21 0,0 0 16,0 0-16,-1 21 16,1 0-16,-21 0 0,21 21 0,0-20 15,-1 20-15,1 0 0,0-21 16,0 22-16,0-1 0,0-21 15,21 22-15,0-22 0,0 0 0,0 0 16,0 0-16,0 0 0,21-21 16,0 0-16,0 0 15,0 0-15,0 0 0,1 0 16,-1-21-16,0 0 0,0 0 16,0 0-16,0 0 0,1-1 0,-1-20 15,0 21-15,0-21 0,-21-1 0,0 22 16,21-21-16,-21-1 0,21 22 15,-21-21-15,0 21 0,0 0 16,0 42 0,0 0-1,0 0-15,0 0 0,0 0 0,0 22 16,0-1-16,0-21 0,0 22 0,0-1 16,0-21-16,0 0 0,0 22 15,0-22-15,22 0 0,-1 0 0,0 0 16,0 0-16,0-21 0,0 0 15,1 0-15,-1 0 0,0 0 16,21 0-16,-21-21 0,1 21 0,-1-21 16,0 0-16,21 0 0,-21-22 0,1 22 15,-22-21-15,21 0 16,0-1-16,0-20 0,0 20 0,0-20 16,-21-1-16,22 22 0,-22-21 0,21-1 15,-21 22-15,0-1 0,0 1 16,0 21-16,0-21 0,0 20 15,-21 44 1,-1-1-16,22 21 0,-21 0 16,0 1-16,0-1 0,21 0 0,-21 1 15,21 20-15,-21-20 0,21 20 0,0-21 16,0 1-16,0 20 0,0-20 16,0-1-16,0-21 0,0 21 0,0-20 15,0-1-15,21 0 0,0 0 16,0 0-16,0-21 0,0 0 15,1 0-15,-1 0 0,0 0 0,0 0 16,0-21-16,22 0 0,-22 0 0,0 0 16,0-1-16,0 1 15,0-21-15,1 0 0,-1 20 0,0-20 0,0 0 16,0 21-16,0-22 0,-21 22 16,0 0-16,22 21 0,-1 0 15,-21 21-15,0 0 16,0 0-16,0 22 0,0-22 15,0 21-15,21-21 0,-21 22 0,0-22 16,0 0-16,0 0 0,0 0 16,21 1-16,-21-1 0,21 0 15,0-21-15,-21 21 16,22-21-16,-1 0 0,0 0 0,0-21 16,0 0-16,0 21 15,1-21-15,-22-1 0,21 1 0,0 0 16,0-21-16,0 21 0,0-22 0,1 1 15,-1 0-15,21 20 0,-21-20 16,0 21-16,1 0 0,-1 0 0,0-1 16,-21 1-16,21 21 0,0 0 15,-21 21 1,0 1 0,0-1-16,21-21 62,-21-21-62,0-1 16,0 1-16,0 0 15,-21 21 1,0 0 0,0 0-16,0 21 15,0 0-15,-1 1 0,1 20 16,0-21-16,0 43 15,0-22-15,21-21 0,-21 21 16,21 1-16,0-22 0,0 0 0,0 21 16,0-20-16,0-1 0,0 0 0,21-21 15,0 21-15,0-21 0,0 0 16,0 0-16,1 0 0,-1 0 0,0 0 16,0 0-16,0 0 0,22 0 0,-22-21 15,0 0-15,0 0 0,0 21 16,0-22-16,1 1 0,-1 0 0,-21-21 15,21 21-15,-21-1 0,21 1 16,-21-21-16,0 21 0,0-22 0,0 22 16</inkml:trace>
  <inkml:trace contextRef="#ctx0" brushRef="#br0" timeOffset="10730.96">21251 402 0,'0'0'0,"0"43"15,0-22-15,21-21 16,1 0 0,-1 0-1,0 0-15,-21-21 0,0-1 16,0 1-16,0 0 15,0 0 1,-21 21 0,0 0-16,-1 0 15,1 0-15,0 0 16</inkml:trace>
  <inkml:trace contextRef="#ctx0" brushRef="#br0" timeOffset="10970.52">20341 572 0,'0'0'0,"21"0"16,0 0-1,1 0-15,20 0 0,-21 0 0,21 0 16,-20 0-16,20 0 0,0 0 15,1 0-15,-22 0 0,21-22 0,-21 22 16,0 0-16,1 0 0,-1 0 16</inkml:trace>
  <inkml:trace contextRef="#ctx0" brushRef="#br0" timeOffset="11818.94">17081 1588 0,'-21'0'15,"42"0"-15,-63 0 0,21 0 16,0 0-1,21 21-15,21-21 63,0 0-63,0 0 0,22 0 16,-22 0-16,21 0 0,0 0 15,1 0-15,-1 0 0,0 0 0,22 0 16,-1-21-16,1 21 0,-1 0 0,22 0 15,-21 0-15,20 0 0,1 0 16,0 0-16,20-22 0,1 22 0,0 0 16,0 0-16,0 0 0,0 0 0,-1 0 15,22 0-15,-21 0 0,21 0 16,0 0-16,-21 0 0,21 0 16,0 0-16,0 0 0,0 0 0,0 0 15,-21 0-15,21 0 0,0 0 0,-21 0 16,21 0-16,-21 0 0,-22 0 15,22 0-15,-21 0 0,-1 0 0,-20 0 16,21 0-16,-22 0 0,-21 0 16,22 0-16,-22 0 0,-21 0 0,22 0 15,-22 0-15,0 0 0,0 0 16,-21-21 46,-21 21-46,0-21-16,0 21 16</inkml:trace>
  <inkml:trace contextRef="#ctx0" brushRef="#br0" timeOffset="13059.51">2540 1863 0,'0'0'0,"-21"0"15,0 0-15,-1 0 0,1 0 16,0 0-16,0 0 16,0 0-16,21 21 47,21-21-47,0 0 15,21 0-15,1 0 0,-1 0 0,0 21 16,22-21-16,-1 0 15,22 0-15,-21 0 0,20 0 0,22 0 16,0 0-16,21-21 0,0 21 0,0-21 16,21 21-16,-21-21 0,21 21 15,0-22-15,1 22 0,-1 0 0,0-21 16,-21 21-16,0 0 0,0 0 0,-21-21 16,0 21-16,-1-21 0,1 21 15,-21 0-15,0 0 0,-1 0 0,-20-21 16,-1 21-16,1 0 0,-22 0 15,0 0-15,1 0 0,-22-21 0,0 21 16,0 0-16,0 0 0</inkml:trace>
  <inkml:trace contextRef="#ctx0" brushRef="#br0" timeOffset="14343.86">593 3112 0,'0'0'0,"-22"0"16,-20 0-16,0 0 0,-1 0 15,22 0-15,-21 0 0,21 0 0,0 0 16,-1 0-16,1 0 15,42 0 17,22 0-32,-22 0 15,21 0-15,22 0 0,-22 0 16,22 0-16,-22 0 0,21 0 0,1 0 16,-1 0-16,1 0 0,21 0 15,-22 0-15,1 0 0,20-22 0,-20 22 16,-1 0-16,1 0 0,-1-21 15,-20 21-15,20-21 0,-21 21 0,1 0 16,-22 0-16,21 0 0,-21-21 16,-21 0-1,0 0 1,-21 21-16,-21 0 16,21-22-16,0 1 0,-22 21 0,1-21 15,0 21-15,20 0 0,-20-21 16,21 21-16,-21 0 0,20 0 0,1 0 15,0 0-15,0 0 0,0 0 16,42 0 15,0 0-31,0 0 16,22 0-16,-22 0 0,21 0 16,-21 0-16,22 0 0,-1 0 15,-21 0-15,21 0 0,-20 0 0,20 0 16,-21 0-16,0 0 0,0 0 15,-21 21-15,0 0 16,0 0-16,0 1 16,0-1-16,-42 0 0,21 21 0,0-21 15,0 22-15,-22-22 0,22 21 16,0 1-16,-21-1 0,20 0 0,-20 1 16,21-1-16,0 0 0,0-21 15,-1 22-15,1-22 0,0 0 16,0 0-16,21 0 0,-21 1 0,21-1 15,21-42 32,0-1-47,0 1 0,0 0 0</inkml:trace>
  <inkml:trace contextRef="#ctx0" brushRef="#br0" timeOffset="20801.25">2921 3006 0,'0'-21'15,"0"-1"-15,0 1 16,0 0-16,0 0 16,21 21-16,-21-21 0,0 0 0,21 21 15,0-22-15,1 22 16,-1 0-16,0 0 15,0 0-15,0 0 16,-21 22-16,21-1 0,1 0 0,-1 0 16,0 21-16,0-20 0,-21-1 15,21 21-15,-21-21 0,21 22 0,-21-1 16,0-21-16,0 21 0,0-20 16,0-1-16,0 0 0,0 0 0,0 0 15,0 0-15,0-42 31,0 0-15,0 0-16,0 0 0,0-22 16,0 22-16,0 0 0,0-21 15,0 21-15,0-22 0,22 1 16,-1 21-16,-21-22 0,21 1 0,0 21 16,-21-21-16,21 20 0,0-20 15,1 21-15,-1 0 0,-21 0 0,21 21 16,0 0-16,0 0 0,0 0 0,1 0 15,-1 21-15,0 0 16,0 21-16,0-21 0,-21 1 0,21 20 16,-21-21-16,22 21 0,-22-20 15,0 20-15,0-21 0,0 0 0,0 0 16,0 1-16,0-1 0,0 0 16,0 0-16,0 0 15,0-42 1,21 0-1,-21 0-15,21 0 0,-21-1 16,0 1-16,0 0 0,21 0 0,0 0 16,-21-22-16,0 22 0,21-21 0,1 0 15,-1 20-15,-21-20 0,21 21 16,0 0-16,0 0 0,0-1 16,1 22-16,-22-21 0,21 21 15,-21 21 1,21 1-16,0 20 0,-21-21 15,0 0-15,21 22 0,-21-22 16,0 21-16,0-21 0,0 22 0,0-22 16,0 0-16,0 21 0,0-21 0,21 1 15,1-1-15,-22 0 0,21 0 16,0-21-16,0 21 0,0-21 16,0 0-16,1 0 0,20-21 0,-21 21 15,21-21-15,1 0 0,-22 0 16,21-1-16,1 1 0,-1 0 15,-21 0-15,21 0 0,-20 0 0,-1-22 16,0 22-16,0-21 0,-21 21 0,21-22 16,-21 22-16,0 0 0,0-21 15,0 20-15,0 1 0,0 0 16,-21 21-16,0-21 0,0 21 16,0 0-16,21 21 0,-22 0 15,1 0-15,0 1 0,21-1 0,-21 0 16,21 21-16,-21-21 0,21 22 15,0-22-15,0 0 0,0 21 0,0-20 16,0-1-16,0 0 0,0 0 0,0 0 16,21 0-16,0-21 0,0 0 15,0 22-15,1-22 0,-1 0 0,21 0 16,-21 0-16,0 0 0,22-22 16,-22 1-16,21 21 0,-21-21 0,1 0 15,20 0-15,-21 0 0,0-1 16,0 1-16,-21 0 0,0-21 0,22 21 15,-22-1-15,0 1 0,21 0 0,-21 0 16,0 0-16,0 0 0,0-1 16,0 44-1,0-1-15,0 21 16,0-21-16,0 0 0,0 1 16,0 20-16,0-21 0,0 21 0,0-20 15,0-1-15,0 21 0,0-21 0,0 0 16,0 1-16,0-1 15,0 0-15,0 0 0,0-42 47,0 0-47,0 0 0,0-1 16,0 1-16,21 0 0,-21 0 0,21 0 16,-21-22-16,21 22 0,-21-21 15,21 21-15,1 0 0,-22-1 0,21 1 16,0 0-16,0 0 0,0 0 0,0 21 15,1 0-15,-1 0 16,0 0-16,0 21 0,-21 0 16,21 0-16,-21 0 0,21 1 0,-21-1 15,0 0-15,22 0 0,-22 21 16,0-20-16,21-1 0,-21 0 0,0 0 16,0 0-16,0 0 0,0 1 0,0-1 15,21 0-15,0-21 16,0 0-1,0 0-15,1-21 0,-1 0 16,0-1-16,0 1 0,0 0 16,0 0-16,1-21 15,-1 20-15,0-20 0,0 21 0,0-21 16,0 20-16,22 1 0,-22 0 0,0 0 16,0 0-16,22 0 15,-22 21-15,-21 21 16,0 0-16,0 0 0,0 0 15,0 22-15,0-22 0,0 0 16,0 0-16,0 0 0,0 22 0,0-22 16,0 0-16,0 0 0,0 0 0,0 0 15,0 1-15,21-22 0,-21 21 16,21-21 0,0 0-16,0 0 0,1 0 15,-1-21-15,0-1 0,0 1 16,-21 0-16,21 0 0,0 0 15,1 0-15,-1-22 0,0 1 16</inkml:trace>
  <inkml:trace contextRef="#ctx0" brushRef="#br0" timeOffset="21314.81">6244 2371 0,'0'-43'0,"0"86"0,0-107 0,0 43 16,0 0-16,0 0 0,0 0 0,-21 21 31,21 21-31,-21 0 0,21 0 15,0 0-15,0 22 0,0-1 0,-21 0 16,21 1-16,0 20 0,-22-21 16,22 1-16,0 20 0,0-20 15,0-1-15,-21 0 0,21 1 0,0-22 16,-21 21-16,21-21 0,0 22 0,0-22 16,0 0-16,0 0 15,0-42 16,0 0-31,21 0 16,0-1-16,-21 1 0,0 0 16,0-21-16,22 21 0,-1-1 0,-21 1 15,21 0-15,0-21 0,0 21 16,0 21-16,1-22 0,-1 1 16,0 21-16,0 0 0,0 0 0,0 0 15,1 0-15,-1 0 0,-21 21 0,21 1 16,0-1-16,0 0 0,-21 0 15,0 0-15,0 0 0,0 1 0,0-1 16,0 0-16,0 0 0,0 0 0,-21 0 16,0 1-16,0-1 0,0 0 15,-22-21-15,22 21 0,0 0 0,0-21 16,-22 21-16,22-21 0,0 0 0,0 22 16,0-22-16,0 0 0,-1 0 31,22-22-16,0 1 1,0 0-16,22 0 0,-1 0 0,0 0 16</inkml:trace>
  <inkml:trace contextRef="#ctx0" brushRef="#br0" timeOffset="22306.98">6794 3048 0,'-21'21'0,"42"-42"0,-63 42 16,42-42 15,0 0-31,21 0 16,0 0-16,-21-1 0,22 1 0,-1 0 15,0-21-15,-21 21 0,0-22 0,21 1 16,-21 21-16,21-22 0,-21 1 16,0 21-16,0 0 0,0-22 0,0 22 15,0 0-15,0 42 32,0 0-32,0 1 0,-21-1 15,21 0-15,-21 0 0,21 21 0,-21-20 16,21 20-16,0-21 0,0 21 0,0-20 15,0 20-15,0-21 0,0 0 16,0 0-16,0 1 0,0-1 0,21 0 16,0 0-16,0 0 0,0-21 15,1 0-15,-1 0 16,0 0-16,0 0 0,0 0 0,22 0 16,-22 0-16,0 0 0,0-21 0,0 0 15,0 0-15,1 0 0,-1-1 16,21 1-16,-21-21 0,0 21 15,1-22-15,-22 22 0,21-21 0,-21 21 16,21-22-16,-21 22 0,0 0 0,0 0 16,0 42 15,0 0-31,0 0 16,0 1-16,0-1 0,0 0 15,21 0-15,-21 0 0,21 0 16,-21 1-16,21-1 0,-21 0 15,22 0-15,-22 0 0,0 0 0,0 1 16,0-1-16,0 0 16,0 0-1,21-21 1,0 0-16,0 0 16,0 0-16,0 0 15,1-21-15,-1 21 0,0-21 0,0 0 16,21-1-16,-20 1 0,-1 0 0,0 0 15,21 0-15,-21 0 0,1-22 0,-1 1 16,21 21-16,-21-22 0,0 22 16,1-21-16,-22 21 0,0 0 0,0-1 15,0 1-15,-22 21 32,1 21-32,0 1 0,0-1 15,21 0-15,0 0 0,0 0 0,0 0 16,0 1-16,0-1 0,0 0 15,0 0-15,21 0 0,0 0 0,22 1 16,-22-22-16,0 21 0,0 0 0,21-21 16,-20 21-16,-22 0 0,21-21 0,-21 21 15,0 1 1,-21-1-16,-1-21 16,-20 0-16,0 0 0,-1 21 0,22-21 15,-21 0-15,0 0 0,20 0 16,1 0-16,0 0 0,0 0 15,21-21 1,21 0-16</inkml:trace>
  <inkml:trace contextRef="#ctx0" brushRef="#br0" timeOffset="23083.52">9292 2921 0,'0'0'0,"42"0"16,-20 0 0,-1-21-16,0 0 15,-21 0-15,0-1 0,0 1 16,0 0-16,0 0 0,0-21 15,0 20-15,0 1 0,0 0 0,0-21 16,-21 21-16,0-1 0,-1 22 0,1-21 16,0 21-16,-21 0 0,21 0 15,-1 0-15,-20 21 0,0 1 0,21-1 16,-1 21-16,-20-21 0,21 22 0,0-1 16,0-21-16,-1 21 0,1 1 15,21-1-15,-21 0 0,21-20 16,0 20-16,0-21 0,0 0 0,0 0 15,21 1-15,0-1 0,22 0 0,-22-21 16,0 0-16,21 0 0,1 0 16,-22 0-16,21-21 0,1 0 0,-1-1 15,0 1-15,-21 0 0,22 0 0,-1-21 16,0-1-16,1 22 0,-1-21 0,-21-22 16,22 22-16,-22-22 0,0 22 15,-21-21-15,0-1 0,0 1 0,0 20 16,0 1-16,0 0 0,0-1 0,0 22 15,0 0-15,-21 0 0,0 21 16,-1 0-16,1 0 16,0 21-16,21 0 0,0 21 0,0 1 15,-21-1-15,21 0 0,0 22 0,0-22 16,0 22-16,0-22 0,0 22 16,0-22-16,0 0 0,0 1 0,0-1 15,21 0-15,-21-21 0,21 22 0,0-22 16,1 0-16,-22 0 0,21-21 0,0 21 15,0 1-15,0-22 0,0 0 16,1 0-16,-1 0 0,0-22 16,0 1-16,0 0 0,0 0 0,1 0 15</inkml:trace>
  <inkml:trace contextRef="#ctx0" brushRef="#br0" timeOffset="23446.85">9991 2815 0,'0'43'15,"21"-43"17,0 0-32,0 0 15,0 0-15,0 0 0,1 0 0,-1 0 16,21-22-16,-21 22 0,22-21 0,-22 0 16,0 21-16,0-21 0,0 0 15,0 0-15,-21-1 0,0 1 16,0 0-16,-21 21 15,-21 0-15,21 0 0,0 0 16,-22 0-16,22 21 0,-21 0 0,21 1 16,-22-1-16,22 0 0,-21 0 15,21 0-15,-1 0 0,1 22 0,21-22 16,0 0-16,0 0 0,0 0 0,0 1 16,0-1-16,0 0 0,21-21 15,1 21-15,-1-21 0,0 0 0,0 21 16,0-21-16,22 0 0,-22 0 0,0 0 15,21 0-15,-21 0 0,22 0 16,-22 0-16,21-21 0,-21 0 0,22 21 16,-22-21-16</inkml:trace>
  <inkml:trace contextRef="#ctx0" brushRef="#br0" timeOffset="23951">10753 2731 0,'0'0'0,"0"-85"15,0 64 1,0 0-16,-22 21 15,1 0-15,0 21 16,0 0-16,21 0 0,-21 0 16,0 0-16,-1 22 0,22-22 0,0 0 15,0 21-15,0-20 0,0 20 0,0-21 16,0 0-16,0 0 0,0 1 16,0-1-16,0 0 0,22 0 15,-1-21-15,0 21 0,0-21 0,0 0 16,0 0-16,1 0 0,-1 0 0,0 0 15,0 0-15,21-21 0,-20 0 0,-1 0 16,21 0-16,-21-1 0,0 1 16,1-21-16,20 21 0,-21-22 0,0 1 15,0-21-15,1 20 0,-1-20 0,21-1 16,-21 1-16,0-1 0,1 1 0,-22-1 16,21 22-16,0 0 0,-21 20 15,0-20-15,0 21 0,0 0 0,0 42 31,-21-21-31,0 21 16,-1 21-16,22-20 0,0 20 0,-21 0 16,21 22-16,-21-22 0,21 0 0,-21 22 15,21-22-15,0 1 0,0 20 0,0-21 16,0 1-16,0-1 0,0-21 16,0 22-16,0-1 0,0-21 0,0 0 15,0 0-15,0 1 0,0-1 0,0 0 16,21-21-16,0 0 15,0 0-15,1 0 0,20 0 16,-21 0-16,0-21 0,0 21 16,1-21-16,-1-1 0,21 1 0</inkml:trace>
  <inkml:trace contextRef="#ctx0" brushRef="#br0" timeOffset="24838.73">11642 2688 0,'0'-42'0,"0"84"0,0-105 15,0 42-15,0-1 0,0 1 0,0 0 16,-22 21-1,1 21-15,0 0 16,0 1-16,0-1 0,0 21 16,-1-21-16,22 0 0,-21 22 0,0-22 15,21 0-15,-21 21 0,21-20 16,0-1-16,0 0 0,0 0 16,0 0-16,0 0 0,0 1 0,21-22 15,0 0-15,0 0 16,1 0-16,-1 0 0,0-22 15,0 22-15,0-21 0,-21 0 16,21 0-16,1 0 0,-1-22 0,-21 22 16,0-21-16,21 21 0,-21-22 0,21 22 15,-21 0-15,0-21 0,0 21 16,0-1-16,0 44 31,0-1-31,0 0 0,0 0 0,0 0 16,0 0-16,-21 22 0,21-22 15,0 0-15,0 21 0,-21-20 16,21-1-16,0 0 0,0 0 0,0 0 16,0 0-16,21-21 15,0 0-15,0 0 0,0 0 0,1 0 16,-1 0-16,0 0 16,0 0-16,0-21 0,0 0 0,1 0 15,-1 0-15,0 0 0,0-1 0,0-20 16,0 21-16,1-21 0,-1 20 15,-21 1-15,0 0 0,0 0 0,0 0 16,-21 21 15,21 21-31,0 0 0,0 0 16,0 0-16,0 22 16,0-22-16,0 0 0,0 0 0,21 0 15,-21 1-15,21-22 0,-21 21 0,0 0 16,21 0-16,-21 0 0,0 0 15,21-21 1,0 0-16,1 0 16,-1 0-16,0 0 0,0 0 0,0 0 15,22 0-15,-22 0 0,21 0 16,-21 0-16,0-21 0,22 21 16,-22-21-16,0 0 0,0 21 0,0-21 15,1 0-15,-1-1 0,-21 1 0,0-21 16,21 21-16,-21 0 0,21-1 0,-21 1 15,0 0-15,0 0 0,-21 21 32,0 0-32,0 21 0,-1 0 15,22 0-15,-21 1 0,0-1 0,21 0 16,0 0-16,0 0 0,0 0 16,0 1-16,0-1 0,0 0 15,0 0-15,0 0 0,21-21 16,0 21-16,1-21 15,-1 0-15,0 0 0,0 0 16,21 0-16,-20 0 0,20 0 0,0 0 16,1 0-16,-1 0 0,0-21 0,1 21 15,-1-21-15,-21 21 0</inkml:trace>
  <inkml:trace contextRef="#ctx0" brushRef="#br0" timeOffset="25382.55">13250 2709 0,'0'-21'0,"0"42"0,0-63 0,0 21 0,0 0 15,0 0-15,0-1 0,-21 1 0,21 0 16,-21 21 0,0 0-16,0 0 0,-1 0 15,1 0-15,0 0 0,0 0 16,0 21-16,0 0 0,-22-21 16,22 22-16,0-1 0,0 21 0,0-21 15,-1 0-15,1 1 0,21 20 0,0-21 16,-21 0-16,21 22 0,0-22 0,0 0 15,0 0-15,0 0 0,21 0 16,0 1-16,1-22 16,-1 0-16,0 0 0,21 0 0,-21 0 15,1 0-15,20 0 0,-21 0 16,0-22-16,0 1 0,22 0 0,-22 0 0,0 0 16,0 0-16,22-1 15,-22-20-15,0 0 0,0-1 0,0 1 16,0 0-16,22-22 0,-22 1 0,0-1 15,0 22-15,0-22 0,1 22 0,-22 0 16,0-1-16,21 22 0,-21 0 16,0 0-16,0 0 0,-21 21 15,-1 21-15,1 0 0,0 0 16,0 0-16,0 22 0,-22-1 16,22 0-16,0 1 0,21 20 15,-21-20-15,21 20 0,0-21 0,0 1 0,0 20 16,0-42-16,0 22 0,0-1 15,0-21-15,21 22 0,-21-22 16,21 0-16,22-21 0,-22 21 0,0 0 16,0-21-16,21 0 0,-20 0 0,20 0 15,-21 0-15,21 0 0,-20 0 0,-1 0 16,21-21-16,-21 0 0,0 0 16,1 0-16,-22-1 0,0 1 15</inkml:trace>
  <inkml:trace contextRef="#ctx0" brushRef="#br0" timeOffset="26514.99">1376 4106 0,'0'0'0,"0"-21"0,0 0 15,0 42 16,0 0-31,-21 1 0,-1-1 16,22 21-16,-21 0 0,21-20 0,-21 20 16,21 0-16,-21 1 0,21-1 15,0-21-15,0 21 0,0-20 16,0-1-16,0 0 0,0 0 16,21-21-1,0 0 1,-21-21-16,21 0 0,1 0 0,-1-1 15,0 1-15,0 0 0,0-21 16,0 21-16,1-22 0,-1 22 0,-21-21 16,21 21-16,-21-1 0,21 1 15,-21 42 1,21 1 0,-21 20-16,0-21 0,0 0 15,21 22-15,-21-22 0,0 0 0,22 0 16,-1 21-16,0-20 15,0-1-15,0 0 0,0-21 16,22 0-16,-22 0 0,21 0 16,1 0-16,-22 0 0,21-21 0,0 0 15,1-1-15,-1 1 0,-21 0 0,22 0 16,-1-21-16,-21-1 0,0 1 16,-21 0-16,0-1 0,0 1 0,0-22 15,0 22-15,0 0 0,-21-1 16,0 22-16,0 0 0,0 0 15,-1 0-15,1 21 0,0 0 0,0 0 16,0 0-16,0 21 0,21 0 16,0 0-16,-22 0 0,22 22 0,-21-22 15,21 21-15,0-21 0,0 22 16,0-22-16,0 0 0,0 21 0,0-20 16,21-1-16,1 0 15,-1-21-15,0 0 0,0 0 0</inkml:trace>
  <inkml:trace contextRef="#ctx0" brushRef="#br0" timeOffset="26750.74">2582 4106 0,'0'0'0,"-21"0"31,0 22-31,0-1 0,21 0 0,-21 0 16,-1 0-16,22 22 0,-21-22 15,21 0-15,0 21 0,-21-21 0,21 1 16,0 20-16,-21-21 0,21 0 16,0 0-16,0 1 0,21-22 47,0-22-47,-21 1 0,21 0 0</inkml:trace>
  <inkml:trace contextRef="#ctx0" brushRef="#br0" timeOffset="27079.67">2519 3831 0,'-21'0'15,"42"0"-15,-64 0 0,22 0 0,0 0 16,0 0 0,21 21-16,0 1 15,21-22-15,0 21 0,0-21 16,1 0-16,-1 0 0,0 0 15,21 0-15,-21 0 0,1 0 0,-1-21 16,0-1 0,-21 1-16,0 0 15,0 0-15,-21 21 0,0-21 16,-1 21-16,1 0 16,0 0-16,0 0 0,0 0 0,0 0 15,-1 21-15,1 0 16,21 0-16,0 0 0,-21 1 0,21-1 15,0 0-15,0 0 0,0 0 0,0 0 16,21 1-16,0-1 0,1 0 16,-1-21-16,0 0 0,21 0 0</inkml:trace>
  <inkml:trace contextRef="#ctx0" brushRef="#br0" timeOffset="27351.05">3217 3768 0,'0'0'0,"-21"0"32,0 0-32,21 21 15,-21 0-15,0 0 0,21 0 16,-22 22-16,22-1 0,0 0 0,0 1 16,-21-1-16,21 0 0,-21 1 0,21 20 15,0-20-15,-21-1 16,0 0-16,21 1 0,-21-22 0,21 21 15,0-21-15,0 0 0,0 1 0,0-1 16,0 0-16,21-42 31,0 0-31,0-1 0,0 1 0,0-21 16</inkml:trace>
  <inkml:trace contextRef="#ctx0" brushRef="#br0" timeOffset="27767.01">3471 3768 0,'0'-21'0,"0"42"16,0-21 0,0 21-16,-21 0 15,0 0-15,21 0 0,0 22 0,-21-1 16,0 0-16,21 1 0,-22-1 0,22 0 16,-21 1-16,21-1 0,-21 0 15,0 1-15,21-1 0,0-21 0,0 0 16,0 1-16,0-1 0,-21 0 0,21 0 15,0-42 17,21 0-32,0 0 0,-21-1 0,21 1 15,0-21-15,1 21 0,-1-22 16,21 22-16,-21 0 0,0 0 16,1 0-16,-1 0 0,0 21 0,0 0 15,0 0-15,-21 21 0,21-21 16,-21 21-16,22 0 0,-22 21 0,21-20 15,-21-1-15,0 21 0,0-21 0,0 0 16,0 22-16,0-22 0,0 0 16,0 0-16,0 0 0,0 1 15,-21-44 17,-1 22-17,1-21-15,0 0 0,0 0 16</inkml:trace>
  <inkml:trace contextRef="#ctx0" brushRef="#br0" timeOffset="27927.21">3048 4149 0,'0'0'0,"-21"0"16,42 0 0,21-21-1,-21 21-15,1 0 0,20-22 0,-21 22 16,21-21-16,1 21 0,-1-21 15,-21 21-15,22-21 0,-22 0 16,0 21-16</inkml:trace>
  <inkml:trace contextRef="#ctx0" brushRef="#br0" timeOffset="28675.47">4974 3747 0,'0'-22'0,"0"44"0,0-65 15,0 22-15,0 0 0,0 0 0,0 0 16,0-1-16,-21 44 31,21-1-31,0 0 0,0 21 0,-21 1 16,0-1-16,21 0 15,-22 22-15,22-22 0,0 22 0,-21-1 16,0 1-16,21-22 0,-21 21 0,21-20 16,-21 20-16,0-42 0,21 22 15,-22-1-15,22-21 0,0 0 0,0 1 16,-21-22-16,21-22 31,0 1-31,0 0 0,0 0 0,21-21 16,1 20-16,-22-20 0,21 0 0,0-1 15,21 1-15,-21 0 0,22-1 16,-22 1-16,21 21 0,-21-21 16,22 20-16,-22 22 0,21 0 0,-21 0 15,1 0-15,-22 22 16,-22-1 0,1 0-16,-21 0 0,21 0 15,0 0-15,-22-21 0,22 22 0,0-22 16,-21 21-16,20 0 0,1-21 15,0 21-15,21 0 0,0 0 16,0 43 0,0-43-16,0 21 0,21-20 15,-21-1-15,21 0 0,1 0 16,-1 0-16,0 0 0,0 1 0,0-22 16,0 21-16,1-21 15,-1 0-15,0 0 0,0 0 16,0 0-16,0 0 0,1 0 0,-1 0 15,0-21-15,-21-1 0,21 22 0,0-21 16</inkml:trace>
  <inkml:trace contextRef="#ctx0" brushRef="#br0" timeOffset="29039.3">5292 4276 0,'0'21'15,"0"0"-15,0 0 16,21-21-1,0 0-15,0 0 0,0 0 16,0 0-16,1 0 0,-1-21 0,21 0 16,-21 21-16,22-21 0,-22 0 15,21-1-15,-21 1 0,0 21 0,1-21 16,-1 0-16,-21 0 0,0 0 0,0-1 16,0 1-16,0 0 0,-21 0 15,-1 21-15,1 0 0,0 0 0,-21 0 16,21 21-16,-22 0 0,22 0 0,0 1 15,-21-1-15,20 21 0,22-21 16,-21 22-16,21-1 0,0-21 16,0 43-16,0-43 0,0 0 15,0 0-15,21 0 0,-21 0 16,22-21-16,-1 0 0,0 22 0,21-22 16,-21 0-16,22 0 0,-22 0 0,21 0 15,1-22-15,-1 1 0,0 0 0,-21 21 16,22-21-16,-1 0 0,-21-22 15,0 22-15</inkml:trace>
  <inkml:trace contextRef="#ctx0" brushRef="#br0" timeOffset="29584.28">6096 4106 0,'21'-42'15,"-84"190"-15,105-254 0,-21 85 32,-42 42-17,21 1-15,-21-1 0,21 0 0,0 0 16,0 21-16,0-20 0,0-1 0,0 0 15,0 0-15,0 0 0,0 0 0,0 1 16,0-1-16,21-21 16,0 21-16,0-21 0,0 0 15,1 0-15,-1 0 0,0-21 0,42 0 16,-41-1-16,-1 1 16,0 0-16,0 0 0,0 0 15,0-22-15,1 22 0,-22 0 0,0-21 0,21 21 16,-21-1-16,0 1 0,0 0 15,21 0-15,-21 42 32,0 0-32,0 0 0,0 1 15,0 20-15,-21-21 0,21 21 0,0 1 16,-21-1-16,21 0 0,0 1 16,0-1-16,0 0 0,-22 22 0,22-22 15,0 22-15,0-1 0,0 1 0,0-1 16,0 1-16,-21 20 0,0-20 15,21-1-15,-21 1 0,21-1 16,-21-20-16,0 20 0,-1-20 0,22-22 16,-21 21-16,0-21 0,0 0 0,0-21 15,0 0-15,-22 0 0,22 0 0,0-21 16,0 0-16,0 0 0,-22 0 16,22 0-16,0-22 0,-21 22 0,20-21 15,1-1-15,0 22 0,-21-21 0,21 21 16,21 0-16,-22-22 0,22 22 0,0 0 15,0-21-15,0 20 0,0-20 16,0 21-16,22-21 0,-1 20 0,0-20 16,21 0-16,1-1 0,-22 1 15,21 0-15</inkml:trace>
  <inkml:trace contextRef="#ctx0" brushRef="#br0" timeOffset="30128.69">6731 4022 0,'0'-21'0,"0"42"0,0-64 0,0 22 16,-21 21-16,0 0 16,21 21-16,-22 1 15,22-1-15,-21 0 0,21 21 16,-21-21-16,21 22 0,0-22 0,0 21 16,0-21-16,0 1 0,0 20 0,-21-21 15,21 0-15,0 0 16,0 1-16,21-22 15,0 0 1,-21-22-16,21 1 0,1 0 16,-1 0-16,0 0 0,-21 0 15,21-1-15,0 1 0,0 0 0,-21 0 16,22 21-16,-1 0 0,0 0 16,-21 21-1,21 0-15,-21 0 16,0 1-16,0-1 0,21 0 0,-21 0 15,21 0-15,-21 0 0,22-21 0,-1 22 16,-21-1-16,21-21 0,0 0 16,0 0-16,0 0 0,1 0 15,-1 0-15,0 0 0,0-21 0,0 21 16,0-22-16,1 1 0,-22 0 0,21 0 16,-21-21-16,21 20 0,-21-20 15,0 21-15,0-21 0,0-1 0,0 1 16,0 21-16,-21-22 0,0 22 0,21 0 15,-22 21-15,22-21 0,-21 21 0,0 0 16,0 0-16,21 21 16,-21-21-16,21 21 0,0 0 15,0 1-15,0-1 0,0 0 0,0 0 16,0 0-16,21 0 16,0 1-16,0-22 0,0 0 15</inkml:trace>
  <inkml:trace contextRef="#ctx0" brushRef="#br0" timeOffset="30502.85">7599 4001 0,'0'0'0,"0"-22"0,0 1 15,0 0-15,-21 21 16,-1 0-16,1 0 0,0 0 16,0 21-16,0 0 0,0 1 15,-1-1-15,1 0 0,21 21 16,0-21-16,-21 22 0,21-22 15,-21 0-15,21 43 0,0-43 16,0 0-16,0 0 0,0 0 16,0 0-16,21 1 0,0-22 0,0 0 15,1 0-15,-1 0 0,0 0 0,0 0 16,0 0-16,0-22 0,1 22 16,20-21-16,-21 0 0,0 0 0,-21 0 15,21 0-15,-21-1 0,0-20 0,0 21 16,0 0-16,0-22 0,0 22 0,0 0 15,-21-21-15,21 21 0,-21 21 16,0-22-16,0 22 0,0 0 16,-1 0-16,1 0 0,0 22 15,21-1-15,-21-21 0,21 21 0,0 0 16,0 0-16,0 0 0,0 1 16,21-22-1</inkml:trace>
  <inkml:trace contextRef="#ctx0" brushRef="#br0" timeOffset="30868.09">7874 4043 0,'-21'-21'0,"42"42"0,-42-63 16,0 42-16,21-22 0,0 1 16,0 0-16,21 21 0,0 0 15,0 0-15,0 0 0,0 0 16,1 21-16,-1 0 0,0 1 0,0-1 15,-21 0-15,21 0 0,0 21 0,-21-20 16,22-1-16,-22 21 0,0-21 0,0 0 16,0 1-16,0-1 0,0 0 15,0 0-15,0 0 0,-22-21 0,1 21 16,0-21 0,21-21-1,0 0-15,0 0 16,0 0-16,0 0 0,0-1 15,0 1-15,0-21 0,21 21 0,-21-22 16,21 22-16,1-21 0,-1 21 16,-21 0-16,21-1 0,0 1 0,0 0 15,0 0-15,1 21 0,-1 0 16,0 0-16,0 0 16,0 0-16</inkml:trace>
  <inkml:trace contextRef="#ctx0" brushRef="#br0" timeOffset="31390.12">8657 4064 0,'0'0'0,"0"-21"0,0-21 15,0 20-15,0 1 0,0 0 16,0 0-16,-21 21 0,0 0 15,0 0-15,-1 0 0,1 0 16,21 21-16,-21 0 0,0 0 16,0 1-16,0-1 0,-1 21 15,1-21-15,0 22 0,0-22 0,21 21 0,0-21 16,-21 22-16,21-22 0,0 0 16,0 21-16,0-21 0,0 1 15,21-22-15,0 0 0,0 0 16,0 0-16,1 0 0,-1-22 0,21 22 15,-21-21-15,0 0 0,1 0 0,-1-21 16,0 20-16,0-20 0,0 21 16,0-43-16,1 22 0,-1 0 0,0-1 15,-21 1-15,21-21 0,0 20 0,-21 1 16,0 0-16,0-1 0,0 1 0,0 21 16,0 0-16,0-1 0,0 44 31,0-1-31,0 0 0,-21 0 15,21 21-15,-21 1 0,0-22 0,21 21 16,0 1-16,-21 20 0,21-21 16,-22 1-16,22-1 0,-21 22 0,21-22 15,0-21-15,0 21 0,0 1 0,0-22 16,0 0-16,0 0 0,0 0 0,0 1 16,21-22-1,1 0-15</inkml:trace>
  <inkml:trace contextRef="#ctx0" brushRef="#br0" timeOffset="31990.73">9842 4001 0,'22'-22'15,"-44"44"-15,65-44 0,-1 1 0,-21 0 0,22 0 16,-22 0-16,21 0 0,-21-1 0,22 1 16,-22 0-16,0 0 0,-21 0 15,0 0-15,0-1 0,0 1 0,-21 21 16,-22 0-16,1 0 0,21 0 0,-43 0 16,22 0-16,0 21 0,-1 1 0,1-1 15,0-21-15,21 21 16,-1 0-16,1 21 0,21-20 0,0-1 15,0 0-15,0 0 0,0 0 0,21 0 16,1 1-16,-1-1 0,0 21 0,21-21 16,1 0-16,-22 1 0,21-1 15,-21 0-15,22 0 0,-22 0 0,0 0 16,0 1-16,-21-1 0,0 0 0,0 0 16,-21 0-16,0 0 15,-22-21-15,1 0 0,0 0 0,-1 0 16,-20 0-16,21 0 0,-1 0 0,1 0 15,0 0-15,-1 0 0,22-21 16,0 21-16,0-21 0,0 0 16,21 0-16,0 0 0,0-1 15,21 1-15,0 0 0,0 0 16,21 0-16,1 21 0,-1-21 0,0-1 16,22 1-16</inkml:trace>
  <inkml:trace contextRef="#ctx0" brushRef="#br0" timeOffset="32230.78">10562 3683 0,'0'0'16,"0"-21"-16,0 42 31,-21 0-15,21 0-16,0 22 0,-21-1 0,21-21 15,0 22-15,0-1 0,0 21 16,-21-20-16,21-1 0,-22 0 0,22 1 15,0-1-15,-21 0 0,21-20 0,-21-1 16,21 21-16,0-21 0,0 0 0,0 1 16,0-44 15</inkml:trace>
  <inkml:trace contextRef="#ctx0" brushRef="#br0" timeOffset="32379.01">10287 4085 0,'21'-21'16,"-42"42"-16,63-63 0,-21 42 16,1-21-16,-1 21 0,0 0 15,0 0-15,21-21 0,-20 21 16,-1-22-16,21 22 0,-21 0 0,22-21 16,-22 21-16,21 0 0,-21 0 0,0 0 15</inkml:trace>
  <inkml:trace contextRef="#ctx0" brushRef="#br0" timeOffset="33754.76">11070 4191 0,'0'0'16,"21"0"-16,0 0 16,1-21-16,-1 0 0,-21 0 0,0-1 15,21 22-15,-21-21 0,0-21 16,0 21-16,0 0 0,0-1 0,0 1 15,0 0-15,0 0 0,-21 0 0,0 0 16,-1 21-16,1 0 0,0 0 0,0 0 16,-21 0-16,20 0 0,1 21 15,0 0-15,0 0 0,0 0 16,0 22-16,-1-22 0,1 21 0,0 0 16,21 1-16,0-22 0,0 21 0,0-21 15,0 22-15,0-22 0,0 0 0,0 0 16,21 0-16,0-21 0,1 0 15,-1 0-15,0 0 0,0 0 0,0 0 16,0 0-16,1-21 0,-1 21 0,21-21 16,-21 0-16,0 0 0,1 0 0,-1-1 15,0-20-15,0 21 16,0-21-16,0 20 0,1-20 0,-22 21 16,0-21-16,0 20 0,0 1 0,21 21 0,-21-21 15,0 42 1,0 0-1,0 1-15,0-1 0,0 21 16,0-21-16,0 22 0,0-22 0,0 21 16,0-21-16,0 0 0,21 22 0,-21-22 15,0 0-15,21-21 0,0 21 16,0 0-16,1-21 0,-1 0 16,0 0-16,0 0 0,0 0 0,0-21 15,1 0-15,-1 0 0,21 0 0,-21 0 16,0-1-16,1-20 15,-1 21-15,21-21 0,-21-1 0,0 1 0,1 0 16,-1-22-16,0 22 0,-21-1 16,21 1-16,0 0 0,-21-1 0,0 1 15,0 21-15,0 0 0,0 0 16,0-1-16,0 44 16,0 20-1,0-21-15,-21 0 0,0 22 0,21-1 16,-21 0-16,21 1 0,0-1 15,0 0-15,-21 1 0,21-1 0,0 0 16,0 1-16,0-1 0,0 0 0,0 1 16,0-22-16,0 0 0,0 0 0,0 0 15,0 0-15,21-21 0,0 0 16,0 0-16,0 0 16,0 0-16,1 0 0,-1 0 0,0-21 15,0 0-15,0 0 0,0 0 0,1 0 16,-1-22-16,0 22 0,0-21 15,0 21-15,-21-1 0,0 1 0,21 0 16,-21 0-16,0 42 31,0 0-31,0 0 0,0 1 16,0-1-16,0 21 0,0-21 0,0 0 16,0 1-16,0-1 0,0 0 0,22 0 15,-1-21-15,-21 21 0,21-21 0,0 0 16,0 0-1,0 0-15,1 0 0,-1 0 0,0 0 16,0 0-16,0-21 0,0 0 0,1 21 16,20-21-16,-21 0 0,0-22 0,0 22 15,1-21-15,-1 21 0,21-22 16,-21 1-16,0 21 0,1-22 0,-1 22 16,0 0-16,0 0 0,0 0 0,0 21 15,-21 21 16,0 0-31,0 0 16,0 0 0,0 1-16,0-44 47,0 1-47,0 0 15,0 0-15,0 0 0,0 0 16,0-1-16,-21 22 15,0 0 1,21 22-16,-21-1 16,0 0-16,21 0 0,-21 0 0,-1 22 15,22-22-15,-21 21 0,21-21 16,-21 22-16,21-22 0,-21 21 16,21-21-16,0 0 0,0 1 0,0-1 15,0 0-15,0 0 0,0 0 0,21 0 16,0-21-16,0 0 15,1 0-15,-1 0 16,0 0-16,-21-21 0,21 21 0,0-21 16,0 0-16,1 21 0,-1-21 15,-21 0-15,21-1 0,-21 1 0,21 0 0,-21-21 16,0-1-16,0 22 16,0-21-16,0 21 0,0 0 0,0-22 15</inkml:trace>
  <inkml:trace contextRef="#ctx0" brushRef="#br0" timeOffset="33954.89">12552 3598 0,'0'0'0,"-21"0"16,-1 0-16,1 0 78,0 0-63</inkml:trace>
  <inkml:trace contextRef="#ctx0" brushRef="#br0" timeOffset="34151.03">11578 3789 0,'0'21'16,"0"-42"-16,-21 42 0,42-21 31,0 0-31,0 0 16,1 0-16,-1-21 0,0 21 0,0 0 16,0 0-16,0-21 0,1 21 15,-1 0-15,0-21 0,0-1 0,0 22 16,22-21-16</inkml:trace>
  <inkml:trace contextRef="#ctx0" brushRef="#br0" timeOffset="34991.36">15854 2900 0,'21'-21'15,"0"0"-15,0-22 0,22 22 0,-22 0 16,21-21-16,0 42 0,-20-22 16,20 1-16,-21 21 0,0 0 0,0 0 15,1 21-15,-1-21 0,-21 22 0,0-1 16,0 42-16,0-42 16,0 1-16,0-1 0,0 21 0,-21-21 15,21 0-15,0 1 0,-22 20 0,1-21 16,21 0-16,-21-21 0,21 21 15,-21 1-15,21-1 0,0 0 16,-21-21-16,21 21 16,21-42 15,-21 0-15,0 0-16</inkml:trace>
  <inkml:trace contextRef="#ctx0" brushRef="#br0" timeOffset="35680.94">16256 2858 0,'0'-22'31,"0"1"-31,0 0 0,21 21 16,-21-21-16,21 0 0,0 21 0,1-21 16,-1-1-16,0 22 0,0-21 15,0 21-15,0 0 0,1-21 0,20 21 16,-21 0-16,0 0 0,0 0 0,-21 21 15,22-21-15,-22 21 0,21 22 16,-21-22-16,0 21 0,0-21 0,0 22 16,0-1-16,-21-21 0,-1 22 0,1-22 15,0 21-15,0 0 16,21-20-16,-21-1 0,0 0 0,21 21 16,-22-42-16,22 21 0,0 1 0,22-22 31,-1 0-16,0-22-15,0 1 0,0 0 0,0 0 16,1 0-16</inkml:trace>
  <inkml:trace contextRef="#ctx0" brushRef="#br0" timeOffset="36091.19">16997 2709 0,'0'-21'15,"0"42"-15,21-42 0,-21 0 0,-21 21 31,0 0-15,21 21-16,-22 0 0,1 1 0,0 20 16,0-21-16,0 21 0,0 1 15,-1-22-15,22 21 0,-21 1 0,0-22 16,21 21-16,0 0 0,0-20 0,0 20 16,0-21-16,0 0 0,0 0 0,0 1 15,0-1-15,21-21 0,0 0 16,1 0-16,-1 0 0,21 0 0,-21 0 15,0 0-15,22 0 0,-22-21 0,21-1 16,-21 1-16,1-21 16,20 21-16,-21 0 0,-21-22 0,21 1 15,-21 0-15,0-1 0,0 1 0,0 0 16,0 20-16,-21-20 0,0 0 0,21 21 16,-21-1-16,0 1 0,-1 0 15,1 21-15,0 0 0,0 0 0,0 0 16,0 0-16,21 21 0,-22-21 0,1 21 15,21 1-15,-21-1 0,21 0 16,0 0-16,0 0 0,0 0 16,21-21-16,0 0 0,1 0 15,-1 0-15,21 0 0</inkml:trace>
  <inkml:trace contextRef="#ctx0" brushRef="#br0" timeOffset="36391.01">17738 2350 0,'0'0'16,"0"-22"-16,0 44 15,0-1 1,0 21-16,-22-21 0,22 22 16,-21-1-16,0 0 0,0 22 0,0-22 15,0 0-15,-1 1 0,22 20 16,-21-20-16,0-1 0,0 0 15,21 1-15,-21-1 0,21 0 0,0-21 16,0 22-16,0-22 0,0 0 0,0 0 16,0 0-16,21-21 0,0 0 15,0 0-15,0 0 0,1 0 0,-1 0 16,21 0-16,-21-21 0,0 0 0,1 0 16,-1 21-16,-21-42 0,0 20 0,21 1 15,-21-21-15,0 21 0</inkml:trace>
  <inkml:trace contextRef="#ctx0" brushRef="#br0" timeOffset="36546.73">17526 2709 0,'-21'0'0,"42"0"0,-63 0 0,20 0 15,1 0-15,21 22 16,21-22 0,1 0-16,-1 0 15,0 0-15,21 0 0,-21 0 16,22 0-16,-1 0 0,0-22 0,1 1 15,20 21-15,1 0 0,-22-21 0</inkml:trace>
  <inkml:trace contextRef="#ctx0" brushRef="#br0" timeOffset="37205.42">19198 3239 0,'0'0'16,"21"0"-1,-21-22-15,21 1 0,1 21 16,-1-21-16,0 0 0,0 0 0,0 0 16,0-1-16,22-20 0,-22 21 15,0 0-15,0-22 0,0 1 0,-21 0 16,0 21-16,0-22 0,0 1 15,0 21-15,0 0 0,0-1 0,-21 1 16,0 21-16,0 0 0,-21 0 0,20 0 16,-20 21-16,0-21 0,21 43 15,-22-22-15,-20 21 0,20-21 0,1 22 16,0-1-16,21 0 0,-1-20 0,22 41 16,0-42-16,0 22 0,0-22 0,0 0 15,0 0-15,0 0 0,0 0 0,22 1 16,-1-22-16,0 0 0,42 0 0,-41 0 15,20 0-15,0 0 0,1 0 16,-1 0-16,0-22 0,1 1 16,-1 0-16,0 0 0,1-21 0,-22 20 15,21-20-15,-21 0 0,0-1 0,1 1 16,-1 0-16,-21-22 0,21 1 16,0-1-16,-21 1 0,21-1 0,-21 22 15,0-22-15,0 22 0,21 0 0,-21-1 16,0 22-16,0 0 0,0 42 31,0 22-31,-21-22 0,21 42 16,-21-20-16,0 20 0,21-21 15,-21 22-15,21-1 0,-21 1 0,21-22 16,-22 1-16,22 20 0,0-21 16,0 1-16,0-1 0,0-21 15,0 22-15,22-22 0,-1 0 0,-21 0 16,21 0-16,0 0 0,0-21 0,0 0 15,1 0-15,41 0 16,-42-21-16,22 0 0,-22 21 16,0-42-16,0 21 0,0-1 0</inkml:trace>
  <inkml:trace contextRef="#ctx0" brushRef="#br0" timeOffset="37563.54">20045 2900 0,'0'21'0,"0"-42"0,-21 42 15,21 0-15,0 0 32,21-21-32,0 0 0,0 0 15,0 0-15,0 0 0,1 0 0,-1 0 16,0-21-16,0 0 0,0 21 16,0-21-16,1 21 0,-1-21 0,-21 0 15,0-1-15,0 1 0,0 0 16,0 0-16,-21 0 15,-1 21-15,1 0 0,0 0 16,0 21-16,0-21 0,0 21 16,-1 0-16,1 0 0,21 22 0,-21-22 15,21 0-15,-21 0 0,21 22 16,0-1-16,0-21 0,0 0 16,0 0-16,21 1 0,0-22 0,-21 21 15,21 0-15,1-21 0,-1 0 16,0 0-16,21 0 0,-21 0 0,1 0 15,20 0-15,0 0 0,-21-21 0,22 21 16,-22-21-16,21 21 0,1-22 0</inkml:trace>
  <inkml:trace contextRef="#ctx0" brushRef="#br0" timeOffset="37831.54">20743 2879 0,'0'-43'16,"21"22"-16,-63 169 0,63-232 0,0-1 15,-42 85 16,0 21-31,0-21 0,0 21 0,0 1 16,21 20-16,-22-21 0,1 0 0,0 0 16,21 1-16,0-1 0,0 21 15,0-21-15,0 0 0,0 1 0,0-1 16,0 0-16,0 0 0,21-21 16,0 21-16,1-21 15,20 0-15,-21 0 0,0 0 0,22 0 16,-22 0-16,21-21 0,-21 0 15,0 21-15,22-21 0,-22 0 16,0-1-16,0 1 0,0 0 0,1-21 16,-1-1-16,0 1 0,0 0 0,0-1 15</inkml:trace>
  <inkml:trace contextRef="#ctx0" brushRef="#br0" timeOffset="38083.07">21272 2244 0,'22'-85'16,"-86"276"-16,106-297 0,-42 21 15,-21 85-15,0 0 16,0 21-16,0 0 0,21 1 16,0-1-16,-21 21 0,-1-21 0,22 22 15,-21 20-15,21-21 0,0 1 16,0 20-16,0-20 0,-21 20 0,21-21 16,0 1-16,0-1 0,0 0 0,0 1 15,0-1-15,0-21 0,0 22 16,0-22-16,0 0 0,21-21 0,-21 21 15,21 0-15,1-21 0,-1 0 16,0 0-16,0 0 0,21 0 16,-20 0-16,-1-21 0,21 21 0,-21-21 15</inkml:trace>
  <inkml:trace contextRef="#ctx0" brushRef="#br0" timeOffset="39057.05">21675 2836 0,'21'-21'0,"-21"0"0,-85 148 0,149-212 16,-22 22-16,-42 42 0,0 0 0,0-1 0,0 1 15,21 0-15,-21 0 16,0 0-16,-21 21 16,0 0-16,0 21 0,-1 0 15,1 0-15,0 22 0,0-22 16,0 0-16,0 21 0,-1-21 16,1 1-16,0 20 0,21-21 0,-21 0 0,21 0 15,0 1-15,0-1 0,0 0 16,0 0-16,0 0 15,42-21-15,1 0 16,-22 0-16,0 0 0,0 0 16,0 0-16,64-63 15,-64 42-15,0-22 16,0 22-16,1 0 0,-22-21 0,0 20 16,21 1-16,-21 0 0,0 0 15,21 0-15,-42 42 31,21 0-15,-21 0-16,21 0 0,-22 1 0,22-1 16,0 0-16,0 0 0,0 0 0,0 0 15,0 1-15,0-1 0,0 0 16,0 0-16,22 0 16,-1-21-16,0 0 15,0 0-15,0 0 0,0 0 16,1 0-16,-1-21 0,0 21 0,0-21 15,0 0-15,0 0 0,1-1 0,-1 1 16,0 0-16,0-21 0,0 21 16,0-22-16,1 22 0,-1-21 15,0 21-15,0-1 0,-21 1 0,0 0 16,0 0-16,-21 42 31,21 0-15,0 0-16,0 1 15,0-1-15,0 0 0,0 0 0,0 0 16,0 0-16,0 1 0,21-1 0,-21 0 16,0 0-16,21 0 15,-21 0-15,0 1 0,0-1 16,21-21 0,1 0-16,-1 0 15,0 21-15,0-21 16,0 0-16,0 0 15,1 0-15,-1 0 0,0 0 0,0 0 16,21-21-16,-20 21 0,-1-21 16,0 21-16,21-22 0,-21 1 0,1 0 15,-1 0-15,21 0 0,-21 0 0,0-22 16,1 22-16,-1 0 0,-21 0 16,0-22-16,0 22 0,0 0 15,-21 21 1,-1 21-16,1 0 15,0 1-15,0-1 0,0 0 16,21 0-16,0 0 0,-21 0 0,21 1 16,0-1-16,0 0 0,0 0 15,0 0-15,0 0 0,0 1 16,21-1-16,0-21 0,-21 21 0,21-21 16,0 0-16,0 0 0,22 0 15,-22 0-15,0 0 0,0 0 0,22 0 16,-22 0-16,0 0 0,21 0 0,-21 0 15,1-21-15,20 21 0,-21-21 16,0-1-16</inkml:trace>
  <inkml:trace contextRef="#ctx0" brushRef="#br0" timeOffset="39604.03">23410 2688 0,'0'-21'15,"-21"21"1,0 0-16,0 0 0,0 0 0,-1 0 15,1 0-15,0 21 16,0 0-16,0 1 0,0-22 16,21 21-16,-22 0 0,1 21 0,21-21 15,0 1-15,-21-1 0,21 0 16,-21 0-16,21 0 0,0 0 0,0 1 16,0-1-16,0 0 0,21-21 15,0 0-15,-21 21 16,21-21-16,1 0 0,-1 0 0,0 0 15,0 0-15,0 0 0,0 0 0,1-21 16,-1 0-16,0 0 0,-21-1 16,21 1-16,0 0 0,0-21 0,-21-1 15,22 1-15,-1 0 0,0-1 0,0-20 16,0-1-16,0 22 0,1-21 16,-1 20-16,-21 1 0,21 0 0,-21-1 15,21 22-15,-21-21 0,0 21 0,0-1 16,0 1-16,-21 21 15,0 0 1,0 21-16,-1 1 0,1-1 16,0 0-16,0 0 0,21 21 15,-21 1-15,21-1 0,-21 85 16,21-85-16,0 1 0,21-1 16,0 0-16,0 1 0,0-1 15,22-21-15,-22 0 0,21 1 0,-21-1 16,22 0-16,-22 0 0,0-21 0,21 0 15,-21 0-15,1 0 0,-1 0 16,21 0-16,-21 0 0,0 0 0,1 0 16,-1-21-1,-21 0-15,0 0 0</inkml:trace>
  <inkml:trace contextRef="#ctx0" brushRef="#br0" timeOffset="41455.25">825 6985 0,'0'0'0,"-21"0"188,0 0-188,0 0 0,0 0 16,0 0-16,-22 0 0,22 0 15,0 0-15,0 0 16,0 0-16,-1 0 15,44 0 64,-1 0-79,0 0 0,0 0 15,0 0-15,0 0 0,22 0 16,-1 0-16,0 0 0,1 0 0,20 0 15,-20 0-15,41 0 16,-20 0-16,-1 0 0,22 0 0,-22 0 16,22 0-16,-21 0 0,-1 0 15,1 0-15,-1 0 0,-21 0 0,1 0 16,-1-21-16,0 21 0,1 0 0,-22 0 16,0-21-16,0 21 0,0 0 15,-21-21-15,0-1 31,-21 1-31,0 0 16,0 21-16,0 0 0,0-21 0,-1 21 16,1-21-16,0 21 0,0 0 15,0 0-15,0-21 0,-1 21 0,1 0 16,0 0-16,0 0 16,0 0-16,0 0 0,-1 0 0,44 0 62,-1 0-62,0 0 0,0 0 16,0 0-16,0 0 0,22 0 0,-22 0 15,0 0-15,21 0 0,-20 0 16,-1 0-16,0 0 0,21 0 0,-21 0 16,1 0-16,-1 0 15,-21 21 16,-21 0-31,-1 0 16,1 0-16,-21 22 0,21-22 0,0 0 16,-22 21-16,22 1 0,-21-1 15,21-21-15,-1 21 0,-20 1 16,21-22-16,0 21 0,0-21 0,21 1 16,-22-1-16,22 0 0,-21 0 0,21 0 15,0-42 48,0 0-63,21 21 0,1-21 15</inkml:trace>
  <inkml:trace contextRef="#ctx0" brushRef="#br0" timeOffset="49031.01">3323 6964 0,'0'0'0,"0"21"15,0 0 1,-21 0 0,0 1-16,0-1 15,21 0-15,-22-21 0,22 21 16,0 0-16,-21-21 0,21 21 16,-21-21-16,0 0 15,21-21 1,21 0-1,0 0-15,0 0 0,1 0 16,-1-1-16,21 1 0,0-21 16,1 21-16,-22-22 0,21 22 0,1-21 15,20 0-15,-42-1 0,22 1 0,-1 0 16,0-1-16,-21 1 0,1 21 16,-1-22-16,0 1 0,-21 21 0,0 0 15,0 0-15,-21 21 16,0 0-16,-22 0 15,22 21-15,0 0 0,-21 0 16,20 0-16,1 0 0,21 1 16,-21-1-16,21 0 0,0 0 15,0 0-15,0 0 0,0 1 0,21-1 16,0 0-16,1-21 0,-1 21 0,0 0 16,0 0-16,21-21 0,-20 22 15,-1-1-15,0 0 0,0 0 0,0-21 16,0 21-16,1 0 0,-22 1 15,21-22-15,-21 21 0,0 0 0,0 0 16,-21-21 0,-1 0-16,1 0 0,0 0 15,0 0-15,0 0 0,0 0 0,-22 0 16,22 0-16,0-21 16,-21 21-16,20-21 0,1 0 0,0 21 15,0-22-15,0 22 0,0 0 0,21-21 16,0 42-1,0 1 1,21-1-16,0-21 0,0 21 16,0 0-16,0 0 0,1 0 0,-1-21 15,0 22-15,0-1 0,0-21 0,22 0 16,-22 0-16,21 0 0,-21 0 16,0 0-16,22 0 0,-22 0 15,21-21-15,-21 21 0,1-22 0,-1 1 16,0 0-16,0 0 0,0 0 15,0 0-15,-21-1 0,0-20 0,22 0 16,-22 21-16,0-22 0,21 1 16,-21 0-16,0-22 0,0 22 0,0-1 15,0 1-15,0 0 0,0-1 0,0 22 16,0 0-16,0 0 0,0 0 16,0 42-1,0 0-15,0 21 16,0 1-16,0-1 0,0 0 0,0 1 15,0 20-15,0-20 0,0-1 16,0 0-16,0 1 0,0-1 16,0-21-16,0 21 0,0-20 0,0-1 15,0 0-15,21 0 0,-21 0 0,21-21 16,0 0-16,0 0 16,1 0-16,-1-21 15,0 0-15,-21 0 16,0 0-16,0-1 0,0-20 0</inkml:trace>
  <inkml:trace contextRef="#ctx0" brushRef="#br0" timeOffset="49210.9">4149 6604 0,'21'0'31,"0"-21"-31,0 0 15,0 21-15,0 0 0,1-21 0,-1 21 16,0 0-16,0-22 0,0 22 16,0-21-16,1 0 0,-1 0 0,0 21 15</inkml:trace>
  <inkml:trace contextRef="#ctx0" brushRef="#br0" timeOffset="50706.7">4995 6900 0,'0'22'0,"64"-22"16,-43 0-1,0 0-15,-21-22 0,21 1 0,0 0 16,1 0-16,-22 0 15,21 0-15,-21-1 0,0 1 0,0 0 16,0 0-16,0-21 0,0 20 16,0 1-16,-21-21 0,-1 21 0,1-22 15,0 22-15,0 0 0,-21 21 16,20 0-16,1 0 0,-21 0 0,21 0 16,0 21-16,-22 0 0,22 1 15,0 20-15,0 0 0,0 1 0,-1-1 16,22-21-16,0 21 0,0 1 0,0-1 15,0-21-15,0 22 0,0-22 16,0 0-16,0 0 0,0 0 0,0 0 16,22-21-16,-1 0 0,0 0 0,0 0 15,0 0-15,0 0 0,1 0 16,-1 0-16,0-21 0,0 0 0,0 0 16,22 0-16,-22 0 0,0-22 15,0 22-15,-21-21 0,21 21 16,0-22-16,-21 1 0,0 0 0,0-1 15,0 1-15,0 0 0,0 20 0,0 1 16,0 0-16,0 0 0,0 42 31,0 21-31,0-20 0,0 20 0,0 0 16,0-21-16,0 43 0,0-22 16,0 1-16,0-22 0,0 21 0,0 0 15,0-20-15,0 20 0,0-21 16,22 0-16,-22 0 0,21 1 15,0-22-15,0 0 0,0 0 0,0 0 16,22 0-16,-22 0 0,21 0 0,-21-22 16,22 1-16,-22 0 0,21 0 15,-21 0-15,22 0 0,-22-22 0,21 1 16,-21 0-16,1-1 0,-1 1 16,0-22-16,0 22 0,-21-21 0,0 20 15,21-20-15,-21 20 0,0 1 0,0 0 16,0 21-16,0-22 0,0 22 15,0 0-15,0 42 32,-21 0-32,21 0 0,0 22 15,0-1-15,0 0 0,0 1 0,0-1 16,0 22-16,0-22 0,0 21 0,0-20 16,0-1-16,0 0 0,0 1 15,0-1-15,0-21 0,0 22 0,0-22 16,21 0-16,0 0 0,-21 0 0,22-21 15,-1 0-15,0 0 0,0 0 16,0 0-16,0 0 0,1 0 0,-1-21 16,0 21-16,0-21 0,0 0 15,0 0-15,1-1 0,-1 1 0,0-21 16,0 21-16,-21 0 0,0-1 16,21-20-16,-21 21 0,0 0 0,0 0 15,0-1-15,0 44 31,0-1-31,0 0 0,0 0 0,0 0 16,0 0-16,0 1 0,0-1 0,0 0 16,0 0-16,0 0 0,21 0 15,-21 1-15,22-1 0,-1 0 16,0-21-16,0 0 0,0 0 16,0 0-16,1 0 0,-1 0 15,0-21-15,0 21 0,0-21 16,22-1-16,-22 1 0,21 0 0,-21 0 15,22 0-15,-22-22 0,21 22 0,-21 0 16,0-21-16,22 21 0,-22-22 16,0 22-16,0 0 0,-21 0 0,21 0 15,-21-1-15,22 22 0,-22 22 32,0-1-32,0 0 15,0 0-15,0 0 16,21-21-1,0 0 1,-21-21 0,0 0-16,0 0 15,0 0-15,0-1 16,0 1-16,0 0 0,0 0 16,0 0-16,-21 21 15,0 0-15,-1 0 16,1 21-16,0 0 0,0 0 15,-43 85 1,43-85-16,0 22 0,0-1 0,0-21 16,21 21-16,-21 22 0,21-43 15,0 0-15,0 22 0,21-22 0,0-21 16,-21 21-16,21 0 0,21-21 16,-20 0-16,-1 0 0,0 0 0,21 0 15,-21 0-15,22 0 0,-22 0 16,0-21-16,21 21 0,-20-21 0,-1 0 15,0 21-15,0-22 0,0 1 0,0 0 16,-21 0-16,0 0 0,22-22 0,-22 22 16,0 0-16,0-21 0,0-1 15</inkml:trace>
  <inkml:trace contextRef="#ctx0" brushRef="#br0" timeOffset="50894.98">6879 6138 0,'0'0'0,"-63"0"16,41 0 0,1 0-16,0 0 31,0 0 0,0 0-31,0 0 0,21 43 16</inkml:trace>
  <inkml:trace contextRef="#ctx0" brushRef="#br0" timeOffset="51104.1">5694 6519 0,'0'0'0,"0"22"0,21-22 31,0 0-15,0 0-16,22-22 0,-22 22 16,0 0-16,0 0 0,0 0 15,0 0-15,1-21 0,-1 21 16,0-21-16,0 21 0</inkml:trace>
  <inkml:trace contextRef="#ctx0" brushRef="#br0" timeOffset="51443.63">8149 6498 0,'0'-21'0,"0"42"0,-21-63 15,0 21-15,21 0 16,-21 21-16,-1 21 16,22 0-16,0 0 15,0 0-15,0 22 0,-21-22 0,21 0 16,-21 21-16,21-21 0,-21 22 16,21-22-16,0 0 0,-21 0 0,21 0 15,0 1-15,0-1 0,0 0 0,0 0 16,21-21-1,0 0 1,0-21-16,0 21 16,1-21-16</inkml:trace>
  <inkml:trace contextRef="#ctx0" brushRef="#br0" timeOffset="51790.98">8467 6498 0,'21'-21'0,"-191"190"0,361-359 0,-233 232 0,84-105 0,-42 42 16,-21 21-1,0 0 1,-1 0-16,-20 0 0,21 21 0,0 0 16,0 0-16,21 0 0,-22 0 15,1 1-15,21-1 0,0 0 16,0 0-16,0 0 0,21 0 16,1 1-16,-1-22 0,0 21 15,0-21-15,0 21 0,0-21 16,1 21-16,-1-21 0,0 21 0,-21 0 15,21-21-15,0 22 0,-21-1 16,0 0-16,0 0 16,-21 0-1,-21-21-15,21 0 0,-1 0 0,1 0 16,0 0-16,0 0 0,0 0 0,0 0 16,-1 0-16,1 0 0,0 0 15,21-21 1,0 0-16,0 0 15,0 0-15</inkml:trace>
  <inkml:trace contextRef="#ctx0" brushRef="#br0" timeOffset="51976.69">8149 6244 0,'-21'0'0,"42"0"0,-63 0 0,21-21 16,-1 21-1,44 0 32,-1 0-47,0 0 16,0 0-16</inkml:trace>
  <inkml:trace contextRef="#ctx0" brushRef="#br0" timeOffset="52523.72">9398 6519 0,'0'0'0,"21"0"16,-21-42-1,0 21-15,0 0 0,21 0 16,-21-1-16,0 1 0,0 0 0,0-21 15,21 21-15,-21-1 0,0 1 0,0 0 16,0 0-16,0 0 16,0 42-1,0 0-15,0 0 16,0 0-16,0 1 0,0-1 0,0 21 16,0 0-16,0-20 0,0 20 15,0-21-15,0 21 0,0 1 0,0-22 16,0 21-16,0-21 0,0 1 15,0-1-15,0 0 0,0 0 0,0 0 16,0 0-16,0 1 0,0-1 16,0 0-16,-21-21 15,0 0-15,0 0 0,0 21 16,0-21-16,-22 0 0,22 0 0,0 0 16,0 0-16,-22 0 0,22 0 15,0 0-15,0 0 16,42 0-1,0 0-15,0 0 0,1 0 16,20 0-16,-21 0 16,21 0-16,1 0 0,-22 0 0,21 0 15,-21 0-15,22 0 0,-22 0 0,0 0 16,0 0-16,0 0 0,-42-21 31,0 21-15,21-21-16</inkml:trace>
  <inkml:trace contextRef="#ctx0" brushRef="#br0" timeOffset="53491.77">11218 5842 0,'-21'0'0,"42"0"0,-63-21 0,21 21 15,0 0-15,-1 0 0,1 0 0,-21 0 16,21 0-16,-22 0 0,1 0 16,21 21-16,-21 21 0,-1-20 0,1 20 15,0-21-15,-1 21 0,1 22 16,0-22-16,-1 22 0,1-22 0,21 22 16,-22-1-16,22 1 0,0-1 0,0 1 15,0-22-15,21 21 0,0-20 0,0-1 16,0-21-16,21 22 0,0-22 15,21 0-15,-20 0 0,20-21 0,0 0 16,1 21-16,20-21 0,-21 0 0,22 0 16,-22 0-16,22-21 0,-22 0 15,22 0-15,-22 0 0,0-1 16,22 1-16,-22 0 0,0 0 0,-20-21 16,-1 20-16,21-20 0,-42 21 0,0 0 15,21-22-15,-21 22 0,0 0 0,0 0 16,-21 21-1,0 0-15,0 0 16,-22 21-16,22 0 0,0 0 0,21 1 16,-21 20-16,0-21 0,21 0 15,0 22-15,0-22 0,0 0 0,0 0 16,0 0-16,0 0 0,0 1 0,21-22 16,0 21-16,0-21 0,22 21 0,-22-21 15,0 0-15,21 0 0,1 0 16,-22 0-16,21-21 0,0 0 15,-20-1-15,20 22 0,-21-21 0,21 0 16,-20 0-16,-1-21 0,0 20 0,0 1 16,-21-21-16,0 21 0,0-22 15,0 22-15,-21 0 0,0-21 0,0 21 16,-1 21-16,-20-22 0,0 22 0,21 0 16,-22 0-16,22 0 0,-21 22 0,-1-1 15,22 0-15,0 0 0,-21 0 16,21 0-16,21 1 0,0-1 15,0 0-15,0 0 0,0 0 0,0 0 16,0 1-16,21-22 0,21 21 16,-21-21-16,0 0 0,22 0 15,41-21-15,-41-1 0,-1 22 16,0-21-16,1 0 0,-1 0 0,0 0 16,1 0-16</inkml:trace>
  <inkml:trace contextRef="#ctx0" brushRef="#br0" timeOffset="54550.57">12023 6392 0,'84'-63'15,"-63"42"17,-126 105-32,210-147 0,-126 84 0,0 0 15,21 22-15,-21-22 0,21 21 0,0 0 16,-21-20-16,0 20 0,21 0 0,-22 22 16,22-22-16,0 0 0,-21 1 0,0 20 15,0-20-15,21 20 0,-21-21 16,0 1-16,21 20 0,-22-20 0,22-1 15,-21-21-15,21 21 0,0-20 0,0-1 16,0 0-16,0-42 16,0 0-1,0-1-15,0 1 0,0-21 0,0 21 16,0-22-16,0 1 0,0 0 16,21-1-16,1 1 0,-22 0 0,21-22 15,0 22-15,0-22 0,0 1 16,0-1-16,1 1 0,-1 21 0,0-22 15,-21 22-15,21-1 0,0 1 16,0 21-16,1-21 0,-22 20 0,21 1 16,0 21-16,0-21 0,0 21 0,0 0 15,1 0-15,-1 21 0,-21 0 16,21 1-16,-21 20 16,0-21-16,0 0 0,0 22 0,0-22 15,0 21-15,-21-21 0,21 0 0,-43 22 16,22-22-16,-21 21 15,21-21-15,0-21 0,-1 22 0,1-22 16,21 21 0,21-21-1,1-21-15,-1 21 0,0-22 16,0 1-16,0 21 0,0-21 0,1 0 16,-1 0-16,21 0 0,-21-1 15,0-20-15,1 21 0,-1 0 16,42-22-16,-42 22 0,1 21 0,-1-21 15,-21 0-15,21 21 0,-21 21 32,0 0-32,0 0 0,0 1 15,0-1-15,0 0 0,0 0 0,0 0 16,0 0-16,0 1 0,0-1 16,0 0-16,0 0 0,0 0 0,0 0 15,21 1-15,0-22 16,0 0-16,1 0 0,-1 0 15,0 0-15,0 0 0,21-22 0,-20 1 16,-1 21-16,21-21 0,-21 0 0,0-21 16,1 20-16,20 1 0,-21 0 15,0-21-15,-21 21 0,21-1 0,-21 1 16,22 21-16,-22-21 0,0 42 16,0 0-1,-22 1 1,22-1-16,-21 21 0,21-21 0,-21 22 15,21-1-15,0 0 0,-21-21 0,21 43 16,-21-22-16,0 1 0,21-1 0,0 21 16,-22-20-16,1 20 0,21-20 0,-21 20 15,0 1-15,0-1 0,21 1 0,-21-1 16,-1 1-16,1-1 0,0-21 16,0 22-16,0-22 0,21 1 15,-21-22-15,-1 21 0,1-21 0,0 0 0,21 1 16,-21-22-16,0 0 0,0 0 0,-1 0 15,1-22-15,21 1 16,-21 0-16,21 0 0,-21-21 0,21-1 16,0 1-16,0-22 0,0 1 0,0-1 15,0 1-15,21-1 0,0 1 0,0-1 16,22 1-16,-1-22 0,0 22 16,1-1-16,-1 1 0,0 20 0,43-84 15,-21 43-15,-22 41 16,-21 1-16,0 0 0,22 21 0,-43-22 15,42 1-15,-21 0 0</inkml:trace>
  <inkml:trace contextRef="#ctx0" brushRef="#br0" timeOffset="56611.8">15515 6244 0,'0'0'0,"0"-21"16,0 0-1,0 0 1,0 0-16,0-1 0,0 1 16,0 0-16,21 21 0,0-21 15,1 0-15,-1 21 0,0 0 16,0 0-16,0 0 0,0 0 15,1 0-15,-1 21 0,0 0 16,0 21-16,-21-20 0,21-1 0,-21 21 16,0 0-16,0-20 0,0 20 15,0 0-15,0 1 0,0-1 0,0-21 16,0 21-16,0-20 0,0-1 0,-21 0 16,21 0-16,0 0 0,-21-21 15,21-21 1,0 0-1,0 0-15,0 0 0,0-22 16,21 22-16,0-21 0,0-1 0,1 22 16,-1-21-16,21 0 0,-21 20 0,0-20 15,22 0-15,-22 21 0,21-1 16,1-20-16,-22 21 0,0 21 0,21 0 16,-21 0-16,1 0 0,-1 0 0,-21 21 15,0 0-15,0 0 0,0 1 16,0 20-16,0-21 0,0 21 15,0 1-15,0-1 0,0 0 16,0 1-16,0-22 0,0 21 0,0 1 16,0-22-16,0 0 0,0 0 0,0 0 15,21 0-15,0-21 0,0 0 0,0 0 16,1 0-16,-1 0 0,21 0 0,-21 0 16,22-21-16,-1 0 0,-21 0 15,21 0-15,1 0 0,-22-22 16,21 22-16,-21-21 0,22-1 0,-22 22 15,21-21-15,-21 0 0,1 20 0,-1-20 16,0 21-16,0 0 0,-21 0 16,21-1-16,-42 44 31,0-1-31,0 0 0,0 0 0,21 21 16,-22-20-16,1 20 0,0 0 0,21-21 15,0 22-15,0-1 0,0-21 16,0 22-16,0-22 0,0 0 0,0 0 15,0 0-15,21 0 0,0-21 16,1 0-16,-1 0 0,0 0 0,0 0 16,0 0-16,0-21 0,1 21 0,-22-21 15,21 0-15,-21 0 16,21 0-16,-21-1 0,0-20 0,0 21 16,0-21-16,0 20 0,-21-20 0,0 21 15,-1-21-15,1 20 0,0 1 0,0 0 16,0 0-16,0 0 15,-1 21-15,22-21 16,22 21 0,-1-22-16,0 22 0,0-21 0,21 21 15,-20 0-15,20 0 0,0 0 16,1-21-16,-22 21 0,21 0 0,0 0 16,1 0-16,-22 0 0,21 21 0,-21 0 15,22-21-15,-22 22 0,-21-1 16,21-21-16,-21 21 0,0 0 0,0 0 15,0 0-15,0 1 0,0 20 16,0-21-16,0 0 0,0 22 0,0-22 16,-21 0-16,21 0 0,-21 21 0,21-20 15,-21-1-15,21 0 0,0 0 32,0-42-17,0 0-15,0 0 16,0-1-16,0-20 0,0 21 0,21 0 15,0-22-15,0 1 0,0 21 16,0-21-16,1 20 0,20-20 16,-21 21-16,21-21 0,1 20 0,-22 1 15,21 0-15,-21 21 0,1 0 0,-1 0 16,0 0-16,0 0 0,0 21 0,0 0 16,-21 1-16,0-1 0,0 0 15,22 0-15,-22 0 0,0 22 0,0-22 16,0 21-16,0-21 0,0 0 0,0 22 15,0-22-15,0 21 0,0-21 0,0 1 16,0-1-16,0 0 0,0 0 0,0 0 16,-22-21-1,22-21 1,-21 0 0</inkml:trace>
  <inkml:trace contextRef="#ctx0" brushRef="#br0" timeOffset="57563.36">18648 6689 0,'0'-21'16,"0"-1"-16,21 22 0,0-21 0,-21 0 0,21 0 15,0-21-15,1 20 0,-22-20 0,21 0 16,21-1-16,-21 1 16,0 0-16,1-1 0,20 1 0,-21 0 15,21-1-15,-20 1 0,20 0 0,-21-1 16,0 22-16,0 0 0,-21 0 0,0 0 16,-21 42-1,0 0-15,0 0 0,0 0 16,0 22-16,-1-22 0,1 21 0,0 1 15,0-22-15,21 21 0,0 0 0,0 1 16,0-22-16,0 21 0,21-21 16,0 22-16,0-22 0,1 0 15,-1 21-15,0-20 0,0-22 0,0 21 16,0 0-16,1-21 0,-1 0 16,-42 0-1,-22-21-15,22 21 16,0-21-16,-21-1 0,20 22 0,1-21 15,-21 0-15,21 21 0,0 0 0,-1-21 16,22 42 0,0 0-16,0 0 15,22 1-15,-1-1 0,-21 0 16,42 0-16,-21 0 0,0-21 0,1 21 16,-1-21-16,21 0 0,-21 22 0,22-22 15,-22 0-15,21 0 0,0 0 16,1 0-16,-1-22 0,0 1 15,1 0-15,20-21 16,-20-1-16,-22 22 0,21-21 0,-21 0 0,22-1 16,-22 1-16,0-22 0,0 22 15,21 0-15,-20-1 0,-1 1 0,0 0 16,0-22-16,-21 22 0,0 21 0,21-22 16,-21 1-16,0 21 0,0 0 15,-21 42 1,21 0-1,0 21-15,-21 1 0,0-22 0,0 21 16,21 1-16,-22-1 16,22 21-16,0-20 0,-21-1 0,21 0 15,0 1-15,0-1 0,0-21 0,0 22 16,0-1-16,0-21 0,0 0 0,21 0 16,1 1-16,-22-1 0,21-21 15,0 21-15,0-21 16,0 0-1,-21-21-15,0 0 0,0-1 0,0 1 16,0 0-16,0 0 0,-21 0 0</inkml:trace>
  <inkml:trace contextRef="#ctx0" brushRef="#br0" timeOffset="57719.07">19621 6244 0,'22'0'0,"-44"0"0,44 0 16,-1 0-16,0 0 15,0 0-15,0 0 0,0 0 16,22-21-16,-22 21 0,0 0 16,0 0-16,22 0 0,-22-21 0,21 21 15,-21 0-15,22-21 0,-1 21 0</inkml:trace>
  <inkml:trace contextRef="#ctx0" brushRef="#br0" timeOffset="59138.75">20447 6435 0,'0'0'0,"0"21"16,21-21-1,0 0-15,-21-21 16,21 0-16,1 21 0,-22-22 0,21 1 16,0 21-16,0-21 0,-21 0 0,0 0 15,21 0-15,-21-1 0,0 1 0,0-21 16,0 21-16,0 0 0,0-22 15,0 22-15,0 0 0,-21 0 0,21 0 16,-21 21-16,0 0 16,0 0-16,-1 0 0,1 0 0,0 21 15,-21 0-15,21 0 0,-1 21 16,1-20-16,-21 20 0,21-21 0,0 21 16,21-20-16,0 20 0,0 0 0,0-21 15,0 22-15,0-22 0,0 0 0,0 0 16,21 0-16,0 1 0,21-22 15,-21 0-15,1 0 0,-1 0 16,0 0-16,21 0 0,-21-22 0,1 1 16,20 0-16,-21 0 0,0 0 0,0 0 15,1-22-15,-1 22 16,0-21-16,0 21 0,-21-22 0,0 1 16,0 0-16,21 20 0,-21-20 0,0 21 15,0 0-15,0 0 0,0 42 31,0 0-31,-21 0 16,21 21-16,0-20 0,0-1 0,-21 21 16,21 0-16,0-20 0,0 20 0,0 0 15,0-21-15,0 22 0,21-22 16,-21 0-16,21 0 0,0 0 0,1 1 16,-1-22-16,0 0 0,0 0 15,0 0-15,0 0 0,1 0 0,-1 0 16,0 0-16,0-22 0,0 1 15,22 0-15,-22 0 0,0-21 0,0-1 16,0 22-16,-21-21 0,21-1 0,1 1 16,-1-21-16,0 20 0,0-20 15,-21 20-15,21-20 0,0 21 0,-21-22 16,22 22-16,-22-22 0,0 43 0,0-21 16,0 21-16,0-1 0,0 1 0,0 42 15,0 1 1,-22-1-16,1 21 0,21 0 0,-21 1 15,21-1-15,0 0 0,0 1 0,-21 20 16,21-20-16,0-1 0,0 0 16,0 1-16,0-1 0,0 0 15,0 1-15,0-22 0,0 21 0,0-21 16,0 22-16,0-22 0,21 0 0,-21 0 16,21 0-16,0-21 0,1 0 15,-1 0-15,0 0 0,0-21 16,0 21-16,0-21 0,1 0 15,-1 0-15,0-22 0,0 22 0,0-21 16,0 21-16,1-22 0,-1 22 0,0 0 16,-21-21-16,21 20 0,0 1 15,-21 42 1,0 1 0,0-1-16,0 0 0,0 0 15,0 21-15,0-20 0,0-1 16,0 0-16,0 0 0,0 0 0,0 22 15,21-43-15,-21 21 0,22 0 0,-1 0 16,0-21-16,0 21 0,0-21 16,0 0-16,1 0 0,-1 0 15,0 0-15,0 0 0,0-21 0,0 0 16,1 0-16,-1 0 0,0-1 16,0 1-16,0-21 0,0 21 0,1-22 15,-1 22-15,0-21 0,0 21 16,0-22-16,0 22 0,1 0 15,20 0-15,-21 21 0,0 0 0,0 0 16,1 0 0,-22 21-16,0 0 15,21-21 1,0 0 0,0-21 15,-21 0-31,21 0 0,-21 0 15,0-1-15,-21 22 32,0 0-32,0 0 15,0 0-15,-1 22 0,1-1 16,0 0-16,0 0 0,0 0 0,21 22 16,-21-22-16,21 0 0,-22 21 15,22-21-15,0 1 0,0-1 0,0 21 16,0-21-16,0 0 0,0 1 0,22-22 15,-1 21-15,0 0 0,0-21 0,0 0 16,0 0-16,1 0 0,-1 0 16,0 0-16,21 0 0,-21 0 0,1 0 15,-1-21-15,0 0 0,0-1 0,0 1 16,0 0-16,1 0 0,-1 0 16,0 0-16,0-1 0,0-20 15,-21 21-15,21 0 0,1-22 0</inkml:trace>
  <inkml:trace contextRef="#ctx0" brushRef="#br0" timeOffset="59322.9">22331 5779 0,'-21'0'0,"42"0"0,-64-22 16,22 22-16,0 0 0,21-21 15,-21 21 1,0 0 15,0 0-31,-1 0 16</inkml:trace>
  <inkml:trace contextRef="#ctx0" brushRef="#br0" timeOffset="59498.58">21209 5906 0,'-42'0'15,"84"0"-15,-127 21 0,64-21 0,0 0 0,0 0 16,42 0 0,0 0-1,0 0-15,22 0 0,-1 0 0,0 0 16,1 0-16,20 0 0,22 0 0,-22 0 16,22 0-16,0 0 0,-1 0 0</inkml:trace>
  <inkml:trace contextRef="#ctx0" brushRef="#br0" timeOffset="59772.07">23431 5948 0,'0'21'31,"0"0"-31,-21 0 0,21 1 0,-21-1 15,21 21-15,0-21 0,-21 22 0,21-22 16,-21 0-16,21 21 0,-21-21 16,21 1-16,-22-1 0,22 0 0,0 0 15,0 0-15,0 0 0,0 1 16,22-22 15,-1 0-31,0 0 0,0-22 0,0 1 16,22 21-16</inkml:trace>
  <inkml:trace contextRef="#ctx0" brushRef="#br0" timeOffset="60106.81">23918 6138 0,'64'-42'15,"-43"42"-15,-212 106 0,297-170 0,-21 1 16,-85 42 0,-21 21-16,0 0 0,-1 0 0,-20 0 15,21 0-15,-21 0 0,20 21 0,-20-21 16,0 21-16,21-21 0,-1 21 15,22 0-15,0 1 16,0-1-16,22 0 0,-1-21 16,0 21-16,0 0 0,21-21 0,-20 21 15,-1 1-15,21-22 0,-21 21 0,0 0 16,1 0-16,-1 0 0,0 0 16,-21 1-16,0-1 0,0 0 15,0 0-15,-21 0 0,0-21 16,-1 0-16,1 0 0,-21 0 0,21 21 15,0-21-15,-22 0 0,22 0 16,0 0-16,0 0 0,0 0 16,21-21-1,-22 21-15,22-21 0,0 0 0,0 0 16,0 0-16</inkml:trace>
  <inkml:trace contextRef="#ctx0" brushRef="#br0" timeOffset="60290.6">23580 5630 0,'-22'0'0,"44"0"0,-65 0 0,22-21 16,0 21-16,0 0 0</inkml:trace>
  <inkml:trace contextRef="#ctx0" brushRef="#br0" timeOffset="62376.66">14986 7747 0,'0'-21'16,"21"21"-1,0 0-15,-21 21 16,0 0-16,0 0 0,0 1 16,0-1-16,0 21 0,0-21 15,0 22-15,0-1 0,0 0 16,0-21-16,0 22 0,0-22 0,0 21 15,0-21-15,0 1 0,-21-1 0,21 0 16,0 0-16,0 0 16,0-42-1,0 0-15,0 0 16,0 0-16,0-1 0,0 1 0,0-21 16,0 21-16,21-22 0,0 1 0,-21 0 15,22-1-15,-1 1 0,0 0 0,0-1 16,0 1-16,22 0 0,-22 21 15,0-1-15,21 1 0,-21 0 16,22 21-16,-22 0 0,0 0 0,21 0 16,-20 21-16,-1 0 0,-21 1 0,21-1 15,0 0-15,-21 21 0,0-21 16,0 22-16,0-22 0,0 21 0,0 1 16,0-22-16,0 21 0,0-21 0,0 0 15,0 1-15,0-1 0,0 0 0,0 0 16,0-42 15,0 0-31,0 0 16,0-1-16,21 1 0,-21-21 0,21 21 15,1-22-15,-1 22 0,-21-21 0,21 0 16,0-1-16,0 1 16,0 21-16,22-22 0,-22 22 0,0 0 15,0 0-15,0 21 0,1 0 0,-1 0 16,0 0-16,0 0 0,0 21 0,-21 0 15,0 0-15,0 22 0,0-22 0,0 0 16,0 21-16,21 1 0,-21-22 16,0 21-16,0 1 0,0-22 0,0 21 15,0 0-15,0-20 0,0-1 0,22 21 16,-1-21-16,0 0 0,0 1 16,0-22-16,0 0 0,1 0 0,20 0 15,-21 0-15,0 0 0,22 0 16,-22-22-16,21 1 0,-21 0 15,0 0-15,22 0 0,-22 0 0,0-22 16,0 22-16,0-21 0,1-1 0,-22 22 16,21-21-16,-21 21 0,21-22 15,-21 22-15,21 0 0,-21 0 0,0 0 16,0 42 0,0 0-1,-21 0-15,0 0 0,21 1 16,-21 20-16,21-21 0,0 21 0,0-20 15,0-1-15,0 21 0,0-21 0,0 22 16,0-22-16,21 0 0,0 0 16,0-21-16,0 21 0,0 0 0,1-21 15,-1 0-15,0 0 0,0 0 0,21 0 16,-20 0-16,-1-21 0,0 0 16,21 0-16,-21 0 0,1-22 0,-1 22 15,0 0-15,0-21 0,0-1 0,0 22 16,-21-21-16,22 0 0,-22 20 0,0-20 15,21 21-15,-21 0 0,0 0 16,0-1-16,0 44 16,0-1-1,-21 0-15,21 0 0,0 21 16,0-20-16,0 20 0,0-21 0,0 21 16,0 1-16,0-1 0,0-21 15,0 22-15,21-22 0,0 21 0,0-21 16,0 0-16,0 1 0,1-1 0,-1-21 15,0 0-15,21 21 0,-21-21 0,22 0 16,-22 0-16,21 0 0,-21-21 0,22 0 16,-22-1-16,21 1 0,-21 0 15,1-21-15,-1 21 0,21-22 16,-42 1-16,21 0 0,0-22 0,1 22 16,-1-1-16,0 1 0,-21 0 0,0-1 15,21 1-15,-21 0 0,21 21 0,-21-1 16,0 1-16,0 0 0,-21 42 31,0 0-31,0 1 0,21-1 16,0 21-16,-21-21 0,21 22 0,-22-1 15,22 0-15,0 1 0,0-1 16,0 0-16,0 1 0,0-22 0,0 21 16,22 0-16,-1-20 0,-21 20 0,21-21 15,0 0-15,0-21 0,0 21 0,1-21 16,-1 0-16,0 0 0,0 0 0,21 0 15,-20 0-15,-1-21 0,0 21 16,0-42-16,0 21 0,0 0 16,1-22-16,-1-20 0,0 20 15,42-105-15,-41 85 16,-1 20-16,0-20 0,0 21 16,-21-22-16,0 22 0,21-1 0,-21 1 15,0 21-15,0 0 0,21 0 0,-21-1 16,-21 44-1,0 20-15,0-21 16,21 21-16,-21-20 0,21 20 0,-21 21 16,21-20-16,-22-1 0,22 0 15,0 22-15,0-22 0,0 1 0,0-1 16,0 21-16,0-20 0,22-22 0,-1 21 16,0 1-16,0-22 0,0 0 15,0 0-15,1 0 0,-1-21 0,0 0 16,0 0-16,0 0 0,0 0 0,22 0 15,-22 0-15,0-21 0,0 0 0,0 0 16,1-22-16,20-20 0,-21 42 16,0-22-16,0 1 0,1 21 15,-1-21-15,-21 20 0,0 1 0,21 0 16,-21 0-16,0 42 16,0 0-1,0 0-15,0 1 0,0-1 16,-21 0-16,21 21 0,0-21 15,0 1-15,0-1 0,0 0 0,0 0 16,0 0-16,0 0 0,0 1 16,21-22-1,0 0-15,-21-22 16,0 1-16,21 0 0,-21 0 16,21 0-16,-21-22 0,22 22 0</inkml:trace>
  <inkml:trace contextRef="#ctx0" brushRef="#br0" timeOffset="62543.35">18838 7472 0,'0'-21'16,"-42"0"-1,84 84-15,-42-84 0,-63-21 16,42 42-16,-1 0 62,1 21-62,0 0 0</inkml:trace>
  <inkml:trace contextRef="#ctx0" brushRef="#br0" timeOffset="62715.03">17886 7705 0,'-21'21'15,"42"-42"-15,-64 42 0,22-21 0,21 21 16,21-21-1,1 0-15,-1 0 0,21 0 16,0 0-16,-20 0 0,20 0 0,0 0 16,22 0-16,-22 0 0,0 0 0,1 0 15,20 0-15,-20 0 0</inkml:trace>
  <inkml:trace contextRef="#ctx0" brushRef="#br0" timeOffset="63034.94">18923 7662 0,'0'22'31,"0"-1"-31,0 0 0,0 0 16,21 21-16,-21-20 0,0 20 0,0 21 16,21-20-16,-21-1 0,21 22 0,-21-22 15,0 21-15,0-20 0,0-1 16,0 22-16,0-22 0,0 0 0,0 1 15,0-1-15,0 0 0,-21 1 16,21-1-16,-21 0 0,21-21 0,0 22 16,0-22-16,0 21 0,0-21 0,-21-21 15,21 22-15,0-1 0,0-42 32,0-1-32,0 1 0,0 0 15,0 0-15,0-21 0,0 20 0,0-20 16,0 0-16,0-1 0,0 1 0,0 0 15</inkml:trace>
  <inkml:trace contextRef="#ctx0" brushRef="#br0" timeOffset="63272.49">18944 8065 0,'64'-191'15,"20"85"1,-232 403-16,339-636 0,-170 318 0,21 0 16,-21 21-16,0 0 0,1 0 0,-1 0 15,0 0-15,-21 21 16,21 0-16,-21 21 0,0-21 15,0 1-15,0 20 0,-21-21 0,0 21 16,0-20-16,-1-1 0,1 21 0,0-21 16,0 0-16,-21 1 0,20-22 15,1 21-15,0 0 0,0-21 0,21-21 32,21 0-17,0-1-15,0-20 0,22 21 16,-1-21-16</inkml:trace>
  <inkml:trace contextRef="#ctx0" brushRef="#br0" timeOffset="63535.01">19748 7408 0,'0'-21'16,"0"42"-16,0-21 31,0 22-31,0-1 16,0 0-16,0 21 0,0-21 0,-21 22 15,0-1-15,21 0 0,0 1 0,0-1 16,-21 0-16,21-20 16,-21 20-16,21 0 0,0 1 0,0-1 15,0-21-15,0 0 0,0 22 0,0-22 16,0 0-16,21-21 16,0 0-16,0 0 0,0 0 15,-21-21-15,22 0 16,-1-1-16,-21 1 0,21-21 0,0 21 15</inkml:trace>
  <inkml:trace contextRef="#ctx0" brushRef="#br0" timeOffset="63842.93">19897 7853 0,'42'-21'32,"-84"42"-32,105-42 0,-42 21 15,0-21-15,1-1 0,-1 1 16,0 21-16,0-21 0,0 0 0,0 0 15,1 21-15,-22-21 0,0-1 16,0 1-16,-22 21 16,1 0-1,0 0-15,0 0 16,0 21-16,21 1 0,0-1 0,-21 0 16,21 0-16,-22-21 0,22 21 0,0 0 15,0 1-15,0-1 0,0 0 16,0 0-16,0 0 0,0 0 15,22-21-15,-1 0 16,0 0 0,-21-21-16,0 0 15,0 0-15,21 21 0</inkml:trace>
  <inkml:trace contextRef="#ctx0" brushRef="#br0" timeOffset="64760.23">20659 7430 0,'0'21'16,"-22"0"-16,22 21 0,-42 22 15,21-22-15,0 0 0,21 1 16,0-22-16,0 21 0,0-21 0,0 22 16,21-22-16,0 0 0,21 0 0,-20 0 15,20 1-15,-21-22 0,21 0 0,1 0 16,-1 0-16,0 0 0,1 0 16,-22-22-16,21 22 0,1-21 0,-22 0 15,21 0-15,0 0 0,-20-22 0,20 22 16,-21 0-16,0-21 0,0-1 0,1 22 15,-1-21-15,-21 21 0,0-22 16,21 22-16,-21 0 0,21 21 16,-21-21-16,0 42 15,-21-21-15,0 21 16,21 0-16,-21 1 0,-1-1 0,22 21 16,-21-21-16,21 0 0,0 1 15,0 20-15,0-21 0,-21 0 0,21 22 16,0-22-16,0 0 0,0 0 0,0 0 15,0 0-15,21-21 0,0 22 0,1-22 16,-1 0-16,0 0 0,21 0 0,-21 0 16,22 0-16,-22 0 0,21 0 15,-21-22-15,22 22 0,-22-21 0,0 0 16,21 0-16,-20 0 0,-1 0 16,-21-1-16,0-20 0,21 21 0,-21-21 15,0 20-15,0-20 0,0 21 16,0-21-16,0 20 0,-21 1 0,0 0 15,-1 21-15,1 0 0,0 0 16,0 0-16,0 0 0,0 21 0,-1-21 16,1 21-16,0 1 0,0-1 15,0 0-15,0 0 0,21 0 16,-22-21-16,1 21 0</inkml:trace>
  <inkml:trace contextRef="#ctx0" brushRef="#br0" timeOffset="65127.08">21040 7154 0,'21'0'0,"-42"0"0,42-21 0,0 0 0,0 0 16,-21 0-16,0 0 16,0-1-1,-21 22-15,0 0 0,0 0 16,-22 0-16,22 22 0,0-22 16,-21 21-16,20 21 0,1-21 0,-21 22 15,21-1-15,0 0 0,-22 1 0,22-1 16,0 21-16,0-20 0,0-1 0,-1 0 15,1 1-15,0-1 0,21-21 16,0 22-16,0-22 0,0 21 0,0-21 16,0 0-16,21 1 0,22-1 0,-22-21 15,0 21-15,21-21 0,1 0 16,-22 0-16,21 0 0,0 0 0,1 0 16,-1 0-16,0-21 0,1 21 15</inkml:trace>
  <inkml:trace contextRef="#ctx0" brushRef="#br0" timeOffset="65462.96">22161 7493 0,'0'-21'15,"0"0"-15,-21 42 31,0 0-15,21 0-16,0 0 0,0 22 0,0-22 16,-21 21-16,21-21 0,0 22 15,-21-1-15,21 0 0,-21 1 0,21-1 16,0 22-16,-22-22 0,1 0 0,0 22 16,0-22-16,21 0 0,-21 1 0,0-1 15,21 0-15,-22 1 0,22-22 0,0 0 16,0 0-16,0 0 15,0 1-15,0-44 32,22 1-32,-1 0 15,0-21-15</inkml:trace>
  <inkml:trace contextRef="#ctx0" brushRef="#br0" timeOffset="65774.88">22056 7768 0,'0'-42'15,"0"21"-15,0 232 0,0-359 0,0 64 0,0 41 0,0 22 0,0 0 16,21 0-16,0 0 0,-21-1 0,21 22 16,0-21-16,0 0 0,1 21 15,-1 0-15,0 0 0,0 0 16,21 0-16,-20 0 0,20 0 0,-21 0 0,0 21 16,0 0-16,1 1 0,-22-1 15,0 0-15,0 0 0,0 0 16,0 0-16,-22 1 0,1-1 0,-21 0 15,21-21-15,0 21 0,-22 0 0,22-21 16,-21 21-16,21-21 0,-1 0 0,1 22 16,0-22-16,0 0 0,0 0 15,42 0 17,0 0-32,0 0 15,0-22-15,1 22 0,-1 0 16,0-21-16</inkml:trace>
  <inkml:trace contextRef="#ctx0" brushRef="#br0" timeOffset="66084.81">22691 7472 0,'0'-21'15,"0"42"-15,21-42 0,-21 0 0,0 42 32,0 0-32,0 0 15,-21 0-15,21 22 0,-22-22 16,1 0-16,21 0 0,0 21 0,0-20 16,-21-1-16,21 0 0,-21 0 15,21 0-15,0 0 0,21-42 63,-21 0-63,0 0 0,21 0 15</inkml:trace>
  <inkml:trace contextRef="#ctx0" brushRef="#br0" timeOffset="66390.74">22796 7197 0,'0'-21'0,"0"126"0,0-189 0,-21 63 15,0 21-15,0 0 0,0 0 16,0 0-16,21 21 0,-22 0 0,1 0 16,21 0-16,21-21 31,1 21-31,-1-21 0,0 0 16,0 0-16,0-21 0,-21 0 15,21 21-15,-21-21 0,0 0 16,0 0-16,0-1 15,0 1-15,-21 21 0,0 0 16,0 0-16,0 0 0,0 0 16,-1 0-1,22 21-15,0 1 0,0-1 0,0 0 16,0 0-16,0 0 0,0 0 0,0 1 16,22-1-16,-22 0 0,21-21 15,0 21-15,0-21 0</inkml:trace>
  <inkml:trace contextRef="#ctx0" brushRef="#br0" timeOffset="67023.06">22945 7578 0,'0'0'0,"21"0"16,0 0-16,0 0 15,0 0-15,-21-21 0,21-1 16,1 22-16,-1-21 0,-21 0 15,21 21-15,0-21 0,0 0 0,-21 0 16,0-1 0,-21 22-1,21 22-15,-21-22 16,0 21-16,21 0 0,-21 0 16,-1 0-16,22 0 0,-21 1 0,21-1 15,-21 0-15,21 21 0,0-21 16,0 1-16,0-1 15,0 0-15,0 0 0,0 0 16,21-21-16,0 0 16,1 0-16,20 0 0,-21 0 0,0 0 15,22 0-15,-22 0 0,21 0 0,0-21 16,-20 0-16,20 0 0,0 21 16,1-21-16,-1-22 0,-21 22 0,21 0 15,-20-21-15,-1 20 0,0-20 16,0 21-16,0 0 0,-21-22 0,0 22 15,0 0-15,-21 21 16,0 0-16,0 0 16,0 21-16,-1 0 0,22 1 0,0-1 15,-21 0-15,21 0 0,0 0 0,0 0 16,0 1-16,0-1 0,0 0 16,0 0-16,21 0 0,-21 0 15,22 1-15,-1-22 0,-21 21 0,21 0 16,0 0-16,0 0 0,-21 0 15,0 1 1,-21-22 0,0 0-16,-21 0 0,20 0 0,1 0 15,0 0-15,0 0 0,0 0 0,0 0 16,-1 0 0,1 0-1,0 0 1,21-22-16</inkml:trace>
  <inkml:trace contextRef="#ctx0" brushRef="#br0" timeOffset="70917.63">1037 11345 0,'0'0'0,"-21"-21"0,0 21 15,0 0-15,-1 0 16,1 0-16,0 0 16,-21 0-16,21 0 0,-1 0 0,-20 0 15,0 0-15,21 0 0,-22 0 16,22 0-16,-21 0 0,21 0 0,-1 0 16,1 0-16,0 0 0,0 0 15,0 0-15,21 21 16,21-21-1,21 0-15,1 0 0,-1 0 0,0 0 16,1 0-16,20 0 0,1 0 16,-1 0-16,22 0 0,-22 0 0,22 0 15,-22 0-15,22 0 16,0 0-16,-22-21 0,22 0 0,-22 21 0,1-21 16,-1 21-16,1-21 15,-22 21-15,-21 0 0,1-21 0,-1 21 16,-21-22-16,0 1 15,0 0-15,-21 21 16,-22-21-16,22 21 0,-21 0 16,21-21-16,-22 21 0,1-21 15,0 21-15,-1 0 0,22 0 0,0-22 16,0 22-16,0 0 0,-1 0 16,44 0-1,-1 0 1,21 0-16,-21 0 0,22 0 15,-1 0-15,0 0 0,-21 22 0,22-22 16,-22 21-16,0 21 0,0-21 16,-21 0-16,0 22 0,0-1 0,0 0 15,-21 1-15,-21-1 0,21 0 16,-22 1-16,1-1 0,0-21 0,-22 22 16,22-1-16,21-21 0,-22 0 0,1 0 15,21 1-15,0-1 0,21 0 16,0-42-1</inkml:trace>
  <inkml:trace contextRef="#ctx0" brushRef="#br0" timeOffset="71921.16">3260 10414 0,'0'0'0,"21"-21"15,-21 0-15,21 0 0,0-1 16,-21 1-16,21 0 0,0 0 0,1 0 16,20-22-16,-21 22 0,0 0 15,0-21-15,-21 21 0,0-22 16,0 22-16,0 0 0,0 0 0,-21 0 15,0-1-15,0 22 0,-21 0 16,-1 0-16,-20 0 0,20 22 0,-20-22 16,21 21-16,-22 21 0,22-21 0,-1 22 15,1-1-15,0-21 0,21 21 16,-1 1-16,22-1 0,0 0 0,0-20 16,0 20-16,22 0 0,20-21 15,-21 22-15,21-22 0,1 0 16,-1 21-16,0-20 0,1 20 0,-1-21 0,0 0 15,1 22-15,-22-22 0,21 0 16,-42 0-16,0 0 0,0 0 16,0 1-16,0-1 0,-21 0 0,0-21 15,-21 21-15,-1-21 0,1 0 16,0 0-16,-1 0 0,22 0 0,-21 0 16,-1-21-16,1 0 0,21 0 0,0-1 15,0 1-15,-1-21 16,1 0-16,0-1 0,21 1 0,-21 21 0,21-22 15,0 22-15,0 0 0,0 0 16,0 42 0,0 0-16,0 0 0,21 1 0,0 20 15,-21-21-15,21 21 0,-21 1 16,22-22-16,-1 21 0,0 1 16,0-22-16,0 0 0,0 21 15,1-21-15,-1-21 0,0 22 0,21-1 16,-21-21-16,22 0 0,-22 0 0,21 0 15,-21 0-15,22 0 0,-1-21 16,0-1-16,1 1 0,-1 0 0,0 0 16,1-21-16,-22-1 0,21 22 15,1-42-15,-1 20 0,-21 1 0,0-22 16,0 1-16,1-1 0,-22 22 16,0 0-16,0-22 0,0 43 0,0-21 0,0 21 15,0-1-15,0 1 0,-22 21 16,1 0-16,0 0 15,0 21-15,0 22 0,0-22 0,21 21 16,-22 1-16,1-1 0,21 0 16,0 22-16,-21-22 0,0 22 0,21-22 15,0 0-15,-21 1 0,21-1 16,0-21-16,0 0 0,0 22 0,21-22 16,0 0-16,0-21 15,0 0-15,1 0 0,-1 0 16,0-21-16,-21 0 0,21-1 15,-21 1-15,0 0 0</inkml:trace>
  <inkml:trace contextRef="#ctx0" brushRef="#br0" timeOffset="72078.86">3429 10626 0,'-21'0'0,"42"0"15,0-21 1,0 21-16,0-22 0,22 22 15,-22-21-15,21 21 0,1-21 0,-1 0 16,0 21-16,1-21 0,-1 21 0,0-21 16,-21 21-16,1 0 0</inkml:trace>
  <inkml:trace contextRef="#ctx0" brushRef="#br0" timeOffset="73415.77">4149 10774 0,'0'0'0,"0"21"0,0 0 16,21-21-16,0 0 16,0 0-16,0 0 0,0-21 15,1 0-15,-1 0 0,0 21 16,21-21-16,-21-1 0,1-20 0,-1 21 16,-21 0-16,0 0 0,0-22 0,0 22 15,0 0-15,-21-21 16,-1 20-16,1 1 0,0 21 0,-21 0 15,21 0-15,-1 0 0,-20 0 0,21 0 16,-21 21-16,20 1 0,-20 20 16,21-21-16,0 21 0,0 1 0,-1-1 15,1-21-15,21 22 0,0-1 0,0-21 16,0 21-16,0-20 0,0-1 16,0 0-16,0 0 0,21-21 15,1 0-15,-1 0 0,0 0 0,0 0 16,21 0-16,-20-21 0,-1 0 15,21 0-15,-21-1 0,0 1 0,22 0 16,-22-21-16,0 21 0,0-22 16,0 1-16,-21 21 0,0-22 0,0 1 15,0 0-15,0 21 0,0-1 16,0 1-16,0 0 0,0 0 0,0 42 31,0 0-31,0 0 0,-21 1 0,21-1 16,0 21-16,-21-21 0,21 22 0,0-22 15,0 21-15,0 0 0,0-20 16,0-1-16,0 21 0,0-21 0,21 0 16,0 1-16,1-22 0,-1 21 0,0-21 15,0 0-15,21 0 0,-20 0 16,20 0-16,-21-21 0,21-1 16,-20 1-16,20 0 0,0 0 0,-21-21 15,22 20-15,-22-20 0,21-21 0,-21 20 16,1-20-16,-1 20 0,0-20 15,0 21-15,0-22 0,0 22 0,-21-22 16,0 22-16,0 0 0,0 20 0,0 1 16,0 0-16,0 0 0,0 42 31,-21 0-31,21 0 0,-21 22 16,0-22-16,21 21 0,0 1 15,0-1-15,-21 0 0,21 22 16,0-22-16,-21 0 0,21 22 0,0-22 15,0 1-15,0-1 0,0-21 16,0 21-16,0-20 0,21-1 0,0 0 16,0-21-16,0 0 0,0 21 0,1-21 15,-1 0-15,0 0 0,0 0 16,0-21-16,0 0 0,1 21 0,-1-21 16,0-1-16,-21 1 0,0-21 0,21 21 15,-21 0-15,0-1 0,21 1 0,-21 0 16,0 0-16,0 42 31,0 0-31,-21 0 0,21 1 16,0-1-16,0 0 0,0 0 15,0 21-15,0-20 0,0-1 0,0 0 16,0 0-16,21 0 0,0-21 16,1 0-16,-1 0 0,0 0 0,0 0 15,21 0-15,-20 0 0,-1 0 16,21-21-16,-21 0 0,22 21 0,-22-21 15,21-22-15,-21 22 0,22 0 0,-22-21 16,21-1-16,-21 22 0,22-21 16,-22 0-16,0-1 0,0 22 15,21 0-15,-42 0 0,22 0 0,-1-1 16,-21 44 15,0-1-31,0 0 16,21-21 15,0-21-15,-21 0-16,0-1 15,0 1-15,0 0 16,-21 21 0,0 0-1,0 0-15,-1 0 16,22 21-16,-21 0 0,21 1 15,-21 20-15,21-21 0,-21 21 0,21-20 16,0 20-16,-21-21 0,21 0 0,0 22 16,0-22-16,0 0 0,0 0 15,21 0-15,0 0 0,0-21 0,-21 22 16,21-22-16,1 0 0,-1 0 0,0 0 16,0 0-16,0 0 0,22-22 0,-22 22 15,0-21-15,0 0 16,0 0-16,0 0 0,-21 0 0,0-1 15,22 1-15,-22-21 0</inkml:trace>
  <inkml:trace contextRef="#ctx0" brushRef="#br0" timeOffset="73602.95">6011 10054 0,'-21'-21'0,"42"42"0,-63-42 15,21 21-15,0 0 0,-1 0 16,1-21-16,0 21 15,0 0-15,21 21 47,-21-21-31</inkml:trace>
  <inkml:trace contextRef="#ctx0" brushRef="#br0" timeOffset="73779.12">4995 10308 0,'-21'0'16,"42"0"-16,-42 21 0,0-21 0,42 0 31,0 0-15,0 0-16,1 0 0,20 0 0,-21-21 15,21 21-15,-20 0 0,20-21 16,-21 21-16,21-21 0</inkml:trace>
  <inkml:trace contextRef="#ctx0" brushRef="#br0" timeOffset="74075.09">7091 10118 0,'0'0'0,"0"21"31,0 0-31,0 0 16,0 0-16,-21 1 0,-1 20 0,1-21 16,21 0-16,-21 22 0,0-22 0,21 0 15,0 0-15,-21 0 0,21 0 16,0 1-16,0-1 0,0 0 15,21-21-15,0 0 16,0 0-16,0 0 0,22 0 0,-22-21 16,0 21-16</inkml:trace>
  <inkml:trace contextRef="#ctx0" brushRef="#br0" timeOffset="74410.97">7620 10245 0,'21'-21'0,"0"-22"16,-63 107-16,84-149 0,-42 64 0,0 0 15,-21 21-15,0 0 16,-21 0-16,20 0 0,1 0 16,-21 0-16,21 21 0,0 0 15,-1-21-15,1 21 0,0 0 0,0 1 16,21-1-16,0 0 16,21-21-16,0 21 0,22-21 15,-22 0-15,21 21 0,-21 0 16,22-21-16,-22 22 0,21-22 15,-21 21-15,0-21 0,1 21 0,-1-21 16,-21 21-16,0 0 0,0 0 0,0 1 16,-21-1-16,-1-21 15,1 21-15,0 0 0,0-21 0,0 0 16,-22 21-16,22-21 0,0 0 0,0 0 16,21-21-1,0 0 1,-21 0-16,21 0 0,0-1 15</inkml:trace>
  <inkml:trace contextRef="#ctx0" brushRef="#br0" timeOffset="74590.97">7239 9906 0,'-21'0'0,"21"-21"15,-21 21-15,-1 0 16,22-21-16,-21 21 15,0 0 17,21-21-17</inkml:trace>
  <inkml:trace contextRef="#ctx0" brushRef="#br0" timeOffset="75954.02">9334 10351 0,'0'0'0,"0"-22"0,0 1 0,0 0 16,0 0-16,0 0 15,0 0-15,0-1 0,0 1 16,0-21-16,0 21 0,0 0 16,-21-1-16,21 1 0,-21 0 0,0 0 15,0 0-15,0 21 0,-1 0 16,1 0-16,0 0 0,0 0 0,0 0 16,0 21-16,-22 21 0,22-21 0,0 22 15,-21-22-15,20 21 0,1 22 16,-21-22-16,21 0 0,21 22 0,-21-22 15,21 1-15,0-22 0,0 21 0,0-21 16,0 0-16,21 1 0,0-22 16,0 0-16,0 0 0,0 0 0,22 0 15,-22-22-15,21 1 0,1 0 0,-22 0 16,21-21-16,-21 20 0,22-20 16,-22 21-16,0-21 0,0-1 15,0 1-15,0 0 0,1-1 0,-22 1 16,21 21-16,-21-22 0,0 22 0,0-21 15,0 21-15,0 0 16,0 42 0,0 0-16,0 0 0,0 0 0,0 0 15,0 22-15,0-1 0,0 0 0,0-20 16,0 20-16,0 0 0,0 1 16,0-1-16,0 0 0,0-21 0,0 22 15,0-22-15,0 0 0,21 0 0,0-21 16,0 0-16,0 0 0,1 0 15,-1 0-15,21 0 0,-21-21 16,22 21-16,-1-21 0,0 0 0,-21-22 16,22 22-16,-1-21 0,0 21 0,-20-22 15,20 1-15,-21 21 0,0-21 0,0-1 16,-21 22-16,0-21 0,0 21 16,0-1-16,0 1 0,-21 21 15,0 0-15,0 0 0,0 21 0,0-21 16,-1 22-16,1-1 0,0 0 15,21 21-15,0-21 0,0 1 16,0-1-16,0 21 0,0-21 0,21 0 16,0 1-16,1 20 0,-1-21 0,0 0 15,0 0-15,0 1 16,-21-1-16,-21-21 31,0 0-31,0 0 0,0 0 0,-1-21 16,-20 21-16,21-22 0,0 1 15,0 21-15,-1-21 0,1 21 0,0 0 16,0 0-16,0 0 16,21 21-16,0 0 0,0 1 15,0-1-15,0 0 16,0 0-16,21 0 16,0-21-16,0 0 0,0 21 0,22-21 15,-22 0-15,0 0 0,21 0 0,1 0 16,-22-21-16,21 0 0,22 21 15,-22-21-15,0 0 0,1 0 0,20-1 16,-20-20-16,-1 21 0,0-21 0,1 20 16,-1-20-16,-21 0 0,21 21 15,-42-22-15,0 22 0,0 0 0,0 0 16,0 0-16,0-1 0,-21 22 16,0 0-16,0 0 0,-21 0 0,20 0 15,1 22-15,0-1 0,0-21 16,21 21-16,0 0 0,0 0 15,0 22-15,0-22 0,0 0 0,21 0 16,0 0-16,0 22 0,1-22 0,-1 0 16,-21 0-16,21 21 0,0-20 0,-21-1 15,21 0-15,-21 0 0,0 0 16,0 0-16,-21-21 0,0 0 16,0 0-16,0 0 0,-22 0 0,1 0 15,21 0-15,-22 0 0,22 0 0,0 0 16,0 0-16,0-21 0,21 0 15,21 0 1,0 21-16,21-21 0,-20 0 16,20 21-16,-21-22 0,21 22 0</inkml:trace>
  <inkml:trace contextRef="#ctx0" brushRef="#br0" timeOffset="76922.7">10880 10160 0,'0'-21'0,"-22"84"0,44-147 0,-22 126 0,0-105 15,-22 63 1,1 0-16,0 0 16,0 21-16,0 0 0,0 0 15,-1 0-15,1 0 0,0 22 16,0-22-16,21 0 0,0 21 0,-21-20 16,21 20-16,0-21 0,0 21 15,0-20-15,0-1 0,0 0 0,21 0 16,0-21-16,0 21 0,0-21 0,1 0 15,-1 0-15,21 0 0,-21 0 0,22-21 16,-22 0-16,21 21 0,0-21 16,-20 0-16,20-1 0,-21-20 0,0 21 15,0-21-15,1 20 0,-22-20 0,0 21 16,0-21-16,0-1 0,0 22 0,0-21 16,-22 21-16,1-1 0,0 1 15,-21 0-15,21 21 0,-22 0 16,22 0-16,-21 0 0,21 21 0,-22-21 15,1 21-15,21 1 0,0-1 0,-1 21 16,22-21-16,0 0 0,0 1 16,0 20-16,0-21 0,0 0 0,22 0 15,-1-21-15,0 22 0,0-1 0,0-21 16,22 0-16,-1 0 0,0 0 0,1 0 16,-1 0-16,0-21 0,22-1 15,-22 1-15,22 0 0,-22 0 16,0 0-16,1 0 0,-1-1 0,-21 1 15,21 0-15,-20 0 0,-22 0 0,0 0 16,0-1-16,0 1 0,-22 21 16,1 0-1,0 0-15,21 21 0,-21 1 0,0-1 16,0 0-16,21 0 0,0 0 0,0 22 16,0-22-16,0 21 0,0-21 0,0 0 15,0 22-15,21-22 0,0 0 16,0 0-16,0 0 0,-21 1 0,21-1 15,-21 0-15,-21-21 32,0-21-32,0 0 0,0-1 15,0 22-15,-1-21 16,1 0-16,0 21 0,0-21 0,0 21 16,21 21-1,0 0 1,21 0-16,-21 1 0,21-22 15,0 21-15,0 0 0,1-21 16,-1 0-16,0 21 0,0-21 0,21 0 16,-20 0-16,-1 0 0,21 0 0,-21 0 15,22-21-15,-22 0 0,21 0 0,-21 21 16,22-22-16,-22 1 0,0 0 16,0 0-16,-21-21 0,21 20 15,-21 1-15,21-21 0,-21 21 0,0 0 16,0-1-16,0 1 0,0 0 0,0 42 31,0 0-15,-21 1-16,21-1 0,-21 0 0,21 21 15,-21-21-15,21 1 0,0 20 0,0-21 16,0 0-16,-21 0 0,21 1 16,21-22-1,0 0 1,-21-22-16,21 1 15,-21 0-15,0 0 0</inkml:trace>
  <inkml:trace contextRef="#ctx0" brushRef="#br0" timeOffset="77082.89">11896 9906 0,'0'-21'0,"0"63"15,0-63-15,-22-21 0,1 42 0,0 0 16,21 21-1,0 0 1,0 0-16,21 0 16,0-21-16,-21 22 15</inkml:trace>
  <inkml:trace contextRef="#ctx0" brushRef="#br0" timeOffset="77343.41">12213 10097 0,'0'-22'16,"0"1"0,-21 21-16,0 0 0,0 0 15,-1 0-15,1 0 0,21 21 16,-21-21-16,21 22 0,-21 20 0,21-21 16,-21 0-16,21 0 0,0 22 15,0-22-15,0 21 0,0-21 16,0 1-16,0-1 0,0 0 0,0 0 15,21 0-15,-21 0 0,21-21 0,0 0 16,22 0-16,-22 0 0,0 0 0,21 0 16,1 0-16,-1-21 0,-21 0 15,21 0-15,1 21 0,-1-21 0</inkml:trace>
  <inkml:trace contextRef="#ctx0" brushRef="#br0" timeOffset="78610.97">12658 10139 0,'0'-64'16,"-22"43"-1,44 106-15,-65-170 16,22 85-16,0 0 0,21 21 0,-21-21 0,0 22 16,-1-1-16,1 0 0,0 0 15,0 0-15,0 0 0,21 22 0,-21-22 16,21 0-16,-22 0 0,22 0 0,0 1 16,0-1-16,0 0 0,0 0 15,22-21-15,-1 0 16,0 0-16,0 0 0,0-21 15,0 0-15,1 0 0,-1-1 0,0 1 16,0 0-16,-21 0 0,21 0 0,0 0 16,-21-1-16,0 1 0,0 0 15,22 0-15,-22 0 0,0 42 32,0 0-32,0 0 15,-22 0-15,22 1 0,0 20 16,0-21-16,0 0 0,0 0 0,0 1 15,0-1-15,0 0 0,0 0 16,22 0-16,-1-21 16,0 0-16,0 0 0,0 0 0,22 0 15,-22 0-15,0 0 0,0-21 0,21 0 16,-20 0-16,-1 0 0,0-1 0,0 1 16,-21-21-16,21 21 15,0-22-15,1 1 0,-1 0 0,0-1 16,-21-20-16,21 21 0,0-1 0,-21 1 15,0 21-15,21-22 0,-21 22 0,22 0 16,-22 42 0,-22 0-1,1 1-15,0-1 0,0 21 0,21-21 16,-21 22-16,0-22 0,21 21 0,-22-21 16,22 22-16,0-22 0,0 21 0,0 0 15,0-20-15,0 20 0,0-21 0,0 0 16,0 22-16,0-22 0,0 0 15,22 0-15,-1 0 16,0-21-16,0 0 0,0 0 0,43 0 16,-43 0-16,21-21 0,-21 0 15,22 0-15,-22 21 0,0-21 0,21-1 16,-20 1-16,-1 0 0,0-21 0,-21 21 16,21 21-16,-21-22 0,0 1 15,0 0-15,-21 21 16,0 0-1,0 0-15,21 21 0,-22 0 0,1-21 16,21 22-16,-21-1 0,21 0 0,0 0 16,0 0-16,0 0 0,0 1 0,0-1 15,0 0-15,0 0 16,21-21-16,0 0 16,1 21-16,-1-21 0,21 0 0,-21 0 15,22 0-15,-22 0 0,21 0 0,0-21 16,-20 0-16,20 21 0,-21-21 0,0 0 15,22-1-15,-1-20 16,-21 0-16,-21 21 16,0-1-16,0 1 0,0 0 15,-21 21 1,0 0-16,0 0 0,-1 21 0,1-21 16,0 21-16,0 1 0,0-22 0,0 21 15,21 0-15,-22 0 0,22 0 16,-21 0-16,21 1 0,0-1 0,0 0 15,0 0-15,21-21 16,1 0-16,-1 0 16,0 0-16,0 0 0,0 0 15,-21-21-15,21 0 0,1 0 0,-1 21 16,0-22-16,-21 1 0,21 0 0,0-21 16,-21 21-16,21-22 0,1 1 0,-22 21 15,21-22-15,-21-20 0,0 21 16,21-1-16,0 1 0,-21 0 0,21-1 15,-21 22-15,0 0 0,0 0 0,0 0 16,0 42 0,0 0-16,-21 21 15,21-21-15,-21 22 0,0-22 16,21 21-16,0 1 0,-21-1 0,-1-21 16,22 21-16,0 1 0,-21-1 0,21 0 15,0-20-15,0 20 0,0 0 0,0-21 16,0 22-16,0-22 0,0 0 0,0 0 15,0 0-15,21-21 0,1 22 16,-1-22-16,0 0 0,0 0 16,0-22-16,-21 1 15,0 0-15,21 0 0,-21 0 0,22 0 16,-22-1-16,0 1 0,0 0 16</inkml:trace>
  <inkml:trace contextRef="#ctx0" brushRef="#br0" timeOffset="78823.08">12954 10012 0,'-21'0'0,"42"0"0,-63 0 0,20 0 16,22 21-16,22-21 16,-1 0-16,0 0 0,21 0 0,-21 0 15,22 0-15,-22 0 0,21-21 0,1 21 16,-1 0-16,0 0 0,-21 0 15,22-21-15,-22 21 0,0 0 0,0 0 16,0 0-16</inkml:trace>
  <inkml:trace contextRef="#ctx0" brushRef="#br0" timeOffset="79995.82">3831 11642 0,'21'-21'16,"-42"42"-16,42-64 0,-21 22 0,0 0 15,0 42 17,0 0-32,0 1 0,-21-1 15,21 21-15,0-21 0,-21 22 16,0-22-16,21 21 0,-21-21 0,21 22 16,0-22-16,-22 0 0,22 0 0,0 0 15,0 0-15,0 1 0,22-22 31,-22-22-31,21 1 16,0 0-16,0 0 16,0 0-16,0 0 0,-21-22 0,22 22 15,-1 0-15,0 0 0,-21 0 0,21-1 16,-21 1-16,21 0 0,0 21 16,1 21-1,-22 0-15,0 1 16,0-1-16,0 0 0,0 0 15,21 0-15,-21 0 0,21 1 0,-21-1 16,21 0-16,-21 0 0,21-21 16,0 0-16,-21 21 0,22-21 15,-1 0-15,0 0 0,0 0 0,0-21 16,22 0-16,-22 21 0,0-21 16,0 0-16,21-1 0,-20 1 15,-1 0-15,0 0 0,0-21 0,-21 20 16,0 1-16,21-21 0,-21 21 0,0 0 15,0-1-15,0 1 0,0 0 16,21 0-16,-21 42 16,0 0-1,0 0-15,0 1 0,0-1 16,0 21-16,0-21 0,0 22 0,0-22 16,0 0-16,0 0 0,0 21 0,0-20 15,0-1-15,22 0 0,-1 0 16,0-21-16,0 21 0,0-21 15,22 0-15,-22 0 0,0 0 16,21-21-16,-21 0 0,1 21 0,20-21 16,-21 0-16,0-1 0,0 1 15,1 0-15,-1-21 0,0 21 16,-21-1-16,0 1 0,0 0 0,0 0 0,0 0 16,0 0-16,-21 42 31,21 0-31,-21 0 0,21 0 0,0 0 15,0 1-15,-22-1 16,22 0-16,-21 0 0,21 0 16,0 0-16,-21-21 0,21 22 15,21-44 1,-21 1 0,21 0-16,1 21 0</inkml:trace>
  <inkml:trace contextRef="#ctx0" brushRef="#br0" timeOffset="80151.52">4974 11409 0,'0'-42'16,"-21"42"-1,42 42-15,-63-84 0,21 42 16,-1 0-16,22 21 16,0 0-1,22-21 1,-1 0-16,0 0 0</inkml:trace>
  <inkml:trace contextRef="#ctx0" brushRef="#br0" timeOffset="80419.53">5503 11261 0,'0'0'0,"-21"0"15,0 21-15,0 0 16,0 0-16,21 22 0,-22-22 15,1 21-15,21-21 0,0 22 0,-21-1 16,0 0-16,21 1 0,-21-1 0,21 0 16,0-21-16,-21 22 0,-1-1 0,22 0 15,-21-20-15,21 20 0,-21-21 16,21 0-16,0 0 0,0 1 0,0-1 16,0-42-1,21 21 1,0-22-16,1-20 0,-1 21 0,0-21 15,21 20-15,-21-20 0</inkml:trace>
  <inkml:trace contextRef="#ctx0" brushRef="#br0" timeOffset="80832.75">5757 11282 0,'0'-21'16,"0"42"-16,0-21 15,0 21-15,0 0 0,-21 22 16,21-22-16,-21 21 0,0-21 0,21 22 15,0-1-15,-21 0 0,21-21 16,-22 22-16,1-1 0,21-21 0,-21 22 16,21-22-16,0 0 0,0 0 0,-21 0 15,21 0-15,0 1 0,0-44 47,21 1-47,-21 0 0,21 0 16,0 0-16,1 0 0,-1-1 15,0-20-15,0 21 0,0 0 0,22 0 16,-22-1-16,0 22 0,0 0 0,0 0 16,0 0-16,1 0 15,-22 22-15,0-1 0,0 0 16,0 0-16,0 0 0,0 0 0,0 1 16,0 20-16,0-21 0,0 0 15,0 0-15,0 1 0,0-1 16,-22-21-16,22 21 15,-21-21 1,0 0-16,0-21 16,21 0-16,-21 21 0,0-22 15</inkml:trace>
  <inkml:trace contextRef="#ctx0" brushRef="#br0" timeOffset="81011.16">5165 11557 0,'0'0'0,"-22"0"0,44 0 32,-1 0-32,0 0 0,0 0 15,0 0-15,0-21 0,1 21 16,20 0-16,-21 0 0,21 0 0,1 0 16,-22-21-16,21 21 0,1 0 0,-22 0 15,21-21-15,0 21 0</inkml:trace>
  <inkml:trace contextRef="#ctx0" brushRef="#br0" timeOffset="82643.13">7260 11388 0,'0'-43'16,"0"86"-16,0-107 0,0 43 0,-21 21 31,0 0-31,0 0 0,-1 21 0,22 0 16,-21 1-16,0-1 0,0 21 0,21-21 16,-21 22-16,0-22 15,21 21-15,-22-21 0,22 22 0,0-22 16,0 21-16,0-21 0,0 0 0,0 1 15,0-1-15,22 0 0,-1 0 0,0-21 16,0 21-16,0-21 0,22 0 16,-22 0-16,21 0 0,0 0 0,1 0 15,-22-21-15,21 21 0,1-21 0,-22 0 16,21 0-16,-21-1 0,22-20 0,-22 21 16,0-21-16,0-1 0,0 1 15,0 0-15,-21-22 0,22 22 0,-1-22 16,-21 1-16,21 20 0,-21 1 0,0 0 15,0-1-15,21 22 0,-21 0 16,0 0-16,-21 21 31,0 21-31,0 0 0,-1 0 0,22 22 16,0-1-16,-21 0 0,0 1 16,21 20-16,0-20 0,0-1 0,0 21 15,0-20-15,0-1 0,0 0 0,0-20 16,0 20-16,0-21 0,0 21 0,21-20 15,0-1-15,1 0 0,20-21 16,-21 21-16,0-21 0,22 0 0,-1 0 16,0 0-16,1 0 0,-1 0 0,0-21 15,1 21-15,-1-21 0,-21 0 16,21-1-16,-20 22 0,20-21 16,-21-21-16,-21 21 0,21 0 0,-21-22 15,21 22-15,-21 0 0,0-21 0,0 20 16,0 1-16,0 0 0,0 0 0,-21 21 15,0 0-15,0 0 16,0 0-16,-22 0 0,22 21 0,0 0 16,0 0-16,0 1 0,0-1 0,-1 0 15,1 21-15,0-21 0,21 1 16,0 20-16,0-21 0,-21 0 0,21 0 16,0 1-16,0-1 15,21-21-15,0 21 0,0-21 0,22 0 31,-22 0-31,0-21 0,0 21 0,22-21 16,-22-1-16,-21 1 0,42 0 0,-42 0 16,21 0-16,0-22 0,1 22 0,-1-21 15,-21 21-15,0 0 0,21-1 16,-21 1-16,21 0 0,-21 0 0,0 42 31,0 0-31,0 0 16,-21 1-16,21-1 0,-21 0 15,21 0-15,0 0 0,-21 0 0,21 22 16,0-22-16,-22 0 0,22 0 16,0 0-16,0 1 0,0-1 15,22-21-15,-1 21 16,0-21-16,0 0 0,21 0 0,-20 0 16,20 0-16,-21 0 0,21 0 0,1-21 15,-1 0-15,-21 21 0,22-22 0,-22 1 16,0 0-16,21 0 0,-42 0 15,21 0-15,1-22 0,-22 22 0,21-21 16,-21 21-16,0-22 0,0 22 16,0 0-16,0 0 0,-21 21 15,-1 0-15,1 21 16,0 0-16,0 21 16,21-20-16,0-1 0,0 0 0,0 21 15,0-21-15,0 1 0,0-1 0,0 0 16,0 0-16,0 0 0,0 0 15,0 1-15,0-1 0,0 0 16,-21-42 15,0 21-15,21-21-16,-22 21 16,22-22-16,-21 22 0,0 0 0,0 0 31,21 22-16,0-1 1,21 0 0,0-21-16,0 0 0,1 0 15,-1 0-15,21 0 0,-21 0 0,43 0 16,-43 0-16,21-21 16,-21 0-16,22 21 0,-1-22 0,-21 1 15,22 0-15,-22 0 0,21 0 16,-21 0-16,43-43 0,-43 22 15,0 21-15,0-22 0,-21 1 0,0 21 16,0 0-16,0-1 0,0 1 16,-21 21-1,0 21-15,21 1 0,0-1 16,0 0-16,0 0 0,0 21 16,0-20-16,0-1 0,0 21 0,0-21 15,0 0-15,0 1 0,0-1 0,0 21 16,21-21-16,-21 0 0,0 1 15,0-1-15,0 0 0,0 0 16,-21 0-16,0-21 16,0 21-16,-1-21 0,1 0 0,0 0 15,0 0-15,0 0 16,0-21 15,21 0-31,-22 21 0,22-21 0,0 0 16</inkml:trace>
  <inkml:trace contextRef="#ctx0" brushRef="#br0" timeOffset="83674.87">15219 10033 0,'21'0'47,"0"0"-32,0 0 16,0 0-15</inkml:trace>
  <inkml:trace contextRef="#ctx0" brushRef="#br0" timeOffset="85324.08">15198 9864 0,'0'0'0,"-22"0"0,-20-21 15,21-1 1,21 1-16,0 0 15,0 0 1,0 0-16,21 0 16,0 21-16,0 0 0,1-22 15,-1 22-15,0 0 0,0 0 16,0 22-16,-21-1 16,21 0-16,-21 21 0,22-21 15,-22 1-15,21 20 0,-21-21 0,0 21 16,0-20-16,0-1 0,0 21 0,0-21 15,0 0-15,0 1 0,0-1 0,0 0 16,0 0-16,0 0 0,-21 0 16,-1-21-1,22-21 17,0 0-32,0 0 0,0 0 15,0 0-15,0-22 0,22 22 16,-1 0-16,0-21 0,0 20 0,0 1 15,22-42-15,-22 42 16,0-1-16,21 1 0,-21 0 0,1 0 16,-1 21-16,0 0 0,0 0 0,0 0 15,-21 21-15,0 0 0,21 0 16,1 22-16,-22-22 0,21 0 0,-21 21 16,0-20-16,0-1 0,0 21 0,0-21 15,0 0-15,0 22 0,0-22 0,0 0 16,0 0-16,0 0 0,0 1 0,0-1 15,21-21 1,0 0-16,0 0 0,0 0 16,1 0-16,-1 0 0,21-21 0,-21-1 15,0 1-15,22 0 0,-22 0 16,21 0-16,-21 0 0,1-1 0,-1-20 16,0 21-16,0-21 0,21-22 15,-20 43-15,-22-21 0,21 20 16,-21 1-16,0 0 0,0 42 31,0 0-31,-21 1 0,21 20 16,0-21-16,-22 0 0,1 22 15,21-22-15,0 0 0,0 0 0,-21 21 16,21-20-16,0-1 0,0 0 0,0 0 16,0 0-16,0 0 0,21-21 15,0 0-15,1 0 16,-1 0-16,0 0 0,0 0 0,0 0 15,22 0-15,-22-21 0,0 21 16,21-21-16,-21 0 0,1 21 0,-1-21 16,-21 0-16,0-1 0,0 1 0,0-21 15,0 21-15,0 0 0,0-1 0,-21 1 16,-1 0-16,1 0 0,0 0 16,0 21-16,0 0 0,0-21 0,-1 21 15,1 0-15,21-22 31,21 22-31,1 0 0,-1 0 0,21 0 16,-21-21-16,22 21 16,-1 0-16,0 0 0,1 0 0,-22 0 15,21 0-15,0 0 0,-20 0 0,20 0 16,-21 21-16,21-21 0,-20 22 0,-1-1 16,0 0-16,0 0 0,-21 21 0,0-20 15,0-1-15,0 0 0,0 0 16,0 0-16,0 0 0,0 1 0,0-1 15,0 0-15,0 0 0,0 0 16,-21 0-16,0-21 16,21 22-16,0-44 31,0 1-15,0 0-16,0 0 0,21 0 15,0 0-15,-21-1 0,21-20 0,0 0 16,1 21-16,20-22 0,-21 1 0,0 21 15,22-22-15,-22 22 0,21 0 0,0 0 16,1 21-16,-22 0 0,21 0 16,1 21-16,-22 0 0,21 0 0,-21 1 15,0 20-15,1-21 0,-22 0 16,0 22-16,21-22 0,-21 21 0,0-21 0,0 22 16,0-22-16,0 0 0,0 0 15,0 0-15,0 0 0,0 1 16,0-44 15,0 1-15,0 0-16</inkml:trace>
  <inkml:trace contextRef="#ctx0" brushRef="#br0" timeOffset="86259">18690 10287 0,'0'0'16,"21"-63"31,0 63-31,1-22-16,-1 1 0,0 0 0,0-21 15,0 21-15,0-22 0,1 22 0,-1-21 16,0-1-16,21 1 0,-21-21 0,1 20 15,-1 1-15,0 0 0,0-22 16,-21 43-16,0-21 0,0 20 0,0 1 16,0 0-16,-21 21 0,0 0 15,0 0-15,-1 21 0,1 22 0,0-22 16,0 21-16,21-21 0,0 22 16,0-1-16,0 0 0,0 1 15,0-1-15,0 0 0,0-21 0,0 22 0,21-22 16,0 21-16,0-21 0,-21 1 15,22-1-15,-1 0 0,0 0 0,-21 0 16,0 0-16,-21-21 31,0 0-31,-1 0 0,1-21 16,0 21-16,0-21 0,0 0 0,21 0 16,-21 21-16,-1-21 0,22-1 0,0 1 15,0 42 16,0 1-31,0-1 16,0 0-16,22 0 0,-1 0 16,0 0-16,0 1 0,0-22 15,0 0-15,1 21 0,-1-21 0,0 0 16,21 0-16,-21 0 0,22 0 16,-1 0-16,0 0 0,-20-21 0,20-1 15,0 22-15,1-21 0,-1 0 0,0 0 16,1-21-16,-22 20 0,21-20 0,-21 21 15,0-21-15,-21-1 0,22 1 0,-22-22 16,21 22-16,-21 0 0,0-1 16,0 1-16,0 0 0,0-1 0,0 22 15,0 0-15,0 0 0,0 0 0,0 42 32,0 21-32,-21-21 0,21 22 15,-22-1-15,22 0 0,0 22 0,-21-22 16,21 1-16,-21 20 0,0-21 0,21 1 15,0-1-15,0-21 0,0 22 0,0-22 16,0 21-16,0-21 0,0 0 0,0 1 16,0-1-16,21-21 15,0 0-15,0 0 0,1 0 16,-1 0-16,0 0 16,-21-21-16,0-1 0,0 1 0,0 0 15,0 0-15</inkml:trace>
  <inkml:trace contextRef="#ctx0" brushRef="#br0" timeOffset="86423.19">19452 9927 0,'0'0'15,"21"0"17,0 0-32,1 0 0,-1 0 0,21 0 15,0 0-15,-20 0 0,20 0 0,0 0 16,1 0-16,-1 0 0,0 0 0,1 0 15,-22 0-15,21 0 0</inkml:trace>
  <inkml:trace contextRef="#ctx0" brushRef="#br0" timeOffset="87806.68">20299 10160 0,'0'21'0,"0"-84"0,0 105 0,21-21 16,0-21-1,0 0-15,-21-21 0,21 0 0,1 21 16,-1-21-16,0 21 0,0-21 16,0-1-16,0 1 0,-21 0 0,0 0 15,0 0-15,0 0 0,0-22 16,0 22-16,0 0 0,0-21 0,0 20 16,-21 1-16,0 0 0,0 0 0,-21 0 15,20 21-15,1 0 0,-21 0 16,21 21-16,-22 0 0,22 21 0,-21-20 15,21 20-15,0-21 0,-1 21 0,1 1 16,0-1-16,21-21 0,-21 22 0,21-22 16,0 21-16,0-21 0,0 0 0,0 1 15,0-1-15,0 0 0,21 0 16,0-21-16,0 0 0,1 0 0,20 0 16,-21 0-16,0 0 0,0 0 0,1-21 15,20 0-15,-21 21 0,0-21 16,0-1-16,1 1 0,-22 0 0,21 0 15,-21-21-15,21 20 0,0 1 0,-21-21 16,0 21-16,0-22 0,0 22 16,0 0-16,0 0 0,0 42 31,0 0-31,0 0 0,0 1 16,0 20-16,0-21 0,0 0 15,0 0-15,0 22 0,0-22 0,0 0 16,0 0-16,21 0 0,0 1 0,-21-1 15,22 0-15,-1 0 0,21-21 0,-21 0 16,0 0-16,1 0 0,20 0 16,-21 0-16,21 0 0,1 0 15,-22-21-15,21 0 0,-21 0 0,22-1 16,-22 1-16,0 0 0,0-21 0,0 21 16,1-22-16,-1 1 0,0 0 0,0-22 15,0 1-15,-21 20 0,21-20 0,-21-1 16,22 22-16,-22-22 0,0 43 15,0-21-15,0 21 0,0 0 0,-22 42 32,1 0-32,0 21 0,0 1 15,0-1-15,0 0 0,21 22 0,-22-22 16,1 0-16,21 1 0,0 20 16,0-42-16,0 22 0,0-1 0,0-21 15,0 22-15,0-22 0,0 0 0,21 0 16,1 0-16,-1 0 0,0-21 0,0 0 15,0 0-15,0 0 0,1 0 0,-1 0 16,21 0-16,-21-21 0,0 21 16,1-21-16,-1 0 0,0 21 0,0-21 15,0 0-15,0-1 0,-21 1 16,0 0-16,22 0 0,-22 0 0,0 0 0,21 21 16,-21 21-1,0 0 1,0 0-16,0 0 0,0 0 15,0 1-15,0-1 0,0 0 0,0 0 16,0 0-16,21 0 0,0-21 16,0 22-16,0-22 0,1 0 15,-1 0-15,0 0 0,21 0 0,-21 0 16,1 0-16,-1 0 0,0 0 16,0-22-16,0 22 0,0-21 0,1 0 15,-1 0-15,0 21 0,21-21 0,-21 0 16,1-1-16,-1-20 0,0 21 0,0 0 15,0 0-15,0-1 0,1 1 16,-1 21-16,-21 21 31,0 1-31,0-1 16,0 0 0,21-21 15,0-21-16,-21 0-15,0-1 16,0 1-16,21 0 0,-21 0 16,0 0-16,0 0 0,0-1 15,0 1-15,-21 21 16,0 21 0,0 1-16,0-1 0,-1 0 15,1 0-15,0 0 0,0 22 0,0-22 16,0 0-16,-1 21 0,1-21 15,21 1-15,0-1 0,0 0 0,0 0 16,0 0-16,0 0 0,0 1 0,21-22 16,1 21-16,-1-21 0,0 0 0,0 0 15,21 0-15,-20 0 0,-1 0 0,0 0 16,21 0-16,-21 0 0,1 0 16,-1-21-16,0 21 0,0-22 0,0 1 15,-21 0-15,21 21 16,-21-21-16,0 0 0,22 21 0,-22-21 15,0-1-15,0 1 0,0 0 16,0 0-16</inkml:trace>
  <inkml:trace contextRef="#ctx0" brushRef="#br0" timeOffset="88023.28">22077 9525 0,'-21'0'15,"42"0"-15,-64 0 0,22 0 16,21-21-16,-21 21 16,0 0 46,0 21-62,0-21 16,-1 0-16</inkml:trace>
  <inkml:trace contextRef="#ctx0" brushRef="#br0" timeOffset="88215.42">21145 9737 0,'-21'21'16,"106"-63"-16,-149 63 0,22 21 0,21-42 15,42 0 16,0 0-31,0 0 0,1 0 16,-1 0-16,0 0 0,0 0 0,21 0 16,-20 0-16,-1-21 0,21 21 15,0 0-15,1 0 0</inkml:trace>
  <inkml:trace contextRef="#ctx0" brushRef="#br0" timeOffset="88531.11">22987 9737 0,'21'0'0,"-42"0"0,63-21 16,-42-1-16,21 1 0,1 0 16,-1 0-16,-21 63 31,0-21-16,0 1-15,0 20 0,0 0 0,0 1 16,0-1-16,0-21 0,0 21 0,0 1 16,0-22-16,-21 0 15,21 21-15,0-20 0,-22-1 0,1 0 16,0 0-16,42-21 31,0-21-15,1 21-16,-1-21 0</inkml:trace>
  <inkml:trace contextRef="#ctx0" brushRef="#br0" timeOffset="88812.09">23474 9864 0,'169'-127'31,"-105"42"-15,-297 297-16,466-445 0,-233 212 15,-22 21 1,1 0-16,0 0 0,0 21 0,-21 0 15,20 0-15,1 0 0,-21 1 16,21-1-16,0 0 0,21 21 0,0-21 16,-22-21-16,22 22 0,0-1 0,0 0 15,0 0-15,22-21 0,-1 0 16,21 0-16,-21 21 0,22-21 16,-22 0-16,21 0 0,0 0 15,1 21-15,-1-21 0,0 22 0,1-22 0,-22 21 16,0-21-16,0 21 0,-21 0 15,0 0-15,-21-21 16,0 21-16</inkml:trace>
  <inkml:trace contextRef="#ctx0" brushRef="#br0" timeOffset="88926.88">23643 10139 0,'-148'21'62,"296"-42"-62,-317 42 16,148-21-16,21-21 0,0 0 15,0 0-15,0-1 0,0 1 16</inkml:trace>
  <inkml:trace contextRef="#ctx0" brushRef="#br0" timeOffset="89138.99">23283 9356 0,'0'0'15,"-42"-21"1,42-1 15,-21 22 16,0 0-47,-1 22 0</inkml:trace>
  <inkml:trace contextRef="#ctx0" brushRef="#br0" timeOffset="90466.32">16700 11091 0,'22'0'0,"-22"-21"0,0 0 0,21 21 16,-21-21-16,0 0 16,0 0-1,-21 21-15,-1 0 16,1 0-16,0 0 0,0 0 0,0 21 15,0-21-15,-22 21 0,22 21 0,0-21 16,0 22-16,-22-1 0,22 0 0,0-20 16,0 20-16,21 0 0,-21 1 15,21-22-15,0 21 0,0-21 0,0 0 16,0 1-16,21 20 16,0-42-16,0 0 0,0 0 0,22 0 0,-22 0 15,21 0-15,-21 0 0,22 0 16,-1 0-16,-21-21 0,22 0 15,-22-1-15,21 1 0,-21-21 0,0 21 16,1 0-16,-1-22 0,-21 22 0,0-21 16,0-1-16,0 1 0,0 21 0,0-21 15,-21-1-15,-1 22 0,1 0 16,0 0-16,0 0 0,0-1 0,0 1 16,-1 21-16,1 0 0,0 0 0,0 0 15,0 21-15,0-21 0,-1 22 0,1-1 16,0 0-16,0 0 0,0 21 0,21-20 15,0-1-15,0 21 0,0-21 16,0 0-16,0 1 0,0-1 16,21 0-16,0-21 0,0 0 15,22 0-15,-22 0 0</inkml:trace>
  <inkml:trace contextRef="#ctx0" brushRef="#br0" timeOffset="91314.92">17272 10859 0,'0'-22'0,"-42"171"0,84-276 0,-42 84 0,0 22 16,0 42 15,0 0-15,0 1-16,0-1 0,0 21 0,0-21 15,0 22-15,0-1 0,-21 0 0,21 1 16,0-1-16,-21 0 0,21 1 15,0-22-15,0 21 0,-22 0 0,1-20 16,21 20-16,-21-21 0,21 0 0,-21 0 16,21 1-16,0-44 31,0 1-15,21 0-16,0 0 0,0 0 15,1-22-15,-1 22 0,0 0 16,0 0-16,21 0 0,-20-22 0,20 43 15,-21-21-15,0 0 0,22 21 0,-22 0 16,0 0-16,0 0 0,0 0 16,0 21-16,-21 0 0,0 1 15,0-1-15,0 0 0,0 0 16,0 0-16,-21 0 0,0 1 16,0-22-16,0 21 0,0 0 0,-1-21 15,-20 0-15,21 21 0,0-21 16,0 0-16,-1 0 0,1 0 0,0 0 15,21 21 32,21-21-47,0 0 16,1 0-16,-1 0 0,0 0 0,21 0 16,-21 0-16,1 0 0,20 0 0,0 0 15,-21-21-15,22 0 0,-1 21 0,-21-21 16,22 0-16,-22-1 0,0 22 0,0-21 15,21 0-15,-42 0 0,22 0 16,-22 0-16,21-1 0,-21 1 0,0 0 16,0 0-16,0 0 0,0 0 15,21 21-15,-21 21 32,0 0-32,0 0 0,0 0 15,0 22-15,0-1 0,0 0 0,0 1 16,-21-1-16,21 0 0,0 1 0,0 20 15,-21-21-15,21 1 0,-22 20 0,22-20 16,-21 20-16,21-21 0,-21 22 0,21-22 16,0 22-16,0-22 0,-21 0 0,21 1 15,0-22-15,-21 21 0,21-21 16,0 1-16,0-1 0,0 0 0,0 0 16,-21-21-1,-1 0 1,22-21-1,-21 0-15,21-22 0,0 22 16,-21 0-16,21-21 0,0-1 16</inkml:trace>
  <inkml:trace contextRef="#ctx0" brushRef="#br0" timeOffset="91518.77">17970 11091 0,'0'-21'0,"0"42"0,0-63 0,0 21 16,-21 21-16,21-21 0,-21 21 31,21 21 1,21 0-17,0-21 1</inkml:trace>
  <inkml:trace contextRef="#ctx0" brushRef="#br0" timeOffset="91895.11">18224 11282 0,'0'0'0,"22"0"46,-1 0-46,0 0 0,0-21 0,0 0 16,0 21-16,-21-22 0,22 22 0,-1-21 16,0 0-16,-21 0 0,0 0 15,0 0-15,0-1 0,0 1 16,-21 21-16,0-21 16,-1 21-16,1 0 15,0 0-15,0 21 0,0 0 0,0 22 16,21-22-16,0 21 0,-22-21 15,1 22-15,21-1 0,0-21 0,0 22 16,0-22-16,0 21 0,0-21 16,0 0-16,0 1 0,0-1 0,0 0 15,0 0-15,21-21 0,1 0 0,-1 0 16,0 21-16,0-21 0,0 0 16,0 0-16,1-21 0,20 0 0,-21 21 15,0-21-15,0 0 0,22-1 16</inkml:trace>
  <inkml:trace contextRef="#ctx0" brushRef="#br0" timeOffset="92423.19">18838 11113 0,'0'-22'15,"0"1"1,0 64 0,-21-86-16,0 43 0,0 0 15,0 0-15,-1 21 0,22 1 16,0-1-16,-21 0 0,0 0 0,21 0 15,-21 22-15,21-22 0,0 21 0,0 0 16,0-20-16,0-1 0,0 21 16,0-21-16,0 0 0,0 1 0,0-1 15,21 0-15,0-21 0,43 21 16,-22-21 0,-21 0-16,0 0 0,1-21 0,-1 21 15,0-21-15,0 0 0,21-1 16,-20 1-16,-1 0 0,0 0 0,0 0 15,0-22-15,-21 1 0,21 0 0,1-1 16,-1 1-16,0 0 0,-21-1 0,0 1 16,21 0-16,-21-1 0,21 22 0,-21-21 15,0 21-15,0 0 0,0-1 16,0 1-16,0 0 0,0 42 31,0 0-31,0 1 0,-21 20 0,0-21 16,0 21-16,21 1 0,-21-1 0,21 0 15,-22 1-15,1-1 0,21 0 16,0 1-16,0-1 0,0 0 0,0-20 16,0 20-16,0-21 0,0 21 0,0-20 15,21-1-15,1 0 0,-1 0 0,0-21 16,-21 21-16,21-21 0,0 0 0,0 0 16,1 0-16,-1 0 0,0 0 0,0-21 15,0 21-15,0-21 0,1 0 16,-22 0-16,21-1 0,0 1 0,0 0 15,-21 0-15,0 0 0,21-22 0</inkml:trace>
  <inkml:trace contextRef="#ctx0" brushRef="#br0" timeOffset="92671.29">19156 11091 0,'0'0'0,"0"22"0,-21-22 0,42 0 31,0 0-31,0 0 0,21 0 0,-20 0 16,-1 0-16,21 0 0,0 0 0,-20 0 15,20-22-15,0 22 0,-21-21 16,1 21-16,-1 0 0,0 0 16,0-21-16,-21 0 15,-21 0 1,0 21-1,-22 0-15,22 0 0</inkml:trace>
  <inkml:trace contextRef="#ctx0" brushRef="#br0" timeOffset="94438.93">1397 13695 0,'0'21'15,"21"-21"1,-42 0 47,0-21-63,0 21 0,-1 0 15,1 0-15,-21 0 0,0 0 16,20 0-16,-20 0 0,0 0 15,-1 0-15,1 0 0,0 0 0,21 0 16,-1 21-16,-20-21 0,21 0 16,0 0-16,42 0 31,0 0-15,0 0-16,0 0 0,1 0 15,20 0-15,0 0 0,-21 0 0,22 0 16,20 0-16,-20 0 0,-1 0 15,21 0-15,1 0 0,-1 0 0,1 0 16,-1 0-16,-20 0 16,20-21-16,1 21 0,-22 0 0,0-21 15,-20 21-15,20-21 0,-21 21 16,0 0-16,-21-22 0,0 1 16,0 0-1,-21 0 1,0 21-16,0-21 0,0 0 0,-1 21 15,1-22-15,0 1 0,0 21 16,0-21-16,0 0 0,-1 21 0,1 0 16,0-21-16,0 21 0,0 0 15,0 0-15,-1 0 0,1 0 0,0 0 32,21 21-1,21-21-31,0 0 0,1 0 15,-1 0-15,0 0 0,0 0 0,0 0 16,22 0-16,-22 0 0,0 0 16,21 0-16,-21 0 0,1 0 0,-1 0 15,0 0-15,0 0 16,-21 21-16,21-21 0,-21 21 16,0 0-16,0 1 15,0-1-15,0 0 0,0 0 16,-21 0-16,0 22 0,21-22 0,-21 0 15,0 21-15,21-21 0,-22 1 16,1 20-16,0-21 0,21 0 0,-21 0 16,0 1-16,21-1 0,0 0 15,-21 0-15,-1 0 0,22 0 16,-21-21 0,21-21 30,21 0-46,-21 0 16,0 0-16,22 21 16</inkml:trace>
  <inkml:trace contextRef="#ctx0" brushRef="#br0" timeOffset="96766.6">3873 13293 0,'0'-21'62,"22"21"-46,-22-22-16,21 22 0,-21-21 0,21 0 15,0 21-15,-21-21 0,21 0 16,-21 0-16,21-1 16,-21 1-16,0 0 0,0 0 15,0 0-15,0 0 0,-21 21 16,0 0 0,0 0-16,0 0 0,-22 0 0,1 21 15,0 0-15,-1 0 0,1 0 16,0 0-16,-1 1 0,1-1 0,21 0 15,0 0-15,0 0 0,21 0 16,0 1-16,0-1 16,21-21-16,0 21 0,21-21 0,-21 21 15,22-21-15,-1 21 0,0-21 0,1 21 16,-1 1-16,-21-22 0,22 21 16,-1 0-16,-21-21 0,0 21 0,0 0 15,1 0-15,-22 1 0,21-1 16,-21 0-16,0 0 15,-21 0-15,-1-21 0,1 21 0,-21 1 16,21-22-16,0 0 0,-22 21 16,22-21-16,-21 0 0,-1 0 0,22 0 15,-21 0-15,21-21 0,0-1 0,-1 1 16,1 0-16,0 0 0,0 0 16,0 0-16,0-1 0,21 1 0,-22 0 15,22 0-15,0 42 31,0 0-31,22-21 0,-1 21 16,0 1-16,0 20 0,0-21 16,0 0-16,1 0 0,-1 1 0,21-22 15,-21 21-15,0 0 0,1-21 0,20 0 16,-21 0-16,0 0 0,22 0 16,-22 0-16,21 0 0,-21 0 0,22 0 15,-22-21-15,0 0 0,21-1 0,-21 1 16,22-21-16,-22 21 0,21-22 15,-21 22-15,1-21 0,-22 21 16,21-43-16,-21 22 0,21 0 0,-21-1 16,0 22-16,0-21 0,0-1 15,0 22-15,0 0 0,0 0 0,0 0 16,0 0-16,0 42 31,0 0-31,0 0 0,0 21 0,-21-20 16,21 20-16,0 0 0,0-21 15,0 22-15,0-1 0,0 0 0,0-20 16,0 20-16,0-21 0,0 21 0,0-20 16,0-1-16,21 21 0,-21-21 15,21-21-15,0 21 0,-21 1 0,21-22 16,1 0-16,-1 0 0,0 0 16,0-22-16,0 1 0,-21 0 15,0 0-15,0 0 0</inkml:trace>
  <inkml:trace contextRef="#ctx0" brushRef="#br0" timeOffset="96930.79">4360 13314 0,'-42'0'16,"84"0"15,-63-21-31,42 21 0,0 0 16,1 0-16,20-21 0,-21-1 0,0 22 15,22-21-15,-22 21 0,0-21 0,21 21 16,-21 0-16</inkml:trace>
  <inkml:trace contextRef="#ctx0" brushRef="#br0" timeOffset="98275.79">5016 13483 0,'22'0'0,"-44"0"0,65 0 16,-22 0-16,-21-21 0,21 21 16,0-21-16,-21 0 0,0 0 0,21 21 15,-21-22-15,22 1 0,-22 0 0,0 0 16,0 0-16,0 0 16,0-1-16,0 1 0,-22 0 0,22 0 15,-21 21-15,0 0 0,0 0 0,0 0 16,0 0-16,-1 0 15,1 21-15,0 0 0,0 0 0,0 1 16,0-1-16,21 0 0,0 21 0,-22-21 16,22 1-16,0 20 0,0-21 15,0 21-15,0-20 0,0-1 0,0 0 16,22 0-16,-1 0 0,0-21 16,0 0-16,0 0 0,0 0 15,1 0-15,-1-21 0,0 21 16,0-21-16,0 0 0,0 0 15,1-1-15,-1 1 0,-21-21 0,0 21 16,21 0-16,-21-1 0,0-20 16,21 21-16,-21 0 0,0 0 0,0-1 15,0 1-15,0 0 0,0 0 0,0 42 32,0 0-32,0 0 15,0 1-15,0-1 0,0 0 0,0 21 16,0-21-16,0 1 0,0-1 15,0 21-15,0-21 0,0 0 16,21 1-16,0-22 0,-21 21 0,22-21 16,-1 0-16,0 0 0,0 0 15,0 0-15,0 0 0,1 0 0,20-21 16,-21-1-16,0 22 0,0-21 0,22-21 16,-22 21-16,0 0 0,0-1 0,0-20 15,1 21-15,-1-21 0,-21-1 16,21 1-16,-21 0 0,21-1 0,-21 1 15,21 0-15,-21-1 0,0 1 0,0 0 16,0-1-16,0 22 0,0 0 16,0 0-16,0 42 15,0 0-15,-21 0 16,0 0-16,0 22 0,21-1 16,0 0-16,-21 1 0,21 20 0,-22-20 15,22-1-15,0 0 0,0 1 0,0-1 16,0 0-16,0 1 0,0-22 15,0 21-15,22-21 0,-1 0 0,-21 1 16,21-1-16,0 0 0,0-21 0,0 0 16,1 0-16,-1 0 0,21 0 15,-21-21-15,0 0 0,1-1 0,-1 22 16,0-21-16,21-42 0,-21 42 16,-21-1-16,0 1 0,0 0 15,22 0-15,-22-21 0,0 20 16,21 22-16,-21-21 0,0 42 31,0 1-31,0-1 16,0 0-16,0 0 0,0 0 15,0 0-15,21 1 0,-21-1 0,21-21 16,0 21-16,-21 0 0,21-21 0,1 0 16,-1 0-16,0 0 15,0 0-15,0 0 0,0 0 0,1-21 16,-1 21-16,0-21 0,-21 0 15,21 21-15,0-22 0,0 1 0,1 0 0,-1 0 16,-21-21-16,21 20 16,0 1-16,0 0 0,0 0 0,1 0 15,-1 0-15,0 21 0,0 0 16,0-22-16,0 22 0,1 0 16,-22-21 46,-22 0-46,22 0-16,-21 21 15,0-21-15,0 21 16,0 0 0,0 0-16,-1 21 0,1 0 15,0 0-15,21 0 0,0 1 0,-21-1 16,0 0-16,21 0 0,0 0 15,0 22-15,0-22 0,0 0 0,0 0 16,0 0-16,0 0 0,0 1 16,0-1-16,21-21 0,0 0 0,-21 21 15,21-21-15,0 0 0,1 0 16,-1 0-16,0 0 0,0 0 0,0-21 16,0 0-16,1 21 0,-22-22 15,0 1-15,42 0 0,-21 0 16,-21 0-16</inkml:trace>
  <inkml:trace contextRef="#ctx0" brushRef="#br0" timeOffset="98458.95">6540 12785 0,'-21'0'16,"127"0"-16,-191 0 0,43 0 0,21 0 15,0 0 1,21 21-16,0 0 31,-21-21-15,-1 0-1</inkml:trace>
  <inkml:trace contextRef="#ctx0" brushRef="#br0" timeOffset="98638.62">5800 13018 0,'-64'42'16,"170"-106"-16,-148 86 0,-22 41 16,85-63-1,0 0-15,1 0 0,-1 0 16,0 0-16,0 0 0,0 0 0,0-21 16,1 21-16,-1 0 0,0 0 15,0 0-15,0-21 0</inkml:trace>
  <inkml:trace contextRef="#ctx0" brushRef="#br0" timeOffset="99115.41">7895 12615 0,'0'0'16,"0"-21"-16,21 0 0,-21 0 0,21 21 0,-21-21 16,0 0-16,0 42 31,0 21-31,0-21 0,0 22 16,22-1-16,-22 0 0,21 22 0,-21-22 15,0 22-15,0-22 0,0 21 16,21-20-16,-21-1 0,0 0 0,0 1 15,21-22-15,-21 21 0,0-21 0,0 1 16,0-1-16,0 0 0,21-21 31,0-21-15,1 0-16,-22-1 0,21-20 16,21 21-16</inkml:trace>
  <inkml:trace contextRef="#ctx0" brushRef="#br0" timeOffset="99201.25">8467 12615 0</inkml:trace>
  <inkml:trace contextRef="#ctx0" brushRef="#br0" timeOffset="99360.46">8276 12637 0,'-190'677'94,"232"-656"-63,297-741-31,-657 1440 0,445-1418 0,-233 1396 16,127-698-16,1 0 0,20-21 0</inkml:trace>
  <inkml:trace contextRef="#ctx0" brushRef="#br0" timeOffset="101134.98">8721 13081 0,'63'-63'16,"-63"-22"-1,0 64-15,-63 190 0,126-359 16,-84 190-16,0 0 16,0 0-16,-1 0 15,1 0-15,0 21 0,0-21 0,0 21 16,0 0-16,-1 0 0,1-21 0,0 21 15,21 1-15,-21-1 0,21 0 16,-21 0-16,21 0 0,0 0 16,0 1-16,0-1 0,0 0 15,0 0-15,0 0 0,0 0 16,0 1-16,21-22 16,-21 21-16,21-21 0,0 0 15,0 0-15,1 0 0,-1 0 16,0-21-16,0-1 0,0 22 0,0-21 15,22 0-15,-22 0 0,0 0 16,0 0-16,0-1 0,-21 1 0,0 0 16,0-21-16,0 21 0,0-1 0,0 1 15,0 0-15,-21 0 16,0 21-16,0 0 0,0 0 16,0 0-16,-1 0 0,22 21 0,-21 0 15,0 0-15,21 1 0,0-1 16,0 0-16,-21 0 0,21 0 15,0 0-15,0 1 0,0-1 0,0 0 16,0 0-16,21-21 0,0 21 0,0-21 16,1 0-16,-1 0 15,0 0-15,21 0 0,-21 0 0,1 0 16,20 0-16,-21-21 0,21 0 0,1 21 16,-22-21-16,21 0 0,-21-1 0,22 1 15,-22 0-15,0 0 16,-21 0-16,0 0 0,21-22 0,-21 22 0,0 0 15,0 0-15,0 0 0,0-1 0,0 1 16,-21 21 15,0 0-31,0 21 0,21 1 16,-21-1-16,-1 0 16,22 0-1,22-21 16,-22-21-31,21 21 16,0-21-16,0 0 0,-21-1 16,0 1-16,0 0 0,21 21 15,-21-21-15,0 0 157,-21 21-111,21 21-46,0 0 16,0 0 0,0 0-16,0 1 0,0-1 15,0 0 1,21-21-16,0 0 16,1 0-16,-1 0 0,-21 21 15,21-21-15,0 21 0,-21 0 16,21-21-16,-21 22 15,0-1-15,0 0 16,0 0-16,0 0 0,0 0 0,0 1 16,0-1-16,0 0 0,0 0 15,0 0-15,0 0 0,21-21 16,1 0-16,-1 0 16,0 0-16,0 0 0,0 0 15,0 0-15,1 0 0,-1-21 16,0 0-16,0 21 0,0-21 0,0 0 15,1 0-15,-1-1 0,0 1 0,0 0 16,-21 0-16,21-21 0,-21 20 0,0 1 16,0-21-16,0 21 0,0 0 15,0-22-15,0 22 0,0 0 16,-21 0-16,0 21 16,0 21-1,0 0-15,21 0 0,-22 0 0,1 1 16,0 20-16,21-21 0,0 21 0,0-20 15,-21-1-15,21 21 0,0-21 0,0 0 16,0 1-16,0-1 0,0 0 16,0 0-16,21-21 15,0 0-15,0 0 0,1 0 16,-1 0-16,-21-21 0,21 0 16,0 21-16,0-21 0,0-1 15,-21 1-15,22 0 0,-1 0 0,-21 0 16,0-22-16,21 22 0,-21 0 0,21 0 15,-21 0-15,0 0 0,0 42 32,0 0-32,0 0 15,-21 0-15,21 0 0,0 1 0,0-1 16,0 21-16,0-21 0,0 0 16,0 1-16,0-1 0,21 0 15,0 0-15,0-21 0,1 21 16,-1-21-16,0 0 0,0 0 15,21 0-15,-20 0 0,-1 0 0,0 0 16,0-21-16,0 21 0,0-21 16,1 0-16,-1 0 0,0 21 0,-21-22 15,0 1-15,21-21 0,-21 21 16,0 0-16,0-1 0,21 22 0,-21-21 16,0 0-16,0 42 15,0 0-15,0 1 16,0-1-16,0 0 15,-21 0-15,21 0 0,-21 0 16,21 1-16,0-1 0,0 0 16,0-42 31</inkml:trace>
  <inkml:trace contextRef="#ctx0" brushRef="#br0" timeOffset="101779.44">10562 12488 0,'0'-21'0,"0"42"0,0-63 0,0 21 15,-21 21-15,0 0 16,21 21-1,-21 0-15,21 0 0,-22 1 16,22 20-16,0-21 0,0 21 16,0 1-16,0-1 0,0 22 0,0-22 15,0 0-15,-21 1 0,21-1 16,0 0-16,-21-21 0,21 22 0,0-22 16,-21 21-16,21-21 0,0 1 0,0-1 15,0 0-15,-21-21 31,21-21-15,0 0-16,0-1 0,0 1 16,21 0-16,-21 0 0,21 0 15,0-22-15,0 22 0,1-21 16,-1 21-16,0-22 0,0 22 0,21 0 16,-20 21-16,-1 0 0,0 0 15,0 0-15,0 21 16,-21 0-16,0 1 0,0-1 0,0 0 15,0 21-15,0-21 0,0 1 0,0-1 16,-21 0-16,0 0 0,0 0 0,0 0 16,-1 1-16,1-22 0,0 21 15,0-21-15,21 21 0,-21-21 16,0 0-16,21-21 31,0 0-15,0-1-16</inkml:trace>
  <inkml:trace contextRef="#ctx0" brushRef="#br0" timeOffset="102038.98">10901 12975 0,'0'21'16,"0"1"-16,0-1 0,0 0 15,0 0-15,-21 0 0,21 0 0,0 1 16,0-1-16,21-21 47,0-21-47,0-1 0,0 1 0,0 0 15,1 0-15</inkml:trace>
  <inkml:trace contextRef="#ctx0" brushRef="#br0" timeOffset="102528.07">11155 12848 0,'0'64'16,"21"-43"-1,-42-106-15,63 170 0,-21-85 16,0 0-16,1 0 15,-1 0-15,0 0 0,0 0 16,0-21-16,0 0 0,1 21 16,-22-22-16,21 1 0,-21 0 15,0 0-15,0 0 0,0 0 16,0-1-16,0 1 0,0-21 0,0 21 16,0 0-16,0-1 0,0 1 0,0 0 15,0 0-15,0 0 16,-21 42-1,-1-21-15,1 21 16,0 0-16,-21 0 0,21 1 0,-1-1 16,1 0-16,0 21 0,0-21 0,0 1 15,0-1-15,21 21 0,0-21 16,0 0-16,0 1 0,-22 20 0,22-21 16,0 0-16,0 22 0,0-22 0,0 0 15,0 0-15,0 0 0,0 0 0,0 1 16,0-1-16,0 0 15,22 0-15,-1-21 16,0 0-16,0 0 0,0 0 0,0 0 0,1 0 16,-1 0-16,0 0 0,0 0 15,-21-21-15,21 21 0,0-21 16,1 21-16,-1-21 0,-21-1 0,0 1 16,21 21-16,0-21 0,0 0 0,22 21 15</inkml:trace>
  <inkml:trace contextRef="#ctx0" brushRef="#br0" timeOffset="102872.94">11028 12383 0,'0'21'0,"-21"21"16,-1 0 0,1-20-16,21 41 0,-21-21 0,0 1 0,21 20 15,0-20-15,-21-1 0,21 21 16,-21-20-16,21-1 0,-22-21 0,22 22 15,0-22-15,0 21 0,0-21 16,0 0-16,0 1 0,0-1 16,0-42 15,0-1-15,0 1-16</inkml:trace>
  <inkml:trace contextRef="#ctx0" brushRef="#br0" timeOffset="105880.73">3238 14774 0,'22'-21'0,"-44"42"0,65-42 16,-43 0-16,21 21 0,-21-21 15,0 0-15,0 0 0,0-1 16,0 1-16,0 0 16,-21 21-16,0-21 0,-1 21 15,1 0-15,0 0 0,0 0 0,0 0 16,-22 21-16,22 0 0,0 0 16,0 22-16,0-22 0,0 21 15,-1-21-15,22 22 0,-21-1 16,21 0-16,-21 1 0,21-1 0,0 0 15,0 1-15,0-1 0,0-21 0,0 22 16,0-22-16,21 0 0,0 0 16,1 0-16,-22 0 0,21-21 0,21 0 15,-21 0-15,0 0 0,1 0 16,20 0-16,-21-21 0,21 0 0,-20 0 16,20 0-16,0 0 0,1-22 0,-22 22 15</inkml:trace>
  <inkml:trace contextRef="#ctx0" brushRef="#br0" timeOffset="106131.26">3789 14542 0,'0'-43'16,"0"22"0,0 85-16,-43-128 0,43 85 0,-21 0 15,0 1-15,21-1 0,0 21 16,-21 0-16,21-20 0,-21 20 0,0 0 15,21 1-15,0-1 0,-22 0 0,22 1 16,-21-22-16,0 21 0,21 0 16,0 1-16,0-22 0,0 21 0,0-21 15,0 1-15,0-1 0,0 0 0,21-21 32,0 0-32,1 0 0,-1-21 15,0 0-15</inkml:trace>
  <inkml:trace contextRef="#ctx0" brushRef="#br0" timeOffset="107281.2">4127 14944 0,'0'-43'16,"0"86"-16,0-107 0,0 43 15,0 0-15,0 0 0,0 0 16,-21-1-16,0 22 0,0 0 15,0 0-15,0 0 16,-1 0-16,1 22 0,0-22 0,0 21 16,0 0-16,0 21 0,21-21 0,-22 1 15,1-1-15,0 21 0,21-21 16,0 22-16,-21-22 0,21 21 0,0-21 16,0 0-16,0 1 0,0-1 15,21 0-15,0-21 16,0 0-16,1 0 0,20-21 15,-21 0-15,0-1 0,0 1 16,1 0-16,-1 0 0,0 0 16,0 0-16,0-1 0,0-20 0,1 21 15,-22 0-15,21 0 0,-21-22 16,0 22-16,0 0 0,0 0 0,0 0 16,0 42 15,0 0-31,0 0 0,-21 0 0,21 0 15,0 1-15,-22-1 0,22 0 16,0 0-16,0 0 0,0 22 0,0-22 16,0 0-16,0 0 0,0 0 0,0 0 15,22-21-15,-22 22 0,21-22 16,0 0-16,0 0 0,0 0 16,0 0-16,22 0 0,-22-22 0,21 1 15,1 0-15,-22 0 0,21 0 16,0 0-16,1-1 0,-1 1 0,0 0 15,-20-21-15,-1 21 0,21-1 0,-21-20 16,-21 21-16,0 0 0,0 0 16,0-1-16,0 1 0,-21 21 15,0 0-15,21 21 16,-21 1-16,21-1 16,-21 0-16,21 0 0,0 0 15,0 22-15,0-22 0,0 0 0,0 0 16,0 0-16,21 0 0,0 1 15,-21-1-15,21 0 0,-21 0 0,21 0 16,0-21-16,-42 0 31,0-21-15,0 21-16,0-21 0,0 21 0,-1-21 16,-20 21-16,21-21 0,0 21 15,0 0-15,-1 0 0,1 0 16,21 21-1,0 0 1,0 0-16,0 0 0,21 0 16,1-21-16,-1 22 0,0-1 0,0-21 15,0 0-15,0 0 0,1 0 16,20 0-16,-21 0 0,21 0 0,1 0 16,-1 0-16,0-21 0,1-1 0,-1 1 15,0 0-15,-20 0 0,20 0 16,0 0-16,-21-1 0,1-20 15,-1 21-15,0 0 0,-21 0 0,0-1 16,0 1-16,0 0 0,0 0 0,0 0 16,-21 21-16,0 0 0,21-21 0,-22 21 15,1 0-15,0 0 0,0 0 0,21 21 16,-21 0 0,21 0-16,0 0 0,0 0 0,0 1 15,0-1-15,0 0 0,21 0 0,0 0 16,-21 0-16,21 1 0,0-1 15,-21 21-15,0-21 0,22 0 0,-22 1 16,0-1-16,0 0 0,0 0 16,0 0-16,-22-21 15,1 0-15,0 0 0,0 0 16,0 0-16,0 0 16,21-21-16,0 0 15,0 0-15,0 0 0,0-1 16,21 1-16,0 0 0</inkml:trace>
  <inkml:trace contextRef="#ctx0" brushRef="#br0" timeOffset="107567.17">5630 14986 0,'0'0'0,"0"21"15,21-21 16,-21-21-31,22 21 16,-1-21-16,0 0 16,-21 0-16,0-1 15,0 1-15,-21 21 16,0 0-16,-1 0 0,1 0 0,0 0 16,0 0-16,0 0 0,0 21 15,-1 1-15,22-1 16,0 0-16,0 0 0,0 0 15,22-21 1,-1 0-16,21 0 16</inkml:trace>
  <inkml:trace contextRef="#ctx0" brushRef="#br0" timeOffset="107891.11">6456 14436 0,'-21'-21'0,"42"42"0,-64-64 15,43 22-15,0 0 0,0 0 0,0 0 16,0 42 15,0 21-31,0-21 0,0 22 0,0-1 0,22 0 16,-22 1-16,21 20 0,-21-20 15,0 20-15,0-21 0,0 1 16,0 20-16,0-20 0,0-1 0,0-21 16,0 21-16,0-20 0,0 20 0,0-21 15,0 0-15,0 0 0,21-42 32,0 21-32,-21-21 15,21 0-15,0 0 0,1-22 0</inkml:trace>
  <inkml:trace contextRef="#ctx0" brushRef="#br0" timeOffset="108115.24">6900 14393 0,'0'-84'16,"0"63"-16,-21 21 16,42 105-16,-63-210 0,21 126 0,0 0 0,-1 21 15,1 1-15,0-1 0,0 0 0,0 1 16,0-1-16,21 0 0,-22 1 15,1-1-15,0 0 0,21 1 16,0-1-16,-21-21 0,21 21 0,0-20 0,-21-1 16,21 0-16,0 0 0,0 0 15,21-21 1,0 0-16,0 0 16,0 0-16</inkml:trace>
  <inkml:trace contextRef="#ctx0" brushRef="#br0" timeOffset="109401.62">7281 14753 0,'21'-42'15,"-42"84"-15,42-126 0,-21 62 0,0 1 16,0 0-16,0 0 0,-21 21 16,0 0-16,21 21 15,-21 0-15,0 0 0,0 1 16,-22 20-16,-20 43 15,42-43-15,-22 0 0,22-21 16,21 22-16,0-22 0,-21 21 0,21-21 16,0 1-16,0-1 0,0 0 15,21 0-15,0-21 0,0 0 0,1 0 16,20 0-16,-21-21 0,0 0 16,0 0-16,1-1 0,-1 1 0,0 0 15,0 0-15,0 0 0,-21 0 16,0-22-16,21 1 0,-21 21 0,22-22 15,-22 22-15,0-21 0,0 21 16,0 0-16,0-1 0,0 1 16,0 42-1,-22 1-15,22-1 16,0 0-16,0 21 0,-21-21 0,21 1 16,0 20-16,-21-21 0,21 0 15,0 0-15,0 1 0,0 20 0,0-21 16,0 0-16,0 0 0,21 1 15,0-22-15,1 0 16,-1 0-16,0 0 0,21 0 0,-21 0 16,1-22-16,-1 1 0,0 21 0,21-21 15,-21 0-15,22 0 0,-22-22 0,0 22 16,0 0-16,0-21 16,-21 21-16,0-22 0,0 22 0,0-21 15,0 21-15,0-1 0,0 1 0,0 0 16,-21 21-16,0 0 0,0 0 15,21 21-15,-21 0 16,21 1-16,0-1 0,0 0 0,0 0 16,0 0-16,0 0 0,21 1 0,0-1 15,0 0-15,0 0 16,1 0-16,-1 0 0,0 1 16,0-1-16,-21 0 0,21 0 0,0 0 15,-21 0-15,0 1 16,22-22-16,-1 21 15,0-21-15,0 0 0,0 0 16,0 0-16,22 0 0,-22 0 0,0-21 16,21 21-16,-20-22 0,20 1 15,-21 21-15,0-21 0,0 0 0,22 0 16,-22 0-16,0-22 0,0 22 0,0-21 16,-21 21-16,0-22 0,22 22 0,-22-21 15,21 21-15,-21-1 0,0 1 16,0 0-16,-21 21 15,-1 0-15,1 21 0,0-21 16,0 21-16,0 1 0,0-1 16,-22 21-16,22-21 0,0 22 15,0-22-15,0 0 0,-1 21 0,22-21 16,0 1-16,0-1 0,0 0 16,0 0-16,0 0 0,0 0 15,22-21-15,-1 0 0,0 0 16,0 0-16,0 0 0,0-21 0,1 21 15,-1-21-15,0 0 0,-21 0 0,21 0 16,0-1-16,0 1 0,-21 0 16,0-21-16,22 21 0,-22-1 15,21-20-15,-21 21 0,0 0 16,0 42 0,0 0-1,0 0-15,0 0 0,0 1 0,0-1 16,0 0-16,0 0 0,0 0 0,21 0 15,-21 1-15,21-22 16,0 21-16,0-21 0,1 0 16,-1 0-16,0 0 0,0 0 15,0 0-15,0-21 16,1 21-16,-22-22 0,21 1 0,0 0 16,-21 0-16,21 0 0,-21 0 15,21-1-15,0 1 0,1 21 31,-22 21-15,0 1-16,0-1 0,0 0 16,0 0-16,0 0 0,0 0 15,0 1-15,0-1 16,0-42 31,21-1-47</inkml:trace>
  <inkml:trace contextRef="#ctx0" brushRef="#br0" timeOffset="109543.86">8742 14584 0,'-127'-42'32,"254"84"-17</inkml:trace>
  <inkml:trace contextRef="#ctx0" brushRef="#br0" timeOffset="110043.93">9334 14266 0,'0'-42'0,"-21"148"0,42-233 0,-21 190 0,0-147 16,-21 84-16,0-21 15,0 21-15,0 0 0,0 0 0,-1 21 16,1 0-16,21 0 0,-21 0 0,21 22 16,-21-1-16,21 0 0,0 1 15,0 20-15,0-21 0,0 1 0,0-1 16,0 22-16,0-22 0,0 0 0,0-21 16,0 22-16,0-1 0,-21-21 15,21 0-15,0 1 0,-21-1 0,21 0 16,0 0-16,0-42 31,0 0-15,0 0-16,0-1 15,0 1-15,0-21 0,0 21 0,21 0 16,0-22-16,0 1 0,21 21 0,-20-22 16,20 22-16,0 0 0,-21 0 15,22 0-15,-1 21 0,0 0 0,-20 0 16,20 0-16,-21 21 0,0 0 0,0 0 15,1 0-15,-22 1 0,0-1 16,0 0-16,0 0 0,0 21 16,-22-20-16,-20-1 0,21 0 0,0 0 15,-22 0-15,22-21 0,-21 21 0,0 1 16,20-22-16,-20 21 0,21-21 0,-21 0 16,20 0-16,1 0 0,21-21 31,0-1-31,21 1 0,1 0 15,-1 0-15,0 0 0</inkml:trace>
  <inkml:trace contextRef="#ctx0" brushRef="#br0" timeOffset="110299.95">9927 14034 0,'21'-64'15,"-21"85"1,-21 22-16,42-65 0,-42 44 0,0-1 15,21 0-15,0 21 0,-21 1 0,21-1 16,-21 21-16,21-20 0,0 20 0,0-20 16,0 20-16,-22 1 0,22-22 0,0 0 15,-21 1-15,21 20 0,0-42 16,0 22-16,-21-22 0,21 21 0,0-21 16,0 0-16,0 1 0,21-22 31,0 0-31,1 0 0,-1-22 15,0 22-15,21-21 0,-21 0 0,1 0 16</inkml:trace>
  <inkml:trace contextRef="#ctx0" brushRef="#br0" timeOffset="110659.29">10266 14563 0,'21'0'31,"0"0"-15,-63 0-16,105 0 15,-42 0-15,1 0 0,-1 0 0,0 0 16,0-21-16,0-1 0,0 22 16,1-21-16,-22 0 0,0 0 15,0 0-15,0 0 0,0-1 16,-22 22-16,1 0 16,0 0-16,-21 22 0,-1-1 0,22 21 15,-21-21-15,0 22 0,20-1 16,-20-21-16,21 21 0,0 1 0,0-1 15,21-21-15,0 0 0,0 22 0,0-22 16,0 0-16,21 0 0,21 0 16,-21-21-16,22 0 0,-1 0 0,0 0 15,1 0-15,-1 0 0,0 0 16,1 0-16,-1-21 0,0 0 16,-21 0-16,1 21 0,-1-21 0,0 0 15,-21-1-15,0 1 0,0 0 0,0 0 16,0 0-16,-21 21 0,0 0 15</inkml:trace>
  <inkml:trace contextRef="#ctx0" brushRef="#br0" timeOffset="112565.92">3725 15621 0,'0'-21'15,"0"42"-15,21-84 0,-21 41 0,0 1 0,22 0 16,-22 0-16,0 0 0,-22 21 31,1 21-31,21 0 16,-21 21-16,0-20 0,21 20 15,-21-21-15,21 21 0,0-20 0,-21 20 16,21-21-16,0 21 0,0-20 0,0-1 16,0 0-16,0 0 0,0 0 15,21-21 1,0-21-16,0 0 16,0 21-16,0-21 0,1-22 15,-1 22-15,0 0 0,-21 0 0,21 0 16,0-22-16,0 22 0,-21 0 15,0 0-15,0 0 0,22 21 16,-22 21 0,0 0-16,0 0 15,0 0-15,0 1 0,21-1 0,-21 0 16,0 21-16,21-21 0,0 1 0,-21-1 16,21 0-16,0 0 0,-21 0 15,22 0-15,-1 1 0,0-22 0,21 0 16,-21 0-16,1 0 0,-1 0 0,21 0 15,-21 0-15,22-22 0,-22 22 16,21-21-16,-21 0 0,0 0 16,22-21-16,-22 20 0,0 1 0,-21 0 15,0-21-15,0 21 0,0-22 16,0 22-16,0 0 0,-21-21 0,21 20 16,-21 1-16,0 21 0,-1-21 0,1 21 15,0 0-15,0 0 0,0 0 16,0 21-16,-1 0 0,1 1 0,21-1 15,0 0-15,-21 21 0,21-21 0,-21 22 16,21-22-16,0 0 0,0 21 16,0-20-16,0-1 0,0 0 15,21-21-15,0 0 0,0 0 0,1 0 16,-1 0-16,0 0 16,0 0-16,0-21 0,0 0 0,1-1 15,-1 22-15,0-21 0,0 0 0,-21 0 16,0 0-16,0-22 0,0 22 15,0 0-15,0 0 0,0 0 16,-21 21 0,21 21-1,0 0-15,0 0 0,0 0 0,0 1 16,0-1-16,0 0 0,0 0 0,0 0 16,0 0-16,0 1 0,21-1 15,0-21-15,0 21 16,1-21-16,20 0 0,-21 0 0,0 0 15,0 0-15,1-21 0,20 0 16,-21 21-16,0-22 0,22 1 0,-22 0 16,0 0-16,0 0 0,-21 0 0,0-1 15,21 1-15,-21 0 0,0 0 16,0 0-16,0 42 31,0 0-31,0 0 16,0 0-16,-21 1 0,21-1 0,0 0 15,0 0-15,0 0 0,0 0 16,0 1-16,0-1 0,0 0 16,0-42 15,0 0-31,21-1 16,-21 1-16,21 0 15,-21 0-15,0 0 0,22 0 0,-1-1 16,-21 1-16,0 0 0,0 0 0,21 21 15,0 0-15,0 21 32,-21 0-32,0 0 0,21 1 15,-21-1-15,0 0 16,0 0-16,0 0 16,22-21-16,-1 21 15,0-21-15,0 0 16,0 0-16,-21-21 15,21 0-15,1 21 0,-22-21 0,21 0 16,-21 0-16,21-1 0,-21 1 16,21 0-16,-21 0 0,0 0 15,21 21-15,-21 21 32,0 0-32,0 0 15,0 0-15,0 1 0,0-1 16,0 0-16,0 0 0,0 0 15,21 0-15,-21 1 0,22-22 16,-1 0-16,0 21 0,21-21 16,-21 0-16,1 0 0,-1 0 15,0 0-15,0 0 0,21 0 0,-20-21 16,-1-1-16,0 1 0,0 21 16,0-21-16,0 0 0,1 0 0,-1-22 15,-21 22-15,21 0 0,-21-21 0,0 21 16,0-22-16,0 22 0,0 0 0,-21 21 15,0 0-15,-1 0 0,1 0 16,0 21-16,0 0 16,0 0-16,0 22 0,21-22 0,0 0 15,0 21-15,0-20 0,0 20 16,0-21-16,0 0 0,0 0 0,0 1 16,21-1-16,0 0 0,-21 0 0,21-21 15,0 0-15,0 21 0,22-21 16,-22 0-16,0 0 0,21 0 0,-20-21 15,20 21-15,0-21 0,-21 0 16,22 0-16,41-22 0</inkml:trace>
  <inkml:trace contextRef="#ctx0" brushRef="#br0" timeOffset="117931.29">2328 16785 0,'0'0'0,"0"-21"0,0 0 15,0-21-15,0 20 0,0 1 16,0 0-16,0 0 0,0 0 0,0-22 15,0 22-15,0 0 16,0 0-16,-21 21 16,0 21-1,0 0-15,-22 22 0,22-1 0,0 0 16,-21 22-16,21-22 16,-22 22-16,22-1 0,0 1 0,0-1 15,0-21-15,-1 22 0,22-22 16,0 1-16,0-1 0,0-21 0,0 0 15,22 0-15,20 1 0,-21-22 16,21 0-16,1 0 0,-1 0 0,22-22 16,-22 1-16,21 0 0,1 0 15,-22-21-15,22 20 0,-1-20 0,-20 0 16,20-1-16,-21 1 0,1 0 16,-1-1-16,-21-20 0,0 21 15,1-22-15,-1 22 0,0-1 16,-21 1-16,0 0 0,0-1 0,0 1 15,0 21-15,0 0 0,0 0 16,-21 21-16,0 0 16,-1 42-1,22-21-15,-21 0 0,21 22 0,0-1 16,0 21-16,0-20 0,0 20 16,0-20-16,0-1 0,0 21 0,0-20 15,21-1-15,1-21 0,-1 22 16,-21-22-16,21 0 0,0 0 0,21 0 15,-20-21-15,-1 0 0,0 0 16,21 0-16,-21 0 0,22 0 0,-22-21 16,21 0-16,1 21 0,-22-21 15,21 0-15,0-1 0,-20 1 16,-1 0-16,0 0 0,0-21 0,-21 20 16,0 1-16,0 0 0,0 0 15,-42 0-15,21 21 0,-1 0 16,1 0-16,-21 0 0,21 0 15,0 0-15,-22 21 0,22 0 0,-21 0 16,21 0-16,-1 22 0,1-22 16,0 0-16,21 21 0,0-20 15,0-1-15,0 0 0,0 0 0,0 0 16,0 0-16,21-21 16,0 0-16,22 0 15,-22 0-15,0 0 0,21-21 0,1 0 16,-22 0-16,21 0 0,-21 0 15,22-1-15,-22 1 0,0 0 0,0-21 16,-21 21-16,0-1 0,0 1 16,0 0-16,0 0 0,-21 21 15,0 0-15,0 21 16,21 0-16,0 0 16,0 1-16,0-1 0,0 21 0,0-21 15,0 0-15,0 1 0,0-1 16,0 0-16,0 0 0,21 0 15,-21 0-15,21-21 0,0 0 16,0 0-16,1 0 0,-1 0 0,21 0 16,-21 0-16,22 0 0,-22-21 15,21 0-15,0 0 0,-20 0 0,20 0 16,-21-1-16,21-20 0,-20 21 0,-1 0 16,0-22-16,-21 22 0,0-21 15,0 21-15,0 0 0,0-1 0,-21 22 31,21 22-31,-21-1 16,21 0-16,-22 0 16,22 21-16,0-20 0,0-1 0,0 0 15,0 0-15,0 0 0,0 0 16,0 1-16,0-1 0,22 0 16,-44-21 30,1 0-46,0-21 16,0 21-16,0 0 0,0 0 0,21-21 16,-22 21-16,1 0 0,0 0 15,21 21 1,0 0 0,0 0-16,0 0 0,21 0 15,0 1-15,22-22 0,-22 0 16,0 21-16,21-21 0,-20 0 15,20 0-15,0 0 0,1 0 0,-1 0 16,-21-21-16,21-1 0,1 22 16,-1-21-16,0 0 0,-20 0 0,20 0 15,-21 0-15,0-1 0,-21 1 16,0-21-16,0 21 0,0 0 0,0-1 16,0 1-16,-21 0 0,0 21 15,0 0-15,0 0 0,-1 0 16,1 0-16,0 0 0,0 21 15,21 0-15,0 1 16,0-1-16,0 0 0,0 0 0,21 0 16,0 0-16,0 1 0,-21-1 15,22 0-15,-1 0 0,-21 0 0,0 0 16,0 1-16,0-1 16,0 0-16,-21-21 0,-1 21 15,1-21-15,0 0 0,0 0 0,0 0 16,0 0-16,-1 0 0,1 0 15,0-21-15,0 0 0,21-22 16,0 22-16</inkml:trace>
  <inkml:trace contextRef="#ctx0" brushRef="#br0" timeOffset="119787.18">4805 17039 0,'21'-21'16,"-42"42"-16,42-63 0,0 21 0,-21 0 0,0-1 16,0 1-16,0 0 15,-21 21 16,21 42-31,0-20 16,-21-1-16,0 21 0,21-21 0,-22 22 16,22-22-16,0 21 0,-21-21 15,0 22-15,21-22 0,-21 0 0,21 0 16,0 0-16,-21 0 0,21 1 0,0-44 47,0 1-47,0 0 15,21 0-15,-21-21 0,0 20 0,21 1 16,0-21-16,-21 21 16,21 0-16,-21-22 0,0 22 0,22 21 15,-22-21-15,21 21 0,0 21 32,0 0-32,-21 0 0,21 1 0,-21-1 15,0 0-15,21 0 0,1 0 16,-1 0-16,-21 22 0,21-22 0,0 0 15,0 0-15,0-21 0,1 21 16,-1 1-16,21-22 0,-21 0 0,0 0 16,1 0-16,20 0 0,-21 0 0,21 0 15,1-22-15,-22 1 16,21 0-16,1 21 0,-22-42 0,21 21 16,-21-1-16,0 1 0,1 0 15,-22-21-15,0 21 0,0-22 0,0 22 16,0-21-16,0 21 0,-22-1 0,1 1 15,0 0-15,-21 21 0,21 0 16,-43 21-16,43 0 16,0 1-16,0-1 0,-1 21 15,1-21-15,0 0 0,21 22 0,0-22 16,0 0-16,0 0 0,0 0 0,0 1 16,0-1-16,21-21 15,0 0-15,1 0 0,-1 0 16,0 0-16,0 0 15,0-21-15,22-1 0,-22 22 0,0-21 16,0 0-16,0 0 0,0 0 0,1 0 16,-22-1-16,0 1 0,0 0 15,0 0-15,-22 21 16,1 21 0,0 0-16,21 0 15,0 1-15,-21-1 0,21 0 0,0 0 16,0 0-16,0 0 0,0 1 15,21-1-15,0 0 0,0 0 0,1-21 16,-1 21-16,0-21 16,0 0-16,21 0 0,-20 0 0,20 0 15,0 0-15,-21-21 0,22 0 0,-22 0 16,21 0-16,-21-1 0,22 1 16,-22 0-16,0 0 0,0-21 0,-21 20 15,0 1-15,0-21 0,0 21 16,0 0-16,0-1 0,-21 22 15,0 22 1,21-1-16,-21 0 16,21 21-16,0-21 0,0 1 0,0-1 15,0 21-15,0-21 0,0 0 16,0 1-16,0-1 0,0 0 16,0 0-16,0 0 0,21-42 46,-21 0-46,21 0 16,-21-22-16,0 22 0,0 0 16,21-21-16,-21 21 0,21-1 0,-21 1 15,22 0-15,-22 0 0,0 0 16,21 21-16,0 0 16,-21 21-16,0 0 0,0 0 15,0 0-15,0 1 16,21-1-16,-21 0 0,0 0 0,0 0 15,21 0-15,0 1 0,-21-1 16,22-21-16,-1 21 16,0-21-16,0 0 15,0-21 1,0 0-16,-21-1 0,22 1 16,-1 0-16,-21-21 0,21 21 0,0-1 15,-21-20-15,21 21 0,0 0 16,1-22-16,-1 22 0,-21 0 15,21 21-15,0 0 0,0 0 0,0 0 16,-21 21 0,0 0-16,0 1 0,0-1 15,0 21-15,0-21 0,0 0 16,0 1-16,0-1 0,0 0 0,0 21 16,0-21-16,0 1 0,0-1 15,0 0-15,22 0 0,-1-21 16,0 0-16,0 21 0,0-21 0,0 0 15,1 0-15,20 0 0,-21 0 16,0 0-16,22-21 0,-22 0 0,21 21 16,-21-21-16,0 0 0,1-1 15,-1 1-15,0 0 0,-21 0 16,21-21-16,-21 20 0,0-20 0,0 21 16,0 0-16,0 0 0,0-1 0,-21 1 15,0 0-15,0 21 0,-1 0 16,1 0-16,0 21 0,21 0 15,0 1-15,-21-1 0,21 0 0,0 0 16,0 0-16,0 0 0,0 22 16,0-22-16,0 0 0,0 0 0,21 22 15,0-22 1,-21 0-16,21-21 0,1 21 0,-1-21 0,0 0 16,0 0-16,0 0 0,0 0 15,1 0-15,-1 0 16,-21-21-16,21 21 0,0-21 0,0 0 15,0-1-15</inkml:trace>
  <inkml:trace contextRef="#ctx0" brushRef="#br0" timeOffset="120064.16">7535 16933 0,'0'22'15,"-21"-1"1,0-21-16,63-43 0,-84 107 0,63-64 31,0-21-15,0 21-16,-21-21 0,0-1 15,0 1-15,0 0 0,0 0 16,0 0-16,-21 21 16,0 0-16,0 0 15,0 0-15,0 0 0,-1 0 16,22 21-16,0 0 0,-21-21 15,21 21-15,0 0 0,-21-21 0,21 22 16</inkml:trace>
  <inkml:trace contextRef="#ctx0" brushRef="#br0" timeOffset="122682.03">8213 16743 0,'0'-21'0,"0"-22"0,0 107 0,21-149 0,-21 64 16,0 0-16,0 0 0,0 0 16,-21 21-1,21 21-15,-22 21 16,22-21-16,-21 22 15,21-1-15,0 0 0,0 1 0,0-1 16,0 0-16,0-21 0,0 22 16,0-1-16,0-21 0,0 0 15,0 1-15,0-1 0,0 0 0,0 0 16,0-42 15,0 0-31,0 0 0,0-1 16,0-20-16,21 21 0,-21-21 15,0-1-15,22 22 0,-22-21 0,0-1 16,0 1-16,0 21 0,21-21 0,0 20 16,-21 1-16,21 21 15,0 0-15,0 0 16,-21 21-16,0 1 0,0-1 0,22 0 16,-22 21-16,21-21 0,-21 1 15,21 20-15,-21-21 0,21 21 0,-21-20 16,21-1-16,0 21 0,-21-21 15,22 0-15,-1 1 0,-21-1 0,21-21 16,0 21-16,0-21 0,0 0 0,1 0 16,-1 0-16,0 0 15,0 0-15,0-21 0,0 0 0,1-1 16,-1 1-16,0 0 0,21 0 0,-21-21 16,1-1-16,-1 22 15,0-21-15,-21-1 0,21 22 0,0-21 16,-21 21-16,21 0 0,-21-1 0,0 1 15,0 42 1,-21 1 0,0-1-16,21 0 0,-21 21 0,21-21 15,0 1-15,0 20 0,0-21 16,0 21-16,0-20 0,0-1 0,0 21 16,0-21-16,21 0 0,0 1 15,0-22-15,1 21 0,20-21 0,-21 0 16,21 0-16,-20 0 0,20 0 0,-21 0 15,21 0-15,-20 0 0,20-21 16,0 21-16,-21-22 0,22 1 16,-22 0-16,0-21 0,0 21 0,0-22 15,-21 22-15,0-21 0,0 21 16,0-22-16,0 22 0,0 0 0,0 0 16,0 0-16,-21-1 0,0 22 0,0 0 15,0 0-15,0 0 16,-1 22-16,1-1 0,0 0 0,21 0 15,0 21-15,0-20 0,0 20 16,0-21-16,0 21 0,0-20 0,0 20 16,0-21-16,0 0 0,21 0 0,-21 1 15,21-1-15,1 0 0,-1-21 16,0 0-16,0 0 0,0 0 16,22 0-16,-22 0 0,0 0 0,21 0 15,1-21-15,-22 0 0,21-1 16,0 1-16,-20-21 0,20 21 0,0-22 15,-21 1-15,1 0 0,-1-22 0,0 22 16,0 0-16,-21-22 0,21 22 16,-21-1-16,0-20 0,0 21 0,0-1 15,0 1-15,0 0 0,0 20 0,0 1 16,0 0-16,0 0 0,-21 21 16,0 21-16,0 0 0,0 0 15,21 22-15,-22-1 0,1 0 16,21 1-16,0 20 0,-21-20 15,0 20-15,21-21 0,0 22 0,0-22 16,0 1-16,0-1 0,0 0 16,0 1-16,21-1 0,0-21 0,0 0 15,1 0-15,-1-21 0,21 0 0,-21 0 16,22 0-16,-1 0 0,-21 0 16,21 0-16,1 0 0,-22-21 0,21-21 15,-21 21-15,22 0 0,-22-22 16,21 1-16,-21 0 0,1-1 0,-22 1 15,0 0-15,21-22 0,-21 22 16,0-1-16,0 1 0,0 0 16,0-1-16,0 22 0,0-21 0,-21 21 15,-1 21 1,22 21-16,-21 0 0,0 0 16,21 22-16,0-22 0,0 21 0,-21 0 15,21 1-15,0-1 0,-21 0 0,21 1 16,0-1-16,0 0 0,0 1 15,-21-22-15,21 21 0,0-21 0,0 1 16,0-1-16,0 0 0,0 0 16,21-21-1,0-21-15,-21 0 16,21 0-16,0-1 16,-21 1-16,21-21 0,1 21 0,-22-22 15,21 22-15,0 0 0,-21 0 0,21 0 16,-21 0-16,21 21 0,-21 21 31,0 0-31,0 0 0,0 0 16,0 0-16,0 22 0,0-22 0,0 0 15,21 0-15,-21 0 0,22-21 0,-22 22 16,21-1-16,0-21 16,0 21-16,0-21 0,0 0 15,1 0-15,-1 0 0,0 0 16,21-21-16,-21 0 0,1 21 0,20-22 15,-21 1-15,21 0 0,-20 0 0,20-21 16,-21 20-16,0 1 0,0-21 16,1 21-16,-22 0 0,0-1 0,0 1 15,0 42 1,0 1 0,0-1-16,0 0 0,0 0 15,-22 21-15,22-20 0,0-1 0,0 0 16,0 0-16,0 0 0,0 0 15,22-21-15,-22 22 0,21-1 0,0-21 16,0 21-16,0-21 16,0 0-16,1 0 0,-1 0 15,0 0-15,0-21 0,0 0 16,0-1-16,-21 1 0,0 0 16,22-21-16,-22 21 0,21-22 0,-21 22 15,0-21-15,0 21 0,0-22 0,0 22 16,0 0-16,-21 0 0,-1 0 15,1 21-15,0 0 0,0 0 16,0 0-16,0 21 0,-1 0 0,22 0 16,-21 0-16,21 0 15,-21 1-15,21-1 0,0 21 0,0-21 16,0 0-16,0 1 0,0-1 0,21 0 16,-21 0-16,21 0 0,1 0 15,20 1-15,-21-1 0,43-21 16,-43 21-16,21-21 0,-21 0 0,22 0 15,-22 0-15,21 0 0,0 0 16,-20-21-16,20 21 0,-21-21 0,21-1 16,-20 1-16,-1 0 0,0 0 15,0 0-15,0 0 0,0-22 0,-21 22 16,22-21-16,-22 21 0,0-1 0,0 1 16,0 0-16,0 0 0,-22 0 15,1 21-15,0 0 0,0 0 16,0 0-16,0 0 0,-1 0 0,22 21 15,-21 0-15,0 0 0,0 0 16,0 1-16,21-1 0,-21 0 0,21 0 16,0 0-16,0 0 0,0 1 0,0-1 15,0 0-15,0 0 16,21-21-16,0 0 0,0 0 0,0 0 16,0 0-16,1 0 15,-1-21-15,0 0 0,-21 0 16,0-1-16,21 1 0,0 0 0,-21-21 15,21-1-15,-21 22 0,0-21 16,22-22-16,-1 22 0,-21 0 16,0-22-16,21 22 0,0-22 0,-21 1 15,21 21-15,0-22 0,-21 22 0,0 21 16,0-22-16,0 22 0,-21 42 31,0 22-31,0-22 0,0 21 16,0 0-16,21 22 0,-22-22 0,1 1 15,0 20-15,21-21 0,0 22 0,0-22 16,0 1-16,0-1 0,0 0 16,0 1-16,0-1 0,21 0 0,0-21 15,1 22-15,-1-22 0,0 0 16,0 0-16,0-21 0,0 21 16,1-21-16,20 0 0,-21 0 0,0 0 15,0 0-15,1 0 0,-1-21 16,0 0-16,0 21 0,-21-21 15,0 0-15,0-22 0,0 22 0,0 0 16,0 0-16</inkml:trace>
  <inkml:trace contextRef="#ctx0" brushRef="#br0" timeOffset="122927.6">9864 16616 0,'-43'0'0,"86"0"0,-128 21 0,43-21 0,-1 0 15,22 0-15,0 0 0,42 0 32,0 0-32,0 0 0,1 0 0,20 0 15,0-21-15,1 0 0,20 21 16,-21-21-16,22-1 0,-22 1 0,22 21 15,-22-21-15,22 0 0,-22 21 0,0-21 16</inkml:trace>
  <inkml:trace contextRef="#ctx0" brushRef="#br0" timeOffset="124835.03">12234 16510 0,'0'-21'0,"0"0"16,-21 21 15,21 21-31,-21 0 0,21 21 16,0-20-16,0-1 0,-21 21 0,21-21 15,-21 22-15,21-22 0,0 0 16,0 0-16,0 21 0,-22-42 15,22 22-15,0-1 0,0 0 0,0-42 47,22 0-31,-22-1-16,0 1 0,21 0 16,0 0-16,-21 0 0,21 0 0,-21-1 15,0 1-15,21 0 0,0 21 16,1-21-16,-22 42 15,21 0-15,-21 0 16,0 1-16,0 20 16,0-21-16,21 0 0,-21 0 0,21 1 15,-21-1-15,21 0 0,0 0 16,1 0-16,-1-21 16,0 0-16,21 0 0,-21 0 15,1 0-15,20 0 0,-21-21 16,21 21-16,-20-21 0,20 0 0,0 0 15,-21-1-15,22 1 0,-22 0 0,0-21 16,0 21-16,-21-22 0,0 22 16,0 0-16,0-21 0,0 20 0,0 1 15,-21-21-15,0 21 0,0 21 0,0-21 16,-1 21-16,1 0 0,-21 0 16,21 0-16,0 0 0,-22 21 0,22 0 15,0 0-15,0 0 0,0 22 16,-1-1-16,1-21 0,21 21 15,0-20-15,0 20 0,0-21 0,0 21 16,0-20-16,0-1 0,21 0 16,1 0-16,-1-21 0,0 0 15,0 0-15,0 0 0,0 0 0,1-21 16,-1 0-16,21 21 0,-21-21 16,0-1-16,1 1 0,-1 0 0,0 0 15,0-21-15,0 20 0,-21-41 16,0 42-16,0 0 15,0 42 17,0 0-32,0 0 0,0 0 15,0 0-15,0 1 0,0-1 0,0 0 16,0 0-16,0 0 0,0 0 0,0 1 16,21-1-16,1-21 0,-1 21 15,0-21-15,0 0 0,0 0 16,0 0-16,1 0 0,-1-21 0,0 0 15,21 21-15,-42-22 0,21 1 16,1 0-16,-1 0 0,0 0 16,-21 0-16,0-22 0,0 22 0,0 0 0,21 0 15,-21 0-15,0-1 0,0 1 16,0 42 0,-21 1-1,21-1-15,0 0 0,0 0 16,-21 0-16,21 22 0,0-22 0,-21 0 15,21 0-15,0 0 0,0 0 0,0 1 16,0-1-16,21-42 47,0-1-47,-21 1 16,0 0-16,21 0 0,0 0 0,-21 0 15,21-1-15,-21 1 16,22-42-16,-1 42 15,0 21-15,-21 21 32,0 0-32,0 0 0,0 0 15,0 0-15,0 1 0,0-1 0,0 0 16,0 0-16,0 0 0,0 0 16,0 1-16,21-22 0,-21 21 0,21-21 15,0 0-15,1 0 16,-1 0-16,0 0 15,0-21-15,-21-1 16,21 1-16,0 0 0,-21 0 16,22 0-16,-1-22 0,-21 22 15,21 0-15,-21 0 0,0 0 0,21 0 16,-21-1-16,21 1 0,-21 0 0,0 42 31,0 0-15,0 1-16,0-1 0,0 0 0,-21 0 15,21 0-15,0 0 0,0 1 16,0 20-16,0 0 16,0-21-16,0 1 15,21-22-15,0 0 0,-21 21 0,22-21 16,-1 0-16,0 0 0,0 0 16,0-21-16,0-1 15,1 1-15,-22 0 0,0 0 0,21 0 16,-21 0-16,21-1 0,-21 1 0,0-21 15,0 21-15,0 0 0,0-1 16,0 1-16,0 0 0,-21 21 31,0 21-31,-1 0 16,22 1-16,0 20 0,-21-21 0,21 0 16,0 0-16,0 1 0,0-1 0,0 0 15,0 0-15,0 0 16,0 0-16,0 1 0,21-1 15,1-21-15,-1 0 0,0 0 16,0 0-16,0 0 0,22 0 16,-22 0-16,0 0 0,21-21 0,-21-1 15,1 1-15</inkml:trace>
  <inkml:trace contextRef="#ctx0" brushRef="#br0" timeOffset="127145.9">15452 13123 0,'21'0'32,"0"0"-32,0 0 15,0 0-15,0 0 16,1-21-1,-44 21 17,1 0-17,0 0-15,-21 0 0,21 21 0,-22-21 16,1 0-16,0 0 0,-1 0 16,22 0-16,-21 0 0,-1 0 0,22 0 15,0 0-15,0 0 0,0 0 0,0 0 16,-1-21-16,1 21 0,0-21 0,0 21 15,0 0 1,21-21-16,-21 21 0,42 0 78,0 0-78,0 0 0,0 0 0,22 0 16,-22 0-16,21 0 0,0 0 15,1 0-15,-1 0 0,0 0 0,22 0 16,-22 0-16,22 0 0,-1 0 0,-20 0 16,20 0-16,1 0 0,-1 0 0,1 0 15,-1 0-15,-21 0 0,22-21 16,-22 21-16,1 0 0,-1 0 0,-21 0 16,21 0-16,-42-21 0,0-1 31,-21 22-16,0 0-15,0-21 0,0 21 0,-22 0 16,22-21-16,0 0 0,-21 21 0,21-21 16,-22 21-16,22 0 0,0-21 0,0 21 15,0 0-15,-1 0 0,1-22 16,0 22-16,0 0 16,42 0 15,0 0-16,0 0-15,1 0 0,20 0 16,-21 0-16,21 0 0,1 0 0,-22 22 0,21-22 16,1 0-16,-22 0 0,0 0 15,0 0-15,0 21 0,0-21 16,1 21-16,-22 0 16,0 0-16,0 0 0,0 1 15,-22-1-15,1 0 0,0 0 16,0 0-16,21 22 0,-42-22 0,20 0 15,1 21-15,0-21 0,0 1 16,0-1-16,0 21 0,-1-21 0,1 0 16,0 1-16,0-1 0,21 0 0,-21 0 15,0-21-15,-1 21 0,22 0 16,-21 1-16,21-1 16,-21-21-16,21-21 15,0-1 1</inkml:trace>
  <inkml:trace contextRef="#ctx0" brushRef="#br0" timeOffset="131803.14">19219 12658 0,'21'0'16,"1"-21"-16,-1 21 16,0-22-16,0 1 15,-21 0-15,21 21 16,-21-21-16,0 0 0,0 0 15,0-1-15,0 1 0,0 0 16,-21 21 0,0 0-16,0 0 0,-22 0 15,22 0-15,0 0 0,-21 21 0,21 0 16,-1 1-16,-20-1 0,21 21 0,0 0 16,0 1-16,-1-1 0,1 0 15,0 1-15,0 20 0,0-20 0,21-1 16,0 21-16,0-20 0,0-22 0,0 21 15,0 1-15,21-22 0,0 0 0,0 0 16,0 0-16,22-21 0,-22 0 16,21 0-16,1 0 0,-1 0 0,0 0 15,1 0-15,-1-21 0,0 0 0,1 0 16,-1 0-16,-21-22 0,21 22 16,-20-21-16,-1-1 0,0 1 0,0 0 15,-21-1-15,0 1 0,0-21 16,0 20-16,0-20 0,0 20 0,-21 1 15,0 0-15,-22-1 0,22 22 0,-63-21 16,62 21-16,-20 21 16,0 0-16,-1 0 0,1 0 0,21 21 15,-21-21-15,-1 21 0,22 21 0,0-20 16,0 20-16,0-21 0,-1 21 16,22 1-16,0-1 0,0-21 0,0 22 15,0-1-15,0 0 0,0-21 16,0 22-16,22-22 0,-1 0 0,0 0 15,0 0-15,0-21 0,22 0 0,-1 0 16,0 0-16</inkml:trace>
  <inkml:trace contextRef="#ctx0" brushRef="#br0" timeOffset="132935.22">19918 12425 0,'0'0'16,"0"-21"-16,0-22 16,0 22-16,0 0 15,-21 21 1,-1 0-16,22 21 16,-21 22-16,21-22 15,0 21-15,0-21 0,0 22 16,0-1-16,0 0 0,0 1 0,0-1 15,0 0-15,0 1 0,0-1 0,0 0 16,0 1-16,0-22 0,0 21 0,0-21 16,0 0-16,0 1 0,0-1 15,0 0-15,0 0 0,0-42 47,0 0-47,0 0 0,0-1 16,0 1-16,0 0 0,0 0 15,0 0-15,0-22 0,21 22 0,1 0 16,-1-21-16,0 21 0,0-1 0,0 1 16,0 0-16,1 21 0,-1 0 15,21 0-15,-21 0 0,0 0 0,22 0 16,-22 0-16,0 21 0,0 0 0,0 1 16,1-1-16,-22 0 0,0 0 0,0 0 15,0 0-15,0 1 0,0-1 16,0 0-16,0 0 0,-22 0 0,1 0 15,0 1-15,0-1 0,0 0 0,-22-21 16,22 21-16,0-21 0,-21 0 16,21 21-16,-1-21 0,1 0 0,0 0 15,0 0-15,0 0 0,0 0 16,-1 0-16,44 21 47,-1-21-47,0 0 15,0 0-15,0 0 0,22 0 0,-22 0 16,0 0-16,21 0 0,-21 0 0,22 0 16,-1 0-16,-21-21 0,22 0 0,-1 21 15,-21-21-15,21 0 16,-20 0-16,-1-1 0,0 1 0,0 0 16,0 0-16,-21 0 0,0 0 0,21-22 15,-21 22-15,0 0 0,0 0 0,0 0 16,0-1-16,0 1 0,0 42 31,0 1-15,0-1-16,0 21 0,0-21 0,0 22 15,0-1-15,0 0 0,0 1 0,0-22 16,0 21-16,0 0 0,0 1 16,-21-1-16,21 22 0,0-22 0,0 0 15,0 22-15,-21-1 0,0-20 16,21 20-16,-21 1 0,-22 41 15,22-41-15,0-22 0,0 22 0,0-22 16,0-21-16,-1 22 0,1-22 16,0 0-16,0 0 0,0 0 0,0-21 15,-1 0-15,1 0 0,0 0 16,0 0-16,21-21 16,-21 21-16,21-21 0,0 0 15,0 0-15,-21-1 0,21 1 0,0 0 16,0 0-16,0 0 0,0 0 15,0-22-15,0 22 0,0-21 16,0-1-16,0 1 0,21-21 0</inkml:trace>
  <inkml:trace contextRef="#ctx0" brushRef="#br0" timeOffset="133261.6">20426 12531 0,'0'21'0,"0"-42"0,-21 21 0,-1 0 16,44 0 15,-1 0-31,0 0 0,0 0 16,0 0-16,22 0 0,-22-21 16,0 21-16,-21-22 0,0 1 15,0 0 1,-21 21-16,0 0 15,-1 0-15,1 0 0,0 0 0,0 0 16,0 0-16,0 0 0,-1 0 0,1 21 16,21 0-16,0 1 0,0-1 15,-21 0-15,21 0 0,0 0 16,0 0-16,0 1 0,0-1 0,21 0 16,-21 0-16,21-21 0,1 21 15,-1-21-15</inkml:trace>
  <inkml:trace contextRef="#ctx0" brushRef="#br0" timeOffset="134287.17">20786 12954 0,'21'0'32,"-42"0"-32,63 0 0,-21 0 15,0-21-15,0 21 0,1-21 0,-1 0 16,21 21-16,-21-22 0,0 1 0,22 0 15,-22 0-15,-21 0 0,21 0 16,-21-22-16,21 22 0,-21 0 16,0 0-16,-21 21 15,0 0-15,0 0 16,0 21-16,-1 0 0,1 0 0,21 0 16,-21 22-16,0-22 0,21 21 0,0-21 15,0 22-15,0-22 0,0 21 16,0-21-16,0 1 0,0-1 0,0 21 15,0-21-15,21 0 0,0-21 16,0 0-16,1 0 0,-1 0 16,21 0-16,-21 0 0,0 0 15,1 0-15,20-21 0,-21 0 0,0 0 16,22 0-16,-22 0 0,21-22 16,-21 22-16,22 0 0,-22-21 0,21-1 15,0 22-15,-20 0 0,-1-21 16,21 42-16,-21-22 0,0 1 0,1 21 15,-1 0-15,-21 21 32,0 1-32,0-1 15,0-42 48,0-1-63,0 1 15,0 0-15,0 0 16,-21 21-16,-1 0 16,1 0-16,0 0 15,0 0-15,0 21 0,21 0 16,-21 0-16,-1 1 0,1-1 0,0 0 16,21 0-16,0 0 0,-21 22 0,21-22 15,0 0-15,0 0 0,0 21 0,0-20 16,0-1-16,0 0 0,0 0 15,21 0-15,0-21 0,0 21 0,1 1 16,20-22-16,-21 0 0,21 0 16,22 0-16,-22 0 0,-21 0 15,22 0-15,-1 0 0,-21-22 0,0 1 16,22 0-16,-22 0 0,0 0 16,0-22-16,0 22 0,1-21 0,-1 0 15,-21-22-15,21 22 0,0-22 16,0 22-16,0-22 0,1 22 0,-22-21 15,21 20-15,0 1 0,-21 0 0,21-1 16,-21 22-16,0-21 0,0 21 0,0 42 31,-21 0-15,0 21-16,0-21 0,21 22 16,-22-1-16,22 0 0,-21 1 0,21-1 15,-21 0-15,21 1 0,0-1 0,0 0 16,0 1-16,0-1 0,0-21 0,0 22 15,0-1-15,0-21 0,0 0 16,0 0-16,0 1 0,21-1 0,0 0 16,1 0-16,20-21 15,-42 21-15,21-21 0,0 0 0,0 0 16,1 0-16,-1-21 16,0 0-16,0 21 0,0-21 0,-21 0 15,21-1-15,1 1 0,-1 0 16,0 0-16,-21 0 0,0 0 0,21-1 15,-21 1-15</inkml:trace>
  <inkml:trace contextRef="#ctx0" brushRef="#br0" timeOffset="134547.19">22077 12658 0,'0'-21'31,"42"-1"-16,-84 65-15,126-86 0,-62 43 16,-1-21-16,21 21 0,-21 0 0,22 0 16,-1 0-16,-21-21 0,21 21 0,-20 0 15,20 0-15,-21 0 0,0 0 16,0 0-16,1-21 0,-22 0 31,-22 21-15,1 0-16,0 0 0,0-21 15,0 21-15,0 0 0</inkml:trace>
  <inkml:trace contextRef="#ctx0" brushRef="#br0" timeOffset="135499.35">15769 14245 0,'0'0'16,"0"-21"-16,21-21 16,-21 21-16,-21 21 31,0 21-15,21 0-16,-21 0 0,21 0 15,0 22-15,0-1 0,-21 0 0,21 1 16,-22-1-16,22 0 0,-21 22 15,21-22-15,0 0 0,-21 1 0,0-1 16,0-21-16,21 22 0,0-22 16,0 0-16,-21 21 0,21-21 15,0 1-15,21-44 32,-21 1-32,0 0 0</inkml:trace>
  <inkml:trace contextRef="#ctx0" brushRef="#br0" timeOffset="135903.59">15642 14415 0,'42'-233'31,"22"190"1,-170 319-32,254-552 0,-127 276 0,1 0 15,20 0-15,-21 0 0,0 0 0,22 22 16,-22-1-16,0-21 0,-21 21 0,0 0 15,0 0-15,0 0 0,0 1 16,-21 20-16,0-21 0,-1 0 0,-20 0 16,0 1-16,21-22 0,-22 21 0,1 0 15,21-21-15,-22 0 0,22 0 0,0 21 16,0-21-16,0 0 0,0 0 16,-1 0-16,22 21 15,0 0-15,0 1 0,22-1 16,-1 0-16,0 0 0,21 0 15,-21 0-15,22 1 0,-22-1 16,21 0-16,-21 0 0,22 0 0,-22 0 16,21 1-16,-21-22 0,1 21 0,-1-21 15,0 0-15,0 21 0,0-21 0,0 0 16,1 0 0,-1 0-16,-21-21 15,21 0-15,-21-1 0,0 1 16,0 0-16,21-21 0</inkml:trace>
  <inkml:trace contextRef="#ctx0" brushRef="#br0" timeOffset="136119.19">16235 14288 0,'21'42'31,"-21"85"-15,21-64-16,-63-295 0,84 486 0,-21-212 15,-21-21-15,0 0 0,0 0 0,0 1 16,21-1-16,-21 0 0,22 0 16,-1 0-16,0-21 15,0 0 1,0 0 0,0-21-16,1 0 0</inkml:trace>
  <inkml:trace contextRef="#ctx0" brushRef="#br0" timeOffset="136371.22">16700 14224 0,'-21'-21'31,"-42"106"-15,42-43-16,126-148 15,-232 233-15,127-106 0,-42 22 0,42-1 16,-42-21-16,42 21 0,-21-20 15,-1 20-15,1 0 0,0-21 0,0 1 16,0 20-16,21-21 0,0 0 0,-21 0 16,21 1-16,0-1 0,21-21 31,0 0-31,0-21 16,0 21-16,0-22 0</inkml:trace>
  <inkml:trace contextRef="#ctx0" brushRef="#br0" timeOffset="136716.7">17145 14605 0,'0'0'15,"21"0"16,0 0-15,0 0-16,-21-21 0,22 0 16,-22 0-1,0-1-15,-22 22 32,1 0-32,0 0 0,0 0 15,21 22-15,-21-1 16,21 0-16,-21 0 0,21 0 15,0 0-15,21-21 32,0 0-32</inkml:trace>
  <inkml:trace contextRef="#ctx0" brushRef="#br0" timeOffset="138066.69">18224 14351 0,'0'0'0,"-21"-21"0,21 0 16,-21 21-16,21-21 0,-21-1 15,21 1-15,-21 21 0,21-21 16,0 0-16,21 42 31,0 0-31,0 0 16,0 22-16,43 84 15,-43-85-15,0 0 0,0 1 0,1-1 16,-1 0-16,0 1 0,0-1 16,-21 0-16,0-20 0,0 20 0,0-21 15,0 0-15,0 0 0,0 1 0,0-1 16,0-42 15,0-1-31,0 1 0,0 0 16,0-21-16,0-1 0,0 1 0,21 0 15,0-1-15,-21-20 0,22-1 0,-1 1 16,0-1-16,0 22 0,21-21 16,-20 20-16,-1 1 0,0 0 0,0 20 15,0 1-15,0 0 0,-21 0 16,22 21-1,-22 21-15,21-21 16,-21 21-16,0 0 0,0 1 0,0 20 16</inkml:trace>
  <inkml:trace contextRef="#ctx0" brushRef="#br0" timeOffset="139409.75">19008 14774 0,'42'0'15,"-84"0"1,105 0-16,-42 0 0,-21-21 0,21 0 0,1 21 16,-1-21-16,0 0 0,-21-22 15,0 22-15,21 0 0,-21-21 0,0 21 16,0-22-16,0 22 0,0-21 0,-21 21 16,0-1-16,0 1 0,-1 21 15,1 0-15,0 0 16,0 21-16,-21 1 0,20-1 0,1 21 15,0-21-15,0 22 0,21-22 0,-21 21 16,0-21-16,21 22 0,-22-1 16,22-21-16,0 0 0,0 0 0,0 1 15,0-1-15,0 0 0,22-21 16,-1 21-16,0-21 0,0 0 0,0 0 16,0 0-16,22-21 0,-22 0 15,0 21-15,0-21 0,0-1 16,1 1-16,20 0 0,-42-21 0,21 21 15,-21-1-15,21-20 0,-21 0 0,0 21 16,0-22-16,0 22 0,0 0 16,0 0-16,0 0 0,0 42 15,0 0-15,-21 0 16,21 0-16,-21 0 0,0 22 0,21-22 16,0 21-16,0-21 0,0 22 15,-21-22-15,21 0 0,0 0 0,0 0 16,0 1-16,21-1 0,0-21 15,0 21-15,21-21 0,-20 0 16,-1 0-16,21 0 0,0 0 0,1-21 16,-1 21-16,0-21 0,1-1 15,-1 1-15,0-21 0,1 21 0,-22-22 16,21 22-16,-21-21 0,1 0 16,-22-1-16,0 1 0,0 0 0,0 20 15,0-20-15,0 21 0,-22 0 0,1 21 16,0 0-16,0 0 0,0 21 15,0-21-15,-1 21 0,22 0 16,-21 22-16,21-22 0,0 0 0,0 0 16,0 21-16,21-20 0,1-1 0,-1 0 15,-21 21-15,21-21 0,0 1 16,0-1-16,0 0 0,1 0 16,-1-21-16,-21 21 0,21 0 0,0 1 15,-21-1-15,21 0 16,0-21-16,1 0 0,-1 0 15,0 0-15,21 0 0,-21 0 16,1 0-16,20 0 0,-21 0 0,21 0 16,-20-21-16,20 21 0,-21-21 0,21-1 15,-20 22-15,-1-21 0,0 0 16,0-21-16,0 21 0,0-1 0,-21-20 16,0 0-16,0-1 0,0 1 0,0 21 15,0-21-15,0 20 0,0 1 16,0 0-16,-21 21 0,0 0 15,0 0-15,0 0 0,0 21 0,-1 0 16,1 1-16,-21 20 0,21-21 16,0 21-16,21-20 0,-22 20 15,22-21-15,-21 0 0,21 0 0,0 1 16,0-1-16,0 0 0,0 0 0,21-21 16,1 0-16,-1 0 15,0 0-15,0 0 0,0 0 0,22 0 16,-43-21-16,21 21 0,0-21 15,0 0-15,0-1 0,0 1 0,1 0 16,-22 0-16,0 0 0,21-22 16,0 22-16,-21 0 0,21 0 0,-21 0 15,21 21 1,-21 21 0,0 0-16,0 0 0,0 0 15,0 1-15,0-1 0,0 21 0,0-21 16,21 0-16,-21 1 0,22-22 0,-1 21 15,-21 0-15,21-21 0,0 0 16,0 0-16,22 0 0,-22 0 0,0 0 16,0 0-16,0 0 0,22 0 0,-22 0 15,0-21-15,0 0 0,-21-1 0,21 1 16,0 0-16,-21 0 0,0 0 16,22-22-16,-1 1 0,-21 21 0,21-21 15,-21 20-15,0 1 0,21 0 16,-21 42-1,0 0-15,0 1 0,0-1 16,0 0-16,0 21 0,0-21 0,-21 22 16,21-22-16,-21 0 0,21 21 0,0-20 15,0-1-15,0 0 0,-21-21 16,21 21-16,0 0 0,21-42 31,-21 0-15,21 0-16,0-22 0,-21 22 15</inkml:trace>
  <inkml:trace contextRef="#ctx0" brushRef="#br0" timeOffset="139567.46">21061 14097 0,'-85'-63'31,"64"63"-15,127 63-16,-233-126 0,127 84 15,0 0-15,21 0 16,0-21-16,0 0 16</inkml:trace>
  <inkml:trace contextRef="#ctx0" brushRef="#br0" timeOffset="140047.07">21421 13970 0,'-43'-42'15,"1"21"1,127 84-16,-191-126 16,106 84-16,-21 0 0,21 0 0,0 0 15,0 0-15,0 1 0,-22 20 16,22 0-16,0-21 0,0 22 0,0-1 16,-21 22-16,21-22 0,0 0 0,0 1 15,0-1-15,0 0 0,0 1 16,0-22-16,0 21 0,0-21 15,0 0-15,0 1 0,0-1 0,-21-21 16,21 21-16,-21-21 16,21-21-16,0 0 15,0-1-15,0 1 0,0 0 16,0 0-16,21 0 0,0-22 0,0 1 16,1 21-16,20-21 0,-21 20 0,21 1 15,-20 0-15,20 0 0,-21 21 0,21 0 16,-20 0-16,-1 0 0,0 21 15,0 0-15,-21 0 0,0 1 0,0-1 16,0 0-16,0 0 0,0 21 16,-21-20-16,0-1 0,0 0 0,-1 0 15,1 0-15,-21 0 0,21 1 16,-22-1-16,22 0 0,-21-21 0,21 21 16,0-21-16,-1 0 0,1 0 0,21-21 31,21 0-16,1 0-15,-1-22 0,0 22 0</inkml:trace>
  <inkml:trace contextRef="#ctx0" brushRef="#br0" timeOffset="140316.57">21971 13907 0,'0'-85'31,"0"170"-16,0-149-15,0 85 0,0 0 16,0 22-16,0-1 0,-21-21 0,21 22 16,-21-1-16,21 0 0,-22 1 15,22-1-15,0 21 0,-21-20 0,21-1 16,-21 0-16,21 1 0,0-1 0,-21 0 16,21 1-16,-21-22 0,21 0 15,0 0-15,0 0 0,0 1 16,21-22-1,0-22-15,0 1 0,0 0 16,1 0-16,20 0 0,-21-22 16</inkml:trace>
  <inkml:trace contextRef="#ctx0" brushRef="#br0" timeOffset="140695.38">22140 14266 0,'0'64'46,"64"-43"-30,-43-21 0,-106-85-16,191 170 0,-64-85 0,-20 0 0,20 0 15,0 0-15,1 0 0,-1-21 0,-21 21 16,21-21-16,-20 0 0,-1 21 16,0-22-16,-21 1 0,0 0 0,0 0 15,0 0-15,-21 21 0,0 0 16,-1 0-16,1 0 0,-21 0 0,21 0 15,-22 21-15,1 0 0,21 0 16,-21 22-16,20-22 0,1 21 0,-21 0 16,21 1-16,0-22 0,-1 21 15,22-21-15,0 22 0,0-22 16,0 0-16,0 0 0,0 0 0,22-21 16,-1 22-16,0-22 0,0 0 0,21 0 15,-20 0-15,20 0 0,0-22 0,1 22 16,20-21-16,-21 0 0,1 0 15,-1 0-15,0 0 0,1-1 0,-1 1 16,-21 0-16,22 0 0,-22 0 0,-21 0 16,0-1-16</inkml:trace>
  <inkml:trace contextRef="#ctx0" brushRef="#br0" timeOffset="141763.21">15536 15685 0,'0'-22'16,"0"1"-1,0 0 1,0 0 0,-21 21-1,21 21 1,0 0-16,0 0 0,-21 22 16,21-22-16,-21 21 0,0 1 0,-1-1 15,22 0-15,-21 1 0,0-1 16,0 0-16,21 1 0,-21-22 0,21 21 15,-21-21-15,21 0 0,0 1 0,0-1 16,0 0-16,21-21 31,0 0-31,-21-21 16,21 0-16,0-1 0,-21 1 16,0 0-16,0-21 0,21 21 0,-21-22 15,0 1-15,0 0 0</inkml:trace>
  <inkml:trace contextRef="#ctx0" brushRef="#br0" timeOffset="142119.56">15452 15727 0,'190'-191'63,"-126"213"-47,-318 147-16,529-317 0,-254 148 15,-21 21-15,0 0 0,0 0 16,0 0-16,0 1 0,-21-22 15,0 0-15,-1 0 0,1 21 16,0-21-16,0 0 0,0 0 16,-22 0-16,22 0 0,0 0 0,0 0 15,0 0 1,21 21 0,0 0-16,21-21 0,0 21 0,0 0 15,0 22-15,1-22 0,-1 0 0,0 21 16,0-20-16,0 20 0,22-21 15,-22 21-15,0-20 0,0-1 0,0 0 16,-21 0-16,21 0 0,1 0 0,-1 1 16,-21-1-1,21-21 1,0-21 0,-21-1-16</inkml:trace>
  <inkml:trace contextRef="#ctx0" brushRef="#br0" timeOffset="142395.54">16023 15621 0,'0'-42'16,"0"84"0,21-63-16,0 42 15,-21 0-15,0 0 0,22 1 16,-1-1-16,0 21 0,0-21 0,0 22 15,0-1-15,1 0 0,-22-21 16,21 22-16,0-1 0,0-21 0,-21 22 16,21-22-16,-21 0 0,21 0 0,-21 0 15,0 0-15,22 1 0,-22-1 0,21-21 16,-21-21 15,0-1-31,0 1 0,21 0 16</inkml:trace>
  <inkml:trace contextRef="#ctx0" brushRef="#br0" timeOffset="142651.07">16595 15558 0,'0'-22'47,"-64"107"-47,43-64 16,106-105-16,-170 211 0,64-85 0,0-21 15,-1 21-15,1 1 0,21-1 0,-21 0 16,0 1-16,0-1 0,21-21 0,0 22 16,-21-22-16,21 21 0,-22-21 15,22 0-15,0 1 0,0-1 16,0 0-16,22-21 31,-1 0-31,0-21 0,0 0 16,0-1-16,0 1 0</inkml:trace>
  <inkml:trace contextRef="#ctx0" brushRef="#br0" timeOffset="142923.22">16870 15833 0,'0'106'47,"0"-64"-47,0-190 16,0 317-16,0-148 0,21-21 15,0 0 1,0 0-16,0 0 0,1 0 0,-22-21 16,21 0-16,0 0 0,-21 0 15,0-1-15,0 1 0,0 0 16,0 0-16,-21 21 16,0 0-16,-1 0 15,1 0-15,0 21 16,0-21-16,21 21 0,-21-21 15,0 21 1</inkml:trace>
  <inkml:trace contextRef="#ctx0" brushRef="#br0" timeOffset="144911.23">18246 15875 0,'0'0'0,"0"-21"16,0 0-16,0 0 16,-22 21-1,22 21 1,-21-21-16,21 42 0,0-21 15,0 0-15,0 22 0,0-1 0,0-21 16,0 22-16,0-1 0,0-21 16,-21 21-16,21-20 0,0-1 0,0 0 15,0 0-15,0 0 0,0 0 0,0 1 32,0-44-17,0 1-15,21 0 0,-21 0 16,21 0-16,-21-22 0,22 22 0,-22-21 15,21 0-15,-21-1 16,21 22-16,0-21 0,0 21 0,-21-1 16,21 1-16,1 0 0,-1 21 15,0 0-15,-21 21 16,21 0-16,-21 1 0,0 20 0,21-21 16,-21 21-16,0-20 0,0 20 0,0-21 15,0 0-15,0 0 0,21 22 16,-21-22-16,22 0 0,-22 0 15,21-21-15,0 0 0,0 0 16,0 0-16,0 0 0,1 0 16,-1 0-16,0-21 0,0 0 15,0 0-15,0 0 0,22-22 16,-22 22-16,0-21 0,-21-1 0,21 1 16,0 21-16,1-21 0,-22 20 15,0 1-15,0 0 0,0 0 0,21 21 16,-21 21-1,0 43 1,0-22-16,0-21 0,0 0 0,0 22 16,0-22-16,0 0 0,21 0 0,-21 0 15,0 0-15,21 1 0,0-1 0,0-21 16,-21 21-16,22-21 0,-1 0 16,0 0-16,21 0 0,-21 0 0,1 0 15,20 0-15,0 0 0,-21-21 0,22 21 16,-1-21-16,0-1 15,-20 1-15,20 0 0,-21-21 0,0 21 16,0-22-16,-21 22 0,0 0 0,0-21 16,0 20-16,0 1 0,-21 21 15,0 0-15,0 0 16,0 0-16,0 0 0,-1 21 0,1 1 16,21 20-16,0-21 0,0 0 15,0 22-15,0-22 0,0 21 16,0-21-16,0 0 0,21 1 0,1 20 0,-1-21 15,0-21-15,0 21 0,0 0 16,22-21-16,-1 0 0,-21 0 16,21 0-16,1 0 0,-1 0 0,0 0 15,1-21-15,-1 0 0,0 0 0,1 0 16,-22 0-16,21-22 0,1 22 16,-22-21-16,0-1 0,21 1 0,-21-21 15,1 20-15,-1 1 0,0-22 0,-21 22 16,0 0-16,21-22 0,-21 43 15,0-21-15,0 21 0,0-1 0,0 1 16,-21 42-16,0 1 16,0-1-16,-1 21 0,1-21 15,21 22-15,-21-1 0,21 0 16,-21 1-16,21-1 0,0 0 0,0 1 16,0-1-16,0 0 0,0 1 15,0-22-15,0 21 0,21-21 0,0 0 16,0 1-16,1-22 0,-1 21 0,0-21 15,0 0-15,21 0 0,-20 0 0,20 0 16,-21-21-16,21 21 0,-20-22 16,20 1-16,-21-21 0,0 21 0,0-22 15,1 22-15,-1-21 0,0 0 16,-21-1-16,0 1 0,21 0 0,-21-1 16,21 1-16,-21 0 0,0 20 15,0 1-15,0 0 0,0 0 0,0 42 31,0 0-31,-21 0 0,0 1 0,0 20 16,21-21-16,-21 21 0,-1 1 0,1-1 16,21 0-16,-21 1 0,21-22 15,-21 21-15,21 1 0,0-22 0,0 0 16,0 0-16,0 0 0,0 0 16,21-21 15,0-21-31,-21 0 0,21 0 0,1 0 15,-1 0-15,-21-1 0,21 1 16,0 0-16,0-21 0,0 21 16,-21-1-16,22 22 0,-1 0 15,-21 22-15,0-1 16,0 21-16,0-21 16,0 0-16,0 22 0,0-22 0,0 0 15,0 0-15,0 0 0,0 1 0,0-1 16,21 0-16,0-21 15,0 0-15,0 0 0,1 0 16,-1 0-16,0 0 0,21 0 16,-21 0-16,1-21 0,-1 21 0,0-21 0,0-1 15,0 1-15,0 0 16,1 0-16,-1 0 0,-21 0 0,21-1 16,0-20-16,0 21 0,-21 0 0,0 0 15,0 42 1,0 0-1,0 21-15,0-21 0,0 1 0,0-1 16,0 21-16,-21-21 0,21 0 16,0 1-16,0-1 0,0 0 0,0 0 15,0 0-15,21-21 0,-21 21 0,21-21 16,1 0-16,-1 0 16,0 0-16,0 0 0,0 0 0,0-21 15,-21 0-15,22 0 0,-22 0 16,21 0-16,-21-1 0,0 1 0,0-21 15,0 0-15,0-1 0,0 1 16,0 21-16,0-22 0,0 1 0,0 21 16,-21 0-16,21 0 0,-22 21 0,1 0 15,0 0-15,0 0 16,0 0-16,0 21 0,-1 0 0,1 0 16,0 0-16,0-21 0,0 21 0,0 1 15,-1-1-15,22 0 0,-21 0 16,21 0-16,-21-21 0</inkml:trace>
  <inkml:trace contextRef="#ctx0" brushRef="#br0" timeOffset="145139.24">19918 15812 0,'-43'0'0,"86"0"0,-107 0 0,85 0 32,1 0-32,-1 0 15,21 0-15,0 0 0,1 0 16,-1 0-16,22 0 0,-22 0 0,21 0 16,1 0-16,-1 0 0,1-22 0,-1 22 15,1 0-15,-22 0 0</inkml:trace>
  <inkml:trace contextRef="#ctx0" brushRef="#br0" timeOffset="147428.26">21929 16150 0,'21'-21'31,"-21"0"-31,0 0 0,21 0 16,-21-1-16,0 1 0,0 0 0,0 0 15,0 0-15,0 0 0,0-1 16,0 1-16,0-21 0,0 21 0,-21 0 16,0-1-16,-1 22 15,1 0-15,0 0 0,0 22 16,0-1-16,0 0 0,-1 0 15,-20 0-15,21 0 0,0 22 0,0-22 16,-1 21-16,22-21 0,0 22 16,0-22-16,0 0 0,0 0 0,0 0 15,0 1-15,0-1 0,22 0 16,-1-21-16,0 0 0,0 0 16,0 0-16,0 0 0,1 0 0,-1 0 15,0-21-15,0 0 0,0-1 0,0 1 16,22 0-16,-43-21 0,21 21 0,0-22 15,0 1-15,0 0 0,1-22 16,-1 22-16,-21-1 0,0-20 0,21-1 16,-21 22-16,21-21 0,-21-1 0,0 22 15,0-1-15,0 1 16,0 21-16,0 0 0,0 42 16,0 0-16,-21 21 0,21-20 15,-21 20-15,0 0 0,21 22 16,-22-22-16,22 0 0,-21 1 0,21 20 15,-21-20-15,21-1 0,0 0 0,0 1 16,0-1-16,0-21 0,0 21 16,0-20-16,21-1 0,0 0 0,1 0 15,-1-21-15,0 0 0,0 0 16,0 0-16,0 0 0,22-21 16,-22 21-16,0-21 0,0 0 15,22-1-15,-22 1 0,0-21 0,0 21 16,0 0-16,0-22 0,1 22 0,-1 0 15,0 0-15,-21 0 0,0-1 16,-21 22 0,0 22-1,-1-1-15,22 0 16,-21 0-16,21 0 0,-21-21 0,21 43 16,-21-43-16,21 21 0,0 0 0,0 0 15,0 0-15,0 0 0,0 1 16,0-1-16,0 0 31,0-42-15,0 0-1,0-1-15,21 1 0,0 0 16,-21 0-16,21-21 0,1 20 0,20 1 16,-21-21-16,0 21 0,0 21 15,1-21-15,-22-1 0,21 22 0,0 0 16,-21 22-1,0-1-15,0 0 16,21 0-16,-21 0 0,0 22 0,21-22 16,0 0-16,1 0 0,-1 0 15,0 0-15,0 1 0,0-22 16,0 0-16,22 21 0,-22-21 16,0 0-16,0 0 0,22 0 0,-22 0 15,0 0-15,0 0 0,-21-21 0,21-1 16,0 1-16,1 0 0,-1 0 15,-21 0-15,21 0 0,-21-22 0,21 22 16,-21-21-16,0 21 0,0-22 0,0 22 16,0 0-16,0 0 0,0 0 15,-21 21 1,0 0-16,0 0 0,-1 21 0,-20 0 16,21 0-16,-21 0 0,20 0 15,1 1-15,0 20 0,0-21 16,0 0-16,21 0 0,0 22 0,0-22 15,0 0-15,0 0 0,0 0 16,0 1-16,21-22 16,0 0-16,0 0 0,0 0 15,1 0-15,-1 0 0,-21-22 16,21 22-16,0-21 0,0 0 0,0 0 16,1 0-16,-1 0 0,0-1 15,0-41-15,0 42 0,0 0 0,1-1 16,-22 1-16,21 21 15,-21 21 1,0 1 0,0-1-16,0 0 0,0 0 15,0 0-15,0 0 0,0 1 0,21-1 16,-21 0-16,21-21 0,-21 21 0,21 0 16,0-21-16,-21 21 0,22-21 15,-1 0-15,0 0 0,0 0 16,0-21-1,0 0-15,-21 0 16,22 0-16,-22 0 0,0-1 0,21 1 16,-21 0-16,21 0 0,-21 0 15,21-43-15,0 64 16,-21 21 0,-21 1-1,0-1-15,21 0 0,0 0 16,-21 0-16,0 0 0,21 1 15,-22-1-15,22 0 0,0 0 0,0 0 32,0 0-32,-21-21 0,21-21 31,0 0-15,0 0-16,0 0 0,0 0 0,21-1 15,-21 1-15,22 0 16,-1 0-16,-21 0 0,21 0 0,0-1 15,0 1-15,0 0 0,1 0 0,-1 0 16,0 21-16,-21-21 0,21 21 16,-21 21-1,0 0-15,0 0 0,0 0 16,0 0-16,0 1 0,0-1 16,0 0-16,0 0 0,0 0 15,0 0-15,0 1 0,0-1 16,21-42 31,-21-1-32,21 1-15,1 21 0,-22-21 0,21 0 16,0 0-16,0 0 0,0-1 16,22 1-16,-1 0 0,-21 0 15,0 0-15,0 21 0,1 0 16,-1 0-16,-21 21 31,0 0-31,0 0 16,0 0-16,0 1 0,0-1 15,0 0-15,0 0 0,0 0 16,0 0-16,0 1 0,0-1 16,21-21-16,0 21 0,-21 0 15,21-21-15,0 0 0,1 21 0,-1-21 16,0 0-16,0 0 0,0 0 0,22 0 15,-22 0-15,0-21 16,0 0-16,0 21 0,0-21 0,1 0 16,-22-1-16,21 1 0,0-21 0,0 21 15,0 0-15,-21-22 0,21 22 16,1 0-16,-22 0 0,0 0 16,0-1-16,0 1 0,-22 21 31,1 21-31,-21 1 0,21-1 0,0 0 15,-1 0-15,1 0 0,21 0 16,0 1-16,-21-1 0,21 0 0,0 0 16,0 0-16,0 0 0,0 1 0,0-1 15,0 0-15,21-21 16,0 21-16,1-21 16,-1 0-16,0 0 0,0 0 15,0 0-15,0 0 0,1 0 0,-1 0 16,21 0-16,-21-21 0,0 21 15,1-21-15,20 0 0,-21-1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4:06:42.49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7874 2138 0,'0'0'0,"0"-21"0,0 0 15,0-1 1,0 1-16,0 42 47,0 1-32,21-22 17</inkml:trace>
  <inkml:trace contextRef="#ctx0" brushRef="#br0" timeOffset="1096.69">3683 720 0,'0'0'0,"0"-21"0,0-1 16,0 1-16,0 0 16,0 0-1,0 42 17,0 0-32,0 22 0,-21-22 15,21 42-15,0-20 0,0 20 16,-21 1-16,21-1 0,-22 1 0,22-1 15,0 1-15,-21-1 0,21-21 16,-21 1-16,21-1 0,0 0 0,0 1 16,0-1-16,0-21 15,0 0-15,0 22 0,0-22 16,0 0-16,0 0 16,0-42-1,0 0 1,-21 0-16,21 0 0,-21-1 15,21-20-15</inkml:trace>
  <inkml:trace contextRef="#ctx0" brushRef="#br0" timeOffset="1683.75">3281 826 0,'0'0'0,"0"-43"16,0 22 0,42 0-16,-21 21 0,0-21 0,22 0 15,-22-1-15,21 22 0,1-21 16,-1 0-16,0 21 0,1 0 0,-1 0 16,0 0-16,1 0 0,-22 0 15,21 0-15,-21 0 0,22 21 0,-22 0 16,0 1-16,-21 20 15,0 0-15,0 1 0,0-1 0,0 0 16,-42 22-16,20-22 0,-20 0 0,0 1 16,-1-1-16,1 0 0,-21-20 15,20 20-15,22-21 0,-21 0 0,21-21 16,-22 21-16,22-21 0,0 0 16,21-21-1,0 0-15,21 0 16,-21 0-16,42 21 0,-20-21 15,-1 21-15,21-22 0,0 22 16,-20 0-16,20 0 0,0 0 0,22 0 16,-22 0-16,-21 22 0,22-1 15,-1 0-15,-21 0 0,0-21 16,-21 21-16,0 22 0,0-22 0,0 0 16,0 0-16,-42 0 0,21 0 0,-22 1 15,1 20-15,0-21 0,-1 0 16,-20 0-16,21-21 0,-1 22 0,-20-1 15,20-21-15,1 0 0,0 0 16,21 0-16,-22 0 0,22 0 0,0 0 16,0 0-16,0-21 0,21-1 15,0 1 1,0 0 0,0 0-16,21 0 15</inkml:trace>
  <inkml:trace contextRef="#ctx0" brushRef="#br0" timeOffset="2103.51">4657 656 0,'0'0'16,"-22"-42"-16,1 42 15,0 0 1,21 21-16,-21-21 16,21 21-16,-21 22 0,21-1 0,0 0 15,0 1-15,-21 20 0,21 1 16,-22-22-16,22 21 0,0 1 0,-21-22 15,0 22-15,0-22 0,21 0 0,-21 22 16,0-43-16,-1 21 0,1 1 16,21-1-16,-21-21 0,0 0 15,21 22-15,-21-22 0,21 0 16,0 0-16,0-42 31,21 0-15,0 0-16,0 0 0,22-1 0,-22 1 15,0-21-15,21 21 0</inkml:trace>
  <inkml:trace contextRef="#ctx0" brushRef="#br0" timeOffset="2513.81">4889 1164 0,'0'0'0,"-21"0"31,0 21-16,0 1-15,21-1 0,-21 0 0,0 0 16,-1 0-16,22 0 0,-21 1 16,21 20-16,-21-21 0,21 0 0,-21 0 15,21 1-15,0 20 0,0-21 16,0 0-16,0 0 0,0 1 16,21-1-16,0-21 0,0 0 0,22 0 15,-22 0 1,0 0-16,21 0 0,-20 0 0,-1-21 15,21-1-15,-21 22 0,0-21 0,1 0 16,-1 0-16,0 0 0,0 0 16,-21-22-16,21 22 0,-21 0 0,0-21 15,0 20-15,0 1 0,0-21 0,0 21 16,-21 0-16,0-1 0,0 22 16,0-21-16,-1 21 0,1 0 15,0 0-15,0 0 0,0 0 16,0 0-16,-1 21 0,22 1 15,0-1 1</inkml:trace>
  <inkml:trace contextRef="#ctx0" brushRef="#br0" timeOffset="2987.96">5673 1037 0,'0'-21'0,"0"42"0,-22-63 16,1 42-16,0 0 16,0 0-16,0 0 15,21 21-15,-21 0 0,-1-21 0,1 21 16,21 22-16,-21-22 0,0 0 16,0 21-16,21-20 0,-21 20 0,-1-21 15,22 21-15,0-20 0,-21-1 0,21 21 16,0-21-16,0 0 15,0 22-15,0-22 0,0 0 0,0 0 16,0 0-16,21 1 0,1-22 0,-22 21 16,21 0-16,0-21 0,0 0 15,21 0-15,-20 0 0,-1 0 0,0 0 16,21 0-16,-21 0 0,22-21 16,-22 0-16,21-1 0,-21 1 0,22 0 15,-22 0-15,21 0 0,1 0 16,-22-22-16,0 1 0,21 21 0,-21-22 15,1-20-15,-1 21 0,21-22 0,-21 22 16,0-22-16</inkml:trace>
  <inkml:trace contextRef="#ctx0" brushRef="#br0" timeOffset="3619.84">6202 804 0,'21'-42'15,"-42"84"-15,42-126 0,-21 41 0,0 22 0,0 0 16,0 0-16,0 0 0,0 0 16,0-1-16,0 44 15,-21-1 1,21 0-16,0 21 0,0 1 15,-21-1-15,21 0 0,-22 22 0,22-1 16,-21-20-16,21 20 0,0 1 16,-21-22-16,0 21 0,21-20 0,-21-1 15,21 0-15,0 1 0,-21-1 16,21-21-16,-22 0 0,22 22 0,0-22 16,0 0-16,0 0 15,0-42 16,0 0-15,0 0-16,0 0 0,0-1 0,0 1 16,0-21-16,22 21 0,-1-22 15,0 22-15,0-21 0,-21 21 16,21-22-16,0 22 0,1 0 0,-1 0 0,0 0 16,0 0-16,0 21 15,0 0-15,1 0 0,-1 0 0,0 21 16,-21 0-1,0 0-15,0 0 16,0 0-16,0 1 0,-21-22 0,0 21 16,21 0-16,-22-21 0,1 21 15,0-21-15,0 0 0,21 21 0,-21-21 16,0 0-16,-1 0 0,1 0 16,0 0-1,21 21 16,0 1-31,21-22 16,0 21-16,-21 0 0,22 0 16,-1-21-16,-21 21 0,0 0 0,21 1 15,0-22-15,-21 21 0,0 0 16,21 0-16,-21 0 0,21-21 16,-21 21-16,22-21 15,-1 0 1,0 0-16,0 0 15,0-21-15,0 0 0,1 0 0,-1 21 16,21-21-16,-21 0 0</inkml:trace>
  <inkml:trace contextRef="#ctx0" brushRef="#br0" timeOffset="4067.85">6964 1185 0,'21'0'15,"-42"0"-15,63-21 0,-21 0 0,-21 0 0,21 0 16,-21 0-16,22 21 0,-22-22 15,0 1-15,0 0 0,-22 21 32,1 0-32,0 0 0,-21 21 15,21 0-15,-22-21 0,22 22 0,0-1 16,-21 0-16,20 0 0,1 0 16,0 0-16,0 1 0,0-1 0,21 0 15,0 0-15,0 0 16,21-21-1,-21 21-15,21-21 0,21 0 16,-20 0-16,-1 22 0,21-22 0,-21 0 16,0 21-16,22-21 0,-22 21 15,0-21-15,0 21 0,0-21 0,1 21 16,-22 0-16,0 1 16,0-1-16,0 0 15,0 0-15,-22-21 0,1 21 16,0 0-16,-21-21 0,21 0 0,-1 22 15,1-22-15,0 0 0,0 0 16,0 0-16,0 0 0,-1 0 0,1 0 16,0 0-1,0 0 1,0 0 0,0 0-16,-1 0 0,-20 21 15</inkml:trace>
  <inkml:trace contextRef="#ctx0" brushRef="#br0" timeOffset="4599.87">3598 1842 0,'-21'0'0,"42"0"0,-63 0 0,21 0 0,0 0 15,-1 0 1,44 0-1,-1 0 1,0 0-16,21 0 0,1 0 16,20 0-16,1 0 0,20 0 0,1 0 15,0-22-15,20 22 0,22 0 16,0 0-16,0 0 0,22 0 0,-1 0 16,-21 0-16,21 0 0,0 0 0,21 0 15,-20 0-15,-22 0 0,21 0 16,-21 0-16,0 0 0,0 0 0,0 0 15,0 0-15,-21 22 0,-1-22 0,1 0 16,-21 0-16,0 0 0,-1 0 16,-20 0-16,-22 0 0,22 21 15,-43-21-15,21 0 0,-21 0 0,0 0 16,-63 0 15,21 0-31,-21 0 16,-1 0-16,-20 0 0,-1 0 0,1 0 15,-1 0-15</inkml:trace>
  <inkml:trace contextRef="#ctx0" brushRef="#br0" timeOffset="5142.63">3365 2159 0,'-21'0'0,"42"0"0,-63 0 15,63 0 16,0 0-31,1 0 0,-1 0 16,0 0-16,21 0 0,1 0 0,20 0 16,-21 0-16,22 0 0,-1 0 15,22 0-15,0 0 0,-1 0 0,22 0 16,21-21-16,0 21 0,0 0 16,21 0-16,1-21 0,-1 21 0,0-21 15,21 21-15,-21 0 0,22 0 0,-22 0 16,-21-22-16,21 22 0,-21 0 15,0 0-15,0 0 0,0 0 0,-21 0 16,0 0-16,-22 0 0,1 0 16,-21 0-16,-1 0 0,-21 0 0,1 0 15,-22 0-15,21 0 0,-21 0 16,1 0 0,-44 0 62,1 0-78,0-21 15</inkml:trace>
  <inkml:trace contextRef="#ctx0" brushRef="#br0" timeOffset="7487.91">2371 2582 0,'-22'22'15,"22"-1"-15,0 0 0,0 0 16,0 0-16,0 0 15,0 1-15,0-1 0,0 0 16,22-21-16,-1 0 16,0 0-16,0 0 0,0 0 15,0 0-15,1-21 0,-1 21 16,21-21-16,-21-1 0,0 1 16,1 21-16,-1-21 0,0-21 0,-21 21 15,21-1-15,-21 1 0,21 0 16,-21 0-16,0 0 0,0 0 0,0-1 15,0 1-15,0 42 32,-21 1-17,21-1-15,0 21 0,0 0 0,-21 1 16,21 20-16,0-20 0,0-1 16,0 21-16,-21-20 0,21 20 0,-21-20 15,-1-1-15,22 21 0,0-20 0,0-1 16,-21 0-16,21-20 15,-21 20-15,21-21 0,0 0 0,0 0 16,-21 1-16,0-22 16,0 0-16,-1 0 0,1 0 15,0 0-15,0-22 0,0 1 0,0 0 16,-1 0-16,-20 0 0,21 0 16,-21-22-16,20 22 0,1 0 0,0 0 15,0 0-15,0 21 0,0-22 16,-1 22-16,22 22 31,0-1-31,0 0 0,22-21 16,-1 21-16,21 0 15,-21 0-15,22-21 0,-22 22 0,21-22 16,0 0-16,1 0 0,-1 0 16,0 0-16,22 0 0,-22 0 0,1 0 15,-1-22-15,0 1 0,1 21 0,-22-21 16,21 0-16,-21 0 0,0 0 15,1-1-15,-1 1 0,0 0 0,-21 0 16,0 0-16,0 0 0,0-1 16,0 1-16,0 42 47,0 1-47,0-1 0,0 0 0,-21 0 15,21 0-15,0 0 0,-21 1 0,21-1 16,0 0-16,0 0 0,0 0 15,-22 0-15,22 1 0,0-1 0,0-42 47,0-1-47,0 1 0,0 0 16,22 0-16,-22 0 0,21 0 16,0-22-16,-21 22 0,21 0 0,0-21 15,0 20-15,1 1 0,-1 0 16,0 0-16,42 21 15,-41 0-15,-1 0 0,0 21 16,0 0-16,-21 0 0,0 1 16,0-1-16,0 21 0,0-21 0,0 0 15,0 1-15,0 20 0,0-21 16,0 0-16,0 0 0,0 1 0,0-1 16,0 0-16,0 0 15,21-21 16,0-21-31,1 0 16,20 0-16</inkml:trace>
  <inkml:trace contextRef="#ctx0" brushRef="#br0" timeOffset="7979.94">4403 3196 0,'0'0'0,"0"-21"31,0 0-31,0 0 16,0 0-16,0-1 0,21 1 16,0 0-16,-21 0 0,21 0 15,0 0-15,0-1 0,-21 1 16,22 21-16,-1-21 0,-21 0 0,0 0 15,21 21-15,-21 21 32,0 0-17,0 0-15,0 22 0,0-22 0,0 0 16,0 21-16,0 1 0,0-1 16,0 0-16,0 22 0,0-22 0,0 22 15,0-22-15,0 21 0,-21 1 0,21-22 16,-21 1-16,21 20 15,-22-21-15,1 1 0,21-1 0,-21 0 16,0 1-16,21-1 0,-21-21 0,0 22 16,21-22-16,0 0 0,-22-21 15,1 21-15,0-21 0,0 0 16,0 0-16,0-21 16,21 0-1,-22 0-15,22-1 0,0 1 0,-21 0 16,21 0-16,0 0 0,0 0 0,0-1 15,0-20-15,0 0 0</inkml:trace>
  <inkml:trace contextRef="#ctx0" brushRef="#br0" timeOffset="8184.06">4339 2731 0,'0'-22'0,"0"44"0,-21-65 0,0 22 15,21 0-15,-21 21 16,21-21-16,21 21 47,0 0-31,0 21-16,0-21 0,22 0 15</inkml:trace>
  <inkml:trace contextRef="#ctx0" brushRef="#br0" timeOffset="8752">5334 3069 0,'0'0'0,"0"-21"0,0 0 16,0-43 0,0 43-16,0 0 0,-21 0 15,0 0-15,21 0 0,-22 21 0,1-22 16,0 1-16,0 21 0,0 0 16,0 0-16,-1 21 0,1 1 15,0-22-15,-21 42 0,21-21 0,-1 0 16,1 0-16,0 22 0,0-22 0,0 0 15,0 21-15,21-20 16,-22-1-16,22 0 0,0 0 0,0 0 0,0 0 16,0 1-16,22-22 15,-1 0-15,0 0 0,0 0 16,0 0-16,0 0 0,1-22 0,-1 1 16,0 21-16,0-21 0,0 0 0,22 0 15,-22 0-15,0-22 0,0 1 16,0 21-16,0-22 15,-21 22-15,0 0 0,0 0 0,22 21 16,-22-21-16,0 42 16,0 0-16,0 0 15,21 0-15,-21 1 16,0-1-16,0 0 0,0 0 0,21 0 16,0 0-16,-21 1 0,0-1 15,21-21-15,0 21 0,1 0 16,-1-21-16,0 0 0,0 0 15,0 0-15,0 0 0,1 0 16,-22-21-16,21 21 0,0-21 16,-21 0-16</inkml:trace>
  <inkml:trace contextRef="#ctx0" brushRef="#br0" timeOffset="8980.08">5715 2836 0,'0'-21'15,"0"42"-15,0-63 0,0 21 0,0 0 0,0 42 31,0 0-15,0 21-16,0-20 0,0-1 16,0 0-16,0 21 0,21-21 0,-21 22 15,0-22-15,0 0 0,0 21 16,0-20-16,0-1 0,0 0 0,0 21 16,0-21-16,0 1 0,0-1 15,21-21-15,0 0 16,1 0-16,-1-21 15,0-1-15,-21 1 0,21 0 0</inkml:trace>
  <inkml:trace contextRef="#ctx0" brushRef="#br0" timeOffset="9212.15">6117 2815 0,'21'-21'0,"-42"42"0,42-63 15,-42 42 1,0 0-16,21 21 0,-21 0 15,0 0-15,-1 1 0,-20-1 0,21 0 16,0 0-16,0 0 0,-1 22 16,1-22-16,-21 0 0,21 0 0,0 21 15,-1-20-15,1-1 0,0 0 16,21 0-16,0 0 0,-21-21 0,21 21 16,21-21-1,0 0 1,22-21-16,-22 21 0,0-21 0</inkml:trace>
  <inkml:trace contextRef="#ctx0" brushRef="#br0" timeOffset="9674.35">6519 2879 0,'0'-21'15,"0"42"-15,21-64 0,-21 22 0,0 0 0,0 0 16,-21 21-16,0 0 15,0 0-15,0 0 16,0 0-16,-1 0 0,1 21 0,0 0 16,0 0-16,-21 1 0,20-1 0,1 0 15,0 21-15,21-21 0,-21 1 16,0-1-16,21 0 0,0 0 0,0 0 16,0 0-16,0 1 0,0-1 15,21-21 1,0 0-16,0 0 0,0 0 15,1 0-15,-1-21 0,21 21 0,-21-22 16,0 1-16,1 0 16,-1 0-16,0 0 0,0 0 0,0-1 15,-21 1-15,21-21 0,-21 21 0,0 0 16,0-1-16,0 1 16,0 42-1,0 1-15,0-1 16,0 0-16,0 0 0,0 21 15,0-20-15,0-1 0,0 0 0,0 0 16,0 21-16,22-20 0,-1-1 0,-21 0 16,21-21-16,0 21 0,0 0 15,0-21-15,1 0 0,-1 0 16,0 0-16,0 0 16,-21-21-16</inkml:trace>
  <inkml:trace contextRef="#ctx0" brushRef="#br0" timeOffset="10495.97">8911 2413 0,'0'-21'15,"0"42"-15,0-63 16,0 21 0,0-1-16,0 1 15,0 0-15,0 0 16,0 0-16,0 0 15,0-1-15,21 1 0,0 21 16,-21-21-16,22 21 0,-1 0 16,0 0-16,0-21 0,0 21 0,0 0 15,1 0-15,-1 0 0,0 21 16,0-21-16,0 21 0,0 22 0,1-22 16,-22 21-16,0 0 0,0 1 15,0-1-15,0 0 0,-22 1 0,1-1 16,0 0-16,-21 1 0,21-1 15,-22 0-15,22-20 0,-21 20 0,21-21 16,-22 0-16,1 0 0,0 1 0,20-1 16,-20-21-16,21 0 0,-21 21 15,20-21-15,1 0 0,0 0 0,0 0 16,0-21-16,0 0 0,21-1 16,-22-20-16,22 21 0,0 0 15,0-22-15,0 22 0,0-21 0,0 21 16,22 0-16,-1-1 0,0 1 15,0 0-15,0 0 0,0 21 16,22 0-16,-22 0 0,21 0 0,-21 21 16,22 0-16,-22 0 0,21 1 0,-21-1 15,1 0-15,20 0 0,-21 0 0,-21 0 16,21 1-16,0-1 0,-21 0 16,22 0-16,-22 0 0,0 0 15,0 1-15,21-22 0,-21 21 0,21-21 16,-21 21-1,21-21-15,0 0 0,0 0 16,1-21-16,-22 0 16</inkml:trace>
  <inkml:trace contextRef="#ctx0" brushRef="#br0" timeOffset="11519.56">9715 2794 0,'22'0'16,"-1"0"-16,0 0 0,0 0 16,-21-21-16,21 0 0,0 21 0,-21-21 15,22-1-15,-1 1 0,0-21 0,-21 21 16,21-22-16,0 22 0,0-21 16,1 0-16,-1-1 0,-21 1 15,21-22-15,0 22 0,0 0 0,-21-1 16,21-20-16,-21 21 0,22-1 15,-22 22-15,0-21 0,0-1 0,0 22 16,0 0-16,0 0 0,0 0 16,-22 42-1,1 0-15,0 21 16,21-20-16,0 20 0,-21 0 0,0 1 16,21-1-16,-21 21 0,21-20 15,-22 20-15,1-20 0,0 20 16,21-21-16,0 22 0,0-22 0,-21 22 15,21-22-15,0 0 0,0-20 16,0 20-16,0-21 0,0 21 0,21-20 16,-21-1-16,21-21 0,0 0 15,1 0-15,-1 0 0,0 0 16,0 0-16,0 0 0,22 0 0,-22-21 16,0-1-16,0 1 0,0 0 0,0 0 15,1 0-15,-1-22 0,-21 22 16,21 0-16,0 0 0,-21 0 0,21 0 15,-21-1-15,0 1 0,0 0 16,0 42 0,0 0-1,0 1-15,0-1 0,0 0 16,0 0-16,0 0 0,0 0 0,0 1 16,0-1-16,0 0 0,0 0 15,0 0-15,0 0 0,21 1 16,1-22-16,-1 21 0,0-21 15,0 0-15,0 0 0,0 0 16,1 0-16,-1-21 0,0 21 16,21-22-16,-21 1 0,-21 0 0,22 0 15,-1 0-15,0 0 0,0-1 16,0-20-16,-21 21 0,21 0 0,-21-22 16,22 22-16,-22 0 0,0 0 15,21 0-15,-21 0 0,0-1 16,0 44-1,0 20 1,0-21-16,0 0 0,0 22 16,0-22-16,0 21 0,-21 0 15,21 1-15,0-1 0,0 0 0,0 22 16,-22-22-16,22 1 0,-21 20 0,21-21 16,0 22-16,-21-1 0,21-20 0,-21 20 15,0 1-15,21-22 0,-21 22 16,-1-22-16,22 0 0,-21 22 15,21-43-15,-21 21 0,0 1 0,0-22 16,0 21-16,-1-21 0,1 0 0,0 1 16,0-1-16,0-21 0,0 0 15,-1 21-15,-20-21 0,21 0 0,0 0 16,0 0-16,-22-21 0,22 21 0,-21-21 16,21-1-16,-1 22 0,-20-21 0,21 0 15,0 0-15,0 0 0,-1 21 16,1-21-16,21-1 0,-21 22 0,21-21 15,0 0-15,0 0 0,21 0 16,0 21-16,1-21 0,-1-1 16,21 1-16,-21 0 0,22 0 15,-22 0-15,21 0 0</inkml:trace>
  <inkml:trace contextRef="#ctx0" brushRef="#br0" timeOffset="11895.95">10985 2604 0,'0'0'0,"0"-22"0,0 1 0,0 0 0,0 0 16,0 42 15,0 0-31,0 22 0,0-22 0,0 21 15,0 0-15,0 1 0,0 20 0,0-20 16,0 20-16,0 1 0,0-22 16,0 21-16,-21 1 0,21-1 0,-21 1 15,0 21-15,0-43 0,0 21 0,-22 1 16,22-22-16,0 22 0,0-22 0,0 0 16,-1-20-16,1 20 0,0-21 15,21 21-15,-21-20 0,21-1 16,-21-21-16,21-21 31,21-1-31,0-20 16,-21 21-16,21 0 0,0-22 15,-21 1-15,22 0 0</inkml:trace>
  <inkml:trace contextRef="#ctx0" brushRef="#br0" timeOffset="12203.88">11007 2858 0,'0'-22'15,"0"44"-15,0-86 0,0 22 0,0 21 0,0-22 16,0 22-16,0-21 0,0 21 0,0-22 0,0 22 16,21 0-16,0 0 15,0 0-15,0-1 0,0 22 0,1 0 16,-1-21-16,21 21 0,-21 0 0,0 0 16,22 21-16,-22-21 0,0 22 15,-21-1-15,21 0 0,-21 21 0,0-21 16,0 1-16,0-1 0,0 21 0,0-21 15,-21 0-15,0 1 0,0-1 16,0 0-16,-1 0 0,-20 0 0,21 0 16,0 1-16,0-22 0,-1 0 0,1 21 15,0-21-15,0 0 0,42 0 32,0 0-17,0 0-15,-21-21 0,22-1 0,-1 22 16,0-21-16</inkml:trace>
  <inkml:trace contextRef="#ctx0" brushRef="#br0" timeOffset="12579.55">11515 2688 0,'0'-21'31,"21"21"-31,-21-21 15,21 0-15,0 21 0,-21-21 16,21 21-16,0-22 0,1 1 16,-1 0-16,-21 0 0,21 21 0,-21-21 15,21 0-15,-21-1 0,0 1 16,-21 21 0,0 0-16,0 0 15,-1 21-15,1 1 0,0-1 16,0 0-16,21 0 0,-21 21 15,21-20-15,-21-1 0,21 21 0,0-21 16,0 0-16,0 22 0,0-22 0,0 0 16,0 0-16,0 0 15,0 1-15,21-1 16,0-21-16,0 0 16,0 0-16,0 0 0,1-21 15,-1 21-15,0-22 0,0 1 16,0 21-16</inkml:trace>
  <inkml:trace contextRef="#ctx0" brushRef="#br0" timeOffset="13007.92">12171 2477 0,'21'-22'0,"-42"44"0,42-65 16,-21 22-16,0 0 0,0 0 16,0 0-16,-21 21 15,0 0-15,-1 0 16,1 0-16,0 21 0,0-21 0,0 21 15,0 0-15,-1 0 0,22 0 16,-21 1-16,21-1 0,0 0 16,0 0-16,0 0 0,0 0 15,0 1-15,21-22 16,1 0-16,-22 21 0,21-21 16,0 0-16,0 21 0,0-21 0,0 0 15,1 21-15,-22 0 0,21-21 0,0 21 16,-21 1-16,0-1 15,0 0 1,0 0-16,0 0 0,-21 0 16,0-21-16,-1 0 15,1 22-15,0-22 0,0 0 16,0 21-16,0-21 0,-1 0 16,1 0-16,0 0 0,0 0 15,0 0 1,21-21 15,-21 21-15,21-22-16,-22 22 0,1-21 0</inkml:trace>
  <inkml:trace contextRef="#ctx0" brushRef="#br0" timeOffset="13412.85">9969 2053 0,'0'0'0,"22"0"16,-1 0-16,0 0 0,0 0 0,0-21 16,0 21-16,22 0 0,-22 0 0,21-21 15,1 21-15,-1 0 0,0 0 16,1-21-16,-1 21 0,0 0 0,-21 0 16,22 0-16,-22-21 0,0 21 0,0 0 15,0 0-15,1 0 31,-22-22-15,21 22 0</inkml:trace>
  <inkml:trace contextRef="#ctx0" brushRef="#br0" timeOffset="14840.4">13504 2350 0,'21'-22'0,"-21"1"0,0 0 15,0 0-15,-21 21 31,0 0-15,0 21-16,0 0 0,21 0 0,-21 22 16,-1-22-16,22 21 0,0 1 15,-21-1-15,0 0 0,21 1 0,0-1 16,0-21-16,0 21 0,0-20 0,0 20 16,0-21-16,0 0 0,0 0 15,21 1-15,0-22 16,1 0-16,-1 0 0,0 0 0,0 0 15,0 0-15,0-22 0,1 1 0,20 21 16,-21-21-16,0 0 0,0 0 16,1 0-16,-22-1 0,0 1 0,0-21 15,0 21-15,0-22 0,0 22 0,0-21 16,-22 21-16,22-22 0,-21 22 16,0-21-16,0 21 0,0 0 0,0 21 15,-1-22-15,1 22 0,0-21 0,0 21 16,42 0 15,0 0-15,0 0-16,1 0 0,-1 0 0,0 0 15,21 0-15,-21 0 0,22 0 16,20 0-16,-20 0 0,-1-21 0,0 21 16,22-21-16,-22 0 0,0 0 0,1 21 15,-22-22-15,21 1 0,-21 21 16,1-21-16,-22 0 0,0 0 15,0 0-15,0 42 47,0 0-47,0 21 0,0-21 16,0 22-16,0-1 0,0 0 16,0 1-16,-22 20 0,22-20 0,0 20 15,0 1-15,-21-1 0,21 1 0,-21-1 16,21 1-16,0 20 0,-21-20 0,0-1 15,0 22-15,21 0 0,-22-1 16,22 1-16,-21 0 0,21-1 0,-21 1 16,0 0-16,21-22 0,-21 22 0,21-1 15,-21-20-15,-1-1 0,22 1 16,-21-1-16,0-20 0,21-1 0,-21 0 16,0-20-16,0-1 0,21 0 15,-22 0-15,1-21 0,0 0 0,0-21 16,0 0-16,0 0 0,21-1 15,0-20-15,-22 0 0,22-1 0,-21 1 16,21-21-16,0 20 0,0-20 16,0-1-16,0 1 0,0-1 0,0 1 15,0-22-15,0 22 0,21-22 0,1 21 16,-1-20-16,0 20 0,0-20 0,0 20 16,22-21-16,-1 22 0,0-1 15,1 1-15,20-1 0,-21 1 0,22-1 16,-1 1-16,1-1 0,-22 1 15</inkml:trace>
  <inkml:trace contextRef="#ctx0" brushRef="#br0" timeOffset="15219.78">16087 1778 0,'0'0'0,"0"-21"0,0-43 16,0 43-16,0 42 31,0 1-15,0 20-16,0 0 0,0 1 0,0-1 15,-22 21-15,1-20 0,0 20 0,0-20 16,0 20-16,0 1 0,-22-22 16,22 21-16,0-20 0,0-1 0,0 0 15,21 1-15,0-1 0,-22-21 0,22 0 16,-21 1-16,21-1 16,0 0-16,0-42 31,0 0-31,0-1 15,0-20-15</inkml:trace>
  <inkml:trace contextRef="#ctx0" brushRef="#br0" timeOffset="15723.85">15811 1990 0,'0'-43'0,"0"86"0,0-107 0,0 22 0,0 21 16,0-22-16,0 22 0,0 0 0,22 0 15,-1 0-15,0 0 16,0 21-16,0-22 0,0 22 0,64 0 15,-43 0-15,1 0 0,20 0 16,-20 22-16,-1-1 0,0 21 16,1-21-16,-22 22 0,0-1 0,-21-21 15,0 21-15,0 1 0,0-22 0,-21 21 16,0-21-16,-22 22 0,1-22 16,0 0-16,-1 0 0,22-21 0,-21 21 15,-1 1-15,22-22 0,0 0 0,0 0 16,42 0 15,0-22-31,0 22 0,22-21 0,-22 21 16,21 0-16,1 0 15,-1 0-15,-21 0 0,21 0 0,1 21 16,-22 1-16,21-22 0,-21 21 0,1 0 16,-1 0-16,0 21 0,-21-20 15,0-1-15,0 21 0,0-21 0,0 22 16,-21-22-16,0 0 0,-22 0 0,22 0 15,-21 0-15,-1 1 0,1-1 0,0 0 16,-1-21-16,-20 0 0,21 21 16,-1-21-16,22 0 0,-21 0 0,21 0 15,-22 0-15,22 0 0,0-21 0,21 0 16,-21 21-16,21-21 16,0-1-16,0 1 15,0 0-15,21 0 16,0 0-16,0 0 0,22-1 15,-1 1-15,-21 0 0</inkml:trace>
  <inkml:trace contextRef="#ctx0" brushRef="#br0" timeOffset="16012.42">16954 1778 0,'0'-21'0,"0"42"0,0-63 0,-21 42 31,21 21-31,0 21 16,-21-21-16,0 22 0,21-22 0,-21 21 15,21 1-15,-21-1 0,21 0 0,-22 1 16,1-1-16,21 0 0,-21 1 16,21-1-16,-21 0 0,0 1 0,21-22 15,0 21-15,0 0 0,-21-20 0,21-1 16,0 0-16,-22 0 0,22 0 15,0 0-15,0 1 16,22-22 0,-1-22-16,0 22 0,0-21 15</inkml:trace>
  <inkml:trace contextRef="#ctx0" brushRef="#br0" timeOffset="16407.8">17103 2223 0,'0'-22'0,"0"44"0,0-65 15,-22 43 1,1 0 0,0 21-16,0 1 15,0-1-15,21 0 0,-21 0 0,21 21 16,0-20-16,-22-1 0,22 0 0,0 21 16,0-21-16,0 1 0,0-1 15,0 0-15,0 0 0,22 0 16,-1-21-16,0 0 15,0 0-15,0 0 0,0 0 0,1 0 16,-1 0-16,0 0 0,0-21 16,0 0-16,0 0 0,1 0 0,-22-1 15,21 1-15,-21-21 0,21 21 0,-21 0 16,0-22-16,0 22 0,0 0 16,0-21-16,0 20 0,0 1 0,-21 21 15,0-21-15,-1 21 0,1 0 16,0 0-16,0 0 0,0 0 15,0 0-15,-1 21 16,1 0-16,21 1 16,21-1-1,1-21-15,20 0 16,-21 0-16</inkml:trace>
  <inkml:trace contextRef="#ctx0" brushRef="#br0" timeOffset="17480.07">17780 2138 0,'0'-21'0,"0"42"0,0-63 0,-21 20 15,0 22 1,-1 0-16,1 0 0,0 0 16,0 0-16,0 0 0,0 22 0,-1-22 15,1 21-15,0 0 0,0 0 16,0 0-16,21 0 0,0 22 0,-21-22 15,21 0-15,0 0 0,0 0 0,0 22 16,0-22-16,0 0 0,0 0 16,21 0-16,0 1 0,0-1 0,0-21 15,0 21-15,1-21 0,20 0 0,-21 0 16,21 0-16,-20 0 16,-1 0-16,21-21 0,-21 0 0,0-1 15,1 1-15,-1 0 0,21 0 0,-21-21 16,0 20-16,1-20 0,-1 0 15,0 21-15,0-22 0,0 1 0,0 0 16,1-22-16,-1 22 0,-21 21 0,0-22 16,21 1-16,-21 21 0,0 0 15,21 21-15,-21-22 0,0 44 16,0-1 0,-21 0-16,0 0 0,21 0 15,-21 22-15,-1-22 0,22 21 16,-21-21-16,0 22 0,0-1 0,21-21 15,0 21-15,-21-20 0,0 20 16,21-21-16,-22 0 0,22 22 0,0-22 16,-21 0-16,21 0 0,0-42 47,21 0-47,1 0 0,-1-1 15,0 1-15,-21 0 0,42 0 16,-21 21-16,1-21 0,-1 0 0,0-1 15,0 1-15,0 21 0,0-21 0,1 21 16,-1 0-16,0 0 16,-42 0 15,0 0-15,-1 21-16,1-21 0,0 0 15,0 0-15,0 21 0,0-21 16,-1 0-16,1 22 0,0-1 15,0-21-15,21 21 0,0 0 16,-21 0-16,21 0 16,0 1-16,0-1 15,0 0-15,0 0 0,21-21 16,-21 21-16,21 0 0,0-21 0,0 22 0,1-22 16,-1 0-16,0 0 15,21 0-15,-21 0 0,1 0 0,20 0 16,0 0-16,1 0 0,-22 0 0,21-22 15,0 22-15,1-21 0,-22 0 16,21 0-16,-21 0 0,22 0 0,-22-22 16,0 22-16,0 0 0,0 0 0,1 0 15,-1-1-15,0 1 0,-21 0 0,0 0 16,-21 21 15,0 0-31,-1 21 0,22 0 16,-21 0-16,21 1 15,0-1-15,0 0 0,0 0 0,0 0 16,0 0-16,0 1 0,21-1 16,-21 21-16,0-21 0,22 0 15,-22 1-15,21-22 0,-21 21 0,0 0 16,0 0-16,0 0 0,-21-21 16,-1 0-16,1 0 0,21 21 15,-21-21-15,0 0 0,0 0 0,0 0 31,-1 0-31</inkml:trace>
  <inkml:trace contextRef="#ctx0" brushRef="#br0" timeOffset="18332.13">1587 4318 0,'-21'0'16,"0"21"0,21 0-16,0 1 15,0-1-15,0 0 0,0 21 0,-21 1 16,21-1-16,-21-21 0,21 43 15,0-22-15,-21 0 0,21 1 0,0-1 16,0 0-16,0 1 0,0-1 16,0-21-16,0 21 0,0-20 0,0-1 15,0 0-15,0 0 0,0 0 16,0-42 15,0 0-31,21 0 16,0 0-16</inkml:trace>
  <inkml:trace contextRef="#ctx0" brushRef="#br0" timeOffset="18551.82">1820 4699 0,'0'-21'16,"0"0"15,0 42 31,0 0-62</inkml:trace>
  <inkml:trace contextRef="#ctx0" brushRef="#br0" timeOffset="19600.14">3577 4572 0,'0'-21'0,"0"42"0,0-63 0,21 42 16,-21-21-16,21-1 0,-21 1 0,0 0 15,0 0-15,0 0 0,22 0 0,-1-1 16,-21-20-16,21 21 0,0-21 16,-21 20-16,0-20 0,21 21 0,-21-21 15,0 20-15,0 1 0,0 0 16,-21 21-16,0 0 0,0 0 15,-22 21-15,22-21 0,-21 21 0,0 1 16,-1 20-16,1-21 16,21 21-16,-22-20 0,22 20 0,0 0 15,21-21-15,0 22 0,0-1 16,0 0-16,0-20 0,0 20 0,21-21 16,0 21-16,1-20 0,20 20 0,-21-21 15,0 21-15,22-20 0,-22 20 16,21 0-16,-21-21 0,0 22 0,1-22 15,-22 0-15,0 0 0,0 0 16,0 1-16,0-1 0,-22 0 0,1 0 16,-21-21-16,21 0 0,-22 21 0,22-21 15,-21 0-15,0 0 0,-1 0 16,22-21-16,-21 0 0,21 21 16,-1-42-16,-20 20 0,21 1 15,0 0-15,21 0 0,0 0 0,-21 0 16,21-1-16,0 1 0,0 42 31,0 1-31,21-1 0,0 21 16,-21-21-16,21 0 0,0 1 15,0 20-15,1-21 0,-1 0 0,0 0 16,21 1-16,-21-22 0,1 21 16,20-21-16,-21 0 0,21 0 0,-20 0 15,20 0-15,0 0 0,1-21 0,-1-1 16,0 1-16,1 0 0,20 0 15,-21-21-15,1-1 0,-1 1 16,22 0-16,-22-1 0,0 1 0,1-22 16,-1 22-16,0-21 0,-21 20 15,22 1-15,-22-22 0,-21 22 0,0 0 16,0-1-16,0 1 0,0 21 0,0 0 16,0 0-16,0-1 0,-21 22 15,0 0-15,21 22 0,-22-1 0,1 0 16,21 0-16,0 21 0,0 1 15,-21-1-15,21 0 0,-21 22 0,21-22 16,-21 22-16,21-1 0,0-20 0,0 20 16,-21-21-16,21 22 15,0-22-15,0 1 0,0-22 0,0 21 16,0-21-16,0 0 0,0 1 0,21-1 16,0-21-1,-21-21 1,21-1-16,-21 1 0,0 0 15,0 0-15</inkml:trace>
  <inkml:trace contextRef="#ctx0" brushRef="#br0" timeOffset="19759.84">4064 4784 0,'0'0'0,"0"-21"16,-21-1-16,21 1 15,21 21 1,0-21-16,0 21 15,0 0-15,1-21 0,20 21 0,-21 0 16,21 0-16,1-21 0,-22 21 0,21 0 16,1-21-16,-1 21 0</inkml:trace>
  <inkml:trace contextRef="#ctx0" brushRef="#br0" timeOffset="21248.05">4826 4890 0,'0'21'0,"0"-42"0,0 63 16,21-42-16,0 0 0,0 0 16,1-21-16,-1 0 15,0-1-15,42-41 16,-41 42-16,-22 0 16,21-1-16,-21-20 0,0 21 0,0 0 15,0 0-15,0-1 0,0 1 0,-21 21 16,-1-21-16,1 21 0,0 0 0,0 0 15,0 0-15,0 0 0,-1 21 16,1-21-16,-21 21 0,21 1 16,0 20-16,-1-21 0,1 21 0,0-20 15,0 20-15,0 0 0,21-21 16,-21 22-16,21-1 0,0-21 0,0 0 16,0 1-16,0-1 0,0 0 15,21 0-15,0-21 0,0 0 0,0 0 16,0 0-16,1 0 0,20 0 0,-21-21 15,0 21-15,0-21 0,1 0 16,-1-1-16,0 1 0,0 0 16,0 0-16,-21-21 0,21 20 0,-21-20 0,22 21 15,-22-21-15,21-1 0,-21 22 0,0 0 16,0-21-16,0 20 16,0 1-16,0 42 31,0 1-31,0-1 15,0 0-15,0 21 0,0-21 0,0 22 16,0-1-16,0-21 0,0 22 0,0-22 16,0 21-16,0-21 0,0 0 15,0 1-15,0-1 0,0 0 16,0 0-16,21-21 0,0 0 0,0 0 0,0 0 16,1 0-16,-1 0 0,0-21 15,0 0-15,21 0 0,-20-1 16,20 1-16,-21-21 0,21 21 0,-20-22 15,20 1-15,-21 0 0,0-1 16,0 1-16,1 0 0,-1-1 0,0 1 16,-21-21-16,0 20 0,21 1 0,-21-22 15,21 22-15,-21 0 0,0-1 16,0 1-16,0 21 0,0 0 0,0 0 16,0 42-1,0 0 1,-21 0-16,21 21 0,-21-20 0,21 20 15,0 21-15,0-20 0,-21-1 0,0 0 16,21 22-16,-22-22 0,22 1 16,0 20-16,0-21 0,0 1 15,0-1-15,0 0 0,0 1 0,0-1 16,0-21-16,0 0 0,0 1 16,22-1-16,-1 0 0,0-21 0,0 0 15,0 0-15,0 0 0,1 0 0,20 0 16,-21 0-16,0-21 0,0 0 15,1-1-15,-1 1 0,0 0 0,0 0 16,0 0-16,0 0 0,1-22 0,-22 22 16,0 0-16,0 0 0,21 0 15,-21-1 1,0 44 0,0-1-16,0 0 15,0 0-15,0 0 0,0 0 0,0 22 16,0-22-16,0 0 0,0 0 0,0 0 15,21 1-15,-21-1 0,21 0 0,0 0 16,0-21-16,1 0 16,-1 0-16,0 0 0,0 0 15,0 0-15,0 0 0,1-21 16,-1 21-16,-21-21 0,0 0 16,21-1-16,0 1 0,-21-21 0,21 21 15,0-22-15,-21 1 0,22 0 0,-1 21 16,0-22-16,0 22 0,-21 0 15,21 0-15,0 0 0,1-1 16,-1 1-16,0 21 0,0 0 16,0 0-16,0 0 31,-21 21-31,0 1 16,22-22-1,-22-22 32,0 1-31,-22 0-1,1 21 1,0 0-16,0 21 16,0 0-16,21 1 0,-21-1 15,-1 0-15,22 0 0,0 21 16,0-20-16,-21-1 0,21 21 0,0-21 15,0 0-15,0 22 0,0-22 0,0 0 16,0 0-16,21 0 0,1 1 16,-1-1-16,0-21 15,0 0-15,0 0 0,0 0 0,1 0 0,-1 0 16,0 0-16,0 0 16,0 0-16,0-21 0,1-1 15,-22 1-15,21 0 0,0 21 16,-21-21-16,0 0 0,0 0 0,21-1 15,-21 1-15,21-21 0,-21 21 16,21 0-16,-21-1 0,0 1 0,0 0 16</inkml:trace>
  <inkml:trace contextRef="#ctx0" brushRef="#br0" timeOffset="21451.71">6773 4318 0,'-21'0'0,"42"0"0,-63 0 0,21 0 0,21-21 16,-21 21-16,-1 0 16,1 0-16,21 21 62,-21-21-62,0 0 16</inkml:trace>
  <inkml:trace contextRef="#ctx0" brushRef="#br0" timeOffset="21708.24">5588 4551 0,'-21'0'15,"42"0"-15,-63 0 0,20 0 0,22 21 16,-21-21-16,42 0 15,1 0-15,-1 0 16,0 0-16,0 0 0,0 0 16,22 0-16,-22 0 0,0 0 0,0 0 15,0 0-15,0 0 0,1 0 0,-1 0 16,0 0 0,0 0-16,0 0 15,-21-21-15,21 21 16,1 0-16</inkml:trace>
  <inkml:trace contextRef="#ctx0" brushRef="#br0" timeOffset="22289.91">8107 4657 0,'21'0'0,"-42"0"0,42-21 0,-21-1 16,21 22-16,-21-21 0,21 21 16,-21 21 15,0 1-31,0 20 0,0-21 0,0 21 16,0 1-16,-21-1 0,21 0 15,0 1-15,0-1 0,0 0 0,0-20 16,0 20-16,0-21 0,0 21 15,0-20-15,0-1 0,0 0 0,0 0 16,0 0-16,0-42 31,0 0-31,0 0 16,0 0-16,0-1 0</inkml:trace>
  <inkml:trace contextRef="#ctx0" brushRef="#br0" timeOffset="22631.78">8149 4487 0,'-21'-21'0,"42"42"0,-42-63 0,0 42 16,21 21 15,0 0-31,0 1 16,21-1-16,0-21 15,0 0-15,0 0 16,1 0-16,-1 0 0,0-21 0,0-1 15,0 22-15,0-21 0,-21 0 0,0 0 16,22 0-16,-22 0 16,0-1-16,0 1 0,0 0 15,-22 0-15,1 21 16,0 0-16,0 0 0,0 21 16,21 0-16,-21-21 0,21 21 15,0 22-15,0-22 0,0 0 0,0 0 16,0 0-16,0 1 0,0 20 15,0-21-15,0 0 0,0 0 0,0 1 16,21-22-16,0 21 0,-21 0 0,21-21 16,0 0-16,0 21 0</inkml:trace>
  <inkml:trace contextRef="#ctx0" brushRef="#br0" timeOffset="23639.9">8551 4720 0,'0'21'15,"0"1"1,0-1-16,0 0 0,0 0 16,0 0-16,0 0 0,0 1 0,0-1 15,0 21-15,0-21 0,0 22 16,0-22-16,0 21 0,0-21 0,0 0 16,0 22-16,0-22 0,0 0 0,0 0 15,0 0-15,0 1 16,0-44 15,0 1-15,0 0-16,0 0 15,0-21-15,0 20 0,0-20 0,21 21 16,1-21-16,-1-1 0,0 1 0,0 0 16,0-1-16,0 22 0,1-21 15,20 21-15,-21-1 0,0 1 0,22 21 16,-22 0-16,0 0 0,0 0 0,0 0 15,0 0-15,-21 21 0,0 1 16,22-1-16,-22 0 0,0 0 0,0 21 16,0 1-16,0-22 0,0 21 15,0-21-15,0 22 0,0-22 0,0 21 16,0-21-16,0 1 0,0-1 16,0 0-16,0 0 0,21-21 15,0 0-15,0 0 16,0 0-16,0 0 0,1 0 0,-1-21 15,0 0-15,0 21 0,0-21 16,0-1-16,1 1 0,-1-21 0,0 21 16,0 0-16,0-22 0,0 22 15,1-21-15,-1 21 0,-21-22 0,0 22 16,21 0-16,-21 0 0,21 0 16,-21-1-16,0 44 31,0-1-31,0 0 0,0 0 15,0 21-15,-21-20 0,21 20 0,0-21 16,0 21-16,0-20 0,0 20 0,0-21 16,0 0-16,0 0 0,0 1 0,0-1 15,0 0-15,0 0 0,21-21 16,0 0-16,0 0 0,1 0 16,-1 0-16,21 0 0,-21 0 0,0-21 15,22 21-15,-1-21 0,-21 0 0,22-1 16,-1-20-16,-21 21 15,0 0-15,22-22 0,-22 1 0,21-64 16,0 64-16,-20 0 0,-1-1 16,0-20-16,0 20 0,-21 1 15,21 0-15,0-1 0,-21 22 0,0-21 16,0 21-16,0 0 0,0-1 0,22 1 16,-22 42-1,-22 1 1,22-1-16,-21 0 0,0 21 0,21 1 15,-21-22-15,0 21 0,0 0 0,-1 1 16,1 20-16,0-20 16,0-1-16,0 21 0,21-20 0,0-1 15,-21 0-15,21-20 0,0 20 0,0-21 16,0 21-16,0-20 0,0-1 0,21 0 16,-21 0-16,21-21 15,0 0-15,0 0 0,0 0 0,1 0 16,-1 0-16,0 0 0,0 0 0,0-21 15,0 0-15,1 0 0,-1-1 16,-21 1-16,0-21 16,0 21-16,21 0 0,-21-1 0,0-20 15</inkml:trace>
  <inkml:trace contextRef="#ctx0" brushRef="#br0" timeOffset="23832.05">10012 4720 0,'-21'-21'16,"42"21"15,0 0-31,0 0 0,0-21 0,0 21 16,1 0-16,20 0 0,-21 0 15,0 0-15,22-21 0,-22 21 0,21 0 16,-21 0-16,0 0 0,1 0 0,-22-21 16,0-1-1,-22 22 1,1 0-16</inkml:trace>
  <inkml:trace contextRef="#ctx0" brushRef="#br0" timeOffset="24011.71">9398 4551 0,'0'0'0,"-42"21"15,42 0 1,21-21 15,0 0-15,0 0-16,0 0 15</inkml:trace>
  <inkml:trace contextRef="#ctx0" brushRef="#br0" timeOffset="25172.06">10795 5080 0,'0'-21'0,"0"42"0,0-63 0,21 21 0,-21-1 16,0 1-16,21 0 0,-21-21 0,0 21 15,0-22-15,0 22 0,0 0 0,0-21 16,0 20-16,-21 1 0,0 21 16,21-21-16,-21 21 0,0-21 15,-1 21-15,1 0 0,-21 0 0,21 0 16,0 21-16,-1 0 0,-20 22 0,21-22 15,0 21-15,-22-21 0,22 22 16,-42 62-16,63-20 16,-21-64-16,21 0 0,0 22 15,0-22-15,0 0 0,0 0 16,21-21-16,0 0 16,0 0-16,0 0 0,0 0 0,1 0 15,-1 0-15,0-21 0,21 0 0,-21 0 16,1 0-16,-1-1 0,0 1 0,21 0 15,-21-21-15,1 21 16,-22-22-16,21 1 0,0 21 0,0-22 16,-21 1-16,0 21 0,0-21 0,0 20 15,0 1-15,0 0 0,0 42 32,-21 0-32,0 1 15,21-1-15,-21 21 0,21-21 0,0 22 16,0-22-16,0 21 0,0 0 15,0-20-15,0 20 0,0-21 0,0 21 16,0-20-16,0-1 0,21 0 0,-21 0 16,21-21-16,0 21 0,0-21 0,0 0 15,1 0-15,-1 0 0,21 0 16,-21 0-16,0-21 0,1 21 16,20-21-16,-21 0 0,0 0 0,22-1 15,-22 1-15,0-21 0,0 21 0,0-22 16,0 1-16,1 0 0,-1-1 15,0-20-15,0 21 0,0-1 0,0-20 16,22 20-16,-43 1 0,21-21 0,0 20 16,0 1-16,-21 0 0,0-1 0,21 22 15,-21-21-15,0 21 0,0-1 16,0 1-16,0 0 0,-21 42 31,21 0-31,0 1 16,-21-1-16,0 21 0,0 0 0,21 1 15,0-1-15,-21 0 0,-1 1 0,1-1 16,21 0-16,0 22 0,-21-22 0,21 22 16,-21-22-16,21 0 0,-21 22 15,21-22-15,0 1 0,0-22 0,0 21 16,0-21-16,0 22 0,0-22 0,21 0 16,0-21-16,0 21 0,0-21 0,1 0 15,-1 0-15,0 0 0,0 0 16,0 0-16,22 0 0,-22-21 0,0 0 15,0 0-15,0-1 0,0 1 16,1 0-16,-1 0 0,0-21 0,0 20 16,0-20-16,0 21 0,-21 0 15,0-22-15,0 22 0,0 0 16,0 42 0,0 0-1,0 1-15,0-1 0,-21 0 0,21 0 16,0 0-16,-21 22 0,21-22 0,0 0 15,0 0-15,0 0 0,0 0 16,0 1 0,0-44 15,0 1-31,0 0 16,0 0-16</inkml:trace>
  <inkml:trace contextRef="#ctx0" brushRef="#br0" timeOffset="25339.75">11832 4699 0,'0'0'0,"0"-42"16,-21 42 15,21-21-15</inkml:trace>
  <inkml:trace contextRef="#ctx0" brushRef="#br0" timeOffset="26176.33">12150 4953 0,'0'0'0,"0"-21"0,0 0 16,0 0-16,0-1 15,21 22 1,0-21-16,0 21 0,0 0 16,22 0-16,-22 0 0,0 0 0,21 0 15,-21 0-15,22 0 0,-22 21 16,0-21-16,0 22 0,-21 20 0,0-21 16,0 0-16,0 0 0,0 1 15,-21 20-15,-21-21 0,21 0 0,-1 0 16,-20 1-16,0-1 0,-1 21 15,1-42-15,21 21 0,-21 0 0,20 1 16,1-22-16,0 0 0,0 0 0,0 0 16,42 0 15,0 0-31,0 0 0,0 0 0,1 0 16,20 0-16,-21 0 0,0 0 0,22 0 15,-22 0-15,21 0 0,-21 0 16,22 21-16,-22-21 0,21 21 0,0-21 15,-20 21-15,-1 0 0,21 0 0,-21 1 16,0-1-16,-21 0 0,0 0 0,0 21 16,0-20-16,0 20 0,0-21 15,-21 21-15,0 1 0,-21-1 16,21 0-16,-22 1 0,1-1 0,-22-21 16,22 22-16,-21-22 0,20 0 0,-20 21 15,20-42-15,-20 21 0,21 1 0,-1-22 16,1 0-16,0 0 0,20 0 0,-20 0 15,21 0-15,0 0 0,0-22 16,-1 1-16,1 0 0,21 0 16,0 0-16,0 0 0,0-1 15,0 1-15,21 0 16,1 0-16,-1 0 0,0 0 16,0-1-16,0-20 0</inkml:trace>
  <inkml:trace contextRef="#ctx0" brushRef="#br0" timeOffset="27988.13">13039 4932 0,'21'-42'16,"-42"84"-16,42-106 0,-21 43 0,0 0 15,0 0-15,0 0 0,0 0 16,-21-1-16,21 1 0,-22 21 16,1 0-16,0 0 0,0 0 0,0 0 15,0 0-15,-1 0 0,-20 21 0,21-21 16,0 43-16,0-22 0,-1 0 16,1 21-16,0 1 0,0-22 0,21 21 15,-21-21-15,21 22 0,0-22 0,0 21 16,0-21-16,0 1 0,0-1 15,0 0-15,0 0 0,21-21 16,0 0 0,0 0-16,0 0 0,22-21 15,-22 21-15,0-21 0,21 0 16,-20-1-16,-1 1 0,21 0 0,-21-21 16,0 21-16,1-22 0,20 22 0,-42-21 15,21 21-15,0-1 0,-21 1 0,21 0 16,-21 0-16,0 42 31,0 0-31,0 22 16,0-22-16,0 0 0,0 21 15,0-21-15,0 1 0,0-1 0,0 0 16,0 0-16,0 0 0,0 0 16,22 1-16,20-22 15,-21 0-15,0 0 16,0 0-16,1 0 0,-1 0 0,21-22 15,-42 1-15,42 0 0,-20-21 16,-1 21-16,0-1 0,0-20 16,-21 21-16,21-21 0,0-1 0,-21 1 15,22 0-15,-1-1 0,-21 1 0,0 21 16,21-22-16,-21 1 0,21 0 0,-21 21 16,0-22-16,0 22 0,0 0 15,0 0-15,0 0 0,0 42 31,-21 0-31,21 21 0,-21-21 16,21 22-16,0-22 0,0 21 16,-21 1-16,21 20 0,-22-21 0,22 1 15,-21-1-15,21 22 0,-21-22 0,21 0 16,0-21-16,0 22 0,0-22 0,0 0 16,0 21-16,0-20 15,0-1-15,21-21 0,0 0 0,1 0 16,-1 0-16,0 0 0,0 0 15,0-21-15,0-1 0,1 1 0,-1 0 16,0 0-16,0 0 16,0 0-16,0-1 0,1-20 0,-22 21 15,21 0-15,0-22 0,0 22 0,-21 0 16,0 0-16,0 0 0,21 21 16,-21-21-16,0 42 15,0 0 1,0 0-16,0 0 0,-21 0 0,21 1 15,-21-1-15,21 0 0,0 0 16,0 0-16,0 0 0,0 1 0,0-1 16,0 0-16,0 0 0,0 0 15,21-21-15,0 0 16,0 0-16,1 0 0,-1 0 16,0 0-16,0-21 0,21 21 15,-20-21-15,-1 0 0,0 0 0,0-1 16,0 1-16,22-21 0,-43 21 15,21-22-15,0 22 0,-21 0 16,0 0-16,0 0 0,21 21 0,-21-21 16,0 42-1,0 0-15,0 0 16,-21 21-16,21-20 0,0-1 16,0 21-16,0-21 0,0 22 0,0-22 15,0 0-15,0 0 0,0 0 16,0 0-16,0 1 0,21-1 15,0-21-15,0 0 16,1 0-16,-1 0 0,0 0 0,0 0 16,0 0-16,0 0 0,-21-21 15,22-1-15,-22 1 0,0 0 16,0 0-16,0 0 0,0-22 16,-22 22-16,1 0 0,0 0 0,21 0 15,-21-22-15,0 22 0,0 0 0,-1 21 16,1-21-16,0 0 0,0 21 15,0 0-15,21-21 0,21-1 32,21 22-32,-21 0 15,1 0-15,20 0 0,0 0 16,-21 0-16,22-21 0,-1 21 0,0 0 16,-20 0-16,20 0 0,0 0 0,-21 0 15,1 0-15,-1 0 0,21 21 0,-42 1 16,21-22-16,-21 21 0,21 0 15,-21 0-15,0 0 0,0 0 0,0 1 16,0-1-16,0 0 0,0 0 0,0 21 16,0-20-16,0-1 0,0 0 15,0 0-15,0 0 0,0 0 16,0 1-16,0-1 16,-21-21-16,21 21 0,-21-21 15,21 21 1,0-42 15,0 0-31,0 0 0,0-1 0,0 1 16,0 0-16,0 0 0,21-21 0,-21 20 15,21-20-15,1 0 0,-1-1 16,0 1-16,0 0 0,0 21 0,22-22 16,-22 22-16,21 0 0,-21 0 15,22 0-15,-22 21 0,42 0 16,-42 0-16,1 21 0,-1 0 15,0 0-15,0 21 0,-21-20 0,0 20 16,0 0-16,21 1 0,-21-1 0,0 0 16,0-21-16,0 22 0,0-22 0,0 0 15,0 0-15,-21 0 0,21 1 16,-21-1-16,21 0 16,-21-21-16,0 0 0,-1 0 31,22-21-31,-21 0 15,0-1-15,21 1 0,-21 0 16,0 0-16</inkml:trace>
  <inkml:trace contextRef="#ctx0" brushRef="#br0" timeOffset="28183.6">14753 4360 0,'0'0'15,"-21"-21"-15,0 21 16,0 0-16,-1 0 31,1 0 1,0 0-17</inkml:trace>
  <inkml:trace contextRef="#ctx0" brushRef="#br0" timeOffset="28416.96">13166 4572 0,'-22'0'16,"44"0"-16,-65 0 0,43 21 0,21-21 15,1 0 1,-1 0-16,21 0 0,-21 0 15,22 0-15,-1 0 0,-21 0 0,21 0 16,1 0-16,-22 0 0,0 0 16,21 0-16,-20 0 0,-1 0 15,0 0-15,-21-21 16</inkml:trace>
  <inkml:trace contextRef="#ctx0" brushRef="#br0" timeOffset="29292.42">16827 4233 0,'0'-21'0,"0"42"0,0-63 15,0 0-15,22 21 0,-22-1 0,0 1 16,0 0-16,0 0 0,21 21 16,-21-21-16,0 42 15,0 0-15,0 21 16,0 1-16,0 41 16,-21 22-16,21-42 0,-22-22 15,1 22-15,21-22 0,-21 21 0,0-20 16,0 20-16,21-20 0,-21 20 15,-1-21-15,1-20 0,0 20 0,21-21 16,-21 21-16,0-20 0,21-1 16,-21-21-16,21-21 31,0-1-31,0 1 0,0 0 16,21-21-16,0 21 0,0-22 0,0 22 15,0-21-15,22-1 0,-1 22 0,0-21 16,1 21-16,-1 0 0,0-1 15,1 1-15,20 21 0,-20 0 0,20 0 16,-21 0-16,1 0 0,-1 0 0,-21 0 16,0 21-16,1 1 0,-22-1 15,0 21-15,0-21 0,0 0 0,-22 1 16,1-1-16,-21 21 0,0-21 0,-1 0 16,1 1-16,0-1 15,-1 0-15,1-21 0,0 21 0,-1-21 16,1 0-16,21 0 0,0 0 0,-1 0 15,1 0-15,0 0 0,0 0 16,0 0-16,21-21 31,21 21-31,0-21 16,0 21-16,22-21 0,-22-1 0</inkml:trace>
  <inkml:trace contextRef="#ctx0" brushRef="#br0" timeOffset="29604.9">17865 4170 0,'0'-21'16,"0"42"-16,0-63 0,0 20 0,0 1 16,0 42 15,0 22-31,-22-22 0,1 21 15,0 1-15,21-1 0,0 0 0,-21 22 16,0-22-16,0 0 0,21 1 16,-22-1-16,1 22 0,0-22 0,21-21 15,0 21-15,-21 1 0,0-1 16,21-21-16,0 0 0,0 22 0,0-22 16,-21 0-16,42-21 31,0 0-31,0-21 15,0 0-15,0 0 0,1-22 0</inkml:trace>
  <inkml:trace contextRef="#ctx0" brushRef="#br0" timeOffset="30011.01">18097 4551 0,'0'0'0,"22"-21"16,-44 21 15,1 0-31,0 0 15,0 0-15,21 21 0,-21 0 0,0 0 16,-1 0-16,1 1 0,21-1 16,0 0-16,-21 21 0,21-21 0,-21 1 15,21-1-15,0 0 0,0 0 0,0 0 16,0 0-16,0 1 0,21-22 16,0 0-16,22 0 15,-22 0-15,0 0 0,0 0 0,0 0 16,0-22-16,22 1 0,-22 0 15,0 0-15,0 0 0,0 0 16,1-1-16,-22 1 0,0 0 0,0 0 16,0-21-16,0 20 0,0 1 0,0-21 15,0 21-15,0 0 0,-22 21 16,1-22-16,0 22 0,0 0 0,0 0 16,0 0-16,-1 0 0,1 0 0,0 0 15,0 22-15,21-1 0,0 0 0,-21-21 16,21 21-16,-21 0 0,21 0 15,0 1-15,0-1 0,0 0 16,21-21-16,0 0 0,-21 21 16,21-21-16,21 0 0</inkml:trace>
  <inkml:trace contextRef="#ctx0" brushRef="#br0" timeOffset="30900.1">18796 4445 0,'0'-21'16,"-21"21"-16,0 0 15,-1 0-15,1 0 0,0 0 0,21 21 16,-21 0-16,0 0 0,0 1 0,-1-1 16,1 21-16,21-21 0,0 0 15,-21 1-15,21 20 0,-21-21 16,21 0-16,0 22 0,0-22 0,0 0 15,0 0-15,0 0 0,21 0 0,0 1 16,0-1-16,1-21 0,-1 0 16,0 21-16,0-21 0,0 0 0,0 0 15,1 0-15,-1 0 0,21-21 0,-21 21 16,0-21-16,22-1 0,-22 1 0,0 0 16,0 0-16,0 0 15,22-22-15,-22 22 0,0-21 0,0 0 16,0-1-16,1 22 0,-1-21 0,0-22 15,0 22-15,0 0 0,-21-1 16,21 1-16,1-22 0,-1 22 0,-21 21 16,0-21-16,0-1 0,0 22 0,0 0 15,0 0-15,0 42 16,0 0 0,-21 0-16,21 22 0,-22-1 0,1-21 15,21 21-15,0 1 0,-21 20 16,0-20-16,21-1 0,0-21 0,-21 21 15,0 1-15,-1-1 0,1-21 0,21 22 16,0-22-16,-21 0 0,21 0 16,-21 0-16,21 0 15,0-42 17,21 0-17,0 0-15,-21 0 0,21 21 0,1-21 16,-1-1-16,0 1 0,0 21 0,0-21 15,22 0-15,-22 21 0,0-21 16,21 21-16,-21 0 0,1 0 0,20-21 16,-21 21-16,0 0 0,0 0 15,-42 0 17,0 0-32,0 21 0,0-21 15,0 0-15,-1 0 0,1 0 0,0 0 16,0 21-16,0-21 0,0 0 15,-1 0-15,1 0 0,0 21 0,21 0 16,0 0 0,0 1-16,0-1 0,0 0 15,21 0-15,-21 21 0,21-20 16,1-1-16,-1 0 0,0 0 0,0 21 16,0-20-16,0-1 0,1 0 0,-1 0 15,0-21-15,0 21 0,0 0 16,0 1-1,1-22-15,-22-22 32,21 22-32,-21-21 15,0 0-15,21 0 0,0 0 0</inkml:trace>
  <inkml:trace contextRef="#ctx0" brushRef="#br0" timeOffset="31283.89">21357 3747 0,'0'0'0,"0"-22"0,0 1 0,0 0 15,-21 0-15,0 0 0,0 21 16,21-21-16,-22 21 0,1 0 0,0 0 15,0 0-15,0 0 0,0 21 16,-1 0-16,1 0 0,0 21 16,-21-20-16,21 20 0,-22 21 0,22 1 15,-21-1-15,-1 1 0,22 21 0,-63 63 16,62-64 0,1-20-16,0-1 0,0 1 0,21-1 15,-21 1-15,21-22 0,0 22 0,0-22 16,21 0-16,0 1 0,0-1 0,0 0 15,22-20-15,-22-1 0,21 0 16,-21 0-16,22 0 0,-22 0 0,21-21 16,-21 0-16,1 0 0,-1 0 0,0 0 15,-21-21-15,21 0 0,0 0 16</inkml:trace>
  <inkml:trace contextRef="#ctx0" brushRef="#br0" timeOffset="32123.67">21717 4487 0,'0'0'15,"42"-21"-15,-21 21 16,1-21-16,-1 21 15,-21-21-15,21 21 0,0-21 0,21 21 16,-20-21-16,-1-1 0,0 1 0,0 21 16,21-21-16,-42 0 0,22 0 15,-22 0-15,0-1 0,0 1 16,0 0-16,-22 21 0,1 0 0,0 0 16,-21 0-16,-1 0 0,1 0 15,0 0-15,-1 0 0,1 21 0,0 0 16,-1 1-16,22 20 0,-21-21 15,21 0-15,0 0 0,-1 22 16,22-22-16,-21 0 0,21 0 0,0 0 16,0 1-16,0-1 0,0 0 0,21-21 15,1 21-15,-1 0 0,21 0 0,-21-21 16,22 22-16,-22-22 0,21 21 16,0 0-16,-20-21 0,20 21 0,-21 0 15,21 0-15,-20-21 0,-1 22 0,-21-1 16,0 0-16,0 0 15,0 0-15,-21-21 0,-1 0 16,-20 21-16,0-21 0,-1 0 16,1 0-16,0 0 0,-1 0 0,1 0 15,0 0-15,21 0 0,-22 0 16,22 0-16,0 0 0,0 0 0,0 0 16,21-21-16,0 0 15,21 21 1,0 0-16,-21-21 15,21 21-15,21 0 0,-20 0 0,-1-21 16,0 21-16,21-21 0,-21 21 0,22-22 16</inkml:trace>
  <inkml:trace contextRef="#ctx0" brushRef="#br0" timeOffset="32448.07">22775 4212 0,'0'-21'0,"0"42"0,0-63 0,-21 42 31,0 21-31,0 0 16,0 0-16,21 22 0,-22-22 15,1 21-15,21 1 0,-21-1 0,0 0 16,21 1-16,-21-1 0,0-21 15,21 21-15,-22 1 0,22-1 0,-21-21 16,0 22-16,21-22 0,-21 21 16,21-21-16,0 0 0,-21 1 0,21-1 15,21-21 32,0-21-47,-21-1 0,21 1 0</inkml:trace>
  <inkml:trace contextRef="#ctx0" brushRef="#br0" timeOffset="33205.24">23177 4255 0,'0'-22'16,"0"44"-16,0-65 0,0 64 15,0 1 1,-21-1-16,0 0 0,21 21 0,-21-21 15,21 22-15,0-1 0,-21-21 0,21 22 16,-21-1-16,21-21 0,-22 21 16,22-20-16,0-1 0,-21 21 0,21-21 15,-21 0-15,21 1 0,-21-1 0,21 0 16,0 0 0,0-42 15,0 0-31,0 0 0,0-1 15,21 1-15,-21 0 0,21 0 16,-21 0-16,0-22 0,0 22 0,21 0 16,-21-21-16,22 21 0,-22-22 15,21 1-15,-21 21 0,21-22 0,0 22 16,-21-21-16,21 21 0,0 0 0,1-1 16,-1 1-16,0 0 0,21 0 0,-21 0 15,1 21-15,-1 0 0,0 0 16,21 0-16,-21 0 0,1 0 15,-22 21-15,21 0 0,-21 21 0,21-20 16,-21-1-16,0 21 0,0-21 16,0 22-16,-21-22 0,0 0 0,-1 0 15,1 21-15,-21-20 0,21-22 0,0 21 16,-22 0-16,22 0 0,0-21 0,0 0 16,0 0-16,-1 0 0,1 0 15,42 0 16,1-21-31,-1 21 0,0 0 16,0 0-16,21-21 0,-20 21 0,-1 0 16,21 0-16,-21 0 0,0 0 15,1 0-15,-1 21 0,0-21 0,0 21 16,0 0-16,-21 0 16,21 1-16,-21-1 0,0 0 0,0 0 15,0 0-15,0 0 0,-21 1 0,0-1 16,-21 0-16,21 0 15,-1-21-15,1 21 0,-21-21 0,21 0 16,-22 21-16,22-21 0,-21 0 0,21 0 16,0 0-16,-1 0 0,1 0 0,0 0 15,0 0-15,0 0 0,21-21 32,0 0-32,21 0 15,0 0-15,0 0 16,0-1-16</inkml:trace>
  <inkml:trace contextRef="#ctx0" brushRef="#br0" timeOffset="33572.06">23876 3725 0,'0'-21'0,"0"42"0,21-63 15,0 42 1,0 0-16,1 0 16,-1 0-16,0 0 0,0 21 0,0 0 15,0 22-15,22-22 0,-22 21 16,0 22-16,0-22 0,0 22 0,1-1 16,-22 1-16,0 20 0,21-20 0,-21-1 15,0 22-15,0-22 0,0 1 16,-21-1-16,-1 1 0,1-1 0,0 1 15,-21-22-15,-1 22 0,1-22 0,0-21 16,-1 22-16,1-1 0,0-21 16,-1 0-16,22 0 0,-21 1 15,21-22-15,0 21 0,-1-21 0,1 0 16,21 21-16,-21-21 16,0 0-16,0 0 0,0 0 15,-22 0-15</inkml:trace>
  <inkml:trace contextRef="#ctx0" brushRef="#br0" timeOffset="34824.05">1164 6414 0,'0'0'0,"-21"0"15,0 0-15,0 0 0,-1 0 0,22-22 16,-21 22 0,21-21-16,0 0 0,0 0 15,0 0-15,0 0 16,21-1-16,1 22 16,-1-21-16,0 21 0,0 0 15,0 0-15,22 0 0,-22 0 16,0 0-16,0 43 0,0-22 0,0 0 15,-21 21-15,0 1 0,22-1 16,-22 0-16,0 1 0,0-1 0,-22 0 16,1 1-16,0-22 15,-21 21-15,21 0 0,-22-20 0,1 20 16,21-21-16,-22 0 0,1 0 16,0 1-16,21-1 0,-1 0 0,-20-21 15,21 0-15,0 0 0,0 0 16,-1 0-16,1 0 0,21-21 15,-21 21-15,21-21 0,0-1 16,0 1-16,0-21 0,0 21 0,0 0 16,0-22-16,0 22 0,0 0 15,0 0-15,0-22 0,21 43 0,0-21 16,1 0-16,-1 21 16,0 0-16,0 0 0,0 21 0,0 0 15,1 1-15,-1-1 0,0 21 16,-21-21-16,21 0 0,0 22 0,-21-22 15,21 0-15,-21 0 0,0 22 16,22-22-16,-1 0 0,-21 0 0,21-21 16,-21 21-16,0 0 0,0 1 15,21-22-15,0 0 32,-21-22-17,21 1 1</inkml:trace>
  <inkml:trace contextRef="#ctx0" brushRef="#br0" timeOffset="35012.19">1651 6710 0,'21'0'16,"-42"0"-16,63 0 0,-21 0 94,-21-21-94,22 21 0,-1-21 15</inkml:trace>
  <inkml:trace contextRef="#ctx0" brushRef="#br0" timeOffset="36764.87">2709 6435 0,'0'21'16,"-21"-21"0,21-21 15,0 0-31,21-1 0,0 22 15,1-21-15,-1 0 0,0 0 0,21 0 16,-21 0-16,1-22 0,20 22 16,-21 0-16,0 0 0,0 0 0,-21-22 15,0 22-15,0 0 0,0 0 0,0 0 16,0-1-16,0 1 0,0 42 31,0 1-31,-21-1 16,21 21-16,0 0 0,-21 1 15,21-1-15,0 22 0,0-22 0,0 21 16,0 1-16,0-1 0,0 1 16,-21-1-16,21-20 0,-21 20 0,0-20 15,21-1-15,-22 0 0,22 1 16,-21-22-16,0 21 0,21-21 0,-21 0 16,0 1-16,0-1 0,-1-21 15,1 0-15,0 0 0,0 0 16,0 0-16,0 0 0,-1 0 0,1-21 15,0-1-15,-21 1 0,21 0 16,-1 0-16,1 0 0,0-22 16,0 22-16,0 0 0,21-21 0,-21 21 15,21-1-15,-22 22 0,22-21 16,0 42 0,0 1-1,22-1-15,-1 0 0,0 0 16,-21 0-16,21 0 0,0 1 0,0-1 15,22 0-15,-22 0 0,0-21 16,21 21-16,-20-21 0,20 0 0,-21 0 16,21 0-16,1 0 0,-1 0 15,-21 0-15,22 0 0,-1 0 0,0-21 16,-21 0-16,22 21 0,-22-21 16,21 0-16,-21-1 0,1 1 15,20-21-15,-21 21 0,0 0 0,0-22 16,-21 1-16,0 21 0,22 0 0,-22-1 15,0 1-15,21 0 0,-21 42 32,0 0-17,0 22-15,-21-22 0,21 0 0,0 21 16,-22-20-16,22-1 0,-21 21 0,21-21 16,0 0-16,0 1 0,-21-1 15,21 0-15,-21-21 0,21 21 16,0 0-16,0-42 31,0 0-15,0 0-16,0 0 15,21-1-15,-21 1 0,21 0 0,0-21 16,1 21-16,-1-22 0,0 1 0,0 21 16,0-22-16,0 22 0,1 0 15,-1 0-15,0 21 0,0 0 0,0 0 16,0 0-16,1 21 15,-22 0-15,21 0 0,-21 1 16,0-1-16,0 21 0,0-21 0,21 22 0,-21-22 16,0 0-16,0 0 15,0 21-15,0-20 0,0-1 0,21-21 16,-21 21-16,0 0 0,21-21 16,0 0-16,1 0 0,-1 0 15,0 0-15,0 0 0,0 0 0,0 0 16,1-21-16,20 21 0,-21-21 0,0 0 15,22-1-15,-22 1 0,0 0 16,21-21-16,-21 21 0,1-1 0,-1-20 16,0 0-16,0 21 0,-21-22 0,0 22 15,0-21-15,0 21 0,0-1 16,-21 22 0,0 0-16,21 22 0,-21-22 15,21 21-15,0 0 0,0 0 16,0 0-16,0 0 0,0 22 0,0-22 15,21 0-15,0 0 0,-21 0 0,0 1 16,0-1-16,21 0 0,-21 0 16,21 0-16,-21 0 15,-21-21 17,0 0-17,21-21-15,-21 21 0,0-21 0,-1 21 16,1 0-16,0-21 15,0 21 1,21 21 0,0 0-16,0 0 0,0 1 15,21-1-15,0-21 16,0 21-16,1 0 0,-1-21 16,21 0-16,-21 0 0,0 0 0,1 0 15,-1 0-15,21 0 0,-21 0 16,22 0-16,-22 0 0,0 0 0,21-21 15,-21 0-15,1 21 0,-1-21 0,0-1 16,21-20-16,22-43 16,-43 43-16,0 0 15,0-22-15,0 22 0,1-22 0,-1 22 16,0 0-16,0-22 0,-21 22 16,0 0-16,21 20 0,-21-20 0,0 21 15,0 0-15,0 0 0,-21 42 31,21 21-31,0-21 16,-21 22-16,21-1 0,-21 0 0,0 22 16,21-22-16,-22 22 0,1-22 15,21 21-15,-21-20 0,21-1 16,-21 0-16,21 1 0,-21-1 0,21-21 16,0 22-16,0-22 0,0 0 15,0 0-15,0 0 0,21-21 16,0 0-1,0 0-15,0-21 0,22 21 0,-22-21 16,0 0-16,0 0 0,-21-1 16,0 1-16,21 0 0,-21-21 0,0 21 15</inkml:trace>
  <inkml:trace contextRef="#ctx0" brushRef="#br0" timeOffset="36961.01">4572 6519 0,'-21'0'16,"42"0"-16,-63 0 0,20 0 0,1 0 0,0 0 15,42 0 17,0 0-32,1 0 0,-1 0 15,21 0-15,-21 0 0,0 0 16,1 0-16,-1 0 0,0 0 0,0 0 16,0 0-16,-21-21 15,0 0 1</inkml:trace>
  <inkml:trace contextRef="#ctx0" brushRef="#br0" timeOffset="38615.53">5186 6858 0,'21'0'16,"0"0"-16,0 0 16,0-21-16,1 21 15,-22-21-15,0 0 0,21-1 16,0 1-16,-21 0 0,0 0 0,0 0 16,0 0-16,0-22 0,0 22 15,0 0-15,0-21 0,0 20 0,0 1 16,-21 0-16,0 21 0,-1 0 15,1 0-15,0 0 0,0 0 16,0 21-16,0 0 0,-1 1 0,1-1 16,0 21-16,0-21 0,0 22 15,0-22-15,-1 21 0,1-21 0,0 22 16,0-22-16,0 21 0,21-21 16,0 0-16,0 1 0,0-1 0,0 0 15,0 0-15,21-21 16,0 0-16,0 0 0,0 0 15,1 0-15,-1 0 0,0 0 16,21-21-16,-21 21 0,1-21 0,-1 0 16,0-1-16,0 1 0,0 0 0,-21 0 15,0-21-15,21 20 0,-21-20 16,0 21-16,22-21 0,-22 20 0,0 1 16,0-21-16,0 21 0,0 0 0,0 42 31,0 21-16,0-21-15,0 0 0,0 22 0,0-22 16,0 21-16,0-21 0,21 1 16,-21 20-16,21-21 0,-21 0 15,21 0-15,0 1 0,-21-1 0,21-21 16,1 21-16,-1-21 0,0 0 0,0 0 16,0 0-16,22 0 0,-22 0 15,0 0-15,0 0 0,21-21 0,-20 21 16,-1-21-16,0-1 0,0 1 0,0 0 15,0 0-15,-21 0 0,0 0 16,22-22-16,-22 22 0,21-21 0,-21 21 16,0-1-16,0 1 0,0 0 0,0 0 15,0 42 17,0 0-32,0 0 0,0 1 0,-21-1 15,21 0-15,-22 0 0,22 21 0,0-20 16,0-1-16,-21 0 0,21 0 15,-21 0-15,21 0 0,0 1 16,0-44 15,0 1-15,0 0-16,21 21 0,0-21 0,1 0 16,-22 0-16,21-1 0,0-20 15,0 21-15,-21 0 0,21 0 0,0-22 16,1 22-16,-1 0 0,0 0 15,0 21-15,0 0 0,0 0 16,1 21 0,-22 0-16,0 0 0,0 0 0,21 1 15,-21-1-15,0 0 0,21 0 0,-21 0 16,21 0-16,-21 1 0,0-1 0,21 0 16,-21 0-16,21-21 0,-21 21 15,22-21 1,-1 0-16,0 0 15,-21-21 1,21 0-16,0 0 0,0 0 16,-21-1-16,22 1 0,-1 0 15,0-21-15,0 21 0,-21-1 0,21 1 16,0-21-16,1 21 0,-22 0 16,21-1-16,0 22 0,-21-21 0,21 21 15,0 0 1,-21 21-1,0 1-15,0-1 0,0 0 16,0 0-16,0 0 16,0-42 46,0 0-62,0 0 0,0 0 16,0-1-16,0 1 15,0 0-15,0 0 0,-21 21 16,0 0 0,0 0-16,0 0 15,-1 21-15,1 0 0,21 0 16,-21 1-16,21-1 0,-21 21 16,21-21-16,0 0 0,-21 1 0,21 20 15,0-21-15,0 0 0,0 0 16,0 1-16,0-1 0,0 0 15,21 0-15,-21 0 0,21 0 0,0-21 16,0 22-16,1-22 0,-1 0 0,21 0 16,-21 0-16,0 0 0,22 0 0,-1 0 15,-21 0-15,22 0 0,-1 0 16,-21 0-16,21-22 0,-20 22 0,20-21 16,-21 0-16,0 0 0,0 0 0,1 0 15,-1-1-15,0-20 0,0 21 16,0-21-16,-21 20 0,0-20 15,21 21-15,-21-21 0,0 20 0,0 1 0,0 0 16,-21 21-16,0 0 16,0 21-16,21 0 15,-21 1-15,0 20 0,21-21 0,-22 21 16,22 1-16,-21-22 0,21 21 0,0-21 16,0 1-16,0-1 0,0 0 15,0 0-15,0 0 0,21 0 0,1-21 16,-1 22-16,0-22 0,0 0 15,0 0-15,0 0 0,1 0 16,-22-22-16,21 1 0</inkml:trace>
  <inkml:trace contextRef="#ctx0" brushRef="#br0" timeOffset="39197.78">8170 6604 0,'0'-21'16,"0"0"0,0 0-16,21-1 15,-21 1-15,0 0 0,0 0 16,22 0-16,-22 0 0,0-1 0,0 1 16,0 0-1,0 42 1,0 0-16,0 1 0,0 20 15,0-21-15,0 21 0,0-20 0,0 20 16,0-21-16,-22 0 0,22 22 16,0-22-16,0 0 0,0 0 0,0 0 15,0 0-15,0 1 0,0-44 47</inkml:trace>
  <inkml:trace contextRef="#ctx0" brushRef="#br0" timeOffset="39507.68">8255 6138 0,'-21'0'16,"42"0"-16,-63 0 0,63 0 46,0 0-30,0-21-16,0 21 0,0 0 0,1-21 16,-22 0-1,0 0-15,-22 21 16,1 0 0,0 0-16,0 0 0,0 0 15,0 0-15,21 21 0,-22-21 16,22 21-16,0 0 0,0 0 15,0 1-15,0-1 16,0 0-16,22-21 0,-1 21 0,-21 0 16,21 0-16,0 1 0</inkml:trace>
  <inkml:trace contextRef="#ctx0" brushRef="#br0" timeOffset="40473.51">8699 6392 0,'0'22'16,"0"-1"-16,0 0 16,0 0-16,0 0 15,0 0-15,0 1 0,0-1 0,0 0 16,0 0-16,-21 0 0,21 22 16,0-22-16,0 0 0,0 0 0,-21 0 15,21 0-15,-21-21 16,21 22-16,-21-22 15,21-22 1,0 1 0,0 0-16,0 0 0,0 0 0,0-22 15,21 22-15,-21-21 0,21 21 0,0-22 16,0 1-16,1 0 0,-1-1 16,0 22-16,0 0 0,21 0 0,-20 0 15,20 0-15,-21 21 0,0 0 0,22 0 16,-22 0-16,0 21 0,0 0 15,0 0-15,0 0 0,-21 22 16,0-22-16,0 21 0,0-21 0,0 22 16,22-22-16,-22 21 0,0-21 0,0 22 15,0-22-15,0 0 0,0 0 0,0 0 16,21 0-16,0 1 16,0-22-16,0 0 15,0 0-15,1 0 0,-1 0 16,0-22-16,0 1 0,0 0 0,0 21 15,1-21-15,-1-21 0,0 20 16,-21 1-16,21-21 0,0 0 0,-21 20 16,0-20-16,21 0 0,-21 21 15,22-22-15,-22 22 0,0 0 0,0 0 16,0 42 15,0 21-31,0-21 0,0 22 16,0-22-16,-22 21 0,22-21 0,0 22 15,0-1-15,0-21 0,0 22 16,0-22-16,0 0 0,0 0 0,0 0 16,22 0-16,-22 1 0,21-22 0,0 0 15,0 21-15,0-21 0,22 0 0,-22 0 16,0 0-16,21 0 0,-21-21 16,22 21-16,-22-22 0,21 1 15,-21 0-15,22 0 0,-22-21 0,21 20 16,-21-20-16,22 0 0,-22-1 0,0-20 15,21 21-15,-20-1 0,-1 1 16,0-22-16,21 22 0,-21 0 0,1-1 16,-1 1-16,0 0 0,-21-1 15,21 1-15,0 21 0,-21 0 0,0 0 16,0 42 0,0 0-16,0 0 0,-21 0 15,0 22-15,0-22 0,21 21 16,-21 0-16,-1 1 0,22 20 0,-21-20 15,0 20-15,0-21 0,21 1 16,-21 20-16,21-20 0,-21-1 0,21 0 16,0-21-16,0 22 0,0-22 0,0 0 15,0 0-15,0 0 0,21-21 16,0 22-16,0-22 0,0 0 16,0 0-16,1 0 0,-1-22 15,0 1-15,0 21 0,0-21 0,0-21 16,-21 21-16,22-22 0,-22 22 15,0 0-15</inkml:trace>
  <inkml:trace contextRef="#ctx0" brushRef="#br0" timeOffset="40673.42">10223 6308 0,'-21'0'16,"21"-21"-16,21 21 31,1 0-31,20-22 0,-21 22 15,0 0-15,0 0 0,22-21 16,-22 21-16,0 0 0,21 0 0,-20 0 16,-1-21-16,-21 0 15,-21 0 1,-1 21 0</inkml:trace>
  <inkml:trace contextRef="#ctx0" brushRef="#br0" timeOffset="40863.57">9440 6096 0,'-21'0'0,"42"0"0,-63 0 0,21 0 16,0 0 0,42 0 46,0 0-62,0 0 0</inkml:trace>
  <inkml:trace contextRef="#ctx0" brushRef="#br0" timeOffset="41943.96">11049 6604 0,'-21'0'0,"21"-21"0,-21 0 15,21 0-15,0-1 16,0 1-16,0 0 0,0 0 15,0 0-15,0 0 0,0-1 0,0 1 16,-22 0-16,22-21 0,-21 21 0,0-1 16,0 1-16,0 21 15,0 0-15,-1 0 0,1 0 0,0 0 16,0 0-16,0 21 0,-22-21 0,22 22 16,0 20-16,-21-21 0,21 21 15,-1 1-15,1-22 0,0 21 0,0 1 16,0-1-16,21 0 0,0-21 15,-21 22-15,21-22 0,0 0 0,0 0 16,0 0-16,0 1 0,0-1 16,21-21-16,0 0 0,0 0 0,0 0 15,0 0-15,1 0 0,-1 0 16,0-21-16,21 21 0,-21-22 0,1 1 16,20 0-16,-21 0 0,0 0 15,22-22-15,-22 22 0,0 0 0,0-21 0,-21-1 16,21 1-16,-21 21 0,21-21 15,-21 20-15,0-20 0,0 21 16,0 0-16,0 42 31,-21 0-31,21 0 0,-21 22 0,0-22 16,21 21-16,0 0 0,0-20 16,0 83-16,0-83 15,0 20-15,0-21 0,21 0 0,0-21 16,0 21-16,1 1 0,-1-22 0,0 0 15,0 0-15,21 0 0,-20 0 16,20 0-16,-21 0 0,21-22 16,-20 22-16,20-21 0,-21 0 0,21 0 15,-20 0-15,-1 0 0,0-22 0,21 1 16,-21 21-16,1-22 0,-1 1 16,0 0-16,0-1 0,0-20 0,-21 21 15,21-1-15,1 1 0,-22 21 0,21-22 16,-21 1-16,0 21 0,0 0 0,0 0 15,0-1-15,0 44 32,-21-1-32,21 0 0,-22 21 0,1-21 15,21 22-15,0-1 0,0 0 16,-21 1-16,21 20 0,-21-20 16,21-1-16,0 0 0,0 1 0,0-1 15,0 0-15,0-21 0,0 22 0,0-22 16,0 0-16,0 0 15,21-21-15,0 0 0,0 0 16,1 0-16,-1 0 0,0-21 16,0 21-16,0-21 0,-21 0 0,21 0 15,1-1-15,-22 1 0,21 0 16,-21 0-16,0 0 0,21-22 0,-21 22 16,0 0-16,0 0 0,0 0 15,0 42 1,0 0-16,0 0 0,0 0 15,0 1-15,0-1 16,0 0-16,-21 0 0,21 0 0,0 0 16,0 1-16,0-1 0,0 0 15,0-42 32,0 0-47</inkml:trace>
  <inkml:trace contextRef="#ctx0" brushRef="#br0" timeOffset="42112.15">11917 6287 0,'0'0'0,"0"-22"0,0 1 16,-21 21 0,-1 0-16,44 0 46,-1 0-46,0 0 16,0 0-16</inkml:trace>
  <inkml:trace contextRef="#ctx0" brushRef="#br0" timeOffset="42660.63">12192 6456 0,'0'0'0,"21"0"31,0 0-15,0 0-1,1 0-15,-22 21 0,21 0 16,-21 0-16,0 1 16,0-1-16,0 0 0,0 0 0,0 0 15,-21 0-15,-1 1 0,1-1 16,0 0-16,0 0 0,0 0 0,0-21 15,-22 21-15,22 1 0,0-1 0,0-21 16,0 21-16,-1-21 0,1 0 16,21 21-1,21-21-15,1 0 16,-1 0-16,21 0 0,-21 0 0,22 0 16,-22 21-16,21-21 0,0 21 0,1 1 15,-1-1-15,0 0 0,1 0 16,-1 0-16,-21 0 0,0 22 0,1-22 15,-1 21-15,0 1 0,-21-1 0,0 0 16,0-21-16,0 22 0,-21-1 16,0 0-16,-1 1 0,1-1 0,-21 0 15,21-20-15,-22 20 0,1 0 0,0-21 16,-22 22-16,22-22 0,-22 0 0,22 0 16,-21 0-16,20 1 0,1-1 15,0-21-15,-22 0 0,43 21 0,-21-21 16,-1 0-16,22 0 0,-21 0 0,21-21 15,-1 0-15,1-1 0,21 1 0,-21 0 16,21 0-16,0 0 0,0-22 0,0 22 16,0-21-16,21 0 0,0-1 0,1 1 15,-1-22-15,0 22 0,0-21 16,21 20-16</inkml:trace>
  <inkml:trace contextRef="#ctx0" brushRef="#br0" timeOffset="44440.14">13039 6498 0,'0'-21'0,"0"42"0,0-63 15,21 21-15,0 0 0,-21-1 16,0 1-16,0 0 15,0 0-15,-21 21 16,0 0-16,-1 0 16,1 0-16,0 0 0,0 0 0,-21 0 15,20 21-15,-20 21 0,0-20 0,21 20 16,-22-21-16,22 21 0,0 1 0,0-1 16,-22-21-16,43 22 0,-21-1 15,0-21-15,21 0 0,0 22 0,0-22 16,0 0-16,0 0 0,0 0 15,21-21-15,0 0 16,1 0-16,-1 0 0,21 0 16,-21-21-16,0 0 15,1 0-15,-1 21 0,21-43 0,-21 22 16,0 0-16,1-21 0,20 21 0,-21-22 16,0 1-16,0 21 0,1-22 0,-22 1 15,21 21-15,-21-21 0,21 20 16,-21 1-16,0 42 31,0 1-31,-21-1 0,21 21 0,-21-21 16,21 22-16,0-1 0,0-21 15,0 21-15,0-20 0,0 20 0,0-21 16,0 0-16,0 0 0,21 1 16,0-1-16,-21 0 0,21-21 0,0 0 15,0 21-15,1-21 0,-1 0 0,0 0 16,0 0-16,0 0 0,22-21 15,-22 21-15,0-21 0,0 0 0,0-1 16,0 1-16,1 0 0,-1-21 0,42-85 16,-42 84-16,1 1 15,-1-21-15,-21 20 0,21 1 16,0 0-16,0-1 0,-21 1 0,0 0 16,0 20-16,0-20 0,0 21 0,0 0 15,0 0-15,-21 42 31,0 0-31,0 0 16,21 21-16,-21-20 0,-1 20 0,22 0 16,0 1-16,0-1 0,0 0 0,0 1 15,0-1-15,0 21 0,0-20 16,0-1-16,0-21 0,0 22 0,0-1 16,0-21-16,0 0 0,0 0 0,22 1 15,-1-22-15,0 0 0,-21 21 0,21-21 16,0 0-16,0 0 0,1 0 0,-1 0 15,0-21-15,0-1 0,0 1 16,0 0-16,1 0 0,-1 0 16,0 0-16,0-22 0,0 22 0,0-21 15,1 21-15,-1-22 0,-21 22 0,0 0 16,21 21-16,-21-21 0,0 42 31,-21 0-31,0 0 0,21 0 16,0 1-16,0-1 0,-22 21 0,22-21 15,0 0-15,0 1 0,0-1 0,0 0 16,0 0-16,0 0 0,0 0 16,0 1-16,22-22 15,-1 0-15,0 0 0,0 0 16,0 0-16,0 0 16,1 0-16,-1-22 0,0 1 0,0 0 15,0 0-15,0 0 0,1 0 16,-1-22-16,42 1 0,-42 0 15,1 20-15,-1 22 0,0-21 0,0 0 16,-21 42 0,0 0-1,0 1-15,0-1 0,0 21 0,-21-21 16,0 0-16,21 1 0,-21 20 0,21-21 16,0 0-16,0 0 0,0 1 0,0-1 15,0 0-15,21 0 31,0-21-31,0 0 0,0 0 16,0 0-16,1 0 0,-22-21 0,21 0 16,-21 0-16,0-1 15,0 1-15,0 0 0,0 0 0,0 0 16,0 0-16,0-22 0,0 22 16,-21 0-16,21 0 0,-22-22 0,1 43 15,21-21-15,0 0 0,-21 0 16,21 0-1,21 21 1,-21-21-16,21 21 0,1 0 0,-1-22 16,21 22-16,-21 0 0,0 0 15,22-21-15,-22 21 0,0 0 0,0 0 16,22 0-16,-22 0 0,0 0 16,0 21-16,-21 1 15,21-1-15,-21 0 0,0 0 0,0 0 16,0 0-16,0 1 0,0-1 0,0 21 15,0-21-15,0 0 0,0 1 0,0-1 16,-21 0-16,21 0 0,0 0 16,0 0-16,0 1 0,-21-1 15,0-21 17,21-21-17,0-1 1,0 1-16,0 0 0,21 0 15,0 0-15,0-22 0,0 22 0,22-42 16,-22 20-16,21 22 0,-21-21 16,1 21-16,20-22 0,-21 22 15,21 0-15,-20 21 0,-1 0 0,0-21 0,21 21 16,-21 0-16,1 21 16,-1 0-16,0 0 0,-21 1 0,0-1 15,21 0-15,-21 21 0,0-21 16,0 22-16,0-22 0,0 21 0,0-21 15,0 1-15,0-1 0,0 21 0,0-21 16,-21 0-16,21 1 16,0-1-16,-21-21 15,0 0 17,21-21-32,0-1 0,0 1 15</inkml:trace>
  <inkml:trace contextRef="#ctx0" brushRef="#br0" timeOffset="44655.75">14944 5990 0,'0'0'0,"-43"0"16,22 0 46,0 0-62,0 0 0</inkml:trace>
  <inkml:trace contextRef="#ctx0" brushRef="#br0" timeOffset="44884.83">13652 6160 0,'-21'21'0,"42"-42"0,-63 42 0,21-21 15,21 21-15,-21-21 0,42 21 16,0-21-16,0 0 16,0 0-16,22 0 0,-22 0 0,21 0 15,1 0-15,-1 0 0,0 0 0,-21 0 16,22 0-16,-22 0 0,21 0 15,-21 0-15</inkml:trace>
  <inkml:trace contextRef="#ctx0" brushRef="#br0" timeOffset="45748.12">17272 5990 0,'0'-21'0,"0"42"0,0-63 16,0 21-16,0 0 0,0-1 0,0 1 15,0 0-15,0 0 0,-21 21 16,0 21-1,-1 21 1,1-20-16,21 20 0,-21 0 16,21 1-16,-21 20 0,0-21 0,0 22 15,21-1-15,-22 1 0,1-22 0,0 22 16,0-1-16,0-20 0,0 20 0,-1-21 16,1 1-16,0-22 0,0 21 15,0-21-15,21 1 0,-21-1 0,-1-21 16,22 21-16,0-42 15,0 0 1,0-1-16,0 1 0,0 0 16,0-21-16,22 21 15,-1-22-15,0 1 0,0 0 0,0 20 16,22-20-16,-1 0 0,-21-1 0,21 22 16,1 0-16,20 0 0,-20 0 0,-1 21 15,0 0-15,1 0 0,-1 0 16,0 0-16,-21 0 0,22 21 0,-22 0 15,0 0-15,-21 22 0,0-22 0,0 0 16,0 21-16,0-21 0,-42 1 0,21 20 16,-1-21-16,-20 0 0,0 0 15,-1 1-15,1-1 0,0-21 0,-1 21 16,22-21-16,-21 0 0,0 21 16,20-21-16,1 0 0,0 0 0,0 0 15,0 0-15,21-21 31,0 0-15,21 0-16,0 21 0,0-22 0,0 1 16</inkml:trace>
  <inkml:trace contextRef="#ctx0" brushRef="#br0" timeOffset="46419.66">17992 6033 0,'0'0'0,"21"-22"0,0 1 0,-21 0 16,0 0-16,-21 21 16,0 21-1,-1 0-15,1 0 16,0 1-16,21 20 0,-21 0 0,0 1 16,0-1-16,21 0 0,-22 1 0,1-1 15,21 0-15,-42 85 16,42-84-16,0-1 0,0 0 15,0-21-15,0 1 0,0-1 0,0 0 16,0 0-16,21-21 16,0 21-16,0-21 0,1 0 0,-1 0 15,0 0-15,0-21 0,21 21 0,-20-21 16,20 0-16,-21 0 0,21-1 16,1 1-16,-22 0 0,21-21 0,-21 21 15,22-1-15,-22-20 0,0 0 0,0 21 16,0-1-16,-21-20 0,0 21 0,22 0 15,-22 42 17,-22 0-32,22 0 0,-21 0 15,0 22-15,21-22 0,-21 0 0,21 21 16,0-20-16,-21-1 0,21 0 16,-21 21-16,21-21 15,0 1-15,0-1 0,0 0 0,21-21 16,0 0-16,0 0 0,0 0 15,22 0-15,-22 0 0,21 0 0,0 0 16,-20 0-16,20-21 0,0 21 16,-21-21-16,22-1 0,-22 22 0,0-21 15,0-21-15,0 21 0,-21 0 0,0-1 16,0-20-16,0 21 0,0-21 0,0 20 16,0 1-16,0 0 0,-21 0 15,0 0-15,0 21 0,0 0 0,0 0 16,-1 0-16,1 0 0,0 0 15,0 0-15,0 0 0,0 0 0,-1 0 16,1 0-16,0 21 0,0 0 16,0-21-16,21 21 0,0 0 15,0 1-15,21-22 16,0 0-16,0 0 0,0 0 0,22 0 16</inkml:trace>
  <inkml:trace contextRef="#ctx0" brushRef="#br0" timeOffset="47273.53">19219 6244 0,'0'0'0,"0"-21"16,-21 21 0,0 0-16,0 0 0,0 0 15,-1 21-15,1-21 0,21 21 0,-21 1 16,0-1-16,0 21 0,21-21 15,0 0-15,-21 22 0,21-22 0,-22 21 16,22-21-16,0 22 0,0-22 0,0 0 16,0 0-16,0 0 0,0 1 0,0-1 15,22 0-15,-1-21 16,0 0-16,0 0 16,0 0-16,22 0 0,-22 0 0,0 0 15,0-21-15,0 21 0,22-21 0,-22-1 16,0 1-16,21 0 0,-21-21 0,1-1 15,20 1-15,-21 21 0,0-43 16,0 22-16,22 0 0,-22-1 16,0 1-16,0 0 0,0-1 0,1 1 15,-1 0-15,0-1 0,-21 22 0,21 0 0,-21 0 16,0 0-16,-21 42 31,0 0-31,21 0 0,-21 0 0,-1 22 16,1-22-16,21 21 0,-21-21 15,0 22-15,0-1 0,0-21 16,21 22-16,-22-22 0,1 21 0,0 0 16,0-20-16,21-1 0,0 21 0,-21-21 15,21 0-15,-21 1 0,21-1 16,0-42 15,21 21-31,-21-22 16,21 1-16,0 0 0,21 0 0,-20 0 15,-1 0-15,21-1 16,-21 1-16,0 0 0,22 21 0,-22-21 16,0 0-16,0 21 0,0 0 0,1 0 15,-1 0-15,0 0 16,-21 21-16,0 0 16,0 0-16,-21-21 0,21 21 15,-21 1-15,-1-1 0,-20-21 0,21 21 16,0 0-16,-22-21 0,22 21 0,0-21 15,0 21-15,-21-21 0,20 0 16,1 22-16,0-22 0,0 21 16,21 0-1,0 0-15,0 0 16,0 0-16,21 1 0,0-1 0,0-21 16,1 21-16,-1 0 15,0-21-15,0 21 0,0 0 0,0 1 16,43-1-16,-43 0 15,0-21-15,0 0 0,-21 21 16,22-21-16,-1 0 16,0 0-1,-21-21-15,21 0 0</inkml:trace>
  <inkml:trace contextRef="#ctx0" brushRef="#br0" timeOffset="47904.36">21272 5842 0,'22'-21'16,"-44"42"-16,44-63 0,-1 21 0,0 21 0,0-22 15,-21 1-15,21 0 0,-21 0 16,0 0-1,-21 21-15,0 0 16,0 21-16,0 0 0,-22 0 0,22 0 16,-21 22-16,21-1 0,-22 22 15,22-22-15,-21 21 0,-1-20 0,22 20 16,-21 1-16,21-22 0,0 22 16,-1-1-16,1 1 0,21-1 0,-21-21 0,21 1 15,0 20-15,0-42 16,21 22-16,0-1 0,1-21 0,-1 22 15,0-22-15,0 0 0,21-21 0,-20 21 16,-1-21-16,21 0 0,-21 0 0,22 0 16,-22 0-16,21 0 0,-21 0 0,22 0 15,-22-21-15,0 0 0,21 0 16</inkml:trace>
  <inkml:trace contextRef="#ctx0" brushRef="#br0" timeOffset="48463.63">21717 6075 0,'0'-21'16,"0"0"-16,0-1 16,0 1-16,21 0 15,-21 0-15,0 0 16,0 0-16,0 42 31,0 0-31,0 0 16,0 21-16,0-20 0,0 20 15,-21 0-15,21-21 0,-21 22 0,21-1 16,-21 0-16,21-20 0,-22 20 0,1 0 16,21-21-16,0 22 0,-21-22 15,21 0-15,-21 0 0,21 0 0,0 1 16,0-1-16,21-42 31,-21-1-15,21 1-16,0 0 0,1 0 0</inkml:trace>
  <inkml:trace contextRef="#ctx0" brushRef="#br0" timeOffset="48728.14">22119 5990 0,'0'-21'0,"0"42"0,21-63 16,-21 21-16,0 0 0,0 42 31,0 0-16,0 21-15,-21-21 0,21 22 0,0-22 16,0 21-16,-21 1 0,21-1 0,-21-21 16,21 21-16,-21 1 0,21-22 15,0 21-15,-22-21 0,22 22 0,-21-22 16,21 0-16,-21 0 0,21 0 0,0 1 16,0-1-1,21-42 16,0-1-31,1 1 0</inkml:trace>
  <inkml:trace contextRef="#ctx0" brushRef="#br0" timeOffset="48980.25">22585 6011 0,'0'0'0,"0"-21"0,0 42 31,0 1-31,0-1 16,0 0-16,0 21 0,0-21 16,-21 22-16,-1-22 0,1 21 0,21-21 15,0 22-15,-21-1 0,0-21 0,21 22 16,-21-22-16,21 0 0,0 0 16,-21 0-16,21 0 0,-22 1 0,22-1 15,0-42 16,0-1-31,22 1 0</inkml:trace>
  <inkml:trace contextRef="#ctx0" brushRef="#br0" timeOffset="49495.77">22585 6096 0,'0'0'0,"21"-21"16,-21 0-16,0 0 0,0-1 15,21 1-15,-21 0 0,21 0 16,0 21-16,1-21 0,-1 21 0,0 0 15,0-21-15,0 21 0,0-22 16,22 22-16,-22 0 0,0 0 0,0 0 16,0 0-16,1 22 0,-1-1 0,-21 0 15,0 0-15,0 0 0,0 0 0,0 1 16,0-1-16,-21 0 16,-1 0-16,1 21 0,0-20 0,-21-22 15,21 21-15,-22 0 0,22 0 0,-21-21 16,21 0-16,-22 21 0,22-21 0,0 0 15,42 0 17,21 0-32,-20-21 0,-1 21 15,21 0-15,-21 0 0,0 0 0,22 0 16,-22 0-16,0 0 0,0 0 16,0 0-16,1 0 0,-1 21 15,0 0-15,0-21 0,0 22 0,-21-1 16,0 0-16,0 0 0,0 0 0,0 0 15,0 1-15,0-1 16,-21 0-16,0 0 0,0 0 0,0-21 16,-1 21-16,-20-21 0,21 0 0,0 22 15,-22-22-15,22 0 0,0 0 0,-21 0 16,21 0-16,-1 0 0,1 0 16,0 0-16,0 0 15,0 0-15,42-22 31,0 22-31,0-21 16,0 0-16,1 21 0</inkml:trace>
  <inkml:trace contextRef="#ctx0" brushRef="#br0" timeOffset="49932.24">23410 5715 0,'0'-21'16,"0"42"-16,0-63 0,0 21 0,0-1 0,0 1 15,21 21-15,1 0 16,-1 0-16,0 21 16,0 1-16,21-1 0,-20 21 15,-1-21-15,21 22 0,-21-1 0,0 0 16,1 1-16,-1-1 0,0 0 15,-21 22-15,21-22 0,-21 0 0,0 1 16,0 20-16,-21-20 0,-21-1 0,20 0 16,-20 1-16,21-1 0,-21 0 15,-1 1-15,1-22 0,0 21 0,-1-21 16,1 0-16,0 22 0,-1-22 0,1 0 16,21-21-16,0 21 0,-1 0 15,1-21-15,0 22 0,0-22 0,21 21 31,0-42 16,-21-1-15,0 22-32,21-21 0</inkml:trace>
  <inkml:trace contextRef="#ctx0" brushRef="#br1" timeOffset="63075.65">2349 8657 0,'22'0'15,"-1"0"1,0 0-16,0 0 16,0 0-16,0 0 0,1-21 0,-1 21 15,21-21-15,-21 0 0,22 21 0,-22-21 16,0 21-16,0-22 0,0 1 16,0 21-16,-21-21 0,0 0 15,-21 0 1,0 21-16,0 0 0,0 0 15,-22 0-15,1 0 0,0 0 16,-1 0-16,1 21 0,0-21 0,-1 21 16,1 0-16,21 0 0,-21 1 0,20-1 15,1 0-15,0 0 0,0 21 16,21-20-16,0-1 0,0 0 16,0 0-16,21 0 0,0 0 15,0 1-15,1-1 0,-1 0 0,21 21 16,-21-21-16,0 1 0,22-1 15,-1 21-15,-21-21 0,22 0 0,-22 1 16,0 20-16,0-21 0,0 0 16,-21 0-16,0 22 0,0-22 15,0 0-15,-21 0 0,0 0 0,-21 1 16,-1-1-16,1-21 0,0 21 16,-1 0-16,1-21 0,0 0 0,-1 0 15,22 0-15,-21 0 0,21 0 16,-22-21-16,22 0 0,0 0 0,0-1 15,0 1-15,21-21 0,0 21 16,-22-22-16,1 22 0,21-21 0,-21 21 16,21-22-16,-21 22 0,21-21 15,-21 21-15,21 0 0,0 42 32,0 0-17,0 0-15,0 21 0,21-20 0,0-1 16,-21 21-16,21-21 0,0 22 15,-21-22-15,22 0 0,-1 21 0,0-21 16,0 1-16,0-1 0,0 0 16,1 0-16,-1 0 0,21 0 0,-21-21 15,22 22-15,-22-22 0,21 0 16,0 0-16,1 0 0,-1 0 0,0 0 16,1-22-16,20 1 0,-20 0 0,-1 0 15,0 0-15,22-22 0,-22 1 16,0 21-16,-20-21 0,20-22 15,0 22-15,-21-1 0,1-20 0,-1-1 16,0 22-16,0-21 0,-21 20 16,21 1-16,-21 0 0,0-1 0,0 22 15,0 0-15,0 0 0,0 0 16,0 42 0,0 0-16,0 0 15,-21 21-15,0 1 0,21-1 16,-21 0-16,21 22 0,0-22 0,-21 22 15,21-22-15,-22 0 0,22 1 16,0-1-16,-21 0 0,21-20 0,0-1 16,0 21-16,0-21 15,0 0-15,0 1 16,21-22-16,1 0 16,-22-22-16,0 1 15,0 0-15,21 0 16</inkml:trace>
  <inkml:trace contextRef="#ctx0" brushRef="#br1" timeOffset="63267.92">2836 9059 0,'0'0'16,"0"-21"0,21 0-1,1 21-15,-1-21 16,0 21-16,0 0 0,0 0 0,22-21 15,-22 21-15,0 0 0,0 0 16,0-21-16,0 21 0,1-22 16,-1 22-1,0 0-15</inkml:trace>
  <inkml:trace contextRef="#ctx0" brushRef="#br1" timeOffset="64760.64">3641 9208 0,'0'0'0,"0"21"15,21-21 1,0-21 0,0-1-16,0 1 0,-21 0 15,21 21-15,-21-21 0,22 0 16,-22 0-16,0-1 0,0 1 0,0 0 15,0-21-15,0 21 0,0-1 16,-22 1-16,1 0 0,0 0 16,0 21-16,0 0 0,-22 0 0,22 0 15,0 0-15,-21 21 0,21 0 16,-1 0-16,-20 1 0,21-1 0,0 21 16,0 0-16,-1-20 0,1 20 0,0 0 15,21-21-15,-21 22 0,21-22 16,0 0-16,0 0 0,0 0 0,0 1 15,21-22-15,0 0 0,0 0 16,1 0-16,-1 0 0,21 0 0,-21 0 16,0 0-16,22 0 0,-22-22 0,0 22 15,21-21-15,-20 0 0,-1 0 16,0 0-16,0 0 0,0-22 16,0 1-16,-21 0 0,22 20 15,-22-20-15,0 21 0,0 0 16,0 0-16,0-1 0,21 1 0,-21 42 31,0 1-15,0-1-16,-21 0 0,21 21 0,0-21 15,0 22-15,-22-22 0,22 0 16,0 21-16,0-20 0,0-1 0,0 0 16,0 0-16,0 0 0,22 0 15,-1-21-15,0 0 0,0 0 16,0 0-16,0 0 15,22 0-15,-22 0 0,0-21 0,0 21 16,0-21-16,22 0 0,-22 0 16,0 0-16,0-22 0,0 22 0,1-21 15,-1-1-15,0 1 0,0 0 0,0-1 16,0-20-16,1 21 0,-22-1 16,21 1-16,0-22 0,0 22 0,0 21 15,-21-21-15,0 20 0,0 1 0,0 0 16,0 0-16,-21 42 31,0 0-31,21 0 16,-21 1-16,0 20 0,21-21 0,0 21 15,0 22-15,0-22 0,-22 1 0,22 20 16,-21-21-16,21 1 0,0-1 16,0 0-16,0 1 0,0-1 0,0 0 15,0-20-15,0-1 0,0 0 0,0 0 16,0 0-16,0 0 0,21-21 15,1 0-15,-1 0 0,0 0 0,0 0 16,0 0-16,0 0 0,22 0 0,-22 0 16,0-21-16,0 0 0,22 0 15,-22 0-15,0 0 0,0-1 16,0 1-16,-21 0 0,21-21 0,1 21 16,-22-1-16,21 1 0,-21 0 15,0 0-15,0 0 0,0 42 31,0 0-31,0 0 16,0 0-16,0 1 0,0-1 0,0 21 16,0-21-16,0 0 0,0 1 0,0-1 15,0 0-15,0 0 0,0 0 16,21 0-16,0-21 0,0 0 16,0 22-16,1-22 0,41 0 15,-42 0-15,0 0 16,1-22-16,-1 22 0,0-21 0,0 0 15,0 0-15,0 0 0,-21 0 16,22-1-16,-1-20 0,0 21 0,0 0 16,0-22-16,0 22 15,1 0-15,-22 0 0,21 0 0,0 0 0,0 21 16,0 0 15,-21 21-31,0 0 16,0-42 46,0 0-62,0-1 16,0 1-16,0 0 16,-21 21-1,0 0-15,0 0 16,0 0-16,-1 21 15,1 0-15,21 1 0,-21-1 0,0 0 16,21 0-16,0 21 0,-21-20 16,21-1-16,0 21 0,0-21 0,0 0 15,0 1-15,0-1 0,0 0 16,21 0-16,0-21 16,0 21-16,0-21 0,1 0 15,-1 0-15,0 0 0,0 0 0,0 0 16,0 0-16,1 0 0,-1-21 0,0 21 15,0-21-15,0 0 0,0 0 16,1-1-16,-22 1 0,0 0 0,21 0 16,0-21-16,-21 20 0,21-20 0</inkml:trace>
  <inkml:trace contextRef="#ctx0" brushRef="#br1" timeOffset="64951.78">5355 8509 0,'0'0'0,"-21"0"0,0-21 16,0 21-1,-1 0 48</inkml:trace>
  <inkml:trace contextRef="#ctx0" brushRef="#br1" timeOffset="65160.13">4064 8784 0,'0'0'0,"21"0"31,0 0-31,0 0 15,22 0-15,-22 0 0,21 0 0,1-21 16,-22 21-16,21 0 0,0 0 16,1 0-16,-1 0 0,-21-21 0,22 21 15,-22 0-15,21 0 0,-21-21 0,0 21 16</inkml:trace>
  <inkml:trace contextRef="#ctx0" brushRef="#br1" timeOffset="65641.23">6964 8848 0,'0'21'0,"21"-63"0,-42 63 0,42-64 0,0 22 16,-21 0-16,21 0 0,-21 0 16,0 0-16,0 42 31,0 0-31,0 0 0,0 0 16,0 0-16,-21 1 0,21 20 0,-21-21 15,0 21-15,21-20 0,0 20 0,-21-21 16,21 0-16,-22 0 0,22 1 15,-21-1-15,21 0 0,0 0 0,0 0 16</inkml:trace>
  <inkml:trace contextRef="#ctx0" brushRef="#br1" timeOffset="65940.17">7006 8636 0,'0'0'0,"0"-21"0,0 0 16,-21 0-16,0 21 16,0 0-16,42 0 47,0 0-47,0 0 0,0 0 0,0 0 15,1 0 1,-22-22-16,0 1 15,-22 21 1,1 0-16,0 0 16,0 0-16,21 21 0,0 1 15,-21-1-15,21 0 16,0 0-16,0 0 16,21 0-1</inkml:trace>
  <inkml:trace contextRef="#ctx0" brushRef="#br1" timeOffset="66896.56">7408 8763 0,'0'21'0,"0"0"16,0 1-16,0-1 15,0 0-15,0 0 0,0 0 16,0 0-16,0 1 0,0-1 0,-21 0 15,21 0-15,0 0 0,0 0 16,-21 1-16,21-1 0,0 0 16,0 0-16,-21-21 31,21-21-15,0 0-1,0 0-15,0-1 0,0 1 0,0 0 16,0-21-16,0 21 0,0-22 15,0 22-15,21-21 0,0 21 0,0-22 16,0 22-16,1 0 0,-1 21 0,0-21 16,0 21-16,0 0 0,0 0 15,1 0-15,20 21 0,-42 0 0,21 0 16,0 0-16,-21 1 0,21 20 0,-21-21 16,0 21-16,0 1 0,0-22 15,0 0-15,0 21 0,0-20 0,0-1 16,0 0-16,0 0 0,0 0 15,22-21-15,-1 0 0,0 0 16,0 0-16,0 0 0,0 0 16,1 0-16,20 0 0,-21-21 0,21 0 15,-20 0-15,-1 21 0,21-21 0,-21-22 16,0 22-16,1 0 0,-1 0 16,-21-22-16,0 22 0,21 0 0,-21-21 15,21 21-15,-21-1 0,0 1 0,0 0 16,0 42 15,0 0-31,-21 1 0,21-1 16,-21 0-16,21 0 0,-21 21 15,21-20-15,0-1 0,0 21 16,0-21-16,0 0 0,0 1 0,0-1 16,0 0-16,0 0 0,21 0 15,0-21-15,0 0 0,0 0 16,0 0-16,1 0 0,-1 0 0,0 0 15,21-21-15,-21 21 0,1-21 0,-1 0 16,0 0-16,21-1 0,-21 1 0,1-21 16,-22 0-16,21-1 0,0 1 15,0 0-15,0-1 0,-21 1 16,21-22-16,-21 22 0,22 0 0,-1-43 16,-21 43-16,0 21 15,0-1-15,0 1 0,0 0 0,0 0 16,0 42-1,0 0-15,0 0 16,-21 1-16,21 20 0,0-21 0,0 21 16,-22 1-16,22-1 0,-21 0 0,21 1 15,-21-1-15,21 0 0,0 1 16,0-1-16,0 0 0,0-20 16,0 20-16,0-21 0,0 0 0,0 0 0,0 1 15,0-1-15,0 0 0,21-21 16,0 0-16,1 0 15,-1 0-15,0 0 0,0 0 16,0 0-16,0-21 0,-21 0 0,22 21 16,-1-22-16,-21 1 0,0-21 0,0 21 15,21 0-15</inkml:trace>
  <inkml:trace contextRef="#ctx0" brushRef="#br1" timeOffset="67091.71">8594 8678 0,'0'-21'16,"21"21"0,0 0-16,0 0 0,0 0 15,22 0-15,-22-21 0,0 21 0,0 0 16,0 0-16,0 0 0,1-21 0,-1 21 16,-21-21-16,0 0 31,-21 21-31,-1-22 15</inkml:trace>
  <inkml:trace contextRef="#ctx0" brushRef="#br1" timeOffset="67275.97">8086 8551 0,'-22'0'0,"44"0"0,-65 0 16,64 0 31,1 0-32</inkml:trace>
  <inkml:trace contextRef="#ctx0" brushRef="#br1" timeOffset="67869.95">9229 8975 0,'0'0'15,"0"-21"1,0-1-16,0 1 0,0 0 15,0 0-15,0 0 0,0 0 0,0-1 16,0 1-16,-22 0 0,1 21 0,21-21 16,-21 21-16,0 0 15,0 0-15,0 0 0,-1 0 16,1 21-16,0 0 0,0 0 0,0 1 16,0 20-16,-1-21 0,1 21 15,0-20-15,0-1 0,0 21 0,0-21 16,21 0-16,0 1 0,0-1 0,0 0 15,0 0-15,21-21 16,0 0-16,0 0 16,0 0-16,0 0 0,1 0 0,-1-21 15,0 21-15,0-21 0,0 0 16,0-1-16,1 1 0,-1 0 16,0-21-16,0 21 0,-21-22 0,0 22 15,21-21-15,-21 21 0,21-22 0,-21 22 16,0 0-16,0 0 0,0 42 31,0 0-31,0 21 16,0-20-16,0-1 0,0 21 0,0-21 15,0 0-15,0 22 0,0-22 16,0 0-16,0 0 0,0 0 0,0 1 16,0-1-16,22-21 15,-1 0-15,0 0 16,0 0-16,0 0 15,0 0-15,1-21 0,-1-1 16,0 1-16,0 0 0,-21 0 0</inkml:trace>
  <inkml:trace contextRef="#ctx0" brushRef="#br1" timeOffset="68287.67">9652 8403 0,'0'-21'15,"0"0"-15,-21 169 0,42-254 0,-21 85 31,0 63-31,-21-20 0,21 20 16,-21-21-16,-1 21 0,22 1 16,-21-1-16,0 0 0,21 1 15,0-1-15,0 0 0,-21 1 0,21-1 16,0 0-16,-21-20 0,21 20 0,0-21 16,0 0-16,0 0 15,0 1-15,21-22 0,0 0 0,0 0 16,0 0-16,1 0 0,-1 0 15,0-22-15,0 1 0,0 21 0,0-21 16,1 0-16,-1 0 0,0 0 16,0-1-16,0 1 0,-21-21 0,21 21 15,-21 0-15,0 42 32,0 0-17,0 0-15,0 0 0,-21 0 0,21 1 16,-21-1-16,21 0 0,0 0 15,0 0-15,0 0 0,-21-21 16,21-21 15,0 0-15,21 0-16,-21 0 0</inkml:trace>
  <inkml:trace contextRef="#ctx0" brushRef="#br1" timeOffset="68451.87">10012 8657 0,'0'-21'0,"-21"85"0,42-107 0,-42 1 16,42 42 31,0 0-47,0 0 15,0 0-15,0 0 0,1 21 16</inkml:trace>
  <inkml:trace contextRef="#ctx0" brushRef="#br1" timeOffset="68984.88">10202 8890 0,'-21'0'0,"42"0"0,-63 0 0,42-21 31,0 0-15,21 21-16,0 0 0,0 0 15,1 0-15,-1 0 0,0 21 16,0 0-16,-21 0 16,0 0-16,0 1 15,0-1-15,0 0 0,0 0 0,0 0 0,-21-21 16,0 21-16,0 1 0,-1-1 16,1 0-16,0 0 0,-42 21 15,41-20-15,1-22 16,0 21-16,42-21 31,22 0-15,-22 0-16,0 0 0,0 0 0,0 0 15,0 0-15,1 0 0,-1 21 0,0-21 16,0 21-16,-21 0 0,21-21 0,0 21 16,1 1-16,-1-1 0,-21 0 15,0 0-15,21 0 0,-21 0 0,0 1 16,0-1-16,0 21 0,0-21 15,0 0-15,-21 22 0,0-22 0,-1 0 16,1 21-16,0-20 0,-21-1 0,21 0 16,-22 0-16,1-21 0,0 21 15,20-21-15,-20 0 0,0 0 0,-1 0 16,1 0-16,21 0 0,-21 0 0,20 0 16,1 0-16,0-21 0,0 21 0,21-21 15,0 0-15,0 0 16,0-1-16,0 1 0,0 0 15,21 0-15,21 0 0,-20 0 0,20-22 16</inkml:trace>
  <inkml:trace contextRef="#ctx0" brushRef="#br1" timeOffset="69448.02">10816 8827 0,'0'-43'0,"0"86"0,-21-107 0,0 43 0,21 0 16,-21 0-16,-1-1 0,1 22 16,0 0-16,0 0 0,0 22 15,0-22-15,-1 42 0,1-21 16,21 21-16,-21-20 0,0 20 16,21 0-16,-21-21 0,21 22 0,0-22 15,0 21-15,0-21 0,0 1 16,0-1-16,0 0 0,0 0 15,21-21-15,0 0 16,0 0-16,0 0 0,1-21 16,-1 0-16,0 21 0,0-21 15,0-1-15,0 1 0,1-21 0,-1 21 16,0 0-16,-21-22 0,21 1 0,-21 21 16,21-22-16,-21 22 0,0 0 0,0 0 15,0 42 1,-21-21-1,0 21-15,21 22 0,-21-22 0,0 0 16,21 21-16,0-21 0,-22 1 0,22 20 16,-21-21-16,21 0 0,0 0 15,0 1-15,0-1 0,0 0 16,21-21 0,1 0-16,-1 0 0,0 0 15,0-21-15</inkml:trace>
  <inkml:trace contextRef="#ctx0" brushRef="#br1" timeOffset="70618.45">11197 8361 0,'0'-42'0,"0"84"0,0-106 16,0 43-16,-21 21 31,21 21-31,-21 1 0,21 20 0,0-21 15,0 21-15,-21 1 0,21-22 0,-22 21 16,22 1-16,-21 20 0,21-21 16,0 1-16,0-1 0,-21 0 0,21 1 15,-21-22-15,21 21 0,0-21 16,0 1-16,0-1 0,0 0 0,0 0 16,21-21-1,0 0-15,0 0 16,1 0-16,-1-21 0,0 21 0,0-21 15,0 0-15,0-1 0,-21 1 0,22 0 16,-1 0-16,-21 0 0,0 0 16,21-1-16,0 1 0,-21 42 31,0 1-31,0-1 16,0 21-16,0-21 0,0 0 15,-21 1-15,21-1 0,0 0 16,0 0-16,0 0 0,0 0 15,0 1-15,21-22 16,0 21-16,0-21 0,1 0 16,-1 0-16,0 0 0,0 0 15,0 0-15,0-21 0,1-1 0,-1 22 16,-21-21-16,21 0 0,0 0 0,0 0 16,0 0-16,1-1 0,-22-20 0,21 21 15,-21 0-15,21 21 0,-21-21 0,0 42 47,0 0-47,0 0 16,0 0-16,0 0 0,0 1 15,0-1-15,0 0 0,0 0 16,0 0-16,0 0 31,21-21-31,0 0 16,-21-21-16,0 0 15,0 0-15,0 0 16,0 0-16,0-1 0,0 1 0,0 0 16,0 0-16,0 0 0,0 0 0,0-1 15,-21 22-15,21-21 0,0 0 16,0 0-16,0 0 0,0 0 16,21 21-1,0-22-15,1 22 0,-1 0 16,0 0-16,0-21 0,0 21 0,0 0 15,1 0-15,-1 0 0,0 0 0,0 21 16,0 1-16,-21-1 16,0 0-16,0 0 0,0 0 15,21 0-15,-21 1 0,0-1 0,0 0 16,0 0-16,0 0 0,0 0 0,0 1 16,0-1-16,-21-21 0,21 21 0,-21 0 15,21 0-15,-21 0 16,21-42 31,0 0-47,0 0 0,0 0 15,21 0-15,0-1 0,-21 1 0,21 0 16,1-21-16,-1-1 0,0 22 16,21-21-16,-21 21 0,1 0 15,-1-1-15,0 1 0,0 21 0,0 0 0,0 0 16,1 0-16,-1 0 15,-21 21-15,0 1 0,0-1 16,0 0-16,0 0 0,0 21 0,0-20 16,0 20-16,0-21 0,0 0 15,0 22-15,0-22 0,0 0 0,0 0 16,0 0-16,0 0 0,-21 1 16,-1-22-16,22 21 15,0-42 16,0-1-31,-21 1 16,21 0-16,0 0 0</inkml:trace>
  <inkml:trace contextRef="#ctx0" brushRef="#br1" timeOffset="70812.08">12234 8488 0,'0'0'0,"-21"0"0,21-21 15,-21 21-15,0 0 0,21-21 16,-21 21-16,-1 0 0,1 0 47,0 0-31,0 0-16,0 0 0,0 0 15</inkml:trace>
  <inkml:trace contextRef="#ctx0" brushRef="#br1" timeOffset="71013.21">11091 8530 0,'-21'0'0,"42"0"0,-63 0 0,21 0 16,21 21 0,21-21-16,0 0 0,0 0 15,0 0-15,1 0 0,20 0 0,-21 0 16,21 22-16,-20-22 0,-1 0 0,21 0 15,-21 21-15,0-21 0,1 0 16,-1 0-16,0 0 0,0 0 0,0 0 16</inkml:trace>
  <inkml:trace contextRef="#ctx0" brushRef="#br1" timeOffset="71772.09">13229 8403 0,'0'-21'0,"0"42"0,21-63 0,-21 21 16,0 0-16,0-1 0,0 44 31,0-1-31,0 0 16,0 0-16,0 21 0,0 1 0,0-1 16,-21 0-16,0 1 0,0-1 0,0 0 15,21 22-15,-22-22 0,-20 22 0,21-22 16,0 0-16,0 1 0,-1-1 15,1-21-15,21 0 0,-21 22 0,0-22 16,21 0-16,0-42 31,0 0-15,0 0-16,0-1 16,0 1-16,21 0 0,0-21 0,0 21 15,1-22-15,-1 22 0,0-21 0,21 21 16,-21-22-16,22 22 0,-1 0 0,0 0 15,1 0-15,-1-1 0,0 22 16,1 0-16,-22 0 0,21 0 0,-21 22 16,22-1-16,-43 0 0,21 0 0,-21 0 15,0 22-15,0-22 0,0 0 16,0 0-16,-21 21 0,0-20 0,-22-1 16,22 0-16,-21 0 0,-1 0 0,1-21 15,0 21-15,-1 1 0,1-22 16,21 0-16,-21 0 0,20 0 0,-20 0 15,21 0-15,0 0 0,0 0 16,21-22 0,0 1-16,21 0 15,0 0-15,21 0 0</inkml:trace>
  <inkml:trace contextRef="#ctx0" brushRef="#br1" timeOffset="72050.58">14118 8319 0,'0'-22'0,"0"44"31,0-1-31,0 21 0,0-21 16,-21 22-16,0-1 0,21 0 0,-21 1 15,-1-1-15,1 21 0,-21-20 16,21-1-16,0 22 0,-1-22 0,1 0 15,0 1-15,0-22 0,0 21 0,21-21 16,-21 22-16,21-22 0,0 0 16,0 0-16,21-42 31,0 21-31,0-21 16,0 0-16</inkml:trace>
  <inkml:trace contextRef="#ctx0" brushRef="#br1" timeOffset="72450.33">14457 8700 0,'0'-22'15,"0"44"-15,-21-65 0,-1 43 16,1 0-16,0 0 16,0 0-16,0 0 0,0 21 0,-1 1 15,1-1-15,-21 0 0,21 0 0,0 0 16,21 22-16,-22-22 0,1 21 0,21-21 15,-21 0-15,21 1 0,0 20 0,0-21 16,0 0-16,21 0 16,0 1-16,1-22 0,20 0 0,-21 0 15,0 0-15,22 0 0,-22 0 0,21 0 16,-21 0-16,22 0 0,-22-22 0,21 1 16,-21 0-16,0 0 0,22 0 15,-43 0-15,21-1 0,0-20 16,-21 0-16,0 21 0,0-22 0,0 22 15,0-21-15,0 21 0,0-1 0,0 1 16,-21 0-16,0 21 0,0 0 16,-1 0-16,1 0 0,0 0 0,0 0 15,0 0-15,21 21 0,-21 0 16,21 1-16,-22-22 0,22 21 0,0 0 16,0 0-16,0 0 0,0 0 0,0 1 15,22-22-15,-1 21 0</inkml:trace>
  <inkml:trace contextRef="#ctx0" brushRef="#br1" timeOffset="72751.27">15155 8594 0,'0'-21'15,"0"42"-15,0-64 0,-21 22 16,0 21-16,0 0 0,0 0 0,-1 0 15,1 0-15,0 0 0,0 21 0,0 1 16,0-22-16,-1 21 0,1 21 16,0-21-16,21 0 0,-21 22 0,21-1 15,-21-21-15,21 22 0,0-1 16,0-21-16,0 21 0,0-20 0,0-1 16,0 0-16,0 21 0,21-42 0,-21 21 15,21 1-15,0-22 0,0 0 16,1 21-16,-1-21 0,0 0 0,21 0 15,-21 0-15,1 0 0,20-21 0,-21-1 16,0 22-16,22-21 0,-22 0 0,21-21 16</inkml:trace>
  <inkml:trace contextRef="#ctx0" brushRef="#br1" timeOffset="73299.83">15600 8446 0,'0'-64'15,"21"1"1,-42 190-16,42-276 0,-21 128 0,0 42 15,0 1 1,-21-1-16,21 0 0,-21 0 16,-1 0-16,22 22 0,-21-1 0,0-21 15,0 21-15,0 1 0,0-1 0,-22 43 16,22-43-16,21 0 0,-21-20 16,21 20-16,-21-21 0,21 21 15,-21-20-15,21-1 0,0 0 16,0 0-16,0-42 31,0 0-31,0 0 0,21-1 0,0 1 16,0-21-16,0 21 0,0 0 15,1-22-15,-1 22 0,0-21 16,0 21-16,21-1 0,-20 1 0,-1 0 16,0 0-16,0 21 0,0 0 0,0 0 15,1 0-15,-22 21 16,0 0-16,0 0 0,0 1 15,-22-1-15,1 0 0,0-21 16,0 21-16,-21 0 0,20 0 16,1-21-16,-21 22 0,21-22 0,0 0 0,-1 0 15,1 0-15,0 0 0,0 21 0,0-21 16,21 21 0,0 0-1,0 0-15,21 0 0,0-21 16,-21 22-16,21-1 0,0 0 0,1 0 15,-1 0-15,-21 0 0,21 1 16,0-22-16,-21 21 0,21-21 31,-21 21-31,-21-21 32</inkml:trace>
  <inkml:trace contextRef="#ctx0" brushRef="#br1" timeOffset="74085.75">2307 9716 0,'-42'21'15,"84"-42"-15,-105 42 0,41-21 0,1 0 16,0 0-16,0 0 15,42 0 1,0 0 0,0 0-16,22 0 0,20 0 0,-20 0 15,20-21-15,22 21 0,-1-22 16,1 22-16,0 0 0,21-21 0,-1 21 16,1-21-16,21 21 0,0 0 0,0-21 15,0 21-15,0 0 0,0 0 16,0 0-16,0-21 0,0 21 0,0 0 15,-21-21-15,0 21 0,-21 0 0,-1 0 16,-20 0-16,-22 0 16,22 0-16,-43 0 0,21 0 0,-21 0 15,0 0-15,1 0 16,-1 0 0,0 0-16,0 0 15,21-22 1</inkml:trace>
  <inkml:trace contextRef="#ctx0" brushRef="#br1" timeOffset="74945.14">7810 9525 0,'-42'21'0,"84"-42"0,-147 42 0,62 0 0,-20-21 15,20 0-15,1 0 0,0 0 0,-1 0 16,22 0-16,-21 0 0,21 0 15,0 0-15,-1 0 16,44 0 15,-1 0-31,0 0 16,21 0-16,-21 0 0,22 0 16,-1 0-16,0 0 0,22-21 0,-1 21 15,1 0-15,-1 0 0,1-21 16,21 21-16,-22-21 0,22 21 0,-1 0 15,1 0-15,21-21 0,0 21 0,21 0 16,-21 0-16,21 0 0,0 0 16,0 0-16,21-21 0,0 21 0,0 0 15,0 0-15,0 0 0,1 0 0,-1 0 16,0 0-16,0 0 0,0 0 0,-21 0 16,0 0-16,0 0 0,-21 0 15,0 0-15,-21 0 0,-1-22 0,-20 22 16,-1 0-16,-20 0 0,-1 0 15,0 0-15,1 0 0,-22 0 0,0 0 16,0 0-16,0 0 31,-21-21 16</inkml:trace>
  <inkml:trace contextRef="#ctx0" brushRef="#br1" timeOffset="75758.73">13293 9335 0,'-43'0'0,"86"0"0,-128 0 15,43 0-15,20 0 0,-20 21 0,21-21 16,-21 0-16,20 0 0,-20 0 0,21 0 15,0 21-15,0-21 0,-1 0 16,1 0-16,0 0 0,0 0 16,21 21-16,21-21 15,21 0 1,1 0-16,-1 0 0,22 0 0,-1 0 16,22 0-16,-1 0 0,1 0 15,21 0-15,-21 0 0,20 0 0,1 0 16,0 0-16,0 0 0,0 0 0,0 0 15,-22 0-15,22 0 0,-21 0 0,-1 0 16,-20 0-16,-1 0 0,1 0 0,-1 0 16,1 0-16,-22 0 0,1 0 15,-1 0-15,-21 0 0,0 0 0,0 0 16,1 0-16,-44-21 94</inkml:trace>
  <inkml:trace contextRef="#ctx0" brushRef="#br1" timeOffset="106248.17">2688 10541 0,'0'-21'16,"0"0"-16,0 0 0,21-1 15,-21 1-15,0 0 0,0 0 0,0 0 16,21 0-16,-21-1 0,0 1 16,0 0-16,22 0 0,-22 42 46,-22 21-46,1-20 0,0 20 16,0 0-16,0 1 0,0-1 16,-1 21-16,1-20 0,0 20 0,0-20 15,0-1-15,0 21 0,-1-20 0,1-1 16,0 22-16,-21-22 0,21 0 16,21-21-16,-22 22 0,22-22 0,-21 0 15,21 0-15,0 0 0,-21-21 16,21-21-1,0 0-15,0 0 0,0 0 0,21-22 16,0 22-16,-21-21 16,22 0-16,-1-22 0,0 22 0,0-22 15,21 1-15,-20-22 0,-1 22 16,21-1-16,-21 1 0,22-1 0,-22 22 16,21-1-16,-21 1 0,0 21 0,-21 0 15,0 0-15,22 21 0,-1 0 16,-21 21-16,0 0 15,0 0-15,0 0 0,0 22 16,0-1-16,0 0 0,0 1 0,0 20 16,0-21-16,0 1 0,0 20 0,0-20 15,0-1-15,0 0 0,0 1 16,0-22-16,0 21 0,0-21 16,0 0-16,0 1 0,0-1 0,0 0 15,0 0 1,0-42-1,-21 0 1,-1 0-16,1 21 0,0-22 16</inkml:trace>
  <inkml:trace contextRef="#ctx0" brushRef="#br1" timeOffset="107332.56">2349 10943 0,'-84'0'15,"41"0"1,170 0-16,-232-21 15,126 21-15,21-21 16,0 0-16,1 0 0,-1-1 16,22 1-16,-22 0 0,21 0 0,1 0 15,-22 0-15,22-1 0,-22 1 16,0 0-16,1 21 0,-1 0 0,0 0 16,-20 0-16,-1 0 0,0 0 0,-21 21 15,21-21-15,-21 21 16,0 1-16,0-1 0,0 0 0,0 0 15,0 0-15,0 22 0,0-22 0,0 0 16,0 0-16,0 0 16,0 0-16,-21-21 0,21 22 15,0-44 17,0 1-32,0 0 15,0 0-15,0 0 0,21 0 0,-21-1 16,21 1-16,0 0 0,1-21 15,-1 21-15,0 21 0,0-22 0,0 1 16,0 0-16,1 21 0,-1 0 16,0 0-16,0 0 15,0 0-15,-21 21 16,0 0-16,0 1 16,0-1-16,0 0 0,0 0 0,0 0 15,0 0-15,0 1 0,0-1 0,0 0 16,0 0-16,0 0 15,21-21-15,1 0 16,-1 0-16,0 0 0,0 0 0,0 0 16,22 0-16,-1-21 0,-21 0 15,21 0-15,-20 21 0,20-21 0,0-1 16,-21 1-16,1 0 0,20 0 16,-21 0-16,0 21 0,-21-21 0,21 21 15,-21-22-15,22 22 16,-22 22 15,0-1-31,-22 0 16,22 0-16,-21 0 0,21 0 0,0 1 15,0-1-15,0 0 0,0 0 16,0 0-16,21 0 16,1-21-16,-1 0 15,0 0-15,0 0 0,0 0 0,22-21 16,-22 0-16,0 21 0,0-21 15,0 0-15,0 0 0,1 21 16,-22-22-16,21 1 0,-21 0 0,21 0 16,-21 0-16,0 0 0,21 21 15,-21-22-15,21 22 0,-21 22 47,0-1-47,0 0 0,0 0 16,0 21-16,0-20 0,0 20 0,0 0 15,0 22-15,0-22 0,0 22 0,0-1 16,0 22-16,0-22 0,-21 1 16,21 20-16,-21-20 0,21-1 15,-21 1-15,21 21 0,0-22 0,-21 1 16,-1-1-16,1 1 0,21-1 0,-21 1 16,0-22-16,21 0 0,-21 1 15,0-1-15,-1 0 0,1-21 0,0 1 16,0-1-16,0-21 0,0 0 15,-1 0-15,22-21 0,0-22 0,-21 22 16,21-21-16,0-22 0,0 1 16,0-1-16,0 1 0,21-1 0,-21-20 15,22 20-15,-1 1 0,0-22 0,0 21 16,0-20-16,22 20 0,-22 1 16,0-1-16,21 1 0,-21-1 0,22 1 15,-22 20-15,21-20 0,1 21 16,-1-1-16</inkml:trace>
  <inkml:trace contextRef="#ctx0" brushRef="#br1" timeOffset="108079">6477 10308 0,'0'-21'16,"0"42"-16,0-63 0,0 0 0,0 20 0,0 1 16,-21 21-16,0-21 0,-1 21 15,1 0-15,0 0 16,0 0-16,21 21 0,-21 0 0,21 22 15,-21-22-15,21 21 0,0 22 0,0-22 16,0 22-16,0-1 0,0-21 16,0 22-16,-22-22 0,22 22 0,-21-22 15,0 0-15,21-20 0,0 20 0,0-21 16,-21 0-16,21 0 0,0 1 16,-21-22-16,21-22 31,0 1-31,0 0 15,0-21-15,0 21 0,0-1 16,21-20-16,0 21 0,0-21 0,0 20 16,1 1-16,-1 0 0,0 0 0,21 0 15,1 21-15,-1 0 0,0 0 16,1 0-16,-1 0 0,-21 21 0,21-21 16,1 42-16,-22-21 0,0 1 0,-21-1 15,0 0-15,0 21 0,0-21 16,-21 1-16,0 20 0,-22-21 0,1 0 15,0 0-15,-1 1 0,-20-1 0,21-21 16,-1 21-16,22-21 0,-21 0 16,21 0-16,-22 0 15,22 0-15,21-21 16,0 0 0,0-1-16,21 22 0,0-21 15,1 0-15,-1 0 0,0 0 16</inkml:trace>
  <inkml:trace contextRef="#ctx0" brushRef="#br1" timeOffset="108352.31">7112 10329 0,'0'0'16,"21"-21"-16,-21 0 0,0 42 31,-21 0-31,21 1 0,0 20 15,-21-21-15,0 21 0,-1 1 16,22-1-16,-21 22 0,0-22 0,0 0 16,0 1-16,0-1 0,21 0 0,-22 1 15,1-22-15,0 21 0,21-21 16,0 22-16,0-22 0,0 0 0,0 0 16,21-21 15,0 0-31,1-21 15,-1 0-15,0 0 0,0-1 0</inkml:trace>
  <inkml:trace contextRef="#ctx0" brushRef="#br1" timeOffset="108731.14">7324 10668 0,'0'-21'16,"-22"63"-16,44-63 0,-44 21 31,22 21-31,-21 0 0,0 1 15,21-1-15,0 0 0,-21 0 0,0 0 16,21 22-16,0-22 0,0 0 16,0 0-16,-21 0 0,21 0 0,0 1 15,0-1-15,21-21 16,0 0-16,0 0 16,0 0-16,0 0 0,1 0 0,-1-21 15,0-1-15,0 1 0,21 0 16,-20 0-16,-22 0 0,21 0 0,0-1 15,-21-20-15,21 21 0,-21 0 0,0-22 16,0 22-16,0 0 0,0 0 0,-21 0 16,0 0-16,0 21 0,-1 0 15,1 0-15,0 0 0,0 0 16,0 0-16,21 21 0,-21 0 0,-1 0 0,22 0 16,-21-21-16,21 21 15,0 1-15,0-1 0,0 0 0,0 0 16,21-21-1,1 0-15,-1 0 0,0 0 0</inkml:trace>
  <inkml:trace contextRef="#ctx0" brushRef="#br1" timeOffset="109493.46">8064 10562 0,'0'-21'0,"0"42"0,22-42 0,-22 0 16,0 0-16,-22 21 15,1 0-15,0 0 16,0 21-16,21 0 0,-21 0 16,0 0-16,-1 1 0,22-1 0,-21 21 15,0-21-15,21 0 0,-21 22 0,21-22 16,0 21-16,0-21 0,0 1 16,0-1-16,0 21 0,0-21 0,0 0 15,0 1-15,21-22 0,0 0 16,0 0-16,1 0 0,-1 0 0,0 0 15,21 0-15,-21 0 0,1 0 16,20-22-16,-21 1 0,21 0 16,-20 0-16,20 0 0,-21-22 0,0 22 15,0-21-15,1 0 0,-1-1 0,0 1 16,0 0-16,-21-1 0,21 1 16,0 0-16,-21-1 0,22 1 0,-22 21 15,0 0-15,0-1 0,0 44 31,0-1-31,0 0 16,0 0-16,0 21 0,0-20 0,-22 20 16,1-21-16,21 21 0,-21-20 15,21 20-15,0-21 0,-21 0 0,21 0 16,-21 1-16,21-1 0,-21 0 16,21 0-16,0 0 15,0-42 16,21 21-31,-21-21 0,21 0 0,0 0 16,0-1-16,22 1 0,-22 0 0,0 0 16,0 0-16,0 0 0,0 21 15,1-22-15,-1 22 0,0 0 16,-42 0 15,0 0-31,-1 0 16,1 22-16,0-22 0,0 21 0,0-21 15,0 0-15,-1 21 0,1 0 0,21 0 16,0 0 0,0 1-16,0-1 0,0 0 15,21-21-15,1 21 0,-1 0 0,0 0 16,0-21-16,0 22 0,0-1 0,1-21 16,-1 21-16,0-21 15,0 21-15,-21-42 47</inkml:trace>
  <inkml:trace contextRef="#ctx0" brushRef="#br1" timeOffset="110918.94">10096 10499 0,'0'-21'16,"0"42"-16,22-64 0,-22 22 0,21 0 0,-21 0 15,21 21-15,-21-21 0,21 21 16,0 0 0,-21 21-16,0 0 0,0 0 15,0 0-15,0 22 0,0-22 16,0 0-16,-21 21 0,21-20 15,-21 20-15,0-21 0,0 0 0,21 22 16,0-22-16,-22 0 0,22 0 0,-21 0 16,21 0-16,21-21 31,1 0-31,-1-21 16,0 0-16,0 0 0,0 0 0,0 0 15,1-22-15,-1 22 0,0 0 0,0-21 16,0 20-16,0 1 0,1 21 15,-22-21-15,21 21 0,0 0 16,0 0-16,-21 21 16,0 0-16,0 1 0,0-1 15,0 0-15,0 0 0,0 0 16,0 0-16,0 1 0,0-1 0,0 0 16,0 0-16,0 0 0,0 0 15,21-21-15,0 0 16,1 0-16,-1 0 15,0 0-15,0 0 0,0-21 0,0 0 16,1 0-16,20 0 0,-21 0 0,0-1 16,0 1-16,43-42 15,-43 20-15,0 22 0,-21-21 0,21 21 16,-21 0-16,22-1 0,-22 1 16,0 0-16,0 42 15,0 0 1,-22 1-16,1-1 15,21 21-15,-21-21 0,0 0 0,21 22 16,0-22-16,0 0 0,0 21 0,0-20 16,0-1-16,0 0 0,0 0 15,0 0-15,21-21 0,0 0 0,22 0 16,-22 0-16,0 0 16,21 0-16,-21 0 0,1-21 0,20 21 15,0-21-15,-21 0 0,22-22 16,-22 22-16,21-21 0,-21 21 0,1-22 15,20 1-15,-21 0 0,0-1 16,0 1-16,-21-21 0,22 20 0,-22 1 16,21 21-16,-21-22 0,0 22 0,0 0 15,0 0-15,-21 21 32,-1 0-32,22 21 0,-21 0 0,0 22 15,0-1-15,21-21 0,-21 43 16,0-22-16,-1 0 0,22 1 0,-21-1 0,0 0 15,21 1-15,-21-1 0,21-21 16,0 21-16,0-20 0,0-1 0,0 0 16,0 0-16,21-21 31,0-21-15,0 0-16,1 0 0,-22-1 15,21 1-15,0 0 0,0 0 0,0 0 16,-21 0-16,21-1 0,-21 1 0,22 21 15,-1 0-15,-21 21 16,0 1-16,0-1 16,0 0-16,0 0 0,0 0 15,0 0-15,0 1 0,21-1 16,-21 0-16,21-21 0,-21 21 16,21-21-16,0 0 0,1 21 15,-1-21-15,0 0 0,0 0 16,0 0-16,0-21 0,1 21 15,20-21-15,-21 0 0,0 0 0,-21-1 16,21 1-16,1 0 0,-1 0 0,-21 0 16,0 0-16,0-1 0,0 1 0,21 0 15,-21 42 17,0 0-32,0 1 0,0-1 15,0 0-15,-21 0 0,21 0 16,0 0-16,0 1 0,0-1 0,0 0 15,0 0-15,0 0 16,0 0-16,0-42 31,0 0-15,0 0-16,0 0 0,0 0 0</inkml:trace>
  <inkml:trace contextRef="#ctx0" brushRef="#br1" timeOffset="111076.18">11832 10329 0,'0'-21'16,"0"64"-16,0-65 0,-21 1 15,42 21 32,-21 21-47,0 1 0,21-22 0,0 0 16</inkml:trace>
  <inkml:trace contextRef="#ctx0" brushRef="#br1" timeOffset="111723.98">12192 10414 0,'0'-21'16,"-21"42"-16,42-21 0,-21-42 0,-21 42 16,0 0-1,-1 21-15,1-21 0,0 21 16,0 0-16,0 22 0,21-22 0,0 0 15,-21 21-15,21-21 0,-22 22 0,22-22 16,0 0-16,0 21 0,0-20 0,0-1 16,0 0-16,22 0 0,-1 0 15,0-21-15,0 21 0,0-21 0,0 22 16,1-22-16,20 0 0,-21 0 0,0 0 16,22 0-16,-22-22 0,21 1 0,-21 21 15,22-21-15,-22 0 0,21-21 16,-21 20-16,0-20 0,1 0 0,-1-1 15,0 1-15,0-21 0,0 20 16,0-20-16,1 20 0,-1 1 0,-21 0 16,0 21-16,0-22 0,0 22 0,0 42 31,-21 0-31,-1 1 16,22-1-16,-21 21 0,0 0 15,21 1-15,-21-22 0,0 42 0,21-20 16,-21-1-16,-1 0 0,22-20 0,-21 20 15,21 0-15,-21-21 0,21 1 16,-21-1-16,21 0 0,0 0 0,0 0 16,21-42 15,-21 0-31,21 0 16,0 0-16,1-1 0,-1 1 0,0 0 15,0 0-15,21 0 0,-20 0 0,-1-1 16,0 1-16,0 21 0,0 0 0,0 0 15,1 0-15,-1 0 0,-21 21 16,0 1-16,0-1 0,0 0 0,21 0 16,-21 0-16,0 0 0,0 1 0,0-1 15,0 0-15,0 0 0,0 0 16,0 0-16,0 1 0,-21-1 16,21 0-1,0-42 16,21 0-31,0 21 0</inkml:trace>
  <inkml:trace contextRef="#ctx0" brushRef="#br1" timeOffset="111980.01">14055 10541 0,'0'0'0,"-22"21"31,1 0-15,0 1-16,21 20 0,-21-21 0,21 0 15,-21 0-15,0 1 0,21 20 0,0-21 16,-22 0-16,1 0 0,0 1 16,21-1-16,0 0 0,-21-21 0,21 21 15,-21-21-15,21 21 0,21-21 31,0-21-31,0 21 0,0-21 0</inkml:trace>
  <inkml:trace contextRef="#ctx0" brushRef="#br1" timeOffset="112311.95">14414 10583 0,'22'-21'16,"-22"-21"-1,-22 105-15,22-126 16,-21 63-16,0 0 15,0 0-15,0 0 0,-22 21 0,22 0 16,0 0-16,0-21 0,21 22 0,0-1 16,-21 0-16,21 0 0,0 0 15,0 0-15,21 1 16,0-22-16,0 21 0,0 0 16,1-21-16,-1 21 0,0-21 15,-21 21-15,21 0 0,-21 1 16,0-1-16,0 0 15,-21 0 1,0-21-16,0 0 0,-1 0 16,1 0-16,0 0 0,0 0 15,0 0-15,0 0 16,-1 0-16,1-21 16,21 0-16,-21 0 0,21-1 15</inkml:trace>
  <inkml:trace contextRef="#ctx0" brushRef="#br1" timeOffset="112485.13">13991 10308 0,'0'0'0,"-21"0"16,21-21-16,-21 21 0,0-21 16,-1 21-1,1 0 1,0 0-1</inkml:trace>
  <inkml:trace contextRef="#ctx0" brushRef="#br1" timeOffset="113399.68">16891 10689 0,'0'-21'0,"0"0"0,21 0 16,-21 0-16,21-1 0,-21 1 0,0 0 16,21 0-16,-21 0 0,0 0 0,0-22 15,0 22-15,0-21 0,0 21 16,-21-1-16,21-20 0,-21 21 15,-21 0-15,21 0 0,-22 21 0,22 0 16,-21 0-16,21 0 0,-22 0 0,1 21 16,21 21-16,-22-21 0,1 22 0,21-1 15,0 0-15,0 22 0,-1-22 16,1 0-16,0 22 0,21-22 0,0-21 16,0 22-16,0-1 0,0-21 0,0 0 15,21 1-15,-21-1 0,21-21 0,22 0 16,-22 0-16,0 0 0,21 0 0,-20 0 15,20 0-15,0-21 16,1-1-16,-1 1 0,0 0 0,1-21 0,-1 21 16,0-22-16,1-20 0,-1 20 15,0-20-15,-21 21 0,22-22 0,-22 1 16,0 20-16,0-20 0,-21-1 0,0 22 16,0 0-16,0-1 0,0 1 15,0 0-15,0 20 0,0 1 0,0 0 16,-21 0-16,0 21 0,0 21 15,0 0-15,-1 0 0,1 22 0,0-1 16,21 0-16,-21 1 0,0 20 16,0-20-16,21 20 0,-22 1 0,22-22 15,-21 21-15,21-20 0,0 20 0,0-20 16,0-22-16,0 21 0,0-21 16,21 0-16,1 1 0,-1-1 0,0 0 15,0-21-15,21 0 0,-20 0 16,20 0-16,0 0 0,1-21 0,-22 0 15,21-1-15,0 1 0,1 0 0,-22 0 16,21-21-16,-21 20 0,1-20 0,-1 0 16,-21 21-16,0-1 0,0-20 0,0 21 15,-21 21 1,-1 0-16,1 0 0,0 21 16,0 21-16,0-20 0,0-1 0,-1 21 15,22-21-15,0 0 0,-21 22 0,21-22 16,0 0-16,0 0 0,0 0 15,0 1-15,0-1 0,0 0 16,21-21-16,1 21 0,-1-21 16,0 0-16,0 0 0,0 0 0,0 0 15,1-21-15,-1 21 0,21-21 0</inkml:trace>
  <inkml:trace contextRef="#ctx0" brushRef="#br1" timeOffset="115078.74">17886 10456 0,'21'-21'15,"-21"-42"-15,0 42 16,-21 126-16,21-210 16,-21 126-16,21 0 0,-22 0 15,1 0-15,0 0 0,21 22 16,0-1-16,-21-21 0,21 22 0,-21-1 16,21-21-16,0 21 0,0-20 0,0 20 15,0-21-15,0 0 0,0 0 0,0 1 16,21-1-16,0-21 0,0 0 15,0 0-15,1 0 0,-1 0 16,0 0-16,21 0 0,1-21 0,-22-1 16,127-62-1,-106 41-15,1 1 0,-1 0 0,0-1 16,1-20-16,-1-1 0,0 1 0,-21 21 16,22-22-16,-22 1 0,0 20 15,21-20-15,-42 20 0,22-20 0,-22 21 16,0 20-16,0-20 0,0 21 0,0 0 15,-22 21-15,22 21 16,-21 0-16,0 0 0,-21 0 0,21 22 16,-1-1-16,1 0 0,-21 1 15,21 20-15,0-20 0,-1 20 16,1 1-16,0-1 0,0-21 0,21 22 16,0-22-16,0 1 0,0-1 0,0 0 0,0 1 15,21-22-15,0 21 0,0-21 16,1 0-16,-1 1 0,0-1 15,21-21-15,-21 0 0,22 21 0,-22-21 16,21 0-16,1 0 0,-22 0 0,21-21 16,0 21-16,-20-21 0,20-1 0,-21 1 15,21 0-15,-20 0 0,-1-21 0,0 20 16,0-20-16,-21 21 0,21 0 16,-21-22-16,0 22 0,0 0 0,0 0 15,0 0-15,-21 21 0,0 0 16,0 0-16,0 0 0,-1 21 0,1 0 15,0-21-15,0 21 0,0 22 16,0-22-16,-1 0 0,1 0 16,21 21-16,0-20 0,-21-1 0,21 0 15,0 0-15,0 0 0,0 0 0,0 1 16,0-1-16,21-21 0,-21 21 16,21-21-16,1 0 0,-1 0 0,0 0 15,0 0-15,0-21 0,0 0 16,1-1-16,-1 1 15,-21 0-15,21 0 0,-21 0 0,0-22 16,21 22-16,-21 0 0,0 0 0,21 0 16,-21 0-16,0 42 31,0 0-15,0 0-16,0 0 0,0 0 0,0 1 15,0-1-15,0 0 0,0 0 0,0 0 16,0 0-16,0 1 0,0-1 15,21-21-15,1 0 16,-1 0-16,0 0 0,0 0 16,0 0-16,22 0 0,-22-21 15,0 21-15,0-22 0,21 1 0,-20 0 16,-1 0-16,0 0 0,0-22 0,0 22 16,0 0-16,1 0 0,-1 0 0,-21 0 15,21-1-15,-21 44 31,0-1-15,0 0-16,0 0 0,0 0 0,0 0 16,0 1-16,0-1 0,0 0 15,0 0-15,0 0 0,0 0 16,21-21-16,0 22 0,0-22 16,1 0-16,-1 0 0,0 0 15,0 0-15,21 0 0,-20 0 0,-1-22 16,21 1-16,-21 21 0,0-21 0,1 0 15,-1 0-15,0 0 0,0-1 16,-21-20-16,0 21 0,21-21 0,-21 20 16,0 1-16,0 0 0,0 0 0,0 0 15,-21 21 1,21 21-16,-21 0 16,0 0-16,21 0 0,-21 1 0,21-1 15,0 21-15,0-21 0,-22 0 0,22 1 16,0-1-16,0 0 0,0 0 0,0 0 15,22 0-15,-1 1 16,0-22-16,0 21 0,21-21 0,-20 0 16,20 0-16,0 0 0,1 0 0,-1 0 15,0 0-15,22 0 0,-22 0 0,22 0 16,-22-21-16,0 21 0,1-22 16,-1 1-16,-21 0 0,0 0 0,22-21 15,-43 20-15,21-20 0,-21 0 16,0 21-16,0-22 0,0 22 0,0 0 15,-21 0-15,-1 21 0,1 0 0,0 0 16,0 0-16,-21 0 0,20 0 0,1 21 16,-21 0-16,21 0 0,0 0 0,-1 22 15,1-22-15,0 0 0,0 21 16,21-20-16,0-1 0,0 0 0,0 0 16,0 0-16,0 0 0,0 1 0,21-1 15,0-21-15,0 0 0,-21 21 0,22-21 16,-1 0-16,0 0 0,0 0 15,0 0-15,22-21 0,-22 0 0,0-1 16,0 1-16,0 0 0,0 0 16,1-21-16,-22 20 0,21-41 0,0 21 15,0-1-15,0-20 0,0-1 0,1 1 16,-1-1-16,0 1 0,0-1 16,0 22-16,-21-22 0,0 43 0,0-21 15,0 21-15,0 0 0,0-1 0,-21 44 16,0-1-1,0 0-15,0 0 0,-1 21 16,1-20-16,21 20 0,-21 21 0,0-20 16,21-1-16,-21 22 0,21-1 15,0-21-15,0 22 0,0-22 0,0 1 16,0-1-16,0 0 0,0 1 0,0-22 16,21 21-16,-21-21 0,21 0 0,-21 1 15,21-22-15,-21 21 0,21-21 16</inkml:trace>
  <inkml:trace contextRef="#ctx0" brushRef="#br1" timeOffset="116608.4">22098 10075 0,'0'-21'15,"0"42"-15,-21-63 0,21 21 0,0-21 0,-21 20 0,21 1 16,-22 0-16,22 0 0,0 0 15,0 0-15,0-1 0,0 44 32,0 20-32,0 0 0,0 1 15,0-1-15,-21 0 0,0 22 16,21-1-16,-21 1 0,0-22 0,0 22 16,-1-1-16,-20 1 0,21-22 0,0 0 15,-22 1-15,22-1 0,-21 0 0,21-21 16,0 1-16,-1-1 0,1-21 0,0 0 15,21 21-15,0-42 16,0 0-16,0-22 16,0 22-16,21-21 0,0 21 15,1-43-15,20 22 0,-21-1 16,21 1-16,1 0 0,-1-1 16,0 1-16,-20 21 0,20 0 0,0 21 15,-21 0-15,1 0 0,-1 0 0,0 0 16,-21 21-16,0 0 0,0 0 15,-21-21-15,21 21 0,-43 1 16,22-1-16,0 0 0,-21-21 0,-1 21 16,22-21-16,-21 0 0,21 21 0,-22-21 15,22 0-15,0 0 0,0 0 16,21 21 15,0 1-31,0-1 0,0 0 16,0 0-16,0 0 0,21 22 15,0-22-15,-21 0 0,21 0 0,1 0 16,-22 0-16,21 1 0,0-1 16,0 0-16,21-21 0,-20 21 0,-1-21 15,21 0-15,0 0 0,1 0 0,-1 0 16,0 0-16,1-21 0,-1 0 16,22 21-16,-22-21 0,0-1 0,1 1 15,-1-21-15,-21 21 0,21-22 16,-20 22-16,-1-21 0,-21 0 0,0 20 15,0-20-15,0 21 0,0-21 0,0 20 16,0 1-16,-21 21 0,-1 0 0,1 0 16,0 0-16,0 21 0,0 1 15,0-1-15,-1 21 0,22-21 0,-21 22 16,0-22-16,21 21 0,0 0 0,0-20 16,0 20-16,0-21 0,0 0 0,0 0 15,0 1-15,0-1 0,21-21 16,0 0-16,1 21 0,-1-21 0,0 0 15,0 0-15,21 0 0,-20 0 0,20-21 16,0 0-16,1-1 0,-1 22 0,0-21 16,1-21-16,-22 21 0,21 0 15,-21-1-15,22-20 0,-22 21 16,0 0-16,0 0 0,0-1 0,0 22 16,-21 22 15,0-1-31,0 0 0,-21 0 0,0 21 15,21-20-15,-21-1 0,21 0 0,-21 0 16,21 0-16,0 0 0,0 1 0,0-1 16,21-21-16,0 0 15,21 0-15,-20 0 0,-1 0 16,0 0-16,21 0 0,-21 0 0,1-21 16,20-1-16,-21 1 0,0 0 15,22 0-15,-22 0 0,0 0 0,0-22 16,-21 22-16,21 0 0,-21 0 15,21 0-15,-21-1 0,22 22 16,-22 22 0,0-1-16,0 0 0,0 0 15,-22 21-15,1-20 0,21 20 0,-21 0 16,0 1-16,21-1 0,-21 0 16,0 1-16,21-1 0,-22 0 0,22 22 15,-21-22-15,0 22 0,0-1 0,21-21 16,-21 22-16,0-1 0,-1-20 15,1-1-15,0 0 0,0 1 0,0-1 16,-22-21-16,22 0 0,0 1 16,-21-22-16,21 0 0,-22 0 0,22 0 15,-21 0-15,21 0 0,-1-22 0,-20 1 16,21 21-16,0-21 0,0 0 0,-1 0 16,1 0-16,21-1 0,0 1 0,0 0 15,0 0-15,0 0 0,0 0 0,0-1 16,0 1-16,0 0 0,21 0 15,22-21-15,-22 20 0,0 1 0,21-21 16</inkml:trace>
  <inkml:trace contextRef="#ctx0" brushRef="#br1" timeOffset="117155.72">23876 10456 0,'21'-21'0,"-21"0"0,-106 148 0,191-212 16,-64 22-16,-21 42 0,0 0 15,-21 21-15,0 0 16,0 0-16,21 21 0,-22 0 0,1 0 16,21 0-16,-21 0 0,0 1 0,21 20 15,-21-21-15,0 0 0,21 22 16,0-22-16,0 0 0,-22 0 0,22 0 16,0 0-16,22-21 31,-1 0-31,0-21 15,0 0-15,0 0 0,0 21 16,22-42-16,-22 20 0,0 1 0,0 0 16,0 0-16,-21 0 0,22 0 0,-1 21 15,-21 21 1,0 0 0,0 0-16,0 0 0,0 0 0,0 22 15,0-22-15,0 0 0,0 0 0,0 0 16,0 1-16,21-1 0,0-21 15,0 21-15,0-21 16,1 0-16,-1 0 0,0 0 16,0 0-16,21-21 0,-20 21 0,-1-21 15,0-1-15,21 1 0,-21 0 0,-21 0 16,22 0-16,-1-22 0,-21 22 0,0-21 16,0 0-16,0 20 0,0-20 15,0 21-15,0 0 0,0 0 0,0-1 16,-21 22-16,-1 0 15,1 0-15,21 22 16,0-1-16,0 0 16,0 0-16,0 0 0,0 0 15,21 1 1,1-22-16</inkml:trace>
  <inkml:trace contextRef="#ctx0" brushRef="#br1" timeOffset="117527.85">24807 10414 0,'21'-85'16,"-63"191"-16,63-127 0,0-85 16,-42 106-16,0 0 15,0 0-15,0 0 0,0 21 0,-1 1 16,1-22-16,0 21 0,0 0 0,0 21 16,0-21-16,-1 1 0,22-1 15,0 21-15,0-21 0,-21 0 0,21 1 16,0 20-16,0-21 15,0 0-15,21 0 0,1-21 0,-1 0 16,0 0-16,0 0 0,0 0 16,0 0-16,22-21 0,-22 21 15,0-21-15,0 0 0,0 0 0,-21 0 16,22-1-16,-22 1 0,21-21 0,-21 21 16,0-22-16,0 22 0,0-21 0,0 21 15,0 0-15,0-1 0,-21 22 16,-1 0-16,1 0 0,0 0 15,0 0-15,0 0 16,21 22-16,-21-22 0,21 21 0,0 0 16,0 0-16,0 0 15,21 0 1</inkml:trace>
  <inkml:trace contextRef="#ctx0" brushRef="#br1" timeOffset="117900.2">25188 10372 0,'0'0'0,"0"-21"16,0-1-16,0 1 0,21 21 47,-21 21-47,22-21 0,-22 22 15,0-1-15,0 0 0,21 21 0,-21-21 16,0 1-16,0-1 0,21 21 0,-21-21 15,0 0-15,0 1 0,0-1 16,0 0-16,0 0 0,-21-21 31,21-21-15,0 0-16,0 0 16,0-1-16,0 1 0,0 0 0,21 0 15,0 0-15,-21 0 0,0-22 0,21 22 16,0 0-16,-21 0 0,22 0 15,-22-1-15,21 1 0,0 21 16,0-21-16,0 21 0,0 0 16,1 0-16,-1 0 0,0 0 0,0 0 15,0 0-15,0 0 0,22 0 0</inkml:trace>
  <inkml:trace contextRef="#ctx0" brushRef="#br1" timeOffset="118448.2">25993 10414 0,'0'-21'0,"0"0"16,0 0-16,-22-1 15,22 1-15,-21 21 0,0-21 16,0 21-16,0 0 0,0 0 16,-1 0-16,1 0 0,0 21 15,0-21-15,-21 21 0,20 1 16,1-1-16,0 21 0,0-21 0,-21 22 15,20-22-15,1 0 0,21 21 16,-21-21-16,21 1 0,0 20 0,0-21 0,0 0 16,0 0-16,0 1 15,21-22-15,0 0 16,1 0-16,-1 0 0,21 0 0,-21 0 16,0 0-16,22 0 0,-22-22 0,0 1 15,21 0-15,22-21 16,-22-1-16,-21 1 0,22 0 15,-22-1-15,21 1 0,-21-21 0,22 20 0,-1 1 16,-21-22-16,22 22 0,-22 0 0,0-1 16,0 1-16,0 0 0,-21-1 15,0 22-15,0 0 0,0 0 0,0 0 16,-21 21-16,0 0 0,0 0 16,0 21-16,-1 0 0,1 0 15,-21 22-15,21-1 0,0 0 0,-1 1 16,-20-1-16,21 21 0,21-20 15,0 20-15,-21-20 0,21-1 0,0 21 16,0-20-16,0-1 0,21 0 16,0 1-16,0-22 0,0 21 0,1-21 15,-1 1-15,0-22 0,0 21 0,0-21 16,0 0-16,1 0 0,-1 0 0,0 0 16,0 0-16,0 0 0,0 0 15,1 0-15,-22-21 0</inkml:trace>
  <inkml:trace contextRef="#ctx0" brushRef="#br1" timeOffset="119632.01">8276 12044 0,'0'21'0,"0"-42"32,21 21-17,0-21-15,1 0 0,-1-22 16,0 22-16,21 0 0,-21-21 0,22 20 16,-1-20-16,0 21 0,1-21 0,-1-1 15,-21 22-15,0-21 0,1 21 0,-22-1 16,0 1-16,0 0 0,0 0 15,-22 21 1,1 0-16,0 21 0,21 0 16,0 0-16,-21 1 0,21-1 15,0 21-15,0-21 0,0 0 0,0 22 16,0-22-16,0 0 0,0 21 16,0-20-16,0-1 0,0 0 0,0 0 15,0 0-15,0 0 0,0 1 16,-21-22-1,0 0-15,-1 0 0,1 0 16,0 0-16,0-22 0,0 22 0,0 0 16,-1-21-16,1 21 15,0-21-15,21 42 32,0 0-32,0 1 15,0-1-15,0 0 0,21 0 16,0-21-16,-21 21 0,22-21 15,-1 0-15,0 21 0,0-21 0,0 0 16,22 0-16,-22 0 0,21 0 16,0-21-16,1 21 0,-1-21 0,0 0 15,1 0-15,-1 0 0,0-1 0,1-20 16,-1 21-16,0-21 0,1-1 16,-22 1-16,21 0 0,-21-1 0,22 1 15,-22 0-15,0-1 0,0 22 16,0-21-16,-21-1 0,0 22 0,22 0 15,-22 0-15,0 0 0,0 42 32,-22 0-32,1 21 0,21-20 0,-21 20 15,0-21-15,21 21 0,-21 1 0,0-1 16,21-21-16,-22 22 0,22-1 16,0-21-16,-21 0 0,21 22 0,0-22 15,0 0-15,0 0 0,0 0 16,0-42 15,0 0-15,0 0-16,0 0 0</inkml:trace>
  <inkml:trace contextRef="#ctx0" brushRef="#br1" timeOffset="119829.68">9080 11705 0,'0'0'15,"43"-21"1,-22 21-16,0 0 16,0-21-16,22 21 0,-22 0 15,0 0-15,0-21 0,0 21 0,22 0 16,-22 0-16,0 0 0,0 0 16,0 0-16,0 0 0</inkml:trace>
  <inkml:trace contextRef="#ctx0" brushRef="#br1" timeOffset="121272.75">9758 11917 0,'21'21'16,"0"-21"-1,0 0-15,0-21 0,1 21 16,-1-21-16,0 0 0,0 21 0,-21-22 16,21 1-16,0 0 0,-21 0 15,22 0-15,-22 0 0,0-1 0,0 1 16,0 0-16,0 0 0,0 0 0,-22 21 16,1 0-16,0 0 0,0 0 15,0 0-15,-22 0 0,22 0 0,0 21 16,0-21-16,-21 21 0,20 0 0,1 0 15,0 1-15,0 20 0,0-21 0,0 0 16,-1 0-16,22 22 0,0-22 16,0 0-16,0 0 0,0 0 15,0 1-15,22-22 0,-1 0 16,0 0-16,0 0 0,0 0 16,22 0-16,-22-22 0,0 1 15,21 21-15,-21-21 0,1 0 0,20 0 16,-21 0-16,0-1 0,22-20 0,-22 21 15,0 0-15,0 0 0,0-22 0,-21 22 16,21 0-16,-21 0 0,22 21 16,-22-21-16,0 42 31,0 0-31,0 0 0,0 0 0,0 0 16,0 1-16,0 20 0,0-21 15,0 0-15,0 22 0,0-22 0,0 0 16,0 0-16,0 21 0,0-20 15,0-1-15,0 0 0,21-21 0,0 21 16,0-21-16,0 0 0,0 0 16,1 0-16,-1 0 0,0 0 0,0 0 15,0 0-15,0 0 0,1-21 0,-1 0 16,21 0-16,-21-22 0,0 22 0,-21 0 16,22-21-16,-1 20 0,0-20 15,0 0-15,0-1 0,0 1 16,-21 0-16,22-1 0,-1 1 0,0 0 15,0-1-15,-21 1 0,0 21 0,21 0 16,-21 0-16,0-1 0,0 1 16,-21 42-1,0 1-15,0-1 16,21 0-16,-21 0 0,-1 21 0,22 1 16,0-22-16,-21 21 0,0 1 15,21-1-15,-21 0 0,21 1 0,0-1 16,0 21-16,0-20 0,0-22 15,0 0-15,0 21 0,0-20 0,0-1 16,21 0-16,0-21 16,0 0-16,1 0 0,-1 0 0,0 0 15,0 0-15,0 0 0,0-21 0,1 21 16,-1-21-16,0-1 0,21 1 16,-21 0-16,1 0 0,-22 0 0,21 0 15,-21-1-15,21 1 0,-21-21 16,0 21-16,0 0 0,0-1 15,0 44 17,0-1-32,0 0 0,0 0 15,0 0-15,0 0 0,0 1 0,21-1 16,-21 0-16,21 0 0,-21 0 0,21 0 16,1 1-16,-1-22 0,-21 21 0,21-21 15,0 0-15,0 0 0,22 0 0,-22 0 16,0 0-16,0 0 15,0 0-15,0-21 0,1 21 0,-1-22 16,0 1-16,0 0 0,-21 0 0,21 0 16,0 0-16,-21-1 0,0 1 0,22 0 15,-1 0-15,-21 0 0,0 0 0,21-1 16,0 1-16,0 0 0,-21 0 16,21 0-16,1 21 15,-22 21 1,0 0-1,0 0 1,0 0-16,0-42 63,0 0-48,-22 21 1,1 0-1,0 0-15,21 21 16,0 0-16,-21 1 0,0-1 0,0 0 16,21 21-16,-22-21 0,22 1 0,0 20 15,0-21-15,0 0 0,0 0 16,0 1-16,0-1 0,0 0 16,0 0-16,0 0 0,22-21 0,-1 0 15,-21 21-15,21-21 0,0 0 0,0 0 16,0 0-16,1 0 0,-1 0 0,-21-21 15,21 21-15,0-21 0,0 0 16,0 0-16,-21 0 0,22-1 0,-1 1 16,-21 0-16,0-21 0,21 21 0,0-1 15,-21-20-15,21 21 0</inkml:trace>
  <inkml:trace contextRef="#ctx0" brushRef="#br1" timeOffset="121583.7">11472 11303 0,'-21'0'0,"-21"0"16,21 0-1,-1 21 1,44-21 31,-1 0 0</inkml:trace>
  <inkml:trace contextRef="#ctx0" brushRef="#br1" timeOffset="121837.28">10499 11578 0,'-22'21'16,"255"-105"-16,-444 147 0,232-42 15,0-21 1,0 0-16,21 0 0,-20 0 16,-1 0-16,0 0 0,0 0 15,0 0-15,0 0 16,1 0 15</inkml:trace>
  <inkml:trace contextRef="#ctx0" brushRef="#br1" timeOffset="122987.92">868 10986 0,'0'0'0,"-21"0"0,-22 0 0,1 0 0,0 0 15,-22 0-15,22 0 0,-1 0 0,1 0 16,0 0-16,-1 0 0,22 0 16,-21 0-16,21 0 0,21 21 31,21-21-31,0 0 0,21 0 15,1 21-15,-1-21 0,22 0 16,-1 0-16,1 0 0,-1 0 0,22 0 16,-22 0-16,1 0 15,20 0-15,-20 0 0,21 0 0,-22 0 0,22 0 16,-22 0-16,22 0 16,-22 0-16,1-21 0,-22 21 0,1-21 15,-1 21-15,-21 0 0,0 0 0,-21-22 16,0 1-1,0 0-15,-42 0 0,21 21 16,0-21-16,-1 21 0,-20 0 16,21 0-16,0-21 0,0 21 0,-1 0 15,1 0-15,0 0 0,21-22 16,21 22 15,0 0-31,1 0 16,-1 0-16,0 0 0,21 0 0,-21 0 15,1 0-15,-1 0 0,0 22 16,-21-1-16,0 0 16,0 0-16,0 0 0,0 0 0,-21 1 15,0-1-15,-1 21 0,-20-21 16,0 0-16,21 22 0,-22-22 16,1 0-16,21 0 0,0 0 0,-1 1 15,1-1-15,0 0 0,21 0 0,-21-21 16,21 21-16,0 0 15,-21 1-15,0-1 16</inkml:trace>
  <inkml:trace contextRef="#ctx0" brushRef="#br1" timeOffset="124009.31">635 13631 0,'-21'0'15,"0"0"-15,-1 0 0,1 0 0,0 0 16,0 0-16,0 0 16,0 0-16,-1 0 0,1 0 0,0-21 15,42 21 32,0 0-47,22 0 0,-1 0 0,22 0 16,-1 0-16,1 0 0,-1 0 15,1 0-15,20 0 0,1 0 0,21 0 16,-22 0-16,22 0 0,-21 0 16,0 0-16,-1 0 0,-20 0 0,-1 0 15,1 0-15,-22 0 16,-21-21-16,0 21 0,1 0 0,-22-21 16,0 0-16,0 0 15,-22-1-15,1 22 16,-21-21-16,21 0 0,0 21 0,-22-21 15,1 0-15,21 21 0,-22-21 16,1-1-16,0 22 0,-1-21 0,22 21 16,-21 0-16,0 0 0,20-21 15,1 21-15,0 0 0,0 0 16,42 0 0,0 0-16,22 0 0,-22 21 15,21-21-15,0 0 0,1 0 16,-1 21-16,0-21 0,-20 22 15,20-22-15,-21 21 0,21 0 0,-20-21 16,-1 21-16,-21 0 0,0 0 16,0 22-16,0-22 0,0 0 15,0 0-15,-21 0 0,-1 1 16,-83 83 0,83-83-16,1-1 0,-21 0 15,21 0-15,0 0 0,-1 0 0,1 1 16,0-1-16,0-21 0,0 21 0,0 0 15,-1 0 1,1-21 0</inkml:trace>
  <inkml:trace contextRef="#ctx0" brushRef="#br1" timeOffset="125539.89">2794 13462 0,'21'0'16,"0"0"-16,0-21 15,1 0-15,-1 21 0,21-21 16,-21-1-16,0 22 0,1-21 0,-1 0 16,0 21-16,-21-21 0,0 0 15,0 0-15,0-1 0,-21 22 16,0-21-16,-1 21 0,1 0 16,0 0-16,0 0 0,0 0 15,0 0-15,-1 21 0,1 1 0,0-1 16,0 0-16,21 0 0,-21 0 15,21 22-15,0-22 0,0 21 0,0 0 16,0-20-16,0 20 0,21-21 16,0 21-16,-21-20 0,21 20 15,22 64 1,-43-85-16,0 0 0,0 0 16,0 0-16,-22-21 15,1 0-15,0 0 16,0 0-16,-21 0 0,20 0 0,1 0 15,-21-21-15,21 0 0,0 0 16,-22 0-16,22 0 0,0-1 16,0-20-16,21 21 0,-21 0 0,21 0 15,0-1-15,0 1 0,21 42 32,-21 1-17,21 20-15,0-21 0,0 0 0,0 22 16,1-22-16,-1 21 0,0-21 15,0 0-15,0 1 0,0-1 0,1 0 16,20 0-16,-21 0 0,0-21 16,22 0-16,-22 0 0,0 0 0,21 0 15,1 0-15,-22 0 0,21-21 0,-21 0 16,22 0-16,-1 0 0,0-1 16,1-20-16,-1 0 0,0-1 15,1 1-15,-1-21 0,-21 20 0,21-20 16,-20 20-16,-1 1 0,0 0 15,-21-1-15,0 1 0,0 0 0,0 21 16,0-22-16,0 22 0,-21 21 31,0 21-31,21 0 0,-22 1 16,22 20-16,0 0 0,-21-21 0,0 22 16,21 20-16,-21-20 0,21-1 15,0 0-15,-21 1 0,0-1 0,21 0 16,0-21-16,0 22 0,0-22 15,0 0-15,0 0 0,0 0 16,0 1-16,21-22 31,-21-22-15,0 1-16,0 0 0,0 0 0</inkml:trace>
  <inkml:trace contextRef="#ctx0" brushRef="#br1" timeOffset="125710.58">3302 13547 0,'-42'-21'32,"84"42"-17,-63-42 1,42 21-16,0 0 0,21 0 16,1 0-16,-22 0 0,21 0 0,1 0 15,-1 0-15,0 0 0,1 0 16,-1 0-16,0 0 0</inkml:trace>
  <inkml:trace contextRef="#ctx0" brushRef="#br1" timeOffset="127097.54">4022 13801 0,'21'0'15,"-42"-21"-15,63 42 0,-84-21 0,105 0 16,-42 0-1,0-21-15,1-1 16,-22 1-16,0 0 0,21 0 0,-21 0 16,0 0-16,0-22 0,0 22 15,0 0-15,0 0 0,0-22 0,-21 43 16,-1-21-16,22 0 0,-21 21 0,0 0 16,0 0-16,0 0 0,0 21 15,-1 0-15,1 1 0,0-1 0,0 0 16,0 21-16,0 1 0,-1-22 0,1 21 15,21 0-15,0-20 16,0 20-16,0-21 0,0 21 0,0-20 16,0-1-16,0 0 0,21-21 15,1 0-15,-1 0 0,0 0 16,0 0-16,21 0 0,-20 0 0,-1-21 16,0 0-16,0-1 0,21 1 0,-20 0 15,-1 0-15,-21-21 0,21-1 16,-21 22-16,21-21 0,-21-1 0,0 1 15,0 21-15,0-21 0,0 20 0,0 1 16,0 42 15,0 1-31,-21-1 0,21 21 0,-21-21 16,21 22-16,0-22 16,0 21-16,0 0 0,0-20 0,0-1 15,0 21-15,0-21 0,0 0 0,0 1 16,21-1-16,0-21 15,0 0-15,0 0 0,1 0 0,-1 0 16,0 0-16,0 0 0,0-21 0,0-1 16,22 1-16,-22 0 0,0 0 15,0-21-15,0 20 0,1-20 0,-1 0 16,0-22-16,0 22 0,0 0 0,0-22 16,1 22-16,-1-22 15,0 22-15,0 0 0,0-1 0,-21 1 16,0 21-16,0-22 0,0 22 0,0 42 31,-21 1-31,0-1 16,0 0-16,21 21 0,-21 1 0,-1-22 15,22 21-15,0 22 0,-21-22 16,21 0-16,-21 22 0,21-22 0,0 0 16,0 1-16,0-1 0,0 0 0,0 1 15,0-22-15,0 0 0,0 0 16,0 0-16,21 1 0,0-1 0,1-21 15,-1 0-15,0 0 0,21 0 16,-21 0-16,1-21 0,-1-1 16,0 1-16,0 0 0,0 0 15,0 0-15,1 0 0,-1-22 0,0 22 16,0-21-16,-21 21 0,0-1 0,21 1 16,-21 0-16,21 0 0,-21 42 31,0 0-31,0 0 0,0 1 15,0-1-15,0 21 0,0-21 0,0 0 16,0 1-16,0-1 0,0 0 16,0 0-16,0 0 0,0 0 0,0 1 15,22-22 1,-1 0 0,0 0-16,-21-22 0,21 1 15,0 21-15,-21-21 0,0 0 0,21 0 16,1-22-16,-22 22 0,21-21 0,0 21 15,0-22-15,0 1 0,0 21 16,1-21-16,-1 20 0,0 1 0,21 0 16,-42 0-16,21 21 0,1 0 0,-1 0 15,-21 21 32,21-21-16,-21-21-15,0 0 0,0 0-16,0-1 15,-21 22 1,0 0-16,-1 0 16,1 0-16,21 22 0,-21-22 15,0 21-15,0 0 0,21 21 16,-21-21-16,-1 1 0,22 20 15,-21-21-15,21 21 0,0 1 0,0-22 0,0 0 16,0 21-16,0-20 0,0-1 16,0 0-16,0 0 15,21 0-15,1-21 0,-1 0 16,0 0-16,0 0 0,0 0 0,0 0 16,1 0-16,-1-21 15,0 0-15,0 0 0,-21 0 0,0-1 16,0 1-16,21 0 0,-21-21 0,21 21 15</inkml:trace>
  <inkml:trace contextRef="#ctx0" brushRef="#br1" timeOffset="127288.69">5524 13081 0,'-63'0'15,"148"0"-15,-107 0 0,-62 0 0,63 0 16,-1-21-16,1 21 0,21 21 47,-21 0-16,0-21-31,0 0 0</inkml:trace>
  <inkml:trace contextRef="#ctx0" brushRef="#br1" timeOffset="127484.33">4487 13293 0,'-106'63'31,"255"-147"-31,-192 105 0,-41 42 0,105-63 16,0 0-16,0 0 0,21 0 16,-20 0-16,20 0 0,0 0 0,-21 0 15,22 0-15,-22 0 0,21 0 0,-21 0 16,1 0-16,-1 0 15,0 0-15,-21-21 16,21 21-16</inkml:trace>
  <inkml:trace contextRef="#ctx0" brushRef="#br1" timeOffset="127964.19">7175 13145 0,'0'-22'0,"0"44"0,0-65 0,0 22 16,0 42 15,0 0-31,0 1 0,0-1 15,0 0-15,-21 21 0,21 1 0,-21-22 16,0 21-16,21 0 0,0 1 0,-21-1 16,0 0-16,-1 1 0,22-1 15,0-21-15,-21 22 0,21-1 0,-21-21 16,21 0-16,0 0 0,0 1 0,0-1 16,-21-21-16,21 21 0,0-42 31,0 0-31</inkml:trace>
  <inkml:trace contextRef="#ctx0" brushRef="#br1" timeOffset="128456.77">6985 13250 0,'42'-84'16,"64"-22"-1,-254 296-15,338-401 0,-168 211 16,-1 0-16,21 0 0,-21 0 0,22 0 15,-1 0-15,-21 21 0,21-21 0,-20 21 16,20 21-16,-21-20 0,0-1 0,-21 21 16,0-21-16,0 0 0,0 22 15,0-22-15,-21 0 0,-21 0 0,21 0 16,-22 1-16,22-1 0,-21-21 16,-1 21-16,22-21 0,-21 21 0,21-21 15,0 0-15,-1 0 0,22-21 16,0 0-1,0 0-15,22 21 0,-1-22 0,0 22 16,21 0-16,-21-21 0,22 21 16,-22 0-16,21 0 0,1 0 0,-1 0 15,-21 0-15,21 0 0,1 21 0,-22-21 16,21 22-16,-21-1 0,1 0 0,-1 0 16,0 0-16,-21 0 15,0 1-15,0-1 0,0 21 0,0-21 0,-21 0 16,0 1-16,-1-1 0,1 0 15,0 0-15,-21-21 0,-1 21 0,22 0 16,-21-21-16,21 0 0,-22 22 16,22-22-16,-21 0 0,21 0 0,0 0 15,-1 0-15,1 0 16,21-22-16,0 1 16,0 0-1,21 0-15,1 0 0,-1 0 16,0-1-16</inkml:trace>
  <inkml:trace contextRef="#ctx0" brushRef="#br1" timeOffset="128732.26">8191 13060 0,'22'-42'31,"-86"126"-31,106-126 0,-20 21 16,-22 42-16,0 0 15,0 0-15,-22 22 0,22-22 16,-21 21-16,21 0 0,-21 1 0,21-1 16,0 0-16,0 1 0,-21-1 0,0 0 15,21-20-15,-21 20 0,21 0 16,0-21-16,0 22 0,0-22 16,-22 0-16,22 0 0,0 0 0,0 1 15,22-22 1,-1 0-16,0-22 0,0 1 15,0 0-15,0 0 0,22 0 16</inkml:trace>
  <inkml:trace contextRef="#ctx0" brushRef="#br1" timeOffset="129093.59">8424 13420 0,'0'-64'47,"-42"107"-31,21-22-1,84-21-15,-126 21 0,63 0 0,-21 21 16,21-20-16,0-1 0,-22 21 0,22-21 16,0 0-16,0 1 0,0 20 0,0-21 15,0 0-15,64 0 16,-43-21-16,0 0 16,22 0-16,-22 0 0,0 0 0,21 0 15,-21 0-15,1-21 0,-1 0 0,0 0 16,0 0-16,0-22 0,-21 22 0,0-21 15,0 21-15,0-22 0,0 22 0,0 0 16,0-21-16,0 21 16,-21-1-16,0 22 0,0 0 15,0 0-15,-1 0 0,1 0 16,0 0-16,0 22 0,21-1 0,-21 0 16,21 0-1,0 0-15,0 0 16,21-21-16,0 0 0,0 0 15</inkml:trace>
  <inkml:trace contextRef="#ctx0" brushRef="#br1" timeOffset="129781.84">9038 13356 0,'21'-21'16,"-42"42"15,21-42-31,-21 21 0,0 21 0,0 0 15,-1 1-15,1-1 0,0 0 0,0 21 16,21-21-16,-21 22 0,21-1 16,-21-21-16,21 22 0,0-22 0,0 21 15,0-21-15,0 0 0,0 1 0,0-1 16,21 0-16,0 0 0,0-21 0,0 0 16,0 0-16,1 0 0,20 0 15,-21 0-15,0 0 0,0 0 16,1-21-16,-1 0 0,0 0 0,0-1 15,0 1-15,0-21 0,1 21 0,-1-22 16,0 1-16,0 0 0,-21-1 16,21-20-16,0 21 0,22-1 0,-22 22 15,0-21-15,-21 21 0,21-1 0,0 1 16,-21 0-16,0 0 16,0 42-1,0 0-15,0 0 0,-21 1 0,0-1 16,0 0-16,21 0 0,-21 0 0,0 0 15,-1 1-15,22-1 0,-21 0 16,0 21-16,0-21 0,0 1 16,21-1-16,0 0 0,0 0 15,21-21 17,0 0-32,0-21 15,0 0-15,1 21 0,-1-21 0,0-1 16,0 22-16,0-21 0,0 21 0,-21-21 15,22 21 1,-44 0 0,1 0-16,0 21 15,0-21-15,21 21 0,-21 1 0,0-22 16,-1 21-16,22 0 16,0 0-16,0 0 0,0 0 0,0 1 15,0-1-15,0 0 0,22 0 16,-1-21-16,0 21 0,0 0 0,0 1 15,0-22-15,1 0 16,-22 21-16,21-21 16,-21-21-1</inkml:trace>
  <inkml:trace contextRef="#ctx0" brushRef="#br1" timeOffset="131392.19">11409 13377 0,'0'0'0,"0"-42"16,0 21-16,0 0 15,0 0-15,-21 21 16,-1 0 0,1 21-1,21 0-15,-21 0 0,21 21 16,-21-20-16,21 20 0,0-21 0,0 21 15,-21-20-15,21 20 0,-21 0 0,21-21 16,0 1-16,-22-1 0,22 0 16,-21 0-16,21 0 0,21-42 31,1 21-31,-1-21 16,0 0-16,0 0 0,-21-22 15,21 22-15,0 0 0,1-21 0,-1 20 16,-21 1-16,0 0 0,21 0 15,-21 0-15,21 21 0,0 0 16,-21 21 0,21 0-16,-21 0 15,22 0-15,-22 22 0,0-22 0,0 0 16,21 0-16,-21 0 0,21 1 0,0-22 16,-21 21-16,21-21 0,0 0 15,1 0-15,-1 0 0,0 0 16,21 0-16,-21-21 0,1-1 0,20 22 15,-21-21-15,21-21 0,-20 21 0,20 0 16,-21-1-16,0-20 16,0 21-16,-21-21 0,0 20 0,22 1 15,-22 0-15,0 0 0,0 0 0,0 0 16,0 42 15,0 0-31,0 0 0,0 0 0,-22 22 16,22-22-16,0 0 0,0 21 0,0-21 15,0 22-15,0-22 0,0 0 0,0 0 16,0 0-16,0 1 0,22-1 16,-1-21-16,0 0 0,-21 21 15,21-21-15,0 0 0,0 0 0,1 0 0,20 0 16,-21-21-16,0 21 0,22-21 16,-22-1-16,0 1 0,21 0 15,-21-21-15,1 21 0,-1-1 0,0-20 16,0 21-16,0-21 0,0 20 15,-21 1-15,0 0 0,0 0 0,22 21 16,-22 21 0,0 0-1,0 0-15,0 1 0,0-1 0,-22 21 16,22-21-16,0 0 0,0 22 0,0-22 16,0 0-16,0 0 0,0 0 0,0 1 15,0-1-15,0 0 16,22-21-16,-1 0 15,0 0-15,0 0 0,0 0 0,0 0 16,1-21-16,20 21 0,-21-21 0,0-1 16,0 1-16,22 0 0,-22-21 15,0 21-15,0-22 0,0 1 16,1 21-16,-1-22 0,0 1 0,0 0 0,-21-1 16,21 1-16,-21 0 0,21-1 15,-21 22-15,0 0 0,0-21 0,0 21 16,0 42-1,-21-21-15,0 21 16,21 21-16,-21-21 0,0 22 16,21-22-16,-21 21 0,21 1 0,-22-1 15,22-21-15,-21 21 0,21 1 16,0-1-16,0 0 0,0-20 0,0 20 16,0-21-16,21 0 0,1 0 0,-1 1 15,0-1-15,0-21 0,21 0 0,-20 0 16,-1 0-16,21 0 0,-21 0 15,0 0-15,22-21 0,-22 21 0,21-22 16,-21 1-16,1-21 0,20 21 0,-21-22 16,0 22-16,0-21 0,-21 0 15,22-1-15,-1 1 0,0 0 0,0-1 16,0 1-16,0-22 0,-21 22 16,22-21-16,-1 20 0,-21 1 0,0 0 15,0 20-15,0 1 0,0 0 0,0 0 16,-21 42-1,-1-21-15,1 42 16,21-20-16,-21 20 0,0 0 0,0 1 16,0-1-16,21 0 0,-22 1 15,22 20-15,-21-21 0,21 1 16,0-1-16,0 22 0,0-22 0,0 0 0,0 1 16,0-22-16,0 21 0,21-21 0,1 22 15,-1-22-15,0 0 0,0-21 16,0 21-16,0-21 0,1 0 15,-1 0-15,0 0 0,0 0 16,-21-21-16,21 21 0,-21-21 0,21 0 16,-21-1-16,0 1 0,0-21 0,0 21 15,0 0-15</inkml:trace>
  <inkml:trace contextRef="#ctx0" brushRef="#br1" timeOffset="131600.29">12763 13081 0,'-21'-21'0,"0"21"0,402 63 0,-720-105 0,276 21 15,42 21-15,0 0 0,-1 0 16,22 21 15,22 0-15,-1-21-1,0 0-15</inkml:trace>
  <inkml:trace contextRef="#ctx0" brushRef="#br1" timeOffset="132751.87">15007 13441 0,'0'0'0,"0"-21"0,42-22 15,-42 22-15,0 0 16,0 0-16,22 0 0,-22 0 0,0-1 16,0 1-16,0 0 0,0 0 15,-22 0-15,1 21 0,0-21 16,0 21-16,-21 0 0,20 0 0,-20 0 15,21 0-15,-21 21 0,20 0 0,-20 0 16,21 0-16,-21 0 0,20 1 16,1 20-16,0-21 0,0 85 15,21-85 1,0 0-16,0 0 0,21 1 0,0-22 0,0 21 16,22-21-16,-1 0 15,-21 0-15,0 0 0,1 0 16,-1 0-16,0-21 0,0 21 15,0-22-15,-21 1 0,0 0 16,21 0-16,-21 0 0,0 0 16,22 21-1,-22 21 17,0 0-32,0 0 0,0 0 0,0 0 15,0 22-15,0-22 0,0 21 16,0 1-16,0-22 0,0 21 0,0 0 15,0 1-15,0-1 0,0 0 0,0 1 16,0-1-16,0 0 0,-22 1 0,22-22 16,-21 21-16,21 22 0,-21-22 15,21 0-15,0 1 0,-21-1 0,0-21 16,0 22-16,-1-1 0,1-21 16,-21 0-16,21 0 0,-22 1 0,1-22 15,21 0-15,-21 0 0,20 0 0,-20 0 16,21 0-16,-21-22 0,20 1 0,1 0 15,21 0-15,0-21 0,0 20 0,0-20 16,0 0-16,0-1 0,21 1 16,1 0-16,-1-1 0,21 1 0,0 0 15,22-1-15,-22 1 0,22 0 0,-22-1 16,22 22-16,-1-21 0,-21 0 0,22 20 16,-1-20-16,-20 0 0,20 21 0,-20-22 15,-1 1-15,0 21 0,1-22 16,-22 22-16,0-21 0,0 21 15,0-22-15,-21 22 0,0 0 0,0 0 16,0 0-16,-21 0 0,0 21 16,0 0-16,0 0 15,-1 0-15,1 21 0,0 0 0,0 0 16,0 0-16,21 0 0,-21 22 16,21-22-16,0 0 0,0 0 0,0 22 15,0-22-15,0 0 0,21 0 0,0 0 16,0 0-16,0-21 15,0 22-15,22-22 0,-22 0 0,21 0 0,-21 0 16,22 0-16,-22 0 0,21-22 16,-21 1-16,22 21 0,-22-42 0,0 21 15,0 0-15,0-22 0,22 22 16,-43-21-16,21-1 0,0 1 0,0-21 16,0 20-16,1 1 0,-1 0 0,0-1 15,-21 1-15,0 21 0,0 0 0,0-22 16,0 22-16,-21 42 31,0-21-31,21 21 0,-22 1 0,1 20 16,0-21-16,0 0 0,0 22 0,0-1 15,-1 0-15,22 1 0,0-22 16,-21 21-16,21 0 0,0 1 16,0-1-16,0-21 0,0 22 0,0-22 15,0 0-15,0 21 0,0-21 16,21 1-16,1-22 0,-1 0 15,0 0-15,-21-22 16,0 1-16,0 0 16,0 0-16</inkml:trace>
  <inkml:trace contextRef="#ctx0" brushRef="#br1" timeOffset="132959.99">15579 13229 0,'-22'0'16,"1"0"-16,64 0 15,-65 0 1,44 0 0,-1 0-16,0 0 0,0 0 0,0 0 15,0 0-15,1 0 0,20 0 0,-21 0 16,0 0-16,0 0 0,1 0 16,-1 0-16,0-21 15</inkml:trace>
  <inkml:trace contextRef="#ctx0" brushRef="#br1" timeOffset="135935.7">17357 13399 0,'0'0'0,"-22"0"0,-20 0 15,21 21 1,0-21-16,21-21 31,21 21-15,0-22-16,0 1 0,0 0 15,22 0-15,-22 0 0,0 0 0,21-1 16,-20-20-16,-1 21 0,0-21 0,-21 20 16,0-20-16,0 0 0,0 21 0,0-22 15,0 22-15,-21-21 0,21 21 16,-21 21-16,-1 0 0,1 0 0,0 0 15,0 0-15,0 21 0,0 0 16,-1 0-16,1 21 0,21 1 0,0-1 16,-21 0-16,21 1 0,0-1 15,0 0-15,0-20 0,0 20 0,0-21 16,21 21-16,-21-20 0,21-1 0,1 0 16,-1-21-16,-21 21 0,21-21 0,0 0 15,0 0-15,0 0 0,22 0 16,-22 0-16,0-21 0,0 0 0,0 21 15,22-21-15,-22-1 0,0 1 0,21-21 16,-20 21-16,20 0 0,-21-22 16,21 22-16,-20-21 0,20 21 0,-21-1 15,21 1-15,-20 0 0,20 0 0,-21 21 16,0 0-16,0 21 16,-21 0-16,0 0 0,0 1 15,0-1-15,0 21 0,0-21 0,0 0 16,-21 22-16,0-22 0,21 0 15,-21 0-15,0 0 0,0 1 0,21-1 16,0 0-16,-22-21 0,22 21 16,-21-21-16,21-21 15,0 0 1,21 21-16,1-21 0,-1-1 16,0 1-16,0 0 0,21-21 15,-20 21-15,-1-22 0,0 22 0,21-21 16,-21 21-16,1-22 0,20 22 0,-21 0 15,-21 0-15,21 21 0,-21-21 16,-21 42 0,0 0-1,0 0-15,0 0 0,-1 22 0,1-22 16,0 0-16,21 21 0,-21-21 16,21 1-16,0 20 0,-21-21 0,21 0 15,0 0-15,0 1 0,0-1 0,0 0 16,21 0-16,0-21 0,0 21 0,0-21 15,1 0-15,-1 0 0,0 0 16,0 0-16,21 0 0,-20-21 0,20 21 16,-21-21-16,21 0 0,1 0 15,-22-1-15,21 1 0,-21 0 0,22 0 16,-22 0-16,0-22 0,0 22 0,-21 0 16,0-21-16,0 21 0,0-1 15,0 1-15,-21 21 16,0 0-16,0 21 0,-22 1 15,22-1-15,0 0 0,0 0 0,21 0 16,-21 22-16,0-22 0,21 0 16,0 21-16,0-21 0,0 1 15,0-1-15,0 0 0,0 0 0,0 0 0,21-21 16,0 21-16,0-21 0,0 0 16,0 0-16,1 0 0,-1 0 15,0 0-15,21 0 0,-21-21 0,22 0 16,-22 21-16,21-21 0,1 0 0,-22 21 15,21-21-15,0-1 0,1 1 0,-22 0 16,21 0-16,-21 0 0,1 0 0,-1-1 16,0 1-16,0 0 0,-21 0 15,21 21 1,-21 21 0,0 0-16,0 0 15,0-42 48,0 0-63,0 0 15,0 0-15,0 0 16,-21 21 0,0 0-16,0 0 15,0 21-15,-1 0 16,1 0-16,21 0 0,-21 0 15,0 1-15,21-1 0,0 0 16,-21 0-16,21 0 0,0 0 0,0 1 16,0-1-16,0 21 0,0-21 15,0 0-15,0 1 0,21-22 16,0 21-16,21-21 0,-20 0 16,-1 0-16,21 0 0,0 0 0,-20-21 15,20 21-15,0-22 0,1 1 0,-22 0 16,21 0-16,-21 0 0,22-22 0,-22 22 15,0 0-15,0-21 16,0 21-16,0-22 0,1 22 0,-22 0 16,0 0-16,0 0 0,0-1 0,0 44 31,0-1-15,-22 0-16,1 0 0,0 0 0,21 0 15,0 22-15,0-22 0,-21 0 0,21 21 16,0-20-16,0-1 0,0 0 0,0 0 15,0 0-15,0 0 0,21 1 16,0-22-16,0 21 0,1-21 16,-1 0-16,0 0 0,0 0 0,0 0 0,0 0 15,22-21-15,-22-1 0,0 22 0,0-21 16,0 0-16,1 0 0,-1 0 0,-21-22 16,21 22-16,0 0 15,0-21-15,-21 21 0,0-1 0,0 1 16,21 0-16,-21 0 0,0 42 31,0 0-31,0 0 16,0 1-16,-21-1 0,21 0 0,0 0 15,0 0-15,0 0 0,0 1 0,0-1 16,0 0-16,21 0 0,1 0 16,-1-21-16,0 21 0,21-21 0,-21 0 15,22 0-15,-22 0 0,21 0 16,1 0-16,-22 0 0,0 0 0,21 0 15,-21-21-15,1 0 0,-1 0 0,0 0 16,0 0-16,-21-1 0,21-20 16,0 0-16,-21 21 0,22-22 15,-22-20-15,21 20 0,0 1 0,-21 0 16,21-22-16,0 22 0,0 0 0,-21-1 16,22 1-16,-22 21 0,21 0 15,-42 42 1,-1 0-1,1 21-15,0-21 0,21 22 16,-21-22-16,0 21 0,0 1 0,-1 41 16,22-41-16,-21-1 0,21 0 15,0-21-15,0 22 0,0-1 16,0-21-16,0 0 0,0 22 0,0-22 16,21 0-16,-21 0 0,22 0 0,-1 1 15,0-22-15,0 21 0,0-21 0,0 0 16,1 0-16,-1 0 0,0 0 15,0 0-15,0-21 0,0 21 0,22-22 16,-22 1-16,0 0 0,0-21 0,0 21 16,-21-1-16,22-20 0,-1 21 15,-21-21-15,0 20 0,21 1 16,-21 0-16,0 0 0,-21 21 16,0 0-16,-1 0 15,22 21-15,-21 0 0,0-21 0,21 21 16,-21 1-16,21-1 15,0 0-15,0 0 0,0 0 0,0 0 16,0 1-16,0-1 0,0 21 0,0-21 16,21 0-16,0-21 0,0 22 0,1-1 15,20 0-15,21-21 0,-20 21 16,-22-21-16,21 0 0,1 0 16,-1 0-16,0 0 0,1 0 0,-1-21 15,0 21-15,1-21 0,-22 0 0,0-1 16,21-20-16,-21 21 0,-21 0 15,22-22-15,-22 22 0,21-21 0,-21 21 16,0 0-16,0-1 0,0 1 16,0 0-16,-21 21 0,-1 0 0,1 0 15,0 0-15,0 0 0,0 0 0,0 21 16,-1 0-16,1-21 0,0 22 0,0 20 16,0-21-16,0 0 0,-1 0 15,22 1-15,0-1 0,0 0 0,0 21 16,0-21-16,0 1 0,0-1 15,0 0-15,22-21 0,-1 21 16,0-21-16,0 0 0,0 0 0,0 0 16,1 0-16,-22-21 0,21 21 15,0-21-15,0 0 0,0-1 16,0 1-16,22-42 0,-22 42 16,0-22-16,21-41 0,1-22 15,-22 63-15,21 1 16,-21-21-16,1 20 0,20-20 0,-21 20 15,0 1-15,0 0 0,-21 21 16,0-1-16,0 1 0,-21 42 16,0 1-16,-21-1 15,21 21-15,-1-21 0,-20 22 16,21-1-16,0 0 0,0 22 0,-1-22 16,1 43-16,21-43 0,0 0 15,0 1-15,0-22 0,0 21 16,21 1-16,1-22 0,-22 21 0,21-21 15,0 0-15,-21 1 0,21-1 0,0 0 16,0-21-16,1 0 0,-1 0 16,0 0-16,0 0 15,0-21-15,0 21 0,1-21 16,-1-1-16,-21 1 0,21 0 0,-21 0 16,21 0-16,-21 0 0,0-1 0</inkml:trace>
  <inkml:trace contextRef="#ctx0" brushRef="#br1" timeOffset="136173.79">20510 13060 0,'-63'0'0,"126"0"0,-168 0 16,83 0-16,1 0 0,0 0 0,42 0 31,0 0-31,1 0 0,20 0 15,-21 0-15,21 0 0,1 0 0,-1 0 16,0 0-16,22 0 0,-43 0 0,21 0 16,1 0-16,-22 0 0,0-21 0,0 21 15,0 0 1,-21-21-16,22-1 0</inkml:trace>
  <inkml:trace contextRef="#ctx0" brushRef="#br1" timeOffset="136900.49">23262 12615 0,'0'-21'0,"0"42"0,21-63 0,-21 21 16,0 0-16,21 0 0,-21-1 16,22 1-16,-22 0 15,0 42 1,0 0-16,0 1 16,0-1-16,0 0 0,0 21 0,0-21 15,-22 22-15,22-1 0,0 0 0,-21 22 16,21-22-16,-21 1 0,0-1 15,0 0-15,21 1 0,-21-1 0,-1 0 16,1 1-16,0-22 0,0 0 0,0 0 16,0 0-16,21 0 0,-22-21 15,22-21 17,0 0-32,0-21 15,22 21-15,-22-1 0,21 1 0,0-21 16,0 21-16,21-22 0,-20 22 0,20-21 15,-21 21-15,21 0 0,1-1 16,-1 22-16,-21 0 0,22 0 0,-1 0 16,0 0-16,-21 0 0,1 22 0,-1-1 15,0 0-15,-21 0 0,0 0 0,0 0 16,0 1-16,-21-1 0,0 0 16,-1 0-16,1-21 0,-21 21 0,21 0 15,-22-21-15,22 22 0,-21-22 16,21 0-16,0 0 0,-22 21 0,22-21 15,0 0-15,21-21 32,21-1-17,0 22-15,0-21 0,22 0 0</inkml:trace>
  <inkml:trace contextRef="#ctx0" brushRef="#br1" timeOffset="137247.97">23749 12975 0,'42'0'16,"-21"0"-16,-84 0 0,148 0 15,-64 0-15,0 0 0,0 0 16,0-21-16,0 21 0,22-21 0,-22 21 16,0-21-16,0 0 0,22 21 0,-22-22 15,-21 1-15,21 0 0,-21 0 0,0 0 16,0 0-16,0-1 0,0 1 15,0 0-15,-21 21 16,0 21-16,-1-21 16,1 21-16,0 1 0,0 20 0,0-21 15,21 0-15,-21 22 0,-1-1 16,1-21-16,0 21 0,21-20 16,0 20-16,0-21 0,0 21 0,0-20 15,0-1-15,0 0 0,21-21 0,0 21 16,1 0-16,20-21 0,-21 0 15,21 0-15,-20 0 0,20 0 0,0 0 16,-21 0-16,22-21 0,-1 0 0,0 0 16</inkml:trace>
  <inkml:trace contextRef="#ctx0" brushRef="#br1" timeOffset="138568.15">24765 12637 0,'0'-212'31,"0"191"-16,0 254-15,-21-466 16,0 233-16,-1 21 0,1 21 0,21-21 16,-21 22-16,0-1 0,0 0 0,0 22 15,-1-1-15,1 1 0,0-1 0,0 1 16,0-1-16,0 1 0,-1-1 16,1 1-16,0-1 0,0 1 0,0-1 15,0 1-15,-1-1 0,1 1 0,0-1 16,21 1-16,-21-22 0,0 22 0,21-22 15,0 0-15,0 1 0,0-22 0,0 21 16,0-21-16,0 1 16,21-22-16,0 0 15,0 0-15,0 0 0,22-22 0,-22 1 16,0 0-16,0 0 0,22-21 0,-22 20 16,0-20-16,0 0 0,-21-22 0,0 22 15,21-22-15,-21 1 0,0 21 16,0-22-16,0 22 0,-21-1 0,0 1 15,0 21-15,0-21 0,-1 20 0,1 1 16,0 0-16,0 0 0,0 21 0,0-21 16,21 0-1,0-1 1,21 22-16,21 0 16,-21-21-16,0 21 0,22 0 0,-22-21 15,21 0-15,1 21 0,-22-21 16,21 0-16,0-1 0,1 1 0,20-21 15,-42 21-15,22 0 0,-22-1 16,0 1-16,-21 0 0,0 0 0,21 21 16,-21-21-16,-21 21 31,21 21-31,-21 0 0,0 0 16,21 0-16,0 1 0,-21-1 15,21 21-15,-22-21 0,22 0 0,0 22 16,0-22-16,0 0 0,0 0 15,0 0-15,22 1 0,-22-1 16,21-21-16,0 0 0,0 0 16,0 0-16,0 0 0,1 0 0,-1 0 15,0 0-15,21 0 0,-21-21 0,1 21 16,-1-22-16,0 1 0,0 0 0,-21-21 16,0 21-16,0-22 0,21 22 15,-21-21-15,0-1 0,0 1 0,0 0 16,0 21-16,-21-22 0,21 22 15,-21 21-15,0-21 0,0 21 0,-1 0 0,1 0 16,0 0-16,0 21 16,0 0-16,-22 0 0,22 1 0,0-1 15,0 21-15,21-21 0,0 0 0,-21 1 16,21 20-16,0-21 0,0 0 0,0 0 16,21 1-16,0-1 15,0-21-15,0 0 0,22 0 0,-22 0 16,0 0-16,21 0 0,-20 0 0,20 0 15,-21-21-15,21-1 0,1 22 0,-1-21 16,0 0-16,1 0 0,-1-21 16,0 20-16,-20 1 0,20 0 15,-21 0-15,0 21 0,-21-21 0,21 21 16,-21 21 0,0 0-16,0 0 15,0 0-15,0 1 0,-21-1 0,21 0 16,0 0-16,0 0 0,0 0 0,0 1 15,0-1-15,0 0 0,0 0 16,0 0-16,0 0 0,0 1 16,21-22-16,1 21 0,-1-21 0,21 21 15,-21-21-15,0 0 0,22 0 0,-22 0 16,21 0-16,-21 0 0,22 0 16,-22 0-16,21-21 0,-21 0 0,1 21 15,-1-22-15,0 1 0,0-21 16,-21 21-16,21-22 0,0 22 0,-21-21 15,0 0-15,22-1 0,-22 1 16,21 21-16,-21-22 0,0 22 0,-21 21 16,-1 0-1,1 21-15,0 1 0,0-1 0,0 21 16,0 0-16,-1-20 0,1 20 16,0 0-16,21 22 15,0-43-15,0 0 0,0 21 0,0-20 0,0-1 16,21-21-16,0 21 0,1 0 0,-1-21 15,0 0-15,0 0 16,0 0-16,0 0 0,1 0 16,-1 0-16,0-21 0,-21 0 15,21 21-15,-21-21 0,21 21 16,-21-22-16,0 1 0,0 0 16,0 0-16,0 0 15,-21 0-15</inkml:trace>
  <inkml:trace contextRef="#ctx0" brushRef="#br1" timeOffset="139988.94">7451 14880 0,'0'0'0,"-22"-42"16,22 21-16,0 0 15,0-1-15,0-20 0,0 21 16,0 0-16,22 0 0,-22-1 0,21-20 15,0 21-15,0 0 0,0 21 0,0-21 16,1 21 0,-1 0-16,0 0 0,-21 21 15,21-21-15,-21 21 0,0 0 0,21 0 16,-21 22-16,0-22 0,0 0 0,0 0 16,0 21-16,0-20 0,0-1 15,0 0-15,0 0 0,0 0 0,0 0 16,0 1-16,21-22 15,1 0-15,-1-22 16,0 22-16,0-21 0,0 0 16,0 0-16,1 0 0,20 0 0,-21-1 15,0-20-15,0 21 0,1 0 0,-22-22 16,21 22-16,-21-21 0,21 21 16,-21 0-16,21-1 0,-21 1 15,0 0-15,0 42 31,0 0-31,0 1 16,0-1-16,0 0 0,0 21 0,0-21 16,0 22-16,0-1 0,0 0 0,0 1 15,0-1-15,0 0 0,0 1 0,-21-1 16,21 22-16,-21-1 0,21-21 16,0 22-16,-21-1 0,21 1 0,-22-1 15,1 1-15,0-22 0,0 22 16,0-22-16,0 22 0,-1-22 0,1 0 15,0 1-15,0-22 0,0 21 16,0-21-16,-1-21 0,1 0 0,0 0 16,0 0-16,0-21 0,21 0 15,0-21-15,0 20 0,0-20 0,0 0 16,0-1-16,0 1 0,0 0 16,0-22-16,0 22 0,21 0 0,0-22 15,0 22-15,0-22 0,22 22 0,-22 0 16,21-1-16,-21 1 0,22 0 15,-1-1-15,-21 1 0,22 0 16,-1-1-16,0 1 0</inkml:trace>
  <inkml:trace contextRef="#ctx0" brushRef="#br1" timeOffset="141206.1">8572 14415 0,'-21'0'31,"42"0"-16,-63 21-15,21-21 0,21 21 0,-21 0 0,0 0 16,21 0-16,0 22 0,-22-22 0,1 0 16,21 21-16,0-20 0,0 20 15,0-21-15,0 21 0,0-20 0,0-1 16,0 0-16,0 0 0,21 0 16,1-21-16,-1 0 15,0 0-15,0 0 0,0 0 16,0 0-16,1-21 0,-1 0 0,0 21 15,0-21-15,0 0 0,-21-1 0,0 1 16,0 0-16,0 0 0,0 0 0,0-22 16,0 22-16,0-21 0,0 21 15,0 0-15,0-22 0,-21 22 0,0 0 16,0 21-16,0-21 0,-1 21 0,1 0 16,0 0-16,21 21 0,-21 0 15,0-21-15,0 42 0,-1-20 0,22-1 16,0 21-16,-21-21 0,21 0 15,-21 22-15,21-22 0,0 0 0,0 21 16,0-20-16,0-1 0,21 0 16,0 0-16,1-21 15,20 0-15,-21 0 0,0 0 0,0 0 16,22 0-16,-22-21 0,0 21 16,21-21-16,-20 0 0,-1 21 0,0-22 15,0 1-15,0 0 0,0 0 0,1 0 16,-1 0-16,0-1 0,0 1 0,-21 0 15,21 21-15,-21-21 0,21 21 16,-21 21 0,0 0-1,0 0-15,0 1 0,0-1 16,0 0-16,0 0 0,0 21 16,0-20-16,0-1 0,0 0 0,0 0 15,0 0-15,0 0 0,0 1 16,22-22-16,-1 0 0,0 0 15,0 0-15,0 0 16,0 0-16,1-22 0,-1 22 0,0-21 16,0 0-16,0 0 0,0 21 0,1-21 15,-1-22-15,-21 22 0,21 0 16,0 0-16,0-21 0,-21 20 16,21 1-16,1 0 0,-22 0 0,0 0 15,21 21-15,-21-21 0,21 21 16,-21 21-1,0 0 1,0 0-16,0 0 0,0 0 16,-21 1-16,21-1 0,0 21 0,0-21 15,0 0-15,0 1 0,0-1 0,0 0 16,0 0-16,0 0 16,0 0-16,21-21 0,0 0 15,0 0-15,0 0 0,1 0 16,-1 0-16,0 0 0,0 0 0,0-21 15,0 21-15,1-21 0,-1 0 16,0 0-16,0 0 0,0-1 0,-21-20 16,21 21-16,-21-21 0,22 20 0,-22 1 15,0-21-15,0 21 0,0 0 16,0-1-16,-22 22 16,1 0-16,21 22 15,-21-1-15,0-21 0,21 21 16,-21-21-16,21 21 0,0 0 15,21-21 1,0 0 0,0 0-16,0 0 0,1-21 0,-1 21 15,-21-21-15,21 21 0,0-21 0,0 21 16,0 0 0,1 0-16,-22 21 15,0 0-15,0 0 16,0 0-16,0 1 0,0-1 15,0 0-15,0 0 0,0 0 16,0 0-16,0 1 0,21-22 16,0 21-16,0-21 0,0 0 15,0 21-15,1-21 16,-1 0-16,0 0 0,0 0 0,0 0 16,0-21-16,1 21 0,-1-21 15,0-1-15,0 1 0,0 0 0,0 0 16,1 0-16</inkml:trace>
  <inkml:trace contextRef="#ctx0" brushRef="#br1" timeOffset="143065.79">11239 14605 0,'22'-21'0,"-44"42"0,44-63 16,-1 21-16,0 21 15,-21-22-15,21 22 16,-21 22 0,0-1-16,0 0 15,0 0-15,0 21 0,0-20 0,0-1 16,0 21-16,0-21 0,0 0 0,0 1 15,0-1-15,0 0 0,-21 0 0,0 0 16,21 0-16,0 1 0,-21-22 16,21 21-16,-22-21 15,22-21 1,0-1-16,22 1 16,-1 0-16,0 0 0,-21 0 15,21 0-15,0-22 0,0 22 0,1-21 16,-1 21-16,0-22 0,0 22 0,0 0 15,-21 0-15,21 0 0,1 21 16,-1 0 0,0 21-16,0 0 0,-21 0 15,0 0-15,0 0 0,21 22 0,-21-22 16,0 0-16,0 0 16,0 0-16,0 1 0,0-1 0,21 0 15,1-21 16,-1-21-15,0 0-16,0-1 0,0 1 16,0 0-16,1 0 0,-1 0 0,0 0 15,0-1-15,0 1 0,0 0 16,1 0-16,-1 0 0,0 21 0,0-21 16,0 21-16,0 0 15,-21 21-15,0 0 0,0 0 0,0 0 16,0 0-16,0 1 0,22-1 15,-22 0-15,0 0 0,0 0 0,0 22 16,21-22-16,-21 0 16,0 0-16,21-21 0,0 0 0,0 0 15,0 0-15,22 0 16,-22 0-16,0 0 0,0 0 0,22-21 16,-22 21-16,0-21 0,21 21 0,-21-21 15,1-1-15,-1 1 0,0 0 0,0 0 16,-21 0-16,0-22 0,21 22 15,-21-21-15,0 21 0,0-22 0,0 22 16,0 0-16,0 0 0,0 0 0,-21 0 16,0 21-16,0 0 15,0 0-15,-1 21 0,1 0 0,0 0 16,-21 0-16,21 0 0,-22 43 16,22-22-16,0-21 0,0 22 15,21-22-15,-21 0 0,21 21 16,0-20-16,0-1 0,21 21 15,0-42-15,0 0 0,0 0 16,0 0-16,22 0 0,-22 0 0,0 0 16,0-21-16,0 0 0,1 21 15,-1-21-15,-21-1 0,21 22 0,-21-21 16,21 0-16,-21 0 0,0 0 0,0 0 16,0-1-16,0 1 0,0 0 15,0 0-15,0 42 31,0 0-15,-21 0-16,21 1 0,0-1 16,-21 21-16,21-21 0,0 0 0,0 1 15,0 20-15,0-21 0,0 0 0,0 0 16,0 1-16,0-1 0,21 0 16,0-21-16,0 0 0,0 0 15,1 0-15,-1 0 0,0 0 0,0 0 16,0 0-16,22 0 0,-22-21 0,0 0 15,0-1-15,21 22 0,-20-21 0,-1 0 16,0 0-16,0-21 0,0 20 16,-21 1-16,0 0 0,21 0 15,-21 0-15,22 0 0,-22-1 0,0 44 47,0-1-47,0 0 0,0 0 0,0 0 16,-22 0-16,22 1 0,0 20 0,0-21 15,0 0-15,0 0 0,0 1 0,22-1 16,-22 0-16,21 0 0,0 0 16,0-21-16,0 0 0,0 21 0,1-21 15,20 0-15,-21 0 0,0 0 16,0 0-16,22 0 0,-22-21 0,0 0 16,0 21-16,-21-21 0,21 0 0,-21 0 15,22-1-15,-22 1 0,21 0 16,-21-21-16,0 21 0,0-1 0,0 1 15,0 0-15,0 42 47,0 0-47,0 1 0,0-1 0,0 0 16,0 0-16,-21 0 0,21 0 16,-22 1-16,1-1 15,0-21-15,21 21 0,0-42 47,21 0-31,0-1-16,-21 1 0,22 0 0,-1 0 15,0 0-15,0-22 0,0 22 0,0 0 16,1 0-16,20-21 0,-21 20 16,21 1-16,-20 21 0,-1 0 15,0 0-15,0 21 0,-21 1 16,0-1-16,0 0 0,0 0 0,0 0 15,0 0-15,0 22 0,0-22 0,0 0 16,-21 0-16,21 0 16,-21 1-16,21-1 0,-21 0 15,-1-21-15,1 21 0,0-21 16,0 0 0,0-21-16</inkml:trace>
  <inkml:trace contextRef="#ctx0" brushRef="#br1" timeOffset="143275.91">13102 14266 0,'-63'0'15,"126"0"-15,-148 0 0,64 0 16,0 0-1,0 0-15,21 22 16,0-1 15,21-21-31,0 0 0</inkml:trace>
  <inkml:trace contextRef="#ctx0" brushRef="#br1" timeOffset="145790.04">14986 14499 0,'0'21'15,"0"1"1,0-1-16,0 21 0,0-21 0,-21 22 15,0-22-15,21 21 0,-22-21 16,1 22-16,21-22 0,-21 0 0,0 0 16,21 0-16,0 0 0,-21 1 0,0-22 15,21-22 17,21 1-17,0 0-15,-21 0 0,21 0 0,0-22 16,0 22-16,1-21 0,-1 21 15,0-22-15,0 1 0,0 21 0,0-21 16,1 20-16,-1 1 0,0 21 0,0-21 16,0 21-16,0 0 0,1 21 15,-22 0-15,0 1 0,21-1 16,0 0-16,-21 0 0,0 21 0,0-20 16,0 20-16,21-21 0,-21 21 0,0-20 15,0-1-15,21 0 16,-21 0-16,0 0 0,0 0 15,21 1-15,1-22 16,-1 0-16,0 0 16,-21-22-16,21 22 0,0-21 15,0 0-15,1 0 0,-1 0 0,0 0 16,0-1-16,0-20 0,0 21 0,22-21 16,-22 20-16,0-20 0,0 21 0,0 0 15,1 0-15,-22-1 0,21 22 16,-21 22-1,0-1-15,0 0 16,0 0-16,0 0 16,0 0-16,0 1 0,0 20 0,0-21 15,0 0-15,0 0 0,0 22 0,0-22 16,0 0-16,0 0 0,0 0 0,21 1 16,0-1-16,0-21 15,0 0-15,1 0 0,-1 0 16,0 0-16,0 0 0,21 0 0,-20 0 15,20 0-15,-21-21 0,0-1 0,22 1 16,-22 0-16,0 0 0,21 0 16,-21 0-16,-21-22 0,22 22 0,-1-21 15,-21-1-15,0 22 0,0-21 16,0 0-16,0 20 0,0 1 0,0 0 0,0 0 16,-21 21-1,-1 21-15,1 0 16,0 0-16,0 1 0,21 20 0,-21-21 15,0 21-15,-1-20 0,22 20 0,-21 0 16,21-21-16,0 1 0,0 20 16,0-21-16,0 0 0,0 0 0,21 1 15,1-1-15,-1-21 0,0 21 0,0-21 16,21 0-16,1 0 0,-22 0 0,21 0 16,1 0-16,-1 0 0,0-21 15,1 21-15,-1-21 0,0-1 16,-21 1-16,22 0 0,-22 0 0,0-21 15,0 20-15,0-20 0,1 0 0,-1-1 16,0 1-16,0 0 0,0-22 16,0 22-16,1-22 0,-1 22 0,-21 0 15,21 21-15,-21-1 0,21 1 0,-21 0 16,0 42 0,0 0-16,-21 1 0,0 20 15,0 0-15,-1 1 0,1-1 16,0 21-16,0-20 0,21-1 0,0 0 15,-21 1-15,21-1 0,0 0 16,0-20-16,0 20 0,0-21 0,21 0 16,-21 0-16,21-21 0,0 22 0,0-22 15,1 21-15,-1-21 0,0 0 0,0 0 16,0 0-16,0-21 0,22-1 16,-22 22-16,0-21 0,0 0 0,0 0 15,1-21-15,-1 20 0,0-20 0,-21 0 16,21-1-16,0 1 0,0-21 0,-21 20 15,0-20-15,22 20 0,-22 1 16,21 0-16,-21 21 0,0-1 0,0 1 16,-21 21-1,-1 43-15,1-22 16,21 21-16,-21 0 0,0 1 16,0-1-16,21 0 0,-21 1 0,21-1 15,-22 0-15,1 1 0,21-1 0,0-21 16,0 22-16,-21-22 0,21 0 15,0 0-15,-21 0 0,21 0 0,0 1 16,0-44 15,21 22-31,0-21 16,-21 0-16,21 21 0,1-21 0,-22 0 16,21 21-16,0-21 0,0 21 15,0 0-15,0 0 16,-21 21-1,22 0 1,-22 0-16,21 0 0,-21 0 16,0 1-16,21-22 0,0 0 15,0 21-15,0-21 0,1 0 16,20 0-16,0 0 16,-21 0-16,1 0 0,-1 0 0,21 0 15,-21-21-15,0-1 0,22 22 0,-22-21 16,21 0-16,-21 0 0,1-21 15,-1 20-15,0 1 0,0 0 0,0 0 16,-21 0-16,21 0 0,-21-1 16,0 44-1,0-1-15,-21 0 16,0 0-16,21 0 0,-21 0 16,21 1-16,0-1 0,0 0 0,-21 0 15,21 0-15,0 0 0,0 1 16,0-1-16,21-21 31,0 0-31,0 0 16,0 0-16,-21-21 0,22 21 15,-22-22-15,21 1 0,-21 0 0,0 0 16,0 0-16,0 0 16,0-1-16,0 1 0,0 0 0,0 0 15,0 0-15,0 0 0,-21 21 0,21-22 16,-22 22-16,1 0 0,42 0 47,1 0-47,-1 0 15,0 0-15,0-21 0,21 21 0,1 0 16,-1 0-16,0 0 0,22 0 16,-22 0-16,1 0 0,-1 0 15,-21 0-15,21 0 0,-20 0 0,-1 0 16,-42 0 15,-1 21-31,1-21 16,0 22-16,0-22 0,0 21 0,0 0 15,21 0-15,-22 0 0,1 0 16,21 1-16,-21-1 0,21 0 0,0 0 16,0 0-16,0 0 0,0 1 15,0-1-15,0 0 0,21-21 16,0 0-16,1 0 15,-1 0-15,0 0 16,0 0-16,0 0 0,0-21 16,-21 0-16,22-1 0,-1 1 0,0 0 15,-21 0-15,21-21 0,0-1 0,0 22 16,-21-42-16,22 20 0,-1-20 16,0 20-16,42-84 0,-41 64 15,-1 21-15,0-1 0,-21 1 0,21-22 16,-21 43-16,-21 42 15,0 1 1,0-1-16,-1 21 0,1-21 16,0 43-16,-21-22 0,21 0 0,-1 1 15,1 20-15,0-20 0,21-1 0,0 0 16,0-21-16,0 22 0,0-1 16,0-21-16,0 0 0,21 22 0,0-22 15,1 0-15,-1 0 0,0-21 0,21 21 16,-21 1-16,22-22 0,-22 0 0,0 0 15,21 0-15,-20 0 0,-1 0 16,0 0-16,0 0 0,0 0 0,-21-22 16,21 22-16,-21-21 0,22 0 0,-22 0 15,0 0-15,0 0 0,0-1 16</inkml:trace>
  <inkml:trace contextRef="#ctx0" brushRef="#br1" timeOffset="146169.01">16404 14563 0,'-21'0'0,"42"0"0,-21 0 15,21 0-15,0 0 16,1 0-16,20 0 0,-21 0 0,21 0 16,1-21-16,-22 21 0,21 0 0,-21 0 15,1 0-15,-1 0 0,0 0 16,-21-22 46,-21 22-30</inkml:trace>
  <inkml:trace contextRef="#ctx0" brushRef="#br2" timeOffset="170503.87">3006 15833 0,'-22'0'16,"22"21"-1,0 0-15,0 0 16,22-21-1,-1 0-15,21 0 16,-21 0-16,0-21 16,1 21-16,20-21 0,-21 0 15,0 21-15,22-21 0,-22-1 0,-21 1 16,0 0-16,0 0 16,0 0-16,-21 0 0,-1 21 15,-20 0-15,0 0 0,-1 0 0,-20 0 16,21 0-16,-22 0 0,1 0 15,-1 21-15,1 0 0,-1 0 0,22 0 16,-1 0-16,1 1 0,21 20 16,0-21-16,21 21 0,0 1 0,0-22 15,0 21-15,21 1 16,0-1-16,0-21 0,0 21 0,22 1 16,-22-22-16,21 21 0,-21 1 0,1-22 15,20 21-15,-21-21 0,0 22 16,-21-22-16,0 21 0,0-21 0,0 0 15,0 22-15,0-22 0,-42 0 16,21 0-16,-22 0 0,1 1 0,0-22 16,-22 21-16,22-21 0,-22 0 15,22 0-15,0 0 0,-1 0 0,1 0 16,0-21-16,21-1 0,-22 1 16,22 0-16,21 0 0,0 0 0,-21-22 15,21 22-15,0 0 0,0 0 16,0 0-16,0 0 15,0 42 1,0 0 0,0 0-16,0 0 0,0 0 15,0 22-15,0-22 0,21 0 16,-21 0-16,0 0 0,21 1 0,0-1 16,1 0-16,-1 0 0,0 0 15,0-21-15,21 0 0,-20 0 0,20 0 16,0 0-16,1 0 0,-1 0 15,0-21-15,1 21 0,-1-21 16,0 0-16,1 0 0,-22-22 0,21 22 16,-21 0-16,0 0 0,1 0 15,-1-1-15,-21 1 0,21 21 0,-21-21 16,0 42 31,0 0-47,0 1 0,0-1 15,0 0-15,0 0 0,0 0 0,0 0 16,0 1-16,21-1 16,0-21-16,0 0 0,1 21 15,-1-21-15,0 0 0,0 0 0,0 0 16,22 0-16,-22-21 0,0 0 16,21-1-16,-21 1 0,1 0 0,-1 0 15,0 0-15,0 0 0,-21-1 16,21 22-16,-21-21 0,0 0 0,0 0 15,0 0 1,-21 21-16,0 0 16,21 21-16,0 0 0,0 0 0,0 0 15,-21 1-15,21 20 0,0 0 16,0 1-16,-21 20 0,21-21 0,0 22 16,0-22-16,0 22 0,-22-1 15,22-20-15,-21 20 0,21 1 16,-21-22-16,21 21 0,0-20 0,-21-1 15,0 0-15,21 22 0,-21-22 16,-1-21-16,1 22 0,-21-22 0,21 21 16,-22-21-16,1 1 0,0-22 15,-1 21-15,1-21 0,0 0 0,-1 0 16,-20 0-16,21 0 0,-1 0 16,22 0-16,-21 0 0,21-21 0,-22-1 15,22 1-15,21 0 16,0 0-16,0 0 0,0-22 0,21 22 15,0 0-15,1 0 0,-1-21 0,21 20 16,0-20-16,1 0 16,-1-1-16,0 1 0</inkml:trace>
  <inkml:trace contextRef="#ctx0" brushRef="#br2" timeOffset="171924.83">3577 16468 0,'0'-21'15,"-42"42"17,21 0-32,84-42 0,-126 63 0,41-21 15,22 0-15,0 1 0,0 20 16,-21-21-16,21 0 0,0 22 0,-21-22 16,21 0-16,0 0 0,0 0 15,0 0-15,0 1 16,21-22-1,0 0-15,-21-22 0,22 1 0,-1 0 16,0 0-16,-21 0 0,21 0 0,0-1 16,-21-20-16,0 21 0,21 0 15,1 21-15,-22-21 0,0-1 0,21 22 32,-21 22-32,0-1 0,0 0 0,21 21 15,-21-21-15,0 1 16,0-1-16,0 0 0,0 0 15,21 21-15,0-20 0,-21-1 16,21 0-16,1-21 0,-1 0 16,0 0-16,0 0 0,0 0 15,0 0-15,1 0 0,-1-21 0,0 0 16,0-1-16,0 1 0,0-21 16,1 21-16,-1-22 0,0 1 0,21 0 15,-21-1-15,1-20 0,-1 21 16,0-22-16,0 22 0,0-22 0,0 22 15,1 0-15,-1-1 0,-21 22 0,0-21 16,0 21-16,0-1 16,0 44-1,-21-1-15,-1 0 0,1 0 16,21 21-16,-21 1 0,21-1 16,-21 0-16,21 1 0,-21-1 0,21 0 15,0 1-15,0-1 0,0-21 0,0 22 16,0-1-16,0-21 0,0 0 15,21 22-15,0-22 0,0 0 0,0-21 16,22 21-16,-22-21 0,21 0 16,-21 0-16,22 0 0,-1 0 0,-21 0 15,22-21-15,-22 21 0,0-21 16,0 0-16,-21-22 0,0 22 16,21 0-16,-21 0 0,0-22 0,0-20 15,0 42-15,0 0 16,-21 21-16,0 0 15,0 0-15,0 0 0,-1 21 0,22 0 16,-21 0-16,0 0 0,0 0 0,21 1 16,0 20-16,-21-21 0,21 0 15,0 0-15,0 1 0,0 20 0,0-21 16,0 0-16,0 0 0,21-21 16,0 0-1,0 0-15,0 0 0,1 0 0,-1-21 16,0 0-16,-21 0 15,21 0-15,-21 0 0,0-22 16,21 22-16,-21 0 0,21 0 0,-21 0 16,0-1-16,22 22 15,-22 22 1,0-1-16,0 0 16,0 0-16,0 0 15,0 0-15,0 1 0,0-1 0,21 0 16,-21 0-16,0 0 0,21-21 15,0 0 1,0 0 0,0-21-16,1 21 0,-22-21 15,21 0-15,0 0 0,-21-1 16,21 1-16,0 0 0,0 0 0,1 0 16,-1 0-16,0-1 0,0 22 15,0 0-15,0 0 0,1 22 16,-22-1-1,0 0-15,0 0 0,0 0 16,0 0-16,0 1 0,-22-1 16,22 0-16,-21 0 0,0 0 0,0 0 15,21 1-15,0-1 32,0-42-17,21-1-15,0 1 16,0 0-16,-21 0 0,22 0 15,-1 0-15,0-22 0,0 22 0,0-21 16,0 21-16,-21-22 0,22 22 16,-1 0-16,-21 0 0,0 42 31,0 0-31,0 0 16,0 0-16,-21 22 0,-1-22 15,22 0-15,0 21 0,0 1 16,0-1-16,0-21 0,0 0 15,0 1-15,0-1 0,0 0 16,22-21-16,-1 21 0,0 0 0,0-21 16,0 0-16,0 0 0,1 0 0,-1 0 15,0 0-15,-21-21 16,21 21-16,-21-21 0,21 0 0,-21 0 16,0-1-16</inkml:trace>
  <inkml:trace contextRef="#ctx0" brushRef="#br2" timeOffset="172156.47">4212 16298 0,'0'0'15,"21"0"1,0 0-16,1 0 15,-1 0-15,21 0 0,-21 0 16,0 0-16,1 0 0,20 0 0,-21 0 16,0 0-16,22 0 0,-22 0 0,0 0 15,0 0-15,0 0 0,0 0 16</inkml:trace>
  <inkml:trace contextRef="#ctx0" brushRef="#br2" timeOffset="172396.03">5757 16531 0,'0'21'78,"0"1"-62,0-1-1,0 0-15</inkml:trace>
  <inkml:trace contextRef="#ctx0" brushRef="#br2" timeOffset="172592.12">5736 16849 0,'0'21'16,"0"-42"0,21 63-1,0-42-15,1 21 16,-1-21 0,0 0-16,0 0 15,0 0 1,-21-21-1</inkml:trace>
  <inkml:trace contextRef="#ctx0" brushRef="#br2" timeOffset="173696.27">9461 16002 0,'22'0'0,"-44"0"0,65 0 15,-22 0-15,0 0 16,0 0-16,0 0 0,1 0 15,-1 0-15,0-21 0,0 0 16,0 0-16,0 21 0,1-22 16,-1 1-16,0 0 0,-21 0 0,0 0 15,0 0-15,0-1 0,0 1 0,0 0 16,-42 0-16,20 21 16,1 0-16,0 0 0,-21 0 0,21 0 15,-22 21-15,1 0 0,21 0 0,0 1 16,-1 20-16,1-21 0,0 21 15,21 1-15,-21-22 0,21 21 0,0 1 16,0-22-16,0 21 0,0-21 0,0 22 16,0-22-16,21 21 0,0-21 15,0 22-15,-21-22 0,22 0 16,-1 21-16,-21-21 0,0 1 0,0-1 16,21 0-16,-21 21 0,0-21 0,-21 1 15,0-1-15,-1 0 16,1 0-16,-21-21 0,21 0 0,-22 21 15,1-21-15,0 0 0,-1 0 0,1 0 16,0 0-16,-1 0 0,22-21 16,0 0-16,0 0 0,0 0 0,21-1 15,0 1-15,0 0 0,0 0 16,0 0-16,0 0 0,0-1 0,21 1 16,0 21-16,0 0 0,0 0 15,1 0-15,-1 0 16,-21 21-16,21 1 0,-21-1 0,0 0 15,21 0-15,-21 0 0,21 0 16,0 1-16,-21-1 0,22 0 16,-1 0-16,0 0 0,0-21 0,0 0 15,0 21-15,1-21 0,-1 0 16,0 0-16,0 0 0,21 0 0,-20-21 16,20 0-16,-21 0 0,21 0 0,1 0 15,-22-1-15,21 1 0,-21 0 16,22-21-16,-22-1 0,21 1 0,-21 0 15,1-1-15,20-20 0,-21 21 0,0-1 16,0 1-16,1-22 16,-1 43-16,0-21 0,-21 21 0,21 0 15,-21-1-15,0 1 0,0 42 16,0 1 0,-21-1-16,0 21 0,0-21 0,-1 22 15,1-1-15,0 0 0,0 1 0,0-1 16,21 0-16,-21-21 0,21 22 15,-22-1-15,22-21 0,0 22 0,0-22 16,0 0-16,0 0 0,0 0 0,0 0 16,0 1-16,22-1 0,-1-21 15,0 0 1,0 0-16,0 0 0,-21-21 16,21 21-16,-21-22 0,0 1 15,0 0-15,0 0 0</inkml:trace>
  <inkml:trace contextRef="#ctx0" brushRef="#br2" timeOffset="173847.99">9694 16362 0,'64'0'32,"-128"0"-32,149 0 15,-43-21-15,-21 21 0,22 0 16,-22-21-16,21 21 0,-21 0 0,22-22 15,-22 22-15,0 0 0</inkml:trace>
  <inkml:trace contextRef="#ctx0" brushRef="#br2" timeOffset="175204.1">10456 16447 0,'21'0'15,"1"0"-15,-107-22 0,127 44 0,22-22 16,-43-22-16,-21 1 0,21 0 16,-21 0-16,21 0 0,-21 0 15,0-22-15,0 22 16,0 0-16,0 0 0,0 0 0,-21-1 16,0 22-16,0-21 0,0 21 15,-1 0-15,1 0 0,0 0 16,0 21-16,0-21 0,21 22 0,-21-1 15,-1 0-15,1 21 0,0-21 0,0 1 16,0 20-16,21-21 0,0 0 16,-21 0-16,21 22 0,0-22 0,0 0 15,0 0-15,0 0 16,21 1 0,0-22-16,0 0 0,0 0 15,0 0-15,1-22 0,-1 1 0,0 0 16,0 21-16,0-21 0,0-21 0,-21 20 15,22 1-15,-1-21 0,0 21 16,-21 0-16,0-22 0,21 22 0,-21 0 16,21 0-16,-21 42 31,0 0-31,0 0 16,0 0-16,0 1 0,0-1 15,0 0-15,0 0 0,0 0 16,0 0-16,21 1 0,-21-1 0,0 0 15,22-21-15,-1 21 0,0-21 16,0 0-16,0 0 0,0 0 16,1 0-16,-1 0 0,21 0 0,-21 0 15,0-21-15,1 0 0,20 21 0,-21-43 16,0 22-16,22 0 0,-22-21 16,0-1-16,0 1 0,0 0 0,0-22 15,22 1-15,-22 20 0,0-20 0,0 21 16,0-22-16,-21 22 0,22-1 15,-22 22-15,21 0 0,-21 0 16,-21 21 0,-1 21-16,1 21 15,0-20-15,0 20 0,0 0 16,0 1-16,-1-1 0,1 21 0,21-20 16,-21-1-16,21 0 0,-21 1 0,21-1 15,0 0-15,0 1 0,0-22 16,0 21-16,0-21 0,0 1 0,0-1 15,0 0-15,21 0 0,0 0 0,0-21 16,1 0-16,-1 0 16,0 0-16,0 0 0,0 0 0,0 0 15,1-21-15,-1 0 0,0 0 0,0 0 16,0-1-16,-21 1 0,21 0 16,-21 0-16,22 0 0,-22 0 15,21-1-15,-21 44 31,0-1-31,0 0 16,0 0-16,0 0 0,0 0 16,0 1-16,0-1 0,0 0 15,21-21-15,0 0 0,-21 21 16,21-21-16,0 0 0,1 0 0,-1 0 16,0 0-16,0 0 0,0 0 15,-21-21-15,21 0 0,1 0 16,-1 21-16,-21-43 0,21 22 15,0 0-15,0 0 0,0 0 0,1-1 16,-22 1-16,21 0 0,0 0 0,0 0 16,0 21-16,0 0 15,1 0-15,-1 0 0,0 0 16,-21-21 46,0-1-46,0 1-16,0 0 16,-21 21-1,0 0-15,-1 0 0,1 21 16,0 0-16,0 1 16,0-1-16,0 0 0,-1 0 0,22 0 15,-21 22-15,21-22 0,-21 0 0,21 0 16,0 21-16,0-20 0,0-1 15,0 0-15,0 0 0,0 0 0,21 0 16,0 1-16,1-22 0,-1 0 16,0 0-16,0 0 0,0 0 15,0 0-15,1 0 0,-1 0 16,0 0-16,0-22 0,0 22 0,-21-21 16,21 0-16,-21 0 0,22 21 0,-22-21 15,21-22-15,-21 22 0,0 0 16,0 0-16</inkml:trace>
  <inkml:trace contextRef="#ctx0" brushRef="#br2" timeOffset="175456.25">11874 15748 0,'-21'0'15,"127"21"-15,-191-42 0,22 21 16,63-21 46,-21 21-30,0 0-17,-1 0-15,1 21 16</inkml:trace>
  <inkml:trace contextRef="#ctx0" brushRef="#br2" timeOffset="175683.83">10710 15960 0,'-21'0'0,"42"0"0,-63 21 0,63-21 31,0 0-31,0 0 16,22 0-16,-22 0 0,21 0 0,1 0 15,-22 0-15,21 0 16,0 0-16,1 0 0,-22 0 0,21 0 16,-21 0-16,1 0 0,-1 0 0</inkml:trace>
  <inkml:trace contextRef="#ctx0" brushRef="#br2" timeOffset="176444.6">13271 15706 0,'22'-21'16,"-44"42"-16,65-42 0,-22 21 0,-21-22 0,21 22 15,-42 0 17,-21 0-32,20 0 0,-20 0 15,21 0-15,-21 0 0,-1 0 0,22 22 16,-21-1-16,21-21 0,-1 0 16,1 21-16,0-21 0,21 21 0,0 0 15,0 0 1,21-21-16,0 0 0,1 22 15,20-22-15,-21 0 0,0 0 16,0 21-16,1-21 0,-1 21 0,0 0 16,0-21-16,-21 21 0,0 0 0,0 1 15,0-1-15,-21 0 16,0 0-16,0 0 0,-22-21 16,22 21-16,-21 1 0,21-22 0,-22 21 15,22-21-15,0 0 0,0 0 16,0 0-16,21 21 0,-22-21 0,44 0 31,-1 0-31,0 0 0,0 0 0,0 0 16,0 0-16,1 0 0,-1 0 15,0 0-15,0 0 0,0 0 0,-21 21 16,0 43 0,0-43-16,0 0 0,-21 0 0,0 21 15,0-20-15,0-1 0,-22 21 16,22-21-16,-21 22 0,21-22 0,-1 0 15,1 21-15,0-21 0,0 1 0,21-1 16,0 0-16,0 0 16,0 0-16,0 0 0,0 1 15,21-22-15,0 0 16,0 0-16,1 0 0,-1 0 16,0 0-16,0 0 0,21-22 0,-20 22 15,20-21-15,-21 0 0</inkml:trace>
  <inkml:trace contextRef="#ctx0" brushRef="#br2" timeOffset="176928.38">12827 16976 0,'-21'0'16,"42"0"-16,-63 21 0,20-21 0,1 0 0,0 0 15,0 0-15,0 0 0,21 21 32,21-21-32,21 0 0,1 0 15,-1 0-15,21 0 0,22 0 16,-21 0-16,20 21 0,1-21 0,0 0 16,-1 0-16,22 0 0,-21 0 0,-1 0 15,22 0-15,-21 0 16,21 21-16,-22-21 0,1 0 0,-21 0 15,-1 0-15,-21 22 0,1-22 0,-22 0 16,0 0-16,-42 0 16,0 0-1,0 0-15,-22 0 0,1 0 0,0 0 16,-22 0-16,1 0 0,-22 0 16,21 0-16,-20 0 0</inkml:trace>
  <inkml:trace contextRef="#ctx0" brushRef="#br2" timeOffset="177207.86">12700 17187 0,'0'22'31,"0"-44"-31,21 44 16,0-22-16,0 21 0,22-21 0,-1 0 15,0 0-15,1 0 0,20 0 0,1 0 16,20 0-16,-20 21 0,21-21 15,-1 0-15,1 0 0,0 0 0,-22 21 16,22-21-16,-1 0 0,22 0 0,-21 21 16,0-21-16,-1 0 0,-20 0 15,-1 21-15,1-21 0,-1 0 0,-20 0 16,-22 0-16,0 0 0,0 0 16,-21 22-1,-21-22-15,0 0 0,-22 0 16,1 0-16,-21 0 0</inkml:trace>
  <inkml:trace contextRef="#ctx0" brushRef="#br2" timeOffset="177496.33">12763 17463 0,'-42'0'16,"-21"21"-1,63 0-15,105-63 0,-189 105 16,105-63-16,21 0 15,1 0-15,-1 21 0,21-21 16,1 0-16,-1 21 0,22-21 0,0 0 16,-1 22-16,1-22 0,0 21 0,-1-21 15,22 21-15,0-21 0,0 21 16,0-21-16,0 21 0,-1-21 0,1 21 16,-21-21-16,0 0 0,-22 22 15,-21-22-15,1 0 0,-1 0 0,-21 21 16,-42-21-16,0 0 15,-21 0-15,20 0 16,-20 0-16,-21 0 0,20 0 0,-20 0 16</inkml:trace>
  <inkml:trace contextRef="#ctx0" brushRef="#br2" timeOffset="177703.96">13229 17822 0,'-85'22'31,"276"-1"-15,-297-64-16,275 86 0,-105-43 16,21 0-16,-22 21 0,22-21 15,-1 0-15,1 0 0,21 0 0,-21 21 16,-1-21-16,1 0 0,-22 0 16,1 0-16,-1 0 0,-20 0 0,-22 0 15,0 0-15,-21 21 0</inkml:trace>
  <inkml:trace contextRef="#ctx0" brushRef="#br2" timeOffset="178376.21">12531 18140 0,'21'0'0,"-21"-21"15,21 21-15,-21-21 16,21 21-16,0 0 16,-21-22-16,21 22 0,-21-21 15,22 21-15,-1 0 0,0 0 16,-21 21 0,0 1-16,0-1 15,-21 0-15,0 0 16,-1 0-16,1-21 0,0 21 15,0 1-15,0-22 0,0 21 0,21 0 16,-22 0-16,22 0 16,22 0-1,-1-21-15,0 0 16,0 0-16,0 0 0,0 0 16,1 0-16,-1 0 15,-21 22 1,0-1-1,0 0-15,0 0 16,0 0-16,0 0 0,0 1 0,0 20 16,0-21-16,0 21 0,0-20 15,0 20-15,0-21 0,0 21 0,0-20 16,0-1-16,0 21 0,0-21 0,0 0 16,-21 1-16,-1-1 15,1-21-15,0 0 0,0 21 16,0-21-16,0 0 0,-22 0 15,22 0-15,0 0 0,0 0 0,0 0 16,-1 0-16,1-21 0,0 21 0,-21-21 16,-1 21-16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4:10:17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783 614 0,'0'21'31,"-21"-21"48,21-21-64,-21 0 1,21 0-1,0-1 17,0 1-17,0 0 17,21 21-17,0 0 1,-21-21 312,0 0-281,21 21 15,0 0-30,-21 21-1</inkml:trace>
  <inkml:trace contextRef="#ctx0" brushRef="#br0" timeOffset="1820.23">847 529 0,'0'21'62,"21"-21"-15,0 0-47,0 0 16,0 0-16,0 0 0,1-21 15,-1 21-15,0-21 0,0 0 0,0 21 16,22-21-16,-22 0 0,0-1 16,0 1-16,0 0 0,0 0 0,-21 0 15,22 0-15,-22-1 0,0 1 16,0 0-16,0 0 0,0 0 0,0 0 16,0-1-16,-22 22 15,1 0 1,21 22-16,0-1 15,-21 0-15,21 0 0,0 21 16,0-20-16,0 20 0,0 21 0,0-20 16,0-1-16,0 0 0,0 1 15,0 20-15,0-20 0,0 20 0,0-21 16,0 22-16,0-22 0,0 1 16,-21-1-16,21 0 0,0 1 0,0-22 15,-21 21-15,21-21 0,0 0 16,0 1-16,-21-1 0,-1 0 0,1 0 15,0-21-15,0 21 0,0-21 16,0 0-16,-1 0 0,1 0 16,0 0-16,0 0 0,0-21 15,0 0-15,21 0 0,-22 0 16,1-1-16,21 1 0,-21 0 0,21 0 16,0 0-16,0 0 0,-21 21 15,21 21 1,0 0-1,0 0-15,0 0 0,0 0 0,21 22 16,-21-22-16,21 0 0,0 0 0,1 0 16,-1 1-16,0-22 0,0 21 15,0-21-15,22 0 0,-22 0 0,21 0 16,0 0-16,-20 0 0,20 0 16,0-21-16,1-1 0,-1 22 15,0-21-15,1-21 0,-1 21 0,-21 0 16,21-22-16,-20 22 0,-1-21 15,0-1-15,0 1 0,0 21 16,-21-21-16,0 20 0,21 1 0,-21 0 16,0 0-16,22 0 0,-22 42 31,0 0-31,0 21 0,0-20 16,0-1-16,0 21 0,-22 0 15,1-20-15,21 20 0,0-21 0,0 21 16,-21-20-16,21-1 0,-21 0 15,21 0-15,0 0 0,-21 0 0,21 1 32,0-44-17,0 1 1,0 0-16,0 0 16,0-21-16,0 20 0,21 1 0,0-21 15,0 21-15,-21-22 0,21 22 16,1 0-16,-1-21 0,0 21 0,0-1 15,0 22-15,0-21 0,1 21 16,-1 0-16,0 0 0,0 0 0,0 0 16,-21 21-16,0 1 0,21-1 15,-21 0-15,0 21 0,22-21 16,-22 1-16,0 20 0,0-21 0,0 43 16,0-43-16,0 0 15,0 0-15,0 0 0,21 0 16,0-21-16,0 0 0,0 0 15,0 0-15,1 0 0,-1 0 16,0 0-16,0-21 0,0 0 0,22 0 16,-22 0-16,21 0 0,-21-1 15,22-20-15,-1 21 0,-21-21 0,0 20 16,0-20-16,1 21 0,-1 0 16,-21-22-16,0 22 0,0 0 15,-21 21 1,-1 21-1,22 0-15,0 1 0,-21-1 0,21 0 16,0 0-16,0 0 0,0 22 0,0-22 16,0 0-16,0 0 0,0 0 15,0 0-15,0 1 0,21-1 16,1 0-16,-22 0 16,0 0-1,0-42 16,-22 21-31,1-21 0,0 21 16,21-21-16,-21 21 0,21-21 0,-21 21 16,21-22-16,-21 22 15,21 22 1,0-1-16,0 0 16,0 0-16,0 0 0,0 0 15,21 1-15,-21-1 0,21-21 16,0 0-16,0 0 0,0 0 15,22 0-15,-22 0 0,21 0 0,-21 0 16,22 0-16,-22 0 0,21-21 0,1 21 16,-22-22-16,21 1 15,0 0-15,-20 0 0,-1 0 0,21-22 16,-21 22-16,0-21 0,1 0 0,-1-1 16,0 1-16,0 0 0,0-22 15,-21 22-15,21-1 0,-21 1 0,0 0 16,0-1-16,0 22 0,0-21 15,0 21-15,0 0 0,0-1 0,0 1 16,-21 21 0,0 0-1,21 21-15,0 1 0,0-1 0,0 21 16,0 0-16,-21 1 0,21-1 16,0 0-16,-21 1 0,21 20 0,0-20 15,0-1-15,0 0 0,-21 1 16,21-1-16,0 0 0,0-21 15,0 22-15,0-22 0,0 0 0,0 0 16,21 0-16,0-21 16,0 0-16,0 0 15,0 0-15,1 0 0,-1 0 16,0-21-16,0 0 0,-21 0 0,21 0 16,-21-22-16</inkml:trace>
  <inkml:trace contextRef="#ctx0" brushRef="#br0" timeOffset="2028.28">2730 974 0,'0'0'0,"-21"0"0,21-21 16,21-1 15,1 22-31,-1 0 0,0 0 0,0 0 16,0-21-16,0 21 0,1 0 15,-1 0-15,0 0 0,0 0 0,-21-21 16,21 21-16</inkml:trace>
  <inkml:trace contextRef="#ctx0" brushRef="#br0" timeOffset="3664.49">3725 1270 0,'0'-21'31,"21"0"-31,1 0 15,-22-1-15,0 1 0,0 0 16,21 0-16,-21 0 0,0-22 0,0 22 16,0 0-16,0-21 0,0 21 15,0-1-15,0 1 0,-21 0 0,-1 0 16,1 21-16,0 0 0,0 0 16,0 0-16,-22 0 0,22 0 0,-21 21 15,21 0-15,-22 0 0,22 1 0,-21 20 16,21-21-16,-22 21 0,22 1 15,0-22-15,0 21 0,0-21 16,21 1-16,0 20 0,0-21 0,0 0 16,0 0-16,21 1 15,0-1-15,0-21 0,0 0 0,22 0 16,-22 0-16,0 0 0,21 0 0,1 0 16,-22-21-16,21-1 0,1 22 15,-22-21-15,21 0 0,-21 0 0,0 0 16,1-22-16,-1 22 0,0 0 15,-21 0-15,0-21 0,0 20 0,0 1 16,0 0-16,21 0 0,-21 0 0,0 42 47,-21 0-47,21 21 0,0-20 16,0-1-16,-21 0 0,21 21 15,0-21-15,0 1 0,0-1 0,0 0 16,0 0-16,0 0 0,0 0 0,21 1 15,0-22-15,21 0 16,-20 0-16,-1 0 0,21 0 0,-21 0 16,22-22-16,-1 22 0,-21-21 0,21 0 15,-20 0-15,20 0 0,-21 0 16,0-1-16,0 1 0,1 0 0,-22-21 16,0 21-16,21-22 0,-21 22 0,0 0 15,0 0-15,0 0 16,-21 21-1,21 21-15,-22-21 0,22 21 16,0 0-16,-21 21 0,21-20 16,-21-1-16,21 21 0,-21-21 0,21 0 15,0 22-15,0-22 0,0 0 0,-21 0 16,21 0-16,0 1 16,21-22 15,-21-22-31,0 1 0,21 21 15,-21-21-15,21 0 0,0 0 16,-21-22-16,0 22 0,22 0 0,-1 0 16,0 0-16,-21 0 0,0-1 15,21 1-15,0 21 0,0 0 16,1 21 0,-1 1-1,-21-1-15,21 0 0,-21 21 0,0-21 16,0 1-16,21-1 0,-21 0 0,21 0 15,-21 0-15,0 0 0,21-21 0,1 22 16,-1-1-16,0-21 16,0 0-16,0 0 15,0 0-15,1 0 0,-1 0 0,0-21 0,0 21 16,0-22-16,0 1 16,1 0-16,-1 0 0,21 0 0,-21-22 15,0 22-15,1-21 0,-1 21 0,0-22 16,0 22-16,0 0 0,0 0 15,1 0-15,-1 21 0,0 0 16,-21 21 0,0 0-16,0 0 15,0 0-15,0 1 16,0-1 0,21-21-1,-21-21 1,21 21-1,-21-22-15,0 1 0,0 0 16,0 0-16,0 0 16,0 0-16,0-1 0,0 1 15,0 0-15,0 0 16,-21 21-16,0 0 16,0 21-16,0 0 15,-1 0-15,1 1 0,21-1 0,-21 0 16,0 21-16,0-21 0,21 1 15,0 20-15,0-21 0,-21 0 16,21 0-16,0 22 0,0-22 0,0 0 16,0 0-16,0 0 0,21 1 15,0-1-15,0-21 16,0 21-16,22-21 0,-22 0 0,0 0 16,0 0-16,21 0 0,-20 0 0,20 0 15,-21-21-15,21 21 0,-20-21 16,-1-1-16,21 1 0,-21 0 0,0 0 15,1 0-15,-1 0 0,-21-22 0,21 22 16,-21 0-16,0-21 0,0 20 0,0 1 16,0 0-16,-21 21 15,0 0 1,-1 21-16,22 0 0,0 1 16,-21-1-16,21 21 0,-21-21 15,21 0-15,0 1 0,0 20 0,0-21 16,0 0-16,0 0 0,0 1 0,0-1 15,0 0-15,21-21 16,0 21-16,1-21 16,-1 0-1</inkml:trace>
  <inkml:trace contextRef="#ctx0" brushRef="#br0" timeOffset="5414.89">7493 783 0,'0'21'0,"0"-42"0,0 64 15,0-22 1,0 0-16,21-21 31,0 0-15,0-21-16,1 0 0,20-1 0,-21 1 16,21 0-16,1 0 0,-22 0 0,21 0 15,1-22-15,-22 22 0,0-21 16,0 21-16,0-22 0,-21 1 0,0 21 15,0-22-15,0 22 0,0-21 0,0 21 16,0 0-16,0-1 0,-21 22 16,0 0-16,0 0 0,0 0 15,-1 22-15,1 20 16,21 0-16,0 1 0,0-1 0,0 21 16,0 1-16,0-1 0,0 1 15,0-1-15,0 1 0,0-1 0,0 1 16,0-1-16,0 1 0,0-22 15,0 22-15,-21-43 0,21 21 0,0 1 16,-21-22-16,21 0 0,0 0 0,0 0 16,-21-21-16,0 0 0,-1 0 15,1 0-15,0 0 0,0 0 16,0 0-16,0 0 0,-1-21 0,1 0 16,0-21-16,0 20 0,0 1 15,0-21-15,21 21 0,-22-22 0,1 22 16,0 0-16,21 0 0,0 0 0,-21 21 15,21 21 1,0 0-16,0 0 16,0 0-16,0 22 0,0-22 0,0 21 15,21-21-15,-21 1 0,0 20 16,21-21-16,0 0 0,1 0 0,-1 1 16,0-1-16,21-21 0,-21 21 0,22-21 15,-22 0-15,21 0 0,1 0 0,-1 0 16,0 0-16,22 0 0,-22-21 15,0 0-15,1-1 0,-1 1 0,0 0 16,1 0-16,-1 0 0,-21-22 16,0 22-16,1-21 0,-1 21 0,-21-22 15,21 22-15,-21-21 0,0 21 16,0 0-16,0-1 0,0 44 31,-21-1-31,21 21 16,-21-21-16,21 0 0,0 1 0,0 20 15,-22-21-15,22 21 0,-21-20 16,21-1-16,-21 0 0,21 0 0,0 0 16,0 0-16,0 1 0,-21-22 0,21 21 15,0-42 17,21-1-17,-21 1-15,0 0 0,21 0 16,0 0-16,1 0 0,-1-22 0,-21 22 15,21 0-15,0 0 0,0 0 16,0-1-16,1 1 0,-1 0 0,0 0 16,0 21-16,0 0 0,0 0 15,1 21-15,-22 0 16,21 0-16,-21 1 0,0-1 0,0 0 16,21 0-16,-21 0 0,0 0 0,0 1 15,21-1-15,-21 0 0,0 0 16,0 0-16,0 0 0,21 1 0,0-22 15,-21 21-15,22-21 0,-1 0 16,0 0-16,0 0 0,0 0 16,0 0-16,1-21 0,20 21 15,-21-22-15,0 1 0,0 21 0,1-21 16,20 0-16,-21 0 0,0-22 0,0 22 16,1 0-16,-22 0 0,21 0 15,0-22-15,-21 22 0,21 21 0,-21-21 16,0 0-16,0 42 31,0 0-31,0 0 16,-21 1-16,0-1 0,21 21 15,-21-21-15,21 0 0,0 1 0,0-1 16,0 0-16,0 0 0,0 0 0,0 0 16,0 1-16,0-1 0,21 0 15,0-21-15,0 0 0,21 0 16,-20 0-16,-1 0 0,21 0 0,-21 0 15,22-21-15,-22 21 0,21-21 16,-21-1-16,0 1 0,22 0 0,-22-21 16,21 21-16,-21-22 0,1 1 0,20-22 15,-21 22-15,0-21 0,0 20 0,1-20 16,-1 20-16,0 1 0,-21 0 16,21-1-16,-21 1 0,0 21 0,0 0 15,0 0-15,0-1 0,-21 22 31,0 0-31,21 22 0,-21-1 0,-1 21 16,1-21-16,21 22 0,-21-1 0,0 21 16,21-20-16,0-1 0,-21 0 15,21 1-15,-21-1 0,21 0 0,-22 1 16,22-1-16,0-21 0,0 22 0,0-22 16,0 0-16,0 0 0,0 0 0,0 0 15,0 1-15,0-1 16,22 0-16,-1-21 0,0 0 0,0 0 15,0 0-15,0 0 0,1 0 16,20 0-16,-21 0 0,0-21 16,0 21-16,1-21 0,-22-1 15,21 1-15,-21 0 0</inkml:trace>
  <inkml:trace contextRef="#ctx0" brushRef="#br0" timeOffset="5618.51">9588 1185 0,'22'0'31,"-1"-21"-15,0 21-16,0 0 0,0-21 16,0 21-16,22-21 0,-22 0 0,21 21 15,1-21-15,-1 21 0,-21-22 16,21 1-16,-20 0 0,-1 21 0,-21-21 15,0 0-15,0 0 0</inkml:trace>
  <inkml:trace contextRef="#ctx0" brushRef="#br0" timeOffset="5791.69">9059 931 0,'-21'0'0,"42"0"0,-63 0 16,21 0-16,0 0 0,-1 0 15,44 0 17,-1 0-32,0 0 0,0 0 0,21 0 15,-20 0-15,20 0 0,-21 0 0</inkml:trace>
  <inkml:trace contextRef="#ctx0" brushRef="#br0" timeOffset="6428.51">10710 1418 0,'-21'0'0,"42"0"0,-63 0 16,42-21-16,0 0 15,0 0-15,0 0 16,0-1-16,0 1 0,0 0 0,0-21 16,0 21-16,0-22 0,0 1 0,0 0 15,0 20-15,0-20 16,0 0-16,0 21 0,-21-1 0,0 1 16,-1 21-16,1 0 0,0 0 0,0 0 15,-21 0-15,20 21 0,-20 1 16,0 20-16,-1-21 0,22 21 0,-63 22 15,62-22-15,1 1 0,0-1 16,0-21-16,21 21 0,0-20 0,0-1 16,0 0-16,0 0 0,0 0 15,21-21-15,0 0 0,0 0 0,1 0 16,-1 0-16,21 0 0,-21 0 0,22 0 16,-22-21-16,21 0 0,-21 21 15,22-21-15,-22 0 0,0-22 16,21 22-16,-21-21 0,1 21 0,-22-22 15,0 1-15,21 0 0,-21 20 0,0-20 16,0 0-16,0 21 0,0-1 16,0 1-16,0 42 15,-21 1-15,21 20 16,-22-21-16,22 21 0,0 1 16,0-1-16,-21-21 0,21 22 0,0-1 15,0-21-15,0 21 0,0-20 0,0-1 16,0 0-16,0 0 0,21 0 15,1-21-15,-1 0 0,0 21 16,0-21-16,21 0 0,-20 0 0,20 0 16,-21 0-16,21-21 0,1 0 0,-22 0 15,21 0-15,1 0 0,-22-1 16,0-20-16,21 0 0</inkml:trace>
  <inkml:trace contextRef="#ctx0" brushRef="#br0" timeOffset="6839.05">11261 720 0,'0'0'0,"0"-43"0,0 1 0,0 0 15,0 21-15,0-1 0,-22 22 16,1 0-16,0 0 0,0 22 16,0 20-16,0-21 15,-1 21-15,22 1 0,-21 20 0,0-20 16,0 20-16,0-21 0,0 22 0,21-22 16,0 22-16,-22-22 0,22 0 0,0-20 15,0 20-15,0-21 0,0 0 16,0 0-16,0 1 0,0-1 0,22 0 15,-1-21-15,0 0 0,0 0 0,0 0 16,0 0-16,1 0 0,-1 0 16,0-21-16,21 0 0,-21-1 0,1 1 15,-1 0-15,0 0 0,0-21 0,0 20 16,-21 1-16,0-21 0,21 21 0,-21 0 16,0 42 15,0 0-31,0 0 0,-21 0 15,21 0-15,0 1 0,0-1 16,-21 0-16,21 0 0,-21 0 0,21 0 16,0 1-1,0-44 17,21 1-17,-21 0-15,21 0 0,0 0 0</inkml:trace>
  <inkml:trace contextRef="#ctx0" brushRef="#br0" timeOffset="7018.65">11472 889 0,'0'0'0,"0"-42"16,0 21 0,21 21 15,1 0-16,-1 0-15,0 0 0,0 0 16,21 0-16,-20 0 0,-1 21 0,-21 0 16,21 0-16</inkml:trace>
  <inkml:trace contextRef="#ctx0" brushRef="#br0" timeOffset="7563.22">11705 1143 0,'-21'21'0,"0"-21"16,0 0-16,-1 0 15,22-21 1,0 0-16,22 21 0,-1-21 16,0 21-16,21 0 15,-21 0-15,1 0 0,-1 0 0,0 0 16,0 0-16,0 0 0,-21 21 0,21 0 16,1 0-16,-22 0 0,0 1 15,21-1-15,-21 0 0,0 0 16,0 0-16,0 22 0,-21-22 0,21 0 15,-43 21-15,22-21 0,0 1 0,-21 20 16,-1-21-16,22 0 0,-21 0 0,21 1 16,-22-22-16,22 21 0,-21-21 15,21 0-15,-1 0 0,22-21 16,0-1 0,22 1-16,-1 0 0,0 21 15,0-21-15,0 21 0,0 0 16,22 0-16,-1 0 0,-21 0 0,22 0 15,-1 0-15,0 0 0,-21 0 16,22 0-16,-1 21 0,-21 0 0,22 0 16,-1 1-16,-21-1 0,0 0 15,0 21-15,1-21 0,-22 22 0,0-1 16,0-21-16,-22 22 0,1-1 0,-21 0 16,0 1-16,-1-1 0,1 0 0,-22-21 15,1 22-15,21-22 0,-22 0 0,22 0 16,-22 0-16,22 1 0,-22-22 15,22 0-15,0 0 0,-1 0 0,1 0 16,21 0-16,-21 0 0,20 0 0,1-22 16,21 1-16,0 0 0,0 0 0,0-21 15,0 20-15,0-20 0,21-21 16,1-1-16,-1 22 0,0-43 16,21 22-16</inkml:trace>
  <inkml:trace contextRef="#ctx0" brushRef="#br0" timeOffset="8211.21">12488 1334 0,'21'-22'31,"-21"1"-31,22 0 16,-1 0-16,0 0 16,-21 0-16,0-1 0,0-20 0,0 21 15,0 0-15,0 0 0,0-22 0,0 22 16,0 0-16,-21 21 0,0-21 15,-1 21-15,1 0 0,0 0 0,-21 0 16,21 21-16,-22 0 0,22 0 16,-21 0-16,21 1 0,-22 20 15,22-21-15,0 21 0,0-20 0,0 20 16,21-21-16,0 0 0,0 0 0,0 1 16,0-1-16,0 0 0,0 0 15,21-21-15,0 0 0,0 0 16,0 0-16,0 0 0,1 0 0,-1 0 15,21-21-15,-21 0 0,22 21 0,-22-21 16,0-1-16,0 1 0,0-21 0,0 21 16,1 0-16,-1-22 15,-21 22-15,0-21 0,21 21 0,-21-1 0,0 1 16,0 0-16,0 42 31,0 0-31,0 1 0,0-1 16,-21 21-16,21-21 0,0 0 0,0 22 15,0-22-15,0 0 0,0 0 0,0 0 16,0 1-16,0-1 0,0 0 16,0 0-16,0 0 15,21-21-15,0 0 0,0 0 16,0 0-16,1-21 16,-1 0-16,0 21 0,-21-21 15,21-22-15,0 22 0</inkml:trace>
  <inkml:trace contextRef="#ctx0" brushRef="#br0" timeOffset="9430.91">13060 593 0,'0'-21'0,"0"42"0,0-85 0,0 43 0,0 0 16,0 0-16,0 42 31,-21 0-31,21 0 0,0 22 0,0-1 16,-22 0-16,22 1 0,0 20 15,0-21-15,0 22 0,0-1 0,0-20 0,-21 20 16,21-20-16,-21-1 16,21 0-16,0 1 0,0-22 0,0 21 15,0-21-15,0 0 0,0 1 0,0-1 16,21-21-16,0 21 0,1-21 16,-1 0-16,0 0 15,0 0-15,0-21 0,0 0 0,1-1 16,20 1-16,-21 0 0,0 0 0,0 0 15,22-22-15,-22 22 0,0 0 0,0-21 16,0 21-16,1-1 0,-22 1 16,0 0-16,21 0 0,-21 42 31,0 0-31,0 0 0,-21 1 16,-1-1-16,22 21 0,-21-21 0,21 0 15,-21 1-15,21-1 0,0 21 0,0-21 16,0 0-16,0 1 0,0-1 15,21-21 1,0 0-16,1 0 16,-1 0-16,21 0 0,-21 0 0,0-21 15,1 21-15,20-22 0,-21 1 0,0 0 16,0 0-16,1 0 0,-1-22 16,21 22-16,-21 0 0,-21 0 0,21 0 15,-21 0-15,22 21 0,-22 21 31,0 0-15,-22 0-16,1 0 0,21 22 16,-21-22-16,21 0 0,0 0 0,0 0 15,0 0-15,0 1 0,0-1 16,0 0-16,0 0 16,21-21-16,0 0 15,1 0-15,-1 0 0,0 0 16,0 0-16,-21-21 0,21 21 0,-21-21 15,21 0-15,-21-1 16,0 1-16,0 0 0,0 0 0,0 0 16,0 0-16,0-22 0,0 22 0,0 0 15,-21 0-15,21 0 0,-21 21 0,0 0 16,21-22-16,-21 22 16,42 0 15,0-21-31,0 21 0,0 0 15,1 0-15,20-21 0,-21 21 16,21 0-16,-20 0 0,20 0 0,0 0 16,-21 0-16,1 0 0,-1 0 0,0 0 15,0 0-15,0 21 16,0 0-16,-21 1 0,0-1 0,22 0 16,-22 21-16,0-21 0,0 1 15,0-1-15,0 0 0,0 0 0,0 0 16,0 0-16,-22 1 0,22-1 15,0 0-15,-21 0 0,21 0 16,-21 0-16,0-21 16,0 0 15,21-21-31,0 0 16,0 0-16,0 0 0,0 0 0,0-22 15,21 22-15,0-21 0,0-1 0,0 1 16,22 0-16,-22 21 0,21-22 15,1 22-15,-22-21 0,21 21 16,0-1-16,-20 22 0,-1 0 0,21 0 16,-21 0-16,0 22 0,-21-1 15,22 0-15,-22 0 0,0 0 16,0 22-16,0-22 0,0 21 0,0-21 16,0 22-16,0-22 0,0 21 0,-22-21 15,22 0-15,-21 1 0,21-1 0,0 0 16,-21 0-16,21 0 0,-21-21 15,21 21-15,-21-21 0,0 0 32,-1 0-17,22-21-15,0 0 0,-21 0 16,21 0-16,-21 0 0</inkml:trace>
  <inkml:trace contextRef="#ctx0" brushRef="#br0" timeOffset="9721.37">13864 635 0,'-21'21'16,"42"-42"-16,-63 42 0,21-21 0,-1 21 16,22 1-16,22-44 46,-22 1-30,0 0 0,-22 21 46,1 0-62,21 21 16,-21-21-16</inkml:trace>
  <inkml:trace contextRef="#ctx0" brushRef="#br0" timeOffset="10007.56">12742 868 0,'-21'0'15,"42"0"-15,-63 21 0,21-21 0,42 0 31,0 0-31,21-21 16,-20 21-16,20 0 0,0 0 0,1-21 16,-1 21-16,0-21 0,1 21 15,-1 0-15,-21 0 0,21 0 0,-20 0 16,-1 0-16,0 0 0,-42 0 47,0 0-47,-1 0 15,1 0-15,0 0 0,0 0 16,0 21-16,0-21 0</inkml:trace>
  <inkml:trace contextRef="#ctx0" brushRef="#br0" timeOffset="14707.24">16806 572 0,'0'0'16,"-21"0"-16,21-22 0,-21 1 0,21 0 16,0 0-1,-21 21 1,21 21 0,-21 0-16,21 0 0,0 22 15,0-1-15,-22 0 0,1 22 0,0-22 16,21 22-16,-21-1 0,0 1 0,21-22 15,-21 22-15,-1-22 0,1 21 16,21-20-16,-21-1 0,0-21 0,0 22 16,21-22-16,0 0 0,0 0 0,-21 0 15,21 0-15,-22-21 0,1 0 32,21-21-32,-21 0 15,21 0-15,0 0 0</inkml:trace>
  <inkml:trace contextRef="#ctx0" brushRef="#br0" timeOffset="15195.95">16341 826 0,'0'-22'0,"0"44"0,0-86 15,0 43-15,0 0 0,0 0 0,0-1 16,0 1-16,0 0 0,21 0 16,0 0-16,0 0 0,0 21 0,0-22 15,1 1-15,20 21 0,0 0 0,-21-21 16,22 21-16,20 0 0,-20 0 15,-1 21-15,0 0 0,1 1 0,-1-1 16,-21 0-16,0 21 0,-21-21 16,0 22-16,0-1 0,0 0 15,-42-20-15,21 20 0,-22 0 0,1-21 16,0 22-16,-1-22 0,22 0 0,-21 0 16,21-21-16,0 0 0,-1 21 15,22-42 1,22 21-16,-1-21 0,21 21 15,-21 0-15,22-21 0,-1 21 16,0 0-16,1 0 0,-1 0 0,21 0 16,-20 21-16,-1 0 0,22 0 0,-43 1 15,21-1-15,0 0 0,-20 0 16,-22 21-16,0-20 0,0-1 16,0 0-16,-22 0 0,-20 0 0,0 22 15,-1-43-15,1 21 0,0 0 0,-22 0 16,22-21-16,-22 0 0,22 21 15,0-21-15,-22 0 0,22 0 0,21 0 16,-22 0-16,22 0 0,-21-21 0,21 21 16,21-21-16,-21 0 0,21 0 15,0-1-15,21 1 16,0 0-16,0 0 0,0 0 0,0 0 16,22-1-16,-1 1 0</inkml:trace>
  <inkml:trace contextRef="#ctx0" brushRef="#br0" timeOffset="15459.46">17716 445 0,'0'0'0,"-21"0"16,0 0-16,0 21 0,0 21 15,0-21-15,-1 22 0,1-1 16,0 21-16,-21-20 0,21 20 0,-1 1 15,1-1-15,0-20 0,0 20 16,0-21-16,0 22 0,-1-22 0,1 1 16,0-22-16,21 21 0,0-21 15,0 0-15,0 1 0,0-1 0,21-21 16,0 0 0,22 0-16,-22 0 0,21-21 15,1-1-15,-22-20 0</inkml:trace>
  <inkml:trace contextRef="#ctx0" brushRef="#br0" timeOffset="15798.84">17865 868 0,'0'0'0,"-22"0"15,1 21-15,0 0 16,0 0-16,0 22 0,0-22 16,-1 21-16,1-21 0,0 22 0,21-22 15,0 21-15,-21-21 0,21 1 0,0-1 16,0 0-16,0 0 0,0 0 15,21 0-15,0-21 0,0 0 0,1 0 16,-1 0-16,0 0 0,21 0 0,-21 0 16,1 0-16,-1-21 0,21 21 0,-21-21 15,-21 0-15,21 0 0,-21 0 16,22-1-16,-22-20 0,0 21 0,0-21 16,0 20-16,-22-20 0,1 21 0,0 0 15,21 0-15,-21-1 16,0 22-16,-22 0 0,22 0 0,0 0 15,0 0-15,0 0 0,0 22 0,-1-1 16,1 0-16,21 0 0,-21 0 16,21 0-16,0 1 0,0-1 0,0 0 15,42 0-15,-20-21 0,-1 0 16,21 0-16</inkml:trace>
  <inkml:trace contextRef="#ctx0" brushRef="#br0" timeOffset="16522.99">18542 847 0,'0'0'0,"0"-64"16,0 43-16,-21 0 15,-22 21-15,22 0 0,0 0 0,0 0 16,0 21-16,-22 0 0,22 22 16,0-22-16,0 21 0,0 0 0,0 1 15,-1-22-15,22 21 0,0 1 0,0-1 16,0-21-16,0 21 0,0-20 15,0-1-15,22 21 0,-1-21 0,0-21 16,0 21-16,21-21 0,1 0 0,-1 0 16,0 0-16,1 0 0,-1 0 15,0 0-15,1 0 0,-1-21 0,0 0 16,1 21-16,-22-42 0,0 21 16,0-1-16,0-20 0,1 0 0,-1-1 15,0 1-15,-21-21 0,0 20 16,0 1-16,0 0 0,0-1 0,0 1 15,0 21-15,0 0 0,0-1 0,0 44 32,0-1-32,0 21 15,-21-21-15,0 22 0,-1-1 0,22 0 16,0 1-16,-21-1 0,0 0 0,0 1 16,21-22-16,0 21 0,0-21 15,-21 0-15,21 1 0,0-1 16,0 0-16,21-21 31,0-21-31,-21 0 16,21-1-16,0 1 0,1 0 0,-1 0 15,21 0-15,0-22 0,-20 22 16,-1 0-16,0 0 0,-21 0 16,21 21-16,0 0 0,-42 21 31,0 0-31,0 0 15,0-21-15,-1 21 0,1 1 16,0-1-16,0 0 0,0-21 0,0 21 16,21 0-16,-22 0 0,22 1 15,0-1-15,0 0 0,0 0 16,22-21-16,-1 21 0,0 0 0,0 1 16,0-22-16,0 21 0,1-21 0,-1 21 15,21-21-15,-21 0 0,0 0 16,-21 21-16,22-21 0,-1 0 0,0 0 15,0 0 1,0-21-16,0 0 16,1 0-16</inkml:trace>
  <inkml:trace contextRef="#ctx0" brushRef="#br0" timeOffset="16838.9">20807 487 0,'0'-21'0,"0"42"0,0-85 0,0 43 15,0 0-15,0 0 0,-21 0 16,-1 0-16,1 21 0,0-22 0,0 22 16,0 0-16,0 0 0,-22 0 0,22 22 15,-21-1-15,21 21 16,-22-21-16,1 22 0,0 20 0,20-21 15,-20 1-15,21 20 0,0 1 0,0-1 16,-22 1-16,43-1 0,0 1 16,-21-22-16,21 22 0,0-22 0,0 0 15,0 1-15,0-1 0,21-21 0,0 21 16,-21-20-16,22-1 0,-1 0 0,0-21 16,0 0-16,0 0 0,22 0 15,-22 0-15,0 0 0,21 0 0</inkml:trace>
  <inkml:trace contextRef="#ctx0" brushRef="#br0" timeOffset="17094.93">21167 762 0,'0'-21'0,"0"0"16,-22 21 15,1 21-31,21 0 0,-21 0 0,21 22 15,0-22-15,-21 21 0,0 0 0,-22 64 16,43-85 0,-21 22-16,0-22 0,21 0 0,0 0 15,0 0-15,-21 1 0,21-1 16,-21 0-16,21-42 31,21 21-31,0-21 16,0-1-16</inkml:trace>
  <inkml:trace contextRef="#ctx0" brushRef="#br0" timeOffset="17319">21399 741 0,'0'-21'0,"0"42"0,0-21 32,-21 21-32,0 0 15,21 22-15,0-22 0,-21 21 0,0-21 0,0 22 16,21-1-16,-22-21 0,22 21 15,-21-20-15,0 20 0,21-21 16,0 0-16,0 0 0,-21 1 0,21-1 16,-21-21-16,21 21 0,21-21 47,0-21-47,0 0 0</inkml:trace>
  <inkml:trace contextRef="#ctx0" brushRef="#br0" timeOffset="17965.78">21802 741 0,'0'0'0,"0"21"16,0 0 0,0 0-16,-22 1 0,1-1 0,0 0 15,21 0-15,-21 21 0,0-20 0,21-1 16,-21 21-16,-1-21 0,1 0 15,21 1-15,-21-1 0,21 0 0,-21 0 16,21 0-16,-21-21 0,21 21 16,0-42 15,0 0-31,0 0 16,0 0-16,21 0 0,0-1 0,0-20 15,0 0-15,1-1 0,-1 1 16,0 0-16,21-1 0,-21 22 0,1-21 15,20 21-15,-21 0 0,0-1 0,22 1 16,-22 21-16,0 0 0,0-21 16,0 21-16,0 0 0,1 0 15,-22 21-15,0 0 16,0 1-16,0-1 16,-22-21-16,1 21 0,-21 0 0,21 0 15,0-21-15,-22 21 0,22-21 16,0 0-16,-21 22 0,20-22 0,1 0 15,0 0-15,42 0 47,0 0-47,1 0 0,20 21 0,-21-21 16,0 21-16,0-21 0,1 21 0,-1 0 16,0-21-16,0 21 0,0 1 15,-21-1-15,21 0 0,-21 0 0,0 0 16,0 0-16,0 1 0,0-1 0,-21 0 15,0-21-15,0 21 0,0 0 16,-22 0-16,22-21 0,0 22 16,-21-22-16,21 0 0,-1 21 0,1-21 15,0 0-15,0 0 0,0 0 0,0 0 16,21-21 15,21-1-31,0 1 0,0 0 0</inkml:trace>
  <inkml:trace contextRef="#ctx0" brushRef="#br0" timeOffset="18304.75">22373 148 0,'0'0'0,"21"-21"16,0 21-1,1 0-15,-1 0 0,21 0 16,-21 0-16,22 21 0,-1 0 0,0 22 16,1-22-16,-1 21 0,21 1 0,-20 20 15,-1-21-15,0 22 0,1-1 16,-1-20-16,-42 20 0,0 1 0,0-1 16,0 1-16,-21-1 0,0 1 15,-22-1-15,1-20 0,0 20 16,-1-21-16,1 1 0,0-22 0,-22 21 15,22-21-15,0 22 0,-1-22 0,1 0 16,0-21-16,-1 21 0,1 0 0,0-21 16,20 0-16,-20 0 0,21 0 15,-21 0-15,20 0 0,1 0 0,-21 0 16,21 0-16,-22 0 0</inkml:trace>
  <inkml:trace contextRef="#ctx0" brushRef="#br0" timeOffset="19593.31">1206 1820 0,'0'0'0,"-21"0"0,0 0 16,63 0 15,-20 0-31,20 0 0,21 0 16,-20 0-16,41 0 0,-20 0 15,21 0-15,-1 0 0,22 0 0,0 0 16,21 0-16,0 0 0,21 0 16,0 0-16,0-21 0,22 21 0,-1 0 15,22 0-15,-1-21 0,1 21 16,20 0-16,-20 0 0,20 0 0,1 0 15,-21 0-15,-1 0 0,-21 0 0,1 0 16,-1 0-16,-21 21 0,-21-21 16,0 21-16,-21-21 0,-21 22 15,-22-22-15,-20 0 0,-1 21 0,0-21 0,-21 0 16,1 21-16,-1-21 31,0 0-31,0 0 0,0 0 16</inkml:trace>
  <inkml:trace contextRef="#ctx0" brushRef="#br0" timeOffset="20205.83">8255 1863 0,'-21'0'0,"42"0"0,-85 0 0,43 0 15,0 0-15,21-21 0,21 21 16,22 0-16,20 0 16,1 0-16,20-22 0,22 22 15,0-21-15,21 21 0,21 0 16,0 0-16,22-21 0,-1 21 0,21 0 16,1 0-16,-1 0 0,1 0 15,-1 0-15,1 0 0,-1 0 0,1 0 16,-22 0-16,1 0 0,-22 0 0,0 0 15,-21 0-15,0 0 0,-42 21 16,20-21-16,-41 0 0,-1 0 0,1 21 16,-22-21-16,-21 0 0,1 0 0,-1 0 15,0 0-15,0 0 0,0 0 16,0 0-16,-21-21 31</inkml:trace>
  <inkml:trace contextRef="#ctx0" brushRef="#br0" timeOffset="20770.79">16552 1693 0,'-42'0'0,"84"0"0,-126 0 16,41 22-16,1-22 0,21 0 0,0 0 16,-1 21-16,1-21 0,21 21 15,21-21-15,22 0 16,-1 0-16,22 0 0,20 0 0,22 0 15,42 0-15,0 0 0,22-21 16,20 21-16,22 0 0,0-21 0,20 21 16,1-22-16,0 22 0,0 0 0,0 0 15,0 0-15,-22 0 0,1 0 16,-22 0-16,-20 0 0,-1 0 0,85 0 16,-169 0-16,-1 0 15,-41 0-15,-1 0 0,-21 0 16,0 0-16,-42 0 15,-21 0-15,0 0 0,-22 0 16,1 0-16,-22 0 0,-21 0 16,0 0-16,-42 0 0</inkml:trace>
  <inkml:trace contextRef="#ctx0" brushRef="#br0" timeOffset="21455.25">1990 2561 0,'-22'21'0,"44"-42"0,-65 64 0,22-1 16,0 0-16,0 22 0,0-22 0,-1 22 15,1-1-15,0-21 0,-21 22 16,21-1-16,-1 1 0,1-22 16,0 22-16,0-22 0,0 0 0,0 1 15,21-1-15,-22-21 0,22 0 16,0 1-16,0-65 16,0 22-1,22 0-15</inkml:trace>
  <inkml:trace contextRef="#ctx0" brushRef="#br0" timeOffset="21686.94">1905 2498 0,'0'-21'0,"0"42"0,0-64 0,21 22 16,-21 64 0,0-22-16,21 21 0,-21 0 0,21 22 15,-21-1-15,0 1 0,22-22 0,-22 22 16,21-1-16,-21 1 0,0-1 15,0 1-15,0-1 0,0 1 0,0-1 16,0-20-16,0-1 0,0 0 16,0-21-16,0 22 0,0-22 0,0 0 15,-21-21 1,-1-21 0</inkml:trace>
  <inkml:trace contextRef="#ctx0" brushRef="#br0" timeOffset="22707.76">1545 3175 0,'-21'0'16,"42"0"-16,-42-21 15,42 21-15,0 0 16,0-21-16,22 0 0,-1 21 0,-21-22 16,22 22-16,20-21 0,-21 21 15,1-21-15,-1 0 0,0 21 0,22 0 16,-22 0-16,1 0 0,-1 0 0,0 0 15,1 21-15,-1-21 16,-21 21-16,0 22 0,0-22 0,1 0 16,-1 21-16,-21 1 0,0-22 15,21 21-15,-21-21 0,0 22 0,0-22 16,0 0-16,0 0 0,0 0 0,0 0 16,0 1-1,0-44 1,0 1-1,0 0-15,21 0 0,0-21 0,-21 20 16,21-20-16,1 21 0,-22-21 0,21-1 16,0 22-16,-21 0 0,21 0 15,0 0-15,0-1 0,1 22 16,-1 0-16,0 22 16,0-1-16,-21 0 0,0 0 15,21 0-15,0 0 0,-21 22 0,22-22 16,-22 0-16,0 0 0,0 0 15,0 1-15,21-1 0,-21 0 0,21-21 16,-21 21-16,21-21 0,0 0 16,0 0-16,1 0 15,-1 0-15,-21-21 0,21 21 0,0-21 16,0 0-16,0-22 0,1 22 16,-1 0-16,0 0 0,0-22 15,0 22-15,-21 0 0,0 0 0,0 0 16,21 21-16,-21-21 0,0 42 31,0 0-31,0 0 16,22 0-16,-22 0 0,0 1 15,0-1-15,0 0 0,0 0 0,21 21 16,0-20-16,0-1 0,0 0 16,0-21-16,1 0 15,-1 0-15,21 0 0,-21 0 0,0 0 16,22 0-16,-22-21 0,21 0 15,1-1-15,-22-20 0,21 21 16,-21 0-16,0-22 0,1 22 0,-1 0 16,-21 0-16,0 0 0,0 0 0,0-1 15,21 22-15,-21-21 16,0 42 0,0 1-16,0-1 0,0 21 15,0-21-15,0 22 0,0 20 16,0-21-16,0 22 0,0-22 0,0 22 15,21-1-15,-21 1 0,0-1 0,21 22 16,0-22-16,-21 22 0,22 0 16,-22-1-16,21 1 0,-21-21 15,0 20-15,0-20 0,0 20 0,0-20 16,0-22-16,0 22 0,-21-1 16,-1-20-16,1-1 0,-21-21 0,21 0 15,0 0-15,-1-21 0,-20 0 0,21 0 16,-21-21-16,20 0 0,-20-21 15,0-1-15,21 1 0,-22-21 0,22-1 16,0 1-16,0-22 0,0 0 0,-1-21 16,22 22-16,0-22 0,0 21 15,0-21-15,22 1 0,-1-1 0,21 21 16,0-21-16,22 22 0,-1-1 16,22 21-16,0 1 0,-1-1 15,22 1-15,0 21 0</inkml:trace>
  <inkml:trace contextRef="#ctx0" brushRef="#br0" timeOffset="23539.17">5482 2921 0,'0'21'31,"-21"22"-31,21-22 0,0 0 0,0 21 16,0-21-16,0 22 0,-21-1 16,21 0-16,-21-20 0,-1 20 15,22 0-15,0-21 0,-21 1 0,21-1 16,-21 0-16,21 0 0,0 0 15,0-42 1,0 0 0,0 0-16,0-22 0,0 22 15,0-21-15,21 21 0,0-22 16,1 1-16,-1 0 0,0 21 0,0-22 16,0 22-16,0 0 0,1 21 0,-1 0 15,0 0 1,0 0-16,0 21 0,0 0 0,-21 0 15,22 22-15,-22-22 0,21 21 0,-21 1 16,21-22-16,-21 21 0,0-21 0,0 22 16,0-22-16,0 0 0,0 0 15,0 0-15,0 0 0,0-42 32,0 0-17,0 0-15,0 0 0,21-22 0,0 22 16,-21-21-16,21 21 0,1-22 0,-1 1 15,0 0-15,0 21 0,21-1 16,-20 1-16,-1 0 0,0 0 16,21 21-16,-21 0 0,1 0 0,-1 0 15,21 21-15,-21-21 0,0 21 0,1 22 16,-22-22-16,0 0 0,21 21 16,-21-21-16,0 22 0,0-22 0,0 0 15,0 21-15,0-20 0,0-1 0,0 0 16,-21 0-16,21 0 15,0-42 17,0 0-32,0 0 0,0 0 15,21-22-15</inkml:trace>
  <inkml:trace contextRef="#ctx0" brushRef="#br0" timeOffset="24471.5">6350 3154 0,'0'0'0,"0"21"16,42-21 0,-21 0-16,1 0 0,-1 0 15,0 0-15,0-21 0,0 0 0,0 21 16,1-21-16,20-22 16,-42 22-16,0 0 15,0 0-15,-21 21 16,0 0-16,-1 0 0,1 0 0,0 0 15,-21 0-15,21 0 0,-1 0 0,-20 21 16,21 0-16,0 0 0,0 0 16,-1 22-16,22-22 0,0 21 0,0-21 15,0 1-15,0 20 0,0-21 0,0 0 16,22 0-16,-1 1 0,0-1 16,0-21-16,21 0 0,-20 21 0,20-21 15,-21 0-15,21 0 0,1 0 16,-22-21-16,21 21 0,1-21 0,-22-1 15,21 1-15,-21 0 0,22 0 16,-22 0-16,0 0 0,0-1 0,0 1 16,0-21-16,-21 21 0,22 0 0,-22-1 15,0 1-15,0 0 0,-22 21 32,1 21-17,21 0-15,-21 1 0,21-1 16,0 0-16,0 21 0,0-21 0,0 1 15,0-1-15,0 0 0,0 0 0,0 21 16,0-20-16,-21-1 0,21 0 16,-21-21-16,0 0 31,21-21-15,0 0-16,0-1 0,0-20 15,0 21-15,0 0 0,0 0 16,0-22-16,21 22 0,0 0 0,-21 0 15,21-22-15,0 43 0,0-21 0,1 0 16,-1 21-16,0 0 0,0 0 16,0 0-16,0 0 0,1 0 15,-1 21-15,0 0 0,0 1 0,-21-1 16,0 0-16,21 0 0,-21 0 0,21 0 16,-21 1-16,0-1 0,0 0 15,0 0-15,0 0 0,0 0 16,0-42 31,0 0-47,0 0 0,22-21 15,-1 20-15,-21 1 0,21 0 0,0-21 16,0 21-16,0-1 0,1 1 16,-1 0-16,0 0 0,0 0 0,0 21 15,0 0-15,1 0 0,-1 0 0,0 0 16,0 21-16,0 0 0,-21 0 15,21 22-15,-21-22 16,0 0-16,0 0 0,0 0 0,0 22 16,0-22-16,-21 0 0,21 0 0,0 0 15,-21 0-15,21 1 0,-21-22 0,21 21 16,0-42 15,21 21-31,0-22 0,-21 1 16,21 0-16</inkml:trace>
  <inkml:trace contextRef="#ctx0" brushRef="#br0" timeOffset="24959.43">7937 2519 0,'0'0'16,"0"-42"-16,0 20 15,-21 22 1,21 22-16,0-1 0,0 0 0,0 21 15,-21 1-15,21-1 0,0 0 16,0 1-16,-21-1 0,21 0 0,0 1 16,0-1-16,-21 0 0,21 1 0,-21-1 15,21-21-15,-22 21 0,22-20 16,0-1-16,-21 0 0,21 0 0,-21 0 16,21 0-16,-21-21 0,0 0 31,21-21-16,0 0-15,0 0 0,0 0 0,21 0 16,-21-1-16,21 1 0,0 0 0,22 0 16,-22-21-16,0 20 0,0 1 15,21 21-15,-20-21 0,-1 0 0,0 21 16,0 0-16,0 0 0,0 0 0,1 21 16,-22 0-16,0 0 0,21 1 15,-21-1-15,0 0 0,0 0 16,-21 0-16,-1 0 0,1 1 15,0-1-15,0 0 0,0 0 0,0-21 16,-22 21-16,22 0 0,0-21 0,0 0 16,0 22-16,-1-22 0,1 0 15,0 0-15,21-22 16,21 22 0,0-21-16,1 0 0,-1 0 15,0 21-15,0-21 0</inkml:trace>
  <inkml:trace contextRef="#ctx0" brushRef="#br0" timeOffset="25791.35">8340 2985 0,'21'-22'15,"0"22"1,-21-21-16,21 21 0,-21-21 15,0 0-15,21 21 0,-21-21 16,21 0-16,-21-1 0,-21 22 31,0 0-15,0 22-16,0-1 0,21 0 16,-21 0-16,-1 0 0,22 0 0,-21 1 15,21-1-15,0 0 0,0 0 16,0 0-16,-21 0 0,21 1 15,0-1-15,0 0 0,0 0 0,21-21 16,-21 21-16,21-21 0,1 0 16,-1 0-16,21 0 0,-21 0 0,0 0 15,22-21-15,-1 0 0,-21 21 16,22-21-16,-1 0 0,-21-1 0,21 1 16,-20 0-16,20 0 0,-21 0 0,0 0 15,-21-1-15,0 1 0,0 0 0,0 0 16,0 0-16,-21 21 15,0 0 1,0 0-16,0 0 16,21 21-16,0 0 0,0 0 15,21 0-15,0-21 16,0 22-16,0-1 0,0 0 0,1 0 16,-1 0-16,21 22 15,-42-1-15,0-21 16,0 0-16,0 0 0,0 1 15,0-1-15,0 0 16,21-21 0,0 0-1,1-21-15,-1 0 0,0 21 16,0-22-16,0 1 0,0 0 0,1 0 16,20 0-16,-21 0 0,0-1 0,22-20 15,-22 21-15,21 0 0,-21 0 16,0-22-16,1 22 0,-1 21 0,-21-21 15,-21 21 17,-1 21-32,1-21 0,0 21 15,21 0-15,0 1 0,-21-1 0,21 0 16,0 0-16,0 0 0,0 0 16,0 1-16,21-1 0,-21 0 15,21 0 1,-21 0-16,21 0 0,-21 1 15,0-1-15,0 0 16,-21-21-16,0 0 0,0 21 16,0-21-1,0 0-15,-1-21 0</inkml:trace>
  <inkml:trace contextRef="#ctx0" brushRef="#br0" timeOffset="27302.98">11324 2921 0,'0'-21'0,"0"42"0,21-63 0,-21 21 16,0-1-16,0 1 0,0 0 0,0 0 16,0 42-1,0 0 1,0 0-16,0 1 0,0-1 0,0 21 16,0 0-16,0-20 0,0 20 0,0 0 15,0 1-15,0-22 16,0 21-16,-21-21 0,21 22 0,0-22 15,0 0-15,0 0 0,0 0 0,0 0 16,0-42 15,21 0-31,0 0 0,1 0 0,-1 0 16,0-1-16,0 1 0,-21-21 0,21 21 16,0-22-16,1 22 0,-1 0 0,0-21 15,0 21-15,-21-1 0,21 1 16,0 21-1,-21 21-15,0 1 16,0 83 0,0-83-16,0 20 0,0-21 15,0 21-15,0-20 0,0-1 0,0 21 16,0-21-16,0 0 0,0 1 0,22-1 16,-1-21-16,0 0 15,0 0-15,0 0 0,22 0 16,-22-21-16,0 21 0,0-22 0,21 1 15,-20 0-15,-1 0 0,0-21 0,0 20 16,0-20-16,0 21 0,1-21 0,-1 20 16,0-20-16,-21 21 0,0-21 15,0 20-15,0 1 0,0 0 16,0 42 0,0 0-1,0 1-15,0-1 0,0 0 16,-21 21-16,21-21 0,0 22 0,0-22 15,0 21-15,0-21 0,0 22 0,0-22 16,0 0-16,21 0 0,-21 0 16,21 1-16,0-1 0,0-21 0,1 0 15,-1 0-15,21 0 0,-21 0 0,0 0 16,22 0-16,-22-21 0,0 21 0,21-22 16,-20 1-16,20 0 0,-21-21 15,21 21-15,-20-22 0,-1 22 16,0-21-16,0 21 0,0-22 0,-21 1 15,0 0-15,21-1 0,-21 1 0,0 0 16,0-1-16,0 1 0,0 21 16,0-22-16,0 22 0,0 0 0,-21 21 15,0 0-15,21 21 16,0 22-16,-21-22 0,21 21 0,-21 0 16,21 1-16,-21-1 0,21 0 15,0 1-15,0-1 0,-22 0 0,22 1 16,0-1-16,-21 0 0,21 1 15,0-22-15,0 0 0,0 0 0,0 0 16,0 1-16,21-22 31,1-22-31,-22 1 0,21 0 16,0 0-16,-21 0 0,21 0 0,0-1 16,-21-20-16,0 21 0,21 0 15,1 0-15,-22-1 0,21 1 0,-21 0 16,21 21-16,-21 21 15,0 0 1,0 1-16,0-1 0,21 21 0,-21-21 16,0 0-16,21 1 0,-21 20 0,21-21 15,1 0-15,-22 0 0,21 1 16,0-22-16,0 21 0,-21 0 0,21-21 16,0 0-16,1 0 0,20 0 15,-21 0-15,0 0 0,22 0 0,-22 0 16,0-21-16,0 0 0,0-1 0,0 1 15,1 0-15,-22 0 0,0 0 0,21 0 16,-21-1-16,21 1 16,-21-42-16,0 42 0,0-1 0,0 1 15,0 42 1,0 1 0,0-1-16,0 0 15,0 0-15,0 0 0,0 0 16,0 1-16,0-1 0,0 0 0,0 0 15,-21 0-15,21 0 16,0-42 15,0 0-31,0 0 16,0 0-16</inkml:trace>
  <inkml:trace contextRef="#ctx0" brushRef="#br0" timeOffset="27475.17">13314 2900 0,'0'-21'0,"-43"21"16,22 0-1,0 0-15,0 0 16,42 0 15,0 0-31,0 0 0,1 0 0,-1 0 16,0 0-16,0 0 0</inkml:trace>
  <inkml:trace contextRef="#ctx0" brushRef="#br0" timeOffset="28183.16">13716 2985 0,'0'0'0,"0"-22"15,0 1-15,0 0 16,-21 21-16,21-21 0,-21 21 15,-1 0-15,1 0 0,0 0 0,0 0 16,0 21-16,0 0 16,-1 0-16,22 1 0,-21 20 0,0-21 15,21 0-15,0 22 0,-21-1 0,0-21 16,21 21-16,0-20 0,0 20 0,0-21 16,0 0-16,0 0 15,0 1-15,21-1 0,0 0 0,0-21 16,22 0-16,-22 0 0,0 0 15,0 0-15,21 0 0,-20 0 0,20-21 16,-21 0-16,21-1 0,-20 1 16,20 0-16,-21 0 0,0-21 0,22 20 15,-22-20-15,0 0 0,0-1 0,-21 1 16,21 0-16,0-1 0,-21 1 0,22 0 16,-22-1-16,0 1 0,0 0 15,0 21-15,0-22 0,0 22 0,-22 21 31,22 42-31,-21-20 0,0 20 16,21-21-16,0 21 0,-21 1 16,21 20-16,-21-20 0,0-1 0,21 0 15,0 1-15,0-1 0,-22 0 0,22-21 16,-21 22-16,21-22 0,0 21 0,0-21 16,-21-21-16,21 22 0,0-1 15,0-42 1,21-1-1,0 1-15,-21 0 0,22 0 0,-1 0 16,0 0-16,21-22 0,-21 22 0,1 0 16,20-21-16,-21 20 15,0 22-15,22-21 0,-22 0 0,0 21 0,0 0 16,0 0-16,0 0 0,1 0 16,-22 21-16,0 0 0,21 1 0,-21-1 15,21 0-15,-21 0 0,0 21 16,0-20-16,0-1 0,0 0 0,0 0 15,0 0-15,0 0 0,0 1 0,-21-1 16,21 0-16,-21-21 0,21 21 0,21-42 47,0 0-47</inkml:trace>
  <inkml:trace contextRef="#ctx0" brushRef="#br0" timeOffset="28487.59">15642 2985 0,'0'-22'0,"0"44"0,0-65 15,0 64 1,0 1-1,0-1-15,0 0 16,0 0-16,-21 21 0,21-20 0,-21 20 16,0-21-16,21 21 0,-22-20 0,1 20 15,21-21-15,-21 0 0,0 0 0,21 1 16,0-1-16,0 0 0,0 0 16,21-21-1,0 0 1,22-21-16,-22 0 0,21 0 0,-21-1 15,22 1-15</inkml:trace>
  <inkml:trace contextRef="#ctx0" brushRef="#br0" timeOffset="28802.94">16150 2963 0,'0'-21'0,"0"42"0,0-63 0,-21 42 16,-21 0-1,20 0-15,1 0 0,-21 21 0,21-21 16,0 21-16,-22 1 0,22-22 0,21 21 15,0 0-15,0 0 16,0 0-16,0 0 0,21-21 16,0 22-16,1-22 0,20 21 0,-21-21 15,0 21-15,22 0 0,-22-21 0,0 21 16,0 0-16,0 1 0,0-1 16,-21 0-16,0 0 0,0 0 15,0 0-15,0 1 0,-63-1 16,21-21-16,20 21 15,1-21-15,0 0 0,0 0 16,0 0-16,0 0 0,-1 0 16,1 0-16,21-21 15,-21 21-15,21-21 0,-21-1 16,21 1-16,-21 0 0</inkml:trace>
  <inkml:trace contextRef="#ctx0" brushRef="#br0" timeOffset="28959.46">15642 2667 0,'-21'-21'15,"0"21"-15,21-21 16,-21 21 0,21-21-16,-22 21 0,1 0 15</inkml:trace>
  <inkml:trace contextRef="#ctx0" brushRef="#br0" timeOffset="29747.31">18055 3133 0,'21'-21'0,"-42"42"0,63-64 15,-42 22-15,0 0 0,0 0 16,0-21-16,-21 20 0,0 1 0,0 0 15,-21 0-15,20 0 0,-20 21 0,0 0 16,21 0-16,-22 0 16,1 0-16,0 0 0,-1 0 0,22 21 15,-21 21-15,21-21 0,-22 1 0,22 20 16,0 0-16,21-21 0,0 22 0,0-1 16,0 0-16,0-20 0,0 20 15,21-21-15,-21 0 0,42 0 0,-20 1 16,-1-1-16,0 0 0,0-21 0,21 0 15,1 0-15,-22 0 0,21 0 16,-21 0-16,22-21 0,-1 0 0,-21-1 16,22-20-16,-1 21 0,-21-21 15,21-1-15,-20 1 0,20 0 0,-21-1 16,0-20-16,0 20 0,1-20 16,-1-1-16,0 1 0,-21-1 0,0 22 15,21-21-15,-21 20 0,0 1 0,0 21 16,0 0-16,0-1 0,0 44 15,0 20-15,0 0 16,-21 1-16,21-1 0,0 21 0,-21 1 16,21-22-16,-21 22 0,21-1 15,0-20-15,0 20 0,0-21 0,0 1 16,0 20-16,0-42 0,0 22 0,0-22 16,0 21-16,0-21 0,21 1 15,0-22-15,0 21 0,0-21 16,0 0-16,1 0 0,-1 0 15,0 0-15,0-21 0,0-1 0,0 1 16</inkml:trace>
  <inkml:trace contextRef="#ctx0" brushRef="#br0" timeOffset="30091.17">18605 3069 0,'0'21'15,"0"1"1,22-22-1,-1 0-15,0 0 16,0 0-16,0 0 0,0 0 16,22 0-16,-22-22 0,0 22 15,0-21-15,0 0 0,-21 0 16,22 21-16,-22-21 0,0 0 0,0-1 16,-22 22-1,1 0-15,0 0 0,-21 0 0,21 0 16,-1 0-16,-20 22 0,21-1 0,-21 0 15,20 0-15,-20 0 0,21 22 0,21-22 16,-21 0-16,21 21 0,0-21 16,0 1-16,0-1 0,21 0 0,0 0 15,0 0-15,0-21 0,22 21 0,-22-21 16,21 0-16,1 0 16,-1 0-16,-21 0 0,21 0 0,1 0 15,-1 0-15,0 0 0,1-21 0,-1 21 16</inkml:trace>
  <inkml:trace contextRef="#ctx0" brushRef="#br0" timeOffset="30331.23">19431 2963 0,'0'0'16,"-21"0"-16,-64 0 16,64 0-16,0 22 0,0-1 15,-1 0-15,1 0 0,0 21 16,0-20-16,0-1 0,21 21 0,0-21 15,0 22-15,0-22 0,0 0 16,0 0-16,0 21 0,21-20 16,0-1-16,0 0 0,0-21 0,1 0 15,-1 0-15,21 0 0,-21 0 16,0 0-16,22 0 0,-22 0 0,21 0 16,-21-21-16,1 0 0,20-1 0,-21 1 15,0 0-15</inkml:trace>
  <inkml:trace contextRef="#ctx0" brushRef="#br0" timeOffset="30591.25">19875 2413 0,'0'-21'16,"0"42"-16,-21-21 16,0 42-16,0-20 15,0 20-15,21 21 0,-21-20 16,-1 20-16,1 1 0,0-22 0,0 22 15,21-1-15,-21 1 0,0-22 0,-1 21 16,22-20-16,0-1 0,0 0 16,0 1-16,0-22 0,0 21 0,0-21 15,0 1-15,0-1 0,0 0 0,22 0 16,-1-21-16,0 0 0,0 0 16,0 0-16,0 0 0,22 0 15,-22 0-15,0-21 0,21 0 0,-20 0 16</inkml:trace>
  <inkml:trace contextRef="#ctx0" brushRef="#br0" timeOffset="31038.91">20278 3069 0,'0'-21'16,"0"42"-16,0-63 0,-22 21 16,1 21-16,21-21 0,-21 21 0,0 0 15,0 0-15,0 0 16,-1 0-16,1 0 0,0 21 0,0 0 15,0 0-15,0 0 0,-1 0 0,1 22 16,21-22-16,-21 21 0,21-21 0,-21 22 16,21-22-16,0 21 0,0-21 15,0 1-15,0-1 0,0 0 0,21-21 16,0 21-16,0-21 0,1 0 0,-1 0 16,21 0-16,-21 0 15,0 0-15,1-21 0,-22 0 0,21 0 16,0-1-16,0 1 0,-21 0 15,0-21-15,21 21 0,0-22 0,-21 1 0,0 21 16,0-22-16,0 22 16,22 0-16,-22 0 0,0 0 0,0 42 31,0 0-31,0 0 0,0 0 16,0 1-16,-22-1 0,22 21 15,0-21-15,0 0 0,0 1 0,0-1 16,0 0-16,0 0 0,0 0 0,22 0 15,-1-21-15,-21 22 0,21-22 0,0 0 16,0 0-16,0 0 0,1 0 16,-1 0-16,0 0 0,0 0 0,0 0 15,0-22-15,-21 1 0</inkml:trace>
  <inkml:trace contextRef="#ctx0" brushRef="#br0" timeOffset="31390.73">20574 2985 0,'0'-22'0,"0"44"0,21-65 16,-21 22-16,21 21 16,0 0-16,1 0 15,-1 0-15,0 21 0,0 0 16,0 1-16,0-1 0,1 0 0,-1 0 16,-21 21-16,0-20 0,21 20 15,-21-21-15,0 21 0,0-20 16,0 20-16,0-21 0,0 0 0,-21 0 15,0 1-15,21-1 0,-22-21 0,1 21 16,21-42 15,0 0-31,0-1 0,0 1 16,0 0-16,21-21 0,1 21 0,-1-22 16,0 1-16,0 21 0,0-22 15,0 1-15,22 21 0,-22 0 16,0-22-16,0 22 0,22 21 0,-22-21 0,0 0 15,21 21-15,-21 0 0,1 0 16,-1 0-16,0 0 0,0 0 16,0 21-16</inkml:trace>
  <inkml:trace contextRef="#ctx0" brushRef="#br0" timeOffset="31727.29">21188 3217 0,'0'0'0,"21"0"31,0 0-31,0-21 0,0 21 0,1-21 16,-1 21-16,0-21 0,0 0 15,21 0-15,-20-1 0,-1 1 16,0 0-16,0 21 0,0-21 0,-21 0 16,0 0-16,0-1 15,-21 22 1,0 0-16,0 0 0,0 22 15,-22-1-15,22 0 0,0-21 0,0 21 16,0 0-16,21 0 0,-22 1 0,22-1 16,-21 0-16,21 0 0,0 0 15,0 0-15,0 1 0,21-1 16,1 0-16,-1 0 0,21-21 16,-21 0-16,0 0 0,22 0 15,-22 0-15,21 0 0,1 0 0,-22 0 16,21-21-16,0 21 0</inkml:trace>
  <inkml:trace contextRef="#ctx0" brushRef="#br0" timeOffset="32250.13">22204 2985 0,'0'0'0,"0"-22"0,-21 22 15,-1-21-15,1 21 0,0 0 16,0 0-16,0 0 0,-22 0 0,22 0 15,-21 21-15,21 1 0,-22-1 16,1 0-16,21 0 0,0 0 0,-22 0 16,22 1-16,0-1 0,0 21 15,21-21-15,0 0 0,0 1 0,0-1 16,0 0-16,0 0 0,0 0 0,21 0 16,0-21-16,0 0 0,1 22 0,-1-22 15,21 0-15,-21 0 0,0 0 16,1 0-16,20-22 0,-21 22 0,0-21 15,22 0-15,-22 0 0,0-21 0,0 20 16,0-20-16,0 21 0,1-21 16,20-1-16,-21 1 0,0-22 0,0 22 15,22-21-15,-22-1 0,0 1 16,0 20-16,22-20 0,-22-1 0,0 22 16,-21-22-16,0 22 0,0 21 15,0-21-15,0 20 0,-21 22 16,0 0-16,-1 22 15,1 20-15,0 0 0,0 1 16,0 20-16,0 1 0,21-22 0,-22 21 16,22 1-16,-21-1 0,21-20 0,0 20 15,0-20-15,0-1 0,0 0 0,21 1 16,1-1-16,-1-21 0,0 21 16,21-20-16,1-1 0,20 0 15,-21-21-15,22 0 0,-1 0 0,1 0 16,-22 0-16,22 0 0,-1 0 0,-20 0 15,-1-21-15,0 0 0,1-1 16</inkml:trace>
  <inkml:trace contextRef="#ctx0" brushRef="#br0" timeOffset="33611.22">1503 4636 0,'-21'-22'0,"42"44"0,-42-65 15,-1 43-15,1 0 16,0 0-16,21 21 0,0 1 16,0-1-16,-21 21 0,21-21 15,-21 22-15,21-1 0,0 0 0,0 1 16,0-1-16,-21 0 0,21 1 15,0-1-15,-22-21 0,22 21 0,0-20 16,0-1-16,0 0 0,0 0 16,0-42-1,22 0 1,-1 0-16,0-1 0,-21-20 16,21 21-16,0-21 0,0 20 0,1-20 15,-22 21-15,21-21 0,0 20 16,-21 1-16,21 21 0,0 0 15,0 21-15,1 1 16,-22-1-16,21 0 0,0 21 0,0-21 16,-21 22-16,21-1 0,0-21 15,-21 22-15,22-22 0,-1 0 0,-21 0 16,21 0-16,0 0 16,0-21-16,0 0 0,1 0 0,-1 0 15,0 0-15,0-21 0,0 21 16,0-42-16,1 21 0,-1 0 15,21-22-15,-21 22 0,0-21 0,22-1 16,-22-20-16,0 21 0,0-1 16,0 1-16,1 0 0,-22 20 0,0-20 15,0 21-15,0 0 0,0 0 16,0 42 0,0 0-16,0 0 15,0 21-15,0-20 0,0 20 16,0 0-16,0 1 0,0-1 0,0 0 15,0 1-15,0-1 16,21-21-16,0 21 0,-21-20 0,21-1 16,0 0-16,0 0 0,1 0 0,-1-21 15,0 0-15,0 0 0,21 0 16,-20 0-16,-1 0 0,0 0 0,21-21 16,-21 0-16,1 0 0,20 0 15,-21-22-15,0 22 0,0 0 0,1-21 16,-22-22-16,21 43 0,-21 0 15,0 0-15,0-1 0,0 1 16,0 42 0,0 1-16,0-1 0,0 0 15,0 0-15,0 0 0,0 0 16,0 1-16,0-1 0,0 0 0,0 0 16,0 0-16,0 0 0,0-42 46,0 0-46</inkml:trace>
  <inkml:trace contextRef="#ctx0" brushRef="#br0" timeOffset="33935.12">2730 4466 0,'-21'-21'0,"42"42"0,-63-42 0,21 21 16,0 0-16,21 21 15,-21-21-15,21 21 16,21-21 0,0 0-1,0 0-15,0-21 0,0 21 16,-21-21-16,0 0 0,0 0 16,-21 21-1,0 0-15,0 0 16,0 0-16,0 0 0,-1 21 15,1-21-15,0 21 0,0 0 16,21 0-16,0 1 0,0-1 16,0 0-16,0 0 0,21 0 15,0-21-15,0 21 0,22-21 0,-22 0 16,0 0-16,0 0 0,0 0 16</inkml:trace>
  <inkml:trace contextRef="#ctx0" brushRef="#br0" timeOffset="34215.1">3471 4106 0,'-42'0'16,"21"0"0,0 22-16,-1 20 0,1-21 0,21 21 15,-21 1-15,0-1 0,0 22 0,21-22 16,-21 21-16,-1 1 0,22-1 15,-21 1-15,21-1 0,-21 1 0,0-1 16,21 1-16,-21-22 0,21 22 0,0-22 16,-21 0-16,21-20 0,0 20 15,0-21-15,0 0 0,21-21 32,0-21-32,0 0 0,21 0 15,-20-22-15,-1 1 0,21 0 16</inkml:trace>
  <inkml:trace contextRef="#ctx0" brushRef="#br0" timeOffset="34656.78">3704 4106 0,'0'22'16,"0"20"-16,0-21 15,-21 21-15,21 22 0,0-22 0,-21 1 16,0 20-16,-1-21 0,22 22 15,-21-1-15,21-20 0,-21 20 16,0-20-16,0 20 0,-22 64 16,43-85-16,0-20 15,-21 20-15,21-21 0,-21 0 0,21-42 32,21-21-17,0 21-15,1-1 0,-1-20 16,0 0-16,0-1 0,21 22 0,-20-21 15,-1 21-15,0-22 0,21 22 16,-21 21-16,1 0 0,-1 0 0,0 0 16,0 0-16,0 0 0,0 21 15,1 1-15,-22-1 0,21 21 16,-21-21-16,21 0 0,-21 22 0,0-22 16,0 0-16,0 21 0,0-20 0,0-1 15,0 0-15,0 0 0,-21 0 0,0 0 16,21 1-16,-22-22 15,1 0-15,0 0 16,0 0-16,0-22 16,0 1-16,-1 0 0,1 0 15</inkml:trace>
  <inkml:trace contextRef="#ctx0" brushRef="#br0" timeOffset="34835.01">3196 4699 0,'0'0'15,"-21"0"1,21-21 0,21 21-16,0 0 15,0 0-15,22 0 0,-1-21 0,-21 21 16,22 0-16,-1 0 0,0 0 0,1 0 16,-1 0-16,0-21 0,-21 21 15,22 0-15,-1 0 0</inkml:trace>
  <inkml:trace contextRef="#ctx0" brushRef="#br0" timeOffset="36027.01">4360 4636 0,'-21'0'15,"0"0"1,0 21-16,0 0 0,-1 0 0,1 0 15,0 22-15,21-22 0,0 21 16,-21 0-16,21 1 0,-21-22 0,21 21 16,0 1-16,0-22 0,0 0 0,0 0 15,0 0-15,21 0 0,0 1 16,0-22-16,0 0 0,1 0 16,-1 0-16,21 0 0,-21 0 0,22 0 15,-1-22-15,-21 1 0,21 0 16,1 0-16,-22 0 0,21 0 0,-21-1 15,1-20-15,-1 21 0,-21-21 0,0 20 16,0-20-16,0 0 0,0 21 0,0-22 16,-21 1-16,-1 21 0,1-22 15,0 22-15,0 0 0,-21 21 16,20 0-16,1 0 0,-21 0 0,0 0 0,20 0 16,-20 21-16,21 0 0,-21 22 15,20-22-15,1 21 0,0 1 16,0-1-16,0 0 0,21 1 0,0-22 15,0 21-15,0 0 0,0-20 16,0 20-16,0-21 0,21 0 16,0 0-16,21-21 0,-20 0 0,-1 0 15,21 0-15,0 0 0,-20-21 0,20 0 16,0 0-16,1 21 0,-1-21 16,0-22-16,-21 22 0,22 0 0,-22 0 15,0-21-15,0 20 0,0-20 0,1 21 16,-1-21-16,-21 20 0,21 1 15,-21 0-15,21 0 0,-21 42 32,0 0-17,0 43-15,0-43 0,0 0 16,0 21-16,0-20 0,0-1 0,0 21 16,0-21-16,0 0 0,0 1 0,0-1 15,0 0-15,0 0 0,0 0 16,21-21-16,0 0 0,1 0 15,-1 0-15,0 0 0,0 0 0,0-21 16,0 21-16,1-21 0,-1 0 16,0 0-16,0-1 0,0 1 15,-21 0-15,21-21 0,1 21 0,-22-1 16,0 1-16,0-21 0,21 21 0,-21 0 16,0-1-16,21 22 15,-21 22 1,0-1-1,0 0-15,0 0 0,-21 0 0,21 0 16,-21 22-16,21-22 0,0 21 16,-22-21-16,22 1 0,0 20 0,0-21 15,0 0-15,0 0 0,0 1 0,0-1 16,0 0-16,22-21 16,-1 0-16,0 0 15,0 0-15,0 0 0,0-21 16,1 21-16,20-21 0,-21-1 0,21 1 15,1-21-15,-22 21 0,21-22 16,1 1-16,-1 0 0,-21-1 0,21 1 16,1-21-16,-22 20 0,21 1 15,1 0-15,-22-22 0,42 1 0,-20 20 16,-22 1-16,0 21 0,0 0 16,0-1-16,-21 1 0,0 0 15,0 42 1,-21 0-16,0 1 15,0 20-15,0-21 16,-1 21-16,1-20 0,21 20 0,-21 0 16,0 1-16,0-1 0,0 0 0,-1 1 15,22-1-15,0-21 0,0 21 16,-21 1-16,21-22 0,0 0 0,0 0 16,0 0-16,0 1 0,0-1 0,21-21 15,1 0 1,-1 0-16,0 0 0,0 0 15,0 0-15,0-21 0,1-1 16,-1 22-16,-21-21 0,0 0 0,0 0 16,0 0-16,0 0 0,0-1 0</inkml:trace>
  <inkml:trace contextRef="#ctx0" brushRef="#br0" timeOffset="36227.14">5694 4678 0,'-21'0'0,"42"0"0,-64 0 0,65 0 31,-1 0-31,0 0 0,21 0 16,-21 0-16,22 0 0,-1-21 0,0 21 15,-20 0-15,20 0 0,0 0 0,-21-21 16,22 21-16,-22 0 0,0 0 16,0 0-16,-21-22 0,21 22 15,-21-21 1</inkml:trace>
  <inkml:trace contextRef="#ctx0" brushRef="#br0" timeOffset="37453.96">7493 5059 0,'-21'0'0,"42"0"0,-63 0 15,42-21 1,0 0-16,0-1 16,0 1-16,21 0 15,0 0-15,0 0 0,0 0 0,0-1 16,1 1-16,-1-21 0,0 21 0,0-22 16,0 22-16,0-21 0,1 0 15,-1 20-15,0-20 0,0 0 0,0-1 16,0-20-16,1 21 0,-22-1 0,0 1 15,0 0-15,0-1 0,0 22 0,0-21 16,0 21-16,-22 21 16,1 0-16,21 21 15,-21 0-15,0 0 0,21 21 0,-21 1 16,0-1-16,-1 22 0,1-22 16,21 21-16,-21-20 0,0 20 15,0-20-15,21 20 0,0-21 0,0 1 16,0-1-16,0 0 0,0 1 0,0-1 15,0-21-15,0 0 0,21 1 16,0-22-16,0 21 0,0-21 0,1 0 16,-1 0-16,0 0 0,21 0 0,-21-21 15,22-1-15,-22 1 0,21 0 0,-21 0 16,22-21-16,-22 20 0,0-20 16,21 0-16,-20-1 0,-1 22 15,0-21-15,0-22 0,0 22 0,-21 0 0,0-1 16,21 1-16,-21 0 0,0 21 15,0-1-15,0 1 0,0 0 16,0 42 0,-21 0-16,0 1 0,0-1 0,21 21 15,-21 0-15,0 1 0,-1-22 0,22 21 16,-21 22-16,0-22 0,21 0 16,-21 1-16,21-1 0,-21 0 0,21 1 15,0-22-15,-21 21 0,21-21 0,-22 1 16,22-1-16,0 0 0,0 0 0,-21-21 15,21-21 17,21 21-32,1-21 0,-22 0 0,21-1 15,0-20-15,0 21 0,0-21 16,0 20-16,1-20 0,-1 21 16,0-21-16,0 20 0,21-20 15,-20 21-15,-1 21 0,0 0 0,0 0 16,0 0-16,-21 21 15,21 21-15,-21-20 16,0-1-16,0 0 0,0 21 0,0-21 16,0 1-16,0-1 0,0 0 0,0 0 15,0 0-15,0 0 0,0 1 0,22-1 16,-1-21-16,0 0 0,0 0 16,0 0-16,22 0 0,-22 0 15,0 0-15,0 0 0,21 0 16,-20-21-16,-1-1 0,21 1 0,-21 0 15,43-42 1,-43 20-16,0 22 0,0-21 0,-21 21 16,0-1-16,0-20 0,0 21 0,0 0 15,0 0-15,-21 21 16,0 0-16,0 0 0,0 21 16,-1-21-16,22 21 0,0 0 15,-21 21-15,21-20 0,0-1 0,0 0 16,0 21-16,0-21 0,0 1 0,21-1 15,-21 0-15,22-21 0,-1 21 16,0 0-16,21-21 16,-21 0-16,1 0 0,20 0 0,-21 0 15,0 0-15,22 0 0,-22-21 0,0 0 16,0 21-16,0-21 0,0 0 0,-21-1 16,0 1-16,0 0 0,0 0 15</inkml:trace>
  <inkml:trace contextRef="#ctx0" brushRef="#br0" timeOffset="37671.3">7493 4466 0,'-21'21'0,"42"-42"0,-63 42 0,20-21 0,44 0 15,-1 0 1,0 0-16,21 0 0,1-21 15,-1 21-15,21-21 0,-20 0 0,20 21 16,1-21-16,-1 0 0,-20-1 0,20 22 16,-21-21-16,22 21 0,-22-21 15,-21 0-15,22 21 0,-1 0 0,-21-21 16</inkml:trace>
  <inkml:trace contextRef="#ctx0" brushRef="#br0" timeOffset="39260.43">10943 4064 0,'0'-42'0,"0"84"0,0-127 16,0 64-16,0-21 0,0 21 0,0 0 15,0-1-15,0 1 0,0 0 16,0 42 0,-21-21-16,21 43 0,-21-1 0,21 0 15,0 22-15,0-1 0,0 1 16,0-1-16,0 22 0,0-22 0,-21 1 15,21-1-15,-22 1 0,1-1 16,21 1-16,0-22 0,-21 22 0,0-22 0,0 0 16,21-20-16,0 20 0,-21-21 15,-1 0-15,1-21 0,21-21 32,0 0-32,0 0 0,0 0 0,0-22 15,21 22-15,1-21 16,-1-1-16,0 1 0,0 0 0,0-1 15,22 1-15,-22 0 0,21-1 0,-21 22 16,22 0-16,41-21 0,-41 42 16,-22 0-16,21 0 0,-21 0 15,22 21-15,-43 0 0,21-21 0,-21 21 16,0 0-16,0 1 0,-21-1 16,-1 0-16,1-21 0,0 21 0,-21-21 15,-1 0-15,22 21 0,-21-21 16,21 0-16,-22 0 0,22 0 15,0 0-15,0 0 0,0 0 0,0 0 16,-1 0-16,1 0 0,0 0 31,21 21-31,0 1 0,0-1 0,0 0 16,0 0-16,0 21 0,0-20 0,21-1 16,-21 21-16,21-21 0,1 0 0,-1 1 15,0-1-15,21-21 0,-21 21 0,22-21 16,-22 0-16,21 0 0,1 0 15,-22 0-15,21 0 0,0-21 0,1 0 16,-22-1-16,21 1 0,1 0 16,-22 0-16,21 0 0,-21 0 0,22-22 15,-22 22-15,0 0 0,0 0 0,0-22 16,-21 22-16,0-21 0,21 21 16,-21 0-16,0-1 0,0 1 0,-21 42 46,21 1-46,-21-1 0,21 0 0,0 0 16,0 21-16,0-20 0,0-1 0,0 0 16,0 0-16,0 0 0,0 0 0,0 1 15,21-1-15,0-21 16,1 0-16,20 0 0,-21 0 0,0 0 16,22 0-16,-22 0 0,21 0 0,-21-21 15,22-1-15,-1 22 0,-21-21 16,0 0-16,22 0 0,-22 0 0,0 0 15,0-22-15,0 22 0,0 0 16,-21 0-16,22 0 0,-22-1 16,0 44-1,0-1 1,0 0-16,0 0 0,0 0 16,0 0-16,0 1 0,-22 20 0,22-21 15,0 0-15,0 0 0,0 1 0,0-1 16,22 0-16,-1 0 0,0-21 15,0 0-15,0 0 0,0 0 16,1 0-16,-1 0 0,21 0 16,-21-21-16,0 0 0,1 0 0,20 21 15,-21-22-15,0 1 0,0 0 0,-21 0 16,22 0-16,-22 0 0,21-1 0,-21 1 16,21 0-16,-21 0 0,0 0 15,0 0-15,0 42 31,0 0-31,0 0 16,0 21-16,0-20 0,0 20 0,-21-21 16,21 21-16,-21 1 15,-1-1-15,22 0 0,0 1 0,-21 20 0,21-20 16,-21 20-16,21-21 0,0 22 16,0-1-16,0-20 0,0 20 0,0 1 15,-21-22-15,21 22 0,-21-1 0,0-21 16,21 22-16,-22-22 0,1 1 0,0-1 15,-21 0-15,21 1 0,-22-22 16,22 0-16,-21 21 0,-1-42 0,1 21 16,-21-21-16,20 0 0,1 0 0,0 0 15,-1 0-15,1-21 0,0 21 0,-1-21 16,1 0-16,21-21 0,0 20 0,-1 1 16,22-21-16,0 0 0,0 20 15,0-20-15,0 0 0,0-1 16,22 1-16,-1 0 0,21-1 0,-21-20 15,0 21-15,22-1 0,-1-20 0,0 20 16,1 1-16,-1-21 0,0 20 0</inkml:trace>
  <inkml:trace contextRef="#ctx0" brushRef="#br0" timeOffset="39831.87">12954 4509 0,'-21'0'0,"0"0"16,-1 0-16,1 0 0,21 21 15,-21 0-15,21 0 0,-21 21 0,21-20 16,-21 20-16,0-21 0,21 21 0,-22 1 16,22-22-16,-21 21 0,21-21 15,0 22-15,0-22 0,-21 0 0,21 0 16,0 0-16,21-21 15,0-21 1,-21 0-16,22 0 0,-1 21 0,0-21 16,0-22-16,-21 22 0,21 0 15,0 0-15,1-21 0,-22 20 16,21 1-16,-21 0 0,21 21 0,-21-21 16,21 21-1,-21 21-15,0 0 16,0 0-16,0 1 0,0-1 15,0 0-15,0 0 0,21 0 0,-21 0 16,0 1-16,21-1 0,-21 0 16,22-21-16,-1 0 0,0 0 15,0 0-15,0 0 0,0 0 16,1 0-16,-1 0 0,0 0 0,0-21 16,0 21-16,0-21 0,-21-1 15,22 1-15,-1 0 0,-21-21 0,0 21 16,0-1-16,0-20 0,0 21 0,0 0 15,0 0-15,0-1 0,0 1 16,0 0-16,-21 21 16,-1 0-16,22 21 15,0 0-15,0 1 16,0-1-16,22 0 16,-1-21-16,0 0 15,0 0-15</inkml:trace>
  <inkml:trace contextRef="#ctx0" brushRef="#br0" timeOffset="40227.12">13737 4487 0,'-21'0'31,"0"0"-31,0 0 0,-1 22 0,22-1 16,-21 0-16,0 0 0,0 21 0,0-20 15,0 20-15,21-21 0,-22 21 16,22-20-16,0 20 0,0-21 0,0 0 16,0 0-16,0 1 0,0-1 0,0 0 15,22-21-15,-1 0 16,0 0-16,0 0 0,0 0 0,0 0 16,1 0-16,-1-21 0,-21 0 15,21-1-15,0 1 0,0 0 0,-21 0 16,0 0-16,0 0 0,21-22 0,-21 22 15,0 0-15,0-21 0,0 20 0,0 1 16,-21 0-16,0 0 0,21 0 16,-21 0-16,0 21 0,0 0 0,-1 0 15,1 0-15,0 0 0,0 0 16,21 21-16,0 0 0,0 0 16,0 0-16,21-21 15,0 0 1,0 21-16,1-21 0</inkml:trace>
  <inkml:trace contextRef="#ctx0" brushRef="#br0" timeOffset="40603.08">14012 4551 0,'-21'-21'15,"21"0"-15,0-1 16,21 22-1,0 0 1,1 0-16,-1 22 16,0-22-16,0 21 0,0 0 0,-21 0 15,0 0-15,21 22 0,-21-22 0,0 0 16,0 0-16,0 21 0,0-20 0,0-1 16,0 0-16,0 0 0,0 0 0,0 0 15,-21-21-15,21 22 0,-21-22 16,0 0-1,21-22-15,0 1 16,0 0-16,0 0 0,0 0 16,0 0-16,0-1 0,21 1 15,0 0-15,-21 0 0,21 0 16,1 0-16,-22-22 0,21 22 0,0 21 16,0-21-16,0 0 0,0 21 15,1-21-15,-1 21 0,0 0 0,0 0 16,0 0-16,0 0 0,1 0 0</inkml:trace>
  <inkml:trace contextRef="#ctx0" brushRef="#br0" timeOffset="41151.33">14922 4614 0,'0'0'0,"0"-21"0,0 0 16,0 0-16,0 0 0,0 0 16,-21 21-16,0-22 0,0 22 0,0 0 15,0 0-15,-1 0 0,1 0 16,0 22-16,-21-22 0,42 21 0,-21 0 16,-1 0-16,1 0 0,0 0 15,0 1-15,0 20 0,0-21 0,21 0 16,0 0-16,-22 22 0,22-22 0,0 0 15,0 0-15,0 0 16,0 1-16,22-22 0,-1 0 16,0 0-16,0 0 15,0 0-15,0 0 0,1-22 0,-1 1 16,21 0-16,-21 0 0,0 0 0,1 0 16,-1-1-16,0 1 0,0-21 0,0 21 15,0-22-15,1 1 0,20 0 0,-21-1 16,0 1-16,0-21 0,1 20 15,-1-20-15,0 20 0,-21-20 0,21 21 16,-21-1-16,0 22 0,0-21 0,0 21 16,-21 42-1,0 0 1,0 0-16,-1 21 0,22 1 0,-21-1 16,0 22-16,21-22 0,-21 0 0,21 22 15,0-22-15,0 0 0,0 1 0,0-1 16,0 0-16,0 1 0,0-1 0,0-21 15,0 22-15,21-22 0,-21 0 16,21 0-16,-21 0 0,21-21 16,1 0-16</inkml:trace>
  <inkml:trace contextRef="#ctx0" brushRef="#br0" timeOffset="42107.41">16637 4868 0,'0'0'16,"-21"0"0,21-21 15,21 0-31,-21 0 0,21 0 15,0 0-15,22-1 0,-22-20 0,0 21 16,0-21-16,21 20 0,-20-20 16,20 0-16,-21-1 0,0 1 15,22 0-15,-43-1 0,0 22 0,21-21 0,-21 21 16,0 0-16,0-1 0,-21 22 16,-1 0-16,1 22 15,0-1-15,0 0 0,21 0 0,-21 0 16,21 22-16,-21-1 0,21 0 0,0 1 15,0-22-15,0 21 0,0 0 0,21 1 16,0-22-16,0 21 0,0-21 16,0 22-16,-21-22 0,22 0 0,-1 0 15,-21 0-15,21-21 0,-21 22 0,-21-22 32,0 0-32,-1 0 15,1-22-15,0 1 0,0 0 16,0 21-16,0-21 0,21 0 0,-22 0 15,1 21-15,0-22 0,21 44 32,0-1-32,0 0 15,0 0-15,0 0 0,21 0 16,0-21-16,1 22 0,-1-22 16,21 0-16,-21 0 0,0 0 15,22 0-15,-22 0 0,21 0 0,1-22 16,-1 1-16,0 0 0,1 0 15,-1 0-15,-21 0 0,21-1 0,1 1 16,-22-21-16,21 21 0,-21-22 16,1 1-16,-1 0 0,0-1 0,0 1 15,0 0-15,0-22 0,-21 22 16,0 0-16,22 20 0,-22-20 0,0 21 0,0 0 16,0 0-16,0 42 15,0 0-15,0 0 16,-22 21-16,1-20 0,21 20 0,-21 0 15,0 22-15,0-22 0,21 0 16,-21 1-16,-1-1 0,22-21 0,0 22 16,0-1-16,0-21 0,0 21 0,0-20 15,0-1-15,0 0 0,0 0 16,22 0-16,-1-21 0,0 0 16,0 0-16,0 0 15,0 0-15,1 0 0,-1-21 0,-21 0 16,0 0-16,0 0 0,0-1 15</inkml:trace>
  <inkml:trace contextRef="#ctx0" brushRef="#br0" timeOffset="42271.1">17378 4487 0,'-21'0'0,"-1"0"16,44 0-1,-1 0 1,0 0-16,0 0 0,21 0 15,-20 0-15,20 0 0,0 0 0,1 0 16,-1 0-16,0-21 0,22 21 0,-22 0 16,0 0-16,-20-21 0</inkml:trace>
  <inkml:trace contextRef="#ctx0" brushRef="#br0" timeOffset="43668.37">18203 4741 0,'0'22'0,"21"-22"31,1-22-31,-22 1 0,21 0 16,0 21-16,-21-21 0,21 0 0,0 0 16,0-1-16,-21 1 0,0 0 0,0 0 15,22-21-15,-22 20 0,0 1 0,0 0 16,0 0-16,0 0 0,-22 0 15,1 21-15,0 0 0,0 0 0,0 0 16,0 0-16,-22 21 0,22 0 0,-21 0 16,21 0-16,-22 22 0,22-22 15,-21 21-15,21-21 0,-1 22 16,1-22-16,0 21 0,0-21 0,21 22 16,0-22-16,0 0 0,0 0 0,0 0 15,21 0-15,0-21 0,0 0 16,1 0-16,-1 0 0,0 0 15,21 0-15,-21 0 0,1-21 0,20 0 16,-21 21-16,0-21 0,22-21 0,-22 20 16,0 1-16,0 0 0,0-21 15,0 21-15,1-22 0,-22 22 0,0-21 16,0 21-16,0-1 0,0 1 0,0 0 16,0 0-16,0 42 15,0 0-15,0 0 16,0 1-16,0-1 0,0 0 0,0 21 15,0-21-15,0 22 0,0-22 16,0 0-16,0 21 0,0-20 0,0-1 16,0 0-16,21 0 0,0 0 0,0-21 15,0 0-15,0 21 0,1-21 0,-1 0 16,21 0-16,-21 0 0,22-21 16,-22 21-16,21-21 0,-21 0 0,22 0 15,-22 0-15,21-1 0,-21-20 16,0 21-16,1-21 0,-1-1 0,0 1 0,0 0 15,0-22-15,-21 22 16,0-1-16,0-20 0,21 21 0,-21-1 16,0 1-16,0 0 0,0 20 0,0 1 15,0 0-15,0 42 16,-21 0 0,21 22-16,-21-22 0,21 42 0,-21-20 15,0-1-15,21 0 0,-21 22 0,-1-22 16,1 22-16,0-22 0,21 0 0,0 1 15,-21 20-15,21-42 0,0 22 16,0-1-16,0-21 0,0 0 0,21 1 16,-21-1-16,21 0 0,0-21 0,1 0 15,20 0-15,-21 0 0,0 0 16,22 0-16,-22 0 0,21-21 16,-21 0-16,22-1 0,-22 1 0,0 0 15,0 0-15,0 0 0,0 0 0,1-22 16,-1 22-16,-21-21 0,0 21 0,21-1 15,-21 1-15,0 0 0,0 42 32,0 0-32,0 1 15,0-1-15,0 0 0,0 0 0,0 0 16,0 0-16,0 1 0,0-1 0,0 0 16,0 0-16,0 0 15,21 0-15,0-21 0,0 0 16,1 0-16,-1 0 0,0 0 0,0 0 15,0 0-15,22 0 0,-22-21 0,0 21 16,21-21-16,-21 0 0,1 21 0,-1-21 16,0 0-16,0-22 0,21 22 15,-42 0-15,22 0 0,-1 0 0,0-1 16,0 1-16,0 0 0,-21 0 16,21 21-16,-21-21 0,22 21 0,-22 21 46,21-21 1,-21-21-31,0 0 0,0-1-16,-21 22 31,-1 0-16,1 0-15,0 22 0,0-1 16,0 0-16,0 21 0,21-21 0,-22 1 16,1 20-16,0-21 0,21 21 15,-21-20-15,21-1 0,0 21 0,0-21 16,0 0-16,0 1 0,21-1 16,0-21-16,0 21 0,1-21 0,20 21 15,-21-21-15,0 0 0,22 0 0,-22 0 16,21 0-16,-21 0 0,22-21 0,-22 0 15,0 0-15,0 21 0,0-22 0,0 1 16,1 0-16,-1 0 0,0-21 16,-21 20-16,0 1 0,21-21 0,-21 21 15,21-22-15,-21 22 0,0-21 0</inkml:trace>
  <inkml:trace contextRef="#ctx0" brushRef="#br0" timeOffset="43899.9">19960 4043 0,'0'0'0,"-42"-21"16,21 21-1,-1-21-15</inkml:trace>
  <inkml:trace contextRef="#ctx0" brushRef="#br0" timeOffset="44130.97">18521 4318 0,'0'0'0,"-21"21"16,-1-21-16,44 0 15,-1 0-15,0 0 0,21 0 16,1 0-16,-1 0 0,-21-21 16,21 21-16,1 0 0,-1 0 0,-21 0 15,0 0-15,1 0 0,-44 0 31,1 0-31,0 0 16,0 0-16,-21 0 0</inkml:trace>
  <inkml:trace contextRef="#ctx0" brushRef="#br0" timeOffset="49267.15">1566 6943 0,'0'0'0,"21"0"16,-42 0 31,0 0-32,-21 0-15,21 0 0,-1 0 0,-20 0 16,0 0-16,21-21 0,-22 21 16,22 0-16,-21 0 0,21 0 0,-22 0 15,22 0-15,0 0 16,0-22-16,0 22 0,-1 0 15,44 0 17,20 0-17,0 0-15,1 0 0,-1 0 0,21 0 16,1 0-16,21 0 0,-22 0 16,22 0-16,-1 0 0,1 0 0,21 0 15,-21-21-15,-1 21 0,22-21 0,0 21 16,-21 0-16,169-21 15,-191 0-15,1 21 16,-22 0-16,0 0 0,-21 0 16,1 0-16,-22-21 0,-22-1 15,1 22 1,-21 0-16,21-21 0,-22 21 16,1-21-16,0 21 0,-1-21 0,1 21 15,0 0-15,-1-21 0,1 21 0,21-21 16,-21 21-16,20 0 0,1 0 15,0 0-15,0-22 0,0 22 16,63 0 15,-21 22-31,0-22 0,22 21 16,-1-21-16,0 0 0,1 0 16,-1 0-16,0 0 0,1 21 0,20-21 15,-20 0-15,-1 0 0,-21 0 16,21 21-16,-20-21 0,-1 0 0,0 21 15,-21 0-15,0 1 0,-21-1 16,0 0-16,-1 0 16,-20 0-16,0 0 0,-1 1 0,1 20 15,0-21-15,-22 0 0,22 22 16,0-22-16,-1 21 0,1-21 0,0 0 16,20 1-16,1 20 0,-21-42 15,42 21-15,-21 0 0,21 0 16,-21-21-16,21 22 0,0-44 31,0 1-15,21 0-16</inkml:trace>
  <inkml:trace contextRef="#ctx0" brushRef="#br0" timeOffset="53104.01">4276 6223 0,'0'-21'0,"0"0"16,0 0-16,0-1 31,0 44 1,0-1-17,0 0-15,-22 0 0,22 21 16,0 1-16,-21-1 0,21 0 0,0 1 0,0-1 15,0 0-15,-21 1 0,21-1 16,0 0-16,-21-20 0,21 20 0,0-21 16,0 0-16,0 0 0,0 1 0,0-1 15,21-42 17,0-1-32,0 1 15,-21 0-15,22 0 0,-1-21 16,-21 20-16,21-20 0,0 21 0,0-21 15,-21-1-15,21 22 0,1-21 0,-22 21 16,0-1-16,21 1 0,-21 0 16,21 21-16,-21 21 15,0 0-15,0 1 16,0-1-16,21 0 0,-21 21 0,0-21 16,0 22-16,0-1 0,0-21 0,0 22 15,0-22-15,21 21 0,-21-21 16,0 0-16,21 1 0,1-22 15,-22 21-15,21-21 0,0 21 0,0-21 16,0 0-16,0 0 0,1 0 0,20-21 16,-21 0-16,0 21 0,22-22 15,-22 1-15,0 0 0,21-21 0,-21 21 16,1-22-16,-1 22 0,0-21 0,0-1 16,-21 1-16,0 0 0,21-1 15,-21 22-15,0 0 0,0 0 0,0 0 16,0 0-16,0 42 15,0 21 1,0-21-16,-21 0 0,21 22 16,-21-1-16,21 0 0,0 1 0,0-22 15,0 21-15,0 1 16,0-22-16,0 21 0,0-21 0,0 0 16,0 1-16,21-1 0,0 0 0,0-21 15,1 0-15,-1 0 0,21 0 16,-21 0-16,0 0 0,22-21 0,-1 0 15,-21-1-15,22-20 0,-1 21 0,0-21 16,1 20-16,-1-20 0,-21 0 16,21-1-16,22-147 15,-64 126-15,0 22 16,0 0-16,0 21 0,0-22 0,0 22 16,0 0-16,0 0 0,-21 21 15,0 21 1,-1 0-16,1 0 0,21 0 15,0 22-15,-21-1 0,0 0 0,21 1 16,-21-1-16,21 22 0,0-22 0,-21 0 16,21 1-16,-22-1 0,22 0 15,-21-21-15,21 22 0,0-22 0,0 0 16,0 0-16,0 0 16,21-42-1,1 0-15,-1 0 16,-21 0-16,21 0 0,0-1 15,0 1-15,0 0 0,1-21 0,-1 21 16,0 21-16,-21-22 0,21 22 16,0 0-16,0 22 15,-21-1-15,0 0 16,0 0-16,22 0 0,-22 0 16,0 1-16,21-1 0,-21 0 0,0 0 15,21 0-15,-21 0 0,21-21 0,0 0 16,0 22-16,22-22 15,-22 0-15,0 0 0,0 0 0,22 0 16,-22-22-16,21 1 0,-21 21 0,22-21 16,-1 0-16,0 0 0,-21 0 15,22-1-15,-22-20 0,0 21 16,0 0-16,22-43 0,-43 43 16,0-21-16,0 21 0,0-1 0,0 1 15,0 0-15,-22 21 16,1 0-16,0 0 0,0 21 15,21 0-15,-21 1 0,0-1 0,-1 0 16,22 21-16,0-21 0,0 22 16,0-1-16,0-21 0,0 0 0,0 22 15,0-22-15,0 0 0,0 0 0,22-21 16,-1 21-16,0-21 0,0 0 16,21 0-16,-20 0 0,20 0 15,0 0-15,22-21 0,-22 0 0,0 21 16,1-21-16,-1 0 0,0 0 0,-20-22 15,20 22-15,-21 0 0,0 0 16,-21-22-16,0 22 0,0 0 0,0-21 16,0 21-16,0-1 0,0 44 31,-21-22-31,21 21 0,-21 0 16,21 0-16,0 0 0,0 0 0,0 22 15,-21-22-15,21 0 0,0 0 16,0 0-16,0 1 0,-21-22 15,21 21-15,0 0 0,0-42 47,0 0-47,0-1 0,21 1 16,0 0-16,-21-21 0,0 21 0,21-1 16,0-20-16,0 21 0,1-21 15,-22 20-15,21 1 0,0 0 0,0 21 16,-21-21-16,21 21 0,0 0 0,1 0 15,-1 0-15,0 21 0,0-21 0,0 21 16,0 0-16,1 22 0,-1-22 16,0 21-16,-21-21 0,0 22 15,0-22-15,0 21 0,0-21 0,0 1 16,0-1-16,0 0 0,-21 0 0,21 0 16,21-21 15,21-21-31,-21 0 0</inkml:trace>
  <inkml:trace contextRef="#ctx0" brushRef="#br0" timeOffset="54392.52">8191 6244 0,'0'21'32,"0"1"-32,0-1 0,0 0 15,-21 21-15,21-21 0,-21 22 0,21-22 16,-21 21-16,21 1 0,0-22 16,-21 0-16,21 21 0,-21-21 0,21 1 15,0-1-15,0 0 0,21-21 31,0-21-15,0 0-16,-21-1 16,21 1-16,0 0 0,1 0 0,-22 0 15,21 0-15,-21-1 0,21 1 0,-21 0 16,0 0-16,21 0 0,0 21 16,0 0-16,-21 21 15,0 0 1,0 0-16,0 0 0,0 1 15,0-1-15,0 0 0,0 0 0,0 0 16,22 0-16,-22 1 0,21-22 16,-21 21-16,21-21 0,0 21 0,0-21 15,0 0-15,1 0 0,-1 0 16,0 0-16,0 0 0,0 0 16,0-21-16,1 0 0,-1 21 0,0-22 15,0 1-15,0 0 0,0-21 16,-21 21-16,22-22 0,-1 22 0,0-21 15,-21-1-15,0 22 0,21-21 0,-21 21 16,21 0-16,-21-1 0,0 1 16,0 42-1,0 1 1,0-1-16,0 0 0,0 0 0,0 21 16,0-20-16,0 20 0,0-21 15,0 0-15,0 22 0,0-22 0,0 0 16,0 0-16,0 0 0,0 0 0,0 1 15,0-1-15,0 0 0,21-21 16,1 0-16,-1 0 16,0 0-16,21 0 0,-21 0 0,1 0 15,-1-21-15,0 21 0,0-21 0,0-1 16,0 1-16,1 0 0,-22 0 16,0 0-16,21-22 0,-21 22 0,0 0 15,0 0-15,0-21 0,0 20 0,0 1 16,0 0-16,-21 21 31,-1 21-31,22 0 0,0 1 16,-21-1-16,21 21 0,0-21 15,0 0-15,-21 1 0,21-1 0,0 0 16,0 0-16,0 0 0,0 0 16,0 1-16,21-1 0,0 0 0,1-21 15,-1 0-15,0 0 0,0 0 16,0 0-16,0 0 0,1 0 15,-22-21-15,21 21 0,0-21 16,0-1-16,0 1 0,-21 0 16,21 0-16,1-21 0,-1 20 0,-21 1 0,21 0 15,0 0-15,-21 0 0,0 0 16,21 21-16,0 0 16,-21 21-1,0 0-15,0 0 0,0 0 16,0 0-16,0 1 0,0-1 0,0 0 15,0 0-15,22 0 0,-1 0 16,0 1-16,0-22 16,0 21-16,0-21 0,1 0 0,-1 0 15,0 0-15,21 0 0,-21 0 0,1 0 16,20 0-16,-21-21 0,0 21 16,0-22-16,1 1 0,-1 0 0,0 0 15,-21 0-15,21 0 0,-21-1 16,21-20-16,-21 21 0,0 0 0,0-22 15,0 22-15,0 0 0,-21 42 32,0 0-32,0 1 0,21-1 15,-21 0-15,21 0 0,-22 0 0,22 22 16,-21-22-16,21 0 0,0 0 0,0 0 16,0 0-16,0 1 0,0-1 15,21-21 1,1 0-16,-1 0 0,0 0 15,0 0-15,0 0 0,0 0 16,22-21-16,-22-1 0,0 1 16,21 0-16</inkml:trace>
  <inkml:trace contextRef="#ctx0" brushRef="#br0" timeOffset="54706.94">11557 5969 0,'0'-21'0,"-42"21"16,42 21-16,-22 0 15,22 0-15,-21 1 0,0 20 16,21-21-16,-21 21 0,21 1 0,-21-1 15,0 0-15,21 1 0,0-1 0,-22 0 16,1 1-16,21-1 0,-21 0 0,21-20 16,0-1-16,0 21 0,0-21 15,-21-21-15,21 21 0,0 1 0,-21-22 16,21-22 0,0 1-16,-21 0 15,21 0-15</inkml:trace>
  <inkml:trace contextRef="#ctx0" brushRef="#br0" timeOffset="55443.17">11091 6308 0,'0'0'0,"21"0"31,1 0-31,20 0 0,-21 0 16,21 0-16,1 0 0,-1 0 15,0 0-15,22 0 0,-22 0 0,22 0 0,-22-21 16,22 21-16,-22-22 0,0 1 15,1 21-15,-1-21 0,-21 0 16,21 0-16,-20 0 0,-1-1 0,0 1 16,-21 0-16,21 0 0,-21 0 0,0 0 15,0-1-15,0 1 0,0 0 0,-21 21 16,0 0-16,0 0 16,-1 21-16,1 0 15,21 1-15,0 20 0,-21-21 0,0 21 16,21 1-16,-21-22 0,21 21 0,0 1 15,-21-1-15,-1 0 0,22 1 16,0-1-16,0 0 0,-21-21 0,21 1 16,-21 20-16,21-21 0,-21 0 15,21 0-15,0-42 32,0 0-32,0 0 15,21 0-15,0 0 0,0-1 0,1 1 16,20-21-16,-21 21 0,21-22 0,-20 22 15,20 0-15,-21 0 0,21 21 0,-20-21 16,-1 21-16,0 0 0,0 0 0,0 0 16,-21 21-16,0 0 15,0 21-15,0-20 0,0-1 16,0 0-16,0 0 0,0 0 0,0 0 16,0 1-16,0-1 0,0 0 0,0 0 15,0 0-15,21-21 16,-21 21-16,22-21 0,-1 22 0,0-22 15,0 0-15,0 0 0,22 0 0,-22 0 16,0 0-16,0 0 0,0-22 0,0 1 16,22 0-16,-22 0 0,0-21 15,0 20-15,-21 1 0,0 0 16,0-21-16,0 21 0,0-1 0,0 1 16,0 0-16,0 0 0,-21 21 15,0 21-15,0 0 16,0-21-16,21 21 0,0 1 0,0-1 15,-22 0-15,22 0 16,0 0-16,0 0 0,0 1 0,0-1 16,0 0-16,0 0 0,22-21 15,-1 0 1,0 0-16,0 0 16,-21-21-16,21 0 0</inkml:trace>
  <inkml:trace contextRef="#ctx0" brushRef="#br0" timeOffset="56126.82">14436 6011 0,'0'0'16,"21"-21"-16,-21 0 0,0 0 0,0 0 16,-21 21-16,-1 0 0,1 0 15,-21 0-15,21 21 0,-22-21 0,1 42 16,0-21-16,21 1 0,-22 20 15,22-21-15,0 21 0,0 1 16,0-1-16,21-21 0,0 22 0,0-1 16,0 0-16,0-21 0,21 22 0,0-22 15,21 0-15,-21 0 0,1-21 16,20 21-16,0-21 0,1 0 0,-1 0 16,0 0-16,1-21 0,-1 0 0,0 21 15,1-42-15,-1 21 0,0-1 0,-21 1 16,1-21-16,-1 21 0,-21-22 15,0 22-15,0-21 0,0 0 0,-21-1 16,-1 1-16,1 0 0,0-1 0,-21 22 16,21-21-16,-22 21 0,22-1 15,-21 1-15,21 21 0,-22 0 16,22 0-16,-21 0 0,21 0 0,-1 21 16,22 1-16,-21-1 0,21 0 0,0 0 15,0 0-15,0 22 0,0-22 0,0 0 16,21 0-16,1 0 0,-1 0 15,0 1-15,21-22 0,-21 0 16,22 0-16,-1 0 0</inkml:trace>
  <inkml:trace contextRef="#ctx0" brushRef="#br0" timeOffset="56886.93">15261 5694 0,'0'-21'0,"0"42"0,0-85 0,0 43 15,0-21-15,-21 21 0,0 21 0,0 0 16,-1 0-16,1 0 0,0 21 0,0 0 16,0 0-16,0 22 0,-1 20 0,1-21 15,21 22-15,0-22 0,-21 22 16,21-22-16,-21 0 0,21 22 0,-21-22 16,21 1-16,0-1 0,-21 0 0,21 1 15,-22-1-15,22-21 0,0 21 0,-21-20 16,0-1-16,0 0 0,0-21 15,0 0 1,-1 0-16,22-21 0,0 0 16,0-1-16,0 1 0,0 0 0,0 0 15,0 0-15,22-22 0,20 22 16,-21 0-16,21 0 0,1 0 0,-1 21 16,0-21-16,1 21 0,-1 0 0,0 0 15,1 0-15,-1 0 0,-21 0 0,22 21 16,-22 0-16,-21 0 0,21 0 15,-21 0-15,0 1 0,-21-1 16,0 0-16,-1 0 0,-20-21 16,0 21-16,21 0 0,-22-21 0,1 0 15,21 22-15,0-22 0,-22 0 16,22 0 0,42 0-1,0 0-15,1 0 16,20 0-16,-21 0 0,21 0 0,-20 0 15,20 0-15,0 0 0,-21 0 16,22 0-16,-1-22 0,0 1 0,-20 21 16,-1-21-16,21 0 0,-21 21 0,0-21 15,1 0-15,-1 21 0,0-22 0,-21 1 16,0 0-16,0 0 0,0 42 47,0 0-47,-21 22 0,21-1 15,0 0-15,-21 22 0,-1-1 0,1 64 16,0-63-16,0-1 0,0 1 16,-22-1-16,22 1 0,0-1 15,0 1-15,-21 20 0,20-20 0,-20-1 16,21-20-16,-21 20 0,20-20 16,1-22-16,0 21 0,0-21 0,0 0 0,0 1 15,-1-22-15,22-22 16,-21 1-16,21 0 0,0-21 0,0 21 15,0-22-15,0-20 0,0 20 16,21-20-16,1-1 0,-1 1 16</inkml:trace>
  <inkml:trace contextRef="#ctx0" brushRef="#br0" timeOffset="57055.15">15557 5948 0,'0'-21'0,"0"42"0,0-63 0,0 20 15,-21 22 1,21 22 0,0-1-1,0 0-15,21-21 16,1 0-16,-1 0 0,0 21 0</inkml:trace>
  <inkml:trace contextRef="#ctx0" brushRef="#br0" timeOffset="57379.05">15875 6244 0,'0'0'15,"21"0"1,0-21-16,-21 0 0,21 21 16,1-21-16,-1 21 0,0-21 0,0-1 15,0 22-15,0-21 0,-21 0 16,22 21-16,-22-21 0,21 0 0,-21 0 15,-21 21 1,-1 0 0,1 21-16,0 0 0,-21 0 0,21 0 15,-22 22-15,22-22 0,0 0 0,0 21 16,0-21-16,-1 22 0,22-22 16,0 0-16,0 0 0,0 0 0,0 1 15,0-1-15,22-21 0,-1 0 0,0 0 16,21 0-16,1 0 0,-22 0 0,21 0 15,0 0-15,1-21 0,-1 21 0,0-22 16</inkml:trace>
  <inkml:trace contextRef="#ctx0" brushRef="#br0" timeOffset="57852.75">16700 6075 0,'-21'0'16,"0"0"-16,0 0 0,0 0 0,0 21 15,-1-21-15,1 21 0,-21 0 0,21 1 16,0-1-16,-1 21 0,1-21 16,21 0-16,0 1 0,-21 20 0,21-21 0,0 0 15,0 0-15,0 1 16,0-1-16,21 0 0,0-21 16,22 21-16,-22-21 0,0 0 0,0 0 15,22 0-15,-22-21 0,21 21 0,0-21 16,1 0-16,-1-1 0,0 1 0,1-21 15,-22 21-15,21-22 0,1 22 16,-22-21-16,21 0 0,-21-1 0,22 1 16,-22 0-16,21-1 0,-21-20 0,0 20 15,22 1-15,-22 21 0,-21-21 0,0 20 16,21 1-16,-21 0 0,0 0 16,-21 21-16,0 0 15,21 21-15,-21 0 0,-1 22 16,1-22-16,-21 21 0,21 0 15,0 1-15,-1-1 0,1 0 0,0 22 16,0-22-16,0 1 0,21-1 0,-21 0 16,21 22-16,-22-22 0,22 0 0,0-20 15,0 20-15,0-21 0,0 21 0,0-20 16,0-1-16,22 0 16,-1-21-16,0 0 0,0 0 15,0 0-15,0-21 0,-21 0 0,43-43 16</inkml:trace>
  <inkml:trace contextRef="#ctx0" brushRef="#br0" timeOffset="58010.95">16997 6138 0,'-21'0'0,"42"0"31,0 0-15,21 0-16,-21 0 0,22 0 0,-22 0 15,21 0-15,1 0 0,-1 0 16,21 0-16,-20-21 0,-1 21 0</inkml:trace>
  <inkml:trace contextRef="#ctx0" brushRef="#br0" timeOffset="58271.51">18394 6117 0,'0'0'0,"-21"-21"0,-1 21 15,1 0-15,0 0 16,0 21-16,21 0 0,-21 1 0,21-1 16,-21 0-16,21 0 0,0 0 0,-22 0 15,22 1-15,-21-1 0,21 0 16,-21 0-16,21 0 0,0 0 0,0 1 15,0-1-15,0 0 16,21-21-16,22 0 0,-22 0 16,0 0-16,21 0 0</inkml:trace>
  <inkml:trace contextRef="#ctx0" brushRef="#br0" timeOffset="58576.91">18859 6160 0,'0'-22'0,"-21"1"15,0 21-15,0 0 16,0 0-16,0 0 0,-22 0 0,22 0 16,0 0-16,0 21 0,21 1 15,0-1-15,0 0 16,21 0 0,0-21-16,0 21 0,0 0 15,1 1-15,-1-22 0,-21 21 0,0 0 16,0 0-16,0 0 15,0 0-15,0 1 0,-21-22 0,-1 21 16,1 0-16,-21-21 0,21 21 0,-22-21 16,1 0-16,21 0 0,-21 0 0,20 0 15,1 0-15,0 0 0,0 0 16,21-21 0,0 0-16,0 0 0</inkml:trace>
  <inkml:trace contextRef="#ctx0" brushRef="#br0" timeOffset="58743.09">18478 5863 0,'0'-21'0,"0"42"0,-21-42 0,0 0 16,0 21-16,0 0 0,21-21 0,-21 21 15,-1 0 1,44 0-1</inkml:trace>
  <inkml:trace contextRef="#ctx0" brushRef="#br0" timeOffset="59708.38">20256 5715 0,'0'-21'0,"0"42"0,0-63 15,0 21-15,0-1 0,-21 22 16,0 0-16,0 0 0,0 22 15,0-1-15,-1 0 0,1 21 0,0 1 16,-21-1-16,21 21 0,-1-20 0,-20 20 16,21-20-16,0 20 0,0-21 15,-1 1-15,1 20 0,0-20 0,21-1 16,0 0-16,0 1 0,0-22 0,0 21 16,0-21-16,21 0 0,0 1 15,1-22-15,-1 0 0,0 0 0,0 0 16,21 0-16,1 0 0,-1 0 15,0-22-15,1 1 0,-1 0 0,0 0 16,1-21-16,-1 20 0,-21-20 0,22 21 16,-43-21-16,0 20 0,0 1 0,0-21 15,0 21-15,0 0 0,-22-1 16,-20 1-16,21 21 0,0 0 0,0 0 16,-1 0-16,1 0 0,21 21 15,21 1 1,1-22-16,20 21 0,-21 0 15,0 0-15,22-21 0,-22 21 0,21 0 16,-21 1-16,0-1 0,1 0 16,-22 0-16,0 0 0,0 0 0,0 1 15,0-1-15,-22 0 16,1-21-16,21 21 0,-21-21 0,21 21 16,21-21-1,0 0-15,1 0 0,-1 0 16,0 0-16,21-21 0,-21 21 15,22-21-15,-22 21 0,21-21 0,-21 0 16,22-1-16,-22 1 0,0 0 16,0 0-16,0 0 0,1 0 0,-1-1 15,0 1-15,-21 0 0,0 0 0,0 0 16,0 0-16,0-1 0,0 1 16,-21 21-16,0 0 15,-1 0-15,1 0 0,0 21 0,0 1 16,0-1-16,0 0 0,-1 0 0,22 0 15,0 0-15,-21 1 0,21 20 16,0-21-16,0 0 0,0 0 0,0 1 16,21-1-16,-21 0 0,22 0 0,-1-21 15,21 0-15,-21 21 0,22-21 0,-22 0 16,21 0-16,-21 0 0,22 0 16,-22 0-16,21-21 0,0 21 0,-20-21 15,20 0-15</inkml:trace>
  <inkml:trace contextRef="#ctx0" brushRef="#br0" timeOffset="60587.16">21590 6160 0,'0'-22'0,"0"44"0,0-65 0,-21 22 15,0 21-15,-22 0 16,22 0-16,0 0 0,0 21 16,0 0-16,-22-21 0,22 22 0,0 20 15,-21-21-15,20 0 0,1 0 0,0 22 16,0-22-16,21 0 0,0 21 15,0-20-15,0-1 0,0 0 16,0 0-16,0 0 0,0 0 0,0 1 16,42-22-16,-21 0 0,1 0 15,-1 0-15,0 0 0,21 0 0,-21-22 16,1 1-16,-1 21 0,0-21 16,21 0-16,-21-21 0,1 20 0,-1 1 15,-21-21-15,21 21 0,0-22 0,0 22 16,-21 0-16,0 0 0,0 0 0,0 42 31,-21 0-15,21 0-16,-21 0 0,21 1 15,-21-1-15,21 0 0,0 21 0,0-21 0,0 1 16,0-1-16,0 21 0,0-21 16,21 0-16,0 1 15,0-22-15,0 0 0,22 0 0,-22 0 16,21 0-16,1 0 0,-22 0 0,21 0 15,0 0-15,-20-22 0,20 22 0,-21-21 16,0-21-16,22 21 0,-22 0 16,0-22-16,0 1 0,0 21 0,0-22 15,1 1-15,-1 0 0,0-1 0,0 1 16,0 0-16,0-1 0,1 1 16,-22 0-16,0 21 0,0-1 15,21 1-15,-21 0 0,-21 21 16,-1 21-1,1 0-15,0 1 0,21-1 16,-21 21-16,0 0 0,0-20 0,-1 20 16,1 0-16,21 1 0,-21-1 0,21-21 15,-21 21-15,21 1 0,0-1 0,0 0 16,0-20-16,0 20 0,0-21 16,0 0-16,0 0 0,21 1 0,0-22 15,0 21-15,1-21 0,-1 0 16,0 0-16,21 0 0,1 0 0,-1 0 0,-21 0 15,21-21-15,1 21 0,-22-22 16,21 1-16,-21 0 0,1-21 16,-1 21-16,0-1 0,0-20 0,-21 21 15,21 0-15,-21 0 0,0-1 0,0 1 16,0 0 0,-21 21-16,0 0 0,0 0 15,0 21-15,-1 0 0,1 1 0,0-1 16,21 0-16,-21 0 0,21 0 0,-21 0 15,21 1-15,0-1 0,0 0 0,0 0 16,0 0-16,0 0 0,21 1 16,0-1-16,0-21 15,0 21-15,22-21 0,-22 0 16,0 0-16,0 0 0,22 0 0,-22 0 16,21 0-16,-21 0 0,22 0 15,-22-21-15,21 0 0,0 21 0</inkml:trace>
  <inkml:trace contextRef="#ctx0" brushRef="#br0" timeOffset="61123.39">23262 6244 0,'0'0'0,"0"-21"0,0 0 16,-42 0 0,21 21-16,-1 0 15,1 0-15,0 21 0,0 0 16,0 0-16,0-21 0,21 21 0,-22 1 15,22 20-15,-21-21 0,21 0 0,0 0 16,0 1-16,0-1 0,0 0 16,0 0-16,0 0 0,0 0 15,21 1-15,1-22 16,-1 0-16,0 0 0,0 0 16,0-22-16,0 22 15,1-21-15,-1 0 0,0-21 0,0 21 16,0-22-16,0 22 0,1-21 15,-1-1-15,0 1 0,0 0 0,0-22 16,22 22-16,-22 0 0,0-22 16,21 22-16,-21-22 0,1 22 0,-1 0 15,0-1-15,-21 22 0,0 0 0,21 0 16,-42 42 0,0 21-1,0-21-15,-1 22 0,1-1 0,0 0 16,-21 1-16,21-1 0,-1 22 0,1-22 15,0 0-15,0 1 0,0-1 16,0 0-16,21 22 0,-22-22 0,22-21 16,0 22-16,0-1 0,0-21 15,0 0-15,0 0 0,0 1 0,0-1 16,0 0-16,22-21 0,-1 0 16,0 0-16,0 0 0,0 0 0,0 0 15,1 0-15,-1-21 0,0 0 16,0 21-16,0-22 0,0 1 0,1 0 15,-22 0-15,0 0 0,0 0 16</inkml:trace>
  <inkml:trace contextRef="#ctx0" brushRef="#br0" timeOffset="61462.76">21442 5863 0,'-43'0'0,"86"0"0,-107 0 0,43 0 0,42 0 31,0 0-31,1 0 0,20 0 0,0 0 16,1 0-16,-1 0 0,21 0 0,1 0 15,-22 0-15,1 0 0,20 0 16,-21-21-16,-20 21 0,20 0 0,-21 0 15,0 0-15,0-21 16,-42 21 62,0 0-78</inkml:trace>
  <inkml:trace contextRef="#ctx0" brushRef="#br0" timeOffset="65816.42">4932 9165 0,'0'-21'0,"0"0"0,0 0 16,21 0-16,0-1 0,-21 1 15,21 0-15,0 0 0,1 0 16,20 0-16,-21-22 0,0 22 0,0-21 16,1 21-16,-1-22 0,0 22 15,0-21-15,0 21 0,-21-1 0,0-20 16,0 21-16,0 0 0,-21 0 0,0 21 15,0 0-15,-22 0 0,22 0 16,-21 0-16,0 0 0,-22 0 0,22 21 16,-1 0-16,1 0 0,0 0 0,-1 22 15,1-1-15,21 0 0,21 1 16,0 20-16,0-21 0,0 1 0,21 20 16,0-20-16,22-1 0,-1 0 15,-21 1-15,21-1 0,1 0 16,-1 1-16,-21-1 0,22-21 0,-22 21 15,0 1-15,-21-1 0,0 0 0,0-20 16,0-1-16,0 21 0,-21-21 16,-22 0-16,22-21 0,-21 22 0,0-22 15,20 0-15,-20 0 0,0-22 0,-22 22 16,22-21-16,21 0 0,-22-21 16,1 21-16,21-22 0,-21 1 0,20 0 15,1 20-15,21-20 0,0 0 0,0-1 16,0 1-16,0 21 0,0 0 15,0 0-15,21-1 0,1 22 16,-1 0-16,0 22 16,0-1-16,0 0 0,0 0 15,1 21-15,-22-20 0,21 20 0,0-21 16,0 21-16,0 1 0,0-22 0,1 21 16,-22-21-16,21 22 0,0-22 15,0 0-15,0 0 0,0-21 0,1 0 16,-1 0-16,21 0 0,-21 0 0,0 0 15,22 0-15,-1-21 0,-21 0 16,22 0-16,-1-22 0,0 22 0,1 0 16,-1-21-16,0 21 0,1-22 15,-22 22-15,0-21 0,0 21 16,0-1-16,-21 1 0,21 0 0,-21 0 16,0 42-1,0 0-15,-21 0 16,0 1-16,21-1 0,0 21 15,0-21-15,0 0 0,0 1 0,0-1 16,0 0-16,0 0 0,0 0 0,21 0 16,0-21-16,1 0 15,20 0-15,-21 0 0,21 0 0,-20 0 16,20-21-16,0 0 0,1 0 0,-22 21 16,21-21-16,-21 0 0,22-1 15,-22 1-15,0 0 0,0 0 16,-21 0-16,0 0 0,0 42 31,0 0-31,0 0 16,0 0-16,0 22 0,0-1 0,0 0 15,0 1-15,0 20 0,0 1 0,0-1 16,0 1-16,0-1 0,-21 1 16,21-1-16,-21 22 0,0-22 0,21 22 15,-22-22-15,1 22 0,21-21 0,-21-1 16,-21 22-16,21-22 0,-1-20 0,-20 20 15,0-21-15,21 1 16,-22-1-16,1-21 0,0 0 0,-1 1 16,22-22-16,-21 0 0,-1 0 0,1 0 15,0-22-15,21 1 0,-22-21 0,1 0 16,21-1-16,0-20 0,-1-1 16,1 1-16,21-1 0,0-20 0,0 20 15,0-21-15,21 22 0,1-22 0,20 22 16,-21-1-16,43-20 0,-22 20 0,21 1 15,1-1-15,21 1 0,-1 20 16,1-20-16,0 20 0,-1 1 16,-20 0-16,20-1 0,-41 22 0,20-21 15,-20 21-15,-1 0 0,-21-1 16,0 22-16,0 0 0,1 0 16,-22 22-16,0-1 0,0 0 15,0 0-15,0 0 0,0 22 0,0-22 16,-22 0-16,22 0 0,-21 21 15,21-20-15,0-1 0,0 0 16,0 0 0,0-42-1,0 0-15,0 0 16,0-1-16,0 1 0,0 0 0,0 0 16,21-21-16,1 20 0,-1-20 15,-21 21-15,21 0 0,0 0 16,0-1-16,0 22 0,1 0 0,-1 0 15,0 0-15,-21 22 0,0-1 16,21 0-16,-21 0 16,0 0-16,0 0 0,21 1 0,-21-1 15,0 0-15,21 0 0,1-21 16,-1 0-16,0 0 0,0 0 16,0 0-16,0 0 0,1-21 15,-1 21-15,0-21 0,0 0 16,0-1-16,22 1 0,-1-21 0,-21 21 15,21-22-15,-20 1 0,20 0 0,-21-1 16,0 1-16,0-21 0,-21 20 16,0-20-16,0 20 0,0-20 0,0 21 15,0-1-15,0 1 0,0 21 0,0-22 16,-21 43-16,21-21 0,-21 21 16,0 0-16,0 0 0,0 21 0,-1 1 15,22 20-15,-21 21 0,21-20 0,-21 20 16,21 1-16,0-1 0,0-20 15,0 20-15,0 1 0,0-22 0,0 0 16,0 1-16,21-1 0,0-21 0,1 21 16,-1-20-16,0-1 0,0 0 15,0-21-15,0 0 0,22 0 16,-22 0-16,0 0 0,21 0 0,-20 0 16,20-21-16,-21 0 0,21-1 0,1-20 15,-22 21-15,21 0 0,-21-22 16,22 1-16,-22 21 0,-21-21 0,0-1 15,0 1-15,0 21 0,0 0 0,0-22 16,-21 43-16,0 0 16,-1 0-16,-20 0 0,21 21 15,0 1-15,0 20 0,-1-21 16,1 0-16,0 22 0,0-22 0,21 0 16,0 0-16,-21 0 0,21 0 0,0 1 15,0-1-15,0 0 0,0 0 16,21-21-16,0 0 15,0 0-15,0 0 0,1 0 16,-1-21-16,-21 0 0,21 21 16,-21-21-16,21 21 0,-21-22 0,0 44 31,0-1-15,0 0-16,0 0 15,0 0-15,0 0 0,0 1 0,21-1 16,-21 0-16,21-21 15,-21 21-15,22-21 16,-1 0-16,0 0 0,0-21 16,0 0-16,0 0 0,1 21 15,-1-22-15,0 1 0,0 0 0,21 0 16,-20-21-16,-1 20 0,21 1 16,-21-21-16,22 21 0,-22 0 15,21-1-15,-21 22 0,0 0 0,22 0 0,-22 0 16,0 0-16,-21 22 15,0-1-15,0 0 0,0 0 16,0 0-16,0 0 0,0 1 16,-21-1-16,0 0 0,21 0 0,0 0 15,-21 0-15,21 1 16,0-44 15,21 1-31,-21 0 0,21 21 16,0-21-16,0 0 0,-21 0 0,21-1 15,1-20-15,-1 21 0,0 0 16,0-22-16,-21 22 16,21 0-16,-21 42 31,-21 0-31,0 1 0,0 20 16,21-21-16,-21 0 0,21 0 15,-22 1-15,22-1 0,0 0 0,0 0 16,0 0-16,0 0 15,22-21-15,-1 0 0,0 22 0,0-22 16,0 0-16,0 0 0,22 0 0,-22 0 16,0 0-16,0 0 0,22-22 0,-22 1 15,0 21-15,-21-21 0,21 0 0,-21 0 16,21 0-16,-21-1 0,0 1 16,0 0-16</inkml:trace>
  <inkml:trace contextRef="#ctx0" brushRef="#br0" timeOffset="66019.03">6710 8805 0,'-21'0'0,"42"0"0,-42-21 0,42 0 15,21 21-15,-21 0 0,43-21 16,-22 21-16,22 0 0,-1 0 15,-21 0-15,22 0 0,-1 0 0,-20 0 16,-1 0-16,0-21 0,1 21 0,-1 0 16,-21 0-16</inkml:trace>
  <inkml:trace contextRef="#ctx0" brushRef="#br0" timeOffset="66239.24">9017 8932 0,'0'22'47,"21"-22"-31,-21 21-1,0 0-15</inkml:trace>
  <inkml:trace contextRef="#ctx0" brushRef="#br0" timeOffset="66383.39">9080 9398 0,'0'0'15,"22"0"16,-1 0-31,-21-21 16,21 21-16,-21-21 0</inkml:trace>
  <inkml:trace contextRef="#ctx0" brushRef="#br0" timeOffset="67123.09">12700 8149 0,'0'-21'0,"0"42"0,0-63 16,21 21-16,-21 0 0,0-1 15,0 1-15,-21 21 0,0 0 16,0 0-16,-1-21 0,-20 21 0,0 0 16,21 0-16,-22 0 0,1 0 15,0 0-15,-1 21 0,22 0 0,-21-21 16,21 22-16,-1-1 0,-20 21 16,21-21-16,21 0 0,0 1 0,0-1 15,0 0-15,0 0 0,0 0 16,0 0-16,21 1 0,0-1 0,0 0 15,-21 0-15,22 0 0,-1 0 16,0 1-16,0-1 0,-21 0 0,0 0 16,0 0-16,0 0 0,0 1 0,0-1 15,-21 0-15,0 0 0,0 0 16,-1-21-16,1 21 0,0 1 0,0-22 16,0 0-16,0 21 0,-1-21 15,44 0 1,-1 0-16,0 0 15,0 0-15,0 0 0,0 0 16,1 21-16,-1 0 0,0-21 0,0 21 16,-21 22-16,21-22 0,-21 0 15,0 21-15,0-21 0,0 22 0,0-1 16,0 0-16,-21 1 0,0-22 16,0 21-16,0 1 0,-1-1 15,1-21-15,0 21 0,0-20 0,0 20 0,21-21 16,0 21-16,0-20 0,0 20 0,0-21 15,0 0-15,0 0 0,21 1 0,0-1 16</inkml:trace>
  <inkml:trace contextRef="#ctx0" brushRef="#br0" timeOffset="67663.08">12171 10837 0,'-21'-21'0,"42"42"0,-85-42 0,22 0 16,21 0-16,-22 21 0,22-21 0,0 21 15,21-21-15,21 21 16,22-22-16,-1 22 0,21 0 16,1 0-16,21 0 0,-1 0 15,22 0-15,-21 0 0,42 0 0,0 0 16,0 0-16,21 0 0,-21 22 16,21-22-16,-21 0 0,0 0 0,21 0 15,-21 0-15,-21 0 0,21 0 16,-21 0-16,-21 0 0,-1 0 0,-20 0 15,-22 0-15,0 0 0,-20 0 0,-44 0 16,-20 0-16,0 0 16,-1 0-16,-41 0 0,20 0 0,-20 0 15,-1 0-15</inkml:trace>
  <inkml:trace contextRef="#ctx0" brushRef="#br0" timeOffset="67939.57">12255 11049 0,'-21'21'0,"42"-42"0,-42 63 0,21-20 16,0-1-16,21 0 0,22 0 0,-22-21 15,42 21-15,-20 0 0,20-21 16,1 22-16,20-22 0,1 0 0,21 0 16,0 21-16,0-21 0,21 0 0,-22 21 15,1-21-15,0 0 0,0 0 0,0 21 16,0-21-16,-22 0 0,1 0 15,0 0-15,-22 0 0,1 0 16,-22 0-16,0 0 0,1 0 0,-22 0 16,-42 0-16,-1 0 15,-41-21-15,21 21 0,-43 0 0,0 0 16,1 0-16,-22 0 0,-21 0 16,-21 0-16</inkml:trace>
  <inkml:trace contextRef="#ctx0" brushRef="#br0" timeOffset="68171.14">12277 11472 0,'-149'43'16,"149"-1"0,22-42-16,105-85 0,-212 191 0,148-106 15,-20 21-15,41-21 0,1 22 0,0-22 16,-1 0-16,43 21 0,0-21 0,0 0 16,22 0-16,-22 21 0,21-21 0,-21 0 15,0 0-15,0 21 0,0-21 0,-21 0 16,-1 0-16,-20 0 0,0 21 15,-22-21-15,-20 0 0,-1 0 0,-63 0 16,0 0 0,-43 0-16,22 0 0,-22 0 0,-20 0 15,20 0-15,-21 0 0,1 0 0,-1 0 16</inkml:trace>
  <inkml:trace contextRef="#ctx0" brushRef="#br0" timeOffset="68791.34">12488 13504 0,'0'0'0,"-21"-21"16,21 0-16,0 0 16,0 0-16,21 21 0,0-21 15,1 21-15,-1 0 0,21-22 16,0 22-16,-20 0 0,20 0 0,0 0 15,1 0-15,-22 0 0,21 22 0,-21-22 16,0 21-16,-21 21 0,0-21 0,0 22 16,-21-22-16,0 21 0,-21 0 0,21 1 15,-22-1-15,-20 0 16,20 1-16,-20-22 0,21 21 0,-22 1 16,22-22-16,-1 21 0,1-21 0,0 0 15,21 1-15,-1-1 0,22 0 0,0 0 16,22-21-1,20 0-15,-21 0 16,0 0-16,22 0 0,-22 0 0,21 0 16,-21 0-16,0 0 0,1 21 0,-1-21 15,-21 21-15,0 1 0,0-1 16,0 0-16,0 0 0,0 21 0,0-20 16,0 20-16,0 0 0,0 22 0,0-22 15,0 0-15,21 22 0,-21-22 16,21 22-16,-21-22 0,21 22 0,-21-22 15,0 21-15,0-20 0,0 20 16,-42-20-16,0-1 0,-1 0 0,-20 22 16,-1-22-16,-20 0 0,-1-20 0,0 20 15,-21-21-15,22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4:17:39.6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2222 1418 0,'0'21'16,"-21"1"-16,21-1 0,-21 0 15,0 21-15,0 1 0,0 20 16,-1-21-16,1 22 0,0-22 15,0 1-15,21-1 0,-21 0 0,21 1 16,0-22-16,0 21 0,0-21 16,0 0-16,0 1 0,21-22 15,0 0-15,0 0 0,0 0 16,1 0-16,20 0 0,-21-22 0,21 1 16,1 0-16,-1 0 0,0 0 15,1 0-15,-1-1 0,-21 1 0,22 21 16,-22-21-16,0 21 15,-42 0 1,0 21 0,-1-21-16,1 21 0,0 1 15,0-22-15,0 21 0,21 0 0,0 0 16</inkml:trace>
  <inkml:trace contextRef="#ctx0" brushRef="#br0" timeOffset="17242.03">2032 1355 0,'0'-21'16,"0"-1"-16,0 1 16,0 0-16,0 0 0,0 0 0,0 0 15,0-1-15,0 1 16,0 0-16,0 0 0,0 0 16,0 0-1,0 42 1,0 0-1,0 0-15,0 21 0,0 1 0,0-1 16,0 22-16,0-1 0,0 1 0,0 20 16,0 1-16,0 0 0,0-1 15,0 1-15,0 0 0,0-1 16,0-20-16,0-1 0,0 1 16,0-1-16,21-20 0,-21 20 0,0-21 15,0 1-15,0-22 0,0 21 16,0-21-16,0 1 0,0-1 0,0 0 15,0 0-15,21-21 16,-21-21 0,0 0-16,0-22 15,0 22-15,0-21 0,0 0 16</inkml:trace>
  <inkml:trace contextRef="#ctx0" brushRef="#br0" timeOffset="17933.7">2053 1439 0,'0'-21'16,"0"-21"-16,0 0 16,0-1-16,0 22 0,0 0 0,0 0 15,21 0-15,0-1 0,-21 1 0,22 0 16,-1 0-16,0 0 0,0 0 15,0 21-15,22-22 0,-22 22 16,0 0-16,21 0 0,-21 0 16,22 0-16,-22 22 0,21-1 0,-21 21 15,22 0-15,-22 1 0,0 20 16,0 1-16,0-1 0,1 1 0,-22-1 16,0 22-16,0-22 0,21 22 0,-21-21 15,0-22-15,21 21 0,-21-20 16,0-1-16,0-21 0,0 22 0,0-22 15,0 0-15,0 0 0,0 0 16,0-42 15,0 0-15,0 0-16,0-22 0,0 22 0,0-21 16,21-22-16,-21 22 0,21-21 0,0-1 15,-21 1-15,43 20 0,-22-20 16,0-1-16,0 22 0,22-22 0,-22 22 15,21 0-15,-21-1 0,0 1 16,22 0-16,-22 21 0,0-22 0,21 22 16,-20 0-16,-22 0 0,21 21 15,0 0-15,-21-21 0,21 21 0,-21 21 16,0 0 0,0 21-16,0 1 0,0-1 0,0 21 15,0 1-15,0-1 0,0 22 16,0 0-16,-21-1 0,21 1 15,-21 0-15,21-22 0,-21 22 0,21-22 16,0 1-16,0-22 0,0 22 0,0-22 16,0 0-16,0 1 0,0-22 15,0 21-15,0-21 0,0 1 0,0-1 16,0 0-16,0 0 0,0 0 16,21-42 15,-21 0-31,21-21 0,-21 20 15,21-20-15</inkml:trace>
  <inkml:trace contextRef="#ctx0" brushRef="#br0" timeOffset="18354.02">3641 2053 0,'0'21'0,"21"-21"31,0 0-15,0 0-16,21-21 15,-20 0-15,-1 0 0,21 21 0,-21-21 16,22 0-16,-22-1 0,21 1 16,-21-21-16,0 21 0,1 0 15,-1-1-15,-21 1 0,0 0 0,0 0 16,0 0-16,-21 21 15,-1 0-15,-20 0 0,21 0 16,-21 0-16,20 0 0,-20 21 0,0 21 16,21-21-16,-22 22 0,22-1 15,-21 0-15,21 1 0,-1-1 0,1 0 16,0 1-16,21-1 0,-21 0 0,21 1 16,0-22-16,0 21 0,0-21 15,0 1-15,0-1 0,21 21 16,0-42-16,0 21 0,1 0 0,-1-21 15,0 0-15,21 0 0,-21 0 16,22 0-16,-22 0 0,21 0 0,1-21 16,-22 0-16,21 0 0,-21 0 0,22-22 15,-22 22-15</inkml:trace>
  <inkml:trace contextRef="#ctx0" brushRef="#br0" timeOffset="18669.93">4911 1207 0,'0'-43'16,"0"86"-16,0-107 0,0 43 0,0 0 0,-22 0 15,1-1-15,0 22 0,0 0 16,0 0-16,0 22 0,-1-1 16,1 21-16,0-21 0,0 22 0,0 20 15,0-21-15,-1 22 0,1-1 16,0 22-16,0-21 0,0 20 0,0-20 15,-1 20-15,1-20 0,21-1 0,-21 1 16,0-22-16,21 22 0,-21-43 16,21 21-16,0 1 0,0-22 0,0 0 15,0 0-15,0 0 0,0 0 16,21-42 15,0 0-31,0 0 0,0 0 0,22-22 16,-22 1-16,21 0 0</inkml:trace>
  <inkml:trace contextRef="#ctx0" brushRef="#br0" timeOffset="19209.93">5228 1101 0,'0'-43'0,"0"86"0,0-107 0,0 22 16,0 21-16,0 0 0,0 42 31,0 0-31,-21 21 15,21 1-15,-21-1 0,0 21 0,21 1 16,-22-1-16,1 1 0,0 21 0,0-1 16,0 1-16,0-22 0,-1 22 15,1 0-15,0-22 0,0 1 0,0-22 16,0 22-16,-1-22 0,1 0 0,21-21 16,-21 22-16,21-22 0,0 0 15,0 0-15,-21-21 0,21 21 0,0 1 16,0-44 15,0 1-31,0 0 0,0 0 16,21-21-16,-21 20 0,21 1 0,0-21 15,1 21-15,-1-22 0,0 1 16,0 21-16,21-21 0,-20 20 0,-1-20 16,21 21-16,-21 0 0,0 0 0,22-1 15,-22 22-15,0 0 0,0 0 16,0 0-16,1 0 0,-1 0 0,0 22 15,-21-1-15,0 0 0,0 0 0,0 21 16,0-20-16,0 20 0,0-21 16,0 21-16,0-20 0,-21 20 0,0-21 15,21 21-15,-22-20 0,1-1 0,21 0 16,0 0-16,-21 0 0,21 0 16,-21-21-16,21 22 15,21-22 16,0-22-31,0 1 16,1 21-16,-1-21 0,0 0 0,0 0 16</inkml:trace>
  <inkml:trace contextRef="#ctx0" brushRef="#br0" timeOffset="19607.7">5927 1820 0,'0'-21'0,"0"42"0,21-42 15,-21 0-15,-21 21 16,-1 21 0,22 0-16,-21 1 0,0-1 0,0 21 15,-21-21-15,20 22 0,1-22 0,0 21 16,0 0-16,0-20 0,0 20 16,-1-21-16,1 21 0,21-20 0,0-1 15,0 0-15,0 0 0,0 0 0,21 0 16,1-21-16,-1 0 0,0 0 15,0 0-15,0 0 0,22 0 16,-22 0-16,21-21 0,-21 21 16,22-21-16,-22 0 0,0 0 0,0 0 15,-21-1-15,0 1 0,21-21 0,-21 21 16,0-22-16,0 22 0,0-21 16,0 21-16,-21-22 0,0 22 0,0 0 15,0 0-15,-1 21 0,1 0 16,0 0-16,0 0 0,0 0 15,0 0-15,21 21 0,-22-21 0,22 21 16,-21 0-16,21 1 0,0-1 16,0 0-16,21-21 15</inkml:trace>
  <inkml:trace contextRef="#ctx0" brushRef="#br0" timeOffset="20277.95">6731 1884 0,'0'0'0,"-21"-21"0,0 0 16,-1-1-16,1 22 0,-21 0 15,21-21-15,0 21 0,-1 0 16,-20 0-16,21 0 0,0 21 15,-22-21-15,22 22 0,0-1 0,-21 21 16,21-21-16,-1 22 0,22-1 16,-21-21-16,0 21 0,0 1 0,21-22 15,0 21-15,0-21 0,0 1 0,0 20 16,0-21-16,0 0 0,0 0 16,0 1-16,21-22 0,0 0 15,0 0-15,1 0 0,-1 0 0,21 0 16,-21-22-16,22 22 0,-22-21 0,21 0 15,0 0-15,1-21 0,-22 20 16,21-20-16,1 0 0,-1-22 16,-21 22-16,21-22 0,1 1 0,-22-1 15,21 1-15,1-22 0,-22 22 0,0-1 16,0 1-16,0-1 0,0 22 16,1-22-16,-22 22 0,21 0 0,-21-1 15,0 1-15,0 21 0,0 0 16,0 0-16,0-1 0,0 1 0,-21 21 15,-1 0-15,1 0 0,0 21 16,0 22-16,21-22 0,-21 21 16,0 1-16,-1-1 0,1 21 0,0-20 15,0 20-15,21 22 0,0-22 16,-21 1-16,21 21 0,-21-22 16,21 1-16,0-1 0,0-21 0,0 1 15,0 20-15,0-42 0,0 22 0,21-22 16,0 21-16,-21-21 0,21 1 15,0-1-15,0-21 0,1 21 0,-1-21 16,0 0-16,0 0 0,0 0 0,0 0 16,1 0-16,-1 0 0,0 0 0,0 0 15,0 0-15,0-21 0,1 0 16,-22-1-16,0 1 0,0 0 16,0 0-16,0 0 0,0-22 15,-22 22-15</inkml:trace>
  <inkml:trace contextRef="#ctx0" brushRef="#br0" timeOffset="20510.05">4784 1566 0,'-64'0'15,"128"0"-15,-234 0 16,128 0-16,21 0 0,0 0 0,63 0 15,-21-21 1,21 21-16,1 0 16,20 0-16,-20 0 0,20 0 0,1 0 15,-22 0-15,0 0 0,1 0 0,-1-21 16,0 21-16,-21 0 0,1 0 16,-1 0-16</inkml:trace>
  <inkml:trace contextRef="#ctx0" brushRef="#br0" timeOffset="21310.14">9991 1228 0,'0'-43'0,"0"86"0,21-128 0,-21 64 0,0-21 15,0 20-15,0-20 0,0 21 16,-21 0-16,-1 0 0,1-1 0,-21 1 15,21 0-15,0 21 0,-22 0 16,1 0-16,0 0 0,-1 21 16,1 0-16,0 1 0,-1 20 0,-20 0 15,20 22-15,1-1 0,0 1 0,-1 20 16,1 1-16,0 0 0,-1 21 16,1-22-16,21 22 0,0-21 0,0-1 15,21-20-15,0 21 0,0-22 16,0 1-16,21-22 0,0 0 0,0 1 15,21-1-15,1-21 0,-1 0 0,0-21 16,22 0-16,-1 0 0,1 0 0,-1-21 16,22 0-16,0 0 0,-1-22 15,1 22-15,0-21 0,-1 0 16,-20-22-16,-1 1 0,1-1 0,-1 1 16,-20-22-16,-1 21 0,-21-20 15,0-1-15,-21 0 0,0 22 0,0-22 16,-21 22-16,-21-22 0,0 22 0,-1-1 15,-20 22-15,-1-1 0,1 1 16,-1 0-16,-20 42 0,20-21 0,-21 21 16,22 0-16,-1 21 0,1 0 15,21 21-15,-22 1 0,43-1 0,-21 21 16,20-20-16,-20 20 0,42-20 16,0 20-16,0-21 0,0 22 0,0-1 15,0-20-15,21 20 0,0-20 16,22-1-16,-1 0 0,0-21 0,22 22 15,-22-22-15</inkml:trace>
  <inkml:trace contextRef="#ctx0" brushRef="#br0" timeOffset="22151.39">10562 1842 0,'0'0'0,"21"0"16,0 21-1,-21 0 1,22 21-16,-22-21 0,0 1 16,0 20-16,0-21 0,21 21 0,-21 1 15,0-22-15,21 21 0,-21-21 0,0 22 16,0-22-16,0 0 0,0 21 16,21-20-16,-21-1 0,21-21 0,-21 21 15,0 0-15,21-21 0,1 0 16,-1 0-16,0-21 15,0 0-15,-21 0 0,21-1 16,0 1-16,1 0 0,-22 0 0,21-21 16,0-1-16,0 1 0,0 21 0,0-22 15,1 1-15,-22 0 16,21 21-16,0-22 0,0 22 0,-21 0 16,0 0-16,21 21 0,0 0 15,-21 21 1,0 0-16,0 0 0,0 22 15,0-22-15,0 0 0,0 21 0,0-21 16,0 22-16,0-22 0,-21 0 16,21 21-16,-21-20 0,21 20 0,0-21 15,0 0-15,0 0 0,0 1 0,0-1 16,0 0-16,0 0 0,21 0 16,0-21-16,1 0 0,-1 0 0,21 0 15,-21 0-15,22 0 0,-1 0 16,-21 0-16,21-21 0,1 0 0,-1 0 15,-21 0-15,22-1 0,-1 1 16,-21-21-16,0 21 0,22-22 0,-22 22 16,-21-21-16,0 21 0,21-22 0,-21 22 15,0 0-15,0 0 0,0 0 16,-21 21-16,0 0 16,-1 0-16,1 21 0,0 0 15,0 0-15,0 22 0,21-22 16,-21 0-16,21 21 0,-22-21 0,22 1 15,0 20-15,0-21 0,0 0 16,0 0-16,0 1 0,0-1 0,0 0 16,22-21-1,-1 0-15,0 0 0,0 0 0,21 0 16,-20-21-16,20 21 0,0-21 0,-21-1 16,22 1-16,-1 0 0,0 0 0,-20 0 15,20-22-15,0 22 0,-21 0 16,1 0-16,-1 0 0,-21 0 0,0-1 15,0 1-15,-21 42 47,-1-21-47,22 22 0,-21-22 0</inkml:trace>
  <inkml:trace contextRef="#ctx0" brushRef="#br0" timeOffset="25746.42">11917 2286 0,'0'0'0,"21"0"0,-21 21 15,21-21 17,-21-21-17,21 21-15,-21-21 0,21 0 16,1 21-16,-22-21 0,21-1 16,0 1-16,0 0 0,0 0 0,-21 0 15,21 0-15,1-1 0,-1 1 16,0 0-16,0 0 0,-21 0 15,0 0-15,0-1 0,21 22 0,-21-21 16,-21 21 0,0 0-16,0 0 15,0 0-15,-1 21 0,1-21 0,21 22 16,-21-22-16,21 21 0,0 0 16,0 0-16,0 0 15,0 0-15,21 1 0,0-1 16,-21 0-16,22 0 0,-22 0 15,21 0-15,-21 1 16,0-1-16,0 0 0,0 0 16,0 0-16,21-21 0,-21 21 0,0 1 15,0-1-15,21-21 16,-21 21-16,21-21 0,0 21 16,1-21-16,-1 0 0,0 0 15,0 0-15,0-21 16,0 0-16,22 21 0,-22-21 0,0-1 15,0 1-15,0 0 0,1 0 0,-1 0 16,21-22-16,-21 1 0,0 0 16,1-1-16,-1 1 0,0-21 0,0 20 15,-21-20-15,21-1 0,0 1 16,-21-1-16,0 22 0,0-22 16,0 1-16,0 21 0,0-22 0,0 22 15,0-1-15,0 1 0,0 21 0,-21-21 16,21 20-16,-21 22 0,0-21 15,0 21-15,0 21 16,-1 22-16,1-22 16,0 21-16,21 1 0,-21-1 0,0 0 15,21 22-15,0-1 0,-21 1 0,21-1 16,-22 1-16,22-1 0,0 1 16,0 63-16,0-85 0,0 0 15,0 1-15,0-1 0,0 0 16,22-20-16,-1 20 0,-21-21 15,21 0-15,0 0 0,0-21 0,0 22 16,1-22-16,20 21 0,-21-21 0,0 0 16,22 0-16,-1 0 0,-21 0 15,21-21-15,-20-1 0,20 1 0,-21 21 16,21-21-16,-20 0 0,20 0 0,-21 0 16,0-1-16,0-20 0,-21 21 15,22 0-15,-22 0 0,0-1 0,21 1 16,-21 0-16,-21 21 31,-1 21-15,1 0-16,21 1 0,-21-1 0,21 0 15,-21 0-15,21 0 0,0 0 0,0 1 16,0-1-16,0 0 0,0 0 16,21 43-1,0-64-15,0 0 0,22 0 0,-22 0 16,0 0-16,0 0 0,22 0 15,-22 0-15,21-22 0,-21 22 0,22-21 16,-22 0-16,0 0 0,21 0 0,-21 0 16,-21-1-16,22 1 0,-22-21 15,0 21-15,0 0 0,0-22 16,0 22-16,0 0 0,0 0 0,-22 0 16,1-1-16,0 1 0,21 0 15,-21 21-15,0 0 0,0 0 0,-1 0 16,1 0-16,0 0 0,0 21 0,0 0 15,0-21-15,-1 22 0,1-1 16,0-21-16,21 21 0,-21 0 0,21 0 16,0 0-16,0 1 15,21-1-15,0-21 16,0 0-16</inkml:trace>
  <inkml:trace contextRef="#ctx0" brushRef="#br0" timeOffset="28038.29">14224 1969 0,'0'0'16,"0"-22"-16,-21 1 0,0 21 0,-1-21 16,1 21-16,0 0 0,0-21 0,0 21 15,0 0-15,-1 0 0,1 0 16,0 0-16,0 0 0,0 21 0,-22 0 15,22 0-15,0 1 0,0-1 0,0 0 16,0 0-16,-1 21 16,1-20-16,0 20 0,21-21 0,0 0 15,0 0-15,0 1 0,0-1 0,0 0 16,0 0-16,0 0 16,21-21-16,0 0 0,1 0 15,-1 0-15,21 0 0,-21 0 0,0-21 16,22 21-16,-22-21 0,21 0 0,1 0 15,-22-1-15,0 1 0,21 0 16,-21-21-16,1 21 0,-1-1 0,0-20 16,0 21-16,-21 0 0,0 0 0,21-1 15,-21 1-15,0 0 16,0 42 15,0 0-31,0 1 0,-21-1 16,0 0-16,21 0 0,0 0 0,0 0 15,0 22-15,0-22 0,0 0 0,0 0 16,0 0-16,0 1 0,0-1 16,21-21-16,0 21 0,0 0 0,22-21 15,-22 0-15,21 0 0,-21 0 0,22 0 16,-1 0-16,0 0 0,1 0 16,20-21-16,-20 21 0,-1-21 15,-21 0-15,21-1 0,1 1 0,-1 0 16,-21 0-16,0 0 0,1 0 0,-1-22 15,-21 22-15,0 0 0,0-21 16,0 20-16,0 1 0,0 0 0,-21 0 16,-1 0-16,1 0 0,0 21 0,-42 0 31,20 0-31,22 0 0,0 21 0,0 0 0,0 0 16,-1 0-16,1 0 0,0 1 0,0 20 15,0-21-15,21 0 16,0 0-16,0 22 0,0-22 0,0 0 0,0 0 15,0 0-15,21-21 0,0 0 16,0 22-16,0-22 16,1 0-16,-1 0 0,0 0 0,0 0 15,0 0-15,0-22 0,1 1 0,20 21 16,-21-21-16,0 0 0,0 0 16,1-22-16,20 22 0,-21-21 0,0 0 15,0-1-15,1 1 0,-1-22 0,0 22 16,0-21-16,0 20 0,0-20 15,1-1-15,-22 22 0,21-22 0,-21 22 16,0 0-16,0-22 0,0 22 0,0 0 16,0-1-16,0 1 0,0 0 15,-21 20-15,21-20 0,-22 21 0,1 0 16,21 0-16,-21 21 16,0 0-16,0 0 0,0 21 15,-1 0-15,1 0 0,0 21 0,21 1 16,-21-1-16,0 0 0,0 1 15,21 20-15,0-20 0,0-1 0,-22 21 16,22-20-16,0 20 0,0 1 16,0-22-16,0 22 0,0-22 0,0 21 15,0-20-15,0-1 0,0 22 0,22-43 16,-22 21-16,21 0 0,0-20 16,0 20-16,0-21 0,0 0 15,1 0-15,-1-21 0,0 22 0,0-22 16,0 0-16,0 0 0,1 0 0,20 0 15,-21 0-15,21 0 0,-20 0 16,20-22-16,-21 1 0,21 0 0,-20 21 16,20-21-16,-21-21 0,0 20 0,22 1 15,-22-21-15,0 21 16,-21-22-16,21 22 0,-21 0 0,21 0 0,-21 0 16,0 0-16,0-1 0,0 1 0,0 42 31,0 1-31,-21-1 15,21 0-15,-21 21 0,21-21 16,0 1-16,0-1 0,0 0 16,0 0-16,0 0 0,0 0 0,0 1 15,0-1-15,0 0 0,0 0 16,21-21-16,0 0 0,0 0 16,1 0-16,-1 0 0,0 0 0,0 0 15,21 0-15,-20 0 0,-1 0 0,0-21 16,0 0-16,0 21 0,0-21 15,-21-1-15,22 1 0,-22 0 0,21 0 16,-21 0-16,0 0 0,0 42 47,0 0-31,-21 0-16,-1 0 15,22 0-15,-21 1 0,21-1 0,0 0 16,0 0-16,-21-21 0,21 21 15,0-42 32,0 0-47,21 21 16,-21-21-16,21 0 0,1-1 0,-22 1 16,21 0-16,0 0 0,0 0 15,0 0-15,-21-1 0,21 22 16,1-21-16,-1 21 15,0 0-15,-21 21 16,0 1 0,0-1-16,0 0 0,0 0 0,0 0 15,0 0-15,21 1 0,-21-1 16,0 0-16,21 0 0,0 0 16,-21 0-16,22-21 0,-1 22 0,0-22 15,21 0-15,-21 21 0,22-21 0,-22 0 16,21 0-16,1 0 0,-1 0 15,21 0-15,-20 0 0,-1-21 0,0 21 16,1-22-16,-1 1 0,0 0 16,1 0-16,-22 0 0,21 0 15,-21-22-15,1 22 0,-1-64 16,-21 64-16,0-21 0,0 21 0,0 0 16,0-1-16,0 1 0,-21 0 15,21 0-15,-22 21 0,1 0 0,0 0 16,-21 0-16,21 21 0,-1 0 0,-20-21 15,21 43-15,0-22 0,0 0 16,-1 21-16,1-21 0,0 22 0,0-22 16,21 0-16,0 0 0,0 0 15,0 1-15,0-1 0,0 0 0,21 0 16,0-21 0,0 0-16,1 0 0,-1 0 0,0 0 15,21 0-15,-21 0 0,1-21 16,-1 21-16,-21-21 0,21 0 0,0-1 15,0 1-15,-21 0 0,0 0 16,0 0-16,21 0 0,-21-1 16,0 1-16,22 21 15,-22 21 17,0 1-32,0-1 0,0 0 15,0 0-15,0 0 0,-22 0 16,22 22-16,-21-1 0,21-21 0,-21 22 15,21-1-15,-21 21 0,21 1 16,0-22-16,0 22 0,-21 20 0,0-20 16,21-1-16,-22 1 0,22-1 0,0 1 15,0-1-15,0 22 0,-21-21 16,21-1-16,0 1 0,0-22 0,0 21 16,0 1-16,0-22 0,-21 43 15,21-43-15,0-21 0,0 22 16,0-22-16,-21 0 0,0 0 0,0 0 15,21 1-15,-22-1 0,1-21 16,0 0-16,0 0 0,0 0 0,0 0 16,-1 0-16,1 0 0,0 0 0,0 0 15,0-21 1,21-1-16,-21 1 0,21 0 16,0 0-16,0-21 0,0 20 0,0-20 15,0 0-15,0-1 0,0 1 0,0-21 16</inkml:trace>
  <inkml:trace contextRef="#ctx0" brushRef="#br0" timeOffset="28417.82">15917 1249 0,'0'0'16,"0"21"-16,21-21 31,1 0-15,-1 0-16,0-21 15,0 0 1,-21 0-16,0-1 16,-21 22 15,0 0-31,21 22 16,0-1-16,-21 0 15,-1 0 1</inkml:trace>
  <inkml:trace contextRef="#ctx0" brushRef="#br0" timeOffset="29266.51">2942 3133 0,'-21'-21'0,"42"42"0,-84-42 0,20 21 0,22-22 15,-21 22-15,-1-21 0,1 21 0,0 0 16,-1 0-16,1 0 0,21 0 16,0 0-16,0 0 0,-1 0 0,44 0 31,-1 0-31,21 0 0,0 0 15,22 0-15,21 0 0,-22 0 16,43 0-16,0 0 0,0 0 0,42 0 16,-21-21-16,21 21 0,21 0 0,1-21 15,-1 21-15,21 0 0,1-21 16,-1 21-16,1 0 0,-1-21 16,1 21-16,-1 0 0,-41 0 0,20-22 15,-42 22-15,0 0 0,0-21 16,-42 21-16,-1 0 0,-20 0 0,-1 0 15,-42 0-15,22 0 0,-22 0 0,0-21 32,0 21-32,0-21 15,1 21-15,-1 0 0,0-21 16,0 21-16,21-21 0,1-1 16,-1 1-16,0 21 0</inkml:trace>
  <inkml:trace contextRef="#ctx0" brushRef="#br0" timeOffset="30089.97">10964 2836 0,'-42'0'0,"84"0"0,-148 0 0,43 0 16,-1 0-16,1 0 0,21 0 15,-22 0-15,22 0 0,-1 0 0,1 0 16,0 0-16,-1 0 0,1 0 0,21 0 16,-21 0-16,20 0 0,1 0 15,0 0-15,21 22 16,21-22-1,0 0-15,22 21 0,-1-21 16,0 0-16,22 0 0,21 0 0,-1 0 16,1 0-16,42 0 0,-21 0 0,21 0 15,0 0-15,21 0 0,0 0 16,21 0-16,22 0 0,-1 0 0,22 0 16,0 0-16,-1-21 0,22 21 0,-21 0 15,21 0-15,0-22 0,-1 22 16,-20 0-16,0-21 0,-1 0 0,1 21 15,-21 0-15,-1 0 0,1 0 0,-43 0 16,0-21-16,0 21 0,-21 0 0,0 0 16,-21 0-16,0 0 15,-22 0-15,-20 0 0,21 0 0,-43 0 16,21 0-16,-20 0 0,-22 0 0,21 0 16,-21 0-16,1 0 0,-1 0 15,-21-21 1,-21 0 31,-22 21-47</inkml:trace>
  <inkml:trace contextRef="#ctx0" brushRef="#br0" timeOffset="55878.16">2519 6752 0,'0'-21'16,"0"0"-16,0 0 15,0 0-15,0-1 16,0 1-16,0 0 0,0 0 16,0 0-16,0 0 0,21-1 0,-21 1 15,0-21-15,0 21 0,0 0 16,21 21-16,-21-22 0,0 1 0,0 0 15,0 0-15,0 42 63,0 0-63,0 22 0,0-22 0,0 21 16,0 0-16,0 1 0,0-1 15,0 0-15,0 22 0,0-22 0,-21 1 16,21-1-16,0 0 0,-21 22 15,21-43-15,0 21 0,-21 1 16,21-1-16,0 0 0,0 1 0,0-1 16,-22-21-16,22 0 0,0 0 15,0 1-15,0-1 0,0 0 0,22-21 32,-1 0-17,0-21-15,0 0 0,-21-1 0,21 1 16,0 0-16,-21 0 0,22 0 15,-1-22-15,-21 22 0,21 0 0,-21-21 16,21 21-16,0-22 16,-21 22-16,21-21 0,1 21 0,-22-22 15,21 22-15,0 0 0,-21 0 0,21-22 16,0 22-16,-21 0 0,0 0 16,21 0-16,1 0 0,-22-1 15,0 1 1,21 21-16,0 0 15,-21 21-15,0 1 0,0-1 16,0 0-16,0 0 0,0 21 16,0-20-16,0 20 0,0-21 0,0 21 15,0 1-15,0-22 0,0 21 16,0-21-16,0 22 0,0-22 16,0 21-16,0-21 0,0 1 0,0-1 15,0 0-15,21 0 0,0-21 16,0 21-16,1-21 15,-1 0-15,0 0 0,0-21 0,0 0 16,0 21-16,1-21 0,-1 0 16,0-1-16,0 1 0,0 0 0,0 0 15,1-21-15,-1 20 0,0 1 0,0-21 16,-21 21-16,21-22 0,0 1 16,-21 0-16,0 21 0,0-22 0,22 1 15,-22 0-15,0 20 16,21-20-16,-21 21 0,0-21 0,0 20 15,0 1-15,0 0 0,0 0 0,0 0 16,0 0-16,-21 21 0,-1-22 16,1 22-16,0 0 15,0 22 1,0-1-16,21 0 0,0 0 16,0 0-16,-21 0 0,21 1 15,0-1-15,0 21 0,0-21 0,0 0 16,0 1-16,0-1 0,0 0 0,21 0 15,0 0-15,0 0 0,0-21 16,0 22-16,22-22 0,-22 0 16,21 0-16,1 0 0,-1 0 0,-21 0 15,43 0-15,-22-22 0,0 22 16,1-21-16,-1 0 0,0 0 0,1-21 16,-1 20-16,-21-20 0,21 21 0,-20-21 15,-1-1-15,0 1 0,0-22 16,0 22-16,0 0 0,-21-1 0,0 1 15,22 0-15,-22 21 0,21-22 16,-21 1-16,0 21 0,0 0 0,0-1 16,0 1-16,0 0 0,0 0 0,-21 21 31,-1 21-15,1 0-16,21 22 0,0-22 15,-21 21-15,0-21 0,21 22 16,-21-1-16,21 0 0,0 1 0,-21 20 15,21-21-15,-22 22 0,22-22 0,-21 1 16,21 20-16,0-21 0,0 1 16,0-1-16,0 0 0,0 1 0,0-1 15,-21-21-15,21 22 0,0-22 16,0 21-16,0-21 0,0 0 0,0 22 16,0-22-16,0 0 0,0 0 15,0 0-15,21-42 63,-21 0-63,21 0 0,-21 0 0,0 0 15,22-1-15,-1 1 0,-21 0 0,21-21 16,0 21-16,-21-22 0,21 22 16,0-21-16,-21 21 0,22-22 0,-1 22 15,0 0-15,-21-21 0,21 20 0,0 22 16,0-21-16,-21 0 0,22 21 15,-1 0-15,0 21 16,0 0 0,-21 1-16,0 20 15,0-21-15,0 0 0,0 0 0,0 22 16,0-22-16,0 0 0,0 21 0,0-20 16,21-1-16,-21 0 0,21 0 15,-21 0-15,0 0 0,22 1 0,-1-22 16,0 21-16,-21 0 0,21-21 0,0 0 15,0 0-15,1 0 0,-1 0 16,21 0-16,-21 0 0,0 0 0,22-21 16,-22 21-16,21-21 0,-21-1 0,1 1 15,20 0-15,-21 0 0,0-21 16,0 20-16,1 1 0,-22 0 16,21 0-16,-21 0 0,21 0 0,-21-1 15,21 1-15,-21 0 16,0 42 15,0 0-31,0 1 0,-21-1 16,21 0-16,0 0 0,0 0 15,0 0-15,0 1 0,0-1 16,0 0-16,0 0 0,0 0 16,21 0-16,0-21 15,0 22-15,1-22 0,-1 0 16,0 0-16,0 0 0,0 0 15,0 0-15,1 0 0,-1-22 0,0 1 16,0 21-16,0-21 0,0 0 16,1 0-16,-1 0 0,-21-1 0,0 1 15,21 0-15,-21 0 0,21-21 16,-21 20-16,0 1 16,0 0-16,21 21 31,-21 21-16,0 0-15,0 1 16,0-1-16,0 0 0,0 0 16,0 0-16,0 0 0,0 1 0,0 20 15,0-21-15,0 21 0,0 1 16,-21-1-16,0 22 0,21-22 0,0 21 16,-21 1-16,0-1 0,21 1 0,-22-1 15,1 1-15,21-1 0,-21 1 16,0 21-16,21-22 0,-21 1 0,0 20 15,-1-20-15,22 20 0,-21-20 0,21-1 16,-21 1-16,0 21 0,21-43 0,0 21 16,-21 1-16,0-1 0,-1-20 15,22 20-15,-21-20 0,21 20 16,0-21-16,0 1 0,-21-1 0,21 0 16,-21-20-16,21 20 0,-21-21 0,0 0 15,21 0-15,-22 1 0,1-1 16,0-21-16,0 0 0,0 0 15,21-21-15,-21-1 0,21 1 16,-22-21-16,22 0 0,0-22 0,0 1 16,0-1-16,0 1 0,0-22 0,22 0 15,-1 1-15,0-1 0,0-21 16,0 21-16,22-20 0,-22 20 16,0 0-16,21 22 0,-21-22 0,1 22 15,-1 20-15,0-20 0,0-1 0,0 22 16,-21 0-16,21-1 0,1 1 0,-1 0 15,-21-1-15,21 1 0,0 21 16,-21-22-16,21 22 0,-21 0 0,0 0 16,21 0-16,1 0 15,-22-1 1,0 1-16,21 21 0</inkml:trace>
  <inkml:trace contextRef="#ctx0" brushRef="#br0" timeOffset="56331.52">5927 6922 0,'-22'0'16,"22"21"46,-21-21-31,0 0-15</inkml:trace>
  <inkml:trace contextRef="#ctx0" brushRef="#br0" timeOffset="56586.64">6371 6943 0,'0'0'0,"21"0"15,0 0 1,1-21 78</inkml:trace>
  <inkml:trace contextRef="#ctx0" brushRef="#br0" timeOffset="56839.31">6858 6900 0,'0'22'0,"-21"-1"47</inkml:trace>
  <inkml:trace contextRef="#ctx0" brushRef="#br0" timeOffset="57651.22">7853 6392 0,'0'-21'0,"0"0"47,0 0-32,-21 21 1,21-21-16,0 0 15,0-1 1,0 1-16,21 0 16,-21 0-16,21 21 0,-21-21 15,21 21-15,0-21 0,0-1 0,1 22 16,-1-21-16,0 21 0,0-21 16,21 21-16,-20 0 0,20 0 0,-21-21 15,0 21-15,0 0 0,1 0 0,-1 0 16,0 0-16,0 0 0,0 0 15,-21 21-15,0 0 16,0 0 0,0 1-16,0-1 0,0 0 0,-21 0 15,21 0-15,-21 0 0,0 1 16,21-1-16,-21 21 0,-1-21 0,22 0 16,-21 1-16,0 20 0,0-21 0,21 0 15,0 0-15,-21 1 0,0-22 0,21 21 16,0 0-16,0 0 0,-22 0 15,22 0 1,-21-21 0,21 22-16</inkml:trace>
  <inkml:trace contextRef="#ctx0" brushRef="#br0" timeOffset="58262.89">7980 7091 0,'-21'0'0,"42"0"0,-42 21 47,42-21-16,0 0-15,0 0-1,0 0-15,0-21 0,-21 0 16,22 21-16,-22-21 16,21-1-16,-21 1 0,0 0 15,-21 21 17,-1 0-32,1 21 0,0-21 15,0 21-15,0 1 0,0-22 0,-1 21 16,1 0-16,21 0 0,-21 0 15,21 0-15,0 1 16,21-22 0,0 0-16,1 0 15,-1 0-15,0 0 0,0 0 16,0 0-16,-21-22 16,21 1-16,-21 0 15,0 0 1,-21 21 15,0 0-31,0 0 16,0 21-16,0-21 15,-1 21-15,1-21 16,0 21-16,0-21 16</inkml:trace>
  <inkml:trace contextRef="#ctx0" brushRef="#br0" timeOffset="69622.16">7620 9123 0,'0'21'16,"21"-21"15,0 0-31,0-21 16,1 21-16,-1-21 0,0 21 16,0-21-16,0-1 0,22 1 0,-22 21 15,0-21-15,0 0 0,0 0 0,0 0 16,1-1-16,-1 1 0,-21 0 15,0 0-15,0 0 0,0 0 0,0-1 16,0 1-16,0 0 0,0 0 0,-21 21 16,-1 0-16,1-21 0,0 21 15,0 0-15,0 0 0,-22 0 0,22 0 16,-21 21-16,21 0 0,-22 0 0,22 0 16,-21 1-16,21-1 15,-22 0-15,22 0 0,0 0 0,0 0 16,21 1-16,0 20 0,-21-21 0,21 0 15,0 0-15,0 1 16,0-1-16,0 0 0,21 0 0,0 0 16,0 0-16,0 1 0,1-22 15,-1 21-15,21 0 0,-21 0 16,0-21-16,1 21 0,20 0 0,-21 1 16,0-1-16,0-21 0,1 21 0,-1 0 15,-21 0-15,21 0 0,-21 1 16,21-22-16,-21 21 0,0 0 0,0 0 15,0 0-15,0 0 0,-21 1 16,0-1-16,0 0 16,-22-21-16,22 21 0,-21 0 0,-1-21 15,1 0-15,0 21 0,-1-21 0,1 0 16,21 0-16,-21 0 0,20 0 16,-20 0-16,21 0 0,0-21 0,0 0 15,-1 21-15,1-21 0,0 21 16,21-21-16,0 0 31,0-1-15,0 1-1,21 0 1,0 21-16,1-21 0</inkml:trace>
  <inkml:trace contextRef="#ctx0" brushRef="#br0" timeOffset="70042.3">8001 9440 0,'21'0'16,"-21"-21"-16,21 21 15,0-21-15,1 0 0,-1 21 16,0-21-16,0 0 0,0 21 16,0-22-16,-21 1 0,22 21 0,-22-21 15,21 0-15,-21 0 0,0 0 16,-21 21 0,-1 0-16,1 0 0,0 0 15,0 0-15,-21 0 0,20 21 16,1 0-16,0-21 0,0 21 0,0 0 15,0 0-15,21 1 16,0-1-16,-22 0 0,22 0 0,0 0 16,0 0-16,0 1 0,0-1 0,0 0 15,22 0-15,-22 0 16,21-21-16,0 21 0,0-21 16,0 0-16,0 0 0,1 0 15,-1 0-15,0 0 0,0-21 16</inkml:trace>
  <inkml:trace contextRef="#ctx0" brushRef="#br0" timeOffset="70566.35">8742 9186 0,'0'0'0,"0"-21"16,-21 21-16,-1 0 15,1 0-15,0 0 0,0 0 0,0 0 16,0 0-16,-1 0 0,1 0 16,0 21-16,0 1 0,0-1 0,0 0 15,-1 0-15,22 0 0,-21 0 0,0 1 16,21 20-16,0-21 0,0 0 16,-21 0-16,21 1 0,0-1 0,0 0 15,0 0-15,0 0 0,0 0 0,21 1 16,0-22-1,0 0-15,1 0 0,-1 0 16,0 0-16,0-22 0,0 22 16,0-21-16,1 0 0,-1 0 0,0 0 15,0 0-15,0-1 0,0 1 16,1 0-16,-22-21 0,0 21 16,21-1-16,-21 1 0,21 0 0,-21 0 0,0 0 15,0 0-15,0 42 31,0 0-15,0 0-16,0 0 0,0 0 16,0 1-16,0-1 0,0 0 15,0 0-15,0 0 0,0 0 16,0 1-16,0-1 0,0 0 16,21 0-16,0-21 15,0 0 1,1 0-16,-1 0 0,0 0 15,0-21-15,0 21 0</inkml:trace>
  <inkml:trace contextRef="#ctx0" brushRef="#br0" timeOffset="71014.07">9017 9186 0,'0'0'0,"0"-42"16,0 21 0,0 0-1,21 21-15,0 0 0,0 0 16,1 0-16,-1 0 0,0 0 16,0 0-16,0 21 0,-21 0 15,21-21-15,1 21 0,-1 0 16,0 1-16,-21-1 0,21 0 0,0 0 15,-21 0-15,21 0 16,-21 1-16,0-1 0,0 0 0,0 0 16,0 0-16,0 0 15,-21-21-15,0 22 0,21-44 47,0 1-47,0 0 16,0 0-16,0 0 0,0 0 0,0-1 15,0 1-15,0 0 0,21 0 16,-21 0-16,0 0 0,21-1 16,1 1-16,-1 21 0,-21-21 0,21 0 15,0 0 1,0 21-16,0 0 16</inkml:trace>
  <inkml:trace contextRef="#ctx0" brushRef="#br0" timeOffset="71338.47">9927 9017 0,'-21'-21'16,"0"21"-16,0 0 0,-1 0 15,1 0-15,0 21 16,0-21-16,21 21 0,0 0 16,-21 1-16,0 20 0,21-21 15,-22 0-15,22 0 0,0 22 0,0-22 16,0 0-16,0 0 0,0 0 0,0 1 16,0-1-16,0 0 0,0 0 15,22-21-15,-1 21 16,0-21-16,0 0 0,0 0 15,0 0-15,1 0 0,20 0 0,-21 0 16,0 0-16,0 0 0,22 0 0,-22-21 16,0 0-16</inkml:trace>
  <inkml:trace contextRef="#ctx0" brushRef="#br0" timeOffset="71879.97">10372 8573 0,'-22'0'0,"44"0"0,-65 0 16,43-22-16,-21 22 0,0 0 15,21 22 1,-21-22-16,21 21 0,0 0 16,0 0-16,0 21 0,0-20 0,0 20 15,0 0-15,0 1 0,0-1 16,0 0-16,0 22 0,0-22 0,0 0 15,0 1-15,0-22 0,0 21 0,0 1 16,0-22-16,0 0 0,0 21 0,0-21 16,0 1-16,0-1 0,-21 0 15,-1 0 1,1-21 0,0 0-1,21-21-15,0 0 16,0 0-16,0-1 0,0 1 15,0 0-15,21 0 0,0 0 0,-21 0 16,22-1-16,-1 1 0,0 0 0,0 0 16,0 0-16,0 21 0,1-21 15,-1-1-15,21 22 0,-21 0 0,0-21 16,1 21-16,-1 0 0,0 0 0,0 0 16,0 21-16,-21 1 0,21-22 15,-21 21-15,22 0 0,-22 0 16,0 21-16,0-20 0,0-1 0,0 0 15,0 0-15,0 0 0,0 0 0,0 1 16,-22-1-16,22 0 0,-21 0 16,21 0-16,-21-21 0,21 21 0,-21 1 15,0-22 1,0 0-16</inkml:trace>
  <inkml:trace contextRef="#ctx0" brushRef="#br0" timeOffset="72529.91">11938 8700 0,'0'0'0,"-21"-64"15,21 43 1,-21 0-16,21 0 15,-22-1 1,1 22-16,0 0 16,21 22-1,-21-1-15,21 0 0,-21 0 0,21 21 16,0 1-16,0-1 0,-21 0 0,21 22 16,0-1-16,0-20 0,0 20 15,0 1-15,0-1 0,0-20 16,0 20-16,0-21 0,0 1 0,0 20 0,0-20 15,0-1-15,0 0 0,0 1 0,0-1 16,0-21-16,0 21 0,0-20 16,0-1-16,0 0 0,0 0 15,0 0-15,0-42 32,0 0-32,21 0 15,-21 0-15</inkml:trace>
  <inkml:trace contextRef="#ctx0" brushRef="#br0" timeOffset="73494.84">11959 8657 0,'-21'0'16,"42"0"-16,-42-21 16,42 21 31,0 0-32,0 0-15,1 0 16,-1 0-16,0 0 0,0 0 15,21 0-15,-20 0 0,20 0 0,0 0 16,-21 0-16,22 0 0,-1 0 0,0 0 16,1 0-16,-1 0 0,0 0 0,22 0 15,-22-21-15,22 21 0,-1 0 16,1 0-16,-1-21 0,22 21 0,0 0 16,-1 0-16,1 0 0,0-21 0,-1 21 15,1 0-15,21 0 0,-22 0 16,22 0-16,-21-22 0,21 22 0,0 0 15,-1 0-15,-20 0 0,21 0 16,-21 0-16,20 0 0,-20 0 0,0 0 16,21 0-16,-22 0 0,22 0 0,-21 0 15,21 0-15,-22 0 0,1 0 16,0 0-16,-1 0 0,1 0 0,0 0 16,-1 0-16,1 0 0,0 0 0,-1 0 15,1 0-15,0 0 0,-1 0 0,-20 0 16,20 0-16,-20 0 0,21 0 0,-22 0 15,1 0-15,-1 0 0,1 0 16,-1 0-16,1 0 0,-1 0 0,22 0 16,-22 0-16,22 0 0,-22 0 0,22 0 15,-21 0-15,-1-21 0,22 21 0,-22 0 16,-20 0-16,20 0 16,-21 0-16,22 0 0,-22 0 0,1 0 15,-1 0-15,-21 0 0,21 0 0,-20 0 16,-1 0-16,21 0 0,-21-21 0,0 21 15,1 0-15,-1 0 0,-21-21 16,21 21-16,0 0 31,-21 21-15,0 0 0,-21 0-16,21 1 0,0-1 15,0 0-15,-21 0 0,21 0 16,-21 22-16,21-1 0,0-21 0,0 21 15,0 1-15,0-1 0,0 43 16,0-43-16,0 22 0,0-22 0,0 0 16,21 1-16,-21-1 0,0 0 15,21 1-15,-21-1 0,0-21 0,0 21 16,0 1-16,0-1 0,0 0 0,0 1 16,0-1-16,-21 0 0,0-20 0,-1 20 15,22-21-15,-21 0 0,0 0 0,21 1 16,0-1-16,-21 0 0,0-21 15,21 21-15,-21-21 0,21 21 16,-22-21 0,1 0-1,0 0 1,0-21-16</inkml:trace>
  <inkml:trace contextRef="#ctx0" brushRef="#br0" timeOffset="74858.17">11832 10054 0,'0'0'0,"-21"0"0,0 0 0,0 0 16,-1 0-16,1 0 15,0 0-15,0 0 16,42 0 31,0 0-47,0 0 15,1 0-15,-1 0 0,21 0 0,-21 0 16,22 0-16,-1 0 0,0 0 0,1 0 16,-1 0-16,0-21 0,22 21 15,-1 0-15,-20 0 0,20 0 0,1 0 16,-1 0-16,1 0 0,20 0 16,-20 0-16,20 0 0,1 0 0,0 0 15,-1 0-15,1 0 0,0 0 16,-1 0-16,1 0 0,0 0 0,-1 0 15,1 0-15,0 0 0,-1 0 0,-20 0 16,21 0-16,-1 0 0,1 0 0,0 0 16,-1 0-16,1 0 0,0 0 0,-22 0 15,22 0-15,-1 0 0,1 0 16,-21 0-16,20 0 0,1 0 0,0 0 16,-1 0-16,1 0 0,0 0 0,-1 0 15,1 0-15,-22 0 0,22 0 16,0 0-16,-22 0 0,22 0 0,-22 0 15,1 0-15,-1 0 0,1 0 16,-1 0-16,1 0 0,-1 0 0,1 0 16,-22 0-16,1 0 0,20 0 0,-21 0 15,1 0-15,-1 0 0,0 0 0,1 0 16,-1 0-16,0 0 0,1 0 0,-1 0 16,0 0-16,1 0 0,-1 0 15,22 0-15,-22 0 0,0 0 0,1 0 16,-1 21-16,0-21 0,1 0 0,-22 0 15,21 0-15,0 0 0,-20 0 16,20 0-16,-21 0 0,0 0 0,0 0 16,22 0-16,-22 0 0,0 0 0,0 0 15,0 0-15,1 0 0,-1 0 16,0 0-16,0 0 0,0 0 16,0 0-16,1 0 15,-22-21 16,21 21 1,0 0 15,0 0-32,0 0-15,0 0 16,1 0-16,-1 0 15,0 0-15,0 0 16,0 0-16,0 0 16,1 0-16,-1 0 15,0 0-15,0 0 47,-21-21 16,-21 0-48,0 0-15</inkml:trace>
  <inkml:trace contextRef="#ctx0" brushRef="#br0" timeOffset="83683.5">11896 9779 0,'0'-21'31,"0"0"-15,0 0 15,-22 21-15,1 0 15,21 21-31,0 0 0,0 0 16,0 0-16,0 0 0,0 1 0,0-1 15,0 0-15,0 0 0,0 0 0,0 0 16,0 1-16,0-1 16,0 0-16,0 0 0,0 0 15,0 0 1,0-42 93,0 0-93</inkml:trace>
  <inkml:trace contextRef="#ctx0" brushRef="#br0" timeOffset="110547.08">13610 9229 0,'0'0'0,"0"-21"16,0-1-16,-21 22 0,21-21 0,0 0 16,0 0-16,0 0 0,0 0 0,0-1 15,0 1-15,0 0 0,0 0 16,21 0-16,0 21 16,0-21-16,1 21 0,-1 0 15,0 0-15,0 0 0,0 0 16,0 21-1,1 0-15,-22 0 16,0 0-16,0 0 0,0 1 16,0-1-16,-22-21 15,1 0-15,0 0 16,21-21 15,0-1-15</inkml:trace>
  <inkml:trace contextRef="#ctx0" brushRef="#br0" timeOffset="110878.12">13589 9017 0,'-42'-21'15,"20"0"1,1 21-16,0 0 16,0 21-1,21 0-15,0 0 0,0 0 0,0 22 16,0-1-16,0-21 0,0 22 0,0-1 16,0 0-16,0 1 0,0 20 0,-21-21 15,21 1-15,0-1 16,-21 0-16,21 1 0,0-22 0,0 21 15,0-21-15,0 1 0,0-1 0,0 21 16,0-63 15,0 0-31,0 0 0,0-1 16,0-20-16,0 21 0</inkml:trace>
  <inkml:trace contextRef="#ctx0" brushRef="#br0" timeOffset="111354.27">13483 9059 0,'0'-21'0,"0"42"0,0-63 0,21 21 16,-21 0-16,21 21 0,-21-21 15,0-1-15,22 22 0,-1 0 0,0-21 16,0 21-16,0 0 0,0 0 0,22 0 16,-22 0-16,21 0 0,-21 21 0,22 1 15,-1-22-15,-21 21 0,22 0 16,-22 0-16,0 0 0,0 0 0,-21 22 15,0-22-15,0 0 0,-21 0 0,-21 0 16,20 1-16,-20-1 0,0 0 0,21-21 16,-22 21-16,1-21 0,0 0 0,20 0 15,1 0-15,0 0 0,0 0 16,42-21 0,0 21-1,0 0-15,1 0 0,-1 0 0,21 0 16,-21 0-16,22 0 0,-1 21 0,0 0 15,-21-21-15,22 21 0,-22 1 0,21-1 16,-21 0-16,22 0 0,-22 0 16,-21 0-16,21 1 0,-21-1 0,0 0 15,0 0-15,0 0 0,-21 0 0,0-21 16,0 22-16,-1-1 0,-20-21 16,21 21-16,-21-21 0,-1 0 0,22 21 15,-21-21-15,-1 0 0,22 0 16,-21 0-16,0 0 0,20 0 0,-20 0 15,21-21-15,0 21 0,0-21 0,-1 21 16,22-21-16,0-1 16,0 1-16,22 21 15,-1 0-15</inkml:trace>
  <inkml:trace contextRef="#ctx0" brushRef="#br0" timeOffset="112540.59">14668 9313 0,'0'-21'0,"0"42"0,0-63 16,-21 42-16,0-21 16,0 21-16,0 0 0,0 0 15,-1 0-15,1 0 0,0 21 0,0-21 16,0 21-16,0 0 0,-1 1 0,1-1 15,0 0-15,0 0 0,0 0 16,21 0-16,0 1 0,-21 20 0,21-21 16,0 0-16,0 0 0,0 1 0,0-1 15,0 0-15,0 0 0,21-21 16,0 0 0,0 0-16,0 0 0,0 0 15,1 0-15,-1 0 0,0-21 16,0 0-16,-21 0 0,21-1 0,0 1 15,1 0-15,-22 0 0,21 0 0,-21 0 16,21-1-16,0 1 0,-21 0 0,0 0 16,0 0-16,21 0 0,-21-1 0,0 1 15,21 21 1,-21 21 0,0 1-1,0-1-15,0 0 0,0 0 16,0 0-16,0 0 0,-21 1 0,21-1 15,0 0-15,0 0 0,0 21 0,0-20 16,0-1-16,0 0 16,0 0-16,0 0 0,21-21 15,1 0-15,-1 0 0,0 0 16,0 0-16,0 0 0,0 0 16,1 0-16,-1 0 0,0 0 0,0-21 15,0 21-15,0-21 0,1 21 0,-1-21 16,0 21-16,0-21 0,0-1 15,0 22-15,1-21 0,-1 0 16,0 21-16,0-21 0,0 0 0,0 0 16,1 21-16,-22-22 0,0 1 0,21 0 15,-21 0-15,0 0 0,0 0 16,0-1 0,-21 22-1,-1 0-15,1 0 0,0 0 16,0 0-16,-21 0 0,20 22 0,1-1 15,0-21-15,0 21 0,0 0 0,0 0 16,21 0-16,-22 1 0,22-1 16,0 0-16,-21 0 0,21 0 15,21-21 1,1 0-16,-1 0 16,0 0-16,0 0 0,0 0 0,0 0 15,1-21-15,-1 21 0,0-21 0,0 0 16,0 0-16,-21-1 15,0 1-15,21 21 16,-21-21-16,0 42 47,0 0-47,0 1 16,-21-1-16,21 0 0,0 21 0,0-21 15,0 22-15,0-1 0,0 0 16,0 1-16,0-22 0,0 21 0,0 1 15,0-1-15,0 0 0,0 1 0,0-1 16,0 0-16,0 1 0,0-1 0,0 0 16,0 1-16,0-1 0,0 0 0,0 1 15,0-1-15,0 0 0,0 1 0,-21-1 16,0 0-16,21-21 0,-21 1 16,0-1-16,-1 0 0,1 0 0,0-21 15,0 0 1,21-21-16,0 0 0,0-22 15,0 1-15,0 0 0,0-1 16,0-20-16,21 21 0,0-22 0,0 1 16,1-1-16,-1-21 0,0 22 0,0-1 15,21-20-15,-20 20 0,20 1 16,-21-1-16,21 22 0,1-22 0,-1 22 16,0 21-16,1-21 0,-1 20 15,0 1-15,1 0 0,41-21 0</inkml:trace>
  <inkml:trace contextRef="#ctx0" brushRef="#br0" timeOffset="120646.28">14033 10583 0,'-21'-21'0,"21"0"15,0 0-15,-21 21 0,21-21 16,0 42 31,0 0-47,-21-21 16,21 21-16,0 0 0</inkml:trace>
  <inkml:trace contextRef="#ctx0" brushRef="#br0" timeOffset="120842.41">13822 11218 0,'0'22'0,"0"-44"0,-21 65 0,21-22 0,0 0 16,0 0-16,-22 0 15,22 1-15,0-1 16,0 0-16,0 0 15,0 0 1,0 0 0,0 1-16</inkml:trace>
  <inkml:trace contextRef="#ctx0" brushRef="#br0" timeOffset="121010.6">13779 11832 0,'0'21'15,"0"-42"-15,-21 42 0,21 1 0,0-1 16,0 0 0,0 0-1,0 0-15,0 0 16,0 1 0,0-1-16</inkml:trace>
  <inkml:trace contextRef="#ctx0" brushRef="#br0" timeOffset="121190.16">13758 12361 0,'0'22'0,"0"-44"0,0 65 16,0-22 0,-21-21-1,21 21-15,0 0 16,0 0-1,0 1-15</inkml:trace>
  <inkml:trace contextRef="#ctx0" brushRef="#br0" timeOffset="121366.84">13716 12848 0,'0'21'15,"0"1"1</inkml:trace>
  <inkml:trace contextRef="#ctx0" brushRef="#br1" timeOffset="-104725.92">8445 9970 0,'-21'0'16,"0"0"-16,0 0 0,0 0 16,0 0-16,-1 0 0,1 0 15,0 0-15,0 0 0,0 0 0,0 0 16,-1 0-16,1 0 0,0 0 16,0 0-16,0 0 0,0 0 0,-1 0 15,1 0 16,42 0 16,1 0-47,-1 0 0,0 0 16,64-22 0,-43 22-16,-21 0 0,0 0 15,22-21-15,-22 21 0,21 0 0,0 0 16,1 0-16,20 0 0,-20 0 0,20 0 15,1 0-15,-1 0 0,22 0 0,-22-21 16,22 21-16,0 0 0,-1 0 16,-20 0-16,20 0 0,1 0 15,0 0-15,-1 0 0,1 0 0,0 0 16,-22 0-16,22 0 0,-22 0 0,1 0 16,-22 0-16,22-21 0,-22 21 15,0 0-15,-20 0 0,20 0 0,-21 0 16,0 0-16,0-21 0,1 21 0,-22-21 15,21 21 1,-42 0 31,-1 0-31,1 0-16,0 0 0,0 0 0,0 0 15</inkml:trace>
  <inkml:trace contextRef="#ctx0" brushRef="#br1" timeOffset="-104029.33">8276 10054 0,'0'0'0,"21"0"94,0 0-94,1 0 15,-1 0-15,0 0 0,0 0 0,0 0 16,22 0-16,-1 0 0,21 0 16,-20 0-16,20 0 0,1 0 0,20 0 15,-20 0-15,21 0 0,-22 0 0,22-21 16,-1 21-16,-20 0 0,21 0 0,-22 0 16,22 0-16,-22 0 0,1 0 15,20 0-15,-20-21 0,-1 21 16,1 0-16,-1 0 0,-20 0 0,-1 0 15,22 0-15,-22 0 0,-21 0 0,21 0 16,-20 0-16,-1 0 0,0 0 0,0 0 16,0 0-16,-42 0 125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4:19:48.4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4106 2688 0,'0'0'0,"0"21"0,21-21 46,1 0-46,-1 0 0,0 0 16,0 0-16,0-21 0,0 0 16,22 21-16,-22-21 0,21 0 0,-21 0 15,22-1-15,-1 1 0,-21 0 0,22 0 16,-1 0-16,-21 0 0,0-1 16,22 1-16,-43 0 0,21 21 0,-21-21 15,0 0-15,0 0 16,-21-1-16,-1 22 0,-20 0 15,0 0-15,-1 0 0,1 0 16,-21 0-16,20 22 0,1-1 16,-22-21-16,22 21 0,0 0 0,21-21 15,-22 21-15,22 0 0,0 1 0,0 20 16,0-21-16,-1 0 0,22 22 16,0-22-16,0 21 0,0-21 0,0 22 15,0-22-15,0 21 0,22 0 16,-1-20-16,0-1 0,0 21 0,0-21 15,0 22-15,1-1 0,-1-21 0,0 21 16,0 1-16,0-22 0,22 21 16,-22 1-16,-21-1 0,21-21 0,-21 21 15,0 1-15,0-22 0,0 0 16,-21 21-16,0-20 0,-1-1 16,1 0-16,-21 0 0,0 0 0,-1-21 15,1 0-15,0 0 0,-1 0 0,1 0 16,0 0-16,-1 0 0,1 0 15,0-21-15,-1 21 0,22-21 0,0 0 16,-21 0-16,20-1 0,1 22 16,21-21-16,0 0 0,-21 0 0,21 0 15,0 0-15,0-1 0,0 1 16,21 0-16,0 0 16,1 21-16,-1-21 0,0 21 15,21-21-15,-21-1 0,22 22 0</inkml:trace>
  <inkml:trace contextRef="#ctx0" brushRef="#br0" timeOffset="434.94">4826 3281 0,'0'0'16,"85"-21"-1,-64 0-15,0-1 0,0 1 16,0 0-16,0 0 0,1 21 16,-1-21-16,0 0 0,-21-1 0,21 1 15,-21 0-15,0 0 16,-21 21-1,0 0-15,0 0 0,-1 0 16,1 0-16,-21 0 0,21 21 16,-22 0-16,22 0 0,-21 1 0,21-1 15,0 21-15,-22-21 0,22 22 16,0-22-16,21 21 0,-21-21 16,21 22-16,-21-22 0,21 21 0,0-21 15,0 0-15,0 1 0,0-1 0,0 0 16,21-21-16,0 21 0,0-21 15,0 0-15,0 0 0,1 0 0,-1 0 16,21 0-16,-21 0 0,0 0 0,22 0 16,-22-21-16</inkml:trace>
  <inkml:trace contextRef="#ctx0" brushRef="#br0" timeOffset="2348.6">5609 3048 0,'0'-21'0,"0"42"0,0-63 16,0 21-16,0-1 0,-21 22 15,0 0-15,0 0 16,-1 0-16,1 0 0,0 0 16,0 22-16,-21-1 0,20 0 0,1 21 15,0-21-15,0 22 0,0-1 0,0-21 16,-1 22-16,1-1 0,21 0 15,0-21-15,0 1 0,0 20 16,0-21-16,0 0 0,0 0 0,0 1 16,21-1-16,1-21 15,-1 0-15,0 0 0,0 0 16,0 0-16,0 0 0,1-21 0,-1 21 16,0-22-16,0 1 0,0 0 15,0 0-15,1 0 0,-1 0 0,-21-22 16,21 22-16,-21-21 0,0 21 0,21-22 15,0 22-15,-21 0 0,21-21 16,-21 20-16,0 1 0,0 0 16,22 0-16,-22 42 47,0 0-47,0 0 0,0 1 0,-22-1 15,22 0-15,0 0 0,0 21 16,-21-20-16,21 20 0,0-21 0,0 0 15,0 22-15,0-22 0,0 0 0,0 0 16,0 0-16,0 0 16,21-21-16,-21 22 0,22-22 15,-1 0-15,0 0 0,0 0 16,0 0-16,0 0 0,22-22 0,-22 22 16,21-21-16,-21 0 0,22 0 15,-22 0-15,0 0 0,0-22 16,22 22-16,-22 0 0,-21-21 0,21 20 15,-21 1-15,21 0 0,-21 0 0,0 0 16,0 0-16,0-1 0,0 1 16,-21 21-1,0 0 1,42 0 31,0 0-47,0 0 15,0 0-15,1 0 0,-22-21 16,21 21-16,0 0 0,-21-21 16,21 21-16,0 0 15,0 0 1,-21 21 0,0 0-16,0 0 15,0 1-15,0-1 0,0 0 16,0 0-16,0 0 0,0 0 0,0 1 15,0-1-15,0 0 0,0 0 16,0 0-16,0 0 0,0 1 0,0-1 16,0 0-16,0 0 0,22-21 15,-1 21-15,0-21 0,0 0 16,0 0-16,0 0 16,1 0-16,-1 0 0,0 0 15,0 0-15,0-21 0,0 0 16,1 0-16,-1 0 0,0-1 0,0 1 15,0 0-15,0-21 0,-21 21 0,22-1 16,-1-20-16,0 21 0,0 0 16,0 0-16,0-1 0,1 22 15,-22-21-15,21 21 0,0 0 0,0 21 32,-21 1-17,0-1 1,21-21-1,0 0 1,1 0-16,-1-21 31,-21-1-31,0 1 16,0 0-16,0 0 31,-21 21-31,-1 0 16,1 21-16,0-21 15,0 21-15,21 0 0,-21 1 16,0-1-16,-1 0 0,22 0 16,-21 0-16,0 0 0,0 1 0,21 20 15,0-21-15,-21 0 0,21 22 0,0-22 16,0 0-16,0 0 0,0 0 16,21 0-16,0 1 0,0-22 15,0 0-15,1 0 0,20 0 0,-21 0 16,21 0-16,-20 0 0,20 0 15,-21 0-15,21-22 0,-20 1 0,20 21 16,-21-21-16,21 0 0,-20-21 0,-1 20 16,0-20-16,21 21 15,-21-21-15,1-1 0,-1 1 0,21 0 16,-21-1-16,0-20 0,1 20 0,-1 1 16,0 0-16,0-1 0,0 1 15,0 0-15,1-1 0,-22 22 0,0-21 16,0 21-16,0 0 0,0-1 0,0 1 15,0 42 17,-22 1-17,1-1-15,21 21 0,-21-21 0,21 22 16,0-22-16,0 21 0,-21-21 0,0 22 16,21-22-16,0 21 15,0 0-15,-21-20 0,21 20 0,-22-21 16,22 21-16,-21-20 0,21 20 0,0-21 15,0 0-15,0 22 0,0-22 16,0 0-16,0 0 0,-21 0 0,21 0 16,0 1-16,0-1 0,0 0 31,0-42-15,21 0-1,-21-1-15,21 1 0,1 0 16,-1-21-16,-21 21 0,21-1 0,0 1 15,21-21-15,-20 21 0,-1 0 16,0-1-16,21 22 0,-21-21 16,1 0-16,-1 21 0,0 0 0,0 0 15,0 0-15,0 0 0,1 0 0,-1 21 16,-21 0 0,21 1-16,-21 20 0,0-21 15,0 0-15,0 0 0,0 22 0,0-22 16,0 0-16,0 0 0,0 0 0,0 1 15,0-1-15,0 0 0,0 0 16,0 0 0,0-42 15</inkml:trace>
  <inkml:trace contextRef="#ctx0" brushRef="#br0" timeOffset="3171.12">9631 2604 0,'0'21'16,"-21"-21"-1,21 21-15,-22 21 0,22-21 16,0 22-16,0-1 0,-21 0 16,21 1-16,0-1 0,0 22 0,-21-1 15,21 1-15,0-1 0,0 1 16,0-1-16,0 1 0,-21-1 0,21 1 15,-21-1-15,21 1 0,0-1 0,-21-21 16,-1 1-16,22-1 0,-21 0 16,21 1-16,0-1 0,-21-21 0,21 22 15,0-22-15,-21 0 0,21 0 0,0 0 16,-21-21 31,21-21-32,0 0-15,0 0 0,0 0 0,0-1 16,0 1-16,0 0 0</inkml:trace>
  <inkml:trace contextRef="#ctx0" brushRef="#br0" timeOffset="4335.01">9631 2836 0,'0'-21'0,"0"42"0,-21-63 16,21 21-1,21 21 16,0 0-31,0 0 16,0 0-16,0 0 0,1 0 0,20 0 16,0 0-16,1 0 0,-1 0 15,0 0-15,1 0 0,-1 0 0,21 0 16,1 0-16,-22 0 0,22 0 0,-1 0 16,1 0-16,20 0 15,-20 0-15,21 0 0,-1 0 0,1 0 16,21 0-16,-22-21 0,1 21 0,0-21 15,-1 21-15,1 0 0,0-22 16,-1 22-16,1 0 0,21-21 0,0 21 16,-22 0-16,22-21 0,0 0 15,-21 21-15,-1 0 0,1-21 0,0 21 16,21 0-16,-22 0 0,1-21 0,0 21 16,20 0-16,-20 0 0,21 0 15,0-22-15,-22 22 0,22 0 0,0 0 16,-21 0-16,42 0 0,-21 0 15,-1 0-15,22 0 0,-21 0 16,21 0-16,-21 0 0,0 0 0,21 0 16,-21 0-16,21 0 0,-21 0 15,21 0-15,-22 0 0,1 0 0,21 0 16,-42 0-16,21 0 0,0 0 0,-1 0 16,-20 0-16,21 0 0,0 0 15,0 0-15,-1 0 0,1 0 0,0 0 16,-21 0-16,21 0 0,-22 0 0,22 0 15,0 0-15,-21 0 0,20 0 16,1 0-16,-21 0 0,21 0 0,0 0 16,-22 0-16,1 0 0,21 0 15,-22 0-15,22 0 0,-21 0 0,21 0 16,0 0-16,-22 0 0,22 0 16,0 0-16,-21 22 0,20-22 15,-20 0-15,0 0 0,21 21 0,-22-21 16,22 0-16,-21 0 0,21 0 0,-22 21 15,1-21-15,0 0 0,-1 0 16,-20 0-16,20 0 0,-20 0 0,-1 0 16,1 0-16,-1 0 0,1 0 15,-22 0-15,22 0 0,-22 0 0,22 0 16,-22 0-16,0-21 0,1 21 0,-1 0 16,-21-21-16,21 21 0,-20-22 15,-1 22-15,0 0 0,0-21 16,0 0-16,0 0 15,1 21-15,-22 21 63,0 0-63,-22 0 0,22 1 16,-21-1-16,21 0 0,0 0 0,-21 21 15,0-20-15,0 20 0,21-21 0,0 21 16,-21 1-16,21-1 0,-22-21 15,1 22-15,21-1 0,-21 21 0,0-20 16,0-1-16,21 22 0,-21-22 16,-1 0-16,-20 22 0,21-22 15,0 0-15,0 1 0,-1-1 0,1 0 16,0 1-16,0-1 0,0-21 0,0 22 16,21-22-16,0 0 0,-22 0 15,22 21-15,-21-20 0,0-1 16,21 0-16,0 0 0,0 0 15,0 0 1,0-42 15,-21 21-15</inkml:trace>
  <inkml:trace contextRef="#ctx0" brushRef="#br0" timeOffset="6142.98">9398 4191 0,'-21'-21'0,"42"21"94,0 0-94,0 0 0,0 0 16,22 0-1,-22 0-15,0 0 0,0 0 0,22 0 16,-1 0-16,-21 0 0,21 0 0,1 0 15,-1 0-15,0 0 0,1 0 16,20 0-16,-20-21 0,20 21 0,170 0 16,-170 0-1,1-21-15,-1 21 0,1 0 0,-1 0 16,22 0-16,-21-22 0,-1 22 16,22 0-16,-22 0 0,1 0 0,-1 0 15,22 0-15,-43 0 0,22-21 0,-1 21 16,1 0-16,-1 0 0,1 0 15,-1 0-15,1-21 0,-1 21 16,22 0-16,0 0 0,-22 0 0,22-21 16,-1 21-16,1 0 0,-21 0 15,20 0-15,-20 0 0,-1 0 0,22 0 16,-22 0-16,1-21 0,-1 21 0,1 0 16,21 0-16,-22 0 0,1 0 0,-1 0 15,1 0-15,-1-21 0,1 21 16,-1 0-16,1 0 0,-1-22 0,-21 22 15,22 0-15,-1 0 0,1 0 0,-1 0 16,1 0-16,-1 0 0,1 0 16,21 0-16,-22 0 0,1 0 0,-1 0 15,1 0-15,-22 0 0,21 0 16,1 0-16,-1 0 0,-20 0 16,20 0-16,-20 0 0,20 0 0,1 0 15,-1 0-15,1 0 0,20 0 0,-20 0 16,-1 0-16,22 0 0,-22 0 0,22 0 15,-21 0-15,-1 0 0,22 0 16,-43 0-16,22 0 0,-1 0 0,-21 0 16,22 0-16,-22 0 0,22 0 0,-22 0 15,22 0-15,-22 0 0,21 0 16,1-21-16,-1 21 0,1 0 0,-1 0 16,1 0-16,-1 0 0,1 0 0,-22 0 15,22 0-15,-22 0 0,22 0 16,-1 0-16,-21 0 0,22 0 15,-22 0-15,22 0 0,-22 0 0,22 0 16,-22 0-16,21 0 0,-20 0 0,-1 0 16,22 0-16,-22 0 0,0 0 15,1 0-15,20 0 0,-21 0 0,1 0 16,-1 0-16,0 0 0,1 0 0,-1 0 16,0 0-16,1 0 0,-1 0 0,0 0 15,1 0-15,-1 0 0,0 0 16,22 0-16,-22 0 0,22 0 0,-22 21 15,22-21-15,-22 0 0,0 0 16,22 0-16,-22 0 0,0 0 16,1 0-16,-22 0 0,21 0 0,-21 0 15,1 0-15,20 0 0,-21 0 0,0 0 16,0 0-16,1 0 0,-1 0 16,0 0-16,0 0 0,0 0 0,0 0 15,1 0-15,-1 0 0,0 0 0,0 0 16,0 0-16,0 0 0,1 0 15,20 0-15,-21 0 0,0 0 0,0 0 16,1 0-16,20 0 0,-21 0 0,0 0 16,0 0-16,1 0 0,20 0 15,-21 0-15,0 0 0,0 0 16,1 0-16,20 0 0,-21 0 0,0 0 16,0 0-16,1 0 0,20 0 15,-21 0-15,0 0 0,0 0 0,1 0 16,-1 0-16,0 0 15,0 0 1,0 0 0,0 0-16,1 0 15,-1 0-15,0 0 16,0 0-16,0 0 0,0 0 16,1 0-16,-1 0 15,0 0-15,0 0 16,0 0-16,0 0 15,-21 22 64,0-1-64,0 0 1</inkml:trace>
  <inkml:trace contextRef="#ctx0" brushRef="#br0" timeOffset="21099.01">2434 6075 0,'0'-21'16,"0"0"-16,0-1 16,0 1-16,0 0 15,0 0-15,0 0 16,0 0-16,0-1 16,0 44 15,0-1-16,0 0-15,0 21 0,0-21 16,0 22-16,0-1 0,0 0 0,0 1 16,0-1-16,0 0 0,0 1 15,-21 20-15,21-20 0,0 20 0,-21-21 16,21 1-16,0-1 0,0 0 16,0-20-16,0 20 0,0-21 15,0 0-15,0 0 0,0 1 0,0-1 16,-21 0-16,21 0 0,0 0 15,0-42 32,0 0-47,21 0 0,0 0 16,0-1-16,0 1 0,-21 0 16</inkml:trace>
  <inkml:trace contextRef="#ctx0" brushRef="#br0" timeOffset="21439.09">2773 6498 0,'0'21'0,"0"1"16,21-22 0,0 0-1,0 0 1,0 0-16,1-22 15,-22 1-15,0 0 16,0 0 0,0 0-1,-22 21 1,1 0-16,0 0 16,21 21-1,-21-21-15,21 21 0,-21-21 16,21 21-1,-21-21 1,21-21 0</inkml:trace>
  <inkml:trace contextRef="#ctx0" brushRef="#br0" timeOffset="22038.61">4995 5990 0,'0'-21'0,"0"42"0,-21-63 0,21 21 16,0 0-16,-21-22 0,21 22 0,0 0 16,0-21-16,-21 20 0,21 1 15,0 0-15,-21 21 0,21-21 0,-22 21 16,22 21-1,0 0-15,0 22 0,0-1 16,0 0-16,0 1 0,0 20 0,0 1 16,0-1-16,0 1 0,0-1 0,0 1 15,0-1-15,0 1 0,0-1 16,0 1-16,0-22 0,-21 0 16,21 22-16,-21-43 0,21 21 0,0 1 15,0-22-15,0 0 0,0 0 16,0 0-16,-21-21 15,0 0-15,0-21 16,21 0-16</inkml:trace>
  <inkml:trace contextRef="#ctx0" brushRef="#br0" timeOffset="22520.37">4339 6265 0,'0'-21'0,"0"42"0,0-84 0,0 42 15,0-22-15,0 22 16,0-21-16,0 21 0,0 0 0,0-22 16,21 22-16,0 0 0,22 0 0,-22 0 15,21-1-15,1 22 0,-1 0 16,21 0-16,1 0 0,-22 22 0,22-1 16,-1 21-16,1-21 0,-1 22 0,1-1 15,-22 0-15,0 22 0,22-22 16,-22 22-16,-21-22 0,22 21 0,-1-20 15,-21 20-15,0-20 0,1-1 0,-1 0 16,0-21-16,0 22 0,-21-22 16,0 0-16,0 0 0,0 0 0,0-42 47,0 0-47,0 0 0,0-21 15,0-1-15,0 1 0,0 0 0,0-22 16,0 1-16,21-1 0,-21 22 0,21-22 15,1 1-15,-22-1 0,21 1 16,0-1-16,0 1 0,-21 20 0,0-20 16,21 21-16,-21 20 0,21-20 0,-21 21 15,0 0-15,0 0 16,22 21-16,-1 0 16,0 21-16,-21 0 0,21 0 15,0 0-15,0 22 16,1-1-16,-22-21 0,21 21 0,0 22 15</inkml:trace>
  <inkml:trace contextRef="#ctx0" brushRef="#br0" timeOffset="23855.17">6308 6562 0,'21'0'0,"0"0"15,0 0-15,0 0 16,0-21-16,-21-1 0,0 1 0,22 0 15,-1 0-15,-21 0 0,0 0 16,0-1-16,0-20 0,0 21 16,0 0-16,0 0 0,0-22 0,-21 22 15,-22 21-15,22-21 0,0 21 0,0 0 16,-22 0-16,22 0 0,0 0 16,-21 21-16,21 0 0,-22 22 0,22-22 15,-21 21-15,21 0 0,-22 1 0,22-1 16,0 0-16,21 1 0,0-22 0,0 21 15,0-21-15,0 22 0,0-22 16,21 0-16,0 0 0,0-21 16,1 0-16,20 0 0,-21 0 0,21 0 15,-20 0-15,-1-21 16,21 21-16,-21-21 0,22 0 0,-22 0 16,21-1-16,-21-20 0,0 21 0,1-21 15,-1 20-15,0-20 0,-21 0 16,0-1-16,0 22 0,0-21 0,0 21 15,0 0-15,0-1 0,0 1 0,-21 21 16,21 21 0,0 1-16,0-1 0,0 0 15,0 21-15,0-21 0,0 22 0,0-1 16,0-21-16,0 22 0,0-22 0,21 21 16,0-21-16,-21 0 0,21 1 15,22-22-15,-22 21 0,0-21 16,0 0-16,21 0 0,-20 0 0,20 0 15,-21 0-15,21-21 0,-20-1 0,20 1 16,-21 0-16,21 0 0,-20 0 16,-1 0-16,0-1 0,0-20 0,-21 21 15,0 0-15,0-22 0,0 22 0,0 0 16,0 0-16,0 42 31,0 0-31,0 0 0,0 1 0,0-1 16,0 21-16,-21 0 0,0-20 0,21 20 15,-21-21-15,21 0 0,0 22 16,-22-22-16,22 0 0,0 0 16,-21-21-16,21 21 0,21-42 31,1 0-31,-1 0 16,0 0-16,-21-1 0,21-20 15,0 0-15,0 21 0,1-22 0,-1 1 16,0 0-16,0 20 0,0-20 0,0 0 15,1 21-15,-1-1 0,0 22 16,0 0-16,0 0 0,0 0 0,-21 22 16,22-1-16,-22 0 15,0 0-15,0 0 0,21 22 16,-21-22-16,0 21 0,0-21 0,0 22 16,0-22-16,0 0 0,0 0 15,0 0-15,0 0 0,0 1 0,0-1 16,21-21-1,0 0-15,0 0 0,-21-21 16,21-1-16,1 22 0,-1-21 16,0 0-16,-21-21 0,21 21 0,0-1 15,0-20-15,1 21 0,-1-21 0,0 20 16,0-20-16,0 21 0,22 0 16,-43 0-16,21-1 0,0 22 15,0 0-15,0 0 0,-21 22 16,0-1-16,0 0 15,0 0-15,0 0 0,0 0 0,21 1 16,-21 20-16,0-21 0,0 0 16,0 0-16,0 1 0,22 20 0,-22-21 15,21-21-15,0 21 0,-21 0 0,21-21 16,0 0-16,0 22 0,1-22 0,-1 0 16,21 0-16,-21 0 0,22 0 15,-22-22-15,21 22 0,0-21 0,-20 0 16,20 0-16,-21 0 0,21-22 15,-20 22-15,20-21 0,-21 0 0,0 20 16,0-20-16,1 0 0,-22 21 0,0-22 16,0 1-16,0 21 0,0 0 15,0-1-15,0 1 0,-22 21 16,1 0-16,0 0 0,0 21 0,0 1 16,0 20-16,-1-21 0,1 21 0,0 1 15,0 20-15,0-20 16,21-1-16,0 0 0,-21 1 0,21-1 0,0 0 15,0-21-15,21 1 0,-21-1 16,42 0-16,-21-21 0,22 0 0,-1 0 0,0 0 16,1 0-16,20 0 0,1 0 15,-1-21-15,-21 0 0,22-1 0,-22 1 16,1 0-16,-1 0 0,-21 0 16,-21 0-16,0-1 0</inkml:trace>
  <inkml:trace contextRef="#ctx0" brushRef="#br0" timeOffset="24690.92">2074 8213 0,'21'0'16,"-21"-21"-16,0-1 0,0 1 0,0 0 15,0 0-15,0 0 16,22 0-16,-22-1 0,0-20 0,21 21 16,0 0-16,0 0 0,0-22 0,0 22 15,1 21-15,-1-21 0,0 21 16,0 0-16,21 0 0,-20 0 0,20 21 15,-21 0-15,0 22 0,22-1 16,-22 21-16,0 1 0,-21-1 0,0 22 16,0-21-16,0-1 0,-21 22 0,0-22 15,-22 1-15,1-1 0,21-20 16,-22 20-16,1-21 0,0 1 0,-1-1 16,1-21-16,21 0 0,0 1 15,0-22-15,-1 0 0,1 0 16,0-22-16,21 1 15,-21 0-15,21 0 0,0 0 16,0-22-16,-21 22 0,21-21 0,0 21 16,0 0-16,0-1 0,0 1 15,21 21 1,0 21-16,21-21 16,-20 22-16,-1-1 0,21 0 0,0 0 15,1 0-15,-22 0 0,21 1 0,1-1 16,-22-21-16,21 21 0,-21 0 15,0-21-15,1 21 0,-1-21 16,0 0-16,0 0 0,0 0 0,0 0 16,1-21-1</inkml:trace>
  <inkml:trace contextRef="#ctx0" brushRef="#br0" timeOffset="24850.63">3154 8594 0,'-21'0'15,"-1"0"1,1 0 0,21-21-1,21 21 1,1 0-16</inkml:trace>
  <inkml:trace contextRef="#ctx0" brushRef="#br0" timeOffset="25575.25">5546 8001 0,'0'-21'16,"0"0"-1,21 21 1,0-21-16,0-1 0,-21 1 0,21 0 16,0 21-16,1-42 0,20 21 0,-21-1 15,0 1-15,0-21 0,1 21 16,-1 0-16,0-22 0,0 22 0,-21 0 16,0 0-16,0 0 0,0-1 15,-21 22-15,0 0 0,-22 0 16,1 0-16,-21 22 0,20-1 0,-20 0 15,-1 0-15,1 21 0,-1 1 0,22-1 16,0-21-16,-1 22 0,22 20 16,0-21-16,21 1 0,0-1 15,0 0-15,21-20 0,0 20 0,22 0 0,-1 1 16,0-1-16,22-21 0,-22 21 16,0 1-16,22-1 0,-22-21 15,1 22-15,-22-22 0,21 21 0,-21-21 16,0 0-16,-21 22 0,0-22 0,0 0 15,0 0-15,-21 0 0,-21 1 16,0-1-16,-1 0 0,1 0 0,-22-21 16,22 21-16,-21-21 0,-1 0 0,22 0 15,-22 0-15,22 0 0,0-21 0,-1 21 16,1-21-16,0 0 16,20-22-16,-20 22 0,21-21 0,21 21 0,-21-22 15,21 22-15,0-21 0,0 0 16,0 20-16,0 1 0,0 0 15,0-21-15,21 42 0,0-21 0,0-1 16,0 22-16,1 0 0,-1 0 0,0 0 16,0 0-16,21 0 0,-20 0 15,-1 0-15,0 0 0</inkml:trace>
  <inkml:trace contextRef="#ctx0" brushRef="#br0" timeOffset="26465.21">5757 8297 0,'21'22'0,"-42"-44"0,64 65 0,-43-22 16,0 0-16,0 0 15,0 0-15,21 22 0,-21-22 0,0 0 16,0 0-16,0 22 0,0-22 0,0 0 16,0 0-16,21 0 0,-21 0 0,0 1 15,0-1-15,21 0 0,0 0 16,0-21-16,1 0 15,-1 0-15,0 0 0,0 0 16,-21-21-16,21 0 0,0 0 16,1 21-16,-22-22 0,21 1 15,0 0-15,-21-21 0,21 21 0,-21-1 16,0-20-16,0 21 0,21-21 0,-21 20 16,0 1-16,0 0 0,0 0 15,0 0-15,0 42 31,0 0-31,0 0 0,0 0 0,0 22 16,0-22-16,0 0 0,0 0 16,0 22-16,0-22 0,0 0 0,0 21 15,0-21-15,21 1 0,1-1 0,-1 0 16,0 0-16,0-21 0,-21 21 16,21-21-16,0 0 0,22 0 15,-22 0-15,0 0 0,21 0 0,-20 0 16,20-21-16,0 0 0,-21 0 0,22-22 15,-22 22-15,21-21 0,-21 21 16,1-22-16,-1 1 0,-21-21 0,21 20 16,-21-20-16,21-1 0,-21 1 0,0-1 15,0 1-15,0-1 0,0 22 0,0 0 16,0-1-16,0 22 0,0 0 16,-21 21-16,0 21 15,21 0-15,0 0 0,0 22 16,-21-1-16,21 22 0,-22-22 15,22 21-15,-21 107 16,21-128-16,0 0 0,-21 22 16,21-43-16,-21 21 0,21 1 0,-21-22 15,21 0-15,0 0 0,0 0 16,0 1-16,0-44 31,21 1-31,-21 0 0,21 0 16,0 0-16,0-22 0,1 22 15,-1 0-15,0 0 0,0 0 16,0 0-16,0-1 0,1 1 0,20 21 0,-21 0 16,0 0-16,0 0 0,1 0 15,-1 0-15,0 0 0,0 21 16,-21 1-16,0-1 0,0 0 16,0 0-16,0 0 0,0 0 15,-21-21-15,0 22 0,0-1 0,-22-21 16,22 21-16,-21-21 0,21 21 15,-22-21-15,22 0 0,0 0 0,0 0 16,-22 0-16,22 0 0,21-21 31,0 0-31,21 21 16</inkml:trace>
  <inkml:trace contextRef="#ctx0" brushRef="#br0" timeOffset="26870.99">7197 8467 0,'21'-21'0,"-42"42"0,42-64 15,-21 22-15,21 21 0,-21-21 16,21 0-16,-21 0 0,0 0 0,21-1 16,0 22-1,-21 22 1,0-1-16,0 21 0,0-21 15,0 22-15,0-22 0,0 21 16,0 0-16,0 22 0,0-22 0,0 22 16,0-22-16,-21 22 0,21-1 15,0-21-15,0 22 0,-21-1 0,21-20 16,0 20-16,-21-20 0,21-1 0,0 0 16,0 1-16,0-22 0,-21 21 0,21-21 15,-21 22-15,21-22 0,-22 0 0,22 0 16,-21-21-16,0 21 0,21 0 15,-21-21-15,0 0 0,0 0 0,-1 0 16,1 0-16,0 0 0,0-21 16,0 21-16,21-21 0,-21 0 15,-1 0-15,22 0 16,-21-1-16,21 1 0,-21 0 16,21-21-16,0 21 0,0-22 0,0 1 15,0 0-15,0-1 0</inkml:trace>
  <inkml:trace contextRef="#ctx0" brushRef="#br0" timeOffset="27070.8">7260 8065 0,'0'0'0,"0"-22"0,0 1 15,-21 21-15,21-21 16,-21 21-1,42 0 1,0 0 0,-21 21-16,21-21 15</inkml:trace>
  <inkml:trace contextRef="#ctx0" brushRef="#br0" timeOffset="27406.68">7493 8382 0,'0'-21'15,"0"0"-15,21 21 0,0-21 16,0-1-16,1 1 0,-1 21 16,0-21-16,0 0 0,-21 0 0,21 0 15,-21-1-15,21 22 0,-21-21 16,-21 42 15,0 1-31,0-1 0,0 0 0,21 0 16,-21 0-16,-1 22 0,22-22 0,0 0 15,-21 21-15,21-21 16,0 1-16,0-1 0,0 0 0,0 0 16,0 0-16,0 0 0,21-21 15,1 22-15,-1-22 0,0 0 16,21 0-16,-21-22 0,1 1 15,20 21-15,-21-21 0,21 0 0</inkml:trace>
  <inkml:trace contextRef="#ctx0" brushRef="#br0" timeOffset="27943.24">8170 8170 0,'0'0'0,"0"-21"16,-21 21-1,0 0-15,0 0 0,21 21 16,0 1-16,-21-1 0,21 0 16,0 0-16,-22 0 0,22 22 0,0-22 15,0 0-15,0 0 0,0 0 0,0 22 16,0-22-16,0 0 0,0 0 0,22 0 16,-1 0-16,0-21 15,0 22-15,0-22 0,0 0 16,1 0-16,-1 0 0,0 0 0,0 0 15,0-22-15,0 22 0,1-21 0,-1 0 16,0 0-16,0 0 16,21-22-16,-20 22 0,-1-21 0,0 0 15,0-1-15,0 1 0,0-22 0,1 1 16,-1-1-16,0 22 0,0-21 0,0-1 16,0 1-16,1 20 0,-1 1 15,-21 0-15,0-1 0,0 1 0,0 21 16,0 0-16,0-1 0,-21 44 31,-1-22-31,22 42 0,-21-21 16,21 21-16,-21-20 0,0 20 0,21 21 15,0-20-15,0 20 0,0 1 16,-21-1-16,21-20 0,0 20 16,0 1-16,0-22 0,0 0 0,0 1 15,0-1-15,21 0 0,-21-21 0,0 1 16,21-1-16,0 0 0,-21 0 0,21-21 15,1 0-15,-1 0 0,0 0 16,0 0-16,0 0 0,0-21 0,1 21 16,-1-21-16,0 0 0,0-22 0,0 22 15</inkml:trace>
  <inkml:trace contextRef="#ctx0" brushRef="#br0" timeOffset="28161.34">8551 8001 0,'-21'0'0,"42"0"0,-63 0 16,42-21-16,0 0 0,21 0 15,0 21-15,0-22 0,1 22 16,20-21-16,-21 0 0,21 21 0,1 0 16,-1-21-16,0 21 0,1 0 15,-22 0-15,21 0 0,-21-21 0,1 21 16,-1 0-16</inkml:trace>
  <inkml:trace contextRef="#ctx0" brushRef="#br0" timeOffset="29095.51">1990 10245 0,'0'0'0,"0"-21"15,0-1-15,21 1 16,-21 0-16,21 21 16,0-21-16,0 21 15,0 0-15,1 0 0,-1 0 16,0 0-16,0 0 0,0 0 16,-21 21-16,0 0 0,21 0 0,-21 22 15,0-22-15,0 21 0,0 1 0,-21-1 16,0 0-16,0 1 0,0-1 15,0-21-15,-1 21 0,-20-20 16,21 20-16,0-21 0,0 0 0,-1-21 16,22 21-16,0-42 31,0 0-15,0 0-16,22 0 0,-1 21 15,0-21-15,0 21 0,0 0 16,0 0-16,22 0 0,-22 0 0,0 0 15,21 0-15,-20 21 0,20-21 0,-21 21 16,0 0-16,0 21 0,1-20 16,-1-1-16,-21 21 0,0-21 0,0 0 15,0 22-15,-21-22 0,-22 0 0,22 0 16,-21 22-16,-1-22 0,1 0 16,21-21-16,-21 21 0,-1 0 15,1-21-15,0 0 0,20 0 16,1 0-16,-21 0 0,21 0 0,0 0 15,-1 0-15,1 0 0,0 0 16,21-21-16,-21 21 0,21-21 16,0 0-16,21 0 15,0 21 1,0-22-16,1 22 0,-1-21 0</inkml:trace>
  <inkml:trace contextRef="#ctx0" brushRef="#br0" timeOffset="29301.9">2815 10774 0,'21'0'0,"-42"0"0,63 0 0,-42-21 47,22 21-31,-22-21-1,21 21-15,0-22 0,-21 1 16,21 0-16</inkml:trace>
  <inkml:trace contextRef="#ctx0" brushRef="#br0" timeOffset="30676.74">4551 10520 0,'21'0'16,"0"0"-1,0-21 1,0 21-16,1-21 0,-1 21 16,0-22-16,-21 1 0,21 21 0,0-21 15,0 21-15,1-21 0,-1 0 16,0 21-16,-21-21 15,0-1-15,21 1 16,-21 0 15,0 0 219,-21 21 250,0 0-453,0 0-47,-1 0 47,22 21-47</inkml:trace>
  <inkml:trace contextRef="#ctx0" brushRef="#br0" timeOffset="31747.11">4805 9970 0,'0'0'0,"0"-22"0,0 1 16,0 0 0,0 42 15,0 0-31,0 22 0,0-1 0,0 0 16,0 1-16,0 20 0,0 1 0,0-1 15,0 1-15,0-1 0,0 1 16,0-1-16,0-20 0,0 20 15,0-21-15,0 1 0,0-1 0,0 0 0,0-20 16,0-1-16,0 21 0,0-21 16,0 0-16,0-42 47,0 0-47,0 0 0,0-21 0,0 20 15,0-20-15</inkml:trace>
  <inkml:trace contextRef="#ctx0" brushRef="#br0" timeOffset="31998.18">4741 10097 0,'0'-22'16,"0"44"-16,0-65 0,0 22 0,0 0 16,0 0-16,21 0 15,22-1-15,-22 22 0,0-21 0,21 21 16,-20 0-16,20-21 0,0 21 15,-21 0-15,22 0 0,-1 0 0,-21 0 16,0 0-16,22 0 0,-22 0 0,0 0 16,-21 21-1,0 0-15,0 1 16,-21-1-16,0 0 16,0-21-16,-1 21 0,1-21 15,-21 21-15</inkml:trace>
  <inkml:trace contextRef="#ctx0" brushRef="#br0" timeOffset="32162.87">4720 10499 0,'0'0'15,"-21"0"-15,21 21 0,0 0 0,0 0 16,21-21 0,0 0-16,0 0 0,1 0 0,-1 0 15,0 0-15,0-21 0,0 21 16,22-21-16,-22 21 0,0 0 0,0-21 15,0 21-15,0 0 0,1 0 16,-1 0-16</inkml:trace>
  <inkml:trace contextRef="#ctx0" brushRef="#br0" timeOffset="32551.2">5186 10541 0,'0'-21'15,"21"21"17,0 0-32,0 0 15,0 0-15,-21 21 0,22-21 16,-1 21-16,0 0 0,0 1 0,0-1 16,0 0-16,1 0 0,-1 0 0,-21 0 15,0 22-15,0-22 0,21 0 16,-21 0-16,0 0 0,0 1 0,0-1 15,0 0-15,0 0 0,-21-21 16,21-21 15,0 0-31,0 0 0,0-1 16,0 1-16,0 0 0,0 0 0,21-21 16,-21 20-16,21-20 0,-21 21 15,0-21-15,21 20 0,0-20 16,43-21-1,-64 41-15,21 22 0,0 0 0,-21-21 16,21 21-16,1 0 0</inkml:trace>
  <inkml:trace contextRef="#ctx0" brushRef="#br0" timeOffset="33507.8">6244 10499 0,'-21'0'0,"0"21"0,0 0 16,-1-21-16,1 21 15,0 0-15,0 1 0,0-1 0,0 0 16,21 0-16,0 0 0,-22 0 0,22 22 16,0-22-16,0 0 0,0 0 0,0 0 15,0 22-15,0-22 16,22 0-16,-1 0 0,0-21 15,0 21-15,0-21 0,22 0 0,-22 0 16,0 0-16,0 0 0,0-21 0,0 21 16,1-21-16,-1 0 0,0 21 15,-21-21-15,21 0 0,-21-1 16,0 1-16,0 0 0,0 0 0,-21 0 16,0 0-16,0-1 0,-1 1 0,-20-21 15,21 21-15,0 0 0,0-1 16,21 1-16,0 0 0,0 0 0,0 0 15,0 0-15,0-1 0,0 1 0,21 21 16,0-21-16,21 0 0,-21 21 0,22-21 16,-1 21-16,0 0 0,1 0 15,-1 0-15,22 0 0,-22 21 0,0-21 16,1 21-16,-1 0 0,0 0 0,-21 1 16,1 20-16,-1-21 0,0 21 15,0-20-15,-21-1 0,0 21 16,0-21-16,0 0 0,0 22 0,0-22 15,0 0-15,0 0 0,0 0 0,0 1 16,0-1-16,-21-21 16,21-21 15,0-1-31,0 1 16,0 0-16,0 0 0,0 0 0,0-22 15,0 22-15,21-21 0,0 21 16,0-22-16,1 1 0,-1 0 0,0 21 15,0-22-15,0 22 0,0 0 16,1 0-16,-1 0 0,0-1 0,0 22 16,0 0-16,0 0 0,1 0 15,-1 22-15,0-1 0,0 21 0,-21-21 16,21 0-16,0 22 0,-21-22 0,0 21 16,0-21-16,0 22 0,0-22 0,0 0 15,0 21-15,0-20 0,0-1 16,0 0-16,-21-21 15,0 0 1,21-21 0,0 0-16,0-1 0,0 1 15,0 0-15,0 0 0,0 0 16,21-22-16,0 22 0,1-21 0,-1 0 16,0-1-16,0 1 0,0 21 0,22-22 15,-1 22-15,0-21 0,1 21 0,-1 21 16,0 0-16,1 0 0,-1 0 15,0 0-15,1 21 0,-1 0 0,-21 21 16,0-20-16,0 20 0,1 0 16,-22 1-16,0-22 0,0 21 0,0 0 0,0 1 15,0-22-15,0 0 0,-22 21 16,1-20-16,21-1 0,-21-21 0,0 21 16,0 0-16,0-21 0,21 21 0,-22-21 15,1 0-15,0 0 0,0 21 16,0-21-16</inkml:trace>
  <inkml:trace contextRef="#ctx0" brushRef="#br0" timeOffset="34555.03">2074 12171 0,'21'0'31,"1"-21"-31,-22 0 16,0-1-1,0 44 1,0-1 0,0 0-16,0 0 0,21 21 0,-21 1 15,0 20-15,0-20 0,0 20 0,0-21 16,0 22-16,0-1 15,0-20-15,0 20 0,-21-20 0,-1 20 16,22-21-16,0-20 0,-21 20 16,21-21-16,-21 0 0,21 0 15,0-42 1,0 0-16,0 0 16,0 0-16,0 0 0,0-22 0,21 22 15,-21-21-15,21 21 0,1-1 16,-1-20-16,0 21 0,0 21 15,0-21-15,0 0 0,1 21 0,-1 0 16,0 0-16,0-22 0,0 22 0,0 0 16,22 0-16,-22 0 0,0 0 0,0 0 15,0-21-15,22 21 16,-22-21-16,0 21 0,0-21 0,0 21 16,1-21-16,-22 0 0,21-1 15,-21 1-15,0 0 16,0 0-16,-21 21 15,-1 0-15,1 21 16,21 0-16,-21 0 16,21 1-16,0 20 0,0 0 0,0-21 15,0 43-15,0-22 0,0 1 16,0-1-16,0 0 0,0 1 0,0-1 16,0 0-16,0-21 0,0 22 0,0-22 15,0 0-15,0 0 16,0 0-16,0 1 0,0-1 0,-21-21 31,21-21-31,0-1 16</inkml:trace>
  <inkml:trace contextRef="#ctx0" brushRef="#br0" timeOffset="34723.22">3048 12700 0,'0'-21'0,"0"0"31,0 0-15,21-1-1,0 22 1,0-21-16,1 21 0,-1-21 16</inkml:trace>
  <inkml:trace contextRef="#ctx0" brushRef="#br0" timeOffset="35031.15">4868 12213 0,'21'0'0,"-42"0"0,42-21 15,1 0-15,-1 0 0,0 0 0,0-1 16,0 22-16,22-21 0,-1 21 0,0-21 16,22 21-16,-22-21 0,22 21 15,-1 0-15,22-21 0,-22 21 0,1 0 16,-1 0-16,1 0 0,-22 0 0,0 0 16,-20 0-16,-1 0 15,0 0-15,-42 0 16,0 0-16,-22 0 0,1 0 15,0 21-15,-1-21 0,-20 0 0</inkml:trace>
  <inkml:trace contextRef="#ctx0" brushRef="#br0" timeOffset="35282.71">5334 12086 0,'0'21'0,"0"1"0,0-1 16,0 0-16,-21 0 0,21 0 0,-21 22 15,21-1-15,0 0 0,-22-21 16,22 22-16,0-1 0,-21 0 0,21 1 16,0 20-16,0-20 0,0-1 15,0-21-15,0 21 0,0 1 0,0-22 16,0 21-16,0-21 0,-21 1 0,21-1 16,0 0-16,0 0 0,21-21 31,0-21-31,22 21 0,-22-21 0,0 0 15,21-22-15,1 22 0</inkml:trace>
  <inkml:trace contextRef="#ctx0" brushRef="#br0" timeOffset="35607.11">5948 12552 0,'0'0'0,"-21"0"15,21 21-15,-22 0 16,1 0-16,0 1 0,21-1 0,-21 21 15,0-21-15,21 22 0,-21-1 16,21-21-16,0 21 0,0-20 0,0-1 16,21 21-16,0-21 0,0-21 0,0 21 15,0 1-15,22-22 0,-22 0 0,0 0 16,0 0-16,0 0 0,1-22 0,-1 1 16,0 0-16,0 0 0,-21 0 15,21 0-15,-21-22 0,0 22 16,0-21-16,0-1 0,-21 1 0,0 21 15,0-21-15,0-1 0,-1 22 0,-20 0 16,21 0-16,-21 21 0,-1 0 16,22 0-16,-21 0 0,-1 0 0,1 0 15,0 0-15,21 0 0,-22 21 0,1 0 16,21-21-16,-22 21 0,22 0 0,0 1 16,0-22-16,0 21 0</inkml:trace>
  <inkml:trace contextRef="#ctx0" brushRef="#br0" timeOffset="36091.28">1736 14097 0,'0'0'0,"21"0"0,0-21 0,21 21 0,-21-21 16,22 21-16,-22-21 0,21 21 16,1 0-16,-1 0 0,0 0 0,1-22 15,20 22-15,-21 0 16,1 0-16,20 0 0,-20-21 0,-1 21 15,0 0-15,-21 0 0,1 0 0,-1 0 16,-42 0 0,-1 0-1,1 0-15,-21 0 0,0 0 16,20 0-16,-20 0 0</inkml:trace>
  <inkml:trace contextRef="#ctx0" brushRef="#br0" timeOffset="36483.05">1968 14034 0,'0'21'15,"0"-42"-15,-21 63 0,0-42 0,0 21 16,0 0-16,21 0 0,0 1 0,-21-22 16,21 21-16,0 0 0,-22 0 0,22 0 15,0 0-15,0 1 0,0-1 16,22-21 0,-1 0-1,0-21-15,0 21 0,0-22 16,0 1-16,22 21 15,-22 0-15,0 0 0,21 0 0,1 0 16,-1 0-16,0 0 0,1 0 16,-1 21-16,0 1 0,1-1 15,-22 0-15,21 0 0,-21 0 0,1 22 16,-22-22-16,0 0 0,0 0 16,0 21-16,0-20 0,0-1 0,-22 0 15,-20 21-15,21-21 0,-21 1 0,-1-1 16,1-21-16,21 21 0,-22 0 15,1-21-15,0 0 0,-1 0 0,22 0 16,-21 0-16,21 0 0,0 0 16,-1 0-16,1 0 0,0 0 0,0 0 15,21-21 1,21 0-16,0 21 16,0-21-16,22-1 0</inkml:trace>
  <inkml:trace contextRef="#ctx0" brushRef="#br0" timeOffset="36650.8">3111 14372 0,'0'0'0,"22"0"0,-1 0 16</inkml:trace>
  <inkml:trace contextRef="#ctx0" brushRef="#br0" timeOffset="37358.69">4805 13864 0,'-21'21'16,"-1"1"0,1-1-16,0 0 0,0 21 15,0-21-15,0 22 0,-1-1 16,1 0-16,21 1 0,0-1 0,-21 0 16,21 1-16,-21-1 0,21 0 0,0 1 15,0-1-15,0-21 0,0 0 16,0 1-16,0-1 0,0 0 0,0 0 15,21-42 17,-21 0-32,21 0 0,-21-1 0,0-20 15,21 0-15,1-1 0,-22 1 0,21 0 16,0-22-16,0 22 0,0-22 16,0 22-16,1 0 0,-1-1 15,21 1-15,-21 0 0,22 21 0,-22-1 16,21 1-16,-21 21 0,0 0 0,1 0 15,-1 0-15,0 0 0,-21 21 16,0 1-16,0-1 0,0 0 0,0 0 16,-21 0-16,0 0 0,-1 1 0,-20 20 15,0-21-15,21-21 0,-22 21 16,1 0-16,21 1 0,0-22 0,-1 0 16,1 0-16,42 0 31,1 0-31,-1 0 0,0 0 15,0 0-15,21 0 0,-20 0 16,20 0-16,0 0 0,-21 0 0,22 0 16,-1 21-16,-21-21 0,22 21 15,-1 21-15,-21-21 0,0 1 0,0-1 16,1 21-16,-22-21 0,21 22 0,-21-22 16,0 21-16,0-21 0,-21 0 0,-1 1 15,-20-1-15,0 0 0,21 0 16,-22 0-16,1-21 0,0 0 0,-1 0 15,1 0-15,-22 0 0,43 0 0,-21 0 16,0 0-16,20 0 0,-20 0 16,21-21-16,0 21 0,21-21 15,-21 0-15,21 0 16,21 21 0,0 0-16,21-22 0</inkml:trace>
  <inkml:trace contextRef="#ctx0" brushRef="#br0" timeOffset="37687.08">6265 13822 0,'0'-21'15,"0"42"-15,0-63 0,-21 42 0,0 0 16,0 0-16,0 0 15,-1 21-15,1 0 0,0 0 16,-21 21-16,21-20 0,-22 20 0,22 0 16,-21-21-16,-1 22 0,22-1 0,-21 0 15,21 1-15,0-1 0,-1 0 16,22 1-16,0-1 0,0-21 0,0 22 16,0-22-16,0 21 0,22-21 0,-1 0 15,0 1-15,0-22 0,0 21 0,22-21 16,-22 0-16,21 0 0,0 0 15,1 0-15,-1 0 0,0 0 0,1 0 16,-1-21-16,0-1 0,1 1 16,20 0-16,-20 0 0,-1-21 0</inkml:trace>
  <inkml:trace contextRef="#ctx0" brushRef="#br0" timeOffset="37960.08">7048 13907 0,'0'0'0,"0"-22"0,0-20 0,0 21 0,0 0 15,0 0-15,-21 21 0,0-22 16,0 22-16,0 0 0,0 0 16,-1 22-16,1-1 0,-21 0 15,21 0-15,-22 0 0,22 22 0,0-22 16,-21 21-16,21 0 0,-1 1 0,1-22 16,21 21-16,0 1 0,0-1 15,0-21-15,0 21 0,0-20 0,0-1 16,21 0-16,1 0 0,-1 0 0,21 0 15,0-21-15,1 0 0,-1 0 0,0 0 16,1 0-16,-1 0 0,0 0 16,1-21-16,-1 21 0,-21-21 0,22 0 15,-1 0-15,-21-22 0,21 22 16,1 0-16</inkml:trace>
  <inkml:trace contextRef="#ctx0" brushRef="#br0" timeOffset="38926.72">2349 15388 0,'0'0'0,"-21"0"31,0 0-15,0 0-16,0 21 15,0-21-15,-1 43 0,1-22 16,0 0-16,0 21 0,0 1 16,0-1-16,-1 0 0,1 22 0,0-22 15,0 22-15,21-22 0,-21 22 16,21-22-16,0 0 0,0 1 0,0-1 16,0 0-16,21-21 0,0 1 0,21-1 15,-20 0-15,20-21 0,0 0 16,1 0-16,-1 0 0,0 0 0,22-21 15,-22 0-15,0-1 0,1 1 16,-1 0-16,0 0 0,-20 0 16,-22-22-16,0 22 0,0 0 0,0 0 15,-22 21-15,1-21 0,0 21 16,-21 0-16,-1 0 0,22 0 0,-21 0 16,0 21-16,-1 0 0,1 0 15,21 0-15,-22 1 0,22-1 0,0 0 16,0 0-16,21 21 0,0-20 15,0-1-15,0 0 0,0 0 16</inkml:trace>
  <inkml:trace contextRef="#ctx0" brushRef="#br0" timeOffset="39111.43">3217 15981 0,'0'0'16,"21"0"-16,-21-21 0,0 42 63</inkml:trace>
  <inkml:trace contextRef="#ctx0" brushRef="#br0" timeOffset="39526.76">5334 15558 0,'0'0'0,"-21"0"0,0 21 16,21 0-16,-22 0 0,22 21 0,-21-20 16,21 20-16,-21 0 0,21 22 0,0-22 15,0 22-15,0-1 0,0-21 16,-21 22-16,21-22 0,-21 1 0,21-1 16,0 0-16,0 1 0,0-22 15,0 21-15,0-21 0,0 0 16</inkml:trace>
  <inkml:trace contextRef="#ctx0" brushRef="#br0" timeOffset="40028.36">5207 15748 0,'21'-42'15,"-42"84"-15,42-105 0,0 20 0,0 1 0,1 21 16,-1-22-16,21 22 0,-21 0 15,22 0-15,-1 0 0,0 0 0,1 21 16,20 0-16,-21 0 0,22 0 16,-22 0-16,22 0 0,-22 21 0,0 0 15,1 0-15,-22 0 0,0 0 0,-21 1 16,0-1-16,0 21 0,-42-21 16,21 0-16,-22 1 0,-20 20 0,20-21 15,-20 0-15,-1 0 0,1 1 0,21-1 16,-22 0-16,22 0 0,-1 0 15,1-21-15,21 0 0,0 0 0,21-21 16,0 0 0,0 0-16,42 21 0,-21-21 0,22-1 15,-1 22-15,0-21 0,1 21 16,-1 0-16,21 0 0,-20 0 0,20 0 16,-20 21-16,20 1 0,-21-1 15,1 0-15,-22 0 0,21 21 0,-21-20 16,1 20-16,-22 0 0,0-21 0,0 22 15,-22-22-15,1 21 0,-21 1 16,0-22-16,-1 0 0,1 21 0,-22-21 16,1 1-16,21-1 0,-22 0 15,22-21-15,-1 21 0,1-21 0,21 0 16,-21 0-16,20 0 0,1 0 0,0 0 16,21-21-16,-21 0 0,21 0 15,0-1-15,0 1 16,21 0-16,0 0 0,22 0 0,-22 0 15,21-1-15,0 1 0</inkml:trace>
  <inkml:trace contextRef="#ctx0" brushRef="#br0" timeOffset="40370.98">6265 15854 0,'0'0'0,"21"0"16,1-21-1,-22 42-15,-22 0 0,-20 0 16,21 22-16,0-22 0,0 0 15,-1 21-15,1-21 0,21 22 16,0-22-16,0 21 0,0-21 0,0 1 16,0-1-16,0 0 0,21 0 15,1-21-15,-1 0 0,21 0 16,-21 0-16,0 0 0,22 0 0,-1 0 16,-21-21-16,22 0 0,-1 0 0,-21-1 15,0 1-15,0 0 0,1 0 16,-22-21-16,0 20 0,0 1 0,0 0 15,-22-21-15,1 21 0,-21-1 0,21 22 16,-22-21-16,22 21 0,-21 0 16,21 0-16,-22 0 0,22 0 0,0 21 15,0-21-15,0 22 0,21-1 16,-21-21-16,21 21 0,0 0 16,0 0-16,21-21 0,0 0 0,0 21 15,21-21-15,-20 0 0</inkml:trace>
  <inkml:trace contextRef="#ctx0" brushRef="#br0" timeOffset="41420.07">7218 15769 0,'0'0'0,"-21"0"15,-1 0-15,1 0 0,0 0 16,-21 0-16,21 21 0,-22 1 15,22-1-15,-21 0 0,-1 21 0,22 1 16,0-22-16,-21 21 0,21 0 0,-1 1 16,22-1-16,0-21 0,0 22 15,0-22-15,0 0 0,0 0 0,22 0 16,-1-21-16,0 0 0,21 0 0,-21 0 16,22 0-16,-22-21 0,21 21 15,1-21-15,-1 0 0,0-22 0,-21 22 16,22-21-16,-1 0 0,-21-1 15,0 1-15,1-22 0,-1 22 0,0-21 16,0 20-16,-21-20 0,21-1 16,-21 1-16,0-1 0,0 1 0,0 20 15,0-20-15,0 21 0,0-1 0,0 1 16,0 21-16,0 0 0,-21 21 16,0 0-16,0 0 0,0 21 15,21 21-15,0 0 0,-22 1 0,22-1 16,-21 0-16,21 1 0,0 20 15,-21-20-15,21 20 0,0-21 0,0 22 16,0-22-16,0 22 0,0-22 0,21 0 16,0 1-16,1-1 0,-1-21 15,0 22-15,0-22 0,21 0 16,-20 0-16,20-21 0,0 0 0,-21 0 16,22 0-16,-22 0 0,21-21 15,-21 21-15,1-21 0,-1 0 0,0-1 16,0 1-16,-21 0 0,0 0 0,21 0 15,-21 0-15,0-1 0,21 22 16,-21 22 0,0-1-16,0 0 15,0 0-15,0 0 0,0 0 16,0 1-16,0-1 0,22 0 16,-22 0-16,21-21 0,0 0 0,0 0 15,0 0-15,0 0 0,1 0 16,-1 0-16,0 0 0,21-21 15,-21 0-15,22 0 0,-22-1 0,21 1 16,-21-21-16,1 21 0,-1-22 0,0 22 16,0 0-16,0-21 0,-21 21 15,0-22-15,0 22 0,21 0 0,-21 0 16,0 42 0,0 0-16,0 21 15,0-20-15,0 20 16,0 0-16,-21 1 0,21-1 0,0 0 15,0 22-15,0-22 0,0 22 16,-21-22-16,21 21 0,0-20 16,0 20-16,0-20 0,0 20 0,0-21 15,0 22-15,0-1 0,0-20 0,0 20 16,0 1-16,0-1 0,0-20 0,-21 20 16,21-21-16,-21 1 0,21-1 15,0 0-15,-21 1 0,-1-22 0,22 0 16,-21 0-16,21 0 0,-21 1 0,0-22 15,0 0-15,0 0 16,-1 0-16,1-22 0,21 1 16,0 0-16,-21-21 0,21 21 15,-21-22-15,21 1 0,0-22 0,0 1 0,0-1 16,0 1-16,21-1 16,0-20-16,0 20 0,1 1 0,-1-22 15,21 22-15,-21 20 0,0-20 0,1-1 16,-1 22-16,0 0 0,0-1 15,0 1-15,-21 21 0,0-22 0,0 22 16,0-21-16,0 21 0</inkml:trace>
  <inkml:trace contextRef="#ctx0" brushRef="#br0" timeOffset="42712.59">14690 5757 0,'0'22'0,"0"-1"15,0 0-15,0 0 0,0 0 16,21 0-16,0 1 0,-21-1 15,21 0-15,0-21 0,22 21 0,-22 0 16,21 0-16,-21-21 0,22 0 0,20 0 16,-21 0-16,1 0 0,20 0 0,-20 0 15,20 0-15,-21-21 0,1 0 16,-1 0-16,0 0 0,1 0 16,-22-1-16,0 1 0,0 0 0,-21 0 15,0 0-15,0-22 0,0 22 16,0 0-16,0 0 0,-21 21 0,0-21 15,0 21-15,0 0 0,-1 0 16,22 21-16,-21-21 0,0 42 0,0-21 16,0 22-16,21-22 0,-21 21 15,21 1-15,-22 20 0,22-21 16,-21 1-16,21 20 0,0-20 0,-21 20 0,21 1 16,-21-1-16,0-21 0,21 22 15,0-22-15,0 1 0,0 20 0,-21-42 16,21 22-16,0-22 0,0 21 0,-22-21 15,22 0-15,0 1 0,-21-22 47,21-22-47,-21 1 16,21 0-16</inkml:trace>
  <inkml:trace contextRef="#ctx0" brushRef="#br0" timeOffset="42944.17">14859 6498 0,'21'0'47,"0"-21"-47,0 21 0,1 0 16,-1 0-16,21 0 0,-21-21 0,22 21 15,-1 0-15,0-21 0,1 21 0,-1 0 16,0 0-16,-21 0 0,22 0 15,-22 0-15,0 0 0,0 0 16,-21-21 0</inkml:trace>
  <inkml:trace contextRef="#ctx0" brushRef="#br0" timeOffset="43249.29">15748 6456 0,'0'21'0,"0"-42"0,0 21 47,21-21-31,-21 0-16,21 21 15,-21-22-15,21 22 0,-21-21 16,0 42 31,0 1-47,0-1 15,0 0 1,0 0 0,-21-21-16,0 0 0,0 0 15</inkml:trace>
  <inkml:trace contextRef="#ctx0" brushRef="#br0" timeOffset="44419.27">16976 5546 0,'0'-21'0,"0"42"0,0-21 32,-22 42-32,1 0 15,21 1-15,-21 20 0,21 1 0,0-1 16,-21 1-16,0-1 0,21 1 15,-21 20-15,21-20 0,0-1 0,0-20 16,0 20-16,0 1 0,0-22 0,0 0 16,0-20-16,-22 20 0,22-21 0,0 0 15,0 0-15,-21-21 0,0-21 32,21-21-32,0 21 15,0 0-15,0-22 0,0 1 0,21 21 16,0-22-16,1 1 0,-1 0 0,0-1 15,21 1-15,1 0 0,20 21 16,1-1-16,-1-20 0,1 42 16,-1-21-16,1 21 0,-22 0 0,21 0 15,-20 0-15,-22 0 0,0 0 0,-21 21 16,-21 0 0,0-21-16,-22 21 0,-20-21 0,21 22 15,-22-22-15,1 0 0,-1 0 0,22 0 16,-22 0-16,22 21 0,0-21 0,-1 0 15,22 0-15,0 0 0,0 21 0,0-21 16,21 21-16,0 0 0,0 0 16,0 1-16,0 20 0,0-21 0,21 21 15,0 1-15,0-22 0,0 21 16,0-21-16,1 22 0,-1-22 0,21 0 16,-21 0-16,0 0 0,22 1 15,-22-22-15,21 0 0,1 0 0,-22 0 16,21 0-16,0 0 0,-20 0 0,20 0 15,43-43 1,-64 22-16,21 0 0,-21-21 0</inkml:trace>
  <inkml:trace contextRef="#ctx0" brushRef="#br0" timeOffset="44762.66">17759 6329 0,'0'21'16,"21"-21"15,0 0-31,0 0 0,0-21 16,1 21-16,-1-21 0,0 21 0,0-21 15,21 21-15,-20-22 0,-1 22 16,0-21-16,0 21 0,0-21 0,-21 0 16,0 0-16,-21 0 15,0 21-15,0 0 0,0 0 16,-1 0-16,1 0 0,0 21 15,0 0-15,0 0 0,0 0 0,-1 0 16,1 22-16,21-1 0,0-21 16,0 22-16,0-22 0,0 21 0,0-21 15,0 0-15,0 1 0,0-1 0,21 0 16,1 0-16,-1-21 0,0 0 16,0 0-16,0 0 0,22 0 0,-22 0 15,21 0-15,-21-21 0,22 0 0,-1 0 16,-21-1-16,21 1 0</inkml:trace>
  <inkml:trace contextRef="#ctx0" brushRef="#br0" timeOffset="45292.71">18457 6160 0,'0'0'0,"0"-22"0,0 44 32,-21-1-32,0 0 15,21 0-15,0 0 0,0 22 16,-21-22-16,21 0 0,0 21 0,0-21 15,0 1-15,0 20 0,0-21 0,0 0 16,0 0-16,21-21 0,0 0 16,0 0-16,0 0 15,1 0-15,-1-21 0,0 0 0,0 0 16,0 0-16,0 0 0,1-1 16,-1 1-16,0 0 0,0-21 0,0 21 15,-21-1-15,21 1 0,1 0 0,-22 0 16,21 0-16,-21 0 0,0-1 15,0 44 1,0-1 0,0 0-16,0 0 0,0 21 0,0-20 15,0 20-15,-21 0 0,21 1 16,0-1-16,0 0 0,0 1 0,0-1 16,0 0-16,0 1 0,0-1 0,0 0 15,21 1-15,-21-1 0,21 0 0,-21 1 16,0-1-16,0-21 0,0 21 0,0 1 15,0-1-15,0-21 0,0 22 16,0-22-16,-21 21 0,-22-21 16,22 22-16,-21-22 0,0 0 0,-1 0 15,1-21-15,-22 0 0,22 0 0,-21 0 16,20 0-16,-20 0 0,20 0 0,1-21 16,0 21-16,21-21 0,-22 0 0,22-22 15,0 22-15,0 0 0,21 0 0,0-22 16,0 22-16,0 0 0,21-21 0,21 21 15,-21-1-15,22-20 16,-1 21-16,0-21 0</inkml:trace>
  <inkml:trace contextRef="#ctx0" brushRef="#br0" timeOffset="45834.94">19113 6096 0,'-21'0'0,"42"0"0,-63 0 16,21 21-16,21 0 0,-21 1 16,0-1-16,21 21 0,0-21 15,-22 0-15,22 1 0,0-1 0,0 0 16,0 0-16,0 0 0,22-21 16,-1 0-1,0 0-15,0 0 16,0 0-16,-21-21 0,21 0 15,-21 0-15,22 21 0,-22-21 16,0-1-16,21 22 16,-21-21-16,21 21 15,-21 21 1,0 1-16,0-1 16,21-21-16,-21 21 0,0 0 0,21 0 15,-21 0-15,21 1 0,1-1 16,-1-21-16,0 0 0,0 0 15,0 0-15,0 0 0,1 0 16,-1 0-16,21 0 0,-21-21 16,22-1-16,-22 1 0,0 0 0,21 0 15,-21 0-15,22 21 0,-22-21 0,0-22 16,0 22-16,-21 0 0,0 0 16,0 0-16,0-1 0,0 1 0,0 0 15,-21 21-15,0-21 0,0 21 0,0 0 16,-22 0-16,22 0 0,-21 0 0,21 0 15,-22 0-15,22 0 0,0 0 16,0 21-16,21 0 0,0 0 16,0 1-1,21-22-15,0 0 0,0 0 16,0 0-16</inkml:trace>
  <inkml:trace contextRef="#ctx0" brushRef="#br0" timeOffset="46206.84">20172 6075 0,'0'0'0,"-21"0"0,-43 0 15,22 0-15,21 21 16,-1 0-16,1-21 0,0 21 16,0 1-16,0-1 0,21 0 0,0 0 15,-21 0-15,21 22 0,0-22 16,0 0-16,0 0 0,0 0 15,21 0-15,0-21 16,0 0-16,0 0 0,0 0 0,1 0 16,-1 0-16,0 0 0,0-21 0,21 21 15,-20-21-15,-1 0 0,0 0 0,-21 0 16,21-1-16,-21 1 0,0 0 0,0 0 16,0-21-16,0 20 0,0 1 15,0 0-15,-21 21 0,0-21 0,0 0 16,-1 21-16,1 0 0,0 0 0,0 0 15,0 0-15,0 0 0,-1 0 16,22 21-16,-21-21 0,21 21 16,0 0-1,21-21-15,1 0 0,-1 0 0,0 0 16</inkml:trace>
  <inkml:trace contextRef="#ctx0" brushRef="#br0" timeOffset="46550.7">20383 6011 0,'0'0'0,"22"-21"16,-1 21-1,0 0-15,0 0 16,0 21-16,0 1 16,-21-1-16,0 0 0,22 0 0,-22 21 15,21-20-15,-21-1 0,0 0 0,0 0 16,0 0-16,21 0 0,-21 1 0,0-1 15,0 0-15,0-42 32,-21 21-32,21-21 15,0-1-15,0 1 0,0 0 16,0 0-16,0 0 0,0 0 16,21-1-16,0 1 0,0 0 0,0-21 15,-21 21-15,22-1 0,-1 22 16,0-21-16,0 0 0,0 21 0,0 0 15,1 0-15,-1 0 0,0 0 16,0 0-16,0 0 0,0 0 0,1 0 16</inkml:trace>
  <inkml:trace contextRef="#ctx0" brushRef="#br0" timeOffset="47078.67">21315 5969 0,'0'0'16,"0"-21"-16,-21 0 16,-1 21-16,1 0 0,0 0 15,0 0-15,0 0 0,0 21 16,-1 0-16,-20 0 0,21 0 0,0 1 16,0 20-16,-22-21 0,22 21 0,0-20 15,21-1-15,0 21 0,-21-21 16,21 0-16,0 1 0,0-1 0,0 0 15,21 0-15,0-21 0,0 0 16,0 0-16,1 0 0,-1 0 0,21 0 16,-21-21-16,22 0 15,-22 21-15,0-21 0,21-1 0,-21 1 16,1-21-16,-1 21 0,0 0 0,0-22 16,0 1-16,0 0 0,1-1 0,-1-20 15,0 20-15,0-20 0,0-1 16,0 1-16,1-1 0,-1 22 0,0 0 15,0-1-15,0 1 0,-21 0 0,0 21 16,0-1-16,0 44 16,0-1-1,-21 0-15,0 21 0,0 1 0,0-1 16,-1 0-16,1 22 0,0-22 0,0 22 16,0-22-16,0 21 0,21-20 15,-22-1-15,22 0 0,-21-20 16,21 20-16,0-21 0,0 21 0,0-20 15,0-1-15,0 0 0,0 0 16,21-21-16,1 0 16,-1 0-16,0 0 0,21 0 15,-21 0-15,1-21 0</inkml:trace>
  <inkml:trace contextRef="#ctx0" brushRef="#br0" timeOffset="47428.99">21992 5884 0,'21'-21'0,"-42"42"0,42-63 0,0 42 16,-42 0 0,0 0-16,0 0 0,-21 0 15,20 21-15,-20 0 0,0-21 0,21 22 16,-22-1-16,1 0 0,21 0 0,0 0 16,-1-21-16,1 21 0,21 1 0,0-1 15,0 0-15,21 0 16,22-21-16,-22 0 15,0 0-15,21 21 0,-20-21 0,20 0 16,-21 21-16,0-21 0,0 22 0,1-22 16,-1 21-16,0-21 0,0 21 15,-21 0-15,0 0 16,0 0-16,0 1 0,-21-1 16,0 0-16,-22-21 0,22 21 15,0-21-15,-21 0 0,-1 21 16,22-21-16,0 0 0,-21 0 0,21 0 15,-1 0-15,1 0 0,0 0 0,0 0 16,0 0-16,0 0 0,-1 0 0,1 0 16</inkml:trace>
  <inkml:trace contextRef="#ctx0" brushRef="#br0" timeOffset="48270.93">15346 7980 0,'-21'21'15,"42"-42"-15,-85 42 0,43-21 0,0 0 0,0-21 16,0 21-16,-1-21 0,1 0 0,21-1 15,0 1-15,0 0 16,0 0-16,0 0 0,0-22 0,21 22 16,1 0-16,-1 0 0,0 0 0,21-22 15,-21 22-15,22 0 0,-1 0 0,-21 21 16,22-21-16,-22 21 0,21 0 0,-21 0 16,0 0-16,-21 21 0,0 0 15,0 21-15,0-20 16,0 20-16,-42-21 0,21 21 0,0 1 15,-22-1-15,1 22 0,0-22 0,21 0 16,-22 22-16,-84 105 16,127-127-16,0 1 0,0-22 15,0 0-15,0 0 0,0 0 0,0 1 16,21-1-16,22-21 0,-22 0 16,21 0-16,-21 0 0,22 0 0,-1 0 15,-21 0-15,22-21 0,-1-1 0,0 1 16,-21 0-16,22 0 0,-22 0 0,0-22 15,-21 22-15,0-21 0,0 21 16,0-22-16,0 22 0,-21-21 0,0 21 16,0 0-16,-22-1 0,22 1 15,-21 21-15,-1 0 0,1 0 0,0 0 16,-1 0-16,22 0 0,-21 21 0,21-21 16,0 22-16,21-1 0,0 0 15,0 0-15,21 0 0,0-21 16,21 0-16,-21 21 0,1-21 0,20 0 15</inkml:trace>
  <inkml:trace contextRef="#ctx0" brushRef="#br0" timeOffset="48468.07">16256 8086 0,'0'0'0,"0"-21"16,-21 21-1,0 0-15,-1 0 32</inkml:trace>
  <inkml:trace contextRef="#ctx0" brushRef="#br0" timeOffset="49995.55">17907 8043 0,'0'0'0,"0"-21"0,21 0 0,-21 0 16,0 0-16,0 0 0,0-1 0,0 1 15,0 0-15,-21 0 0,0 21 16,0 0-16,-1 0 0,1 0 15,0 0-15,0 0 0,0 0 16,0 0-16,-1 21 0,1-21 16,0 21-16,21 0 0,-21-21 15,0 22-15,21-1 32,-21-21 77,-1 0-93,1 21-16,21 0 0,-21 0 0,0 0 15,0 1-15,21-1 0,-21 0 0,-1 21 16,1-21-16,0 22 0,21-22 0,0 21 15,-21-21-15,21 22 0,0-22 16,0 0-16,0 0 0,0 0 0,21 1 16,0-1-16,0-21 0,1 21 0,-1-21 15,21 0-15,-21 0 0,22 0 0,-22 0 16,21 0-16,0 0 0,-20 0 0,20 0 16,0-21-16,-21 21 0,22-21 15,-22-1-15,21 1 0</inkml:trace>
  <inkml:trace contextRef="#ctx0" brushRef="#br0" timeOffset="50287.01">18690 8001 0,'0'0'0,"0"-42"16,-21 21-1,0 21-15,0 0 0,-1 0 0,-20 0 16,21 21-16,-21 0 0,20 0 0,-20 0 15,21 0-15,-21 22 0,20-22 16,1 21-16,0-21 0,0 22 0,0-1 16,21-21-16,0 0 0,0 22 15,0-22-15,0 0 0,0 0 0,21 0 16,0 1-16,0-1 0,0-21 0,22 21 16,-22-21-16,21 0 0,-21 0 0,22 0 15,-1 0-15,-21 0 0,22 0 0,-1 0 16,0 0-16,-21 0 0,22 0 0,-22-21 15,21 0-15,-21 21 0,-21-22 0</inkml:trace>
  <inkml:trace contextRef="#ctx0" brushRef="#br0" timeOffset="51691.27">15261 9779 0,'0'0'0,"21"-21"16,-21 0 0,0 0-16,0-1 15,-21 22-15,0-21 16,0 21-16,0 0 0,-22 0 0,1 0 16,21 0-16,-22 0 0,1 0 0,21 0 15,-21 21-15,-1 1 0,22-1 16,-21 0-16,21 0 0,-1 21 0,1-20 15,0 20-15,0-21 0,0 0 16,21 22-16,-21-22 0,21 0 0,0 0 16,0 0-16,21 0 0,0-21 0,0 0 15,21 0 1,-20 0-16,-1 0 0,21 0 0,-21-21 16,22 0-16,-1 0 0,-21 21 0,0-21 15,22 0-15,-22-1 0,0 1 0,-21 0 16,0 0-16,21 0 0,-21 0 0,0-1 15,0 1-15,0 0 0,0 0 16,0 42 15,0 21-31,0-20 16,0-1-16,0 21 0,0-21 0,-21 22 16,0-1-16,0-21 0,21 21 15,0 1-15,-22-1 0,22-21 16,-21 22-16,21-1 0,0 0 0,0-21 15,0 22-15,0-1 0,0-21 0,0 22 16,0-22-16,0 0 0,0 0 0,0 0 16,0 0-16,0 1 0,0-1 0,0 0 15,-21-21-15,0 0 0,0 0 16,0 0-16,-1 0 0,1 0 16,0 0-16,0 0 0,0 0 0,0 0 15,-1 0-15,1-21 0,0 21 0,21-21 16,0-1-1,0 1-15,0 0 16,21 0 0,0 0-16,1 21 15</inkml:trace>
  <inkml:trace contextRef="#ctx0" brushRef="#br0" timeOffset="51851.47">15409 10308 0,'0'-21'15,"0"42"-15,21-42 0,-21 0 16,0 0 0,22 21-1,-1 0 1,0-21-16,0 21 0,0 0 16,-21-22-16</inkml:trace>
  <inkml:trace contextRef="#ctx0" brushRef="#br0" timeOffset="57096.04">18055 10054 0,'21'0'0,"0"-21"0,-21 0 15,22 0 1,-22 0-16,0-1 15,0 1-15,0 0 0,0 0 16,0 0-16,-22 0 0,22-1 16,-21 22-16,0-21 0,0 0 0,0 21 15,0 0-15,-1 0 0,1 0 0,-21 0 16,21 21-16,-22 0 0,1 1 16,0-1-16,-1 21 0,1-21 0,21 22 15,-21-1-15,20 0 0,-20 1 0,21-1 16,21 0-16,0-21 0,0 22 0,0-22 15,0 21-15,0-21 0,0 1 16,21-1-16,0 0 0,0-21 0,1 0 0,-1 0 16,21 0-16,-21 0 0,22 0 15,-22-21-15,21 0 0,-21-1 16,0 1-16,22 0 0,-22 0 0,21-21 16,-21 20-16,22-20 0,-22 0 0,0-1 15,0 1-15,0 0 0,1-1 0,-1 1 16,0-21-16,-21 20 0,0-20 0,21 20 15,-21 1-15,0 0 0,0-1 0,0 1 16,0 21-16,0 0 0,0 0 16,-21-1-16,0 22 0,0 0 15,-1 22-15,1-1 0,21 0 0,0 0 16,-21 21-16,21 1 0,0-1 0,0 22 16,0-22-16,0 21 0,0-20 0,0-1 15,0 0-15,21 1 0,0-1 16,1 0-16,-1 1 0,0-22 15,0 0-15,0 0 0,0 0 0,1 1 16,20-1-16,0 0 0,-21-21 0,22 0 16,-1 0-16,-21 0 0,22 0 0,-22 0 15,21 0-15,-21-21 0,0 21 0,22-21 16,-22-1-16,0 1 0,0 0 0</inkml:trace>
  <inkml:trace contextRef="#ctx0" brushRef="#br0" timeOffset="57552.2">18902 9885 0,'0'-42'16,"0"126"-16,0-126 0,-21 0 0,-1 42 0,1 0 16,0 0-16,0 0 0,0 0 0,0 0 15,-22 21-15,22 0 0,-21 0 0,21 0 16,-1 22-16,1-22 0,0 21 16,0-21-16,21 0 0,0 22 0,0-22 15,0 0-15,0 0 0,0 0 0,0 1 16,0-1-16,21 0 0,0-21 15,0 0-15,1 0 0,-1 0 0,0 0 16,0 0-16,0 0 0,22-21 0,-22 21 16,0-21-16,0-1 0,0 1 15,0-21-15,-21 21 0,22 0 16,-1-22-16,-21 1 0,0 21 0,0-22 16,21 1-16,-21 0 0,0 21 0,0-22 15,0 22-15,0 0 0,0 42 16,0 0-1,0 0-15,-21 22 0,21-22 16,0 21-16,-21 1 0,-1-1 0,22 0 16,0-21-16,0 22 0,0-22 0,0 21 15,0-21-15,0 1 0,0-1 0,0 0 16,0 0-16,22-21 0,-1 21 0,0-21 16,0 0-16,21 0 0,-20 0 15,-1 0-15,21 0 0,0-21 0,-20 0 16,20 21-16,0-21 0,-21 0 0,22-1 15,-22-20-15,21 21 0,-21-21 16,22 20-16,-1-62 0,-21 20 16</inkml:trace>
  <inkml:trace contextRef="#ctx0" brushRef="#br0" timeOffset="57774.78">19600 9356 0,'0'-43'15,"0"149"-15,0-169 0,-21 20 0,0 43 0,0 22 16,0-1-16,21 21 0,-22 0 0,22 1 15,-21-1-15,21 22 0,0-1 16,0-21-16,0 22 0,0-1 0,0 1 16,0-22-16,0 22 0,21-22 15,-21 0-15,22 1 0,-22-22 0,0 21 16,0-21-16,0 22 0,0-22 0,21 0 16,-21 0-16,0 0 0,0 1 15,21-22 1,0-22-16,0 1 15,0 0-15</inkml:trace>
  <inkml:trace contextRef="#ctx0" brushRef="#br0" timeOffset="58161.61">19854 10012 0,'0'0'0,"0"21"15,0 0-15,0 0 0,0 1 16,21-22-1,1 0-15,-1 0 0,0 0 16,0 0-16,0 0 0,22-22 16,-22 22-16,0-21 0,21 21 0,-21-21 15,1 0-15,-1 0 0,0 0 0,0-1 16,-21 1-16,21-21 0,-21 21 16,0 0-16,0-1 0,0 1 0,-21 0 15,0 0-15,0 21 0,-22 0 16,22 0-16,-21 21 0,0 0 0,-1 0 15,1 22-15,0-22 0,20 21 0,-20 1 16,21-1-16,-21 0 0,20-21 0,22 22 16,0-1-16,0-21 0,0 22 0,0-22 15,0 0-15,43 21 0,-22-21 0,0-21 16,21 22-16,1-1 0,-22-21 16,21 0-16,1 0 0,-1 0 0,0 0 15,1 0-15,-1 0 0,0 0 0,1-21 16,-1-1-16,0 1 0,-21 0 15,22 0-15,-22-21 0,21 20 0,-21-20 16</inkml:trace>
  <inkml:trace contextRef="#ctx0" brushRef="#br0" timeOffset="58404.16">19770 9525 0,'-22'0'0,"44"0"0,-65 0 0,64 0 32,1-21-17,-1 21-15,21-21 0,0 21 0,1-21 16,20-1-16,-20 22 0,20-21 0,1 21 16,-22-21-16,21 21 0,1-21 0,-22 21 15,22-21-15,-22 21 0,-21 0 16,0-21-16,1 21 0,-22-22 15</inkml:trace>
  <inkml:trace contextRef="#ctx0" brushRef="#br1" timeOffset="211203.42">5059 4085 0,'0'0'0,"-21"0"0,-1 0 0,1 0 15,0 0-15,0-21 0,0 21 16,0 0-16,-1-21 0,1 21 16,0 0-16,0-21 0,0 21 15,0 0-15,-1-21 16,1 21-16,0 0 15,42 0 48,0 0-63,1 0 0,20 0 16,0 0-16,1-22 0,-1 22 15,21 0-15,1-21 0,-1 21 16,22 0-16,0-21 0,21 21 0,-22 0 15,22 0-15,0-21 0,0 21 0,0 0 16,-22 0-16,1-21 0,21 21 16,-22-21-16,1 21 0,0 0 0,-1 0 15,1 0-15,-21 0 0,-1 0 0,-21 0 16,1-22-16,-1 22 0,0 0 16,-20 0-16,-1 0 0,0 0 0,0 0 15,-21-21 16,-21 21 1,0 0-17,0 0-15,-1 0 0,-20 0 0</inkml:trace>
  <inkml:trace contextRef="#ctx0" brushRef="#br1" timeOffset="211742.94">4932 4212 0,'0'0'0,"-106"43"16,85-22-16,-22-21 0,22 21 15,-21-21-15,21 21 0,0-21 16,63 0 15,-21 0-31,21 0 0,1 0 16,-1-21-16,22 0 0,-22 21 0,21-21 15,22 21-15,-21-22 0,20 1 16,1 21-16,21-21 0,0 21 0,-1-21 16,-20 21-16,21 0 0,0-21 15,-22 0-15,1 21 0,0 0 0,21 0 16,-22-22-16,1 22 0,-22 0 0,22 0 16,0 0-16,-22 0 0,1 0 15,-1 0-15,-20 0 0,-1 0 0,0-21 16,-21 21-16,1 0 15,-1 0-15,0 0 0,0 0 0,0 0 16,-21-21 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4:20:57.5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3090 3895 0,'0'0'0,"-21"0"0,21 21 16,0 0-16,0 0 15,0 0-15,0 1 16,-21-22-16,21 21 0,-21 0 16,21 0-16,-21 0 15,-1-21-15,22 21 16,-21-21-16,21-21 78,21 0-78,1 0 16,-1 0-16,0 0 0,0-1 0,21 1 15,-20-21-15,20 21 0,0 0 16,1-22-16,-1 1 0,0 21 0,1-22 16,20 1-16,-21-21 0,22 20 0,-1 1 15,-20-22-15,20 22 0,-20 0 16,20-22-16,-21 22 0,1 0 15,-22 20-15,0 1 0,0-21 0,0 42 16,-21-21-16,0 0 16,-21 21-16,0 0 15,0 21-15,0 0 0,0 0 0,-22 0 16,22 0-16,0 1 0,0-1 16,0 21-16,-1-21 0,1 0 0,0 22 15,21-22-15,0 0 0,0 0 16,0 0-16,0 1 0,0-1 0,0 0 15,0 0-15,0 0 0,0 0 0,0 1 16,21-22-16,0 21 0,-21 0 16,22-21-16,-1 21 0,0-21 15,0 21-15,0 0 0,0-21 0,1 22 0,20-22 16,-21 21-16,0-21 16,0 21-16,-21 0 0,22-21 0,-1 21 15,-21 0-15,0 1 0,0-1 0,0 0 16,0 0-16,0 0 0,0 0 15,0 1-15,-21-1 0,-1 0 0,1 0 16,-21 0-16,21 0 0,-22-21 0,1 22 16,0-1-16,-1-21 0,1 0 15,21 21-15,-21-21 0,-1 0 0,1 0 16,21 0-16,0-21 0,-22 21 0,22-21 16,0-1-16,0 1 0,21 0 15,-21-21-15,21 21 0,-22-1 16,1-20-16,21 21 0,0 0 0,0 0 15,0-1-15,0-20 0,0 21 16,0 0-16,0 0 0,0-1 16,0 1-1,0 42 1,0 1 0,0-1-16,21 0 15,1-21-15,-1 0 0,0 0 16,0 0-16,0 0 0,22 21 0</inkml:trace>
  <inkml:trace contextRef="#ctx0" brushRef="#br0" timeOffset="1011.77">4297 3874 0,'21'0'0,"0"0"16,-21-22-16,21 22 15,0-21-15,1 0 0,-1 0 16,0 0-16,0 0 0,-21-1 15,21 1-15,-21 0 0,0 0 16,0 0-16,0 0 16,0-1-16,-21 22 15,0 0-15,0 0 16,0 0-16,-1 0 0,1 22 0,0-1 16,0-21-16,0 21 0,0 0 15,-1 0-15,1 0 0,21 22 16,-21-22-16,0 0 0,21 0 0,0 0 15,0 22-15,0-22 0,0 0 0,0 0 16,0 22-16,0-22 0,0 0 16,0 0-16,21 0 0,0-21 15,0 0-15,1 21 0,-1-21 0,0 0 16,0 0-16,0 0 0,22 0 16,-22 0-16,0-21 0,21 0 0,-21 21 15,22-21-15,-22 0 0,21 0 0,-21-1 16,1 22-16,20-21 0,-21 0 15,21-21-15,-20 21 0,-1-1 16,0 1-16,0 0 0,-21 0 0,0 0 16,21 0-16,-21-1 0,0 1 15,0 0-15,0 42 47,-21 0-47,21 1 16,0-1-16,0 0 0,0 0 0,0 0 15,-21 0-15,21 1 0,-21 20 0,21-21 16,-21 0-16,21 0 0,0 1 0,0 20 16,0-21-16,-22-21 15,22 21-15,0 0 0,0 1 16,-21-22-16,21-22 31,0 1-15,0 0-16,0 0 0,0 0 0,0 0 15,0-1-15,0 1 0,0-21 16,21 21-16,1 0 0,-22-1 0,21-20 16,0 21-16,0 0 0,21 0 0,-20-1 15,-1 1-15,21 21 0,-21-21 0,0 21 16,22 0-16,-22 0 0,0 0 16,0 0-16,0 0 0,1 21 0,-1 0 15,0-21-15,-21 22 0,0-1 16,0 0-16,0 0 0,0 0 15,0 0-15,0 1 0,0-1 0,0 0 16,0 0-16,0 0 0,0 0 0,0 1 16,-21-1-16,21 0 0,0 0 15,21-21 63</inkml:trace>
  <inkml:trace contextRef="#ctx0" brushRef="#br0" timeOffset="1855.46">5863 3789 0,'21'-21'0,"-21"-22"16,0 22 0,0 0-16,0 0 15,0 0-15,0 0 0,0-1 16,-21 22-16,0 0 15,0 0-15,0 0 0,-1 0 16,1 0-16,0 22 0,0-22 16,0 21-16,0 0 0,-1 0 0,1 0 15,0 0-15,0 1 0,0-1 16,0 0-16,-1 0 0,1 0 0,0 0 16,21 1-16,0-1 0,0 0 15,-21 0-15,21 0 0,0 0 0,0 1 16,0-1-16,0 0 15,0 0-15,21-21 0,0 0 16,0 0-16,1 0 0,-1 0 16,0 0-16,0 0 0,0 0 15,-21-21-15,21 21 0,1-21 0,-1 0 16,0 21-16,0-22 0,0 1 0,0 0 16,-21 0-16,22 0 0,-1 0 0,0-1 15,-21-20-15,21 21 0,0 0 16,-21-22-16,21 22 0,1-21 0,-1 0 15,-21 20-15,21-20 0,-21 0 0,0-1 16,21 1-16,0 21 0,-21-21 16,21-1-16,-21 1 0,0 0 15,0 20-15,22-20 0,-22 21 0,0 0 16,0 0-16,0-1 0,0 1 0,0 0 16,0 0-16,-22 21 46,22 21-46,-21 0 16,21 22-16,-21-22 0,0 21 0,21-21 16,-21 22-16,21 20 0,-21-21 0,-1 1 15,22-1-15,0 0 16,-21 22-16,21-22 0,-21 1 0,21-1 16,0 0-16,0-21 0,0 22 0,0-1 15,0-21-15,0 22 0,0-22 0,0 0 16,21 21-16,0-21 0,1 1 15,-22-1-15,21 0 0,0 0 0,0 0 16,0-21-16,0 0 0,1 0 16,-1 0-16,0 0 0,0 0 15,0 0-15,0 0 16,-21-21-16,22 0 16,-22 0-16,21 0 15,-21-1-15,0 1 0</inkml:trace>
  <inkml:trace contextRef="#ctx0" brushRef="#br0" timeOffset="10455.74">7408 2921 0,'0'-21'16,"0"0"0,0 0-1,0-1 17,-21 22-32,21 22 62,0-1-62,0 0 0,-21-21 16,21 21-16,-21 0 0,21 0 15,0 1-15,0-1 0,-21 0 16,21 0-16,-22 0 0,22 0 0,0 1 16,0-1-16,0 21 0,-21-21 0,21 0 15,-21 22-15,21-22 0,0 21 16,0 1-16,0-22 0,0 21 0,0-21 15,0 22-15,-21-22 0,21 21 0,0-21 16,0 0-16,0 22 0,0-22 16,-21 0-16,21 21 0,0-20 0,0-1 15,0 21-15,0-21 0,0 0 16,0 1-16,0-1 0,0 21 0,0-21 16,0 0-16,0 1 0,0 20 15,0-21-15,0 0 0,0 0 0,0 22 16,0-22-16,0 0 0,-21 0 0,21 22 15,0-22-15,0 0 0,0 0 16,0 0-16,0 22 0,0-22 0,0 0 16,-22 21-16,22-21 0,0 1 0,0-1 15,0 21-15,0-21 0,0 0 0,-21 1 16,21-1-16,0 0 0,0 0 16,0 0-16,-21 0 0,21 1 15,0-1 1,-21-21 31,21-21-47,0-1 15,0 1-15,0 0 0,0 0 16,0 0-16,0 0 0,0-22 16</inkml:trace>
  <inkml:trace contextRef="#ctx0" brushRef="#br0" timeOffset="11487.97">7366 3196 0,'0'0'0,"0"-21"15,0 0 1,-21 21 0,21-21-1,-21 21-15,21-21 31,21 21-15,0 0 0,0 0-16,0 0 0,0 0 15,1 0-15,-1 0 0,0 0 16,0 0-16,21 0 0,-20 0 16,-1 0-16,21 0 0,0 0 0,-20 0 15,20 0-15,0 0 0,22 0 16,-22 0-16,22 0 0,-22 0 15,21 0-15,1 0 0,-1 0 0,1 0 16,21 0-16,-1 0 0,1 0 0,0 0 16,20 0-16,1 0 0,0 0 15,0 0-15,21 0 0,-21 0 0,0 0 16,21 0-16,-22 0 0,22 0 0,0 0 16,0 0-16,0 0 0,0 0 15,-21 0-15,21 0 0,-21 0 0,0 0 16,0 0-16,21 0 0,-21 0 0,-22 0 15,22 0-15,-21 0 0,-1 0 16,1 0-16,0 0 0,-1 0 16,1 0-16,0 0 0,-1 0 0,22 0 15,0 0-15,-21 0 0,21 0 0,-22 0 16,22 0-16,-21 0 0,21 0 16,-22 0-16,1 0 0,0 21 0,-1-21 15,1 0-15,0 0 0,-22 0 0,1 0 16,-22 0-16,21 0 0,-20 0 15,-1 0-15,-21 0 0,22 0 0,-22 0 16,0 0-16,21 0 0,-21 0 0,1 0 16,-1 0-16,0 0 15,0 0-15,0 0 16,-21 21 31,0 0-32,0 0-15,0 0 0,-21 1 16,21-1-16,0 0 0,-21 21 16,0 1-16,0-1 0,21 0 0,-22 22 15,1-22-15,0 22 0,0-22 0,0 21 16,21 1-16,0-1 0,0 22 0,0-21 16,0-1-16,0 1 0,0-1 15,0 1-15,0-1 0,-21-21 16,21 1-16,0 20 0,-22-20 0,22-1 15,0 0-15,-21-21 0,0 22 0,21-22 16,-21 21-16,0-21 0,21 1 16,0-1-16,0 0 0,-21 0 0,21 0 15,-22-21-15,22 21 0,-21-21 32,0-21-17,0 21-15,21-21 0,-21 0 16</inkml:trace>
  <inkml:trace contextRef="#ctx0" brushRef="#br0" timeOffset="12593.44">7493 4953 0,'-21'0'0,"42"0"0,-63 0 0,20 0 16,1 0-16,0 0 0,0 0 0,0 0 15,-22 0-15,22 0 0,0 0 16,-21 0-16,-1 0 0,22 0 0,-21 0 16,21 0-16,-22 0 0,22 0 0,-21 0 15,21 0-15,0 0 0,-1 0 16,1 0-16,0 0 0,0 0 15,42 0 1,0 0-16,0 0 16,1 0-16,20 0 0,-21 0 15,21 0-15,1 0 0,-1 0 0,0 0 16,1 0-16,20 0 0,-20 0 0,20 0 16,1 0-16,-1 0 0,22 0 0,-22 0 15,22 0-15,0 0 0,-1 0 16,1 0-16,0 0 0,20 0 0,-20 0 15,0 0-15,21 0 0,-1 0 0,1 0 16,-21 0-16,21 0 0,-22 0 16,22 0-16,-21 0 0,0 0 0,20 0 15,-20 0-15,0 0 0,21 0 16,-1 0-16,1 0 0,-21 0 0,21 0 16,0 0-16,-22 0 0,22 0 0,-21 0 15,-1 0-15,1 0 0,0 0 16,-1 0-16,-20 0 0,21 0 0,-22 21 15,1-21-15,-1 0 0,1 0 0,-1 0 16,-21 0-16,22 0 0,-22 0 0,1 0 16,20 0-16,-21 0 0,1 0 15,-1 0-15,22 0 0,-22 0 0,0 0 16,1 0-16,-1 0 0,0 0 0,1 0 16,-1 0-16,21 0 0,-20 0 15,-1 0-15,0 0 0,1 0 0,-1 0 16,0 0-16,1 0 0,-1 0 15,-21 0-15,22 0 0,-1 0 0,0 0 16,1 0-16,-22 0 0,21 0 0,0 0 16,1 0-16,-22 0 0,21 0 0,1 0 15,-1 0-15,-21 0 0,21 0 16,1 0-16,-22 0 0,21 0 0,-21 0 16,1 0-16,-1 0 0,0 0 0,0-21 15,-42 21 79,0 0-94,0 0 16,21-21-16</inkml:trace>
  <inkml:trace contextRef="#ctx0" brushRef="#br0" timeOffset="13671.8">3619 6562 0,'0'-21'0,"0"42"0,0-64 0,0 22 16,0 0-16,0 0 0,0-21 0,0 20 16,0 1-16,0 0 0,0 0 15,0 0-15,0 0 0,0-1 16,0 1-16,0 42 47,0 22-47,-21-22 15,21 21-15,-21 1 0,21-1 16,0 21-16,0 1 0,0-22 16,-21 22-16,21-22 0,-21 22 0,21-22 15,0 21-15,0-20 0,0-1 0,0 0 16,0 1-16,0-1 0,0-21 16,0 22-16,0-22 0,0 0 0,0 0 15,0 0-15,0 0 0,-21-21 31,21-21-15,0 0-16,0-21 0,0 21 16,0-1-16,21 1 0</inkml:trace>
  <inkml:trace contextRef="#ctx0" brushRef="#br0" timeOffset="14084.61">4085 6816 0,'0'21'15,"0"0"1,21-21 47,-21-21-63,0 0 15,0 0 1,-21 21-1,0 0-15,0 21 32,21 0-17,21-21-15,0 0 16,0 0-16,0 0 0,1 0 0,-1 0 16,0-21-16</inkml:trace>
  <inkml:trace contextRef="#ctx0" brushRef="#br0" timeOffset="16128">5609 6329 0,'0'0'0,"0"-42"0,0-1 0,0 22 0,21-21 15,-21-1-15,21 1 0,-21 0 0,0-1 16,0 22-16,0-21 0,0 21 16,0 0-16,0-1 0,0 1 0,0 42 31,0 1-31,0 20 0,0 0 0,0 1 15,0 20-15,0 1 0,-21 20 16,0-20-16,0 20 0,0 1 0,0 0 16,-1-22-16,1 22 0,0-22 15,-21 64-15,-1-42 16,43-43-16,0 1 0,0-1 0,0-21 16,0 0-16,0 1 0,22-22 31,-1 0-31,-21-22 0,0 1 0,0 0 15</inkml:trace>
  <inkml:trace contextRef="#ctx0" brushRef="#br0" timeOffset="16439.91">5249 6287 0,'0'-22'0,"0"44"0,-21-86 0,21 43 16,0 0-16,0-22 0,0 22 15,21 0-15,22 0 0,-22 0 0,21 0 16,0-1-16,1 1 0,20 0 0,1 21 16,-22 0-16,22 0 0,-1 21 15,-21 0-15,22 1 0,-43 20 16,0 0-16,-21 1 0,0-1 0,0 0 16,-21 1-16,0 20 0,-21-21 15,-22 1-15,22 20 0,-22-20 0,22-22 16,-22 21-16,22 0 0,0-20 0,-1-1 15,22 0-15,0 0 0,0-21 16,21 21-16,21 0 16,0-21-1,0 0-15,1 0 0,20 0 0,-21 0 16</inkml:trace>
  <inkml:trace contextRef="#ctx0" brushRef="#br0" timeOffset="16698.5">6202 6604 0,'0'64'16,"0"-43"-16,-21 0 16,-1 0-16,1 0 0,21 0 15,-21 22-15,0-22 0,21 0 0,0 21 16,-21-20-16,21-1 0,-21 0 0,21 0 15,0 0-15,0 0 0,0 1 16,0-1-16,0 0 16,21-21-1,-21-21-15,21 0 16,-21-1-16</inkml:trace>
  <inkml:trace contextRef="#ctx0" brushRef="#br0" timeOffset="17000.93">6202 6287 0,'0'0'0,"-43"0"15,43 21 1,0 0-16,0 0 16,22-21-1,-1 0 1,0 0-16,0-21 0,0 0 15,0 0-15,-21-1 16,-21 22 0,0 0-16,0 0 0,0 0 0,0 0 15,-1 0-15,1 0 0,0 22 0,0-1 16,0-21-16,0 21 0,21 0 16,0 0-16,0 0 0,0 1 0,0-1 15,0 0-15,0 0 0,21-21 0,0 21 16,0-21-16,0 0 0,0 21 15</inkml:trace>
  <inkml:trace contextRef="#ctx0" brushRef="#br0" timeOffset="17288.9">6773 6435 0,'0'0'0,"-21"0"15,0 0-15,0 0 16,0 21-16,-22 0 0,22 0 0,-21 0 16,21 22-16,-1-1 15,-20 0-15,21 1 0,0-1 0,0 0 16,-1 1-16,22-1 0,0 0 0,0-20 16,0 20-16,0-21 0,0 0 15,0 0-15,22 1 0,20-1 0,-21-21 16,21 0-16,1 0 0,-1 0 0,0 0 15,1 0-15,-1-21 0,0-1 16,1 1-16,-1 0 0,0 0 0,1-21 16,-1 20-16</inkml:trace>
  <inkml:trace contextRef="#ctx0" brushRef="#br0" timeOffset="18697">7451 5906 0,'0'-22'0,"0"44"0,0-65 0,-22 43 16,1 0-16,0 0 0,0 21 16,0 1-16,0-1 0,21 21 15,-22-21-15,1 22 0,21-1 0,-21 21 16,21-20-16,0 20 0,-21 1 0,21-1 16,-21 1-16,21-22 15,0 22-15,0-1 0,0-21 0,0 1 16,-21-1-16,21 0 0,0 1 0,0-22 0,0 0 15,0 0-15,0 0 0,21 1 16,0-22-16,0 0 16,0 0-16,0 0 0,1 0 0,-1 0 15,21-22-15,-21 1 0,0 0 0,1 0 16,20 0-16,-21-22 0,0 22 16,0-21-16,1 0 0,-1 20 0,0-20 15,-21 21-15,0 0 0,0 0 0,0-1 16,21 22-16,-21 22 31,0-1-31,0 0 0,-21 0 16,21 0-16,0 22 0,0-22 15,0 0-15,0 0 0,0 0 16,0 22-16,0-22 0,0 0 16,0 0-16,0 0 0,21-21 15,0 0-15,0 0 16,1 0-16,20 0 0,-21-21 0,0 21 15,22-21-15,-22 0 0,0 0 16,21-1-16,-21 1 0,1 0 0,-1 0 16,-21-21-16,0 20 0,21 1 15,-21 0-15,0 0 0,0 0 0,0 0 0,0-1 16,0 44 15,0-1-31,0 0 0,-21 0 16,21 0-16,-21 0 0,21 1 0,0 20 15,0-21-15,-22 0 0,22 0 16,0 1-16,0-1 0,0 0 0,0 0 16,0 0-16,22-21 15,-1 0-15,0 0 16,0 0-16,0 0 0,0 0 0,22 0 16,-22-21-16,0 0 0,0 0 0,22 0 15,-22-1-15,0-20 0,-21 21 16,21 0-16,-21 0 0,21-22 15,-21 22-15,0 0 0,0 0 16,0 0-16,-21 21 16,0 0-16,21 21 31,0 0-31,0 0 0,21-21 16,-21 21-16,21 0 0,0 1 0,-21-1 15,0 0-15,22 0 0,-22 0 16,0 0-16,21 1 0,-21-1 15,0 0-15,0 0 0,0 0 16,0 0-16,21 1 0,0-1 16,0-21-1,0 0-15,1 0 16,-1 0-16,21 0 0,-21 0 16,0 0-16,1 0 0,20-21 0,-21-1 15,21 1-15,-20 0 0,-1 0 16,21 0-16,-21-22 0,0 22 15,1 0-15,-1-21 0,0 21 0,-21-22 16,0 22-16,21 0 0,-21 0 0,0 0 0,0-1 16,0 1-16,-21 21 31,0 0-31,21 21 0,0 1 0,-21 20 16,-1-21-16,22 0 0,-21 22 15,21-22-15,0 0 0,0 21 16,0-21-16,0 1 0,0-1 0,0 0 15,0 0-15,0 0 0,21 0 16,1-21-16,-1 22 0,0-22 0,21 0 16,-21 0-16,22 0 0,-22 0 15,21-22-15,1 1 0,-22 21 0,21-21 16,0 0-16,-20 0 0,20-22 0,-21 22 16,21 0-16,-20-21 0,-1-1 15,21 22-15,-21-21 0,0 0 16,-21 20-16,22-20 0,-22 21 0,0 0 15,-22 21 1,22 21 0,-21 0-16,21 0 0,0 22 15,0-22-15,0 0 0,0 0 0,0 0 16,0 0-16,0 1 0,0-1 0,0 0 16,0 0-16,21 0 0,-21 0 0,22 1 15,-22-1-15,0 0 16,0 0-16,-22-21 15,1 0-15,0 0 16,0 21-16,0-21 0,0 0 16,-1 0-16,1-21 0,0 21 15,0-21-15,0 0 16,0 0-16,-1 21 0</inkml:trace>
  <inkml:trace contextRef="#ctx0" brushRef="#br0" timeOffset="18956.03">7112 6329 0,'0'0'0,"-21"0"0,-22 0 0,22-21 0,21 0 0,21-1 15,1 22 1,20 0-16,0-21 0,1 21 15,-1-21-15,21 21 0,1 0 0,-1-21 16,1 21-16,21 0 0,-22-21 0,1 21 16,-1 0-16,-21 0 0,1 0 0,-1 0 15,-21 0-15,-42 0 16,0 0-16,-21 0 0,20 0 16</inkml:trace>
  <inkml:trace contextRef="#ctx0" brushRef="#br0" timeOffset="19820.08">3641 8530 0,'0'0'0,"-22"0"15,1 0-15,21-21 16,0 0-16,0 0 16,0 0-16,0-1 15,0 1-15,0 0 0,21 0 0,1 0 16,-1 0-16,0-1 16,0 22-16,0 0 0,0 0 0,1 0 15,-1 22-15,0 20 0,0-21 16,-21 21-16,0-20 0,0 20 15,0 0-15,0 22 0,0-22 16,0 22-16,-21-22 0,0 21 0,0-20 16,-22 20-16,1 1 0,0-22 15,-1 0-15,-20 1 0,20-1 0,1-21 16,-21 22-16,20-22 0,1 0 0,0-21 16,20 0-16,-20 0 0,21 0 15,0 0-15,0 0 0,-1 0 0,1-21 16,21-22-16,-21 22 0,21 0 15,0-21-15,0-1 0,0 1 0,0 0 16,0-1-16,0 1 0,0 0 0,0 21 16,21-1-16,0 1 0,1 0 15,-22 0-15,21 21 0,0 0 16,0 0-16,0 21 0,0 0 0,1 0 16,-1 1-16,-21 20 0,21-21 15,0 21-15,0-20 0,0 20 0,-21 0 16,0-21-16,22 1 0,-1 20 15,-21-21-15,21 0 0,0 0 0,-21 1 16,21-1-16,0-21 0,-21 21 0,22-21 16,-1 0-16,0 0 0,0 0 15,0 0-15,0 0 0,1 0 0,-1 0 16,0-21-16</inkml:trace>
  <inkml:trace contextRef="#ctx0" brushRef="#br0" timeOffset="20124.07">4127 8911 0,'0'0'0,"-21"0"31,21 21-31,21-21 47,-21-21-47,22 21 0,-1-21 15,-21 0-15,0 0 16,-21 21 15,-1 0-31,22 21 0,-21-21 16,0 0-16,21 21 0,0 0 16,21-42 15</inkml:trace>
  <inkml:trace contextRef="#ctx0" brushRef="#br0" timeOffset="21625.19">7133 6287 0,'0'0'0,"-21"21"16,63-21 46,-21-21-62,1 21 0,20-22 16,0 22-16,-21-21 0,43 21 0,-22-21 15,22 21-15,-22-21 0,22 0 16,-1 21-16,1-21 0,-1 21 0,-21 0 16,22-22-16,-22 22 0,1 0 0,-1 0 15,0-21-15,-21 21 0,1 0 0,-1 0 16,0 0-16,-21-21 15,0 0 48</inkml:trace>
  <inkml:trace contextRef="#ctx0" brushRef="#br0" timeOffset="29635.78">5567 8361 0,'0'0'0,"0"-21"16,0 0-16,0-1 16,0 1-16,0 0 0,0 0 0,0 0 15,0 0-15,0-1 0,0 1 16,0 0-16,0 0 0,-21 21 0,21-21 16,0 0-16,0 42 15,0 0 1,0 21-16,21 1 0,0-22 0,0 21 15,0 0-15,0 22 0,1-22 16,-22 1-16,21-1 0,0 0 16,0 1-16,-21 20 0,0-21 0,21 1 15,-21-1-15,21 0 0,-21-20 0,0 20 16,0 0-16,0-21 0,0 1 16,0-1-16,0 0 0,22-21 31,-22-21-31,21 0 0,-21-1 15,0-20-15</inkml:trace>
  <inkml:trace contextRef="#ctx0" brushRef="#br0" timeOffset="29891.8">6054 8234 0,'0'0'16,"0"-85"-16,0 64 15,0 0-15,0 0 0,0 42 31,-22 21-31,22-21 0,-21 22 16,0-1-16,21 0 0,0 1 0,-21-1 16,0 22-16,0-22 0,21 0 0,-22 22 15,-20-22-15,21 0 0,0 22 16,-22-22-16,22 1 0,0-1 0,0 0 16,-21 1-16,20-22 0,22 0 15,0 0-15,-21 0 0,21 0 0,0-42 31,0 0-31,21 0 0,1 0 16</inkml:trace>
  <inkml:trace contextRef="#ctx0" brushRef="#br0" timeOffset="30113.28">6329 8530 0,'21'0'16,"-42"0"-16,42 21 0,-21 1 15,0-1-15,0 0 0,0 0 16,0 0-16,0 0 0,0 22 16,0-22-16,0 0 0,0 0 15,0 0-15,-21-21 0,21 22 0,0-1 16,0 0-16,-21-21 0,21 21 16,-22-21-16,22-21 15,0 0-15</inkml:trace>
  <inkml:trace contextRef="#ctx0" brushRef="#br0" timeOffset="30272.03">6329 8361 0,'0'-21'16,"0"0"-16,0-1 16,0 1-1,21 21 16,0 0-31,0 21 0,0 1 16</inkml:trace>
  <inkml:trace contextRef="#ctx0" brushRef="#br0" timeOffset="30836.22">7091 8615 0,'0'0'0,"0"-42"16,0 20 0,0 1-16,0 0 0,0 0 15,0 0-15,0 0 16,0-1-16,-21 1 0,-1 21 0,1 0 16,0 0-16,0 0 0,0 0 0,0 0 15,-1 0-15,-20 21 0,21-21 16,0 22-16,0-1 0,-22 21 0,22-21 15,0 0-15,0 22 0,0-1 16,-1-21-16,22 0 0,0 22 0,0-22 16,0 0-16,0 0 0,0 0 15,0 1-15,22-22 0,-1 0 0,0 0 16,0 0-16,21 0 0,-20 0 0,20 0 16,0-22-16,-21 1 0,22 0 0,-22 0 15,21 0-15,-21 0 0,22-22 16,-22 22-16,0-21 0,0-1 0,0 1 15,1 0-15,-1-22 0,-21 22 0,0-22 16,0 22-16,0-21 0,21 20 16,-21-20-16,0 20 0,0 1 15,0 0-15,0 21 0,-21-22 0,21 22 16,-21 21-16,-1 0 0,22 21 16,-21 0-16,21 1 0,0 20 15,0 0-15,0 1 0,0-1 0,0 21 16,0 1-16,0-1 0,0 1 0,0-22 15,0 22-15,0-22 0,0 0 16,0 1-16,0-1 0,0 0 0,0 1 16,0-22-16,21 0 0,1 0 0,-22 0 15,21 1-15,0-22 0,0 0 16,0 0-16,0 0 0,-21-22 16,22 1-16</inkml:trace>
  <inkml:trace contextRef="#ctx0" brushRef="#br0" timeOffset="31191.96">7641 8573 0,'0'0'0,"21"0"32,0 0-17,1 0-15,-1 0 0,0-22 16,0 22-16,0-21 0,0 0 15,1 0-15,-1 0 0,0 21 16,-21-21-16,0-1 0,0 1 16,0 0-16,0 0 0,0 0 0,0 0 15,-21 21-15,0 0 16,-1 0-16,1 0 0,0 21 0,0 0 16,-21 0-16,20 0 0,1 22 15,0-22-15,0 21 0,21 0 0,0 1 16,-21-22-16,21 21 0,0-21 0,0 22 15,0-22-15,0 21 0,0-21 0,21-21 16,0 22-16,-21-1 0,21-21 16,0 0-16,1 0 0,-1 0 15,21 0-15,-21 0 0,0-21 0,1-1 16,20 1-16</inkml:trace>
  <inkml:trace contextRef="#ctx0" brushRef="#br0" timeOffset="31612.24">8340 8297 0,'0'0'16,"-22"0"-1,1 22 1,0-1-16,21 21 16,0-21-16,-21 0 0,0 22 15,21-22-15,-21 21 0,21-21 0,0 1 16,0 20-16,0-21 0,0 0 0,0 0 15,0 1-15,0-1 0,0 0 16,0 0-16,0 0 0,21-21 16,-21 21-16,21-21 0,0 0 0,0 0 15,0 0-15,-21-21 0,22 0 16,-1 21-16,0-21 0,0 0 16,-21 0-16,21-1 0,-21-20 15,21 21-15,-21 0 0,0-22 0,0 22 16,0-21-16,0 0 0,0 20 0,0-20 0,0 0 15,0 21-15,-21-1 16,0 1-16,0 21 0,0 0 16,0 0-16,-1 0 0,1 0 15,0 21-15,21 1 0,-21-1 16,21 0 0,0 0-16,21-21 15,0 0-15,0 0 16</inkml:trace>
  <inkml:trace contextRef="#ctx0" brushRef="#br0" timeOffset="32046.44">9102 8297 0,'21'-21'15,"-42"42"-15,42-63 0,-21 21 16,-21 0-16,-1 21 15,1 0-15,0 0 16,0 0-16,0 0 0,0 21 16,-1 0-16,1-21 0,0 21 0,0 0 15,0 1-15,-22-1 0,22 0 16,0 0-16,0 0 0,0-21 0,21 21 16,0 1-16,0-1 15,21-21 1,0 0-16,0 0 0,0 0 0,22 0 15,-22 21-15,0-21 0,0 0 16,0 21-16,1-21 0,-1 21 0,-21 0 16,0 1-16,0-1 15,0 0-15,-21 0 16,-1 0-16,1-21 0,0 21 16,-21 1-16,21-22 0,-22 21 0,22-21 15,0 21-15,0-21 0,0 21 16,-1-21-16,1 0 0,0 0 0,0 0 15,0 0-15,0 0 16,21-21-16,-22 21 16,22-21-16,-21 21 0</inkml:trace>
  <inkml:trace contextRef="#ctx0" brushRef="#br0" timeOffset="33067.75">2984 10245 0,'0'-21'15,"0"-1"-15,0 1 16,0 0-16,0 0 16,0 0-16,22 21 0,-22-21 15,21-1-15,0 22 0,0-21 16,0 21-16,0 0 0,1-21 0,-1 21 15,0 0-15,0 0 0,21 0 0,-20 0 16,-1 21-16,0 0 0,0-21 16,0 22-16,0-1 0,-21 21 15,0-21-15,0 0 0,0 1 0,0 20 16,-21-21-16,0 21 0,-21-20 16,21 20-16,-1-21 0,-20 0 0,21 0 15,0 1-15,-22-1 0,22 0 0,0-21 16,0 0-16,21 21 0,-21-21 15,0 0 1,21-21-16,0 0 0,0 0 16,21-1-1,0 1-15,0 21 0,0 0 16,0 0-16,1 0 0,-1 0 16,0 21-16,21 1 0,-21-1 0,1 0 15,-1 0-15,0 21 0,0-20 16,0-1-16,-21 21 0,0-21 0,0 22 15,0-22-15,-21 0 0,-21 21 16,21-21-16,-1 1 0,-20-1 0,21 0 16,-21 0-16,20-21 0,1 21 0,-21-21 15,21 0-15,0 0 0,-1 0 16,1 0-16,0 0 0,0 0 0,0-21 16,0 0-16,-1 21 0,1-21 15,0 21-15,0-21 0,0 21 16,0-22-16,-1 22 0,1 0 15,21-21-15,0 0 0,0 0 32,21 21-32,1 0 0,-1 0 15,0-21-15,21 21 0,-21-21 0,22-1 16</inkml:trace>
  <inkml:trace contextRef="#ctx0" brushRef="#br0" timeOffset="33367.75">3725 10562 0,'21'0'16,"-21"-21"-16,0 0 15,22 21 1,-1-21-16,-21 0 0,0-1 15,-21 22 17,-1 0-32,1 0 15,0 22-15,0-1 16,0 0-16,21 0 16,0 0-1,-21-21-15,-1 0 16</inkml:trace>
  <inkml:trace contextRef="#ctx0" brushRef="#br0" timeOffset="34302.64">6117 10287 0,'21'-21'0,"-42"42"0,63-42 16,-42 0-16,0 0 15,0-1-15,-21 1 16,0 21-16,0 0 0,0 0 16,-22 0-16,1 0 0,21 0 0,-21 0 15,-1 0-15,1 0 0,0 21 16,-1 1-16,1 20 0,0-21 0,20 21 16,-20 1-16,21-1 0,0 22 0,0-22 15,-1 0-15,22 1 0,-21-1 16,21 0-16,0 1 0,0-22 15,0 21-15,21-21 0,1 0 0,-1-21 16,0 22-16,21-22 0,-21 0 16,22 0-16,-22 0 0,21-22 0,1 22 15,-1-21-15,0 0 0,1-21 0,-1 21 16,0-22-16,1 1 0,-1 0 0,21-22 16,-20 22-16,-1-22 0,0 1 15,1-1-15,-22 1 0,21-1 0,-21 22 16,1-22-16,-22 1 0,0 21 0,0-1 15,0 1-15,-22 0 0,1 20 16,0 1-16,21 0 0,-21 21 0,0 0 16,0 0-16,-1 21 0,1 0 0,0 22 15,21-22-15,0 21 16,-21 1-16,21 20 0,0-21 0,0 22 16,0-1-16,0 1 0,0-1 0,0 1 15,0-22-15,0 22 0,0-22 16,0 0-16,21 1 0,-21-1 0,21-21 15,0 22-15,1-22 0,-1 0 0,0-21 16,0 0-16,0 0 0,0 0 0,22 0 16,-22 0-16,21-21 0,1 21 15</inkml:trace>
  <inkml:trace contextRef="#ctx0" brushRef="#br0" timeOffset="34687.85">6964 10266 0,'0'0'0,"0"-21"0,-21 42 31,-1 0-15,1 0-16,0 22 0,0-22 0,21 21 15,-21-21-15,0 22 0,-1-1 16,22-21-16,0 21 0,-21 1 0,21-22 16,0 0-16,0 0 0,0 0 0,0 1 15,21-1-15,-21 0 0,22-21 0,-1 0 16,21 0-16,-21 0 15,0 0-15,1 0 0,20 0 0,-21-21 16,0 0-16,0-1 0,22 1 0,-22 0 16,-21-21-16,21 21 0,-21-22 0,0 22 15,0-21-15,0-1 0,0 1 16,0 21-16,-21-21 0,0 20 0,0 1 16,-1 0-16,1 21 0,0 0 0,-21 0 15,21 0-15,-1 0 0,-20 21 16,21-21-16,0 21 0,0 1 0,-1 20 15,22-21-15,0 0 0,0 0 0,0 1 16,0-1-16,0 0 0,22 0 0,-1 0 16,0-21-16,21 0 0,-21 0 15,22 0-15,-1 0 0,-21 0 16</inkml:trace>
  <inkml:trace contextRef="#ctx0" brushRef="#br0" timeOffset="35884.67">7599 10266 0,'0'-21'0,"0"42"0,0-63 16,-21 63-1,-1 0-15,22 0 16,-21 0-16,0 0 0,0 22 0,21-22 16,-21 21-16,21-21 0,-21 22 15,21-1-15,-22-21 0,22 22 16,0-22-16,0 0 0,0 0 0,0 0 15,0 0-15,0 1 0,22-1 0,-1-21 16,0 0-16,0 0 0,0 0 0,0 0 16,22 0-16,-22-21 0,21-1 15,1 22-15,-22-21 0,21 0 0,0 0 16,-20-21-16,20 20 0,-21-20 0,0 21 16,0-21-16,1 20 0,-22-20 0,21 21 15,-21 0-15,0 0 0,0-1 16,0 1-16,-21 42 31,-1 1-31,1 20 0,21-21 16,0 21-16,0-20 0,-21 20 15,21-21-15,0 21 0,0-20 0,0-1 16,0 21-16,0-21 0,21 22 16,-21-22-16,21-21 0,1 0 15,-1 0-15,21 0 0,-21 0 16,0 0-16,22 0 0,-22-21 0,21-1 15,-21 1-15,1 0 0,-1 0 0,21 0 16,-42 0-16,21-1 0,0-20 0,-21 21 16,0-21-16,0 20 15,0 1-15,0-21 0,0 21 16,0 0-16,0 42 16,-21 0-16,21 0 15,-21 21-15,21-20 0,0-1 16,-21 21-16,21-21 0,0 0 0,0 1 15,0-1-15,0 0 0,0 0 0,0 0 16,21 0-16,0-21 0,0 0 0,1 0 16,-1 0-16,21 0 15,-21 0-15,0 0 0,22-21 0,-22 0 16,21 0-16,-21 21 0,1-21 0,-1 0 16,0-22-16,0 22 0,-21 0 0,21 0 15,-21-22-15,0 22 16,0 0-16,0 0 0,0 0 0,0 0 15,-21 42 1,21 0-16,-21 0 0,21 0 16,0 0-16,0 22 0,0-22 15,-21 0-15,21 0 0,0 0 0,0 1 16,0-1-16,0 0 0,0 0 0,0 0 16,21-21-16,0 0 0,0 0 15,0 0-15,1-21 16,-1 21-16,-21-21 15,21 0-15,-21 0 0,0-1 16,0 1-16,21 0 0,-21-21 0,0 21 16,21-1-16,-21 1 0,0-21 0,21 21 15,-21 0-15,0 42 16,0 0 0,0 0-16,0 0 0,0 0 0,0 22 15,0-22-15,0 0 0,0 0 0,0 0 16,0 22-16,0-22 0,0 0 15,0 0-15,22-21 16,-1 0 0,0-21-1,0 0-15,0 0 16,-21 0-16,21-1 0,1 1 0,-22 0 16,21-21-16,0 21 0,-21-22 0,21 22 15,0 0-15,-21 0 0,0 0 0,21 21 16,1 0-16,-22 21 15,0 0-15,0 0 0,0 0 16,0 0-16,0 1 0,0 20 0,0-21 16,0 0-16,0 22 0,21-22 0,-21 0 15,21 0-15,-21 0 16,0 0-16,21-21 0,0 0 0,-21 22 16,21-22-16,1 0 15,-1 0-15,0 0 0,0 0 0,0-22 16,0 1-16,1 21 0,-1-21 0,0 0 15,0-21-15,0 20 0</inkml:trace>
  <inkml:trace contextRef="#ctx0" brushRef="#br0" timeOffset="36635.69">9567 10414 0,'0'21'16,"0"0"-16,-21 1 0,21-1 15,0 0-15,21-21 31,0 0-31,1 0 0,-1 0 16,0 0-16,0 0 0,0-21 0,0 21 16,1-21-16,-1-1 0,0 22 0,-21-21 15,21 0-15,-21 0 0,21 0 0,-21 0 16,0-1-16,0 1 0,0 0 16,0 0-16,-21 21 0,0 0 0,0 0 15,0 0-15,-1 0 0,1 0 0,0 0 16,0 42-16,21-21 0,-21 1 0,0 20 15,21-21-15,0 0 0,0 22 0,0-22 16,0 21-16,0-21 16,0 0-16,0 1 0,21-1 0,0 0 0,0-21 15,0 21-15,0-21 0,22 0 16,-22 0-16,21 0 0,1 0 0,-22 0 16,21 0-16,-21 0 0,22-21 0,-22 21 15,21-21-15,-21 0 0,22-1 16,-22 1-16,0 0 0,0 0 0,-21-21 15,0 20-15,21-20 0,-21 21 0,0 0 16,0 0-16,0-1 0,0 1 0,0 42 31,-21 1-31,21-1 0,0 0 16,-21 0-16,21 0 0,-21 22 0,21-22 16,-21 21-16,21-21 0,0 0 15,0 1-15,0-1 0,0 0 0,0 0 16,0 0-16,0 0 0,-22-21 0,22 22 15,0-44 17,0 1-17,0 0-15,0-21 0,22 21 16,-1-22-16,-21 22 0,21-21 16,0-1-16,0 1 0,0 21 15,1-21-15,-1 20 0,0 1 0,0 0 16,0 21-16,0 0 0,1 0 0,-22 21 15,0 0-15,21 1 0,-21 20 16,0-21-16,0 21 0,0-20 0,0 20 16,0-21-16,0 0 0,0 0 15,0 22-15,0-22 0,21-21 0,-21 21 16,0 0-16,0 0 0,0 1 16,0-44 15,0 1-16,0 0-15,21 0 0</inkml:trace>
  <inkml:trace contextRef="#ctx0" brushRef="#br0" timeOffset="37168.41">11049 9758 0,'0'-42'0,"0"84"0,0-106 0,0 43 16,0 0-16,0 0 0,-21 21 15,0 21-15,-1 0 16,22 0-16,-21 22 0,0-1 0,0 0 16,0 1-16,0-1 0,21 22 15,-22-22-15,22 21 0,-21-20 0,21-1 16,0 22-16,0-22 0,-21 0 0,21 1 16,0-1-16,0 0 0,0 1 0,0-22 15,0 0-15,0 0 0,21 0 16,0 0-16,1-21 15,-1 0-15,0 0 0,0 0 0,0 0 16,-21-21-16,43 21 0,-43-21 0,42 0 16,-42 0-16,21 0 0,0-1 0,0-20 15,1 21-15,-1 0 0,0-22 0,-21 22 16,0 0-16,0 0 0,0 0 16,-21 42-1,0 0 1,21 0-16,-22 0 0,22 1 0,-21-1 15,21 0-15,0 0 0,0 0 16,0 0-16,21 1 16,1-1-16,-1-21 0,-21 21 0,21 0 15,0-21-15,0 21 0,-21 0 16,0 1-16,0-1 16,-21 0-16,0-21 15,0 0-15,0 0 0,-1 0 16,1 0-16,0 0 0,0 0 0,0 0 15,0 0-15,-1 0 0,1 0 0,0-21 16,21 0-16,-21-1 16,21 1-16,-21 0 0</inkml:trace>
  <inkml:trace contextRef="#ctx0" brushRef="#br0" timeOffset="37376.01">10562 9991 0,'0'0'0,"21"-21"16,0-1-16,22 22 16,-22-21-16,21 0 0,1 21 0,-1-21 15,21 21-15,1-21 0,-22 0 16,22 21-16,-1-22 0,-20 1 0,-1 21 16,21-21-16,-20 21 0,-22 0 15,21-21-15,-21 21 0,1-21 0,-1 21 16</inkml:trace>
  <inkml:trace contextRef="#ctx0" brushRef="#br0" timeOffset="38172.18">3006 12319 0,'21'-21'15,"-42"42"-15,63-63 0,-42-1 0,21 22 0,0 0 16,-21 0-16,0 0 0,0 42 31,0 0-31,0 0 0,0 22 16,-21-22-16,0 21 0,0 0 15,0 1-15,-1-22 0,-20 21 0,21 1 16,0-22-16,0 21 0,-1-21 0,1 22 16,21-22-16,0 0 0,0 0 15,0 0-15,21-21 16,1 0 0,-1 0-16,0 0 0,0-21 0,0 0 15,0 21-15,22-21 0,-22 0 0,0-1 16,0 22-16,0-21 0,1 0 15,-1 21-15,0-21 0,0 21 16,-21-21-16,0 42 16,0 0-1,0 0-15,0 0 0,0 1 0,0 20 16,0-21-16,0 21 0,0 1 0,0-22 16,0 0-16,0 21 0,0-20 15,0-1-15,0 0 0,-21 0 0,21 0 16,0-42 31,21 0-47,0 0 0,0 0 15</inkml:trace>
  <inkml:trace contextRef="#ctx0" brushRef="#br0" timeOffset="38328.35">3831 12637 0,'0'0'0,"0"-22"63</inkml:trace>
  <inkml:trace contextRef="#ctx0" brushRef="#br0" timeOffset="39279.01">5376 12129 0,'0'-22'16,"0"44"-16,-21-65 0,0 22 0,0 0 0,0 0 15,-1 21-15,-20 0 0,21 0 0,0 0 16,-22 21-16,1 0 0,21 21 16,-21-20-16,-1 41 0,1-21 0,21 1 15,-22 20-15,1-20 0,21 20 0,0-21 16,21 1-16,0-22 0,0 21 0,0-21 15,0 22-15,0-22 16,21 0-16,0-21 0,0 21 0,0-21 0,22 0 16,-22 0-16,0 0 0,21 0 0,-20-21 15,-1 21-15,21-21 16,-21 0-16,0 0 0,1-1 0,-1-20 16,0 21-16,0 0 0,-21-22 15,21 1-15,0 21 0,-21-21 0,0-1 16,0 22-16,22 0 0,-22 0 0,0 0 15,0-1-15,0 44 16,0-1-16,0 0 16,-22 21-16,22-21 0,0 22 15,-21-22-15,21 21 0,0-21 0,0 22 16,0-22-16,0 0 0,0 21 16,0-20-16,21-1 0,1 0 15,-1 0-15,0-21 0,0 21 0,0-21 16,0 0-16,1 0 0,-1 0 0,0 0 15,0 0-15,21 0 0,-20-21 0,-1 0 16,0 21-16,0-21 0,21 0 16,-20-22-16,-1 22 0,0 0 0,0-21 15,0 20-15,-21-20 0,21 21 0,-21 0 16,22 0-16,-22-1 0,0 44 31,0-1-31,-22 0 0,22 0 16,-21 0-16,21 0 0,-21 1 15,21-1-15,0 0 0,0 0 16,0 0-16,0 0 0,0 1 0,0-1 16,21-21-1,0 0-15,1 0 16,-1 0-16,0 0 0,0 0 16,0-21-16,0-1 0,1 1 15,-1 0-15,0 0 0,-21 0 16,21 0-16,0-1 0,-21 1 15,0 0-15,21 0 0,1 21 16,-22 21 0,0 0-16,0 0 0,0 1 15,0-1-15,0 0 16,0 0-16,-22 0 0,22 0 0,0 1 16,-21-1-16,21 0 0,0 0 0,0 0 15,0 0-15,21-21 0,1 0 16,20 22-16,-21-22 0,0 0 15,0 0-15,22 0 0,-22 0 0,21 0 16,1 0-16,-22-22 0</inkml:trace>
  <inkml:trace contextRef="#ctx0" brushRef="#br0" timeOffset="40321.11">6731 12488 0,'0'-21'0,"0"42"0,21-63 0,-21 0 15,0 21-15,0-1 0,0 1 0,0 0 16,-21 0-16,0 21 15,0 0-15,-1 0 0,1 0 0,0 0 16,0 21-16,0 0 0,0 0 0,-22 1 16,22-1-16,0 0 0,0 21 0,0-21 15,21 1-15,-22 20 0,22-21 16,0 0-16,-21 22 0,21-22 0,0 0 16,0 0-16,0 0 0,0 0 15,21-21-15,1 0 0,-1 0 16,0 0-16,0 0 0,0 0 0,0 0 15,22-21-15,-22 0 0,0 0 16,0 0-16,0 0 0,1-1 0,-1-20 16,0 21-16,0-21 0,0-1 15,0 1-15,1-22 0,-1 22 0,0-21 16,-21 20-16,21-20 0,0-1 0,-21 1 16,0 20-16,21 1 0,-21 0 0,22 21 15,-22-1-15,0 1 0,-22 21 31,1 21-31,21 22 0,-21-22 0,0 21 16,0 1-16,21 20 0,0-21 16,-21 22-16,21-22 0,0 1 0,0 20 15,0-21-15,0 1 0,0-1 16,0 0-16,0 1 0,0-22 0,21 21 16,-21-21-16,21 1 0,0-1 15,0 0-15,0 0 0,1 0 0,-1-21 16,0 0-16,0 0 0,21 0 0,-20 0 15,20 0-15,-21 0 0,0-21 0,22 21 16,-22-21-16,0 0 0,0 0 16,0-1-16,0-20 0,1 21 15,-1 0-15,0 0 0,-21-22 0,0 22 16,21 0-16,0 21 0,-21 21 31,0 0-31,0 0 16,-21 1-16,21-1 0,-21 0 0,21 0 15,0 0-15,0 0 0,0 1 16,0-1 0,21-21-16,0 0 0,0 0 15,1 0-15,-1 0 0,0 0 0,0-21 16,0-1-16,0 22 0,-21-21 0,22 21 16,-1-21-16,0 0 0,0 0 15,0 21-15,0-21 0,-21-1 0,22 1 16,-22 0-16,21 21 0,-21 21 47,0 0-47,0 1 0,0-1 15,0 0-15,0 0 0,-21 21 0,21-20 16,0-1-16,0 0 0,0 0 0,0 0 16,21-21-16,0 21 0,0 1 15,0-22-15,0 0 0,22 0 0,-1 0 16,0 0-16,1 0 0,-1 0 0,0 0 15,-20 0-15,20-22 0,-21 1 0,21 0 16,-20 0-16,-1 0 0,0 0 16,0-1-16,-21 1 0,0-21 15,21 21-15,-21-22 0,0 22 0,0-21 16,0 21-16,0-22 0,-21 22 0,0 0 16,0 0-16,-22 21 0,22 0 15,0 0-15,-21 0 0,21 0 0,-22 21 16,1-21-16,21 21 0,-22 0 15,22 1-15,-21-1 0,21 0 0,-22 0 0,22 0 16,0-21-16,0 21 0,21 1 16,0-44 15</inkml:trace>
  <inkml:trace contextRef="#ctx0" brushRef="#br0" timeOffset="40499.78">7747 12129 0,'0'-22'0,"0"44"0,0-65 0,-21 43 0,0 0 16,21-21-16,-22 21 15,1 0 1,21-21 0,-21 21-1,0 0 1,0 0-16,0 0 15</inkml:trace>
  <inkml:trace contextRef="#ctx0" brushRef="#br0" timeOffset="41044.91">1968 14034 0,'0'0'16,"0"21"-1,22-21-15,-1 0 16,21 0-16,-21 0 0,0 0 16,22 0-16,-1 0 0,-21 0 15,22-21-15,-1 21 0,-21 0 0,21 0 16,1-22-16,-22 22 0,21 0 15,-21 0-15,1 0 0,-1-21 16,-42 21 0</inkml:trace>
  <inkml:trace contextRef="#ctx0" brushRef="#br0" timeOffset="41508.23">2201 13991 0,'0'0'0,"-63"21"31,42 1-31,-1-22 0,1 21 0,21 0 16,-21-21-16,0 21 15,0 0-15,21 0 0,0 1 0,-21-1 16,-1 0-16,1 0 0,21 0 16,0 0-16,-21-21 15,42 0 32,-21-21-47,21 21 16,1-21-16,-1 21 0,21 0 15,-21 0-15,0 0 0,1 0 0,20 0 16,-21 0-16,21 0 0,-20 21 16,20 0-16,-21 1 0,21-22 15,-20 42-15,-1-21 0,-21 0 16,0 0-16,0 1 0,0 20 0,0-21 15,0 0-15,0 0 0,-21 1 0,-1-1 16,1 0-16,0 0 0,0 0 16,0-21-16,-22 21 0,22-21 0,0 0 15,0 0-15,0 0 0,0 0 16,-1 0-16,1 0 0,0 0 0,0 0 16,21-21-1,-21 21-15,21-21 16,0 0-16,42 0 15,-21 21-15,0-21 0</inkml:trace>
  <inkml:trace contextRef="#ctx0" brushRef="#br0" timeOffset="41772.23">3006 14415 0,'0'0'16,"21"0"15,0 0-15,-21-22-16,0 1 31,-21 21 0,0 0-31,21 21 16,-22-21-16,1 0 0,21 22 15,-21-22-15,0 0 16</inkml:trace>
  <inkml:trace contextRef="#ctx0" brushRef="#br0" timeOffset="42931.75">5334 13970 0,'0'0'0,"21"-21"0,-21 0 15,0-22-15,0 22 0,0 0 16,0 0-16,0 0 0,0-22 0,-21 43 15,0-21-15,0 21 16,-1 0-16,1 0 0,21 21 0,0 1 16,-21-1-16,21 21 0,-21 22 0,21-22 15,-21 21-15,21 1 0,0-1 16,0 1-16,-21-1 0,-1 1 16,1-1-16,0-20 0,21 20 0,-21-20 15,0-1-15,0 0 0,-1-21 0,1 1 16,0-1-16,21 0 0,-21-21 15,0 0-15,0 0 0,-1 0 16,22-21-16,-21 0 0,21-1 0,-21 1 16,21-21-16,0 0 0,0 20 15,-21-20-15,21 0 0,0-1 0,0 1 16,0 21-16,0 0 0,0 0 0,0-1 16,0 1-16,21 21 0,0 21 15,0 1-15,1-1 16,-22 21-16,21-21 0,0 22 0,-21-22 15,21 21-15,-21-21 16,21 22-16,0-22 0,-21 21 0,22-21 16,-1 0-16,0 1 0,0-22 15,0 0-15,0 0 0,22 0 0,-22 0 16,21 0-16,-21 0 0,22-22 16,-1 1-16,0 0 0,1 0 0,-1-21 15,0 20-15,1 1 0,-22-21 0,0 21 16,0-22-16,0 22 0,1-21 15,-22 21-15,0 0 0,0 42 32,0 21-17,0-21-15,0 0 0,0 22 0,-22-22 16,22 21-16,0-21 0,0 1 0,0-1 16,0 21-16,0-21 0,0 0 15,22-21-15,20 0 16,-21 0-16,0 0 0,22 0 0,-1-21 15,-21 0-15,21 0 0,1 0 0,-22-22 16,21 22-16,-21-21 0,1 21 16,-1-22-16,-21 1 0,0 0 0,0-1 15,0 22-15,0-21 0,0 21 0,0-22 16,-21 22-16,-1 21 0,1-21 16,0 21-16,0 0 0,0 0 15,0 0-15,-1 21 0,-20-21 0,21 21 16,0 1-16,0-1 0,-1 21 0,1-21 15,21 0-15,0 1 0,0 20 16,0-21-16,0 0 0,0 0 0,0 1 16,21-1-16,1-21 0,-1 0 0,21 0 15,-21 0-15,22 0 0</inkml:trace>
  <inkml:trace contextRef="#ctx0" brushRef="#br0" timeOffset="44740.22">6752 14139 0,'0'0'0,"0"-21"0,-42 0 16,21 21-1,-22 0-15,22 0 0,0 0 0,0 0 16,-22 0-16,22 21 0,0 0 0,0 1 16,0-1-16,21 0 0,0 21 0,-21-21 15,21 22-15,-22-1 0,22-21 16,0 22-16,0-1 0,0-21 0,0 21 15,22-20-15,-1-1 0,0 0 0,21 0 16,-21 0-16,22 0 0,-1-21 16,0 0-16,1 0 0,20 0 0,-20 0 15,20 0-15,-21 0 0,22-21 16,-22 0-16,1 0 0,-1 0 0,0 0 16,1-22-16,-22 22 0,21-21 15,-21-1-15,0 22 0,-21-21 0,0 0 16,0 20-16,0-20 0,0 21 0,0 0 15,0 0-15,-21 21 0,0 0 0,0 0 16,0 0-16,0 0 0,-22 21 16,22 0-16,0 0 0,0 0 0,0 0 15,-1 1-15,22 20 0,0-21 0,0 0 16,0 22-16,0-22 0,0 0 16,0 0-16,0 0 0,0 0 15,0 1-15,22-22 0,-1 0 16,0 0-16,0 0 0,0 0 0,0 0 15,1 0-15,-1-22 0,0 1 0,0 21 16,0-21-16,0-21 0,-21 21 16,22-1-16,-22-20 0,21 21 0,-21 0 15,0 0-15,0-22 0,0 22 16,0 42 0,0 0-1,0 1-15,0-1 0,0 0 16,0 21-16,0-21 0,0 1 15,0-1-15,0 0 0,21 0 16,0-21-16,0 0 0,-21 21 16,21-21-16,1 0 0,-1 0 0,21 0 15,-21 0-15,22-21 0,-22 0 0,21 21 16,-21-21-16,22-22 0,-22 22 16,21 0-16,-21-21 0,22-1 0,-22 1 15,0 0-15,0-1 0,0 1 16,0-21-16,1 20 0,-1-20 0,-21-1 0,0 1 15,21-1-15,-21 22 0,21-22 16,-21 22-16,0 0 0,0-1 0,0 22 16,0 0-16,0 0 0,0 0 0,0 42 31,0 0-31,0 0 0,-21 22 0,0 20 16,21-21-16,-21 22 0,-1-1 0,1 1 15,0-1-15,21 1 0,-21-1 16,0 1-16,21-22 0,-21 22 0,21-22 15,0 0-15,0 1 0,0-22 0,0 21 16,21-21-16,0 1 0,0-1 0,0-21 16,0 0-16,22 0 0,-22 0 15,0 0-15,21 0 0,-20-21 0,-1-1 16,21 1-16,-21 0 0,0 0 16,1 0-16,-1-22 0,0 22 0,0 0 15,0-21-15,-21 21 0,21-1 16,1 1-16,-22 42 31,0 1-31,0-1 0,0 21 16,0-21-16,0 0 0,0 1 15,0-1-15,0 21 0,0-21 0,0 0 16,0 1-16,0-1 0,21 0 16,21-21-16,-21 0 15,0 0-15,22 0 0,-22 0 0,21 0 16,1 0-16,-22-21 0,21 0 0,-21-1 15,22 1-15,-22 0 0,0 0 16,0 0-16,0-22 0,0 22 16,1-21-16,-22 21 0,0 0 0,21-1 15,-21 1-15,0 42 16,-21 1 0,-1-1-16,1 0 0,21 0 15,0 21-15,-21-20 0,21-1 0,-21 0 16,21 0-16,0 0 0,0 0 0,0 1 15,0-1-15,21-21 16,0 0-16,0 0 0,1 0 16,-1 0-16,0 0 0,0-21 0,0 21 15,0-22-15,1 1 0,-22 0 16,0 0-16,0 0 16,0 0-16,0-1 0,0 1 0,0 0 15,-22 0-15,1 0 0,0 21 0,0-21 16,21-1-16,-21 22 0,0 0 0,-1 0 15,22-21-15,22 0 32,-1 0-32,0 21 0,0-21 15,21 21-15,-20-21 0,20 21 16,0-22-16,-21 22 0,22 0 0,-1 0 16,-21 0-16,64 22 15,-64-22-15,0 21 0,0 0 16,1 0-16,-22 0 0,0 0 0,21 1 15,-21 20-15,21-21 0,-21 0 16,0 0-16,0 22 0,0-22 0,21 0 16,-21 0-16,0 0 0,0 1 0,0-1 15,0 0-15,0 0 16,-21 0-16,0-21 31,21-21-31,0 0 0,0 0 16,0-22-1,0 22-15,0 0 0,21-21 0,0-1 16,0 1-16,0 21 0,22-21 0,-22-1 16,21 1-16,-21 0 0,22-1 0,-22 22 15,21 0-15,1 0 0,-1 0 16,-21 21-16,0 0 16,22 21-16,-22 21 0,-21-21 0,0 0 15,0 22-15,0-22 0,0 21 0,0-21 16,0 22-16,0-22 0,-21 0 15,21 21-15,-22-20 0,22-1 16,-21 0-16,21 0 0,0 0 0,-21 0 16,0-21-1,0 0 1,0-21 0,21 0-16,0 0 15,0 0-15,0-22 0,0 22 0,-22 0 16,22-21-16</inkml:trace>
  <inkml:trace contextRef="#ctx0" brushRef="#br0" timeOffset="44943.9">9610 13483 0,'0'0'0,"-22"-21"0,1 0 16,21 0-16,-21 0 0,0 21 15,21-22-15,-21 22 16,0 0 15,-1 0-15,1 0-1,0 0-15,0 0 16</inkml:trace>
  <inkml:trace contextRef="#ctx0" brushRef="#br0" timeOffset="45179.77">8234 13674 0,'0'0'0,"0"21"0,-21-21 0,21 21 16,21-21 0,0 0-16,0 0 15,0 0-15,0 0 0,22 0 16,-22 0-16,0 0 0,21 0 0,-20 0 15,-1 0-15,0 0 0,0 0 0,0 0 16,0 0-16,-42 0 31</inkml:trace>
  <inkml:trace contextRef="#ctx0" brushRef="#br0" timeOffset="45944.34">2603 15621 0,'0'0'0,"0"-21"0,-21 21 32,-21 0-32,21 21 0,-22 0 0,1 0 15,0 1-15,-1 20 16,1 0-16,0 22 0,21-22 0,-22 22 16,1-1-16,21 1 0,0-1 15,-1 1-15,22-1 0,0-21 0,0 1 16,0-1-16,0-21 0,22 22 15,-1-22-15,0 0 0,21-21 0,1 0 16,-1 0-16,21 0 0,-20 0 0,20 0 16,-20-21-16,20 0 0,-21-1 15,-20 1-15,20 0 0,-21-21 0,0 21 16,-21-1-16,0-20 0,0 21 16,0 0-16,-21 0 0,0 21 0,0 0 15,-22 0-15,22 0 0,-21 21 16,0 0-16,-1 0 0,22 0 15,-21 0-15,-1 1 0,22 20 0,-21-21 16,21 0-16,0 0 0,-1 1 16,22-1-16,22-21 15,20 0 1</inkml:trace>
  <inkml:trace contextRef="#ctx0" brushRef="#br0" timeOffset="46147.86">3111 16298 0,'0'0'15,"0"-21"1,-21 0 0,0 21 30</inkml:trace>
  <inkml:trace contextRef="#ctx0" brushRef="#br0" timeOffset="49928.01">5588 16298 0</inkml:trace>
  <inkml:trace contextRef="#ctx0" brushRef="#br0" timeOffset="51320.43">5863 15769 0,'0'-42'0,"0"84"0,0-105 0,0 42 15,0-1-15,-21-20 0,0 21 0,0 0 16,-22 0-16,22 21 0,-21 0 16,-1 0-16,1 0 0,0 0 0,-22 0 15,22 21-15,0 0 0,-1 21 0,1-21 16,0 22-16,20 20 0,-20-20 15,21 20-15,0 22 0,0-22 0,21 1 16,0-1-16,0 1 0,0-22 16,0 22-16,0-22 0,0 0 0,0 1 15,21-1-15,21-21 0,-21 0 16,22 0-16,-1 1 0,0-1 16,1-21-16,-1 0 0,0 0 0,22 0 15,-22-21-15,22-1 0,-22 1 16,0 0-16,22 0 0,-22-21 0,0 20 15,1-20-15,-22 21 0,0-21 0,0-1 16,0 22-16,-21-21 0,0 21 16,0-1-16,0 44 15,0 20 1,0-21-16,0 0 0,-21 22 0,21-1 16,0-21-16,0 21 0,0-20 15,0 20-15,0-21 0,0 0 0,0 0 16,0 1-16,21-1 0,1-21 0,-1 0 15,0 0-15,0 0 16,0 0-16,0 0 0,1-21 16,-1-1-16,21 1 0,-42 0 0,21 0 15,0 0-15,-21 0 0,0-1 0,0-20 16,0 21-16,0-21 0,0 20 16,-21 1-16,0-21 0,0 21 0,0 21 15,0 0-15,-22 0 0,22 0 16,0 0-16,-21 0 0,20 0 0,1 21 15,0-21-15,0 21 0,0-21 16,21 21-16,21-21 16,0 0-16,21 0 0,-20 0 15,20-21-15,-21 0 0,21 21 16,1-21-16,-1 21 0,0-21 16,1 21-16,-1 0 0,0 0 0,1 0 15,-1 0-15,-21 21 0,22-21 16,-22 21-16,-21 0 0,0 21 0,0-20 15,0-1-15,0 0 0,0 21 0,0-21 16,0 1-16,0-1 0,0 0 16,0 0-16,0 0 0,0 0 15,0-42 17,21 0-32,0 0 15,-21 0-15,21 0 16,0-1-16,1-20 0,-1 21 0,0-21 15,0 20-15,0-20 0,43 0 16,-43 21-16,0-1 0,0 22 16,0 0-16,1 0 0,-22 22 0,21-1 15,-21 0-15,0 0 0,0 0 0,0 0 16,0 22-16,0-22 0,0 21 16,0-21-16,0 1 0,0 20 0,0-21 15,0 0-15,21 0 0,0 1 16,-21-1-16,21-21 0,0 21 0,1-21 15,-1 0-15,0 0 0,0 0 16,21 0-16,-20-21 0,20 21 16,-21-21-16,21-1 0,1 1 0,-1 0 15,-21-21-15,22-1 0,-1 1 0,-21 0 16,0-1-16,22-20 0,-22-1 16,0 1-16,-21-1 0,21-20 0,-21 20 15,21 22-15,-21-22 0,0 22 0,0 0 16,0 21-16,0-1 0,0 1 15,-21 21-15,0 21 16,-21 1-16,20-1 0,1 21 16,0 0-16,-42 85 15,41-21-15,22-63 16,0 20-16,0-21 0,0 1 16,0-1-16,0 0 0,22-20 0,-1 20 15,0-21-15,0 0 0,21 0 0,-20 1 16,20-1-16,-21 0 0,21-21 15,1 0-15,-22 21 0,21-21 0,1 0 16,-1 0-16,0 0 0,1 0 0,-1 0 16,-21-21-16,21 0 0,1 0 15,-22-1-15,0 1 0,21 0 16,-20 0-16</inkml:trace>
  <inkml:trace contextRef="#ctx0" brushRef="#br0" timeOffset="51686.25">8318 16066 0,'0'-22'0,"0"-41"16,0 42-16,0 127 0,-42-212 0,21 106 15,0 0-15,0 21 0,-1 0 16,-20 0-16,21 0 0,-21 22 0,20-1 16,1-21-16,0 22 0,0-1 15,0-21-15,21 21 0,0-20 0,0-1 16,0 0-16,0 0 0,21-21 16,0 0-16,0 0 0,0 0 15,1 0-15,-1 0 0,0 0 0,0-21 16,0 0-16,0 0 0,-21-1 15,22 1-15,-1 0 0,-21 0 16,21-21-16,-21 20 0,0 1 0,0 0 16,0 0-16,0 0 0,21 21 0,-21 21 31,0 0-31,0 21 0,0-20 16,0-1-16,0 21 0,0-21 0,0 0 15,0 22-15,0-22 0,0 0 16,0 0-16,0 0 0,21 1 15,0-22-15,1 0 0,-1 0 16,0 0-16,0 0 0,21 0 16,-20 0-16,20-22 0,0 1 0,1 0 15,20 0-15,-21 0 0</inkml:trace>
  <inkml:trace contextRef="#ctx0" brushRef="#br0" timeOffset="52357.18">8996 16023 0,'0'-42'16,"0"84"-16,0-105 0,0 42 15,-21 21-15,-1 0 0,1 0 0,0 0 16,0 0-16,0 0 0,0 21 0,-1 0 16,1 21-16,0-21 15,0 1-15,21 20 0,0 0 0,0-21 0,-21 22 16,21-22-16,0 21 0,0-21 16,0 1-16,0 20 0,21-21 15,0-21-15,0 21 0,0 0 0,1 1 16,-1-22-16,21 0 0,-21 0 0,22 0 15,-22 0-15,21 0 0,0 0 16,-20 0-16,20-22 0,0 1 0,1 0 16,-22 0-16,21 0 0,-21 0 0,22-1 15,-22-20-15,21 0 0,-21-1 16,0 1-16,1-21 0,-1 20 0,0-20 16,0 20-16,0 1 0,-21-21 0,0 20 15,0 1-15,0 21 0,0-22 16,0 22-16,0 0 0,-21 21 31,0 21-31,21 0 16,-21 1-16,21-1 0,-21 21 0,-1 0 15,22 1-15,0-1 0,0 22 0,-21-22 16,21 21-16,0-20 0,0-1 16,0 0-16,0 1 0,0-1 0,0-21 15,0 0-15,21 22 0,1-22 16,-1-21-16,0 0 0,0 0 15,0 0-15,0 0 16,1 0-16,-1-21 0,-21 0 16,21-1-16,0 1 0,0-21 15,22 21-15,-22-22 0,0 22 0,0 0 16,0-21-16,0 42 0,1-21 0,-1 21 16,0 0-16,-21 21 15,0 0-15,0 21 16,0-21-16,0 1 0,0-1 15,0 0-15,0 21 0,-21-21 0,21 1 16,0-1-16,0 0 0,-21 0 0,21 0 16,0-42 31,0 0-47,-22 0 15</inkml:trace>
  <inkml:trace contextRef="#ctx0" brushRef="#br0" timeOffset="52568.28">9419 15812 0,'-21'-22'0,"21"1"0,0 0 16,0 0-1,21 21-15,0 0 0,0-21 0,22 0 16,-22 21-16,21 0 0,1-22 0,-1 22 15,0 0-15,1-21 16,-1 21-16,-21 0 0,21 0 0,-20 0 16,-1-21-16,0 21 0,0 0 15,-42-21 1</inkml:trace>
  <inkml:trace contextRef="#ctx0" brushRef="#br0" timeOffset="52823.87">7662 15854 0,'0'0'0,"-42"21"0,21-21 0,-22 0 16,22 0-16,42 0 31,1 0-31,20 0 0,0 0 15,1 0-15,-1-21 0,0 21 0,22 0 16,-22-21-16,22 21 0,-22-21 0,0 21 16,-21 0-16,22 0 0,-22 0 15,-21 21 1</inkml:trace>
  <inkml:trace contextRef="#ctx0" brushRef="#br0" timeOffset="55452.2">16658 5990 0,'0'21'63,"0"1"-63,0-1 15,0 0-15,0 0 16,21 0-16,0-21 16,1 21-16,-1-21 0,0 0 15,0 0-15,21 0 0,-20 0 16,20 0-16,0 0 0,1 0 0,-1 0 16,0-21-16,1 0 0,-1 21 15,0-21-15,-21 0 0,22 0 0,-22 21 16,0-22-16,-21 1 0,0-21 0,0 21 15,0 0-15,0-1 16,0 1-16,-21 21 0,0 0 16,0 0-16,-1 21 0,1 1 0,-21-1 15,21 21-15,-22-21 0,22 22 16,0-1-16,-21 0 0,21 22 16,-1-1-16,1 1 0,0-1 0,0 22 15,0-22-15,21 1 0,0-22 16,0 22-16,-21-22 0,21 0 0,0 1 15,0-1-15,0-21 0,0 0 0,0 1 16,0-1-16,0 0 0,0 0 0,-22-21 16,22-21 15,-21 0-31</inkml:trace>
  <inkml:trace contextRef="#ctx0" brushRef="#br0" timeOffset="55626.88">16552 6752 0,'0'0'0,"21"-21"32,22 21-32,-22 0 15,0 0-15,21-21 0,1 21 16,-22-21-16,21 21 0,1-21 0,-1 21 16,0 0-16,1-22 0,-1 22 0,0 0 15,1-21-15,-1 21 0,-21-21 0,21 0 16,-20 21-16,-1-21 0</inkml:trace>
  <inkml:trace contextRef="#ctx0" brushRef="#br0" timeOffset="55788.08">17420 6562 0,'21'0'0,"-21"-21"31,21 21 16,1 0-47,-1 0 0,0 0 0,0-22 16,0 22-16</inkml:trace>
  <inkml:trace contextRef="#ctx0" brushRef="#br0" timeOffset="56471.98">19219 5800 0,'0'42'0,"21"-105"0,-42 84 0,42-64 0,-21 1 0,0 21 15,0 0-15,0 0 0,-21 21 16,0 0-16,0 0 16,0 21-16,0 21 0,-1-21 0,1 22 15,0 20-15,0-21 0,0 22 16,-22-1-16,22 1 0,0-1 15,-21 1-15,-1 21 0,22-22 0,-21 22 16,21-22-16,0 22 0,-22-43 0,22 22 16,21-1-16,-21-20 0,0-1 15,0-21-15,-1 0 0,22 22 0,-21-43 16,0 21-16,0-21 0,21 21 0,-21-21 16,0 0-16,-1 0 0,22-21 15,-21 0-15,21-1 0,-21 1 16,21 0-16,0-21 0,0 21 0,0-22 15,0 1-15,21 0 0,0-1 0,1 1 16,-22 0-16,21 20 0,0-20 16,0 21-16,0 21 15,0 21-15,-21 0 16,0 22-16,0-22 0,22 21 16,-22 0-16,21-20 0,0 20 0,-21-21 15,21 21-15,0-20 0,0-1 0,1 0 16,-1 0-16,0 0 0,0-21 0,0 0 15,0 0-15,1 0 0,-1 0 16,0 0-16,0 0 0,21 0 0,-20-21 16,-1 0-16,0 0 0,0 0 0,0-1 15,0-20-15,1 21 0,-1-21 16,0-1-16,-21 22 0,0-21 16,21 21-16,-21-22 0,21 43 0,-21 21 31,0 1-31,0-1 0,0 0 15,0 21-15,-21-21 0,0 22 0,0-22 16,21 0-16,-21 0 0,-1 0 0,22 1 16,0-1-16,-21 0 0,21 0 15,-21-21-15,21-21 32,0 0-32,21 0 0,0-1 15</inkml:trace>
  <inkml:trace contextRef="#ctx0" brushRef="#br0" timeOffset="56783.9">19367 6117 0,'0'0'15,"-21"-21"-15,0 21 0,-42 0 16,41 0-16,1 0 0,0 0 16,21 21-16,-21-21 0,21 21 15,0 1-15,0-1 0,21-21 16,0 21-16,0-21 15,1 0-15,20 0 0,-21 0 16,21 0-16,-20 0 0,-1-21 0,0 21 16,0-21-16,-21-1 0,0 1 15,0 0-15,0 0 0,0 0 16,-21 21-16,0-21 0,0 21 16,-1 0-16,-20 0 0,21 0 0,-21 0 15,20 0-15,-20 21 0,21 0 0,0-21 16,0 21-16,-22 0 0,43 0 15,0 1-15,-21-1 0,21 0 0,0 0 16,0 0-16,21 0 0,0-21 0,1 22 16</inkml:trace>
  <inkml:trace contextRef="#ctx0" brushRef="#br0" timeOffset="57212.61">19558 6329 0,'0'21'15,"-21"0"-15,21 0 0,-21 1 16,21-1-16,0 0 0,0 21 0,0-21 16,0 1-16,0 20 0,0-21 0,0 0 15,0 22-15,0-22 0,0 0 16,0 0-16,0 0 0,0 0 0,0 1 16,0-1-16,-22-21 0,1 0 15,0 0-15,21-21 16,0-1-16,0 1 15,0 0-15,0 0 0,0-21 16,21 20-16,22-20 0,-22 0 0,0-1 16,0 22-16,21-21 0,1 0 15,-22 20-15,21 1 0,1 0 0,-1 21 16,-21 0-16,21 0 0,-20 0 0,-1 0 16,0 0-16,0 0 0,-21 42 0,0-20 15,0-1-15,0 21 0,0-21 16,0 22-16,0-1 0,0-21 0,0 21 15,-21-20-15,0-1 0,21 0 0,-21 0 16,-22 43 0,43-43-16,21-21 47,1-21-47,-1-1 0</inkml:trace>
  <inkml:trace contextRef="#ctx0" brushRef="#br0" timeOffset="58143.91">20489 5948 0,'0'-42'15,"0"84"-15,21-106 0,-21 43 0,22 0 16,-22 42 0,0 0-16,0 1 15,0 20-15,0 0 0,0 1 16,0-1-16,-43 0 0,22 1 0,0 20 15,0 1-15,0-22 0,-1 21 0,-20 1 16,21-22-16,0 22 0,-22-22 0,22 0 16,0 1-16,0-1 0,0-21 15,0 0-15,-1 1 0,1-1 0,21 0 16,0 0-16,0-42 47,21 0-47,1 0 0,-1-1 0,0 1 15,0-21-15,21 0 0,-20 20 16,20-20-16,-21 0 0,21-1 16,1 1-16,-1 0 0,0 21 0,1-1 15,-22 1-15,21 21 0,-21 0 0,1 0 16,-1 0-16,0 0 0,-21 21 16,0 1-16,0-1 0,-21 0 15,0 0-15,-1-21 0,1 21 0,0 0 16,-21-21-16,21 22 0,-22-1 15,22-21-15,-21 0 0,21 0 0,-22 0 16,22 0-16,0 0 0,0 0 0,0 0 16,-1 0-16,1 0 15,21-21 1,-21 21-16,21 21 31,0 0-31,0 0 0,0 0 16,0 0-16,0 1 0,0-1 0,0 0 15,0 0-15,0 21 0,0-20 0,0-1 16,21 0-16,0-21 0,-21 21 0,22 0 16,-1-21-16,21 0 0,-21 21 15,22-21-15,-1 0 0,0 0 16,22 0-16,-22 0 0,22 0 0,-22 0 0,21-21 16,-20 0-16,20 21 0,-20-21 15,20 0-15,-21 0 0,1-22 16,-22 22-16,21 0 0,-21-21 0,1 20 15,-22-20-15,0 0 0,0 21 0,0-22 16,0 22-16,0 0 0,0 0 16,-22 21-16,1 0 15,0 0-15,0 0 0,21 21 0,-21-21 16,21 21-16,0 0 0,0 0 16,0 1-16,0-1 0,0 0 0,0 21 15,21-21-15,0 1 0,0-1 16,0 0-16,1 0 0,-1 0 15,0-21-15,-21 21 0,21-21 16,-21 22 0,21-22-16,-21 21 15,-21-21 1,0 0-16,0 0 0,0 0 16,-1 0-16,1 0 0,0 0 15,0 0-15,0 0 0,0 0 16,-1 0-16,1 0 15,0 0-15,0 0 0,0 0 0,0 0 16</inkml:trace>
  <inkml:trace contextRef="#ctx0" brushRef="#br0" timeOffset="59363.84">16743 8213 0,'-21'0'0,"-1"0"16,1 0-16,0 0 16,0 0-1,0 0-15,21-21 31,-21-1-31,21 1 0,0 0 16,0 0-16,0-21 16,0 20-16,0 1 0,0 0 15,21 0-15,0 0 0,0 0 0,0-22 16,0 22-16,1 0 0,-1 0 0,21 0 16,-21-1-16,0 22 0,1 0 0,-1 0 15,0 0-15,0 0 0,-21 22 16,0-1-16,0 21 0,0-21 15,-21 22-15,0-1 0,0 0 0,-22 22 16,22-22-16,-21 0 0,-1 22 0,22-22 16,-21 1-16,21-1 0,0-21 0,21 21 15,0-20-15,0-1 0,0 0 16,0 0-16,21 0 0,0-21 16,21 0-16,-21 0 0,22 0 0,-1 0 15,-21 0-15,22-21 0,-1 21 0,0-21 16,-21 0-16,1 0 0,-1-1 0,-21 1 15,0 0-15,0-21 0,0 21 0,-21-1 16,-1 1-16,-20 0 0,21 0 0,0 0 16,-22 0-16,22-1 0,-21 22 15,21 0-15,0 0 0,-1 0 0,1 0 16,0 0-16,0 0 0,21 22 16,0-1-16,0 0 15,21-21-15,0 0 0,0 0 16,1 21-16</inkml:trace>
  <inkml:trace contextRef="#ctx0" brushRef="#br0" timeOffset="59528.14">17462 8170 0,'0'-21'15,"-21"21"1,42 0-1,1 0 1,-1 0-16,21-21 0,0 21 0</inkml:trace>
  <inkml:trace contextRef="#ctx0" brushRef="#br0" timeOffset="59779.95">18775 7705 0,'0'-21'0,"0"42"0,0-64 16,42 22-1,-21 21-15,0 0 0,22 0 16,-22 0-16,42-21 0,-20 21 16,-1 0-16,22 0 0,-22 0 0,21 0 15,-20 0-15,20 0 0,-20 0 0,-22 0 16,0 0-16,0 0 0,-42 0 15,0 0 1,0 0-16,-22 0 0</inkml:trace>
  <inkml:trace contextRef="#ctx0" brushRef="#br0" timeOffset="59976.08">19135 7620 0,'-22'21'16,"44"-42"-16,-44 63 15,1-20-15,21-1 0,0 0 16,0 21-16,0-21 0,0 22 0,-21-1 15,21 0-15,-21 1 0,21-1 0,0 0 16,0 1-16,0-1 0,-21 0 0,21 1 16,0-22-16,-21 21 0,21-21 15,0 22-15,0-22 0,0 0 0,0 0 16,0 0-16,21-21 31,0 0-31</inkml:trace>
  <inkml:trace contextRef="#ctx0" brushRef="#br0" timeOffset="60332.92">19283 8149 0,'0'-21'0,"21"21"16,0 0 0,0 0-16,0 0 0,1-21 0,20 21 15,-21 0-15,21-21 0,1 21 0,-22-21 16,21 21-16,1-22 0,-22 22 0,0 0 15,0-21-15,-21 0 16,0 0-16,0 0 0,-21 21 16,0-21-16,-22 21 0,22 0 15,-21 0-15,0 0 0,-1 0 16,22 21-16,-21 0 0,21 0 0,-1 0 16,1 22-16,0-22 0,21 21 15,0-21-15,0 22 0,0-22 0,0 0 16,0 21-16,0-21 0,21 1 0,0-1 15,1 0-15,-1-21 0,0 21 0,21 0 16,-21-21-16,1 0 0,-1 0 0,21 0 16,-21 0-16,0 0 0,1 0 15,20 0-15,-21-21 0,0 0 0,0 0 16,1 0-16,-1-1 0,-21 1 16,21 0-16</inkml:trace>
  <inkml:trace contextRef="#ctx0" brushRef="#br0" timeOffset="60520.07">19875 7959 0,'0'-21'15,"0"42"-15,22-42 16,-1 42-16,-21 0 16,21 0-16,-21 0 0,0 22 0,21-22 15,0 0-15,0 21 0,-21-21 0,22 22 16,-1-22-16,0 0 0,0 0 0,0 0 16,0 1-16,-21-1 0,22 0 15,-1 0-15,0-21 31,-21-21-15,21 0-16</inkml:trace>
  <inkml:trace contextRef="#ctx0" brushRef="#br0" timeOffset="60709.22">20278 8022 0,'0'-42'16,"0"21"-16,0 148 0,0-191 0,-22 1 0,1 63 15,0 0-15,0 0 0,0 21 0,0 0 16,-1 0-16,1 0 0,0 1 0,0 20 15,0-21-15,21 21 0,-21 1 16,-1-22-16,22 0 0,0 21 0,0-20 16,-21-1-16,21 0 0,0 0 15,-21 0-15,21 0 0,0 1 16,21-22-16,0 0 16</inkml:trace>
  <inkml:trace contextRef="#ctx0" brushRef="#br0" timeOffset="61000.28">20870 7557 0,'0'-43'16,"0"86"-16,0-107 0,21 43 0,-21 42 31,0 21-31,-21-20 16,0 20-16,0-21 0,21 43 0,-21-22 15,0 0-15,-1 1 0,22 20 0,0-21 16,-21 22-16,21-22 0,0 22 16,0-22-16,0 0 0,0-20 0,0 20 15,0-21-15,0 0 0,0 0 0,0 1 16,0-1-16,21-21 0,1 0 0,-1 0 16,0 0-16,0 0 0,0 0 15,0 0-15,1-21 0,-1 21 16,0-22-16,0 1 0,-21 0 15</inkml:trace>
  <inkml:trace contextRef="#ctx0" brushRef="#br0" timeOffset="61192.92">20532 7938 0,'0'0'16,"-22"0"-16,1 0 0,0 0 0,42-22 31,22 22-31,-22 0 0,21 0 0,0 0 15,1-21-15,-1 21 0,0-21 0,1 21 16,20-21-16,-20 21 0,-1-21 0,0 21 16,-21 0-16,22-21 15,-1 21-15,-21-22 0,0 22 0,22 0 16</inkml:trace>
  <inkml:trace contextRef="#ctx0" brushRef="#br0" timeOffset="68311.78">16700 9589 0,'0'21'15,"22"-21"16,-22-21-31,21-1 0,0 22 16,0-21-16,-21 0 16,0 0-16,21 21 0,-21-21 0,0 0 15,0-1-15,0 1 0,0 0 16,-21 0-16,0 0 0,0 0 16,-22-1-16,22 22 15,0 0-15,0 0 0,-21 0 0,20 0 16,-20 22-16,0-1 0,21-21 15,-22 42-15,22-21 0,-21 0 0,21 22 16,-1-1-16,1-21 0,0 22 16,21-22-16,0 0 0,0 0 0,0 0 15,0 0-15,21 1 0,0-22 0,22 0 16,-22 0-16,0 0 0,21 0 0,-20 0 16,20 0-16,-21 0 0,21-22 15,-20 1-15,-1 21 0,21-21 0,-21 0 16,0 0-16,1-22 0,-1 22 0,0 0 15,-21 0-15,21 0 0,-21 0 0,21-1 16,0 1-16,-21 42 31,0 1-31,0-1 0,0 21 16,0-21-16,0 22 0,0-1 0,0 0 16,0 1-16,0-1 0,-21 0 0,21 1 15,-21-1-15,21 0 0,0-21 0,0 1 16,-21 20-16,21-21 0,0 0 15,-21 0-15,21 1 0,0-1 16,0-42 15,0-1-31,21 1 0</inkml:trace>
  <inkml:trace contextRef="#ctx0" brushRef="#br0" timeOffset="68475.98">17103 9821 0,'0'22'16,"-22"-22"0,22-22 31,22 1-32</inkml:trace>
  <inkml:trace contextRef="#ctx0" brushRef="#br0" timeOffset="70467.97">18563 9250 0,'21'0'0,"-42"0"0,63 0 16,-20 0-16,-1 0 0,0 0 15,0-21-15,21 0 0,-20-1 16,-1 22-16,0-21 0,21 0 16,-21 0-16,1 0 0,-1 21 0,0-21 15,0-1-15,0 1 0,-21 0 16,0 0-16,0 0 0,0 0 0,-21-1 16,0 22-16,0-21 0,-22 21 0,1 0 15,0 0-15,-1 0 0,1 21 16,-21 1-16,-1-1 0,22 0 0,-1 21 15,-20-21-15,21 22 0,-1-1 16,22 0-16,0-20 0,0 20 0,21 0 16,0-21-16,0 22 0,21-22 15,0 0-15,0 0 0,22 0 0,-1 1 16,0-22-16,1 0 0,-1 21 0,21-21 16,-20 0-16,-22 0 0,21 0 0,-21 0 15,1 0-15,-1 0 0,-42 0 31,-1 0-31,-20 0 0,21 0 0,-21 0 16,-1 21-16,-20-21 0,20 21 0,1 21 16,0-20-16,-22-1 0,43 21 15,-21-21-15,21 22 0,-1-22 0,1 21 16,21 0-16,0-20 0,0 20 16,0-21-16,0 0 0,21 0 0,1 1 15,20-22-15,-21 21 0,21-21 0,1 0 16,-1 0-16,0 0 0,1 0 0,20 0 15,-20-21-15,20 21 0,-21-22 0,1 1 16,-1 0-16,43-21 16,-64 21-16,0-22 0,0 22 15,0 0-15,1-21 0,-22 20 0,0 1 16,0 0-16,0 0 0,0 42 31,0 0-31,-22 0 16,1 1-16,21-1 0,-21 0 0,21 21 15,0-21-15,0 1 0,-21-1 0,21 0 16,-21 0-16,21 0 0,0 0 16,0 1-1,0-44 1,0 1 0,21 0-16,0 0 0,-21 0 15,21 0-15,0-1 0,1-20 0,-22 21 16,21 0-16,0 21 0,0-21 0,0 21 15,0 0 1,1 0-16,-22 21 16,0 0-16,0 0 0,0 0 15,0 0-15,0 1 0,0-1 0,21 0 16,-21 0 0,21-21-16,0 0 15,0 0-15,0 0 16,1 0-16,20-21 0,-21 21 15,0-21-15,0 0 0,1-1 0,20 1 16,-21 0-16,0 0 0,0 0 16,1 21-16,-1-21 0,0-1 0,-21 1 0,21 21 15,-21 21 17,0 1-32,0-1 0,0 0 15,0 0-15,0 0 0,0 0 0,0 1 16,0-1-16,0 0 15,21-21 1,0 0-16,1 0 0,-1 0 0,0 0 16,21 0-16,-21 0 0,1 0 0,20 0 15,-21-21-15,0 0 0,0 21 0,1-22 16,-1 22-16,0-21 0,0 0 16,0 21-16,-21-21 0,21 21 15,-21-21-15,0 42 31,0 0-31,-21 0 0,0 0 16,21 1-16,0-1 0,0 0 16,0 0-16,0 0 15,21-21-15,0 0 16,1 0-16,-1 0 0,21 0 16,-21 0-16,0 0 0,1 0 0,20-21 15,-21 0-15,0 21 0,22-21 0,-22 0 16,0-1-16,-21 1 0,0 0 15,21 0-15,-21 0 0,0 0 16,0-1-16,0-20 0,0 21 0,-21 21 16,21-21-16,-42 21 0,20 0 0,1 0 15,-21 0-15,21 0 0,-22 21 0,22 0 16,-21-21-16,21 21 0,0 22 0,-1-22 16,1 0-16,21 0 15,-21-21-15,21 21 0,0 0 0,0 1 0,21-1 16,0-21-16,1 0 15,-1 0-15,0 0 0,21 0 0,-21 0 16,22-21-16,-22-1 0,21 22 0,1-21 16,-1 21-16,0-21 15,1 21-15,-22-21 0,21 21 0,0 0 16,-20-21-16,20 21 0,-21-21 0,0 21 16,0-22-16,1 22 0,-1-21 0,0 21 15,0 0-15,0-21 0,-21 0 16,21 21-1,-21-21 1</inkml:trace>
  <inkml:trace contextRef="#ctx0" brushRef="#br0" timeOffset="71015.95">20743 9610 0,'0'21'78,"0"0"-78,-21 0 15,21 0-15,0 1 0,0-1 0,0 21 16,-21-21-16,21 0 16,0 1-16,-21-1 0,21 0 0,0 21 15,0-21-15,0 22 0,0-22 16,0 21-16,0-21 0,0 22 0,0-1 15,0-21-15,0 22 0,-21-22 0,21 21 16,0-21-16,-22 22 0,22-22 0,-21 0 16,21 0-16,0 0 0,0 0 0,-21-21 15,0 22-15,0-22 0,0 21 16,-1-21-16,1 0 0,0 0 16,0 0-16,0 0 0,0 0 0,-1 0 15,1-21-15,0-1 16,21 1-16,0 0 0,0 0 15,0-21-15,21 20 0,0 1 16</inkml:trace>
  <inkml:trace contextRef="#ctx0" brushRef="#br0" timeOffset="71236.03">20955 9631 0,'0'0'0,"0"-21"15,0 42 48,0 0-63,0 0 16</inkml:trace>
  <inkml:trace contextRef="#ctx0" brushRef="#br0" timeOffset="71484.08">21018 9567 0,'0'-63'16,"0"211"-16,0-233 0,0 1 0,0 105 31,0 0-31,0 0 16,-21 22-16,21-22 0,0 21 0,0 0 15,-21 1-15,21-22 0,-21 21 0,21-21 16,-21 22-16,21-22 0,0 0 0,0 0 16,0 0-16,0-42 47,0 0-47,21 21 15,-21-21-15,21 0 0,0 0 0</inkml:trace>
  <inkml:trace contextRef="#ctx0" brushRef="#br0" timeOffset="71713.16">21103 9398 0,'0'-21'16,"0"42"-16,0-63 0,0 21 15,0-1 48,-21 22-47</inkml:trace>
  <inkml:trace contextRef="#ctx0" brushRef="#br0" timeOffset="71897.81">20828 9335 0,'0'0'0,"-21"0"16,21 21-16,-21-21 0,-1 0 16,1 21-1,21 0 1,0 0-1</inkml:trace>
  <inkml:trace contextRef="#ctx0" brushRef="#br0" timeOffset="72861.03">16319 11303 0,'0'-21'0,"0"0"15,0 0-15,0-1 16,0 1-16,0 0 16,-21 21-16,0 21 15,21 0-15,0 1 16,0-1-16,-21 21 0,0 0 15,21 1-15,-21-1 0,21 0 0,-22 1 16,1-1-16,21-21 0,-21 22 0,0-1 16,21-21-16,0 21 0,-21-20 0,21-1 15,0 0-15,-21-21 0,21 21 0,0 0 16,21-21 15,0 0-31,0-21 0,0 0 0,0 21 16</inkml:trace>
  <inkml:trace contextRef="#ctx0" brushRef="#br0" timeOffset="73197.39">16595 11388 0,'0'-21'0,"0"42"0,0-21 16,-22 21 0,22 0-16,-21 0 0,0 0 0,0 1 15,21-1-15,-21 21 0,0-21 0,21 0 16,0 1-16,0-1 15,0 0-15,0 0 0,0 0 0,0 0 16,0 1-16,21-22 16,0 0-16,0 0 0,0 0 0,0 0 15,1 0-15,-1 0 0,0-22 0,0 1 16,0 21-16,-21-21 0,21 0 0,-21 0 16,22-22-16,-22 22 0,0 0 15,0-21-15,0 21 0,0-22 0,0 22 16,0 0-16,-22 0 0,1 21 15,0 0-15,0 0 16,0 0-16,21 21 0,-21 0 16,21 0-16,0 0 0,0 1 15,0-1-15,0 0 16</inkml:trace>
  <inkml:trace contextRef="#ctx0" brushRef="#br0" timeOffset="73359.1">17060 11621 0,'0'0'0,"0"-22"62,0 1-62</inkml:trace>
  <inkml:trace contextRef="#ctx0" brushRef="#br0" timeOffset="74144.14">19198 10837 0,'21'-21'0,"-42"42"0,63-63 15,-42 21-15,0 0 0,0 0 0,-21 21 16,0 0-16,-21 0 15,21 21-15,-22 0 0,1 0 0,0 0 16,20 22-16,-20-1 0,0 0 16,21 1-16,-22 20 0,22 1 0,0-22 15,0 21-15,0 1 0,21-1 16,-22-20-16,22 20 0,0-20 0,0-1 16,22-21-16,-1 21 0,0-20 15,21-1-15,-21 0 0,22-21 0,-1 0 16,-21 21-16,22-21 0,-1 0 0,0 0 15,-21 0-15,22-21 0,-22 0 0,0 21 16,0-21-16,0-1 0,-21 1 0,0-21 16,0 21-16,0 0 0,-21-1 15,0-20-15,0 21 0,0 0 0,0 0 16,-1-1-16,1 22 0,0 0 16,0 0-16,21 22 0,0-1 15,0 0-15,0 21 0,0-21 16,0 22-16,0-22 0,0 21 0,21-21 15,-21 22-15,0-1 0,0-21 16,0 22-16,0-1 0,0 0 0,0 1 16,0-1-16,0 0 0,0 1 0,0-1 15,0-21-15,-21 21 0,21 1 16,0-22-16,0 21 0,0-21 0,0 1 16,-21-1-16,21 0 0,0-42 31,0 0-31,21-1 15,0-20-15,0 0 0,0-1 16</inkml:trace>
  <inkml:trace contextRef="#ctx0" brushRef="#br0" timeOffset="74367.73">19727 11091 0,'21'-42'0,"-42"84"0,42-126 15,1 63-15,-22-1 0,0 1 0,0 42 31,0 1-31,0 20 0,0 0 16,-22 1-16,22-1 0,-21 21 0,21-20 16,0 20-16,0-20 0,-21 20 0,21-21 15,-21 1-15,21-22 0,-21 21 0,21 1 16,0-22-16,0 0 0,-21 0 16,21 0-16,0 0 15,21-21 1,0-21-16,-21 0 0</inkml:trace>
  <inkml:trace contextRef="#ctx0" brushRef="#br0" timeOffset="74603.78">20193 11028 0,'0'0'0,"0"-21"16,-21 42-1,0 0-15,21 0 0,-22 22 0,22-1 16,-21 0-16,21 1 0,-21-1 0,0 0 15,21 1-15,-21-1 0,21 0 16,0 1-16,-21-1 0,21-21 16,0 0-16,0 0 0,-22 1 0,22-1 15,0 0-15,22-21 32,-1 0-32,0-21 0,-21 0 0,21-1 15,-21 1-15</inkml:trace>
  <inkml:trace contextRef="#ctx0" brushRef="#br0" timeOffset="74774.47">20172 11134 0,'-21'-43'15,"42"149"-15,-21-169 0,-21-1 0,21 43 16,21 21-16,0-21 0,0 21 16,0 0-16,0-21 0,22 0 15,-22 21-15,21 0 0,-21 0 0,1 0 16,20 0-16,-21 0 0,0 0 0,0 0 15,-21 21-15,0 0 16</inkml:trace>
  <inkml:trace contextRef="#ctx0" brushRef="#br0" timeOffset="74927.69">20087 11367 0,'-42'63'15,"84"-126"-15,-84 147 16,63-84-16,0 0 0,0 0 15,22 0-15,-22 0 0,0 0 16,0 0-16,0 0 0,0-21 0,1 21 16,-1 0-16,0-21 0,0 21 0,-21-21 15</inkml:trace>
  <inkml:trace contextRef="#ctx0" brushRef="#br0" timeOffset="75548.03">16214 12869 0,'0'-42'0,"0"84"0,0-105 16,0 42-16,0 0 0,0-1 0,-22 1 16,1 64-1,21-22 1,0 21-16,-21 0 0,21 22 0,0-22 16,0 1-16,0 20 0,0-21 15,0 1-15,0-1 0,0 22 0,-21-43 16,0 21-16,21 0 0,-21-20 15,21 20-15,0-21 0,0 0 0,0 0 16,0 1-16,21-44 16,0 22-1</inkml:trace>
  <inkml:trace contextRef="#ctx0" brushRef="#br0" timeOffset="75792.08">16531 12827 0,'21'-21'0,"-42"42"0,63-63 0,-42 21 16,22-1-16,-22 44 16,0-1-16,0 0 0,0 21 15,0-21-15,0 22 16,0 20-16,0-20 0,0-1 0,0 0 16,0 1-16,0-1 0,0 0 0,0 1 15,-22-22-15,22 21 0,-21 0 16,21-20-16,0-1 0,0 0 0,0 21 15,-21-21-15,21 1 0</inkml:trace>
  <inkml:trace contextRef="#ctx0" brushRef="#br0" timeOffset="75951.78">16870 13250 0,'-64'22'15,"128"-44"-15,-43 1 63,0 21-63</inkml:trace>
  <inkml:trace contextRef="#ctx0" brushRef="#br0" timeOffset="76383.99">18351 12848 0,'22'-21'0,"-44"42"0,86-42 0,-43 0 0,0 0 16,0 0-16,-21-1 0,0 1 0,0 0 15,0 0-15,0 0 0,0 0 16,-21 21-16,0 0 0,0 0 15,-21 0-15,20 0 0,-20 0 0,0 0 16,21 21-16,-22 0 0,1 0 0,21 0 16,0 22-16,21-22 0,0 21 15,0-21-15,0 0 0,0 22 16,21-22-16,0 0 0,0 0 0,21 0 16,-20 1-16,20-1 0,0 21 0,1-21 15,-1-21-15,-21 21 0,21 1 16,-20-1-16,-1 0 0,0 0 0,0 0 15,-21 0-15,0 1 0,0-1 0,-21 0 16,-21 0-16,20-21 0,1 0 16,-21 21-16,0-21 0,-1 0 15,1 0-15,0 0 0,20 0 0,-20 0 16,21 0-16,-21 0 0,20 0 0,1 0 16,0-21-16,21 0 15,0 0-15,0 0 16,0-1-16,0 1 0,21 0 0,0 0 15,22 0-15,-22-22 0</inkml:trace>
  <inkml:trace contextRef="#ctx0" brushRef="#br0" timeOffset="76807.83">18881 12637 0,'42'-43'0,"-275"213"0,424-297 0,-128 63 0,-42 43 16,-21 42 15,0 0-31,0 0 0,0 22 0,-21-1 15,21 0-15,-21 1 0,21-1 16,-21 0-16,21 1 0,0 20 0,0-20 16,0-1-16,-21 0 0,21-21 15,0 22-15,0-22 0,0 0 0,0 21 16,0-20-16,0-1 0,21-21 16,0 0-16,0 0 15,0 0-15,22 0 0,-22 0 16,21-21-16,-21-1 0,22 1 0,-22 0 15,21-21-15,-21 21 0,0-1 0,1-20 16,-1 21-16,0-21 0,0 20 16,-21 1-16,0 0 0,0 0 15,0 42 1,0 0-16,0 0 0,-21 1 0,0-1 16,0 21-16,21-21 0,0 0 15,-22 1-15,22-1 0,-21 0 0,21 0 16,0 0-16,0 0 15,0-42 17,21 0-17,-21 0-15,22 0 0</inkml:trace>
  <inkml:trace contextRef="#ctx0" brushRef="#br0" timeOffset="76969.03">19452 12679 0,'0'-42'15,"0"20"-15,0 107 0,0-106 0,-21-64 16,0 85-16,0 0 16</inkml:trace>
  <inkml:trace contextRef="#ctx0" brushRef="#br0" timeOffset="77164.05">18902 12891 0,'0'0'0,"-43"21"16,65-21 15,-1 0-31,0 0 0,0 0 15,0 0-15,22 0 0,-22 0 0,21 0 16,0 0-16,1 0 0,-1 0 16,0 0-16</inkml:trace>
  <inkml:trace contextRef="#ctx0" brushRef="#br0" timeOffset="78664.08">19812 12806 0,'-64'63'0,"128"-126"0,-64 42 0,0 0 15,0-1-15,0 1 0,0 0 16,-21 21 0,0 0-16,-1 21 0,1 0 0,0 1 15,0-1-15,0 21 0,0 0 16,21 1-16,-22-22 0,22 21 16,-21 1-16,21-1 0,0-21 0,0 21 15,0-20-15,0-1 0,21 0 16,1 0-16,-1 0 0,0 0 0,21-21 15,-21 0-15,22 0 0,-1 0 0,-21 0 16,22 0-16,-1-21 0,-21 21 0,21-21 16,-20 0-16,20 0 0,-21 0 15,0-1-15,0-20 0,1 21 0,-1-21 16,0-1-16,0-20 0,0 20 16,-21 1-16,0-21 0,21 20 0,-21-20 0,22 20 15,-22 22-15,0-21 0,0 21 16,0 0-16,0-1 0,0 44 15,-22-1 1,1 0-16,21 0 0,-21 0 0,0 22 16,21-1-16,0 0 0,-21 1 15,21-1-15,-21 21 0,21-20 0,0-22 16,-22 21-16,1 1 0,21-22 0,-21 21 16,21-21-16,0 0 0,0 1 0,0-1 15,0-42 16,0-1-15,0 1-16,21 0 0,0 0 16,1 0-16,-1 0 15,0-1-15,0 1 0,0 0 0,0 0 16,1 0-16,20 21 0,-21 0 0,0 0 16,0 0-16,1 0 0,-1 0 15,-42 0 16,-1 0-31,1 0 16,0 0-16,0 21 0,0-21 16,0 0-16,-1 0 0,1 21 0,0 0 15,0 0-15,21 1 0,-21-22 16,21 21-16,0 0 0,0 0 0,0 0 16,0 0-16,0 1 15,0-1-15,0 0 0,0 0 16,21-21-16,0 0 0,0 21 0,0-21 15,1 0-15,-1 0 0,21 0 0,0 0 16,-20 0-16,20 0 0,0 0 16,1 0-16,-1 0 0,0-21 0,-21 0 15,22 21-15,-1-21 0,-21 0 0,22-1 16,-22 1-16,21 0 0,-21 0 16,0 0-16,-21 0 0,22-1 0,-22-20 15,21 21-15,-21 0 0,0 0 0,0-1 16,0 1-1,-21 21-15,-1 0 16,1 21-16,0 1 16,21-1-16,-21 0 0,0 0 0,0 0 15,21 0-15,0 1 0,0-1 0,-22 0 16,22 0-16,0 0 0,0 0 16,0 1-16,22-22 15,-22 21-15,21-21 0,0 0 0,0 0 16,21 0-16,-20 0 0,-1 0 0,21 0 15,-21-21-15,22 21 0,-22-22 16,0 1-16,21 21 0,-21-21 0,1 0 16,-1 0-16,-21 0 0,0-22 15,21 22-15,-21 0 0,0 0 0,0 0 16,0-1-16,0 1 16,-21 21-1,21 21-15,0 1 16,0-1-16,0 0 0,0 0 15,0 0-15,0 0 16,0 1-16,0-1 0,0 0 0,0 0 16,0 0-16,0 0 0,0 1 15,0-1-15,0 0 16,21-21 0,0 0-16,0 0 15,0 0-15,1 0 0,-1 0 0,0 0 16,21 0-16,-21-21 0,22 21 0,-22-21 15,21-1-15,-21 1 0,22 0 16,-22 0-16,21-21 0,-21 20 0,22-20 16,-22 0-16,0-1 0,0 22 15,0-21-15,1 21 0,-22-22 0,0 22 0,0 0 16,-22 21 0,1 21-16,0-21 0,0 21 15,0 1-15,0-1 0,-1 0 16,22 0-16,-21 21 0,21-20 0,0-1 15,0 0-15,21 0 16,1 0-16,-1 0 0,21 1 0,-21-22 16,22 21-16,-22 0 0,21 0 0,0 0 15,-20-21-15,20 21 0,-21 1 16,0-22-16,-21 21 0,0 0 16,-21-21-1,0 0-15,0 0 0,0 0 16,-1 0-16,1 0 15,0 0-15,0 0 16,0 21-16,0-21 16</inkml:trace>
  <inkml:trace contextRef="#ctx0" brushRef="#br1" timeOffset="151776.35">3365 4614 0,'0'0'0,"-21"0"0,0 0 0,0-21 15,0 21-15,0 0 16,-1 0-1,22-21 1,22 21 15,-1 0-31,21 0 0,22 0 16,-1 0-16,22-21 0,-1 21 0,22 0 16,21-21-16,0 0 0,21 21 15,22-22-15,-1 22 0,-21-21 0,22 21 16,-22 0-16,0-21 0,0 21 0,-21 0 15,-21 0-15,0 0 0,-22-21 16,1 21-16,-21 0 0,-1 0 0,-21 0 16,1 0-16,-1 0 0,-21 0 15,0 0-15,1 0 0,-1 0 16,-42 0 15,-1 0-31,1 0 16,0 0-16,0 0 15,-21 0-15,20 0 0,1 0 0,-21 0 16,0 0-16,-1 0 0</inkml:trace>
  <inkml:trace contextRef="#ctx0" brushRef="#br1" timeOffset="152204.06">3408 4784 0,'-43'0'0,"86"0"0,-107 0 0,43 0 0,63 0 47,1 0-47,-1 0 0,0 0 0,43 0 15,-21-21-15,20 21 0,22 0 16,0-22-16,0 1 0,21 21 15,0-21-15,21 21 0,0-21 0,21 21 16,-20 0-16,-22-21 0,21 21 0,-21 0 16,0 0-16,0-21 0,-21 21 15,-22 0-15,1 0 0,0 0 0,-43 0 16,21 0-16,-20 0 0,-22 0 0,21 0 16,-21 0-16,1 0 0,-1 0 15,0 0-15,-21-22 16,21 22-16,0 0 15,-42 22 48,0-22-63,0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4:23:44.97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1058 0,'0'-21'15,"-21"21"-15,-1 0 16,22 21 0,0 1-16,0-1 15,0 0 1,22-21 46,-1-21-62,-21 0 16,0-1-16,0 1 16,0 0-16,0 0 15,0 0-15,0 0 0,0-1 16,0 1-16,-21 21 16,-1 0-16,1 0 15,0 21 1,0 1-16,21-1 0,-21 0 0,21 0 15,0 0-15,0 0 0,0 1 16,0-1-16,0 0 0,0 0 0,0 0 16,21-21 15,0 0-31,0-21 16,0 0-16,-21 0 15,22 0-15,-22-1 0,0 1 0,0 0 16,21 0-16,-21 0 15,-21 42 1,-1 0 0,22 0-16,-21 0 0,0 1 15,0 20-15,21-21 0,0 21 0,-21-20 16,0-1-16,21 21 0,0-21 0,0 0 16,0 1-16,0-1 15,0 0-15,0 0 0,0 0 0,21 0 16,21-21-1,-21 0-15,0 0 0</inkml:trace>
  <inkml:trace contextRef="#ctx0" brushRef="#br0" timeOffset="551.83">1482 1058 0,'-22'22'0,"1"-1"15,21 0 1,21-21 0,1 0-1,-1 0-15,0 0 0,0-21 16,-21 0-16,21 21 15,-21-22-15,0 1 0,0 0 16,0 0-16,-21 0 16,0 21-1,0 0-15,0 0 16,21 21-16,-22 0 16,22 0-16,0 0 0,-21 1 15,21-1-15,0 0 16,0 0-16,21-42 47,1 21-47,-22-21 0,0 0 15,21-1-15,-21 1 0,21 21 16,-21-21-16,0 0 0,0 42 47,0 21-47,-21-20 15,0-1-15,21 21 0,-22 0 16,22-20-16,-21 20 0,21-21 0,-21 0 16,21 22-16,0-22 0,0 0 15,0 0-15,21-21 0,0 0 16</inkml:trace>
  <inkml:trace contextRef="#ctx0" brushRef="#br0" timeOffset="2009.09">2667 847 0,'0'0'0,"0"-21"16,0-1-16,0 1 0,0 0 16,0 0-16,-21 21 0,0 0 15,-1 0-15,1 0 16,21 21-16,-21 21 15,0 1-15,21-1 0,-21 22 0,0-22 16,-1 21-16,1 1 0,0 21 16,0-22-16,21 1 0,-21-1 0,0 1 15,-1-1-15,1 1 0,21-1 0,0-21 16,-21 22-16,21-22 0,-21 1 16,21-1-16,0-21 0,0 21 15,0-20-15,0-1 16,0-42-1,0-1-15,0-20 0,0 21 16,0 0-16,0-22 0,0 1 16,21 0-16,-21-1 0,0 1 0,21 0 15,0-1-15,-21 1 0,22 0 16,-22-1-16,0 22 0,21 0 0,-21 0 16,21 21-16,-21 21 31,0 0-31,21 0 0,-21 22 15,0-22-15,0 21 16,21-21-16,-21 22 0,0-1 0,21-21 16,1 22-16,-22-22 0,21 0 0,0 0 15,0 0-15,0 0 0,0 1 16,1-22-16,-1 0 0,21 0 0,-21 0 16,22 0-16,-1 0 0,-21 0 15,21-22-15,-20 1 0,20 0 0,-21 0 16,21 0-16,-20-22 0,-1 1 0,0 21 15,0-21-15,0-1 0,0 1 16,-21 0-16,22-22 0,-1 22 0,-21-22 16,0 1-16,0 20 0,21-20 15,-21-1-15,0 1 0,0-1 16,0 22-16,0-21 0,-21 20 0,0 1 16,-1 0-16,1-1 0,0 22 15,-21 0-15,21 0 0,-22 0 0,1 21 16,21 0-16,-22 0 0,1 0 15,0 21-15,-1 0 0,1 0 0,0 0 16,-1 22-16,22-1 0,-21 21 16,21-20-16,0 20 0,-1 1 0,22-22 15,0 22-15,0-22 0,0 0 0,22 22 16,-1-43-16,0 21 0,21-21 16,-21 22-16,22-22 0,-1 0 15,0-21-15,-20 21 0,20 0 16,0-21-16,1 0 0,-22 0 0,21 0 15,0 0-15,-20 0 0,20-42 16,0 42-16</inkml:trace>
  <inkml:trace contextRef="#ctx0" brushRef="#br0" timeOffset="2422.71">3365 1439 0,'0'22'0,"0"-44"0,22 44 31,-1-22-31,0 0 16,0 0-16,0-22 0,0 1 0,1 21 16,-1-21-16,0 21 0,0-21 15,-21 0-15,0 0 0,0-1 16,-21 22-1,0 0-15,0 0 16,-1 22-16,1-22 0,-21 21 16,21 0-16,0 0 0,-1 0 15,1 0-15,0 22 0,0-22 0,21 0 16,0 21-16,-21-20 0,21 20 0,0-21 16,0 0-16,0 0 0,0 22 15,0-22-15,21 0 0,0 0 16,0 0-16,0-21 0,1 0 0,-1 0 15,21 0-15,-21 0 0,0 0 16,22 0-16,-22 0 0,21-21 0,-21 21 16,1-21-16,-1 21 0,0-21 0,0 0 15,0 0-15</inkml:trace>
  <inkml:trace contextRef="#ctx0" brushRef="#br0" timeOffset="2679.96">3831 1355 0,'21'-21'0,"-42"42"0,42-21 47,0 21-47,-21 0 0,0 0 16,0 0-16,22 1 0,-22-1 0,0 21 16,0-21-16,0 0 0,0 22 0,0-22 15,0 0-15,0 21 0,0-20 16,21-1-16,-21 0 0,0 0 0,0 0 15,21-21 32,-21-21-47,0 0 0,21 0 0,-21 0 16,21-1-16</inkml:trace>
  <inkml:trace contextRef="#ctx0" brushRef="#br0" timeOffset="2908.03">4106 1291 0,'0'21'31,"-21"1"-31,21-1 0,-21 0 16,21 0-16,-21 0 0,21 22 0,-21-22 16,-1 0-16,22 21 0,0-21 0,-21 1 15,0 62 1,21-63-16,0 1 0,0-1 0,-21 0 15,21 0-15,21-21 32,-21-21-32,21 21 0</inkml:trace>
  <inkml:trace contextRef="#ctx0" brushRef="#br0" timeOffset="3303.8">4276 1545 0,'0'21'16,"21"-21"15,0 0-31,0 0 16,0-21-16,0 21 0,1-21 0,-1 21 15,0-21-15,0 0 0,0 21 16,0-21-16,1-1 0,-1 1 0,-21 0 15,0 0-15,21 0 16,-21 0 0,-21 21-16,0 0 0,-1 0 15,1 21-15,0 0 0,-21-21 0,21 21 16,-1 0-16,-20 22 0,21-22 16,0 0-16,0 21 0,-1-21 0,22 22 15,0-22-15,0 21 0,-21-21 0,21 1 16,0-1-16,0 0 0,0 0 15,0 0-15,21 0 0,1-21 0,-1 0 16,0 22-16,0-22 0,0 0 0,85-22 31,-85 1-31,22 0 0,-22 0 0,21 0 16,0 0-16</inkml:trace>
  <inkml:trace contextRef="#ctx0" brushRef="#br0" timeOffset="3635.68">5186 635 0,'0'-21'0,"0"42"0,0-63 0,0 21 16,-21 21 0,-1 0-16,22 21 15,-21 0-15,21 21 16,-21 1-16,21-1 0,-21 0 0,21 22 15,-21-1-15,21 1 0,0-1 0,-21 1 16,-1-1-16,22 1 0,-21-1 16,21-20-16,-21-1 0,21 21 0,-21-20 15,21-1-15,0 0 0,-21-20 0,21 20 16,0-21-16,-21 0 0,21 0 16,0 1-16,0-1 0,0 0 0,0 0 15,21-21 16,0-21-31,-21 0 0,21 0 16,0-1-16,-21 1 0</inkml:trace>
  <inkml:trace contextRef="#ctx0" brushRef="#br0" timeOffset="3974.05">5122 1524 0,'-42'42'15,"42"-20"-15,-21-1 16,21 0-16,0 0 0,0 0 15,0 0-15,0 1 0,0-1 16,21-21 0,0 0-1,0 0-15,0 0 0,1 0 0,-1 0 16,0 0-16,21-21 0,-21-1 0,1 22 16,-22-21-16,21 0 0,0 0 15,-21 0-15,21 0 0,-21-1 0,0 1 16,0 0-16,0 0 0,0 0 15,-21 21-15,0 0 0,0 0 16,-1 0-16,1 0 0,0 0 0,-21 0 16,21 0-16,-1 0 0,1 21 0,0-21 15,0 21-15,21 0 0,-21 0 0,21 1 16,0-1-16,0 0 16,0 0-16,21-21 15,0 0-15,0 0 0,0 0 16</inkml:trace>
  <inkml:trace contextRef="#ctx0" brushRef="#br0" timeOffset="4329.18">5609 1439 0,'0'22'16,"0"-1"-1,0 0-15,0 0 16,0 21-16,-21-20 0,21 20 0,-21-21 16,0 21-16,21 1 0,0 20 0,-22-20 15,1-1-15,0 21 0,0 1 16,0-1-16,0 1 0,-1-1 0,-20 1 16,21-1-16,0 1 0,-22 21 0,22-22 15,-21 1-15,21-1 0,0 1 0,-1-22 16,1 21-16,0-20 0,0-1 15,21 0-15,-21-20 0,21 20 0,0-21 16,0 0-16,0 0 16,0-42-1,0 0 1,63-127 0,-42 106-16</inkml:trace>
  <inkml:trace contextRef="#ctx0" brushRef="#br0" timeOffset="4641.6">5397 1693 0,'0'-42'0,"0"84"0,0-105 16,0 21-16,22 20 0,-22 1 16,21 0-16,-21 0 0,21 0 15,0 21-15,0-21 0,0 21 0,1 0 16,-1 0-16,0 0 0,0 0 0,21 0 15,-20 0-15,-1 0 0,0 21 0,-21 0 16,0 21-16,21-21 0,-21 1 16,0-1-16,0 21 0,0-21 0,-21 0 15,0 1-15,0 20 0,-1-21 0,1-21 16,0 21-16,21 0 0,-21-21 16,0 22-16,0-22 0,21 21 15,0-42 32,21 21-47,0-22 0</inkml:trace>
  <inkml:trace contextRef="#ctx0" brushRef="#br0" timeOffset="4901.64">5969 1439 0,'21'0'15,"-21"22"17,0-1-32,0 0 0,0 0 15,0 21-15,0-20 0,0-1 16,0 0-16,0 0 0,0 0 16,-21 0-16,21 1 0,0-1 0,0 0 15,0 0 1,0-42 15,0 0-31,0 0 16,21-1-16</inkml:trace>
  <inkml:trace contextRef="#ctx0" brushRef="#br0" timeOffset="5211.81">6032 1207 0,'0'0'0,"-21"0"0,21 21 0,0 0 16,-21 0 0,21 0-16,21-21 15,0 0 1,1 0 0,-22-21-16,0 0 0,21 21 0,-21-21 15,21 21-15,-21-21 0,0-1 0,0 1 16,0 0-16,-21 21 31,0 0-31,-1 0 0,1 0 16,0 21-16,21 0 0,-21 1 0,21-1 15,-21-21-15,21 21 0,-21 21 16,21-21-16,0 1 0,0-1 16,0 0-16,0 0 0,21-21 15,0 21-15</inkml:trace>
  <inkml:trace contextRef="#ctx0" brushRef="#br0" timeOffset="5715.81">6350 1418 0,'0'0'16,"-21"0"-1,0 21 1,21 1 0,0-1-16,0 0 0,0 0 15,0 0-15,0 0 0,0 1 0,0 20 16,-22-21-16,22 0 0,0 0 16,-21 1-16,21-1 0,0 0 0,0 0 15,-21-21-15,21 21 16,0-42-1,0 0 1,0 0-16,0 0 0,0-1 16,0 1-16,0 0 0,21 0 0,0-21 15,1 20-15,-1 1 0,-21-21 0,21 21 16,0 0-16,0-1 0,0 1 0,1 0 16,-1 0-16,21 0 15,-21 21-15,0 0 0,1 0 0,-1 0 0,0 0 16,-21 21-16,21 0 0,-21 0 0,21 0 15,-21 1-15,0-1 16,0 21-16,0-21 0,0 0 0,0 22 16,0-22-16,0 0 0,0 0 0,0 0 15,0 1-15,0-1 0,0 0 16</inkml:trace>
  <inkml:trace contextRef="#ctx0" brushRef="#br0" timeOffset="6666.04">7345 1461 0,'0'-22'16,"0"44"-16,21-44 0,-21 1 0,21 0 15,-21 0-15,0 0 0,0 0 0,0-1 16,0 1-16,0 0 16,-21 21-16,0 0 15,0 0-15,-1 0 0,1 0 0,0 0 16,-42 42-16,41-20 16,-20-1-16,21 0 0,0 0 15,0 0-15,-1 0 0,1 22 0,0-22 16,21 0-16,0 0 0,0 0 15,0 1-15,0-1 0,0 0 16,21-21-16,0 0 0,1 0 16,-1 0-16,21 0 0,-21 0 0,0 0 15,22 0-15,-22-21 0,0 0 0,0 21 16,0-22-16,1 1 0,-1 21 16,0-21-16,0 0 0,0 0 0,0 21 15,-21-21-15,0-1 0,22 22 16,-22-21-16,0 42 47,0 1-47,0-1 0,0 0 15,0 0-15,0 21 0,0-20 16,0 20-16,0 0 0,0-21 0,0 22 16,0 20-16,0-20 0,0-1 0,0 0 15,0 1-15,0 20 0,-22-21 0,22 22 16,-21-1-16,21-20 0,-21 20 15,0 1-15,21-1 0,-21 22 0,0-22 16,21 1-16,-22-1 0,22 1 0,-21-1 16,0-20-16,21 20 0,0-20 0,-21-1 15,21 0-15,-21 1 0,0-1 16,21 0-16,-22-21 0,1 1 16,21 20-16,-21-21 0,0-21 0,0 21 15,0 0-15,-1-21 0,1 0 0,0 0 16,0 0-16,0-21 0,0 0 15,-1 21-15,1-42 0,21 21 16,-21-1-16,0-20 0,0 0 0,0-1 16,-1 1-16,1-21 0,21 20 0,0-20 15,0-1-15,0 1 0,0-1 0,0 1 16,0-1-16,0 1 0,0-22 16,0 22-16,21-1 0,1 1 0,-22-1 15,21 22-15,0-22 0,0 1 16,0 20-16,43-84 15,-43 106-15,0-21 0,0 21 16,0 0-16,1-1 0,-1 1 0,-21 0 16,21 0-16,0 21 0,-21-21 0,21 0 15,-21-1-15</inkml:trace>
  <inkml:trace contextRef="#ctx0" brushRef="#br0" timeOffset="10157.4">9334 1185 0,'0'0'0,"0"-21"0,0 0 15,0 0 1,0 42 31,0 0-47,0 0 0,0 22 0,0-22 16,0 21-16,0-21 0,0 22 15,0-22-15,0 21 0,0-21 0,0 1 16,0 20-16,0-21 0,0 21 0,-21-20 15,21-1-15,-21 0 0,21 0 16,0 0-16,0-42 31,0 0-31,0 0 16,0 0-16,0-1 0,21-20 16,0 21-16,1 0 0,-22-22 15,21 22-15,0-21 0,0 21 0,0-22 16,22-20-16,-22 21 15,0 20-15,21 1 0,-21 0 0,22 0 16,-22 21-16,0 0 0,0 0 16,0 0-16,1 0 0,20 0 0,-21 0 15,0 21-15,-21 0 0,21 0 0,1 22 16,-1-22-16,-21 0 0,0 0 16,0 0-16,0 22 0,0-22 0,0 0 15,0 0-15,0 0 0,0 1 16,0-1-1,0-42 32,21-1-47,-21 1 0,21 0 16,-21 0-16,21 0 0,0 0 0,-21-1 16,22 1-16,-1-21 0,0 21 0,0 0 15,0-1-15,0-20 0,1 42 16,-1-21-16,0 0 0,0 21 0,0 0 15,0 0-15,1 21 0,-22 0 16,0 0-16,21 0 0,-21 1 16,0-1-16,21 21 0,-21-21 15,0 22-15,0-22 0,0 21 0,0-21 16,0 0-16,0 22 0,0-22 16,21 0-16,0 0 0,-21 0 0,21-21 15,1 22-15,-1-22 0,0 0 0,0 0 16,0 0-16,0 0 0,1 0 15,20-22-15,-21 1 0,0 21 0,22-21 16,-22 0-16,21 0 0,-21 0 0,0-22 16,1 22-16,-1 0 0,-21 0 15,0-22-15,21 22 0,-21-21 0,0 21 16,0-22-16,0 22 0,0 0 0,0 0 16,0 0-16,0 42 31,0 0-31,0 0 15,0 0-15,-21 1 0,21 20 0,-21-21 16,21 21-16,0-20 0,0-1 16,0 21-16,0-21 0,0 0 0,0 1 15,0-1-15,0 0 0,0 0 0,21 0 16,0 0-16,21-21 16,-21 0-16,1 0 0,-1 0 0,21 0 15,-21 0-15,22 0 0,-22-21 0,21 0 16,-21 21-16,0-21 15,22 0-15,-22 0 0,0-1 0,0 1 16,-21 0-16,21 0 0,-21 0 0,22-22 16,-22 22-16,0 0 0,0 0 0,0 0 15,0 0-15,0 42 32,0 0-17,0 0-15,0 0 0,0 0 16,0 1-16,0 20 0,0-21 0,0 0 15,0 0-15,0 1 0,0-1 0,0 0 16,0 0-16,0 0 16,21 0-16,-21 1 0,21-22 15,0 0-15,0 0 0,0 0 16,1 0-16,-1 0 0,21 0 16,-21-22-16,0 1 0,1 21 0,-1-21 15,0 0-15,0 0 0,21 0 0,-20-22 16,-1 22-16,0-21 0,0-1 0,-21 1 15,21 0-15,0-1 0,1-20 16,-22 21-16,0-22 0,21 1 0,-21 20 16,21-20-16,-21 20 0,0 1 0,0 0 15,0 21-15,0-22 0,0 22 16,0 0-16,0 0 0,0 0 16,-21 42 15,21 0-31,-21 0 0,21 21 15,-22-20-15,22 20 0,0 21 0,0-20 16,-21 20-16,21 1 0,0-22 16,-21 22-16,21-22 0,0 21 0,0-20 15,0-1-15,0 0 0,0 1 0,0-1 16,0-21-16,0 22 0,21-22 16,-21 0-16,21 0 0,1 0 15,-1 0-15,0 1 0,0-22 0,21 0 0,-20 0 16,20 0-16,-21 0 15,21 0-15,1 0 0,-22-22 0,21 1 16,1 0-16,-1 0 0,-21 0 0,21 0 16,1-22-16,-22 1 0,0 21 0,0-22 15,0-20-15,1 21 0,-1-1 16,0-20-16,-21-1 0,0 1 0,0-1 16,21 1-16,-21 20 0,21-20 0,-21 21 15,0-1-15,0 1 0,0 0 16,0-1-16,0 22 0,0 0 0,0 0 15,0 0-15,-21 21 0,0 0 16,0 21 0,0-21-16,21 42 15,-22-21-15,22 22 0,0-1 0,-21 0 16,21 22-16,0-1 0,0-20 16,-21 41-16,21-20 0,0-22 0,0 22 15,0-1-15,0-21 0,0 1 0,0 20 16,0-42-16,21 22 0,-21-1 15,21-21-15,-21 0 0,22 1 0,-1-1 16,0-21-16,0 21 0,0-21 0,0 0 16,1 0-16,-1 0 0,0 0 0,0-21 15,21 21-15,-20-21 0,-1-1 16,0 1-16,0 0 0,21 0 16,-20 0-16,-1 0 0,-21-22 0,21 1 15,0 21-15,-21-22 0,21 22 16,-21-21-16,0 21 0,0 0 0,0-1 15,0 44 17,0-1-32,0 0 0,0 21 0,0-21 15,0 22-15,0-22 0,0 21 0,0-21 16,0 1-16,0-1 0,0 0 0,0 0 16,0 0-16,0 0 0,0 1 15,21-1-15,1-21 16,-1 0-16,0 0 15,0 0-15,0 0 0,0-21 16,1-1-16,-1 1 0,-21 0 16,21 0-16,-21 0 0,21 0 0</inkml:trace>
  <inkml:trace contextRef="#ctx0" brushRef="#br0" timeOffset="10409.02">13039 847 0,'-22'0'0,"44"0"0,-65 0 16,22 0 0,21-21 46,-21 21-15,0 0-47,0 0 0,-1 21 16,1-21-16</inkml:trace>
  <inkml:trace contextRef="#ctx0" brushRef="#br0" timeOffset="10611.5">12192 1122 0,'0'21'16,"21"-21"15,0 0-31,0 0 0,1 0 0,-1 0 16,21 0-16,-21 0 0,0 0 0,22 0 16,-22-21-16,0 21 0,0 0 0,0 0 15,-21-21-15,0 0 16</inkml:trace>
  <inkml:trace contextRef="#ctx0" brushRef="#br0" timeOffset="11593.13">13208 1058 0,'0'0'0,"0"-21"0,0 0 16,0 42 15,0 0-15,0 1-16,21-1 0,-21 0 15,0 0-15,0 0 0,0 0 0,0 1 16,0 20-16,0-21 0,0 0 15,0 0-15,0 1 16,0-1-16,0 0 0,0 0 16,0-42 15,0 0-31,0 0 16,0-1-16,0 1 0,21 0 15,-21-21-15,0 21 0,21-1 0,1-20 16,-1 21-16,-21 0 0,21 0 15,0-1-15,0 22 0,0 0 0,1 0 16,-1 0-16,0 0 0,0 22 16,0-1-1,-21 0-15,21 21 0,-21-21 0,0 1 16,0-1-16,0 0 0,0 0 0,22 0 16,-22 0-16,0 1 0,0-1 15,0 0-15,0 0 16,0-42 15,21 21-15,-21-21-16,0 0 0,21-1 0,0 1 15,-21 0-15,21-21 0,0 21 16,1-1-16,-1-20 0,0 21 16,0 0-16,0 0 0,0-1 0,1 1 15,-1 21-15,0 0 0,0 0 0,0 0 16,-21 21-16,21 1 15,-21-1-15,0 0 0,0 0 0,0 0 16,0 22-16,0-22 0,0 0 0,0 0 16,0 0-16,0 0 15,0 1-15,0-1 0</inkml:trace>
  <inkml:trace contextRef="#ctx0" brushRef="#br0" timeOffset="11955.55">14160 1228 0,'22'0'0,"-1"-21"16,0 21-1,0-22-15,0 22 0,0-21 0,1 21 16,-1-21-16,0 0 0,0 21 15,0-21-15,0 0 0,1-1 0,-1 22 16,-21-21-16,0 0 0,0 0 0,0 0 16,0 0-16,0-1 15,0 1-15,0 0 0,-21 21 16,-1 0-16,1 0 0,0 0 0,-21 0 16,21 21-16,-1 0 0,1 1 15,-21-1-15,42 21 0,-21-21 0,0 22 16,21-22-16,-22 0 0,22 21 0,0-21 15,0 1-15,0-1 0,0 0 16,22 0-16,-1 0 0,0 0 0,21 1 16,-21-22-16,1 0 0,-1 0 15,0 0-15,0 0 0,21 0 16,-20 0-16,20 0 0,-21 0 0,21 0 16,-20-22-16,20 1 0,-21 0 15</inkml:trace>
  <inkml:trace contextRef="#ctx0" brushRef="#br0" timeOffset="12248.17">14922 529 0,'0'0'15,"0"-42"-15,0 21 0,0-22 0,0 22 16,0 0-16,0 0 0,0 42 31,-21 0-31,21 22 0,-21-1 16,21 0-16,0 22 0,0-22 15,-21 22-15,21-1 0,-21 22 16,21-22-16,-21 1 0,21-1 0,0-20 16,0 20-16,0-21 0,-22 1 0,22-1 15,0-21-15,0 22 0,0-22 16,0 0-16,0 0 0,0 0 0,22-21 31,-1 0-31,0 0 0,-21-21 16,21 0-16,0 0 0,0-22 15,1 22-15,-1-21 0</inkml:trace>
  <inkml:trace contextRef="#ctx0" brushRef="#br0" timeOffset="12731.66">15282 445 0,'21'-43'16,"-42"86"-16,42-107 0,-21 43 0,0 42 31,0 21-31,0-20 0,-21 20 15,21 0-15,0 1 0,0 20 16,0 1-16,0-22 0,-21 21 0,21 1 16,0-1-16,0 1 0,-21-1 0,21-20 15,0-1-15,0 0 0,0 1 16,-21-1-16,21-21 0,-21 0 16,21 22-16,0-22 0,0 0 15,0-42 16,0 0-15,0 0-16,0-1 0,0-20 16,0 21-16,21-21 0,0 20 15,0-20-15,0 21 0,0-21 0,1 20 16,-1 1-16,0 0 0,0 0 0,0 21 16,0 0-16,1 0 15,-1 0-15,0 21 0,-21 0 16,0 0-16,0 1 0,0 20 0,0-21 15,0 0-15,0 22 0,0-22 16,0 0-16,0 0 0,0 0 16,0 0-16,0 1 0,0-1 15,0 0-15,0 0 16,0-42 15,21 0-15,0 21-16,0-21 0</inkml:trace>
  <inkml:trace contextRef="#ctx0" brushRef="#br0" timeOffset="13144.45">15938 1058 0,'0'0'0,"22"-42"16,-22 21-16,0 0 15,-22 21 1,1 0-1,0 21-15,21 0 0,-21 0 0,0 0 16,21 1-16,0 20 0,-21-21 0,-1 0 16,22 22-16,0-22 0,0 0 0,0 0 15,0 0-15,0 0 0,0 1 16,0-1-16,0 0 0,0 0 16,22-21-16,-1 0 0,0 0 15,0 0-15,0 0 0,0 0 16,1 0-16,-1 0 0,0 0 0,0-21 15,0 21-15,0-21 0,1 0 0,-1-1 16,-21 1-16,0 0 0,21-21 0,-21 21 16,0-22-16,0 22 0,0-21 15,0 21-15,0-1 0,0 1 0,-21 0 16,0 0-16,21 0 0,-22 21 0,1 0 16,0 0-16,0 0 0,0 0 15,0 0-15,21 21 0,-22 0 16,1 0-16,21 0 0,0 1 15,0-1-15,0 0 16,43-21-16,-22 21 16</inkml:trace>
  <inkml:trace contextRef="#ctx0" brushRef="#br0" timeOffset="14008.22">16700 1016 0,'0'-21'0,"0"42"0,0-63 0,0 21 16,0-1-16,-21 1 16,0 21-16,0 0 0,0 0 15,0 0-15,-1 0 0,1 21 0,0-21 16,0 22-16,0-1 0,-22 21 16,22-21-16,0 0 0,0 22 0,0-1 15,0-21-15,-1 22 0,22-22 0,0 0 16,0 21-16,0-21 0,0 1 15,0-1-15,0 0 0,0 0 0,0 0 16,22-21-16,-1 21 0,0-21 0,0 0 16,0 0-16,22 0 0,-22 0 15,0 0-15,21 0 0,-21 0 0,22 0 16,-22-21-16,0 0 0,21 0 16,-20 0-16,-1 0 0,0-1 0,0-20 15,-21 0-15,21-1 0,0 1 16,1-21-16,-22 20 0,21-20 0,0-1 15,-21 1-15,0-1 0,21 1 16,0-1-16,-21 1 0,0 20 0,0 1 16,0 0-16,21-1 0,-21 22 0,0 0 15,0 0-15,-21 42 32,21 21-32,-21-20 0,0 20 15,21 0-15,-21 1 0,21 20 16,-21-21-16,-1 22 0,22-1 0,0-20 0,0 20 15,-21 1-15,21-22 16,-21 0-16,21 1 0,0-1 0,0 0 16,0 1-16,0-22 0,0 21 0,0-21 15,0 1-15,0-1 0,21 0 0,-21 0 16,21-21-16,-21 21 0,22-21 16,-1 0-16,0 0 0,0 0 15,0 0-15,22 0 0,-22 0 0,0-21 16,0 21-16,21-21 0,-20 0 15,20 0-15,-21-1 0,21 1 0,-20 0 16,-1 0-16,0 0 0,0 0 0,0-22 16,-21 22-16,21 0 15,-21 0-15,0 0 0,-21 21 16,0 0 0,0 21-16,21 0 0,-21-21 15,21 21-15,-21 0 0,21 0 0,0 1 16,0-1-16,0 0 0,0 0 0,21 0 15,0 0-15,0 1 16,0-1-16,0 0 0,-21 0 16,22-21-16,-22 21 0,0 0 15,-22-21 1,1 0-16,0 22 16,0-22-16,0 0 0,0 0 15,-1 0-15,1 0 0,0 0 16,0 0-16,0 0 15,0 0-15,-1-22 16,1 1-16</inkml:trace>
  <inkml:trace contextRef="#ctx0" brushRef="#br0" timeOffset="14259.47">14922 889 0,'0'0'0,"22"-21"0,-1 21 16,21-21-16,-21 21 0,22 0 16,-1-21-16,21 21 0,-20 0 0,20 0 15,-20 0-15,-1 0 0,0 0 16,1-22-16,-22 22 0,0 0 0,0 0 15,0 0-15</inkml:trace>
  <inkml:trace contextRef="#ctx0" brushRef="#br0" timeOffset="15425.01">18902 931 0,'0'-21'0,"0"42"0,21-84 0,-21 42 16,0 0-16,0-1 0,0 1 15,0 0-15,0 42 32,-21 0-32,21 22 0,-21-1 15,21 0-15,0 1 0,0-1 0,-22 0 16,22 22-16,-21-22 0,21 1 15,-21-1-15,21 0 0,0-21 0,0 22 16,0-22-16,0 0 0,0 0 0,0 0 16,0 1-1,0-44 17,0 1-32,21 21 0,0-21 0,1 0 15,-22-21-15,21 20 0,-21 1 16,21-21-16,0 21 0,-21 0 0,21-22 15,-21 22-15,0 0 0,21 21 16,1 0-16,-22 21 16,0 0-16,21 0 0,-21 1 15,0-1-15,21 0 0,-21 0 16,0 0-16,0 0 0,21 1 0,0-1 16,-21 0-16,21-21 0,-21 21 15,22-21-15,-1 0 0,0 0 16,0 0-16,0 0 0,0 0 15,1 0-15,-1-21 0,0 21 0,0-21 16,0 21-16,0-21 0,1-1 0,-22 1 16,21 0-16,0 0 0,0 0 15,0-22-15,0 1 0,1 21 0,-22-21 16,21-1-16,-21 1 0,21 0 16,-21-1-16,0 22 0,0-21 0,0 21 15,0-1-15,0 44 31,0-1-31,0 0 0,-21 21 0,21-21 16,-21 22-16,21-1 0,0 0 0,0 1 16,0-1-16,0 0 0,0 1 15,0-22-15,0 21 0,0-21 0,0 1 16,0-1-16,21 0 0,0-21 0,0 21 16,0-21-16,0 0 15,1 0-15,-1 0 0,21 0 0,-21 0 16,0 0-16,1-21 0,-1 21 0,0-21 15,0 0-15,0-1 0,0 1 16,-21 0-16,22-21 0,-22 21 16,21-22-16,-21 22 0,0 0 0,0-21 15,0 20-15,0 1 0,0 42 32,0 1-32,0-1 15,0 0-15,0 21 0,-21-21 0,21 1 16,0 20-16,0-21 0,0 0 0,0 0 15,0 1-15,0-1 0,0 0 16,21-21-16,0 0 16,0 0-1,0-21-15</inkml:trace>
  <inkml:trace contextRef="#ctx0" brushRef="#br0" timeOffset="15760.39">20108 699 0,'0'-22'0,"0"44"0,-21-65 16,0 43-16,0 0 15,0 0-15,-1 0 0,22 21 0,-21 1 16,21-1-16,0 0 16,0 0-16,21-21 15,1 0 1,-1 0-16,0 0 0,0 0 15,0-21 1,-21 0-16,0 0 16,0-1-16,0 1 15,-21 21-15,0 0 16,0 0-16,0 0 0,-1 0 16,1 0-16,0 21 15,21 1-15,0-1 0,0 0 16,0 0-16,0 0 0,0 0 0,0 1 15,0-1-15,21 0 16,0-21-16</inkml:trace>
  <inkml:trace contextRef="#ctx0" brushRef="#br0" timeOffset="16055.9">20680 529 0,'0'0'15,"0"-21"-15,0 0 0,-21 21 16,-1 21 0,1 0-16,21 0 0,-21 22 15,0-1-15,0 0 0,0 1 16,21 20-16,-22 1 0,1-1 0,0 1 16,0-22-16,0 22 0,0-1 15,-1-21-15,1 22 0,0-22 16,21-21-16,0 22 0,0-1 0,-21-21 15,21 0-15,0 1 0,0-1 0,0 0 16,21-21 0,0 0-1,-21-21-15,21 0 0,1-1 0,-1 1 16,0 0-16</inkml:trace>
  <inkml:trace contextRef="#ctx0" brushRef="#br0" timeOffset="16532.04">20934 508 0,'0'-21'16,"0"42"-16,0-63 0,0 63 31,0 0-31,0 0 0,0 22 0,0-1 16,0 0-16,-21 1 0,-1 20 15,1-21-15,21 22 0,-21-1 0,0 1 16,21-1-16,0-20 0,-21 20 0,0-20 15,21-1-15,-22 0 0,22-21 16,0 22-16,0-22 0,-21 0 16,21 0-16,0-42 47,0 0-47,0 0 0,0 0 15,21-1-15,-21 1 0,22-21 16,-1 21-16,0-22 0,0 22 0,0-21 15,0 21-15,1 0 0,-1-1 0,0 1 16,0 21-16,0 0 0,0 0 16,1 0-16,-1 0 0,0 21 0,-21 1 15,21-1-15,0 0 0,-21 21 0,21-21 16,-21 1-16,0 20 0,0-21 16,0 0-16,0 0 0,0 1 15,0-1-15,-21 0 0,21 0 0,-21 0 16,0 0-16,21 1 15,-21-22-15,0 0 0,-1 0 16,1 0-16,0 0 16,0 0-16</inkml:trace>
  <inkml:trace contextRef="#ctx0" brushRef="#br0" timeOffset="16739.66">20172 953 0,'21'0'31,"0"0"-31,0 0 0,0 0 0,22 0 16,-22 0-16,21 0 0,1-22 15,-1 22-15,0 0 0,1 0 0,-1 0 16,-21-21-16,21 21 0,-20 0 0,20-21 15</inkml:trace>
  <inkml:trace contextRef="#ctx0" brushRef="#br0" timeOffset="17115.73">22796 402 0,'0'-21'0,"0"-21"16,-21 63 15,0 21-31,0-21 0,0 22 0,0-1 15,21 0-15,-22 22 0,1-1 16,0 1-16,0-1 0,0 22 0,0-21 16,-1-1-16,1 1 0,0-22 15,0 21-15,21-20 0,0-1 0,-21-21 16,21 22-16,-21-22 0,21 0 0,0 0 16,0 0-1,21-21 1,0-21-16,0 0 0,0 0 15,0 0-15</inkml:trace>
  <inkml:trace contextRef="#ctx0" brushRef="#br0" timeOffset="17592.59">23029 508 0,'0'-42'0,"0"84"0,0-105 15,0 41-15,0 44 31,0-1-31,0 0 0,0 21 16,0 1-16,0-1 0,-21 0 16,0 22-16,0-22 0,0 22 15,21-1-15,-22 1 0,1-1 0,0-21 16,0 1-16,21-1 0,0 0 16,-21 1-16,21-22 0,-21 21 0,21-21 15,0 1-15,0-1 0,0 0 16,-22-21-1,22-21 1,0 0-16,0-1 16,0 1-16,22 0 0,-1-21 15,-21 21-15,21-22 0,21 22 16,-21-21-16,1 21 0,-1-22 0,21 22 16,-21 0-16,0 0 0,1 0 15,-1 21-15,0 0 0,0 0 0,0 0 16,-21 21-16,0 0 0,0 0 15,0 0-15,0 0 0,0 22 16,0-22-16,0 0 0,0 21 0,0-20 16,0-1-16,0 0 0,-21 0 15,21 0-15,-21-21 0,21 21 0,-21 1 16</inkml:trace>
  <inkml:trace contextRef="#ctx0" brushRef="#br0" timeOffset="17967.89">23410 1143 0,'21'0'31,"1"0"-31,-1-21 0,0 21 16,0-21-16,0 21 0,22-21 15,-22 21-15,0-22 0,0 22 16,0-21-16,0 0 0,1 0 0,-1 21 16,-21-21-16,0 0 0,0-1 15,0 1-15,0 0 0,0 0 16,0 0-16,-21 21 0,-1 0 0,1 0 16,0 0-16,-21 0 0,21 21 15,-22 0-15,22 21 0,-21-20 0,21 20 16,-1 0-16,1 1 0,0-22 0,0 21 15,21 0-15,0-20 0,0-1 16,0 21-16,0-21 0,0 0 0,21 1 16,0-22-16,0 21 15,1-21-15,-1 0 0,21 0 16,-21 0-16,0 0 16,1 0-16,-1-21 0,0-1 0,0 22 15,0-21-15,-21 0 0,0 0 0</inkml:trace>
  <inkml:trace contextRef="#ctx0" brushRef="#br0" timeOffset="18200.99">22394 804 0,'-21'0'16,"42"0"-16,-63 0 0,63 0 15,21 0 1,-20 0-16,41 0 0,-21 0 0,22 0 16,-22 0-16,22 0 0,-1 0 15,1 0-15,-22 0 0,0 0 0,1 0 16,-22 0-16,0 0 0</inkml:trace>
  <inkml:trace contextRef="#ctx0" brushRef="#br0" timeOffset="19344.23">2434 3090 0,'21'0'0,"0"0"16,1 0-16,-1-21 0,21 0 15,-21 21-15,22-21 0,-22 0 0,21 0 16,0-1-16,-20 1 0,-1 0 15,0 21-15,0-21 0,-21 0 0,0 0 16,0-1-16,-21 1 16,0 21-16,-22-21 0,22 21 15,-21 0-15,0 0 0,-1 0 0,1 0 16,0 21-16,20 0 0,-20-21 16,0 22-16,21-1 0,-22 0 0,22-21 15,21 21-15,0 0 0,0 22 16,0-22-16,0 0 0,0 0 0,21 21 15,0-20-15,1 20 0,-1-21 16,21 21-16,0-20 0,-20 20 16,20 0-16,-21-21 0,21 22 0,-20-22 15,-1 0-15,0 0 0,-21 22 16,0-22-16,0 0 0,-21 0 16,0 0-16,-1 0 0,-20-21 0,0 22 15,-1-22-15,-20 0 0,21 0 16,-22 0-16,22 0 0,-22 0 0,22 0 15,0 0-15,-1 0 0,1 0 16,21-22-16,0 1 0,-1 0 0,1 0 16,0 0-16,21-22 0,0 22 15,0 0-15,0-21 0,0 21 16,0-1-16,0 1 0,0 0 0,0 0 16,21 0-16,0 0 0,1-1 15,-1 22-15,0 0 0,21 0 0</inkml:trace>
  <inkml:trace contextRef="#ctx0" brushRef="#br0" timeOffset="20515.32">3217 3450 0,'0'0'0,"21"0"0,1-42 15,-22 21-15,21 21 16,-21-21-16,0-1 0,0 1 0,0 0 16,0-21-16,0 21 0,0-1 0,-21 1 15,21 0-15,-22 0 0,1 0 16,-21 0-16,21 21 0,0 0 0,-1 0 16,1 0-16,0 0 0,0 21 15,-21 0-15,20 0 0,1 0 0,0 22 16,21-1-16,-21 0 0,0 1 15,0-1-15,21 0 0,-22 1 16,22-1-16,0-21 0,0 21 0,0-20 16,0-1-16,22 0 0,-1-21 15,0 0-15,21 0 0,-21 0 16,1 0-16,20 0 0,-21-21 0,0 21 16,22-21-16,-22-1 0,21 1 15,-21 0-15,22 0 0,-22 0 0,0 0 16,0-22-16,0 22 0,-21-21 0,0 21 15,21-1-15,-21-20 16,0 21-16,0 0 0,0 0 16,-21 21-1,0 21 1,21 0-16,-21 0 0,21 21 0,0-20 16,0-1-16,-21 0 0,21 21 15,0-21-15,0 1 0,0-1 0,0 0 16,21 0-16,0-21 0,0 21 15,0-21-15,1 0 0,-1 0 16,21 0-16,-21 0 0,0-21 0,22 0 16,-22 21-16,0-21 0,0 0 15,22-1-15,-22 22 0,0-21 16,0 0-16,-21 0 0,0 0 0,0 0 16,21-1-16,-21 1 0,0 0 15,0 42 16,-21 0-31,21 1 0,-21-1 16,21 0-16,0 0 0,0 0 0,-21 0 16,21 1-16,0-1 0,-21 0 0,21 0 15,0 0-15,0 0 16,-22-21 15,22-21-15,0 0-16,0 0 15,0 0-15,0 0 0,0-1 0,0 1 16,22 0-16,-1-21 0,-21 21 16,21-1-16,0 1 0,0 0 0,0 0 15,1 0-15,-1 21 0,0 0 0,0 0 16,0 0-16,-21 21 16,21 0-16,-21 0 0,0 0 0,22 1 15,-1-1-15,-21 21 0,21-21 0,-21 0 16,0 1-16,0-1 0,0 0 15,0 0-15,0 0 0,0 0 16,-21 1-16,0-22 31,21-22-15,0 1-16,0 0 0,0 0 16,0 0-16,0 0 0,21-1 15,0-20-15,0 21 0,-21 0 0,21-22 16,0 22-16,-21 0 0,22 0 0,-1 0 15,0 21-15,0 0 16,0 0-16,-21 21 0,21 0 16,1 0-16,-22 22 0,0-22 0,0 0 15,0 21-15,0-21 0,0 22 16,0-22-16,0 0 0,0 0 16,0 0-16,0 1 0,0-1 0,0 0 15,0-42 32,21 0-47,0-1 0</inkml:trace>
  <inkml:trace contextRef="#ctx0" brushRef="#br0" timeOffset="20900.55">4487 3450 0,'0'0'0,"0"21"16,21-21 0,1-21-1,-1 21-15,21-21 0,-21 0 16,0 21-16,22-21 0,-22 0 16,21-1-16,-21 22 0,1-21 0,-1 0 15,0 0-15,-21 0 0,0 0 0,0-1 16,0 1-16,0 0 15,-21 21-15,0 0 0,-1 0 0,1 0 16,-21 0-16,21 21 0,-22-21 0,22 21 16,0 22-16,0-22 15,0 21-15,0-21 0,-1 22 0,22-22 16,0 21-16,0-21 0,0 22 0,0-22 16,0 0-16,0 0 0,22 0 15,-1 1-15,0-1 0,21-21 0,-21 0 16,1 21-16,20-21 0,0 0 15,-21 0-15,22 0 0,-1 0 0,-21 0 0,22-21 16,-1 0-16,-21 21 0,21-22 16,1 1-16</inkml:trace>
  <inkml:trace contextRef="#ctx0" brushRef="#br0" timeOffset="22879.73">6392 3048 0,'0'21'15,"0"0"-15,-21-21 16,21 22-16,0 20 0,0-21 0,0 0 16,-21 22-16,21-1 0,-21-21 15,0 0-15,21 22 0,-22-22 0,22 21 16,0-21-16,-21 0 0,21 1 16,-21-1-16,21 0 0,0-42 46,0 0-46,0-1 16,0 1-16,21-21 0,0 21 16,1 0-16,-1-22 0,-21 22 15,21 0-15,0 0 0,0-22 0,0 43 16,1-21-16,-1 21 0,0-21 16,0 21-16,0 0 0,0 0 15,-21 21-15,22 0 0,-22 1 0,21-1 16,-21 21-16,21-21 0,-21 0 0,0 1 15,0-1-15,21 21 0,-21-21 0,21 0 16,-21 1-16,0-1 16,21-21-16,1 21 0,-1-21 15,0 0 1,0 0-16,-21-21 16,21 0-16,0 21 0,-21-22 0,22 1 15,-1 0-15,0 0 0,0 0 16,0 0-16,0-22 0,1 22 0,-1-21 15,0 21-15,0-1 0,0 1 16,0 0-16,22 0 0,-22 0 0,0 0 16,0 21-16,0 0 0,1 0 0,-1 0 15,0 0-15,0 0 0,-21 21 16,0 0-16,0 0 0,21 0 16,-21 0-16,0 1 0,0-1 15,0 0-15,0 0 0,0 0 16,21-21-16,-21-21 47,0 0-32,0 0-15,0 0 16,0-1-16,0 1 0,0 0 16,0 0-16,-21 21 0,21-21 0,-21 0 15,0 21-15,0 0 0,0 0 16,-1 0-16,-20 21 15,21 0-15,0 0 0,0 0 0,-22 0 16,22 22-16,0-22 0,-21 21 16,20-21-16,1 22 0,0-1 0,0-21 15,21 22-15,0-22 0,0 0 0,0 0 16,0 0-16,0 0 0,0 1 16,21-22-16,0 21 0,0-21 15,1 0-15,-1 0 0,0 0 16,0 0-16,21-21 0,-20-1 0,-1 22 15,21-21-15,-21 0 0,0 0 0,1 0 16,-1 0-16,0-1 0,0 1 0,0 0 16,-21 0-16,0-21 0,21 20 15,-21-20-15,0 21 0,0 0 0,0 0 16,0-1-16,0 1 0,-21 21 31,21 21-31,-21-21 0,21 22 16,0-1-16,0 21 0,-21-21 0,21 0 15,0 1-15,0 20 0,0-21 16,0 0-16,0 0 0,0 1 16,0-1-16,0 0 0,21-21 0,0 21 15,0-21-15,1 0 0,20 0 16,-21 0-16,0 0 0,22 0 0,-22 0 16,21-21-16,-21 0 0,22 21 15,-22-21-15,21-1 0,-21 1 0,0 0 16,1 0-16,-22 0 0,0 0 0,21-1 15,-21 1-15,0-21 0,0 21 16,0 0-16,0-1 0,0 1 16,-21 42 15,21 1-31,0-1 0,0 0 16,0 0-16,0 0 0,-22 0 0,22 1 15,0-1-15,0 0 0,0 0 0,-21 0 16,21 0-16,0 1 0,0-1 15,0 0 1,-21-21 0,21-21-1,-21 21-15,21-21 0,0-1 16,0 1-16,0 0 16,0 0-16,0 0 0,0-22 0,21 22 15,0-42-15,0 42 0,22-43 16,-22 43-16,0 0 15,0 0-15,0 21 0,1-22 0,-1 22 16,0 0-16,0 0 0,0 0 0,0 0 16,1 0-16,20 0 0,-21 22 0,0-1 15,0 0-15,1 0 0,-1 0 16,-21 22-16,0-22 0,0 0 0,21 0 16,-21 21-16,0-20 0,0-1 0,0 0 15,0 0-15,0 0 0,0 0 16,-21 1-16,0-22 15,21 21-15,-22-21 32,22-21-32,0-1 15,0 1-15,0 0 0,22 0 16,-1 0-16,0 0 0,-21-22 0,21 1 16,0 21-16,22-22 0,-22 1 0,0 21 15,0 0-15,0 0 0,0-1 16,1 1-16,-1 21 0,0 0 0,0 0 15,0 0-15,0 0 0,1 21 0,-22 1 16,0-1-16,0 0 0,0 0 0,0 21 16,0-20-16,0 20 0,0-21 15,0 0-15,0 0 0,0 1 16,0-1-16,0 0 0,0 0 0,-22 0 16,22 0-16,-21-21 0,21 22 15,0-44 16,0 1-31,21 0 16</inkml:trace>
  <inkml:trace contextRef="#ctx0" brushRef="#br0" timeOffset="23292.47">8805 3217 0,'21'0'16,"1"0"-16,-22-21 0,21 21 16,0 0-16,0-21 0,0 0 15,0 21-15,1-21 0,-1 21 0,0-21 16,21 21-16,-21-22 0,1 1 16,-1 0-16,-21 0 0,0 0 15,0 0-15,0-1 0,-21 1 16,-1 21-1,1 0-15,0 0 0,0 0 0,0 0 16,-22 21-16,22 1 0,0-1 0,-21 0 16,21 0-16,-1 21 0,1-20 15,0 20-15,0 0 0,21-21 0,0 22 16,0-22-16,0 21 0,0-21 0,0 1 16,0-1-16,0 0 0,21 0 15,21-21-15,-20 0 0,-1 21 0,0-21 16,21 0-16,-21 0 0,1 0 0,20 0 15,-21 0-15,0 0 0,0 0 0,-21-21 16,22 21-16,-22-21 16,21 21-16,-21-21 15,0 0-15</inkml:trace>
  <inkml:trace contextRef="#ctx0" brushRef="#br0" timeOffset="47328">10753 2371 0,'0'0'0,"0"-21"0,0-1 0,0-20 16,0 21-16,0 0 0,0 0 16,0-1-16,0 1 0,0 0 15,0 42 16,0 0-15,-22 22-16,22-22 0,0 21 16,0 22-16,-21-22 0,21 22 0,-21-1 15,0 1-15,0-1 0,21 1 0,-21-1 16,-1 1-16,22-22 16,0 21-16,-21-20 0,21 20 0,-21-20 15,21-1-15,-21 0 0,21-21 0,0 22 16,0-22-16,0 0 0,0 0 0,0 0 15,-21-21 17,21-21-32,0 0 15,0 0-15,0 0 16,0-22-16,0 22 0,0 0 0,0 0 16,0 0-16,0-22 0,0 22 0,21 0 15,-21 0-15,21 0 0,0 0 16,0-1-16,1 1 0,-1 0 15,0 0-15,0 21 0,21-21 0,-20 21 16,20 0-16,0 0 0,1 0 16,-1 0-16,0 0 0,-21 0 0,22 0 15,-1 21-15,0 0 0,-20 0 0,-1 0 16,0 1-16,-21-1 0,0 0 16,0 0-16,0 21 0,-21-20 0,-22 20 15,22-21-15,-21 21 0,0-20 16,-1-1-16,1 21 0,0-21 0,-1 0 15,1 1-15,21-22 0,-22 21 0,22-21 16,0 0-16,0 21 0,0-21 31,42-21 1,0 0-32</inkml:trace>
  <inkml:trace contextRef="#ctx0" brushRef="#br0" timeOffset="48151.82">11239 2900 0,'22'0'0,"-44"0"0,65-21 15,-22 0-15,0 21 16,-21 21-1,0 0-15,0 0 16,0 21-16,0-20 0,0-1 16,0 0-16,0 21 0,0-21 0,0 22 15,0-22-15,0 21 0,0-21 0,0 22 16,0-22-16,0 0 0,0 0 16,0 0-16,21 1 0,0-1 15,1-21-15,-1 0 16,0 0-1,0-21-15,0-1 0,0 1 16,-21 0-16,22 0 0,-1-21 0,-21 20 16,0-20-16,21 21 0,0-21 0,-21 20 15,0-20-15,0 21 0,0 0 16,0 0-16,21-1 0,-21 1 0,0 42 47,0 22-47,0-22 0,0 0 15,0 21-15,0-20 0,-21 20 0,21-21 16,0 21-16,0-20 0,0 20 16,0-21-16,0 0 0,0 0 15,0 1-15,0-1 0,21 0 16,0-21-16,1 0 0,-1 0 16,0-21-16,21 21 0,-21-21 15,22-1-15,-1 1 0,0 0 0,1-21 16,-1 21-16,0-22 0,-20 1 0,20 21 15,0-22-15,1 1 0,-22 0 16,21-22-16,-21 22 0,0 0 0,1-1 16,-1-20-16,0 20 0,-21 1 15,21-21-15,-21 20 0,21 1 0,-21 0 16,0 20-16,0-20 0,0 21 16,0 0-16,0 0 0,0-1 0,-21 44 31,21-1-31,-21 21 15,0 0-15,0 1 0,21 20 0,-22-20 16,1 20-16,21-21 0,0 22 16,-21-22-16,21 22 0,-21-22 0,21 0 15,0 1-15,0-1 0,0-21 0,0 22 16,0-1-16,0-21 0,0 0 16,0 0-16,0 1 0,21-1 0,-21 0 15,21-21-15,0 0 0,1 0 16,-1 0-16,0 0 15,0 0-15,0 0 0,0 0 16,1-21-16,-1 0 0,-21-1 0,21 1 16,-21 0-16,21 0 0</inkml:trace>
  <inkml:trace contextRef="#ctx0" brushRef="#br0" timeOffset="48388.88">12001 2879 0,'0'0'0,"0"-21"0,22 21 15,-1 0-15,0 0 16,0-22-16,21 22 0,-20 0 0,-1 0 16,21-21-16,-21 21 0,22 0 0,-1 0 15,-21 0-15,21-21 0,-20 21 16,-1 0-16,0 0 0,0 0 0,0 0 15,-21-21-15,0 0 16</inkml:trace>
  <inkml:trace contextRef="#ctx0" brushRef="#br0" timeOffset="49172.32">14372 2477 0,'0'0'15,"0"-22"-15,-21 1 16,21 0-16,0 0 0,0 0 16,0 42 15,21 0-31,0 0 0,0 22 15,-21-22-15,22 21 0,-1 0 0,0 1 16,-21 20-16,21-20 0,-21 20 16,21-21-16,-21 1 0,0 20 15,0-20-15,0 20 0,0-21 0,0 22 16,0-22-16,0 22 0,0-22 0,0 0 16,0-20-16,0 20 0,0-21 15,0 0-15,0 0 0,21-21 16,-21-21-1,22 0-15,-22 0 0,0-21 0,21-1 16,-21 1-16,21 0 0,0-1 16,0 1-16,-21-22 0,21 1 0,1 21 15,-1-22-15,21 1 0,-21-1 0,0-21 16,22 22-16,-1-1 0,-21 1 16,22-1-16,-22 22 0,0 0 0,0-1 15,0 22-15,0 0 0,-21 0 16,0 0-16,0 0 0,22 21 31,-22 21-31,0 0 0,0 0 16,0 0-16,21 0 0,-21 1 15,0 20-15,0-21 0,21 21 0</inkml:trace>
  <inkml:trace contextRef="#ctx0" brushRef="#br0" timeOffset="50576.13">15557 3048 0,'22'-21'0,"-22"-21"15,0 20-15,0 1 16,0-21-16,0 21 0,-22 0 0,1-1 15,0 1-15,0 21 16,0 0-16,0 0 0,-1 0 0,1 0 16,0 0-16,-21 21 0,21 1 0,-1-1 15,1 21-15,0-21 0,0 22 16,0-22-16,0 21 0,-1-21 16,22 22-16,-21-22 0,21 21 0,0-21 15,0 0-15,0 1 0,21-1 0,1-21 16,-1 0-16,0 0 0,21 0 15,-21 0-15,22 0 0,-22-21 0,21-1 16,1 22-16,-22-21 0,0 0 0,21 0 16,-21 0-16,-21 0 0,22-1 0,-22-20 15,21 21-15,-21 0 0,21 0 16,-21-22-16,0 22 0,0 0 0,0 0 16,0 0-16,0-1 0,0 44 31,0-1-16,0 0-15,0 0 0,0 0 16,-21 22-16,21-22 0,0 0 0,-21 0 16,21 21-16,0-20 0,-22-1 15,22 0-15,0 0 0,0 0 0,0 0 16,0 1-16,0-1 0,22-21 16,-1 0-16,0 0 0,0 0 15,0 0-15,0 0 0,1-21 0,-1-1 16,0 1-16,21 0 0,-21 0 0,1 0 15,20 0-15,-21-22 0,43-20 16,-43 20-16,0 1 0,0 21 16,0-21-16,-21-1 0,0 22 15,0 0-15,0 0 0,0 0 0,0-1 16,-21 22-16,0 0 16,0 0-16,0 0 0,-1 0 0,22 22 15,-21-1-15,21 0 0,-21 0 0,21 0 16,0 0-16,0 1 0,0-1 15,0 0-15,21 0 0,0 0 0,1 0 16,-1 1-16,0-22 0,0 21 16,0 0-16,0 0 0,1-21 15,-1 21-15,-21 0 0,0 1 16,0-1-16,0 0 16,0 0-16,0 0 0,0 0 15,0 1-15,0-1 16,0 0-16,21 0 15,21-21 1,-21 0-16,22 0 0,-22 0 0,21-21 16,1 21-16,-1-21 0,0 0 15,1 21-15,-1-22 0,-21 1 0,21 0 16,1-21-16,-22 21 0,0-1 16,21-20-16,-20 0 0,-22 21 15,0-1-15,21 1 0,-21 0 0,0 0 16,0 0-16,-21 21 31,-1 0-15,1 21-16,0 0 15,21 0-15,-21 0 16,0-21-16,21 22 0,0-1 31,0-42 16,0-1-16,0 1 1,-21 21-17,-1 0 1,1 0-16,0 0 31,0 0-31,0 0 16,0 0 15,42 0 94,0 0-109</inkml:trace>
  <inkml:trace contextRef="#ctx0" brushRef="#br0" timeOffset="53239.92">16616 2942 0,'0'-21'0,"0"0"16,0 0-1,-21 21 32,-1 0-47,1 21 0,21 0 16,-21-21-16,0 21 0,0 0 0,0 1 15,-1-1-15,22 0 0,-21 0 0,0 0 16,21 0-16,0 1 0,0-1 16,0 0-16,0 0 15,21-21 1,0 0-16,1 0 0,-1 0 16,0 0-16,0-21 0,0 0 0,0 21 15,-21-21-15,22 21 0,-1-22 0,-21 1 16,21 0-16,-21 0 0,21 21 0,-21-21 15,21 0-15,-21-1 16,0 1-16,0 0 0,21 21 16,-21 21 15,0 0-31,0 1 16,0-1-16,0 0 0,0 0 15,0 0-15,0 0 0,0 1 16,0-1-16,22-21 31,-1 0-31,0 0 16,0 0-16,0 0 15,0 0-15,1-21 0,-1 21 0,0-22 16,0 1-16,0 0 0,0 21 16,1-21-16,-1 0 0,-21 0 0,21-1 15,-21 1-15,21 21 0,-21-21 0,21 0 16,-21 42 15,0 0-15,0 0-16,-21 1 0,21-1 0,0 0 15,0 0-15,-21-21 0,21 21 16,0 0-16,0 1 0,0-1 16,0 0-16,0 0 15,21-21-15,0 0 16,0 0-16,1 0 0,-1 0 0,0 0 15,21 0-15,-21 0 0,1-21 0,20 21 16,-21-21-16,21 0 0,-20 21 0,-1-22 16,21 1-16,-21 21 0,0-21 15,1 0-15,-1 0 0,-21 0 0,21-1 16,0 1-16,-21 0 0,0 0 0,0 0 16,0 0-16,0-1 15,-21 22 16,0 0-31,0 0 0,-1 22 0,-20-1 16,21-21-16,0 21 0,0 0 16,-1 0-16,1 0 0,0 1 0,0-1 15,21 0-15,0 0 0,-21 0 0,21 0 16,0 1-16,0-1 0,21-21 16,0 21-1,0-21-15,0 0 0,1 0 16,20 0-16,-21-21 0,0 0 15,0 21-15,1-22 0,-1 1 16,0 21-16,0-21 0,0 0 0,-21 0 0,21 0 16,1-1-16,-1 1 0,-21 0 15,0 0-15,0 0 0,21 21 0,-21-21 16,0-1 0,0 44-1,0-1-15,0 0 16,0 0-16,0 0 0,0 0 15,0 1-15,0-1 0,0 0 0,0 0 16,0 0-16,0 0 0,21-21 0,-21 22 16,21-1-16,0-21 0,1 21 15,-1-21-15,0 0 0,0 0 16,0 0-16,0 0 0,22 0 16,-22 0-16,0 0 0,0-21 0,0 0 15,1-1-15,-1 1 16,0 0-16,0-21 0,0 21 0,0-1 15,-21-20-15,22 0 0,-1-1 0,0 1 16,0 0-16,0-1 0,0 1 16,1-21-16,-1 20 0,21-20 0,-21 20 15,0 1-15,1 0 0,-1-1 0,-21 1 16,21 21-16,-21-21 0,21 20 16,-21 1-16,0 0 0,0 0 0,0 0 15,-21 21 16,0 21-31,0 0 0,-1 0 0,1 22 16,0-1-16,0 43 0,0-22 16,0 1-16,21-1 0,0-21 15,-22 22-15,1-1 0,21-20 0,-21 20 16,21-20-16,0-1 0,0 0 0,0-21 16,0 22-16,0-22 0,0 0 0,21 0 15,0 0-15,1 1 0,-1-22 16,0 0-16,0 0 0,0 0 0,0 0 15,1 0-15,-1 0 0,0 0 0,21-22 16,-21 22-16,1-21 16,-1 0-16,0 0 0,0 0 0,21 0 15,-42-1-15,64-62 16,-43 41-16,-21 22 16,21 0-16,-21 0 15,21 21-15,-21 21 16,0 0-16,0 0 15,0 1-15,-21-1 0,21 0 16,-21 21-16,21-21 0,0 1 0,0-1 16,0 0-16,0 0 0,0 0 15,0 0-15,21 1 16,0-22 0,1 0-16,-1 0 0,0 0 0,0 0 15,0 0-15,0-22 0,1 22 0,-1-21 16,0 21-16,0-21 0,0 0 15,0 0-15,-21 0 0,22 21 0,-22-22 16,21 1-16,-21 0 0,0 0 0,0 0 16,0 42 15,0 0-31,0 0 16,0 0-16,0 1 0,0-1 15,-21 0-15,21 0 0,0 0 16,0 0-16,0 1 15,21-1 1,0-21-16,0 0 0,0 0 16,0 0-16,1 0 0,-1 0 0,0-21 15,0 21-15,-21-22 16,21 22-16,-21-21 0,0 0 0,0 0 16,0 0-16,0 0 0,0-1 15,-21 1-15,0 0 0,0 0 0,0 0 16,-1 21-1,1 0-15,21-21 0,0-1 0,-21 22 16,21-21 0,21 21-1,0-21-15,1 21 0,-1 0 0,0 0 16,0-21-16,21 21 0,-20 0 0,20 0 16,-21 0-16,0 0 0,22 0 15,-22 0-15,0 0 0,0 0 0,0 21 16,-21 0-16,21 0 0,1-21 0,-22 22 15,0-1-15,0 0 0,0 0 16,0 0-16,0 0 0,0 1 0,0 20 16,0-21-16,0 0 0,0 0 15,0 1-15,0-1 0,0 0 16,0 0-16,0 0 16,0 0-16,0-42 46,0 0-46,0 0 0,0 0 16,0 0-16,21-1 0,-21-20 0,21 21 16,0-21-16,0 20 0,0-20 15,43-21-15,-43 20 16,21 1-16,-20 21 0,-1-22 0,21 22 16,-21 0-16,0 21 0,22 0 0,-22 0 15,0 0-15,0 0 0,0 21 16,1 0-16,-22 22 0,0-22 0,0 0 15,0 21-15,0-20 16,0 20-16,0-21 0,0 21 0,0-20 16,0-1-16,0 0 0,0 0 0,0 0 15,0 0-15,0 1 0,-22-22 0,22 21 16,-21 0-16,0-21 16,0 0-1,0-21 1,21 0-16,-21-1 15</inkml:trace>
  <inkml:trace contextRef="#ctx0" brushRef="#br0" timeOffset="53432.06">19494 2434 0,'0'-21'16,"0"42"-16,-21-42 0,21 0 0,-21 21 15,21-21 1,-21 21-16,21 21 31,-21-21-31,0 0 16,-1 21-16</inkml:trace>
  <inkml:trace contextRef="#ctx0" brushRef="#br0" timeOffset="53645.53">18521 2625 0,'0'0'0,"21"0"32,0 0-32,0 0 0,0 0 0,1 0 15,20 0-15,-21 0 0,21 0 0,1-21 16,-22 21-16,21 0 15,-21 0-15,22-22 0,-22 22 0,-21-21 16</inkml:trace>
  <inkml:trace contextRef="#ctx0" brushRef="#br0" timeOffset="53823.6">17843 2519 0,'-42'0'16,"84"0"-16,-105 0 0,42 0 0,0 0 16,42 0 15,0 0-31,0 0 16,0-21-16,0 0 0</inkml:trace>
  <inkml:trace contextRef="#ctx0" brushRef="#br0" timeOffset="54349.35">21442 2625 0,'0'-21'16,"0"42"-16,0-64 0,-21 43 0,21 22 31,0-1-31,-22 0 0,22 0 15,0 0-15,0 22 0,-21-22 0,21 21 16,0-21-16,0 22 16,-21-22-16,21 0 0,-21 0 0,21 21 15,0-20-15,0-1 0,-21-21 0,21 21 16,0 0-16,-21-21 0,21 21 0</inkml:trace>
  <inkml:trace contextRef="#ctx0" brushRef="#br0" timeOffset="54695.75">21526 2328 0,'-21'-21'0,"42"42"0,-84-42 0,42 21 0,0 0 16,-22 0-16,22 0 0,0 0 15,0 0-15,0 0 0,21 21 0,0 1 16,0-1-16,0 0 16,21 0-16,0-21 15,21 0-15,-21 0 0,1 0 0,-1 0 16,21 0-16,-21 0 0,0-21 0,1 0 16,-22 0-16,0-1 15,-22 1 1,1 21-16,0 0 15,0 0-15,0 0 0,0 0 16,-1 0-16,1 0 0,0 0 0,21 21 16,0 1-16,-21-1 0,21 0 0,0 0 15,0 0-15,0 0 0,0 1 16,21-1-16,0 0 0,0 0 0,1-21 16,20 21-16</inkml:trace>
  <inkml:trace contextRef="#ctx0" brushRef="#br0" timeOffset="55167.93">22119 2540 0,'0'21'0,"0"-42"0,-21 63 0,21 1 15,-21-22-15,21 21 0,0-21 0,-21 22 16,-1-22-16,22 21 0,-21-21 0,21 22 15,-21-22-15,21 0 0,0 0 16,0 0-16,0 1 0,-21-1 0,21 0 16,-21-21-16,21 21 0,-21-21 31,21-21-15,0 0-16,0 0 0,0-1 15,0 1-15,21-21 0,-21 21 0,21-22 16,0 1-16,0 0 0,0 21 15,1-22-15,-1 1 0,0 21 0,21-22 16,-21 22-16,1 0 0,20 21 0,-21 0 16,0 0-16,22 0 0,-22 21 15,0-21-15,21 43 0,-21-22 0,1 0 16,-1 21-16,-21 1 0,0-22 0,0 21 16,0 0-16,0-20 0,0-1 15,0 21-15,0-21 0,-21 0 0,-1 1 16,1-1-16,21 0 0,-21 0 15,21 0-15,-21-21 0,21 21 0,-21-21 16,42 0 15,0-21-31,0 21 0</inkml:trace>
  <inkml:trace contextRef="#ctx0" brushRef="#br0" timeOffset="55491.82">23643 1969 0,'0'0'0,"0"-22"16,-21 22-1,0 0-15,0 22 0,-1-1 16,1 0-16,0 21 0,0 1 0,0-1 15,21 0-15,-21 22 0,-1-22 0,1 22 16,21-1-16,0 1 0,-21-1 16,21 1-16,-21-22 0,21 21 0,0-20 15,0-1-15,0 0 0,0-20 0,0 20 16,-21-21-16,21 0 16,0 0-16,0 1 0,0-1 15,0-42 16,21 21-31</inkml:trace>
  <inkml:trace contextRef="#ctx0" brushRef="#br0" timeOffset="56203.93">24045 1990 0,'0'-21'16,"0"42"-16,0-21 15,0 21 1,0 0-16,-21 0 0,21 22 0,-21-22 16,21 21-16,-21 0 0,21 1 0,0 20 15,-21-20-15,-1 20 0,22 1 16,-21-22-16,0 21 0,21-20 0,-21 20 16,0-20-16,21-1 0,-21 0 15,-1 1-15,22-22 0,0 0 0,0 0 16,-21 0-16,21 0 0,-21-21 15,21 22-15,0-44 16,21 1 0,0 0-16,1 0 15,-1 0-15,0-22 0,0 22 0,0 0 16,0-21-16,1 21 0,-1-1 16,0 1-16,-21 0 0,21 21 0,0 0 15,-21 21 1,0 0-16,0 1 15,0-1-15,0 0 0,0 0 0,0 0 16,0 0-16,21 1 0,-21-1 0,0 0 16,22-21-16,-22 21 0,0 0 15,21-21-15,0 0 0,-21 21 0,21-21 16,0 0-16,0 0 0,1 0 16,-1 0-16,21 0 0,-21 0 0,22 0 15,-22 0-15,0-21 0,21 21 16,-21-21-16,1 0 0,-1 0 0,0 0 15,0-1-15,0 1 0,-21 0 0,0 0 16,21 0-16,-21 0 0,0-1 16,0 1-16,0 0 0,-21 21 15,0 0-15,0 0 16,0 21-16,0 0 16,-1 1-16,1-1 0,21 0 0,0 0 15,-21 21-15,21-20 0,-21-1 0,21 0 16,0 0-16,0 0 15,0 0-15,21-21 0,0 0 16,-21 22-16,21-22 0,1 0 0,-1 0 16,0 0-16,0 0 0,0 0 0,0 0 15,1 0-15,-1-22 0,0 22 16,0-21-16,0 0 0,-21 0 0,0 0 16,0 0-16,0-1 0,0 1 0</inkml:trace>
  <inkml:trace contextRef="#ctx0" brushRef="#br0" timeOffset="56455.97">23241 2561 0,'0'0'0,"-21"21"0,42-21 31,0 0-31,0 0 0,0 0 16,22 0-16,-1 0 0,0 0 0,1-21 16,-1 21-16,22 0 0,-22 0 0,0 0 15,1 0-15,-1 0 0,-21 0 16,0 0-16,0 0 0,-42 0 31</inkml:trace>
  <inkml:trace contextRef="#ctx0" brushRef="#br0" timeOffset="57952.39">1990 4890 0,'21'0'15,"0"0"-15,-21-22 0,21 1 16,-21 0-16,21 0 16,0 0-16,-21 0 0,22-1 0,-22 1 15,0 0-15,0 0 0,0 0 16,0 0-16,0-1 0,0 1 15,-22 21-15,1-21 0,21 0 0,-21 21 16,-21 0-16,21 0 0,-1 0 16,1 0-16,0 0 0,0 0 15,0 21-15,-22 0 0,22 0 16,0 22-16,0-22 0,0 21 0,0 1 16,-1 20-16,1-21 0,0 22 15,21-22-15,0 1 0,0-1 0,0 0 16,0 1-16,0-22 0,0 0 0,0 0 15,21 0-15,0 0 0,1 1 16,-1-22-16,0 0 0,0 0 0,0 0 16,0 0-16,1-22 0,20 1 15,-21 0-15,0 0 0,0-21 0,22 20 16,-22-20-16,0 0 16,0 21-16,0-22 0,1 1 0,-1 0 15,-21-1-15,0 1 0,0 0 0,21-1 16,-21 22-16,0 0 0,0 0 15,0 0-15,0-1 0,0 44 32,0-1-32,0 0 0,0 21 0,0-21 15,0 22-15,0-1 0,0 0 16,-21 1-16,21-1 0,0 0 0,0 1 16,0-22-16,0 21 0,0-21 15,0 1-15,0-1 0,21 0 0,0 0 16,0-21-16,0 0 0,1 0 15,-1 0-15,21 0 0,0 0 16,-20 0-16,20-21 0,0 0 0,1 0 16,-1-22-16,0 22 0,1-21 15,-1 21-15,0-22 0,-21 1 0,22 0 16,-22-1-16,0 1 0,-21 0 0,0 20 16,0 1-16,0 0 0,0 0 15,0 0-15,-21 21 0,-21 0 16,20 0-16,1 0 0,0 0 15,0 21-15,0-21 0,0 21 0,21 0 16,0 0 0,0 1-16,21-22 15,21 0-15,-21 0 0,0 21 0,1 0 16,20-21-16,-21 21 0,0-21 16,0 21-16,1-21 0,-1 21 0,-21 64 15,0-64 1,0 0-16,0 1 15,-21-1-15,21 0 0,-22 0 0,22 0 16,-21 0-16,21 1 0,0-1 16,-21-21-16,21 21 0,0 0 0,0 0 15,21-21 17,0-21-32,1 0 0</inkml:trace>
  <inkml:trace contextRef="#ctx0" brushRef="#br0" timeOffset="58707.58">3704 4763 0,'0'-22'0,"0"44"0,0-65 0,-21 22 15,0 21-15,0-21 0,-1 21 16,1 0-16,0 0 0,-21 0 15,21 0-15,-1 0 0,1 0 16,-21 0-16,21 21 0,0 0 0,-1 22 16,1-22-16,0 21 0,0-21 0,0 22 15,21-1-15,-21 0 0,21-21 16,0 22-16,0-22 0,0 21 0,0-21 16,0 1-16,21-1 15,0-21-15,0 0 0,0 0 0,22 0 16,-22 0-16,0-21 0,21 21 0,-21-22 15,22 1-15,-22 0 0,0 0 16,0 0-16,22-22 0,-43 22 16,21 0-16,0 0 0,0-21 0,-21 20 15,0 1-15,0 0 0,21 0 16,-21 0-16,0 0 0,0-1 0,0 44 31,0-1-15,0 0-16,0 21 0,0-21 15,0 22-15,0-22 0,-21 21 0,21 1 16,0-1-16,0 0 0,0 1 16,-21-1-16,21 21 0,0-20 0,0-1 15,0 22-15,0-1 0,0 1 0,0-22 16,0 21-16,0 1 16,0 21-16,0-22 0,0 1 0,0-22 15,0 21-15,0 1 0,0-1 0,0-20 16,0 20-16,0-20 0,-21-1 15,0 0-15,21 1 0,-22-1 0,1 0 16,0-21-16,0 1 0,0-1 0,0 0 16,-1-21-16,1 0 0,0 0 0,0 0 15,-21-21-15,20 0 0,1-22 16,0 22-16,0-21 0,0-1 0,21-20 16,0-1-16,0 1 0,0-1 0,0-20 15,0-1-15,21 22 0,0-22 16,0 0-16,0 1 0,1 20 15,-1-21-15,0 22 0,21-1 0,-21 22 16,1-21-16,-1 20 0,21 22 16,-21-21-16,0 21 0,1-1 0,-1 1 15,0 0-15,-21 0 0,21 21 16,0 0 0</inkml:trace>
  <inkml:trace contextRef="#ctx0" brushRef="#br0" timeOffset="63351.75">4000 4720 0,'0'0'0,"22"0"15,-22-21-15,21 21 0,0 0 16,-21-21-16,0 42 31,0 0-31,0 0 0,0 1 16,0-1-16,0 21 0,0 0 0,0-20 15,0 20-15,0 0 0,0-21 0,0 22 16,0-22-16,0 0 0,0 0 16,0 0-16,0 1 15,21-22 1,0 0-16,0 0 16,1 0-16,-1-22 0,0 1 15,0 0-15,0 0 0,0 0 0,1 0 16,-1-1-16,0 1 0,-21-21 15,21 21-15,0 0 0,0-22 0,-21 22 16,0 0-16,22 0 0,-22 0 0,0-1 16,0 44 15,0-1-31,0 0 16,0 0-16,0 0 0,0 22 0,0-22 15,0 0-15,0 21 0,0-21 16,0 22-16,0-22 0,0 0 0,0 0 15,0 0-15,21 1 0,0-1 16,0-21-16,0 0 0,0 0 16,1 0-16,20 0 0,-21 0 0,21 0 15,-20-21-15,20 21 0,-21-22 0,21 1 16,-20 0-16,-1 21 0,0-21 16,0 0-16,0 0 0,0-22 0,1 22 15,-22 0-15,0 0 0,0-22 0,0 22 16,0 0-16,0 0 0,0 0 15,0 0-15,0-1 0,0 44 32,0 20-32,-22-21 15,22 0-15,-21 0 0,21 22 16,0-22-16,0 21 0,-21-21 0,21 1 16,0-1-16,-21 0 0,21 0 0,0 0 15,0 0-15,0 1 16,0-44 15,0 1-31,21 0 16,-21 0-16,21 0 15,-21 0-15,0-1 0,21 1 0,1 0 16,-22 0-16,21 0 0,-21-22 0,0 22 16,21 0-16,0 21 0,-21-21 15,0 0-15,21 21 16,0 0-16,-21 21 0,0 0 15,0 0-15,22 0 0,-1 22 16,0-1-16,-21-21 16,0 0-16,21 1 0,-21-1 15,21 0-15,-21 0 16,21-21-16,1 0 16,-1 0-16,0 0 15,0-21-15,-21 0 0,21 21 16,0-21-16,1-1 0,-1 1 0,0 0 15,-21 0-15,21 0 0,0 0 16,0-22-16,-21 22 0,22 0 0,-22 0 16,21 0-16,-21-1 0,21 22 15,-21-21-15,0 42 32,0 1-32,0 20 0,0-21 15,0 0-15,0 0 0,0 22 16,0-22-16,0 0 0,0 0 0,0 0 15,0 1-15,0-1 0,0 0 16,21 0-16,0-21 0,0 21 0,22 0 16,-22-21-16,0 0 15,21 0-15,-20 0 0,20 0 0,0 0 16,-21-21-16,22 0 0,-1 0 0,-21 0 16,22 21-16,-22-21 0,0-22 15,0 22-15,0 0 0,0 0 0,1-22 16,-22 22-16,0 0 0,0-21 15,0 21-15,0-1 0,0 1 16,0 0-16,-22 21 16,1 0-1,0 21-15,0 0 0,21 1 0,-21 20 16,0-21-16,21 0 0,-22 22 0,22-22 16,0 21-16,0-21 0,0 0 15,0 1-15,0-1 0,0 0 0,0 0 16,22-21-16,-1 0 0,0 0 0,0 0 15,21 0-15,-20 0 0,-1 0 0,0 0 16,21 0-16,-21 0 0,1-21 16,-1 0-16,0 0 0,0 21 15,0-22-15,0 1 0,-21-21 0,22 21 0,-22 0 16,21-1-16,-21-20 0,0 21 16,0 0-16,0 0 0,0-1 15,0 44 16,0-1-31,0 0 0,0 0 16,0 0-16,0 22 0,-21-22 16,21 0-16,0 0 0,0 0 0,0 0 15,0 1-15,0-1 16,0-42 15,0-1-15,0 1-16,0 0 15,0-21-15,21 21 0,-21-1 16,0 1-16,0 0 0,21-21 16,0 21-16,0-1 0,-21 1 0,21 0 15,1 0-15,-1 21 0,0 0 0,0-21 16,0 21-16,0 0 0,1 0 16,-1 21-16,0 0 0,-21 0 15,21 0-15,-21 1 0,0 20 0,0-21 16,0 0-16,0 22 0,0-22 0,0 0 15,0 21-15,0-21 0,0 1 16,0-1-16,0 0 0,0 0 0,-21 0 16,21 0-16,-21 1 15,21-44 32,0 1-47,0 0 0,0 0 0,21-21 16,0 20-16</inkml:trace>
  <inkml:trace contextRef="#ctx0" brushRef="#br0" timeOffset="63650.2">7133 4255 0,'0'-22'15,"0"44"-15,0-22 16,0 42-16,0-21 15,0 0-15,-21 22 0,21-1 0,-21 0 16,21 1-16,-21-1 0,21 0 0,-22 1 16,1 20-16,21-21 0,-21 1 15,21-1-15,0 0 0,-21 1 0,21-22 16,-21 21-16,21-21 0,0 1 0,0-1 16,0 0-16,0 0 0,0 0 15,21-21 16,0-21-31,0 0 0,0 0 16,1 0-16,-1-1 0,0 1 0,21 0 16</inkml:trace>
  <inkml:trace contextRef="#ctx0" brushRef="#br0" timeOffset="63986.12">7514 4636 0,'0'0'0,"-21"0"16,0 0-16,0 0 15,-1 0-15,1 0 0,0 21 16,0 0-16,0-21 0,21 21 0,-21 0 16,-1 0-16,22 1 15,0-1-15,0 0 16,0 0-16,22-21 0,-1 0 16,0 21-16,0-21 0,0 0 15,-21 21-15,21-21 0,1 22 0,-1-22 16,-21 21-16,21 0 0,-21 0 15,0 0-15,0 0 0,0 1 16,-21-1 0,0-21-16,-1 21 0,1-21 0,0 0 15,0 21-15,0-21 0,0 0 0,-1 0 16,1 0-16,0 0 16,0-21-1,21 0-15,-21 21 16,21-21-16,0-1 0,0 1 0</inkml:trace>
  <inkml:trace contextRef="#ctx0" brushRef="#br0" timeOffset="64188.24">7006 4487 0,'21'-21'31,"0"21"-31,1 0 0,-1 0 16,0 0-16,21-21 0,-21 21 16,1 0-16,20 0 0,-21-21 0,0 0 15,0 21-15,22 0 0,-43-21 0,21 21 16,0-22-16,0 22 0</inkml:trace>
  <inkml:trace contextRef="#ctx0" brushRef="#br0" timeOffset="65837.92">9842 4445 0,'0'-21'0,"0"42"0,22-63 15,-22-1-15,21 22 0,-21-21 16,0 0-16,0 20 0,0-20 0,0 0 16,0 21-16,0-1 0,0 1 0,0 0 15,0 42 1,0 0-1,0 22-15,0-1 0,0 0 0,-21 1 16,21 20-16,-22 1 0,1-22 0,0 22 16,0-1-16,-21-21 0,20 22 15,-20-1-15,21-20 0,0 20 0,-22-20 16,22-1-16,0 0 0,0 1 0,0-22 16,0 0-16,21 0 0,0 0 0,0 0 15,-22-21-15,1 0 16,0-21-16,21 0 15,0 0-15,0 0 0,0 0 0,0-22 16,0 22-16,0-21 0,0-1 0,0 1 16,0 0-16,0-1 0,0 1 15,0 21-15,0-21 0,0 20 16,0 1-16,0 0 0,21 21 16,0 0-16,1 21 15,-1 0-15,-21 1 0,0-1 16,21 21-16,0-21 0,-21 22 15,21-22-15,0 21 0,-21-21 0,22 22 16,-1-22-16,-21 0 0,21 0 0,0 0 16,0 0-16,22 1 0,-22-22 0,21 0 15,0 0-15,-20 0 0,20 0 16,0 0-16,1 0 0,-22 0 16,21 0-16,0-22 0,-20 1 0,20 0 15,-21 0-15,0 0 0,0 0 0,1-1 16,-1 1-16,0 0 0,-21-21 15,0 21-15,0-1 0,0 1 0,0 0 16,21 0-16,-21 0 0,0 0 0,0 42 47,-21 0-47,21 0 0,-21 0 0,21 22 16,0-22-16,-21 0 0,21 0 0,-22 21 15,22-20-15,0-1 0,0 0 0,0 0 16,0 0-16,0 0 0,22 1 15,-1-22-15,0 0 16,0 0-16,0 0 0,0 0 0,1 0 16,-1 0-16,21 0 0,-21-22 0,22 1 15,-1 0-15,-21 0 0,21 0 0,-20 0 16,20-22-16,-21 22 0,0 0 16,0-21-16,1 20 0,-1 1 0,-21 0 15,0 0-15,0 0 0,0 0 0,-21 21 31,-1 0-31,22 21 16,-21 0-16,21 0 0,0 0 16,0 0-16,0 1 0,0-1 0,0 21 15,0-21-15,0 0 0,0 1 0,21 20 16,-21-21-16,0 0 0,0 0 0,22 1 16,-22-1-16,21 0 15,-42-21 1,-1 0-1,1 0-15,0-21 0,0 0 16,0-1-16,0 22 16,21-21-16,-22 0 0,22 42 47,0 0-47,0 1 15,22-1-15,-1-21 0,0 21 16,0-21-16,0 0 0,0 0 0,1 0 15,20 0-15,-21 0 0,0 0 0,22 0 16,-22 0-16,21 0 0,0-21 0,-20 0 16,20 21-16,0-22 0,-21 1 15,22-21-15,-22 21 0,21 0 16,-21-22-16,1 1 0,-1 21 0,0-22 16,0 1-16,0 0 0,0-1 0,-21 1 15,22 0-15,-22-1 0,21 1 0,-21 0 16,0 21-16,0-1 0,0 1 15,0 0-15,0 0 0,0 0 0,-21 42 32,-1 0-32,22 0 0,0 0 0,-21 1 15,21 20-15,-21-21 0,0 21 16,21 1-16,0-1 0,0 0 0,-21-20 16,21 20-16,-21 0 0,21 1 0,0-1 15,0 0-15,0 1 0,0-1 0,0 0 16,0-21-16,0 22 0,0-22 15,0 0-15,21 0 0,0 0 16,0 1-16,0-22 0,0 0 16,1 0-16,-1 0 0,0 0 15,0-22-15,-21 1 0,21 21 0,0-21 16,1 0-16,-22 0 0,21-85 16,-21 85-1,0-22-15,0 1 0</inkml:trace>
  <inkml:trace contextRef="#ctx0" brushRef="#br0" timeOffset="66041.06">11303 4572 0,'21'0'31,"0"0"-31,0 0 16,1 0-16,-1 0 0,0-21 0,0 21 15,0 0-15,22 0 0,-22 0 0,21-21 16,-21 21-16,0 0 0,1 0 0,-1-21 15,0 21-15,0 0 16,-21-22-16,-21 1 16,0 21-16,-22 0 15,22 0-15,0-21 0</inkml:trace>
  <inkml:trace contextRef="#ctx0" brushRef="#br0" timeOffset="66265.14">10435 4445 0,'0'0'0,"-21"0"16,0 0 0,42 0 30,0 0-46,0 0 0,0 0 16,1 0-16</inkml:trace>
  <inkml:trace contextRef="#ctx0" brushRef="#br0" timeOffset="66620.98">12234 4191 0,'0'0'0,"0"21"47,0 0-31,0 1-16,0-1 15,0 0-15,-21 0 0,21 0 16,-21-21-16,21 21 0,0 1 16</inkml:trace>
  <inkml:trace contextRef="#ctx0" brushRef="#br0" timeOffset="66817.11">12382 4212 0,'0'21'31,"0"1"-31,-21-22 0,21 21 15,-21 0-15,21 0 0,0 0 16,0 0-16,-21-21 16,21 22-16,0-1 0,0 0 15,-21-21-15</inkml:trace>
  <inkml:trace contextRef="#ctx0" brushRef="#br1" timeOffset="208562.11">7027 11430 0</inkml:trace>
  <inkml:trace contextRef="#ctx0" brushRef="#br1" timeOffset="-207028.79">15452 3683 0,'0'0'0,"-22"0"0,1 0 16,0 0-16,0 0 15,0 0-15,21-21 0,-21 21 16,-1 0-16,1 0 0,0 0 15,0 0-15,0-21 0,0 21 16,-1 0-16,1 0 0,0 0 16,0 0-16,0 0 15,0 0-15,42 0 78,0 21-78,0-21 16,0 0-16,0 0 0,1 0 16,-1 0-16,21 0 0,-21 0 15,22 0-15,-22 0 0,21 21 0,-21-21 16,22 0-16,-1 0 0,-21 0 0,21 0 16,-20 0-16,20 0 0,-21 0 15,21 0-15,-20 0 0,-1 0 0,21 0 16,-21 0-16,0 0 0,1 0 0,20 0 15,-21 0-15,0 0 0,22 0 16,-22 0-16,21 0 0,0 0 0,-20 0 16,20 0-16,0 0 0,1 0 15,-22 0-15,42 0 0,-20 0 0,-1 0 16,0 0-16,1 0 0,-1 0 16,0 0-16,1 0 0,-1 0 0,0 0 15,1 0-15,-22 0 0,21 0 0,0 0 16,-20 0-16,20 0 0,0 0 15,1 0-15,-22 0 0,21 0 0,0 0 16,1 0-16,-1 0 0,0 0 0,1 0 16,-1 0-16,0 0 0,1 0 15,-1 0-15,0 0 0,1 0 0,-1 0 16,0 0-16,1 0 0,-1 0 16,-21 0-16,22 0 0,-1 0 15,-21 0-15,21 0 0,1 0 0,-22 0 16,21 0-16,1 0 0,-1 0 0,0 0 15,1 0-15,-1 0 0,0 0 16,22 0-16,-22 0 0,22 0 0,-1 0 16,1 0-16,-1 0 0,22 21 0,-22-21 15,1 0-15,-22 0 0,22 0 16,-1 0-16,-21 0 0,22 0 0,-22 0 16,1 0-16,20 0 0,-21 0 15,22 0-15,-22 0 0,22 0 0,-22 0 16,22 0-16,-22 0 0,21 0 15,-20 0-15,-1 0 0,22 0 0,-22 0 16,0 0-16,1 0 0,-1 0 16,0 0-16,1 0 0,-1 0 0,-21 0 15,21 0-15,1 0 0,-22 0 0,21 0 16,22 0-16,-22 0 0,0 0 16,22 0-16,-1 0 0,-20 0 0,20 0 15,1 0-15,-1 0 0,-20 0 0,20 0 16,-21 0-16,22 0 0,-22 0 15,1 0-15,-1 0 0,0 0 0,1 0 16,-1 0-16,-21 0 0,21 0 16,1 0-16,-1 0 0,-21 0 15,22 0-15,-1 0 0,0 0 0,1 0 16,-22 0-16,21 0 0,0 0 0,-20 0 16,20 0-16,-21 0 0,0 0 15,0 0-15,1 0 0,-1 0 16,0 0-1,0 0 1,-21-21 15,-21 21 1,0 0-17,0 0-15,-22 0 0,22 0 0</inkml:trace>
  <inkml:trace contextRef="#ctx0" brushRef="#br1" timeOffset="-205560.51">3450 5567 0,'-42'0'0,"84"0"0,-105 0 16,20 0-16,22 0 0,-21 0 15,-1 0-15,1 0 0,0 0 0,-1 21 16,22-21-16,-21 0 0,0 0 16,20 0-16,-20 0 0,21 21 0,0-21 15,-22 0-15,22 0 0,0 0 16,0 0-16,0 0 16,21 21-1,21 1 1,0-22-1,0 0-15,0 0 0,1 21 0,-1-21 16,21 0-16,-21 0 16,22 0-16,-22 0 0,21 0 0,0 21 15,1-21-15,-1 0 0,22 0 16,-1 0-16,1 0 0,-1 0 0,1 0 16,20 0-16,-20 0 0,20 0 15,-20 0-15,21 0 0,-22-21 0,22 21 16,-22-21-16,22 21 0,0 0 0,20 0 15,-20-22-15,21 22 0,-21 0 16,-1 0-16,22 0 0,-21 0 0,-1 0 16,1 0-16,21 0 0,-21 0 15,20 0-15,-20 0 0,21 0 16,-21 0-16,20 0 0,-20 0 0,0 0 16,-1 0-16,22 0 0,-21 0 15,0 0-15,20 0 0,1 0 0,0 0 16,0 0-16,21 0 0,-21 0 15,0 0-15,-1 0 0,-20 0 0,21 0 16,0 0-16,0 0 0,-1 0 0,1 0 16,0 0-16,-21 0 0,21 0 15,-22 0-15,1 0 0,-22 0 0,22 0 16,0 0-16,-22 0 0,22 0 0,-22 0 16,22 0-16,0 0 0,-1 0 15,-20 0-15,21 0 0,-22 0 16,1 0-16,20 0 0,-20 0 0,-1 0 15,1 0-15,-1 0 0,1 0 16,-1 0-16,1 0 0,-1 0 0,1 0 16,-1 0-16,-20 0 0,20 0 0,-21 0 15,1 0-15,-1 0 0,0 0 16,1 0-16,-22 0 0,21 0 0,-21-21 16,1 21-16,-1 0 0,0 0 15,0-21-15,0 21 0,0 0 16,-21-21-16,0 0 15,0 0 17,-21 21 15,21 21-16,0 0-16,-21-21 17,0 0-17,0 21-15,0-21 16,-1 0-16,1 0 0,0 0 0</inkml:trace>
  <inkml:trace contextRef="#ctx0" brushRef="#br1" timeOffset="-204752.43">1926 7535 0,'0'-21'0,"0"42"16,0-63-16,0 21 0,0 0 0,0 0 16,0-1-16,0 1 0,0 0 15,0 42 17,0 0-32,0 1 0,0 20 15,0-21-15,0 21 16,0 1-16,0-1 0,0 0 0,0 1 15,0-1-15,0 0 0,0-20 16,0 20-16,0 0 0,0 1 0,0-1 16,0-21-16,0 21 0,0-20 15,-21-1-15,21 0 0,0 0 0,0 0 16,0 0-16,0 1 16,0-44 15,0 1-31,21 0 15,-21 0-15</inkml:trace>
  <inkml:trace contextRef="#ctx0" brushRef="#br1" timeOffset="-204444">2265 7832 0,'21'0'15,"-21"-21"1,21 21-16,0-22 16,0 1-16,1 0 0,-1 21 15,-21-21-15,0 0 16,-21 21 15,-1 0-31,1 0 0,0 21 16,21 0-16,-21 0 0,0 0 15,21 1 1,0-1-16,21-21 47</inkml:trace>
  <inkml:trace contextRef="#ctx0" brushRef="#br1" timeOffset="-203376.53">4762 6943 0,'0'0'15,"0"-21"-15,22 21 0,-22-22 0,21 22 16,-21-21 0,21 21-16,-21-21 15,21 21-15,-21-21 141,0 0-110,0 0-15,21 21 15,0 0-15,-21 21-16,0 0 15,22 0-15,-1 0 0,-21 0 16,21 22-16,0-1 0,0 0 0,-21 1 16,21 20-16,-21 1 0,22-1 0,-22 1 15,0-1-15,0 1 0,0-22 16,0 0-16,0 22 0,21-22 0,-21-21 15,0 22-15,0-22 0,21 0 16,-21 0-16,0 0 0,0 1 0,0-1 16,21-21-16,-21-21 31,0-1-15,0 1-16,21 0 0,-21-21 0,0-1 15,21 1-15,-21 0 0,22-1 0,-22-20 16,0-1-16,0 1 0,21-1 15,0 22-15,0-21 0,-21-1 0,21 22 16,0-1-16,1 1 0,-1 0 16,0-1-16,-21 22 0,21-21 0,0 21 15,0 0-15,1-1 0,-22 1 16,21 21 0,-21 21 15,0 1-31,0-1 15,0 0-15,0 0 0</inkml:trace>
  <inkml:trace contextRef="#ctx0" brushRef="#br1" timeOffset="-200660.21">5948 7557 0,'0'0'0,"42"-22"16,-42 1-16,0 0 0,21-21 15,-21 21-15,21-1 16,-21-20-16,0 21 0,0-21 0,0-1 16,0 22-16,0-21 0,0 21 0,0-22 15,0 22-15,-21 0 0,0 21 16,0 0-16,0 0 0,0 0 0,-1 0 15,1 0-15,-21 21 0,21 0 0,0 0 16,-22 22-16,22-1 0,0-21 16,0 22-16,0-1 0,-1 0 15,1 1-15,21-1 0,0-21 0,0 21 0,0-20 16,0-1-16,0 0 16,0 0-16,21 0 0,1 0 0,20-21 15,-21 22-15,0-22 0,0 0 16,22 0-16,-22 0 0,21-22 15,-21 22-15,22-21 0,-22 0 0,0 0 16,21 0-16,-20-22 0,-1 22 0,0 0 16,0-21-16,0-1 0,-21 1 15,0 21-15,21-21 0,-21 20 0,0-20 16,22 21-16,-22 0 0,0 0 16,0 42 15,0 21-31,-22-21 15,22 0-15,-21 22 0,21-22 0,-21 21 16,21 1-16,0-22 0,0 21 0,0-21 16,0 0-16,0 1 0,0-1 15,0 0-15,0 0 0,0 0 0,21-21 16,0 0-16,1 0 0,-1 0 0,0 0 16,0 0-16,0 0 0,0 0 0,22-21 15,-1 0-15,-21 21 0,22-21 16,-22-22-16,21 22 0,-21 0 0,0-21 15,1 21-15,-1-22 0,0 22 16,-21 0-16,0-21 0,0 20 16,0 1-16,0 0 0,-21 21 0,0 0 15,-1 0-15,1 0 0,0 0 16,0 0-16,0 0 0,0 21 16,21 0-16,0 1 15,0-1-15,21-21 0,0 21 16,0 0-16,0 0 0,0 0 0,22-21 15,-22 22-15,0-1 0,0 0 0,0 0 16,-21 0-16,22 0 0,-1 1 16,0-22-16,-21 21 0,0 0 0,0 0 15,21 0-15,0 0 16,0-21 0,1 22-16,-1-22 15,21 0-15,-21 0 0,0 0 0,22 0 16,-22 0-16,21 0 0,22-22 15,-22 22-15,0-21 0,1 0 16,-22 0-16,21 21 0,1-21 0,-22-22 16,21 22-16,0 0 0,-20 0 0,-1-21 15,0 20-15,-21-20 0,0 21 16,0-21-16,0 20 0,0 1 0,0 0 16,0 0-16,-21 0 0,0 0 0,-1 21 15,-20 0-15,21 0 16,0 0-16,-22 0 0,22 21 0,0 0 15,-21 0-15,21 0 0,-1 0 0,1 22 16,0-22-16,0 21 0,0-21 16,21 22-16,0-22 0,0 0 0,0 21 15,0-20-15,0-1 0,0 0 0,21 0 16,0 0-16,0-21 16,0 0-16,1 0 0,-1 0 15,21 0-15,-21 0 0,0 0 0,1-21 16,-1 21-16,0-21 0,0 0 15,0 0-15,0-1 0,-21 1 16,0 0-16,22 0 0,-22-21 0,0 20 16,21 1-16,-21 0 0,0 0 0,0 0 15,0 0-15,0-1 0,0 44 32,0-1-17,0 0-15,0 0 0,0 0 0,0 0 16,0 1-16,21 20 0,-21-21 0,0 0 15,0 0-15,21 1 0,0-1 0,0 0 16,1-21-16,-1 0 16,0 21-16,0-21 0,0 0 0,22 0 15,-22 0-15,0 0 0,21 0 16,-21-21-16,1 0 0,20 21 16,-21-21-16,0-1 0,0 1 0,1-21 15,-1 21-15,0 0 0,-21-1 0,0 1 16,21-21-16,-21 21 15,0 0-15,0 42 32,0 0-32,0 0 0,-21 0 15,21 0-15,0 1 0,0-1 0,0 0 16,0 0-16,0 21 0,0-20 16,0-1-16,0 0 0,0 0 15,21-21-15,0 0 16,0 0-16,1 0 0,-1 0 15,0 0-15,21 0 0,-21 0 0,1-21 16,-1 0-16,21 0 0,-21-1 16,0 1-16,1 0 0,41-64 15,-42 43-15,0 0 0,22-1 0,-22-20 16,0 21-16,21-22 0,-20 22 16,-1-22-16,-21 22 0,0 0 15,21-1-15,-21 1 0,0 21 0,0 0 0,0-1 16,0 1-16,0 0 0,-21 21 15,0 21 1,21 0-16,-22 1 0,1-1 16,0 21-16,21-21 0,-21 22 15,0-1-15,21 0 0,-21 1 0,21-1 16,0 21-16,0-20 0,0-1 0,0 0 16,0 1-16,0-1 0,0 0 0,0-20 15,0 20-15,0-21 0,21 0 16,0 0-16,0 1 0,21-22 15,-20 21-15,-1-21 0,0 0 0,21 0 16,-21 0-16,1-21 0,20 21 16,-21-22-16,21 1 0,-20 0 0,20 0 15,-21 0-15,0-22 0,0 22 16,1 0-16,-1-21 0,-21 21 16,0-1-16,21 1 0,-21 0 0,0 0 15,0 42 16,0 0-31,0 22 0,0-22 0,-21 0 16,21 21-16,-21-21 0,21 22 16,0-22-16,0 0 0,0 0 0,0 0 0,0 1 15,0-1-15,0 0 0,0 0 16,21-21-16,0 0 0,0 0 16,0 0-16,0 0 0,1 0 15,-1 0-15,0 0 0,0-21 0,0 0 16,0 0-16,22-1 0,-22 1 15,0 0-15,64-148 16,-64 148 0,-21-1-16,0 44 31,0-1-31,0 0 0,0 0 16,-21 0-16,21 0 0,0 1 0,0-1 15,0 0-15,0 0 0,0 0 16,0 0-16,0 1 0,0-1 15,21-21 1,0 0-16,0 0 16,0 0-16,-21-21 15,22 21-15,-22-22 0,0 1 16,0 0-16,0 0 0,0 0 16,0 0-16,0-1 0,0 1 0,0 0 15,-22 0-15,22 0 0,0 0 16,0-1-16,-21 22 0,21-21 15,0 0-15,0 0 16,21 21 0,1-21-16,-1 21 0,-21-21 0,21 21 15,0 0-15,21 0 0,-20-22 16,20 22-16,-21 0 0,21 0 0,1 0 16,-22 0-16,21 22 0,-21-1 15,1 0-15,-22 0 0,21 0 0,-21 0 16,21 1-16,-21 20 0,21-21 0,-21 0 15,0 0-15,0 1 0,0-1 0,0 21 16,0-21-16,0 0 0,-21 1 16,0-22-16,21 21 0,-21 0 0,21 0 15,0 0-15,-22-21 0,22-21 47,0 0-47,22 0 16,-22-22-16,21 22 15,0-21-15,0 21 0,0-22 0,0 1 16,22 0-16,-22-1 0,21 1 16,-21 0-16,22 21 0,-1-22 15,22 22-15,-43 21 16,42 0-16,-42 21 0,1-21 0,-1 43 16,0-22-16,0 0 0,-21 21 15,0-21-15,0 22 0,0-22 0,0 21 16,0-21-16,0 22 0,0-22 15,0 0-15,0 0 0,0 0 0,0 1 16,0-1-16,0 0 0,0 0 16,-21-21-16,0 0 31,21-21-15,0 0-16,0 0 15,0-22-15</inkml:trace>
  <inkml:trace contextRef="#ctx0" brushRef="#br1" timeOffset="-200456.58">9842 6816 0,'-21'0'15,"42"0"-15,-42-21 0,0 21 0,0 0 0,0 0 16,0 0 15,-1 0 0</inkml:trace>
  <inkml:trace contextRef="#ctx0" brushRef="#br1" timeOffset="-200244.74">8530 6985 0,'0'0'0,"21"0"31,0 0-31,1 0 0,-1 0 16,21 0-16,0-21 0,1 21 0,-1 0 15,0 0-15,-20-21 0,20 21 16,-21 0-16,0 0 0,0 0 0,-21-21 15,-21 21 1</inkml:trace>
  <inkml:trace contextRef="#ctx0" brushRef="#br1" timeOffset="-200080.55">7832 6964 0,'-22'0'0,"44"0"0,-65 0 0,22 0 0,0 0 15,0 0-15,42 0 47,0 0-47</inkml:trace>
  <inkml:trace contextRef="#ctx0" brushRef="#br1" timeOffset="-199080.53">12679 6477 0,'0'-21'0,"0"42"0,0-63 0,0 21 0,0 42 31,0 0-31,-21 21 16,-1 1-16,22-1 0,-21 21 0,0 1 15,0-22-15,0 22 0,0-1 0,-22 1 16,22-1-16,-21-20 0,-1 20 15,22 1-15,-21-22 0,0 21 0,-1-20 16,1-1-16,0 0 0,-1 1 0,22-22 16,-21 21-16,21-21 0,-22 1 0,22-22 15,0 0-15,0 0 16,21-22 0,0 1-16,0-21 0,0 21 0,0-22 15,0 1-15,21 0 0,0-1 0,0-20 16,0 21-16,-21-1 0,22 1 15,-1 0-15,0 20 0,-21 1 0,0 0 16,0 0-16,21 21 0,0 0 16,-21 21-16,0 0 0,0 22 15,0-22-15,0 21 0,21-21 16,-21 22-16,22-1 0,-22 0 0,21 1 16,-21-1-16,0-21 0,21 21 0,0-20 15,0 20-15,0-21 0,1 0 16,-1 0-16,0 1 0,0-22 15,21 0-15,-20 21 0,20-21 0,-21 0 16,21 0-16,1 0 0,-22-21 0,21-1 16,1 1-16,-1 0 0,21 0 0,-20 0 15,-1-22-15,22 1 0,-22 0 0,0-1 16,1-20-16,-1 21 0,-21-22 16,0 22-16,0-22 0,-21 22 15,0-22-15,0 22 0,-21-21 0,-21 20 0,21-20 16,-22 20-16,1 1 0,0 0 15,-22-1-15,22 22 0,-22-21 16,22 42-16,0-21 0,-1 21 0,1 0 16,0 0-16,-1 21 0,1 0 0,21 21 15,-21 1-15,20-1 0,1 0 16,0 22-16,21-1 0,0-20 0,0 20 16,0 1-16,0-1 0,0-20 0,21 20 15,0-21-15,22 1 0,-22-1 16,21 0-16,-21 1 0,22-22 15,-1 0-15,0 0 0,1 0 0,-1 1 0,22-22 16,-22 0-16,0 0 0,1 0 0,-1 0 16,-21 0-16,21 0 0,1-22 15,-1 22-15</inkml:trace>
  <inkml:trace contextRef="#ctx0" brushRef="#br1" timeOffset="-197911.3">13674 7049 0,'0'0'0,"0"-22"15,0 1-15,0 0 16,0 0-16,-22 21 0,1 0 16,0 0-16,-21 0 0,21 0 15,-1 21-15,1-21 0,0 21 0,-21 22 16,21-22-16,-1 21 0,1-21 16,0 22-16,0-1 0,0 0 15,0 1-15,-1-22 0,22 21 0,0 0 16,0-20-16,0-1 0,0 0 0,0 0 15,0 0-15,22-21 0,-1 0 0,0 0 16,0 0-16,0 0 0,22 0 16,-22 0-16,0 0 0,0-21 0,0 0 15,22 0-15,-22 0 0,0-1 0,0-20 16,-21 21-16,21-21 0,0-1 0,-21 1 16,22 0-16,-22-1 0,0 22 15,0-21-15,0 21 0,21-1 0,-21 1 16,0 42-1,0 1-15,0-1 16,0 0-16,0 21 16,-21-21-16,21 22 0,0-22 0,0 21 15,0-21-15,0 22 0,0-22 0,0 0 16,0 0-16,0 0 0,21 1 0,0-1 16,0-21-16,21 0 0,-20 0 15,-1 0-15,21 0 0,0 0 0,-20 0 16,20 0-16,0 0 0,-21-21 0,22-1 15,-1 1-15,-21 0 0,0-21 16,1 21-16,20-22 0,-21 1 0,-21 0 0,21-1 16,0-20-16,-21 20 0,0-20 15,22-1-15,-22 22 0,21-21 16,-21-1-16,21 1 0,-21 20 0,0 1 16,0 0-16,0-1 0,0 22 15,0 0-15,0 42 16,0 0-16,-21 0 15,0 22-15,-1-1 0,22 0 0,-21 1 16,0 20-16,0-20 0,0 20 16,0 1-16,-1-22 0,22 21 15,0-20-15,-21 20 0,21-20 0,0 20 0,0-21 16,0-20-16,0 20 0,21-21 0,1 21 16,-1-20-16,0-1 0,0 0 15,0-21-15,0 21 0,22-21 16,-22 0-16,0 0 0,0 0 0,22 0 15,-22 0-15,0 0 0,21 0 0,-21 0 16,22-21-16,-22 0 0,0 0 0,21 21 16,-20-22-16,-1 1 0,0 0 15,-21-21-15,21 21 0,0-1 0,-21-20 16,21 21-16,-21 0 0,0-22 0,0 22 16,0 0-16,0 0 0,0 0 0,0 0 15,-21 21 1,0 0-16,0 0 0,0 0 0,0 21 15,-1 0-15,1 21 16,0-21-16,0 22 0,21-22 0,0 21 16,-21-21-16,21 22 0,0-22 0,0 21 15,0-21-15,0 1 0,0-1 16,0 0-16,21 0 0,0-21 16,0 0-16,0 0 15,1 0-15,-1 0 0,0-21 16,0 0-16,0 21 0,-21-21 0,21-1 15,1-20-15,-1 21 0,-21 0 16,0-22-16,21 22 0,-21-21 0,0 21 16,21 0-16,-21-22 0,0 22 15,0 42 17,0 0-32,0 1 0,0-1 15,0 0-15,0 21 0,0-21 0,0 1 16,0-1-16,0 0 0,0 0 0,0 0 15,0 0-15,21 1 0,0-1 0,1 0 16,-1 0-16,0-21 16,0 0-16,0 0 0,0 0 0,22 0 15,-22 0-15,21 0 0,-21 0 0,1-21 16,20 0-16,-21 21 0,0-21 0,-21-1 16,0 1-16,21 0 0,-21-21 15,0 21-15</inkml:trace>
  <inkml:trace contextRef="#ctx0" brushRef="#br1" timeOffset="-197666.37">14033 6816 0,'0'0'0,"22"0"31,-1 0-31,0 0 0,0 0 0,21 0 16,-20 0-16,20 0 0,0 0 16,1 0-16,-1 0 0,-21 0 0,21 0 15,1 0-15,-22 0 0,0 0 16,0 0-16,0 0 0,-21-21 16,0-1-16</inkml:trace>
  <inkml:trace contextRef="#ctx0" brushRef="#br1" timeOffset="-189638.47">15790 6541 0,'0'0'0,"21"-22"0,-21 1 15,22 21-15,-22-21 0,0 42 47,0 0-47,-22 1 16,22-1-16,-21 21 0,0 0 0,21 1 15,-21-1-15,21 0 0,-21 1 0,0-1 16,21 22-16,-22-22 0,1 21 0,21-20 16,0-1-16,-21 0 0,21 22 15,-21-43-15,21 21 0,0 1 0,0-22 16,0 21-16,0-21 0,0 1 0,0-1 16,21-21-16,0 21 0,0 0 0,1-21 15,-1 0-15,42 0 31,-42 0-31,1-21 0,-1 0 0,0 21 16,0-21-16,0-1 0,0 1 0,1-21 16,-1 21-16,0 0 0,0-22 0,-21 22 15,21 0-15,-21-21 0,21 20 16,1 1-16,-22 0 0,0 0 16,21 21-16,-21 21 31,0 0-31,0 0 0,0 1 15,0-1-15,-21 0 0,21 0 16,0 21-16,0-20 0,0-1 0,0 0 16,0 0-16,0 0 0,0 0 15,0 1-15,0-1 16,21-21-16,0 0 16,0 0-16,0 0 15,0 0-15,1 0 0,20-21 0,-21 21 16,0-22-16,0 1 0,1 0 0,20 21 15,-42-21-15,21 0 0,0 0 0,0-1 16,-21 1-16,0 0 0,22 0 16,-22 0-16,21 0 0,-21-1 15,0 44 17,0-1-32,0 0 0,0 0 15,0 0-15,0 22 16,-21-22-16,21 21 0,-22 0 0,22-20 15,0 20-15,-21 0 0,0-21 0,21 22 16,-21-1-16,21-21 0,0 22 0,0-1 16,-21-21-16,21 21 0,0 1 0,-21-1 15,21 0-15,0 1 0,0-1 16,0-21-16,-22 22 0,22-1 0,-21 0 16,0-21-16,0 22 0,21-22 0,-21 0 15,0 0-15,-1 0 0,1-21 0,0 22 16,0-22-16,0 0 0,0 0 0,-1 0 15,1 0-15,0 0 0,0 0 0,0-22 16,0 1-16,-1 0 0,1 21 16,0-21-16,0 0 0,21 0 15,-21-1-15,21 1 0,-21 21 16,21-21-16,0 0 0,0 0 0,0 0 16,21 21-16,-21-22 0,21 1 15,0 21-15,0-21 0,0 0 0,22 0 16,-22 0-16,21-1 0</inkml:trace>
  <inkml:trace contextRef="#ctx0" brushRef="#br1" timeOffset="-189304.51">16891 7133 0,'0'0'0,"-21"0"15,0 0-15,21 21 16,0 1-16,-22-1 0,1 21 0,21 0 16,-21 1-16,21 20 0,0-20 15,0 20-15,-21-21 0,21 22 0,-21-22 16,21 1-16,0-1 0,0 21 0,-21-20 16,21-1-16,-22 0 0,22 1 0,0-1 15,0 0-15,-21-20 0,21 20 16,-21-21-16,21 0 0,0 22 15,0-22-15,-21 0 0,21 0 16,0-42 15,0 0-31,0 0 0,0-1 16,0 1-16,21-21 0,0 0 0,0 20 16</inkml:trace>
  <inkml:trace contextRef="#ctx0" brushRef="#br1" timeOffset="-189004.51">16785 7451 0,'0'0'0,"21"-43"0,-21 1 0,21 21 0,-21-21 16,22-1-16,-22 22 0,21-21 0,0 21 15,-21-1-15,21 1 0,0 0 16,0 0-16,1 0 0,-1 0 0,0 21 16,0 0-16,0-22 0,22 22 0,-22 0 15,0 0-15,0 0 0,-21 22 16,21-1-16,-21 0 0,0 0 15,0 21-15,-21-20 0,0-1 16,21 21-16,-42-21 0,20 0 0,1 22 16,0-22-16,0 0 0,0 0 15,-22-21-15,22 21 0,0 1 0,0-1 16,0-21-16,42 0 47,0 0-47,0-21 0,0 21 15,1-22-15</inkml:trace>
  <inkml:trace contextRef="#ctx0" brushRef="#br1" timeOffset="-188368.29">17484 7218 0,'21'-21'0,"-42"42"0,42-63 0,0 20 16,0 1-16,-21 0 0,0 0 0,21 21 16,-21-21-16,21 0 0,-21-1 15,-21 22 17,0 0-32,0 0 0,21 22 15,-21-22-15,0 21 0,-1 0 16,1 0-16,21 0 0,-21 0 0,0 1 15,21-1-15,0 21 0,0-21 0,0 0 16,0 1-16,0-1 0,0 0 16,0 0-16,0 0 0,0 0 15,21-21 1,0 0-16,0 0 0,1 0 16,-1 0-16,0 0 0,0 0 0,21-21 15,-20 0-15,-1 0 0,0 21 0,21-42 16,-21 20-16,22 1 0,-22 0 15,21-21-15,-21 21 0,22-22 0,-22 22 16,0 0-16,0 0 0,-21 0 0,0-1 16,0 1-16,-21 21 31,0 0-15,0 0-16,21 21 0,0 1 15,0-1-15,0 0 16,0 0-16,0 0 0,21 0 15,-21 1-15,21-1 16,-21 0-16,0 0 0,0 0 0,0 0 16,0 1-16,0-1 0,0 0 15,0 0-15,-21 0 32,0-21-32,0 0 0,-1 0 15,1 0-15,0 0 0,0 0 16,0-21-16,0 0 15,-1 21-15,-20-21 0,21 0 0,-21-1 16</inkml:trace>
  <inkml:trace contextRef="#ctx0" brushRef="#br1" timeOffset="-188031.3">15346 6837 0,'0'0'0,"-21"0"0,42-21 31,0 21-31,0 0 0,21 0 0,1 0 16,-22-21-16,21 21 0,1 0 15,-1-22-15,0 22 0,22 0 0,-22 0 16,0 0-16,-20 0 0,20-21 0,0 21 16,1 0-16,-22 0 0,21 0 0,-21 0 15,0-21-15,22 21 16,-22 0-16,0 0 16,-21-21-16,-21 0 15,0 21-15</inkml:trace>
  <inkml:trace contextRef="#ctx0" brushRef="#br1" timeOffset="-186817.43">1947 9356 0,'-21'0'0,"42"0"0,-63 0 16,21 0-16,0 0 15,-1-21 1,22-1-16,0 1 15,0 0-15,0 0 16,0 0-16,22 0 16,-1 21-16,0-22 0,0 22 15,0-21-15,0 21 0,1 0 16,-1 0-16,0 0 16,0 21-16,0 1 0,0-1 0,1 0 15,-1 21-15,-21 1 0,0-1 0,21-21 16,-21 43-16,0-22 0,0 0 15,0 1-15,-21-1 0,0 0 0,-1 1 16,-20-1-16,0 0 0,21 1 16,-22-1-16,1-21 0,0 0 0,-1 0 15,1 1-15,0-1 16,-1-21-16,22 0 0,-21 0 0,21 0 16,-1 0-16,1 0 0,0 0 0,0-21 15,21-1-15,0 1 0,0 0 16,0 0-16,0-21 0,0 20 0,0-20 15,0 21-15,0-21 0,0 20 16,0 1-16,21 0 0,0 21 0,0 0 16,1 0-16,-1 0 15,0 0-15,0 21 0,0 0 0,-21 1 16,21 20-16,1-21 0,-22 0 16,0 22-16,0-22 0,21 0 0,-21 21 15,0-21-15,21 1 16,-21-1-16,0 0 0,0 0 15,21-21-15,-21 21 0,21-21 16,0 0 0,1 0-16,-22-21 15,21 21-15,0-21 0,0 0 16</inkml:trace>
  <inkml:trace contextRef="#ctx0" brushRef="#br1" timeOffset="-186616.8">2476 9631 0,'0'0'0,"0"-21"15,0 0-15,0-1 47,22 22-31,-1 0-16,0 0 15,0 0-15,0 0 0</inkml:trace>
  <inkml:trace contextRef="#ctx0" brushRef="#br1" timeOffset="-185856.2">4403 9313 0,'-22'-21'15,"44"42"-15,-65-63 0,43 21 0,0 0 16,-21 0-16,21-1 16,0 1-16,0 0 0,0 0 15,21 0-15,0 0 0,1 21 16,-1-22-16,0 22 0,0 0 0,0 0 16,22 0-16,-22 0 0,0 22 15,21 20-15,-21 0 0,1 1 0,20-1 16,-21 21-16,0-20 0,0 41 0,1-20 15,-22-1-15,0 1 0,21-1 16,-21 1-16,0-1 0,0 1 0,0-22 16,0 1-16,0-1 0,21-21 0,-21 21 15,0-20-15,0-1 0,0 0 16,0-42 0,21 0-1,-21-1-15,21 1 0,-21 0 0,21-21 16,-21-1-16,0-20 0,22 21 15,-22-22-15,21 1 0,0-1 0,-21-21 16,21 22-16,0-1 0,0 1 0,1-22 16,-1 22-16,0-1 0,0 1 15,0-1-15,0 22 0,1 0 16,-22-1-16,0 22 0,21 0 0,-21 0 16,0 0-16,21 21 0,-21 21 15,0 0-15,0 0 16,0 0-16,0 0 0,0 22 15,0-22-15,0 21 0,21-21 0,0 22 16,0-22-16,1 21 0,-1 1 0</inkml:trace>
  <inkml:trace contextRef="#ctx0" brushRef="#br1" timeOffset="-183027.84">5990 9694 0,'0'-21'0,"0"42"0,0-63 0,0 0 15,0 21-15,21-1 0,-21-20 0,0 21 16,0-21-16,0-1 0,0 22 16,0 0-16,-21-21 0,0 20 0,0 1 15,0 0-15,-1 0 0,1 21 0,-21 0 16,21 0-16,0 0 0,-43 21 15,43 0-15,-21 22 0,20-22 16,1 21-16,0 0 0,0 1 16,0-1-16,0 22 0,-1-22 0,22 0 15,0 22-15,0-22 0,0 0 16,0 1-16,0-22 0,0 0 0,22 0 16,-1 0-16,0 1 0,0-1 15,0-21-15,0 0 0,1 0 0,20 0 16,-21 0-16,0 0 0,22-21 0,-22-1 15,0 22-15,0-21 0,0 0 0,0-21 16,1 21-16,-1-1 0,0-20 16,-21 0-16,21-1 0,-21 1 0,0 0 15,0-1-15,0 1 0,21 21 0,-21-21 16,0-1-16,0 22 0,0 0 16,0 0-16,0 42 31,0 0-31,0 0 15,0 0-15,0 22 0,0-22 0,0 21 16,0 1-16,0-22 0,0 21 0,0 0 16,0-20-16,0 20 0,0-21 0,0 0 15,21 0-15,-21 1 0,0-1 16,22 0-16,-1-21 0,0 0 16,0 0-16,0 0 0,0 0 0,1 0 15,-1 0-15,0-21 0,0 0 16,0-1-16,0 1 0,1 0 0,-1-21 15,21 21-15,-21-22 0,0 1 16,1 21-16,-1-22 0,0 1 16,-21 21-16,0 0 0,0 0 0,0-1 15,-21 1-15,0 0 0,-1 21 0,1 0 16,0 0-16,0 0 0,0 0 0,0 0 16,21 21-16,-22-21 15,22 21-15,0 1 0,0-1 0,0 0 16,0 0-16,22 0 0,-1 0 0,0 1 15,0-1-15,0 0 16,0 0-16,1 21 0,-1-20 0,0-1 16,0 0-16,0 0 0,-21 0 0,0 0 15,21 1-15,-21-1 0,0 0 0,22 0 16,-22 0-16,0 0 16,21-21-16,0 22 0,0-22 15,0 0-15,0 0 0,1 0 0,-1 0 16,21 0-16,-21 0 0,22 0 15,-1-22-15,64-20 16,-64 21-16,0 0 0,1 0 16,-1-1-16,-21-20 0,0 21 0,1 0 15,-1-22-15,0 22 0,-21-21 0,0 21 16,0 0-16,0-1 0,0-20 16,0 21-16,0 0 0,-21 21 15,0 0-15,-1 0 0,1 0 16,0 0-16,-21 0 0,21 21 15,-1 0-15,1 0 0,0 0 0,0 1 16,21-1-16,-21 21 0,21-21 0,-21 22 16,21-22-16,-22 0 0,22 0 15,0 21-15,0-20 0,0-1 16,0 0-16,22-21 0,-1 0 0,0 0 16,-21 21-16,21-21 0,0 0 0,0 0 15,1 0-15,-1-21 0,0 0 16,0 0-16,0-1 0,0 1 15,1 0-15,-22 0 0,21 0 0,-21 0 16,21-22-16,-21 22 0,21-21 16,-21 21-16,0-1 0,0 1 15,0 0-15,0 0 0,0 42 32,0 0-32,0 22 15,0-22-15,0 0 0,0 0 0,0 21 16,0-20-16,0-1 0,0 21 0,0-21 15,0 0-15,21-21 0,0 22 0,-21-1 16,0 0-16,22-21 0,-1 0 16,0 0-16,0 0 0,0 0 15,0 0-15,1 0 0,-1 0 16,0-21-16,0 0 0,0-1 16,0 1-16,1 0 0,-1 0 15,-21-21-15,21-1 0,-21 22 16,0 0-16,0-21 0,0 20 0,0 1 15,21 0-15,-21 42 32,0 0-17,0 1-15,0-1 0,0 0 0,0 0 16,0 21-16,0-20 0,0-1 16,0 0-16,0 0 0,0 0 15,0 0-15,21 1 0,-21-1 0,21 0 16,1-21-16,-1 21 0,0-21 0,0 0 15,0 0-15,0 0 0,22 0 16,-22 0-16,21 0 0,-21 0 0,22-21 16,-22 0-16,0 0 0,0-1 0,22 1 15,-22 0-15,0 0 0,0-21 16,0-1-16,0 22 0,1-21 0,-22-22 16,21 22-16,-21 0 0,21-1 0,-21 1 15,0-22-15,21 22 0,-21 0 0,0-22 16,21 22-16,-21 0 0,0-1 15,0 22-15,0 0 0,0-21 16,0 20-16,-21 44 31,21-1-31,-21 0 0,21 21 16,-21 1-16,21-1 0,0 0 0,-21 1 16,21-1-16,-22 0 0,22 1 0,-21-1 15,21 0-15,0 22 0,0-22 16,0 0-16,0 1 0,0-1 0,0-21 15,0 22-15,0-22 0,0 21 0,0-21 16,21 0-16,-21 1 0,22-22 0,-1 21 16,0-21-16,0 0 15,0 0-15,0 0 16,1 0-16,-1 0 0,0-21 0,0-1 16,0 1-16,0 0 0,1 0 0,-1 0 15,0-22-15,0 22 0,0-21 16,0 21-16,1-22 0,-1 22 15,-21 0-15,0 0 0,21 0 0,-21 0 0,0 42 32,0 0-17,0 0-15,0 0 0,0 22 16,0-22-16,0 0 0,0 0 0,-21 0 16,21 0-16,0 1 0,0-1 0,0 0 15,0 0-15,0 0 0,0 0 16,21-21-16,0 0 15,0 22-15,0-22 0,1 0 0,-1 0 16,21 0-16,-21 0 0,22 0 0,-22 0 16,21-22-16,-21 22 0,22-21 0,-22 0 15,0 0-15,0 0 0,0 0 16,0-1-16,1 1 0,-1 0 16,0 0-16,0 0 0,-21 0 0,0-1 15,0 44 16,-21-1-31,21 0 0,-21 0 16,21 0-16,-21 0 0,21 22 16,0-22-16,0 0 15,0 0-15,0 0 0,0 1 16,21-1-16,0-21 16,0 0-16,0 0 0,0 0 15,1 0-15,-1 0 16,0-21-16,0 21 0,-21-22 0,21 1 15,-21 0-15,0 0 0,0 0 16,0 0-16,0-1 0,0 1 16,0-21-16,-21 21 0,0 0 15,0-1-15,0 1 16,-1 0-16,1 21 0,21-21 16,0 0-1,21 21 1,1-21-1,-1 21-15,0 0 0,21 0 0,-21-22 16,1 22-16,-1 0 0,0 0 0,0 0 16,0 0-16,0 0 0,1 0 0,-1 22 15,0-1-15,-21 0 16,21 0-16,21 64 16,-42-64-16,0 0 15,22 0-15,-22 0 0,21 1 0,-21-1 16,0 0-16,21 0 0,-21 0 15,21 0-15,-21 1 0,0-1 16,0 0-16,0 0 0,0 0 16,-21-21-16,0 0 15,0 0 1,-1-21 0,22 0-16,0 0 15,0 0-15,0-1 0,0 1 0,22 0 16,-1-21-16,-21 21 0,21-22 0,0 1 15,21 21-15,-20-22 16,-1 22-16,21-21 0,0 21 0,22-22 16,21 1-16,-1 21 15,-41 21-15,20 0 16,-42 0-16,0 0 0,1 21 16,-1 0-16,0 0 0,-21 1 0,0-1 15,0 21-15,0-21 0,0 0 0,0 1 16,0 20-16,0-21 0,0 0 0,-21 0 15,0 1-15,21-1 0,-22 0 0,1 0 16,21 0-16,-21 0 16,0-21-16,0 22 0,0-22 15,-1 0 1,1 0 0,21-22-1,0 1-15,0 0 0,0 0 0</inkml:trace>
  <inkml:trace contextRef="#ctx0" brushRef="#br1" timeOffset="-182791.28">9631 9081 0,'-21'0'0,"42"0"0,-64 0 15,43-22-15,-21 22 0,0 0 16,0 0 47</inkml:trace>
  <inkml:trace contextRef="#ctx0" brushRef="#br1" timeOffset="-182556.22">8636 9250 0,'0'0'0,"-21"0"15,42 0 1,0 0-1,0 0-15,22 0 0,-22 0 0,0 0 16,21 0-16,-21 0 0,22-21 16,-22 21-16,0 0 0,0 0 0,0 0 15,1 0-15,-22-21 16,-22 21 0</inkml:trace>
  <inkml:trace contextRef="#ctx0" brushRef="#br1" timeOffset="-182360.34">7853 9229 0,'0'0'16,"-21"0"0,-1 0-16,1 0 0,0 0 46,0 0-46,0 0 16,0 0-16,-1 0 0</inkml:trace>
  <inkml:trace contextRef="#ctx0" brushRef="#br1" timeOffset="-181782.56">11959 9356 0,'0'-21'0,"0"42"0,0-64 0,0 22 15,21 0-15,-21 0 0,0 0 0,0 0 16,0-1-16,0 44 47,0-1-47,0 0 0,0 21 0,0-21 15,-21 1-15,21 20 0,-21-21 16,21 0-16,-21 22 0,21-22 0,-21 21 16,21-21-16,0 0 0,0 1 0,-22-1 15,22 0-15,0 0 0,0 0 16,0-42 15</inkml:trace>
  <inkml:trace contextRef="#ctx0" brushRef="#br1" timeOffset="-181448.68">12001 8996 0,'0'0'0,"-21"0"0,42 0 47,1 0-47,-1 0 0,0-21 16,0 21-16,0 0 0,0-21 0,1 21 15,-1-22-15,0 22 0,-21-21 16,0 0 0,-21 21-16,0 0 15,-22 0-15,22 0 0,0 0 0,0 0 16,0 21-16,-22 0 0,22 1 15,21-1-15,-21 0 0,21 0 16,0 0-16,0 0 0,21-21 16,0 22-16,0-1 0,1 0 0,-1-21 15,0 21-15,21-21 0,-21 21 0</inkml:trace>
  <inkml:trace contextRef="#ctx0" brushRef="#br1" timeOffset="-180984.54">12531 9271 0,'0'0'0,"0"21"0,0 0 15,-22-21-15,22 22 0,-21-1 0,21 0 16,0 0-16,-21 0 0,21 0 0,0 1 16,0-1-16,0 0 0,0 0 15,0 0-15,0 0 0,0 1 0,0-1 16,0 0-16,0 0 15,-21 0-15,0-21 0,21-21 47,0 0-47,0 0 0,0 0 0,0-1 16,21 1-16,-21 0 0,21-21 0,0 21 16,0-22-16,22 22 0,-22-21 0,0-1 15,21 22-15,1-21 0,-22 21 16,21 0-16,1-1 0,-1 1 0,-21 21 15,21 0-15,1 0 0,-22 0 0,0 21 16,0 1-16,0-1 0,-21 0 0,22 21 16,-22-21-16,0 22 0,0-22 15,0 21-15,-22 1 0,1-22 16,0 21-16,0-21 0,21 22 0,-21-22 16,0 0-16,-1 0 0,22 0 0,0 0 15,0 1-15,0-1 0,22-21 31,-1 0-31,21 0 0,-21-21 16,22-1-16,-1 1 0</inkml:trace>
  <inkml:trace contextRef="#ctx0" brushRef="#br1" timeOffset="-180663.87">14478 8636 0,'0'0'0,"21"-21"16,-21 0-16,-21 21 15,0 21-15,21 0 16,-21 21-16,-1-20 0,1 20 0,21 0 16,-21 22-16,0-1 0,21 1 0,-21-1 15,0 1-15,21-1 0,-22 1 16,22-22-16,-21 22 0,21-1 0,-21-21 15,0 22-15,21-22 0,0 1 16,0-1-16,-21 0 0,21-21 0,-21 1 16,21-1-16,0 0 0,0 0 0,21-42 47,0 0-47,0 0 0,0-22 0,0 22 15</inkml:trace>
  <inkml:trace contextRef="#ctx0" brushRef="#br1" timeOffset="-179992.61">14732 8700 0,'0'0'16,"0"21"0,0 0-16,-21 0 0,21 21 0,0-20 15,-21 41-15,-1-21 0,22 22 0,-21-22 16,21 22-16,-21-1 0,0-20 15,0 20-15,21 1 0,-21-22 0,-1 0 16,1 22-16,0-22 0,21 0 0,-21 1 16,21-22-16,-21 21 0,21-21 0,0 1 15,0-1-15,0 0 0,21-42 32,0 0-17,-21-1-15,21 1 0,0 0 16,1-21-16,-1 21 0,0-22 0,0 22 15,0 0-15,0-21 0,-21 20 0,22 1 16,-1 21-16,-21-21 0,21 21 16,-21 21-1,0 0-15,0 1 0,0-1 0,0 0 16,0 0-16,0 0 0,0 22 0,0-22 16,0 0-16,0 0 0,0 0 0,21 0 15,-21 1-15,21-22 0,-21 21 0,21-21 16,1 0-16,-1 21 0,0-21 15,21 0-15,-21 0 0,22 0 0,-22 0 16,21 0-16,1-21 0,-1 0 16,0 21-16,-21-22 0,22 1 0,-22 0 15,21-21-15,-21 21 0,1-1 0,-1-20 16,0 21-16,0-21 0,-21 20 0,21 1 16,-21 0-16,0 0 0,0 0 15,-21 21 1,0 0-16,0 21 0,21 0 0,-21 0 15,-1 0-15,1 1 0,0-1 0,21 0 16,0 21-16,0-21 0,0 1 0,0-1 16,0 0-16,0 0 0,0 0 15,21 0-15,0-21 16,1 22-16,-1-22 0,0 0 0,0 0 16,0 0-16,0 0 0,1 0 0,-1 0 15,0-22-15,0 1 0,0 21 0,0-21 16,-21 0-16,0 0 0,22 0 0,-22-1 15,0-20-15,0 21 0,0 0 16</inkml:trace>
  <inkml:trace contextRef="#ctx0" brushRef="#br1" timeOffset="-179792.48">14118 9208 0,'-21'0'0,"42"0"0,-63 0 0,21 0 0,42 0 31,0 0-31,21 0 16,-21 0-16,22 0 0,-1-22 0,-21 22 15,22 0-15,-1 0 0,0 0 0,-21-21 16,22 21-16,-22 0 0,0 0 0,0 0 16,0 0-16,-21-21 0</inkml:trace>
  <inkml:trace contextRef="#ctx0" brushRef="#br1" timeOffset="-178740.71">17103 8594 0,'21'-21'16,"-42"42"-16,63-85 0,-42 43 0,21 0 0,-21 0 15,0 0-15,0-22 0,0 22 0,0 0 16,0 0-16,0 0 0,-21-1 16,0 22-16,0 0 15,-1 0-15,1 22 0,0-1 0,0 0 16,0 0-16,0 21 0,-1 1 0,1-1 16,0 22-16,0-1 0,0 1 0,21-1 15,-21 1-15,-1-1 0,22 1 16,0-1-16,-21 1 0,21-1 0,0-21 15,0 22-15,0-22 0,0 1 16,0-22-16,21 21 0,1-21 0,-1 0 16,0 1-16,21-22 0,-21 0 0,22 21 15,-1-21-15,0 0 0,1 0 0,-1-21 16,0 21-16,1-22 0,20 1 16,-20 0-16,-1 0 0,0-21 0,1 20 15,-1-20-15,-21 21 0,21-21 0,-42-1 16,22-20-16,-22 20 0,0 1 0,0-21 15,0-1-15,0 22 0,-22-22 0,1 22 16,0 0-16,-21-22 0,21 43 16,-22-21-16,1 20 0,0-20 0,-1 42 15,1-21-15,0 21 0,-1 0 16,1 0-16,-22 21 0,22-21 0,-21 42 16,20-20-16,1 20 0,21 0 0,-22 1 15,22 20-15,0-21 0,0 22 16,21-1-16,0-20 0,0 20 0,0-20 15,0-1-15,21 0 0,0-21 0,0 22 16,1-22-16,-1 0 0,0 0 0,21 0 16,-21-21-16,22 0 0,-1 0 0,0 0 15,1 0-15,-1 0 0,-21 0 16,22 0-16,-1-21 0,0 21 0,1-21 16,-22 0-16,0 21 0,21-21 0,-21 0 15,1-1-15,-1 22 0,0-21 16,0 21-16,0 0 15,0 0-15,-21 21 16,0 1-16,0-1 16,22 0-16,-22 0 0,0 0 0,0 0 15,0 1-15,0-1 0,0 0 0,0 0 16,21-21-16,-21 21 0,0 0 0,21 1 16,0-22-1,0 21-15,0-21 0,1 0 16,-1 0-16,0 0 0,0 0 15,0-21-15,0 21 0,1-22 0,-1 1 16</inkml:trace>
  <inkml:trace contextRef="#ctx0" brushRef="#br1" timeOffset="-177836.29">18330 9144 0,'0'-21'0,"0"42"0,0-63 16,-21 21-16,0 21 0,0 0 15,0 0-15,-1 0 0,-20 0 0,21 0 16,-21 0-16,20 0 0,1 21 16,-21 0-16,21 0 0,0 0 15,-1 0-15,1 1 0,0 20 0,0-21 16,21 0-16,0 0 0,-21 22 0,21-22 16,0 0-16,0 0 0,0 0 0,0 1 15,0-1-15,21 0 0,0-21 16,21 0-16,-20 0 15,-1 0-15,0 0 0,21 0 0,-21-21 16,1 21-16,20-21 0,-21-1 0,21 1 16,-20 21-16,-1-42 0,21 21 0,-21 0 15,0-22-15,1 22 0,-1-21 16,0-1-16,-21 1 0,21-21 0,0 20 16,-21 1-16,0-22 0,21 1 0,1 21 15,-22-1-15,0 1 0,0 0 16,0-1-16,21 22 0,-21 0 0,0 0 15,0 0-15,-21 21 16,21 21 0,-22 0-16,1 0 0,21 0 0,-21 22 15,0-1-15,0 0 0,21 22 0,0-22 16,0 22-16,-21-22 0,21 0 0,0 1 16,0-1-16,0 0 0,0 1 0,0-1 15,0-21-15,21 21 0,-21-20 16,21-1-16,0 0 0,0 0 0,0 0 15,1 0-15,-1-21 0,0 22 16,0-22-16,0 0 0,0 0 0,22 0 16,-22 0-16,0 0 0,0 0 0,22-22 15,-22 22-15,0-21 0,0 0 0,0 21 16,-21-21-16,0 0 0,21 0 16,-21-1-16,0 1 0,0 0 0,0 0 15,0 0-15,-21 21 16,0 0-1,21 21-15,0 0 0,0 0 16,-21 0-16,21 1 0,0-1 16,0 0-16,0 0 0,0 0 15,0 0-15,0 1 16,21-22-16,0 0 16,0 0-16,1 0 0,-1 0 15,0 0-15,0-22 0,0 1 16,0 21-16,1-21 0,-1 21 0,0-21 15,0 0-15,0 0 0,0-1 16,-21 1-16,22 0 0,-1 21 16,-21-21-16,0 42 15,0 0 1,0 0-16,0 1 0,0-1 16,0 0-16,0 0 0,0 0 15,0 0-15,0 1 0,0-1 16,0 0-16,0 0 0,0 0 15,21-21 1,0 0-16,0 0 0,0 0 16,1 0-16,20-21 0,-21 21 0,0-21 15</inkml:trace>
  <inkml:trace contextRef="#ctx0" brushRef="#br1" timeOffset="-177040.28">20510 9081 0,'0'-22'15,"0"44"-15,0-65 0,0 22 0,0 0 16,0 0-16,-21 21 16,0 0-16,0 0 15,21 21-15,-21 0 0,0 0 0,-1 0 16,1 1-16,0-1 0,0 21 0,0-21 15,0 0-15,-1 1 0,1-1 0,0 0 16,0 0-16,21 0 0,0 0 16,0 1-16,0-1 0,0 0 15,21 0-15,0-21 16,0 0-16,1 0 0,-1 0 16,21 0-16,-21 0 0,0 0 0,22-21 15,-22 0-15,0 21 0,0-21 0,22-1 16,-22 1-16,0 0 0,-21-21 0,21 21 15,0-1-15,-21-20 0,0 21 16,0-21-16,0 20 0,0 1 0,0 0 16,0 0-16,0 0 0,-21 0 0,0 21 15,0 0-15,0 0 0,-1 0 16,44 0 31,-1 0-47,0 0 0,0 0 15,0 0-15,0 0 0,1 21 16,-1 0-16,-21 0 16,0 21-16,0-20 0,0-1 0,0 21 15,0 0-15,0-20 0,0 20 0,0 0 16,0 1-16,0-1 0,0 0 0,0 22 16,0-1-16,0 1 0,21-1 0,-21 1 15,21-1-15,-21 1 0,0-1 0,21 1 16,-21-1-16,0 1 0,0-1 15,0 22-15,0-22 0,0 1 16,0 21-16,-21-22 0,0 1 0,21-22 16,-21 21-16,0-20 0,-1-1 0,1 0 15,0-20-15,-21-1 0,21 0 0,-1 0 16,1-21-16,-21 0 0,21 0 0,0 0 16,-1 0-16,1-21 0,-21 0 0,21 0 15,0-22-15,-1 22 0,22-21 0,0-1 16,0-20-16,0 21 0,0-22 0,22 1 15,-1-1-15,0-21 0,21 22 0,1-22 16,-1 22-16,21-22 0,-20 22 16,20-1-16,-20 1 0,-1-1 15,0 1-15,1-1 0,-1 22 0,-21-1 16,0 22-16,0-21 0,1 21 0,-1-22 16,0 22-16,-21 0 0,0 0 0,0-21 15</inkml:trace>
  <inkml:trace contextRef="#ctx0" brushRef="#br1" timeOffset="-173444.73">22564 8805 0,'42'-21'0,"-84"42"0,105-84 0,-42 42 0,0-22 15,1 22-15,-1-21 0,0 0 0,0 20 16,-21-20-16,0 21 0,0-21 0,0 20 16,0 1-16,0-21 0,0 21 15,-21 0-15,0 21 0,0 0 16,-1 0-16,1 0 0,-21 21 0,0 0 15,20 0-15,-20 0 0,0 22 16,21-1-16,-22 0 0,22 22 0,-21-1 16,21 1-16,-43 147 15,43-84-15,21-63 16,0-1-16,0-20 0,0 20 0,0-20 16,0-22-16,21 21 0,0-21 15,0 22-15,22-22 0,-1-21 0,-21 21 16,22-21-16,20 0 0,-21 0 0,1 0 15,20 0-15,-20-21 0,20 21 0,1-21 16,-22-1-16,21 1 0,-20 0 0,-1-21 16,0 21-16,1-22 0,-1 1 15,-21 0-15,0-1 0,-21-20 0,0-1 16,0 1-16,0-1 0,0 1 0,0-1 16,0 1-16,-21-1 0,0 1 15,-21 20-15,21-20 0,-22 42 16,1-22-16,0 22 0,-64-21 15,63 42-15,1 0 0,-21 21 0,20 0 16,1 0-16,-22 22 0,43-1 0,-21 0 16,0 22-16,20-1 0,1 1 15,0-1-15,21 1 0,0 21 0,0-22 16,0-21-16,0 22 0,21-22 0,0 22 16,1-22-16,-1-21 0,0 22 15,21-22-15,-21 0 0,22 0 0,-1-21 0,0 0 16,1 0-16,-1 0 0,0 0 15,1 0-15,20 0 0,-20 0 0,-1-21 16,0 0-16,1 0 0,-22-1 16,21 1-16,-21-21 0,22 21 0,-22-22 15,0 22-15,0 0 0,0 0 0,-21 0 16,0 0-16,21-1 0,1 22 16,-22 22-1,21-22-15,-21 21 0,0 0 16,0 0-16,21 0 0,-21 0 15,0 1-15,21-22 47,-21-22-31,0 1-16,0 0 0,0 0 16,0 0-16,0 0 0,0-1 15,0 1-15,0 0 0,0 0 16,-21 21-16,0 0 15,21 21-15,-21 0 16,-1 0-16,22 1 0,0-1 0,-21 0 16,21 21-16,-21-21 0,21 1 15,-21 20-15,21-21 0,0 0 0,0 0 16,0 22-16,0-22 0,0 0 16,0 0-16,21 0 0,0-21 0,0 22 15,1-22-15,-1 0 16,0 0-16,0 0 0,21 0 15,-20 0-15,-1 0 0,0-22 0,21 1 16,-21 21-16,1-21 0,-1 0 0,0 0 16,21 0-16,-21-1 0,1 1 15,-1 0-15,0 0 0,0 0 0,0 0 0,0-1 16,-21 1-16,22 21 0,-22 21 47,0 1-16,21-22 0,-21-22-15,0 1-16,0 0 16,0 0-16,0 0 15,-21 21 1,-1 0-1,1 21-15,21 0 16,-21 0-16,21 0 0,-21 1 16,21 20-16,0-21 0,0 0 0,0 0 15,0 1-15,0-1 0,0 0 16,0 0-16,0 0 0,0 0 16,21-21-16,0 22 0,0-22 15,22 0-15,-22 0 0,0 0 0,0 0 16,22 0-16,-22 0 0,0 0 15,0 0-15,0-22 0,0 22 0,1-21 16,-1 0-16,-21 0 0,21 0 0,0 0 16,-21-1-16,0 1 0,0 0 15,21-21-15,-21 21 0,21-1 0,-21 1 0,0 0 16,0 0-16,0 0 0,0 42 31,0 0-15,0 0-16,0 0 0,0 22 15,0-22-15,0 0 0,0 0 16,0 0-16,0 1 0,0-1 16,0 0-16,22 0 0,-1-21 15,0 0-15,-21 21 0,21-21 0,0 0 16,0 0-16,1 0 0,-1 0 0,0 0 16,0 0-16,-21-21 0,21 21 0,0-21 15,1 0-15,-1 21 0,-21-21 16,21-1-16,0 1 0,-21-21 0,0 21 15,21 0-15,-21-1 0,21 1 0,-21 0 16,0 0-16,0 42 31,0 0-31,0 0 16,0 1-16,0-1 0,0 0 16,0 0-16,0 0 0,0 0 0,0 1 15,0-1-15,0 0 0,0 0 16,22-21-16,-1 0 15,0 0-15,0 21 0,21-21 16,-20 0-16,-1 0 0,0 0 0,0 0 16,0 0-16,0-21 0,1 21 0,-1-21 15,0 21-15,-21-21 0,21 0 16,-21-1-16,0 1 0,0 0 0,0 0 16,0 0-16,0 0 15,0-1-15,0 1 0,0 0 16,0 42-1,0 0 1,21 1-16,-21-1 16,21 0-16,-21 0 0,0 0 0,0 0 15,0 1-15,0-1 0,22 0 0,-22 0 16,21 0-16,-21 0 0,0 1 16,21-22-16,0 21 15,0-21-15,0 0 0,22 0 16,-22 0-16,0 0 15,0 0-15,0 0 0,22 0 0,-22 0 16,0 0-16,21 0 0,-20-21 0,-1 21 16,21-22-16,-21 1 0,0 0 0,1 21 15,-1-42-15,0 21 0,0-1 0,0 1 16,0 0-16,-21 0 0,0-21 16,0 20-16,0 1 0,0 0 0,0 0 15,-21 0-15,0 21 16,-21 0-16,21 0 0,-1 21 15,1 0-15,0-21 16,0 21-16,0 0 0,0 1 0,-1-1 16,1 0-16,0 21 0,21-21 0,0 1 15,0-1-15,0 0 0,0 0 16,0 0-16,0 0 0,21-21 16,0 0-1,1 0-15,-1 0 0,0 0 16,0 0-16,0 0 0,0 0 0,-21-21 15,22 0-15,-1 21 0,-21-21 0,21 0 16,-21 0-16,21-1 0,0 22 0,-21-21 16,0 0-16,0 0 0,21 21 15,-21-21-15,0 42 32,0 0-32,0 0 15,0 0-15,0 1 0,0-1 16,0 0-16,22-21 0,-22 21 15,21-21-15,0 0 0,0 21 0,0-21 16,0 0-16,1 0 0,-1 0 0,0 0 16,0 0-16,0 0 0,0 0 0,1 0 15,-1 0-15,0-21 0,0 21 16,-21-21-16,0 0 0,21 21 16,0-21-16,-21-1 0,22 1 0,-22 0 15,21 21-15,-21-21 0,0 42 47,0 0-47,-21 0 0,-1 1 16,1-1-16,21 0 0,-21 0 15,21 0-15,-21 0 0,0-21 0,21 22 16,0-1-16,0 0 0,21-42 47,0 0-32,-21-1-15,21 22 0,0-21 16,1 0-16,-1 0 0,0 0 16,0 0-16,0-1 0,0 1 15,1 21-15,-1-21 0,0 0 0,0 21 16,0 0-16,0 21 31,-21 0-31,0 0 16,0 1-16,22-1 0,-22 0 15,0 0-15,0 0 0,21 0 16,0-21-16,0 22 16,0-22-1,0 0-15,-21-22 16,22 22 0,-22-21-16,21 21 0,-21-21 0,21 0 15,-21 0-15,21 21 0,0-21 0,0-1 16,-21 1-16,22 0 0,-1 0 0,0 0 15,-21 0-15,21-1 0,0 1 16,0 21-16,1 0 16,-1 0-1,-21 21-15,0 1 16,0-1-16,0 0 16,0-42 46,0 0-46,0-1-16,0 1 0,0 0 15,0 0 1,-21 21 0,-1 21-16,1-21 15,21 21-15,-21 0 0,0 1 0,0-1 16,21 0-16,0 0 0,-21 0 0,21 0 15,-22 1-15,22-1 0,0 0 16,0 0-16,0 0 0,0 0 16,0 1-16,22-22 15,-1 0-15,0 0 0,0 21 0,0-21 16,0 0-16,22 0 0,-22 0 0,21 0 16,1 0-16,-1 0 0,0 0 0,1 0 15,-1-21-15,0-1 0,1 22 0,-22-21 16,0 0-16,0 0 15,0 0-15,0 0 0,-21-1 0,0 1 16,0 0-16,0 0 0,-21 21 16,0 0-16,0 0 0,0 0 0,0 21 15,-1 0-15,1 0 16,0 1-16,0-1 0,0 0 0,21 0 16,0 0-16,-21 0 0,21 1 0,0-1 15,0 0-15,21 0 0,0 0 16,0 0-16,0-21 0,0 22 15,22-22-15,-22 0 0,21 0 0,-21 0 16,22 0-16,-1 0 0,-21 0 0,22 0 16,-22 0-16,0 0 0,0 0 0,-21-22 15</inkml:trace>
  <inkml:trace contextRef="#ctx0" brushRef="#br1" timeOffset="-172220.06">1820 11726 0,'-21'0'16,"42"0"-16,-42-21 0,21 0 15,0 0 1,0 0-16,21 21 15,0-21-15,1 21 0,20 0 16,-21 0-16,0 0 0,0 0 16,1 21-16,-1 0 0,0 0 0,0 0 15,-21 0-15,0 22 0,0-22 16,0 21-16,0 1 0,0-1 16,0 0-16,-21 1 0,0-22 0,0 21 15,-1-21-15,1 22 0,-21-22 16,21 0-16,0-21 0,-1 21 0,1-21 15,0 0-15,0 0 0,0 0 16,21-21-16,0 0 16,0 0-16,0-1 15,0 1-15,21 21 0,0-21 16,0 21-16,0 0 0,22 0 16,-22 0-16,0 0 0,21 0 0,-20 21 15,-1 0-15,0 1 0,0 20 16,-21-21-16,0 21 0,0-20 0,0 20 15,0-21-15,-21 21 0,21-20 16,-21 20-16,-22-21 0,22 0 0,0 22 16,0-22-16,0-21 0,0 21 15,-1-21-15,1 0 0,0 0 0,0 0 16,0 0-16,0 0 16,-1 0-16,1 0 0,0-21 15,21 0-15,-21 21 16,0 0-16,0-22 0,21 1 0,0 0 15,0 0 1,21 0 0,21 21-16</inkml:trace>
  <inkml:trace contextRef="#ctx0" brushRef="#br1" timeOffset="-172044.38">2773 12129 0,'42'0'15,"-84"0"-15,105-22 0,-42 22 0,-21-21 16,22 21 47,-1 0-63,0 0 0,0 0 0</inkml:trace>
  <inkml:trace contextRef="#ctx0" brushRef="#br1" timeOffset="-171544.75">4784 11197 0,'0'-21'0,"0"42"0,0-63 0,0 21 15,-22 21 1,22 21-16,0 0 16,0 21-16,0 1 0,22 20 15,-1 1-15,0-1 0,0 1 0,0-1 16,0 1-16,1 20 0,-1-20 0,0-1 15,-21 1-15,0-1 0,21 1 16,-21-22-16,21 22 0,-21-22 0,21-21 16,-21 22-16,0-22 0,0 0 0,22 0 15,-1-21 1,-21-21-16,21 0 16,-21 0-16,21-1 0,-21-20 0</inkml:trace>
  <inkml:trace contextRef="#ctx0" brushRef="#br1" timeOffset="-171285.99">5630 11197 0,'21'-42'0,"-42"84"0,42-105 0,-21 20 15,0 22-15,-21 21 16,0 21-16,0 1 0,-21-1 16,20 21-16,-20 0 0,0 22 15,21-22-15,-22 22 0,1-22 0,21 22 16,-22-1-16,22-21 0,-21 22 15,21-22-15,0 22 0,-1-22 0,1 0 16,0 1-16,0-1 0,21 0 16,-21 1-16,21-22 0,0 0 0,0 0 15,0 0-15,0 1 0,21-22 16,0 0-16,0 0 0,0 0 0,1 0 16,-1 0-16,21 0 0,0 0 15</inkml:trace>
  <inkml:trace contextRef="#ctx0" brushRef="#br1" timeOffset="-168860.72">6117 11790 0,'0'-21'0,"0"42"0,0-63 0,0 20 16,0 1-16,-21 0 0,0-21 15,0 21-15,-1 21 0,1-22 0,-21 22 16,21 0-16,-22 0 0,22 0 0,-21 22 15,0-1-15,-1 0 0,22 21 16,-21-21-16,21 22 0,-1 20 16,1-20-16,0-1 0,21 0 0,0 22 0,0-22 15,0 0-15,0-20 0,0 20 16,21-21-16,-21 0 0,21 0 16,1-21-16,20 0 0,-21 0 0,21 0 15,-20 0-15,20 0 0,-21 0 0,21-21 16,-20 0-16,20 0 0,-21 0 15,0 0-15,0-22 0,1 22 16,-1-21-16,-21 21 0,0-22 0,0 22 0,0-21 16,0 21-16,0-22 0,0 22 0,0 0 15,-21 42 17,21 0-32,0 0 0,0 1 15,-22 20-15,22-21 16,-21 21-16,21-20 0,0-1 0,0 21 15,0-21-15,0 0 0,0 22 0,0-22 16,0 0-16,21 0 0,1-21 16,-1 0-16,0 0 0,0 0 15,0 0-15,0 0 0,22 0 0,-22-21 16,21 0-16,-21 0 0,22 0 0,-1-1 16,-21 1-16,0 0 0,22-21 15,-22 21-15,-21-22 0,0 22 0,0 0 16,0-21-16,0 20 0,0 1 0,0 0 15,0 0-15,-21 21 0,0 0 0,-1 0 16,1 0-16,0 0 16,0 0-16,0 21 0,21 0 15,0 0-15,0 1 0,0-1 0,0 0 16,0 0-16,0 0 0,0 0 0,21 22 16,0-22-16,0 0 0,0 0 15,1 0-15,-1 1 0,0-1 0,0 0 16,-21 0-16,21 0 0,0-21 15,1 21-15,-1-21 0,0 0 0,0 22 16,21-22-16,-20 0 0,20 0 0,-21 0 16,21 0-16,1-22 0,-1 1 0,0 21 15,22-21-15,-22 0 0,1-21 16,-22 20-16,21 1 0,-21-21 0,0 21 16,1-22-16,-22 22 0,0-21 15,0 21-15,0 0 0,0-22 0,-22 22 16,22 0-16,-21 21 0,0-21 0,0 21 15,-21 0-15,20 0 0,1 0 16,0 21-16,-21 0 0,21 0 0,-1 0 16,1 22-16,0-22 0,0 21 0,0-21 15,21 22-15,0-22 0,0 0 16,0 0-16,0 0 0,0 1 0,0-1 16,21-21-16,0 0 0,0 0 0,0 0 15,1 0-15,-1 0 0,0 0 16,0 0-16,0-21 0,0-1 0,1 1 15,-1 0-15,0 0 0,0 0 16,0-22-16,-21 22 0,0 0 0,0-21 16,0 21-16,0-1 0,0 1 0,0 0 15,0 42 17,0 0-32,0 1 0,0-1 0,0 0 15,0 21-15,0-21 0,0 1 0,0 20 16,0-21-16,0 0 0,0 0 15,0 1-15,0-1 0,21-21 16,1 0 0,-1 0-16,0-21 0,0 21 15,0-22-15,0 1 0,1 0 16,-1 0-16,0 0 0,0 0 0,0-22 16,0 22-16,-21 0 0,0 0 0,22 0 15,-22-1-15,0 1 0,0 42 31,0 1-15,0-1-16,0 0 0,0 21 0,0-21 16,0 1-16,0-1 0,0 21 15,0-21-15,0 0 0,21 1 0,-21-1 16,21 0-16,0 0 0,0-21 16,0 0-16,1 0 0,-1 0 0,21 0 15,-21 0-15,22 0 0,-22 0 0,21-21 16,0 0-16,-20 0 0,20-1 15,0 1-15,-21 0 0,22-21 0,-22 21 16,0-22-16,0 1 0,0 21 0,1-22 16,-22-62-16,21 62 0,-21 1 15,0-22-15,21 22 0,-21-21 16,0 20-16,0-20 0,21-1 0,-21 22 16,21 0-16,-21 20 0,0-20 0,0 21 15,0 42 1,0 0-16,0 22 15,0-1-15,-21 0 0,0 22 0,21-1 16,-21 1-16,0-22 0,21 22 0,0-1 16,-22 43-16,22-64 15,0 22-15,0-22 0,0-21 0,0 22 16,22-22-16,-22 0 0,21 0 0,0 0 16,0 0-16,0-21 0,0 0 0,1 0 15,-1 0-15,0 0 0,0 0 16,0-21-16,0 21 0,1-21 0,-1 0 15,0 0-15,-21 0 0,21-22 16,0 22-16,0 0 0,-21 0 0,0-22 16,0 22-16,0 0 0,0 0 0,22 0 15,-22 42 17,0 0-32,0 0 0,0 0 15,0 1-15,0-1 0,0 0 0,0 21 16,0-21-16,0 1 0,0-1 15,0 0-15,0 0 0,21 0 16,0-21-16,0 0 0,0 0 16,0 0-16,1 0 0,-1 0 0,21-21 15,-21 0-15,0 21 16,22-21-16,-22 0 0,0-1 0,0 1 16,22 0-16,-22 0 0,-21 0 0,21-22 15,0 22-15,-21 0 0,0 0 0,0 0 16,21 21-1,-21 21 1,0 0-16,0 0 0,0 0 16,-21 1-16,0 20 0,21-21 0,0 0 15,0 0-15,0 1 0,0-1 16,0 0-16,0 0 0,21 0 31,0-21-31,0 0 0,1 0 16,-1 0-16,0-21 0,0 0 15,-21 0-15,21 21 0,-21-21 16,0-1-16,0 1 0,0 0 0,0 0 16,0 0-16,0 0 0,-21-1 0,0 1 15,0 0-15,21 0 0,-21 21 0,-1-21 16,22 0-16,-21 21 0,21-22 16,0 1-1,21 0-15,1 21 0,-1 0 16,21 0-16,-21-21 0,0 21 0,1 0 15,-1 0-15,0 0 0,0 0 16,0 0-16,0 0 0,-21 21 16,22 0-16,-22 0 0,21 1 0,-21-1 15,0 0-15,21 0 0,-21 0 0,21 0 16,-21 1-16,21-1 0,-21 0 0,0 0 16,0 0-16,0 0 0,0 1 15,0-1-15,0 0 0,0 0 16,0-42 31,0 0-47,0 0 0,0-1 0,0 1 15,0 0-15,21-21 0,1 21 16,-22-22-16,21 1 0,0 0 0,0-1 16,0-20-16,0 42 15,1-1-15,-1 1 0,0 0 0,0 21 16,0 0-16,0 0 0,1 0 0,-1 21 15,0 0-15,-21 1 0,21-1 0,-21 0 16,0 21-16,0-21 0,0 22 0,0-22 16,0 0-16,0 21 0,0-20 15,0 20-15,0-21 0,-21 0 0,21 0 16,-21 1-16,0-1 0,21 0 16,-22 0-16,1-21 0,21-21 46,0 0-46,0 0 0,-21-1 16,21 1-16,0 0 0</inkml:trace>
  <inkml:trace contextRef="#ctx0" brushRef="#br1" timeOffset="-168660.59">9165 11303 0,'-21'0'0,"42"0"0,-63-21 0,42 0 32,0 0-1,-21 21-15,-1 0-1,1 0-15</inkml:trace>
  <inkml:trace contextRef="#ctx0" brushRef="#br1" timeOffset="-168466.86">8318 11472 0,'-21'0'0,"42"0"47,1 0-47,-1-21 0,0 21 0,0 0 15,0-21-15,0 21 0,1 0 0,-1 0 16,0-21-16,-21 0 16</inkml:trace>
  <inkml:trace contextRef="#ctx0" brushRef="#br1" timeOffset="-168276.18">7472 11367 0,'-21'0'0,"42"0"0,-64 0 0,22 0 0,0 0 15,21-22-15,-21 22 16,21-21 0,21 21-1,0 0-15,0-21 0,1 21 0</inkml:trace>
  <inkml:trace contextRef="#ctx0" brushRef="#br1" timeOffset="-166243.22">11896 11536 0,'21'-21'0,"-42"42"0,63-63 0,-42 20 16,21 1-16,-21-21 0,21 21 15,-21-22-15,0 22 0,0-21 0,0 0 16,21 20-16,-21-20 0,0 21 0,0-21 16,0 20-16,22 1 0,-22 0 0,0 0 15,0 0-15,0 0 0,0 42 31,0 21-31,0-21 0,-22 43 16,1-22-16,0 22 0,0-1 0,0 1 16,0 20-16,-1-20 0,-20-1 15,21 22-15,-21-22 0,20 1 16,-20-1-16,21 1 0,0-22 0,0 22 16,-1-43-16,22 21 0,-21-21 0,21 1 15,0-1-15,0 0 0,0-42 31,0 0-31,0-1 0,0-20 0,0 21 16,0-21-16,0-1 0,0 1 0,0 0 16,0-1-16,0-20 0,0 20 0,0 1 15,0 0-15,0-1 0,0 1 16,0 21-16,0 0 0,21 42 16,-21 0-1,0 21-15,0-20 0,22-1 16,-22 21-16,21-21 0,0 22 0,0-22 15,-21 0-15,21 21 0,0-21 0,22 1 16,-22-1-16,0 0 0,0 0 16,22 0-16,-22 0 0,21-21 0,-21 0 15,22 0-15,-1 0 0,0 0 0,1 0 16,-1 0-16,0 0 0,1-21 0,-1 0 16,0 0-16,1 0 0,-22 0 15,21-1-15,-21 1 0,0 0 16,1-21-16,-22 21 0,0-22 0,0 22 0,0-21 15,0 21-15,0-22 0,0 22 16,0 0-16,-22 21 16,1 0-16,0 21 0,21 0 15,-21 0-15,21 22 0,-21-22 16,21 21-16,0-21 0,0 22 0,0-1 16,0-21-16,0 22 0,21-22 0,0 0 15,0 0-15,0 0 0,22 0 0,-22-21 16,21 0-16,-21 0 0,22 0 0,-1 0 15,0 0-15,1 0 0,-1-21 16,0 21-16,-20-21 0,20 0 0,-21 0 16,21 0-16,-20-1 0,-1 22 0,-21-21 15,0 0-15,21 0 0,-21 0 16,0 0-16,-21 21 31,0 21-31,21 0 0,0 0 16,0 0-16,-22 0 0,22 1 0,-21-1 15,21 0-15,0 0 0,0 0 0,0 0 16,0 1-16,21-22 31,1-22-15,-1 1-16,0 0 0,-21 0 16,21 0-16,0 0 0,0-1 0,1 1 15,-1 0-15,-21 0 0,21 0 0,0 0 16,0 21-16,0 0 15,1 21 1,-22 0-16,0 0 0,0 0 16,21 0-16,-21 22 0,21-22 0,-21 0 15,21 0-15,0 0 0,0 1 0,-21-1 16,22 0-16,-1-21 0,21 21 0,-21-21 16,0 21-16,22-21 0,-1 0 15,-21 0-15,22 0 0,-1 0 0,0-21 16,-21 0-16,22 21 0,-1-21 0,0 0 15,1-1-15,-22 1 0,0 0 16,0-21-16,0 21 0,-21-1 0,0-20 16,0 21-16,0-21 0,0 20 0,0-20 15,-21 21-15,21 0 0,-21 21 0,0-21 16,0 21-16,0 0 0,-22 0 16,22 0-16,0 21 0,0 0 0,0 0 15,-1 0-15,22 0 0,-21 1 16,21-1-16,0 0 0,0 0 0,0 0 15,0 0-15,0 1 0,21-22 16,1 0-16,-1 0 16,0 0-16,0 0 0,0 0 0,0 0 15,22-22-15,-22 1 0,0 21 16,0-21-16,0 21 0,1-21 16,-1 21-16,-21 21 15,0 0-15,0 0 16,0 1-16,0 20 0,-21 0 0,-1 1 15,22-1-15,-21 21 0,21-20 16,0 20-16,-21 1 0,21-22 0,-21 22 16,21-1-16,0 1 0,0-1 0,0 1 15,0-1-15,0 1 0,0-1 0,0 1 16,0-1-16,0 1 0,-21-1 0,21-21 16,-21 22-16,21-22 0,-22 1 0,22-1 15,-21 0-15,0 1 16,0-22-16,0 21 0,0-21 0,-22 0 15,22 1-15,0-1 0,-21 0 0,20-21 16,-20 0-16,21 0 0,0 0 0,-64-85 16,85 64-16,0-21 15,0-1-15,0-20 0,0-1 0,21 1 16,0-1-16,1-20 0,-1-1 16,21 0-16,-21 1 0,22-1 15,-22 0-15,21 22 0,0-22 0,-20 22 16,20-22-16,-21 22 0,21 20 0,-20-20 15,20 20-15,21-41 0,-41 41 16</inkml:trace>
  <inkml:trace contextRef="#ctx0" brushRef="#br1" timeOffset="-165934.8">14711 11049 0,'0'-21'16,"0"42"-16,0-63 0,0 21 0,0-1 0,0 44 31,0 20-31,0-21 16,0 21-16,-21 1 0,-1 20 0,22-20 16,-21 20-16,0 1 0,0-22 0,21 21 15,-21 1-15,0-22 0,21 1 16,-22 20-16,22-21 0,-21 1 0,21-22 15,-21 21-15,21-21 0,0 1 0,0-1 16,0 0-16,21-21 31,0-21-31,1 0 0,-22-1 16,21-20-16,0 21 0</inkml:trace>
  <inkml:trace contextRef="#ctx0" brushRef="#br1" timeOffset="-165512.2">14965 11049 0,'21'-21'0,"-21"-21"16,-21 105 0,42-105-16,-21 63 15,0 21-15,0-21 0,0 43 0,0-22 16,0 1-16,-21 20 0,21-21 0,-21 22 16,21-22-16,-22 22 0,22-22 0,-21 0 15,0 1-15,21-22 0,0 21 16,-21-21-16,21 22 0,-21-22 0,21 0 15,-21 0-15,21-42 32,0 0-32,0 0 15,0 0-15,0-1 0,21-20 16,0 21-16,0-21 0,21-1 0,-20 1 16,20 0-16,0 20 0,1 1 0,-1 0 15,0 0-15,1 21 0,-22 0 0,21 0 16,-21 0-16,0 21 0,1 0 0,-22 22 15,0-22-15,0 21 0,0 0 16,0-20-16,0 20 0,-22 0 0,22-21 16,-21 22-16,0-22 0,0 0 0,21 21 15,-21-20-15,0-1 0,21 0 16,-22-21-16,1 0 16,0 0-1,21-21-15,0 0 16,0-1-16,-21 1 0</inkml:trace>
  <inkml:trace contextRef="#ctx0" brushRef="#br1" timeOffset="-165284.62">14393 11367 0,'-21'0'0,"42"0"0,-42 21 15,0-21-15,42 0 31,0 0-31,0 0 0,1 0 0,20 0 16,-21 0-16,0 0 0,0 0 0,22 0 16,-22 0-16,0 0 0,0 0 0,0 0 15,1 0-15,-1 0 16,-42 0 15,-1 0-31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4:25:03.13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4191 2582 0,'0'-21'16,"0"0"-16,0 0 15,0 0-15,0 0 32,0 42 15,0 0-47,0 0 15,0 21-15,0-20 16,0-1-16,0 21 0,0 0 0,0 1 15,0-1-15,21 0 0,-21 1 16,0 20-16,0-20 0,0 20 0,0 1 16,0-1-16,0 1 0,0 20 0,0-20 15,-21-1-15,21 1 0,-21-1 16,21 1-16,0-1 0,0-20 0,-21 20 16,21 1-16,-22-22 0,22 21 0,0-20 15,0 20-15,0-20 16,0-1-16,0-21 0,0 21 0,0-20 15,0-1-15,-21-21 16,21-21 0,0-1-16,0 1 0,0-21 15,0 0-15</inkml:trace>
  <inkml:trace contextRef="#ctx0" brushRef="#br0" timeOffset="384.33">4022 2963 0,'-22'-42'0,"44"84"0,-65-105 0,22 42 16,21 0-16,0-22 0,-21 22 16,21 0-16,0 0 0,0 0 0,0-1 15,21 1-15,-21 0 0,21 0 0,22 0 16,-22 21-16,0 0 0,21-21 15,-21 21-15,43 0 0,-22 0 0,1 21 16,-1 0-16,21 0 0,-20 0 16,-1 22-16,-21-22 0,22 21 15,-22 0-15,-21-20 0,0 20 0,0 0 0,0-21 16,-21 22-16,-1-22 16,-20 21-16,21-21 0,-21 22 0,-1-22 15,22 0-15,-21 0 0,21 0 16,-1 1-16,1-1 0,0 0 0,0-21 15,21 21-15,-21-21 0,42 0 32,0-21-17,21 0-15,-20 0 0,20-1 0</inkml:trace>
  <inkml:trace contextRef="#ctx0" brushRef="#br0" timeOffset="919.09">4953 2731 0,'21'0'0,"-42"0"0,42-22 0,-21 44 46,0-1-46,0 21 0,0-21 16,0 22-16,-21-22 0,0 21 16,21 0-16,-21 1 0,21-1 15,-22-21-15,22 22 0,-21-1 0,21-21 16,0 21-16,0-20 0,0-1 16,0 0-16,21 0 0,1-21 0,-1 0 15,21 0-15,-21 0 0,0 0 16,22 0-16,-22-21 0,0 0 15,21 0-15,-20-1 0,20 1 0,-21-21 0,0 21 16,22-22-16,-22 22 0,0-21 16,0 0-16,0 20 0,0-20 0,1 0 15,-22 21-15,0-1 0,0 1 0,0 0 16,0 0-16,0 42 31,0 0-31,-22 0 16,22 1-16,-21-1 0,21 0 0,-21 21 15,21-21-15,0 1 0,0 20 0,0-21 16,0 0-16,0 0 0,0 1 16,0-1-16,0 0 0,0 0 0,0 0 15,21-21-15,0 0 16,1 0-16,-1 0 0,0 0 16,0 0-16,0-21 0,0 0 0</inkml:trace>
  <inkml:trace contextRef="#ctx0" brushRef="#br0" timeOffset="1500.02">6202 2223 0,'0'0'15,"-43"-22"1,22 22-16,0 22 15,21-1-15,0 21 0,-21-21 16,21 22-16,-21-22 0,21 42 16,0-20-16,0-1 0,-21 21 15,21-20-15,-22 20 0,22-20 0,0 20 16,-21-21-16,0 1 0,21-1 0,-21 0 16,21 1-16,-21-22 0,21 0 15,0 21-15,0-20 0,-21-1 16,21 0-16,-22-21 0,22-21 31,0 0-15,0-1-16,0 1 0,0 0 15,0 0-15,0 0 0,0 0 0,22-1 16,-1 1-16,-21 0 0,21 0 16,0 0-16,0 0 0,0-1 15,1 22-15,-1-21 0,0 21 0,21 0 16,-21 0-16,1 0 0,-1 0 0,21 0 15,-21 0-15,0 0 0,1 21 16,-1-21-16,0 22 0,-21-1 0,0 0 16,0 0-16,0 0 0,0 0 0,0 1 15,-21-1-15,0 0 0,-1 0 16,-20 0-16,21 0 0,0 1 0,0-1 16,-22 0-16,22 0 0,0 0 15,0-21-15,0 21 0,-1-21 0,1 0 16,0 22-1,21-44 1,0 1 0,0 0-16,21 0 0,-21 0 0,21 0 15,1-1-15</inkml:trace>
  <inkml:trace contextRef="#ctx0" brushRef="#br0" timeOffset="2552.14">6921 2201 0,'0'0'0,"0"-21"0,22 0 15,-22 42 17,0 0-32,0 1 15,0-1-15,0 21 0,0 0 16,0 1-16,0-1 0,-22 22 16,1-22-16,21 21 0,-21 1 0,0-22 15,0 22-15,0-22 0,-1 0 16,22 1-16,-21-1 0,21 0 0,-21 1 15,21-22-15,0 0 0,0 0 0,0 0 16,0 1-16,21-22 16,0 0-16,1 0 0,-1 0 0,0 0 15,0 0-15,0 0 0,0-22 0,1 22 16,-1-21-16,0 0 0,0 0 16,0 0-16,0-22 0,64-41 15,-85 63 1,0-1-16,0 1 0,21 21 0,-21 21 47,0 1-47,0 62 15,0-63-15,0 1 16,0-1-16,0 0 0,0 0 0,0 0 16,0 0-1,21-21-15,1 0 0,-1 0 16,0 0-16,0 0 0,0-21 15,0 21-15,1-21 16,-1 0-16,-21 0 0,21 0 0,0-1 16,21 1-16,-20-21 0,-1 21 15,0-22-15,21 22 0,-21 0 0,1 0 16,20 0-16,-21 0 0,0-1 16,0 22-16,1 0 0,-1 0 0,0 0 15,0 0-15,-21 22 31,0-1-15,0 0 0,0-42 15,0 0-15,0-1-1,0 1 1,-21 21-1,0 0-15,0 0 16,-1 0-16,1 0 0,0 21 16,0 1-16,0-1 0,0 0 15,-1 0-15,1 0 0,0 0 0,0 22 16,0-22-16,0 0 0,21 0 16,0 0-16,0 22 0,0-22 0,0 0 15,0 0-15,0 0 0,21 1 16,0-22-16,0 0 0,0 0 15,0 0-15,1 0 0,-1 0 0,0 0 16,21 0-16,-21 0 0,1 0 16,-1 0-16,0 0 0,0 0 0,0-22 15,0 22-15,1-21 0,-1 21 0,0-21 16,-21 0-16,21 0 16,0 0-16,-21-1 0,0 1 0,0 0 15,0 0-15,21 0 0</inkml:trace>
  <inkml:trace contextRef="#ctx0" brushRef="#br0" timeOffset="2871.77">7472 2307 0,'0'0'0,"-21"21"16,-1-21-16,1 22 0,0-22 0,0 21 15,21 0-15,-21-21 0,21 21 16,21-21 0,0 0-1,0 0-15,0 0 0,-21-21 16,22 21-16,-22-21 16,-22 21 15,1 0-31,0 0 15,21 21-15,0 0 0,0 0 16,-21 0-16,21 1 16,0-1-16,21-21 15</inkml:trace>
  <inkml:trace contextRef="#ctx0" brushRef="#br0" timeOffset="5951.77">9842 2752 0,'0'-21'0,"22"21"0,-22-22 16,0 1-16,0 0 15,0 0-15,0 0 0,0 0 16,0-1-16,0 1 16,0 0-16,0 42 47,21 0-47,-21 1 15,21 20-15,0 0 0,-21 1 0,0-22 16,0 21-16,21 0 0,0 1 15,-21-1-15,22 0 0,-22 1 0,0-1 16,21-21-16,-21 22 0,21-22 0,-21 21 16,0-21-16,0 0 0,21 1 15,-21-1-15,21-21 16,-21 21-16,21-42 31,-21 0-31,22-1 16,-1 1-16,-21 0 0,21 0 0,0 0 15</inkml:trace>
  <inkml:trace contextRef="#ctx0" brushRef="#br0" timeOffset="6236.24">10499 2477 0,'0'0'0,"-22"0"16,1 0-16,0 21 15,0 21-15,0-21 16,21 22-16,-21-22 0,-1 21 16,1 0-16,0 1 0,0-1 0,-21 22 15,20-22-15,1 0 0,0-21 16,0 22-16,-21-1 0,42 0 0,-22-20 16,22-1-16,-21 0 0,21 0 0,0 0 15,0 0-15,0 1 0,21-22 16,1 0-1,-1 0-15,0 0 0,0-22 16,0 1-16,0 21 0,1-21 16</inkml:trace>
  <inkml:trace contextRef="#ctx0" brushRef="#br0" timeOffset="6695.89">10943 2688 0,'0'0'0,"-21"0"0,-21 0 16,20 0-16,1 0 0,0 0 15,0 21-15,0-21 0,0 22 0,-1-1 16,1 0-16,0 21 0,0-21 16,21 1-16,-21 20 0,21-21 0,-21 21 15,21-20-15,-22 20 0,22-21 0,0 21 16,0-20-16,0-1 15,0 21-15,0-21 0,22 0 16,-1 1-16,0-22 0,0 0 0,21 0 16,-20 0-16,20 0 0,-21 0 15,21-22-15,-20 1 0,20 0 0,0 21 16,-21-21-16,22 0 0,-22 0 0,0-22 16,0 22-16,0 0 0,-21-21 15,22 20-15,-22 1 0,0-21 0,0 0 16,0 20-16,0 1 0,-22-21 0,1 21 15,0 0-15,0 21 0,-21-22 16,20 22-16,1 0 0,0 0 16,0 0-16,-21 0 0,20 0 0,1 22 15,0-22-15,0 21 0,0 0 16,0 0-16,21 0 0,0 0 0,0 1 16,0-1-16,0 0 15,21-21-15,0 0 16,0 0-16,21 0 0,-20 0 0</inkml:trace>
  <inkml:trace contextRef="#ctx0" brushRef="#br0" timeOffset="6983.85">11536 2731 0,'0'21'31,"0"0"-31,-21 0 0,21 0 16,-22 0-16,22 1 0,0-1 0,0 0 15,0 0-15,0 0 0,-21 0 0,21 1 16,0-1-16,-21 0 0,21 0 16,0 0-16,0 0 0,0 1 15,21-44 48,-21 1-63</inkml:trace>
  <inkml:trace contextRef="#ctx0" brushRef="#br0" timeOffset="7323.72">11578 2371 0,'0'0'0,"-21"0"16,-21 0 0,20 21-16,22 0 15,0 0-15,0 0 16,0 1 0,22-22-16,-1 0 15,0 0-15,0 0 16,-21-22-16,0 1 0,0 0 15,0 0 1,0 0-16,-21 21 16,0 0-1,0 0 1,21 21-16,-22 0 16,22 0-16,0 0 15,0 1 1,22-22-16,-1 0 0,0 0 15</inkml:trace>
  <inkml:trace contextRef="#ctx0" brushRef="#br0" timeOffset="8228.04">12488 2963 0,'0'-21'16,"0"0"-16,0 0 15,0 0-15,0 0 16,0-1-16,0 1 0,0 0 0,0 0 15,-21 0-15,0 21 16,21-21-16,-21 21 0,0 0 0,-1 0 16,1 0-16,0 0 0,0 0 15,0 21-15,0-21 0,-1 21 16,-20 0-16,21 0 0,0 22 0,0-22 16,-1 0-16,1 0 0,0 0 0,0 22 15,0-22-15,21 0 0,0 0 16,0 0-16,0 0 0,0 1 0,0-1 15,0 0-15,21 0 16,0-21-16,0 0 16,0 0-16,1 0 0,-1 0 0,0 0 15,0 0-15,0 0 0,0-21 0,1 0 16,-1 21-16,0-21 16,0-1-16,0 1 0,0 0 0,1-21 15,-1 21-15,0-22 0,0 22 0,0-21 16,0-1-16,1 1 0,-1 0 0,-21-1 15,21 1-15,0-21 0,0 20 16,0 1-16,-21-22 0,22 22 0,-1 0 16,-21-1-16,21 1 0,-21 21 15,0-21-15,21-1 0,-21 22 0,0-21 16,0 21-16,0-1 0,0 1 0,0 0 16,0 0-16,0 0 0,0 0 15,-21 21 1,0 0-1,0 21 1,21 0-16,-22 0 0,22 0 0,-21 22 16,21-22-16,-21 21 0,21-21 15,0 22-15,-21-1 0,21 0 0,-21 1 16,21-1-16,0 0 0,0 1 0,-21-1 16,21 0-16,0 22 0,0-22 15,-22-21-15,22 22 0,0-1 0,0 0 16,0-21-16,0 22 0,0-22 0,0 21 15,0-21-15,0 1 0,0-1 16,22 0-16,-1 0 0,-21 0 16,21-21-16,-21 21 0,21 1 0,0-22 15,-21 21-15,21-21 0,1 0 0,-1 21 16,0-21-16,0 0 16,0 0-16,0 0 0,1 0 15,-1 0-15,0 0 16,0-21-1,-21 0-15,0-1 0,21 22 16,-21-21-16,21 21 0,-21-21 0</inkml:trace>
  <inkml:trace contextRef="#ctx0" brushRef="#br0" timeOffset="10459.66">15007 2646 0,'0'21'15,"21"-21"17,0-21-17,1 21-15,-22-21 16,21 21-16,0-21 0,-21-1 0,0 1 15,21 21-15,-21-21 0,0 0 16,0 0-16,0 0 16,0-1-16,0 1 0,0 0 15,-21 21 1,21-21-16,-21 21 0,0 0 16,-1 0-16,1 0 0,0 0 15,0 21-15,0 0 0,0 0 16,-1 1-16,1-1 0,0 0 0,0 0 15,0 0-15,21 22 0,-21-22 0,21 21 16,-22-21-16,1 22 16,21-22-16,0 21 0,0-21 0,0 0 15,0 22-15,0-22 0,0 0 0,0 0 16,0 0-16,0 1 0,0-1 16,21 0-16,1-21 0,-1 0 15,0 0-15,0 0 0,0 0 0,0 0 16,1 0-16,20 0 0,-21 0 15,0 0-15,0-21 0,1 0 0,20 21 16,-21-22-16,0 1 0,0 0 0,-21 0 16,22 0-16,-1 0 0,0-22 15,-21 22-15,0-21 0,21-1 0,-21 1 16,21 21-16,-21-21 0,0-1 16,0 1-16,21 21 0,-21-22 15,0 22-15,0 0 0,0 0 0,0 0 16,0 42-1,-21 0 1,0 0-16,21 22 0,0-22 0,-21 21 16,0 0-16,21 1 0,-21-22 0,21 21 15,0 1-15,0-1 0,0-21 16,0 21-16,0-20 0,0-1 0,0 0 16,0 0-16,0 0 0,21-21 0,0 21 15,0-21-15,0 0 16,0 0-16,1 0 0,-1 0 15,0 0-15,0 0 0,0-21 0</inkml:trace>
  <inkml:trace contextRef="#ctx0" brushRef="#br0" timeOffset="11792.08">15790 2011 0,'0'0'0,"-21"0"31,21 21-31,0 0 16,-21 0-16,21 1 0,0 20 0,0-21 16,0 21-16,0 1 0,0-1 0,0 0 15,0 1-15,0 20 0,-21-20 16,21-1-16,0 21 0,0-20 0,0-1 15,0 0-15,0 1 0,0-22 0,0 21 16,0-21-16,0 1 0,-21 20 16,21-21-16,0 0 0,0 0 15,0 1-15,-22-22 16,1 0 0,21-22-1,0 1 1,0 0-16,0 0 15,0 0-15,0 0 0,0-1 16,0 1-16,21 0 0,-21 0 0,22 0 16,-1 0-16,0-1 0,0 1 15,0 0-15,0 0 0,22 0 16,-22 21-16,0 0 0,0-21 0,0 21 16,22 0-16,-22 0 0,0 0 15,0 21-15,0-21 0,-21 21 0,0 0 16,22 0-16,-22 0 15,0 1-15,0-1 0,0 0 16,0 0-16,0 0 0,0 0 0,0 1 16,-22-1-16,22 0 0,-21-21 15,0 21-15,0 0 16,0-21-16,0 21 0,-1-21 0,1 22 16,-21-22-16,21 0 0,0 0 0,-1 21 15,1-21-15,0 0 16,0 0-16,42 21 62,0-21-46,0 0-16,1 0 0,-1 0 16,0 0-16,0 0 15,0 0-15,22 0 0,-22 0 0,0 0 16,0-21-16,21 21 0,-20-21 0,-1 21 15,0-22-15,0 1 0,0 21 16,0-21-16,1 0 0,-1 0 0,0-22 16,0 22-16,0 0 0,0-21 0,1-1 15,-1 22-15,0-21 0,21 21 16,-21-22-16,1 22 0,-1-21 16,21 21-16,-21 0 0,0-1 0,1 1 15,-1 21-15,0 0 16,0 0-16,0 0 0,-21 21 15,0 1-15,0-1 16,0 0-16,0 0 16,0 0-16,0 0 15,21-21-15,-21-21 47,0 0-47,0 0 16,0 0-1,0 0-15,-21-1 16,0 22 0,0 0-1,0 0-15,0 0 16,-1 0-16,22 22 0,-21-1 0,0-21 16,0 21-16,0 0 0,0 0 15,-1 0-15,1 1 0,0 20 0,21-21 16,-21 0-16,0 0 0,0 22 15,21-22-15,0 0 0,0 0 0,0 0 16,0 22-16,0-22 0,0 0 0,0 0 16,0 0-16,21 1 15,0-1-15,0-21 16,0 0-16,0 0 0,1 0 0,-1 0 16,0 0-16,21 0 0,-21 0 0,1 0 15,-1 0-15,0 0 0,0 0 16,0-21-16,0 21 0,1 0 0,-1-22 15,-21 1-15,21 21 16,-21-21-16,0 0 31,21 0-15,-21 0 0,21-1-1</inkml:trace>
  <inkml:trace contextRef="#ctx0" brushRef="#br0" timeOffset="12397.18">17865 1588 0,'0'0'0,"0"-22"15,0 1 1,-22 21 15,1 0-31,0 21 16,0-21-16,0 22 0,0 20 0,-1-21 16,1 0-16,0 22 0,-21-1 15,21 0-15,-22 22 0,1-22 0,21 0 16,-22 22-16,22-22 0,-21 22 0,21-1 15,0-20-15,-22 20 0,22 1 16,21-1-16,-21 1 0,0-1 0,21-21 16,0 22-16,0-22 0,0 1 0,0 20 15,0-42-15,0 22 0,0-1 16,21-21-16,0 21 0,0-20 0,0-1 16,1 0-16,-1 0 0,0 0 15,21-21-15,-21 21 0,1-21 16,-1 0-16,21 22 0,-21-22 0,0 0 15,1 0-15,-1 0 0,0 0 16,0 0-16,0 0 31,-21-22-31,0 1 16</inkml:trace>
  <inkml:trace contextRef="#ctx0" brushRef="#br0" timeOffset="13675.95">18055 2413 0,'0'-21'15,"0"0"-15,21 21 16,-21-21 0,0 42 15,0 0-15,0 0-16,0 0 0,0 0 0,0 22 15,0-22-15,0 21 0,0-21 16,0 22-16,0-1 0,0-21 0,-21 22 15,21-22-15,0 0 0,0 0 0,0 21 16,0-20 0,0-1-16,0 0 0,0 0 15,0-42 17,0 0-32,0 0 15,0-1-15</inkml:trace>
  <inkml:trace contextRef="#ctx0" brushRef="#br0" timeOffset="14071.95">18161 2053 0,'0'0'15,"-21"21"1,0 1-16,21-1 0,0 0 16,21-21 31,0 0-32,-21-21-15,0 0 16,-21 21 15,0 0-15,-1 0-16,1 0 0,0 21 15,21 0-15,-21-21 16,21 21-16,0 0 0,0 0 16,0 1-1,21-22-15,0 0 0,0 21 16,1-21-16,-1 0 0,0 0 0</inkml:trace>
  <inkml:trace contextRef="#ctx0" brushRef="#br0" timeOffset="14676.04">18627 2350 0,'0'21'32,"-22"0"-17,22 0-15,-21 0 0,21 0 0,-21 1 16,21-1-16,0 0 16,0 21-16,0-21 0,-21 1 0,21-1 15,0 21-15,-21-21 0,21 0 0,0 1 16,0-1-16,0 0 0,0 0 15,0 0-15,0 0 0,-21-21 0,21 22 16,0-44 31,0 1-47,0 0 16,0 0-16,0-21 0,0 20 15,0 1-15,0-21 0,21 0 0,0 20 16,0-20-16,0 0 15,0-1-15,1 22 0,-1-21 0,0 21 16,21 0-16,-21-1 0,1 1 0,-1 21 16,0 0-16,0-21 0,0 21 15,0 0-15,1 0 0,-22 21 16,21 0-16,-21 1 0,21-1 0,-21 21 16,0-21-16,0 22 0,0-22 15,0 21-15,0 0 0,0-20 0,0 20 16,0-21-16,0 21 0,0-20 0,0-1 15,0 0-15,0 0 0,0 0 16,0 0-16,0 1 0,0-1 16,0 0-1,0 0-15,0-42 32,0 0-32,0 0 15,0-1-15</inkml:trace>
  <inkml:trace contextRef="#ctx0" brushRef="#br0" timeOffset="15071.82">19473 1884 0,'0'0'0,"0"-21"0,-21 21 15,0 0 1,21 21 0,0 0-16,-21 0 15,21 0-15,0 22 0,-21-22 0,21 21 16,0 1-16,0-1 0,-22 0 16,1 1-16,21-1 0,0 0 0,-21 1 15,0 20-15,0-21 0,21 1 16,0 20-16,0-20 0,-21-1 15,21 0-15,0-21 0,0 22 0,-22-22 16,22 21-16,0-21 0,0 1 0,0-1 16,0 0-16,22-21 15,-1 0-15,0 0 0,0 0 16,0 0-16,0 0 0,1 0 16,-1-21-16,0 0 0,0-1 15,0 1-15,-21 0 0,0 0 16,21-21-16,-21 20 0,22 1 0</inkml:trace>
  <inkml:trace contextRef="#ctx0" brushRef="#br0" timeOffset="15311.88">19304 2350 0,'0'0'0,"-21"0"0,0 0 0,21-22 15,-22 22-15,22-21 31,22 21-31,-1 0 0,0 0 0,0 0 16,0 0-16,0 0 0,1 0 0,-1 0 16,0 0-16,21 0 0,-21-21 15,1 21-15,-1 0 16,0 0 31</inkml:trace>
  <inkml:trace contextRef="#ctx0" brushRef="#br0" timeOffset="16036.24">20383 2498 0,'22'0'0,"-44"0"0,65-21 0,-22-1 15,-21 1-15,21 0 0,-21 0 0,21 0 16,-21 0-16,0-1 15,0 1-15,0 0 0,0 0 0,0 0 16,0 0-16,-21 21 0,0-22 16,0 22-16,0 0 0,-22 0 15,22 0-15,0 0 0,-21 0 0,-1 0 16,22 22-16,-21-1 0,21 0 0,-1 0 16,-20 0-16,21 0 0,0 22 15,0-1-15,21-21 0,-22 22 0,22-1 16,0-21-16,-21 21 0,21-20 0,0-1 15,0 0-15,0 0 0,0 0 16,0 0-16,21 1 0,1-22 0,-1 21 16,0-21-16,0 0 0,0 0 0,22 0 15,-22 0-15,0 0 16,0 0-16,0 0 0,0-21 0,1-1 16,-1 1-16,0 0 0,0 0 15,0 0-15,0-22 0,1 22 16,-22-21-16,21 0 0,0 20 0,0-20 15,0 21-15,-21-21 0,0 20 0,21 1 16,1 0-16,-22 0 16,0 42 15,0 0-31,0 22 0,0-22 0,0 21 16,0-21-16,0 22 0,0-22 0,0 21 15,0-21-15,0 22 0,0-22 16,0 0-16,0 0 0,0 0 15,0 0-15,21-21 0,0 22 0,0-22 16,0 0 0,0 21-16,1-21 15,-1 0 1,0-21-16,0-1 16,0 22-16</inkml:trace>
  <inkml:trace contextRef="#ctx0" brushRef="#br0" timeOffset="16293.6">21103 2688 0,'0'0'0,"0"21"16,0 1-16,0-1 15,0 0-15,0 0 16,0 0-16,0 0 0,0 1 15,0-1-15,0 0 0,-21-21 16,0 21-16,21 0 0,-21 0 0,-1 1 16,-20-22-16,21 21 0,0 0 0,0 0 15,-1-21-15,1 21 0,0-21 16</inkml:trace>
  <inkml:trace contextRef="#ctx0" brushRef="#br0" timeOffset="16760">22077 2159 0,'0'0'15,"-21"0"-15,-1 0 16,22 21 0,-21 0-16,21 1 15,0-1-15,-21 0 0,21 21 16,-21-21-16,21 22 0,0-1 0,0-21 16,-21 22-16,0-22 0,21 21 0,-22-21 15,22 0-15,0 1 0,0-1 16,0 0-16,-21 0 0,21 0 15,0-42 17,0 0-17,0 0-15,0 0 0</inkml:trace>
  <inkml:trace contextRef="#ctx0" brushRef="#br0" timeOffset="16997.13">21992 1947 0,'0'0'0,"-21"0"31,21 22 16,21-22-47,-21 21 0</inkml:trace>
  <inkml:trace contextRef="#ctx0" brushRef="#br0" timeOffset="17616.08">22415 2159 0,'0'21'15,"0"0"1,0 1-16,0-1 15,0 0-15,-21 0 0,21 0 16,0 0-16,-21 1 0,21-1 16,-21 0-16,21 21 0,0-21 0,0 1 15,-21-1-15,21 0 0,-21 0 0,21 0 16,-22 0-16,22 1 16,0-1-16,0 0 15,-21-21-15,21-21 31,0 0-15,0-1-16,0 1 0,0 0 16,0 0-16,0-21 0,21 20 15,-21-20-15,22 21 0,-1 0 0,0-22 16,0 22-16,0-21 0,0 21 0,1 0 16,20-1-16,-21 1 0,0 0 15,22 21-15,-22 0 0,21-21 16,-21 21-16,0 0 0,1 0 0,-1 0 15,0 21-15,0-21 0,0 21 16,-21 0-16,0 1 0,0-1 0,0 21 16,0-21-16,0 22 0,0-22 0,0 21 15,0-21-15,-21 22 0,0-22 16,21 21-16,-21-21 0,21 0 0,-21 1 16,21-1-16,0 0 0,0 0 15,0 0-15,0-42 63,21 21-63,0-21 0,-21 0 0</inkml:trace>
  <inkml:trace contextRef="#ctx0" brushRef="#br0" timeOffset="18040.33">23220 1905 0,'0'0'0,"0"-21"0,0 0 16,0 0 0,0 42-1,0 0 1,0 21-16,0-21 0,-21 1 15,21 20-15,-22-21 0,22 21 16,0-20-16,0 20 0,-21 0 0,21-21 16,-21 22-16,21-1 0,-21 0 15,21-20-15,0 20 0,0-21 0,0 21 16,0-20-16,0 20 0,0-21 0,0 0 16,0 0-16,0 1 0,0-1 15,21-21-15,0 21 16,0-21-16,1 0 15,-1 0-15,0 0 16,0-21-16,0 0 16,-21-1-16,0 1 15,21 21-15,-21-21 0,22 21 16,-22-21-16,0 0 0,0 0 16,0-1-16,0 1 0</inkml:trace>
  <inkml:trace contextRef="#ctx0" brushRef="#br0" timeOffset="18252.04">23135 2286 0,'-21'0'16,"42"0"-16,-42-21 16,42 21 15,0-21-31,0 21 15,1 0-15,-1-21 0,0 21 0,0 0 16,0 0-16,0 0 0,1-22 16,-1 22-16,0-21 0,0 21 15,0 0-15</inkml:trace>
  <inkml:trace contextRef="#ctx0" brushRef="#br0" timeOffset="18896.21">24045 1820 0,'0'0'0,"0"-21"16,0 0-16,-21 21 31,21 21-16,0 22-15,-21-22 0,21 0 16,-21 21-16,21-21 0,-21 22 16,21-1-16,0-21 0,0 22 0,-22-1 15,1 0-15,21 1 0,-21-1 16,21 0-16,0 1 0,0-1 0,-21-21 16,21 21-16,0 1 0,-21-22 0,21 0 15,0 21-15,0-20 0,0-1 16,0 0-16,0-42 47,0 0-32,0-1-15,0 1 0,0 0 16,21 0-16,0 0 0,0-22 16,0 22-16,1 0 0,-1-21 0,0 21 15,0-1-15,0 1 0,0 21 16,1-21-16,-1 0 0,0 21 15,0 0-15,0 0 0,0 0 0,1 0 16,-1 0-16,-21 21 16,21 0-16,-21 0 0,0 1 15,0-1-15,0 0 0,0 0 16,0 0-16,0 22 0,0-22 16,-21 0-16,21 21 0,-21-21 0,-1 1 15,22-1-15,-21-21 0,0 21 16,21 0-16,-21 0 0,0-21 15,0 0-15,21 21 0,-22-21 32,22-21-17,0 0 1,0 0-16</inkml:trace>
  <inkml:trace contextRef="#ctx0" brushRef="#br0" timeOffset="19376.24">24553 1630 0,'0'0'0,"0"-21"16,0 0-1,21 21 1,1 0-16,-1 21 16,0-21-16,21 21 15,-21-21-15,1 21 0,-1 0 0,21 0 16,-21 1-16,-21-1 0,21 21 16,1-21-16,-1 22 0,-21-1 0,21 0 15,0 1-15,0 20 0,-21-21 0,21 1 16,1 20-16,-1 1 0,0-1 15,-21 1-15,21-1 0,0 1 0,0-1 16,-21 1-16,0-1 0,0-20 16,0-1-16,0 0 0,-21 1 0,0-1 15,0-21-15,-21 21 0,-1-20 0,1-1 16,0 0-16,-1 0 16,1 0-16,0-21 0,-1 21 0,1 1 15,21-22-15,-22 21 0,22-21 0,0 0 16,0 21-16,0-21 0,0 0 15,-1 0 1,1 0-16,21-21 16,-21 0-16,0 21 15,0-22-15</inkml:trace>
  <inkml:trace contextRef="#ctx0" brushRef="#br0" timeOffset="20463.95">8043 3979 0,'0'0'0,"21"-21"16,-21 0-16,0 0 0,22 21 15,-22-21-15,21 21 16,-21-21-16,0-1 0,0 1 15,0 0-15,0 0 16,0 0-16,-21 21 0,-1 0 16,1 0-16,0 0 0,0 0 15,-21 0-15,-1 0 0,1 21 0,0 0 16,-1-21-16,22 21 0,-21 0 0,-1-21 16,22 22-16,0-22 0,0 21 15,42-21 1,0 0-16,0 0 15,22 0-15,-22 0 16,21 0-16,-21 21 0,22-21 0,-22 0 0,21 21 16,1 0-16,-22-21 0,0 21 15,0 1-15,0-22 0,0 21 16,-21 0-16,0 0 0,0 0 0,0 0 16,0 1-16,-21-1 0,0 0 0,0 0 15,0 0-15,0 0 0,-22 1 16,22-1-16,-21-21 0,21 21 0,-22 0 15,22-21-15,0 0 0,-21 0 0,20 0 16,1 0 0,21-21-1,0 0-15,0 0 0,21 21 32,1 0-32,-1 0 15,-21 21-15,0 0 16,0 0-16,0 0 0,0 0 15,0 1-15,0 20 0,0-21 0,-21 21 16,-1-20-16,1 20 0,0 0 0,-21-21 16,21 22-16,-1-22 0,22 21 0,-21-21 15,21 22-15,0-22 0,0 0 16,0 0-16,0 0 0,0 1 16,21-22-16,1 0 15,-1 0-15,-21 21 0,21-21 16,0 0-16,0 0 15,0 0-15,-21-21 16</inkml:trace>
  <inkml:trace contextRef="#ctx0" brushRef="#br0" timeOffset="21239.91">8975 5715 0,'0'-21'0,"0"42"0,21-63 0,0 42 0,-21-21 16,21-1-16,-21 1 0,21 0 0,-21 0 15,0 0-15,0 0 16,0-1-16,-21 22 16,0 0-16,-21 0 0,20 0 0,-20 0 15,0 22-15,-1-1 0,1 0 16,0 0-16,-1 0 0,22 22 15,-21-22-15,21 21 0,0-21 0,-1 22 16,22-1-16,0-21 0,0 0 16,0 22-16,0-22 0,0 0 0,22 0 15,-1-21-15,0 21 0,0 0 0,21 1 16,64 20 0,-85-21-16,22 0 0,-22 0 0,21 1 15,-21-1-15,1 0 0,-1 0 0,-21 0 16,0 0-16,0 1 0,0-1 15,0 0-15,-21 0 0,-1-21 16,1 21-16,0 0 0,-21-21 0,-1 0 16,1 0-16,0 0 0,-1 0 15,1 0-15,0 0 0,-1 0 0,1 0 16,21-21-16,-21 21 0,20-21 16,1 21-16,0-21 0,0 21 0,0-21 15,21 0-15,-21 21 0,21-22 16,0 1-1,21 21 1,0-21-16,0 21 0,0 0 0,0-21 16,22 21-16,-1-21 0</inkml:trace>
  <inkml:trace contextRef="#ctx0" brushRef="#br0" timeOffset="21688.08">9588 5800 0,'0'0'0,"0"-21"0,0-1 16,-21 22-1,0 0-15,0 0 16,0 0-16,21 22 0,-21-1 0,-1 0 16,1 0-16,0 0 0,0 22 15,21-22-15,-21 21 0,21-21 0,-21 22 16,21-1-16,-22-21 0,22 21 15,0-20-15,0-1 0,0 0 0,0 21 16,0-21-16,22-21 0,-1 22 0,0-1 16,0-21-16,0 0 0,0 0 15,1 0-15,20 0 0,-21 0 0,0 0 16,22 0-16,-22 0 0,21-21 0,-21-1 16,22 1-16,-22 0 0,0 0 0,0 0 15,0 0-15,0-22 0,-21 22 16,0-21-16,0-1 0,0 22 0,0-21 15,-21 0-15,0-1 0,0 1 0,0 0 16,-22-1-16,22 22 16,0 0-16,-21 0 0,21 21 0,-22 0 15,22 0-15,0 0 0,0 0 0,0 21 16,21 0-16,0 0 16,0 0-16,0 1 0,0-1 15,21 0-15,0-21 0,0 0 16,21 0-16</inkml:trace>
  <inkml:trace contextRef="#ctx0" brushRef="#br0" timeOffset="21981.96">10393 5609 0,'0'-21'0,"0"42"31,0 0-31,0 1 0,0-1 0,0 21 16,0-21-16,0 22 0,0-22 0,0 21 16,0 0-16,-21 1 0,21-1 0,-22-21 15,22 22-15,0-1 0,0-21 16,-21 21-16,21-20 0,-21 20 0,21-21 16,0 0-16,-21 0 0,21 1 0,0-1 15,0 0-15,0-42 47,0 0-31</inkml:trace>
  <inkml:trace contextRef="#ctx0" brushRef="#br0" timeOffset="22275.92">10308 5863 0,'0'-42'0,"0"84"0,0-105 16,0 20-16,0 1 0,21 0 0,0 21 15,1-22-15,-1 22 0,0 0 16,0 0-16,21 0 0,-20-1 16,20 22-16,43 0 15,-43 0-15,-21 0 0,0 0 0,0 22 16,1-1-16,-1 0 0,-21 21 16,0-21-16,0 1 0,0 20 0,0-21 15,-21 21-15,-1-20 0,-20-1 0,21 0 16,0 0-16,-22 0 0,22 0 15,0 1-15,0-1 0,-21-21 0,20 21 16,1-21-16,0 21 0,42-42 47,0 0-47,1 21 16</inkml:trace>
  <inkml:trace contextRef="#ctx0" brushRef="#br0" timeOffset="22676.16">12023 5122 0,'0'-21'15,"0"42"-15,21-63 0,-21 21 0,21 0 16,-21 0-16,0-1 0,-21 22 31,0 22-15,-1-1-16,-20 0 0,21 0 0,0 21 15,-22 1-15,22-22 0,-21 21 16,21 1-16,-22 20 0,22-21 0,-21 1 16,21 20-16,0 1 0,-22-1 0,22 1 15,0-1-15,0-20 0,21 20 16,0 1-16,0-22 0,0 21 0,0-20 15,0-1-15,0 0 0,0 1 16,21-1-16,21-21 0,-21 22 0,1-22 16,20 21-16,0-21 0,-21 0 15,22 1-15,-1-1 0,-21-21 0,22 0 16,-22 0-16,0 0 0,21 0 0,-21 0 16,1 0-16,-1-21 0,0 21 0,-21-22 15,21 1-15,-21 0 0</inkml:trace>
  <inkml:trace contextRef="#ctx0" brushRef="#br0" timeOffset="24080.74">12975 5652 0,'0'0'0,"21"0"16,0 0-16,-21-22 0,22 1 0,-1 21 16,-21-21-16,21 0 0,-21 0 15,0 0 1,0-1-16,0 1 16,-21 21-16,0 0 15,-1 0-15,1 0 0,0 0 0,0 0 16,0 0-16,0 0 0,-1 0 15,1 21-15,0 1 0,0 20 0,0-21 16,0 21-16,-1 1 0,1-1 0,21 0 16,-21 1-16,0-1 0,21-21 15,-21 22-15,21-1 0,0-21 16,0 0-16,0 0 0,0 22 0,0-22 16,0 0-16,0 0 15,21-21 1,0 0-16,0 0 0,0 0 0,1 0 15,-1-21-15,0 21 0,0-21 0,21 0 16,-20 0-16,20-1 0,-21 1 0,21 0 16,1-21-16,-22 21 0,21-22 15,-21 1-15,1 21 0,-1-22 16,0 1-16,-21 0 0,0 21 0,0-1 0,0-20 16,0 21-16,-21 21 31,21 21-31,0 21 0,0-20 15,-21 20-15,21-21 0,0 21 0,0 1 16,-22-1-16,22 0 0,0 1 16,0-22-16,0 21 0,0-21 0,0 1 15,0-1-15,22 0 0,-22 0 0,21-21 16,0 21-16,0-21 16,0 0-16,0 0 0,1 0 0,-1 0 15,0 0-15,0 0 0,0 0 16,0 0-16,1-21 0,-1 0 0,0 0 15,21 21-15</inkml:trace>
  <inkml:trace contextRef="#ctx0" brushRef="#br0" timeOffset="24343.8">13991 5525 0,'0'-22'15,"0"44"-15,21-44 0,-21 1 0,0 42 31,0 1-31,-21-1 0,21 21 16,-21-21-16,21 22 0,0-1 16,-21 0-16,21 1 0,-21-22 0,-1 21 15,22 0-15,0-20 0,-21-1 0,21 21 16,-21-21-16,21 0 0,-21 1 16,21-1-16,0 0 15,0 0 1,0-42-1,0 0 1</inkml:trace>
  <inkml:trace contextRef="#ctx0" brushRef="#br0" timeOffset="24519.98">13610 5906 0,'0'0'16,"-21"0"-1,42 0 1,0 0-16,22 0 15,-22 0-15,0-22 0,21 22 0,1-21 16,-1 21-16,0 0 0,-21-21 16,22 21-16,-1 0 0,0-21 0,1 0 15,-1 21-15,0-21 0,1-1 0,-1 1 16,0 21-16,-20-21 0</inkml:trace>
  <inkml:trace contextRef="#ctx0" brushRef="#br0" timeOffset="25052.04">14605 5334 0,'0'-21'0,"0"42"0,0-63 16,0 21-1,-21 21 1,21 21-16,0 0 16,0 0-16,-21 21 0,21-20 0,0 20 15,0 0-15,0-21 0,0 22 0,0-1 16,0 0-16,0 1 0,-22-1 15,22 0-15,-21 1 0,21-22 0,0 21 16,-21-21-16,21 1 0,0-1 0,0 0 16,0 0-16,0 0 0,0 0 15,-21-21 1,21-21 15,0 0-31,0 0 16,21 21-16,-21-21 0,21 0 0,-21-1 15,21 1-15,1-21 0,-1 21 0,0 0 16,0-1-16,0 1 0,0 21 0,1-21 16,-1 0-16,0 21 0,0 0 15,0 0-15,0 0 0,1 0 0,-1 21 16,0 0-16,0 0 0,-21 1 16,0-1-16,0 0 0,0 0 15,0 0-15,0 0 0,0 1 0,0-1 16,0 0-16,-21-21 0,0 21 15,0 0-15,-22-21 0,22 21 0,0-21 16,0 0-16,0 0 0,-1 22 0,1-22 16,0 0-16,0 0 0,0 0 15,0 0-15,-1 0 16,22-22 0,22 1-16,-1 0 15,0 0-15</inkml:trace>
  <inkml:trace contextRef="#ctx0" brushRef="#br0" timeOffset="25467.79">15282 5038 0,'0'0'16,"21"-21"-16,1 21 15,-1 0-15,0 0 0,0 0 16,21 21-16,-20-21 0,-1 21 16,0 0-16,0 21 0,0-20 0,0 20 15,1-21-15,-22 21 0,21 1 16,-21-1-16,0 0 0,0 1 0,0-1 16,0 0-16,0 22 0,0-22 15,0 1-15,-21 20 0,-1-21 0,1 1 16,0-1-16,0 0 0,0 1 0,0-1 15,-1-21-15,1 22 0,0-22 16,0 0-16,0 0 0,-22 0 0,22 0 16,0 1-16,0-1 0,-21-21 0,20 21 15,1-21-15,0 0 0,0 0 0,0 21 16,0-21-16,-1 0 16,22-21 15,22 0-31,-22 0 15,21 21-15,0-22 0,0 1 0,0 21 16,0-21-16</inkml:trace>
  <inkml:trace contextRef="#ctx0" brushRef="#br0" timeOffset="25723.81">16129 5546 0,'0'0'16,"0"-21"-16,0-1 15,0 44 48,0-1-48,0 0 1,0 0-16</inkml:trace>
  <inkml:trace contextRef="#ctx0" brushRef="#br0" timeOffset="25955.88">16108 5884 0,'0'0'0,"0"43"16,0-22-16,0 0 0,0 0 16,0 0-16,0 1 15,0-1-15,0 0 0,0 0 16,0 0-16,-21 0 0,-1-21 16,1 22-16,0-22 0,0 21 15,0-21-15,0 21 0,-22-21 0,22 21 0,-21-21 16,21 0-16,-22 21 0,22-21 15,-21 0-15,-1 0 0</inkml:trace>
  <inkml:trace contextRef="#ctx0" brushRef="#br0" timeOffset="26975.7">7366 7366 0,'0'-21'16,"0"42"-16,0-63 0,-21 21 0,21-1 16,0 1-16,0 0 15,0 0-15,0 0 0,0 0 0,0-1 16,42 1-16,-21 0 0,0 21 16,1-21-16,-1 21 0,21 0 15,-21 0-15,22 0 0,-22 0 0,0 0 16,0 0-16,0 0 0,-21 21 15,0 0-15,0 0 0,0 22 16,-21-22-16,0 21 0,0 1 16,-22-1-16,22 0 0,-21 1 15,21-22-15,0 21 0,-1 0 0,1-20 16,0 20-16,0-21 0,21 0 0,0 22 16,0-22-16,0 0 15,0 0-15,0 0 0,21-21 0,0 21 16,0-21-16,1 0 0,-1 0 0,0 0 15,0 0-15,0 0 0,22 0 0,-22 0 16,0 0-16,0 0 0,0 0 16,-42 22 15,0-22-31,0 21 16,0 0-16,21 0 0,-22 0 15,1 0-15,21 1 0,-21-1 0,21 21 16,0-21-16,0 22 0,0-22 15,0 21-15,0-21 0,0 0 0,21 22 16,0-22-16,-21 0 0,22 0 0,-22 0 16,0 1-16,0-1 0,0 0 15,0 0-15,-22 0 0,1-21 16,-21 21-16,21 1 0,0-22 0,-22 0 16,22 21-16,0-21 0,-21 0 0,20 21 15,1-21-15,0 0 0,0 0 16,0 0 15,21 21-31</inkml:trace>
  <inkml:trace contextRef="#ctx0" brushRef="#br0" timeOffset="27716.46">5778 9567 0,'-21'-21'0,"42"42"0,-42-63 0,21 21 15,-21 0-15,0 21 16,21 21 15,0 21-31,0-21 0,0 22 0,0-1 16,21 22-16,-21-22 0,21 21 15,-21-20-15,0 20 0,0 1 0,0-22 16,0 22-16,0-22 0,0 0 16,0 22-16,0-22 0,0 0 15,0 1-15,0-22 0,0 21 0,0-21 16,0 1-16,0-1 0,0 0 0,0 0 16,-21-21-1,0-21 1,21 0-16,0 0 15,0-1-15,0-20 0,0 21 16</inkml:trace>
  <inkml:trace contextRef="#ctx0" brushRef="#br0" timeOffset="28072.33">5651 9737 0,'-21'-21'0,"42"42"0,-42-64 0,21 22 0,0 0 15,0 0-15,0 0 0,0 0 16,0-1-16,0 1 0,0 0 0,21 0 16,1 0-16,-1 21 0,0-21 15,21 21-15,-21 0 0,22 0 0,-1 0 16,-21 0-16,22 0 0,-1 0 0,0 21 16,1 0-16,-22 0 0,21 21 15,-21 1-15,0-22 0,-21 21 16,0 1-16,0-1 0,0 0 0,0-21 15,-21 22-15,0-1 0,-21-21 16,21 0-16,-22 1 0,22 20 0,-21-21 16,-1-21-16,22 21 0,0 0 0,0-21 15,0 0-15,0 22 0,42-22 47,0-22-47,0 22 16,0-21-16,0 0 0,1 0 0</inkml:trace>
  <inkml:trace contextRef="#ctx0" brushRef="#br0" timeOffset="28631.68">7302 9673 0,'0'-21'16,"0"42"-16,22-63 0,-1 42 0,0-21 0,-21 0 15,0-1-15,0 1 16,0 0 0,-21 21-16,0 0 0,-1 0 15,-20 0-15,21 21 0,-21-21 16,-1 21-16,1 1 0,0-1 0,-1 0 15,1 21-15,0-21 0,-1 22 0,22-22 16,-21 21-16,21-21 0,-1 1 16,22-1-16,0 21 0,0-21 0,0 0 15,0 1-15,22-1 0,20-21 16,-21 21-16,0-21 0,0 21 16,1-21-16,20 21 0,-21 0 15,21-21-15,-20 22 0,20-22 0,-21 21 0,0 0 16,0-21-16,1 21 15,-1-21-15,0 21 0,-21 0 0,0 1 16,0-1-16,0 0 16,0 0-16,-21-21 0,-22 21 15,22-21-15,0 21 0,-21-21 0,-1 0 16,1 22-16,21-22 0,-21 0 0,-1 0 16,22 0-16,-21 0 0,21 0 15,-1 0-15,1 0 0,0 0 0,0 0 16,0-22-16,0 22 0,21-21 15,0 0 1,21 21 0,0 0-16,0-21 0,0 21 0,0-21 15,22 0-15,-22 21 0,21-22 0</inkml:trace>
  <inkml:trace contextRef="#ctx0" brushRef="#br0" timeOffset="28963.71">7895 9652 0,'0'-21'0,"0"42"0,0-63 16,0 21-16,0-1 0,0 44 31,0 20-15,21-21-16,-21 0 15,21 22-15,-21-1 0,0 0 0,0-21 16,22 22-16,-22-1 0,21 0 0,-21 1 16,0-1-16,0-21 0,21 22 15,-21-22-15,21 0 0,-21 0 0,0 0 16,0 0-16,0 1 0,0-1 0,0 0 16,21-21 30,-21-21-46,21 0 0,1-1 16</inkml:trace>
  <inkml:trace contextRef="#ctx0" brushRef="#br0" timeOffset="29268.15">8488 9567 0,'0'-21'15,"0"42"-15,0-63 0,-21 42 16,-1 0-16,1 21 16,0 0-16,0 1 0,0-1 15,0 0-15,-1 21 0,1 1 0,0-1 16,0 0-16,0 1 0,0-1 16,-1 0-16,1 1 0,0-1 0,0 0 15,0-21-15,21 22 0,-21-22 0,-1 0 16,22 0-16,0 0 0,0 1 0,-21-1 15,42-21 17,1 0-32,-22-21 15,21 21-15,0-22 0,0 1 16,0 0-16</inkml:trace>
  <inkml:trace contextRef="#ctx0" brushRef="#br0" timeOffset="30156.94">8932 9652 0,'0'-21'0,"0"42"0,0-63 0,0 21 16,0-1-16,0 44 31,0-1-31,0 0 0,-21 0 16,21 21-16,0-20 0,0 20 15,0 0-15,0 1 0,0-22 0,0 21 16,0 0-16,-21 1 0,21-22 16,0 21-16,0-21 0,0 22 0,-21-22 15,21 0-15,-21 0 0,21 0 0,0 1 16,0-1-16,0-42 47,0-1-47,0 1 15,0 0-15,0 0 0,0-21 16,0 20-16,0-20 0,0 21 0,0-21 16,21-1-16,-21 22 0,21-21 15,0-1-15,0 22 0,0-21 16,1 21-16,-1-22 0,0 22 0,0 0 16,0 0-16,22 21 0,-22-21 0,0 21 15,0 0-15,0 0 16,0 0-16,1 21 0,-22 0 0,21 0 15,-21 0-15,21 22 0,-21-22 0,21 0 16,-21 21-16,0 1 0,0-22 16,0 21-16,0-21 0,0 1 0,0 20 15,0-21-15,0 0 0,0 0 0,0 1 16,0-1-16,0 0 0,0 0 16,0 0-1,21-42 16,-21 0-15,0 0-16,0 0 16,0-1-16,21 1 0,1 0 0,-22 0 15,21-21-15,-21 20 0,21-20 0,0 0 16,0-1-16,0 1 0,1 0 16,20 21-16,-21-22 0,21 1 15,-20 21-15,20-22 0,-21 22 0,21 0 16,-20 21-16,20-21 0,-21 21 15,0 0-15,0 0 0,1 0 0,-1 21 16,0-21-16,-21 21 0,21 22 0,-21-22 16,0 21-16,0 0 0,0 1 0,0-22 15,0 21-15,0 1 0,0-1 16,0 0-16,0 1 0,0-22 0,0 21 16,-21 64-1,21-85-15,0 0 0,-21 0 16,21 1-16,0-1 0,-21-21 15,21 21-15,-22-21 16,22-21 47</inkml:trace>
  <inkml:trace contextRef="#ctx0" brushRef="#br0" timeOffset="31784.02">8699 2328 0,'0'0'0,"0"-21"16,-21 21 31,0 0-47,0 21 16,0-21-16,21 22 15,-21-1-15,-1 0 0,22 0 0,0 0 16,0 0-16,-21 22 0,21-22 0,0 0 15,0 0-15,0 0 0,0 1 16,0-1-16,21 0 0,-21 0 0,22 0 16,-1 0-16,0 1 0,0-22 15,-21 21-15,21 0 0,0 0 16,1-21-16,-22 21 0,0 0 16,0 1-16,0-1 0,0 0 15,-22 0 1,1-21-16,0 21 15,0-21-15,0 0 0,0 0 0,-1 0 16,1 0-16,0 0 16,21-21-1,0 0-15,0 0 16,0 0 0,21-1-16,0 1 0</inkml:trace>
  <inkml:trace contextRef="#ctx0" brushRef="#br0" timeOffset="32073.39">9102 2117 0,'0'0'15,"0"21"1,0 0-1,0 0-15,-22 0 0,22 1 0,-21 20 16,21-21-16,0 21 0,0 1 0,-21-1 16,21 0-16,-21 1 0,21-1 15,-21 0-15,21-20 0,0 20 0,0-21 16,0 21-16,0-20 0,0-1 0,0 0 16,0 0-16</inkml:trace>
  <inkml:trace contextRef="#ctx0" brushRef="#br0" timeOffset="32264.04">8890 2604 0,'0'0'0,"-21"0"15,0 0-15,42 0 47,0 0-31,0 0-16,0 0 0,0 0 15,1 0-15,-1 0 0,0 0 16</inkml:trace>
  <inkml:trace contextRef="#ctx0" brushRef="#br0" timeOffset="32688.08">9292 2477 0,'0'21'16,"-21"0"-16,0 0 15,21 0-15,0 0 0,-21 22 16,-1-22-16,22 0 15,0 0-15,0 0 0,0 1 16,-21-1-16,21 0 16,21-42 15,-21 0-31,0-1 16,22 22-16,-22-21 0,21 0 15,-21 0-15,0 0 0,0 0 16,21 21-16,-21-22 0,0 44 31,0-1-31,0 0 16,0 0-16,0 0 15,0 0-15,21 1 16,-21-1-16,0 0 16,21-21-1,0 0 1</inkml:trace>
  <inkml:trace contextRef="#ctx0" brushRef="#br0" timeOffset="33480">9461 2117 0,'-21'21'16,"21"0"-16,0 0 16,0 0-16,-21 1 0,21-1 0,0 21 15,0-21-15,0 22 0,0-22 0,0 21 16,0 0-16,0 1 0,0-22 16,-21 21-16,21 1 0,0-22 0,0 0 15,0 0-15,0 0 0,0 0 16,0 1-16,0-1 15,21-21 48,-21 21-47,0 0-1,21-21-15,-21 21 16,21-21-16,1 0 31,-1 0-15,-21-21-16,21 21 0,0-21 15,-21 0-15,21 0 16,0 21-16,-21-22 0,22 1 0,-22 0 16,21 0-16,-21 0 0,21 21 0,-21-21 15,0-1-15,21 22 0,0 0 16,-42 0 124,21 22-140,-21-22 0,21 21 16,-21 0-16,21 0 0,-21-21 0,21 21 16,0 0-16,0 1 0,0-1 15,0 0-15,0 0 0,0 0 16,21-21 31,0 0-47,-21-21 15,21 21-15,-21-21 0,21 0 16,0 0-16,-21-1 16</inkml:trace>
  <inkml:trace contextRef="#ctx0" brushRef="#br0" timeOffset="33700.01">9969 2096 0,'0'-22'0,"0"44"16,-21-44-16,0 22 16,0 0-16,21 22 47,0-1-32,0 0 1</inkml:trace>
  <inkml:trace contextRef="#ctx0" brushRef="#br0" timeOffset="33913.65">9419 2350 0,'0'0'0,"0"21"15,-21-21 1,42 0-1,0 0 1,0 0-16,1 0 16,-1 0-16,0 0 0,0 0 15,0 0-15</inkml:trace>
  <inkml:trace contextRef="#ctx0" brushRef="#br0" timeOffset="35429.94">6858 10986 0,'0'0'0,"0"-22"15,0 1-15,0 0 16,0 0-16,0 0 15,-21 0-15,0 21 16,-1 0-16,1 0 0,0 0 16,0 0-16,0 0 0,0 21 0,-22 0 15,22 0-15,-21-21 0,21 21 0,-22 0 16,22 1-16,0-1 0,0 0 16,0-21-16,-1 21 0,22 0 0,0 0 15,0 1 1,22-22-16,20 0 0,-21 0 15,21 21-15,1-21 0,-1 0 16,0 21-16,1-21 0,-22 21 16,21 0-16,-21-21 0,1 21 0,-1 1 15,-21-1-15,0 0 0,0 21 16,0-21-16,0 1 0,0-1 0,-21 21 16,-1-21-16,-20 0 0,0 1 0,21-1 15,-22 0-15,1 0 0,0-21 16,20 21-16,1-21 0,0 0 0,0 0 15,0 0-15,42-21 32,0 21-32,0-21 0,22 21 15,-22 0-15,0 0 0,21 0 16,-21 0-16,1 0 0,-1 0 0,0 0 16,-21 21-16,0 0 15,0 22-15,0-22 0,0 0 16,-21 21-16,0 1 0,-22-22 0,22 21 15,-21 0-15,-1 1 0,1-1 0,21 0 16,-21 1-16,20-22 0,1 21 16,21-21-16,0 1 0,0-1 0,0 0 15,0 0-15,21-21 16,1 0-16,-1 0 0,0 0 16,0 0-16,21 0 0,-20 0 15,-1 0-15,21 0 0,-21 0 0</inkml:trace>
  <inkml:trace contextRef="#ctx0" brushRef="#br0" timeOffset="36504.15">6159 17547 0,'0'0'0,"0"-21"0,0-42 16,0 41-16,0 1 15,0 0-15,0 0 0,22 0 16,-1 0-16,0-1 16,0 22-16,21 0 0,-20 0 15,-1 0-15,0 0 0,21 0 16,-21 0-16,1 0 0,-1 0 0,-21 22 16,0-1-16,0 0 15,0 0-15,-21 0 0,21 22 0,-43-22 16,22 21-16,0-21 0,0 22 15,-22-1-15,22 0 0,0-21 0,0 22 16,21-22-16,0 21 0,-21-21 16,21 1-16,0-1 0,0 0 0,0 0 15,0 0-15,0 0 0,21-21 16,0 0-16,-21 22 0,21-22 16,0 0-16,1 0 0,-1 0 15,21 0-15,-21 0 0,0 0 16,1 21-16,-1-21 0,0 0 0,0 21 15,-21 0-15,0 0 16,0 0-16,0 1 0,0-1 0,0 0 16,0 0-16,0 21 0,0-20 15,0 20-15,0-21 0,0 21 0,0 1 16,-21-22-16,21 21 0,-21-21 16,21 22-16,-21-22 0,21 0 15,-22 0-15,1 0 0,0 1 16,0-1-16,0 0 0,0 0 0,-1-21 15,1 21-15,0 0 0,0-21 16,0 0-16,0 22 0,-1-22 0,1 0 16,0 0-16,0 0 0,-21 0 15,20-22-15,1 1 0</inkml:trace>
  <inkml:trace contextRef="#ctx0" brushRef="#br0" timeOffset="37748.55">1714 635 0,'0'0'0,"22"0"0,-22-21 0,21 21 0,0-21 15,0 0-15,-21-1 0,0 1 16,21 0-16,-21 0 0,0 0 0,0 0 15,0-1-15,0 1 0,0 0 16,-21 0-16,0 0 0,0 0 0,-22 21 16,22 0-16,-21 0 0,21 21 15,-22 0-15,1 0 0,21 0 16,-21 22-16,20-1 0,-20 0 0,21 1 16,0-1-16,0 0 0,-1 1 15,1 20-15,21-21 0,0 1 0,0-1 16,0 0-16,0 1 0,0-22 15,21 21-15,1-21 0,-1 1 0,0-1 16,0 0-16,21-21 0,-20 0 16,20 0-16,0 0 0,1 0 0,-1-21 15</inkml:trace>
  <inkml:trace contextRef="#ctx0" brushRef="#br0" timeOffset="38016.05">2434 318 0,'0'-43'0,"0"86"0,0-107 0,0 43 16,-21 21-1,0 0-15,0 0 0,-1 0 0,1 21 16,0 0-16,0 22 0,-21-22 16,42 21-16,-22 0 0,1 1 0,0 20 15,0-20-15,0-1 0,21 21 16,-21-20-16,21-1 0,-22 22 15,1-22-15,21 0 0,0 1 0,0-1 16,0-21-16,0 21 0,0-20 16,0-1-16,21-21 15,1 0-15,-1 0 16</inkml:trace>
  <inkml:trace contextRef="#ctx0" brushRef="#br0" timeOffset="39012.19">2794 741 0,'0'-21'15,"0"42"-15,0-63 0,0 20 0,-21 22 16,0 0-16,-1 0 16,1 0-16,0 0 0,0 0 0,-21 0 15,20 22-15,1-1 0,-21 0 0,21 0 16,0 0-16,-1 0 0,1 22 15,0-22-15,21 21 0,0-21 0,-21 1 16,21-1-16,0 0 0,0 0 16,0 0-16,0 0 0,21-21 15,0 0-15,0 0 0,1 0 16,-1 0-16,0 0 16,0-21-16,0 0 0,0 0 0,1 0 15,-1 0-15,0-1 0,0 1 16,0 0-16,0 0 0,1 0 0,-1-22 15,-21 22-15,0 0 0,0 0 0,21 21 16,-21-21-16,0 42 31,0 0-31,0 21 16,0-20-16,0-1 0,0 0 0,0 0 16,0 0-16,21 0 0,-21 1 0,21-1 15,-21 0-15,21-21 16,1 0-16,-22 21 0,21-21 0,0 0 15,0 0-15,0 0 0,22 0 0,-22-21 16,0 0-16,21 0 0,-21 21 16,22-22-16,-22 1 0,21 0 0,-21 0 15,1 0-15,-1 0 0,0-1 16,-21 1-16,0 0 0,0 0 16,0 42 15,0 0-31,0 0 0,0 1 15,0-1-15,0 0 16,0 0-16,0 0 0,21-21 16,-21 21-16,21 1 0,0-22 15,-21 21-15,-21-21 32,0 0-17,0 0-15,0 0 0,0 0 16,-1 0-16,1 0 0,0 0 15,21 21 17,0 0-32,0 0 0,21-21 15,0 0-15,-21 21 0,22-21 16,-1 0-16,21 0 0,-21 0 16,0 0-16,22 0 0,-22 0 15,21-21-15,1 0 0,-1 21 0,-21-21 16,21 0-16,1 0 0,-22-1 0,21 1 15,-21 0-15,22-21 16,-22 21-16,0-1 0,-21 1 16,0 0-16,0 0 0,0 0 0,0 0 0,0-1 15,0 44 17,0-1-17,21 0-15,-21 0 16,0 0-16,21 0 0,-21 1 15,0-1-15,0 0 0,0 0 0,0 0 16,0 0-16,-21 1 0,0-1 16,21 0-16,0 0 0,-21 0 15</inkml:trace>
  <inkml:trace contextRef="#ctx0" brushRef="#br0" timeOffset="39532.75">4932 339 0,'0'0'0,"0"21"32,-21 21-17,21-21-15,-22 1 0,1 20 0,21 0 16,-21 1-16,0-22 0,0 21 15,21 0-15,-21 1 0,-1-1 0,1 0 16,0 1-16,0-22 0,0 21 0,0-21 16,21 1-16,0-1 0,0 0 15,-22-21-15,22 21 16,0-42 0,0 0-16,22 0 15,-22-1-15,21-20 0,0 21 16,0-21-16,0 20 0,0-20 0,1 0 15,-1-1-15,0 1 0,0 0 16,21-1-16,-20 1 0,-1 0 0,0 21 16,21-22-16,-21 22 0,1 0 0,-1 21 15,0 0-15,0 0 0,0 0 16,0 42-16,-21-21 0,22 1 16,-22-1-16,0 21 0,0-21 0,0 22 15,0-22-15,0 21 0,0 0 16,0-20-16,0-1 0,-22 21 15,22-21-15,-21 0 0,21 1 0,-21-1 16,21 0-16,0 0 16,0 0-16,-21-21 0,0 0 15,0 0 1,-1 0-16,1 0 0,0 0 0,0-21 16</inkml:trace>
  <inkml:trace contextRef="#ctx0" brushRef="#br0" timeOffset="39688.19">4678 783 0,'-43'-21'16,"107"42"-16,-85-21 0,-43-21 0,64 0 16,21 21-1,1 0-15,-1 0 16,21 0-16,-21-21 0,22 21 16,-22 0-16,21 0 0,0-21 0,-20 21 15,20-22-15,0 1 0,1 21 0,-1-21 16,21 0-16</inkml:trace>
  <inkml:trace contextRef="#ctx0" brushRef="#br0" timeOffset="40241">6265 339 0,'21'0'0,"-42"0"0,42-21 15,-21-1-15,0 1 16,-21 21-1,0 0-15,0 0 0,0 0 16,0 0-16,-1 0 0,-20 21 0,21-21 16,0 22-16,0-1 0,-1 0 15,1-21-15,21 21 0,0 0 0,-21 0 16,21 1-16,0-1 16,21-21-16,0 0 15,1 0-15,-1 21 0,0-21 0,0 0 16,0 0-16,0 0 0,1 21 15,-1-21-15,-21 21 0,0 0 16,0 1-16,0-1 16,0 0-16,-21 0 0,-22 0 15,22-21-15,0 21 0,0 1 0,-22-22 16,22 21-16,0-21 0,0 0 16,21 21-16,21-21 46,0 0-46,0 0 0,-21 21 16,0 0-16,22-21 16,-22 21-16,0 1 0,0-1 15,0 0-15,0 0 0,0 21 16,-22-20-16,22-1 0,-21 0 0,21 0 16,0 0-16,0 0 0,0 1 15,0-1-15,0 0 16,21-21-16,1 0 15,-1 0-15,0 0 16,-21-21 0</inkml:trace>
  <inkml:trace contextRef="#ctx0" brushRef="#br0" timeOffset="41620.5">7281 17547 0,'-21'-21'0,"0"0"16,21 0 0,0 0-16,0-1 0,0 1 15,0 0-15,21 21 16,0-21-16,0 0 0,22 21 0,-22 0 15,0-21-15,21 21 0,-20 0 0,-1 0 16,0 0-16,0 0 0,-21 63 16,0-42-16,0 22 15,-21-1-15,0-21 0,0 21 16,-1 1-16,1-1 0,0 0 16,0 1-16,0-22 0,0 21 15,-1-21-15,22 22 0,0-22 0,0 0 16,0 0-16,0 0 0,0 1 15,0-1-15,0 0 0,22-21 16,-1 0-16,0 0 0,0 0 16,0 0-16,0 0 0,1 0 0,-1 0 15,0 0-15,0 0 0,0 0 16,0 0-16,-42 21 47,0 0-47,0 0 0,0 1 15,21-1-15,-21 21 0,21 0 16,0 1-16,0-1 0,0 0 16,0 1-16,0-1 0,0 22 0,0-22 15,0 21-15,0-20 0,21-1 16,-21 0-16,0 1 0,21-1 0,-21-21 16,0 22-16,0-22 0,0 21 15,0-21-15,-21 0 0,0 22 0,-1-22 16,-20-21-16,21 0 0,-21 0 15,-1 0-15,22 0 0,-21 0 0,21 0 16,-22 0-16,22 0 0,0 0 16,0 0-16,0 0 0</inkml:trace>
  <inkml:trace contextRef="#ctx0" brushRef="#br0" timeOffset="44320.1">8086 12742 0,'0'0'0,"21"-21"0,-21 0 16,0 42 15,0 0-31,0 1 16,0 20-16,0 0 0,-21 1 0,21 20 15,0-21-15,-22 1 16,22 20-16,-21-20 0,0-1 0,21 0 15,0 1-15,-21-22 0,0 21 0,21-21 16,-21 22-16,21-22 0,0 0 16,-22 0-16,22 0 0,0 0 0,-21-21 15,21 22-15,0-44 32,0 1-32,0 0 15,0 0-15,21 0 0,-21 0 0,22-22 16,-1 22-16,-21-21 0,21 21 15,0-22-15,-21 1 0,21-22 0,0 22 16,1-21-16,-1 20 0,0-20 16,0-1-16,0 22 0,0 0 0,1-1 15,-22 1-15,21 21 0,0-22 16,0 22-16,0 42 16,-21 1-16,21-1 15,-21 21-15,0 0 0,0 22 16,22-22-16,-22 22 0,0-1 0,21-20 15,-21 20-15,0-21 0,0 1 0,0-1 16,0 0-16,0-20 0,0 20 16,0-21-16,0 21 0,0-20 0,0-1 15,0 0-15,0 0 0,0 0 32,0-42-17,-21 21 1,21-21-16,-22 0 0,1 21 0</inkml:trace>
  <inkml:trace contextRef="#ctx0" brushRef="#br0" timeOffset="44500.26">8043 13250 0,'21'0'31,"1"0"-31,-1 0 0,0 0 16,0 0-16,0 0 0,0 0 15,1 0-15,-1 0 0,21 0 0,-21-21 16,0 21-16,1 0 0,-1 0 0,0 0 16,21-21-16,-21 21 0,1-21 15,-1 21-15</inkml:trace>
  <inkml:trace contextRef="#ctx0" brushRef="#br0" timeOffset="44804.2">8996 13166 0,'0'21'0,"0"-42"0,0 63 15,21-42 1,0 0-16,0 0 16,0 0-16,-21-21 0,22 21 0,-1-21 15,-21 0-15,0-1 0,0 1 16,0 0-16,0 0 15,-21 21-15,-1 0 16,1 0-16,0 0 0,0 0 0,0 0 16,0 21-16,-1 0 15,22 0-15,0 1 16,0-1-16,22-21 16,-1 0-16,0 0 15,0 0-15,0 0 0</inkml:trace>
  <inkml:trace contextRef="#ctx0" brushRef="#br0" timeOffset="45380.13">10499 12996 0,'0'-21'15,"0"42"-15,0-63 0,0 21 0,0 0 16,0 0-16,0-1 0,0-20 0,0 21 16,0 0-16,-22 0 0,1-1 0,0 1 15,0 21-15,0 0 16,0 0-16,-1 0 0,1 21 0,0 1 16,0-1-16,-21 0 0,20 21 0,1 1 15,0-1-15,0 0 0,-21 1 16,20-1-16,1 0 0,0 1 0,0-1 15,21-21-15,0 21 0,0-20 16,0 20-16,0-21 0,0 0 0,0 0 16,21-21-16,0 0 15,0 0-15,1 0 0,-1 0 0,0 0 16,21 0-16,-21-21 0,1 21 0,20-21 16,-21 0-16,0 0 0,0-22 0,1 22 15,-1 0-15,0-21 0,0-1 16,-21 22-16,0-21 0,0 0 0,21-1 15,-21 1-15,0 21 0,0 0 0,0-1 16,0 1-16,0 42 16,-21 1-16,21 62 15,-21-63 1,21 22-16,-21-1 0,21-21 0,0 22 16,0-22-16,0 21 0,0-21 15,0 0-15,0 1 0,21-1 0,0 0 16,-21 0-16,21-21 0,0 21 0,1-21 15,-1 0-15,21 0 16,-21 0-16,0 0 0,1 0 0,-1 0 16,0-21-16,21 0 0,-21 0 0,1 0 15,-1-1-15</inkml:trace>
  <inkml:trace contextRef="#ctx0" brushRef="#br0" timeOffset="46455.83">11070 12340 0,'0'-21'0,"0"42"0,0-63 0,-21 42 16,0 0-1,21 21-15,-21 0 0,-1 0 0,22 22 16,-21-1-16,21 0 0,0 1 0,0-1 16,0 22-16,0-1 0,0-21 0,0 22 15,0-1-15,0-20 0,0 20 16,0-20-16,0-1 0,0 0 0,0-21 15,0 22-15,0-22 0,0 0 0,0 0 16,0 0-16,0 1 16,0-44 15,0 1-31,0 0 16,21 0-16,-21 0 0,22 0 15,-1-1-15,0-20 0,0 21 0,0 0 16,22 0-16,-22-1 0,0 1 0,21 0 15,-21 0-15,22 21 0,-22 0 16,0 0-16,21 0 0,-20 0 0,-1 21 16,0 0-16,-21 0 0,21 1 15,-21-1-15,0 0 0,0 0 0,0 0 16,0 0-16,0 1 16,-21-1-16,0 0 0,0 0 15,-1-21-15,1 0 0,0 0 16,0 21-16,0-21 0,0 0 15,-1 0-15,1 0 0,0 0 0,0 0 16,0 0-16,0 0 0,-1 21 16,1-21-16,21 22 15,0-1 1,0 0-16,21 0 16,1 0-16,-1-21 0,0 0 15,0 0-15,0 0 0,0 0 0,22 0 16,-22 0-16,21 0 15,-21 0-15,22 0 0,-22-21 0,0 21 16,21-21-16,-20 0 0,-1 21 0,21-21 16,-21-1-16,0 1 0,22-21 0,-22 21 15,0-22-15,21 1 0,-20 0 16,20-1-16,0 1 0,1 21 16,-22-21-16,21-1 0,0 22 0,-20-21 15,20 42-15,-21-21 0,0 21 16,22-22-16,-22 22 0,0 22 15,-21-1-15,0 0 16,0 0-16,0 0 16,0 0-16,0 1 15,0-44 32,0 1-47,0 0 16,0 0-16,0 0 0,0 0 15,-21 21 1,0 0-16,-1 0 16,1 0-16,0 0 0,0 21 0,0-21 15,0 21-15,-1 0 0,1 0 16,-21 0-16,21 22 0,-22-22 16,22 21-16,0-21 0,0 22 0,0-22 15,0 0-15,-1 21 0,22-20 0,0-1 16,0 0-16,0 0 0,0 0 15,0 0-15,22 1 0,-1-22 0,0 21 16,0-21-16,0 0 0,22 0 0,-22 0 16,21 0-16,-21 0 0,22 0 0,-1 0 15,-21 0-15,21 0 0,-20 0 16,20-21-16,-21 21 0,0-22 16,22 22-16,-22 0 0,0-21 0,0 21 0,0-21 15,-21 0-15,21 21 0,-21-21 16,0 0-1,22-1-15</inkml:trace>
  <inkml:trace contextRef="#ctx0" brushRef="#br0" timeOffset="46889.23">13568 11917 0,'0'-21'0,"0"42"0,0-63 16,0 20-16,0 1 16,-21 21-16,-1 0 0,1 0 15,0 0-15,0 21 0,-21 1 0,20 20 16,-20-21-16,0 43 0,-1-22 15,1 21-15,0 22 0,-22-21 0,22-1 16,0 22-16,-1-22 0,1 22 0,21 0 16,-22-22-16,22 22 0,0-1 0,0-20 15,0-1-15,21 22 0,-21-43 16,21 22-16,0-22 0,0 22 16,0-22-16,0 0 0,0 1 0,0-22 15,21 21-15,0 1 0,0-22 0,0 0 16,-21 0-16,21 0 0,1 0 15,-1-21-15,0 0 0,-21 22 0,21-22 16,0 0-16,0 0 0,1 0 0,-1-22 16,0 22-16,0-21 15,0 0-15</inkml:trace>
  <inkml:trace contextRef="#ctx0" brushRef="#br0" timeOffset="47508">13843 12425 0,'0'0'0,"21"-21"16,0 0-16,-21-1 0,21 22 15,-21 22 17,0-1-32,0 21 0,0-21 15,0 22-15,0-22 0,-21 21 0,21 0 16,0 1-16,0-1 0,-21-21 0,21 22 16,-21-1-16,21-21 0,0 21 15,0-20-15,-21-1 0,21 0 16,0 0-16,-21 0 0,21 0 0,0 1 15,0-44 17,0 1-17,0 0-15,21 0 0,0 21 0</inkml:trace>
  <inkml:trace contextRef="#ctx0" brushRef="#br0" timeOffset="47938.2">14457 12552 0,'0'0'0,"0"-21"31,-21 21-31,-1 0 16,22 21-16,-21 0 0,0-21 0,0 21 16,21 0-16,0 22 0,-21-22 15,0 21-15,21-21 0,-22 22 0,22-22 16,0 21-16,0-21 0,0 22 0,0-22 15,0 0-15,0 21 0,0-20 0,22-1 16,-1-21-16,21 21 0,-21-21 16,22 0-16,-1 0 0,0 0 0,1 0 15,-1 0-15,-21 0 0,21 0 0,1-21 16,-1 0-16,0-1 16,-20 1-16,-1 0 0,0-21 0,0 21 15,0-22-15,-21 1 0,0 0 0,0-1 16,0 1-16,0 0 0,-21-1 0,0 22 15,0-21-15,21 21 0,-21-1 16,-22 1-16,22 21 0,0 0 0,0 0 16,0 0-16,-1 0 0,1 0 15,0 21-15,0-21 0,21 22 0,0-1 0,-21 0 16,21 0-16,0 0 0,0 0 16,0 1-16,0-1 0,0 0 0,0 0 15,21 0-15,-21 0 16,21-21-16</inkml:trace>
  <inkml:trace contextRef="#ctx0" brushRef="#br0" timeOffset="48237.64">15494 13018 0,'0'21'15,"0"0"1,21-21 15,-21 21-31,0 0 16,0 0-16,0 1 0,0-1 16,0 0-16,0 0 0,-21 0 15,0 0-15,-22 1 0,22-1 0,0 0 16,-21 0-16,21 21 0,-22-20 0,22-1 15,0 0-15,0 0 0,0 0 0,-1-21 16,22 21-16</inkml:trace>
  <inkml:trace contextRef="#ctx0" brushRef="#br0" timeOffset="48847.01">16722 12552 0,'0'-21'0,"0"0"0,0-43 15,0 43 1,0 0-16,0 0 0,0-1 0,21 1 15,0 0-15,0 0 0,-21 0 0,21 21 16,0-21-16,1 21 0,-1 0 16,0 0-16,0 21 0,-21 0 15,21 0-15,-21 21 0,0-20 0,0 20 16,0-21-16,0 21 0,0 1 0,0 20 16,0-20-16,-21-1 0,0 0 15,0 22-15,-22-22 0,22 0 0,0-20 16,-21 20-16,21 0 0,-22-21 0,1 1 15,0-1-15,-1 0 0,22-21 16,-21 21-16,-1-21 0,1 0 16,0 0-16,21 0 0,-22 0 0,22 0 15,0-21-15,0 0 0,0 21 0,21-21 16,0-22-16,0 22 0,0 0 16,0-21-16,21 20 0,0 1 0,-21-21 15,42 21-15,-21 0 0,1-1 0,-1 22 16,0 0-16,0 0 0,0 0 15,0 0-15,1 22 0,-1-22 0,-21 21 16,21 0-16,0 0 0,0 0 0,-21 22 16,21-22-16,1 0 0,-1 0 15,-21 0-15,21 0 0,0-21 16,0 22-16,0-1 0,22-21 0,-22 0 16,0 21-16,21-21 0,-20 0 0,20 0 15,-21 0-15,21 0 0,-20 0 0,-1 0 16,0 0-16,0 0 0,0-21 15,0 0-15,1-1 0,-1 1 0,21 0 16,-21 0-16</inkml:trace>
  <inkml:trace contextRef="#ctx0" brushRef="#br0" timeOffset="49224.31">17547 12488 0,'0'0'0,"0"-21"15,-21 21-15,0 0 0,0 21 16,-1 1-16,1-22 0,0 21 15,0 21-15,0-21 0,0 0 16,-1 22-16,1-1 0,0-21 0,0 22 16,21-1-16,0 0 0,0 1 0,0-22 15,0 21-15,0-21 0,0 0 0,21 1 16,0-1-16,0 0 0,1 0 16,-1-21-16,0 0 0,0 0 0,21 0 15,-20 0-15,-1 0 0,21 0 0,-21 0 16,0-21-16,1 0 0,-1-22 0,0 22 15,0-21-15,0 21 16,0-43-16,-21 22 0,0 0 0,0-1 16,0 1-16,0 0 0,0-1 0,0 1 15,0 21-15,-21 0 0,21-1 0,-21 1 16,0 0-16,0 21 0,-22 0 16,22 0-16,0 0 0,0 0 0,0 0 15,0 21-15,-22 0 0,43 1 16,0-1-1,21-21 1,1 0-16,-1 0 0</inkml:trace>
  <inkml:trace contextRef="#ctx0" brushRef="#br0" timeOffset="49603.95">18309 11811 0,'21'0'15,"0"0"-15,-21 21 16,22 0-16,-1 22 0,0-22 16,0 0-16,-21 21 0,0 1 0,21-1 15,-21 0-15,0 1 16,0 20-16,0-20 0,0 20 0,0 1 15,0-1-15,0-21 0,0 22 0,-21-1 16,0 22-16,0-21 0,-22-1 0,1-21 16,21 22-16,-21-22 0,-1 22 15,1-22-15,0 0 0,-1 1 0,1-22 16,21 21-16,-22-21 0,-20 22 16,21-22-16,20-21 0,1 21 15,0-21-15,0 21 0,21-42 31,0 0-31,21 0 16,0 0-16,22-22 0,-22 22 16</inkml:trace>
  <inkml:trace contextRef="#ctx0" brushRef="#br0" timeOffset="49835.88">18902 12594 0,'0'-21'16,"0"42"62,0 0-63,0 1-15,0-1 0</inkml:trace>
  <inkml:trace contextRef="#ctx0" brushRef="#br0" timeOffset="50044.5">18902 13081 0,'0'21'0,"0"-42"0,0 63 16,0-20-16,0-1 0,0 0 15,0 0-15,0 0 0,0 0 16,0 1-16,-21 20 0,21-21 0,-22 0 16,1 0-16,0 22 0,0-22 0,-21 0 15,20 21-15,1-20 0,-21-1 0,21 0 16,-22 0-16,1 0 0,21 0 0,-21 1 16,-1-22-16,22 21 0,-21 0 15</inkml:trace>
  <inkml:trace contextRef="#ctx0" brushRef="#br1" timeOffset="58368.25">18140 3768 0,'21'0'15,"0"0"1,0 0-16,0 21 0,22-21 0,-22 0 16,0 0-16,21 0 0,-20 0 0,20 0 15,0 0-15,1 0 0,-22 0 16,21 0-16,0-21 0,1 21 15,-1 0-15,0-21 0,-20 21 0,20 0 16,0-22-16,-21 1 0,22 21 0,-22 0 16,21-21-16,1 21 0,-22 0 15,21-21-15,0 21 0,1-21 0,-1 21 16,0 0-16,1-21 0,20 21 0,-20 0 16,-1-22-16,0 22 0,1 0 15,-1-21-15,0 0 0,22 21 0,-22 0 16,0-21-16,1 21 0,-1 0 0,0-21 15,1 21-15,-22 0 0,21-21 16,1 21-16,-1 0 0,0 0 0,1-22 16,-1 22-16,0-21 0,1 21 15,-1 0-15,-21 0 0,21-21 0,1 21 16,-1 0-16,-21 0 0,22 0 16,-22 0-16,21 0 0,0 0 0,-20 0 15,20 0-15,-21 0 0,21 0 0,-20 0 16,-1 21-16,21-21 0,-21 21 15,0-21-15,1 22 0,-1-1 16,0-21-16,0 21 0,0 0 0,0-21 0,1 21 16,-1 0-16,0-21 0,0 22 15,0-1-15,0 0 16,1-21-16,-1 21 0,0-21 0,0 21 16,0-21-16,0 21 0,1 1 0,-1-22 15,0 21-15,0-21 16,0 21-16,-21 0 15,0 0 1,0 0 0,21-42 62,-21 0-78,22 21 0,-22-21 15,21 0-15,0 0 0,0-1 16,0 22-16,0-21 0,1 0 16,-1 0-16,21 21 0,0-21 0,1 0 15,-1 21-15,22-22 0,-22 22 0,0 0 16,1 0-16,-1-21 0,0 21 0,1 0 16,-1 0-16,0 0 0,1 0 15,-1 0-15,0 0 0,1 0 0,-1 0 16,0 21-16,1-21 0,-1 0 0,0 22 15,1-22-15,-1 0 0,0 21 16,1-21-16,20 21 0,-21-21 16,1 0-16,20 0 0,-20 21 0,20-21 15,-21 0-15,22 21 0,-22-21 0,22 0 16,-22 21-16,22-21 0,-1 0 16,-21 0-16,22 22 0,-22-22 0,22 0 15,-22 0-15,22 0 0,-22 0 0,0 0 16,1 0-16,-1-22 0,0 22 15,-21-21-15,22 0 0,-22 0 0,0 0 16,0 0-16,0-22 0,-21 22 16,22 0-16,-22-21 0,21 20 0,-21-20 0,21 21 15,-21 0-15,21 0 0,0-22 16,-21 22-16,0 0 0,21 0 16,1 0-16,-22-1 0,0 1 0,0 0 15,21 21-15,-42 0 47,-1 21-47,1-21 16,0 21-16,0-21 0,-21 22 0</inkml:trace>
  <inkml:trace contextRef="#ctx0" brushRef="#br1" timeOffset="58916.64">19960 4636 0,'0'0'15,"0"-43"-15,21 22 0,-21 0 0,0 0 0,0 0 16,0-1-16,0 44 31,0-1-31,0 0 16,0 21-16,0 1 0,0-1 16,0 0-16,0 1 0,0 20 0,-21-21 15,21 22-15,0-22 0,0 22 0,-21-22 16,21 22-16,-21-22 0,0 21 15,21-20-15,0-1 0,0 0 0,-22-20 16,22 20-16,0-21 0,0 0 0,-21 0 16,21 1-16,0-1 0,-21-21 31,0-21-15,21-1-16,-21 1 0,21 0 0</inkml:trace>
  <inkml:trace contextRef="#ctx0" brushRef="#br1" timeOffset="59204.1">19727 4953 0,'0'-127'16,"0"85"-16,0 380 0,0-507 15,0-43-15,0 170 0,0 21 0,21-21 0,1 20 16,-1 1-16,21-21 0,-21 21 16,22 0-16,-1-1 0,0 1 0,1 21 15,-1 0-15,0 0 0,1 0 0,-1 0 16,0 0-16,1 21 0,-22 1 15,21 20-15,-21-21 0,-21 0 16,0 22-16,0-22 0,0 21 0,-42-21 16,21 0-16,0 22 0,-22-22 0,1 0 15,21 0-15,-22 22 0,22-43 16,-21 21-16,21 0 0,0-21 0,21 21 16,0 0-16,-22-21 0,22 21 15,22-21 1,-1 0-16,0 0 15,21 0-15</inkml:trace>
  <inkml:trace contextRef="#ctx0" brushRef="#br1" timeOffset="59912.83">20849 4614 0,'0'-21'0,"0"42"0,0-63 16,-21 42-16,0-21 0,0 21 15,-1 0-15,1 0 0,0 0 0,0 21 16,0 0-16,0 0 0,-1 1 16,1-1-16,-21 21 0,21-21 0,0 22 15,-1-1-15,1 0 0,0 1 0,21-22 16,0 21-16,0-21 0,0 0 0,0 1 16,0-1-16,0 0 15,21-21-15,0 0 16,1 0-16,-1 0 0,0 0 0,21 0 15,-21 0-15,1-21 0,-1 0 0,21-1 16,-21 1-16,0-21 0,1 21 16,-1 0-16,0-22 0,0 22 0,-21-21 15,21 21-15,0-22 0,-21 22 0,22-21 16,-22 21-16,0-1 0,0 1 0,0 42 47,0 1-47,0-1 0,0 0 0,-22 21 15,22-21-15,-21 22 0,21-22 16,0 21-16,0-21 0,0 22 0,0-22 16,0 0-16,0 0 0,0 0 15,0 1-15,0-1 0,21-21 16,1 0-16,-1 0 16,0 0-16,0 0 0,0 0 0,0-21 15,22-1-15,-22 22 0,0-21 0,0 0 16,0-21-16,22 21 0,-22-1 0,0 1 15,0-21-15,0 21 0,1-22 16,-22 22-16,0 0 0,0 0 0,0 0 16,0 0-16,0-1 0,-22 22 15,1 0-15,0 0 0,21 22 32,0-1-32,0 0 0,0 0 15,0 21-15,0-20 0,0-1 0,0 21 16,0-21-16,21 0 0,-21 22 0,21-22 15,-21 0-15,0 0 0,0 0 16,0 1-16,0-1 0,0 0 0,0 0 16,22-21-1,-1 0-15,0 0 16,0 0-16,0-21 16,22 21-16</inkml:trace>
  <inkml:trace contextRef="#ctx0" brushRef="#br1" timeOffset="61011.23">21907 4720 0,'0'-21'16,"0"42"-16,-21-63 0,0 21 0,0 21 16,0-21-16,0 21 0,-1 0 15,-20 0-15,21 0 16,0 21-16,0 0 0,-1 0 0,1 0 15,0 0-15,0 1 0,0 20 0,21-21 16,-21 0-16,-1 22 16,22-22-16,0 0 0,0 0 0,0 0 15,0 0-15,0 1 0,22-22 16,-1 0-16,0 0 0,0 0 16,21 0-16,-20 0 0,-1 0 15,0 0-15,0 0 0,0-22 0,0 1 16,1 21-16,-1-21 0,0 0 15,-21 0-15,0 0 0,21-22 0,-21 22 0,21 0 16,-21 0-16,0-22 0,0 22 16,0 0-16,0 0 0,0 42 31,0 0-31,-21 0 0,21 1 16,0-1-16,0 21 0,0-21 15,0 0-15,0 22 0,0-22 0,0 0 16,0 0-16,0 0 0,21 1 0,0-22 15,-21 21-15,22-21 0,-1 0 16,0 0-16,0 0 0,0 0 0,0 0 16,1 0-16,-1-21 0,0-1 0,0 22 15,0-21-15,-21 0 0,21 0 0,-21 0 16,22 0-16,-22-1 0,0-20 16,21 21-16,-21 0 0,21 0 0,-21-22 15,21 22-15,-21 0 0,0 0 16,0 42-1,0 0 1,0 0-16,0 0 0,0 1 16,0-1-16,-21 0 0,21 21 0,-21-21 15,21 1-15,0-1 0,0 0 16,-21 0-16,21 0 0,-22-21 0,22 21 16,-21 1-16,0-22 31,21-22-16,0 1-15,0 0 16,0 0-16,0 0 0,0 0 16,21-22-16,0 22 0,-21 0 15,22-21-15,-1 20 0,0 1 0,0 0 16,0 0-16,22 0 0,-22 0 0,0 21 16,21 0-16,-21 0 0,1 0 0,-1 0 15,0 0-15,0 21 0,0 0 16,-21 0-16,21 0 0,-21 0 0,0 1 15,0-1-15,0 0 0,0 21 0,0-21 16,0 1-16,0-1 0,0 0 0,0 0 16,-21 0-16,0-21 15,21-21 17,0 0-32,0 0 15,0 0-15,0-1 0,0 1 16,21 0-16,-21 0 0,43 0 0,-22 0 15,0-1-15,0-20 0,21 21 0,-20 0 16,20 21-16,0-21 0,-21 21 16,22 0-16,-1 0 0,-21 0 0,22 0 15,-22 21-15,21 0 0,-21 0 0,0 0 16,1 0-16,-22 22 0,0-22 0,0 0 16,0 0-16,0 22 0,0-22 15,-22 0-15,1 0 0,0-21 0,0 21 16,0 0-16,0-21 15,21 22-15,-22-22 0,22-22 32,0 1-17,22 0-15,-1 0 0</inkml:trace>
  <inkml:trace contextRef="#ctx0" brushRef="#br1" timeOffset="61371.72">23241 4741 0,'0'0'0,"0"22"16,21-22-1,0 0 1,0 0-16,1 0 0,-1 0 0,0 0 16,0-22-16,0 22 0,0-21 15,1 21-15,-1-21 0,0 21 0,0-21 16,-21 0-16,0 0 0,0-1 15,0 1-15,0 0 0,-21 0 16,0 21-16,0 0 16,-1 0-16,1 0 0,-21 0 0,21 21 15,0 0-15,-1 0 0,1 1 16,0 20-16,0-21 0,0 0 0,21 22 16,-21-22-16,21 0 0,0 21 15,0-21-15,0 1 0,0-1 0,0 0 16,0 0-16,0 0 0,21-21 0,0 21 15,0-21-15,0 0 0,0 0 16,22 0-16,-22 0 0,21 0 0,1 0 16,-22 0-16,21 0 0,0-21 0,-20 0 15</inkml:trace>
  <inkml:trace contextRef="#ctx0" brushRef="#br1" timeOffset="61655.7">24172 4128 0,'0'-22'16,"0"44"-16,0-65 0,0 22 0,0 0 0,0 0 16,-21 21-1,0 21-15,21 0 0,-21 0 0,0 22 16,-1-1-16,22 0 0,-21 1 0,0-1 16,21 21-16,0-20 0,-21-1 15,0 22-15,0-22 0,21 0 0,-22 1 16,1 20-16,21-21 0,-21 1 0,21-1 15,0-21-15,-21 22 0,21-22 16,-21 0-16,21 0 0,-21 0 0,21 0 16,0 1-1,0-44 1,0 1 0</inkml:trace>
  <inkml:trace contextRef="#ctx0" brushRef="#br1" timeOffset="61996.06">24003 4847 0,'21'-21'0,"0"21"31,0-21-31,1 21 0,-1 0 16,0-21-16,0 0 0,0 21 0,0-22 15,1 1-15,-1 0 0,0 21 16,-21-21-16,0 0 0,0 0 0,0-1 15,0 1-15,-21 21 32,0 0-32,-1 21 15,1 1-15,0-22 0,0 42 16,0-21-16,0 0 0,-1 0 16,22 22-16,-21-22 0,21 0 0,-21 0 0,21 22 15,0-22-15,0 0 0,0 0 16,0 0-16,21 0 15,0-21-15,1 0 16,-1 0-16,0 0 0,0 0 0,0 0 16,0 0-16,1 0 0,-1-21 0,0 21 15</inkml:trace>
  <inkml:trace contextRef="#ctx0" brushRef="#br1" timeOffset="62379.85">24405 4657 0,'0'0'0,"0"-43"16,21 22-1,0 21-15,1 0 0,-1 0 16,0 0-16,0 0 0,-21 21 16,21 1-16,0-22 0,-21 21 15,0 21-15,0-21 0,0 0 16,0 1-16,0 20 0,0-21 0,0 0 15,0 0-15,0 22 0,0-22 0,0 0 16,0 0-16,0 0 16,-21-21-16,0 0 15,21-21 1,0 0 0,0 0-16,0 0 0,0 0 15,21-1-15,0-20 0,1 21 0,-22 0 16,42-22-16,-21 22 0,0 0 0,0-21 15,1 21-15,-1-1 0,0 22 16,0-21-16,-21 0 0,21 21 0,0 0 16,1 0-16,-1 0 15,0 0-15</inkml:trace>
  <inkml:trace contextRef="#ctx0" brushRef="#br1" timeOffset="62832.01">25209 4551 0,'22'-21'15,"-1"21"1,-21-21-16,21 21 0,-21-22 16,-21 22-1,0 0 1,-1 0-16,1 22 0,0-22 0,-21 21 15,21 0-15,-1-21 0,1 21 0,0 0 16,-21 0-16,21 1 16,21-1-16,-22 0 0,22 0 15,0 0-15,0 0 0,0 1 16,22-22-16,-1 21 0,21-21 16,-21 0-16,0 21 15,1-21-15,-1 0 0,0 21 0,21-21 16,-21 0-16,1 21 0,-1-21 0,0 0 15,-21 21-15,0 1 0,0-1 16,0 0-16,-21-21 16,0 21-16,-1 0 0,1-21 0,-21 21 15,21-21-15,0 0 0,-22 22 0,22-22 16,0 0-16,-21 0 0,20 21 16,1-21-16,0 0 0,0 0 15,0 0 1,21-21-16,-21-1 0,21 1 15,0 0-15</inkml:trace>
  <inkml:trace contextRef="#ctx0" brushRef="#br1" timeOffset="63073.06">23855 4233 0,'21'0'16,"0"0"-16,0 0 0,22 0 15,-1 0-15,0 0 0,1 0 0,-1 0 16,21 0-16,-20 0 0,20 0 0,-20 0 16,-1 0-16,21 0 0,-20 0 15,-1 0-15,-21 0 0,22 0 0,-22 0 16,0 0-16,-21-21 0</inkml:trace>
  <inkml:trace contextRef="#ctx0" brushRef="#br1" timeOffset="63788.1">18140 3514 0,'0'0'0,"0"-21"0,0-1 16,0 44 15,21-22-31,-21 21 16,21 0-16,0 0 0,0 0 15,1 0-15,-22 1 0,0-1 16,21 0-16,-21 0 0,0 0 16,0 0-16,0 1 0</inkml:trace>
  <inkml:trace contextRef="#ctx0" brushRef="#br1" timeOffset="65504.07">13610 13504 0,'-21'0'0,"21"-21"15,-21 21-15,0 0 16,21 21 0,0 1-1,0-1-15,0 0 0,0 0 16,0 0-16,0 0 0,0 1 0,21-1 15,-21 21-15,21-21 0,-21 0 16,0 1-16,0-1 0,21 0 0,0 0 16,-21 0-16,21-21 0,1 21 0,-1-21 15,-21 22-15,21-22 0,0 0 16,21 0-16,-20 0 0,-1 0 0,0 0 16,21 0-16,-21 0 0,22 0 0,-22 0 15,21 0-15,-21 0 0,1 0 16,20-22-16,-21 1 0,21 21 15,-20-21-15,20 0 0,0 0 0,-21 0 16,22-1-16,-1 1 0,0-21 0,1 21 16,-1 0-16,0-1 0,1 1 15,20 0-15,1 21 0,-22-21 0,22 0 16,20 0-16,-20 21 0,20 0 0,-20-22 16,21 22-16,-1 0 0,-20 0 15,20 0-15,-20 0 0,-1 0 0,1 0 16,-1 22-16,-20-22 0,-1 21 0,0 0 15,1-21-15,-22 21 0,0 0 16,21 0-16,-20 1 0,-22-1 0,21 0 16,0 0-16,0 0 0,0 0 15,-21 1-15,0-1 0,21 0 0,1-21 16,-22 21-16,21-21 0,0 0 16,-21-21 15,0 0-31,0 0 15,0-1-15,0 1 0,0 0 16,21 0-16,0-21 0,0 20 16,1 1-16,20 0 0,-21 0 15,21 0-15,1 0 0,-1-1 0,0 1 0,1 0 16,20 0-16,-20 21 16,-1 0-16,0 0 0,22 0 0,-22 0 15,0 0-15,1 21 0,20-21 0,-20 21 16,20 0-16,-21 1 0,22-1 0,-22-21 15,1 21-15,20 0 0,-21 0 16,1-21-16,20 21 0,-20-21 0,-1 0 16,0 0-16,1 0 0,-1 0 0,0 0 15,1 0-15,-1-21 0,0 0 0,1 21 16,-22-21-16,21 0 0,-21 0 16,0-1-16,1 1 0,-22 0 15,0 0-15,0-21 0,0 20 0,0 1 16,0 0-16,0 0 0,0 0 15,0 0-15,-22 21 32,1 0-32,0 21 15,-21-21-15,21 21 0</inkml:trace>
  <inkml:trace contextRef="#ctx0" brushRef="#br1" timeOffset="66468.57">14520 15092 0,'0'-21'0,"0"42"0,21-63 0,-21 20 0,22 1 15,-22-21-15,0 21 0,21 0 16,-21-1-16,0-20 0,0 21 0,0 0 16,0-22-16,-21 22 0,-1-21 0,-20 21 15,21 0-15,0-1 0,-22 1 16,22 0-16,-21 21 0,0 0 0,-1 0 16,1 0-16,0 21 0,-1 0 0,1 22 15,0-1-15,-1-21 16,1 22-16,21-1 0,0 0 0,-1 22 15,22-22-15,0 0 0,0 1 0,0-1 16,0-21-16,0 22 0,43-22 16,-22 0-16,0-21 0,21 0 0,1 0 15,-1 0-15,0 0 0,1 0 0,-1-21 16,0 0-16,1-1 0,-1 1 0,-21 0 16,22 0-16,-22-21 0,0 20 15,0-20-15,0 21 0,-21-21 0,0 20 16,21-20-16,-21 21 0,0 0 0,0 0 15,0-1-15,0 1 0,0 42 32,0 1-32,0-1 15,0 21-15,0-21 16,0 0-16,0 1 0,0-1 0,0 0 16,0 0-16,0 0 0,0 0 0,22 1 15,-1-1-15,0-21 0,0 21 0,0-21 16,0 0-16,1 0 0,-1 0 15,21 0-15,-21-21 0,22 0 0,-1 21 16,-21-22-16,21 1 0,1 0 0,-22 0 16,0 0-16,21-22 0,-42 22 15,0 0-15,0-21 0,0 21 0,0-22 16,0 22-16,-21 0 0,0 0 16,0 0-16,0 21 0,-22 0 15,22 0-15,0 0 0,0 0 0,0 0 16,0 21-16,21 0 0,0 0 15,0 0-15,0 0 0,0 1 16,42-1-16,-21 21 0,0-21 0,0 0 16,1 1-16,-1-1 0,0 0 0,0 0 15,0 0-15,-21 0 0,21 1 0,-21-1 16,22 0-16,-1 0 0,-21 0 16,0 0-16,21-21 0,0 0 15,-21 22-15,21-22 0,0 0 16,1 0-16,-1 0 15,0-22-15,0 1 0,0 21 0,22-21 16,-22 0-16</inkml:trace>
  <inkml:trace contextRef="#ctx0" brushRef="#br1" timeOffset="69160.6">15684 14901 0,'22'-63'15,"-86"169"-15,106-149 0,-20-41 0,-22 63 0,-22 21 16,1 0-16,0-22 0,-21 22 15,21 0-15,-1 0 0,-20 22 0,21-22 16,0 21-16,-22 0 16,22 0-16,0 0 0,0 0 0,0 1 15,0-1-15,21 0 0,-22 0 0,22 0 16,0 0-16,0 1 0,22-1 16,-1-21-16,0 0 0,0 0 15,21 0-15,-20 0 0,-1 0 0,21 0 16,0-21-16,-20-1 0,-1 1 0,21 0 15,-21 21-15,0-21 0,-21 0 16,0 0-16,22-1 0,-22 1 16,0 0-16,0 0 15,0 42 17,0 0-32,0 22 0,0-22 15,0 0-15,0 21 0,0 1 0,0-1 16,0 21-16,0-20 0,0 20 15,0 1-15,0-1 0,0 1 0,0-1 16,0 1-16,0 20 0,0-20 0,0 21 16,0-1-16,0-20 0,0 20 0,0 1 15,-22 0-15,22-22 0,0 22 16,-21-22-16,0 1 0,0-1 0,0 1 16,21-22-16,-21 22 0,-1-43 0,1 21 15,0-21-15,-21 1 0,21-1 16,-1-21-16,1 0 0,-21 0 15,21-21-15,0-1 0,-1 1 0,1 0 16,0-21-16,0-1 0,21-20 0,0 21 16,0-22-16,0 1 0,0-22 15,21 0-15,0 1 0,0-1 0,22 0 16,-22-21-16,21 22 0,1-1 0,20 0 16,-21 1-16,1-22 0,20 21 15,1 22-15,-22-22 0,22 22 0,-1-1 16,-21 1-16,1-1 0,-1 22 0,0-1 15,-20 22-15,-1 0 0,0-21 0,-21 21 16,0-1 0,-21 22-1,0 22-15,21-1 16,0 0-16,0 0 0,0 0 16,0 0-16,0 1 0,0 20 0,0-21 15,0 0-15,0 0 0,0 22 0,0-22 16,0 0-16,21 0 0,0-21 15,0 0-15,0 0 0,0 0 16,1 0-16,-1 0 0,0 0 0,0-21 16,0 0-16,0 0 0,22 0 15,-22-1-15,0 1 0,0 0 0,0-21 16,22 21-16,-22-22 0,0 1 16,-21 21-16,21 0 0,0-22 0,-21 22 15,0 0-15,-21 42 31,0 21-31,21-20 16,0-1-16,-21 0 0,21 0 0,-21 21 16,21-20-16,0-1 0,0 0 15,0 0-15,0 0 0,21 0 16,0 1-16,0-1 0,22-21 0,-22 21 16,0-21-16,0 0 0,21 0 15,-20 0-15,-1 0 0,21-21 0,-21 0 16,22-1-16,-22 22 0,21-21 15,-21 0-15,0 0 0,1 0 0,-1 0 16,-21-22-16,0 22 0,0 0 16,21 0-16,-21 0 0,0-1 0,0 1 15,-21 42 17,21 1-32,0-1 0,-21 0 15,21 0-15,-22 0 0,1 0 16,21 1-16,0-1 0,0 0 0,-21-21 0,21 21 15,-21 0 1,21-42 15,0 0-31,0 0 16,21 0-16,0-1 0,-21 1 16,21 0-16,-21 0 0,22 0 0,-1 0 15,-21-1-15,21 22 0,0 0 0,-21-21 16,21 21-16,0 0 15,-21 21-15,0 1 0,0-1 16,0 0-16,0 0 0,0 0 16,0 0-16,22 1 0,-22-1 0,0 0 15,21 0-15,-21 0 0,0 0 16,21 1-16,0-22 16,0 0-16,0 0 15,1 0-15,-1 0 0,0-22 16,0 22-16,0-21 0,-21 0 15,21 0-15,22 0 0,-22 0 0,0-1 16,0 1-16,0 0 0,1 0 0,-1-21 16,0 20-16,0 1 0,0 21 15,0-21-15,-21 0 0,22 21 16,-22 21 0,0 0-16,0 0 15,0 1-15,0-1 0,0 0 16,0 0-16,0 0 15,0 0-15,0 1 0,0-1 0,21 0 16,0 0-16,0-21 0,0 0 16,0 0-16,1 21 0,-1-21 15,0 0-15,0 0 0,21 0 0,-20 0 16,-1-21-16,21 0 0,-21 21 0,0-21 16,1 0-16,-1-1 0,0 1 15,0 0-15,-21 0 0,0 0 0,0 0 16,0-22-16,0 22 0,0 0 0,0 0 15,0 0-15,0-1 0,-21 1 0,0 21 16,0 0-16,-1 0 16,1 21-1,21 1-15,0-1 0,0 0 0,0 0 16,0 0-16,0 0 0,0 1 0,0-1 16,0 0-16,0 0 0,0 0 15,21-21-15,1 21 0,-1 1 0,0-22 16,21 0-16,-21 0 0,22 0 0,-22 0 15,21 0-15,-21 0 0,22 0 0,-1 0 16,-21 0-16,22-22 0,-22 1 16,0 21-16,21-21 0,1-21 15,-43 21-15,21-1 0,-21 1 16,21 0-16,-21 0 0,0 0 16,0 42-1,0 0 1,0 0-16,-21 0 0,0 1 0,21-1 15,0 0-15,-22 0 0,1 0 0,21 0 16,-21 1-16,0 20 16,21-21-1,0-42 17,0 0-32,21 21 0,-21-21 15,21-1-15,-21 1 0,21 21 0,-21-42 16,22 21-16,-1 0 0,0-1 15,0-20-15,0 21 0,22-21 16,-22 20-16,21 1 0,-21 0 16,43 0-16,-43 21 0,0 0 0,0 21 15,-21 0-15,21 0 0,-21 1 16,0 20-16,0-21 0,0 0 16,0 22-16,0-22 0,0 0 0,0 21 15,0-21-15,0 1 0,22-1 0,-1 0 16,0 0-16,0-21 15,0 0-15,0 0 0,1 0 16,-1 0-16,0 0 0,0 0 16,0 0-16,22-21 0,-22 0 0,0 21 15,0-21-15,0-1 0,0 1 0,1-21 16,-1 21-16,0-22 0,0 1 16,0 0-16,0-22 0,1 1 0,-1-1 15,0 22-15,21-22 0,-21 1 16,1 21-16,-1-22 0,0 1 0,-21 41 15,0 1-15,-21 42 32,0 1-32,-1-1 0,1 21 0,21 0 15,-21 1-15,0-1 16,0 0-16,0 22 0,21-22 0,0 22 16,-22-22-16,22 0 0,0 1 0,0-1 15,0 0-15,0-20 0,0 20 0,0-21 16,0 0-16,0 0 0,0 1 15,22-22-15,-1 0 0,0 21 0,0-21 16,0 0-16,22 0 0,-22 0 0,21 0 16,0-21-16,1-1 0,-1 22 0,0-21 15,1 0-15,-1 0 0,0-21 16,22-22-16,-22 43 16,-21-21-16,1 20 0,-22 1 0,0 0 15,0 0-15,0 0 0,-22 21 16,1 0-16,0 0 15,0 21-15,0-21 0,0 21 16,21 0-16,0 0 0,0 1 0,0-1 16,0 0-16,0 0 0,0 0 15,21 0-15,0-21 0,0 22 0,-21-1 16,21 0-16,0-21 0,1 21 0,-22 0 16,21-21-16,-21 21 0,0 1 15,0-1 1,-21-21-16,-1 0 0,1 21 15,0-21-15,0 0 0,0 0 0,0 0 16,-1 21-16,1-21 16,0 0-16,0 0 0,0 0 15,0-21 1,-1 21-16,22-21 0,0 0 16,-21-1-16,21 1 0</inkml:trace>
  <inkml:trace contextRef="#ctx0" brushRef="#br1" timeOffset="69410.16">19283 14542 0,'-21'0'15,"42"0"-15,-64 0 0,22-22 0,21 1 16,21 21 0,1 0-16,-1 0 0,0-21 0,21 21 15,-21 0-15,22-21 0,-1 21 16,0-21-16,-20 21 0,20 0 0,0 0 15,1 0-15,-22 0 0,0 0 0,21-21 16,-21 21-16,1 0 0,-1 0 16,-42 0 15,-1 0-31,-20 0 0,21 0 16,0 0-16</inkml:trace>
  <inkml:trace contextRef="#ctx0" brushRef="#br1" timeOffset="73747.71">20595 5525 0,'-21'0'0,"0"0"15,0 0-15,-1 0 31,44 0 32,-1 0-63,21 0 16,-21 0-16,0 0 0,22 0 0,-22 21 15,21-21-15,1 0 16,-1 0-16,0 21 0,1-21 0,20 0 15,-21 21-15,22-21 0,-22 0 0,22 21 16,20-21-16,-20 21 0,21-21 0,-1 22 16,22-22-16,-21 0 0,21 21 0,-1-21 15,-20 0-15,21 0 0,0 21 16,0-21-16,-22 21 0,22-21 0,0 0 16,0 0-16,-22 0 0,22 0 0,-21 21 15,0-21-15,-1 0 0,-20 0 0,-1 0 16,1 0-16,-1 0 0,-20 0 15,20 0-15,-21 0 0,-20 0 0,20 0 16,-21 0-16,0 0 0,0 0 0,-21 21 47,0 1-16,22-22-15,-1 0 15</inkml:trace>
  <inkml:trace contextRef="#ctx0" brushRef="#br1" timeOffset="74757.27">15092 16150 0,'-21'0'16,"42"0"-16,-64-21 0,22 0 0,0 21 0,0-21 16,0 21-16,0-21 0,-1 21 0,1-22 15,0 22-15,0 0 16,0-21-16,42 21 31,21 0-31,1 0 0,-1 0 16,43 21-16,-1-21 0,1 0 0,0 0 15,42 0-15,-22 0 0,22 0 0,0 0 16,22 0-16,-1 0 0,0 0 16,0 0-16,-21 0 0,21 0 15,0 0-15,1 0 0,-22 0 0,21 0 16,-42 0-16,21 0 0,-43 0 0,1 0 16,0 0-16,-22 0 0,-21 0 0,-20 0 15,20 0-15,-21 0 0,0 0 16,0 0-1</inkml:trace>
  <inkml:trace contextRef="#ctx0" brushRef="#br1" timeOffset="93299.9">18246 3471 0,'-22'0'16,"22"-21"-16,-21 21 0,21-21 31,0 42 16,-21 0-47,21 1 16,0-1-16,0 0 0,-21-21 15,21 21-15,0 0 0,0 0 0,0 1 16,0-1-16,0 0 0,21 0 0,0 0 16,-21 0-16,21 1 0,1-22 15,-1 21-15,-21 0 0,21-21 0,0 21 16,0-21-16,0 21 0,1-21 16,-1 0-16,0 0 0,0 21 0,0-21 15,0 0-15,1 0 0,-1 0 0,0 0 16,0 0-16,21 0 0,-20 0 0,-1 0 15,0 0-15,21 0 0,-21 0 16,22 0-16,-22-21 0,21 21 0,-21 0 16,22 0-16,-22-21 0,21 21 15,-21 0-15,22 0 0,-1-21 16,0 21-16,1 0 0,-1 0 0,0-21 16,1 21-16,-1 0 0,0-21 0,22 21 15,-22 0-15,1-22 0,-1 22 16,0 0-16,1-21 0,-1 0 0,-21 21 15,21 0-15,1-21 0,-1 21 0,0 0 16,1-21-16,-1 21 0,0 0 16,-20-21-16,20-1 0,0 22 0,1 0 15,-22-21-15,21 21 0,0 0 16,-20 0-16,20-21 0,0 21 16,-21 0-16,1-21 0,20 21 0,-21 0 15,0 0-15,0 0 0,1 0 16,-1-21-16,0 21 0,0 0 15,0 0-15,0 0 0,22 0 0,-22 0 16,0 0-16,21 0 0,-20 0 16,-1 0-16,21 0 0,-21 0 0,0 0 15,1 0-15,-1 0 0,21 0 0,-21 0 16,0 0-16,1 0 0,-1 0 16,0 0-16,0 0 0,0 0 0,0 0 15,1 21 1,-1-21-1,-21 21-15,21-21 16,0 0-16,-21 21 0,21-21 16,0 21-16,1 1 15,-1-1-15,0 0 16,0-21 0,0 21-16,-21 0 0,21-21 0,-21 21 15,0 1-15,22-22 16,-22 21-16,21 0 15,-21 0-15,0 0 0,21-21 16,-21 21-16,21-21 0,-21 22 0,0-1 16,0 0-1,21-21-15,-21 21 0,0 0 16,0 0-16,0 1 16,0-1-1,0 0 1,0-42 46,0 0-46,0-1 0,21 1-1,1 0-15,-1 21 0,-21-21 0,21 0 16,0 21-16,0-21 0,0-1 0,1 1 15,-1 0-15,0 21 0,21-21 16,-21 0-16,1 21 0,-1-21 0,0 21 16,0-22-16,0 22 0,0 0 15,1-21-15,-1 21 0,0-21 16,0 21-16,0 0 0,0 0 16,1-21-16,-1 21 0,0 0 0,0 0 15,0 0-15,0 0 16,1 0-16,-1 0 0,0 0 15,0 0-15,0 0 0,0 0 0,1 0 16,-1 0-16,0 0 16,0 0-16,0 0 0,0 0 0,1 0 15,-1 0-15,0 0 0,0 0 0,0 0 16,0 0-16,1 0 0,20 0 16,-21 21-16,0-21 0,22 0 0,-22 0 15,21 21-15,0-21 0,-20 0 16,20 0-16,-21 21 0,21-21 0,1 0 15,-22 0-15,0 0 0,21 0 0,-20 22 16,20-22-16,-21 0 0,0 0 16,0 0-16,1 0 0,-1 0 15,0 0-15,0 0 0,0 0 0,0 0 16,1 0-16,-1 0 16,0 0-16,0 0 15,0 0-15,0 0 0,1 0 16,-1 0-16,0 0 0,0 0 15,0 0-15,22 0 0,-22 0 0,0 0 16,0 0-16,0-22 0,0 22 0,1 0 16,-1 0-16,0 0 0,0 0 15,0 0-15,0-21 0,1 21 0,-1 0 16,21 0-16,-21 0 0,0-21 16,1 21-16,-1 0 0,0 0 15,0-21-15,0 21 0,0 0 0,1 0 16,-1-21-16,0 0 0,0 21 0,0 0 15,0-22-15,1 22 0,-1-21 16,0 0-16,0 0 0,-21 0 16,0 0-16,21-1 15,-21 1-15,21 21 0,-21-21 0,0 0 16,22 0-16,-22 0 0,0-1 0,0 1 16,0 0-16,0 0 15,0 0-15,21 0 0,-21-1 0,0 1 16,0 0-16,21 0 15,-21 0-15,21 21 16,-21-21-16,0-1 0,21 22 16,-21-21-1,21 21 17,-21 21 14,0 1-30,-21-22-16,21 21 16,-21-21-16,21 21 0,-21 0 0,21 0 15,0 0-15,-21 1 0,0 20 16,21-21-16,-22 0 0,1 0 0,0 1 16,21-1-16,-21 21 0,0-21 15,0 0-15,-1 1 0,1-1 0,0-21 16,0 21-16,0 0 0,21 0 0,-21 0 15,-1-21-15,1 22 0,0-1 16,0-21-16,0 21 0,0 0 16,-1-21-16,1 21 0,0 0 15,0-21 1,0 0-16,0 0 0,-1 22 0,1-22 16,0 21-16,0-21 0,0 0 0,0 0 15,-22 0-15,22 0 0,0 0 16,0 21-16,0-21 0,-1 0 0,1 0 15,0 0-15,0 0 0,0 0 0,0 0 16,-22 0-16,22 0 0,0 0 16,-21 0-16,20 0 0,-20 0 0,21 0 15,-21 0-15,20 0 0,-20 0 16,0 0-16,-1 0 0,1 0 0,21 0 16,-21 0-16,-1 0 0,1 0 0,0 0 15,-1-21-15,22 21 0,-21 0 16,21 0-16,-22 0 0,22 0 15,-21 0-15,21-21 0,-1 21 0,1 0 16,-21 0-16,21 0 0,0 0 16,-22 0-16,22-22 0,0 22 0,0 0 15,0 0-15,-1 0 0,1 0 0,0 0 16,0 0-16,21-21 16,-21 21-16,0 0 0,-1 0 15,1 0 1,0 0-16,0-21 15,0 21-15,0 0 0,-1 0 16,1 0-16,0-21 16,0 21-16,0 0 15,0 0-15,-1 0 16,1 0 0,0 0-16,0 0 15,0 0-15,0 0 0,-1 0 16,1 0-16,0 0 15,0 0-15,0 21 0,0-21 16,-1 21-16,1 0 16,21 1-1,-21-22-15,21 21 16,-21-21-16,21 21 16,-21 0-1,0-21-15,21 21 0,0 0 16,-22 1-16,1-1 15,21 0 1,0 0 15,-21-21-15,21-21 109,0 0-125,0 0 16,0-1-16,0 1 0,-21 21 15,21-21-15,0 0 0,-21 21 16,21-21-16,0 0 0,-21-1 15,-1 1-15,1 0 16,0 21-16,0 0 0,21-21 16,-21 21-16,0-21 0,-1 21 0,1 0 15,0 0-15,0-21 0,0 21 16,0 0-16,-22-22 0,22 22 0,0 0 16,0 0-16,0-21 0,-1 21 0,1 0 15,0 0-15,0 0 0,0 0 16,0-21-16,-1 21 0,1 0 15,0 0-15,-21 0 0,21 0 0,-1 0 0,1 0 16,0 0-16,0-21 0,0 21 16,-22 0-16,22 0 0,0 0 15,0 0-15,0-21 0,0 21 0,-22 0 16,22 0-16,0 0 0,-21-21 16,-1 21-16,22 0 0,0 0 15,0 0-15,-22 0 0,22 0 16,0-22-16,0 22 0,0 0 0,0 0 15,-1 0-15,1 0 0,0 0 16,0 0-16,0 0 0,0 0 0,-1 0 16,1 0-16,0 22 0,0-22 0,0 0 15,0 0-15,-22 21 0,22-21 16,0 0-16,0 0 0,-22 21 0,22-21 16,-21 0-16,21 0 0,-22 21 15,22-21-15,-21 0 0,21 0 16,-22 0-16,22 0 0,-21 0 0,0 0 15,-1 21-15,22-21 0,-21 0 16,-1 0-16,1 0 0,0 0 0,-1 0 16,1 0-16,21 21 0,-21-21 0,20 0 15,1 0-15,0 0 0,0 22 16,0-22-16,0 0 0,-1 0 16,1 21-16,0-21 0,0 0 0,0 0 15,0 21-15,-1-21 16,1 0-16,0 0 0,0 21 0,0-21 15,0 21-15,-22-21 0,22 0 16,0 0-16,-21 21 0,20-21 16,1 0-16,-21 0 0,21 22 0,0-22 15,-22 0-15,22 0 0,0 0 16,0 0-16,-22 0 0,22 21 0,0-21 16,0 0-16,0 0 0,-22 0 0,22 0 15,0 0-15,-21 0 0,21 0 16,-1 0-16,1 0 0,0 0 0,0 0 15,0 0-15,0 0 0,-1-21 0,1 21 16,21-22 0,-21 22-16,21-21 0,-21 21 0,21-21 15,0 0 1,0 0 15,21 21-15,0 0-1,0 0 1,1 21-16,-1 0 16,0-21-16,-21 21 0,21-21 0,0 21 15,0-21-15,1 22 0,-1-22 16,0 21-16,0-21 0,0 0 16,0 21-16,43-21 0,-43 0 15,21 21-15,-20-21 0,20 0 16,-21 0-16,21 0 0,1 21 0,-22-21 15,21 0-15,1 0 0,-1 0 0,0 0 16,1 0-16,-1 0 0,0 0 16,-21 0-16,22 0 0,-1 0 0,0 0 15,1 0-15,-1 0 0,0 0 0,1 0 16,-1 0-16,0-21 0,22 21 16,-22 0-16,1 0 0,20-21 0,-21 21 15,1 0-15,20 0 0,-20-21 0,-1 21 16,0 0-16,1 0 0,-1 0 15,0-21-15,1 21 0,-1 0 16,0 0-16,-21-22 0,22 22 0,-1 0 16,-21-21-16,22 21 0,-22 0 15,21-21-15,-21 21 0,22 0 0,-22-21 16,21 21-16,-21-21 0,0 21 0,1 0 16,-1 0-16,0 0 0,0 0 15,0 0-15,0 0 16,1 0-1,-1 0 1,0 0-16,-42 0 63,0 0-63,21-21 15</inkml:trace>
  <inkml:trace contextRef="#ctx0" brushRef="#br1" timeOffset="99124.37">13610 13356 0,'0'0'0,"21"0"15,-21-21-15,21 21 16,-21-21-16,0 0 16,22 21-16,-22-21 15,21 21-15,-21-22 0,0 1 32,0 42 14,0 1-46,0-1 16,0 0-16,0 0 16,0 0-16,0 0 0,0 1 15,0-1-15,0 0 0,0 0 16,0 0-16,0 0 0,0 22 16,0-22-16,0 0 0,0 0 0,0 0 15,0 1-15,0-1 0,21 0 16,-21 0-16,0 21 0,21-20 0,-21-1 15,0 0-15,0 0 0,21 0 0,0 0 16,-21 1-16,22-1 16,-1 0-16,0-21 0,-21 21 0,21-21 15,0 0-15,0 0 16,1 0-16,20 0 0,-21 0 16,0 0-16,22 0 0,-1 0 0,-21 0 15,21 0-15,-20 0 0,20-21 0,0 21 16,-21 0-16,1 0 0,20-21 0,-21 21 15,0 0-15,0-21 0,1 21 16,-1 0-16,0-22 0,0 1 0,21 21 16,-20-21-16,-1 21 0,0-21 0,0 21 15,0-21-15,0 21 0,1-21 16,-1-1-16,21 22 0,-21-21 0,0 21 16,22-21-16,-22 0 0,21 21 0,-21-21 15,22 21-15,-22-21 0,21 21 0,-21-22 16,22 22-16,-22-21 15,21 21-15,-21 0 0,22-21 0,-22 21 16,0 0-16,21 0 0,-20-21 0,20 21 16,-21 0-16,0 0 0,64-21 15,-64 21-15,21 0 16,-20 0-16,-1 0 0,0 0 0,0 0 16,0 0-16,0 0 0,1 0 15,-1 0-15,0 0 0,0 0 16,0 0-16,0 0 0,1 0 0,-1 0 15,0 0-15,0 0 0,0 0 0,0 0 16,1 0-16,-1 0 16,0 0-16,0 21 15,0-21-15,-21 21 16,21-21-16,1 21 16,-1 0-1,-21 1-15,0-1 0,21-21 16,-21 21-16,21 0 0,0-21 0,-21 21 15,0 0-15,21-21 0,-21 22 16,22-1-16,-22 0 0,0 0 16,21-21-16,-21 21 0,0 0 0,21-21 15,-21 22-15,0-1 0,0 0 16,0 0 0,0 0-16,0 0 0,0 1 15,0-1 1,0 0-1,0 0 17,0-42 46,0 0-63,0 0-15,0-1 16,0 1-16,0 0 0,21 0 16,0 0-16,-21 0 15,0-1-15,21 1 0,-21 0 16,22 0-16,-1 0 0,-21 0 16,21-1-16,0 1 0,-21 0 15,21 21-15,0-21 0,-21 0 0,22 21 16,-1-21-16,0-1 0,0 1 15,0 21-15,0 0 16,-21-21-16,22 21 0,-1-21 0,0 21 16,0 0-16,-21-21 0,21 21 15,0 0-15,1 0 0,-1 0 16,0 0-16,0 0 0,0 0 16,0 0-16,1 0 0,-1 0 15,0 0-15,0 0 16,0 0-16,0 0 0,1 0 15,-1 0-15,0 0 0,0 0 16,0 21-16,0-21 16,1 0-16,-1 0 0,0 0 15,0 21-15,0-21 0,22 21 16,-22-21-16,21 0 0,-21 21 0,22-21 16,-1 0-16,-21 22 0,21-22 15,1 0-15,-22 0 0,21 21 0,-21-21 16,1 0-16,-1 0 0,0 0 0,0 0 15,0 0-15,0 0 0,1 0 0,-1 0 16,0 0-16,0 0 16,0 0-16,0 0 0,-21-21 15,22 21-15,-1 0 0,-21-22 0,21 22 16,-21-21-16,21 21 0,0 0 0,-21-21 16,0 0-16,21 21 15,-21-21-15,22 0 0,-22-1 16,21 1-16,-21 0 15,21 21-15,-21-21 0,0 0 0,0 0 16,21-1-16,-21 1 16,0 0-16,0 0 15,0 0-15,0 0 0,0-1 16,0 1 0,0 0-1,-21 21 32,21 21 0,0 0-31,-21 1-16,21-1 0,-21-21 15,21 21-15,0 0 0,0 0 0,-22-21 16,22 21-16,-21 1 0,21-1 0,-21-21 15,21 21-15,0 0 0,-21 0 16,21 0-16,-21-21 0,21 22 0,-21-1 16,-1 0-16,1-21 0,0 21 15,0 0-15,0-21 0,0 21 16,-1-21 0,1 22-16,0-22 0,0 0 15,0 0-15,0 0 0,-1 0 16,1 0-16,0 0 0,0 0 0,0 0 15,0 0-15,-1 0 0,1 0 16,0 0-16,0 0 0,0 0 0,0-22 16,-1 22-16,-20 0 0,21 0 0,0 0 15,0-21-15,-22 21 0,22 0 16,0 0-16,0 0 0,-22-21 0,22 21 16,0 0-16,0 0 0,-21-21 0,20 21 15,1 0-15,0 0 0,0-21 16,0 21-16,0 0 0,-1 0 15,1 0-15,0 0 0,0 0 0,-21 0 16,-64 0 0,85 0-16,-22 0 0,22 0 15,0 0-15,0 0 0,0 0 0,-1 0 16,1 0-16,0 0 0,0 0 16,0 0-16,21 21 0,-21-21 15,-1 0-15,1 0 0,21 21 0,-21-21 16,0 0-16,0 21 0,0-21 0,-1 21 15,1 1-15,0-22 16,0 21-16,21 0 0,-21 0 16,0 0-16,-1 0 15,1 1 1,21-1-16,-21-21 0,0 21 16,0 0-16,21 0 15,-21-21 1,21 21-16,0 1 15,0-44 64,0 1-79,0 0 15,21 0-15,0 0 0,0 0 16,0-1-16,0 1 15,22 0-15,-22 0 16,42-21-16,-41 20 0,20 1 0,-21 0 16,21 21-16,1-21 0,-1 0 15,-21 21-15,22-21 0,-1 21 0,-21-22 16,21 22-16,-20 0 0,20 0 0,-21 0 16,0 0-16,0 0 0,1-21 0,-1 21 15,0 0 1,-42 0 46,0 0-62,-1 0 0,1 0 16,0 0-16,0 21 0,-21-21 16,20 22-16,1-22 0,0 21 0,-21 0 15,21-21-15,-22 21 0,-20 0 16,42 0-16,-22-21 0,22 22 15,-21 20-15,21-42 0,-1 21 16,1 0-16,0 0 0,21 1 16,-21-1-16,0-21 0,21 21 0,0 0 15,-21 0-15,21 0 0,-22-21 0,22 22 16,0-1-16,0 0 16,-21-21-16,21 21 0,0 0 15,-21-21-15,42-21 78,0 0-62,-21 0 0,22 0-16,-1 21 0,0-22 0,0 1 15,0 0-15,0 0 0,22-21 16,-22 20-16,0 1 15,0 21-15,0-21 0,1 0 0,-1 21 16,0-21-16,0 21 16,0 0-16,0 0 15,-21-21-15,22 21 0,-1 0 16,0 0 0,-21 21 46,-21-21-62,0 21 0,-1 0 0,1 0 16,0 0-1,0 22-15,0-22 0,0 0 16,-1 0-16,22 0 0,-21 1 16,21-1-16,0 0 0,-21 0 15,21 0-15,0 0 16,0 1-16,0-1 15,0 0 1,-21-42 62,21 0-62,-21-1-16,0 1 15,-1 21-15,22-21 0,-21 21 0,21-21 16,-21 21-16,0-21 0,0 0 16,0 21-16,21-22 15,-22 1-15,1 21 0,21-21 0,-21 21 0,0-21 16,0 0-16,0 21 16,21-21-16,-22-1 0,1 22 0,0-21 15,-21 0-15,21 21 0,-1 0 16,22-21-16,-21 0 0,0 21 0,0 0 15,0 0-15,0-21 0,-1 21 16,1 0-16,0 0 0,0-22 16,0 22-16,0 0 0,-1 0 0,1 0 15,0-21-15,0 21 0,0 0 16,0 0-16,-1 0 0,1 0 16,0 0-16,0 0 0,0 0 0,0 0 15,-1 0-15,1 0 16,0 0-16,0 0 0,0 0 0,0 0 15,-1 0-15,1 0 0,0 0 0,0 21 16,0-21-16,0 0 0,-1 0 0,1 22 16,0-22-16,0 0 15,0 21-15,0-21 0,-1 0 0,1 21 16,0-21-16,0 0 0,0 21 0,0 0 16,-1-21-16,1 0 0,-21 0 15,21 21-15,0-21 0,-1 0 0,1 0 16,0 22-16,0-22 0,0 0 0,-22 0 15,1 0 1,21 0-16,0 0 0,0 0 16,-1 0-16,-20 0 0,21 0 0,0 0 15,-22 0-15,22 0 0,0 0 0,-21 0 16,21 0-16,-1 0 0,1 0 16,0 0-16,0 0 0,0 0 0,0 0 15,-1 0-15,1-22 0,0 22 0,0 0 16,0 0-16,0 0 0,-1 0 15,1-21-15,0 21 0,0 0 16,0 0-16,21-21 0,0 0 0,-21 21 16,-1 0-16,1-21 15,0 0-15,0 21 0,0-22 16,21 1-16,-21 21 0,-1 0 0,22-21 16,-21 21-16,0-21 15,21 0 1,-21 21-16,21-21 0,-21 21 15,21-22-15,0 1 16,0 0 0,0 0-1,-21 21-15,21-21 16,-22 21 0,22 21 46,0 0-62,0 0 16,0 0-16,0 1 0,22-1 15,-22 0-15,21 0 0,-21 0 16,0 0-16,0 1 0,21-1 0,-21 0 16,21 0-16,-21 0 0,0 0 0,21 1 15,0-1-15,1 0 0,-1 0 16,0 0-16,21 0 15,-21-21-15,1 0 0,-1 0 0,0 0 16,0 22-16,0-22 0,0 0 16,1 0-16,-1 0 0,0 0 0,0 0 15,0 0-15,0 0 0,1-22 16,20 22-16,-21 0 0,0-21 0,0 21 16,1 0-16,20-21 0,-21 21 0,0-21 15,0 21-15,22-21 0,-22 21 0,0 0 16,0-21-16,22 21 0,-22-22 15,0 1-15,0 21 0,0-21 16,0 21-16,1-21 0,-1 21 0,0-21 16,0 0-16,0 21 0,0 0 0,1-22 15,-1 22-15,0 0 0,0-21 16,21 21-16,-20 0 0,-1-21 0,21 21 16,-21 0-16,22-21 0,-22 0 0,21 21 15,0 0-15,1 0 0,-22 0 16,21-21-16,1 21 0,-22 0 0,21 0 15,-21 0-15,0 0 0,1 0 0,-1 0 16,0 0-16,0 0 0,0 0 16,0 0-16,1 0 0,-1 0 0,-21 21 15,21-21-15,0 21 0,0-21 0,0 21 16,22-21-16,-22 21 0,0-21 16,0 21-16,0-21 0,1 22 15,41-1-15,-63 0 0,21-21 16,0 21-16,1-21 0,-1 21 15,-21 0-15,0 1 0,21-22 16,-21 21-16,21-21 0,-21 21 16,0 0-16,21-21 15,0 21-15,1-21 16,-22 21 0,21-21-16,-42 0 62,-1 0-46,22-21-16,-21 21 0,21-21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4:28:24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3217 0,'0'22'16,"21"-22"-16,0 0 0,0 0 16,0 0-1,0-22 1,1 1-16,-22 0 0,21 21 16,-21-21-16,0 0 0,0 0 15,0-1-15,0 1 0,0 0 0,0 0 16,0 0-16,0 0 0,0-1 15,-21 1-15,-1 0 0,22 0 16,-21 0-16,0 21 0,0 0 0,0 0 16,-22 0-16,22 0 0,0 0 0,-21 0 15,21 21-15,-22 0 0,22 0 16,-21 0-16,21 22 0,-22-1 0,22 0 16,0 22-16,0-22 0,0 22 0,-1-1 15,22 1-15,-21-1 16,21-20-16,0 20 0,0-21 0,0 1 15,0-1-15,21 0 0,-21 1 0,22-22 16,-1 21-16,0-21 0,0 1 16,0-1-16,0 0 0,22 0 0,-22-21 15,21 21-15,-21-21 0,22 0 0,-1 0 16,0 0-16,1 0 0,-22 0 16,21-21-16,1 0 0,-22 21 0,21-21 15,-21 21-15,22-21 0</inkml:trace>
  <inkml:trace contextRef="#ctx0" brushRef="#br0" timeOffset="812.15">5228 3577 0,'0'-21'15,"0"42"-15,0-84 0,21 42 0,-21-1 16,0 1-16,0-21 0,0 21 0,0 0 16,-21-1-16,0 22 0,0 0 15,0 0-15,-1 22 16,1-1-16,0-21 0,0 42 0,0-21 15,0 22-15,-1-22 0,1 21 0,0 0 16,0-20-16,0 20 0,21 0 16,0-21-16,-21 22 0,21-22 0,0 0 15,0 0-15,0 0 0,0 1 16,21-22-16,0 0 0,0 0 16,0 0-16,0 0 0,1 0 15,-1 0-15,0-22 0,0 1 0,0 0 16,0 21-16,22-21 0,-43-21 0,21 20 15,0 1-15,0 0 0,0-21 16,-21 21-16,0-22 0,0 22 0,22-21 16,-22 21-16,21-1 0,-21 1 0,0 0 15,0 0-15,21 0 0,-21 42 32,0 0-32,0 0 0,0 22 15,0-22-15,-21 0 0,21 21 16,-21-21-16,21 22 0,0-22 15,-22 0-15,22 21 0,0-20 0,0-1 16,0 0-16,0 0 0,0 0 16,22 0-16,-1-21 0,0 0 15,0 0-15,0 0 0,0 0 0,1 0 16,20 0-16,-21 0 0,0-21 0,22 21 16,-22-21-16,0 0 0,21 0 15,-21 21-15,1-21 0,-1-22 0,0 22 16,21 0-16,-21-21 0,1-1 0,-1 22 15,-21-21-15,21-22 0,0 22 16,0 0-16,0-22 0,-21 22 16,22-22-16,-1 22 0,0-22 0,-21 22 15,0 0-15,21-1 0,-21 22 0,21-21 16,-21 0-16,0 20 0,0 1 16,0-21-16,0 21 0,0 0 0,0-1 15,-21 22-15,0 0 16,0 22-16,0-1 0,-1 0 15,22 21-15,-21-21 0,0 22 0,0 20 16,0-20-16,0 20 0,21 1 0,0-22 16,0 21-16,-22 1 15,22-1-15,0 1 0,0-1 0,0-20 0,0 20 16,0-20-16,0-1 0,0-21 16,0 21-16,0-20 0,22-1 15,-1 0-15,0 0 0,0 0 0,0-21 16,0 0-16,1 0 0,-1 0 0,0 0 15,0 0-15,0 0 0,0 0 0,22-21 16,-22 0-16,0 21 0,0-21 16,22 0-16,-22-1 0</inkml:trace>
  <inkml:trace contextRef="#ctx0" brushRef="#br0" timeOffset="3140.68">7620 3556 0,'-21'0'0,"0"0"0,-1 0 16,1 0-16,0 0 0,0 0 15,0 0-15,0 0 16,-22 0-16,22 0 0,0 0 0,0 0 15,0 0-15,-22 0 0,22 0 0,0 0 16,0 0-16,0 0 0,-1 0 16,1 0-16,0 0 0,0 0 0,42 21 47,0-21-32,22 0-15,-22 0 0,21 0 0,-21 0 16,43 0-16,-22 0 0,0 0 15,22 0-15,-1 0 0,22 0 16,-21 0-16,20 0 0,1 0 0,0-21 16,-1 21-16,-20-21 0,20 21 0,-20 0 15,21 0-15,-22-21 0,1 21 16,20 0-16,-20-21 0,-1 21 0,1 0 16,-1 0-16,-20-22 0,20 22 0,-21 0 15,1-21-15,-1 21 0,-21-21 16,22 21-16,-22 0 0,0 0 0,0 0 15,0 0-15,0-21 16,-21 0 31,0 0-31,-21 21-16,21-22 0,0 1 15,-21 21-15,0-21 16,0 21-16,21-21 0,-21 21 0,-1-21 15,1 0-15,-21 21 0,21-22 0,0 22 16,-22-21-16,22 21 0,0 0 16,0-21-16,0 21 0,-22 0 0,22 0 15,0 0-15,0 0 16,42 0 15,0 0-15,21 0-16,-20 21 0,20-21 15,-21 0-15,21 21 0,1-21 0,-1 0 16,0 22-16,-20-22 0,20 0 0,0 0 16,-21 0-16,1 0 0,20 0 0,-21 0 15,0 0-15,0 0 0,-21 21 16,0 0 0,0 0-16,0 0 0,-21 0 15,0 1-15,0-1 0,0 0 16,-22 0-16,22 0 0,-21 22 0,21-22 15,-22 21-15,1-21 0,21 22 16,-21-22-16,20 0 0,-20 0 0,21 0 16,0 0-16,0 1 0,-1-1 15,1 0-15,21 0 0,-21-21 16,0 21-16,0-21 16,0 0-1,-1 0 1</inkml:trace>
  <inkml:trace contextRef="#ctx0" brushRef="#br0" timeOffset="9032.04">11176 3450 0,'0'-21'62,"0"0"-46,0 0-16,0 0 16,0-1-16,21 1 0,0 0 15,-21 0-15,21 0 0,1 0 16,-1-1-16,-21 1 0,21 21 15,0-21-15,0 0 0,0 21 16,1 0-16,-1 0 16,-21-21-16,21 21 0,0 0 0,0 0 15,0 21-15,1-21 16,-1 21-16,0 21 0,0-20 0,21 126 31,-42-106-31,0 0 0,0 1 0,0-1 16,0 0-16,0 1 0,0-1 0,0 0 15,0-20-15,-21 20 0,0 0 0,0 1 16,0-22-16,0 21 0,-22 0 0,22 1 16,-21-22-16,-1 21 15,22-21-15,-21 22 0,21-22 0,-22 0 16,22 0-16,0 0 0,0 1 0,-21-22 16,20 21-16,1-21 0,0 0 0,0 0 15,0 0-15,0 0 16,-1 0-16,1 0 0,21-21 0,0-1 15,0 1-15,-21 0 0,21 0 0,0 0 16,0 0-16,0-1 0,0 1 0,0-21 16,0 21-16,0 0 0,0-1 15,21 1-15,-21 0 0,21 0 0,1 0 16,-22 0-16,21 21 0,0-22 0,0 22 16,0 0-16,0 0 0,1 0 15,-1 0-15,0 0 16,0 0-16,0 0 0,-21 22 0,21-1 15,1 0-15,-1 0 0,-21 0 0,21 0 16,0 22-16,0-22 0,-21 0 0,21 0 16,1 22-16,-22-22 0,21 0 15,0 0-15,-21 0 0,21 0 16,0 1-16,0-22 0,1 21 16,-1-21-16,0 0 15,0 0-15,0 0 0,0-21 16,1 21-16,-1-22 15,-21 1-15,21 0 0</inkml:trace>
  <inkml:trace contextRef="#ctx0" brushRef="#br0" timeOffset="9404.06">12636 3260 0,'0'21'0,"-21"21"15,21-21-15,0 1 0,0 20 0,0 0 16,0 1-16,-21-22 0,21 21 0,0 22 15,0-22-15,0 0 0,0-21 16,-21 22-16,21-1 0,-21 0 0,21 1 16,0-22-16,0 21 0,-21-21 0,21 22 15,0-22-15,0 0 0,-22 0 0,22 0 16,0 1-16,0-1 16,0-42 15,0-1-16,0 1-15</inkml:trace>
  <inkml:trace contextRef="#ctx0" brushRef="#br0" timeOffset="9701.11">12277 3768 0,'21'0'31,"0"0"-31,0-21 16,0 21-16,0 0 0,22 0 15,-22 0-15,0 0 0,0-22 16,0 22-16,1 0 0,-1 0 0,0 0 16,-21-21-16,21 21 15,0 0-15,0 0 16</inkml:trace>
  <inkml:trace contextRef="#ctx0" brushRef="#br0" timeOffset="10520.41">13674 3387 0,'0'0'0,"-22"-21"16,22-1 0,0 1-1,0 0-15,22 21 16,-1-21-16,0 21 16,0 0-16,0-21 0,0 21 0,1 0 15,-1 0-15,21 0 16,-21 0-16,0 0 0,1 0 0,-1 0 15,0 0-15,0 21 16,-21 0-16,21 0 0,-21 0 16,0 1-16,0 20 0,0-21 0,0 0 15,-21 22-15,0-22 0,0 21 0,0-21 16,-22 0-16,22 22 0,0-22 0,-21 0 16,20 0-16,1-21 0,0 21 15,0 1-15,0-22 0,0 0 0,21 21 16,-22-21-16,22-21 47,22 21-47,-22-22 0,21 22 15,0 0-15,-21-21 0,21 21 0,0 0 16,0-21-16,1 21 16,-1 0-16,0 0 0,0 0 15,0 0-15,0 0 0,1 0 0,-1 0 16,0 0-16,0 0 0,0 0 0,0 21 15,1-21-15,-22 21 0,21-21 0,0 22 16,0-1-16,0 0 16,-21 0-16,21-21 0,-21 21 0,0 0 15,0 1-15,0-1 0,0 0 0,-21 0 16,0 0-16,0 0 0,-21-21 16,20 22-16,1-1 0,-21-21 15,21 21-15,0 0 0,-22-21 16,22 0-16,-21 21 0,21-21 0,-22 0 15,22 0-15,0 0 0,0 0 0,-22 0 16,22 0-16,0 0 0,0 0 16,0 0-16,0 0 0,-1 0 15,1 0 1,0 0-16,21-21 31,0 0-31,0 0 16,0 0-16</inkml:trace>
  <inkml:trace contextRef="#ctx0" brushRef="#br0" timeOffset="11092">12615 3747 0,'21'0'31,"1"0"-31,-1 0 16,0 0-16,0 0 0,0 0 0,0 0 15,1 0-15,20 0 0,-21 0 0,21-22 16,-20 22-16,20 0 0,-21 0 16,0 0-16,0 0 0,1 0 0,-1 0 15,-42 0 32,-1 0-31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4:44:03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1630 0,'-21'0'0,"21"-21"0,0 0 16,0-1-16,0 1 15,-21 21-15,21-21 0,0 0 16,0 0-16,0 0 0,0-1 16,0 1-1,21 21 16,-21 21-31,0 1 0,0-1 16,0 0-16,0 21 0,0 1 16,0 20-16,0-21 0,0 22 15,0-22-15,0 22 0,0-22 0,0 22 16,0-22-16,0 21 0,0-20 16,0-1-16,0 0 0,-21 1 0,21-22 15,-21 21-15,21-21 0,0 1 16,0-1-16,0 0 0,0 0 15,0-42 17,0 0-17,21 0-15,0-1 0</inkml:trace>
  <inkml:trace contextRef="#ctx0" brushRef="#br0" timeOffset="297.6">2519 2053 0,'0'0'0,"0"21"16,21-21 15,0 0-31,0 0 16,0 0-16,1-21 15,-1 21-15,-21-21 0,21 21 16,-21-21-16,21 21 0,-21-21 15,-21 21 1,0 0-16,0 0 16,-1 0-16,1 0 15,21 21 1</inkml:trace>
  <inkml:trace contextRef="#ctx0" brushRef="#br0" timeOffset="960.53">4847 1545 0,'0'0'0,"0"-21"47,21 0-47,0 21 0,-21-21 15,22 0-15,-1-1 0,0 1 0,0 0 16,0 0-16,0 0 0,-21 0 16,22-1-16,-22-20 0,0 21 0,0 0 15,0 0-15,0-1 0,0 1 16,-22 21-16,1 0 0,-21 0 16,21 0-16,-22 0 0,1 21 0,0-21 15,-1 22-15,1-1 16,0 0-16,21 0 0,-22 0 0,22 0 15,0 1-15,21 20 0,0-21 0,0 0 16,0 0-16,0 1 0,0-1 16,0 0-16,21 0 0,21 0 0,-20 0 15,-1 22-15,21-22 0,0 0 16,-20 21-16,20-20 0,-21-1 0,0 0 16,22 21-16,-22-21 0,-21 1 0,0-1 15,0 21-15,0-21 0,0 0 16,0 1-16,-21-1 0,-1 0 0,1 0 15,-21 0-15,0-21 0,-1 21 0,-20 1 16,20-22-16,1 0 16,-21 21-16,20-21 0,1 0 0,0 0 15,20 0-15,-20 0 0,21 0 0,-21-21 16,20-1-16,1 1 16,21 0-16,-21 0 0,21 0 15,0 0-15,0-1 16,21 1-16,0 0 0,1 21 0,-1-21 15,21 0-15,-21 0 0,22-1 0,-1 1 16</inkml:trace>
  <inkml:trace contextRef="#ctx0" brushRef="#br0" timeOffset="1279.99">5376 1164 0,'0'-21'0,"0"42"0,0-21 47,-21 0-47,21 21 0,-21 22 0,21-22 16,0 21-16,0-21 0,0 22 16,0-1-16,0 0 0,-21 1 0,0-1 15,21 22-15,-22-22 0,22 0 16,-21 1-16,21-1 0,-21 0 15,21 1-15,-21-1 0,21-21 0,0 0 16,0 0-16,0 1 0,0-1 0,0 0 16,21-21 15,0 0-31,0 0 0,1-21 0,-1 0 16,0-1-16</inkml:trace>
  <inkml:trace contextRef="#ctx0" brushRef="#br0" timeOffset="1804.41">5948 1609 0,'0'0'16,"21"-43"-16,-21 22 16,0 0-16,0 0 0,0 0 15,0 0-15,0-1 16,-21 22-16,0 0 15,-1 0-15,1 0 0,0 0 0,0 22 16,0-22-16,-22 21 0,22 0 0,0 21 16,0-21-16,0 22 0,0-22 15,-22 21-15,43 1 0,-21-22 0,0 21 16,21-21-16,-21 22 0,21-22 16,0 0-16,0 0 0,0 0 15,0 0-15,21-21 16,0 0-16,0 0 0,0 0 0,1-21 15,-1 0-15,0 21 0,0-21 16,0 0-16,22 0 0,-22-1 0,0 1 16,0-21-16,0 21 0,-21 0 0,21-22 15,-21 22-15,22-21 0,-22 21 16,0-1-16,0 1 0,0 0 16,0 42 15,0 0-31,0 1 0,0-1 0,0 0 15,0 0-15,0 0 0,0 22 0,0-22 16,0 21-16,0-21 0,0 0 16,0 1-16,0-1 0,0 0 0,0 0 15,0 0-15,21-21 0,-21 21 16,21-21-16,0 0 0,0 0 16,0 0-16,1-21 15,-1 21-15,-21-21 0,21 0 0,0 0 16</inkml:trace>
  <inkml:trace contextRef="#ctx0" brushRef="#br0" timeOffset="2760.75">6392 1016 0,'0'0'0,"0"-21"0,-21 21 0,21-21 16,-21 21-16,0 0 15,21 21-15,-21 0 16,21 0-16,-22 22 0,22-22 0,-21 21 16,21 0-16,0 1 0,0-1 15,-21 0-15,21 1 0,-21-1 0,21 0 16,0 1-16,0-1 0,0 0 16,0 1-16,0-1 0,0 0 15,0-20-15,0 20 0,0-21 0,0 0 16,0 0-16,0 1 0,0-1 15,21-21-15,0 0 16,0 0-16,1 0 0,-1 0 0,0-21 16,0-1-16,0 1 0,0 0 0,1 0 15,-1 0-15,0 0 0,0-1 16,0-20-16,0 21 0,-21 0 0,0-22 16,22 22-16,-22 0 0,0 0 15,0 42 16,0 0-15,0 0-16,0 1 0,0-1 16,0 0-16,0 0 0,0 0 0,0 0 15,0 22-15,0-22 0,21 0 0,-21 0 16,21-21-16,-21 21 0,21 1 16,0-22-16,0 21 0,1-21 15,-1 0-15,0 0 0,0 0 0,0 0 16,0 0-16,1 0 0,-1-21 15,0 21-15,0-22 0,0 1 0,0 0 16,1 0-16,-22 0 0,21-22 0,0 22 16,0-21-16,0 21 15,0-22-15,1 22 0,-1 0 0,0 0 16,0 0-16,0 21 0,0-21 0,1 21 16,-1 0-1,0 0 32,0 0-31,-21-22 15,0 1-15,0 0-16,-21 21 31,0 0-16,0 0-15,-1 0 0,22 21 16,-21 0-16,0-21 0,21 22 16,-21 20-16,0-21 0,21 0 0,-21 22 15,21-22-15,0 0 0,-22 21 0,22-21 16,0 1-16,0 20 0,0-21 16,0 0-16,0 0 0,0 1 15,22-22-15,-1 0 0,0 21 16,0-21-16,0 0 0,0 0 15,1 0-15,-1 0 0,0 0 16,-21-21-16,21-1 0,0 22 0,0-21 16,-21 0-16,22 21 0,-1-21 0,-21 0 15,0-22-15,21 22 0,-21 0 16,21-21-16</inkml:trace>
  <inkml:trace contextRef="#ctx0" brushRef="#br0" timeOffset="2972.06">7260 995 0,'0'0'0,"-21"0"0,-43 0 16,43 0-16,0 0 16,21 21 46</inkml:trace>
  <inkml:trace contextRef="#ctx0" brushRef="#br0" timeOffset="3219.94">6308 1376 0,'0'0'16,"21"0"15,0 0-31,0 0 0,0-21 0,0 21 16,22-21-16,-22 21 0,21 0 0,-21 0 15,22 0-15,-22-22 0,0 22 16,-42 0 15,0 0-31,0 0 0</inkml:trace>
  <inkml:trace contextRef="#ctx0" brushRef="#br0" timeOffset="3399.84">5482 1439 0,'0'0'0,"-63"0"15,63 22 1,21-22 0,0 0-1,0 0-15,0 0 0,0 0 16,1-22-16,-1 22 0,0 0 0,0 0 16,0-21-16</inkml:trace>
  <inkml:trace contextRef="#ctx0" brushRef="#br0" timeOffset="4555.83">9165 1630 0,'0'-21'0,"0"42"0,0-63 0,21 42 0,0-22 16,1 1-16,-1 0 16,0 0-16,-21 0 0,21 0 15,-21-1-15,21 1 0,-21 0 16,0 0-16,0 0 0,-21 21 15,0-21-15,0 21 0,0 0 16,-1 0-16,-20 0 0,21 0 16,-21 0-16,20 0 0,-20 0 0,0 21 15,-1 0-15,1 0 0,21 0 16,-21 22-16,-1-22 0,22 21 0,0-21 16,0 22-16,0-1 0,21-21 15,0 21-15,0-20 0,0-1 0,21 0 16,0 0-16,0 0 0,0-21 0,22 0 15,-22 0-15,21 0 0,0-21 16,1 0-16,-22 0 0,21 0 0,1-22 16,-1 22-16,0 0 0,-21 0 0,1-22 15,20 22-15,-21 0 16,-21 0-16,21 0 0,-21 0 0,0-1 16,0 1-16,-21 21 31,21 21-31,-21 1 15,21-1-15,-21 0 0,21 0 0,0 0 16,0 0-16,0 1 0,0 20 16,0-21-16,0 0 0,0 0 0,0 1 15,21-1-15,0-21 0,0 0 16,0 0-16,1 0 0,-1 0 16,0 0-16,0 0 0,21 0 0,-20-21 15,20 21-15,-21-22 0,21 1 0,-20 0 16,-1 0-16,21 0 15,-21 0-15,0-1 0,1 1 0,-22 0 16,0 0-16,21 21 0,-21-21 0,0 0 16,0 42 15,0 0-31,-21 0 16,21 0-16,0 0 0,0 1 15,-22-1-15,22 0 0,-21-21 0,21 21 16,0 0-16,0 0 0,-21-21 15,21 22-15,0-44 47,0 1-47,0 0 16,21 0-16,0 0 0,1 0 16,-22-1-16,21 1 0,21 0 0,-21 0 15,0 0-15,1 21 0,20-21 16,-21 21-16,21 0 0,-20 0 0,-1 0 15,21 0-15,-21 0 0,0 0 0,1 21 16,-22 0-16,0 0 16,21 0-16,-21 0 0,0 1 0,0-1 15,0 0-15,0 0 0,0 0 16,0 0-16,0 1 0,0-1 16,21-21 15</inkml:trace>
  <inkml:trace contextRef="#ctx0" brushRef="#br0" timeOffset="5084.28">10774 1482 0,'0'-43'15,"0"22"-15,-21 21 16,-1-21-16,1 21 0,0 0 15,0 0-15,0 0 0,0 0 16,-1 0-16,1 0 0,0 21 16,0-21-16,0 21 0,0 1 0,-1-1 15,1 0-15,0 21 0,0-21 16,21 1-16,-21 20 0,21-21 0,-21 0 16,21 0-16,0 1 0,0-1 0,0 0 15,0 0-15,21 0 16,0-21-16,0 0 0,0 0 15,0 0-15,1 0 0,-1-21 0,21 0 16,-21 0-16,0 21 16,22-21-16,-22-22 0,21 22 0,-21 0 15,22-21-15,-22 20 0,0-20 0,0 21 16,22-21-16,-43-1 0,21 1 16,0 0-16,-21-1 0,0 1 0,0 0 15,0-1-15,0 1 0,0 21 0,0 0 16,0-1-16,0 1 0,0 42 31,0 1-31,-21-1 0,21 21 0,-21 0 16,21 1-16,0-22 0,0 21 15,0 1-15,-22-1 0,22 0 0,0 1 16,0-1-16,0 0 0,0-21 0,0 22 16,0-22-16,0 0 15,0 21-15,22-20 0,-22-1 0,21-21 16,0 21-16,0-21 0,21 0 0,-20 0 15,20 0-15,0 0 0,1 0 0,-1 0 16</inkml:trace>
  <inkml:trace contextRef="#ctx0" brushRef="#br0" timeOffset="5467.88">13081 1143 0,'-21'-21'0,"42"42"0,-63-63 0,42 21 0,-22-1 16,22 1-16,-21 0 15,0 21-15,0 21 16,21 0-1,-21 1-15,0 20 0,21-21 0,0 21 16,-22 1-16,1 20 0,0-20 16,0-1-16,21 0 0,-21 1 0,0 20 15,-1-21-15,1 1 0,0-1 16,0 0-16,21-20 0,-21 20 0,21-21 16,-21 0-16,21 0 0,0 1 0,21-44 46,0 1-46,-21 0 0,21 0 16,0-21-16,-21 20 0</inkml:trace>
  <inkml:trace contextRef="#ctx0" brushRef="#br0" timeOffset="5691.97">12785 1270 0,'0'0'0,"0"-42"0,0-43 16,0 43-16,0 21 15,0-1-15,0 1 0,0 42 16,0 1-1,0 20-15,0-21 0,21 21 16,0 1-16,-21-1 0,21 0 0,0 1 16,-21-1-16,21 0 0,1 1 0,-1-1 15,-21 0-15,21-20 0,-21 20 16,21-21-16,-21 0 0,0 0 0,21 1 16,-21-1-16,21-21 0,1 0 31,-1-21-16</inkml:trace>
  <inkml:trace contextRef="#ctx0" brushRef="#br0" timeOffset="5964.11">13356 974 0,'0'-43'0,"0"86"0,0-107 0,0 43 0,0 0 15,0 0-15,0 42 16,-21 21-1,0-21-15,0 22 0,21-1 0,0 0 16,-22 1-16,1 20 16,0-20-16,21 20 0,-21-21 0,0 1 15,0-1-15,-1 22 0,22-22 0,-21 0 16,0-21-16,0 22 0,21-1 16,0-21-16,-21 0 0,21 1 0,0-1 15,0 0-15,0 0 16,21-21-16,0 0 15,0 0-15,0-21 0,1 0 0,20 0 16,0-1-16</inkml:trace>
  <inkml:trace contextRef="#ctx0" brushRef="#br0" timeOffset="6603.89">13631 1397 0,'0'0'0,"0"-21"15,-21 21 1,0 0-16,0 0 0,0 0 15,-1 21-15,1 0 0,0 0 16,21 1-16,-21-1 0,21 0 16,-21-21-16,21 21 0,0 0 15,0 0-15,0 1 0,0-1 16,0 0-16,21-21 31,-21-21-15,0 0-1,0-1-15,21 1 0,-21 0 16,21 21-16,-21-21 0,21 0 16,-21 0-16,22-1 0,-1 22 0,0-21 15,0 0-15,0 21 0,0 0 0,1-21 16,-1 21-16,0 0 0,0 0 16,0 0-16,0 0 0,1 0 0,-22 21 15,21 0-15,-21 0 0,21-21 16,-21 22-16,0-1 0,0 0 15,0 0-15,0 0 0,0 0 16,0 1-16,0-1 0,0 0 0,0 0 16,0-42 31,0 0-32,0 0-15,0-1 0,21 1 16,0 0-16,0 0 0,1-21 0,-22 20 15,21 1-15,21-21 0,-21 21 0,0 0 16,1-1-16,-1 1 0,21 21 16,-21 0-16,0 0 0,1 0 0,-1 0 15,0 0-15,0 21 0,-21 1 16,21-1-16,-21 0 0,0 0 16,0 0-16,0 22 0,0-22 15,0 0-15,0 0 0,0 0 16,0 0-16,-21 1 0,0-1 15,0-21-15,0 21 16</inkml:trace>
  <inkml:trace contextRef="#ctx0" brushRef="#br0" timeOffset="7290.3">15960 1143 0,'0'-21'15,"0"0"-15,0 0 16,0-1-16,21 1 0,0 21 16,0-21-16,0 0 0,0 0 15,1 0-15,-22-1 0,21-20 0,0 21 16,0 0-16,-21 0 0,0-1 0,0 1 15,0 0-15,0 0 0,-21 21 16,0 0-16,0 0 0,-1 0 0,1 0 16,-21 0-16,0 0 0,20 21 0,-20 0 15,0 0-15,21 1 0,-22-1 16,22 21-16,0-21 0,0 22 0,21-1 16,0-21-16,0 21 0,0-20 15,0-1-15,0 0 0,21 21 16,0-21-16,0 1 0,0-1 0,1 0 15,20 0-15,-21 0 0,0 22 0,0-22 16,1 0-16,-1 0 0,0-21 16,-21 21-16,0 0 0,0 1 0,0-1 15,0 0-15,-21 0 0,0-21 0,-1 21 16,-20 0-16,21-21 0,-21 22 16,-1-22-16,1 0 0,-22 0 0,22 0 15,0 0-15,-1 0 0,1 0 0,0 0 16,21-22-16,-1 22 15,-20-21-15,21 0 0,0 0 0,21 0 16,0 0-16,0-1 0,-21 1 0,21 0 16,0 0-16,0 0 0,0 0 15,0-1-15,21 1 0,0 0 0,0 0 16,0 0-16,0 0 0,1-1 0,20 22 16,0-21-16,-21 0 0,22 0 15</inkml:trace>
  <inkml:trace contextRef="#ctx0" brushRef="#br0" timeOffset="7555.84">16510 804 0,'-21'22'15,"21"-1"-15,-21 0 16,-1 0-16,1 21 0,0 1 0,21-22 15,-21 21-15,0 1 0,0-1 16,-1 0-16,22 1 0,-21-1 0,0 0 16,21 1-16,0-22 0,-21 21 0,21-21 15,-21 0-15,21 1 0,0-1 16,0 0-16,0 0 0,0 0 16,21-21-1,0 0-15,-21-21 16</inkml:trace>
  <inkml:trace contextRef="#ctx0" brushRef="#br0" timeOffset="7740.29">16129 1334 0,'0'-22'31,"21"22"-15,0 0-16,0 0 15,1 0-15,20 0 0,-21 0 0,21 0 16,1 0-16,-1-21 0,0 21 0,1 0 16,-1 0-16,0-21 0,1 21 15</inkml:trace>
  <inkml:trace contextRef="#ctx0" brushRef="#br0" timeOffset="8296.19">17060 1376 0,'21'0'0,"-21"-21"15,22 0 1,-1-1-16,-21 1 16,0 0-16,0 0 0,0 0 0,0 0 15,0-1-15,-21 1 16,-1 0-16,1 21 0,0 0 15,0 0-15,0 0 0,-22 0 16,22 0-16,0 21 0,0 0 0,0 1 16,0-1-16,-1 0 0,-20 0 0,21 0 15,0 22-15,21-22 16,0 0-16,-21 0 0,21 0 0,0 0 16,0 1-16,0-1 0,0 0 15,21-21-15,0 0 16,0 0-16,0 0 0,0 0 0,1 0 15,-1 0-15,0 0 0,21-21 16,-21 0-16,1-1 0,-1 1 16,0 0-16,0 0 0,0-21 15,-21 20-15,0 1 0,21-21 0,-21 21 16,0 0-16,22-1 0,-22 1 16,0 0-16,-22 42 31,22 0-31,-21 1 0,0 20 15,21-21-15,0 0 0,0 22 0,-21-22 16,21 21-16,-21-21 0,21 22 0,0-22 16,0 0-16,0 0 0,0 0 15,0 0-15,0 1 0,21-1 16,0-21-16,0 0 0,0 0 16,22 0-16,-22 0 0,0-21 15,0-1-15,22 1 0</inkml:trace>
  <inkml:trace contextRef="#ctx0" brushRef="#br0" timeOffset="9172.11">17780 720 0,'0'0'16,"0"-43"-16,0 22 0,-21 21 15,0 0 1,-1 21-16,1 1 0,21-1 0,-21 21 15,0 0-15,0 1 0,0-1 16,-1 0-16,1 22 0,0-22 0,0 22 16,0-22-16,0 0 0,-1 1 0,22 20 15,-21-42-15,21 22 0,0-1 16,0-21-16,0 22 0,0-22 0,0 0 16,0 0-16,0 0 0,21 0 15,1-21-15,-1 0 0,0 0 16,0 0-16,0 0 0,0 0 0,22 0 15,-22 0-15,0-21 0,0 0 0,0 21 16,-21-21-16,22 0 0,-1 0 16,0-1-16,0 1 0,-21 0 0,0-21 15,0 21-15,21-1 0,0 1 16,-21 0-16,0 42 31,0 0-31,0 1 0,0-1 0,0 0 16,0 0-16,0 0 15,0 0-15,0 1 0,0-1 16,0 0-16,0 0 0,0 0 16,22-21-1,-1 0-15,0 0 16,0 0-16,0 0 0,0-21 16,1 0-16,-1 0 0,0 0 15,0-1-15,-21 1 0,21 0 16,0 0-16,1 0 0,-1 0 0,0-1 15,0 1-15,0 0 0,0 21 0,1-21 16,-1 21-16,0 0 16,0 0-16,-21-21 93,0 0-77,0-1-16,-21 22 16,0 0-1,0 0-15,-1 22 0,1-1 16,0-21-16,0 21 16,0 0-16,0 0 0,-1 0 0,1 22 15,0-22-15,0 0 0,21 21 0,0-20 16,0-1-16,0 0 0,0 0 15,0 0-15,0 0 0,21 1 16,0-22-16,22 0 16,-22 0-16,0 0 0,21 0 15,-21 0-15,22 0 0,-22 0 0,21-22 16,-21 22-16,1-21 0,20 21 0,-21-21 16,0 0-16,-21 0 0,21 0 15,1-1-15,-1 1 0</inkml:trace>
  <inkml:trace contextRef="#ctx0" brushRef="#br0" timeOffset="9376.39">18457 847 0,'0'0'0,"-21"0"0,21-21 16,-21 21-1,0 0 63</inkml:trace>
  <inkml:trace contextRef="#ctx0" brushRef="#br0" timeOffset="9558.74">17632 995 0,'0'0'0,"-21"21"16,-1-21-16,1 21 16,42-21-1,1 0 1,-1 0-16,0 0 0,21 0 16,-21 0-16,1 0 0,20 0 0,-21 0 15,0 0-15,-21 21 0,0 1 16</inkml:trace>
  <inkml:trace contextRef="#ctx0" brushRef="#br0" timeOffset="10604.13">1820 3408 0,'0'0'16,"0"-64"-1,0 43-15,0 0 0,0 0 16,0 0-16,0 0 0,0-1 16,0 1-16,21 0 0,1 0 0,-1 21 15,0-21-15,0 0 0,0 21 16,0 0-16,1 0 0,-1 0 0,0 21 16,0 21-16,0-21 0,-21 22 15,0-1-15,0 0 0,0 22 0,0-22 16,0 0-16,-21 22 0,0-22 15,0 1-15,0-1 0,-22 0 0,22 1 16,-21-22-16,21 21 0,-22-21 16,22 0-16,-21 1 0,21-1 15,-1-21-15,-20 0 0,21 0 0,0 0 16,0 0-16,21-21 16,-22 21-16,22-22 0,0 1 0,0 0 15,0-21-15,0 21 0,0-1 16,22 1-16,-1 0 0,0 0 0,0 0 15,0 0-15,0 21 0,1 0 16,-1 0-16,0 0 0,0 21 0,0 0 16,0 0-16,1 0 0,-1 22 15,0-22-15,0 21 0,-21-21 0,0 0 16,0 22-16,21-22 16,-21 21-16,0-21 0,21 22 0,-21-22 15,0 0-15,0 0 0,0 0 0,0 1 16,22-22-16,-1 0 15,-21-22 1,0 1-16,0 0 16,21 0-16</inkml:trace>
  <inkml:trace contextRef="#ctx0" brushRef="#br0" timeOffset="10784.03">2349 3662 0,'0'0'0,"0"-21"31,-21 21-15,42 0-1,1 0-15,-1 0 0,0 0 16,21 0-16,1 0 0,-1 0 16,0-21-16,1-1 0,-1 22 0</inkml:trace>
  <inkml:trace contextRef="#ctx0" brushRef="#br0" timeOffset="11048.14">4276 3133 0,'21'-21'16,"-42"42"-16,63-64 0,-21 43 0,0 0 15,22-21-15,-1 21 0,0 0 0,1-21 16,20 21-16,-21 0 0,22-21 16,-1 21-16,1 0 0,-1-21 0,1 21 15,-22-21-15,1 21 0,-1 0 16,0 0-16,-21 0 0,1 0 16,-44 0-1,1 0-15</inkml:trace>
  <inkml:trace contextRef="#ctx0" brushRef="#br0" timeOffset="11399.84">4911 2985 0,'-22'0'0,"22"21"16,-21-21-16,21 21 0,0 0 0,-21-21 16,21 21-16,0 0 0,0 1 15,0-1-15,0 21 0,0-21 16,0 22-16,0-1 0,0 0 0,0 1 15,21-22-15,-21 21 0,0 0 0,0 1 16,0-1-16,0-21 0,0 22 16,0-22-16,0 0 0,-21 21 0,21-21 15,0 1-15,-21-1 0,0-21 0,0 21 16,-1 0-16,1-21 0,0 0 16,0 0-16,-21 0 0,-1 0 0,22 0 15,-21 0-15,-1 0 0,1 0 0,0 0 16,21 0-16,-22 0 0,22-21 15,-21 21-15,21-21 0,-1 0 16,1 21-16,0-22 0,21 1 0,0 0 16,0 0-1,0 0-15,21 0 0,22-1 16,-22 22-16,21-21 0,0 0 16,1 0-16</inkml:trace>
  <inkml:trace contextRef="#ctx0" brushRef="#br0" timeOffset="11667.84">5249 3090 0,'0'0'0,"-21"0"32,21 22-32,0-1 15,0 0-15,0 21 0,0-21 16,21 22-16,0-1 0,1-21 0,-22 22 15,0-1-15,21-21 0,0 21 0,-21-20 16,0 20-16,0-21 0,0 0 16,0 22-16,0-22 0,0 0 0,0 0 15,0 0-15,21-42 47,0 0-47</inkml:trace>
  <inkml:trace contextRef="#ctx0" brushRef="#br0" timeOffset="11916.42">5736 3069 0,'0'0'0,"0"-21"0,0 0 0,-21 21 32,0 21-32,0 0 0,-1 0 15,1 22-15,-21-1 0,21 0 16,0 1-16,-1-1 0,-20 22 0,21-22 15,0 0-15,0 1 0,-1-1 0,1 0 16,0 1-16,0-22 0,21 21 16,0-21-16,-21 0 0,21 1 15,0-1-15,21-21 32,0-21-32,0-1 0,0 1 15,1 0-15</inkml:trace>
  <inkml:trace contextRef="#ctx0" brushRef="#br0" timeOffset="12605.4">5948 3196 0,'0'0'0,"0"-21"0,0 0 16,0 42 15,-21 0-31,21 22 16,0-22-16,0 0 0,0 21 0,0 1 15,0-22-15,0 21 0,0 0 16,-22-20-16,22 20 0,-21-21 0,21 21 16,-21-20-16,21-1 0,-21 21 0,21-21 15,0 0-15,0 1 0,-21-22 16,21-22 15,0 1-15,0 0-16,0 0 0,0 0 15,0 0-15,0-1 0,0-20 0,0 0 16,0-1-16,0 1 0,0 0 0,21-1 16,0 1-16,-21 0 0,21-1 15,0 1-15,1 21 0,-1 0 0,0 0 16,21-1-16,-21 22 0,1 0 0,-1 0 16,0 0-16,-21 22 0,21-1 0,0 0 15,0 0-15,1 21 0,-1-20 16,-21 20-16,21 0 0,-21-21 0,21 22 15,-21-22-15,0 21 0,0-21 16,0 22-16,0-22 0,0 0 0,0 0 16,0 0-16,-21 1 15,0-22-15,21-22 32,0 1-32,0 0 15,0 0-15,0 0 0,21 0 0,0-22 16,0 1-16,0 0 0,1-1 15,-1 1-15,0 0 0,21-1 0,-21 1 16,22 0-16,-1-1 0,0 22 0,1 0 16,-1 0-16,0 21 0,1 0 15,-1 0-15,-21 21 0,22 0 0,-22 0 16,0 0-16,-21 22 0,0-22 16,0 21-16,0 1 0,0-1 0,0 0 15,0 1-15,-21-22 0,0 21 16,-1 0-16,1-20 0,0 20 0,0-21 15,0 0-15,0 0 0,-1 1 0,22-1 16,0 0-16,-21-21 0</inkml:trace>
  <inkml:trace contextRef="#ctx0" brushRef="#br0" timeOffset="13083.95">8424 2942 0,'0'0'0,"0"-21"0,-21 21 15,21 21 1,0 22-16,0-22 16,0 21-16,0 0 0,0 22 0,0-22 15,0 22-15,0-22 0,0 22 0,0-22 16,0 21-16,0-20 0,0-1 16,0 0-16,0-20 0,0 20 15,0-21-15,0 0 0,0 0 0,0 1 16,-21-22-16,0 0 15</inkml:trace>
  <inkml:trace contextRef="#ctx0" brushRef="#br0" timeOffset="13608.57">8086 3302 0,'0'0'0,"-22"-42"0,22-1 0,0 1 15,0 0-15,0-1 0,0 22 16,0-21-16,0 21 0,22-22 0,-1 22 15,0 0-15,21 0 0,-21 0 16,22 0-16,-1-1 0,0 22 0,1 0 16,20 0-16,1 0 0,-1 22 0,1-1 15,-1 0-15,1 0 0,-1 21 16,-20 1-16,-1-1 0,-21 0 0,0 22 16,0-22-16,-21 1 0,0 20 0,0-21 15,0 1-15,0-1 0,-21 0 16,0 1-16,0-22 0,0 0 0,21 0 15,-21 0-15,-1 1 0,1-22 0,0 0 16,21-22 15,0 1-31,0 0 0,0-21 16,0 21-16,0-22 0,21 1 0,0-22 16,1 22-16,-1-21 0,0-1 15,21 22-15,-21-22 0,22 22 0,-1-22 16,-21 43-16,22-21 0,-1 21 0,0 0 15,1 21-15,-1 0 0,-21 0 16,21 21-16,-20 0 0,-1 21 0,21-21 16,-42 22-16,0 20 0,21-20 0,-21 20 15,0 1-15,0-22 0,0 21 16,-21 1-16,21-22 0,-21 1 16,0-1-16,0 0 0,21 1 0,-22-1 15,1-21-15,0 0 0,21 0 0,0 1 16,0-1-16,-21 0 0,21-42 31,21 0-15,0-1-16</inkml:trace>
  <inkml:trace contextRef="#ctx0" brushRef="#br0" timeOffset="13975.91">9588 3535 0,'0'0'0,"22"0"16,-1 0 0,0 0-16,0 0 15,0-21-15,0 21 0,1-21 0,-1-1 16,0 22-16,0-21 0,21 0 0,-20 0 16,-1 21-16,0-21 0,0 0 15,-21-1-15,0 1 0,0 0 0,0 0 16,0 0-16,0 0 0,-21 21 0,0 0 15,0 0-15,-22 0 0,22 0 0,-21 0 16,21 0-16,-22 21 16,22 0-16,0 21 0,-21-21 0,20 1 15,22 20-15,-21 0 0,21-21 0,0 22 16,0-22-16,0 21 0,0-21 16,0 1-16,0-1 0,21 0 0,-21 0 15,22 0-15,-1-21 0,0 0 0,0 21 16,21-21-16,-20 0 0,20 0 0,0 0 15,1 0-15,-1-21 0,0 0 16,1 21-16,-1-21 0,0 0 0,1 0 16</inkml:trace>
  <inkml:trace contextRef="#ctx0" brushRef="#br0" timeOffset="14664.35">10477 3260 0,'0'0'0,"0"21"16,0 0-1,0 0-15,-21 22 16,21-22-16,0 0 0,-21 0 0,21 21 16,0-20-16,0-1 0,0 0 0,0 0 15,-21 0-15,21 0 0,0 1 0,-21-1 16,21 0-16,-21 0 16,-1-21 15,22-21-16,0 0-15,0 0 16,0-1-16,0 1 0,0 0 0,0 0 16,0-21-16,22 20 0,-1-20 0,-21 21 15,21 0-15,0-22 0,0 22 0,0 0 16,1 0-16,-1 0 0,21 0 16,-21 21-16,0 0 0,1 0 0,20 0 15,-21 0-15,0 0 0,0 21 0,1 0 16,-1 0-16,-21 21 0,0-20 15,21-1-15,-21 21 0,21-21 0,-21 0 16,0 22-16,0-22 0,0 0 0,0 0 16,0 0-16,0 1 0,0-1 15,0 0-15,-21-21 16,0-21 15,21 0-31,0-1 16,0 1-16,0 0 0,0 0 15,0 0-15,0 0 0,21-22 0,-21 1 16,21 21-16,0-22 0,0 1 0,1 21 16,20-21-16,-21 20 0,0 1 0,22 0 15,-22 21-15,0 0 0,0 0 16,21 0-16,-20 0 0,-1 21 16,-21 0-16,21 1 0,-21 20 0,0-21 15,0 0-15,0 22 0,0-22 0,0 21 16,0-21-16,0 0 0,-21 22 15,0-22-15,-1 0 0,22 0 0,-21 0 16,0 1-16,21-1 0,-21-21 16,21 21-16,21-21 31,0-21-31,0 21 16,1-21-16,-1-1 0,21 22 0,-21-21 15</inkml:trace>
  <inkml:trace contextRef="#ctx0" brushRef="#br0" timeOffset="15109.51">11536 3302 0,'21'-21'0,"-42"42"0,42-63 0,-21 21 0,0-1 15,0 1-15,0 0 16,0 0-16,-21 21 16,0 0-16,-1 0 15,1 0-15,0 21 0,0 0 16,0 0-16,21 1 0,-21-1 0,-1 21 15,1-21-15,0 0 0,21 22 16,0-22-16,0 21 0,-21-21 0,21 1 0,0-1 16,0 0-16,0 0 15,0 0-15,0 0 0,21-21 0,0 0 16,0 22-16,1-22 0,-1 0 0,0 0 16,0 0-16,21 0 0,-20 0 0,-1 0 15,0-22-15,0 1 0,0 21 16,0-21-16,1 0 0,-1 0 0,-21 0 15,0-1-15,0-20 0,0 21 0,0-21 16,0 20-16,0-20 0,0 21 0,-21-21 16,-1 20-16,22 1 0,-21 0 15,0 0-15,0 21 16,0 0-16,0 0 0,-1 0 16,1 0-16,21 21 0,-21-21 15,21 21-15,0 0 0,-21 1 16,21-1-16,0 0 15,0 0-15,21-21 16,0 0-16,0 0 16</inkml:trace>
  <inkml:trace contextRef="#ctx0" brushRef="#br0" timeOffset="16124.21">11832 3556 0,'0'21'0,"0"-42"31,0 0-31,21 0 16,0 0-16,-21-1 0,22 1 16,-1 0-16,0 0 0,-21 0 0,21 0 15,0-22-15,0 22 0,1 0 0,-1-21 16,0 20-16,0 1 0,-21 0 0,0 0 15,-21 21 17,0 0-32,0 0 0,-1 21 0,1 0 15,0 0-15,21 1 0,0-1 0,0 0 16,0 0-16,0 0 0,0 0 16,0 1-16,0-1 0,0 0 0,21 0 15,-21 0-15,21 0 0,1 1 0,-22-1 16,21 0-16,-21 0 0,21-21 15,0 21-15,-21 0 0,0 1 16,21-22-16,0 0 0,1 0 16,-1 0-16,0 0 0,0 0 15,0 0-15,0 0 16,1 0-16,20-22 0,-21 22 16,0-21-16,0 0 0,1 0 0,-1 0 15,-21 0-15,21-1 0,0-20 0,0 21 16,-21-21-16,0-1 0,21 22 15,-21-21-15,22 21 0,-22-1 0,0 1 16,0 0-16,0 0 0,0 42 31,0 0-31,0 0 16,0 1-16,-22-1 0,22 21 0,-21-21 16,21 0-16,0 22 0,0-22 0,0 0 15,0 21-15,0-20 0,0-1 0,0 0 16,21 0-1,1 0-15,-1-21 0,0 0 0,0 0 16,0 0-16,0 0 0,1 0 0,20 0 16,-21 0-16,0 0 0,0 0 0,22-21 15,-22 0-15,0 21 0,0-21 16,0 0-16,1-1 0,-1 1 0,-21 0 16,21 0-16,0-21 0,-21 20 0,21 1 15,-21 0-15,0 0 0,21 0 0,-21 0 16,0-1-16,0 44 47,0-1-47,0 0 0,0 0 15,-21 0-15,21 0 0,-21 22 0,21-22 16,0 21-16,0 1 0,0-22 0,0 21 16,0 0-16,0 1 0,0-1 0,0 22 15,0-22-15,21 21 0,-21 1 0,0-1 16,0 1-16,21-1 0,-21 1 15,0-1-15,22 22 0,-22-21 0,0-1 16,0 1-16,0 20 0,0-20 0,-22-1 16,1 1-16,0-1 0,0 1 0,-21-1 15,20-20-15,-20-1 0,0-21 0,21 21 16,-22-20-16,1-22 0,21 21 0,-22-21 16,22 0-16,-21 0 15,21-21-15,0 21 0,-1-22 0,1 1 16,21 0-16,0 0 0,0-21 0,0-1 15,0 22-15,0-21 0,0-22 0,21 22 16,1 0-16,-1-22 0,0 22 0,21-22 16,-21 22-16,22-22 0,-22 1 0,21 21 15,-21-22-15,1 22 0</inkml:trace>
  <inkml:trace contextRef="#ctx0" brushRef="#br0" timeOffset="17736.23">1545 5228 0,'0'0'15,"0"-21"-15,0 0 0,0 0 16,0 0-16,0-1 0,21 1 16,0 0-1,1 21-15,-1 0 0,0-21 0,0 21 16,0 0-16,0 0 0,1 21 16,-1 0-16,0 0 0,0 22 0,-21-22 15,0 21-15,0-21 0,0 22 16,-21-1-16,0-21 0,0 22 0,-22-1 15,1-21-15,21 0 0,-22 22 16,1-22-16,21-21 0,-21 21 0,20 0 16,1-21-16,21-21 31,0 0-15,0 0-16,43 21 0,-22-22 0,0 22 15,0 0-15,21-21 0,-20 21 16,20 0-16,-21 0 0,21 0 0,-20 21 15,-1 1-15,21-1 0,-21 0 16,0 0-16,-21 0 0,0 22 0,0-22 16,0 21-16,0 0 0,-21-20 0,0 20 15,-21-21-15,-1 21 0,1-20 16,0-1-16,-1 0 0,1 0 0,21 0 16,-21-21-16,-1 0 0,22 0 15,0 0-15,-21 0 0,20 0 16,1 0-16,21-21 15,-21 21-15,21-21 0,0 0 0,0 0 16,0-1-16,0 1 16,0 0-16,21 21 0,0-21 0</inkml:trace>
  <inkml:trace contextRef="#ctx0" brushRef="#br0" timeOffset="17899.93">2201 5546 0,'0'0'0,"21"0"47,1 0-31,-1 0-16</inkml:trace>
  <inkml:trace contextRef="#ctx0" brushRef="#br0" timeOffset="21032.22">3408 5609 0,'-21'0'16,"42"0"-16,-42-21 0,21 0 15,0 0 1,21 21-16,0-21 0,0-1 15,0 1-15,0 21 0,22-21 0,-22 0 16,21 0-16,-21-22 0,22 22 16,-1 0-16,-21-21 0,22 21 0,-22-22 15,0 22-15,0-21 0,-21 21 16,0-22-16,0 22 0,0 0 0,0 0 16,0 0-16,-21 21 0,-21 0 0,20 0 15,-20 0-15,21 0 0,-21 21 16,-1 0-16,1 21 0,0-21 0,20 22 15,1-1-15,0 0 0,0 1 16,21-1-16,0 0 0,0 1 16,0 20-16,0-42 0,21 22 0,0-1 15,0-21-15,1 0 0,-1 1 16,21-1-16,-21 0 0,0-21 0,22 0 16,-22 0-16,0 0 0,21 0 0,-20 0 15,-1-21-15,0 0 0,0-1 16,0 1-16,22 0 0,-22 0 0,0 0 15,0-22-15,0 22 0,0 0 16,22-21-16,-22 21 0,0-22 0,21 22 16,1 0-16,-22 0 0,21 0 0,-21-1 15,22 22-15,-22 0 16,0 0-16,0 0 0,0 22 0,-21-1 16,22 0-16,-22 0 0,0 21 0,0-20 15,0-1-15,-22 0 0,1 21 16,0-21-16,0 1 0,0-1 0,0 21 15,-1-21-15,1 0 0,0 1 0,0-1 16,0-21 0,21-21-1,0-1 1,21 1-16,0 0 0,0 0 16,0-21-16,1 20 0,-1 1 0,0-21 15,0 0-15,21 20 0,-20-20 16,20 21-16,-21-21 0,0 20 15,0 1-15,1 0 0,-22 0 0,0 0 16,-22 21 0,1 21-1,0 0-15,0 0 0,0 0 16,0 1-16,21 20 0,0-21 16,-22 21-16,22-20 0,0 20 0,0 0 15,0-21-15,0 22 0,0-22 0,0 21 16,22-21-16,-1 1 0,0 20 15,0-42-15,0 21 0,22 0 0,-22-21 16,21 0-16,0 0 0,1 0 16,-22 0-16,21-21 0,1 21 15,-1-21-15,-21 0 0,21 0 0,1-1 16,-22 1-16,0 0 0,21-21 0,-20 21 16,-1-1-16,0-20 0,-21 21 15,0 0-15,0-22 0,0 22 0,0 0 16,0 0-16,0 0 0,-21 21 15,0 0-15,-1 0 0,1 0 16,0 0-16,0 21 0,21 0 0,-21 0 16,21 0-16,-21 1 0,21-1 15,0 21-15,0-21 0,0 0 0,0 22 16,0-22-16,0 0 0,0 0 16,21 0-16,-21 1 0,21-22 0,0 21 15,0-21-15,0 0 0,1 0 0,-1 0 16,21 0-16,-21 0 15,0-21-15,1-1 0,-1 1 0,21 0 16,0 0-16,-20 0 0,20 21 0,-21-21 16,21-1-16,-20 1 0,-1 0 15,0 0-15,42-21 16,-63 20-16,22 22 16,-22 22-1,0-1 1,0 0-1,21-21 17,-21-21-17,0 0-15,0-1 16,0 1-16,0 0 16,0 0-16,-21 21 31,-1 0-31,1 0 15,0 21-15,0 0 0,0 0 16,0 22-16,-22 41 16,43-41-16,0-22 15,-21 21-15,21-21 0,0 22 0,0-22 16,0 0-16,0 0 0,0 0 0,21-21 16,0 22-16,1-22 0,-1 0 15,21 0-15,-21 0 0,22 0 0,-1-22 16,0 22-16,1-21 0,-1 0 0,0 0 15,-21 21-15,22-21 0,-22 0 0,0-1 16,0 1-16,0 0 16,-21 0-16,22 0 0,-22 0 0,0-1 0,0 1 15,0 0-15,0 0 0,0 0 16,-22 21 15,1 21-31,21 0 0,0 0 16,0 0-16,0 1 0,0-1 0,0 0 15,-21 0-15,21 0 0,0 0 16,0 1-16,0-1 0,0 0 16,21-21-16,0 0 0,1 0 15,-1 0-15,0 0 0,0 0 16,0 0-16,0-21 0,1 0 0,-1 21 16,0-22-16,0 1 0,0 0 0,0 0 15,-21 0-15,22 0 0,-22-1 16,21 1-16,-21 0 0,0 0 15,0 0-15,0 0 0,0-1 0,0 1 16,0 42 15,0 1-31,-21-1 0,21 0 16,0 0-16,0 0 0,0 22 0,0-22 16,0 0-16,0 0 0,0 0 0,0 0 15,0 1-15,0-1 0,21 0 16,0-21-16,0 0 0,0 0 15,0 0-15,1 0 0,-1 0 0,0 0 16,21 0-16,-21-21 0,1 0 16,-1-1-16,21 1 0,-21 0 15,0 0-15,1-21 0,-1 20 0,0-20 16,0 0-16,0-1 0,0 1 0,1 0 16,-22-22-16,21 22 0,0-22 15,0 22-15,-21-21 0,0-1 0,21 22 16,-21-1-16,21 1 0,-21 0 0,0 21 15,0-1-15,0 1 0,0 0 16,-21 21 0,0 21-16,21 0 0,0 22 0,-21-1 15,0 0-15,21 1 0,-21-1 16,21 22-16,0-1 0,0-21 16,0 22-16,-22-22 0,22 22 0,0-22 15,0 0-15,0 1 0,0-1 0,0 0 16,22-20-16,-1 20 0,0-21 15,0 0-15,0 0 0,0-21 16,1 0-16,-1 22 0,21-22 0,-21 0 0,0 0 16,22 0-16,-22-22 0,0 1 0,0 0 15,22 21-15,-22-21 0,0 0 16,0-22-16,0 22 0,0 0 0,1 0 16,20-43-16,-21 43 15,-21 0-15,0 0 0,21 0 0,-21 0 16,21 21-16,-21 21 15,0 0 1,0 0-16,0 0 0,0 0 0,0 22 16,0-22-16,0 0 0,0 0 0,0 22 15,0-22-15,0 0 0,0 0 16,0 0-16,0 0 0,22-21 16,-1 0-16,0 0 0,0 0 15,0 0-15,0 0 0,1 0 16,-1 0-16,0-21 0,0 0 0,21 21 15,-20-21-15,-1 0 0,0 0 0,0-1 16,0 1-16,0 0 0,-21 0 16,22 0-16,-1 0 15,-21 42 17,0 0-32,0 0 0,-21 0 0,21 0 15,-22 1-15,22-1 0,0 0 16,0 0-16,0 0 0,0 0 15,0 1-15,22-22 0,-22 21 16,21-21-16,0 0 0,0 0 0,0 0 16,0 0-16,1-21 15,-1-1-15,-21 1 0,21 0 16,-21 0-16,0 0 16,0 0-16,0-1 0,0 1 0,-21 0 15,0 0-15,-1 0 0,1 0 16,21-1-16,-21 22 0,0-21 0,0 0 15,0 21-15,21-21 0,0 0 16,21 0 0,0-1-16,0 22 15,21-21-15,-20 21 0,20 0 0,-21 0 16,21-21-16,-20 21 0,20 0 0,-21 0 16,0 0-16,22 21 0,-22-21 0,0 21 15,0 1-15,-21-1 16,21 0-16,0 0 0,-21 21 0,0-20 15,22-1-15,-22 0 0,0 0 0,0 21 16,0-20-16,0-1 0,0 0 0,0 0 16,0 0-16,0 0 15,-22-21 17,22-21-32,0 0 15,0 0-15,0 0 16,0 0-16,0-22 0,0 22 0,0-21 15,22 21-15,-1-22 0,0 1 0,0 0 16,0 20-16,43-62 16,-22 63-16,-21-1 0,22 1 15,-22 0-15,21 21 0,-21 0 0,22 0 16,-22 21-16,21 0 0,-21 22 0,0-22 16,-21 0-16,0 21 0,0-20 0,0 20 15,0 0-15,0-21 0,0 22 16,0-22-16,0 21 0,-21-21 0,21 1 15,0-1-15,-21 0 0,21 0 0,-21 0 16,21 0-16,-21-21 16,0 0-1,21-21 1,0 0-16,-22 0 16,22 0-16,-21 0 0</inkml:trace>
  <inkml:trace contextRef="#ctx0" brushRef="#br0" timeOffset="21221.86">8191 4868 0,'0'0'0,"0"-21"0,-21 0 0,0 21 0,0 0 16,21-21-16,-21 21 16,0 0-16,21-21 15,-22 21 16,1 0-15,0 0-16,0 0 0,0 0 0</inkml:trace>
  <inkml:trace contextRef="#ctx0" brushRef="#br0" timeOffset="21404.03">6667 5144 0,'0'0'0,"-42"0"0,-43 21 15,64-21-15,42 0 32,22 0-32,-22 0 15,21-21-15,-21 21 0,22-22 0,-1 22 16,22-21-16,-22 21 0,0-21 0,-21 21 16,22 0-16,-1-21 0</inkml:trace>
  <inkml:trace contextRef="#ctx0" brushRef="#br0" timeOffset="21896.56">10033 4890 0,'21'-43'0,"-42"86"0,63-107 15,-42 22-15,21 21 0,1-22 16,-22 22-16,21 0 0,-21 0 0,0 0 16,0-1-16,0 44 31,0-1-31,0 0 0,0 21 16,0 1-16,0-1 0,-21 0 0,21 22 15,0-1-15,-22 1 0,1-22 0,21 22 16,-21-22-16,0 0 0,21 1 0,-21-1 15,21 0-15,-21-21 0,21 22 16,0-22-16,-22 0 0,22 0 16,-21 0-16,21-42 31,0 0-15</inkml:trace>
  <inkml:trace contextRef="#ctx0" brushRef="#br0" timeOffset="22340.84">9906 5017 0,'0'-43'16,"0"86"-16,21-128 0,0 43 0,0-1 16,1 1-16,-1 0 0,0 20 0,0 1 15,21 0-15,-20 0 0,20 0 0,0 0 16,1-1-16,-1 22 0,0 0 0,1 0 16,-1 0-16,21 0 15,-20 0-15,-1 22 0,-21-1 0,22-21 16,-22 21-16,0 21 0,0-21 0,-21 1 15,0 20-15,0-21 0,0 0 0,-21 22 16,-21-22-16,20 21 0,-20-21 16,0 0-16,-1 1 0,1-1 0,0 0 15,-22 0-15,22-21 0,21 21 0,-22-21 16,1 0-16,21 0 0,0 0 0,0 0 16,21 21 15,0 1-31,21-22 15,0 21-15,0 0 0,0 0 0,0 0 16,1 0-16,-1 1 0,21-1 16,-21 0-16,0 21 0,1-21 0,-1 1 15,0-22-15,0 21 0,0 0 0,0 0 16,1-21-16,-1 21 0,0-21 16,0 0-1,0 0-15,0 0 16,-21-21-16,22 21 15,-1-21-15,0 0 0,-21 0 0,21 21 16,0-22-16</inkml:trace>
  <inkml:trace contextRef="#ctx0" brushRef="#br0" timeOffset="22847.98">11091 4911 0,'0'0'0,"21"-21"15,-21-1-15,22 1 0,-22 0 0,0 0 16,0 42 15,-22 0-31,22 22 0,-21-22 0,21 21 16,-21 0-16,21 1 0,0-1 15,-21 0-15,21-20 0,-21 20 0,21 0 16,0-21-16,-21 22 0,21-22 16,-22 0-16,22 0 0,-21 0 0,21 1 15,0-1-15,0-42 31,0-1-15,0 1-16,0 0 0,21 0 16,1 0-16,-22-22 0,21 22 0,0-21 15,0 0-15,0-1 0,0 1 16,1 0-16,-1-1 0,21 1 0,-21 0 16,0-1-16,22 1 0,-22 21 15,0 0-15,21-1 0,-20 1 0,-1 21 16,0 0-16,0 0 0,0 0 15,0 21-15,1 1 0,-22 20 0,0-21 16,21 21-16,-21 1 0,0-1 0,0 22 16,0-22-16,0 0 0,0 1 0,0-1 15,0 0-15,0-21 0,0 22 16,0-22-16,0 0 0,0 21 0,0-20 16,0-1-16,0 0 0,0 0 15,-21-21-15,21 21 16,-22-21-16,1 0 15,0 0-15,0 0 0,0-21 16,0 0-16,-1 21 0,-20-21 0</inkml:trace>
  <inkml:trace contextRef="#ctx0" brushRef="#br0" timeOffset="23032.13">10922 5249 0,'-21'0'0,"0"0"15,21-21 1,21 21-1,0 0-15,21 0 0,-21 0 16,22-21-16,-1 21 0,-21 0 0,22 0 16,-1-21-16,0 21 0,1-21 15,-1 21-15,0 0 0,1-21 0,-1 21 16,-21-22-16,21 22 0,1-21 16,-22 21-16,21-21 0,1 21 0</inkml:trace>
  <inkml:trace contextRef="#ctx0" brushRef="#br0" timeOffset="23284.14">11980 4868 0,'0'0'16,"0"-21"-16,0 0 0,0 0 0,-21 21 15,0 0 1,21 21-16,-21 21 16,21-20-16,-21 20 0,-1-21 0,22 21 15,-21 1-15,21-1 0,-21 0 16,21-20-16,-21 20 0,21 0 15,0-21-15,-21 1 0,21 20 0,-21-21 16,21 0-16,0 0 0,0 1 16,0-1-16,21-21 31,-21-21-15,0-1-16,21 1 0</inkml:trace>
  <inkml:trace contextRef="#ctx0" brushRef="#br0" timeOffset="23501.03">11853 4953 0,'0'0'0,"0"-42"0,21 21 16,-21-1-16,0 1 0,0 42 31,22 1-15,-22-1-16,21 0 0,-21 21 0,21-21 15,-21 1-15,0 20 0,0-21 0,21 0 16,-21 0-16,21 1 0,-21-1 0,21 0 15,-21 0-15,22-21 16,-22 21-16,21-21 0,0 0 16,0 0-16,0 0 0,0 0 15,22-21-15,-22 21 0</inkml:trace>
  <inkml:trace contextRef="#ctx0" brushRef="#br0" timeOffset="23760.09">12679 4847 0,'0'0'0,"0"-21"16,-21 21-16,-1 0 16,1 0-16,0 0 0,0 21 15,-21 0-15,20 1 0,1-1 0,-21 21 16,21-21-16,-22 0 0,22 22 0,0-22 16,-21 0-16,21 21 0,-22-20 0,22-1 15,0 0-15,0 0 16,0 0-16,-1 0 0,22 1 15,22-22 1,-1 0-16,0 0 16,0-22-16,21 1 0,-20 21 15,20-21-15,-21 0 0,21-21 0,-20 20 16,20-20-16</inkml:trace>
  <inkml:trace contextRef="#ctx0" brushRef="#br0" timeOffset="23997.72">12636 4847 0,'0'0'0,"0"-63"16,0 84 15,0 0-31,0 21 0,0-20 16,0 20-16,0 0 15,0 1-15,0-1 0,0 0 0,0 1 16,0-1-16,0 0 0,0 1 0,0-22 16,-21 21-16,21 0 0,-21-20 0,21 20 15,0-21-15,0 21 0,-21-20 0,21-1 16,-21 0-16,21 0 0,-21 0 15,21 0-15,0 1 0,-22-1 16,1-21 0,0 0-1</inkml:trace>
  <inkml:trace contextRef="#ctx0" brushRef="#br0" timeOffset="25227.99">1143 7070 0,'0'0'0,"21"0"16,-21-21-16,0-1 0,21 1 15,-21 0-15,0 0 0,0 0 0,0 0 16,0-1-16,21 22 0,-21-21 16,22 0-16,-22 42 31,0 0-31,0 1 0,0-1 16,0 21-16,0 0 0,0-20 15,0 41-15,0-21 0,0 1 0,0-1 16,-22 0-16,1 1 0,21-1 15,-21 0-15,21-20 0,-21-1 16,21 0-16,0 0 0,-21 0 0,0-21 16,21-21 15,0 0-31,0 0 16,0 0-16,21 21 0,0-22 15,0 22-15,0-21 0,0 0 0,22 21 16,-22-21-16,21 21 0,1 0 15,-22-21-15,21 0 0,0 21 0,-20-22 16,20 22-16,-21-21 0,0 0 16,0 0-16,1 21 0,-1-21 0,-21 0 15,21-1-15,-21 1 0,0 0 16,0 0-16,0 0 0,0 0 16,0-1-16,0 1 0,0 0 15,0 42 16,0 0-31,0 1 16,0 20-16,0 0 0,0 1 0,-21-1 16,21 0-16,-21 1 0,21-1 15,0 0-15,0-21 0,-22 22 0,22-1 16,-21-21-16,21 22 0,-21-22 16,21 0-16,0 0 0,0 0 0,-21 0 15,21 1-15,-21-1 16,0-21-1,21-21 1,0-1 0,0 1-16</inkml:trace>
  <inkml:trace contextRef="#ctx0" brushRef="#br0" timeOffset="25572.49">2032 7345 0,'21'21'16,"0"-21"-1,0-21 1,1 0 0,-1 0-16,-21-1 15,21 22-15,-21-21 0,0 0 16,-21 21-1,0 0-15,-1 0 16,1 21 0,0 0-16,0 1 0,21-1 15,0 0 1,0 0-16,0 0 16,21-21 30,0 0-46</inkml:trace>
  <inkml:trace contextRef="#ctx0" brushRef="#br0" timeOffset="26431.75">3789 6689 0,'0'0'0,"0"-21"16,0 42 0,0 0-16,0 0 15,0 21-15,0 1 0,0-1 16,0 0-16,0 22 0,0-22 0,0 22 15,0-1-15,0 1 0,-21-1 0,21-20 16,-22 20-16,22-21 16,-21 1-16,21-1 0,0 0 0,0 1 15,-21-22-15,21 21 0,0-21 0,0 1 16,0-1-16,-21-42 31,21-1-15,-21 1-16</inkml:trace>
  <inkml:trace contextRef="#ctx0" brushRef="#br0" timeOffset="26996.37">3535 7197 0,'0'0'0,"-21"-43"0,-1 22 16,1-85-16,21 85 16,-21-21-16,21 21 0,0-22 15,0 22-15,0 0 0,0-21 0,21 21 16,0-1-16,1 1 0,20-21 0,-21 21 15,21 0-15,1 21 0,-1-22 16,0 22-16,22 0 0,-22 0 0,1 0 16,-1 22-16,0-1 0,1 0 15,-1 21-15,-21 1 0,0-1 0,22 0 16,-22 1-16,-21-1 0,0 0 0,0 22 16,0-22-16,0 0 0,0 1 15,0-1-15,0 0 0,0 1 16,-21-1-16,21-21 0,-22 0 0,22 1 15,-21-1-15,21 0 0,-21-21 16,21-21 0,0 0-16,0-1 15,0 1-15,0-21 0,0 0 16,21 20-16,-21-41 0,21 21 0,1-1 16,-1 1-16,0-22 0,0 22 0,0-21 15,0-1-15,22 22 0,-1-22 16,-21 22-16,22 0 0,-1 20 0,0 1 15,1 0-15,-22 21 0,21 0 16,-21 0-16,0 21 0,1 0 0,-1 1 16,0 20-16,-21 0 0,0 1 15,21 20-15,-21-21 0,0 1 0,0 20 16,0 1-16,0-22 0,-21 22 16,0-1-16,0-21 0,-1 22 0,1-22 15,0 1-15,21-1 0,-21 0 0,21-21 16,-21 1-16,21 20 0,0-21 15,0 0-15,21-21 16,0 0-16,0 0 0,22-21 16,-22 21-16,0-21 0,0 0 15,21-22-15</inkml:trace>
  <inkml:trace contextRef="#ctx0" brushRef="#br0" timeOffset="27361.02">5059 7303 0,'0'0'0,"42"0"15,-21 0-15,0-22 0,-21 1 16,22 21-16,-1-21 0,0 0 16,0 0-16,0 0 0,0-1 0,1 1 15,-1 21-15,0-21 0,0 0 16,-21 0-16,0 0 0,0-1 15,0 1-15,-21 21 0,0 0 16,0 0-16,-1 0 0,1 0 0,-21 21 16,21 1-16,-22-1 0,22 0 0,0 21 15,-21-21-15,21 22 0,-1-1 16,1 0-16,21 1 0,0-1 0,0 0 16,0 1-16,0-1 0,0-21 0,0 0 15,0 1-15,21-1 0,1 0 16,-1 0-16,0-21 0,21 0 0,-21 0 15,22 0-15,-22 0 0,21-21 0,1 0 16,-1 0-16,21-1 0,-20 1 16,20 0-16,-20-21 0</inkml:trace>
  <inkml:trace contextRef="#ctx0" brushRef="#br0" timeOffset="27632.19">6032 6668 0,'0'0'0,"22"-22"0,-22-20 0,0 21 15,0 0-15,0 0 0,-22 21 16,1 0-16,0 21 16,21 0-16,0 21 0,-21 1 0,21-1 15,-21 0-15,21 1 0,-21 20 16,21-21-16,0 22 0,0-22 0,0 22 16,-22-1-16,22-20 0,-21 20 15,21-21-15,0 22 0,-21-22 0,0 1 16,21-1-16,-21-21 0,21 21 0,0-20 15,0-1-15,0 0 16,0-42 0,21 21-16,0-21 15,-21-1-15,21-20 0,0 21 0,1-21 16</inkml:trace>
  <inkml:trace contextRef="#ctx0" brushRef="#br0" timeOffset="28083.93">6244 6646 0,'0'0'0,"0"-21"0,0 42 16,0 1-16,0-1 15,0 21-15,0 0 0,0 1 16,0-1-16,0 22 0,0-22 0,0 21 16,-21-20-16,0 20 0,21-20 0,-21 20 15,-1-21-15,22 1 0,0-1 0,-21 0 16,21-20-16,-21 20 0,21-21 15,0 0-15,0 0 0,-21-21 16,21-21 15,21 0-31,0 0 0,-21 0 16,21 0-16,1-22 0,-22 22 0,21-21 16,0-1-16,0 1 0,0 21 0,0-21 15,1 20-15,-1-20 0,0 21 16,0 21-16,0 0 0,0 0 15,-21 21-15,0 0 16,0 22-16,0-22 0,0 21 0,0-21 16,0 22-16,0-22 0,0 0 15,0 21-15,0-21 0,0 1 0,0-1 16,0 0-16,0 0 0,0 0 16,0 0-16,22 1 15,-1-22-15,0 0 0,0 0 16,0 0-16,0 0 0,22-22 15,-22 1-15,0 21 0,0-21 0,22 0 16</inkml:trace>
  <inkml:trace contextRef="#ctx0" brushRef="#br0" timeOffset="28448.44">6943 7112 0,'0'-21'0,"0"42"0,0-63 16,0 21-16,-22 42 31,1 0-16,21 0-15,-21 0 0,21 0 0,-21 1 16,0 20-16,21-21 0,0 21 16,0 1-16,-21-22 0,21 0 0,0 21 15,0-20-15,0-1 0,0 0 0,0 0 16,0 0-16,21-21 0,0 0 16,0 0-16,0 0 0,0 0 15,1 0-15,-1 0 0,0-21 0,0 0 16,-21 0-16,21 0 0,0-1 0,1 1 15,-22 0-15,0 0 0,0-21 16,0 20-16,0-20 0,0 0 16,0 21-16,0-22 0,-22 22 0,1 0 15,0 0-15,0 21 0,0 0 16,0 0-16,-1 0 16,1 0-16,21 21 15,0 0-15,0 0 0,0 0 16,0 1-16,21-1 0,1-21 15,-1 21-15</inkml:trace>
  <inkml:trace contextRef="#ctx0" brushRef="#br0" timeOffset="29016.12">7662 7197 0,'0'0'0,"21"-21"15,-21-1-15,0 1 0,0 0 16,0 0-16,-21 21 0,21-21 15,-21 21-15,0 0 0,0 0 16,0 0-16,-1 0 16,1 21-16,0 0 0,0 0 0,0 0 15,21 22-15,-21-22 0,-1 21 0,1 1 16,21-22-16,0 21 0,-21-21 0,21 22 16,-21-22-16,21 0 0,0 21 15,0-21-15,0 1 16,21-22-16,0 0 0,0 0 15,1 0-15,-1 0 0,0 0 0,0 0 16,0 0-16,0-22 0,22 1 16,-22 0-16,0 0 0,21-21 0,-20-1 15,-1 22-15,0-42 0,0 20 0,0 1 16,22-22-16,-43 22 0,21-21 0,0-1 16,0 22-16,0-22 0,-21 1 15,0 20-15,21-20 0,-21 21 0,0-1 16,0 1-16,0 21 0,0 0 0,0-1 15,0 1-15,-21 21 16,0 21-16,0 1 16,0 20-16,0 0 0,-1-21 0,1 43 15,21-22-15,-21 1 0,0 20 0,0-21 16,21 22-16,-21-22 0,21 22 16,-22-22-16,22 22 0,0-22 0,0 0 15,0 1-15,0-22 0,0 21 0,22-21 16,-1 22-16,0-43 0,21 21 15,-21 0-15,1 0 0,20-21 0,-21 0 16,21 0-16,-20 0 0,-1 0 0,21 0 16,-21 0-16,0-21 0,1 0 0,-1 0 15,0-1-15,-21 1 0,0 0 16,0 0-16,0 0 0</inkml:trace>
  <inkml:trace contextRef="#ctx0" brushRef="#br0" timeOffset="29240.49">5905 6879 0,'-63'0'0,"126"0"0,-211 0 16,169 0-1,1 0-15,20 0 0,0 0 16,1 0-16,-1 0 0,21 0 15,-20 0-15,20 0 0,1-21 0,-22 21 16,22 0-16,-1 0 0,-21 0 0,1 0 16,-1 0-16,-21 0 0,22 0 15</inkml:trace>
  <inkml:trace contextRef="#ctx0" brushRef="#br0" timeOffset="30015.96">9821 6731 0,'21'0'0,"-42"0"0,64-21 0,-22 0 0,0 0 15,0-1-15,-21 1 0,0 0 0,0 0 16,0 0-16,0 0 0,0-1 16,0 1-16,-21 21 0,0-21 0,0 21 15,-22 0-15,1 0 0,21 0 0,-22 0 16,1 21-16,0 0 0,-1 1 15,1-1-15,0 21 0,-1 0 16,1 22-16,21-22 0,-21 1 0,20 20 16,1 1-16,0-1 0,0 1 0,21-1 15,-21-21-15,21 22 0,0-1 0,0-20 16,0-1-16,21 0 0,0 1 16,0-22-16,22 0 0,-22 0 0,21-21 15,-21 0-15,22 0 0,-1 0 0,21 0 16,-20 0-16,20-21 0,1-21 0,-22 21 15,22-1-15,-1-20 0,1 0 16,-1-1-16,-21 1 0,22 0 16,-43-22-16,21 22 0,-20 0 0,-1-22 15,0 22-15,-21-22 0,0 1 0,0 20 16,0-20-16,-21-1 0,0 22 0,-22-21 16,1 20-16,0 1 0,-1 21 15,1 0-15,0-1 0,-22 22 0,22 0 16,-22 0-16,22 22 0,0-1 0,-1 0 15,1 21-15,0-21 0,-1 22 16,22-1-16,0 0 0,0 1 0,0-1 16,21 0-16,-22 1 0,22-1 0,0-21 15,0 22-15,22-22 0,-1 0 16,0 0-16,0 0 0,21 0 0</inkml:trace>
  <inkml:trace contextRef="#ctx0" brushRef="#br0" timeOffset="31564.36">10604 6879 0,'-21'21'31,"21"1"-31,0-1 16,-21 0-16,21 0 0,0 0 0,-21 0 15,21 1-15,0 20 0,0-21 0,0 21 16,0-20-16,0-1 0,0 21 15,0-21-15,0 0 0,0 1 16,0-1-16,0 0 0,21 0 16,0-21-16,0 0 0,1 0 15,-1-21-15,0 0 16,0 0-16,0-1 0,0 1 0,1 0 16,-1 0-16,0-21 0,0 20 15,0-20-15,0 21 0,1-21 0,-22 20 16,0-20-16,21 21 0,-21 0 0,21 0 15,-21-1-15,0 44 32,0-1-17,0 21-15,0-21 0,0 0 16,0 1-16,0 20 0,0-21 0,0 21 16,-21-20-16,21 20 0,0-21 0,0 0 15,0 0-15,0 1 0,0-1 0,21 0 16,-21 0-16,21-21 0,0 0 15,0 0-15,1 0 0,20 0 0,-21 0 16,21 0-16,1 0 0,-22-21 0,21 0 16,1 0-16,-1-1 0,0 1 0,1 0 15,-1 0-15,-21 0 0,21-22 16,-20 22-16,-1-21 0,0 21 16,0 0-16,-21-1 0,0 1 0,0 0 15,0 0-15,0 0 0,-21 21 16,0 0-16,0 0 0,-1 0 15,1 21-15,0-21 0,21 21 0,-21 0 16,0 0-16,21 22 0,0-22 16,0 0-16,0 0 0,0 22 0,0-22 15,0 0-15,0 0 0,0 0 0,0 0 16,21 1-16,0-1 0,0-21 16,0 0-16,22 0 0,-22 0 15,0 0-15,21 0 0,1-21 16,-22-1-16,21 1 0,-21 21 15,22-21-15,-22 0 0,0-21 0,0 20 16,0 1-16,1-21 0,-1 21 0,-21 0 16,0-22-16,21 22 0,-21 0 0,21 0 15,-21 42 1,0 0 0,0 0-16,0 0 0,0 1 15,0-1-15,0 21 0,-21-21 0,21 0 16,0 1-16,0 20 0,0-21 0,0 0 15,0 0-15,0 1 0,0-1 0,21 0 16,0-21-16,0 21 16,1-21-16,-1 0 0,0 0 0,21 0 15,-21 0-15,22 0 0,-22 0 0,21-21 16,1 0-16,-22 21 0,21-21 0,-21-1 16,22 1-16,-22 0 0,0-21 0,0 21 15,0-22-15,0 1 0,1 0 16,-1-1-16,0 1 0,-21 0 0,0-22 15,21 1-15,0-1 0,-21 1 0,21-1 16,-21 1-16,0-1 0,0 22 0,0-1 16,0 1-16,0 0 0,0 21 0,0-1 15,-21 22-15,0 0 16,0 22-16,0-1 16,-22 0-16,22 21 0,0 1 0,0 20 15,0 1-15,21-22 0,-21 21 0,-1 1 16,22-22-16,0 22 0,0-1 15,0-20-15,0 20 0,0-21 0,0 1 16,0-1-16,0 0 0,0 1 0,0-1 16,22-21-16,-1 0 0,-21 1 0,21-1 15,0 0-15,0 0 0,0-21 0,22 0 16,-22 0-16,0 0 0,0 0 0,0 0 16,22-21-16,-22 0 0,0 0 15,0 21-15,0-22 0,1 1 0,20-21 16,-21 21-16,0 0 0,-21-22 15,21 22-15,1 0 0,-1 0 0,-21 0 16,0-1-16,0 44 31,0-1-31,-21 0 0,21 0 16,-22 0-16,22 0 0,-21 1 0,21-1 16,0 0-16,0 0 0,0 0 0,0 0 15,0 1-15,21-1 0,1-21 16,-1 0-16,0 0 0,0 0 0,0 0 15,22 0-15,-22 0 0,21 0 16,0 0-16,-20-21 0,20 21 16,0-22-16,1 1 0,-22 0 0,0 0 15,21 0-15,-21 0 0,1-22 0,-22 22 16,0-21-16,0 21 0,0-22 0,0 1 16,0 21-16,-22-22 0,1 22 0,-21 0 15,21 0-15,-22 21 0,22 0 16,-21 0-16,0 0 0,-1 21 0,1 0 15,0 0-15,-1 1 0,22-1 0,0 21 16,-21-21-16,20 0 0,1 22 0,21-22 16,0 0-16,-21 0 0,21 0 0,0 1 15,0-1-15,0 0 16,0 0-16,21-21 0,0 21 0,1 0 16,-1-21-16,21 0 0,-21 0 0,22 0 15,-1 0-15,0 0 0,1 0 0,-1 0 16,21 0-16,-20 0 0,-1 0 0</inkml:trace>
  <inkml:trace contextRef="#ctx0" brushRef="#br0" timeOffset="33492.33">13949 7070 0,'21'-21'0,"-42"42"0,84-64 0,-42 1 16,1 21-16,-22 0 0,0 0 0,0-1 16,0 1-16,0 0 0,-22 21 15,1 0-15,-21 0 16,21 0-16,0 0 0,-22 21 15,22 0-15,-21 1 0,21-1 0,-22 0 16,22 0-16,0 0 0,0 0 0,0 22 16,-1-22-16,22 0 0,0 0 0,0 0 15,0 1-15,0-1 0,0 0 16,0 0-16,0 0 0,22-21 16,-1 0-16,0 0 0,0 0 15,0 0-15,0 0 0,1-21 16,-1 21-16,0-21 0,0 0 0,-21 0 15,21-1-15,0 1 0,-21-21 0,0 21 16,22 0-16,-1-1 16,-21 1-16,0 0 0,0 0 0,0 0 15,0 42 17,0 0-17,0 0 1,0 0-16,0 1 0,0-1 15,0 0-15,0 0 0,0 0 0,0 0 16,0 1-16,0 20 0,0-21 0,21-21 16,0 21-16,0 0 0,-21 1 0,21-22 15,1 21-15,-1-21 0,0 0 0,0 0 16,0 0-16,22 0 16,-22 0-16,0 0 0,21 0 0,-21 0 15,22 0-15,-22-21 0,0-1 0,21 22 16,-20-21-16,-1 0 0,0 0 0,0-21 15,0 20-15,0 1 0,-21-21 0,22 21 16,-22-22-16,21 22 0,-21 0 0,0 0 16,0 0-16,0 0 15,-21 21-15,-1-22 0,1 22 16,0 0-16,0 0 0,0 0 0,0 0 16,-1 0-16,1 22 0,-21-22 0,21 21 15,0 0-15,-1-21 0,1 21 16,0 21-16,0-20 0,0-1 0,21 0 15,0 0-15,0 0 0,0 0 16,0 1-16,0-1 0,0 0 0,0 0 16,21 0-16,-21 0 0,21-21 0,0 0 15,0 22-15,1-22 0,-1 0 0,0 0 16,21 0-16,-21 0 0,1 0 0,-1 0 16,0-22-16,21 1 0,-21 21 15,1-21-15,-1 0 0,-21-21 0,21 20 16,0 1-16,0-21 0,-21 0 0,21-1 15,1 1-15,-22 0 0,0-22 0,21 1 16,0-1-16,0 1 0,0-1 0,-21 1 16,21-1-16,1 1 0,-22 20 15,0 1-15,21 0 0,-21 20 16,0-20-16,0 21 0,0 0 16,-21 21-16,-1 0 15,1 0-15,0 21 0,0 0 16,0 0-16,0 22 0,-1-1 15,1 0-15,0 22 0,21-22 0,0 22 16,0-1-16,0 1 0,0-22 0,0 21 16,0-20-16,0 20 0,0-20 0,0-1 15,0 21-15,0-20 0,0-1 0,21-21 16,0 22-16,-21-22 16,22 21-16,-1-21 0,-21 0 0,21-21 15,0 22-15,0-1 0,0-21 0,1 0 16,-1 0-16,21 0 0,-21 0 0,22 0 15,-1 0-15,-21-21 0,21 21 0,1-22 16,-22 1-16,21 0 0,-21 0 0,1 0 16,-1 0-16,0-1 0,0 1 15,0 0-15,0 0 0,-21 0 0,22 21 16,-22-21-16,-22 21 31,1 21-31,21 0 16,-21 0-16,21 0 0,0 0 15,0 1-15,0-1 16,0 0-16,0 0 0,0 0 16,21-21-1,0 0 1,1 0-16,-1 0 16,0-21-16,0 21 0,0-21 0,0 0 15,1 21-15,20-21 0,-21 21 16,0-22-16,22 1 0,-22 21 0,0 0 15,0 0-15,0-21 0,0 21 0,1 0 16,-22 21 0,0 0-1,0 1-15,0-1 0,0 0 16,0 0-16,0 0 0,0 0 16,0 1-16,21-1 15,0-21-15,0 0 0,-21 21 0,42-21 16,-20 0-16,-1 0 0,0 0 0,21 0 15,-21 0-15,22 0 0,20 0 0,-20 0 16,-1 0-16,21 0 0,1 0 0,-22-21 16,22 21-16,-22-21 0,22-1 15,-22 1-15,0 0 0,1-21 0,-22 21 16,0-22-16,21 22 0,-21-21 16,-21 21-16,0-22 0,0 22 0,0 0 15,0 0-15,-21 0 0,0 21 0,0-22 16,-21 22-16,-1 0 0,22 0 0,-21 0 15,-1 0-15,1 0 0,0 22 0,-1-22 16,22 21-16,-21-21 0,21 21 16,0 0-16,-1-21 0,22 21 0,0 0 15,22 1 1,-1-22 0,0 0-16,0 0 0,0 0 0,0 0 15,1 0-15,-1 0 0,0 0 16,0 0-16,-21 21 47,0 0-32,0 0-15,0 0 0,0 0 16,0 22-16,0-22 0,0 21 0,0 1 16,0-1-16,0 0 0,0 1 0,0-1 15,0 21-15,0-20 0,21-1 0,-21 22 16,0-22-16,0 21 0,0-20 15,0 20-15,0 1 0,0-1 0,-21-20 16,0 20-16,0 1 0,0-22 16,-22 0-16,22 22 0,-21-22 0,21 0 15,-22-20-15,1 20 0,21-21 0,-22 0 16,22 0-16,-21 1 0,21-1 0,-22-21 16,22 0-16,0 0 0,0 0 0,0 0 15,0 0-15,-1-21 0,1 21 0,0-22 16,21 1-16,0 0 0,0 0 0,0 0 15,0 0-15,0-1 0,0-20 16,0 21-16,0 0 0,0-22 0,0 22 16,0-21-16,0 0 0,21-22 0,-21 22 15</inkml:trace>
  <inkml:trace contextRef="#ctx0" brushRef="#br0" timeOffset="33847.94">15663 6244 0,'-21'0'0,"42"0"0,-63 0 0,21 0 15,0 0-15,42 0 31,0 0-15,0 0-16,0 0 0,0 0 0,1 0 16,-22-21 15,-22 21-15,1 0-16,0 21 15,0 0 1,21 1-16,0-1 15,-21-21-15,21 21 0,-21 0 0,-1-21 16,22 21-16,-21-21 0,0 21 16</inkml:trace>
  <inkml:trace contextRef="#ctx0" brushRef="#br0" timeOffset="34555.01">1228 9081 0,'-22'0'15,"44"0"-15,-65-22 0,64 22 31,1 0-31,-1 0 0,21 0 0,-21 0 16,22 0-16,-22-21 0,21 21 16,0 0-16,-20 0 0,20 0 0,-21 0 15,0 0-15,0 0 16,1 0-16,-22 21 31,-22-21-31,1 0 0,0 0 0,0 22 16</inkml:trace>
  <inkml:trace contextRef="#ctx0" brushRef="#br0" timeOffset="35000.04">1143 9208 0,'-21'21'0,"42"-42"0,-42 63 0,0-21 16,-1 0-16,1 0 0,21 1 15,-21-1-15,0 0 0,21 0 16,-21 0-16,0 0 15,21 1-15,0-44 47,0 1-31,0 0-16,21 21 16,0-21-16,0 21 15,0 0-15,0 0 0,22 0 0,-22 0 16,0 0-16,21 21 0,-20 0 15,-1-21-15,21 21 0,-21 1 0,0-1 16,1 21-16,-22-21 0,0 0 16,0 22-16,0-22 0,0 0 15,-22 0-15,1 22 0,0-22 0,-21 0 16,21-21-16,-1 21 0,1 0 16,0-21-16,0 0 0,0 0 0,0 0 15,-1 0-15,1 0 16,0 0-16,21-21 31,-21 21-31,21-21 0,0 0 16,21 0-1,0-1-15,0 1 0</inkml:trace>
  <inkml:trace contextRef="#ctx0" brushRef="#br0" timeOffset="35180.19">1947 9546 0,'0'0'0,"21"-21"0,1 21 16,-44 0-1,1 0-15,42 0 47,1 0-47,-1 0 16,21 0-16</inkml:trace>
  <inkml:trace contextRef="#ctx0" brushRef="#br0" timeOffset="35496.53">3514 8700 0,'0'0'0,"0"-22"16,-22 22 0,1 0-16,21 22 15,0 20-15,0 0 0,-21 1 0,21-1 16,-21 21-16,21-20 0,-21 20 16,21-20-16,-21-1 0,21 21 0,0-20 15,-22-1-15,1 0 0,0 1 0,21-1 16,0 0-16,-21-20 0,21 20 15,-21-21-15,21 0 0,-21-21 0,21 21 16,0-42 15,-22 21-31,22-21 0</inkml:trace>
  <inkml:trace contextRef="#ctx0" brushRef="#br0" timeOffset="36028.29">3111 9038 0,'0'-42'0,"0"84"0,0-126 15,0 41-15,0 1 0,0 0 16,22-1-16,-1 22 0,0-21 0,21-1 16,1 22-16,-1 0 0,0 0 0,22 0 15,-22 0-15,22 21 0,-1 0 16,1 0-16,-1 0 0,1 21 0,-22 0 16,0 0-16,1 21 0,-22-20 15,0 20-15,-21 0 0,0 1 16,0 20-16,-21-21 0,-22 1 0,-20-1 15,21 0-15,-22 1 0,1-1 16,-1-21-16,1 22 0,20-22 0,1 0 16,0-21-16,-1 0 0,22 0 0,0 0 15,0 0-15,21-21 16,0 0-16,21-1 0,0 1 16,0 0-16,22 0 0,-1 0 0,0 21 15,1-21-15,-1 21 0,0 0 16,22 0-16,-22 0 0,22 0 0,-22 21 15,0 0-15,1 0 0,-1 21 0,0-20 16,1 20-16,-22-21 16,0 21-16,0 1 0,-21-22 0,0 21 15,0 1-15,-21-1 0,0 0 0,-22-21 16,1 22-16,0-1 0,-22-21 16,1 22-16,-22-22 0,22 0 0,-22 0 15,0 0-15,22 0 0,-22-21 0,22 0 16,-1 0-16,22 0 0,-1 0 15,1 0-15,0 0 0,21-21 0,-1 0 16,22 0-16,0-21 0,0 20 0,0-20 16,0 21-16,0-21 0,0-1 15,22 22-15,-22-21 0,21-1 16,21 1-16,-21 21 0,22-21 0,-1 20 16,21 1-16</inkml:trace>
  <inkml:trace contextRef="#ctx0" brushRef="#br0" timeOffset="36315.78">4530 8594 0,'0'0'0,"-22"0"16,1 0-16,21 42 15,0-21-15,-21 22 0,0-1 16,21 21-16,-21-20 0,0 20 15,-1 1-15,22-1 0,-21 1 0,0-22 16,0 22-16,0-1 0,0-21 16,-1 22-16,1-22 0,21 1 0,-21 20 15,21-42-15,-21 22 0,21-22 0,0 21 16,0-21-16,0 0 0,0 1 16,21-22-16,0 0 15,0 0-15,1-22 0,-1 1 0,0 0 16,0 0-16,21 0 0,-20 0 0</inkml:trace>
  <inkml:trace contextRef="#ctx0" brushRef="#br0" timeOffset="36688.78">4805 9208 0,'0'0'0,"-21"0"16,-1 0-16,1 0 0,0 0 0,0 21 15,0 0-15,0 0 0,-1 0 0,1 0 16,0 1-16,0-1 0,21 0 15,0 21-15,0-21 0,0 1 0,0-1 16,0 0-16,0 0 0,0 0 0,0 0 16,21-21-16,0 0 0,0 22 15,22-22-15,-22 0 0,21 0 0,-21 0 16,22-22-16,-22 22 0,21-21 16,1 0-16,-22 0 0,21 0 0,-21 0 15,0-1-15,1 1 0,-22 0 16,0-21-16,0 21 0,0-1 0,0-20 15,-22 21-15,1 0 0,0 0 0,0-1 16,-21 22-16,20 0 0,-20 0 16,21 0-16,-21 0 0,20 0 0,1 22 15,-21-22-15,21 21 0,0 0 0,-1 0 16,22 0-16,0 0 0,0 1 16,0-1-16,0 0 0,22-21 15,20 21-15,-21-21 0,0 0 16,22 0-16,-1 0 0</inkml:trace>
  <inkml:trace contextRef="#ctx0" brushRef="#br0" timeOffset="37853.68">5482 9038 0,'-21'0'15,"0"0"-15,0 0 16,-1 0-16,1 21 0,0-21 0,0 22 15,0 20-15,0-21 0,-1 0 16,1 22-16,21-22 0,0 21 0,-21-21 16,21 22-16,0-1 0,-21-21 15,21 21-15,0-20 0,0 20 16,0-21-16,63 43 16,-41-43-16,-1 0 0,0 0 0,21-21 15,-21 0-15,22 0 0,-1 0 0,0 0 16,1 0-16,-22-21 0,21 0 15,1 0-15,-1-1 0,0 1 0,-21-21 16,1 21-16,20 0 0,-21-22 0,0 1 16,-21 0-16,21-1 0,1 1 15,-22-22-15,21 1 0,-21-1 0,0 1 16,0-1-16,21 1 0,-21 21 16,0-22-16,21 22 0,-21-1 0,0 22 15,0 0-15,0 0 0,0 42 31,0 21-31,0-20 0,0 20 0,-21 0 16,0 22-16,21-22 0,-21 22 16,-1-22-16,22 21 0,-21-20 0,0-1 15,21 22-15,-21-22 0,21 0 0,-21 1 16,0-22-16,21 21 0,0-21 0,0 0 16,-22 1-16,22-1 0,0 0 15,0-42 16,22 21-31,-22-21 16,21-1-16,0 1 0,0 0 16,0 0-16,22 0 0,-22 0 0,21-1 15,-21 1-15,22 0 0,-22 0 0,21 21 16,-21-21-16,0 21 0,1 0 16,-1 0-16,-42 0 31,-1 0-31,1 0 15,0 21-15,-21-21 16,21 0-16,-1 0 0,1 0 0,0 0 16,0 0-16,0 0 15,21 21 17,0 0-32,0 0 0,0 1 15,0-1-15,0 0 0,0 0 16,0 0-16,0 0 0,0 1 0,0-1 15,0 0-15,0 0 0,0 0 16,21 0-16,0 1 0,0-22 16,0 0-16,1 0 0,-1 0 15,21 0-15,-21 0 0,0 0 16,22 0-16,-22-22 0,21 22 16,1-21-16,-1 0 0,0 21 0,1-21 15,-1 0-15,21 0 0,-20-22 0,-1 22 16,0-21-16,1 21 0,-1-22 15,-21 1-15,0 21 0,1-22 0,-1 22 16,-21-21-16,0 21 0,0 0 0,0-1 16,-21 22-16,-1 0 15,1 0-15,0 22 0,0-1 16,-21-21-16,42 21 0,-22 21 0,22-21 16,0 1-16,0-1 0,0 0 0,0 0 15,0 0-15,0 0 0,22 1 0,-1-1 16,0-21-16,-21 21 15,21 0-15,0 0 0,0 0 0,1-21 16,-22 22-16,0-1 0,0 0 0,0 0 16,0 0-16,0 0 15,-22-21-15,1 22 16,0-22-16,0 21 0,0-21 0,0 0 16,-1 0-16,1 0 0,0 0 15,0 0-15,0 0 0,21-21 31,0-1-15,0 1 0</inkml:trace>
  <inkml:trace contextRef="#ctx0" brushRef="#br0" timeOffset="38084.48">6943 9589 0,'0'21'0,"-22"-21"47,1 0-32,0 0 1</inkml:trace>
  <inkml:trace contextRef="#ctx0" brushRef="#br0" timeOffset="40163.94">7705 9567 0,'0'0'0,"-22"22"0,1-22 15,0 0-15,0 0 0,0 21 0,0-21 16,-1 0-16,1 0 0,0 0 15,0 0-15,0 0 0,0 0 16,42 0 15,0-21-15,21 21-16,1-22 0,-1 1 0,0 21 16,22-21-16,-1 21 0,22-21 15,-22 0-15,22 21 0,-21-21 0,20-1 16,1 1-16,0 0 0,-1-21 15,1 21-15,0-1 0,20 1 16,1-21-16,0 21 0,0-22 0,-21 22 16,20-21-16,-20 21 0,21 0 0,-21-22 15,-22 22-15,22 21 0,-22-21 0,1 0 16,-22 21-16,0-21 0,22 21 16,-22-22-16,-21 22 0,22-21 0,-22 0 15,21 21-15,-21-21 0,1 21 0,-1-21 16,0 21-16,-21-21 0,0-1 15,0 1-15,0 0 16,0 0-16,-21 21 16,0 0-16,-1 0 15,-20 0-15,0 0 0,-1 0 0,1 0 16,0 0-16,-1 0 0,1 0 0,0 0 16,-1 0-16,22 21 0,0-21 15,0 0-15,0 0 0,0 0 16,21 21-16,21-21 15,0 0-15,21 0 16,-21 0-16,1 0 0,20-21 16,0 21-16,-21 0 0,22-21 0,-1 21 15,-21 0-15,22 0 0,-22-21 0,0 21 16,0 0-16,0 0 16,0 0-16,-21 21 15,0 0 1,-21 0-16,0 0 0,0 1 0,0-1 15,21 21-15,-21-21 0,-1 0 16,1 1-16,21-1 0,0 0 0,0 0 16,-21 0-16,21 0 0,-21 1 15,21-1-15,-21-21 0,21 21 16,-21-21-16,-1 21 0,1-21 16,0 21-16,0-21 0,0 21 15</inkml:trace>
  <inkml:trace contextRef="#ctx0" brushRef="#br0" timeOffset="40888.36">7451 9948 0,'-22'0'0,"22"22"16,0-1 0,0 0-1,22-21-15,-1 21 0,0 0 0,0-21 16,21 21-16,-20 1 0,20-22 0,0 21 15,1 0-15,-1 0 0,21 0 16,1 22-16,-1-22 0,22 21 0,-21-21 16,20 22-16,1-1 0,21 0 0,-22 1 15,22-1-15,-21 0 0,21 1 16,-22-1-16,22 0 0,-21 1 0,0-22 16,-1 0-16,1 21 0,-22-42 15,1 21-15,-1 1 0,-20-22 0,20 21 16,-20-21-16,-1 0 0,0 0 0,-21 0 15,1 21-15,-1-21 0,0 0 0,0 0 16,-42 0 15,0-21-31,0 21 0,-1-21 16,1 21-16,0-22 0,0 1 0,0 21 16,21-21-16,-21 21 0,21-21 0,-22 21 15,22-21-15,-21 21 16,21-21-1,21 21 17,1 0-32,-1 0 0,0 0 15,21 0-15,-21 0 0,1 0 0,-1 21 16,0-21-16,0 21 0,-21 0 16,0 0-16,0 0 15,0 1-15,-21-1 0,0 0 0,-22 0 16,1 0-16,21 0 0,-21 22 0,-1-22 15,1 0-15,0 0 0,-1 0 0,22 1 16,-21-1-16,21-21 0,-1 21 16,1-21-16,0 0 15,21-21 1</inkml:trace>
  <inkml:trace contextRef="#ctx0" brushRef="#br0" timeOffset="47104.18">11261 8594 0,'0'0'0,"21"0"16,0 0-16,0 0 15,0 0 1,-21-21-16,21 21 0,1-22 0,-1 22 15,0-21-15,0 0 16,0 21-16,0-21 0,1 21 0,-1-21 16,0 0-16,0-1 0,-21 1 15,21 0-15,-21 0 0,0 0 0,0 0 16,0-1-16,-21 22 16,0 0-16,0 0 0,-22 0 0,1 0 15,21 0-15,-21 0 0,-1 22 0,1-22 16,-22 21-16,22 0 0,21 0 0,-21 21 15,20-20-15,-20-1 0,42 0 16,0 0-16,0 21 0,0-20 16,0-1-16,21 0 0,22 0 15,-22 0-15,0 0 0,21 1 0,1-1 16,-22-21-16,21 21 0,-21 0 16,0 0-16,22 0 0,-22 1 0,-21-1 15,21 21-15,-21-21 0,0 0 0,0 1 16,0-1-16,0 0 0,0 0 0,-21 0 15,0-21-15,21 21 0,-43 1 0,22-22 16,0 0-16,0 21 0,0-21 16,-22 0-16,22 0 0,0 0 0,0 0 15,0 0-15,0 0 0,-1-21 16,1 21-16,21-22 0,-21 22 16,21-21-16,-21 21 15,21-21-15,-21 21 0,21-21 16,0 0-16,0 0 15,0-1-15,21 22 16,0-21-16,21 21 0,-20-21 16</inkml:trace>
  <inkml:trace contextRef="#ctx0" brushRef="#br0" timeOffset="47420.4">11917 8361 0,'0'0'0,"0"-21"15,-21 42 1,21 21 0,-22-21-16,22 22 0,0-1 0,-21-21 15,21 43-15,-21-22 0,0 0 0,21 1 16,0-1-16,-21 22 0,0-22 0,21 0 15,-22-21-15,22 22 0,0-1 16,0-21-16,0 0 0,0 1 0,0-1 16,0 0-16,0 0 15,22-42 17,-1 0-32,0 0 15,0-1-15,0 1 0</inkml:trace>
  <inkml:trace contextRef="#ctx0" brushRef="#br0" timeOffset="47687.9">12404 8382 0,'0'0'0,"0"21"15,0 22 1,-22-22-16,1 0 0,21 21 0,-21-21 15,21 22-15,-21 41 16,0-41-16,21-1 0,0 0 0,-21-20 16,21 20-16,0 0 0,-22-21 0,22 1 15,0-1-15,0 0 0,0 0 0,0 0 16,0 0-16,0-42 31,0 0-15,0 0-16,22 0 0</inkml:trace>
  <inkml:trace contextRef="#ctx0" brushRef="#br0" timeOffset="48176.49">12298 8530 0,'0'-21'0,"0"42"0,21-63 0,0 21 16,-21 0-16,21-1 0,0 22 15,-21-21-15,22 0 0,-1 0 0,21 0 16,-21 21-16,22-21 0,-22 21 15,21 0-15,-21 0 0,22 0 0,-22 0 16,0 0-16,0 0 0,0 21 16,0 0-16,-21 0 0,0 0 0,0 22 15,0-22-15,0 0 0,-21 0 16,0 0-16,0 22 0,0-22 0,0 0 16,-22 0-16,22-21 0,-21 21 0,-43 22 31,64-43-31,21-22 31,21 22-31,0 0 0,0 0 16,22-21-16,-22 21 0,0 0 0,0 0 15,22 0-15,-22 0 0,0 0 16,0 21-16,0 1 0,22-1 16,-22 0-16,0 0 0,0 0 0,0 0 15,-21 1-15,0-1 0,0 0 0,0 0 16,-21 0-16,0 0 0,0 1 0,-22-1 15,1-21-15,21 21 0,-21 0 0,-1-21 16,1 0-16,0 21 0,-1-21 16,1 0-16,21 0 0,-22 0 0,22 0 15,0 0-15,0 0 0,0 0 0,0 21 16,-1-21-16,22 22 16,0-1-1,0 0 1</inkml:trace>
  <inkml:trace contextRef="#ctx0" brushRef="#br0" timeOffset="48732.04">10922 10837 0,'0'0'0,"0"-63"16,0 42-16,0 0 0,-21 21 31,21 21-15,-21 0-16,21 0 0,0 21 0,0-20 15,-22-1-15,22 21 0,-21-21 0,21 22 16,-21-22-16,21 21 0,-21-21 16,21 22-16,0-22 0,0 21 0,-21-21 0,21 0 15,0 1-15,0-1 16,0 0-16,-21-21 0,21 21 0,21-21 31,0-21-31,0 0 16,0 0-16,0-22 0</inkml:trace>
  <inkml:trace contextRef="#ctx0" brushRef="#br0" timeOffset="48984.07">11155 10732 0,'0'-22'0,"0"44"0,21-65 0,-21 22 16,21 0-16,-21 42 31,0 0-31,0 0 16,0 1-16,0 20 0,0-21 0,0 21 15,0 1-15,0-22 0,0 21 16,0 1-16,0-1 0,0 0 0,-21 1 16,21-22-16,-21 21 0,21 0 0,-21-20 15,21 20-15,0-21 0,0 0 0,0 0 16,0 1-16,21-22 31,0 0-31,0-22 0,0 1 0,0 0 16,1 0-16,-1 0 0</inkml:trace>
  <inkml:trace contextRef="#ctx0" brushRef="#br0" timeOffset="49232.11">11874 10668 0,'0'0'0,"22"0"0,-22 21 16,0 0 0,-22 1-16,22-1 0,0 0 0,-21 21 15,21-21-15,-21 22 0,21-22 0,-21 21 16,21-21-16,0 1 0,0 20 0,-21-21 16,21 0-16,-21 0 0,21 1 15,0-1-15,0 0 0,0 0 16,0 0-16,0 0 15,0-42 1,0 0 0,0 0-16</inkml:trace>
  <inkml:trace contextRef="#ctx0" brushRef="#br0" timeOffset="49728.04">11811 10795 0,'0'-21'0,"0"42"0,0-63 0,0 21 16,0-1-16,21 1 0,0 0 15,-21 0-15,21 21 16,1-21-16,-1 0 0,0 21 0,0-22 0,21 1 16,-20 21-16,20 0 0,0-21 15,-21 21-15,22 0 0,-22 0 0,0 0 16,0 21-16,0 0 0,1 1 16,-22-1-16,21 0 0,-21 0 0,0 21 15,0-20-15,0-1 0,-21 0 0,-1 0 16,1 21-16,0-20 0,-21-1 0,21 0 15,-22-21-15,22 21 0,0 0 0,0-21 16,0 0-16,-1 21 0,1-21 16,21-21 15,21 0-31,1 21 0,-1 0 16,0-21-16,21 21 0,-21 0 0,22 0 15,-22 0-15,21 0 0,-21 0 16,22 0-16,-22 0 0,21 21 0,-21 0 15,22-21-15,-22 21 0,0 1 0,21-1 16,-20 0-16,-22 0 0,0 0 0,0 0 16,0 1-16,0-1 0,-22 0 15,1 0-15,0 0 0,-21-21 0,-1 21 16,1 1-16,21-22 0,-21 21 16,-1-21-16,-20 0 0,20 0 0,1 0 15,21 0-15,-21 0 0,-1 0 0,22 0 16,0 0-16,-21 0 0,20 0 15,1 0-15,0 0 0,0-21 16,21-1-16,-21 22 0,21-21 0,0 0 16,0 0-16</inkml:trace>
  <inkml:trace contextRef="#ctx0" brushRef="#br0" timeOffset="59652.85">13568 8805 0,'-21'0'0,"-1"0"16,1 0-16,0 0 16,0 0-16,0 0 0,0 0 15,-1 0-15,1 0 0,0 0 16,0 0-16,0 0 0,0 0 0,-1 0 31,1 0-15,42 0 31,1 0-47,-1 0 0,0 0 0,0 0 15,0 0-15,0 0 0,22 0 16,-22 0-16,21 0 0,1 0 0,-1 0 16,0-21-16,22 21 0,-1 0 0,1 0 15,-1 0-15,1 0 0,20 0 16,1 0-16,0 0 0,-1 0 0,-20 0 15,-1 0-15,22 0 0,-43 0 0,22 0 16,-22 0-16,-21 0 0,22 0 0,-22 0 16,0 0-16,0 0 0,-21-21 78,-21 21-63,0-21-15,0 21 0,0-21 16,-1 0-16,1 21 0,-21-22 16,21 22-16,-22-21 0,22 21 0,-21-21 15,21 0-15,-22 21 0,22 0 0,0-21 16,0 21-16,0 0 0,0 0 0,-1 0 16,22-21-16,0 42 62,22-21-62,-1 0 0,0 0 16,0 21-16,0-21 0,0 0 0,1 0 15,-1 0-15,21 0 0,-21 0 16,0 0-16,22 0 0,-22 0 0,21 21 16,-21-21-16,1 0 0,-1 0 0,0 0 15,0 21-15,-21 0 16,0 1-1,0-1-15,0 0 0,-21 0 16,21 0-16,-21 0 0,0 1 16,-1-1-16,1 21 0,0-21 0,0 0 15,0 22-15,0-22 0,-1 0 0,1 21 16,0-20-16,0-1 0,0 0 16,0 0-16,-1 0 0,1 0 0,0 1 15,21-1-15,-21-21 0,21 21 0,-21-21 16,21 21-1,-21-21 1,-1 0 0,1 0-1,0 0 17</inkml:trace>
  <inkml:trace contextRef="#ctx0" brushRef="#br0" timeOffset="64812.37">16468 8361 0,'0'0'0,"21"-21"16,-21 0-16,0-1 0,0 1 15,21 0-15,-21 0 16,0 0-16,0 0 0,21 21 0,-21-22 16,0 1-1,0 42 1,0 1-16,0-1 0,0 21 0,0-21 15,0 43-15,-21-22 0,21 0 16,-21 22-16,21-22 0,-21 22 0,21-1 16,0 1-16,-22-22 0,1 22 0,21-22 15,-21 0-15,0 1 0,21-1 0,-21-21 16,0 21-16,21-20 0,-22-1 16,22 0-16,-21-21 15,21-21 1,0 0-1,0-1-15,0 1 0,0-21 0,21 21 16,-21 0-16,22-22 0,-1 1 0,0 21 16,0-22-16,21 22 0,1-21 15,-22 21-15,21 0 0,1-1 0,-1 22 16,0 0-16,-21 0 0,22 0 0,-1 0 16,-21 0-16,0 22 0,1-1 0,-1 21 15,0-21-15,-21 22 0,0-22 0,0 21 16,0-21-16,0 22 15,0-22-15,-21 21 0,-22-21 0,22 0 16,0 1-16,-21-1 0,-1-21 0,22 21 16,-21 0-16,21-21 0,0 0 0,-1 0 15,1 0-15,0 0 0,0 0 0,0 0 16,21-21 0,21 0-1,0 21-15,0-21 0,0-1 0,1 1 16,-1 0-16,0 21 0</inkml:trace>
  <inkml:trace contextRef="#ctx0" brushRef="#br0" timeOffset="65172.38">16976 8890 0,'0'21'16,"21"-21"-1,-21 21-15,21-21 0,0 0 0,0 0 16,0 0-16,1 0 0,20-21 15,-21 21-15,0-21 0,0 21 0,1-21 16,20 0-16,-21 21 0,0-21 0,0-1 16,1 1-16,-22 0 15,0 0-15,0 0 0,0 0 16,-43-1-16,22 22 0,0 0 16,0 0-16,0 0 0,-22 0 0,22 0 15,0 0-15,0 0 0,0 22 0,-22-1 16,43 21-16,-21-21 0,0 22 0,0 20 15,21-21-15,0-20 16,0 20-16,0-21 0,0 0 0,0 0 16,21 1-16,0-1 0,0 0 0,0-21 15,1 21-15,-1-21 0,0 0 0,21 0 16,-21 0-16,22 0 0,-22 0 0,21 0 16,-21-21-16,22 0 0,-22 0 15,21-1-15,-21 1 0</inkml:trace>
  <inkml:trace contextRef="#ctx0" brushRef="#br0" timeOffset="66376">17822 8340 0,'0'-43'0,"0"86"0,0-107 0,0 22 0,0 21 16,0 0-16,0 42 16,0 0-1,-21 0-15,21 21 0,-21 1 0,21 20 16,0-20-16,-21 20 0,0 1 0,-1 20 15,22-20-15,-21 20 0,0-20 0,0 21 16,0-22-16,21 22 16,-21-22-16,-1 1 0,1 20 0,0-20 15,0-1-15,0 1 0,0-1 0,-1 1 16,1-1-16,21 1 0,0-22 0,0 22 16,0-22-16,0-21 0,0 22 0,0-22 15,0 0-15,21-21 16,1 0-16,-1 0 0,0 0 0,0 0 15,21-21-15,-20 0 0,20-22 0,-21 22 16,21-21-16,-20-1 0,-1-20 16,21 21-16,-42-22 0,0 22 15,21-22-15,-21 22 0,0-22 0,0 1 16,0 21-16,-21-1 0,0 1 0,0 0 16,0-1-16,-1 22 0,-20 0 0,21 0 15,0 0-15,0 21 0,-1-22 0,1 22 16,21-21-1,-21 21-15,21-21 0,0 0 16,21 21-16,0-21 0,1 21 16,-1-21-16,21-1 0,-21 1 0,0 21 15,1-21-15,20 0 0,-21 0 0,21 0 16,-20-1-16,-1 1 0,21 0 16,-21 21-16,0-21 0,1 0 0,-1 21 15,-21 21 16,0 0-31,0 0 0,-21 0 16,21 1-16,0 20 0,-22-21 0,1 21 16,21-20-16,-21 20 0,21-21 15,0 0-15,0 0 0,0 22 0,0-22 16,0 0-16,0 0 0,21-21 16,0 0-16,1 0 0,-1 0 15,0 0-15,0 0 0,0 0 0,0 0 16,1-21-16,-1 0 0,0 0 15,0 0-15,0-1 0,0 1 0,-21-21 16,0 21-16,0-22 0,0 22 0,0-21 16,0 0-16,0 20 0,0-20 15,-21 21-15,0 0 0,0 21 16,0 0-16,0 0 0,-1 0 0,1 0 16,0 21-16,0-21 0,21 21 15,-21 0-15,21 22 0,-21-22 0,21 0 16,-22 0-16,22 21 0,0-20 0,0-1 15,0 0-15,0 0 0,22-21 16,-1 0-16,0 0 16,0 0-16,0 0 15,0 0-15,1-21 0,-1 0 0,0 21 16,21-21-16,-21-1 0,1 1 16,-1 0-16,0 0 0,21 21 0,-21-21 15,1 21-15,-1 0 0,0-21 0,0 21 16,0 0-16,0 0 0,1 21 15,-22 0-15,0 0 16,0 0-16,0 0 0,0 1 0,0-1 16,0 0-16,0 0 0,0 0 0,0 0 15,0 1-15,0-1 0,0 0 16,21-21-16,0 21 0,0-21 16,0 0-16,0 0 0,1 0 15,-1 0-15,0 0 0,0 0 16,0 0-16,22-21 0,-22 0 0,0 21 15,21-21-15,-21-1 0,1 1 0,-1-21 16,0 21-16,0 0 0,0-22 0,0 22 16,-21 0-16,0 0 0,0 0 15,-21 21 1,0 21 0,21 0-16,0 0 0,-21 0 0,21 22 15,0-22-15,-21 0 0,21 0 0,0 0 16,0 0-16,0 1 0,0-1 15,21 0-15,0 0 0,0-21 16,0 21-16,1-21 16,-1 0-16,0 0 0,0 0 15,0-21-15,22 21 0,-22-21 0</inkml:trace>
  <inkml:trace contextRef="#ctx0" brushRef="#br0" timeOffset="67050.28">19981 8742 0,'0'0'16,"-21"0"15,21 21-31,0 0 0,-21 0 16,21 22-16,-21-22 0,21 0 0,0 21 15,0-20-15,0-1 0,0 21 0,0-21 16,0 0-16,0 1 0,0-1 0,0 0 15,0 0-15,-21-21 16,21-21 15,0 0-15,0 0-16,0-1 0,0 1 0,0 0 16,21-21-16,0 21 0,-21-22 0,21 22 15,0-21-15,0 21 16,-21-1-16,22 1 0,-1 0 0,0 0 15,0 21-15,0 0 16,-21 21-16,21 0 0,-21 0 16,0 1-16,0-1 0,0 0 0,0 21 15,0-21-15,0 1 0,0-1 16,0 21-16,0-21 0,0 0 16,0 1-16,0-1 15,0-42 16,0-1-31,0 1 16,22 0-16,-22 0 0,21 0 16,0 0-16,0-1 0,0-20 0,0 21 15,1-21-15,-1 20 0,21 1 0,-21 0 16,22 0-16,-22 0 0,0 0 0,0 21 16,0 0-16,0 0 0,1 21 15,-1 0-15,-21 0 0,21 0 0,-21 0 16,0 22-16,0-22 0,0 0 0,0 0 15,0 22-15,0-22 0,0 0 0,0 0 16,0 0-16,0 0 0,0 1 16,21-22 15,0 0-15,0 0-16,1 0 0,-1 0 0,0-22 15,0 22-15,21-21 0,-20 21 0</inkml:trace>
  <inkml:trace contextRef="#ctx0" brushRef="#br0" timeOffset="68066.23">21018 8911 0,'-84'64'0,"168"-128"0,-62 64 0,-1-21 16,-21 0-16,0 0 0,0 0 0,21-1 15,-21 1-15,0 0 0,0 0 16,0 0 0,-21 21-16,0 0 0,-1 0 0,1 0 15,0 21-15,0 0 0,0 0 0,0 0 16,-22 22-16,22-22 0,0 21 15,0-21-15,0 1 0,-1 20 0,22-21 16,0 0-16,0 0 0,0 1 16,0-1-16,0 0 0,0 0 15,22-21-15,-1 0 16,0 0-16,0 0 0,0 0 16,0-21-16,1 21 0,-1-21 15,0 0-15,-21-1 0,21 1 16,0 0-16,0 0 0,-21 0 0,0 0 15,22-22-15,-1 22 0,-21 0 16,0 0-16,0 42 16,0 0-1,0 0-15,0 0 0,0 1 16,0-1-16,-21 0 0,21 0 0,0 0 16,0 0-16,0 1 0,0-1 15,21-21-15,0 0 16,0 0-16,0 0 0,0 0 15,1 0-15,-1 0 0,0 0 16,0-21-16,0-1 0,0 22 0,22-21 16,-22 0-16,0 0 0,0 0 0,-21 0 15,21-1-15,1 1 0,-22 0 0,21 0 16,-42 42 15,21 0-31,-22 0 16,22 1-16,-21-1 0,21 0 0,0 0 15,0 0-15,0 0 0,0 1 0,0-1 16,0 0-16,0 0 0,21-21 16,1 0-16,-1 0 15,0 0-15,0 0 0,0 0 0,0 0 16,1 0-16,-1 0 0,0-21 0,0 0 16,0 21-16,0-21 0,1-1 0,-1 1 15,21 0-15,-21-21 0,0 21 16,-21-1-16,22 1 0,-1 21 15,-21-21-15,21 21 0,-21 21 16,0 0 0,-21 1-16,0-1 0,-1 0 0,22 0 15,-21 0-15,0 0 0,21 1 16,0-1-16,-21-21 0,21 21 0,-21 0 16,21 0-16,0-42 46,0 0-30,21 0-16,0 0 16,0-1-16,0 1 0,1 0 0,-1-21 15,0 21-15,21-22 0,-21 1 0,22 21 16,-22-22-16,21 22 0,-21 0 0,1 0 16,-1 21-16,0 0 0,0 0 15,0 0-15,0 21 0,-21 0 16,0 22-16,0-22 0,0 0 0,0 21 15,0-21-15,0 22 0,0-22 0,0 0 16,0 0-16,0 0 0,0 1 16,-21-1-16,21 0 0,-21 0 0,21 0 15,0 0-15,-21-21 16,0 0-16,21 22 16,-21-22-1,21-22-15,0 1 16,-22 0-16,22 0 0</inkml:trace>
  <inkml:trace contextRef="#ctx0" brushRef="#br0" timeOffset="68356.24">21738 8403 0,'-21'0'0,"42"0"0,-84 0 0,41 0 16,1 0-16,0 0 0,0 0 15,21 21 1,21-21 0,0 0-16,0 0 15,1 0-15,-1 0 0,-21-21 16,0 0-16,0 0 16,0 0-16,0 0 15,-21 21-15,-1 0 16,1 0-16,0 0 15,0 21-15,0-21 16,21 21-16,-21-21 16,-1 0-16</inkml:trace>
  <inkml:trace contextRef="#ctx0" brushRef="#br0" timeOffset="69236.17">22839 8869 0,'0'0'0,"0"-21"15,42 0-15,-42-1 16,0 44 15,0-1-31,0 0 0,0 0 0,0 21 16,0 1-16,0-22 0,0 21 0,0-21 15,0 22-15,-21-22 0,0 21 16,0-21-16,21 1 0,-22-1 0,22 0 16,0 0-16,-21-21 15,21-21 1,0 0-1,0 0-15,21-1 0,1 1 16,-22 0-16,21-21 0,0 21 16,0-22-16,0 1 0,0 21 0,-21-22 15,22 1-15,-1 21 0,0 0 0,0 0 16,0 21-16,0 0 16,1 0-16,-22 21 0,0 0 15,0 0-15,0 0 0,21 22 0,-21-22 16,0 0-16,0 21 0,0-21 0,0 1 15,0-1-15,0 0 0,0 0 0,0 0 16,0 0-16,0 1 16,-21-22-16,21-22 31,0 1-15,21 21-16,0-21 0,-21-21 0,21 21 15,0-1-15,0-20 0,1 21 16,-1-21-16,21-1 0,-21 1 0,0 21 15,1-22-15,-1 22 0,0 21 0,0 0 16,0 0-16,0 21 16,-21 1-16,0-1 0,0 21 0,0 0 15,0-20-15,0 20 0,0 0 0,0 1 16,0-22-16,-21 21 0,21-21 0,0 0 16,-21 1-16,21-1 0,0 0 0,0 0 15,0 0 1,21-21 15,0-21-31,1 0 0,20 21 16,-21-21-16,0 0 0,0-1 0</inkml:trace>
  <inkml:trace contextRef="#ctx0" brushRef="#br0" timeOffset="69584.05">23685 9017 0,'22'0'31,"-1"0"-31,0 0 16,0 0-16,0 0 0,0 0 16,1 0-16,-1 0 0,0-21 15,21 21-15,-21 0 0,1-21 0,20 21 16,-21 0-16,-21-21 0,0-1 16,21 22-16,-21-21 0,0 0 0,0 0 15,0 0-15,0 0 0,-21 21 0,0 0 16,0-22-16,0 22 0,-1 0 0,1 0 15,0 22-15,-21-1 0,21 0 16,-1 0-16,1 21 0,21-20 0,-21 20 16,21-21-16,0 0 0,0 22 0,0-22 15,0 0-15,0 0 0,0 0 16,0 0-16,0 1 0,21-1 0,0-21 16,-21 21-16,22-21 0,-1 0 15,0 0-15,0 0 0,21 0 0,-20 0 16,-1 0-16,0 0 0,0 0 0,21-21 15,-20 21-15,-1-21 0,0-1 0,21 1 16</inkml:trace>
  <inkml:trace contextRef="#ctx0" brushRef="#br0" timeOffset="69856.58">24553 8488 0,'0'0'0,"0"-42"0,0-1 15,21 22-15,-21 0 16,0 42-1,0 0-15,-21 0 16,0 22-16,0-22 0,21 21 0,-21 22 16,0-22-16,-1 22 0,1-1 15,0-21-15,0 22 0,0-1 0,0 1 16,-1-22-16,1 1 0,21-1 0,0 0 16,-21 1-16,0-22 0,21 0 0,0 0 15,-21 0-15,21 0 0,0-42 47,21 0-47,0 0 0,0 0 16,0 0-16,1-22 0</inkml:trace>
  <inkml:trace contextRef="#ctx0" brushRef="#br0" timeOffset="70320.09">24786 8446 0,'21'-22'16,"-42"44"-16,42-65 0,-21 64 31,-21 1-31,0-1 0,21 0 0,-21 0 16,0 21-16,-1 1 0,22-1 0,-21 0 15,0 1-15,21-1 0,-21 22 16,0-22-16,21 0 0,-21 1 0,-1-1 16,1 0-16,21 1 0,0-22 15,0 21-15,-21-21 0,21 0 0,-21 1 16,21-1-16,-21 0 0,21-42 47,0 0-47,21-1 15,-21 1-15,21-21 0,0 21 0,0-22 16,1 22-16,-1 0 0,0-21 0,0 21 16,0-1-16,0 1 0,1 21 0,-1 0 15,0 0-15,0 0 0,-21 21 16,0 22-1,0-22-15,0 0 0,0 0 0,0 22 16,0-22-16,0 0 0,0 0 0,0 0 16,0 0-16,0 1 0,-21-22 15,21 21-15,-21-21 0,21 21 16,0-42 15,21 0-15,0-1-16,0 22 0,0-21 15</inkml:trace>
  <inkml:trace contextRef="#ctx0" brushRef="#br0" timeOffset="70684.91">25231 8869 0,'0'0'16,"-22"0"-1,1 0-15,0 21 0,0-21 16,21 21-16,-21 0 0,0 1 0,-1-1 15,1 0-15,21 0 0,0 0 16,-21 0-16,21 1 0,-21-22 0,21 21 16,0 0-16,0 0 0,0 0 15,0 0-15,21-21 16,0 0-16,0 0 16,1 0-16,-1 0 0,0 0 15,0-21-15,0 0 0,0 21 16,1-21-16,-22 0 0,0-22 0,21 22 15,-21 0-15,0-21 0,0 21 16,0-1-16,0 1 0,0 0 0,-21 0 16,-1 21-1,1 0-15,0 0 0,21 21 16,-21-21-16,21 21 0,0 0 16,0 1-16,0-1 15,21-21 1</inkml:trace>
  <inkml:trace contextRef="#ctx0" brushRef="#br0" timeOffset="71271.89">25633 8932 0,'0'-21'15,"0"0"-15,-21 0 16,-1 21-1,1 0-15,0 0 0,0 0 0,0 0 16,0 21-16,-1 0 16,1 0-16,0 1 0,0-1 0,21 0 15,-21 0-15,0 0 0,21 0 16,-22 22-16,22-22 0,0 0 0,0 0 16,0 0-16,0 1 0,0-1 15,0 0-15,22-21 16,-1 0-16,0 0 15,0 0-15,0 0 0,0-21 16,1 0-16,-1 21 0,0-22 0,0 1 16,0-21-16,-21 21 0,21-22 0,1 22 15,-1-21-15,0 0 16,0-22-16,21 22 0,-20-1 0,-1 1 16,0 0-16,0-1 0,0 1 0,0 0 15,1-1-15,-1 1 0,0 21 0,0-21 16,0 20-16,-21 1 0,0 0 15,0 0-15,0 0 0,-21 42 32,0-21-32,0 21 0,0 21 15,-1-20-15,1 20 0,0-21 0,0 21 16,0 1-16,-22-1 0,22 0 0,21 1 16,-21-1-16,0 0 0,0 1 0,21-1 15,-21 0-15,21 1 0,0-1 16,0-21-16,0 22 0,0-22 15,0 0-15,0 0 0,0 0 0,0 0 16,21 1-16,0-22 0,0 21 16,0-21-16,22 0 0,-22 0 0,0 0 15,21 0-15,-21-21 0,22 21 16,-22-22-16,21 1 0,-21 21 0,1-21 16</inkml:trace>
  <inkml:trace contextRef="#ctx0" brushRef="#br0" timeOffset="71653.81">24257 8636 0,'0'-21'16,"21"21"-1,0-21-15,0 21 0,1 0 16,20 0-16,-21 0 0,0 0 0,22-21 15,-22 21-15,0 0 0,21 0 16,-21 0-16,1 0 0,-1-22 0,0 22 16,0 0-16,0 0 15,-21-21 1</inkml:trace>
  <inkml:trace contextRef="#ctx0" brushRef="#br0" timeOffset="80840.19">13674 10816 0,'-22'0'0,"1"0"16,0 0-16,0 0 0,0 0 15,0 0-15,-1 0 0,1 0 16,0 0-16,0 0 0,0 0 15,0 0-15,-1 0 0,1 0 16,0 0-16,0 0 0,0 0 16,0 0-1,21-21 1,21 21 0,0 0-1,21 0-15,-21 0 0,1 0 0,20 0 16,0 0-16,-21 0 0,22 0 0,-1 0 15,0 0-15,1 0 0,-22 0 0,42 0 16,-20 0-16,-1 0 0,0 0 16,22 0-16,-22 0 0,22 0 15,-22 0-15,22 0 0,-1 0 0,1 0 16,-22 0-16,21 0 0,1 0 0,-22 0 16,22 0-16,-22 0 0,0 0 0,1 0 15,-22 0-15,0 0 0,0 0 0,0 0 16,1-21-16,-22 0 15,0 0 1,0-1-16,-22 1 16,1 21-16,0-21 0,0 0 0,0 21 15,0-21-15,-1 21 16,1-21-16,0 21 0,0 0 0,0-22 16,0 22-16,-1 0 0,-20 0 0,21 0 15,0 0-15,0 0 16,-1 0-16,44 0 31,-1 0-15,0 22-16,0-22 0,0 0 0,22 0 15,-22 0-15,0 0 0,0 0 0,21 0 16,-20 0-16,-1 0 0,21 0 16,-21 0-16,0 0 0,1 0 0,-1 21 15,0-21-15,0 0 0,0 21 16,-21 0-1,0 0-15,0 0 0,0 1 16,-21 20-16,0-21 0,0 0 16,0 0-16,-1 1 0,-20 20 0,21-21 15,0 0-15,0 22 0,-1-22 0,1 0 16,0 0-16,0 0 0,0 0 0,0 1 16,-1-1-16,1 0 0,21 0 15,-21 0-15,0-21 16,21 21-16,-21-21 31</inkml:trace>
  <inkml:trace contextRef="#ctx0" brushRef="#br0" timeOffset="86504.06">16954 10541 0,'0'-21'0,"22"0"16,-22 0-16,0-1 0,0 1 15,0 0-15,0 0 0,0 0 0,0 0 16,0-1-16,-22 22 31,1 0-31,21 22 0,-42-1 16,21 0-16,0 0 0,-22 21 0,22 1 15,-21-22-15,-1 42 0,22-20 0,-21-1 16,21 0-16,-22 1 0,22 20 16,0-20-16,0-1 0,0 0 0,21 1 15,0-22-15,0 21 0,0-21 0,0 22 16,0-22-16,21 0 0,0 0 0,0-21 16,0 21-16,22-21 0,-22 0 0,21 0 15,-21 0-15,22 0 0,-22-21 16,21 21-16,1-21 0,-1 0 0,0 0 15,-21-22-15,22 22 0,-1 0 16,-21-21-16,22 20 0,-22-20 0,0 0 16,0-1-16,0 1 0,-21 0 0,0-1 15,0-20-15,0 21 0,0-1 0,-21 1 16,0 21-16,0-22 0,0 22 16,-22 0-16,1 0 0,21 21 0,-22 0 15,1 0-15,21 0 0,-21 0 0,20 21 16,-20 0-16,21 0 0,0 1 0,0-1 15,-1 0-15,1 0 0,21 0 16,0 0-16,0 22 0,0-22 0,0 0 16,0 0-16,21 0 0,1-21 15,-1 0-15,21 0 0,-21 0 16</inkml:trace>
  <inkml:trace contextRef="#ctx0" brushRef="#br0" timeOffset="87364.56">17738 10266 0,'0'0'0,"-22"0"15,22 21 1,-21 0-16,0 0 0,21 22 16,0-1-16,-21-21 0,21 22 0,-21-1 15,21 0-15,-21 1 0,21-1 16,-22 0-16,1 1 0,21-1 0,-21 0 15,0-21-15,0 22 0,0-22 0,-1 21 16,22-21-16,-21 1 0,0-1 0,0 0 16,0-21-16,21 21 0,-21-21 15,-1 0-15,22-21 47,0 0-47,22 0 0,-1 21 16,0-22-16,0 22 0,21-21 0,-20 0 15,-1 21-15,21-21 0,-21 21 16,22-21-16,-22 21 0,21 0 16,0 0-16,-20 0 0,-1 0 0,21 0 15,-21 0-15,0 0 0,1 0 0,-22 21 16,0 0-16,0 0 16,0 0-16,-22 1 0,1-22 15,0 21-15,-21 0 0,-1-21 16,22 21-16,-21 0 0,0-21 0,-1 21 15,1-21-15,21 0 0,-22 0 0,43 22 16,-21-22-16,0 0 0,42 0 31,0 0-31,22 0 16,-22 0-16,0 0 16,0 0-16,22 0 0,-1-22 0,-21 22 15,21 0-15,1-21 0,-22 0 0,21 21 16,-21-21-16,22 21 0,-1-21 0,0 0 15,-20 21-15,20-22 0,-21 1 0,0 21 16,0-21-16,1 0 0,-1 21 16,-21-21-16,0 0 15,0 42 1,0 0-16,-21 0 16,21 0-16,-22 22 0,1-1 0,21-21 15,0 21-15,0 1 0,-21 20 16,21-20-16,-21-1 0,21 0 15,-21 22-15,0-22 0,21 0 0,-22 22 16,1-22-16,0 1 0,0 20 0,0-21 16,21 1-16,-21 20 0,-1-20 0,1-1 15,0 0-15,0 1 0,0-1 0,0-21 16,-1 0-16,22 22 0,-21-22 0,0-21 16,21 21-16,-21 0 0,0-21 15,0 0-15,-1 0 16,22-21-16,-21 21 15,21-21-15,0 0 0,0-1 16,0-20-16,0 21 0,0-21 0,0-1 16,0 1-16,0 0 0,0-22 0,0 22 15</inkml:trace>
  <inkml:trace contextRef="#ctx0" brushRef="#br0" timeOffset="87596.37">18161 10541 0,'0'0'0,"0"-21"0,0 0 15,-21 21-15,0 0 0,-1 0 16,1 0 0,21 21 15,21-21-16,1 21-15,-22 0 16,21-21-16,-21 21 0</inkml:trace>
  <inkml:trace contextRef="#ctx0" brushRef="#br0" timeOffset="87964.03">18267 10837 0,'0'0'0,"21"22"15,0-22-15,0 0 16,0 0-16,1 0 0,-1 0 16,0 0-16,0 0 0,0 0 0,0 0 15,1-22-15,-1 1 0,0 21 16,0-21-16,-21 0 0,21 0 16,-21 0-16,0-1 0,0 1 15,-21 21-15,0 0 16,0 0-16,0 0 0,-1 21 0,-20 1 15,21-22-15,0 21 0,-22 0 16,22 0-16,0 0 0,0 22 16,0-22-16,21 0 0,0 0 0,0 0 15,0 0-15,0 1 0,0-1 0,0 0 16,0 0-16,0 0 0,0 0 16,21-21-16,0 22 0,0-22 15,0 0-15,1 0 0,20 0 16,-21 0-16,0 0 0,0-22 0,22 22 15,-1-21-15,-21 21 0,22-21 0,-1 0 16,0 0-16</inkml:trace>
  <inkml:trace contextRef="#ctx0" brushRef="#br0" timeOffset="88576.1">18944 10795 0,'0'0'0,"0"-21"15,-21 21 1,0 21-1,0 0-15,-1 0 16,1 1-16,21-1 0,0 0 16,0 0-16,-21 0 0,21 0 0,0 1 15,0-1-15,0 0 0,0 0 0,0 0 16,0 0-16,0 1 16,21-22-16,0 21 0,1-21 15,-1 0-15,0 0 0,0 0 16,0 0-16,22 0 0,-22-21 15,0-1-15,0 22 0,0-21 0,0 0 16,1 0-16,20 0 0,-21 0 0,0-1 16,0-20-16,22 21 0,-22-21 0,0-1 15,0 1-15,0 0 0,1-22 0,-1 22 16,0-22-16,0 22 0,0 0 0,0-1 16,1 1-16,-1 0 0,0-1 15,-21 22-15,0-21 0,21 21 0,-21-1 16,0 1-16,-21 21 31,0 21-31,0 1 16,21-1-16,-22 21 15,1-21-15,0 22 0,0-1 0,0 21 16,0-20-16,-1-1 0,1 0 0,21 22 16,0-22-16,-21 1 0,21-1 0,-21-21 15,21 21-15,0 1 0,0-22 0,0 21 16,0-21-16,0 1 0,0-1 0,0 0 15,0 0-15,21 0 0,0 0 16,0 1-16,1-22 0,-1 0 16,0 0-16,0 0 0,0 0 15,0 0-15,1 0 0,-1 0 0,0 0 16,0 0-16,0-22 16,0 1-16,1 21 0,-1-21 0,0 0 15,0 0 1,-21 0-16,21-1 0,-21 1 15,0 0-15</inkml:trace>
  <inkml:trace contextRef="#ctx0" brushRef="#br0" timeOffset="88848.38">19431 10605 0,'0'0'0,"-21"0"0,42 0 31,0 0-31,0-22 16,0 22-16,1 0 0,-1 0 0,0 0 15,21 0-15,-21 0 0,1 0 0,-1-21 16,21 21-16,-21 0 0,0 0 0,1 0 16,-1 0-16,0 0 0,0 0 15,-21-21-15,-21 21 47,0 0-47,0 0 16</inkml:trace>
  <inkml:trace contextRef="#ctx0" brushRef="#br0" timeOffset="90328.51">4022 7938 0,'-22'0'31,"22"21"0,22-21 0,-1 0-31,0 0 0,0 0 16,21 0-16,-20 0 0,20 0 16,0 0-16,1 0 0,20 0 0,1 0 15,20 0-15,1 0 0,0 0 16,-1 0-16,1-21 0,21 21 0,0 0 16,-1-22-16,22 22 0,0 0 0,0 0 15,-21-21-15,21 21 16,0 0-16,-21-21 0,21 21 0,-21-21 15,0 21-15,0 0 0,-1-21 0,1 21 16,0 0-16,-21 0 0,-1-21 0,-20 21 16,-1-22-16,1 22 0,-22 0 15,1 0-15,-22 0 0,21 0 0,-63 0 47,0 0-47,21-21 31</inkml:trace>
  <inkml:trace contextRef="#ctx0" brushRef="#br0" timeOffset="91269.16">9864 7747 0,'0'0'16,"-22"0"-16,1 0 0,21-21 0,-21 21 15,0 0-15,0 0 0,0 0 16,-1 0-16,1 0 0,0 0 31,42 21 16,0-21-47,1 0 0,-1 0 16,0 0-16,0 0 0,21 0 15,1 0-15,-22 0 0,42 0 0,-20 0 16,-1 0-16,22 0 0,-22 0 0,21 0 16,1 0-16,-1 0 0,1 0 0,-1-21 15,22 21-15,0 0 0,21 0 16,-1 0-16,1-21 0,0 21 0,0 0 15,21-21-15,-21 21 0,21 0 0,-21 0 16,-1 0-16,22 0 0,-21 0 0,0 0 16,0 0-16,-21 0 0,20 0 15,-20 0-15,0 0 0,-1 0 0,1 0 16,-21 0-16,20 21 0,1-21 16,0 0-16,-1 0 0,1 0 0,0 0 15,-22 0-15,22 0 0,-22 0 0,22 0 16,-22 0-16,22 0 0,-21 0 15,20 0-15,-20 0 0,20 0 0,-20 0 16,-1 0-16,1 0 0,-1 0 0,1 0 16,-1 0-16,-20 0 0,-1 0 0,0 0 15,1 0-15,-22 0 0,0 0 16,0 0-16,0 0 0,1 21 16,-1-21-1,-21 21 1,0 0 15,21 0-15,0-21-1,-21 22-15</inkml:trace>
  <inkml:trace contextRef="#ctx0" brushRef="#br0" timeOffset="95714.62">17293 6858 0,'0'0'0,"-21"0"0,0 0 15,0 0-15,-1 0 0,44 0 47,20 0-47,-21 0 0,21 0 16,1 0-16,-1 0 0,22 0 0,-22 0 15,21 0-15,1 0 0,-1 0 0,-20 0 16,20-21-16,22 21 0,-22-21 16,22 21-16,0 0 0,-22 0 0,22-21 15,-22 21-15,1 0 0,-22 0 0,1 0 16,-1 0-16,-21-22 0,-21 1 31,-21 21-31,0 0 16,0 0-16,-22-21 0,22 21 0,0 0 15,-21 0-15,20-21 16,1 21-16,0 0 0,0-21 0,0 21 16,0 0-16,42 0 31,0 0-31,0 0 15,21 0-15,-20 0 0,20 0 0,-21 21 16,0 0-16,22-21 0,-22 21 0,-21 0 16,0 1-16,0 20 0,0-21 0,0 0 15,0 22-15,-21-22 0,-1 21 16,-20 0-16,0-20 0,-1 20 0,1 0 16,-21-21-16,20 22 0,-20-1 0,20-21 15,22 0-15,-21 22 0,21-22 16,0-21-16,21 21 0,21-21 15,0-21 1</inkml:trace>
  <inkml:trace contextRef="#ctx0" brushRef="#br0" timeOffset="96424.25">19706 5122 0,'0'0'16,"0"-21"-1,-21 21-15,21-21 0,0 42 32,0 0-17,0 22-15,0-22 0,0 21 0,21 1 16,0-1-16,0 0 0,-21 1 0,22-1 15,-1 0-15,0 22 0,0-22 0,-21 0 16,21-20-16,0 20 16,-21 0-16,0-21 0,22 1 0,-22-1 15,21 0-15,-21 0 0,0 0 0,0 0 16,0 1-16,-21-22 16,-1 0-1,22-22-15</inkml:trace>
  <inkml:trace contextRef="#ctx0" brushRef="#br0" timeOffset="96688.26">20002 5165 0,'0'0'0,"0"-21"0,0-1 0,-21 44 31,0-1-31,0 21 0,0-21 15,0 22-15,-1-1 0,1 0 0,-21 22 16,21-22-16,-22 22 0,22-22 16,-21 0-16,21 1 0,-22 20 0,22-42 15,0 22-15,0-1 0,0-21 0,0 0 16,21 0-16,-22 1 0,22-1 16,22-42 15,-1-1-31,-21 1 0,21 0 0</inkml:trace>
  <inkml:trace contextRef="#ctx0" brushRef="#br0" timeOffset="97508.1">20320 4847 0,'21'-21'16,"-42"42"-16,63-63 0,-42 21 0,21 0 15,-21 42 1,0 0 0,-21 0-16,0 21 0,0 1 15,0-1-15,0 22 0,21-22 0,-22 21 16,1-20-16,21 20 0,0-20 0,0 20 16,-21-21-16,21 1 0,0-1 15,0 0-15,0 1 0,0-22 0,0 21 16,0-21-16,0 1 0,0-1 0,21 0 15,0-21-15,1 0 16,-1 0-16,0 0 0,0-21 16,0 21-16,0-21 0,1-1 0,-1 1 15,0 0-15,0 0 0,0-21 0,0 20 16,1 1-16,-22 0 16,21 0-16,-21 0 0,21 21 0,0 0 15,-21 21 1,0 0-1,0 0-15,0 22 0,0-22 0,0 0 16,0 21-16,0-21 0,-21 1 0,21 20 16,0-21-16,0 0 15,0 0-15,21-21 0,0 0 0,0 0 16,1 0-16,-1 0 0,0 0 0,0 0 16,21 0-16,-20-21 0,-1 21 0,21-21 15,-21 0-15,0 0 16,1 0-16,-1-1 0,0-20 0,-21 21 15,0 0-15,21 0 0,-21-22 0,21 22 16,-21 0-16,0 0 0,21 0 16,-21-1-16,0 1 15,0 42 1,0 1-16,0-1 16,0 0-16,0 0 0,0 21 15,0 1-15,-21-22 0,21 21 0,-21 1 16,21 20-16,-21-21 0,21 1 0,0-1 15,0 0-15,-21 1 0,21 20 16,-21-20-16,21-1 0,-22 0 16,22 1-16,-21-1 0,0 0 0,21 1 15,-21-1-15,0 0 0,0-21 0,-1 22 16,1-22-16,-21 0 0,21 0 0,0 0 16,-22 1-16,22-22 0,0 0 15,-21 0-15,20 0 0,1 0 0,0 0 16,0-22-16,-21 1 0,42-21 0,-22 21 15,1 0-15,21-22 0,-21 22 0,21-21 16,0 21-16,0-22 0,0 22 16,0 0-16,0 0 0,0 0 0,0-22 15,21 22-15,0 0 0,1 0 0,-1 0 16</inkml:trace>
  <inkml:trace contextRef="#ctx0" brushRef="#br0" timeOffset="98232.14">21823 5313 0,'0'21'31,"-21"0"-31,21 0 0,0 1 0,0-1 16,-22 0-16,22 21 0,-21-21 16,21 22-16,0-1 0,0-21 0,0 0 15,-21 22-15,21-22 0,0 0 0,-21 0 16,21 0-16,0 1 16,-21-22-1,21-22 1,0 1-16,0 0 15,0 0-15,21 0 0,0-22 16,-21 22-16,21-21 0,0 21 16,-21 0-16,22-22 0,-1 22 0,0-21 15,0 21-15,-21-1 0,21 1 16,0 0-16,1 21 0,-1-21 16,0 21-16,0 0 15,0 21-15,-21 0 0,0 0 16,0 1-16,0-1 0,0 0 0,21 0 15,-21 21-15,0-20 0,0-1 0,0 0 16,0 0-16,0 0 0,0 0 0,0 1 16,0-1-16,-21-21 31,21-21-15,0-1-1,0 1-15,0 0 0,21 0 0,1-21 16,-1 20-16,-21 1 0,21-21 0,0 21 15,0 0-15,0-1 0,1-20 16,20 21-16,-21 0 0,0 21 0,0-21 16,1 21-16,-1 0 0,0 0 0,-21 21 15,21 0-15,-21 0 0,0 0 16,0 0-16,0 22 0,0-22 16,0 0-16,0 0 0,0 0 0,0 1 15,0-1-15,0 0 0,0 0 16,0 0-16,-21-21 0,21 21 15,21-21 17,0-21-32</inkml:trace>
  <inkml:trace contextRef="#ctx0" brushRef="#br0" timeOffset="98568.47">22669 5419 0,'0'0'0,"43"0"16,-43-21-16,21 21 16,0-22-16,0 1 15,0 21-15,-21-21 0,22 0 16,-1 0-16,-21 0 16,0-1-16,-21 22 15,-1 0-15,1 0 0,0 0 16,0 0-16,-21 22 0,20-22 0,1 21 15,0 0-15,0 0 0,-21 21 16,42-20-16,-22-1 0,1 21 0,21-21 16,0 0-16,0 1 0,0-1 0,0 21 15,0-21 1,21 0-16,1 1 0,-1-22 0,0 0 16,0 0-16,21 0 0,-20 0 0,20 0 15,-21 0-15,21 0 0,-20 0 16,20-22-16,0 1 0,-21 0 0,22 0 15</inkml:trace>
  <inkml:trace contextRef="#ctx0" brushRef="#br0" timeOffset="98840.02">23347 4847 0,'0'0'0,"0"-21"15,0-21-15,0 63 16,-21 0-1,-1 0-15,22 22 0,-21-1 16,0 0-16,0 1 0,21 20 0,-21-21 16,0 22-16,-1-22 0,1 22 0,21-22 15,-21 0-15,0 1 0,0-1 16,0 0-16,21 1 0,0-22 0,-22 0 16,22 21-16,-21-20 0,21-1 15,21-42 16,1-22-15,-1 22-16,-21 0 0</inkml:trace>
  <inkml:trace contextRef="#ctx0" brushRef="#br0" timeOffset="99561.48">23537 4741 0,'0'0'0,"0"22"15,0-1-15,-21 0 0,0 21 16,21 1-16,-21-1 0,0 0 0,21 1 16,-22 20-16,1-21 0,0 22 0,0-22 15,0 1-15,0-1 0,-1 0 16,22 1-16,-21-1 0,0-21 16,21 0-16,0 22 0,0-22 0,-21 0 15,42-42 16,-21 0-15,21 21-16,0-22 0,1 1 0,-22-21 16,21 21-16,0 0 0,0-1 15,0 1-15,0 0 0,-21 42 32,0 0-17,0 1-15,0-1 0,0 0 16,0 21-16,0 1 0,0-22 15,0 0-15,0 0 0,22-21 32,-1 0-32,0 0 0,0 0 15,0 0-15,22-21 0,-22 21 0,0-21 16,0 0-16,0-1 0,22 22 16,-22-21-16,0 0 0,0 0 0,0 0 15,-21 0-15,21 21 0,-21-22 0,22 22 16,-22 22-1,0-1-15,-22 0 16,1 0-16,0 0 0,21 0 16,0 1-16,-21-1 0,21 0 0,0 0 15,0 0-15,0 0 16,0 1-16,21-22 16,0 0-16,0 0 0,1 0 0,-1 0 15,0 0-15,0-22 0,0 1 16,0 0-16,1 21 0,-1-21 0,0 0 15,-21 0-15,21-1 0,-21 1 0,0 0 16,0-21-16,0 21 0,0-1 16,-21 1-16,0 21 0,0 0 15,-1 0-15,1 0 16,0 0-16,0 0 0,0 0 0,0 21 16,21 1-16,-22-22 0,22 21 15,0 0-15</inkml:trace>
  <inkml:trace contextRef="#ctx0" brushRef="#br0" timeOffset="100048.66">24384 5271 0,'-21'0'16,"0"0"-1,-1 21-15,1 0 0,0 0 0,0 0 16,0 0-16,0 1 0,-1-1 0,1 0 16,21 0-16,-21 0 0,21 0 15,0 1-15,0-1 0,0 0 16,0 0-16,21-21 16,0 0-16,1 0 15,-1-21-15,0 0 0,0 21 0,0-21 16,0-1-16,1 1 0,-1 0 0,0 0 15,21-21-15,-21 20 16,1-20-16,-22 0 0,21-1 0,0-20 16,0 21-16,0-22 0,0 1 0,1 20 15,-1-20-15,-21-1 0,0 22 16,21 0-16,-21 20 0,0-20 0,0 21 16,-21 42-1,21 21 1,-21 1-16,-1-1 0,1 0 0,-21 22 15,21-22-15,0 22 0,21-1 0,-22-20 16,22-1-16,-21 21 0,21-20 16,0-22-16,0 21 0,0 1 0,0-22 15,0 0-15,0 0 0,0 0 0,0 0 16,0 1 0,21-22-16,1 0 15,-1-22-15,-21 1 0</inkml:trace>
  <inkml:trace contextRef="#ctx0" brushRef="#br0" timeOffset="100256.59">23114 5059 0,'-64'21'0,"128"-42"0,-255 84 16,170-63-16,0 0 0,21 22 15,21-22 1,0 0-16,22 0 0,-1 0 0,0 0 16,22 0-16,-1 0 0,1-22 15,21 22-15,-1-21 0,1 21 0,21 0 16</inkml:trace>
  <inkml:trace contextRef="#ctx0" brushRef="#br0" timeOffset="100752.02">25294 5165 0,'0'0'0,"-21"0"0,-21 21 16,20 0-16,1-21 15,21 21-15,-21 0 0,21 1 16,-21-1-16,0 0 0,21 0 0,0 0 16,-21 0-16,-1 1 0,22-1 0,-21 0 15,21 0-15,0 0 0,0 0 16,-21-21-16,21 22 16,0-44 15,21 1-31,-21 0 0,21 0 15,1 0-15,-1 0 0,0-1 16,0 1-16,0 0 0,-21 0 0,21 0 16,1 21-16,-22-21 0,21 21 15,-21 21 1,0 0-16,0 0 16,0 0-16,0 0 0,0 1 15,0-1-15,0 0 16,0 0-16,21-21 15,0 21-15,0-21 16,0 0-16,1 0 0,-1 0 16,0 0-16,21 0 0,-21-21 0,1 21 15,-1-21-15,0 21 0</inkml:trace>
  <inkml:trace contextRef="#ctx0" brushRef="#br0" timeOffset="101672.14">25717 5207 0,'0'42'15,"0"-84"-15,-21 21 0,0 21 0,0 0 0,0 0 0,0 0 16,-1 0-16,1 21 0,0-21 16,0 21-16,-21 0 0,20 1 15,1-1-15,21 0 0,-21 0 0,21 0 16,-21 0-16,21 1 0,0-1 16,0 0-16,0 0 0,0 0 15,21-21-15,0 0 16,0 0-16,1 0 0,-1 0 15,0 0-15,-21-21 0,21 0 0,0 21 16,0-21-16,1 0 0,-1-1 0,0 1 16,0 0-16,-21 0 15,0 0-15,21 0 16,-21 42 15,0 0-31,0 0 0,-21 0 16,21 0-16,0 1 15,0-1-15,0 0 32,21-21-17,0 0-15,1 0 0,-1-21 0,0 21 16,0-21-16,0 21 0,-21-22 0,21 1 16,1 21-16,-22-21 0,21 0 15,-21 0-15,0 42 47,0 0-47,-21 0 16,21 0-16,-22 1 0,1-22 15,21 21-15,0 0 16,-21-21-16,21-21 47,0 0-32,21-1-15,0 1 16,-21 0-16,22 21 0,-22-21 16,21 0-16,0 21 0,-21-21 0,21 21 15,0 0-15,-21 21 32,0 0-32,0 0 15,0 0-15,0 0 16,0 1-16,0-1 31,0-42 0,21 21-15,1-22-16,-1 22 16,0-21-16,0 0 0,0 21 0,0-21 15,1 21-15,-1 0 16,-21 21 15,0 0-31,0 0 0,0 1 16,0-1-1,-21-21-15,42 0 47,0 0-47</inkml:trace>
  <inkml:trace contextRef="#ctx0" brushRef="#br0" timeOffset="101968.03">26331 5292 0,'0'0'0,"0"-21"15,21 21-15,-21-22 16,22 22-1,-22-21-15,-22 21 47,1 21-47,21 1 16,-21-1-16,21 0 0,-21 0 16,21 0-16,0 0 0,0 1 15,0-1-15,0 0 16,21-21-16,0 0 0,0 0 0,1 0 15,-1 0-15,21 0 0,-21 0 0,22 0 16,-22 0-16,21 0 0</inkml:trace>
  <inkml:trace contextRef="#ctx0" brushRef="#br0" timeOffset="102988.33">19706 6287 0,'0'-22'0,"0"44"0,0-65 0,0 64 31,0 1-15,0 20-16,0 0 0,-21 1 15,0 20-15,0-21 0,-1 22 0,22-22 16,-21 1-16,0-1 0,0 0 15,0 1-15,0-1 0,-1-21 0,22 21 16,-21-20-16,0-1 0,0 0 16,21 0-16,0 0 15,0-42 1,0 0 0,21 0-16,0 0 0,0-1 15,1 1-15,-1 0 0,0-21 0,0 21 16,0-1-16,22 1 0,-22 0 0,21 0 15,-21 0-15,22 21 0,-22 0 0,0 0 16,0 0-16,0 0 16,0 21-16,-21 0 0,0 0 0,0 0 15,0 1-15,0-1 0,0 0 0,-21 0 16,0 0-16,0 22 0,0-43 0,0 21 16,-22 0-16,22 0 0,0 0 15,0-21-15,0 21 0,-1-21 0,1 0 16,0 0-1,21-21 1,0 0-16,21 0 0,0 21 16,-21-21-16,22 0 0</inkml:trace>
  <inkml:trace contextRef="#ctx0" brushRef="#br0" timeOffset="103592.13">20045 6668 0,'0'0'0,"0"21"15,0 0 1,0 0-16,0 0 0,0 0 0,-21 1 16,21-1-16,0 0 0,-22 0 15,22 0-15,0 0 0,0 1 0,0-1 16,0 0 0,0 0-16,22-21 15,-1 0-15,0 0 16,0 0-16,0-21 0,-21 0 15,21 21-15,1-21 0,-1-1 0,0 1 16,0 21-16,0-21 0,-21 0 0,0 0 16,21 0-16,-21-1 0,22 22 15,-22 22 1,0-1 0,-22 0-16,22 0 0,0 0 15,0 0-15,0 1 0,0-1 16,0 0-16,0 0 0,22-21 15,-22 21-15,21-21 0,0 0 0,0 0 16,0 0-16,0 0 0,1 0 16,20 0-16,-21 0 0,21-21 0,-20 21 15,20-21-15,-21 0 0,21 0 0,-20-1 16,-1 1-16,21 0 0,-21-21 16,0 21-16,1-22 0,-1 1 0,-21 0 15,0-1-15,0 1 0,21 0 0,-21-1 16,0 1-16,0 21 0,0 0 0,0-1 15,0 1-15,0 42 16,0 1-16,0 20 16,0 0-16,-21 1 0,0-1 0,21 0 15,0-21-15,-22 22 0,1-1 16,0 0-16,21-20 0,0 20 16,0-21-16,0 0 0,0 0 0,0 1 15,0-1-15,0 0 16,21-21-16,0 0 15,-21-21 1,0 0-16</inkml:trace>
  <inkml:trace contextRef="#ctx0" brushRef="#br0" timeOffset="103748.36">20659 6731 0,'42'21'15,"-84"-42"-15,63 21 31,0 0-31,0 0 0,0 0 16,22 0-16,-22 0 0,0 0 16,0 0-16,21-21 0,-20 21 15,-1 0-15,21 0 0</inkml:trace>
  <inkml:trace contextRef="#ctx0" brushRef="#br0" timeOffset="104104.31">21505 6392 0,'0'0'0,"0"-21"0,0 0 0,21 21 16,-21 21-1,0 0-15,0 1 0,0 20 0,0-21 16,0 21-16,0 1 0,0-1 16,22 0-16,-22-20 0,21 20 0,-21 0 15,0-21-15,0 22 0,0-22 0,0 0 16,0 0-16,0 0 0,0 1 0,0-1 15,21-42 17,-21-1-32,21 22 0,-21-21 15,0-21-15,0 21 0,21-22 16,0 22-16,1-21 0,-22 0 16,21-1-16,0-20 0,0 20 0,0 1 15,0 0-15,1-1 0,-22 1 0,21 21 16,-21 0-16,21 0 0,0-1 0,0 22 31,0 0-31,1 22 16,-22-1-16</inkml:trace>
  <inkml:trace contextRef="#ctx0" brushRef="#br0" timeOffset="106462.32">22077 6858 0,'21'0'16,"0"-21"0,-21 0-16,21 0 15,0-1-15,-21 1 0,22 0 16,-22 0-16,21 0 0,-21 0 0,0-1 16,0 1-16,0 0 0,-21 21 15,-1 0-15,1 21 16,0 0-16,-21 1 0,21-1 0,-1 0 15,1 0-15,0 21 0,0-20 16,0-1-16,0 0 0,-1 0 0,22 0 16,0 0-16,0 1 0,0-1 15,22-21 1,-1 0 0,0 0-16,0 0 0,-21-21 0,21 21 15,0-22-15,1 1 0,-1 21 0,-21-21 16,21 0-16,-21 0 0,21 0 15,-21-1-15,0 1 0,21 21 16,-21 21 0,0 1-1,0-1-15,0 0 16,0 0-16,0 0 0,0 0 0,0 1 16,0-1-16,0 0 0,21 0 15,1-21 1,-1 0-16,0 0 15,0 0-15,0 0 0,0 0 16,1-21-16,-1 0 0,0 21 0,-21-21 16,21 21-16,0-22 0,0 1 0,-21 0 15,22 0-15,-22 0 0,0 0 16,21-1-16,0 22 0,-21-21 0,21 0 16,-21 42 15,0 0-31,0 1 0,0-1 15,0 0-15,0 0 0,0 0 16,0 0-16,0 1 0,0-1 16,0 0-16,21-21 15,0 0-15,1 0 0,-1 0 0,0 0 16,0 0-16,21 0 0,-20 0 16,20 0-16,-21 0 0,21 0 0,1-21 15,-22 21-15,0-21 0,21 21 0,-20-22 16,-1 1-16,0 0 0,0 21 0,-21-21 15,0 0-15,0 0 0,0-1 16,0 1-16,0 0 16,-21 21-16,0 0 15,0 0-15,-1 0 0,1 0 16,0 21-16,0-21 0,0 21 16,21 1-16,-21-1 0,-1-21 0,22 21 15,-21 0-15,21 0 0,0 0 16,21-21-1,1 0 1,-1 0-16,0 0 0,0 0 16,0-21-16,0 21 0,1-21 15,-1 0-15,0 0 16,-21 0-16,21 21 0,-21-22 16,0 1-16,21 0 0,-21 0 15,0 42 1,0 0-16,0 0 15,0 1-15,0-1 16,0 0-16,0 0 0,0 0 16,0 0-16,0 1 0,21-22 31,1 0-15,-1 0-16,0 0 0,0 0 15,0 0-15,-21-22 0,21 1 0,1 21 16,-22-21-16,21 0 0,0 21 15,-21-21-15,21 0 0,-21-1 0,21 1 16,-21 0-16,0 0 16,21 21-16,-21 21 15,0 0-15,0 0 16,-21 1-16,21-1 0,0 0 16,0 0-16,0 0 0,0 0 15,0 1-15,0-1 0,0 0 16,21-21-1,1 0-15,-1 0 0,0 0 16,21 0-16,-21 0 0,1 0 16,20 0-16,-21-21 0,0 21 0,22-21 15,-22-1-15,0 1 0,0 0 0,0 0 16,-21 0-16,21-22 0,1 22 0,-1-21 16,-21 0-16,21-1 0,-21-20 15,21 20-15,0-20 0,-21 21 0,21-1 16,-21 1-16,22 0 0,-22 20 0,0 1 15,0 0-15,0 0 0,-22 42 32,1 0-32,0 0 0,0 22 0,21-1 15,-21 0-15,0-20 0,-1 20 0,1 21 16,0-20-16,21-1 16,0-21-16,-21 22 0,21-1 0,0-21 15,0 21-15,0-20 0,0-1 0,0 0 16,0 0-16,0 0 0,21-21 0,-21 21 15,21-21-15,0 0 0,1 0 16,-1 0-16,0 0 0,0 0 0,0 0 16,0 0-16,22 0 0,-22 0 0,0-21 15,0 0-15,22 21 0,-22-21 0,0 0 16,0 0-16,21-1 0,-20 1 16,-1 0-16,0 0 15,-21 42 1,0 0-16,0 0 15,-21 1-15,21-1 16,-21 0-16,21 0 0,0 0 0,0 0 16,0 1-16,0-1 0,0 0 15,21-21-15,0 0 16,0 0-16,0 0 0,0 0 16,1 0-16,-1 0 15,0 0-15,0-21 0,21 21 0,-20-21 16,-1-1-16,0 22 0,0-21 0,0 0 15,0 0-15,1 21 0,-22-21 0,21 21 16,-21 21 15,0 0-31,0 0 16,0 0-16,0 1 0,0-1 16,0 0-1,21-21 16,0-21-15,-21 0-16,0-1 16,0 1-1,0 0-15,0 0 16,-21 0-16,21 0 0,-21 21 0,21-22 16,-21 1-16,-1 0 0,22 0 15,0 0 1,22 21-1,-1 0-15,0 0 0,21 0 0,-21 0 16,1 0-16,-1 0 0,0 0 0,21 21 16,-21-21-16,1 21 0,-1-21 15,0 21-15,0 0 0,0-21 0,0 22 16,-21-1-16,0 0 0,0 0 16,0 0-16,0 0 15,0 1 1,0-1-16,0-42 62,22 21-62,-1-22 0,0 22 16,0-21-16,0 0 0,0 0 0,1 0 16,-1 0-16,0-1 0,21 1 15,-21 0-15,1 0 0,20 0 0,-21 0 16,0-1-16,0 22 0,1 0 0,-1 0 15,0 0-15,0 0 0,-21 22 16,21-1-16,-21 0 0,0 0 16,0 0-16,0 0 0,0 1 15,0-1-15,0 0 0,0 0 16,0 0-16,-21-21 0,0 21 16,0-21-16,21-21 46,0 0-30</inkml:trace>
  <inkml:trace contextRef="#ctx0" brushRef="#br0" timeOffset="106652.5">25209 6435 0,'0'0'0,"-21"-21"0,-42-43 16,42 43-16,-1 21 15,22-21 17,-21 21 15,0 0-47</inkml:trace>
  <inkml:trace contextRef="#ctx0" brushRef="#br0" timeOffset="106852.13">23685 6477 0,'0'0'0,"-21"0"0,42 0 32,1 0-17,20 0-15,0 0 0,-21 0 0,22 0 16,-1 0-16,-21-21 0,22 21 15,-22-21-15,21 21 0,-21 0 16,0 0-16,-21-21 0,0-1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3:17:23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804 2794 0</inkml:trace>
  <inkml:trace contextRef="#ctx0" brushRef="#br0" timeOffset="776.28">12213 889 0,'42'0'0,"-20"21"0</inkml:trace>
  <inkml:trace contextRef="#ctx0" brushRef="#br0" timeOffset="1589.15">13822 1101 0,'-43'0'0,"22"0"0</inkml:trace>
  <inkml:trace contextRef="#ctx0" brushRef="#br0" timeOffset="1760.54">13441 1249 0,'-21'0'0,"-1"21"16,1 0-16,0-21 0,21 21 16,0 1-1,42-22 1,-20 0-16,20 0 0,-21 0 0,21 0 15,1 0-15,20-22 0,-20 22 0,-1-21 16,0 0-16,1 21 0,-22-21 16,0 0-16,0 21 0,-42 0 15,0 21 1,0 0-16,-22 0 0,1 0 0</inkml:trace>
  <inkml:trace contextRef="#ctx0" brushRef="#br0" timeOffset="4264">13420 381 0,'0'-21'15,"0"0"1,0 0 0,0-1-16,0 1 15,0 0-15,0 0 0,0 0 16,0 0-16,0-1 15,0 1-15,0 0 0,0 0 0,0 0 16,0 0 0,0-1-16,0 1 15,0 42 17,0 1-32,0-1 15,0 0-15,0 0 0,0 0 16,0 22-16,0-22 0,0 0 0,0 0 15,0 21-15,0-20 0,0 20 0,0-21 16,0 0-16,0 22 0,0-22 16,-22 21-16,22-21 0,-21 22 0,21-22 15,0 0-15,0 21 0,-21 1 16,21-22-16,0 21 0,-21 0 16,21 1-16,0-22 0,-21 21 0,21 1 15,0-1-15,0 0 0,0 1 16,0-22-16,0 21 0,0 0 0,0-20 15,0 20-15,0 0 0,0-21 0,0 22 16,0-22-16,0 21 0,0-21 16,0 22-16,-21-22 0,21 21 0,0 1 15,0-1-15,-22-21 0,22 21 0,0 1 16,0-1-16,0 0 0,0 1 16,-21-22-16,21 21 0,-21 1 0,21-1 15,0-21-15,0 21 0,0-20 0,-21 20 16,21-21-16,0 0 15,-21 22-15,21-22 0,0 21 0,0-21 16,0 0-16,0 22 0,0-1 0,0-21 16,0 22-16,-21-1 0,21-21 15,0 21-15,0 1 0,0-1 0,0-21 16,0 22-16,-22-1 0,22-21 0,0 21 16,0 1-16,0-22 0,0 21 15,0-21-15,0 22 0,0-1 0,0-21 16,0 22-16,0-1 0,0-21 0,0 21 15,0 1-15,0-1 0,0 0 0,-21-20 16,21 20-16,0 0 16,0 1-16,0-22 0,0 21 0,0 0 15,-21 1-15,21-22 0,0 21 0,0 1 16,0-22-16,0 21 0,0 0 16,0 1-16,0-1 0,0-21 0,0 22 15,0-1-15,0 0 0,0 1 0,0-1 16,0 0-16,0-21 0,0 22 15,0-1-15,0 0 0,0-20 0,0 20 16,0 0-16,0-21 0,0 22 0,0-1 16,21-21-16,-21 22 0,0-1 15,21-21-15,-21 21 0,0 1 16,0-1-16,0 0 0,0 1 0,22-1 16,-22 0-16,0-20 0,0 20 0,0 0 15,21 1-15,-21-1 0,0 0 16,0-21-16,0 22 0,0-1 0,0 0 15,0-20-15,0 20 0,0 0 0,0 1 16,0-1-16,0 0 0,0 1 16,0-1-16,0 0 0,0 1 0,0-1 15,0 0-15,0 1 0,0-1 0,-21 0 16,21 1-16,0-1 0,0 0 0,0 1 16,-22-22-16,22 21 0,0 0 15,0 22-15,0-22 0,0 1 16,0 20-16,0 1 0,0-22 0,0 21 15,0-20-15,0 20 0,0-20 0,0 20 16,0-21-16,0 22 0,0-22 16,-21 1-16,21 20 0,0 1 0,0-22 15,0 21-15,0-20 0,0 20 0,0-20 16,0 20-16,0-21 0,0 22 16,0-22-16,0 1 0,0 20 0,0-21 15,0 22-15,0-22 0,0 22 0,0-22 16,0 22-16,0-1 0,0-21 0,0 22 15,0-22-15,0 22 0,0-22 16,0 22-16,0-22 0,0 0 16,0 22-16,0-22 0,0 22 0,0-1 15,0-21-15,0 22 0,21-1 0,-21-20 16,0 20-16,0-20 0,0 20 0,0-21 16,0 1-16,0 20 0,0-20 15,22-1-15,-22 21 0,0-20 0,0 20 16,0-20-16,0 20 0,0 1 0,0-22 15,0 21-15,0-20 0,0-1 0,0 22 16,0-22-16,0 0 16,0 1-16,0 20 0,0-21 0,0 1 0,0 20 15,0-20-15,0 20 0,0-21 16,0 1-16,0 20 0,0-20 0,0 20 16,0-21-16,0 1 0,0 20 0,0-20 15,0-1-15,0 21 0,0-20 16,21-1-16,-21 22 0,0-1 0,0 1 15,0-22-15,21 21 0,-21 1 0,0-22 16,0 22-16,0-1 0,0-20 0,0 20 16,21-21-16,-21 22 0,0-1 15,21-20-15,-21 20 0,0 1 0,0-1 16,0-20-16,0 20 0,21 1 0,-21-1 16,0-21-16,22 22 0,-22-22 0,0 22 15,0-1-15,0 1 16,0-1-16,0 1 0,0-1 0,0 1 15,0-1-15,21 1 0,-21-22 0,0 22 16,0-1-16,0 1 0,0-1 16,0 1-16,0-1 0,0 1 0,0 20 15,0-20-15,21-1 0,-21 1 0,0-1 16,21 1-16,-21-1 0,21 1 0,-21-1 16,0 1-16,21 20 0,1-20 15,-22-1-15,21 22 0,-21-21 0,21-1 16,0 1-16,-21-1 0,21 1 0,-21-1 15,0 1-15,21-1 0,1 1 16,-22-1-16,21 1 0,-21 20 16,0-20-16,21-1 0,-21-20 0,21 20 15,-21 1-15,0-1 0,0-21 16,21 22-16,-21-1 0,21 1 0,-21-1 16,0 1-16,0-1 0,22-20 15,-22 20-15,0 1 0,21-1 0,-21-20 16,0 20-16,0-21 0,0 22 0,0-22 15,0 22-15,0-22 0,0 22 0,0-22 16,0 21-16,21-20 0,-21 20 16,0-20-16,21 20 0,-21-21 15,0 1-15,0-1 0,0 0 0,21 1 16,-21-1-16,0-21 0,21 22 16,-21-1-16,0 0 0,0 1 0,0-22 15,0 21-15,0 0 0,22-20 16,-22 20-16,0-21 0,0 21 0,0-20 15,0 20-15,0-21 0,0 0 16,0 0-16,0 1 0,0-1 0,0 0 16,0 0-16,0 0 0,0 0 15,0 1-15,0-1 0,0 0 16,0 0-16,0 0 0,0 0 16,0 1-16,-22-1 0,1 0 15,21 21-15,-21-21 0,0 22 16,21-1-16,0 0 0,-21 1 15,0-1-15,21 0 0,-22 1 0,22-1 16,0-21-16,0 22 0,0-22 16,0 0-16,0 0 0,0 0 0,0 0 15,-21-21 1,21-21-16,-21 0 0,21-21 16</inkml:trace>
  <inkml:trace contextRef="#ctx0" brushRef="#br0" timeOffset="6478.51">508 1397 0,'0'0'0,"21"0"16,0 0 31,0 0-16,-42 0 31,0 0-62,0 0 0,0 0 16,0 0-16,-1 0 0,1 0 16,0 0-16,0 0 0,0 0 15,0 0-15,-1 0 0,-20 0 0,21 0 16,0 0-16,0 0 0,-1 0 16,1 0-16,0 0 0,0 0 0,0 0 15,0 0 1,42 0 62,0 0-78,0 0 16,21 0-16,-20 0 0,-1 0 15,21 0-15,-21 0 0,22 0 0,-1 0 16,21 0-16,-20 0 0,20 0 15,-20-21-15,20 21 0,-21 0 16,22 0-16,-1-21 0,-20 21 0,20 0 16,1 0-16,-22-21 0,22 21 15,-22 0-15,0 0 0,1 0 0,-1 0 16,0-22-16,-21 22 0,1 0 16,-1 0-16,0 0 0,0 0 0,-21-21 31,0 0-16,-21 21 1,0 0-16,0-21 0,-1 21 16,1 0-16,0 0 0,0 0 15,-21-21-15,20 21 0,1 0 0,0 0 16,0-21-16,0 21 16,0 0-16,-1 0 0,1 0 0,0 0 15,21-22-15,-21 22 31,42 0 16,0 0-47,0 0 0,1 22 16,-1-22-16,21 0 0,-21 0 0,22 0 16,-22 0-16,21 0 0,0 0 15,1 0-15,-22 0 0,21 0 16,-21 0-16,1 0 0,20 0 15,-21 0-15,0 0 0,0 0 16,-21 21 15,-21 0-31,0 0 16,0 0-16,0 0 0,0 1 0,-22-1 16,22 0-16,0 0 0,-21 0 15,20 0-15,-20 1 0,21-1 0,0 0 16,0 0-16,-1 0 0,1 0 15,0 1-15,21-1 0,-21 0 16,0-21 0,21 21-16,0 0 31,-21-21-31,-1-21 78,22 0-62</inkml:trace>
  <inkml:trace contextRef="#ctx0" brushRef="#br0" timeOffset="8374.67">2921 699 0,'0'0'0,"0"-22"0,21 1 16,-21 0-16,0 0 0,0 0 15,0 0-15,0-1 0,0 1 16,0 42 15,0 1-31,-21-1 0,21 21 16,-21 0-16,21 1 0,-21-1 15,-1 22-15,1-1 0,0 1 0,-21-1 16,21 1-16,-1-22 0,1 21 16,0-20-16,0-1 0,0 0 0,21 1 15,0-22-15,-21 21 0,21-21 16,0 1-16,0-1 0,0 0 15,0-42 1,0 0 0,0-1-16,0 1 0,0 0 15,0 0-15,21-21 0,0 20 0,-21-20 16,21 0-16,0-1 0,-21-20 0,21 21 16,1-22-16,-1 22 0,-21-22 15,21 22-15,-21-22 0,0 22 16,21 21-16,0-21 0,-21 20 15,21 1-15,1 21 16,-1 0 0,0 21-16,-21 22 0,21-1 0,0 0 15,-21 1-15,21-1 0,-21 0 16,0 22-16,0-22 0,0 1 0,22-1 16,-22 0-16,0 1 0,0-1 15,0 0-15,0-21 0,0 1 0,0 20 16,0-21-16,0 0 0,0 0 0,0 1 15,-22-22 32,1-22-47,0 1 16</inkml:trace>
  <inkml:trace contextRef="#ctx0" brushRef="#br0" timeOffset="9052.29">2413 1291 0,'0'0'15,"-21"0"-15,0 0 0,63 0 32,-21 0-32,21 0 0,1 0 0,-1 0 15,0 0-15,22-21 0,-22 21 16,22-21-16,-1 0 0,-20 21 16,20-21-16,1-1 0,-22 1 15,21 0-15,-20 0 0,20-21 0,-20 20 16,-22-20-16,21 21 0,-21-21 15,0-1-15,1 22 0,-1-21 0,-21 21 16,21-22-16,-21 22 0,0 0 0,0 0 16,0 0-16,-21 42 31,21 0-15,-21 0-16,21 21 0,0-20 0,0 20 15,-22 0-15,22 1 16,-21 20-16,21-21 0,-21 1 0,21-1 15,0 0-15,0 1 0,-21-22 0,21 21 16,0-21-16,0 1 0,0 20 16,0-21-16,21 0 0,-21 0 15,21-21-15,0 0 0,1 0 16,-1 0-16,0 0 0,21 0 0,-21 0 16,1-21-16,20 0 0,-21 0 0,0 0 15,22 0-15,-22-22 0,0 22 16,0-21-16,21-1 0,-20 1 15,-22 0-15,21-1 0,0 1 16,-21-21-16,21 20 0,-21 1 0,0 0 16,0-1-16,0 22 0,0 0 0,0 0 15,0 0-15,0 42 32,0 0-32,-21 0 0,0 21 15,0 1-15,-1-1 0,22 22 0,-21-22 16,21 21-16,-21-20 0,21-1 15,0 0-15,0 1 0,0-1 0,0 0 16,0-20-16,0-1 0,21 0 0,0 0 16,-21 0-16,22 0 0,-1-21 15,0 0-15,0 0 0,0 0 16,0 0-16,1 0 0,-1 0 0,0 0 16,0 0-16,-21-21 15,21-21-15,-21 21 16,0 0-16</inkml:trace>
  <inkml:trace contextRef="#ctx0" brushRef="#br0" timeOffset="11519.88">5313 1376 0,'0'0'0,"0"21"16,0-42 15,21 0-16,0 0-15,-21-1 16,21 1-16,0 0 0,-21 0 0,22-21 16,-1-1-16,0 22 0,-21-21 0,21-22 15,0 22-15,0 0 0,1-22 16,-1 22-16,-21-1 0,21 1 0,-21 0 16,21-1-16,-21 1 0,0 21 15,0-21-15,0 20 0,21 1 16,-21 0-16,0 42 31,0 0-31,0 1 0,0-1 16,-21 21-16,21 0 0,-21 22 15,21-22-15,0 22 0,0-22 0,-21 22 16,21-22-16,0 21 0,0-20 0,0-1 16,0-21-16,0 22 0,0-22 15,0 0-15,0 0 0,21 0 0,0 0 16,0-21-16,0 0 15,1 0-15,-1 0 0,21 0 0,-21 0 16,0-21-16,22 0 0,-22 0 0,0 0 16,0-22-16,22 22 0,-22-21 15,0 0-15,0-1 0,0 1 0,0 0 16,1-1-16,-22 1 0,0 0 16,0-1-16,0 1 0,0 0 0,0 20 15,0 1-15,0 0 0,0 0 0,0 63 31,0-21-15,0 22-16,0-1 0,-22 0 0,22 1 16,-21 20-16,21-20 15,-21 20-15,21-21 0,0 1 0,0-1 0,0 0 16,0-20-16,0-1 16,0 0-16,0 0 0,0 0 0,0 0 15,0-42 16,0 0-31,0 0 16,0 0-16,21-22 0,0 22 0,-21 0 16,0-21-16,22 21 0,-1-22 15,-21 22-15,21-21 0,0 21 0,-21-1 16,21 1-16,-21 0 0,21 21 16,1 0-16,-22 21 15,0 0-15,0 1 16,21-1-16,-21 0 0,0 0 15,0 0-15,21 0 0,-21 1 0,0-1 16,0 0-16,0 0 0,21 0 16,0-21-16,-21 21 0,21 1 0,1-22 15,-1 0-15,21 0 0,-21 0 16,0 0-16,1 0 0,20 0 16,-21-22-16,0 22 0,22-21 0,-22 0 15,21 0-15,-21 0 0,0 0 0,1-1 16,-1 1-16,0-21 15,-21 21-15,0-22 0,0 22 0,0 0 16,0-21-16,0 21 0,0-1 16,0 1-16,-21 21 15,0 0-15,-1 21 0,22 1 16,-21-1-16,0 21 0,21-21 16,0 0-16,0 22 0,-21-22 0,21 21 15,0-21-15,0 1 0,0 20 16,0-21-16,21 0 0,-21 0 15,21-21-15,0 0 0,1 0 0,-1 0 16,0 0-16,0 0 0,21 0 16,-20 0-16,-1 0 0,0-21 15,0 0-15,0 21 0,0-21 0,1 0 16,-22 0-16,21-1 0,-21-20 16,0 21-16,0 0 0</inkml:trace>
  <inkml:trace contextRef="#ctx0" brushRef="#br0" timeOffset="11727.99">5419 889 0,'-22'21'0,"44"-42"0,-65 42 16,22-21-16,42 0 15,0 0 1,22 0-16,-1-21 0,-21 0 15,22 21-15,-1 0 0,0-21 0,-21 21 16,1 0-16,20-21 0,-21 21 0,-21-22 16,21 22-16</inkml:trace>
  <inkml:trace contextRef="#ctx0" brushRef="#br0" timeOffset="12796.37">8043 1164 0,'21'0'0,"1"0"15,-22-21 1,21 0-16,0 0 0,0 0 16,-21-1-16,21 1 0,0 0 0,1-21 15,-22 21-15,21-22 0,0 1 16,0 21-16,0-22 0,0 1 0,-21 21 16,0 0-16,22 0 0,-22-1 0,0 1 15,0 0-15,-22 21 31,1 0-31,0 21 16,21 0-16,0 1 0,-21-1 16,21 0-16,0 21 0,0-21 0,0 22 15,0-22-15,0 0 0,0 21 16,0-20-16,21-1 0,-21 0 0,21 0 16,0 0-16,-21 0 0,22 1 0,-1-1 15,-21 0 1,21-21-16,-42 0 31,0-21-15,-1 21-16,1 0 0,0-21 15,0 21-15,0 0 0,0 0 0,-1 0 16,1 0 0,21 21-1,0 0 1,21 0-16,1-21 0,-1 21 15,0-21-15,0 0 0,0 0 0,0 21 16,1-21-16,20 0 0,-21 0 16,0 0-16,22 0 0,-22 0 15,0 0-15,21-21 0,-21 21 0,1-21 0,20 0 16,-21 0-16,0 0 16,0-1-16,22 1 0,-22-21 0,0 21 15,0-22-15,-21 1 0,21 0 0,1-1 16,-1 1-16,-21 21 0,0-21 15,0-1-15,21 22 0,-21-21 0,21 21 16,-21-1-16,0 1 0,0 0 16,0 42-1,0 0 1,0 1-16,0 20 0,0-21 16,-21 21-16,0-20 0,21 20 0,-21 0 15,-1 1-15,22-1 0,-21 0 16,21-21-16,0 22 0,0-22 15,0 21-15,0-21 0,0 1 0,0-1 16,0 0-16,0 0 0,0 0 0,0 0 16,21-21 15,1 0-31,-22-21 16,0 0-16,0 0 15,21 0-15,-21 0 0,0-22 0,0 22 16</inkml:trace>
  <inkml:trace contextRef="#ctx0" brushRef="#br0" timeOffset="12976.04">8848 826 0,'-22'-22'15,"22"1"1,22 21 0,-1 0-16,0-21 0,0 21 15,0 0-15,0 0 0,1-21 16,-1 21-16,0 0 0,0 0 0,0-21 15,0 21-15,1 0 0,-1 0 16,0 0 0,0-21-16</inkml:trace>
  <inkml:trace contextRef="#ctx0" brushRef="#br0" timeOffset="14460.18">9610 1143 0,'0'0'0,"21"0"15,0-21 1,0 0-16,0 0 0,0-1 16,1 1-16,-1-21 0,0 21 0,-21 0 15,21-22-15,-21 22 16,0-21-16,0 21 0,0-22 0,0 22 15,0 0-15,0-21 0,0 20 0,-21 22 16,0-21-16,0 21 16,-1 0-16,1 0 0,0 21 0,-21-21 15,21 43-15,-1-22 0,-20 0 16,21 21-16,0 1 0,0-1 0,-22 0 16,22 1-16,21-22 0,0 21 0,-21-21 15,21 22-15,0-22 0,0 0 16,0 0-16,0 0 0,21-21 15,0 22-15,0-22 0,1 0 16,20 0-16,-21 0 0,21-22 16,-20 22-16,-1-21 0,21 0 0,-21 0 15,0 0-15,1 0 0,-1-22 0,0 22 16,0-21-16,0-1 0,0 1 16,-21 21-16,0-21 0,22-1 0,-1 22 15,-21-21-15,0 21 0,0-1 16,0 1-16,0 42 31,0 1-31,-21-1 0,21 21 16,0-21-16,0 22 0,-22-22 0,22 21 15,0 0-15,0 1 0,0-22 0,0 21 16,0-21-16,0 1 16,0 20-16,22-21 0,-1 0 0,0-21 15,0 21-15,0-21 0,0 0 0,1 0 16,20 0-16,-21 0 0,21 0 15,-20 0-15,20-21 0,-21 0 0,0 0 16,0 0-16,22-22 0,-22 22 0,0-21 16,0 0-16,0-1 0,1-20 15,-1 20-15,-21 1 0,21 0 0,-21-22 16,21 22-16,-21 0 0,0-1 0,21 1 16,-21 0-16,0 20 0,21 1 15,-21 0-15,0 0 0,0 0 16,0 42-1,0 0-15,-21 0 0,21 0 16,-21 22-16,21-22 0,-21 21 0,21 1 16,0-1-16,0 0 0,-21 1 15,21-1-15,-21 21 0,21-20 0,0-1 16,0 0-16,0 1 0,0-22 0,0 21 16,0-21-16,0 22 0,0-22 15,21-21-15,0 21 0,0 0 0,0-21 16,0 0-16,1 0 0,-1 0 15,21 0-15,-21-21 0,0 0 16,1 0-16,-1 0 0,42-64 31,-63 43-31,21 20 0,-21 1 0,0 0 16,22 0-16,-22 0 0,0 0 0,0 42 31,0 0-31,-22 0 0,22 0 16,0 0-16,0 1 0,0-1 0,0 21 15,0-21-15,0 0 0,0 1 16,0-1-16,0 0 0,22 0 16,-1-21-16,-21 21 0,21-21 0,0 0 0,0 0 15,0 0-15,1 0 0,-1 0 16,0 0-16,0 0 0,21 0 16,-20-21-16,-1 0 0,0 21 0,0-42 15,0 20-15,0 1 0,1 0 16,-1-21-16,0-1 0,0 22 0,0-21 15,-21 0-15,21 20 0,1 1 16,-1 0-16,0 0 0,-21 0 16,0 0-16,21 21 0,0 0 15,-21 21 1,0 0-16,0 0 16,0 0-1,0-42 32,0 0-31,0 0-16,0 0 15,-21 21 17,0 0-32,0 0 0,0 0 15,21 21-15,-22 0 0,1 0 16,0 0-16,0 0 0,0 22 0,21-22 15,0 21-15,-21-21 0,21 22 16,0-22-16,0 21 0,0-21 0,0 1 16,21-1-16,0 0 0,0 0 15,0-21-15,22 21 0,-1-21 0,-21 0 16,21 0-16,1 0 0,-1 0 0,0 0 16,-20 0-16,20-21 0,-21 0 15,21 21-15,-20-21 0,-1 0 0,0-1 16,0 1-16,0 0 0,-21 0 15,0-21-15,0 20 0,0-20 0,0 21 16,0-21-16,0 20 0</inkml:trace>
  <inkml:trace contextRef="#ctx0" brushRef="#br0" timeOffset="14680.33">11430 318 0,'-21'0'0,"42"0"0,-63 0 0,20 0 31,1 0-15,21 21 15,-21-21-15,0 0-16,0 0 0</inkml:trace>
  <inkml:trace contextRef="#ctx0" brushRef="#br0" timeOffset="14904">10329 508 0,'0'0'0,"21"0"16,1 0-16,20 0 15,-21 0-15,0 21 0,22-21 0,-1 0 16,-21 0-16,21 0 16,-20 0-16,20 21 0,-21-21 0,0 0 15,0 0-15,1 0 16,-22 22 0,-22-22-1</inkml:trace>
  <inkml:trace contextRef="#ctx0" brushRef="#br0" timeOffset="17205.13">825 2540 0,'0'-21'0,"0"42"0,0-63 0,0 21 16,0-1-16,0 1 0,0 0 0,0 0 16,0 0-16,0 0 15,0 42 17,0 0-32,0 0 0,0 21 0,0-20 15,0 20-15,0 0 0,0 1 16,0-1-16,0 0 0,0 1 0,0-1 15,-21 0-15,21-21 0,0 1 16,0 20-16,0-21 0,0 0 16,-21-21-16,21 21 0,0-42 31,0 0-31,0 0 16,21 0-16,-21-22 0,0 22 15,0 0-15,21-21 0,-21-1 0,22 22 16,-1-21-16,-21 0 0,21-1 15,0 22-15,-21 0 0,21-21 0,0 42 16,1-22-16,-1 22 16,0 0-16,0 0 0,0 22 15,-21-1-15,21 0 0,1 0 16,-22 0-16,0 22 0,21-22 16,-21 21-16,21-21 0,-21 0 0,0 1 15,0-1-15,0 0 0,21 0 16,-21 0-16,0 0 0,21-21 0,0 0 31,1-21-15,-22 0-16,21 0 15,0-21-15,0 20 0,-21 1 0,21-21 16,0 0-16,-21 20 0,22-20 16,-1 0-16,0 21 0,0-1 0,0 1 15,-21 0-15,21 0 16,1 21-16,-1 0 0,0 0 15,0 0-15,0 21 16,-21 0-16,0 0 0,21 1 0,-21-1 16,22 21-16,-22-21 0,0 0 15,0 1-15,0-1 0,21 21 0,-21-21 16,21 0-16,0 1 0,-21-1 16,21-21-16,0 0 0,-21 21 15,22-21-15,-1 0 0,0 0 0,0 0 16,0 0-16,0 0 0,1-21 15,-1 0-15,0-1 0,21 1 16,-21 0-16,1 0 0,-22 0 16,21-22-16,0 22 0,-21-21 0,0 21 15,0-22-15,0 22 0,0 0 16,0-21-16,0 21 0,0-1 16,-21 22-1,0 22 1,21-1-16,-22 0 0,22 0 0,0 0 15,-21 22-15,21-22 0,0 21 16,-21 0-16,21-20 0,0 20 0,0-21 16,0 0-16,0 0 0,0 1 15,21-1-15,0 0 0,1-21 0,-1 0 16,21 0-16,-21 0 16,22 0-16,-22 0 0,21 0 15,0-21-15,1 0 0,-22-1 0,21 1 16,-21 0-16,1 0 0,20 0 15,-21-22-15,-21 22 0,0 0 0,21-21 16,-21 21-16,0-1 0,0 1 16,0 0-16,21 0 0,-21 42 31,0 0-31,0 0 16,0 22-16,-21-22 0,21 0 0,0 21 15,-21-20-15,21-1 16,0 0-16,0 0 0,0 0 0,0 0 15,0 1-15,0-1 16,0 0-16,21-42 31,-21 0-31,0-1 16,21 1-16,-21 0 0,0 0 0,0 0 16,0 0-16,22-22 0,-22 22 15,21-21-15,0 21 0,-21-22 0,21 22 16,0 0-16,0 0 0,1 21 15,-22-21-15,21 21 0,0 0 0,0 0 16,0 0-16,0 21 0,1 0 16,-22 0-16,21 0 15,-21 22-15,0-22 0,0 0 0,0 0 16,0 21-16,21-20 0,-21-1 16,0 0-16,0 0 0,0 0 0,0 0 15,0 1-15,0-44 47,0 1-47,21 0 16,-21 0-16,0-21 0,0 20 0,21 1 15,0-21-15,1 0 0,-1 20 16,0-20-16,0 21 0,0 0 16,0 0-16,1-1 0,20 22 15,-21 0-15,0 22 0,-21-1 16,21 0-16,-21 0 0,22 0 15,-22 22-15,0-22 0,0 21 0,0-21 16,0 0-16,0 22 0,0-22 16,0 0-16,0 0 0,0 0 0,0 1 15,0-1 1,0-42 15,0-1-15,0 1-16,0 0 15,0 0-15,21 0 0,0-22 0,0 22 16,0-21-16</inkml:trace>
  <inkml:trace contextRef="#ctx0" brushRef="#br0" timeOffset="17740.14">3577 2096 0,'0'-22'15,"0"44"-15,-21-44 16,0 44-1,21-1-15,0 0 0,0 0 16,0 0-16,0 22 0,0-22 16,0 0-16,0 21 0,-21-21 15,21 22-15,0-22 0,0 21 0,0 1 16,0-22-16,0 21 0,0-21 0,0 0 16,0 22-16,-22-22 0,22 0 15,0 0-15,0-42 31,0 0-15,0 0-16,0 0 16,0-1-16,0 1 0,0 0 15,0-21-15,0 21 0,0-1 16,22 1-16,-1 0 0,-21 0 0,21 0 16,0 0-16,0 21 0,0 0 15,1 0-15,-1 0 0,0 0 0,0 0 16,0 0-16,0 0 0,-21 21 0,22 0 15,-22 0-15,21 0 0,-21 0 16,0 1-16,0-1 0,0 21 0,0-21 16,0 0-16,-21 1 0,-1-1 0,1 0 15,0-21-15,0 21 0,21 0 16,-21-21-16,0 0 0,-1 21 0,1-21 16,0 0-16,0 0 15,0 0 1,0 0-16,21-21 31,0 0-15,0 0-16,0 0 0,21 0 15,0 21-15,0-22 0</inkml:trace>
  <inkml:trace contextRef="#ctx0" brushRef="#br0" timeOffset="18659.86">3916 2646 0,'0'0'0,"0"21"0,21-21 15,0 0 1,0 0 0,0-21-16,-21 0 0,22 0 0,-1-1 15,0 1-15,-21 0 16,0 0-16,0 0 0,21 0 0,-21-1 15,21-20-15,-21 21 0,0 0 0,0 0 16,0-1-16,0 1 16,0 0-16,0 42 47,-21 0-47,0 1 15,21-1-15,0 0 0,0 0 0,0 0 16,0 0-16,0 1 0,0-1 15,0 0-15,0 0 0,0 0 0,0 0 16,0 1-16,0-1 0,21-21 16,-21 21-16,0 0 0,21-21 15,0 0-15,1 0 0,-1 0 16,0 0-16,0 0 0,0 0 16,0-21-16,1 21 15,-22-21-15,21 0 0,0 21 0,0-22 0,0-20 16,0 21-16,1 0 0,-1-22 15,-21 22-15,21 0 0,0 0 16,0-21-16,0 42 0,-21-22 0,22 1 16,-1 21-16,0 0 31,0 21-31,-21 1 16,0-1-16,21-21 0,-21 21 0,21 0 15,-21 0-15,0 0 0,0 1 16,0-1-16,0 0 15,0 0-15,0 0 0,0 0 0,0 1 16,0-1-16,0 0 16,0 0-16,22-21 15,-1 0-15,0 0 0,0 0 16,0 0-16,0 0 0,1 0 16,-1 0-16,21 0 0,-21-21 0,0 21 15,1-21-15,20 0 0,-21-1 0,0 1 16,0 0-16,1 0 0,-1-21 15,0 20-15,-21-20 0,0 21 0,21 0 16,-21-22-16,0 22 0,0 0 16,0 0-16,-21 21 15,0 0 1,21 21-16,-21 0 16,21 0-16,0 1 0,0-1 15,0 0-15,0 0 0,0 0 0,0 0 16,21 1-16,-21-1 0,21 0 0,-21 0 15,21 0-15,0 0 16,-21 1-16,0-1 0,0 0 16,-21-21-1,0 21 1,0-21-16,0 0 0,-1 0 16,1 0-16,0 0 0,0-21 0,21 0 15</inkml:trace>
  <inkml:trace contextRef="#ctx0" brushRef="#br0" timeOffset="20325.16">6794 2328 0,'0'0'0,"0"-21"0,0 0 0,22 21 0,-22-21 16,0 0-16,0 0 15,0-1-15,0 1 0,0 0 16,0 0-16,0 0 16,0 42-1,0 0 1,0 0-16,0 22 0,0-22 15,-22 0-15,22 21 0,-21 1 0,0-22 16,21 21-16,-21 0 0,0-20 0,0 20 16,21-21-16,0 21 0,-22-20 15,22-1-15,0 0 0,22-42 32,-22 0-17,21-1-15,0 1 0,-21 0 16,21 0-16,0-21 0,-21 20 0,21 1 15,1-21-15,-22 21 0,21 0 16,0-1-16,-21 1 0,0 0 0,21 21 16,0 0-16,0 0 15,-21 21-15,0 0 0,22 1 16,-22-1-16,21 0 0,-21 0 0,0 0 16,0 0-16,21 22 0,-21-22 0,21 0 15,-21 0-15,21-21 0,0 21 16,1 1-16,-1-22 0,0 0 15,0 0-15,0 0 0,0 0 16,1 0-16,-1 0 0,0-22 0,0 22 16,0-21-16,0 0 0,1 0 15,-1-21-15,0 20 0,-21-20 0,21 21 16,0-21-16,0 20 0,-21-20 0,22 21 16,-22-21-16,21 20 0,-21 1 15,0 0-15,0 0 0,21 0 0,-21 42 31,0 0-15,0 0-16,0 0 0,0 22 0,-21-22 16,21 0-16,0 21 0,0-20 15,0-1-15,0 21 0,0-21 16,0 0-16,0 1 0,21-1 0,0 0 16,0-21-16,0 0 0,1 21 0,-1-21 15,0 0-15,0 0 0,21 0 16,-20-21-16,20 21 0,-21-21 0,0 0 15,22-1-15,-22 1 0,0 0 0,0 0 16,0 0-16,0 0 0,1-1 16,-22-20-16,0 21 0,21 0 0,0 0 15,-21-1-15,0 1 0,0 0 0,0 0 16,0 42 15,0 0-31,0 0 16,0 1-16,0-1 15,0 0-15,0 21 0,0-21 0,0 1 16,0 20-16,0-21 0,0 0 0,0 0 16,0 1-16,0-1 0,21 0 15,0-21-15,0 0 0,1 0 16,-1 0-16,0 0 0,21 0 0,-21 0 16,1 0-16,20-21 0,-21 0 15,0-1-15,0 1 0,1 0 0,-1-21 16,0 21-16,0-22 0,0 22 15,0-21-15,-21-1 0,0 1 16,22 21-16,-22-21 0,21-1 0,-21 1 16,0 0-16,0 20 0,0-20 0,0 21 15,0 0-15,0 0 0,0-1 16,0 44 0,0-1-16,0 0 15,0 21-15,0 1 0,0-22 16,-21 21-16,21 0 0,0 1 0,0-1 15,-22-21-15,22 22 0,0-1 0,0-21 16,0 21-16,0-20 0,0-1 16,0 21-16,22-21 0,-1-21 0,-21 21 15,21 1-15,0-22 0,0 0 16,0 0-16,22 0 0,-22 0 16,0 0-16,21-22 0,-20 1 15,20 0-15,-21 0 0,21 0 0,-20 0 16,20-1-16,-21-20 0,0 21 15,0-21-15,1-1 0,-1 1 0,0 0 16,0-1-16,-21-20 0,0 20 0,0 1 16,0-21-16,21 20 0,-21 22 0,0-21 15,0 21-15,0-1 0,-21 44 32,21 20-32,-21-21 15,0 21-15,0 1 0,21-1 16,0 22-16,-22-22 0,1 0 0,21 22 15,0-22-15,0 0 0,0 1 0,0-1 16,0 0-16,0 1 0,0-1 16,21-21-16,1 22 0,-1-22 0,0 0 15,-21 0-15,21-21 0,0 0 0,0 21 16,1-21-16,-1 0 0,0 0 16,0 0-16,-21-21 0,21 0 0,0 0 15,1 0-15,-1-1 0,0 1 16,-21 0-16,21 0 0,-21 0 0,21-22 15,-21 22-15,0 0 0,0-21 16</inkml:trace>
  <inkml:trace contextRef="#ctx0" brushRef="#br0" timeOffset="20524.34">8318 1884 0,'-21'0'15,"42"0"-15,-63 0 0,42 21 16,0 0 15,21-21 1</inkml:trace>
  <inkml:trace contextRef="#ctx0" brushRef="#br0" timeOffset="21456.12">10372 1545 0,'0'0'16,"0"-21"-16,-22 21 0,1 0 16,0 0-1,0 0-15,21 21 0,-21 22 16,21-22-16,0 21 0,0 0 16,0 1-16,0-1 0,0 0 0,0 1 15,0 20-15,-21-20 0,21-1 0,0 0 16,-22 1-16,22-22 0,0 21 15,0 0-15,0-20 0,0-1 16,0 0-16,0 0 0,0 0 0,0 0 16,0-42 15,0 0-31,0 0 16,0 0-16,0-22 0,0 22 0,22 0 15,-1-21-15,0 21 0,0-22 16,0 22-16,0 0 0,1 0 0,-1 0 15,0-1-15,0 22 0,0 0 0,0 0 16,1 0-16,-1 0 0,0 22 16,0-22-16,0 21 0,0 0 0,-21 0 15,0 0-15,0 0 0,0 1 0,0-1 16,0 0-16,0 0 16,0 0-16,-21 0 0,0-21 0,21 22 15,-21-22-15,0 0 0,0 21 0,-1-21 16,1 0-16,0 0 0,0 0 15,0 0-15,0 0 16,-1 0-16,1-21 0,0 21 31,21 21 1,21-21-17,-21 21-15,21-21 16,1 0-16,-1 0 0,0 0 15,0 21-15,0-21 0,22 0 0,-22 0 16,21 0-16,0 0 0,1 0 0,-1 0 16,0-21-16,1 21 0,-1-21 15,22 0-15,-22-1 0,0 1 16,-21 0-16,22 0 0,-22 0 0,0 0 0,0-1 16,0-20-16,-21 21 0,22-21 15,-22 20-15,0 1 0,0 0 0,0 0 16,0 0-16,-22 21 0,1 0 15,0 0-15,0 21 0,0 0 16,0 0-16,-1 0 0,1 1 16,0 20-16,0-21 0,21 21 0,0-20 15,0-1-15,0 21 0,0-21 0,21 0 16,0 1-16,22-1 0,-1-21 16,-21 21-16,21-21 0,22 0 0,-22 0 15,1 0-15,-1 0 0,0 0 0,-21 0 16,22 0-16,-22 0 0,0 0 0,-21-21 15,0 0-15,0-1 16,0 1-16</inkml:trace>
  <inkml:trace contextRef="#ctx0" brushRef="#br0" timeOffset="22284.28">1206 3471 0,'22'0'0,"-44"0"0,86 0 16,-22 0-16,1 0 0,-1 0 15,0-21-15,1 0 0,-1 21 0,0-21 16,-21 0-16,22 0 0,-22-1 16,0 22-16,0-21 0,-21 0 0,0 0 15,-21 0 1,-21 21-16,-1 0 0,1 0 0,0 0 16,-22 0-16,22 21 0,-22 0 15,22-21-15,-21 42 0,20-20 0,1-1 16,21 21-16,0-21 0,-1 22 15,22-22-15,0 0 0,0 21 0,0-21 16,0 1-16,22-1 0,20 0 16,-21 0-16,21 0 0,1 0 0,-1 1 15,22-1-15,-22 0 0,0-21 16,1 21-16,-22 0 0,0 0 0,0-21 16,-21 22-16,0-1 0,0 0 15,-21-21-15,0 21 0,-22 0 16,22-21-16,-21 0 0,-22 21 0,22-21 15,0 0-15,-1 0 0,-20 0 16,42 0-16,-22 0 0,1-21 16,21 0-16,-21 21 0,20-21 0,1 21 15,0 0-15,21-21 0,0 0 16,0-1 0,21 1-16,0 0 0,1 21 15</inkml:trace>
  <inkml:trace contextRef="#ctx0" brushRef="#br0" timeOffset="22564.26">1968 3217 0,'0'-21'0,"0"42"0,0-63 16,0 21-16,-21 21 31,21 21-31,-21 21 15,21-20-15,-21 20 0,21 0 0,0 1 16,-21-1-16,0 21 0,21-20 0,-22-1 16,1 0-16,0 22 15,0-22-15,21-21 0,0 22 0,-21-22 0,21 21 16,0-21-16,0 1 16,0-1-16,21-21 15,0 0-15,0 0 16,0-21-16,1 21 0,-1-22 0,0 1 15,0 0-15</inkml:trace>
  <inkml:trace contextRef="#ctx0" brushRef="#br0" timeOffset="22907.17">2222 3556 0,'0'0'0,"22"-21"0,-22 0 16,0 0-16,0 42 31,-22 0-31,1 0 16,0 0-16,21 0 0,-21 1 0,21-1 15,-21 0-15,21 0 0,0 21 16,-21-20-16,21-1 0,0 0 0,0 0 16,0 0-16,0 0 15,21-21-15,0 0 0,0 0 0,0 0 16,0 0-16,1 0 0,-1 0 16,0-21-16,0 21 0,0-21 0,0 0 15,1 0-15,-22 0 0,0-1 16,0 1-16,0 0 0,0 0 0,0 0 15,0 0-15,0-1 0,-22 1 0,22 0 16,-21 0-16,0 21 16,0 0-16,0 0 0,0-21 0,-1 21 15,1 0-15,0 0 16,0 0 0</inkml:trace>
  <inkml:trace contextRef="#ctx0" brushRef="#br0" timeOffset="23089.33">1820 3344 0,'0'-21'0,"0"0"16,21 21 0,1 0-16,-1 0 15,0-21-15,0 21 0,21 0 0,-20 0 16,-1 0-16,21-21 0,0 21 15,-20 0-15,20 0 0,-21 0 0,0 0 16,0 0-16,1 0 0</inkml:trace>
  <inkml:trace contextRef="#ctx0" brushRef="#br0" timeOffset="23500.9">2540 3429 0,'0'21'31,"21"-21"-31,0 0 16,0 21-16,1 1 0,-1-22 0,0 21 15,0 0-15,0 0 0,0 0 16,-21 0-16,0 1 0,22-1 0,-22 0 15,0 0-15,0 0 0,0 0 16,0 1-16,0-1 0,0 0 16,0-42 31,0 0-47,0-1 0,0 1 15,0-21-15,21 21 0,-21 0 16,0-1-16,0-20 0,21 21 0,-21 0 15,21-22-15,-21 22 0,21 0 0,-21 0 16,0 0-16,21 21 16,1 0-16,-1 0 15</inkml:trace>
  <inkml:trace contextRef="#ctx0" brushRef="#br0" timeOffset="23844.47">3006 3683 0,'0'0'0,"0"21"16,0 0-16,21-21 16,0 0-16,0 0 15,0 0-15,-21-21 0,21 0 16,1 21-16,-1-21 0,-21 0 16,21 21-16,0-21 0,-21-1 0,0 1 15,0 0-15,0 0 16,0 0-16,0 0 0,0-1 0,0 1 15,-21 21 1,0 0-16,0 21 16,-1-21-16,1 22 0,0-1 0,0 0 15,21 0-15,-21 21 0,0-20 16,21-1-16,0 0 0,0 0 0,0 0 16,0 0-16,0 1 0,0-1 15,0 0-15,0 0 0,21-21 16,0 0-16,0 0 0,0 0 0,0 0 15,1 0-15,-1 0 16,0 0-16,21 0 0,-21 0 0,22-21 16,-22 21-16</inkml:trace>
  <inkml:trace contextRef="#ctx0" brushRef="#br0" timeOffset="24324.22">3683 3535 0,'0'-21'0,"0"42"0,0-63 16,-21 42-1,0 0-15,-1 0 0,1 0 0,0 0 16,0 21-16,0 0 0,0 0 16,-1 0-16,1 0 0,0 1 0,21-1 15,0 0-15,-21 21 16,21-21-16,-21 1 0,21-1 0,0 0 16,0 0-16,0 0 0,0 0 15,21-21-15,0 0 16,0 0-16,0 0 0,1 0 0,-1 0 15,0 0-15,0 0 0,0-21 0,0 0 16,1 0-16,-1 0 0,0 0 16,0-1-16,0-20 0,0 21 0,-21-21 15,22-1-15,-22 1 0,21 0 0,0-1 16,-21-20-16,0 20 0,0-20 16,21 21-16,-21-1 0,0 1 0,0 0 15,0 20-15,0 1 0,0 0 16,0 42-1,-21 0-15,21 1 16,0 20-16,-21 0 0,21 22 16,-21-22-16,21 22 0,0-22 0,0 0 15,0 22-15,0-22 0,0 0 0,0-20 16,0 20-16,0-21 0,21 21 16,0-20-16,-21-1 0,21 0 0,0-21 15,-21 21-15,21-21 0,1 0 16,-1 0-16,0 0 0,0 0 15,0 0-15,0-21 0,1 21 16</inkml:trace>
  <inkml:trace contextRef="#ctx0" brushRef="#br0" timeOffset="24572.32">4889 3450 0,'0'0'16,"0"21"-1,0 1-15,0-1 16,-21 0-16,21 0 0,-21 0 0,21 0 16,0 1-16,0-1 0,0 0 15,0 0-15,0 0 16,0 0-16,0 1 16,0-44 30,0 1-46,0 0 0</inkml:trace>
  <inkml:trace contextRef="#ctx0" brushRef="#br0" timeOffset="24716.05">4847 3408 0,'-21'-42'16,"42"84"-16,-42-106 0,21 43 0,-21 0 0,21 0 16,0 0-16,0 0 0,-21 21 15,21-22-15,0 44 31,21-1-15,0 0-16,0-21 16</inkml:trace>
  <inkml:trace contextRef="#ctx0" brushRef="#br0" timeOffset="25122.33">5122 3366 0,'0'0'0,"0"21"15,0 0-15,0 0 0,0 0 16,0 0-16,0 1 16,0-1-16,0 0 0,0 0 15,0 0-15,0 0 0,0 1 16,0-1-16,0 0 16,0 0-16,-21-21 15,0 0 1,21-21-1,0 0 1,0 0-16,0-1 16,0 1-16,21 0 0,0 0 0,0-21 15,1 20-15,-1 1 0,0 0 16,0 0-16,21 0 0,-20 21 16,-1 0-16,0 0 0,0 0 0,-21 21 15,21 0-15,0 0 0,-21 0 0,22 1 16,-22 20-16,0-21 0,0 0 15,0 22-15,0-22 0,0 0 0,0 0 16,0 0-16,0 0 0,0 1 16,21-22-1</inkml:trace>
  <inkml:trace contextRef="#ctx0" brushRef="#br0" timeOffset="26088.46">6646 3387 0,'0'0'0,"21"-21"0,1-1 15,-22 1-15,21 0 0,0 0 0,-21 0 16,21 0-16,0-1 0,0-20 0,1 21 15,-22 0-15,21-22 0,-21 22 16,21 0-16,-21 0 0,0 0 16,-21 21-16,0 0 0,-1 0 15,-20 0-15,21 0 0,-21 21 16,-1 0-16,22 0 0,-21 0 16,21 1-16,-1 20 0,1-21 15,21 21-15,0-20 0,0 20 0,0-21 16,0 21-16,0-20 0,21 20 0,1-21 15,20 21-15,-21-20 0,21 20 16,-20-21-16,20 0 0,-21 22 0,0-22 16,22 0-16,-43 0 0,21 0 0,-21 0 15,0 1-15,-21-22 16,-1 21-16,-20-21 0,21 0 16,-21 0-16,20 0 0,-20 0 0,0-21 15,-1 21-15,22-22 0,-21 1 16,21 0-16,0 0 0,-1 0 15,1 0-15,0-22 0,0 22 0,21 0 16,-21 0-16,21 0 0,0-1 16,0 1-16,0 42 15,21 1-15,0-1 16,0 21-16,-21-21 0,21 0 16,1 1-16,-1-1 0,0 21 15,0-21-15,0 0 0,0 1 0,1-22 0,-1 21 16,0 0-16,21-21 0,-21 0 15,22 0-15,-22 0 0,21 0 16,1 0-16,-22 0 0,21-21 0,0 0 16,1-1-16,-1 1 0,0 0 15,1 0-15,-1-21 0,-21-1 0,22 22 16,-22-21-16,0-1 0,0-20 0,0 21 16,0-1-16,-21-20 0,0 20 15,0 1-15,0 0 0,0-1 0,0 22 16,0 0-16,-21 21 15,0 0 1,21 42-16,0-20 0,0 20 0,0 0 16,0 1-16,0-1 0,0 0 0,0 1 15,-21-1-15,21 21 0,0-20 16,0-1-16,0-21 0,0 22 16,0-22-16,0 21 0,0-21 0,0 0 15,0 1-15,0-1 0,21-21 31,0 0-31,0 0 0,-21-21 16,0-1-16,0 1 0,0 0 0</inkml:trace>
  <inkml:trace contextRef="#ctx0" brushRef="#br0" timeOffset="26163.82">7154 3471 0,'-42'0'0,"84"0"0</inkml:trace>
  <inkml:trace contextRef="#ctx0" brushRef="#br0" timeOffset="26244.17">7154 3471 0,'21'0'15,"-42"0"-15,64 0 16,-22 0-16,0 0 0,0 0 16,0-21-16,22 21 0,-22 0 0,21-21 15,-21 21-15,22-21 0,-1 21 0</inkml:trace>
  <inkml:trace contextRef="#ctx0" brushRef="#br0" timeOffset="27640.16">7789 3683 0,'0'0'0,"21"0"0,1 0 15,-1 0-15,0 0 16,0-21-16,0 21 0,0-21 0,1 0 16,-22-1-16,21 1 0,0 0 0,0 0 15,-21-21-15,21 20 0,-21-20 16,0 21-16,0-21 0,0 20 0,-21 1 15,0 0-15,-21 0 0,20 0 0,1 21 16,-21 0-16,21 0 0,-22 21 16,1 0-16,21 0 0,-21 0 0,-1 1 15,22 20-15,0-21 0,-21 21 16,20 1-16,1-22 0,0 21 16,21-21-16,0 1 0,0 20 0,0-21 15,0 0-15,0 0 0,21 1 16,0-22-16,22 0 0,-22 0 15,0 0-15,21 0 0,1 0 0,-22 0 16,21-22-16,-21 22 0,22-21 0,-22 0 16,21 0-16,-21-21 0,1 20 15,-1-20-15,0 21 0,0-21 0,0-1 16,-21 1-16,21 0 0,-21 20 0,0-20 16,0 0-16,0 21 0,0-1 15,0 44 1,-21-22-16,0 21 15,21 21-15,-21-21 0,0 22 0,21-22 16,0 21-16,0 0 0,-21-20 16,21 20-16,0 0 0,0-21 0,0 1 15,0 20-15,0-21 0,0 0 0,21 0 16,0-21-16,-21 22 0,21-22 16,21 0-16,-20 0 0,-1 0 0,21 0 15,-21 0-15,0 0 0,22-22 0,-22 22 16,21-21-16,-21 0 0,1-21 15,20 21-15,-21-22 0,0 1 16,0 0-16,1-1 0,-1 1 0,-21-22 16,21 22-16,0-21 0,0 20 15,-21-20-15,0 20 0,21 1 0,-21 21 16,0 0-16,0 0 0,0-1 0,0 1 16,0 42-1,0 1-15,-21-1 0,0 0 16,21 0-16,0 21 0,-21 1 0,21-1 15,-21 0-15,21 1 0,-21-1 16,21 22-16,0-22 0,0 0 0,0 1 16,0-1-16,0-21 0,0 21 0,0-20 15,0 20-15,0-21 0,0 0 16,21 0-16,0-21 0,0 22 16,0-22-16,0 0 0,1 0 15,-1 0-15,0 0 0,0-22 16,0 22-16,0-21 0,-21 0 15,22 0-15,-22 0 0,21-22 0,-21 22 16,0 0-16,21 0 0,-21 0 0,0 0 16,21 21-16,-21 21 31,0 0-31,0 0 0,0 0 16,0 0-16,0 1 15,0-1-15,0 0 0,21-21 16,-21 21-16,21-21 0,1 0 0,-22 21 15,21-21-15,0 0 0,0 0 16,0 0-16,0 0 0,1 0 16,-1 0-16,0-21 0,0 0 0,0 21 15,0-21-15,1 0 0,-1-1 0,0 1 16,0 0-16,0 0 0,0-21 16,1 20-16,-1 1 0,-21-21 15,21 21-15,-21 0 0,21 21 0,-21-22 0,21 22 16,-21 22 15,0-1-31,0 0 16,0-42 31,0 0-47,0-1 15,0 1-15,0 0 16,0 0-1,-21 21-15,0 0 0,0 0 16,0 0-16,21 21 0,-22-21 16,1 21-16,21 0 0,-63 128 31,63-107-31,0-21 16,0 21-16,0-20 0,0-1 15,0 0-15,0 0 0,21-21 16,0 0-16,0 0 0,0 0 15,1 0-15,-1 0 0,0 0 0,0 0 16,0 0-16,-21-21 0,21 21 16,1-21-16,-22 0 0,0-1 0,21 22 15,-21-21-15,21 0 0,-21 0 0,0 0 16,0-22-16,0 22 0,0 0 16</inkml:trace>
  <inkml:trace contextRef="#ctx0" brushRef="#br0" timeOffset="27833.79">9292 2963 0,'0'0'0,"-42"0"15,42-21 1,-21 21 46,-1 0-46,1 0-16</inkml:trace>
  <inkml:trace contextRef="#ctx0" brushRef="#br0" timeOffset="27921.63">8361 3175 0</inkml:trace>
  <inkml:trace contextRef="#ctx0" brushRef="#br0" timeOffset="28007.97">8699 6011 0,'22'0'0,"-1"0"0,0-21 0,21 21 16,-21 0-16,22 0 0</inkml:trace>
  <inkml:trace contextRef="#ctx0" brushRef="#br0" timeOffset="28768.17">8297 3281 0,'21'0'16,"1"0"-1,-1 0-15,0 0 0,21 0 0,-21 0 16,22 0-16,-22 0 0,21 0 15,-21 0-15,22 0 0,-22 0 16,0 0-16,0 0 0,0 0 16,-21-21 15,22 21-31,-1 0 0,0-21 16,0-1-16</inkml:trace>
  <inkml:trace contextRef="#ctx0" brushRef="#br0" timeOffset="29143.94">10054 3154 0,'0'-21'0,"0"42"0,0-63 0,0 20 16,0 1-1,0 42 17,0 1-32,0-1 0,0 21 15,0 0-15,0 1 0,0-1 16,0 22-16,0-22 0,0 21 0,0 1 16,-21-1-16,21-20 0,-21 20 15,0 1-15,21-1 0,-22 1 0,1-1 16,0 1-16,0-1 0,0 1 0,0-1 15,21-20-15,0-1 0,-22 0 0,22 1 16,0-22-16,0 0 0,0 0 16,0-42-1,0 0 1,22 0-16,-22-22 0,0 1 0,21 21 16,-21-43-16</inkml:trace>
  <inkml:trace contextRef="#ctx0" brushRef="#br0" timeOffset="29411.96">9927 3493 0,'0'-43'0,"0"86"0,0-128 0,0 21 0,21 22 16,-21 0-16,21-1 0,-21 22 15,22-21-15,-1 21 0,0 0 0,0-1 16,0 22-16,22-21 0,-22 21 0,0 0 16,21 0-16,-21 0 0,1 0 15,-1 21-15,0 1 0,-21-1 0,0 21 16,0-21-16,0 22 0,0-22 0,0 21 15,-42-21-15,20 22 0,1-22 16,-21 0-16,21 0 0,-22 0 16,22 0-16,-21-21 0,21 22 0,0-22 15,-1 0-15,1 0 0,21 21 16,21-21 0,1 0-16,-1-21 15,0 21-15,0-22 0</inkml:trace>
  <inkml:trace contextRef="#ctx0" brushRef="#br0" timeOffset="30376.12">10710 3196 0,'0'-21'0,"0"42"0,-21-42 16,0 21 0,0 0-16,0 0 0,-1 21 15,1 0-15,0 1 0,0-1 0,0-21 16,21 21-16,0 0 0,-21 0 0,21 0 15,0 1-15,0-1 0,0 0 16,0 0-16,0 0 0,0 0 16,0 1-16,21-22 15,0 0-15,0 0 16,0 0-16,0 0 0,1 0 0,-22-22 16,21 22-16,0-21 0,0 0 0,-21 0 15,0 0-15,0 0 16,0-1-16,0 1 0,0 0 0,0-21 15,0 21-15,0-1 0,0 1 0,0 0 16,0 0-16,0 0 0,0 0 16,21 21-1,0 0-15,22 0 16,-22 0-16,21 0 0,-21 0 0,22 0 16,-22 0-16,0 21 0,21 0 15,-20-21-15,-22 21 0,0 0 0,0 0 16,0 1-16,0 20 0,0-21 0,0 0 15,-22 0-15,1 1 16,21-1-16,-21 0 0,0 0 0,21 0 16,-21-21-16,21 21 0,0 1 0,0-1 15,21-21 1,0 21-16,0-21 0,0 0 16,1 0-16,-1 0 0,0 0 0,21 0 15,-21-21-15,1 21 0,-1-21 0,0 21 16,0-22-16,0 1 0,-21 0 15,0 0-15,21 0 0,-21 0 0,0-1 16,0-20-16,0 21 0,0-21 0,-21 20 16,0 1-16,0-21 0,21 21 15,-21 21-15,0-21 0,-1-1 16,1 22-16,0 0 0,0 0 0,0 0 16,0 0-16,21 22 15,21-22 1,0 21-16,0-21 15,21 0-15,-20 0 0,20 0 0,0 0 16,-21 0-16,22 0 0,-1 0 16,0 0-16,1-21 0,-22 21 0,21-22 15,1 1-15,-22 0 0,21 0 0,-21 0 16,0 0-16,1-22 0,-1 22 16,0 0-16,0-21 0,0-1 15,-21 22-15,0-21 0,0 21 0,0-1 16,0 1-16,0 0 0,0 0 0,-21 21 15,0 0-15,0 0 0,0 0 16,-1 21-16,22 21 0,-21-20 0,0 20 16,0-21-16,0 21 0,21 1 15,-21-1-15,21 0 0,-22 22 0,22-22 16,0 1-16,0-1 0,0 21 0,0-20 16,0-1-16,22-21 0,-22 22 0,21-1 15,0-21-15,0 0 0,0 0 16,0 1-16,22-22 0,-22 0 15,0 21-15,21-21 0,-20 0 0,-1 0 16,21 0-16,-21 0 0,0-21 0,1 21 16,-1-22-16,0 1 0,0 0 15,-21 0-15,21 0 0,-21 0 16,0-1-16</inkml:trace>
  <inkml:trace contextRef="#ctx0" brushRef="#br0" timeOffset="32180.31">6604 4276 0,'0'0'0,"21"0"16,0 0 0,0 0-16,1 0 15,-1 0 1,0-21-16,-21-1 15,0 1-15,21 21 0,-21-21 16,0 0-16,0 0 0,0 0 0,0-1 16,-21 1-16,0 21 0,21-21 15,-21 21-15,-1 0 0,1 0 0,0 0 16,0 0-16,-21 21 0,20-21 0,1 43 16,0-22-16,0 21 0,0-21 15,0 22-15,-1-1 0,1 0 0,0 1 16,0-1-16,21 0 0,0-21 0,-21 22 15,21-22-15,0 21 0,0-21 16,0 1-16,0-1 0,0 0 16,21-21-16,0 0 0,0 21 0,0-21 0,1 0 15,20 0-15,-21 0 0,0-21 16,22 21-16,-22-21 0,21 0 16,-21-1-16,0 1 0,1 0 0,20 0 15,-21-21-15,0 20 0,-21-20 0,0 0 16,21 21-16,-21-22 0,0 1 15,0 0-15,0-1 0,0 22 0,0 0 16,0 0-16,0 0 0,0-1 0,-21 44 31,21-1-31,0 0 0,0 21 16,0-21-16,-21 22 0,21-1 0,0 0 16,0-20-16,0 20 0,0-21 15,0 21-15,0-20 0,0 20 16,21-21-16,-21 0 0,21 0 0,1 1 15,-1-1-15,0-21 16,21 0-16,-21 0 0,1 0 0,-1 0 16,21 0-16,-21 0 0,22 0 0,-22 0 15,21-21-15,-21-1 0,0 1 16,22 0-16,-22-21 0,0 21 0,0-22 16,0 22-16,1-21 0,-1-1 0,-21 1 15,0 0-15,0 21 0,0-1 16,0 1-16,0 0 0,-21 21 0,-1 0 15,-20 0-15,21 0 0,0 0 16,0 21-16,-1-21 0,22 21 0,-21 1 16,21-1-16,0 0 0,0 0 15,21 0-15,1-21 0,-1 21 0,0 1 16,0-1-16,21 0 0,-20 0 0,-1 0 16,21 0-16,-21 1 0,0-1 15,1 0-15,-1-21 0,-21 21 0,0 0 16,0 0-16,0 1 0,0-1 15,0 0 1,0 0 15,21-21-31,0 0 0,0 0 16,0 0-16,22 0 0,-22 0 16,0 0-16,21-21 0,-20 21 0,20-21 15,0 21-15,1-21 0,-22-1 0,21 1 16,0 0-16,1 21 0,-1-21 15,-21-21-15,0 20 0,22 1 0,-22 0 16,0 0-16,-21 0 0,0 0 0,21-1 16,-21 1-16,0 0 0,0 0 15,-21 21 1,0 0-16,0 0 0,0 0 16,-1 21-16,1 0 0,0 0 15,-21 1-15,21-1 0,-1 0 16,1 0-16,21 0 0,0 22 0,-21-22 15,21 0-15,0 0 0,0 0 0,0 0 16,21 1-16,0-22 0,1 21 16,20 0-16,-21-21 0,21 0 0,1 21 15,-1-21-15,0 0 0,1 0 0,-1 0 16,22 0-16,-22 0 0,0-21 0,1 21 16,-1-21-16,21 0 0,-20 21 15,-1-22-15,-21 1 0,22 0 0,-1 0 16,-21 0-16,0 0 0,0-22 15,1 22-15,-22 0 0,0-21 16,0 20-16,0 1 0,0-21 0,0 21 16,0 0-16,-22 21 0,1 0 15,0 0-15,0 0 0,0 0 0,0 21 16,-22-21-16,22 21 0,0 0 16,0 0-16,0 22 0,-1-22 0,1 0 15,0 0-15,21 0 0,0 0 0,0 1 16,0-1-16,0 0 0,0 0 15,21-21-15,0 0 16,1 0-16,-1 0 0,0 0 0,0 0 16,0 0-16,0-21 0,1 21 15,-1-21-15,0 0 16,0-1-16,0 1 0,0 0 0,-21 0 16,0 0-16,22 0 0,-22-1 0,21 1 15,-21 0-15,0 42 31,0 0-31,0 1 0,0-1 16,0 0-16,0 0 0,0 0 16,0 0-16,21 1 0,0 20 0,0-42 15,-21 21-15,21 0 0,1 0 0,-1-21 16,0 0-16,0 22 0,0-22 0,0 0 16,1 0-16,-1 0 15,0 0-15,0 0 0,0 0 0,-21-22 16,21 1-16,1 0 0,-1 0 0</inkml:trace>
  <inkml:trace contextRef="#ctx0" brushRef="#br0" timeOffset="35060.15">13928 1080 0,'-22'0'32,"22"21"-32,0 0 15,-21-21 1,0 0-16,0 21 15,0-21-15,0 0 0,-22 0 16,22 21-16,0-21 0,-21 0 16,20 0-16,1 0 0,0 0 0,-21 0 15,21 0-15,-1 0 16,44 0 15,-1 0-31,0 0 0,0 0 0,21 0 16,-20 0-16,20 0 0,21 0 15,1 0-15,-1 0 0,22 0 0,0 0 16,-1 0-16,1 0 0,21 0 0,-21 0 16,-1 0-16,22 0 0,-21 0 15,-1 0-15,1 0 0,-21 0 0,20 0 16,-41 0-16,20 0 0,-21 0 0,-20 0 16,-1 0-16,0 0 0,0 0 15,-21-21 1,0 0-16,-21 0 15,0 21-15,0-21 0,-1 21 0,1-22 16,-21 22-16,21-21 0,0 0 16,-22 21-16,22 0 0,0-21 0,-21 21 15,20 0-15,1 0 0,0 0 16,-21 0-16,21 0 0,-1 0 0,1 0 16,0 0-1,42 0 1,0 0-1,1 0-15,20 0 0,-21 0 0,21 0 16,1 0-16,-22 0 16,21 0-16,1 0 0,-1 0 0,0 0 15,-21 0-15,22 0 0,-22 0 0,0 0 16,0 0-16,0 0 16,-21 21-1,-21-21-15,0 21 0,0 0 0,0 22 16,-22-22-16,22 0 0,-21 21 15,21-20-15,-22 20 0,22-21 0,-21 21 16,21-20-16,0-1 0,-1 0 0,1 21 16,0-21-16,0 1 0,0-22 15,21 21-15,0 0 0,-21 0 16,-1 0-16,1-21 16,21 21-16,-21-21 0,21 22 15,0-44 16</inkml:trace>
  <inkml:trace contextRef="#ctx0" brushRef="#br0" timeOffset="35892.48">16468 1101 0,'0'0'0,"21"0"0,0 0 16,-21-21-16,0-1 0,0 1 16,0 0-16,21 21 0,-21-21 15,0 0-15,0 0 16,21-1-16,0 1 0,-21 0 15,0 0-15,22 0 0,-1-22 16,0 22-16,-21 0 0,21 0 0,-21 0 16,0 0-16,0-1 0,21 1 15,-21 42 1,-21 22 0,0-22-16,21 21 0,0 1 0,-21-1 15,0 21-15,21-20 0,-22 20 16,22-20-16,-21-1 0,21 21 0,0-20 15,0-22-15,-21 21 0,21 1 0,0-22 16,-21 21-16,21-21 16,0 0-16,0 1 0,0-1 0,0 0 15,-21-21 1,21-21 0,0 0-16</inkml:trace>
  <inkml:trace contextRef="#ctx0" brushRef="#br0" timeOffset="36325.17">16446 889 0,'0'-42'0,"0"84"0,0-105 15,0 41-15,0 1 0,0 0 0,0 0 16,0 0-16,22 0 0,-1 21 0,-21-22 16,21 22-16,0 0 0,21 0 15,-20 0-15,-1 0 0,21 22 0,0-1 16,1 21-16,-22-21 0,21 22 0,1 20 15,-22-21-15,21 22 0,-21-22 16,0 22-16,1-22 0,-1 0 0,0 1 16,-21-1-16,0 0 0,0 1 15,0-22-15,0 0 0,0 0 0,0 0 16,0 1-16,0-44 47,0 1-47,0-21 0,0 21 0,0-22 15,0 22-15,21-42 0,0 20 0,-21 1 16,21-21-16,1-1 0,-1 1 16,-21-1-16,21 22 0,0-22 0,0 22 15,-21-22-15,21 43 0,-21-21 16,22 21-16,-22 0 0,21 21 16,-21 21-1,21 0-15,-21 0 16,0 0-16,21 22 0,-21-22 15,21 0-15,0 21 0,-21-21 0,22 22 16</inkml:trace>
  <inkml:trace contextRef="#ctx0" brushRef="#br0" timeOffset="37020.61">17547 995 0,'0'21'31,"-21"0"-15,0 0-16,0 1 15,21 20-15,-22-21 0,1 0 0,0 0 16,0 22-16,21-22 0,0 0 0,0 0 16,0 0-16,0 1 0,0-1 15,0 0-15,0 0 0,0 0 0,21-21 16,0 21-16,0-21 0,1 0 16,20 0-16,-21 0 0,0 0 15,22 0-15,-22 0 0,0 0 0,0 0 16,-21-21-16,0 0 0,0 0 15,0 0-15,0 0 0,0-1 0,0 1 16,-21-21-16,0 21 0,21-22 16,-21 1-16,21 21 0,-22-21 0,22 20 15,0 1-15,0 0 0,0 0 16,0 0-16,22 0 0,-1 21 0,0 0 16,0 0-16,21 0 0,-20 0 15,-1 0-15,21 21 0,-21-21 16,0 42-16,1-21 0,-1 0 0,-21 1 15,21 20-15,-21-21 0,0 0 0,0 22 16,0-22-16,0 0 0,0 0 16,0 0-16,0 0 0,0 1 0,0-1 15,0 0-15,-21-21 0,21-21 47,0 0-31,0-1-16,0 1 0,0 0 15,21 0-15,0-21 0,-21 20 16,21-20-16,0 0 0,1-1 0,20 1 16,-21 0-16,0 21 0,0-22 15,1 22-15,-1 21 0,0 0 0,21 0 16,-21 21-16,1 0 0,-1 1 16,0 20-16,-21-21 0,0 21 15,0 1-15,0-1 0,0 0 0,0 1 16,0-22-16,0 21 0,0-21 0,0 1 15,0 20-15,-21-21 0,21 0 16,0 0-16,0 1 16,-21-22-1,21-22 1,0 1 0,0 0-16,0 0 0</inkml:trace>
  <inkml:trace contextRef="#ctx0" brushRef="#br0" timeOffset="38263.94">19389 1355 0,'-22'0'0,"44"0"0,-44 21 0,1-21 16,0 21-16,0-21 15,21 21-15,-21-21 0,21-21 47,0 0-31,0 0-16,0 0 15,21-1-15,0 1 0,-21 0 16,21 0-16,22-21 0,-22 20 0,0-20 16,21 0-16,1-22 0,-22 22 0,21 0 15,0-22-15,-20 22 16,-1-1-16,0 22 0,0-21 0,-21 21 15,0 0-15,-21 21 16,0 0-16,0 0 16,-1 42-16,1-21 0,0 21 0,0-20 15,-21 20-15,20 0 0,22 1 0,-21-1 16,21 0-16,0 1 0,0-1 16,0-21-16,0 21 0,0-20 0,21-1 15,1 21-15,-1-21 0,0 0 0,0-21 16,-21 22-16,21-1 0,0-21 15,-42 0 17,0 0-32,0-21 0,-21-1 15,20 22-15,1-21 0,-21 0 0,21 0 16,0 21-16,-1-21 0,1 21 0,0 0 16,21-21-16,-21 21 0,21 21 15,0 0 1,0 0-16,0 0 0,0 0 0,0 1 15,21-1-15,0 0 0,-21 0 16,21 0-16,1 0 0,-1 1 0,0-22 16,0 21-16,0-21 0,0 0 0,22 0 15,-22 0-15,21 0 0,1 0 16,-1 0-16,0 0 0,1 0 16,-1-21-16,0-1 0,1 1 0,-1 0 15,0 0-15,1-21 0,-1 20 16,0-20-16,1 0 0,-22-1 0,21-20 15,-21 21-15,0-1 0,1-20 0,-1 20 16,-21-20-16,0 21 0,0 20 16,0-20-16,0 21 0,0 0 0,-21 21 15,-1 0 1,1 21-16,0 21 0,0 1 16,0-1-16,0 0 0,-1 22 0,1-22 15,21 0-15,0 22 0,-21-22 16,21 22-16,0-22 0,0 0 15,0-20-15,0 20 0,0-21 0,0 21 16,21-20-16,-21-1 0,21 0 0,1 0 16,-1-21-16,0 0 15,0 0-15,0 0 0,22 0 0,-22 0 16,0 0-16,0-21 0,0 21 0,22-21 16</inkml:trace>
  <inkml:trace contextRef="#ctx0" brushRef="#br0" timeOffset="39620.12">20828 1249 0,'0'0'0,"21"0"0,0 0 15,-21-21-15,21 21 0,-21-21 16,0-1-16,22 1 0,-22 0 16,0 0-16,0 0 15,0 0-15,0-1 0,0 1 16,0 0-16,-22 21 0,1 0 0,0-21 15,0 21-15,0 0 0,0 0 16,-22 21-16,22 0 0,-21 0 0,21 1 16,-22-1-16,1 21 0,21-21 0,-22 22 15,22-1-15,0-21 16,0 0-16,0 22 0,21-22 0,0 0 16,0 0-16,0 0 0,0 0 15,21-21-15,0 0 16,0 0-16,22 0 0,-22 0 0,0 0 15,21 0-15,1-21 0,-22 0 0,21 0 16,-21 21-16,22-21 0,-22-22 16,0 22-16,0 0 0,0-21 0,0 21 15,-21-1-15,0-20 0,0 21 0,0 0 16,22 0-16,-22-1 0,0 44 31,-22-1-31,22 0 16,0 0-16,-21 21 0,21-20 15,0 20-15,-21-21 0,21 21 0,0-20 16,0-1-16,0 0 0,0 0 0,21 0 16,0 0-16,-21 1 0,22-22 15,-1 0-15,0 0 0,21 0 0,-21 0 16,1 0-16,20 0 0,-21-22 0,21 22 16,1-21-16,-22 0 0,21 0 15,1-21-15,-22 20 0,21 1 0,-21-21 16,0 0-16,1-1 0,-1-20 15,0 20-15,0-20 0,0-1 16,0 22-16,-21-21 0,0 20 0,0 1 16,22 21-16,-22 0 0,0-1 0,0 1 15,0 42 1,0 1-16,-22-1 0,1 0 16,21 21-16,-21 1 0,0-1 0,0 21 15,0-20-15,-1 20 0,1-20 16,0 20-16,21-21 0,0 1 0,-21-1 15,21 0-15,0 1 0,0-22 0,0 0 16,0 0-16,21 0 0,-21 1 16,21-22-16,0 0 0,1 0 0,-1 0 15,0 0-15,21 0 0,-21 0 16,1 0-16,-1 0 0,21-22 16,-21 1-16,0 0 0,1 0 0,-1 0 15,0 0-15,-21-1 0,21 1 0,-21-21 16,21 21-16,-21 0 0,0-1 15,0 44 1,0-1 0,0 0-16,0 0 0,0 0 15,0 0-15,0 22 0,0-22 0,0 0 16,0 0-16,0 0 0,0 1 0,21-1 16,1-21-16,-1 0 15,0 0-15,0 0 0,0 0 16,0 0-16,22 0 0,-22 0 0,0 0 15,0-21-15,0 21 0,1-22 0,-1 1 16,-21 0-16,21 0 0,0-21 16,0 20-16,0 1 0,1-21 0,-1 0 15,-21 20-15,21-20 0,0 21 0,0 0 16,-21 0-16,21-1 0,1 22 16,-22 22 15,0-1-16,21-21 32,-21-21-31,0-1-16,0 1 16,-21 21-1,-1 0 1,1 0-16,0 21 15,0 1-15,0-1 0,0 0 16,-1 21-16,22-21 0,-21 1 0,21-1 16,-21 21-16,21-21 15,0 0-15,0 1 0,0-1 0,0 0 0,0 0 16,0 0-16,21 0 16,0-21-16,1 0 0,-1 22 0,0-22 15,0 0-15,21 0 0,-20 0 16,-1 0-16,21 0 0,-21 0 0,0 0 15,22-22-15,-22 1 0,0 21 0,0-21 16,0 0-16,-21 0 0,22 0 16,-22-1-16,0 1 0,21-21 0,-21 21 15,0-22-15,0 22 0,0-21 0</inkml:trace>
  <inkml:trace contextRef="#ctx0" brushRef="#br0" timeOffset="39840.22">22267 656 0,'0'0'0,"-21"0"16,21-21-16,-21 21 0,0 0 62,21 21-46,-21-21-1,-1 0 1,1 0-16,0 21 0,0-21 16</inkml:trace>
  <inkml:trace contextRef="#ctx0" brushRef="#br0" timeOffset="40072.19">21272 931 0,'0'0'0,"-21"22"15,42-22 1,1 0 0,20 0-16,-21 0 0,21 0 0,-20 0 15,20 0-15,0 0 0,-21 0 0,1 0 16,-1-22-16,0 22 16,0 0-16,-21-21 15,-21 0 1,0 21-16,0-21 0,-1 21 15,1 0-15,-21 0 0</inkml:trace>
  <inkml:trace contextRef="#ctx0" brushRef="#br0" timeOffset="40313.83">20383 953 0,'0'0'0,"0"21"15,22-21-15,20 0 16,-21 0-16,0 0 0,0 0 0,1 0 16,-1 0-16,0 0 0,0 0 15,0 0-15,0-21 0,1 21 0,-22-22 47,-22 22-31,1 0-16,0 0 15</inkml:trace>
  <inkml:trace contextRef="#ctx0" brushRef="#br0" timeOffset="41270.73">14605 2625 0,'0'0'0,"0"-21"16,0-1-1,0 1-15,0 0 0,21 21 16,0-21-16,0 0 0,1 0 0,-1-1 15,21-41 1,-21 42-16,0 0 0,1 21 0,-22-22 16,0 1-16,0 0 0,-22 21 15,1 0-15,0 0 16,-21 0-16,21 0 0,-22 21 0,1-21 16,21 21-16,-22 22 0,1-22 0,21 0 15,-21 21-15,20-20 0,1 20 16,21-21-16,0 0 0,0 22 0,0-22 15,0 0-15,21 0 0,1 21 0,-1-20 16,0-1-16,21 0 0,-21 0 16,22 0-16,-22 0 0,21 1 0,-21-1 15,1 0-15,-1 0 0,-21 0 16,0 0-16,0 1 0,-21-1 16,-1-21-16,-20 0 0,0 0 0,-1 21 15,-20-21-15,-1 0 0,1 0 16,-1 0-16,1 0 0,21-21 0,-22 21 15,22-21-15,-1-1 0,22 22 16,-21-21-16,21 0 0,21 0 0,0 0 16,0 0-16,0-1 0,0 1 0,21 0 15,0 21-15,0-21 0,0 0 16,22 0-16,-22 21 0,21-22 0,1 1 16,-1 0-16</inkml:trace>
  <inkml:trace contextRef="#ctx0" brushRef="#br0" timeOffset="42338.77">15282 2244 0,'0'-21'15,"0"42"-15,-21-42 32,0 42-32,21 0 15,-21 21-15,0-21 0,21 22 0,-22-1 16,1 0-16,21 1 0,-21 20 15,0-20-15,0-1 0,0 0 0,-1 1 16,1-1-16,0 0 0,21-21 0,0 22 16,0-22-16,0 0 0,0 0 15,21 0-15,0-21 0,1 0 16,-1 0-16,21 0 0,-21 0 16,22 0-16,-1-21 0,0 0 0,-21 21 15,22-21-15,-1 0 0,-21 0 16,0 21-16,1-22 0,-1 1 0,0 0 15,0 0-15,-21 0 0,0 0 16,-21 21 15,21 21-31,-21 0 0,0 0 16,21 0-16,0 0 0,-22 1 16,1-1-16,21 0 0,0 0 0,0 0 15,0 0-15,0 1 0,0-1 16,0 0-16,21-21 0,1 21 0,-1-21 15,0 0-15,0 0 0,0 0 16,0 0-16,22 0 0,-22 0 0,0 0 16,21-21-16,-20 0 0,-1 21 0,21-21 15,-21-1-15,0 1 0,1 0 16,-22 0-16,0 0 0,0 0 0,0-22 16,0 22-16,0-21 0,0 21 0,0-22 15,-22 22-15,1 0 0,0 0 16,0 0-16,0-1 0,0 22 15,-22 0-15,22 0 0,0 0 0,-21 22 16,20-1-16,-20 0 0,21 0 16,0 0-16,0 0 0,-1 1 0,1 20 15,21-21-15,0 0 0,0 0 16,0 1-16,21-22 0,1 0 16,-1 0-16,0 0 0,21 0 0,-21 0 15,22 0-15,-1 0 0,0-22 0,-20 1 16,20 21-16,0-21 0,-21 0 15,22 0-15,-1 0 0,-21-1 0,22 22 16,-22-21-16,0 0 0,0 21 0,0 0 16,-21-21-16,0 42 31,0 0-31,0 0 16,0 1-16,0-1 0,0 0 0,0 0 15,0 0-15,0 0 0,0 1 16,0-1-16,21 0 0,1 0 15,-1-21-15,0 0 0,0 21 16,0-21-16,0 0 0,1 0 16,-1 0-16,0 0 0,21 0 0,-21-21 15,22 0-15,-1 21 0,-21-21 0,22 0 16,-22-1-16,21 22 0,-21-42 16,0 21-16,1 0 0,-1 0 0,0-1 15,-21 1-15,0-21 0,0 21 16,0 0-16,0-1 0,-21 22 31,0 22-31,-1-22 0,1 21 16,0 0-16,0 21 0,21-21 0,0 1 15,-21-1-15,21 0 0,0 21 16,0-21-16,0 1 0,0-1 0,0 0 16,0 0-16,21 0 0,0-21 15,0 0-15,0 0 0,1 0 16,-1 0-16,0 0 0,21 0 0,-21 0 15,22 0-15,-1 0 0,-21 0 16,22-21-16,-1 0 0,0 21 0</inkml:trace>
  <inkml:trace contextRef="#ctx0" brushRef="#br0" timeOffset="42832.28">17251 2731 0,'63'-127'16,"-147"275"-16,105-169 0,42-149 0,-63 149 15,0 0-15,0 0 0,-21 0 0,0 21 16,0 0-16,0 0 0,-1 0 15,1 0-15,-21 21 0,21 0 16,0 0-16,-22 0 0,22 22 0,0-22 16,-21 21-16,20-21 0,1 22 0,0-1 15,0-21-15,21 0 0,-21 22 16,21-22-16,0 0 0,0 0 16,0 0-16,21-21 0,0 0 0,0 21 15,0-21-15,1 0 0,20 0 0,-21 0 16,21 0-16,-20-21 0,20 0 15,-21 21-15,0-21 0,22 0 0,-22-22 16,0 22-16,0-21 0,0 21 0,0-22 16,1-20-16,-1 21 0,0-22 15,-21 22-15,21-22 0,0 22 16,-21-22-16,0 22 0,21 0 0,-21-1 0,22 22 16,-22-21-16,0 21 0,-22 21 31,22 21-31,-21 0 15,0 0-15,0 22 0,0-1 16,21 0-16,-21 1 0,-1 20 0,1-21 16,0 22-16,21-22 0,0 1 0,0 20 15,0-21-15,0-20 0,0 20 16,0 0-16,0-21 0,0 1 0,0-1 16,21-21-16,0 21 0,1-21 15,-1 0-15,0 0 0,0 0 0,0 0 16,0-21-16,-21 0 15,22-1-15,-22 1 0,0 0 16,0 0-16,0 0 0</inkml:trace>
  <inkml:trace contextRef="#ctx0" brushRef="#br0" timeOffset="43057.91">15452 2519 0,'-22'0'0,"44"0"0,-86 21 16,43-21-16,0 0 0,42-21 31,0 21-31,0 0 16,-21-21-16,21 21 0,1-21 16,-1 21-16,-21-22 0,21 22 15,-21-21-15,0 0 0,0 0 16</inkml:trace>
  <inkml:trace contextRef="#ctx0" brushRef="#br0" timeOffset="43608.42">18224 2646 0,'22'21'31,"-1"-21"-31,0 0 16,0 0-16,-21 21 16,21-21-16,0 0 0,1 0 15,-1 0-15,0 0 16,0-21-16,0 21 0,0-21 16,1 0-16,-1 21 0,-21-21 15,21-1-15,0 1 0,0 0 0,-21 0 16,0 0-16,21 0 0,-21-1 0,0 1 15,0 0-15,0 0 0,-21 42 32,0 0-17,21 0-15,0 1 16,-21 20-16,21-21 0,-21 21 0,21-20 16,0 20-16,0-21 0,0 0 0,0 22 15,0-22-15,0 0 0,0 0 16,0 0-16,0 0 15,21-21 1,0-21 0,-21 0-16,0 0 0,21 0 0,0 0 15</inkml:trace>
  <inkml:trace contextRef="#ctx0" brushRef="#br0" timeOffset="43907.86">18711 2286 0,'0'-42'16,"0"84"-16,0-105 0,0 41 0,-21 1 0,0 21 15,0 0-15,0 0 16,-1 0-16,1 0 0,21 21 16,0 1-16,0-1 31,21-21-31,1 0 0,-1 0 16,0 0-16,0 0 0,0 0 0,0 0 15,-21-21-15,0-1 16,0 1-1,-21 0-15,0 21 16,0 0-16,0 0 0,0 0 16,-1 0-16,1 0 0,21 21 15,0 0-15,0 1 0,21-1 16,1 0-16,-1-21 16,0 21-16,0-21 0,21 21 0,-20-21 15,-1 21-15</inkml:trace>
  <inkml:trace contextRef="#ctx0" brushRef="#br0" timeOffset="44350.54">19008 2350 0,'0'21'15,"0"0"1,0 0-16,0 0 0,0 0 16,0 1-16,0 20 0,-22-21 0,22 0 15,0 0-15,0 1 0,-21 20 16,21-21-16,-21 0 0,21 0 0,0 1 15,-21-1-15,0 0 0,21 0 16,-21-21-16,21-21 31,0 0-15,0 0-16,0-1 0,0-20 16,21 21-16,0-21 0,-21-1 0,21 1 15,0 21-15,0-22 0,1 1 0,20 21 16,-21 0-16,0 0 15,0-1-15,1 22 0,20 0 0,-21 0 16,0 0-16,0 22 0,-21-1 0,0 0 16,22 0-16,-22 0 0,0 22 15,0-22-15,0 0 0,0 21 0,0-21 16,0 1-16,-22-1 0,22 0 0,0 0 16,0 0-16,0 0 0,0 1 15,0-1-15,0 0 16,22-21-1,-1 0-15,0 0 0,21-21 16,-21 0-16,22-1 0</inkml:trace>
  <inkml:trace contextRef="#ctx0" brushRef="#br0" timeOffset="45608.15">20278 2667 0,'0'-21'31,"0"0"-31,21 0 0,0-1 16,0 1-16,0 0 0,22 0 16,-22-21-16,0 20 0,21-20 0,-21 0 15,22 21-15,-22-22 0,0 1 0,0 0 16,0-1-16,1 1 0,-1 21 15,-21-22-15,21 1 0,-21 21 0,0 0 16,0 0-16,-21 21 16,0 0-16,-1 21 15,1 21-15,-21-21 0,21 22 0,0-1 16,-1 0-16,1-21 0,0 22 16,0 20-16,0-20 0,0-1 0,21 0 15,0 1-15,0-1 0,0 0 16,0 1-16,0-22 0,0 21 0,0-21 15,0 0-15,0 1 16,0-44 0,21 1-1,-21 0-15,21 0 0,0 0 16,0-22-16,0 22 0,-21-21 0,22 0 16,-1 20-16,0 1 0,0-21 0,0 21 15,0 0-15,1 21 0,-22-22 16,21 22-16,0 0 0,-21 22 15,0-1-15,21 21 16,-21-21-16,0 0 0,0 22 16,21-22-16,-21 0 0,0 21 0,0-20 15,0-1-15,21 0 0,1 0 0,-1 0 16,-21 0-16,21 1 0,0-22 16,0 0-16,0 21 0,1-21 0,20 0 15,-21 0-15,0 0 0,22 0 0,-22-21 16,21 21-16,-21-22 0,0 1 15,22 0-15,-22 0 0,0 0 0,0-22 16,-21 22-16,21-21 0,1 0 16,-22 20-16,0-20 0,0 21 0,0-21 15,0 20-15,0 1 0,0 0 16,-22 21 0,1 0-16,0 21 15,0 0-15,0 1 0,0-1 0,-1 21 16,22-21-16,-21 22 0,21-22 0,0 21 15,-21-21-15,21 22 0,0-22 16,0 0-16,0 0 0,0 0 0,21 0 16,0 1-16,1-22 0,-1 21 15,0-21-15,21 0 0,-21 0 16,22 0-16,-1 0 0,-21 0 0,22-21 16,20-1-16,-21 1 0,1 21 15,-1-21-15,0 0 0,-20 0 16,20 0-16,-21-22 0,0 22 0,0 0 15,1 0-15,-22-22 0,0 22 0,0 0 16,0 0-16,0 0 0,0 0 16,-22 21-16,1 0 15,0 0-15,0 0 0,0 21 0,0 0 16,-1 0-16,1 0 0,0 0 16,21 1-16,0 20 0,0-21 15,0 0-15,0 0 0,0 22 0,0-22 0,21-21 16,-21 21-16,21 0 0,1 0 15,-1-21-15,21 0 0,-21 0 16,22 0-16,-22 0 0,63 0 16,-62 0-16,20-21 0,-21 0 0,21 21 15,-20-21-15,-1 0 0,0-22 16,21 22-16,-42 0 0,21-21 0,1 21 16,-1-22-16,0 22 0,-21-21 0,0 21 15,0-1-15,0 1 16,0 42-1,0 1-15,0-1 0,0 0 16,-21 21-16,0 1 0,-1-1 16,22 0-16,0 1 0,-21 20 0,21-21 15,-21 1-15,21 20 0,0-20 0,-21 20 16,21-21-16,0 1 16,0-1-16,0 22 0,0-22 0,0 0 15,0 1-15,0-22 0,0 21 0,0-21 16,0 0-16,0 1 0,0-44 31,0-20-15,0 21-16,0 0 0,0-22 0,0 22 15</inkml:trace>
  <inkml:trace contextRef="#ctx0" brushRef="#br0" timeOffset="45844.22">22098 2731 0,'63'-276'16,"-41"213"-16,-107 507 0,85-549 0,106-255 0,-85 317 15,0 22-15,0 0 0,22 0 16,-22 0-16,21 21 0,-21 0 0,22 0 16,-22 0-16,0 21 0,0 0 0,0 0 15,-21 0-15,0 22 0,0-22 16,0 0-16,-21 21 0,0-20 0,-21 20 16,-1-21-16,22 0 0,-21 0 0,-1 1 15,22-1-15,-21-21 0,21 21 16,0 0-16,-1-21 0,1 21 15,42-21 1,1 0-16,-1 0 16,0 0-16</inkml:trace>
  <inkml:trace contextRef="#ctx0" brushRef="#br0" timeOffset="47545.6">22775 2328 0,'0'-21'0,"0"-21"15,-21 42 17,21 21-32,0 0 15,0 0-15,-21 1 0,21-1 0,0 21 16,-21-21-16,21 22 0,-21-22 16,21 0-16,0 21 0,0-21 15,-22 1-15,22-1 0,0 0 0,-21 0 16,21 0-16,0 0 15,0-42 17,0 0-32,21 0 0,1 0 0,-22 0 15,21-1-15,0-20 0,-21 21 16,21-21-16,0 20 0,0 1 0,-21 0 16,22 0-16,-22 0 0,21 21 15,0 0 1,0 21-1,-21 0-15,0 0 0,0 0 0,0 1 16,0-1-16,0 0 0,0 0 16,21 21-16,-21-20 0,21-22 0,-21 21 15,0 0-15,22-21 0,-22 21 16,21-21-16,0 0 0,0 0 16,0 0-16,-21-21 0,0 0 15,21 21-15,1-21 0,-22-1 0,21 1 16,-21 0-16,21-21 0,0 21 15,-21-1-15,21-20 0,0 21 16,-21 0-16,0 0 0,22-1 0,-1 22 16,-21-21-16,0 42 31,0 1-31,0-1 0,0 0 0,0 0 16,0 0-16,0 22 0,0-22 15,0 0-15,21 0 0,-21 0 0,21 0 16,-21 1-16,21-1 0,0-21 15,1 21-15,-1-21 0,0 0 16,0 0-16,21 0 0,-20 0 0,-1 0 16,0 0-16,0-21 0,0 0 0,0-1 15,-21 1-15,0 0 16,22 0-16,-22 0 0,0 0 0,0-22 16,0 22-16,0-21 0,0 21 0,-22-1 15,22 1-15,-21 21 0,0 0 16,0 0-16,0 0 0,0 0 15,-1 0-15,22 21 0,-21 1 0,21-1 16,-21 0-16,21 21 0,0-21 16,0 1-16,0 20 0,0-21 0,0 0 15,0 0-15,21 1 0,0-1 0,1 0 16,-1-21-16,0 0 0,0 0 16,0 0-16,22 0 0,62-21 15,-62 0 1,-22 21-16,0-22 0,0 1 15,22 0-15,-22 0 0,0 0 0,0 0 16,-21-1-16,21-20 0,0 21 16,-21 0-16,-21 42 31,0 0-31,21 0 0,0 0 16,-21 1-16,0-1 0,21 0 15,-21 0-15,21 0 0,0 0 0,-22-21 16,22 22-16,0-1 0,-21-21 15,21-21 32,0-1-47,21 1 16,1 0-16,-22 0 0,0 0 16,21 0-16,0-1 0,-21 1 0,21 0 15,-21 0-15,0 42 31,0 0-31,0 0 16,0 1-16,0-1 0,0 0 16,0 21-16,0-21 0,0 1 0,0-1 15,0 0-15,0 0 32,21-21-17,0-21-15,-21 0 0,22 21 16,-22-21-16,21-1 0,0 1 15,-21 0-15,21 0 0,-21 0 0,21 0 16,0-1-16,-21 1 0,0 0 0,22 0 16,-1 0-16,-21 42 31,0 0-31,0 0 16,0 0-16,-21 1 0,21-1 15,-22 0-15,22 0 0,0 0 16,0 0-16,0 1 0,0-1 0,0 0 15,0 0-15,22 0 16,-1-21-16,0 0 0,0 0 16,0 0-16,0 0 0,1 0 15,-1 0-15,0 0 0,0 0 16,-21-21-16,0 0 0,21 21 0,-21-21 16,21 0-16,-21-1 0,0 1 0,0-21 15,0 21-15,0 0 0,0-1 16,0 1-16,0 0 0,0 0 0,-21 42 31,21 0-15,-21 0-16,21 1 0,-21-1 0,21 21 15,0-21-15,0 0 0,0 1 0,0-1 16,0 0-16,0 0 16,21-21-1,0 0-15,0 0 16,1 0-16,-1 0 15,-21-21-15,21 21 0,0-21 0,-21 0 16,0-1-16,0 1 0,0 0 16,0 0-16,0 0 0,0 0 15,0-1-15,0 1 0,0 0 16,-21 21 15</inkml:trace>
  <inkml:trace contextRef="#ctx0" brushRef="#br0" timeOffset="47903.94">24447 2392 0,'0'-21'16,"0"0"0,0-1-16,22 22 31,-22 22-31,0-1 15,0 0-15,21 0 16,-21 0-16,0 22 0,0-22 0,0 0 16,0 0-16,0 0 0,0 0 0,0 1 15,0-1-15,0 0 16,21-21 15,-21-21-31,21 21 0,-21-21 16,0-1-16,0 1 0,21 0 15,-21 0-15,21 21 0,-21-21 0,0 0 16,0-1-16,22 1 0,-22 0 16,21 0-16,-21 0 15,0 42 32</inkml:trace>
  <inkml:trace contextRef="#ctx0" brushRef="#br0" timeOffset="48527.87">24701 2413 0,'-42'0'16,"84"0"-16,-42 21 47,0 0-32,0 1-15,-21-22 0,21 21 16,0 0-16,0 0 15,0 0 1,21-21 0,1 0-16,-1 0 0,0 0 15,-21-21-15,21 21 16,0-21-16,0 0 16,-21 0-16,22-1 15,-1 1 1,-21 42 31,-21 1-47,-1-1 0,1 0 0,21 0 15,-21 0-15,21 22 0,-21-1 0,0-21 16,21 21-16,0 1 0,-21-1 16,-1 0-16,22 1 0,-21-1 0,0 0 15,21 1-15,0 20 0,0-20 0,-21 20 16,21 1-16,-21-1 0,21 1 0,0-1 15,0 1-15,0-1 0,0-21 16,0 22-16,0-22 0,0 1 16,0-1-16,0 0 0,0-21 0,-21 22 15,21-22-15,-22-21 0,1 0 16,0 0-16,0-21 16,0 0-16,21-1 0,-21 1 15,-1 0-15,1-21 0,21 21 0,0-22 16,-21 1-16,21 0 0,0-1 0,0-20 15,0 20-15,0-20 0,0 21 0,21-22 16,0 22-16,1-22 0,-1 22 16,0-22-16,21 22 0,1 0 0,-1-22 15,-21 22-15,21 21 0,1-22 16,-22 1-16,21 21 0,-21 0 16,1 0-16,-1-22 0,-21 22 0</inkml:trace>
  <inkml:trace contextRef="#ctx0" brushRef="#br0" timeOffset="59900.6">825 6456 0,'-21'0'0,"21"21"16,-21-21-1,0 0-15,0 0 16,0 0 0,-1 0-16,1 0 0,0 0 0,0 0 15,0 0-15,0 0 0,-1 0 16,1 0-16,0 0 0,-21 0 16,21 0-16,-22 0 0,22 0 0,0 0 15,-21 0-15,20 0 0,1 0 16,0 0-16,0 0 0,0 0 15,0 0-15,42 0 47,0 0-31,0 0-16,21 21 0,-20-21 0,20 0 16,0 0-16,22 0 0,-1 21 15,1-21-15,-1 0 0,1 0 16,20 0-16,1 0 0,0 0 0,-1 0 15,1 0-15,21-21 0,-21 21 16,-1 0-16,1-21 0,0 0 16,-22 21-16,1 0 0,-22 0 0,0 0 15,1 0-15,-22 0 0,0 0 16,0 0-16,0 0 0,-21-21 16,21 21-16,-21-21 15,-21-1 1,0 22-1,0 0-15,0-21 0,0 21 16,-1 0-16,1-21 0,-21 21 16,21 0-16,0-21 0,-22 21 0,1-21 15,21 21-15,-22 0 0,22-21 16,-21-1-16,21 22 0,0 0 16,-1-21-16,1 21 0,0-21 15,42 21 32,0 0-47,22 0 16,-22 0-16,0 0 0,0 0 15,22 0-15,-22 0 0,21 0 0,0 0 16,1 0-16,-22 0 0,21 0 16,-21 0-16,22 21 0,-22-21 0,0 0 15,0 0-15,0 0 16,1 0-16,-22 21 0,0 1 15,0-1 1,0 0-16,0 0 0,-22 0 16,1 0-16,0 1 0,0 20 0,-21-21 15,20 21-15,-20 1 0,0-1 16,-1-21-16,1 22 0,0-1 16,-1-21-16,1 21 0,0-20 0,21-1 15,-1-21-15,1 21 0,0 0 0,42-42 110</inkml:trace>
  <inkml:trace contextRef="#ctx0" brushRef="#br0" timeOffset="80288.06">3768 6371 0,'21'-21'15,"-21"0"-15,21 21 16,0-21-16,-21 42 31,0 0-31,0 21 0,0-20 16,0 20-16,-42-21 0,21 21 0,-1 1 15,-20-1-15,21 0 0,-21-20 16,20 20-16,-20-21 0,21 0 0,0 0 16,0 1-16,21-1 0,-22 0 0,44-21 31,-1-21-31,0 0 0,0-1 16,0 1-16,22 0 0,-43 0 0,21 0 15,0-22-15</inkml:trace>
  <inkml:trace contextRef="#ctx0" brushRef="#br0" timeOffset="80988.56">4064 5884 0,'21'0'0,"0"0"15,0 0-15</inkml:trace>
  <inkml:trace contextRef="#ctx0" brushRef="#br0" timeOffset="82266.67">3090 6096 0,'0'-21'16,"21"0"0,-21 0-1,0-1 16,22 22 1,-1 0-32,0 0 15,21 0-15,-21 0 0,22 0 0,-1 0 16,0 0-16,22 0 0,-22 0 16,1 0-16,20 0 0,-21 0 0,1 0 15,-1 0-15,0 0 16,1 0-16,-22 0 0,0 0 0,0 0 15,0 0-15,-42 0 32,0 0-17,0 0-15,0 0 0,0 0 16,-22 0-16,22 0 0,0 0 0,0 0 16</inkml:trace>
  <inkml:trace contextRef="#ctx0" brushRef="#br0" timeOffset="82632.49">3514 6033 0,'-22'0'16,"44"-22"-16,-22 44 0,-43-22 0,22 0 0,21 21 31,0 0-15,0 0-16,0 0 0,0 0 16,0 1-16,0-1 15,0 0-15,0 0 0,0 0 0,0 22 16,0-22-16,0 21 0,0 0 0,0-20 15,0 20-15,0 0 0,0-21 16,0 22-16,0-1 0,-21-21 0,0 22 16,0-22-16,-1 0 0,1 0 15,0 0-15,0 0 0,0 1 16,-22-1-16,22-21 0,0 0 0,0 21 16,0-21-16,-22 0 0,22 0 15,0 0-15,0 0 0,0 0 0,0-21 16,-1 0-16,1-1 15,0 1-15,21 0 16,0 0 0,21 21-16,0 0 15,1-21-15,-1 0 0,0 21 0,21 0 16,-21 0-16,22-22 0</inkml:trace>
  <inkml:trace contextRef="#ctx0" brushRef="#br0" timeOffset="83136.03">3873 6435 0,'0'0'0,"0"-21"0,0-1 0,0 1 16,-21 0-16,21 0 16,-21 21-16,0 0 0,0 0 0,0 0 15,-1 0-15,1 0 0,0 0 0,0 0 16,0 0-16,0 21 0,-1 0 15,1 0-15,0 1 0,0 20 0,0-21 16,0 21-16,-1-20 16,22 20-16,0-21 0,0 0 0,0 22 15,0-22-15,0 0 0,0 0 0,0 0 16,22-21-16,-1 21 16,21-21-16,-21 0 0,0 0 0,1 0 15,20-21-15,-21 0 0,21 21 16,-20-21-16,-1 0 0,0 0 0,0-1 15,0 1-15,0 0 0,-21-21 16,0 21-16,22-1 0,-22 1 0,0 0 16,21 0-16,-21 0 0,0 0 0,0 42 31,0 0-31,0 0 16,0 0-16,0 0 0,0 1 0,0-1 15,0 21-15,0-21 0,0 0 0,0 1 16,0-1-16,0 0 0,0 0 15,21-21-15,0 21 0,0-21 16,-21 21-16,21-21 0,1 0 16,-1 0-16,0 0 0,0-21 15,0 0-15,-21 0 16,0 0-16,21 0 0</inkml:trace>
  <inkml:trace contextRef="#ctx0" brushRef="#br0" timeOffset="83484.41">4149 6350 0,'0'-21'16,"0"106"-16,0-149 0,0 22 0,0 63 31,0 0-31,0 0 0,0 0 16,0 1-16,0-1 0,0 0 0,0 0 16,21 21-16,-21-20 0,21-1 15,-21 0-15,0 0 0,0 0 0,21 0 16,0 1-16,-21-1 0,21-21 0,-21 21 15,22-21 1,-1 0-16,-21-21 16,21 0-16,0-1 15,-21-20-15,0 21 16,0 0-16,21-22 0,-21 1 0,21 21 16,-21-21-16,22 20 0,-22 1 15,0 0-15,0 0 0,0 0 0,21 0 16,0 21-1,0 0 1,0 0-16,-21 21 16,21-21-16,-21 21 15,22-21-15</inkml:trace>
  <inkml:trace contextRef="#ctx0" brushRef="#br0" timeOffset="83968.16">4911 6519 0,'0'0'0,"42"0"16,-21-21-16,0 0 16,0 0-16,-21 0 0,22 0 15,-22-1-15,21 1 0,-21 0 16,0 0-16,0 0 0,0 0 16,0-1-16,-21 22 15,-1 0-15,1 0 16,0 0-16,0 0 0,0 22 0,-22-1 15,22 0-15,0 0 0,0 21 0,0-20 16,0 20-16,-1-21 0,1 21 16,21-20-16,0 20 0,0-21 0,0 0 15,0 0-15,0 1 0,21-1 0,1 0 16,-1-21-16,0 0 0,0 0 16,0 0-16,0 0 0,1 0 0,-1 0 15,0-21-15,0 0 0,0-1 0,-21 1 16,21 0-16,1 0 0,-22 0 15,21 0-15,-21-22 0,0 22 0,21 0 16,-21-21-16,0 20 0,0 1 16,0 42-1,0 1 1,0-1-16,0 0 0,0 0 0,0 21 16,0-20-16,0-1 0,0 0 15,0 0-15,21 0 0,0 0 0,0 1 16,1-1-16,-1-21 0,0 0 15,0 0-15,0 0 16,0 0-16,1-21 0,-1-1 16</inkml:trace>
  <inkml:trace contextRef="#ctx0" brushRef="#br0" timeOffset="84440">6371 5842 0,'0'0'0,"0"-63"16,0 41-16,0 1 0,-21 21 15,21 21 1,-21 1-16,0-1 0,21 21 0,0 0 15,0 1-15,-22-1 0,22 22 16,0-22-16,-21 21 0,21 1 0,0-1 16,0-20-16,-21 20 0,21-20 15,-21 20-15,21-21 0,0 1 0,0-1 16,0-21-16,0 0 0,0 22 0,0-22 16,0 0-16,0-42 31,0 0-31,0 0 0,0-1 0,21 1 15,-21-21-15</inkml:trace>
  <inkml:trace contextRef="#ctx0" brushRef="#br0" timeOffset="84521.35">6181 5927 0,'-22'-21'0,"44"42"0</inkml:trace>
  <inkml:trace contextRef="#ctx0" brushRef="#br0" timeOffset="84723.98">6562 5757 0,'42'22'0,"-21"-1"0,-84-64 16,147 107-16,-63-22 0,1-21 0,-22 22 15,0-1-15,0-21 0,0 22 0,-22-22 16,1 21-16,-21 0 0,21-20 16,-22-1-16,1 0 0,0 21 0,-1-21 15,22-21-15,-21 22 0,21-1 16,0 0-16,21 0 15,21-21 1,0 21-16,0-21 0,0 0 16,0 0-16,22 0 0</inkml:trace>
  <inkml:trace contextRef="#ctx0" brushRef="#br0" timeOffset="85523.98">6731 6604 0,'0'21'16,"0"-42"-16,0 63 0,21-42 47,0-21-47,22 0 0,-22 0 15,0 0-15,21 0 0,-21-22 16,22 22-16,-22-21 0,21-1 0,-21 22 16,22-21-16,-22 0 0,-21 20 15,21 1-15,-21 0 0,0 0 0,0 0 16,-21 21-16,0 0 15,0 0-15,-22 0 0,22 0 0,-21 21 16,21-21-16,-1 21 0,1 0 16,0-21-16,21 21 0,-21 1 0,21-1 15,21-21 1,0 0-16,0 21 0,1-21 16,-1 0-16,21 0 0,-21 0 0,0 21 15,1-21-15,-1 21 0,0-21 0,0 21 16,-21 1-16,21-22 0,-21 21 15,0 0-15,0 0 0,0 0 0,0 0 16,0 1-16,0-1 0,0 0 16,0 0-16,0 0 15,21-21 1,1 0-16,-1 0 0,0 0 16,0 0-16,0-21 0,22 0 0,-22 0 15,21 0-15,-21-1 16,22 1-16,-22 0 0,21-21 0,-21 21 15,0-22-15,1 22 0,-1 0 0,-21 0 16,21 0-16,-21-1 0,0 1 16,-21 42-1,0-21 1,21 22-16,-22-1 0,22 0 16,0 0-16,-21 21 0,21-20 0,-21-1 15,21 0-15,0 0 0,0 21 0,0-20 16,0-1-16,21 0 15,0 0-15,1-21 0,-1 0 16,0 0-16,21 0 0,-21 0 0,22 0 16,-22 0-16,21 0 0,1-21 15,-22 0-15,21 0 0,-21-1 0,0 1 16,1 0-16,-1-21 0,-21 21 16,0-22-16,0 1 0,0 21 0,0-22 15,-21 22-15,-1 0 0,-20 0 0,21 0 16,0 21-16,-22 0 0,22 0 0,-21 0 15,21 0-15,0 0 0,-22 0 16,22 21-16,0-21 0,0 21 0,21 0 16,0 0-16,-21 1 0,21-1 15,0 0-15,0 0 0,21 0 16,0-21-16,0 0 0,0 0 16,0 0-16,1 0 0,20 0 0</inkml:trace>
  <inkml:trace contextRef="#ctx0" brushRef="#br0" timeOffset="85876.33">8107 6181 0,'21'0'0,"-42"0"0,42-21 16,0 21-16,0 0 15,-21 21 1,21 0-16,1 0 16,-22 0-16,0 0 0,0 1 15,0-1-15,0 0 0,0 0 16,0 0-16,21 22 0,-21-22 15,0 0-15,0 0 0,0 0 16,0 0-16,21-21 0,0 0 31,0-21-31,-21 0 16,0 0-16,21 0 0,-21-22 0,22 22 16,-22-21-16,21 21 0,-21-22 0,0 22 15,21 0-15,-21-21 0,21 21 16,-21-1-16,0 1 0,21 21 15,0 0 1,1 0 0,-1 0-1,-21 21-15,21-21 0,-21 22 16</inkml:trace>
  <inkml:trace contextRef="#ctx0" brushRef="#br0" timeOffset="86116.38">8699 6181 0,'22'0'16,"-65"21"-16,64-42 0,1 0 0,-22 42 31,0 0-15,0 0-16,0 0 0,-22 0 0,22 1 16,-21-1-16,21 0 0,0 0 0,0 0 15,0 0-15,0 1 0,0-1 16,-21 0-16,21 0 0,0 0 15,0 0-15,21-21 32,-21-21-32,21 0 15,-21 0-15,22 0 0</inkml:trace>
  <inkml:trace contextRef="#ctx0" brushRef="#br0" timeOffset="86412.83">8890 5948 0,'-21'106'15,"42"-212"-15,-42 106 0,0 0 16,-1 0-16,1 0 0,0 0 0,0 0 16,21 21-16,-21-21 0,21 21 15,0 0 1,21-21 0,0 0-16,0 0 15,-21-21 1,0 0-1,-21 21 1,0 0-16,0 0 0,0 0 16,-1 0-16,1 0 15,0 0-15,21 21 0,0 0 16,0 1-16,0-1 16,21-21-1,0 0-15,1 21 0</inkml:trace>
  <inkml:trace contextRef="#ctx0" brushRef="#br0" timeOffset="86988.26">9546 6181 0,'0'-21'0,"0"42"0,0-64 0,0 22 16,0 0-16,0 0 15,0 0-15,-21 21 0,21-21 16,-21 21-16,0 0 0,-1 0 16,1 0-16,0 0 0,0 21 15,0-21-15,0 21 0,-1 0 16,1 0-16,0 0 0,0 1 16,0-1-16,0 0 0,-1 0 0,1 0 15,0 0-15,21 22 0,0-22 0,0 0 16,0 0-16,0 0 15,0 1-15,21-22 0,0 0 0,1 0 16,-1 0-16,0 0 0,21 0 0,-21-22 16,1 1-16,-1 21 0,21-21 15,-21 0-15,0 0 0,1-22 0,20 22 16,-21 0-16,0-21 0,0-1 16,1 1-16,-1 0 0,0-1 0,0 1 15,0 0-15,0-1 0,-21 1 0,0 0 16,22-1-16,-22 22 0,0 0 0,0 0 15,0 0-15,0 42 16,-22 0 0,1 0-16,21 22 0,-21-22 0,0 21 15,21 0-15,0 1 0,-21-22 0,0 21 16,21 1-16,-22-1 0,22-21 0,0 21 16,0-20-16,0 20 0,0-21 15,0 0-15,0 0 0,0 1 0,0-1 16,0 0-16,0 0 0,22-21 31,-1 0-31,0 0 16,0-21-16,0 0 0,0 21 0,1-21 15,-1-1-15</inkml:trace>
  <inkml:trace contextRef="#ctx0" brushRef="#br0" timeOffset="87673.99">9991 6181 0,'0'-21'31,"0"42"-31,21-42 0,0 21 0,0-22 16,0 22-16,0-21 15,1 0-15,-1 21 0,0-21 16,-21 0-16,21 0 0,0-1 16,-21 1-1,0 0-15,0 0 0,-21 21 16,0 0-1,0 0-15,0 0 0,-1 21 16,1 0-16,0 0 0,0 1 16,0-1-16,0 0 0,-1 0 0,1 0 15,21 0-15,0 1 0,-21 20 0,21-21 16,0 0-16,0 0 0,0 1 16,0-1-16,0 0 0,21-21 15,-21 21-15,21-21 0,1 0 0,20 0 16,-21 0-16,0 0 0,22 0 0,-22 0 15,21 0-15,0 0 16,-20-21-16,20 0 0,0 0 0,-21-1 16,22 1-16,-1 0 0,-21 0 0,22 0 15,-22 0-15,0-22 0,0 22 0,0-21 16,0 21-16,1-1 0,-22 1 16,21-21-16,-21 21 0,0 0 15,-21 21 1,-1 0-16,1 21 0,0 0 15,0 0-15,21 0 0,-21 0 16,21 1-16,0 20 0,0-21 0,0 0 16,0 0-16,0 1 0,0-1 15,0 0-15,0 0 0,0 0 16,21 0-16,0-21 16,-21 22-16,21-22 0,-21 21 15,0 0 16,-21-21-31,0 0 16,0 0-16,0 0 16,-1 0-16,1 0 15</inkml:trace>
  <inkml:trace contextRef="#ctx0" brushRef="#br0" timeOffset="87905.56">10562 6329 0,'21'0'0,"-42"0"16,42 21 46,-21 0-46,0 0-16</inkml:trace>
  <inkml:trace contextRef="#ctx0" brushRef="#br0" timeOffset="90034.62">1291 7493 0,'21'-21'32,"0"21"-17,1-21-15,-1 0 0,0-1 16,0 1-16,0 0 0,0 0 0,1 0 15,-1 0-15,-21-22 0,21 22 16,-21 0-16,0 0 0,0 0 0,0-1 16,-42 22-16,20 0 0,1 0 15,-21 0-15,0 0 0,-1 0 0,1 22 16,-22-1-16,22 21 0,0-21 16,-1 22-16,1-22 0,21 21 0,0 0 15,0-20-15,-1 20 0,22-21 16,0 21-16,0-20 0,0-1 0,0 0 15,0 0-15,22 0 0,-1 0 16,21 1-16,-21-1 0,22 0 16,-22 0-16,21 0 0,0 0 0,-20 1 15,-1-1-15,21 0 0,-42 0 16,0 0-16,0 0 0,0 1 16,-21-1-16,0 0 0,-22-21 15,1 21-15,0-21 0,-1 0 16,-20 0-16,21 0 0,-1 0 0,-20 0 15,20 0-15,1-21 0,21 0 16,-21 21-16,20-21 0,1-1 0,21 1 16,0 0-1,21 21 1,1 0-16,-1 0 16,0-21-16,21 21 0,-21 0 15,1 0-15</inkml:trace>
  <inkml:trace contextRef="#ctx0" brushRef="#br0" timeOffset="90364.51">1566 7789 0,'0'0'16,"21"0"-1,1 0-15,-22-21 0,21 21 16,0-21-16,0 21 0,-21-21 0,21 0 15,0 21-15,1-21 0,-1-1 16,0 22-16,-21-21 0,0 0 16,21 21-16,-42 0 15,0 0 1,0 21-16,-22-21 0,22 43 16,0-22-16,0 0 0,0 0 15,-1 0-15,22 22 0,0-22 0,0 0 16,0 0-16,0 0 0,0 0 15,0 1-15,22-1 0,-1 0 0,0-21 16,0 0-16,21 0 16,-20 0-16,20 0 0,-21 0 0,21-21 15,-20 21-15,20-21 0</inkml:trace>
  <inkml:trace contextRef="#ctx0" brushRef="#br0" timeOffset="90884.37">2095 7599 0,'0'0'0,"0"-21"0,0 0 0,0-1 0,0 1 15,0 0 1,0 0-16,-21 0 15,21 42 1,0 0-16,0 0 0,0 0 16,0 22-16,0-22 0,0 21 0,0 22 15,0-22-15,0 0 0,0 22 16,0-1-16,0 1 0,0-1 0,-21 1 16,21 21-16,-21-22 0,0 1 15,0-1-15,21 1 0,-22-1 0,1 1 16,21-1-16,0-21 0,-21 1 0,21-1 15,-21-21-15,21 0 0,0 1 16,0-44 0,0-20-1,0 21-15,0-21 0,0-1 0,21 1 16,-21 0-16,0-22 0,21 1 0</inkml:trace>
  <inkml:trace contextRef="#ctx0" brushRef="#br0" timeOffset="91176.18">2053 7726 0,'21'-64'16,"-21"43"-16,-21 191 0,21-255 0,42-42 0,-42 106 0,22 0 0,-1-1 16,0 1-16,0 0 0,0 0 15,22 0-15,-1 21 0,0 0 16,1 0-16,-1 0 0,0 0 0,-21 0 16,22 21-16,-22 0 0,0 0 15,0 22-15,-21-22 0,0 0 0,0 0 16,-21 21-16,0-20 0,0-1 15,-22 0-15,1 0 0,21 0 0,-21 0 16,20-21-16,-20 22 0,21-22 16,0 21-16,0-21 0,-1 0 0,22 21 15,22-21 32,-1 0-47,0-21 16,0 21-16,0 0 0</inkml:trace>
  <inkml:trace contextRef="#ctx0" brushRef="#br0" timeOffset="91724.32">2646 7811 0,'0'21'16,"-64"-64"-16,128 65 0,-43-1 31,0-21-31,0-21 0,0 21 16,22-22-16,-22 1 0,0 0 15,0 0-15,22 0 0,-22 0 16,0-22-16,0 22 0,0 0 16,0-21-16,1 20 0,-22-20 15,0 21-15,0 0 0,0 0 0,-22 21 16,1 0 0,0 21-16,21 0 0,-21 0 0,0 0 15,0 22-15,-1-22 0,1 21 16,0-21-16,21 0 0,0 22 0,0-22 15,0 0-15,0 21 0,0-20 0,0-1 16,0 0-16,0 0 0,21 0 16,-21 0-16,21-21 0,1 0 15,20 0-15,-21 0 0,0 0 16,0 0-16,22 0 0,-22-21 16,21 0-16,-21 0 0,22 0 0,-22 0 15,21-1-15,-21 1 0,1 0 0,20 0 16,-21 0-16,-21 0 0,0-1 15,21 1-15,-21 0 0,0 0 16,0 42 0,0 0-1,0 0-15,0 1 0,0-1 16,0 0-16,0 0 0,0 0 16,0 0-16,0 1 15,0-1-15,0 0 0,21 0 16,1-21-16,-1 0 15,0 0-15,0 0 0,21 0 0,-20 0 16,-1 0-16,21 0 0,-21-21 0,22 21 16,-22-21-16,0 0 0</inkml:trace>
  <inkml:trace contextRef="#ctx0" brushRef="#br0" timeOffset="92624.41">3958 7578 0,'0'-43'16,"0"107"-16,0-85 0,-21-43 0,0 64 15,0 0-15,-1 0 0,1 0 16,0 0-16,0 21 0,0 1 16,0-1-16,-1 0 0,1 0 0,0 0 15,0 0-15,0 1 0,0-1 0,-1 21 16,1-21-16,21 0 0,0 1 16,0-1-16,0 0 0,0 0 0,0 0 15,21-21-15,1 0 16,-1 0-16,0 0 0,0 0 15,0 0-15,22-21 0,-22 21 0,0-21 16,21 0-16,-21 0 0,1-1 0,-1 1 16,0-21-16,0 21 15,0-22-15,0 22 0,-21-21 0,0 21 16,22-22-16,-22 22 0,0 0 0,0 0 16,0 42 15,-22-21-31,22 21 0,0 22 0,0-22 15,0 0-15,0 0 0,-21 21 16,21-20-16,0-1 0,0 21 0,0-21 16,0 0-16,0 1 0,0-1 0,21 0 15,1-21-15,-22 21 0,21-21 16,0 0-16,0 0 0,0 0 0,0 0 16,1 0-16,20 0 0,-21 0 0,0-21 15,22 21-15,-22-21 0,21 0 16,-21-22-16,22 22 0,-22 0 15,0-21-15,0-1 0,0 1 0,0 0 16,1-1-16,-1 1 0,-21-22 0,0 22 16,21 0-16,-21-1 0,0 1 15,0 21-15,0 0 0,0 0 0,0-1 16,0 44 0,-21-22-16,0 21 15,-1 21-15,22-21 0,-21 22 0,0-1 16,21 0-16,-21 1 0,21-1 15,-21 0-15,0 1 0,21-1 0,0 0 16,0-21-16,0 22 0,0-1 16,0-21-16,0 0 0,0 1 0,0-1 15,21 0-15,0-21 0,0 21 16,0-21-16,22 0 0,-22 0 0,21 0 16,-21 0-16,22 0 0,-22-21 0,21 21 15,-21-21-15,22 0 0,-22 21 0,0-22 16,0 1-16,0 0 0,0 0 15,1 0-15,-22-22 0,21 22 0,-21 0 16,0 0-16,0 0 0,0 0 16,-21 21-1,-1 0-15,22 21 0,0 0 16,-21 0-16,0 0 0,21 0 0,-21 1 16,21-1-16,0 0 0,0 0 15,0 0-15,0 0 0,0 1 16,0-1-16,21 0 15,0-21-15,0 0 0,1 0 16,-1 0-16,0 0 0,0 0 16,0 0-16,0-21 0,1 0 15,-22-1-15,21 22 0,0-21 0,0 0 16</inkml:trace>
  <inkml:trace contextRef="#ctx0" brushRef="#br0" timeOffset="96368.24">4360 7281 0,'-21'0'31,"0"0"-31,0 0 0,21 22 31,21-22-15,0 0-16,0 0 0,22 0 15,-1 0-15,0 0 0,1 0 0,-1-22 16,0 22-16,1 0 0,-1 0 0,-21 0 16,0 0-16,0 0 0,1 0 15,-1 0-15,0 0 0,0 0 47,0 0-47,0 0 16,22 0-16,-22 0 15,0 0-15,21 0 0,1 0 0</inkml:trace>
  <inkml:trace contextRef="#ctx0" brushRef="#br0" timeOffset="96964.14">6456 7070 0,'0'0'0,"0"-21"0,0-1 0,-21 22 16,21-21-16,-22 21 31,22 21-31,-21 1 15,21-1-15,0 21 0,0-21 0,0 22 16,0-1-16,0 0 0,0 1 16,0 20-16,0-21 0,0 1 0,0-1 15,0-21-15,0 22 0,0-1 16,0-21-16,-21 0 0,21 0 0,-21 1 16,21-1-16,0 0 0,-21-21 31,21-21-16,0 0-15,0-1 16,0 1-16,21 0 0,-21 0 0,21 0 16,0 0-16,0-1 0,22 1 15,-22 0-15,21 0 0,-21 0 0,22 0 16,-1-1-16,0 22 0,1 0 0,-1 0 16,0 0-16,-20 0 0,20 22 15,-21-1-15,0 0 0,0 0 0,1 0 16,-22 22-16,0-22 0,0 0 0,-22 0 15,1 21-15,0-20 0,-21-1 16,21 0-16,-22 0 0,1 0 16,0-21-16,20 21 0,1-21 0,-21 0 15,21 22-15,0-22 0,-1 0 16,1 0-16,0 0 16,0 0-16,0 0 31,21-22-16,21 1-15,0 21 16,0-21-16,0 0 0,1 0 0</inkml:trace>
  <inkml:trace contextRef="#ctx0" brushRef="#br0" timeOffset="97284.59">7429 7027 0,'0'0'16,"-21"0"-1,0 0-15,0 0 16,21 22-16,0-1 0,-21 0 16,21 21-16,-21-21 15,21 22-15,-22 20 0,22-20 0,0-1 16,0 0-16,-21 22 0,21-22 0,-21 0 15,21 1-15,0-1 0,0 0 0,-21-20 16,21-1-16,0 21 0,0-21 16,0 0-16,0 1 0,0-1 15,21-21 17,-21-21-32,21-1 0,0 1 0,1 21 15,-1-21-15</inkml:trace>
  <inkml:trace contextRef="#ctx0" brushRef="#br0" timeOffset="97668.44">7620 7472 0,'0'42'15,"0"-84"1,-21 42-16,-22 0 16,22 0-16,21 21 0,-21 0 0,0 0 15,21 1-15,-21-1 0,21 0 0,0 0 16,0 0-16,0 0 0,0 1 15,0-1-15,0 0 0,0 0 16,21 0-16,0-21 16,0 0-16,0 0 0,1 0 15,20 0-15,-21 0 0,0-21 16,0 0-16,1 21 0,-1-21 0,0 0 16,0 21-16,-21-22 0,0 1 0,0 0 15,0 0-15,0 0 0,0 0 16,0-1-16,0 1 0,0 0 0,-21 0 15,0 21-15,0 0 0,-1 0 16,1 0-16,0 0 0,0 0 16,0 0-16,0 0 0,-1 0 0,1 21 15,21 0-15,0 0 0,0 1 16,21-1 0,1-21-16,-1 0 15,0 0-15,0 0 0,21 0 0,-20 0 16</inkml:trace>
  <inkml:trace contextRef="#ctx0" brushRef="#br0" timeOffset="98440.36">8191 7451 0,'22'-21'0,"-128"105"16,190-147-16,-62 20 0,-22 22 16,-22 21-1,1 21 1,0-21-16,21 22 0,0-1 15,-21 0-15,21 0 0,-21 0 16,21 0-16,-21 22 0,21-22 0,0 0 16,0 0-16,0 0 0,0 1 0,0-1 15,0 0-15,0 0 0,0 0 16,0 0-16,21-21 0,-21 22 0,21-22 16,0 0-16,0 0 0,0 0 0,1 0 15,-1 0-15,21 0 0,-21 0 16,0-22-16,1 22 0,-1-21 0,0 0 15,0 0-15,0 0 0,-21 0 16,21-1-16,1-20 0,-1 21 0,-21-21 16,21 20-16,-21-20 0,0 21 0,0-21 15,0 20-15,0 1 0,0 0 16,0 0-16,0 0 0,0 42 31,0 0-31,0 0 16,0 0-16,0 1 0,0 20 15,0-21-15,-21 21 0,21-20 0,-21-1 16,21 0-16,-22 0 0,22 0 0,0 0 16,0 1-16,0-1 0,-21-21 0,21 21 15,-21-21-15,21-21 47,0 0-47,0-1 16,21 22-16,0-21 0,1 0 15,-1 0-15,0 21 0,0-21 0,0 21 16,0-21-16,1 21 0,-1 0 0,0 0 16,0 0-16,0 0 0,-42 0 31,0 21-15,0-21-16,0 21 0,-1-21 15,1 0-15,0 21 0,0-21 0,0 21 16,21 0-16,0 1 0,0-1 15,0 0 1,0 0-16,21 0 16,0-21-16,0 21 0,0-21 0,1 0 15,-1 22-15,0-1 0,0-21 16,0 0-16,0 0 16,1 0-16,-1 0 15,0 0-15,0 0 0,-21-21 16,21 21-16,0-22 0,1 1 0,-1 0 15</inkml:trace>
  <inkml:trace contextRef="#ctx0" brushRef="#br0" timeOffset="98768.25">9842 7197 0,'0'-21'0,"0"42"0,0-64 0,0 22 15,0 0-15,-21 21 16,0 0-16,0 0 0,0 0 16,0 0-16,-1 0 0,1 21 15,0 0-15,0 22 0,21-22 16,-21 21-16,0-21 0,21 22 0,0-1 16,-22 0-16,22 1 0,-21-1 15,21 0-15,0-20 0,-21 20 0,21-21 16,0 21-16,0-20 0,0-1 15,0 0-15,0 0 0,21 0 0,0 0 16,1-21-16,-1 22 0,0-22 16,0 0-16,21 0 0,-20 0 15,20 0-15,-21-22 0,21 1 0,-20 21 16,20-21-16,0 0 0,-21 0 0,22 0 16</inkml:trace>
  <inkml:trace contextRef="#ctx0" brushRef="#br0" timeOffset="100346.15">10245 7451 0,'42'-106'31,"-42"85"-15,-42 148-16,63-254 0,-42 127 15,21 21-15,-22-21 0,1 21 0,0 0 16,0 0-16,0 1 0,0 20 0,-1-21 16,1 0-16,21 0 0,0 1 0,-21 20 15,21-21-15,0 0 0,0 0 16,0 1-16,0-1 15,21-21-15,0 0 0,1 0 16,-1 0-16,0 0 0,0 0 0,0-21 16,0 21-16,1-22 15,-1 1-15,0 0 0,0 0 0,-21 0 16,0 0-16,21-1 0,-21 1 0,21 0 16,-21 0-16,0 0 0,0 0 0,0 42 31,0 0-16,0 0-15,-21 0 0,21 0 0,0 1 16,-21-1-16,21 0 0,0 0 0,0 0 16,0 0-16,0 1 0,0-1 0,0 0 15,21 0-15,0-21 16,1 0-16,-1 0 0,0 0 16,0 0-16,0 0 0,0-21 15,1 21-15,-1-21 0,0 21 16,0-21-16,0-1 0,0 1 15,1-21-15,-1 21 0,0-22 0,0 22 16,0-21-16,0 0 0,22-22 0,-22 22 16,0-1-16,0 1 0,0 0 0,1-1 15,-22 1-15,0 21 0,21 0 16,-21 0-16,-21 42 16,-1 0-1,22 0-15,-21 21 0,0-20 0,0 20 16,0 0-16,0 22 0,21-22 15,-22 0-15,22 1 0,-21-1 16,21 0-16,0 1 0,0-22 0,0 21 16,0-21-16,0 1 0,0-1 0,21 0 15,1 0-15,-1-21 0,0 21 16,0-21-16,0 0 0,22 0 16,-22 0-16,0 0 0,0-21 0,21 0 15,-20 0-15,-1 0 0,0-1 0,0-20 16,0 21-16,0-21 0,1-1 0,-1 1 15,21-22-15,-21 22 0,-21-21 16,21 20-16,1-20 0,-1 20 0,0 1 16,-21 0-16,0-1 0,21 22 15,-21 0-15,0 0 0,-21 21 32,21 21-32,-21 0 0,0 0 0,-1 22 15,1-1-15,0 0 0,21 1 0,0-1 16,-21 22-16,21-22 0,0 0 0,0 1 15,0-1-15,0-21 0,0 21 16,0-20-16,0 20 0,21-21 0,0-21 16,0 21-16,1 0 0,-1-21 0,0 0 15,0 0-15,0 0 0,0 0 0,1 0 16,-1 0-16,21 0 0,-21-21 0,0 0 16,22 21-16,-22-21 15,0 0-15,21 0 0,-20-1 0,-22 1 16,21 0-16,-21 0 0,21 0 0,-21 0 15,0-1-15,0 1 0,0 0 16,-21 21 0,21 21-16,-21-21 0,-1 21 15,1 1-15,21-1 0,0 0 0,-21 0 16,21 0-16,0 0 0,0 1 0,0-1 16,0 0-16,0 0 0,0 0 15,0 0-15,21-21 0,0 22 0,1-1 16,-1-21-16,0 0 0,21 0 0,-21 0 15,22 0-15,-22 0 0,21 0 0,1 0 16,-1 0-16,0 0 0,22 0 16,-22-21-16,0 21 0,1-22 0,-22 1 15,21 0-15,-21 0 0,1 0 16,-1 0-16,0-22 0,0 22 0,0-21 16,-21 21-16,0-22 0,0 22 0,0 0 15,0 0-15,0 0 0,0-1 0,-21 22 16,0 0-16,0 0 0,0 0 15,-1 22-15,1-22 0,0 21 0,0 0 16,0 0-16,0 21 0,-1-20 0,1-1 16,0 0-16,21 0 0,0 21 0,0-20 15,0-1-15,0 0 16,0 0-16,0 0 0,0 0 16,21-21-16,0 0 15,1 0-15,-1 0 0,0 0 0,0 0 16,0 0-16,0 0 0,1-21 0,-1 0 15,0 0-15,0 0 16,0-22-16,0 22 0,1-21 16,-1 0-16,0-1 0,0 1 0,0-22 15,0 22-15,22-64 0,-22 64 16,-21-22-16,0 22 0,21 0 0,-21-1 16,0 22-16,0 0 0,0 0 0,0 0 15,0 0-15,-21 42 16,0 0-16,21 0 15,-21 21-15,-1-20 0,1 20 16,0 21-16,21-20 0,0 20 0,-21-20 16,21 20-16,0-21 0,0 22 0,0-22 15,0 1-15,0-1 0,21-21 0,-21 21 16,21-20-16,0-1 0,1 0 16,-1 0-16,0 0 0,0-21 15,0 0-15,0 0 0,22 0 0,-22 0 0,0 0 16,0 0-16,0 0 0,1 0 0,-1 0 15,-21-21-15,21 0 0,0 0 16,-21 0-16,0-1 0,0 1 16,0 0-16</inkml:trace>
  <inkml:trace contextRef="#ctx0" brushRef="#br0" timeOffset="101604.06">804 8996 0,'21'0'0,"1"0"16,-1 0-16,0-21 15,0 0-15,0 21 16,0-22-16,1 1 0,-1 0 0,0 0 16,0 0-1,-21 0-15,0-1 0,0 1 0,0 0 16,0 0-16,-21 21 16,0 0-16,0 0 0,-22 0 15,22 0-15,-21 0 0,21 0 16,-22 21-16,22 0 0,-21 0 0,21 1 15,-1 20-15,1-21 0,21 0 16,-21 22-16,21-1 0,0-21 0,0 21 16,21-20-16,0 20 0,22-21 15,-22 0-15,0 22 0,0-22 0,22 0 16,-22 21-16,0-21 16,21 1-16,-21-1 0,-21 0 0,0 0 15,0 0-15,0 0 16,-21-21-16,0 0 0,0 0 15,-21 0-15,20 0 0,-20 0 16,0 0-16,21 0 0,-22-21 0,1 21 16,21-21-16,-22 0 0,22 21 15,0-21-15,0 21 0,0 0 0,21-21 16,21 42 15,0-21-15,0 21-16,0-21 0,1 21 0,-1-21 15,0 0-15,21 21 0,-21-21 16,22 0-16,-22 0 0,21 0 16,1 0-16,-1 0 0,0-21 15,1 21-15,-1-21 0,0 0 0,1 0 16,-1-1-16,0 1 0,1-21 16,-1 21-16,-21-22 0,0 22 0,0-21 15,1 0-15,-1 20 0,-21-20 16,0 0-16,21-1 0,-21 22 0,0 0 15,0 0-15,0 0 0,0 42 32,-21 0-32,0 21 0,-1 1 15,22-1-15,-21-21 0,0 22 16,21-1-16,-21 0 0,21 1 16,-21-22-16,21 21 0,0-21 0,-21 0 15,21 1-15,0-1 0,0 0 16,0 0-16,21-21 15,0 0-15,0 0 16,-21-21-16,21 21 16,-21-21-16,0 0 0,0-1 0</inkml:trace>
  <inkml:trace contextRef="#ctx0" brushRef="#br0" timeOffset="101687.4">1164 9059 0</inkml:trace>
  <inkml:trace contextRef="#ctx0" brushRef="#br0" timeOffset="101781.23">1101 9059 0,'63'0'31,"43"-21"-15,-148 85-16,-22-107 0,1 43 0,253-42 0,-169 21 16,0 21-16,1 0 0,-1-21 0,0 21 15</inkml:trace>
  <inkml:trace contextRef="#ctx0" brushRef="#br0" timeOffset="103175.99">1820 9462 0,'0'0'0,"64"-22"16,-43 1-16,0 21 15,0-21-15,-21 0 0,0 0 0,0 0 16,0-1-16,0 1 0,0 0 16,0 0-16,0-21 0,-21 20 0,21 1 15,-21 0-15,0 0 16,0 21-16,-1-21 0,1 21 0,0 0 16,0 0-16,0 0 0,-22 21 15,22 0-15,0 0 0,-21 0 0,21 1 16,-1 20-16,1-21 0,0 21 15,21-20-15,0-1 0,0 0 0,0 0 16,0 0-16,0 0 0,0 1 16,21-22-16,0 0 0,1 0 0,-1 0 15,21 0-15,-21 0 0,22 0 0,-22-22 16,0 1-16,0 0 0,0 0 16,0 0-16,1 0 0,-1-1 15,-21 1-15,0 0 0,0-21 16,0 21-16,0-1 0,0-20 0,0 21 15,0 0-15,0 0 16,0 42 0,0 0-16,0 0 0,0 0 15,0 0-15,0 1 0,0 20 16,0-21-16,0 0 0,0 22 0,0-22 16,0 0-16,0 0 0,0 0 15,21 0-15,0 1 0,0-22 16,0 0-16,1 0 15,20 0-15,-21 0 0,21 0 0,-20 0 0,20-22 16,0 1-16,-21 0 0,22 0 16,-22 0-16,21-22 0,-21 22 15,1-21-15,-1 0 0,0-1 0,0-20 16,-21 20-16,0-20 0,21 21 16,-21-22-16,0 22 0,0-1 0,0 1 15,0 0-15,0 21 0,0-1 16,0 1-16,-21 21 15,0 0-15,21 21 0,-21 1 16,0 20-16,21 0 0,-22 1 16,1-1-16,21 21 0,-21-20 15,21-1-15,0 22 0,0-22 16,0 0-16,0 1 0,0-22 0,0 21 16,0-21-16,21 0 0,0 1 0,1-1 15,-1 0-15,0-21 0,0 0 16,21 0-16,1 0 0,-22 0 0,21 0 15,-21 0-15,22-21 0,-22 0 16,0 21-16,21-22 0,-20 1 0,-22 0 16,21-21-16,-21 21 0,21-1 0,-21 1 15,0 0-15,0 0 0,0 0 16,0 0-16,0 42 31,0 0-31,0 0 0,0 0 16,-21 0-16,21 1 0,0-1 0,0 0 15,0 0-15,0 0 0,0 0 16,0 1-16,0-1 0,21 0 0,0-21 16,0 0-16,0 21 0,1-21 0,-1 0 15,0 0-15,0 0 0,0 0 16,0 0-16,1-21 0,-1 0 0,0 21 16,0-21-16,0-1 0,0 1 15,-21 0-15,22-21 0,-1 21 0,0-1 16,0-20-16,0 21 0,-21 0 15,21 0-15,1-1 0,-1 1 16,0 21 0,0 0-16,-21 21 15,0 1 1,21-22 15,-21-22 0,0 1-31,0 0 16,0 0-16,0 0 0,0 0 16,0-1-16,-21 22 15,0 0 1,0 0-16,0 22 0,-1-1 16,1 0-16,0 21 0,0-21 0,21 22 15,0-22-15,-21 21 0,21-21 16,0 22-16,0-22 0,0 0 0,0 0 15,0 0-15,0 1 0,0-1 16,21-21-16,0 21 0,0-21 0,0 0 16,1 0-16,-1 0 0,0 0 15,0 0-15,0-21 0,0 0 16,1-1-16,-1 1 16,0 0-16,-21 0 0,0 0 0,21-22 15,-21 22-15,21-21 0,-21 21 16,0-22-16,0 1 0</inkml:trace>
  <inkml:trace contextRef="#ctx0" brushRef="#br0" timeOffset="103360.25">3323 8700 0,'-21'0'0,"42"0"0,-63-22 0,21 22 16,-1 0-16,1 0 15,0 0 48,0 0-48</inkml:trace>
  <inkml:trace contextRef="#ctx0" brushRef="#br0" timeOffset="103441.6">2286 8996 0</inkml:trace>
  <inkml:trace contextRef="#ctx0" brushRef="#br0" timeOffset="103545.41">2095 10097 0,'149'-805'31,"20"636"-15,-127 127-16,-402 1058 0,763-2032 0,-361 994 0,-21 1 15,21 0-15,-20 21 0,-1 0 16</inkml:trace>
  <inkml:trace contextRef="#ctx0" brushRef="#br0" timeOffset="104029.84">4212 8975 0,'21'-21'0,"-42"42"0,42-64 0,0 22 0,1 0 16,-22 0-1,0 42 1,0 0 0,0 0-16,0 22 15,0-22-15,0 0 0,0 21 0,0-20 16,0-1-16,-22 21 0,22-21 0,-21 0 15,21 1-15,-21-1 0,21 0 16,0 0-16,0 0 0,0 0 16,-21-21 15,21-21-15,0 0-16,0 0 0,0 0 0,0 0 15</inkml:trace>
  <inkml:trace contextRef="#ctx0" brushRef="#br0" timeOffset="104348.76">4276 8700 0,'0'-22'16,"0"65"-16,0-64 0,0-64 15,-22 85-15,1 0 0,0 0 16,0 21-16,0 0 16,21 0-1,0 1-15,0-1 16,21-21-16,0 0 15,0 0-15,0 0 0,1 0 16,-1 0-16,0 0 0,0-21 0,-21-1 16,0 1-16,0 0 15,0 0-15,-21 21 16,0 0-16,0-21 0,-1 21 0,1 0 16,-21 0-16,21 0 0,0 0 15,-1 21-15,22 0 0,0 0 16,0 0-16,0 1 0,0-1 15,0 21-15,22-21 16,-1 0-16,0 1 0,0-1 0,21-21 16,-20 21-16,-1 0 0</inkml:trace>
  <inkml:trace contextRef="#ctx0" brushRef="#br0" timeOffset="105256.22">4720 8911 0,'-42'0'0,"84"0"0,-42 21 31,-21 1-31,21-1 0,0 0 0,-21 0 16,21 0-16,-21 0 0,21 1 15,0-1-15,-22 0 0,22 0 0,0 0 16,0 0-16,0 1 0,-21-22 16,21 21-16,-21 0 0,21 0 0,0 0 15,0-42 16,0 0-15,21 0-16,-21 0 16,21-22-16,1 22 0,-1-21 0,0 21 15,0-22-15,0 22 0,22-21 16,-22 21-16,0-1 0,0 1 16,0 0-16,0 21 0,1 0 0,-1 0 15,0 21-15,-21 0 0,0 1 16,0-1-16,0 0 0,0 0 15,0 0-15,0 22 0,0-22 0,0 0 16,0 21-16,0-21 0,0 1 0,0-1 16,0 0-16,21 0 15,0-21-15,0 0 16,1 0-16,-1 0 0,0 0 0,0 0 16,0-21-16,0 21 0,22-21 15,-22 0-15,0-1 0,0 1 0,0 0 16,1-21-16,-1 21 0,0-1 0,0-20 15,0 21-15,0 0 16,-21 0-16,0-1 0,22 1 0,-22 0 16,0 42-1,-22 0 1,1 1-16,21-1 0,-21 0 0,0 0 16,21 0-16,0 22 0,0-22 0,-21 0 15,21 21-15,0-21 0,0 1 16,0-1-16,0 0 0,21 0 15,0 0-15,0-21 0,0 0 0,1 0 16,20 0-16,-21 0 0,21 0 16,-20 0-16,20-21 0,-21 0 0,21 0 15,-20 0-15,20-1 0,0 1 16,-21 0-16,22-21 0,-22-1 0,0 1 16,0 0-16,0-1 0,1 1 15,-1 0-15,-21-22 0,21 22 0,-21 0 16,0-1-16,0 22 0,0-21 0,0 21 15,0-1-15,0 1 0,-21 42 32,0-21-32,-1 22 0,22 20 0,0 0 15,-21-21-15,0 43 0,0-22 16,21 1-16,0 20 0,-21-21 0,21 1 16,0-1-16,0 0 0,0 1 15,0-22-15,0 0 0,0 21 16,21-20-16,0-1 0,0 0 15,0-21-15,1 0 0,-1 0 16,0 0-16,0 0 0,0 0 0,0-21 16,-21 0-16,22-1 15,-22 1-15,0 0 0,0-21 16,0 21-16,0-1 0</inkml:trace>
  <inkml:trace contextRef="#ctx0" brushRef="#br0" timeOffset="105448.37">5842 8890 0,'0'0'16,"63"0"-1,-20 0 1,-22 0-16,0-21 0,21 21 16,-20 0-16,-1-21 0,21 21 0,-21 0 15,0-21-15,1 21 0,-22-22 0,0 1 16,0 0-1,0 0-15</inkml:trace>
  <inkml:trace contextRef="#ctx0" brushRef="#br0" timeOffset="105640.51">5419 8657 0,'-22'0'0,"44"0"0,-65 0 0,22 0 15,0 0 1,21 21-16,0 1 31,21-22-15,0 0 0</inkml:trace>
  <inkml:trace contextRef="#ctx0" brushRef="#br0" timeOffset="106628.18">6519 9081 0,'0'0'0,"21"0"15,-21-22 1,0 1-16,22 21 0,-22-21 15,21 0-15,-21 0 0,0 0 16,0-1-16,0 1 0,0 0 0,0 0 16,0 0-16,0 0 0,0-1 15,-21 1-15,21 0 0,-22 21 0,1 0 16,0 0-16,0 0 0,0 0 16,0 21-16,-1 0 0,1 1 15,0-1-15,0 21 0,0-21 0,0 22 16,21-1-16,0-21 0,-22 21 0,22-20 15,0 20-15,0-21 0,0 0 16,0 0-16,22 1 0,-1-22 16,0 0-16,0 0 0,0 0 15,0 0-15,22 0 16,-22-22-16,0 1 0,0 21 0,0-21 16,1 0-16,-22 0 0,21 0 0,0-1 15,-21-20-15,21 21 0,-21-21 0,0 20 16,0 1-16,21-21 0,-21 21 15,0 0-15,0-1 0,0 1 0,21 21 16,-21 21 0,0 1-1,0-1-15,-21 21 0,21-21 0,0 22 16,0-22-16,0 0 0,0 21 0,0-21 16,0 1-16,0 20 15,0-21-15,21 0 0,1 0 16,-1 1-16,0-22 0,0 0 0,0 0 15,0 0-15,1 0 0,20 0 16,-21 0-16,0 0 0,0-22 0,1 1 16,20 0-16,-21 0 0,0 0 0,0 0 15,1-1-15,-1-20 0,0 0 0,0-1 16,-21 1-16,21-21 0,0 20 16,-21 1-16,0-22 0,22 22 0,-1 0 15,-21-1-15,0 22 0,0-21 0,0 21 16,0 0-16,0-1 0,0 44 31,0-1-31,0 0 0,0 0 16,-21 21-16,-1 1 0,22-1 15,-21 0-15,21 22 0,0-22 0,-21 1 16,21 20-16,0-21 0,0 1 0,0-22 16,0 21-16,0-21 0,0 1 0,0-1 15,21 0-15,-21 0 0,21-21 16,1 0-16,-1 0 0,0 0 0,0 0 15,0-21-15,0 0 0,22-43 32,-22 43-32,-21 0 0,0 0 0,21 0 15,-21-1-15,21 1 0,-21 0 0,0 0 16,0 42 0,0 0-1,0 0-15,0 1 0,0-1 16,0 0-16,-21 0 0,21 0 15,0 0-15,0 1 0,0-1 16,0-42 31,0-1-47</inkml:trace>
  <inkml:trace contextRef="#ctx0" brushRef="#br0" timeOffset="106800.36">7535 8700 0,'-21'-22'32,"42"65"-32,-21-64 0,-42-1 0,21 22 0,21-21 15,21 21 17,0 0-17,0 21-15,0-21 0,1 0 16,-1 0-16</inkml:trace>
  <inkml:trace contextRef="#ctx0" brushRef="#br0" timeOffset="107313.9">7789 8784 0,'-21'21'32,"42"-42"-32,-21 42 46,21 1-46,1-22 0,-1 21 16,-21 0 0,0 0-16,0 0 0,0 0 15,0 1-15,0-1 16,-21 0-16,-1 0 0,1-21 16,0 21-16,0 0 0,0 1 0,0-22 15,-1 21-15,1-21 0,0 0 0,21 21 16,21-21 15,0 0-31,1 0 0,20 0 16,-21 0-16,0 0 0,22 0 0,-22 0 15,21 21-15,-21 0 0,22 0 16,-22-21-16,21 22 0,-21-1 0,0 21 16,1-21-16,-1 0 0,-21 1 15,0-1-15,0 21 0,0-21 0,-21 0 16,-1 22-16,1-22 0,0 21 15,-21-21-15,-1 1 0,1-1 0,-21 21 16,20-21-16,1-21 0,-22 21 0,22 1 16,-21-22-16,20 0 0,1 0 0,0 0 15,-1 0-15,22 0 0,0 0 16,0-22-16,0 22 0,21-21 0,-22 0 16,22 0-16,0 0 0,0 0 0,0-1 15,22 1-15,-1 0 0,21 0 16,-21-21-16,22 20 0,-1-20 15,0 21-15</inkml:trace>
  <inkml:trace contextRef="#ctx0" brushRef="#br0" timeOffset="108892.19">8488 8805 0,'-21'22'0,"42"-86"0,-21 106 0,0-105 15,0 21-15,0 20 0,0 1 16,0 0-16,0 0 0,0 0 0,-21 21 0,-1 0 15,1 0-15,0 0 0,0 21 16,0 0-16,-22 0 0,22 0 16,0 1-16,0 20 0,21-21 15,-21 0-15,21 22 0,-21-22 0,21 0 16,0 0-16,0 0 0,0 0 0,0 1 16,0-1-16,21-21 15,0 0-15,0 0 0,0 0 16,0 0-16,1 0 0,-1-21 0,21-22 31,-21 22-31,0 0 0,1-21 0,-22 20 16,0 1-16,21 0 0,-21 0 0,21 0 0,-21 0 15,0 42 17,0 0-32,0 0 0,0 0 15,-21 0-15,21 1 0,0 20 0,0-21 16,0 0-16,0 0 0,0 1 15,0-1-15,0 0 0,21-21 0,0 21 16,0-21-16,0 0 0,1 0 0,-1 0 16,0 0-16,0 0 0,21 0 0,-20 0 15,-1 0-15,0-21 0,0 0 16,0 0-16,0-22 0,1 22 0,-1-21 16,0-1-16,0 1 0,0 0 0,0-1 15,1 1-15,-1 0 0,-21 21 16,21-22-16,-21 1 0,21 21 0,-21 0 15,0-1-15,0 1 0,-21 42 32,21 1-17,-21-1-15,0 0 0,21 21 0,0-21 16,-22 22-16,22-22 0,0 21 0,0 1 16,0-1-16,0-21 0,0 21 15,0 1-15,0-22 0,0 0 0,22 0 16,-22 0-16,21 1 0,0-1 15,0-21-15,0 0 0,0 0 0,1 0 16,-1 0-16,0-21 16,0 21-16,0-22 0,0 1 15,1 0-15,-22 0 0,21 0 0,0 0 16,0-1-16,0 1 0,0 0 16,-21 0-16,22 0 0,-1 21 15,-21 21 1,0 0-16,0 0 0,0 0 15,-21 1-15,21-1 0,0 0 16,-22 0-16,22 0 0,0 0 16,0 1-16,0-1 15,22-21-15,-1 0 0,0 0 16,0 0-16,0 0 0,0 0 16,-21-21-16,22-1 0,-1 1 15,0 21-15,0-21 0,0 0 0,0 0 16,1 0-16,-1-1 0,-21 1 0,0 0 15,21 0-15,0 0 16,-21 42 0,0 0-1,-21 0-15,21 0 0,-21 1 0,21-1 16,-21 21-16,21-21 16,0 0-16,0 1 0,0-1 0,0 0 15,0 0-15,21-21 16,0 0-16,0 0 0,0 0 0,0 0 15,1 0-15,-1 0 16,-21-21-16,21 0 0,-21 0 16,0-1-16,0 1 0,0 0 15,0 0-15,0 0 0,0 0 0,0-1 16,0 1-16,-21 0 0,0 0 16,-1 21-16,22-21 0,0 0 46,22 21-46,-1 0 16,0 0-16,0-22 0,0 22 0,0 0 16,22 0-16,-22 0 0,21 0 15,-21 0-15,1 0 0,20 0 0,-21 0 16,0 0-16,0 0 0,1 0 16,-22 22-16,21-1 0,-21 0 15,0 0-15,0 0 0,0 0 16,0 1-16,0-1 0,0 0 15,0 0-15,-21 0 0,-1 0 16,22 1-16,0-1 16,-21-21-1,21-21 17,0-1-32,0 1 0,0 0 0,21-21 15,1-1-15,-1 22 16,0-21-16,0 0 0,21 20 0,-20-20 15,-1 21-15,21-21 0,-21 20 16,22 1-16,-22 0 0,21 21 16,-21 0-16,0 0 0,1 21 15,-22 0-15,0 1 0,0-1 16,0 0-16,0 0 0,0 21 16,0-20-16,0 20 0,0-21 0,0 21 15,0-20-15,0 20 0,-22-21 0,22 0 16,0 0-16,0 1 0,-21-1 0,21 0 15,0 0 1,0-42 15,0 0-31,0 0 0,0-1 16,0 1-16,0 0 0,-21 0 0,21 0 16,0 0-16</inkml:trace>
  <inkml:trace contextRef="#ctx0" brushRef="#br0" timeOffset="109084.33">10287 8446 0,'-42'-43'16,"84"107"-16,-42-85 0,-64-22 0,43 43 15,0 0 1,0 0 62,0 0-78,0 0 0</inkml:trace>
  <inkml:trace contextRef="#ctx0" brushRef="#br0" timeOffset="109188.64">8953 8509 0,'-21'0'15,"42"0"-15</inkml:trace>
  <inkml:trace contextRef="#ctx0" brushRef="#br0" timeOffset="109320.39">9186 8551 0,'21'0'16,"22"0"-16,41 0 16,-62 0-16,-192 0 0,361 0 0,-170 0 15,-42-21 16,0 21-31,-1 0 0</inkml:trace>
  <inkml:trace contextRef="#ctx0" brushRef="#br0" timeOffset="110464.74">1439 10012 0,'0'-21'0,"0"0"16,-21 21-16,0-22 15,21 44 16,0-1-31,0 0 0,0 0 16,0 0-16,0 0 0,0 22 0,0-22 16,0 21-16,-21-21 0,21 22 15,-21-1-15,21-21 0,0 22 0,0-22 16,0 21-16,0-21 0,0 0 16,0 1-16,0-1 0,0 0 15,0 0-15,-22-21 16,1 0-1,21-21-15,0 0 16,0 0-16,0-1 16,0 1-16,0 0 0,0 0 0,0-21 15,21 20-15,1 1 0,20 0 16,-21 21-16,21-21 0,1 0 0,-22 21 16,21 0-16,1 0 0,-1 0 15,0 0-15,1 0 0,-22 0 0,21 21 16,-21-21-16,-21 21 0,0 0 15,0 0-15,0 1 0,0 20 16,-21-21-16,0 0 0,0 0 0,-22 1 16,1-1-16,0 0 0,-1 0 15,1 0-15,21 0 0,-21-21 0,-1 0 16,22 0-16,0 0 0,-21 0 16,20 0-16,1 0 0,0 0 15,42 0 16,0 0-31,1-21 0,20 21 16,-21-21-16,21 0 0,1 0 0</inkml:trace>
  <inkml:trace contextRef="#ctx0" brushRef="#br0" timeOffset="112348.29">2244 9991 0,'0'-21'0,"0"42"0,0-64 0,0 22 16,0 0 0,-22 21-1,22 21-15,-21 0 16,21 1-16,-21 20 0,0-21 16,21 21-16,-21-20 15,21 20-15,0-21 0,-21 21 0,21 1 0,-22-22 16,22 21-16,0-21 15,0 22-15,0-22 0,0 0 0,0 0 16,0 0-16,22-21 0,-1 0 0,0 0 16,0 0-16,0 0 0,0 0 15,22 0-15,-22 0 0,21-21 0,1 0 16,-22 0-16,21 0 0,-21 0 16,0-1-16,22 1 0,-43 0 15,21 0-15,0 0 0,-21 0 0,21-1 0,-21 1 16,0 0-1,0 42 17,0 0-32,0 1 0,0-1 0,0 0 15,0 0-15,0 0 0,0 22 0,-21-22 16,21 0-16,0 21 0,0-21 16,0 1-16,0-1 0,0 0 0,0 0 15,0 0-15,21-21 16,0 21-16,1-21 0,-1 0 15,0 0-15,0-21 0,0 0 0,22 21 16,-22-21-16,63-85 16,-41 85-1,-22 0-15,-21-22 0,21 22 0,0 0 16,-21-21-16,21 21 0,-21-1 16,0 1-16,0 0 0,0 0 15,-21 0-15,0 21 16,0 0-16,0 0 15,0 0-15,-1 0 0,1 0 16,0 0-16,0 0 16,0 0-16,0 0 15,42 0 32,0 0-31,0 0-16,0 0 0,0 0 15,1 0-15,-1 0 0,0 0 0,0 0 16,0 0-16,22 0 0,-22 0 16,0 0-16,21-21 0,-21 21 0,1 0 15,-1 0-15,0-22 0,0 22 0,0 0 16,0 0-16,1 0 16,-22-21-1,0 42 32,-22-21-47,22 22 16,-21-1-16,0-21 15,21 21-15,0 0 32,0-42 14,21 21-46,-21-21 0,21 21 16,-21-21-16,0-1 0,0 1 31,-21 21 47,0 21-62,0-21 0,21 22-16,0-1 15,0 0-15,-21-21 0,21 21 0,0 0 16,-21-21-16,21 21 0,0 1 0,0-1 16,0 0-16,0 0 15,0 0-15,0 0 0,0 1 16,0-1-16,0 0 0,21-21 0,0 21 15,0-21-15,0 0 0,0 0 16,1 21-16,20-21 0,-21 0 0,21 0 16,1 0-16,-1 0 0,-21-21 15,22 0-15,-1 21 0,-21-21 0,21 0 16,-20-1-16,-1 1 0,0 0 16,0 0-16,0 0 0,0-22 0,1 22 15,-22-21-15,21 0 0,-21 20 0,21-20 16,-21 0-16,0-1 0,21 1 0,-21 0 15,21-1-15,-21 22 0,0 0 16,0-21-16,0 21 16,0-1-16,0 44 15,0-1-15,0 0 16,0 0-16,0 21 0,-21-20 0,21 20 16,-21 0-16,21 1 0,0-22 0,-21 21 15,21 0-15,-21-20 0,21 20 16,0-21-16,-22 21 0,22-20 0,0-1 15,0 0-15,0 0 0,0 0 16,0-42 31,0 0-47,0 0 16,0 0-16,22 21 0,-1-43 0,0 22 15,0 0-15,-21 0 0,21 0 16,0-1-16,1 1 0,20 0 0,-21 21 15,0-21-15,0 21 0,1 0 16,-1 0-16,0 0 0,-21 21 31,-21 0-15,0-21-16,-1 21 0,1-21 16,0 0-16,0 22 0,0-22 0,0 0 15,-1 0-15,1 0 0,0 0 16,0 0-16,0 0 0,21 21 15,0 0 1,0 0-16,0 0 16,21 0-16,0 1 15,0-22-15,0 21 0,-21 0 0,22 0 16,-1 0-16,-21 0 0,0 1 0,21-1 16,0 0-16,-21 0 0,21 0 15,0 0-15,1 1 16,-1-1-1,0-21 1,0 0-16,0-21 16,0-1-16,1 1 0</inkml:trace>
  <inkml:trace contextRef="#ctx0" brushRef="#br0" timeOffset="112732.08">5440 9821 0,'21'-21'0,"-42"42"0,63-42 0,-42 0 0,0 0 15,21 21-15,-21-21 0,0 0 0,0-1 16,-21 22 15,0 22-31,-21-1 0,20 0 0,1 0 16,0 21-16,-21 1 0,21-1 15,-22 0-15,22 1 0,0-1 0,0 0 16,-22 1-16,22-22 0,0 21 16,21 1-16,0-1 0,-21 0 0,21-21 0,0 22 15,0-22-15,0 0 16,0 21-16,21-20 0,0-1 15,0 0-15,1-21 0,-1 0 0,0 0 16,0 0-16,0 0 0,0 0 16,1-21-16,20 21 0,-21-21 0,0-1 15</inkml:trace>
  <inkml:trace contextRef="#ctx0" brushRef="#br0" timeOffset="113144.35">5927 10012 0,'21'-21'0,"-148"148"0,233-233 0,-85 64 16,-21 20-16,0 1 16,-21 21-16,-1 0 15,1 0-15,0 0 0,0 0 16,0 0-16,0 0 0,-1 0 0,1 21 16,-21 1-16,42-1 0,-21-21 0,0 21 15,21 0-15,0 0 0,0 0 16,0 1-16,0-1 15,0 0-15,21-21 0,0 0 16,0 21-16,0-21 0,0 21 0,1-21 0,-1 21 16,0-21-16,0 22 15,0-1-15,-21 0 0,0 0 16,0 0-16,0 0 0,0 1 16,-21-22-16,0 21 15,0 0-15,0-21 0,-1 0 0,-20 0 16,21 0-16,-21 21 0,20-21 0,1 0 15,0 0-15,0 0 0,0 0 0,0 0 16,21-21 0,0 0-1,21 21-15,0-21 16,0 21-16,0-22 16,0 22-16</inkml:trace>
  <inkml:trace contextRef="#ctx0" brushRef="#br0" timeOffset="113448.79">6498 9948 0,'0'0'0,"0"-21"16,0 0-16,0 42 31,-21 0-31,21 1 15,0-1-15,0 0 0,-21 0 16,21 21-16,-21-20 0,21 20 0,-22-21 16,22 0-16,0 22 0,-21-22 0,21 21 15,-21-21-15,0 0 0,21 1 16,0-1-16,0 0 0,0 0 0,-21 0 16,42-42 30,0 0-46,0 0 0,0 0 0</inkml:trace>
  <inkml:trace contextRef="#ctx0" brushRef="#br0" timeOffset="114116.48">6858 9948 0,'21'0'15,"-63"43"-15,63-86 0,0 65 16,-21-1-1,-21 0-15,21 21 0,-21-21 16,21 1-16,-21-1 0,21 0 0,0 21 16,-22-21-16,22 1 0,-21-1 0,21 0 15,0 0-15,0 0 0,-21 0 16,21 1-16,0-1 0,-21-21 0,21 21 16,0-42 15,0 0-31,21-1 15,-21 1-15,21 0 0,-21 0 0,21 0 16,1-22-16,-22 22 0,21-21 0,0 21 16,-21-22-16,21 22 0,0 0 15,0 0-15,1 0 0,-1 0 0,0-1 16,0 1-16,0 21 0,0 0 0,1 0 16,-1 0-16,21 0 0,-21 0 15,0 21-15,1-21 0,-1 22 0,-21-1 16,0 0-16,0 0 0,0 0 0,0 0 15,0 1-15,-21-1 0,-1 0 16,1 0-16,0-21 16,0 21-16,0-21 0,0 0 0,-22 0 15,22 0-15,0 0 0,42 0 47,0 0-47,0 0 0,1 0 16,-1 0-16,0 0 0,0 0 0,0 0 15,0 0-15,1 21 0,-1-21 16,-21 22-16,21-22 0,-21 21 0,21 0 16,-21 0-16,0 0 0,0 0 15,0 1-15,0-1 0,0 0 16,-21-21-16,0 21 0,0 0 16,-1-21-16,1 21 0,0-21 0,0 0 15,0 22-15,-22-22 0,22 0 0,0 0 16,0 0-16,0 21 0,0-21 0,-1 0 15,22-21 17,0-1-17,22 1-15,-1 21 0</inkml:trace>
  <inkml:trace contextRef="#ctx0" brushRef="#br0" timeOffset="114229.27">7514 9567 0,'-21'-42'0,"42"84"0</inkml:trace>
  <inkml:trace contextRef="#ctx0" brushRef="#br0" timeOffset="114492.28">7980 9758 0,'0'127'15,"0"-85"1,0 1-16,0-255 0,0 466 0,0-212 0,-21 1 16,21-1-16,-22 0 0,-20 1 15,21-1-15,0 0 0,-22 1 0,-62 84 16,83-106 0,1 0-16,0 0 0,0 0 0,0-21 15,0 21-15,21 1 16,-22-22-16,1 21 15,0-21-15,21-21 16,0-1 0,0 1-16,0 0 15,0 0-15,0-21 0</inkml:trace>
  <inkml:trace contextRef="#ctx0" brushRef="#br0" timeOffset="123792.38">14668 6011 0,'0'22'0,"-21"-22"63,21 21-32,-21-21-31,0 0 0,0 0 16,0 0-1,-1 0-15,1 0 16,0 0-16,0 0 0,0 0 16,0 0-16,-1 0 15,1 0-15,0 0 0,-21 0 0,21 0 16,-1 0-16,1 0 0,0 0 0,0 0 16,0 0-16,0 0 0,-1 0 15,1 0-15,21-21 16,21 21 31,1 0-47,20 0 0,-21 0 0,21 0 15,-20 0-15,20 0 0,0 0 0,1 0 16,-1 0-16,21 0 0,-20 0 16,-1 0-16,22 0 0,-22 0 0,21 0 15,1 0-15,-22 0 0,22 0 0,-22 0 16,22 0-16,-22 0 0,0 0 0,22 0 15,-22 0-15,0 0 16,-20 0-16,20 0 0,-21 0 0,0 0 16,0 0-16,1 0 0,-22-22 0,21 22 15,-21-21-15,-21 0 16,-1 21-16,1 0 16,-21-21-16,21 21 0,-22-21 0,22 21 15,-21 0-15,0-21 0,20-1 16,-20 22-16,0 0 0,21 0 0,-22-21 15,22 21-15,0 0 0,0 0 0,0 0 16,-1 0-16,44 0 47,-1 0-47,0 0 0,21 0 16,-21 0-16,22 0 0,-22 0 15,21 0-15,1 0 0,-1 0 0,-21 0 16,21 0-16,1 0 0,-22 0 0,0 0 15,0 0-15,0 0 0,1 0 16,-1 0-16,-21 21 0,0 1 16,-21-1-1,-1 0-15,1-21 0,0 21 16,0 0-16,-21 0 0,20 1 16,1-1-16,0 0 0,-21 0 0,21 0 0,-1-21 15,1 21-15,0 1 0,0-1 16,21 0-16,-21-21 0,21 21 15,-21-21-15,21 21 0,-22 0 0,22 1 16,-21-22 0,21 21-16,21-42 62</inkml:trace>
  <inkml:trace contextRef="#ctx0" brushRef="#br0" timeOffset="126132.38">16489 5715 0,'0'0'0,"0"-21"0,0 0 16,0 0-16,0-1 15,0 1-15,0 0 0,0 0 16,0 0-16,0 0 0,0-1 16,0 1-16,-21 0 0,21 0 15,0 0-15,0 0 0,-22 21 16,22 21 15,0 0-31,0 0 16,0 0-16,0 22 0,0-1 15,0 0-15,0 1 0,0-1 0,0 21 16,0-20-16,0 20 0,0-20 0,0 20 16,0-21-16,0 1 0,0-1 15,0 0-15,0-20 0,0 20 0,0-21 16,0 0-16,22 0 0,-22 1 0,0-1 15,0 0-15,0-42 47,-22 21-47,22-21 0,-21-1 0,21 1 16,0 0-16,0 0 0,0 0 16,0 0-16,0-22 0,21 22 15,1 0-15,-1 0 0,0 0 0,21-1 16,1 1-16,-22 0 0,21 21 0,0 0 15,1 0-15,-22 0 0,21 0 16,1 0-16,-22 0 0,21 0 0,-21 21 16,0 0-16,1 1 0,-1-1 15,-21 0-15,0 0 0,0 0 0,0 0 16,-21 1-16,-1-1 0,-20 0 16,21-21-16,-21 21 0,-1 0 0,1 0 15,0-21-15,-1 22 0,1-22 0,0 0 16,-1 21-16,22-21 0,-21 0 0,21 0 15,-1 0-15,1 0 16,42 0 0,1-21-1,-22-1-15,21 1 0,21 21 0,-21-21 16,0 0-16</inkml:trace>
  <inkml:trace contextRef="#ctx0" brushRef="#br0" timeOffset="126440.33">17399 5673 0,'21'-21'15,"-42"42"-15,42-64 0,-21 22 0,21 0 0,-21 0 16,0 0-16,0 0 16,0 42-1,0 0-15,0 0 16,0 0-16,0 22 0,0-1 15,0 0-15,0 1 0,0-1 0,-21 0 16,21 1-16,-21-1 0,21 0 16,0-21-16,0 22 0,-21-1 0,21-21 15,-21 0-15,21 22 0,0-22 16,0 0-16,0 0 0,0 0 16,0 1-16,21-22 15,0 0-15,0 0 16,0 0-16,0-22 0,1 22 15,-1-21-15</inkml:trace>
  <inkml:trace contextRef="#ctx0" brushRef="#br0" timeOffset="126856.95">17865 5948 0,'21'-42'15,"-42"84"-15,21-84 0,-22 42 16,1 0-16,0 0 0,0 21 15,0 0-15,21 0 16,-21 0-16,21 22 0,-22-22 16,22 0-16,0 0 0,0 0 0,0 0 15,0 1-15,0-1 0,0 0 16,0 0-16,22-21 16,-1 21-16,0-21 0,0 0 15,0 0-15,0 0 0,1 0 0,-1 0 16,0 0-16,0-21 0,0 21 0,0-21 15,1 0-15,-1 0 0,0-1 16,0 1-16,0 0 0,-21 0 0,0 0 16,0 0-16,0-22 0,0 22 0,0 0 15,-21 0-15,0 21 0,0-21 16,0 21-16,-1 0 0,-20 0 0,21 0 16,0 0-16,0 0 0,-1 21 0,1-21 15,21 21-15,-21 0 0,0 0 16,21 0-16,0 1 0,0-1 15,0 0-15,0 0 0,21-21 16,0 21-16,0-21 16,22 0-16,-22 0 0,0 0 15</inkml:trace>
  <inkml:trace contextRef="#ctx0" brushRef="#br0" timeOffset="127683.17">18521 5927 0,'42'-21'0,"-42"-43"15,-42 149 1,84-191-16,-42 127 31,-21-21-31,0 21 16,0 0-16,21 22 0,-22-22 0,22 0 16,-21 21-16,0-20 0,21-1 0,0 21 15,0-21-15,0 0 0,0 22 16,0-22-16,0 0 0,0 0 0,0 0 15,21 1-15,0-22 0,1 21 0,-1 0 16,0-21-16,0 0 0,21 0 0,-20 0 16,20 0-16,-21 0 0,0 0 15,0-21-15,22 0 0,-22-1 0,0 1 16,-21 0-16,21 0 0,0-21 16,1 20-16,-22-20 0,21 21 0,-21-21 15,21-1-15,-21 1 0,0 0 16,21-1-16,-21 1 0,21 21 0,-21 0 15,0-22-15,0 22 0,0 0 16,0 42 0,0 0-16,0 0 0,0 1 15,0-1-15,0 21 0,0-21 0,0 22 16,-21-1-16,0-21 0,21 21 16,-21-20-16,21-1 0,0 21 0,-21-21 15,21 0-15,-22 1 0,22-1 0,-21 0 16,42-42 31,1 0-32,-1 21-15,-21-22 0,21 1 0,0 0 16,0 21-16,0-21 0,1 0 16,-1 21-16,0-21 0,0-1 0,0 22 15,0 0-15,1-21 0,-1 21 16,-42 0 15,-1 0-31,1 0 0,0 0 0,0 0 16,-21 0-16,20 21 0,1-21 15,0 22-15,0-22 0,0 21 0,21 0 16,0 0-16,0 0 16,0 0-16,0 1 15,21-1-15,0 0 0,0-21 0,0 21 16,1 0-16,20-21 0,-21 21 0,0 1 15,0-22-15,1 21 0,-1-21 16,-21 21-16,21-21 0,0 0 16,-21 21-16,0 0 31,-21-21-15,0 0-16,0 0 15,-1 0 1,22 21-16</inkml:trace>
  <inkml:trace contextRef="#ctx0" brushRef="#br0" timeOffset="127896.34">19240 6456 0,'0'21'16,"0"-42"-16,0 63 62,-21-42-31,0 0-31,-21 0 16</inkml:trace>
  <inkml:trace contextRef="#ctx0" brushRef="#br0" timeOffset="130372.33">14055 6964 0,'-22'0'31,"1"0"-16,21 21 1,-21-21-16,21 21 16,0 0-16,0 1 15,0-1-15,0 0 16,21-21-16,0 0 0,1 0 16,-1 0-16,0 0 0,21 0 0,-21 0 15,22 0-15,-1-21 0,-21 0 16,22 21-16,-1-22 0,0 1 0,-21 0 15,22 0-15,-22 0 0,0 0 0,0-1 16,0 1-16,-21 0 0,0 0 16,0 0-16,0 0 0,0-1 15,0 1-15,-21 0 0,0 21 16,0 0-16,0 21 16,21 0-16,-21 1 15,21-1-15,-22 0 0,22 21 0,0 1 16,0-1-16,0 21 0,0-20 0,-21 20 15,21 1-15,-21-22 0,21 22 16,0-22-16,0 21 0,-21-20 0,21-1 16,-21 0-16,21 1 0,-21-22 0,21 0 15,-22 0-15,22 0 0,0 1 0,0-1 16,-21-21-16,0 0 16,0 0-1,0 0-15,0-21 0,-1-1 16,1 1-16,21 0 0,-21 0 0,0 0 15,0 0-15,21-22 0,-21 22 0,-1-21 16,1 21-16,21-1 0,0 1 16,-21 0-16,0 21 0,21 21 15,0 0 1,0 22-16,0-22 0,0 0 16,21 0-16,0 0 0,0 22 0,1-22 15,-1 0-15,0 0 0,0 0 0,0-21 16,0 22-16,22-22 0,-22 0 0,21 0 15,-21 0-15,22 0 0,-22 0 16,21 0-16,-21 0 0,22-22 16,-1 1-16,-21 0 0,0 0 0,22 0 15,-22 0-15,0-1 0,0-20 0,-21 21 16,0-21-16,21 20 0,-21-20 0,0 0 16,0 21-16,0-22 0,0 22 15,0 0-15,0 0 0,0 42 31,0 0-31,0 21 0,0-20 16,0 20-16,0-21 0,0 21 0,0-20 16,0 20-16,-21-21 0,21 21 0,0-20 15,0-1-15,0 0 0,0 0 16,-21 0-16,21 0 16,0-42 15,21 21-31,-21-21 0,21 0 0,1 0 15,-22-22-15,21 22 0,0-21 0,0 21 16,-21-22-16,21 1 0,0 21 16,1-21-16,-1 20 0,0 1 15,0 0-15,0 21 0,0 0 16,-21 21-16,22 0 0,-22 1 0,0-1 16,0 0-16,0 0 0,0 21 15,0-20-15,0 20 0,0-21 16,0 21-16,0-20 0,0-1 0,0 0 15,0 0-15,0 0 0,0 0 0,21-21 16,0 0-16,0 22 0,0-22 0,0 0 16,1 0-16,20 0 0,-21 0 15,21-22-15,1 1 0,-1 0 0,-21 0 16,22 21-16,-1-42 0,-21 20 16,0 1-16,22 0 0,-22 0 0,-21-21 15,21 20-15,-21-20 0,0 21 16,0 0-16,0 0 0,0-1 0,0 1 0,-21 21 15,0 0 1,-1 21-16,1-21 0,21 22 16,0 20-16,-21-21 0,21 0 15,0 0-15,0 1 0,0 20 0,0-21 16,0 0-16,0 0 0,21 1 0,-21-1 16,21 0-16,1 0 0,-1 0 15,0 0-15,-21 1 16,-21-22 15,0-22-31,-1 22 16,1-21-16,0 21 15,0 0 1,21 21 15,21-21-31,0 0 0,0 0 16,1 22-16,-1-22 0,0 0 0,0 0 15,0 0-15,0 0 0,22 0 16,-22 0-16,21 0 0,-21-22 0,22 22 16,-22-21-16,0 0 0,21 21 0,-20-21 15,-1 0-15,0-22 0,0 22 0,0 0 16,-21-21-16,0-1 0,21 1 16,1 0-16,-22-1 0,0 1 15,0 0-15,0-1 0,21 22 0,-21-21 16,0 21-16,0 0 0,0-1 0,0 1 15,21 21-15,-21 21 32,0 22-32,0-22 0,0 21 0,-21 1 15,0-1-15,21 0 0,-22 1 0,22-1 16,0 0-16,-21 1 0,21-22 0,0 21 16,0-21-16,0 22 0,0-22 15,0 0-15,0 0 0,0 0 0,21 0 16,1-21-16,-1 0 15,0 0 1,0 0-16,-21-21 16,0 0-16,0 0 15,0 0-15,0 0 0,0-1 0,0 1 16</inkml:trace>
  <inkml:trace contextRef="#ctx0" brushRef="#br0" timeOffset="130532.62">15875 7260 0,'-21'0'31,"42"0"-15,-21 0-1,21 0-15,0 0 0,22 0 16,-22 0-16,0 0 16,0 0-16,0 0 0,0 0 0,22 0 15,-22-21-15</inkml:trace>
  <inkml:trace contextRef="#ctx0" brushRef="#br0" timeOffset="132106.85">16679 7557 0,'21'0'15,"1"0"1,-1 0-16,-21-22 15,21 22-15,-21-21 0,21 0 0,-21 0 16,0 0-16,0 0 0,21-1 0,-21-20 16,0 21-16,0-21 0,0 20 15,0-20-15,-21 21 0,0 0 0,21 0 16,-21-1-16,0 22 0,-1 0 0,1 0 16,0 0-16,-21 0 0,21 22 0,-1-1 15,1 21-15,-21-21 0,21 22 16,0-1-16,-1-21 0,1 21 0,0 1 15,21-22-15,0 21 0,0-21 16,0 1-16,0-1 0,0 0 0,0 0 16,21-21-16,0 0 0,1 21 0,-1-21 15,0 0-15,21 0 0,-21 0 16,1 0-16,-1-21 0,0 0 0,0 0 16,0 21-16,0-21 0,1-1 0,-1 1 15,-21 0-15,21-21 0,-21 21 0,0-22 16,0 22-16,0-21 0,0 21 15,0-1-15,0 1 0,0 0 0,0 0 16,0 42 0,-21 0-16,21 0 15,0 1-15,0 20 0,0-21 16,0 0-16,0 0 0,0 1 16,0-1-16,0 0 0,0 0 15,21-21-15,0 0 0,-21 21 0,21-21 16,22 0-16,-22 0 0,0 0 0,0 0 15,21 0-15,-20-21 0,-1 0 16,21 21-16,-21-21 0,0 0 0,1-1 16,-1 1-16,-21 0 0,21 0 0,-21-21 15,21 20-15,-21 1 0,0 0 0,0-21 16,0 21-16,-21 21 31,21 21-31,-21 0 0,0 21 16,21-21-16,0 22 0,0-22 0,-22 0 15,22 21-15,-21 22 16,21-43-16,0 0 0,0 0 16,0 1-16,0-44 31,0 1-31,0 0 16,21 0-16,1 0 15,-22 0-15,21-1 0,-21 1 16,21-21-16,0 21 0,-21 0 0,0-22 0,21 22 15,0 0-15,-21 0 16,22 21-16,-22 21 16,0 0-16,0 0 0,0 0 15,21 22-15,-21-22 0,0 0 0,0 21 16,21-20-16,0-1 0,-21 0 0,21 0 16,-21 0-16,21 0 0,1-21 0,-22 22 15,21-22-15,0 0 0,0 0 16,0 0-16,0 0 0,1 0 15,-1 0-15,0 0 0,0-22 0,-21 1 16,21 0-16,0 21 0,1-42 0,-1 21 16,0-1-16,0 1 15,0-21-15,0 21 0,22-22 0,-22 22 16,0 0-16,0-21 0,-21 21 0,21 21 16,-21-22-16,22 22 0,-1 0 15,-21 22 1,0-1-16,0 0 15,0 0 1,21-42 47,-21 0-63,21 0 15,-21-1-15,0 1 16,0 0-16,-21 21 31,0 0-31,0 0 16,-1 21-16,22 0 0,-21 1 15,21-1-15,-21 0 0,21 0 16,-21 0-16,21 22 0,0-22 16,0 0-16,0 0 0,0 0 0,0 0 0,0 1 15,0-1-15,0 0 0,0 0 0,21-21 16,0 21-16,0 0 0,1-21 15,-1 0-15,21 0 16,-21 0-16,0 0 0,22 0 0,-22 0 16,21 0-16,1 0 0,-1-21 0,0 0 15,1 0-15,-22 21 0,21-21 0,-21 0 16,0-22-16,1 22 0,-22 0 16,0-21-16,0-1 0,0 22 0,0-21 15,0 21-15,0-22 0,0 22 0,0 0 16,-22 21-16,1 0 15,0 0-15,0 21 16,21 0-16,0 0 0,-21 1 0,21 20 16,-21 0-16,21-21 0,0 22 15,0-22-15,0 21 0,0-21 0,0 1 16,0-1-16,0 0 0,21 0 0,0 0 16,-21 0-16,21-21 0,0 22 15,0-22-15,1 0 0,-1 0 0,0 0 16,0 0-16,0 0 0,0 0 0,1 0 15,-1 0-15,0 0 0,-21-22 0,21 1 16,0 0-16,-21 0 16,0 0-16,0 0 0</inkml:trace>
  <inkml:trace contextRef="#ctx0" brushRef="#br0" timeOffset="134072.29">19071 6668 0,'0'0'0,"-21"0"15,0 0-15,42 0 63,0 0-63,0 0 0,22 0 15,-22 0-15,21-22 0,0 22 0,-20-21 16,20 0-16,0 21 0,-21-21 0,22 0 16,-22 0-16,0-1 0,0 1 0,-21-21 15,0 21-15,0 0 0,0-1 16,0 1-16,0 0 0,0 0 15,-21 21-15,0 0 16,0 21 0,21 0-16,0 22 0,0-22 0,0 21 15,0 0-15,-21 22 0,21-22 0,0 22 16,0-22-16,0 0 0,-22 1 0,22-1 16,0 0-16,0 1 0,0-1 15,-21 0-15,21-20 0,-21 20 0,21-21 16,-21 0-16,21 0 0,-21 1 0,21-1 15,-21-21-15,-1 0 16,1 0-16,0 0 16,0 0-16,0-21 0,0-1 0,-1 1 15,1 0-15,0 0 0,0 0 16,0 0-16,0-1 0,-1 1 0,22 0 16,0 0-16,-21 0 0,21 0 15,0-1-15,0 44 31,21-1-31,-21 0 0,22 0 0,-22 0 16,0 0-16,21 1 0,0-1 16,0 0-16,0 0 0,0 0 0,1 0 15,-1 1-15,0-22 0,0 21 0,21-21 16,-20 0-16,20 0 0,0 0 16,-21 0-16,22 0 0,-1-21 15,0-1-15,1 22 0,-22-21 0,21 0 16,1 0-16,-22 0 0,21 0 0,-21-1 15,0-20-15,-21 21 0,22 0 0,-22 0 16,0-22-16,21 22 0,-21 0 16,0 0-16,0 0 0,-21 21 31,-1 21-31,22 0 0,0 0 16,0 0-16,-21 0 0,21 1 0,-21-1 15,21 0-15,-21 0 0,21 0 0,0 0 16,0 1-16,-21-1 0,21 0 15,0 0 1,0-42 15,21 21-31,0-21 0,-21 0 16,21-1-16,0 1 0,1 0 0,-1 0 16,0 0-16,0 0 0,0-1 15,0 1-15,-21 0 0,22 0 0,-1 0 16,0 0-16,0 21 0,0 0 15,0 0-15,-21 21 16,0 0-16,0 0 0,0 0 16,0 0-16,0 22 0,0-22 15,0 0-15,22 0 0,-22 0 0,0 1 16,21-1-16,-21 0 0,21 0 0,0 0 16,0-21-1,0 0-15,1 0 0,-1 0 0,0 0 16,21 0-16,-21-21 0,1 0 0,20 21 15,-21-21-15,21 0 0,-20-1 0,20 1 16,-21 0-16,0 0 0,22 0 16,-22-22-16,0 22 0,-21-21 0,21 21 15,-21 0-15,21-22 0,-21 22 0,0 0 16,0 0-16,0 0 0,0-1 16,0 44-1,0-1-15,0 0 0,-21 0 16,0 21-16,21-20 0,-21 20 0,21-21 15,0 0-15,0 22 0,0-22 16,0 0-16,0 21 0,0-21 0,0 1 16,0-1-16,21 0 0,0-21 15,0 0-15,0 21 0,1-21 0,-1 0 16,21 0-16,-21 0 0,0 0 16,1 0-16,-1-21 0,0 0 0,0 21 15,0-21-15,0-1 0,1-20 0,-22 21 16,21 0-16,0-22 0,-21 1 15,21 0-15,0-1 0,-21 1 0,21 0 16,1-22-16,-22 22 0,21 0 16,-21-22-16,0 43 0,0-21 0,0 20 15,0 1-15,0 0 0,0 0 0,0 42 32,0 0-32,-21 0 0,-1 22 0,22-1 15,-21 0-15,21 22 0,0-22 0,-21 1 16,21 20-16,-21-21 0,21 1 0,0-1 15,0 0-15,0-20 0,0 20 16,0-21-16,0 21 0,0-20 0,0-1 16,0 0-16,21 0 0,0 0 15,0-21 1,1 0-16,-1 0 16,0 0-16,0 0 0,-21-21 0,21 0 15,0 21-15,1-21 0,-22 0 0,21-1 16,-21 1-16,21 0 0,-21 0 0,0 0 15,0 0-15,0-22 0</inkml:trace>
  <inkml:trace contextRef="#ctx0" brushRef="#br0" timeOffset="134154.63">20997 6731 0,'-42'-21'16</inkml:trace>
  <inkml:trace contextRef="#ctx0" brushRef="#br0" timeOffset="134263.93">20934 6710 0,'338'-106'78,"-359"85"-62</inkml:trace>
  <inkml:trace contextRef="#ctx0" brushRef="#br0" timeOffset="134361.25">20489 6519 0,'-42'0'16</inkml:trace>
  <inkml:trace contextRef="#ctx0" brushRef="#br0" timeOffset="134443.1">20510 6562 0,'85'0'31</inkml:trace>
  <inkml:trace contextRef="#ctx0" brushRef="#br0" timeOffset="135382.62">21738 7027 0,'21'0'15,"-21"-21"-15,-825-275 0,1650 571 16,-825-296-16,-1270-424 0,2561 890 0,-1291-466 0,-1270-360 0,2540 741 16,-1270-382-16,-84 149 0,126-127 0,0-148 0,-42 127 0,0 0 15,-21 0-15,0 0 0,21-1 16,-21 1-16,0 0 0,0 21 16,-1 0-16,1 0 0,-21 0 0,21 0 15,0 21-15,-22-21 0,22 21 0,0 22 16,0-22-16,-22 0 0,22 21 15,0-20-15,0 20 0,21-21 0,-21 21 16,21-20-16,0-1 0,0 21 0,0-21 16,0 0-16,0 1 0,0-1 0,0 0 15,21-21-15,0 0 16,0 0-16,0 0 0,1 0 0,20 0 16,-21-21-16,0 0 0,0-1 0,1 1 15,-1 0-15,0 0 0,0 0 0,0 0 16,-21-1-16,21-20 0,1 21 15,-22-21-15,21 20 0,-21-20 16,0 21-16,0 0 0,0 0 0,0-1 16,0 44-1,0-1 1,0 0-16,0 0 0,0 0 0,-21 22 16,21-22-16,0 0 0,0 21 0,0-21 15,0 1-15,0 20 0,0-21 0,0 0 16,0 0-16,21 1 0,0-1 15,0 0-15,0-21 0,0 0 0,1 0 16,-1 0-16,21 0 0,-21 0 0,22-21 16,-22 21-16,0-21 0,21-1 15,-21 1-15,1 0 0,-1-21 16,0 21-16,0-1 0,0-20 0,0 0 16,1-1-16,-1 1 0,-21-21 0,21 20 15,0-20-15,0-1 0,-21 22 16,0 0-16,21-1 0,-21 1 0,0 21 15,0 0-15,0-1 0,0 44 16,-21-1-16,0 21 16,0-21-16,21 43 0,-21-22 0,0 0 15,-1 1-15,1 20 0,21-20 0,0-1 16,0 0-16,0 1 0,0-1 0,0 0 16,0-21-16,0 22 15,0-22-15,0 0 0,21 0 0,1 0 16,-1-21-16,0 0 0,-21 22 0,21-22 15,0 0-15,0 0 0,1 0 0,-1-22 16,0 22-16,0-21 0,-21 0 16,21 0-16,-21 0 0,21 0 0,-21-1 15,22 1-15,-22 0 0,0 0 16,0 0-16,0 42 31,0 0-31,0 0 0,0 0 16,0 1-16,0-1 0,0 0 15,0 0-15,-22 0 16,22-42 31,0 0-47</inkml:trace>
  <inkml:trace contextRef="#ctx0" brushRef="#br0" timeOffset="135589.76">22627 6795 0,'-21'-43'31,"42"86"-31,-63-107 0</inkml:trace>
  <inkml:trace contextRef="#ctx0" brushRef="#br0" timeOffset="136145.74">22923 6943 0,'0'0'0,"-21"0"16,42 0 15,1 0-31,-1 0 16,0 0-16,0 0 0,-21 21 16,0 0-16,0 0 15,0 0-15,0 1 16,-21-22-16,0 21 0,-22 0 0,22 0 15,-21-21-15,21 21 0,-22 0 16,1 1-16,0-1 0,-1 0 0,22-21 16,-21 21-16,21-21 0,0 21 15,-1-21-15,22 21 16,22-21-16,-1 0 16,21 0-16,-21 0 0,22 0 0,-1 22 15,-21-22-15,21 21 0,1-21 16,-1 21-16,0 0 0,-20 0 0,20 0 15,-21 1-15,0-1 0,0 0 16,1 0-16,-1 21 0,-21-20 0,0 20 0,0-21 16,0 21-16,0-20 15,0 20-15,0 0 0,0 1 0,-43-1 16,22 0-16,0 1 0,-21-1 0,-1 0 16,1-21-16,0 22 0,-1-22 0,-20 0 15,21 0-15,-1-21 0,1 21 0,0-21 16,-1 0-16,1 0 0,21 0 0,-22 0 15,22-21-15,0 0 0,-21 0 16,21 0-16,21 0 0,0-1 16,0 1-16,0 0 0,0 0 0,0-21 15,0 20-15,21 1 0,0 0 0,0 0 16,0-21-16,22 20 0,-1-20 16,43-21-16</inkml:trace>
  <inkml:trace contextRef="#ctx0" brushRef="#br0" timeOffset="137704.4">23389 7091 0,'0'-21'16,"0"42"-16,0-85 0,0 43 0,0-21 0,0 21 16,0 0-16,0-1 0,0 1 0,0 0 15,-21 0-15,0 21 0,0 0 0,-1 0 16,1 21-16,0 0 15,0-21-15,21 43 0,-21-22 16,0 0-16,-1 0 0,1 0 0,0 22 16,21-22-16,0 0 0,0 0 15,0 0-15,0 22 0,0-22 16,0 0-16,21-21 16,0 0-16,1 0 15,-1 0-15,0-21 16,-21 0-16,21-1 0,0 1 0,-21 0 15,0 0-15,21 0 0,1 0 0,-22-22 16,0 22-16,0 0 0,21 0 0,-21 0 16,0 42 15,0 0-31,0 0 0,0 0 16,0 0-16,-21 22 0,21-22 0,0 0 15,0 0-15,0 0 0,0 1 16,0-1-16,0 0 0,21-21 0,0 21 15,0-21-15,0 0 0,0 0 16,1 0-16,-1 0 0,0 0 0,21-21 16,1 0-16,-43 0 15,42-1-15,-42 1 0,21-21 0,0 21 16,0 0-16,1-22 0,-1 22 16,0-21-16,0-1 0,0 1 0,0 0 15,1-1-15,-1 22 0,-21-21 16,0 21-16,0-22 0,0 22 0,0 42 31,-21 1-31,-1-1 16,1 21-16,0-21 0,21 22 0,-21-1 15,21 0-15,-21-21 0,21 22 0,-21-1 16,21-21-16,0 22 0,0-22 0,0 21 16,0-21-16,0 0 0,0 1 15,0-1-15,21 0 0,0-21 0,0 0 16,0 0-16,0 0 0,1 0 15,-1 0-15,0 0 16,0-21-16,0 0 0,0-1 0,22 1 16,-22 0-16,0 0 0,-21 0 15,21 0-15,0-1 0,-21 1 0,0 0 0,22 0 16,-22 0-16,21 21 16,-21 21-1,0 0-15,0 0 0,-21-21 16,21 21-16,-22 1 0,22 20 0,0-21 15,0 0-15,0 0 0,0 1 16,0-1-16,0 0 0,0 0 16,22-21-16,-1 0 15,0 0-15,0 0 0,0 0 16,0 0-16,1 0 0,20-21 16,-21 0-16,0 21 0,0-21 0,22-1 15,-22 1-15,0 0 0,0 0 0,0 0 16,-21 0-16,22 21 0,-22-22 0,21 22 15,-21 22 17,-21-1-32,21 0 0,0 0 0,-22-21 15,22 21-15,0 0 0,0 1 0,0-1 16,0 0-16,0 0 16,22-21-1,-1 0-15,0 0 16,0 0-1,-21-21-15,0 0 0,0 0 16,0-1-16,0 1 0,0 0 16,0 0-16,-21 0 0,0 0 0,21-1 15,-21 1-15,-1 0 0,22 0 16,-21 21-16,21-21 16,21 0-1,1 21-15,-1 0 0,0 0 0,0 0 16,21 0-16,-20 0 0,-1 0 0,21 0 15,-21 0-15,22 0 16,-22 0-16,0 0 0,0 21 0,-21 0 16,21 0-16,-21 0 15,0 0-15,0 1 0,0-1 0,0 0 16,0 0-16,0 0 0,0 0 16,0 1-16,0-1 0,-21 0 0,0 0 15,21 0-15,-21-21 16,0 0-1,21-21 1,0 0-16,0 0 16,0 0-16,21-1 0,0 1 15,0 0-15,0 0 16,0 0-16,1-22 0,-1 22 16,21 0-16,-21-21 0,22 21 0,-22-1 0,0 1 15,0 21-15,21 0 0,-20 0 16,-1 0-16,-21 21 15,0 1-15,0-1 0,0 0 16,0 0-16,0 21 0,-21-20 0,21 20 16,-22-21-16,22 0 0,-21 22 0,21-22 15,0 0-15,0 0 0,-21 0 16,21 0-16,0 1 0,-21-22 0,21 21 16,-21-21-1,0 0 1,-1 0-16,22-21 15,0-1-15,-21 22 0,21-21 0,0 0 16,-21-21-16</inkml:trace>
  <inkml:trace contextRef="#ctx0" brushRef="#br0" timeOffset="137904.03">24955 6752 0,'-42'-21'31,"84"42"-31,-105-42 63,42 21-47,0 0-16,-1 0 0,1 0 15</inkml:trace>
  <inkml:trace contextRef="#ctx0" brushRef="#br0" timeOffset="138005.84">23622 6837 0</inkml:trace>
  <inkml:trace contextRef="#ctx0" brushRef="#br0" timeOffset="138148.37">23834 6837 0,'211'0'31,"-147"0"-15,-361-42-16,107 84 0,402-42 0,84-21 15,-296 0 1,-21 21-16,0 0 16,-22 0-16</inkml:trace>
  <inkml:trace contextRef="#ctx0" brushRef="#br0" timeOffset="139005.93">15833 8382 0,'0'-21'15,"0"42"-15,0-84 0,0 41 0,0-20 0,0 21 16,0 0-16,0 0 0,0-1 0,0 1 16,-22 0-16,1 21 15,21 21 1,0 22-16,0-22 16,0 21-16,0 0 0,0 1 0,0-1 15,-21 0-15,21 1 16,-21-1-16,21 22 0,-21-43 0,21 21 15,0 0-15,0 1 0,-21-22 0,21 21 16,-22-21-16,22 1 0,-21-1 0,21 0 16,0 0-16,-21-21 0,0 0 15,0 0 1,21-21-16,0 0 16,0 0-16,0-1 0,0 1 0,21-21 15,0 21-15,0-22 0,0 22 0,1-21 16,-1 21-16,0 0 0,21-1 15,-21 1-15,22 0 0,-22 21 16,21 0-16,-21 0 0,1 0 0,20 0 16,-21 21-16,-21 0 0,0 1 15,0-1-15,0 0 0,0 0 0,0 0 16,-21 22-16,0-22 0,0 0 16,-22 0-16,22 0 0,0 0 0,-21 1 15,20-22-15,1 21 0,-21 0 0,21-21 16,0 0-16,-1 0 0,1 0 15,0 0-15,21-21 32,21 0-17,0-1-15,1 1 0,20-21 0,21 0 16</inkml:trace>
  <inkml:trace contextRef="#ctx0" brushRef="#br0" timeOffset="139265.45">16277 8276 0,'127'-148'47,"-127"169"-32,0 0-15,-127 85 0,254-169 0,-127 84 0,0 21 16,-21-21-16,21 22 0,-21-1 16,0 0-16,21 1 0,-22-22 0,1 21 0,0 1 15,0-1-15,21-21 0,-21 21 16,0 1-16,-1-22 0,1 21 15,21-21-15,0 22 0,-21-22 0,21 0 16,0 0-16,0 0 0,21-21 31,0-21-31,1 0 0,-1 0 0,0 0 16,0 0-16,0-22 0,22 22 16</inkml:trace>
  <inkml:trace contextRef="#ctx0" brushRef="#br0" timeOffset="139620.38">16595 8551 0,'42'-21'32,"-63"85"-17,0-43-15,21-85 0,0 149 0,-22-64 16,22 0-16,-21 1 0,21-1 0,-21 21 16,21-21-16,-21 0 0,21 1 15,0-1-15,0 0 0,0 0 0,0 0 16,21-21-16,0 0 15,0 0-15,22 0 0,-22 0 0,0 0 16,21-21-16,-20 0 0,20 21 0,-21-21 16,0 0-16,0-1 15,1-20-15,-1 21 0,-21 0 0,0 0 16,0-22-16,0 22 0,0 0 0,0 0 16,-21-22-16,-1 22 0,1 21 0,0-21 15,0 21-15,0 0 0,0 0 0,-1 0 16,-20 0-16,21 0 0,0 21 15,0-21-15,-1 21 0,1 1 0,21-1 16,0 0-16,0 0 0,0 0 16,0 0-16,21-21 15,1 0-15,-1 0 0,0 0 0</inkml:trace>
  <inkml:trace contextRef="#ctx0" brushRef="#br0" timeOffset="140359.13">17208 8530 0,'43'-63'16,"-22"20"0,-21 22-16,-64 148 0,107-254 15,-64 127-15,-1 0 0,1 21 16,0 1-16,0-1 0,0 0 16,0 21-16,-1-21 0,22 1 0,-21 20 15,0-21-15,21 21 0,-21-20 0,21 20 16,0-21-16,0 21 15,0-20-15,0-1 0,0 0 0,21 0 16,21-21-16,-20 0 0,-1 0 16,21 0-16,0 0 0,1 0 0,-22-21 15,21 0-15,1 0 0,-1-1 16,0 1-16,-21 0 0,1-21 0,20 21 16,-21-22-16,0 22 0,0-21 0,-21-1 15,22 1-15,-22 0 0,21 21 0,-21-22 16,0 1-16,0 21 0,0 0 0,0-1 15,21 1-15,-21 42 16,0 1 0,0 20-16,0-21 0,-21 0 0,0 22 15,21-1-15,-22-21 0,1 21 16,0-20-16,0 20 0,0 0 0,0-21 16,-1 22-16,1-22 0,0 0 15,21 0-15,0 0 0,0 1 0,21-44 47,0 22-47,1-21 0,20 0 16,-21 0-16,0 0 0,85-22 15,-85 22-15,0 0 0,22 0 16,-22 21-16,0-21 0,0 21 0,-42 0 47,-21 21-47,21-21 15,-1 21-15,-20-21 0,0 21 0,21-21 16,-22 21-16,22-21 0,0 22 0,0-22 16,0 21-16,21 0 0,0 0 15,0 0-15,0 0 16,21 1-16,0-1 0,0 0 0,0 0 16,0-21-16,1 21 0,-1 0 0,0-21 15,0 22-15,0-22 0,0 0 16,1 21-16,-1-21 0,0 0 0,0 0 31,0 0-31,0 0 16,1-21-16,-22-1 0,21 22 0,0-21 15</inkml:trace>
  <inkml:trace contextRef="#ctx0" brushRef="#br0" timeOffset="140700.29">19092 8043 0,'0'-42'0,"0"84"0,0-105 15,0 21-15,0 20 0,0-20 16,0 21-16,-21 21 0,0-21 0,21 0 16,-21 21-16,0 0 0,-1 0 0,1 21 15,0 0-15,0 0 0,0 21 0,0 1 16,-22-1-16,22 22 0,-21-1 15,21 1-15,-22-1 0,22 1 0,-21-1 16,-1 1-16,22-1 0,-21-21 0,21 22 16,0-1-16,21-20 0,0 20 0,0-20 15,0-1-15,0 0 0,21-21 0,0 22 16,0-22-16,0 0 0,0 0 16,22 0-16,-22-21 0,0 0 15,0 22-15,22-22 0,-22 0 0,21 0 16,-21 0-16,0-22 0,22 22 0,-22-21 15,21 0-15,-21 0 0,22 0 0,-22 0 16</inkml:trace>
  <inkml:trace contextRef="#ctx0" brushRef="#br0" timeOffset="141012.21">19579 8255 0,'0'-21'15,"0"148"-15,0-233 0,0 64 0,0 21 0,0-1 16,0 1-16,0 42 16,-21-21-1,21 22-15,-21-1 0,21 21 16,0-21-16,-21 22 0,21-1 0,-22 0 16,1 1-16,21-22 0,0 21 0,0 0 15,-21-20-15,0 20 0,21 0 0,-21-21 16,21 1-16,-21-1 0,21 0 15,0 0-15,0 0 0,0 0 0,-22-21 16,22 22-16,22-44 31,-1 1-31,-21 0 16,21 0-16,0 0 0,0 0 16</inkml:trace>
  <inkml:trace contextRef="#ctx0" brushRef="#br0" timeOffset="141348.07">20045 8213 0,'0'0'16,"0"-21"-16,0-1 0,0 1 15,0 42 16,0 1-31,0-1 0,0 0 0,0 21 16,0-21-16,-21 22 0,-1-22 0,22 21 16,-21 1-16,0-22 0,21 21 0,0-21 15,-21 22-15,21-22 0,-21 0 16,21 0-16,0 21 0,0-20 16,-21-1-16,21 0 0,0 0 0,0 0 15,21-42 32,-21 0-47,21 21 16,0-21-16,0 0 0</inkml:trace>
  <inkml:trace contextRef="#ctx0" brushRef="#br0" timeOffset="142102.04">20510 8213 0,'0'0'16,"0"21"15,0 0-31,-21 0 0,0 0 16,21 1-16,-21 20 0,0-21 0,21 21 15,-21-20-15,-1 20 0,22-21 0,0 0 16,-21 22-16,0-22 0,21 21 15,0-21-15,0 0 0,-21 1 0,21-1 16,0 0-16,0-42 47,0 0-47,0-1 0,0 1 16,0 0-16,0 0 0,21 0 15,-21 0-15,0-1 0,0-20 16,21 21-16,-21-21 0,21-1 0,-21 22 15,0-21-15,22 21 0,-22-22 0,21 22 16,0 0-16,-21 0 0,21 0 0,0-1 16,0 1-16,1 0 0,-1 21 15,0-21-15,0 21 0,21 0 0,-20 0 16,-1 0-16,0 0 0,0 0 0,0 21 16,-21 0-16,0 0 0,0 1 15,0-1-15,0 0 0,0 0 0,-21 0 16,0 0-16,0 1 0,0-1 15,-1 0-15,-20-21 0,21 21 0,-21 0 16,-1-21-16,22 21 0,0-21 0,0 0 16,0 0-16,-1 0 0,44 0 31,-1 0-31,0 0 16,21 0-16,-21-21 0,106 21 15,-105 0-15,20 0 16,0 21-16,-21-21 0,1 22 0,-1-22 15,0 21-15,-21 0 0,0 0 16,0 0-16,0 0 0,0 1 16,0-1-16,-21-21 0,21 21 0,-43 0 15,22-21-15,0 21 16,-21-21-16,21 21 0,-22-21 0,22 0 16,-21 22-16,21-22 0,-22 0 0,22 0 15,0 0-15,0 21 0,0-21 0,-1 0 16,1 0-16,0 0 15,21-21 1,21 21 0,0-22-16,1 22 0</inkml:trace>
  <inkml:trace contextRef="#ctx0" brushRef="#br0" timeOffset="142236.79">21124 7684 0,'-21'-22'15</inkml:trace>
  <inkml:trace contextRef="#ctx0" brushRef="#br0" timeOffset="142504.35">21145 7599 0,'170'339'78,"-297"105"-47,84-1227-31,43 1608 0,-21-782 0,-21-1 16,0 0-16,-1-20 0,22 20 0,-21-21 16,21 21-16,-22-20 0,22-1 15,-21 0-15,21 0 0,-1 0 0,1 0 16,0 1-16,21-1 0,-21-21 15,0 21-15,21 0 16,-21-21 31</inkml:trace>
  <inkml:trace contextRef="#ctx0" brushRef="#br0" timeOffset="164188.49">931 12361 0,'0'0'0,"-21"0"16,0 0-1,0 0-15,0 0 32,-1 0-32,1 0 15,0 0 1,0 0-16,0 0 16,0 0-16,-1 0 0,1 0 15,0 0-15,0 0 16,0 0-16,0 0 0,-1 22 0,1-22 15,0 0-15,0 0 16,0 0-16,0 0 0,-1 0 16,22 21-16,-21-21 15,42 0 63,1 0-62,-1 0-16,0 0 0,0 0 16,21 0-16,-20 0 0,-1 0 0,0 0 15,21 0-15,1 0 16,-22 0-16,21 0 0,0 0 0,22 0 16,-22 0-16,1 0 0,20-21 15,1 21-15,-1 0 0,-21 0 0,22 0 16,-1 0-16,-20 0 0,20-22 15,-20 22-15,-1 0 0,-21 0 0,21 0 16,1 0-16,-22 0 0,0 0 0,21 0 16,-20 0-16,-22-21 0,21 21 15,0 0-15,-21-21 32,0 0-17,-21 21-15,0 0 16,-1-21-16,1 21 15,0-21-15,-21-1 0,21 22 0,-1 0 16,1 0-16,0-21 0,0 21 16,0 0-16,-22 0 0,22-21 15,0 21-15,0 0 0,0 0 16,0 0-16,-1 0 0,1 0 16,0 0-16,21 21 31,21 0-16,0-21 1,1 0-16,-1 0 0,21 22 0,-21-22 16,22 0-16,-22 0 0,21 0 15,-21 0-15,22 0 0,-22 0 0,21 0 16,-21 0-16,0 0 0,22 0 0,-22 0 16,0 0-16,0 0 0,0 0 15,1 21-15,-22 0 31,0 0-31,-22 0 16,1 0-16,0-21 0,-21 22 16,21-1-16,-22 0 0,22 0 15,-21 0-15,-1 0 0,1 1 0,21-1 16,-21 0-16,20 0 0,-20 0 16,21-21-16,0 21 0,0 1 0,-1-1 15,1-21 16,42 0 79,1 0-110,-22-21 0,21 21 15</inkml:trace>
  <inkml:trace contextRef="#ctx0" brushRef="#br0" timeOffset="171404.55">3133 12002 0,'21'0'0,"-21"-22"16,21 22-16,-21-21 16,0 0-1,21 0 17,-21 0-32,0 0 0,0-1 15,0 1 1,0 0-1,-21 21-15,0 0 16,-22 0 0,22 0-16,0 0 0,0 21 15,0 0-15,21 1 0,-21-1 0,-1 0 16,1 0-16,0 21 0,0 1 16,0-22-16,0 21 0,21 1 0,0-1 15,-22-21-15,22 21 0,0-20 16,0 20-16,0-21 0,0 0 15,0 0-15,0 1 0,22-1 0,-22 0 16,21-21-16,0 21 0,0-21 16,0 0-16,0 0 0,1 0 0,-1 0 15,0 0-15,0 0 0,0 0 0,0 0 16,1 0-16,-1-21 0,0 21 16,0-21-16,0 0 0,0-1 0,22 1 15</inkml:trace>
  <inkml:trace contextRef="#ctx0" brushRef="#br0" timeOffset="171728.48">3746 11642 0,'22'-21'0,"-44"42"0,44-64 16,-22 22-16,0 0 0,0 0 15,0 42 16,-22 0-31,22 0 0,0 1 0,0-1 16,-21 21-16,21 0 0,-21 1 16,21-1-16,0 0 0,-21 1 0,21-1 15,0 22-15,0-22 0,-21 0 0,21 1 16,-21-22-16,21 21 0,-22 0 16,22-20-16,-21-1 0,21 0 0,0 0 15,0 0-15,0 0 0,0 1 16,21-22 15,-21-22-31,22 22 16,-1-21-16,0 0 0,0 0 0</inkml:trace>
  <inkml:trace contextRef="#ctx0" brushRef="#br0" timeOffset="173100.43">4318 11938 0,'0'21'0,"0"-63"0,0 63 0,-21-63 15,21 21-15,-21-1 0,-1 22 16,22-21-16,-21 21 0,0 0 0,0 0 16,0 0-16,0 0 0,-1 0 15,1 0-15,0 0 0,0 21 16,0 1-16,0-1 0,-1 21 0,22-21 15,-21 22-15,0-22 0,0 21 0,21 0 16,0 1-16,-21-22 0,21 21 16,0-21-16,0 1 0,0-1 15,0 0-15,0 0 0,0 0 0,21 0 16,0-21-16,0 0 16,0 0-16,1 0 0,-1 0 0,0 0 15,0-21-15,0 21 0,0-21 0,1 0 16,-1 0-16,-21 0 0,21-1 15,0 1-15,-21-21 0,21 21 0,-21-22 16,0 1-16,0 21 0,0-21 0,0 20 16,21 1-16,-21 0 0,0 0 15,0 0-15,0 42 32,0 0-32,0 0 0,0 22 15,0-22-15,-21 0 0,21 21 16,0 1-16,0-22 0,0 21 15,0-21-15,0 0 0,0 1 0,0-1 16,0 0-16,0 0 0,21 0 0,1 0 16,-1-21-16,21 0 15,-21 0-15,0 0 0,1 0 0,20 0 16,-21 0-16,21 0 0,1-21 0,-22 0 16,21 0-16,-21 0 0,22 0 15,-22-22-15,21 22 0,-21 0 16,1-21-16,-22 20 0,0-20 0,0 21 0,0-21 15,0 20-15,0 1 0,0 0 16,0 0 0,0 42-1,0 0-15,0 0 16,0 1-16,0-1 0,0 0 0,0 0 16,0 0-16,0 0 0,21 22 0,-21-22 15,21 0-15,-21 0 0,21 0 16,-21 1-16,0-1 0,0 0 15,0 0-15,0 0 0,-21-21 32,0 0-32,0 0 15,-1 0-15,1 0 16,21-21-16,-21 21 0,0-21 0,0 0 16,0 21-1,21 21 1,0 0-1,0 0 1,0 0-16,21-21 16,0 22-16,0-22 0,0 0 0,0 0 15,1 0-15,-1 0 0,0 0 16,0 0-16,21 0 0,-20 0 16,20-22-16,-21 22 0,21-21 0,-20 0 15,20 0-15,-21 0 0,21 0 16,-20-1-16,-1 1 0,21 0 0,-42 0 15,21-21-15,0 20 0,1-20 0,-22 21 16,0 0-16,0-22 0,0 22 16,0 0-16,0 0 0,0 0 15,-22 21 1,1 0-16,0 21 16,21 0-16,0 0 15,0 0-15,0 1 0,0-1 0,0 0 16,0 21-16,0-21 0,0 1 0,0-1 15,0 0-15,21 0 16,0-21-16,-21 21 0,22 0 0,-22 1 16,0-1-16,0 0 15,0 0 1,-22-21 0,1 0-16,0 0 15,0 0-15,0 0 16,0 0-16,-1 0 15,1 0 1,0 0 125</inkml:trace>
  <inkml:trace contextRef="#ctx0" brushRef="#br0" timeOffset="176478.17">6646 12129 0,'0'0'0,"21"-22"0,1 1 15,-1 21-15,0-21 0,0 21 0,0-21 16,0 21-16,-21-21 0,0 0 0,0-1 16,0 1-16,0 0 15,-21 0-15,21 0 0,-21 21 16,0-21-16,-21 21 0,20-22 0,1 22 16,-21 0-16,21 0 0,-22 0 0,22 0 15,-21 0-15,21 0 0,-106 64 31,106-43-31,-1 0 0,-20 22 0,21-22 16,21 0-16,-21 21 0,21-21 16,-21 1-16,21-1 0,0 0 0,0 0 15,0 0-15,0 0 0,21-21 0,-21 22 16,21-22-16,0 0 0,0 0 0,0 0 16,22 0-16,-22 0 0,21 0 15,-21-22-15,1 1 0,20 21 0,-21-21 16,0 0-16,0 0 0,1 21 0,-1-21 15,0-1-15,-21 1 0,0 0 16,21 0-16,-21 0 0,21 0 16,-21-1-1,0 44 17,0-1-32,0 0 0,0 21 15,0-21-15,0 22 0,0-22 0,0 21 16,0 1-16,21-1 0,-21-21 15,0 21-15,22 1 0,-22-1 0,0 0 16,0 1-16,21-1 0,-21 0 0,0 1 16,21-1-16,-21 0 0,0 1 0,0-1 15,0 0-15,0 22 0,0-43 16,0 21-16,0 1 0,0-1 16,0 43-16,-21-43 15,0-21-15,-1 0 0,1 1 0,0-22 16,0 21-16,0-21 0,-22 0 0,22 0 15,-21 0-15,21 0 0,-22 0 16,22-21-16,-21-1 0,21 1 0,0 0 16,-1-21-16,22 21 0,0-22 0,0 22 15,0-21-15,0-1 0,0 1 0,0 0 16,22-1-16,-1 1 0,21 0 16,-21-1-16,22 1 0,-1-21 0,0 20 15,1 1-15,20 0 0,-21-1 16,22 1-16,-1 0 0,1-1 0,-1-20 15,1 20-15,-22 1 0,22 21 16,-22-21-16,-21-1 0,0 22 0,1 0 16,-22 0-16,21 0 0,-21-1 0,0 1 15,0 0-15,-21 21 0,-1 0 16,1 0-16,0 0 0,0 0 16,0 0-16,0 0 0,-1 21 15,1 0-15,0 1 0,21-1 0,0 0 16,0 21-16,0-21 0,0 1 15,0 20-15,0-21 0,0 0 0,21 22 16,-21-22-16,21-21 0,22 21 0,-22 0 16,0 0-16,0-21 0,0 0 15,22 0-15,-22 0 0,0 0 16,0 0-16,22 0 0,-22 0 0,0-21 16,0 21-16,21-21 0,-20 0 0,-1 0 15,0-22-15,0 22 0,0 0 16,22-21-16,-22-1 0,21-41 15,-21 41-15,0 1 0,-21 0 16,22 20-16,-1-20 0,0 21 0,-21-21 0,0 20 16,21 1-16,-21 0 0,0 0 15,-21 42 1,0 0 0,21 0-16,0 1 0,-21-1 0,-1 0 15,22 21-15,0-21 16,0 22-16,-21-22 0,21 21 0,0-21 15,-21 22-15,21-22 0,0 21 0,0-21 16,0 1-16,0-1 0,21 0 0,-21 0 16,21-21-16,1 21 0,-1-21 15,0 0-15,0 0 0,0 0 16,0 0-16,22 0 0,-22-21 0,0 0 16,0 0-16,0 0 0,1 21 15,-1-22-15,0 1 0,-21 0 0,21 0 16,-21 0-16,21 21 0,-21-21 15,0 42 17,0 0-32,0 0 0,0 0 15,0 0-15,0 1 0,0-1 16,0 0-16,0 0 0,0 0 0,-21-21 16,21 21-16,0 1 0,0-1 15,-21-21-15,21-21 47,0-1-47,0 1 0,0 0 16</inkml:trace>
  <inkml:trace contextRef="#ctx0" brushRef="#br0" timeOffset="176676.3">7514 11811 0,'0'-21'31,"85"0"-15,-170 63-16,212-84 15,-106 42-15,22-21 0,-22 21 0,0 0 0,21 0 16,-21 0-16,1 0 0,-1 0 16,0 0-16,-21-22 31</inkml:trace>
  <inkml:trace contextRef="#ctx0" brushRef="#br0" timeOffset="179292.78">8869 12044 0,'0'-21'32,"21"21"-32,-21-21 0,21-1 0,0 1 15,0 0-15,-21 0 0,22 0 16,-1 0-16,0-1 0,0-20 0,0 21 16,0 0-16,1-22 0,-22 22 0,21-21 15,-21 0-15,21 20 0,-21-20 0,0 0 16,0 21-16,0-22 0,0 22 15,0 0-15,0 0 0,-21 21 16,0 0 0,-1 21-16,1 0 0,21 21 15,-21-20-15,0 20 0,21 0 16,-21 1-16,0-1 0,21 0 0,0 1 16,-22-1-16,22 0 0,0 1 0,0-1 15,0-21-15,0 21 0,0 1 0,22-22 16,-1 0-16,0 0 0,0 0 15,21 1-15,-20-22 0,20 0 0,-21 0 16,21 0-16,1 0 0,-22 0 0,21 0 16,-21-22-16,22 1 0,-22 0 15,0 0-15,0 0 0,0 0 0,1-1 16,-1-20-16,0 21 0,-21 0 16,0-22-16,21 22 0,-21 0 0,0 0 15,-21 42 16,21 0-31,0 0 16,-21 1-16,21-1 0,-21 0 0,21 0 16,0 0-16,0 22 0,0-22 0,0 0 15,0 0-15,0 0 0,0 0 16,21 1-16,0-22 0,0 0 16,0 0-16,0 0 0,1 0 0,20 0 15,-21 0-15,0 0 0,22 0 0,-22 0 16,0-22-16,0 1 0,0 0 15,0 0-15,1 0 0,-1 0 16,0-1-16,-21-20 0,0 21 0,0 0 16,0-22-16,0 1 0,0 21 0,0-21 15,-21 20-15,21 1 0,-21 0 16,-1 0-16,-20 0 0,21 21 0,0 0 16,-22 0-16,22 0 0,-21 0 0,21 0 15,-22 0-15,22 21 0,0 0 0,0 0 16,0 0-16,0 22 0,21-22 15,-22 0-15,22 21 0,0-20 0,0-1 16,0 0-16,0 21 0,22-21 0,-1 1 16,21-1-16,-21-21 0,0 21 15,22 0-15,-1-21 0,0 0 16,1 0-16,-1 0 0,0 0 0,22 0 16,-22 0-16,1 0 0,20-21 0,-21 0 15,1 21-15,-1-21 0,0-1 0,1 1 16,-22 0-16,21-21 0,-21 21 15,1-1-15,20-20 0,-42 21 16,21 0-16,-21 0 0,21-22 0,-21 22 16,0 0-16,0 0 0,-21 21 15,0 0-15,0 0 0,0 0 16,-1 0-16,1 21 0,0 0 0,-21 0 16,21 0-16,-1 1 0,1-1 15,0 0-15,0 0 0,0 21 0,0-20 16,21-1-16,0 0 0,0 0 15,0 0-15,0 0 0,0 1 16,21-22-16,0 0 0,0 0 16,0 0-16,0 0 0,1 0 0,-1 0 15,0-22-15,0 22 0,0-21 16,0 0-16,1 0 0,-1 0 16,0 0-16,0-1 0,-21 1 0,21 0 15,0 0-15,-21 0 0,0 0 0,0-1 16,22 22-16,-22-21 0,21 0 0,-21 42 31,0 0-31,0 1 16,-21-1-16,21 0 0,-22 0 15,22 0-15,0 22 0,0-22 0,0 0 16,0 0-16,0 0 0,0 0 16,0 1-16,0-1 0,43 0 15,-22 0-15,0-21 0,21 0 0,1 21 16,-1-21-16,22 0 0,-22 0 0,0 0 15,22 0-15,-22 0 0,0 0 16,1-21-16,-1 21 0,0-21 0,-20 0 16,20 0-16,-21-1 0,0 1 15,0 0-15,1 0 0,-1-21 0,-21 20 16,21 1-16,-21 0 0,0 0 0,0 0 16,0 0-16,-21 21 15,0 0-15,-1 0 0,1 0 0,0 0 16,-21 0-16,21 0 0,-1 0 0,-20 21 15,21 0-15,-21 0 0,20 0 0,1 0 16,-21 1-16,21-1 0,0 0 16,-1 0-16,1 21 0,0-20 15,21-1-15,-21 0 0,21 0 0,0 0 16,0 0-16,0 1 0,0-1 16,21-21-16,0 0 15,0 0-15,1 0 0,20 0 16,-21-21-16,0-1 0,22 22 0,-22-21 15,21 0-15,-21 0 0,22-21 0,-22 20 16,21-20-16,-21 21 0,22-21 0,-22-1 16,42-20-16,-42 20 0,1 1 15,-1 0-15,0 21 16,0-22-16,-21 22 0,21 0 0,0 0 16,-21 0-16,0-1 0,0 1 0,0 42 31,-21 1-16,0-1-15,0 21 0,0-21 16,0 0-16,21 22 0,-22-22 0,1 21 16,0-21-16,21 22 0,0-22 0,-21 21 15,21-21-15,0 22 0,0-22 0,0 21 16,0-21-16,0 1 0,0-1 16,0 0-16,21 0 0,0 0 0,0 0 15,1-21-15,-1 0 0,0 22 0,21-22 16,-21 0-16,1 0 0,20 0 0,-21 0 15,21 0-15,-20-22 0,-1 22 16,0-21-16,0 0 0,0 0 16,0 0-16,1 0 0,-1-1 0,-21 1 15,0-21-15,21 21 0,-21 0 0,0-1 16,0-20-16,0 21 0,0 0 16,-21 21-1,0 0 1,-1 21-16,1-21 0,21 21 0,0 0 15,-21 0-15,21 1 0,-21-1 0,21 0 16,0 0-16,0 0 0,0 0 0,0 1 16,0-1-16,0 0 15,21 0-15,0-21 0,0 21 16,1-21-16,-1 0 0,0 0 16,0 0-16,0 0 0,0 0 0,22 0 15,-22 0-15,21 0 0,1 0 0,-22 0 16,21 0-16,0 0 0,-20-21 15,20 0-15,-21 0 0,0 21 16,0-21-16,22-43 0,-22 43 16,-21 0-16,0 0 0,0-1 15,-21 22-15,0-21 0,-1 21 16,1 0-16,0 0 0,0 0 16,-21 0-16,20 0 0,1 0 0,-21 21 15,21-21-15,0 22 0,-1-1 16,1-21-16,0 21 0,0 0 0,0 0 15,21 0-15,0 1 0,0-1 0,0 0 16,0 0-16,0 0 16,0 0-16,21-21 15,0 0-15,0 0 0,0 0 16,1 0-16,-1 0 0,0 0 0,0 0 16,0 0-16,0 0 0,1 0 15,-1-21-15,-21 0 0,21 21 16,0-21-16,0 0 0,0 0 0,1-22 15,-1 22-15,0 0 0,0-43 16,0 43-16,0-21 0,-21 21 16,0-22-16,0 22 0,22-21 0,-22 21 15,0-22-15,0 22 0,0 0 16,21-21-16,-21 21 0,0-1 0,0 1 16,0 0-16,0 0 0,0 42 46,0 0-46,0 0 0,-21 1 0,-1 20 16,1-21-16,-42 106 16,42-106-16,-1 22 0,-20 41 15,42-41-15,-21-22 0,0 21 16,21-21-16,-21 22 0,21-22 16,0 0-16,0 0 0,0 0 0,0 0 15,0 1-15,0-1 0,21-21 0,0 21 16,0-21-16,0 0 0,0 0 0,22 0 15,-22 0-15,0 0 0,0 0 0,0 0 16,1 0-16,-1 0 0,0 0 16,0 0-16,0-21 15,-21 0-15,0-1 16,-21 22 0,0-21-16,0 21 15,0 0-15,-1 0 0</inkml:trace>
  <inkml:trace contextRef="#ctx0" brushRef="#br0" timeOffset="183501">1947 13758 0,'0'0'0,"0"-21"31,21 21-31,1-21 0,-1 21 0,-21-21 16,21 0-16,0 0 0,-21-1 15,21 1-15,-21 0 0,0 0 0,0 0 16,0 0-16,0-1 16,0 1-16,-21 21 0,21-21 15,-21 21-15,0 0 16,0 0-16,-1 0 0,1 21 0,-21 0 15,21 1-15,0-1 0,-1 0 16,1 21-16,0 1 0,0-1 0,0-21 16,21 21-16,-21 1 0,21-1 0,0-21 15,0 22-15,0-22 0,0 0 16,0 0-16,0 0 0,21-21 0,0 0 16,0 21-16,0-21 0,0 0 15,1 0-15,-1 0 0,-21-21 0,21 0 16,0 21-16,0-21 0,0 0 15,1 0-15,-22-22 0,0 22 16,21 0-16,-21-21 0,21 20 0,-21-20 16,0 0-16,0 21 0,0-22 15,0 22-15,0-21 0,21 21 0,-21-1 16,0 1-16,21 42 16,-21 1-1,0-1-15,0 21 0,0-21 16,0 22-16,0-1 0,0 0 0,0-21 15,0 22-15,0-1 0,21-21 16,-21 22-16,22-22 0,-22 0 0,0 0 16,21-21-16,0 21 0,0-21 15,0 0-15,0 0 0,1 0 16,-1 0-16,0 0 0,0-21 0,0 21 16,0-21-16,22 0 0,-22-22 15,0 22-15,0-21 0,22 0 0,-22-1 16,0 1-16,-21 0 0,21-1 0,0 1 15,-21 0-15,0-1 0,0 22 16,21-21-16,-21 21 0,0-1 0,0 1 16,0 0-16,0 42 31,0 22-31,0-22 0,0 21 16,-21-21-16,21 22 15,0-1-15,0 0 0,-21 22 0,21-22 16,-21 0-16,21 1 0,0-1 15,-21-21-15,21 22 0,0-22 0,0 0 16,0 21-16,21-21 0,0 1 16,0-22-16,0 0 0,1 0 15,20 0-15,-21 0 0,0-22 0,22 1 16,-22 0-16,21 0 0,-21 0 16,22-22-16,-22 22 0,21-21 15,-21 0-15,0-1 0,1 1 0,-1 0 16,-21-1-16,0 1 0,0 0 0,0-1 15,0 1-15,0 21 0,0 0 16,0-1-16,0 1 0,-21 42 31,21 1-31,-22-1 16,22 0-16,0 21 0,0 1 16,0-1-16,0 0 0,0 1 0,0-1 15,0-21-15,0 21 0,0 1 0,0-22 16,0 21-16,0-21 0,0 1 15,22-1-15,-22 0 0,21-21 0,0 21 16,-21 0-16,21-21 0,0 0 0,0 0 16,1 0-1,-1 0-15,21-21 0,-21 0 0,0 0 16,1 0-16</inkml:trace>
  <inkml:trace contextRef="#ctx0" brushRef="#br0" timeOffset="184548.16">4043 13843 0,'0'0'16,"21"0"-16,0 0 16,0-21-16,0 0 0,1 0 15,-1-1-15,-21 1 16,21-21-16,0 21 0,0-22 0,-21 1 15,21 0-15,1-1 0,-1 1 16,0 0-16,-21-1 0,0 1 0,21 0 16,-21-1-16,0 1 0,21 21 0,-21 0 15,0 0-15,0-1 0,0 1 16,-21 21 0,0 21-16,0 1 0,21 20 0,-21-21 15,-1 21-15,22-20 0,0 20 16,-21 0-16,21 1 0,-21-1 15,21 0-15,0 1 0,0-1 0,0 0 16,0 1-16,0-1 0,21-21 16,0 21-16,1-20 0,-1-1 0,0-21 15,21 21-15,1-21 0,-22 0 0,21 0 16,0 0-16,1 0 0,-1-21 16,0 21-16,1-21 0,-1-1 0,-21 1 15,22-21-15,-22 21 0,0-22 0,21 1 16,-42 0-16,21-1 0,1 1 15,-22 0-15,0-1 0,0 1 0,0 0 16,0 21-16,0-1 0,0 1 0,0 0 16,0 0-16,-22 21 15,1 21 1,21 0-16,0 0 0,-21 1 0,0 20 16,21-21-16,-21 21 0,21 1 15,-21-22-15,21 21 0,0 1 0,-22-22 16,22 21-16,0-21 0,-21 22 0,21-22 15,0 0-15,0 0 0,0 0 16,0 0-16,0-42 31,0 0-31,21 0 16,1 0-16,-1 0 0,0-1 16,-21 1-16,21-21 0,0 21 0,0 0 15,1-1-15,-1 22 0,-21-21 0,21 21 16,0 0-1,-21 21-15,0 1 16,0-1-16,0 0 0,0 0 16,0 0-16,0 0 0,0 1 15,0-1-15,21 0 0,-21 0 0,21 0 16,-21 0-16,22-21 0,-1 22 0,0-22 16,0 0-16,0 0 0,0 0 15,22 0-15,-22 0 0,21 0 0,-21-22 16,85-20-1,-63 21-15,-22 0 0,0 0 0,0-1 16,0-20-16,0 21 16,-21 0-16,22 0 0,-22-22 0,0 22 0,0 0 15,0 0-15,0 0 0,0-1 0,-22 22 16,1 0-16,0 0 16,21 22-16,-21-22 0,0 21 15,21 0-15,0 0 0,-21 0 0,21 22 16,0-22-16,0 0 0,0 0 0,0 21 15,0-20-15,0-1 0,21 0 16,0-21-16,0 21 0,0-21 0,0 0 16,1 0-16,20 0 0,-21 0 15,21 0-15,-20 0 0,20 0 0,-21 0 16,0-21-16,0 0 0,1 0 16,-1-1-16,-21 1 0,0 0 0,0 0 15,0 0-15,0-22 0,0 22 0,0 0 16,-43-21-16</inkml:trace>
  <inkml:trace contextRef="#ctx0" brushRef="#br0" timeOffset="184662.45">4381 13229 0</inkml:trace>
  <inkml:trace contextRef="#ctx0" brushRef="#br0" timeOffset="184768.75">4170 13293 0,'614'-106'78,"-530"64"-78</inkml:trace>
  <inkml:trace contextRef="#ctx0" brushRef="#br0" timeOffset="185824.82">7197 13462 0,'42'0'15,"-21"0"1,0 0-16,0 0 0,1 0 16,-1-21-16,-21 0 15,42 21-15,-21-21 0,0 21 0,1-22 16,-1 1-16,21 21 0,-21-21 0,22 0 15,-22 0-15,0-22 0,0 22 0,0 0 16,0 0-16,1-21 0,-1 20 16,-21 1-16,0-21 0,0 21 0,0 0 15,0-1-15,0 1 16,-21 21-16,-1 0 0,1 0 16,0 21-16,0 1 0,0-22 0,21 21 15,-21 21-15,-1-21 0,22 0 0,0 1 16,0 20-16,0-21 0,0 0 0,0 0 15,0 22-15,0-22 16,22 0-16,-1 0 0,-21 0 0,21 1 16,0-22-16,0 21 0,-21 0 0,0 0 15,21-21-15,-21 21 0,0 0 16,-21-21 0,0 0-16,0 0 0,0 0 15,0 0-15,-1 0 0,1 0 0,0 0 16,0-21-16,0 21 0,21 21 62,21 1-62,0-1 16,0-21-16,0 21 0,1-21 0,20 0 16,-21 21-16,21-21 0,1 0 0,-1 0 15,0 0-15,1 0 0,20 0 16,-20-21-16,-1 0 0,0 21 0,1-21 15,-1-1-15,0 1 0,-21 0 0,22 0 16,-22 0-16,0-22 0,-21 22 16,21-21-16,0 21 0,-21-22 0,0 1 15,0 0-15,0-1 0,0 22 0,22-21 16,-22 0-16,0-1 0,0 22 16,0 0-16,0 0 0,0 0 0,0 42 31,0 0-16,0 21-15,0 1 0,0-22 0,0 21 16,0 0-16,-22 1 0,22-1 16,0 0-16,0-20 0,0 20 0,0 0 15,0-21-15,0 1 0,0-1 0,0 0 16,0 0-16,0 0 0,0 0 0,22-21 16,-22 22-16,21-22 15,0 0-15,0-22 16,0 1-16,-21 0 15,0 0-15,0 0 0,0-22 16</inkml:trace>
  <inkml:trace contextRef="#ctx0" brushRef="#br0" timeOffset="186004.58">8234 13187 0,'-21'0'15,"42"0"16,-21 0-31,21 0 0,0 0 16,21 0-16,-20 0 0,-1 0 0,0 0 16,21 0-16,-21-21 0,1 21 0,-1 0 15,0 0-15,0 0 16,0 0-16,0 0 0</inkml:trace>
  <inkml:trace contextRef="#ctx0" brushRef="#br0" timeOffset="187445.97">8911 13504 0,'21'0'0,"-63"-21"0,63 42 0,21-21 16,-20 0-16,-1 0 0,0 0 16,-21-21-16,21 0 0,0 0 0,0 0 15,-21 0-15,22-1 16,-22 1-16,0 0 0,0 0 0,0-21 15,0 20-15,0 1 0,0 0 16,0 0-16,-22 0 0,1 0 0,0-1 16,0 22-16,0 0 0,0 0 0,-1 0 15,1 0-15,0 22 0,-21-1 16,21 0-16,-1 0 0,1 0 0,0 0 16,0 1-16,0 20 0,21-21 15,-21 0-15,21 0 0,0 1 0,0-1 0,0 0 16,0 0-16,21 0 0,0 0 15,0-21-15,0 0 0,0 0 16,1 0-16,20 0 0,-21 0 0,0 0 16,22-21-16,-22 21 0,0-21 0,0 0 15,0 0-15,0 0 0,1-1 16,-22 1-16,21 0 0,0 0 0,-21 0 16,21 0-16,-21-1 0,0 1 0,0 0 15,0 42 16,0 0-31,-21 1 16,21-1-16,0 0 0,0 0 0,-21 0 16,21 0-16,0 1 15,0 20-15,0-21 0,0 0 0,0 0 16,0 1-16,0-1 0,21-21 0,0 21 16,0-21-16,0 0 0,1 0 0,-1 0 15,21 0-15,-21 0 0,0 0 16,22-21-16,-22 21 0,0-21 0,0-1 15,0 1-15,1-21 0,-1 21 0,0 0 16,0-22-16,0 1 0,0 0 16,1-1-16,-1 1 0,0 0 0,-21-1 15,21-20-15,0 20 0,-21 1 0,0 0 16,0-1-16,0 22 0,21 0 0,-21 0 16,0 0-16,0 42 31,-21-21-31,21 42 0,-21-21 0,21 22 15,-42 126 1,42-127-16,-21 1 0,21-1 16,0 0-16,0 1 0,0-22 0,0 21 15,0-21-15,0 22 0,0-22 0,21 0 16,0 0-16,0 0 0,0-21 0,0 22 16,1-22-16,-1 0 0,21 0 15,-21 0-15,0 0 0,1 0 0,-1-22 16,0 1-16,21 21 0,-21-21 15,1 0-15,-1 0 0,0 0 0,0-1 16,-21 1-16,21-21 0,0 21 16,-21 0-16,22-1 0,-22 1 0,0 42 47,0 1-47,0-1 0,-22 0 15,22 0-15,0 0 16,0 0-16,0 1 0,0-1 0,0 0 0,0 0 15,0 0-15,22-21 16,-1 21-16,0-21 0,0 0 0,0 0 16,0 0-16,1 0 15,-1 0-15,0 0 0,0 0 0,0 0 16,0-21-16,1 0 0,-1 0 0,0 0 16,0 0-16,0-1 0,0 1 15,1 0-15,-1-21 0,0-1 16,0 22-16,0-21 0,0 21 0,1 0 15,-1-1-15,21-20 0,-21 42 16,0 0-16,-21 21 16,0 0-16,0 1 15,0-1-15,0 0 0,0 0 16,0 0-16,0-42 62,0 0-62,0 0 0,0 0 16,0-1-16,0 1 16,0 0-16,0 0 0,0 0 15,-21 21-15,0 0 16,0 0-16,0 21 16,0 0-16,-1 0 0,22 0 15,-21 1-15,0-1 0,0 0 0,0 21 16,0-21-16,21 22 0,0-22 0,-22 0 15,22 0-15,0 0 0,0 1 0,0-1 16,0 0-16,0 0 0,22-21 16,-22 21-16,21-21 0,0 0 0,0 0 15,0 0-15,0 0 0,1 0 0,-1 0 16,21 0-16,-21 0 0,0-21 16,1 0-16,-1 21 0,21-21 0,-21 0 15,0-1-15,1 1 0,-1 21 16,0-21-16,0-21 0,0 21 0,-21-1 15,21 1-15,-21 0 0,22 0 0</inkml:trace>
  <inkml:trace contextRef="#ctx0" brushRef="#br0" timeOffset="187652.11">10647 12742 0,'-21'-21'15,"84"42"-15,-105-21 0,21-42 0,-1 42 16,22-21-16,-21 21 47,0 0-31,0 0-1</inkml:trace>
  <inkml:trace contextRef="#ctx0" brushRef="#br0" timeOffset="187892.16">9419 12891 0,'-42'21'16,"84"-42"-16,-63 42 15,42-21-15,0 0 0,0 0 0,1 0 16,20 0-16,-21 0 0,21 0 15,-20 0-15,20-21 0,-21 21 16,21 0-16,-20 0 0,-1 0 0,0 0 16,0 0-16,-42 0 31,0 0-31,-22 0 0,22 0 0,-21 0 16,0 21-16</inkml:trace>
  <inkml:trace contextRef="#ctx0" brushRef="#br0" timeOffset="189944.43">720 14817 0,'0'0'0,"-22"-21"15,1 21 1,0 0-16,21 21 31,0 21-31,0-21 0,0 0 16,0 22-16,0-22 0,-21 21 15,21 1-15,-21-1 0,21 0 16,0-21-16,0 22 0,-21-1 0,21-21 16,0 0-16,-22 1 0,22-1 15,0 0-15,0-42 31,0 0-15,0-1-16,0 1 16,0-21-16,0 21 0,0-22 0,0 22 15,0-21-15,0 0 0,0 20 16,22-20-16,-1 21 0,0 0 0,0-22 16,0 22-16,0 0 15,1 21-15,-1 0 0,-21 21 16,21 0-16,0 1 0,-21-1 15,0 0-15,0 0 0,21 21 16,-21-20-16,21 20 0,-21-21 16,0 21-16,0-20 0,22 20 0,-22-21 15,21 0-15,-21 0 0,0 1 16,21-22-16,0 21 0,0-21 16,0 0-16,1 0 15,-1 0-15,-21-21 0,21-1 0,0 1 16,0 0-16,0 0 0,1-21 15,-1-1-15,0 22 0,-21-21 0,21-1 16,0 22-16,0-21 0,1 21 16,-1-22-16,-21 22 0,0 0 15,21 0-15,-21 42 32,0 0-32,0 0 15,0 22-15,0-22 0,0 21 16,0-21-16,0 22 0,0-1 0,0-21 15,21 22-15,0-22 0,0 0 16,-21 21-16,43-21 0,-22-21 0,0 22 16,21-1-16,-20-21 0,20 0 15,0 0-15,1 0 0,20 0 0,-21-21 16,1-1-16,-1 1 0,22 21 16,-22-42-16,-21 21 0,21 0 15,1-1-15,-22-20 0,-21 21 16,21 0-16,-21-22 0,0 22 0,0 0 15,0 0-15,-21 0 0,0 21 16,0 0-16,-1 0 16,1 0-16,0 21 0,0 0 0,0 0 15,21 22-15,-21-22 16,21 0-16,0 0 0,0 21 0,0-20 16,0-1-16,0 0 0,21 0 15,0 0-15,0 0 0,0 1 0,0-22 16,1 0-16,-1 0 15,0 0-15,21 0 0,-21 0 0,22 0 16,-1-22-16,-21 22 0,22-21 0,-22 0 16,0 0-16,21-21 0,-21 20 15,1 1-15,-1-21 0,-21 21 0,0 0 16,21-1-16,-21 1 0,0 0 16,0 0-16,0 0 0,-21 42 31,21 0-31,0 0 15,0 0-15,0 22 0,-21-22 0,21 0 16,0 21-16,0-20 16,-22-1-16,22 0 0,0 0 0,0 0 0,0 0 15,0 1-15,0-1 16,0-42 15,0-1-31,0 1 16,0 0-16,0 0 0,0-21 0,22 20 15,-1-20-15,-21 21 0,21-21 0,0 20 16,-21-20-16,21 21 0,0 0 16,1 0-16,-1 21 0,0 0 0,0 0 15,0 0-15,0 0 0,1 0 16,-1 0-16,-21 21 0,0 0 16,21 0-16,-21 0 0,21 22 15,-21-22-15,21 0 0,-21 0 16,0 0-16,0 0 0,0 22 0,0-22 15,0 0-15,21-21 47,-21-21-47,0 0 0,0-22 16,0 22-16,22 0 0,-1 0 16,0-21-16,-21 20 0,21-20 15,0 21-15,0 0 0,1 0 16,-1-1-16,0 1 0,21 0 0,-21 21 15,1 0-15,-1 0 16,0 21-16,-21 0 0,21 1 0,-21-1 16,0 21-16,0-21 0,0 0 0,0 22 15,0-22-15,0 0 0,0 21 16,0-20-16,0-1 0,0 0 0,0 0 16,0 0-16,0-42 46,0 0-46</inkml:trace>
  <inkml:trace contextRef="#ctx0" brushRef="#br0" timeOffset="191286.22">3302 14711 0,'0'-169'31,"0"359"16,0-148-47,0-105 0,0 148 0,0-43 15,0 0-15,0 1 0,0-1 0,0 0 16,0-21-16,-21 22 0,21-22 0,-21 21 16,-1-21-16,22 1 0,0-1 15,0 0-15,0 0 0,-21-21 0,21-21 47,0 0-47,0 0 0,21-1 0,1 1 16,-22-21-16,21 21 0,0 0 15,0-22-15,0 22 0,0 0 0,1 0 16,-1 0-16,21 21 0,-21-22 16,0 22-16,1 0 0,-1 0 0,0 0 15,0 0-15,0 0 0,-21 22 0,21-1 16,1 0-16,-22 0 15,21 0-15,-21 0 0,0 1 16,0-1-16,0 0 0,0 0 0,0 0 16,0 0-16,-21 1 0,-1-22 15,22 21-15,-21 0 0,0-21 0,0 0 16,0 0-16,0 0 0,-1 0 0,1 0 16,-21 0-16,21 0 0,0 0 15,-1 0-15,22-21 0,-21 21 16,21-21-16,-21 21 0,21 21 47,21 0-47,0 0 15,1-21-15,-22 21 16,21-21-16,0 0 0,0 21 0,21-21 16,-20 0-16,20 0 0,-21 0 0,21 0 15,1 0-15,-1 0 0,0 0 16,-20 0-16,20-21 0,-21 21 0,21-21 15,-20 0-15,-1 0 0,0 0 0,0-1 16,0 1-16,-21 0 0,21-21 16,-21 21-16,22-22 0,-22 22 0,0 0 15,0 0-15,0 0 0,0-1 16,0 1-16,-22 21 31,1 21-31,0 1 16,21-1-16,0 0 0,0 0 15,-21 0-15,21 0 0,0 1 0,0-1 16,0 0-16,0 0 0,0 0 16,0 0-16,0 1 0,0-1 15,21-21-15,0 0 0,0 0 16,1 0-16,-1 0 0,0 0 16,0 0-16,0 0 15,0-21-15,-21-1 0,22 1 16,-22 0-16,21 0 0,-21 0 15,21 0-15,0-1 0,-21-20 16,0 21-16,21 0 0,-21-22 0,21 22 16,-21 0-16,0 0 0,22 0 0,-22 0 15,21 21-15,0 0 16,-21 21 0,0 0-16,21 0 0,-21 0 15,0 0-15,0 1 0,0-1 16,0 0-16,0 0 0,0 0 0,0 0 15,0 1-15,0-1 0,-21 0 0,21 0 16,0 0-16,0 0 16,0 1-16,21-22 15,0 0-15,0 0 16,1 0-16,-1 0 0,0 0 0,0-22 16,0 1-16,0 21 0,1-21 15,20 0-15,-21 0 0,0 0 0,0-22 16,1 22-16,-1 0 0,0-21 15,0 20-15,0-20 0,-21 21 0,0 0 16,0 0-16,0-1 0,0 1 0,0 0 16,-21 42-1,0 0 1,21 1-16,-21-1 0,21 0 0,0 0 16,0 0-16,0 0 0,0 1 15,0-1-15,0 0 0,0 0 16,21-21-16,0 21 0,0 0 0,0 1 15,-21-1-15,22 0 0,-1-21 0,0 21 16,-21 0-16,0 0 0,-21-21 16,0 0-16,-1 22 15,1-22-15,-21 0 0,21 0 0,0 0 16,-1 0-16,1 0 0,0-22 16,21 1-16,0 0 15</inkml:trace>
  <inkml:trace contextRef="#ctx0" brushRef="#br0" timeOffset="192880.47">5842 14669 0,'0'-22'16,"0"44"-16,0-86 0,0 43 0,0 0 0,0 0 16,0-1-16,0 1 0,0 42 31,0 1-16,-21-1-15,21 21 0,-21 0 0,21-20 16,0 20-16,-22 0 0,1 1 16,21-22-16,-21 21 0,21-21 0,-21 0 15,21 22-15,0-22 0,0 0 16,21-21 0,0 0-16,0 0 15,1-21-15,-1 0 0,0 0 16,0-1-16,-21 1 0,21 0 15,0 0-15,1-21 0,-22 20 16,0 1-16,21-21 0,0 21 0,-21 0 16,21 21-1,-21 21-15,0 0 16,0 0-16,0 0 0,0 0 16,0 1-16,0-1 0,21 0 0,-21 0 15,21 0-15,-21 0 0,22 1 16,-1-22-16,0 0 15,0 0-15,0 0 0,0 0 0,1 0 16,-1 0-16,0 0 0,0 0 0,0-22 16,0 1-16,22 0 0,-22 21 15,0-21-15,0 0 0,0-22 16,1 22-16,-1 0 0,-21 0 0,0 0 16,21-22-16,-21 22 0,0 0 15,0 0-15,0 42 31,-21 0-31,21 0 0,-21 1 16,21-1-16,-22 0 0,1 0 0,21 0 16,0 22-16,0-22 0,0 0 0,0 0 15,0 0-15,0 0 0,0 1 16,0-1-16,21 0 0,-21 0 0,22-21 16,-1 0-16,0 21 0,21-21 15,-21 0-15,22 0 0,-1 0 0,0 0 16,-20-21-16,20 0 0,0 21 0,1-21 15,-1 0-15,0-1 0,-21 1 16,1 0-16,-1-21 0,0 21 0,-21-1 16,0-20-16,0 21 0,0 0 0,0 0 15,0-1 1,-21 22-16,0 22 16,-1-1-16,22 0 0,0 0 0,-21 0 15,21 0-15,-21 1 0,21-1 0,0 0 16,0 0-16,0 0 15,0 0-15,0 1 0,0-1 0,21 0 16,0-21-16,1 0 0,-1 21 0,0-21 16,0 0-16,0 0 0,22 0 15,-22 0-15,21 0 0,-21-21 0,22 21 16,-22-21-16,21 0 0,-21-1 0,0 1 16,1 0-16,-1-21 0,0 21 15,0-22-15,0 22 0,0-148 16,1 126-1,-22 1-15,0 0 0,0 21 0,0-1 16,0 1-16,0 0 0,0 42 16,0 0-1,0 1-15,-22 20 0,1-21 16,21 21-16,-21 1 0,21-1 0,-21 0 16,0 1-16,21-1 0,0 0 15,0 1-15,0-22 0,0 21 0,0-21 16,0 1-16,0 20 0,0-21 0,21-21 15,0 21-15,0-21 0,22 0 16,-22 0-16,21 0 0,0 0 0,-20 0 16,20 0-16,0-21 0,1 0 0,-1 0 15,-21 0-15,21-22 0,-20 22 16,20-21-16,-21-1 0,0 1 0,0 0 16,1-22-16,-1 1 0,-21 20 15,0-20-15,21 21 0,-21-22 0,0 43 16,0-21-16,0 20 0,0 1 0,0 0 15,-21 21 1,0 21-16,-1 0 0,1 1 0,21 20 16,-21-21-16,0 21 0,21 22 0,0-22 15,-21 1-15,21-1 0,-21 0 16,21 1-16,0-1 0,0 0 0,0 1 16,0-1-16,0-21 0,0 21 0,21-20 15,0-1-15,-21 0 0,21 0 16,0-21-16,0 21 0,1-21 15,-1 0-15,21 0 0,-21 0 0,0 0 16,22-21-16,-22 21 0,0-21 0,0 0 16,0 0-16,1-1 0,-1 1 15,-21 0-15,0 0 0,21 0 0,-21-22 16,0 22-16,0 0 0</inkml:trace>
  <inkml:trace contextRef="#ctx0" brushRef="#br0" timeOffset="193086.09">7027 14288 0,'-21'0'16,"190"0"-16,-317 0 0,106 0 0,21 0 31,21 21-31,21-21 47,0 0-47</inkml:trace>
  <inkml:trace contextRef="#ctx0" brushRef="#br0" timeOffset="194288.93">9631 14669 0,'0'-22'0,"0"1"0,0 0 0,0 0 16,21 0-16,-21-22 15,0 22-15,0 0 0,0-21 0,0 21 16,0-22-16,0 22 0,0 0 0,-21 0 15,0 0-15,-1-1 0,1 22 16,0 0-16,0 0 0,-21 0 16,20 0-16,-20 22 0,21-1 0,0 0 15,-22 0-15,1 21 0,21-20 0,0 20 16,0-21-16,-1 21 0,22-20 0,0-1 16,0 21-16,0-21 0,0 0 15,22 1-15,-1-1 0,0-21 0,0 21 16,0-21-16,22 0 0,-1 0 0,-21 0 15,21 0-15,-20 0 0,20 0 16,-21-21-16,0 0 0,0 21 0,1-22 16,-1 1-16,0 0 0,-21 0 15,21 0-15,-21 0 0,0-1 16,0 1-16,21 0 16,-21 42-1,0 0 1,0 1-16,0-1 0,0 21 15,0-21-15,0 0 0,0 22 16,0-1-16,0-21 0,0 22 0,0-1 16,0-21-16,0 21 0,0 1 0,0-1 15,0 0-15,-21 1 0,21 20 0,-21-20 16,0-1-16,21 0 0,0 1 0,0-1 16,-21 0-16,21 1 15,-22-1-15,22-21 0,0 21 0,-21-20 16,21-1-16,0 0 0,-21 0 15,0-21-15,21-21 32,-21 0-32,21 0 0,0-1 0,0 1 15,0 0-15,0-21 0,21 21 0,0-22 16,-21 1-16,21 21 0,22-22 0,-22 1 16,21 0-16,0-1 0,-20 22 15,20-21-15,21 0 0,-20 20 0,-1-20 16,0 0-16,1 21 0,-1-22 15,0 1-15,1 21 0,-22-22 0,21 1 16,-21 0-16,1-1 0,-1 1 0,0 0 16,0-22-16,-21 22 0,0 0 15,0-1-15,0 1 0,0 21 0,0 0 16,-21-1-16,0 1 0,0 21 0,-1 0 16,1 0-16,0 21 15,0 1-15,21-1 0,-21 0 0,21 21 16,0 1-16,0-22 0,0 21 0,0 0 15,21-20-15,0 20 0,0-21 0,-21 0 16,21 0-16,1 1 0,-1-22 16,21 21-16,-21-21 0,0 0 15,1 0-15,-1 0 0,21 0 0,-21 0 16,0-21-16,1-1 0,-1 1 0,0 0 16,21 0-16,-21 0 0,1-22 15,-1 1-15,-21 0 0,21-1 0,0 1 16,0 0-16,-21-22 0,21 22 0,-21 0 15,22-1-15,-22 1 0,0 0 0,21-1 16,-21 22-16,0 0 0,0 0 16,-21 21-1,21 21-15,-22 21 0,1-21 16,0 22-16,21-1 0,-21 0 16,0 1-16,0-1 0,21 0 15,0 1-15,0-1 0,0 22 0,0-43 16,0 21-16,0 0 0,0-20 0,0 20 15,0-21-15,0 0 0,0 0 16,0 1-16,21-22 0,0 0 16,0 0-16,0 0 0,0 0 15,1-22-15,-1 22 0,0-21 0,0 0 16,0 0-16,0 21 0,-21-21 0,22 0 16,-22-1-16,21-20 0,-21 21 15,0 0-15,0 0 0</inkml:trace>
  <inkml:trace contextRef="#ctx0" brushRef="#br0" timeOffset="194518.43">10583 14245 0,'-63'0'31,"190"0"0,-191 0-31,170 0 0,-64 0 0,1 0 0,-1-21 16,0 21-16,1 0 0,-1 0 0,0-21 15,1 21-15,-1 0 0,-21 0 0,0 0 16,1 0-16,-1 0 0,-21-21 16,-21 21 15,-22 0-31,22 0 0,-21 0 16,-1 0-16</inkml:trace>
  <inkml:trace contextRef="#ctx0" brushRef="#br0" timeOffset="195152.7">1460 16320 0,'0'-22'0,"0"44"0,-21-44 31,0 22-15,21 22-16,0-1 15,-21-21-15,0 21 0,21 0 0,-21 0 16,-1 0-16,22 1 0,-21-1 15,0 0-15,0 0 0,21 0 0,-21 0 16,21 1-16,-21-22 16,21-22 15,0 1-15,21-21-16,0 21 15</inkml:trace>
  <inkml:trace contextRef="#ctx0" brushRef="#br0" timeOffset="195468.6">1418 15854 0,'-42'-21'31,"21"42"-15,-1 0-16,107-42 0,-170 63 15,85-21-15,22-21 16,-1 0-16,0 0 15,0 0-15,0 0 0,22 0 16,-22-21-16,0 0 0,-21 0 16,21 21-16,-21-21 0,0 0 15,0-1-15,-21 22 16,0 0-16,0 0 0,-1 0 0,1 0 16,0 0-16,0 0 0,0 0 15,0 22-15,21-1 0,0 0 16,0 0-16,0 21 0,0-20 15,0-1-15,21 0 0,0 0 0,0 0 16,0 0-16,22-21 0,-22 22 16</inkml:trace>
  <inkml:trace contextRef="#ctx0" brushRef="#br0" timeOffset="196540.37">1968 16066 0,'0'21'15,"0"42"1,0-42-16,0-126 0,0 232 0,0-106 16,-21 0-16,21 0 0,0 0 0,0 0 15,0 1-15,0-1 0,-21 0 16,21 0-16,0 0 0,-21 0 0,21 1 16,-21-1-1,21 0-15,0-42 47,0 0-47,0-1 0,0 1 16,21 0-16,0 0 0,0-21 0,0 20 15,1-20-15,-1 0 0,0 21 16,0-1-16,0 1 0,22 0 0,-22 0 16,0 21-16,0 0 15,0 21-15,-21 0 0,0 0 16,0 1-16,0-1 0,0 0 0,0 21 15,0-21-15,0 1 16,0 20-16,0-21 0,0 0 0,21 0 16,-21 1-16,22-1 0,-22 0 15,21-21-15,0 0 0,-21 21 0,21-21 16,0 0-16,0 0 0,22 0 16,-22-21-16,0 21 0,21-21 0,-20 0 15,20-1-15,-21 1 0,21-21 0,-20 21 16,20-22-16,-21 1 15,0 0-15,0-1 0,-21 1 0,22-21 0,-22 20 16,21 1-16,-21-22 0,0 22 16,0 0-16,0 21 0,0-22 15,0 22-15,0 0 0,0 0 16,-21 42 0,21 0-16,-22 0 15,1 0-15,21 1 0,-21 20 16,0 0-16,21 1 0,0-1 0,-21 0 15,21 1-15,-21-1 0,21 0 0,0 1 16,0-1-16,0-21 0,0 21 16,21-20-16,0-1 0,0 0 0,0-21 15,0 21-15,1-21 16,-1 0-16,21 0 0,-21 0 0,0 0 0,22 0 16,-22 0-16,21-21 0,-21 21 15,1-21-15,-1 21 0,0-21 16,0 21-16,-21-22 0,21 1 15,-21 0 1,0 0 0,0 42 15,0 0-31,0 0 16,0 1-16,0-1 15,21-21 1,-21-21-1,22 21 1,-22-22-16,21 1 0,-21 0 0,21 0 16,-21 0-16,0 0 0,0-22 15,0 22-15,0 0 0,0 0 0,0 0 16,0-1-16,0 1 0,0 42 31,-21 1-31,21-1 0,0 21 16,0-21-16,-21 0 0,21 1 15,0 20-15,0-21 0,0 0 0,-22 0 16,22 1-16,0-1 0,0 0 0,0 0 16,0 0-1,0-42 32,0 0-47,0 0 0,0 0 0</inkml:trace>
  <inkml:trace contextRef="#ctx0" brushRef="#br0" timeOffset="196704.56">3154 15790 0,'0'-21'16,"0"42"15,0-63 0</inkml:trace>
  <inkml:trace contextRef="#ctx0" brushRef="#br0" timeOffset="196832.13">2476 15917 0,'-42'0'0</inkml:trace>
  <inkml:trace contextRef="#ctx0" brushRef="#br0" timeOffset="196948.91">2349 15939 0,'508'-149'47</inkml:trace>
  <inkml:trace contextRef="#ctx0" brushRef="#br0" timeOffset="197889.34">3831 16277 0,'-1312'-381'15,"1269"402"-15,1462 297 16,-1419-339 0,0 0-16,-1546-233 0,3092 486 0,-1546-253 0,0 0 0,-64 169 15,128-317-15,-64 148 0,0 0 0,0-1 0,0 1 16,0 0-16,0 0 0,-22 21 16,1 0-16,0 0 15,0 0-15,0 0 0,0 21 0,21 0 16,-22 0-16,1 1 0,0-1 15,0 21-15,21-21 0,-21 22 0,0-22 16,21 21-16,-22-21 0,22 0 16,0 1-16,0-1 0,0 0 0,0 0 15,0 0-15,22-21 0,-1 0 16,0 0-16,0 0 0,0 0 16,0 0-16,22-21 0,-22 0 0,0 0 15,0 0-15,0-1 0,1 1 0,-1 0 16,-21-21-16,0 21 0,21-22 15,-21 22-15,21-21 0,-21 21 16,0-1-16,0-20 0,0 21 0,0 0 16,0 42-1,0 0 1,0 0-16,0 22 0,-21-22 0,21 0 16,0 21-16,0-21 0,0 1 15,0 20-15,0-21 0,0 0 0,0 0 16,0 1-16,0-1 0,21 0 15,0-21-15,0 21 0,1-21 16,-1 0-16,0 0 0,21 0 0,-21-21 16,1 21-16,20-21 15,-21 0-15,21-1 0,-20-20 0,-1 21 16,0 0-16,0-22 0,-21 1 0,21 0 16,-21-1-16,21-20 0,1 21 15,-22-1-15,0 1 0,0 0 0,0-1 16,0 1-16,0 21 0,21 0 0,-21-1 15,0 1-15,0 42 16,0 1 0,0 20-16,-21-21 0,21 21 0,-22 1 15,22-1-15,0 0 0,-21 1 16,21-1-16,-21 22 0,21-22 16,0-21-16,0 21 0,0 1 0,0-22 15,0 0-15,0 21 0,21-20 16,0-1-16,1-21 0,-1 0 15,0 0-15,0 0 0,0 0 0,0 0 16,1-21-16,-1 21 0,21-22 16,-21 1-16,0 0 0,-21 0 0,22 0 15,-1 0-15,-21-1 0,21 1 0,-21 0 16,0 42 15,-21 0-31,21 1 0,0-1 16,0 0-16,-21-21 0,21 21 15,0 0-15,0 0 16,0-42 31,21 21-47,-21-21 0,0 0 16</inkml:trace>
  <inkml:trace contextRef="#ctx0" brushRef="#br0" timeOffset="198073.5">4720 15833 0,'-21'-21'47,"0"21"-31,63 21-16</inkml:trace>
  <inkml:trace contextRef="#ctx0" brushRef="#br0" timeOffset="198748.41">4911 16044 0,'0'-21'16,"0"0"-1,0 0-15,21 0 16,0 21-16,0-21 0,0 21 16,0 0-16,1 0 15,-1 21-15,-21 0 16,21 0-16,-21 0 0,0 0 15,0 1-15,0-1 16,-21 0-16,0 21 0,-1-21 0,1 1 16,21-1-16,-21 0 0,0 0 0,0 0 15,0-21-15,-1 21 0,1 1 16,21-1-16,21-21 47,1 0-47,-1 0 0,0 0 15,0 0-15,0 0 0,0 0 16,1 0-16,-1 0 16,0 0-16,0 0 15,0 21-15,0 0 0,1 0 16,-22 0-16,21 1 16,-21-1-16,0 0 0,0 21 0,0-21 15,0 1-15,0 20 0,0 0 0,0 1 16,-21-22-16,-1 21 0,-20 0 15,21 1-15,0-22 0,-22 21 0,22-21 16,0 22-16,-21-22 0,21 0 0,-22 0 16,22 0-16,0 1 0,0-22 15,0 0-15,-1 0 0,1 0 0,0 0 16,0 0-16,0 0 0,0-22 0,-1 22 16,1-21-16,0 0 15,0 21-15,21-21 0,0 0 0,-21 0 16,21-1-16,-21 22 0,21-21 0,0 0 15,-22 0-15,22 0 0,0 0 16,0-1-16,22 1 0,-1 0 16,0-21-16,21 21 0,-21-1 0,22 1 15,-1-21-15,0 21 0,1 0 16</inkml:trace>
  <inkml:trace contextRef="#ctx0" brushRef="#br0" timeOffset="199100.26">5334 16277 0,'0'-42'0,"63"0"15,-41 20-15,-107 128 0,191-212 16,-85 85-16,0 0 0,0 0 16,0 0-16,1 0 0,-1-1 0,0-20 15,-21 21-15,21 0 0,-21 0 0,21-1 16,-21 1-16,0 0 0,-21 21 15,0 0 1,0 0-16,-22 21 0,22 0 0,0 1 16,-21-1-16,21 0 0,-22 21 15,22-21-15,0 22 0,0-22 16,0 21-16,-1-21 0,22 22 0,0-22 16,0 0-16,0 0 0,0 0 15,0 1-15,0-1 0,22-21 16,-1 0-16,0 0 0,0 0 0,0 0 15,22 0-15,-22 0 0,0 0 0,21 0 16,1 0-16,-22 0 0,21 0 16,0 0-16,1 0 0</inkml:trace>
  <inkml:trace contextRef="#ctx0" brushRef="#br0" timeOffset="199648.74">6054 16108 0,'42'-148'31,"-148"169"0,85-21-31,106 127 0,-191-233 0,63 127 0,22 0 16,0 1-16,-21-1 0,21 0 0,-1 21 16,1-21-16,0 1 0,21-1 15,-21 0-15,21 0 0,0 0 0,0 0 16,0 1-16,21-22 15,0 0-15,0 21 0,1-21 0,20 0 16,-21 0-16,0 0 16,0-21-16,1 21 0,-1-22 0,0 1 15,0 0-15,0 0 0,0 0 0,1-22 16,-1 1-16,0 0 0,0-1 16,0 1-16,0-21 0,1 20 0,-1 1 15,0-22-15,0 22 0,-21 0 0,21-1 16,-21 1-16,21 0 0,-21-1 15,0 22-15,0 0 0,0 0 0,-21 21 32,0 0-32,0 21 15,0 0-15,21 0 0,-21 1 0,-1 20 16,1-21-16,21 21 0,-21 1 0,0-22 16,21 21-16,-21 1 0,21-1 15,0 21-15,0-20 0,0-1 0,0 0 16,0-20-16,0 20 0,0 0 0,0-21 15,0 1-15,21 20 0,0-42 16,0 21-16,-21 0 0,43-21 0,-22 0 16,0 0-16,0 0 0,0 0 0,0 0 15,22 0-15,-22-21 0,0 21 16,0-21-16,0 0 0,1 0 16,-1-1-16,0 1 0,0 0 0</inkml:trace>
  <inkml:trace contextRef="#ctx0" brushRef="#br0" timeOffset="200229.72">7789 15706 0,'21'0'0,"-42"0"0,42-21 0,1-1 15,-1 22-15,-21-21 16,0 42 15,0 1-15,0-1-16,0 0 0,-21 0 15,21 0-15,-22 0 0,22 1 16,0-1-16,0 0 0,0 21 0,0-21 16,0 1-16,0-1 0,0 0 15,0 0-15,0 0 16,0-42 31,0 0-47,0 0 0,0 0 0</inkml:trace>
  <inkml:trace contextRef="#ctx0" brushRef="#br0" timeOffset="200560.58">7937 15431 0,'-42'0'16,"21"42"15,84-84-31,-126 105 0,84-63 16,0 0 0,0 0-16,1 0 0,-1 0 15,0 0-15,0-21 0,0 21 0,-21-21 16,21 21-16,-21-21 0,0-1 15,0 1-15,-21 0 16,0 21-16,0 0 16,0 0-16,0 0 0,-1 0 15,1 0-15,0 21 16,0 0-16,21 1 16,0-1-16,0 0 0,0 0 15,21-21 1,0 21-16,0-21 0,1 0 0,-1 0 15</inkml:trace>
  <inkml:trace contextRef="#ctx0" brushRef="#br0" timeOffset="201080.12">8424 15579 0,'0'0'31,"0"21"-16,0 0-15,0 0 0,0 0 16,0 1-16,0-1 16,-21 0-16,21 0 0,0 0 0,0 0 15,0 1-15,0-1 0,0 0 0,0 0 16,0 0-16,0 0 0,0 1 0,-21-1 16,21 0-16,0 0 15,-21-21 1,21-21-1,0 0 1,0 0-16,0-1 0,0 1 0,0 0 16,0 0-16,0-21 0,0 20 0,21-20 15,0 21-15,0 0 0,0-22 16,1 22-16,-1 0 0,0-21 0,21 21 16,-21-1-16,1 22 0,20-21 0,-21 21 15,21 0-15,-20 0 0,-1 0 0,21 0 16,-21 21-16,0-21 0,1 22 15,-1-1-15,-21 0 0,0 0 0,0 0 16,0 22-16,0-22 0,0 0 0,0 0 16,0 0-16,0 22 0,0-22 15,0 0-15,-21 0 0,-1-21 16,22 21-16,-21 0 0,21 1 16,-21-22-1,0 0 1,0-22-1,0 22-15,-1 0 0,1 0 16</inkml:trace>
  <inkml:trace contextRef="#ctx0" brushRef="#br0" timeOffset="212092.78">3111 17251 0,'0'-21'47,"22"21"-47,-1-21 0,0 21 16,0-22-16,0 1 0,0 0 15,1 0-15,-1 0 0,0 21 16,0-21-16,0-1 0,-21 1 0,0 0 15,0 0 1,-21 21-16,0 0 0,0 0 16,-22 0-16,22 0 15,-21 21-15,21 0 0,0-21 0,-22 21 16,22 1-16,0-1 0,21 0 16,0 0-16,0 0 0,0 0 0,0 1 15,0-1-15,21 0 16,-21 0-16,21 0 0,22 0 0,-22 1 15,0-1-15,0 0 0,21 0 16,-20 0-16,-1 0 0,0 1 0,0-1 16,-21 0-16,0 0 0,0 0 0,0 0 15,0 1-15,-21-1 16,0-21-16,-22 21 0,22-21 0,-21 0 0,21 21 16,-22-21-16,1 0 15,21 0-15,-21 0 0,-1 0 0,22-21 16,-21 21-16,21-21 0,-1 0 15,1-1-15,0 1 0,0 0 0,21 0 16,0 0-16,0 0 16,21 21-1,0 0-15,0 21 16,1 0-16,-1 0 0,0 0 0,0 22 16,0-22-16,0 0 0,1 0 15,-1 0-15,0 0 0,0 1 16,0-1-16,0-21 0,22 0 0,-22 21 15,21-21-15,-21 0 0,22 0 16,-1-21-16,0 0 0,1 21 0,-1-43 16,0 22-16,1 0 0,-1-21 15,0-1-15,-20 22 0,20-21 0,-21-1 16,0 1-16,0 0 0,1-1 16,-22 1-16,21 0 0,-21-1 0,0 22 15,0-21-15,0 0 0,0 20 16,0 1-16,0 0 0,0 0 0,-21 21 15,-1 0-15,22 21 16,0 0-16,0 22 0,-21-22 16,21 21-16,-21 0 0,21 1 15,0-1-15,0 0 0,0 1 16,-21-1-16,21-21 0,0 22 0,0-1 16,0-21-16,0 0 0,0 0 0,0 1 15,21-1-15,-21 0 0,21-21 16,0 0-16,1 0 15,-22-21-15,0 0 16,0-1-16,0 1 0,0-21 0,0 21 16</inkml:trace>
  <inkml:trace contextRef="#ctx0" brushRef="#br0" timeOffset="212206.57">3535 17293 0</inkml:trace>
  <inkml:trace contextRef="#ctx0" brushRef="#br0" timeOffset="212352.3">3683 17272 0,'275'-85'63</inkml:trace>
  <inkml:trace contextRef="#ctx0" brushRef="#br0" timeOffset="213704.68">4339 17484 0,'64'-233'125,"-234"318"-93,-528-128-32,1375 107 0,-1206-149 15,1037 191-15,-529-85 0,190 64 0,-338-128 0,169 65 16,0 20-16,0-21 0,0 0 0,0 0 15,0 1-15,0-1 0,0 0 16,21-21-16,0 0 0,0 0 16,0 0-16,1 0 0,-1 0 15,21-21-15,-21 0 0,0-1 0,1 1 16,20 0-16,-21 0 0,0 0 16,-21 0-16,0-22 0,21 22 15,-21 0-15,0 0 0,0 0 0,0-1 16,0 1-16,0 0 0,0 0 15,-21 21 1,21 21 0,-21 0-16,0 0 15,21 1-15,0-1 0,0 21 0,0-21 16,0 0-16,0 1 0,0-1 16,0 21-16,0-21 0,0 0 0,0 1 15,21-22-15,-21 21 0,21 0 16,0-21-16,1 0 0,-1 0 15,0 0-15,0 0 0,21 0 0,-20-21 16,-1 0-16,0-1 0,21 1 16,-21 0-16,22 0 0,-22 0 0,0-22 15,0 22-15,0-21 0,1 21 0,-22-22 16,0 1-16,0 0 0,21 21 16,-21-22-16,0 1 0,0 21 0,0-22 15,0 22-15,0 0 0,0 0 16,0 0-16,-21 21 15,21 21 1,-22 21-16,22-21 16,-21 1-16,21 20 0,-21 0 15,21 1-15,0-1 0,0-21 0,0 21 16,0 1-16,0-1 0,0 0 16,0 1-16,0-22 0,0 21 0,0-21 15,0 1-15,0-1 0,0 0 16,42 0-16,-20-21 0,-1 0 15,0 0-15,0 0 0,21 0 16,-20-21-16,-1 0 0,0 0 0,21-1 16,-21 1-16,1 0 0,-1 0 0,-21 0 15,0 0-15,21-1 0,-21 1 16,0 0-16,0 0 16,0 42-1,0 0 1,-21 0-16,21 1 0,0-1 15,0 0-15,0 0 0,0 0 16,0 22-16,0-22 0,0 0 0,0 0 16,21 0-16,0-21 15,0 0-15,0 0 0,1 0 0,-1 0 16,0 0-16,0 0 0,21 0 0,-20-21 16,20 0-16,-21 0 0,21 0 15,-20-1-15,-1 1 0,21 0 16,-21-21-16,0 21 0,1-22 0,-1 22 15,0 0-15,0 0 0,0-22 16,0 22-16,1 21 0,-1-21 0,0 0 16,0 21-16,0 0 31,-21 21-31,0 0 31,21-21-15,-21-21-1,0 0 1,0 0 0,0 0-1,0-1-15,0 1 16,-21 21 0,0 0-16,0 0 0,0 0 15,21 21-15,-21 1 0,-1-1 16,1-21-16,21 42 0,-21-21 0,0 0 15,21 1-15,-21-1 0,21 21 0,0-21 16,0 0-16,0 22 0,0-22 16,0 0-16,0 0 0,0 0 15,21 1-15,0-22 0,0 0 16,0 0-16,1 0 0,-1 0 0,0 0 16,0 0-16,0 0 0,0 0 15,1 0-15,-1 0 0,0-22 16,0 1-16,0 21 0,0-21 0,1 0 15,-22 0-15,0 0 0,0-1 0,0 1 16,21-21-16</inkml:trace>
  <inkml:trace contextRef="#ctx0" brushRef="#br0" timeOffset="213847.41">5863 16743 0,'-42'-21'16</inkml:trace>
  <inkml:trace contextRef="#ctx0" brushRef="#br0" timeOffset="213975.18">5630 16785 0,'-42'21'16</inkml:trace>
  <inkml:trace contextRef="#ctx0" brushRef="#br0" timeOffset="214229.32">4614 4974 0,'0'43'0,"64"62"16,-1 11897-16,-190-24152 0,212 12320 0,-43-170 16,1 21-16,-1 0 0,0-21 0,1 0 15,-1 0-15,21 0 0,-20 21 16,-1-21-16,0 0 0,1 0 0,-22 0 15,0 0-15,0 0 0,0 0 16,1 0-16</inkml:trace>
  <inkml:trace contextRef="#ctx0" brushRef="#br0" timeOffset="-214459.99">6900 16891 0,'0'0'0,"21"-21"15,-21 0 1,0 0-16,0-1 16,0 1-16,0 0 15,0 0-15,0 0 16,0 0-1,0 42 1,0 21 0,0-21-16,0 0 15,0 22-15,0-1 0,0 0 0,0 1 16,0-1-16,0 22 0,0-22 16,0 0-16,0 1 0,0 20 0,0-21 15,0 1-15,0-1 0,0 0 0,0 1 16,0-1-16,0-21 0,0 0 15,0 1-15,0-1 0,0 0 0,0 0 16,-21-42 15,21 0-15,0 0-16,0-1 0,0 1 16,0 0-16,0 0 0,0 0 15,0-22-15,0 22 0</inkml:trace>
  <inkml:trace contextRef="#ctx0" brushRef="#br0" timeOffset="-214336.21">6837 16891 0</inkml:trace>
  <inkml:trace contextRef="#ctx0" brushRef="#br0" timeOffset="-214087.68">7345 16849 0,'0'42'0,"-64"43"15,-317-128 1,318 1-16,571 0 0,-593 190 0,64-127 0,0 0 0,-22 0 15,22 1-15,0-1 0,-21 0 0,21-21 16,-22 21-16,22 0 0,0-21 16,0 21-16,0-21 0,-1 0 0,22 22 15,22-22 17,-1 0-32,0 0 15,0 0-15</inkml:trace>
  <inkml:trace contextRef="#ctx0" brushRef="#br0" timeOffset="-213636.02">7387 4953 0,'0'42'0,"0"-84"0,0 127 0,-21-43 0,21-21 16,-21 0-16,21 191 15,0 21 1,0 21-16,0-64 0,0-20 0,21-43 16,0-21-16,0-43 0,0 1 15,1-22-15,-1 0 0,21-253 16,-21-43-16,22 42 0,-22 43 0,21 20 15,-21 44-15,0 20 0,22 21 0,-22 22 16,0 0-16,-21 21 0,0-1 16,-21 22-1,-21 0 1,20 0-16,1 0 0,0 0 0,0 0 16,-21 0-16,20 0 0,1-21 0,0 21 15,0 0-15,0 0 0,0 0 16,-1 0-16,1 0 0,21-21 31,21 21-15,1 0-16,-1 0 15</inkml:trace>
  <inkml:trace contextRef="#ctx0" brushRef="#br0" timeOffset="-210304.17">7535 17230 0,'0'0'0,"21"21"0,1-21 15,-1 0 1,0 0 0,-21-21-1,0 0 1,-21 21 0,0 0-1,-1 0-15,1 21 16,0-21-16,21 21 15,-21 0-15,0 0 0,0 0 16,21 1-16,0-1 0,-22 21 0,22-21 16,-21 0-16,21 1 0,0-1 0,0 0 15,0 0-15,0 0 16,21-21-16,1 0 0,-1 0 16,0 0-16,0 0 0,0 0 15,0-21-15,22 0 0,-22 21 0,0-21 16,0 0-16,0-1 0,1 22 0,-22-21 15,0 0-15,0 0 0,0 0 16,0 0-16,0-1 0,0 1 16,-22 0-16,1 0 15,0 21-15,0 0 0,0 0 16,0 0-16,-1 0 0,1 0 0,64 0 47,-22 0-47,0-21 15,0 21-15,21-21 0,-20 21 16,20 0-16,-21-22 0,21 22 0,-20 0 16,20 0-16,-21-21 0,0 21 15,22 0-15,-22 0 0,0 0 16,-21 21 0,0 1-16,-21-1 15,21 0-15,-21 0 16,21 0-16,0 0 0,-22 1 0,22-1 15,0 0-15,0 0 0,0 0 16,22 0 0,-1-21-16,0 0 0,0 0 15,0 0-15,0 0 0,1 0 0,-1 0 16,0-21-16,0 21 0,0-21 16,0 0-16,1 0 0,-22 0 15,0-1-15,0 1 16,0 0-16,-22 0 0,1 21 0,-21-21 15,21 0-15,0 21 0,-22 0 16,22 0-16,0 0 0,-21 0 16,20 0-16,1 0 0,0 0 0,0 21 15,21 0 1,21-21 0,21 0-16,-20 0 0,-1 0 0,21 0 15,-21 0-15,22 0 0,-1 0 0,-21-21 16,21 0-16,1 21 0,-22-22 15,21 1-15,1 0 0,-22 0 0,21 0 16,-21-22-16,0 22 0,1 0 16,-1-21-16,-21 21 0,0-22 15,0 22-15,0-21 0,0 21 0,0-22 16,0 22-16,0 0 0,0 0 0,-21 21 16,-1 0-1,1 0-15,0 21 0,21 0 0,0 0 16,-21 22-16,21-1 0,-21 0 15,21 1-15,-21-1 0,21 0 0,0 1 16,-22 126 0,22-148-16,0 21 0,0-20 15,0-1-15,22 0 0,-22 0 0,21 0 16,-21 0-16,21-21 0,0 0 16,-21 22-16,21-22 0,0 0 15,1 0-15,-22-22 16,21 1-16,0 21 0,-21-21 15,21 0-15,0 0 0</inkml:trace>
  <inkml:trace contextRef="#ctx0" brushRef="#br0" timeOffset="-208803.08">9800 17082 0,'0'0'16,"0"-22"-16,0 1 0,0-42 15,0 42-15,0-22 16,-21 22-16,0 0 0,0 0 0,21 0 16,-22 21-16,1-22 0,0 22 15,0 0-15,-21 0 0,20 0 0,1 0 16,-21 22-16,21-1 0,0 21 15,-1-21-15,1 22 0,0-1 0,0-21 16,0 21-16,0 1 0,21-1 0,0-21 16,0 22-16,0-22 15,0 0-15,0 0 0,0 0 0,21 0 16,0 1-16,0-22 0,0 0 0,0 0 16,1 0-16,20 0 0,-21 0 15,0 0-15,0 0 0,1 0 0,-1-22 16,0 1-16,0 0 0,-21 0 0,21-43 15,-21 43 1,0 0-16,0-21 0,0 21 0,0-22 16,0 22-16,0-21 0,0 21 0,0-1 0,0 1 15,0 0 1,0 42 0,0 0-16,0 1 0,0 20 15,0-21-15,-21 0 0,0 22 16,21-22-16,0 0 0,0 21 0,0-21 15,0 1-15,0-1 0,0 0 0,0 0 16,0 0-16,0 0 16,21-21-16,0 0 0,0 0 15,1 0-15,-1 0 0,0 0 0,21 0 16,-21 0-16,22 0 0,-22-21 16,21 0-16,1 0 0,-22 0 15,0 0-15,21-22 0,-21 22 0,-21 0 16,0-21-16,22 20 0,-22 1 0,0 0 15,0 0-15,0 0 0,-22 21 16,1 0-16,0 0 16,0 0-1,21 21-15,0 0 16,21 0 0,0 0-16,0-21 0,-21 22 15,22-1-15,-1 0 16,-21 0-16,0 0 15,0 0-15,0 1 16,0-1-16,0 0 16,0 0-1,0 0-15,0 0 0,21-21 16,-21 22-16,21-22 0,0 0 16,22 21-16,-22-21 15,0 0-15,0 0 0,21 0 0,1 0 16,-1-21-16,0 21 0,1-22 15,-1 1-15,0 21 0,1-21 0,-1 0 16,0 0-16,1 0 0,-22-1 16,0-20-16,0 21 0,0 0 0,-21-22 15,0 22-15,0 0 0,0 0 0,0 0 16,0 0-16,0-1 0,-21 22 16,0 0-16,0 0 0,0 0 15,0 22-15,-1-1 0,1 0 16,0 0-16,0 0 0,0 0 0,21 22 15,0-22-15,0 0 0,0 0 16,0 0-16,0 1 0,0-1 0,21 0 16,0 0-16,-21 0 0,21-21 0,22 21 15,-22-21-15,0 0 0,0 0 16,21 0-16,-20 0 0,20 0 0,0 0 16,1 0-16,-22 0 0,21 0 0,0-21 15,-20 0-15,20 0 0,-21 0 16,0 0-16,0-1 0,1 1 15,-1-42-15,0 42 0,-21-22 16,0 22-16,0 0 0,0 0 16,0-22-16,-21 22 0,0 0 15,-1 21-15,1 0 0,0 0 0,-21 0 16,21 0-16,-1 21 0,1 0 16,0 1-16,0-1 0,0 0 0,0 0 15,-1 0-15,1 22 0,21-22 16,0 0-16,0 0 0,0 0 0,0 0 15,0 1-15,0-1 0,21 0 0,1-21 16,-1 21-16,0-21 0,0 0 16,0 0-16,0 0 0,1 0 15,-1 0-15,0 0 0,0-21 0,0 0 16,0 0-16,1-1 16,-1 1-16,0 0 0,-21 0 0,0 0 15,21 0-15,-21-1 0,21 1 0,-21 42 31,0 1-15,0-1-16,0 0 0,0 0 0,0 0 16,0 0-16,0 1 0,0-1 15,0 0-15,0 0 0,21-21 16,-21 21-16,22-21 0,-1 0 16,21 0-16,-21 0 0,0 0 15,1-21-15,-1 21 0,0-21 16,0 0-16,-21 0 0,21-1 0,-21-20 15,0 21-15,0-21 0</inkml:trace>
  <inkml:trace contextRef="#ctx0" brushRef="#br0" timeOffset="-207097.47">14097 11515 0,'21'0'16,"-42"0"62,0 0-78,0 0 15,-1 0-15,1 0 0,0 0 16,0 0-16,0 0 0,0 0 16,-1 0-16,1 0 0,0-21 0,0 21 15,0 0-15,21-22 31,21 22 1,0 0-32,0 0 0,0 0 15,1 0-15,20 0 0,0 0 0,1 0 16,-1 0-16,0 0 0,1 0 0,20 0 16,-21 0-16,22 0 0,-22 0 0,1 0 15,20 0-15,-21 0 0,1 0 16,20 0-16,-20 0 0,-1 0 0,-21 0 15,21 0-15,-20 0 0,20-21 0,-21 21 16,0 0-16,-21-21 16,0 0-1,-21 21 1,0-21-16,0 21 0,0-21 16,-1 21-16,22-22 0,-21 22 0,0-21 15,0 21-15,0-21 0,0 21 0,-1-21 16,1 21-16,0 0 0,21-21 15,-21 21-15,0 0 16,0 0 0,42 0-1,0 0 1,0 0-16,0 0 16,0 0-16,1 21 0,-1-21 0,0 0 0,21 0 15,-21 0-15,1 0 0,-1 0 16,0 0-16,0 0 0,0 0 15,0 0-15,1 0 0,-22 21 16,0 0-16,0 0 16,0 1-16,0-1 0,-22 0 15,1 0-15,0 0 0,-21 0 0,21 1 16,-1-1-16,1 21 0,0-21 16,-21 0-16,21 1 0,-1 20 0,1-21 15,0 0-15,0 0 0,0 1 16,0-1-16,-1 0 0,1-21 0,21 21 15,-21-21-15,21 21 0,0 0 32,21-21-1,-21-21-31,21 0 0,1 0 16,-22 0-16</inkml:trace>
  <inkml:trace contextRef="#ctx0" brushRef="#br0" timeOffset="-206504.46">16446 11049 0,'0'-21'15,"0"42"-15,22-42 0,-22 0 0,-22 21 31,1 0-31,0 0 16,-21 21-16,21 0 0,-1 0 16,-20 22-16,21-22 0,21 21 0,0-21 15,0 0-15,0 22 0,0-1 0,-21-21 16,0 22-16,21-1 0,-22-21 16,1 21-16,21 1 0,-21-22 0,0 21 15,21-21-15,-21 1 0,21-1 0,0 0 16,0 0-16,0 0 0,0-42 47,0 0-32,-21 0-15,21 0 0</inkml:trace>
  <inkml:trace contextRef="#ctx0" brushRef="#br0" timeOffset="-206396.66">15917 11261 0,'-21'-43'0</inkml:trace>
  <inkml:trace contextRef="#ctx0" brushRef="#br0" timeOffset="-206068.27">15917 10986 0,'783'613'141,"-783"-570"-110,-783-424-31,783 106 0,783 910 0,-783-657 16,22 1-16,-22 0 0,0 0 15,0-21-15,21-1 0,-21 1 0,21 0 16,0-1-16,-21-20 0,21 20 0,0-20 15,-21 21-15,22-1 0,-1 1 16,0 0-16,-21-1 0,0 22 0,0 0 16,21 0-16,-21 0 0,0 42 31,0 0-15,0 0-16,0 0 0,0 0 15,0 1-15,0-1 0,0 0 0,0 0 16,0 0-16</inkml:trace>
  <inkml:trace contextRef="#ctx0" brushRef="#br0" timeOffset="-204699.69">16912 11663 0,'42'0'15,"-20"0"-15,-1 0 0,0 0 16,0 0-16,0 0 0,0 0 0,1 0 16,20-21-16,-21 21 0,0-21 0,0-1 15,1 22-15,-1-21 0,0 0 16,-21 0-16,0 0 0,0 0 15,0-1-15,0 1 0,-21 0 0,21 0 16,-21 0-16,-1 0 0,1 21 0,0-22 16,-21 22-16,21 0 0,-1-21 0,1 21 15,0 0-15,21-21 32,21 21-32,0 0 15,1-21-15,-1 21 0,0 0 0,21-21 16,-21 0-16,22 21 0,-1-22 0,-21 22 15,22 0-15,-1-21 0,-21 21 0,21 0 16,-20 0-16,20 0 0,-21 0 16,0 0-16,0 0 0,1 0 15,-22 21 17,-22 1-17,22-1 1,0 0-1,0 0 1,0 0-16,0 0 16,0 1-1,0-1 1,0 0-16,0 0 16,0 0-1,0 0-15,-21 1 0,0-1 16,21 0-16,-21-21 0,21 21 15,0 0-15,-21 0 0,0 1 16,21-44 47,0 1-63,0 0 0,21 0 15,-21 0-15,21-22 0,0 22 16,-21 0-16,21-21 0,0 21 0,1-22 15,-1 22-15,0 0 0,0-21 16,21 20-16,-20 1 0,-1 0 0,0 21 16,0-21-16,0 21 0,0 0 0,1 0 15,-1 0-15,0 0 0,-21 21 16,21 0-16,-21 0 0,21 1 16,-21-1-16,21 0 0,-21 21 15,0-21-15,0 1 0,0-1 16,0 21-16,0-21 0,0 0 0,0 1 15,0-1-15,0 0 0,0 0 16,0 0-16,0 0 0,-21 1 16,0-22-16,21 21 15,-21-21 17,0-21-17,0-1-15</inkml:trace>
  <inkml:trace contextRef="#ctx0" brushRef="#br0" timeOffset="-204304.18">16870 11621 0,'0'21'15,"21"-21"1,-21 21-16,21-21 0,-21 21 16,21-21-16,0 0 15,1 0-15,-1 0 0,0 0 16,0 0-16,0-21 0,-21 0 15,21 21-15,1-21 0</inkml:trace>
  <inkml:trace contextRef="#ctx0" brushRef="#br0" timeOffset="-202852.19">18775 11536 0,'0'0'0,"0"21"15,-21 0-15,21 0 32,21-42-1,0 0-16,0 0-15,0 0 0,0 0 16,1-1-16,-1 1 16,21 0-16,-21-21 0,22-1 0,-22 1 15,21 0-15,0-1 0,1 22 0,-22-21 16,21 0-16,-21 20 0,1 1 0,-1 0 16,-21 0-16,0 0 0,-21 21 15,-22 0 1,22 0-16,0 0 0,-21 21 0,20 0 15,-20 0-15,21-21 0,0 21 0,0 1 16,-1-1-16,22 0 0,0 0 0,0 0 16,0 0-16,0 1 0,0-1 0,0 0 15,22 0-15,-1 0 0,0 0 16,21 22-16,-21-22 0,1 0 16,-1 0-16,0-21 0,0 21 0,0 1 15,-21-1-15,21-21 0,-21 21 0,22-21 16,-44 0 15,1 0-31,0 0 0,0 0 16,0-21-16,0 21 0,-1-21 0,1 21 15,0-22-15,0 1 0,21 0 16,-21 21-16,21 21 31,0 0-31,0 1 0,21-1 16,-21 0-16,21-21 0,0 21 15,0 0-15,1 0 0,-1-21 0,0 22 16,0-22-16,21 0 0,-20 0 0,20 0 16,0 0-16,1 0 0,-1 0 15,0 0-15,1-22 0,-1 22 0,0-21 16,1 0-16,-1 0 0,0 0 0,-21 0 16,22-1-16,-22-20 0,0 21 0,0-21 15,0-1-15,1 1 0,-1 0 0,-21-1 16,0 1-16,21 0 0,-21-1 15,21 1-15,-21 0 0,0-1 0,0 22 16,0-21-16,0 21 0,0-1 16,0 44-1,0-1-15,0 0 16,0 21-16,0-21 0,-21 22 16,21-1-16,-21 0 0,0 1 0,21-1 15,0 0-15,0 1 0,0-1 0,0-21 16,-22 22-16,22-22 0,0 0 0,0 21 15,0-21-15,0 1 0,0-1 16,22-21 0,-1 0-16,0 0 15,0 0-15,-21-21 0,0-1 16,0 1-16,21 0 0,-21 0 16,0 0-16</inkml:trace>
  <inkml:trace contextRef="#ctx0" brushRef="#br0" timeOffset="-202682">19854 11155 0,'43'-21'47,"105"21"-16,-127 0-31,-233 21 0,445-42 0,-212 21 16,0 0-16,1-21 0,-1 21 0,0 0 0</inkml:trace>
  <inkml:trace contextRef="#ctx0" brushRef="#br0" timeOffset="-201211.89">20553 11430 0,'42'0'15,"-84"0"-15,190-63 32,-127 63-32,-21-22 0,0 1 0,0 0 15,0 0-15,0 0 0,0-22 16,0 22-16,0 0 0,0 0 0,0 0 16,-21 0-16,0-1 0,0 1 0,-1 21 15,1 0-15,-21 0 0,21 0 0,0 0 16,-22 0-16,22 21 0,-21 1 0,21-1 15,-1 0-15,-20 21 0,21-21 16,0 22-16,21-22 0,0 21 0,-21-21 16,21 1-16,0 20 0,0-21 0,0 0 15,0 0-15,21-21 0,-21 22 0,21-22 16,0 0-16,0 0 0,0 0 0,1 0 16,-1 0-16,21 0 0,-21 0 15,0 0-15,1 0 0,-1-22 16,0 1-16,0 0 0,0 0 0,0 0 15,1 0-15,-1-1 0,-21-20 0,0 21 16,21-21-16,-21 20 0,21 1 0,-21 0 16,0-21-16,0 21 15,0-1-15,0 44 16,0-1-16,0 0 16,-21 0-16,21 0 0,-21 0 0,21 22 15,-21-22-15,21 21 0,0-21 16,0 22-16,0-22 0,0 0 0,0 0 15,0 0-15,21 1 0,0-1 16,0 0-16,0-21 0,0 21 0,1-21 16,-1 0-16,21 0 0,-21 0 0,0 0 15,1 0-15,-1 0 0,0-21 16,21 0-16,-21 21 0,1-21 0,-1-1 16,0-20-16,0 21 0,0-21 0,0 20 15,-21-20-15,22 0 0,-1-1 0,-21 1 16,21 0-16,-21-22 0,21 22 0,-21 0 15,21 20-15,-21-20 0,0 0 16,0 21-16,0-1 0,0 1 0,0 0 16,-21 42 15,0 0-31,0 22 0,21-22 0,-21 21 16,-1 1-16,22-1 0,-21 0 15,21 1-15,-21-1 0,21 0 0,-21 1 16,21-1-16,0 0 0,0 1 0,0-1 15,0-21-15,0 21 0,0-20 0,0-1 16,21 0-16,0 0 0,0-21 16,1 21-16,-1-21 15,0 0-15,21 0 0,-21 0 0,1 0 0,-1-21 16,21 21-16,-21-21 0,0 0 16,1 0-16,-1-1 0,0 1 0,0 0 15,0 0-15,-21-21 0,0 20 16,21 1-16,-21 0 0,22 0 0,-22 0 15,0 0-15,0 42 16,-22 0 0,22 0-16,-21 0 0,21 0 15,-21 22-15,21-22 0,0 0 16,0 0-16,0 0 0,0 1 16,0-1-16,21 0 0,0-21 15,1 21-15,-1-21 0,0 0 16,0 0-16,0 0 0,0 0 15,1 0-15,-1 0 0,0 0 16,0-21-16,0 0 0,0 0 0,1-1 16,-1 1-16,0 0 0,0-21 0,21 21 15,-42-22-15,43 22 0,-43-21 0,21-1 16,0 22-16,0-21 0,0 21 0,1 0 16,-22-1-16,21 22 15,0 0-15,-21 22 16,0-1-1,0 0-15,21-21 63,-21-21-63,0 0 16,0-1-16,0 1 15,0 0 1,-21 21-16,0 0 15,0 0-15,-1 0 16,1 21-16,0 0 0,21 1 0,-21-1 16,0 0-16,0 0 0,21 21 15,-22-20-15,22 20 0,-21-21 0,21 0 16,0 22-16,0-22 0,0 0 0,0 0 16,0 0-16,0 0 0,21 1 15,1-1-15,-1-21 0,0 0 16,0 0-16,0 0 0,22 0 15,-22 0-15,0 0 0,0 0 0,0-21 16,0 21-16,1-22 0,-1 1 0,0 21 16,0-21-16,0-21 0,0 21 0,1-1 15,-1 1-15,-21-21 0,21 21 0,0-22 16,-21 22-16,0-21 0,21 21 16,-21 0-16,0-1 0,0 1 0,0 0 15,0 0-15</inkml:trace>
  <inkml:trace contextRef="#ctx0" brushRef="#br0" timeOffset="-200960.13">22077 10668 0,'42'21'16,"-84"-42"-16,21 21 0,21-21 15,-22 21-15,1 0 16,0 0 47,0 0-48,0 0-15</inkml:trace>
  <inkml:trace contextRef="#ctx0" brushRef="#br0" timeOffset="-200728.04">21167 10859 0,'0'21'16,"84"-21"-1,-63 0 1,-126-21-16,232 42 0,-106-21 0,21 0 0,-21-21 15,22 21-15,-22-22 0,21 22 0,-21 0 16,0 0-16,1 0 0,-1 0 0,-21-21 16,21 21-16,-42 0 31,0 0-31,-1 0 16,1 0-16</inkml:trace>
  <inkml:trace contextRef="#ctx0" brushRef="#br0" timeOffset="-198715.92">13949 12594 0,'0'0'0,"0"-21"16,0 0-16,0 0 0,0 0 15,-21 42 17,21 0-32,0 0 15,-22 0-15,22 0 0,0 1 0,0-1 16,0 21-16,-21-21 0,21 0 0,-21 1 15,21-1-15,-21 0 0,21 0 0,0 0 16,0 0-16,0 1 16,0-44 15,0 1-31,0 0 16,0 0-16,0 0 0,21 0 0,-21-1 15,21 1-15,0-21 0,-21 21 0,22 0 16,-1-1-16,0-20 0,-21 21 0,21 0 15,0 0-15,0 21 0,1-22 16,-1 22-16,0 0 0,0 0 16,0 0-16,0 22 0,-21-1 0,0 0 15,22 0-15,-22 0 0,21 0 0,-21 1 16,0-1-16,0 0 0,0 0 16,21 0-16,-21 0 0,0 1 15,0-1-15,0 0 0,0 0 0,21-21 16,-21 21-16,21-42 31,-21 0-31,21 0 16,-21 0-16,22-1 0,-22-20 15,21 21-15,0 0 0,-21-22 0,21 22 16,0-21-16,0 21 0,1 0 16,-22-22-16,21 22 0,0 0 0,0 21 15,-21-21-15,21 21 16,-21 21-16,0 0 15,0 0-15,0 22 0,0-22 16,0 0-16,0 21 0,0-21 16,0 22-16,0-22 0,0 21 0,0-21 15,0 22-15,0-22 0,21 0 0,1 0 16,-1 0-16,0 1 0,0-1 0,21-21 16,-20 0-16,-1 21 0,0-21 15,21 0-15,-21 0 0,1 0 0,20 0 16,-21-21-16,0 0 0,22 21 0,-22-22 15,0 1-15,21 0 0,-21 0 0,-21-21 16,22 20-16,-22 1 16,21-21-16,-21 21 0,0-22 0,0 22 0,0 0 15,0 0-15,0 0 0,0 0 16,-21-1-16,-1 22 0,1 0 16,0 0-16,0 0 0,0 22 15,21-1-15,0 0 0,-21 0 16,21 21-16,-22-20 0,22 20 0,0-21 15,0 21-15,0-20 0,0 20 0,0-21 16,22 0-16,-22 0 0,21 1 0,0-1 16,21 0-16,-21-21 0,22 0 15,-1 0-15,-21 0 0,22 0 0,-1 0 16,0 0-16,1 0 0,-1-21 16,0 0-16,1 21 0,-22-22 0,21-20 15,-21 21-15,0 0 0,1 0 16,-1-22-16,0 22 0,-21 0 0,21-21 15,-21 20-15,0 1 0,0 0 0,0 0 16,0 0-16,-21 42 16,21 0-1,-21-21-15,21 21 0,0 22 16,0-22-16,0 0 0,-21 0 0,21 0 16,0 22-16,0-22 0,0 0 0,0 0 15,0 0-15,0 0 0,0 1 16,0-44 31,0 1-47,0 0 0,0 0 15,0 0-15,21 0 0,-21-1 0,21-20 16,-21 21-16,0 0 0,0-22 16,21 22-16,0 0 0,0 0 0,-21 0 15,22 0-15,-1-1 0,-21 1 0,21 21 16,0 0-16,0 21 15,-21 1-15,0-1 16,21 0-16,-21 0 0,0 21 16,22-20-16,-22-1 0,0 21 0,0-21 0,0 0 15,0 1-15,21-1 0,-21 0 16,0 0-16,0 0 0,0-42 47,0 0-32,0 0-15,0 0 0,21-1 0,-21 1 16,21 0-16,0-21 0,0 21 16,1-22-16,-1 22 0,0 0 15,21-21-15,-21 42 0,1-22 0,-1 1 16,0 21-16,0 0 0,0 0 0,-21 21 16,21 1-16,-21-1 0,0 0 15,0 0-15,0 21 0,0-20 16,0-1-16,0 21 0,0-21 0,0 0 15,0 22-15,0-22 0,0 0 0,0 0 16,0 0-16,0 1 0,0-1 16,0-42 31,22 21-47,-22-22 0,21 1 0,0 0 15</inkml:trace>
  <inkml:trace contextRef="#ctx0" brushRef="#br0" timeOffset="-197394.09">16595 12192 0,'-43'0'47,"22"127"-32,21-85 1,64-211-16,-128 381 0,64-170 0,0 0 0,0-20 15,0 20-15,0 0 0,0 1 0,0-22 16,0 21-16,0-21 0,0 0 0,0 1 16,0-1-16,-21 0 0,21 0 15,0 0-15,-21-21 0,21-21 32,0 0-17,0 0-15,0 0 0,0-22 0,21 22 16,0 0-16,0-21 0,0 20 0,1 1 15,-1 0-15,21-21 0,-21 42 0,0-21 16,1-1-16,-1 22 0,0 0 16,0 0-16,0 0 0,0 0 0,-21 22 15,22-1-15,-22 0 0,0 0 16,0 0-16,0 0 0,0 1 0,0-1 16,0 0-16,0 0 0,-22 0 15,1 0-15,0 1 16,0-1-16,0-21 0,0 0 15,-1 21-15,1-21 0,0 0 0,0 0 16,0 0-16,0-21 16,21 0-1,0-1-15,0 1 16,0 42 15,21 1-31,-21-1 16,21-21-16,-21 21 0,0 0 15,21 0-15,0-21 0,-21 21 16,21-21-16,1 0 0,-1 0 0,0 22 16,0-22-16,0 0 0,0 0 0,22 0 15,-22 0-15,21 0 0,-21-22 16,22 22-16,-22-21 0,21 21 0,-21-21 16,22 0-16,-22 0 0,0 0 0,0-1 15,0 1-15,-21 0 0,0 0 0,22 0 16,-22 0-16,0-1 0,21 1 0,-21 0 15,0 0-15,0 0 0,0 0 16,-21 21 0,-1 21-1,1-21-15,21 21 0,0 0 16,0 0-16,-21 0 0,21 1 0,-21-1 16,21 0-16,0 0 0,0 0 15,0 0-15,0 1 0,0-1 0,0 0 16,0 0-16,21-21 15,0 0-15,0 0 0,1 0 16,-1 0-16,0 0 0,0 0 16,0 0-16,-21-21 0,21 0 15,-21 0-15,22 21 0,-1-22 0,-21 1 16,21 0-16,-21 0 0,0 0 0,21-22 16,-21 22-16,21 0 0,-21 0 15,0 0-15,0 0 16,21 21-16,1 0 0,-1 0 15,0 0 1,-21 21-16,0 0 0,21-21 0,-21 21 16,21 0-16,-21 0 0,21 1 0,-21-1 15,0 0-15,0 0 0,0 43 16,0-43 0,0 0-16,0 0 0,0 0 15,22-21 1,-1 0-16,0 0 15,0 0-15,0 0 0,0 0 16,1 0-16,-1-21 0,0 21 0,0-21 16,0 21-16,0-21 0,1 0 0,-22-1 15,21 1-15,0 0 0,0 0 0,0 0 16,-21 0-16,21-1 0,1 1 16,-22-21-16,21 21 0,-21 0 15,0-1-15,0 44 31,0-1-31,0 0 0,0 0 16,0 0-16,0 0 16,0 1-16,0-1 0,0 0 0,0 0 0,0 0 15,0 0-15,0 1 0,0-1 16,0 0-16,0 0 0,0 0 16,0 0-16,0 1 0,-21-1 31,-1-21-31,1 0 0,0 0 15,0 0-15,0-21 16,0 21-16</inkml:trace>
  <inkml:trace contextRef="#ctx0" brushRef="#br0" timeOffset="-195820">18944 12361 0,'0'0'0,"42"-63"15,-42 42 1,0 0-16,0-1 0,22 22 0,-22-21 15,0 42 17,0 1-17,0-1-15,0 21 0,0-21 0,0 0 16,0 1-16,0 20 0,-22-21 0,22 0 16,0 0-16,0 1 0,0-1 0,0 0 15,0 0-15,0 0 0,22-21 31,-1 0-15,0-21-16,0 21 0,-21-21 0,21 0 16,0 21-16,1-21 0,-1-1 0,0 1 15,0 0-15,0 0 0,-21 0 0,21 21 16,1 0-16,-1 0 16,-21 21-1,0 0-15,21 0 16,-21 0-16,21 1 0,-21-1 15,21 0-15,0-21 16,1 0-16,-1 21 0,0-21 16,0 0-16,0 0 0,22 0 0,-22 0 15,0 0-15,21 0 0,-21 0 0,22-21 16,-22 21-16,0-21 0,0 0 0,0 21 16,1-22-16,-1 1 0,0 0 15,0 0-15,-21 0 0,0 0 0,21-1 16,-21-20-16,21 21 0,-21 0 15,22 0-15,-22-1 0,0 1 0,0 42 32,0 1-17,0-1-15,-22 0 0,22 21 0,0-21 16,-21 1-16,21 20 0,0-21 0,0 0 16,0 0-16,0 1 0,0-1 0,21 0 15,1-21-15,-1 21 0,0-21 16,0 21-16,0-21 0,0 0 15,1 0-15,-1 0 0,0 0 0,21 0 16,-21 0-16,1-21 0,-1 21 16,0-21-16,0 0 0,0 0 0,0-1 15,1 1-15,-1 0 0,0 0 16,-21 0-16,0 0 0,21-22 0,-21 22 16,21 0-16,-21 0 0,0 42 31,0 0-31,0 0 15,0 0-15,-21 1 0,21-1 16,0 0-16,0 0 0,0 0 0,0 0 16,0 1-16,0-1 0,0 0 15,0 0-15,21-21 0,0 21 0,1-21 16,-1 0-16,0 0 0,0 0 16,0 0-16,22 0 0,-22 0 0,21 0 15,-21 0-15,22 0 0,-1 0 16,-21-21-16,21 0 0,-20 0 0,-1 0 15,0-1-15,0 1 0,21-21 0,-42 21 16,22-22-16,-1 1 0,0 0 0,-21-1 16,0 1-16,21 0 0,-21-1 15,21 1-15,-21 21 0,0-21 0,0 20 16,0 1-16,0 42 16,0 1-1,0-1-15,-21 21 0,0-21 16,21 22-16,-21-1 0,21-21 15,0 21-15,0 1 0,-21-22 0,21 21 16,0-21-16,0 1 0,0-1 0,0 21 16,0-21-16,0 0 15,21-21-15,-21 22 0,21-22 16,0 0-16,21 0 0,-20 0 0,20 0 16,-21 0-16,21-22 0,-20 1 0,20 21 15,0-21-15,-21 0 0,22-21 0,-22 20 16,21-20-16,-21 21 15,1-21-15,-1-1 0,0 1 0,0 0 16,-21-43-16,21 43 0,-21-1 16,0 1-16,0 21 0,0 0 0,0-1 15,0 1-15,-21 21 16,0 0-16,0 21 16,0 1-16,-1-1 0,22 21 0,-21 0 15,21 1-15,-21 20 0,21-20 0,-21-1 16,21 0-16,0 1 0,0-1 0,0 0 15,0-21-15,21 22 0,0-22 16,0 0-16,1 21 0,-1-20 16,0-22-16,0 21 0,0-21 0,22 0 0,-22 21 15,21-21-15,-21 0 0,22 0 0,-22 0 16,0 0-16,0 0 0,0-21 16,0 21-16,1-21 0,-22-1 15,0 1-15,0 0 0,0 0 0,0 0 16,0 0-16,0-1 0</inkml:trace>
  <inkml:trace contextRef="#ctx0" brushRef="#br0" timeOffset="-195686.75">20595 11980 0,'-63'0'16</inkml:trace>
  <inkml:trace contextRef="#ctx0" brushRef="#br0" timeOffset="-195558.99">20489 12023 0,'21'0'16</inkml:trace>
  <inkml:trace contextRef="#ctx0" brushRef="#br0" timeOffset="-194275.13">23241 12256 0,'-21'21'16,"42"-42"-16,-63 42 0,-1-21 16,43 21-16,0 0 0,0 0 15,0 0 1,21-21-1,1 0-15,-1 0 0,0 0 16,0 0-16,0 0 0,0 0 0,-21-21 16,22 0-16,-1 21 0,0-21 0,-21 0 15,0 0-15,0-1 0,0 1 16,0 0-16,0-21 0,0 21 0,-21-22 16,21 22-16,-21 0 0,-1 0 0,1 0 15,-21 21-15,21 0 0,0 0 0,-1 0 16,-20 0-16,21 0 0,-21 21 15,20 0-15,1 21 0,0-21 16,0 22-16,0-22 0,21 21 0,-21-21 16,21 1-16,0 20 0,0-21 0,0 0 15,0 0-15,21 1 0,0-1 0,0-21 16,0 21-16,0-21 0,1 0 16,20 0-16,-21 0 0,21 0 0,-20 0 15,20 0-15,-21 0 0,0 0 0,22-21 16,-22 0-16,0 21 0,-21-22 0,21 1 15,-21 0-15,21 0 0,-21 0 16,0 0-16,0-1 0,0 1 16,0 0-16,0 42 31,0 0-31,0 1 0,0-1 16,0 21-16,0-21 0,0 22 15,0-22-15,0 21 0,0 0 0,0-20 16,0 20-16,0 0 0,0 1 0,0 20 15,0-21-15,0 1 0,0 20 0,0-20 16,0-1-16,0 21 0,0-20 16,0-1-16,0 22 0,0-22 0,0-21 15,0 21-15,0-20 0,0 20 0,0-21 16,0 0-16,0 0 0,-21-21 16,0 22-16,0-22 0,0 0 0,-1 0 15,1 0-15,0 0 0,0-22 16,0 1-16,0 0 0,-1 0 0,1 0 15,0 0-15,21-22 0,0 1 0,0 0 16,0-1-16,0-20 0,0 20 0,21-20 16,0-1-16,1 1 0,20 21 0,0-22 15,1 22-15,-1-22 0,21 22 16,-20 0-16,84-43 0,-64 43 16,-20 20-16,-1-20 0,21 0 15,-41 21-15,20-22 0,-21 22 0,0-21 16,0 21-16,-21-22 0,0 22 0,0 0 15,0 0-15,0 0 0,0-1 16,-21 1-16,0 21 0,0 0 0,0 0 16,0 0-16,-1 21 0,1 1 0,0-1 15,0 0-15,0 21 0,21-21 16,0 22-16,-21-1 0,21-21 0,0 22 16,0-22-16,0 21 0,21-21 0,0 0 15,0 1-15,0-1 0,22 0 0,-22-21 16,21 0-16,0 0 0,-20 0 15,20 0-15,0 0 0,1 0 0,-1 0 16,0-21-16,-21 21 0,22-21 16,-1-1-16,0-20 0,-20 21 0,20-21 15,-21 20-15,0-20 0,0 0 16,1-22-16,-1 22 0,-21 0 0,0-1 16,21 1-16,-21 0 0,21-1 0,-21 1 15,0 0-15,0 20 0,0 1 0,0 0 16,0 42 15,-21 0-31,0 22 0,0-22 0,21 21 16,-22 1-16,1 20 0,21-21 0,-21 1 15,21-1-15,0 0 0,-21 1 16,21-1-16,0 0 0,0-20 16,0 20-16,0-21 0,0 0 0,0 0 15,0 1-15,21-22 0,0 21 0,0-21 16,1 0-16,-1 0 0,0 0 15,0 0-15,0 0 0,0-21 16,1-1-16,-1 1 0,-21 0 16,0 0-16</inkml:trace>
  <inkml:trace contextRef="#ctx0" brushRef="#br0" timeOffset="-194048.05">24342 12065 0,'84'-63'47,"86"-1"-32,-424 191 1,550-275-16,-254 148 0,1 0 0,-1-21 0,0 21 16,-21 0-16,22 0 0,-1 0 15,-21-21-15,0 21 0,1 0 0,-44 0 31,1 0-31,-21 0 0,21 0 0</inkml:trace>
  <inkml:trace contextRef="#ctx0" brushRef="#br0" timeOffset="-193336.11">14922 14012 0,'0'0'0,"0"-21"0,0 0 16,-21 21 15,21 21-31,0 0 0,-21 1 16,21-1-16,0 0 0,0 0 15,0 0-15,0 0 0,-21 1 0,21-1 16,0 0-16,-21 0 0,21 0 0,0 0 16,0 1-16,-21-1 0,21 0 15,0 0-15,0 0 0,0 0 16,0-42 15</inkml:trace>
  <inkml:trace contextRef="#ctx0" brushRef="#br0" timeOffset="-192996.24">14965 13801 0,'-64'-64'47,"43"128"-31,106-64-1,-170 21-15,106-21 16,0 0-16,1 0 0,-1 0 16,0 0-16,0-21 0,0 0 0,0 21 15,1-22-15,-22 1 0,0 0 0,0 0 16,0 0-16,0 0 16,-22 21-16,1-22 0,0 22 0,0 0 15,0 0-15,0 0 0,-1 0 0,1 0 16,0 0-16,21 22 15,0-1-15,0 0 0,0 0 16,0 0-16,0 0 0,0 1 16,21-1-16,0 0 0,1 0 15,-1 0-15,0-21 0,21 21 16,-21 1-16</inkml:trace>
  <inkml:trace contextRef="#ctx0" brushRef="#br0" timeOffset="-192040.06">15600 13949 0,'21'0'15,"-21"63"17,0-41-32,-21-107 0,42 191 0,-21-85 0,-21 0 15,21 0-15,-21 0 0,21 1 0,0-1 16,-22 0-16,22 0 0,0 0 0,0 0 15,-21 1-15,21-1 0,-21 0 16,21 0-16,0 0 0,-21-21 16,21-21 15,0 0-15,0 0-16,0 0 0,0-1 0,0-20 15,21 21-15,0 0 0,0-22 0,-21 1 16,22 21-16,-1-21 0,0-1 15,21 22-15,-21 0 0,1 0 16,-1 0-16,0-1 0,0 22 0,0 0 16,0 0-16,-21 22 0,0-1 0,22-21 15,-22 42-15,0-21 0,21 0 16,-21 22-16,0-22 0,0 21 0,0-21 16,0 22-16,0-1 0,0-21 0,0 22 15,0-22-15,0 0 0,0 0 0,0 0 16,21 0-16,0 1 0,0-22 15,0 0-15,1 0 0,-1 0 16,21 0-16,-21 0 0,0 0 0,22-22 16,-22 1-16,0 0 0,21 0 15,-20 0-15,-1-22 0,0 22 16,0 0-16,-21-21 0,0 21 0,21-22 16,-21 22-16,0 0 0,0 0 0,0 0 15,0-1-15,0 1 0,0 42 31,-21 1-15,21-1-16,0 0 0,0 0 0,0 21 16,0-20-16,0-1 0,0 21 0,0-21 15,0 0-15,0 1 0,0 20 16,0-21-16,0 0 0,21-21 0,0 21 16,1 1-16,-1-22 0,0 0 15,0 0-15,21 0 0,-20 0 0,-1 0 16,0 0-16,21-22 0,-21 1 15,1 0-15,20 0 0,-21 0 0,0-22 16,22 22-16,-22-21 0,21 0 0,-21-1 16,0 1-16,1 0 0,-1-22 15,0 22-15,-21-1 0,0-20 0,21 21 16,-21-1-16,0 22 0,0-21 0,0 21 16,0-1-16,0 44 31,-21-1-31,0 21 0,21 0 0,0-20 15,-21 20-15,-1 0 0,22 22 16,-21-22-16,21 0 0,0-20 0,0 20 16,0 0-16,0 1 0,0-22 15,0 21-15,0-21 0,0 22 0,0-22 16,0 0-16,0 0 0,0 0 0,21 0 16,1-21-16,-1 0 0,0 0 0,0 0 15,0 0-15,0 0 0,1 0 16,-1 0-16,0-21 0,0 0 0,-21 0 15,21 21-15,-21-21 0,0-22 0,0 22 16,0 0-16</inkml:trace>
  <inkml:trace contextRef="#ctx0" brushRef="#br0" timeOffset="-191840.23">16743 13991 0,'106'0'47,"42"0"-31,-106-21-16,-338 42 0,613-42 15,-274 0-15,-1 21 0,-21-21 0,21 21 16,-20-21-16,-22-1 0,0 1 16,0 0-1,-22 21-15</inkml:trace>
  <inkml:trace contextRef="#ctx0" brushRef="#br0" timeOffset="-191644.4">16319 13801 0,'-42'42'31,"84"-84"-15,-84 105 15,63-63-15,0 0-16,1 0 0</inkml:trace>
  <inkml:trace contextRef="#ctx0" brushRef="#br0" timeOffset="-190664.08">17674 14161 0,'-21'21'0,"42"-42"0,-21-1 16,0 1-16,0 0 0,0 0 15,0 0-15,0 0 0,0-1 0,-21 1 16,0 0-16,21 0 0,-21 0 0,-1 0 15,1 21-15,0 0 0,0 0 16,0 0-16,0 0 0,-22 0 0,22 21 16,0 0-16,-21 0 0,20 0 0,1 22 15,0-22-15,0 0 0,0 21 16,0-21-16,21 22 0,-22-22 16,22 21-16,0-21 0,0 1 0,0 20 15,0-21-15,22-21 0,-22 21 0,21 0 16,0-21-16,21 0 0,-21 0 0,1 0 15,20 0-15,-21 0 0,0 0 16,22-21-16,-22 0 0,0 0 0,0 0 16,0 0-16,0-1 0,1 1 0,-1 0 15,-21-21-15,0 21 0,0-22 0,0 1 16,21 21-16,-21-22 0,0 22 16,0-21-16,0 21 0,0 0 0,0-1 15,0 44 1,0-1-1,0 0-15,0 0 0,-21 21 16,21-20-16,0-1 0,0 21 0,0-21 16,0 22-16,0-22 0,0 0 0,0 21 15,0-21-15,21 1 0,0-1 16,0 0-16,0-21 0,1 21 0,-1-21 16,0 0-16,0 0 0,0 0 0,0 0 15,1 0-15,20-21 0,-21 0 0,0 21 16,0-21-16,22-1 0,-22-20 15,0 21-15,0 0 0,0-22 16,-21 22-16,22-21 0,-1 0 0,-21-1 0,21-20 16,-21 20-16,0 1 0,0-21 15,0 20-15,0 1 0,0 0 0,0 20 16,0-20-16,0 21 16,0 42-16,0 0 15,0 0-15,0 22 0,0-1 0,-21 0 16,21 1-16,0-1 0,0 0 15,0 1-15,0-1 0,0-21 0,0 22 16,0-22-16,0 21 0,21-21 0,-21 0 16,21 1-16,0-1 0,0 0 0,1-21 15,-1 21-15,0-21 0,0 0 16,0 0-16,0 0 0,1 0 0,-1 0 16,0-21-16,0 21 15,0-21-15,-21 0 0,0-1 0,21 22 16,-21-21-16,22 0 0,-22 0 0,0 0 15,0 0-15,0 42 32,0 0-17,-22 0-15,22 0 0,-21 0 0,0 1 16,21-1-16,0 0 16,0 0-1,21-42 16,0 0-15,-21 0-16</inkml:trace>
  <inkml:trace contextRef="#ctx0" brushRef="#br0" timeOffset="-190479.93">18521 13822 0,'-21'-21'62,"42"0"-31,-21 63-31,21-84 0,0 42 0,0-22 16,0 22-16,1 0 16,-1 0-16</inkml:trace>
  <inkml:trace contextRef="#ctx0" brushRef="#br0" timeOffset="-189931.92">18881 14055 0,'-64'0'47,"64"-21"-32,21 21 1,22 21-16,-65-42 0,44 21 0,-1 0 0,0 0 15,0 21-15,0 0 16,-21 0-16,0 0 0,0 0 0,0 1 16,0-1-16,0 0 0,0 0 15,-21 0-15,0 0 0,-21 1 0,20-22 16,1 21-16,0 0 0,-21 0 0,21 0 16,-1-21-16,1 21 0,0-21 0,0 0 15,42 0 16,0 0-15,0 0-16,1 0 0,-1 0 0,0 0 16,0 22-16,0-22 0,0 21 15,22 0-15,-22 0 0,0-21 0,0 21 16,22 0-16,-22 1 0,0-1 0,0 21 16,-21-21-16,0 0 0,21 1 0,-21-1 15,0 0-15,0 21 0,0-21 16,-21 1-16,0-1 0,0 0 0,0 0 15,-22 0-15,22 0 0,-21 1 0,21-22 16,-22 21-16,1-21 0,21 21 16,-22-21-16,22 0 0,0 0 0,-21 0 15,21 0-15,-1 0 0,1 0 16,0 0-16,21-21 0,0 0 16,0-1-16,0 1 0,0 0 15,0 0-15,21 0 0,0-22 0,22 22 16,-22 0-16,0-21 0,21 21 0,-20-22 15</inkml:trace>
  <inkml:trace contextRef="#ctx0" brushRef="#br0" timeOffset="-189596.37">19240 14182 0,'64'-64'16,"21"1"15,-64 63-31,-191 127 0,361-275 0,-191 126 0,21 1 16,0 0-16,-21 0 0,0 0 15,-21 21 1,0 0-16,0 0 0,0 0 16,-1 0-16,1 21 0,0 0 0,0 0 15,0 0-15,0 1 0,-1-1 0,1 0 16,21 0-16,0 0 15,0 0-15,0 1 0,0-1 0,0 0 16,0 0-16,21-21 0,1 21 0,-1-21 16,0 21-16,0-21 0,0 0 0,22 0 15,-22 0-15,0 0 0,21 0 16,1 0-16,-22 0 0,21 0 0,0 0 16,1-21-16,-1 21 0,0-21 0</inkml:trace>
  <inkml:trace contextRef="#ctx0" brushRef="#br0" timeOffset="-189123.25">19981 14161 0,'-127'-149'94,"85"213"-79,211 21 1,-338-149-16,169 85 0,0 0 0,0 1 15,0-1 1,21-21 0,0 0-16,0 0 0,1-21 15,-1-1-15,-21 1 16,21 0-16,-21 0 0,21 0 16,-21 0-16,21-1 0,-21-20 15,0 0-15,21 21 0,1-43 0,-22 22 16,21-1-16,0 1 0,-21 0 0,0-1 15,21 22-15,-21-21 0,21 21 16,-21 0-16,0 42 16,0 0-16,-21 0 15,0 21-15,21-20 0,-21 20 0,21 0 16,-21-21-16,21 22 0,0-1 16,0-21-16,0 22 0,0-1 0,0-21 15,0 0-15,0 0 0,0 22 0,0-22 16,21 0-16,0 0 0,0 0 15,0-21-15,0 0 16,1 22-16,-1-22 0,0 0 16,0 0-16,0 0 0,0 0 0,1 0 15,20-22-15,-21 22 0,21-21 0,-20 0 16</inkml:trace>
  <inkml:trace contextRef="#ctx0" brushRef="#br0" timeOffset="-188788.12">21548 13822 0,'0'0'0,"-22"0"31,1 0-15,21 21-16,0 0 0,-21-21 16,21 21-16,-21 1 0,21-1 15,-21 0-15,21 0 0,0 0 16,0 0-16,0 1 0,0-1 16,-21-21-16,21 21 0,0 0 15,0-42 32,21 0-47</inkml:trace>
  <inkml:trace contextRef="#ctx0" brushRef="#br0" timeOffset="-188472.19">21569 13483 0,'-85'0'31,"64"21"-15,127-42-16,-191 42 15,106-21-15,0 0 16,1 0-16,-1 0 0,0 0 16,0 0-16,-21-21 0,21 21 15,-21-21-15,0 0 0,0 0 16,-21 0-1,0 21-15,0 0 16,0 0-16,-1 0 0,1 0 0,0 21 0,0-21 16,21 21-16,-21 0 0,21 0 15,-21 0-15,21 1 0,0-1 0,0 0 16,0 0-16,0 0 0,21 0 16,0 1-16,21-1 0</inkml:trace>
  <inkml:trace contextRef="#ctx0" brushRef="#br0" timeOffset="-187944.26">22246 13631 0,'-21'0'0,"0"0"15,21 22 1,0-1-16,0 0 0,-21-21 16,21 21-16,0 0 0,-22-21 15,22 21-15,0 1 0,0-1 0,-21 0 16,0 0-16,21 0 0,-21-21 16,21 21-16,-21 1 15,0-22-15,21-22 47,0 1-47,0 0 16,0 0-16,0 0 0,21 0 15,0-22-15,0 22 0,0 0 0,0-21 16,1 20-16,20 1 0,-21 0 0,0 0 16,0 0-16,22 21 0,-22 0 15,0 0-15,0 0 0,0 0 0,1 21 16,-22 0-16,0 0 0,0 0 0,0 22 15,0-22-15,0 0 0,0 21 0,0-20 16,-22-1-16,22 21 0,-21-21 16,21 0-16,-21 1 0,0-1 15,21 0-15,0 0 16,-21-21 0,0 0-1,-1 0-15,1-21 16,0 21-16,0-21 0</inkml:trace>
  <inkml:trace contextRef="#ctx0" brushRef="#br0" timeOffset="-186508.42">16997 15261 0,'0'-21'0,"0"42"0,0-84 0,21 20 0,-21 22 16,21-21-16,-21 21 0,0 0 0,0-1 16,0 1-16,0 0 15,0 42 1,0 0-16,0 1 0,0 20 16,0 0-16,0 1 0,0-1 15,0 0-15,0 1 0,0-1 0,0 0 16,0 1-16,0-1 0,-21 0 0,21 1 15,-21-22-15,21 21 0,0-21 0,0 0 16,0 1-16,-21-1 16,21 0-16,0-42 31,21 0-31,-21-1 16,0 1-16,0 0 0,0 0 15,0 0-15,21 0 0,-21-1 0,0 1 16,21 0-16,-21 0 15,21 21-15,-21 21 16,21-21-16,-21 21 0,22 0 16,-22 1-16,0-1 0,0 0 0,21 0 15,-21 0-15,21 0 0,0 1 16,0-1-16,0-21 16,1 21-16,-1-21 0,0 0 0,21 0 15,-21 0-15,22 0 0,-1 0 0,0 0 16,1-21-16,-1 21 0,-21-21 15,22-1-15,-1 1 0,-21 0 16,21 0-16,-20 0 0,-1 0 0,-21-1 16,0 1-16,21 0 0,-21 0 0,0 0 15,0 0-15,0-1 0,0 1 16,0 0-16,-21 21 16,0 0-16,-1 0 15,22 21-15,-21 0 0,0 1 0,21-1 16,-21 0-16,21 0 15,-21 0-15,0 0 0,21 1 0,0-1 0,0 0 16,0 0-16,0 0 0,0 0 16,21 1-16,0-22 0,0 0 15,0 21-15,0-21 0,22 0 16,-22 0-16,0 0 0,21 0 0,-20 0 16,20-21-16,-21 21 0,21-22 0,-20 22 15,-1-21-15,0 0 0,21-21 16,-21 42-16,1-21 0,-22-1 15,0 1-15,0 0 0,0 0 0,0 0 16,0 0-16,-22 21 16,1 0-16,0 0 15,0 0-15,21 21 0,-21 0 0,21 0 16,0 0-16,-21 0 0,21 1 0,0-1 16,0 0-16,0 0 15,0 0-15,0 0 0,0 1 0,21-1 16,0-21-16,0 21 0,0 0 0,0-21 15,22 0-15,-22 0 0,21 0 0,-21 0 16,22 0-16,-1 0 0,0 0 16,1-21-16,-1 0 0,0 21 0,1-21 15,-22-1-15,21 1 0,-21 0 0,1 0 16,-1 0-16,-21 0 0,0-1 0,21 1 16,-21 0-16,0 0 0,0 0 15,0 0-15,-21 21 31,21 21-31,-21 0 0,-1 21 16,22-21-16,-21 22 0,0-22 16,21 21-16,0 1 0,0-1 0,-21 0 15,21 1-15,0 41 16,0-20-16,-21-22 0,21 22 0,0-22 0,0 0 16,0 1-16,0-1 0,0 0 15,0-21-15,0 22 0,0-22 0,0 0 16,0 0-16,0-42 31,0 0-31,0 0 16,0 0-16,0-22 0,0 22 15,0-21-15,0-1 0</inkml:trace>
  <inkml:trace contextRef="#ctx0" brushRef="#br0" timeOffset="-186247.9">18542 15642 0,'381'-381'78,"-381"508"-62,0-106 0,-381 212-16,762-423 0,-381 211 0,-21 0 15,0 0-15,-1 0 0,-20 1 0,21-1 16,0-21-16,0 21 0,-22-21 0,22 0 15,0 21-15,0-21 0,0 0 0,-1 0 16,22-21 15,22 21-31,-1-21 0,0 0 0</inkml:trace>
  <inkml:trace contextRef="#ctx0" brushRef="#br0" timeOffset="-184754.2">19791 15219 0,'0'-85'47,"-43"149"-32,86-43-15,-86-21 0,43 42 16,0-21-16,0 22 0,0-22 0,0 0 15,-21 21-15,21-20 0,0 20 0,-21-21 16,21 0-16,0 0 0,0 1 16,0-1-16,0-42 47,0-1-47,0 1 0,0 0 15,21 0-15,0-21 0,-21 20 16,22-20-16,-1 21 0,0-21 0,-21-1 15,21 22-15,0-21 0,0 21 0,-21-1 16,0 1-16,22 21 0,-1 0 16,-21 21-16,0 1 15,0-1-15,0 0 0,0 0 0,0 21 16,0-20-16,0-1 0,0 21 16,21-21-16,-21 0 0,0 1 15,0-1-15,21 0 0,-21 0 16,21-21-16,-21 21 0,21-21 15,1 0 1,-1 0-16,0-21 0,0 21 16,0-21-16,-21 0 0,21 0 0,1-1 15,-1 1-15,0 0 0,0 0 16,0-21-16,0 20 0,1 1 16,-1 0-16,0 0 0,0 0 0,0 0 15,-21 42 1,0 0-16,0 0 15,0 0-15,0 0 0,0 1 16,0-1-16,0 0 0,0 0 0,0 0 16,0 0-16,0 1 0,21-1 15,1 0-15,20-21 0,-21 21 16,21-21-16,1 21 0,-1-21 0,0 0 16,1 0-16,-1 0 0,0 0 0,1 0 15,-22 0-15,21 0 0,1-21 16,-22 0-16,21 21 0,-21-21 0,0 0 15,1-1-15,-22 1 0,21 0 0,-21-21 16,0 21-16,0-1 0,0 1 16,0 0-16,0 0 0,0 0 15,-21 21-15,-1 0 16,1 0-16,0 21 0,0 0 0,21 0 16,-21 0-16,21 1 0,-21-1 15,21 0-15,0 0 0,0 0 0,0 0 16,0 1-16,0-1 0,21 0 15,0-21-15,0 0 16,0 0-16,0 0 0,1 0 16,-1 0-16,0 0 0,0 0 0,0 0 15,0 0-15,1-21 0,-1 0 0,0 21 16,-21-22-16,21 1 16,-21 0-16,21-21 0,-21 21 0,0-1 15,21 1-15,-21 0 0,0 0 0,22 0 16,-22 42 15,0 0-31,-22-21 0,22 21 16,-21 0-16,21 1 0,0-1 0,0 0 15,0 0-15,0 0 0,0 0 16,0 1 0,21-22-1,1 0 1,-22-22-1,0 1-15,21 21 16,-21-21-16,0 0 0,21 0 0,-21 0 16,0-22-16,21 22 0,0 0 0,-21-21 15,21 20-15,1 1 0,-1 0 0,0 0 16,0 0-16,0 0 0,0-1 16,1 22-16,-1 0 0,0 0 0,0 0 15,0 0-15,-21 22 0,0-1 0,21 0 16,1 0-16,-22 0 0,0 22 15,21-22-15,-21 0 0,0 0 0,0 21 16,0-20-16,0-1 0,0 0 16,0 0-16,-21-21 0,21 21 15,-22-21 1,22-21 0,0 0-16,0 0 15,0 0-15,22-1 16,-1 1-16,0-21 0,0 21 0,0 0 15,22-43-15,-22 43 0,0 0 16,0 0-16,21-1 0,-42 1 16,22 21-16,-1 0 0,0 0 15,-21 21-15,0 1 0,0-1 16,0 0-16,0 21 0,0-21 16,0 1-16,0-1 0,0 0 15,-21 0-15,21 0 0,0 0 0,0 1 16,-21-1-16,21 0 0,0 0 15,21-42 32,0 21-47</inkml:trace>
  <inkml:trace contextRef="#ctx0" brushRef="#br0" timeOffset="-184380.04">22352 15050 0,'-148'84'63,"127"64"-32,190-380-31,-338 486 0,169-233 0,21 0 16,0-21-16,21 0 0,-21 21 15,1-21-15,-1 0 0,0 0 16,21 0-16,-21 0 0,1 0 0,-1 0 16,0-21-16,0 0 15,-21 0-15,21-1 0,-21-20 0,0 21 16,0-21-16,0 20 0,0-20 16,0 21-16,-21-21 0,0 20 0,0 1 15,0 0-15,-1 21 0,1 0 16,0 0-16,0 0 0,0 21 0,0-21 15,-1 21-15,22 1 0,-21-1 16,21 0-16,0 0 0,0 0 16,0 0-16,0 1 0,21-1 15,1-21-15</inkml:trace>
  <inkml:trace contextRef="#ctx0" brushRef="#br0" timeOffset="-183967.8">22627 15155 0,'106'-148'47,"-21"127"-31,-276 190-16,382-317 0,-170 169 15,-21 1-15,0-1 0,0 0 16,0 0-16,0 21 0,0-20 0,0-1 15,21 21-15,-21-21 0,0 0 16,0 1-16,0-1 0,0 0 16,0 0-16,0 0 15,0-42 17,0 0-32,0 0 15,0 0-15,0-1 0,21 1 0,0 0 16,0 0-16,1 0 0,-22-22 0,21 22 15,0 0-15,0 0 0,0 0 16,0 21-16,-21-21 0,0-1 0,22 22 16,-1 0-1,-21 22 17,0-1-32</inkml:trace>
  <inkml:trace contextRef="#ctx0" brushRef="#br0" timeOffset="-183139.34">23326 15050 0,'42'-64'15,"-42"43"1,-42 106-16,84-149 15,-42 85-15,0 0 16,-21 1-16,21-1 0,-21 0 16,21 0-16,-22 0 0,22 0 15,0 1-15,0-1 0,0 0 0,0 0 16,0 0-16,0 0 0,22 1 16,-1-22-16,0 0 0,0 0 0,0 0 15,0 0-15,1 0 16,-1 0-16,0 0 0,0-22 15,0 1-15,0 0 0,1 0 16,-22 0-16,21-22 0,0 22 0,0 0 16,0-21-16,-21 21 0,21-1 15,-21 1-15,22 0 0,-22 0 16,0 42 15,-22 0-15,1 0-16,21 1 0,-21-1 15,21 0-15,0 0 0,0 21 0,0-20 16,0 20-16,0-21 0,0 21 16,0 1-16,0-22 0,0 21 15,0 1-15,0-1 0,0-21 0,0 21 16,0 1-16,0-22 0,0 21 0,0-21 16,0 22-16,0-1 0,0-21 15,0 22-15,0-1 0,0-21 0,0 21 16,0 1-16,0-22 0,0 21 0,-21-21 15,21 22-15,-21-22 0,0 21 16,21-21-16,0 1 0,-22-1 0,1 0 16,0 0-16,21 0 0,-21 0 0,0-21 15,21 22-15,-21-22 0,-1 0 0,1 0 16,0 0-16,0 0 16,0 0-16,0 0 15,-1-22-15,22 1 0,-21 0 16,0 0-16,0 0 0,21 0 0,0-1 15,0 1-15,0 0 0,0-21 16,0 21-16,0-22 0,0 1 0,21 0 16,0-1-16,0 1 0,22 0 0,-22-1 15,21 1-15,-21 0 0,22-1 16,-1 1-16,0 0 0,1-1 0,-1 1 16,0 0-16,1 20 0,-1-20 15,0 21-15,-20 0 0,20 0 0,-21-1 0,21 22 16,-20 0-16,-1-21 15,0 21-15,0 0 0,0 0 16,-21-21 0,0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3:21:34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1566 0,'0'-21'125,"0"0"-78,-21 21-31</inkml:trace>
  <inkml:trace contextRef="#ctx0" brushRef="#br0" timeOffset="516.15">1609 1228 0,'0'0'0,"21"-21"15,-21-1-15,0 1 16,0 0-16,0 0 16,0 0-16,0 0 15,0-1-15,0 1 16,0 0-16,-21 21 15,21 21 1,0 0-16,0 1 16,0 20-16,0 0 0,0 1 15,0-1-15,0 0 0,0 22 0,0-22 16,0 22-16,0-22 0,0 21 16,0-20-16,0 20 0,0-20 0,0-1 15,0 0-15,0 1 0,0-22 16,0 21-16,0-21 0,0 0 0,0 1 15,0-1-15,0 0 0,0 0 16,0 0-16,0-42 47,0 0-47,-22 0 16,22 0-16</inkml:trace>
  <inkml:trace contextRef="#ctx0" brushRef="#br0" timeOffset="916.2">1291 1249 0,'-21'-21'0,"42"42"0,-42-85 0,0 43 0,0-21 16,21 21-16,0-22 0,-22 22 16,22 0-16,0-21 0,0 21 15,0-1-15,0 1 0,0 0 16,22 21-16,-1 0 0,21 0 15,-21 0-15,43 0 0,-22 0 16,22 21-16,-1 0 0,1 1 16,-1-1-16,1 21 0,-22 0 0,21 1 15,-20-1-15,-1 0 0,0 1 0,1-1 16,-22 0-16,0 1 0,-21-1 16,0 22-16,0-22 0,-21 21 0,-21-20 15,20 20-15,-20-20 16,0-1-16,-22 21 0,1-20 0,-43 20 15,42-42-15,22 1 16,0-1-16,-1 0 0,1 0 0,0-21 16,21 0-16,-1 0 0,1 0 15,0 0-15,0 0 0,21-21 32,21 0-32,0 0 15,22-1-15,-22 1 0,21 0 16</inkml:trace>
  <inkml:trace contextRef="#ctx0" brushRef="#br0" timeOffset="1471.83">2519 1715 0,'0'0'0,"21"-22"0,-21-20 16,0 21-1,0 0-15,0 0 0,0-1 0,0 1 16,0 0-16,0 0 16,0 0-16,0 0 0,-21 21 0,0 0 15,-1-22-15,1 22 0,0 0 0,0 0 16,0 22-16,0-1 0,-22 0 16,22 0-16,0 21 0,-21 1 15,20-1-15,1 0 0,0 1 16,0-22-16,0 21 0,21 1 0,-21-22 15,21 21-15,0-21 0,0 0 16,0 1-16,21-22 16,21 0-16,-21 0 0,0 0 15,1 0-15,-1-22 0,21 1 0,-21 0 16,22 0-16,-22 0 0,21 0 16,-21-1-16,0-20 0,1 0 0,-1 21 15,0-22-15,-21 1 0,0 21 0,21-22 16,-21 1-16,0 21 15,0 0-15,0 0 0,0-1 0,0 44 32,0-1-32,-21 21 15,21-21-15,0 22 0,0-1 16,0 0-16,0 1 0,0-1 0,0-21 16,0 21-16,0-20 0,0 20 0,0-21 15,21 0-15,0 0 0,-21 1 16,21-22-16,1 0 15,-1 0-15,0 0 0,0 0 16,-21-22-16,21 1 16,0 0-16,-21 0 0,22 0 0</inkml:trace>
  <inkml:trace contextRef="#ctx0" brushRef="#br0" timeOffset="1752.27">3027 1037 0,'0'0'15,"0"-21"-15,0-21 0,0 21 0,0-1 16,0 1-16,0 0 0,0 42 16,0 0-1,0 1-15,0 20 0,0-21 0,0 21 16,0 22-16,0-22 0,0 1 16,0-1-16,0 21 0,0-20 15,0-1-15,0 0 0,-21 22 16,21-22-16,0 1 0,-22-1 0,22 0 15,-21 1-15,21-22 0,-21 21 0,21-21 16,0 0-16,0 1 0,0-1 16,21-42 15,0 21-31,1-22 0</inkml:trace>
  <inkml:trace contextRef="#ctx0" brushRef="#br0" timeOffset="2280.82">3450 1566 0,'21'0'16,"-42"0"-16,42-21 0,0 21 0,-21-21 0,22 21 15,-1-21-15,-21 0 0,21 0 16,0 21-16,-21-22 0,0 1 16,0 0-1,-21 21 1,0 0-16,0 0 0,-1 0 0,1 0 15,-21 0-15,21 21 0,0 0 16,-1 1-16,-20-1 0,21 21 0,0-21 16,0 22-16,-1-22 0,1 21 15,21 0-15,0-20 0,0-1 16,0 0-16,0 21 0,0-21 16,0 1-16,21-22 15,1 0-15,-1 0 0,0 0 0,0 0 16,0-22-16,0 1 0,1 0 0,-1 0 15,0 0-15,0 0 0,0-1 16,0-20-16,22-21 0,-22 41 16,0-20-16,0 21 0,-21 0 0,0-22 15,21 22-15,-21 0 0,22 21 16,-22 21 15,0 0-31,-22 22 0,22-22 0,-21 21 16,21-21-16,0 22 0,0-22 0,0 21 15,0-21-15,0 22 0,0-22 16,0 0-16,0 0 0,0 0 0,21-21 16,1 0-16,-1 22 0,0-22 15,0 0-15,21 0 0,-20 0 0,-1-22 16,0 1-16,0 21 0,0-21 0,0 0 16,1 0-16,-22-22 0,0 22 15,0 0-15</inkml:trace>
  <inkml:trace contextRef="#ctx0" brushRef="#br0" timeOffset="2551.77">2984 1143 0,'-42'21'0,"84"-42"0,-105 42 0,84-21 31,0 0-15,0 0-16,1 0 0,20 0 16,-21 0-16,21 0 0,1-21 0,-1 21 15,0 0-15,-20 0 0,20 0 16,-21 0-16,0 0 0,0 0 0,-21-21 16,22 21-16,-22-21 31</inkml:trace>
  <inkml:trace contextRef="#ctx0" brushRef="#br0" timeOffset="3564.21">4699 1439 0,'0'0'0,"0"-21"15,0 0-15,0 0 16,0 0-16,21 0 15,0 21-15,0-22 0,1 22 16,-1-21-16,0 21 16,0 0-16,0 0 0,0 0 15,1 0-15,-1 21 0,0 1 0,-21-1 16,21 0-16,0 21 0,-21-21 0,21 22 16,-21-22-16,0 21 0,0 1 15,0-1-15,0 0 0,0 1 0,0-1 16,0-21-16,0 21 0,-21-20 0,21-1 15,-21 0-15,21 0 16,0 0-16,0-42 31,0 0-31,0 0 0,0 0 16,0-22-16,0 22 0,0-21 0,21 21 16,0-22-16,1 1 0,-1 0 15,0-1-15,-21 22 0,21-21 16,0-1-16,0 22 0,1 0 0,-1 0 15,0 21-15,0 0 16,0 0-16,0 21 0,-21 0 16,22 0-16,-22 1 0,0 20 0,21 0 15,-21-21-15,0 22 0,0-1 16,0 0-16,0-20 0,0 20 0,0 0 16,0-21-16,0 1 0,0-1 0,0 0 15,0 0-15,21-21 31,-21-21-15,21 0-16,0 0 0,-21-1 16,21 1-16,1 0 0,-22-21 0,21-1 15,0 22-15,0-21 0,0 0 16,0-1-16,1 22 0,-1-21 0,21 21 16,-21-1-16,0 1 0,1 0 0,-1 0 15,0 21-15,0 0 16,0 21-16,-21 0 15,0 0-15,0 22 0,0-22 0,0 21 16,0 1-16,0-22 16,0 21-16,0 0 0,0 1 0,0-22 15,0 21-15,0-21 0,0 1 16,21-1-16,-21 0 0,0 0 0,22 0 16,-1-21-16,0 0 0,0 0 15,0 0-15,0 0 16,1 0-16,-1-21 0,0 0 0,0 0 15,21 0-15,-20-1 0</inkml:trace>
  <inkml:trace contextRef="#ctx0" brushRef="#br0" timeOffset="3944.38">6223 1524 0,'0'0'0,"-21"0"0,0 0 15,-1 0 1,44 0 15,-1 0-15,0 0-16,0-21 0,0 21 15,0-21-15,1 21 0,-1 0 0,0-21 16,0 21-16,-21-22 0,21 1 16,-21 0-16,0 0 15,0 0-15,-21 21 16,0 0-16,0 0 15,0 0-15,-1 0 0,1 0 0,0 21 16,0 21-16,0-21 0,0 1 0,-1 20 16,1 0-16,21-21 0,0 22 15,0-1-15,0-21 0,0 22 0,0-22 16,0 0-16,21 0 0,1 0 16,-1 0-16,0 1 0,0-22 0,21 0 15,-20 0-15,-1 0 0,21 0 0,0 0 16,-20 0-16,20-22 0,0 1 15,1 0-15,-22 0 0,21 21 16</inkml:trace>
  <inkml:trace contextRef="#ctx0" brushRef="#br0" timeOffset="4584.59">6858 1461 0,'0'-22'0,"0"44"0,0-65 0,0 22 0,0 0 16,0 42 15,0 0-31,-21 0 0,0 1 0,21 20 15,-22-21-15,22 21 0,0-20 16,0 20-16,-21-21 0,21 21 0,-21-20 16,21-1-16,-21 21 0,21-21 0,0 0 15,0 1-15,0-1 16,-21-21-16,21-21 31,0-1-31,0 1 16,21 0-16,-21-21 0,21 21 0,0-22 15,0 22-15,1-21 0,-1-1 16,0 1-16,0 21 0,0-21 0,0 20 16,1 1-16,-1 0 0,0 0 0,0 21 15,0 0-15,0 0 0,1 0 16,-1 21-16,0 0 0,-21 0 0,21 22 16,0-22-16,-21 0 0,0 21 0,0-20 15,0 20-15,0-21 0,0 0 16,0 0-16,0 1 0,0-1 15,0 0-15,0 0 0,0 0 0,-21-21 47,21-21-47,0 0 0,0 0 16,0 0-16,0-1 0,21 1 16,-21-21-16,21 21 0,1-22 0,-1 22 15,0-21-15,0 21 0,0 0 0,22-22 16,-22 22-16,0 0 0,0 21 15,0 0-15,0 0 0,1 0 0,-1 0 16,0 21-16,0-21 0,0 21 16,-21 22-16,0-22 0,21 0 0,-21 0 15,0 21-15,0-20 0,0 20 16,0-21-16,0 0 0,0 22 16,0-22-16,-21 0 0,21 0 0,0 0 15,-21 0-15,0 1 0,0-22 16,21-22 15,0 1-31</inkml:trace>
  <inkml:trace contextRef="#ctx0" brushRef="#br0" timeOffset="5089.58">8107 910 0,'0'0'0,"0"-42"15,0 21-15,0 0 0,-21-1 16,-1 22-16,1 0 16,0 22-16,21-1 15,0 0-15,0 21 0,-21 1 0,21 20 16,-21-21-16,21 22 0,-21-22 0,21 22 16,0-1-16,-22-20 0,22-1 15,-21 21-15,0-20 0,21-1 0,0 0 16,-21 1-16,21-1 0,-21-21 15,21 22-15,-21-22 0,21 0 16,0 0-16,0-42 31,0 0-31,0 0 0,0-1 16,0 1-16,0 0 0,0-21 0,21 21 16,0-22-16,-21 22 0,21-21 15,21 21-15,-20-1 0,-1 1 0,0 0 16,21 0-16,-21 0 0,22 21 15,-22 0-15,0 0 0,21 0 0,-20 21 16,-1 0-16,-21 0 0,0 0 0,21 1 16,-21 20-16,0 0 0,0-21 15,-21 22-15,0-22 0,-1 21 16,-20-21-16,21 22 0,-21-22 0,20 0 16,-20 0-16,21-21 0,-21 21 0,20 1 15,1-22-15,0 0 16,42-22 15,0 22-31,1-21 0,-1 0 16</inkml:trace>
  <inkml:trace contextRef="#ctx0" brushRef="#br0" timeOffset="6044.77">8509 1588 0,'0'0'0,"-21"0"0,21-22 47,21 22-47,0-21 0,0 0 16,0 21-16,1-21 0,-1 0 0,0 0 15,0-1-15,0 1 0,0 0 16,-21 0-16,0 0 0,0 0 15,22-1-15,-22 1 0,-22 21 32,1 0-32,0 21 0,21 1 0,-21-1 15,0 0-15,0 21 0,-1-21 16,1 1-16,0 20 0,21-21 0,0 21 16,-21-20-16,21 20 0,0-21 0,0 0 15,0 0-15,0 1 0,0 20 16,21-21-16,-21 0 0,21 0 15,0-21-15,1 0 0,-1 0 0,0 0 16,0 0-16,0 0 16,0 0-16,22 0 0,-22-21 0,21 21 0,-21-21 15,22 0-15,-1 0 0,-21-22 16,22 22-16,-22-21 0,0 21 16,0-22-16,0 22 0,0-21 0,1 21 15,-22 0-15,0-1 0,-22 22 31,1 0-31,21 22 0,0-1 16,-21 0-16,21 0 0,0 0 16,0 0-16,0 1 0,0-1 15,0 0-15,0 0 0,0 0 0,21 0 16,-21 22-16,21-22 0,-21 0 16,0 0-16,0 0 0,0 1 15,0-1-15,0 0 0,0 0 16,22-21 15,-1 0-31,0 0 0,0 0 16,0 0-16,0 0 0,1-21 0,-1 21 15,21-21-15,-21 0 0,0 21 16,1-22-16,-1-20 0,21 21 0,-21-21 16,0 20-16,1-20 0,-1 0 0,0-1 15,0 1-15,0 0 0,0-1 16,-21 1-16,0 0 0,0 21 15,0-1-15,0 1 0,-21 21 16,0 0-16,0 21 16,0 1-16,-22-1 0,22 0 0,0 0 15,0 0-15,21 22 0,0-22 0,0 0 16,0 21-16,0-21 0,0 1 16,0-1-16,21 0 0,0 0 0,0 0 15,1 0-15,-1-21 0,0 22 0,-21-1 16,21-21-16,-21 21 15,21-21-15,-21 21 0,0 0 16,-21 0 0,0-21-16,0 0 0,21 22 0,-21-22 15,-1 0-15,1 21 0,0-21 16,0 0-16,0 21 0,0-21 16,-1 0-16,-20 0 0,21 0 15,0 0-15,-22 0 0,1 0 0,0 0 16,-1 0-16</inkml:trace>
  <inkml:trace contextRef="#ctx0" brushRef="#br0" timeOffset="50844.34">2857 2752 0,'0'0'0,"0"-21"0,0-1 16,0 1-16,22 0 0,-22 0 0,21-21 16,-21 20-16,21 1 0,-21 0 0,0 0 15,21-21-15,-21 20 0,21 22 16,-21-21-16,0 0 0,0 0 16,-21 21 15,0 21-31,0 0 0,0 0 15,-1 22-15,-20-1 0,21 0 0,0 1 16,0 20-16,-22-20 0,22 20 0,0-21 16,0 22-16,0-22 0,-1 22 0,1-22 15,0 22-15,21-22 0,-21 21 16,21-20-16,0-1 0,0-21 0,0 22 16,21-1-16,0-21 0,0 0 0,-21 0 15,22 1-15,-1-1 0,0-21 0,0 21 16,0-21-16,0 0 15,1 0-15,-1 0 0,21 0 0,-21 0 16,0-21-16,1 0 0,-1-1 0,0 1 16,0 0-16,0 0 0</inkml:trace>
  <inkml:trace contextRef="#ctx0" brushRef="#br0" timeOffset="51296.45">3154 2815 0,'0'-21'0,"0"42"0,0-63 0,0 21 16,0 0-16,0-1 0,0 1 15,21 42 17,0-21-32,0 22 0,-21-1 15,21 0-15,1 21 0,-1-21 0,0 22 16,-21-1-16,21-21 0,0 22 0,-21-1 15,0 0-15,0 1 0,21-1 0,1 0 16,-22-21-16,21 22 0,-21-22 16,0 0-16,0 0 0,0 0 0,0 1 15,21-22-15,-21-22 32,0-20-17,0 21-15,0-21 0,0 20 0,0-20 16,0 0-16,21-1 0,-21 1 0,0 0 15,21-1-15,-21 1 0,21-21 0,-21 20 16,0 1-16,22 0 0,-1-1 0,-21 22 16,21-21-16,-21 21 0,0-1 15,21 22-15,-21-21 0,21 21 16,0 21 0,-21 1-1,0-1-15,0 0 0,0 0 0,0 0 16,22-21-16</inkml:trace>
  <inkml:trace contextRef="#ctx0" brushRef="#br0" timeOffset="52736.07">4064 3090 0,'21'0'0,"-42"0"0,63-21 15,-42 0-15,0 0 0,21 21 0,-21-21 0,22-22 16,-22 22-16,0 0 0,0 0 0,0-21 16,0 20-16,0 1 0,0-21 15,0 21-15,-22 0 0,1-1 16,0 22 0,0 0-16,0 22 0,0-1 15,21 0-15,-22 0 0,1 21 0,0 1 16,21-22-16,0 21 0,-21-21 0,0 22 15,21-1-15,0-21 0,0 22 0,0-22 16,0 0-16,0 0 0,0 0 16,0 0-16,21 1 0,0-22 0,0 0 15,0 0-15,1 0 0,-1 0 16,0 0-16,0-22 16,0 22-16,-21-21 0,21 0 0,-21 0 15,0 0-15,0 0 0,22-1 0,-22-20 16,0 21-16,0 0 0,21-22 0,-21 22 15,0 0-15,0 0 0,0 0 16,0 0-16,0-1 0,0 44 31,0-1-31,0 0 16,0 0-16,0 0 0,0 0 16,0 1-16,0-1 0,0 0 0,0 0 0,0 0 15,0 0-15,0 1 0,0-1 16,0 0-16,0 0 15,21-21-15,0 0 16,0 0-16,0 0 0,1 0 0,-1 0 16,0 0-16,0-21 0,21 0 0,-20 0 15,20-1-15,-21 1 0,0 0 0,0 0 16,1 0-16,-1 0 0,-21-22 0,0 22 16,0 0-16,0-21 0,0 20 15,0 1-15,-21 0 0,-1 21 16,1 0-16,0 0 0,0 0 15,0 0-15,0 0 0,21 21 0,0 0 16,0 1-16,0-1 0,0 0 16,21 0-16,-21 0 15,21-21-15,0 21 0,0 1 16,0-1-16,1-21 0,-1 21 0,0 0 16,-21 0-16,0 0 0,0 1 0,0-1 15,0 0-15,0 0 0,0 0 16,0 0-16,0 1 0,0-1 15,0 0-15,21-21 16,0 0-16,0 0 0,1 0 16,-1 0-16,0 0 0,0 0 15,0-21-15,22 0 0,-22-1 0,21 22 16,-21-21-16,0 0 0,22 0 16,-22 0-16,21 0 0,-21-1 0,1 1 15,-1-21-15,0 21 0,-21 0 0,0-1 16,21 1-16,-21-21 0,0 21 0,0 0 15,0-1-15,0 1 0,-21 21 0,21-21 16,-21 21-16,0 0 0,-1 0 16,-20 0-16,21 0 0,0 0 0,0 21 15,-22 0-15,22 1 0,-21-1 16,21 0-16,-1 0 0,1 0 0,0 0 0,0 22 16,21-22-16,0 0 0,0 0 0,0 0 15,0 1-15,0-1 0,21 0 16,0-21-16,0 0 0,1 0 15,-1 0-15,0 0 0,0 0 16,0 0-16,22 0 0,-22 0 0,0-21 16,0 0-16,0-1 0,0 22 0,-21-21 15,22 0-15,-22 0 0,21 0 0,-21 0 16,21-1-16,-21 1 0,0 0 0,0 0 16,0 0-16,21 21 15,-21 21 1,0 0-1,0 0-15,0 0 0,0 1 0,0-1 16,0 0-16,0 0 0,0 0 0,0 0 16,21 1-16,-21-1 15,21 0-15,1-21 0,-22 21 16,21-21-16,0 0 0,0 0 16,0 0-16,0-21 0,1 0 15,-1 0-15,0 21 0,0-22 0,-21 1 16,21 0-16,0 0 0,1-21 15,-22 20-15,0 1 0,21 0 0,-21 0 16,21 21-16,-21-21 0,0 42 31,0 0-31,0 0 0,0 0 16,-21 1-16,21-1 0,-21 0 16,21 0-16,0 0 0,-22 0 15,22 1-15,0-1 16,0-42 31,0-1-47,0 1 15,0 0-15</inkml:trace>
  <inkml:trace contextRef="#ctx0" brushRef="#br0" timeOffset="52904.84">5503 2688 0,'-42'-21'16,"21"21"-16,21-21 0,-21 21 0,-1 0 16,22-21-16,22 21 47,-1 0-47,0 0 15,0 0-15</inkml:trace>
  <inkml:trace contextRef="#ctx0" brushRef="#br0" timeOffset="53408.84">5884 2519 0,'0'0'0,"0"-21"16,-42 0 0,21 21-1,21 21-15,-21 0 0,21 0 16,0 0-16,0 0 0,-22 22 0,22-22 15,0 21-15,0-21 0,0 22 16,0-1-16,0-21 0,0 22 0,-21 20 16,21-21-16,-21-20 0,21-1 15,0 21-15,0-21 0,0 0 0,0 1 16,-21-1-16,21 0 16,0-42 15,0 0-31,0-1 15,0 1-15,21 0 0,0 0 16,-21 0-16,21 21 0,1-21 0,20-1 16,-21 1-16,0 21 0,22-21 0,-22 21 15,0 0-15,21 0 0,-21 0 0,1 0 16,-1 0-16,0 0 0,0 21 0,0 0 16,-21 1-16,0-1 15,0 0-15,0 0 0,-21-21 16,0 21-16,0 0 0,-22 1 0,22-22 15,0 21-15,-21 0 0,21-21 16,-1 21-16,1 0 0,0-21 0,0 0 16,0 0-16,0 21 0,-1-21 0,1 0 15,21-21 1,0 0 0,0 0-16,21 21 0,1-21 0,-1 0 15,21-1-15,-21-20 0</inkml:trace>
  <inkml:trace contextRef="#ctx0" brushRef="#br0" timeOffset="53695.81">6456 2477 0,'0'-22'0,"0"44"0,0-65 16,0 22-16,-21 21 0,-1 0 15,22 21 1,0 0-16,0 22 0,-21-22 15,21 21-15,0 1 0,0-1 0,-21 0 16,21 1-16,0-1 0,-21 0 0,21 1 16,-21-1-16,0-21 0,21 21 0,0-20 15,0 20-15,-22-21 0,22 0 16,-21 0-16,21 1 0,0-1 16,0 0-16,0 0 0,0 0 15,21-21 1,1-21-1,-1 0-15,-21 0 0,21 21 0,0-21 16</inkml:trace>
  <inkml:trace contextRef="#ctx0" brushRef="#br0" timeOffset="54343.8">6646 2963 0,'21'0'46,"1"0"-30,-1-21-16,0 21 0,-21-21 0,21 0 16,0 21-16,0-21 0,1 0 0,-1 21 15,0-22-15,0 1 0,-21 0 0,0 0 16,0 0-16,0 0 0,0-1 16,-21 22-1,0 0-15,0 22 16,-1-1-16,1 0 0,-21 0 0,21 0 15,0 0-15,-1 1 0,22-1 0,-21 0 16,0 0-16,21 0 0,-21 0 0,21 1 16,0-1-16,0 0 0,0 0 15,0 0-15,21-21 0,0 21 0,0 1 16,1-22-16,-1 0 0,0 0 0,0 0 16,21 0-16,-20 0 0,20 0 0,-21 0 15,21 0-15,-20-22 0,20 22 16,-21-21-16,21 0 0,-20 0 0,20 21 15,-21-21-15,0 0 0,22-1 0,-22-20 16,0 21-16,0 0 0,0 0 0,-21-1 16,0 1-16,21 21 0,-21-21 0,-21 21 31,0 21-31,21 0 0,-21-21 16,0 22-16,0-1 0,-1-21 0,22 21 15,0 0-15,0 0 0,0 0 16,0 1-16,0-1 15,22-21-15,-1 21 0,0-21 0,-21 21 16,21-21-16,0 21 0,0-21 0,-21 21 16,22-21-16,-22 22 15,0-1-15,-22-21 16,1 21 0,0-21-16,0 0 0,0 0 0,0 0 15,-1 0-15,1 0 16,21-21 15,0 0-31,0-1 16,21 1-16</inkml:trace>
  <inkml:trace contextRef="#ctx0" brushRef="#br0" timeOffset="54713.61">7514 2223 0,'-21'0'0,"42"0"0,-42-22 16,21 1-16,21 21 31,0 0-31,0 0 16,1 0-16,-1 0 0,0 21 0,0 1 15,-21-1-15,21 0 0,0 21 0,-21 1 16,22-1-16,-22 0 0,0 1 15,0 20-15,0-21 0,0 22 0,0-1 16,0-20-16,0 20 0,-22-20 0,1-1 16,0 0-16,0 1 0,0-22 0,0 21 15,-1 0-15,22-20 0,-21-1 0,0 0 16,0 0-16,0 0 0,0 0 16,-1-21-16,1 22 0,0-22 15,0 21-15,0-21 0,21 21 0,-21-21 16,-1 21-16,1-21 0,0 21 15,0-21-15,0 21 16,0-21-16,-22 22 0,22-1 16</inkml:trace>
  <inkml:trace contextRef="#ctx0" brushRef="#br0" timeOffset="58276.99">783 4720 0,'21'0'93,"0"0"-93,1 0 0,-1-21 0,0 21 16,21-21-16,-21 0 0,1 21 0,20-21 16,0-1-16,-21 1 0,22 0 15,-1 0-15,-21-21 0,22 20 0,-22 1 16,0-21-16,0 21 0,0-22 0,0 22 16,-21-21-16,0 21 0,0 0 15,0-22-15,0 22 0,0 0 0,0 0 16,0 0-16,0-1 0,0 1 0,-21 21 15,21-21-15,-21 21 0,0 0 16,0 0-16,0 0 16,-1 0-16,1 21 15,21 0-15,-21 22 0,0-22 0,0 21 16,0 1-16,-1-1 0,1 21 16,21-20-16,-21 20 0,21-20 0,-21 20 15,0 1-15,21-1 0,0 1 0,0-1 16,-21 1-16,21-1 0,0 1 15,-22-1-15,22 1 0,0-1 0,0 1 16,-21-1-16,21 1 0,-21-22 0,21 21 16,0 1-16,0-22 0,0 1 0,0-1 15,0-21-15,0 21 0,0-20 16,0-1-16,21-21 0,0 0 0,1 0 16,-1 0-16,0 0 0,0 0 15,0-21-15,0-1 0,1 1 0,-1 0 16,0 0-16,0-21 0,0-1 15,0 22-15,-21-21 0,0-1 0,0 1 16,0 0-16,0-1 0,0 1 0,-21 0 16,0-1-16,0 1 0,0 0 15,-22-1-15,1 22 0,21-21 0,-21 21 16,20 21-16,-20-21 0,21-1 16,0 22-16,0 0 0,-1 0 0,1 0 15,21-21-15,21 0 31,1 21-31,-1-21 0,0 0 0,21 21 16,-21-21-16,22-1 0,-1 1 16,0 0-16,1-21 0,-1 21 0,0-1 15,1 1-15,-1 0 0,-21 0 0,22 0 16,-22 0-16,0 21 0,0-22 16,0 1-16,-21 0 15,0 42 16,0 0-15,0 1-16,0-1 0,0 0 0,-21 0 16,21 0-16,0 0 0,0 22 15,0-22-15,0 0 0,0 0 16,0 0-16,0 1 0,0-1 0,21 0 16,0-21-16,1 0 15,-1 0-15,0 0 0,21 0 16,-21-21-16,22 0 0,-22-1 0,21 1 15,-21-21-15,22 21 0,-1 0 0,-21-22 16,22 22-16,-22-21 0,0 21 16,0-1-16,0 1 0,-21 0 0,0 0 15,0 0-15,0 0 0,0 42 47,0 0-47,-21 0 16,21 0-16,0 0 0,0 1 0,0-1 15,0 0-15,0 21 0,0-21 0,0 1 16,0-1-16,0 0 0,21 0 0,-21 0 16,21-21-16,1 21 0,-1-21 15,0 0-15,21 0 0,-21 0 16,22-21-16,-22 0 0,21 21 0,-21-21 16,22 0-16,-22 0 0,21-1 15,-21-20-15,1 21 0,-1 0 0,0 0 16,-21-1-16,0 1 0,0 0 15,0 0-15,0 0 0,0 0 0,0-1 16,0 44 0,-21-22-1,21 21-15,-21 0 0,21 0 16,0 0-16,0 0 0,0 1 0,-22 20 16,22-21-16,0 0 0,0 0 0,0 1 15,-21-1-15,21 0 0,0-42 47,0 0-47,21-1 0,-21 1 16,22 0-16,-22-21 0,0 21 15,21-1-15,-21 1 0,21-21 0,0 21 16,-21 0-16,21-1 0,0 22 16,1-21-16,-1 21 0,0 0 15,0 0-15,-21 21 0,0 1 16,21-22-16,0 21 0,-21 0 0,22 0 15,-22 0-15,21 0 0,-21 1 16,21-1-16,0 0 0,-21 0 0,0 0 16,21 0-16,0 1 0,-21-1 0,22-21 15,-22 21-15,21-21 0,0 0 16,0 0-16,0 0 16,0-21-16,1 0 15,-1-1-15,0 1 0,0 0 0,0 0 16,0 0-16,1 0 0,-1-1 0,0-20 15,0 21-15,0 0 0,0 0 0,-21-1 16,0 1-16,22 0 0,-1 21 16,-21-21-16,21 21 31,-21 21-31,0 0 0,0 0 16,0 1-1,0-44 32,0 1-47,0 0 16,0 0-1,-21 0 1,0 21 0,-1 0-1,1 21-15,21 0 0,-21 0 16,0 0-16,21 1 0,-21-1 0,21 0 15,0 0-15,-21 0 0,21 0 0,-22 22 16,22-22-16,0 0 0,0 0 16,0 0-16,0 1 0,0-1 0,0 0 15,22-21-15,-1 21 0,0 0 16,0-21-16,0 0 0,22 0 0,-22 0 16,21 0-16,-21 0 0,22 0 0,-22 0 15,0-21-15,21 0 0,-21 0 0,1 0 16,-1-1-16,0 1 0,21-21 0,-21 21 15,1-22-15,-1 22 0,-21-21 16,21 0-16,0-1 0,0 1 0,0 0 16,1-22-16,-22 22 0,0-1 0,0 1 15,0 0-15,21 21 0,-21-22 16,0 22-16,0 0 0,0 0 0,0 42 31,-21 0-15,21 21-16,-22-20 0,1 20 0,21 0 15,-21 1-15,0-1 0,21 0 0,0 1 16,0-1-16,-21 0 0,21 1 0,0-22 16,0 21-16,0-21 0,0 22 0,0-22 15,0 0-15,0 0 0,0 0 0,21 0 16,0-21-16,-21 22 0,21-22 16,0 0-16,1 0 0,-1 0 15,0 0-15,0 0 0,0-22 16,0 1-16,1 21 0,-1-21 0,0 0 15,0 0-15,-21 0 0,21-1 0,-21 1 16,21 0-16,-21 0 0,0 0 16,0 0-16,0 42 31,0 0-15,0 0-16,0 0 0,0 0 0,0 1 15,0-1-15,0 0 0,0 0 0,0 0 16,0 0-16,0 1 15,22-1-15,-1-21 0,0 0 16,0 0-16,0 0 0,0-21 16,1 21-16,-1-22 15,21 1-15,-21 0 0,0 0 16,-21 0-16,22 0 0,-1-1 0,0-20 16,0 21-16,-21 0 0,0 0 0,21-1 15,-21 1-15,0 42 31,0 1-31,0-1 0,-21-21 16,21 21-16,0 0 0,-21 21 16,21-20-16,0-1 0,0 0 0,0 0 15,0 0-15,0 0 0,0 1 0,0-1 16,0 0-16,21-21 16,0 0-16,0 0 0,1 0 15,-1 0-15,63-21 16,-84 0-16,22-1 15,-22 1-15,21 0 0,-21 0 0,0 0 16,0 0-16,0-1 0,0 1 16,0 0-16,-21 0 0,-1 0 0,1 0 15,0 21-15,0-22 0,0 22 0,0 0 16,-1 0-16,1 0 0,42 0 47,1-21-47,20 21 15,-21 0-15,21-21 16,1 21-16,-22 0 0,21-21 0,1 21 16,-1-21-16,0 21 0,-21 0 0,22 0 15,-22 0-15,21 0 0,-21 0 0,1 0 16,-22 21-16,21 0 0,-21 0 16,0 0-16,0 1 0,0-1 15,0 0-15,0 0 0,0 0 0,-21 0 16,21 1-16,0-1 0,-22 0 15,22 0-15,0 0 0,0 0 16,-21 1-16,21-1 16,0-42 31,0-1-47,0 1 0,0 0 0,21 0 15,1 0-15,-22 0 0,21-1 0,0-20 16,0 21-16,0-21 0,0 20 15,1-20-15,-1 21 0,21-21 0,-21 20 16,0 1-16,1 0 0,20 21 16,0-21-16,1 21 0,-22 0 15,-21 21-15,21 0 0,0 22 16,-21-22-16,21 0 0,-21 0 16,0 0-16,0 22 0,0-22 0,0 0 15,0 0-15,0 0 0,0 0 0,0 22 16,0-22-16,-21 0 0,21 0 15,0 0-15,-21-21 16,21-21 15,0 0-31,0 0 16,0 0-16,0 0 0,0-1 16,-21 1-16,21 0 0,-21 0 0,21-21 15</inkml:trace>
  <inkml:trace contextRef="#ctx0" brushRef="#br0" timeOffset="58478.62">4741 3916 0,'-21'0'0,"42"0"0,-63-21 16,21 21-16,0 0 0,-1 0 15,1 0-15,0 0 63,0 0-63,0 0 15</inkml:trace>
  <inkml:trace contextRef="#ctx0" brushRef="#br0" timeOffset="58676.25">3429 4106 0,'0'0'16,"-42"0"-16,20 0 0,22 22 16,22-22-1,-1 0 1,21 0-16,-21 0 0,22 0 16,-22 0-16,21-22 0,0 22 0,1-21 15,-1 21-15,-21-21 0,22 0 16,-1 21-16,-21-21 0,0 0 0</inkml:trace>
  <inkml:trace contextRef="#ctx0" brushRef="#br0" timeOffset="60317.17">6329 4297 0,'21'0'0,"-42"0"0,42-21 0,0 21 0,-21 21 31,0 0-31,0 0 0,0 0 16,0 1-16,0-1 0,-21 0 0,21 0 16,-21 21-16,21-20 0,-21-1 15,21 0-15,-22 0 0,22 0 0,0 0 16,0 1 0,0-44 15,22 1-31,-22 0 0,21 21 15,0-21-15,-21 0 0,0 0 0,21-1 16,0 1-16,-21-21 0,21 21 0,-21 0 16,0-1-16,22 1 0,-1 0 0,-21 0 15,0 0-15,21 21 0,0 0 16,-21 21-16,21 0 16,-21 0-16,21-21 0,-21 43 15,22-22-15,-22 0 0,0 0 0,0 0 16,0 0-16,0 1 0,0-1 15,0 0-15,21-21 0,-21 21 0,21 0 16,0-21-16,0 0 0,0 0 16,1 0-16,-1 0 0,0-21 15,0 21-15,21-21 0,-20 0 0,-1 0 16,0-1-16,0 1 0,0 0 0,0 0 16,-21-21-16,22 20 0,-1 1 0,-21-21 15,21 21-15,-21 0 0,0-1 0,0 1 16,21 21-16,0 0 15,-21 21 1,0 1-16,0-1 0,0 0 0,0 21 16,0-21-16,0 1 0,0 20 15,0-21-15,0 0 0,0 0 0,0 1 16,0-1-16,0 0 0,21 0 0,1-21 16,-1 21-16,21-21 0,-21 0 0,0 0 15,1 0-15,20 0 0,-21 0 0,64 0 16,-43 0-16,-21-21 15,22 0-15,-1 0 0,-21 0 0,0 21 16,0-43-16,1 22 0,-1 0 0,-21-21 16,21 20-16,-21-20 0,0 21 15,0-21-15,0 20 0,0-20 0,0 21 16,-64 0 0,43 42-16,0-21 0,0 21 15,0 21-15,0-20 0,21-1 0,0 21 16,0-21-16,0 22 0,0-22 0,0 0 15,0 21-15,0-21 0,0 1 0,21-22 16,-21 21-16,21 0 0,0-21 0,0 0 16,0 0-16,22 0 0,-22 0 0,21 0 15,-21 0-15,22 0 0,-1 0 0,-21-21 16,22 0-16,-22 21 0,0-22 16,0 1-16,0 0 0,0 21 15,1-42-15,-22 21 0,0-1 0,0 1 16,0 0-16,0 0 0,0 0 0,0 0 15,0 42 1,0 0-16,0 0 0,0 0 16,0 0-16,0 1 0,-22-1 0,22 0 15,0 21-15,0-21 0,0 1 0,0-1 16,0 0-16,0 0 0,0 0 16,22-21-1,-1 0 1,0-21-1,-21 0-15,0 0 0,21 0 16,-21-1-16,21 1 0,-21-21 16,0 21-16,0 0 0,21-22 15,1 22-15,-22 0 0,21 0 0,-21 0 16,0-1-16,21 1 0,0 21 0,0 0 16,-21 21-1,21 1-15,-21-1 0,0 0 0,0 0 16,0 0-16,22 0 0,-22 1 0,21-1 15,-21 0-15,21 0 0,0 0 16,-21 0-16,21-21 16,0 22-16,1-22 0,-1 0 15,0-22 1,0 1-16,-21 0 0,21 0 16,0-21-16,1 20 0,-22 1 15,0-21-15,21 21 0,0-22 0,0 22 16,-21-21-16,0 21 0,21 0 0,-21-1 15,21 1-15,-21 42 16,0 1-16,0-1 0,0 21 16,0-21-16,0 22 0,0-22 0,0 21 15,0 0-15,0-20 0,0 20 0,0-21 16,0 0-16,0 0 0,0 1 16,0-1-16,0 0 0,22 0 15,-1-21-15,0 0 16,0 0-16,0 0 0,0-21 15,1 0-15,-1 0 0,0-1 0</inkml:trace>
  <inkml:trace contextRef="#ctx0" brushRef="#br0" timeOffset="61556.26">9102 3683 0,'0'-21'15,"0"42"-15,0-63 0,0 21 0,-22-1 0,1 22 0,0 0 16,0 0-16,21 22 0,-21-1 15,21 0-15,-21 0 0,21 0 0,0 22 16,0-1-16,0-21 0,0 21 16,0 22-16,0-22 0,0 1 15,0-1-15,0 21 0,0-20 0,0-1 16,0 0-16,0 1 0,0-1 0,0-21 16,0 22-16,0-22 0,0 0 0,0 0 15,0-42 16,0 0-31,0 0 16,0-1-16,0-20 0,21 21 0,0 0 16,-21-22-16,21 22 0,0 0 0,0 0 15,-21 0-15,22 21 0,-1 0 0,0-21 16,0 21-16,0 0 0,0 0 16,1 21-16,-22 0 0,21-21 15,0 21-15,-21 0 0,0 0 0,21 22 16,-21-22-16,0 0 0,0 0 0,0 0 15,0 1-15,0-1 0,0 0 0,-21 0 16,0 0-16,0-21 0,-1 0 16,1 21-16,0-21 0,0 0 15,0 0-15,0 0 0,-1 0 16,22-21-16,-21 21 0,21 21 47,0 1-32,0-1-15,21 0 16,1-21-16,-1 21 0,0-21 16,0 0-16,0 0 0,0 21 0,1-21 15,20 0-15,-21 0 0,21 0 0,-20 0 16,-1 0-16,21 0 0,-21-21 0,22 21 16,-22-21-16,0 0 0,21 21 0,1-43 15,-22 1-15,-21 21 0,21-21 16,0 20-16,-21-20 0,21 0 0,-21-1 15,0 1-15,0 0 0,0 21 0,0-22 16,0 22-16,0 0 0,-21 21 31,0 0-31,0 42 0,21-21 16,0 1-16,0-1 0,-21 21 0,21-21 16,-22 22-16,22-22 0,0 21 0,0-21 15,0 0-15,0 1 0,0 20 16,0-21-16,0 0 0,0 0 0,22-21 15,-1 22-15,-21-1 0,21-21 0,0 0 16,0 21-16,0-21 0,1 0 0,-1 0 16,0 0-16,0 0 0,21 0 0,-20-21 15,-1 21-15,21-21 0,-21-1 0,22 1 16,-1 0-16,-21 0 0,21-21 16,-20 20-16,20-20 0,-21 0 0,0-1 15,-21 22-15,0-21 0,21 21 0,-21 0 16,0-1-16,0 1 0,0 42 15,0 1 1,-21-1-16,21 0 0,0 0 0,0 21 16,0-20-16,-21-1 0,21 21 0,0-21 15,0 0-15,0 22 0,0-22 16,0 0-16,0 0 0,0 0 0,21 1 16,0-22-16,-21 21 0,22 0 0,-1-21 15,0 0-15,0 0 0,0 0 0,0 0 16,22 0-16,-22 0 0,0 0 15,21-21-15,-20 21 0,-1-21 0,21-1 16,-21 1-16,0 0 0,1 0 0,-1-21 16,0-1-16,0 1 0,0 0 0,0-1 15,1 1-15,-1-22 0,0 43 16,-21-21-16,0 21 0,0 0 0,0-1 0,0 1 16,-21 42-1,21 1-15,-21-1 0,-1 0 0,1 0 16,21 21-16,0-20 0,0-1 0,0 21 15,0-21-15,0 22 0,0-22 0,0 21 16,0-21-16,0 0 0,0 22 0,21-22 16,-21 0-16,0 0 0,0 0 15,0 1-15,0-1 0,0 0 16,-21-21-16,0 0 16,0 0-16,0 0 0,0 0 0,-1 0 15,1 0-15,0 0 0,-21 0 0,21-21 16,-22 21-16,22-21 0,-21-1 0,-1 1 15</inkml:trace>
  <inkml:trace contextRef="#ctx0" brushRef="#br0" timeOffset="62108.27">3895 5398 0,'0'-22'16,"0"44"-16,0-86 0,0 43 0,0 0 0,0 0 15,0-1-15,0 1 0,0 0 0,0 0 16,0 0-16,0 0 0,0-1 0,0 1 15,0 0-15,0 0 0,-22 21 16,1 0-16,0 21 16,0 0-16,0 0 0,0 22 0,-22-1 15,22 22-15,0-22 0,0 21 16,0 1-16,-1-1 0,1 22 0,0-21 16,0-1-16,0 1 0,21-1 0,0-21 15,-21 22-15,21-22 0,0 1 0,0-22 16,0 21-16,21-21 0,0 0 0,0 1 15,0-1-15,22-21 0,-22 0 16,21 0-16,0 0 0,1 0 0,-1 0 16,0 0-16,1-21 0,-1-1 0,0 1 15,1 0-15</inkml:trace>
  <inkml:trace contextRef="#ctx0" brushRef="#br0" timeOffset="64676.19">4403 5567 0,'0'-42'0,"0"84"0,0-106 0,0 43 15,0 0-15,0 0 0,-22 21 0,1 0 16,0 0-16,0 21 16,21 0-16,-21 22 0,21-22 15,-21 21-15,21-21 0,-22 22 0,22-1 16,0 0-16,-21 1 0,21-1 0,-21-21 16,21 21-16,0-20 0,0-1 0,0 0 15,0 0-15,0 0 0,0 0 16,0 1-16,21-44 31,-21 1-31,21 0 16,-21-21-16,0 21 0,0-1 0,22-20 15,-1 0-15,-21-1 0,21 1 0,0 0 16,0-1-16,0 1 0,1 0 0,-1 21 16,0-1-16,0 22 0,0 0 0,0 0 15,1 0-15,-1 0 0,0 22 16,0-1-16,0 0 0,-21 0 15,0 21-15,21-20 0,-21 20 0,22-21 16,-22 0-16,0 22 0,0-22 0,0 21 16,0-21-16,0 0 0,0 1 15,0-1-15,0 0 0,21-21 0,-21 21 16,21-21-16,0 0 0,0 0 16,0 0-16,1 0 0,-1-21 15,0 0-15,0 0 0,0-1 0,0 1 16,1 0-16,20 0 0,-21-21 15,0 20-15,0-20 0,1 0 16,-1 21-16,-21-22 0,21 22 0,0-21 16,-21 21-16,0-1 0,21 1 0,-21 42 31,0 1-31,0-1 0,0 0 16,0 21-16,0-21 0,0 22 0,0-22 15,0 21-15,-21 1 0,21-22 0,0 21 16,0-21-16,0 0 0,0 1 15,0 20-15,21-21 0,0 0 16,1 0-16,-1-21 0,0 0 0,0 0 16,0 0-16,0 0 0,22 0 0,-22 0 15,21 0-15,-21 0 0,22-21 0,-22 0 16,21 0-16,-21 21 0,1-21 0,20-22 16,-21 22-16,0 0 0,-21 0 15,21-21-15,-21 20 0,0-20 0,0 21 0,0-21 16,0 20-16,0 1 0,0 0 15,0 0-15,-21 21 16,0 0-16,0 0 0,0 0 0,0 0 16,-1 21-16,22 0 0,-21 0 0,21 1 15,-21 20-15,21-21 0,0 0 0,0 22 16,0-22-16,0 0 0,0 21 0,0-21 16,21 1-16,0-1 0,1 0 15,20 0-15,-21-21 0,0 0 0,22 0 16,-1 0-16,-21 0 0,21 0 15,1 0-15,-1 0 0,0-21 0,1 21 16,-1-21-16,0 0 0,1-1 16,-22 1-16,0 0 0,21-21 0,-20 21 15,-1-22-15,-21 1 0,0 0 0,21-1 16,-21 1-16,0 0 0,0-1 0,0 1 16,0 0-16,0-1 0,0 22 0,0-21 15,0 21-15,0-1 0,-21 22 16,21 22-1,0-1-15,0 0 0,0 21 0,0-21 16,-21 22-16,21-1 0,0 0 0,0 1 16,0-1-16,0-21 0,0 22 0,0-1 15,0-21-15,0 21 0,0-20 16,21-1-16,0 0 0,-21 0 16,21 0-16,0-21 0,0 0 0,1 0 15,20 0-15,-21 0 0,0 0 0,0 0 16,22 0-16,-22-21 0,0 21 0,21-21 15,-20 0-15,-1 0 0,0-1 0,0 1 16,0-42-16,-21 20 0,21 1 16,-21 0-16,0 21 0,0-22 0,0 1 15,0 21-15,0-22 0,0 22 0,0 0 16,0 42 0,0 0-1,-21 1-15,0-1 0,21 21 0,-21-21 16,21 22-16,0-1 0,0 0 15,-21 1-15,21-1 0,-21 0 0,21 1 16,0-22-16,0 21 0,0-21 0,0 0 16,0 1-16,0-1 0,0-42 31,21 21-15,0-22-16,0 1 0,-21 0 0,21 0 15,0 0-15,1 0 0,-1-1 16,-21 1-16,21 0 0,0 0 0,-21 0 15,21 21-15,-21 21 16,0 0-16,0 0 16,0 0-16,0 1 0,0-1 15,0 0-15,0 0 0,0 0 0,0 0 16,0 1-16,0-1 0,21-21 16,1 0-16,-22 21 0,21-21 0,0 0 15,0 0-15,0 0 0,0 0 0,1 0 16,-1 0-16,0-21 0,21 21 0,-21-21 15,1-1-15,-1 22 0,0-21 0,0 0 16,0 0-16,0 0 0,-21-22 0,0 22 16,22 0-16,-22 0 0,21 0 0,-21 0 15,0-1-15,0 1 0,0 42 32,-21 1-17,21-1-15,-22 0 0,22 0 16,0 21-16,0-20 0,-21-1 0,21 0 15,0 0-15,0 0 0,0 0 0,0 1 16,0-1-16,0 0 0,21-21 16,1 21-16,-1-21 0,0 0 15,0 0-15,0 0 0,0 0 16,1-21-16,-22 0 0,21 0 16,-21-1-16,0 1 0,0 0 0,0 0 15,0 0-15,0 0 0,0-1 0,0-20 16,0 21-16,-21 0 0,-1 0 15,1 21-15,0-22 0,0 1 0,0 21 16,0 0-16,-1 0 16,44 21-1,-1-21-15,0 0 16,0 0-16,0 22 0,22-22 0,-22 0 16,21 0-16,0 0 0,1 0 0,20 0 15,-20 0-15,-1 0 0,21 0 0,-20 0 16,-1 0-16,0 0 0,1 0 0,-1 0 15,-21 0-15,0 0 0,1-22 0,-44 22 32,1 0-17,0 0-15,0 0 0,-21 0 0,20 22 16,1-1-16,0 0 0,-21-21 0,21 21 16,-1 0-16,1 0 0,0 1 0,0-1 15,0 0-15,21 21 0,-21-21 16,21 1-16,0-1 15,0 0-15,0 0 16,21-21-16,0 0 16,0 0-16,0 0 0,0 0 0,1 0 15,-1-21-15,0 0 0,0 21 16,0-21-16,0-1 0,1 1 0,-1-42 16,0 20-16,0 22 0,0-21 15,0-22-15,1 22 0,-1-64 16,63-127-1,-62 128-15,-1 62 0,-21 1 16,21-22-16,-21 22 16,0 63-1,-21 0-15,0 1 0,21-1 16,-22 21-16,22 0 0,0 1 0,-21-1 16,21 0-16,-21 1 0,21-1 15,0 0-15,0 1 0,0-1 0,0 0 16,0 1-16,0-1 0,0 0 0,0 1 15,0-22-15,0 21 0,21-21 0,-21 1 16,0-1-16,0 0 0,0 0 16,21-21-16,1 0 0,-1 0 15,0 0-15,0 0 0,0 0 16,0 0-16,1-21 0,-1 0 0,0 21 16,0-21-16,0-1 0,0 1 0,22-21 15,-1 0-15,0-1 16,-20 22-16,-1-21 0,-21 21 0,0-1 15,21 1-15,-21 0 16,-21 21 0,0 21-16,-1-21 15,22 21-15,-21 1 0,0-1 16,21 0-16,0 0 0,0 0 0,0 0 16,0 1-16,0-1 0,0 0 15,0 0-15,21-21 0,0 21 0,-21 0 16,22 1-16,-1-1 15,-21 0-15,0 0 16,0 0-16,-21-21 16,21 21-16,-22-21 0,1 0 15,0 0-15,21 22 0,-21-22 16,0 0-16,0 0 31,-1 0-31,1-22 0,0 1 16,0 21-16,0-21 0</inkml:trace>
  <inkml:trace contextRef="#ctx0" brushRef="#br0" timeOffset="65068.17">5736 5461 0,'0'-21'15,"21"21"1,22 0-16,-22-21 0,21 21 16,-21 0-16,22 0 0,-1-21 15,0 21-15,1 0 0,-1 0 0,-21 0 16,21-22-16,-20 22 0,-1 0 0,0 0 16,0 0-16,0 0 15,0 0-15,1 0 0,-1 0 16,0-21-16,21 21 0,-21 0 0,22 0 15,-1 0-15,22-21 0,-1 21 0</inkml:trace>
  <inkml:trace contextRef="#ctx0" brushRef="#br0" timeOffset="65540.3">8784 4932 0,'-21'-21'0,"42"42"0,-84-63 0,41 20 0,1 1 15,21 0-15,0 0 0,0 0 16,21 21-1,1 0-15,20 0 0,-21 0 16,0 0-16,22 21 0,-1 0 0,-21 21 16,21-20-16,-20 20 0,-1 0 0,21 1 15,-21-1-15,-21 0 0,0 1 0,0-1 16,0 0-16,0 1 0,0-1 16,0 0-16,0 1 0,-21-1 0,21 0 15,-21 1-15,0-1 0,0 0 0,-1-21 16,1 22-16,-21-1 0,21-21 0,0 22 15,-1-22-15,1 0 0,0 0 0,0 0 16,-21 0-16,42 1 0,-22-22 0,1 21 16,0 0-16,21 0 15</inkml:trace>
  <inkml:trace contextRef="#ctx0" brushRef="#br0" timeOffset="78652.71">1990 7345 0,'0'0'0,"0"-21"31,0 0-31,0-1 16,0 1-16,0 0 15,0 0-15,0 0 0,0 0 16,0-1-16,-22 1 0,1 21 16,0-21-16,0 0 0,0 21 0,0 0 15,-1-21-15,-20 21 0,21 0 0,-21 0 16,20 0-16,-20 21 0,21 0 15,-21-21-15,-1 42 0,22-20 16,-21 20-16,21 0 0,-1 1 0,1-1 16,0 0-16,0 1 0,21-1 0,0 0 15,0 1-15,0-1 0,0-21 16,0 0-16,0 0 0,21 1 0,0-1 16,0 0-16,1-21 0,20 0 0,-21 0 15,0 0-15,0 0 0,22 0 16,-22 0-16,21-21 0,-21 21 0,22-21 15,-22-1-15,0-20 0,0 21 0,0 0 16,1-22-16,-1 22 0,0-21 0,-21 21 16,0-22-16,0 1 0,21 0 15,-21-1-15,0 22 0,0-21 16,0 21-16,0 0 0,0-1 0,0 44 47,0-1-47,0 0 0,0 21 0,0-21 15,0 22-15,0-22 0,0 21 0,0-21 16,0 22-16,21-1 0,-21-21 0,0 0 16,0 22-16,0-22 0,21 0 15,-21 0-15,22 0 0,-22 1 16,21-22-16,0 21 0,0-21 0,0 0 16,0 0-16,1 0 0,20 0 15,-21 0-15,0 0 0,0-21 16,1-1-16,20 1 0,-21 0 15,0 0-15,22 0 0,-22-22 0,0 22 16,0-21-16,0 21 0,-21-22 0,0 22 16,21 0-16,-21 0 0,0 0 0,0 0 15,0-1-15,-21 22 32,21 22-32,-21-1 15,21 0-15,0 0 0,0 0 16,0 0-16,0 1 0,0-1 15,21 0-15,-21 0 0,21 0 16,-21 0-16,22 1 0,-1-1 0,-21 0 16,0 0-16,21-21 0,-21 21 0,21-21 15,0 21-15,0-21 0,1 0 16,-1 0-16,0 0 0,0 0 0,0 0 16,0 0-16,1 0 0,-1 0 15,0 0-15,0 0 0,0-21 0,0 21 16,1-21-16,-1 0 0,0 21 0,0-21 15,0 0-15,0-1 0,1-20 0,-1 21 16,0 0-16,-21 0 0,21-22 16,-21 22-16,21 0 0,-21-21 0,0 20 15,0 1-15,0 0 16,-21 21 0,0 0-16,0 0 0,21 21 0,-21 0 15,-1 1-15,22-1 0,0 0 0,0 0 16,-21 21-16,21-20 0,0-1 0,0 0 15,0 0-15,0 0 0,0 0 16,0 1-16,0-1 0,21 0 0,-21 0 16,22-21-16,-1 0 0,-21 21 15,21-21-15,0 0 16,0 0-16,0 0 0,1 0 16,-1 0-16,0-21 0,21 0 15,-21 0-15</inkml:trace>
  <inkml:trace contextRef="#ctx0" brushRef="#br0" timeOffset="81352.64">4847 7451 0,'21'21'16,"-21"-42"0,21 21-1,1-21-15,-1-1 0,-21 1 16,21 0-16,0 0 0,-21 0 0,0 0 16,0-1-16,0-20 0,0 21 15,0 0-15,0 0 0,0-1 16,0 1-16,-21 21 0,0-21 0,0 0 15,-1 21-15,-20 0 0,21 0 0,0 0 16,-22 0-16,22 21 0,-21 0 16,0 0-16,20 1 0,-20-1 0,21 21 15,0 0-15,0-20 0,-1 20 0,1 0 16,21 1-16,-21-22 0,21 21 0,0-21 16,0 22-16,0-22 0,21 0 15,0 0-15,1-21 0,-1 21 0,21-21 16,-21 0-16,0 0 0,22 0 0,-22 0 15,21 0-15,-21 0 0,22 0 0,-22-21 16,21 0-16,-21 0 0,1 0 0,20-22 16,-21 22-16,0-21 0,0-1 15,1 1-15,-1 0 0,0-22 0,0 22 0,-21 0 16,0-22-16,21 22 0,0-1 0,-21-20 16,0 21-16,0-1 15,0 1-15,0 21 0,0 0 0,0-1 16,0 1-16,0 0 0,0 42 15,-21 0 1,0 1-16,0 20 0,21-21 0,-21 21 16,0 1-16,21-1 0,-22 22 0,22-22 15,-21 21-15,21-20 0,0-1 0,0 22 16,0-22-16,0-21 0,0 21 16,0 1-16,21-22 0,1 0 0,-1 0 15,0 0-15,0 1 0,0-22 0,0 0 16,22 0-16,-22 0 0,21 0 15,-21 0-15,22 0 0,-1 0 0,0-22 16,-20 1-16,20 0 0,0 0 0,-21 0 16,22-22-16,-22 22 0,0-21 0,0 0 15,-21 20-15,0-41 0,0 21 16,0 20-16,0 1 0,-21 21 16,0 0-1,0 21-15,0 1 0,-1-1 16,1 0-16,21 21 0,0-21 0,-21 22 15,21-22-15,0 0 0,0 21 0,0-20 16,0-1-16,0 0 0,0 0 16,21 0-16,0 0 0,1-21 0,-1 0 15,0 22-15,21-22 0,-21 0 0,22 0 16,-1 0-16,0 0 0,1-22 0,-22 22 16,21-21-16,1 0 0,-22 0 0,21 0 15,-21 0-15,22-1 0,-22-20 0,0 0 16,0 21-16,0-22 0,0 1 15,1 0-15,-1-1 0,0 1 0,0 0 16,-21-1-16,21 1 0,0 0 0,-21-1 16,22 22-16,-22-21 0,0 21 0,0-1 15,0 1-15,0 0 16,-22 21 0,22 21-16,-21 0 15,21 1-15,0 20 0,0 21 16,0-20-16,0-1 0,0 22 0,0-22 15,0 21-15,0-20 0,0 20 0,0 1 16,0-1-16,0 1 0,-21-1 0,21-20 16,-21 20-16,21 1 0,-21-1 15,21 22-15,-21-22 0,21 1 0,-22-1 16,1 1-16,0-1 0,21 1 0,-21-22 16,0 22-16,21-22 0,-21 0 0,21-21 15,0 22-15,0-22 0,21-21 16,0 0-16,0 0 15,0 0-15,22-21 0,-22 0 0,0-1 16,21 1-16,-21 0 0,22-21 0,-1 21 16,-21-22-16,22 1 0,-22 0 0,0-1 15,0 1-15,0 0 0,0-22 0,-21 22 16,0-1-16,0-20 0,0 21 0,0-1 16,-42 1-16,21 0 0,0-1 0,0 1 15,-22 21-15,22 0 0,-21-22 0,21 43 16,-1-21-16,-20 0 0,21 21 0,0 0 15,21-21-15,-21 21 0,21-21 32,21-1-32,0 22 0,0-21 0,0 21 15,0-21-15,22 21 0,-22-21 16,21 0-16,-21 0 0,22-1 0,-1 1 16,-21 0-16,22 0 0,-1 0 0,0 0 15,-21-22-15,22 22 0,-22 0 16,21 0-16,-21-22 0,1 22 15,-22 0-15,0 0 0,0 0 0,0 0 16,-22 21 0,22 21-1,-21 0-15,21 0 0,-21-21 0,21 21 16,-21 0-16,21 1 0,0-1 16,0 0-16,0 0 0,0 0 0,0 0 15,0 1-15,21-1 0,0 0 0,0 0 16,1-21-16,-1 0 0,0 0 15,0 0-15,0 0 0,0 0 16,22 0-16,-22 0 0,21-21 0,-21 21 16,22-21-16,-22 0 0,0-1 0,21 1 15,-20 0-15,-1 0 0,0 0 16,-21 0-16,21-1 0,0-20 16,-21 21-16,0 42 46,0 0-46,-21 0 0,21 1 0,0-1 16,-21 0-16,21 0 0,-21 0 0,21 0 16,0 1-16,0-1 0,0 0 0,-21 0 15,21 0-15,0 0 0,21-21 47,-21-21-47,21 0 0,0 21 16,-21-21-16,21 0 0,0 0 0,-21-1 15,22-20-15,-1 21 0,-21 0 0,21 0 16,0-1-16,-21 1 0,0 0 0,21 0 16,-21 42 15,0 0-31,0 0 0,0 1 16,0-1-16,21 0 0,-21 0 15,0 0-15,0 0 0,22 1 0,-1-22 16,-21 21-16,21-21 0,0 21 0,0-21 15,0 0-15,1 0 0,-1 0 0,0 0 16,0 0-16,0 0 0,22 0 16,-22 0-16,0-21 0,21 21 0,-21-21 15,1-1-15,20 1 0,-21 0 16,0 21-16,-21-42 0,21 21 0,-21-1 16,22 1-16,-22 0 0,0-21 0,0 21 15,0-1-15,0 1 0,0 0 0,0 0 16,-22 21-1,1 0-15,0 21 0,21 0 0,-21 0 16,21 22-16,-21-22 0,21 0 16,0 0-16,0 22 0,0-22 0,0 0 15,0 21-15,0-21 0,21 1 0,-21-1 16,21 0-16,0 0 0,0 0 16,1-21-16,-1 21 0,21-21 15,-21 0-15,0 0 0,22 0 16,-22 0-16,21 0 0,-21 0 0,1 0 15,20 0-15,-21 0 0,21-21 0,-20 21 16,20-21-16,-21 0 0,0 0 0,0 0 16,1-1-16,-1 1 0,21-21 15,-42 21-15,21 0 0,-21-1 16,0 1-16,0 0 0,0 0 0,0 0 16,0 0-16,0-1 0,-21 22 15,0 0-15,0 0 16,0 0-16,-1 0 0,1 0 0,0 22 15,0-1-15,0 0 0,0 0 16,21 0-16,-22 0 0,22 22 16,0-22-16,0 0 0,0 0 15,0 0-15,0 1 0,0-1 16,22 0-16,-1-21 0,0 21 16,0-21-16,0 0 0,0 0 15,1 0-15,-1 0 0,0 0 16,0-21-16,0 21 0,-21-21 0,21 0 15,1-1-15,-22 1 0,21-21 0,0 21 16,-21 0-16,21-22 0,0 1 16,-21 0-16,21-1 0,1 1 0,-22 0 15,21-1-15,-21-20 0,21 20 0,-21 22 16,0-21-16,0 0 0,0 20 0,0 1 16,0 0-16,0 0 0,0 42 31,0 0-31,-21 0 0,0 1 0,21-1 15,-22 21-15,22 0 0,0 1 16,0-22-16,-21 21 0,21 1 0,0-1 16,0 0-16,0-21 0,0 22 0,0-1 15,0-21-15,0 0 0,21 1 0,-21 20 16,22-21-16,-22 0 0,21-21 0,-21 21 16,21 1-16,0-22 0,0 21 15,0-21-15,1 0 16,-22-21-1,21 21-15,0-22 0,-21 1 0,0 0 16,21 0-16,-21 0 16,0 0-16,0-1 0,0 1 0,0 0 15</inkml:trace>
  <inkml:trace contextRef="#ctx0" brushRef="#br0" timeOffset="81581.72">7832 6604 0,'-22'0'0,"44"0"0,-65 0 0,22 0 16,0 0-16,0 0 0,0 0 16,42 0 15,0 0-16,21 0-15,-21 0 16,1 0-16,20 0 0</inkml:trace>
  <inkml:trace contextRef="#ctx0" brushRef="#br0" timeOffset="82431.55">10118 6879 0,'0'0'0,"0"-21"16,0 0-16,0 0 15,0 0-15,0-1 0,0 1 16,0 0-16,0 0 0,0 0 15,-22 0-15,1-1 0,0 1 16,0 21-16,0 0 0,0 0 16,-1 0-16,1 0 0,0 0 15,0 0-15,-21 21 0,20 1 0,1-1 16,0 0-16,0 21 0,0-21 0,0 1 16,-1 20-16,22-21 0,0 0 0,-21 22 15,21-22-15,0 0 0,0 0 0,0 0 16,0 0-16,0 1 0,21-1 0,1-21 15,-1 21-15,0 0 0,0-21 0,0 0 16,0 0-16,1 0 0,-1 0 16,0 0-16,0 0 0,0-21 0,0 0 15,1 21-15,-1-21 0,0-1 0,0 1 16,0 0-16,0 0 0,1 0 0,-1 0 16,0-22-16,-21 22 0,0 0 0,21 0 15,-21 0-15,21-1 0,-42 22 31,0 22-31,0-1 16,21 0-16,0 0 0,-21 0 16,21 0-16,0 1 0,-22-1 0,22 0 15,0 0-15,0 0 0,0 0 16,0 1-16,0-1 0,22 0 0,-1-21 16,0 21-16,0-21 15,0 0-15,0 0 0,1 0 0,-1 0 16,0 0-16,21 0 0,-21-21 0,1 21 15,-1-21-15,21 0 0,-21 21 0,0-22 16,1 1-16,-1-21 0,0 21 0,0 0 16,0-22-16,0 22 0,1-21 0,-1-1 15,0 22-15,-21 0 0,0 0 0,0 0 16,0 0-16,0-1 0,-21 44 31,0-1-31,-1-21 0,22 21 0,0 0 16,0 0-16,0 22 0,0-22 15,0 0-15,0 0 0,0 0 0,22 0 16,-1 1-16,-21-1 0,21 0 0,0 0 16,-21 0-16,21 0 0,-21 1 0,0-1 15,0 0-15,-21-21 16,0 21-16,0-21 0,0 0 0,-22 0 16,22 0-16,0 21 0,-21-21 0,20 0 15,1 0-15,0 0 0,0 0 0,0 0 16,0 0-16,-1 0 0</inkml:trace>
  <inkml:trace contextRef="#ctx0" brushRef="#br0" timeOffset="83580.75">1101 9398 0,'0'0'0,"-22"0"16,22-21 15,0 0-31,0 0 15,0-1-15,0 1 0,22-21 16,-1 21-16,0-22 0,21 1 16,-21-21-16,22 20 0,-1-20 0,-21 20 15,22-20-15,-1 21 0,0-1 16,-21 1-16,1 21 0,-1 0 0,0-1 16,-42 22-1,0 22-15,-1-1 0,1 0 16,0 21-16,-21 1 0,21-22 15,-1 21-15,1 0 0,0 1 16,21-1-16,0-21 0,0 22 0,0-22 0,0 0 16,21 0-16,0 0 0,1 0 15,-1 1-15,0-1 0,0 0 0,0-21 16,-21 21-16,21-21 0,1 21 16,-44-21-1,1 0 1,0 0-16,0 0 0,0 0 0,-22-21 15,1 21-15,21-21 0,0 21 0,-22 0 16,22 0-16,0-21 0,0 21 16,0 0-1,21 21-15,0 0 16,0 0-16,0 0 0,21 1 16,0-22-16,0 21 0,-21 0 0,21-21 15,22 21-15,-22-21 0,0 0 0,21 0 16,-20 0-16,20 0 0,0 0 15,1 0-15,-1 0 0,0 0 16,1-21-16,-1 0 0,0 0 0,1-1 16,-1 1-16,-21 0 0,21-21 0,-20 21 15,-1-22-15,0 1 0,0 0 0,0-1 16,0 1-16,-21-22 0,22 22 0,-22 0 16,0-1-16,0 1 0,0 0 15,0 21-15,0-1 0,21 1 0,-21 0 16,0 42-1,0 0-15,0 22 0,0-22 16,0 42-16,0-20 16,-21-1-16,21 22 0,-22-22 0,22 0 15,-21 1-15,21-1 0,0 0 0,0 1 16,0-22-16,0 21 0,0-21 0,0 0 16,0 1-16,21-22 15,1 0-15,-1 0 16,0 0-16,0 0 15,-21-22-15,0 1 0,0 0 16,0 0-16,0 0 0</inkml:trace>
  <inkml:trace contextRef="#ctx0" brushRef="#br0" timeOffset="83750.92">1736 9038 0,'0'0'15,"-22"0"-15,44 0 16,-1 0-1,0-21-15,21 21 0,-21 0 0,22-21 16,-22 21-16,21 0 0,-21-21 16,22 0-16,-1 21 0,-21 0 0,22 0 15,-1-22-15,-21 22 0,21 0 0,-20 0 16,-1 0-16</inkml:trace>
  <inkml:trace contextRef="#ctx0" brushRef="#br0" timeOffset="85192.26">2498 9271 0,'0'0'0,"0"21"16,42 0-1,-21-21-15,0 0 0,0 0 16,1 0-16,-1-21 0,0 21 16,0-21-16,0 0 0,-21 0 0,21 21 15,-21-21-15,0-22 0,0 22 16,0 0-16,0 0 0,0-22 0,0 22 15,0-21-15,-21 21 0,0 0 0,0-1 16,-21 1-16,20 21 0,1 0 16,0 0-16,-21 0 0,21 0 0,-22 21 15,22 1-15,-21-1 0,21 0 16,-1 0-16,-20 21 0,21 1 0,0-22 16,0 21-16,21-21 0,0 22 0,-22-22 15,22 0-15,0 0 0,0 0 0,0 1 16,22-1-16,-1-21 15,0 21-15,0-21 0,21 0 0,-20 0 16,-1 0-16,21 0 0,-21-21 0,22 21 16,-22-21-16,21-1 0,-21 1 0,0 0 15,1 0-15,-1 0 0,0 0 16,0-1-16,0-20 0,-21 21 0,0-21 16,0 20-16,0 1 0,0-21 15,0 21-15,21 0 0,-21-1 0,0 44 31,0-1-15,0 0-16,-21 21 0,21-21 0,0 1 16,-21 20-16,21-21 0,0 21 15,0-20-15,0-1 0,0 0 0,0 0 16,0 0-16,0 0 0,0 1 0,21-22 16,0 21-16,1-21 0,-1 0 0,0 0 15,0 0-15,0 0 0,0 0 0,1 0 16,-1-21-16,0 21 15,0-22-15,0 1 0,0 0 0,1 0 16,-1 0-16,0-22 0,0 22 0,0-21 16,0 0-16,1-1 0,-22 1 0,21-22 15,0 22-15,0 0 0,-21-1 0,0 1 16,21 0-16,-21 21 0,21-1 0,-21-20 16,0 21-16,0 0 15,0 42 16,0 21-31,-21-21 0,21 1 16,-21 20-16,21 0 0,0 1 16,-21-1-16,21 0 0,0 1 0,0-1 15,0 0-15,0-21 0,0 22 16,0-1-16,0-21 0,0 0 0,0 1 16,21-1-16,0 0 0,-21 0 0,21 0 15,1-21-15,-1 0 0,0 0 16,0 0-16,0 0 0,0 0 0,1 0 15,-1-21-15,0 21 0,0-21 0,0 0 16,0 0-16,1-1 0,-22 1 16,21 0-16,0 0 0,-21-21 15,0 20-15,0 1 0,0 0 0,0 0 16,0 42 0,0 0-1,0 0-15,-21 1 0,21-1 16,0 0-16,0 0 0,0 0 0,0 0 15,0 1-15,0-1 0,0 0 16,0 0-16,21-21 0,0 0 16,0 21-16,0-21 0,1 0 0,-1 0 15,0 0-15,0 0 0,21 0 16,-20-21-16,-1 21 0,0-21 0,0 21 16,0-21-16,0 0 0,-21-1 0,22 1 15,-1 0-15,0 0 0,-21 0 16,0-22-16,21 22 0,0 0 15,-21 0-15,21 0 0,-21 0 0,0-1 16,22 22-16,-1-21 0,-21 42 31,0 1-15,21-22 15,-21-22 0,0 1-15,0 0-16,0 0 16,0 0-1,-21 21-15,0 0 16,21 21-16,-22-21 16,1 21-16,21 0 0,0 0 0,-21 1 15,21-1-15,-21 21 0,21-21 0,-21 0 16,21 1-16,0-1 0,0 21 15,0-21-15,0 0 0,0 1 16,0-1-16,0 0 0,21-21 0,0 0 16,0 0-16,0 0 0,1 0 15,-1 0-15,0 0 0,0 0 16,0-21-16,0 0 16,-21-1-16,0 1 15,22 0-15,-22 0 0,21 0 16,-21 0-16,0-22 0,0 22 15,0 0-15,0 0 0,0-22 0</inkml:trace>
  <inkml:trace contextRef="#ctx0" brushRef="#br0" timeOffset="85384.4">4149 8615 0,'-22'0'0,"1"0"15,21-21-15,-21 21 16,0 0 62,0 0-78,0 0 0</inkml:trace>
  <inkml:trace contextRef="#ctx0" brushRef="#br0" timeOffset="85584.68">3027 8784 0,'0'0'0,"-21"21"0,42-21 32,0 0-32,0 0 0,21 0 15,-20 0-15,-1 0 0,21 0 0,0 0 16,-20-21-16,20 21 0,0 0 15,-21-21-15,22 21 0,-22-21 0,21 21 16,-21-21-16,1 21 0,20-21 0</inkml:trace>
  <inkml:trace contextRef="#ctx0" brushRef="#br0" timeOffset="88674.21">5292 9144 0,'0'-21'15,"0"0"-15,21 0 16,-21-1-16,0 1 0,0 0 16,21 0-16,-21-21 0,21 20 0,-21 1 15,0-21-15,0 21 0,0-22 0,0 1 16,0 21-16,0-21 15,0 20-15,0 1 0,-21 0 0,21 0 16,-21 21-16,0 0 0,-1 0 0,1 0 16,0 0-16,0 0 0,-21 21 0,20 0 15,-20 0-15,21 22 0,-21-1 0,20-21 16,1 22-16,-21-1 0,21 0 0,21 1 16,0-22-16,0 21 0,0-21 0,0 22 15,0-22-15,0 0 0,21 0 0,21 0 16,-21-21-16,1 0 15,20 0-15,-21 0 0,21 0 0,-20 0 16,20 0-16,-21-21 0,21 0 0,-20 21 16,-1-21-16,21 0 0,-21-1 15,0-41-15,1 42 0,-22-22 16,21 22-16,-21-21 0,0 0 0,0 20 16,0 1-16,0-21 0,0 21 0,0 0 15,-21 21-15,-1 0 16,1 21-16,21 0 0,-21 21 15,21-21-15,0 1 0,0 20 16,0-21-16,0 21 0,0-20 16,0 20-16,0-21 0,0 21 0,21-20 15,0-1-15,1 0 0,-1-21 16,0 21-16,0 0 0,0-21 0,0 0 16,1 0-16,20 0 0,-21 0 0,21 0 15,-20 0-15,20-21 0,-21 0 0,21 0 16,-20 0-16,-1-1 0,0 1 0,0 0 15,0 0-15,-21 0 0,0-22 0,21 22 16,-21 0-16,0-21 0,0 21 0,0-1 16,0 1-16,-21 42 31,21 1-31,-21-1 0,21 0 0,0 0 16,-21 0-16,0 0 0,21 22 0,0-22 15,0 0-15,-21 0 0,21 0 0,-22 1 16,22-1-16,0 0 0,-21 0 15,21 0-15,0 0 16,0-42 31,21 0-47,1 0 0,-22 0 16,0 0-16,0-1 15,0 1-15,21 21 16,-21-21 140,21 21-156,-21-21 16,21 21-16,-21-21 15,21 0-15,0-1 16,-21 1-16,0 0 16,22 21-16,-22-21 0,21 21 15,-21-21-15,0 0 16,21 21-16,-21-22 15,21 22-15,0-21 16,0 21-16,1 0 0,-22-21 16,21 21-16,0 0 15,-21 21 157,0 0-156,0 1-1,0-1 1,0 0-16,0 0 16,0 0-16,0 0 15,0 1-15,0-1 16,0 0-16,0 0 0,0 0 16,21-21-16,-21 21 15,21-21 1,-21 22-16,21-22 0,1 0 15,-22 21-15,21-21 16,-21 21 0,21-21-1,0 0 48,0 0-1,0 0 595,-21-21-611,22 21-30,-22-21-16,0-1 16,21 1-1,0 0-15,-21 0 16,21 0-16,0 21 0,0-21 16,1-1-16,-22 1 0,21 0 0,0 0 15,0 0-15,0 0 0,0 21 0,22-22 16,-22 1-16,0 21 0,21-21 0,-20 21 15,-1 0-15,0 0 0,0 0 16,0 0 0,-21 21-16,0 0 15,0 1 1,21-22 31,-21-22-32,0 1 1,0 0 0,0 0-16,-21 21 15,0 0-15,0 0 0,0 0 16,0 0-16,21 21 0,-22 0 0,1-21 16,0 21-16,0 1 0,0-1 0,0 0 15,-1 0-15,1 0 0,21 0 0,-21 1 16,21-1-16,-21 0 0,21 0 15,0 0-15,0 0 16,0 1-16,0-1 0,0 0 16,21-21-16,0 21 15,0-21-15,1 0 0,-1 0 16,0 0-16,0 0 0,0 0 16,0-21-16,-21 0 0,22 0 0,-1 21 15,-21-43-15,21 22 0,-21 0 0,21-21 16,0-1-16,-21 22 0,21-42 0,1 20 15,-22 1-15,21 0 0,0-22 0,0 22 16,-21-1-16,21-20 0,0 21 0,-21-1 16,0 1-16,22 0 0,-22-1 15,0 1-15,0 21 0,0-22 16,0 22-16,0 0 0,0 42 16,-22 0-1,1 1-15,21-1 0,-21 21 0,0-21 16,21 22-16,0-1 0,0 0 0,-21 1 15,21-1-15,0 0 0,0 1 0,0-1 16,0 0-16,0 1 0,0-1 0,0-21 16,21 21-16,0 1 0,-21-22 0,21 0 15,0 0-15,1 0 0,-1 1 16,0-22-16,0 0 16,0 0-16,0 0 0,1 0 15,-1 0-15,0-22 0,0 1 0,0 0 16,0 0-16,1-21 0</inkml:trace>
  <inkml:trace contextRef="#ctx0" brushRef="#br0" timeOffset="92661.63">8340 8234 0,'0'0'0,"0"-42"16,0 20-16,0 1 16,0 0-16,0 0 15,0 0-15,-22 0 16,1 21-16,0-22 0,0 22 15,0 0-15,0 22 0,-1-1 16,1 0-16,0 21 0,0-21 0,0 43 16,0-22-16,-22 1 0,22 20 0,0-21 15,0 22-15,0-22 0,-1 22 0,1-22 16,0 0-16,0 22 0,21-22 16,0 1-16,0-22 0,0 21 0,0-21 0,0 0 15,21 1-15,0-1 0,22-21 0,-22 0 16,21 0-16,-21 0 0,22 0 0,-1 0 15,-21 0-15,21 0 0,1-21 16,-22 21-16,21-22 0,-21 1 16,22 0-16,-22 0 0,21 0 0,-21 0 15,22-22-15,-22 22 0,0 0 0,0-21 16,0 20-16,1 1 0,-1 0 16,-21 0-16,0 0 0,0 0 0,-21 21 31,21 21-31,-22 0 0,1 0 15,21 0-15,0 0 0,-21 1 0,0-1 16,21 0-16,-21 0 0,21 0 16,0 22-16,0-22 0,0 0 0,0 0 15,0 0-15,21-21 0,0 21 0,0-21 16,0 0-16,1 0 16,-1 0-16,0 0 0,0 0 0,21 0 15,-20-21-15,-1 21 0,0-21 0,0 21 16,-21-21-16,21 0 0,-21 0 0,21-1 15,-21 1-15,0 0 0,0 0 0,0 0 16,-21 0-16,0-1 16,0 1-16,0 0 0,0 21 0,-1 0 15,-20-21-15,21 21 0,0 0 0,0 0 16,-1 0-16,22-21 31,22 21-31,-1 0 0,21-21 0,-21 21 16,0 0-16,22-22 0,-1 1 15,0 21-15,-20 0 0,20-21 0,0 21 16,1 0-16,-22 0 0,21 0 0,-21 0 16,22 0-16,-22 0 0,0 0 0,0 0 15,0 21-15,-21 0 0,0 1 0,0-1 16,0 0-16,0 0 0,0 0 16,0 22-16,0-22 0,0 0 0,0 0 15,-21 0-15,0 0 0,21 1 16,-21-1-16,21 0 0,-21-21 15,21 21 1,0-42 15,0 0-31,0 0 16,0-1-16,0 1 0,21 0 0,-21 0 16,21 0-16,0 0 0,-21-1 0,21 1 15,0 0-15,1-21 0,-1 21 0,-21-1 16,21 22-16,0-21 0,0 0 0,0 21 15,1 0-15,-1 0 16,-21 21 0,0 0-16,0 1 0,0-1 0,0 0 15,0 0-15,0 0 0,0 0 16,0 1-16,0-1 0,0 0 0,0 0 16,0 0-16,0 0 0,0 1 15,21-22-15,0 0 16,0 0-16,0 0 15,1 0-15,-1 0 0,0-22 0,-21 1 16,21 21-16,0-21 0,0 0 0,1 0 16,-1 0-16,0-1 0,0 1 0,-21 0 15,21 0-15,0 0 0,-21 0 16,0-1-16,-21 22 31,0 22-31,0-1 0,21 0 16,0 0-16,0 0 15,0 0-15,-21 1 0,21-1 0,0 0 16,0 0-16,0 0 16,0 0-16,0 1 0,0-1 15,0-42 32,-21 21-47,21-22 0,-22 1 16,1 21-16,0 0 15,0 0 1,21 21 0,0 1-1,0-1-15,21-21 16,0 0-16,0 21 0,1-21 16,20 0-16,-21 0 0,0 0 0,0 0 15,22 0-15,-22 0 0,0 0 0,21 0 16,-20-21-16,20 21 0,-21-21 0,0-1 15,22 1-15,-22 0 0,0 0 0,85-127 16,-85 105 0,0 1-16,0 0 0,43-64 15,-43 42-15,0 1 0,0 21 16,0-64-16,-21 63 0,0 1 16,0 0-16,0 21 0,0-1 15,0 1-15,-21 21 0,0 0 16,0 21-16,21 1 0,-21-1 15,0 0-15,21 21 0,-22-21 0,22 22 16,-21-1-16,21 0 0,-21 1 0,21-1 16,0 0-16,0 1 0,0-22 0,-21 21 15,21 1-15,0-1 0,0 0 0,0-21 16,0 22-16,0-22 0,0 0 0,0 21 16,0-20-16,0-1 0,0 0 0,21 0 15,-21 0-15,21-21 0,0 21 0,1-21 16,-1 0-16,0 0 15,0 0-15,0 0 0,0 0 0,1-21 16,-1 0-16,0 21 0,-21-21 0,21 0 16,0 0-16,0-1 0,1 1 0,-22 0 15,0 0-15,21 0 0,-21 0 0,0-1 16,-21 22 0,-1 0-1,22 22-15,-21-22 16,21 21-16,0 0 0,0 0 15,0 0-15,0 0 0,0 1 16,21-1-16,-21 0 16,0 0-16,22-21 0,-1 21 15,0 0 1,0-21-16,0 0 16,0 0-1,1 0-15,-1-21 0,0 21 16,-21-21-16,21 21 0,0-21 0,-21 0 15,21 0-15,1-1 0,-1 1 16,-21 0-16,0 0 16,21 21-16,-21-21 15,0 42 17,0 0-32,-21-21 0,21 21 15,0 0-15,0 1 0,0-1 16,0 0-16,0 0 0,0 0 15,0 0-15,0 1 0,21-22 16,0 0 0,0 0-16,0 0 0,1 0 15,-1 0-15,-21-22 0,21 22 16,0-21-16,-21 0 0,21 0 0,-21 0 16,0 0-16,21-1 0,1 22 0,-1-21 15,-21 0-15,0 0 0,0 0 16,21 21-16,-21 21 31,-21-21-31,0 21 0,21 0 16,0 0-16,0 1 0,0-1 0,0 0 15,0 0-15,0 0 0,0 0 0,0 1 16,0-1-16,21 0 0,0-21 16,0 0-16,-21 21 0,21-21 0,0 0 15,1 0-15,-1 0 0,0 0 0,0 0 16,0 0-16,0-21 0,1 0 15,-1 0-15,-21-1 0,21 1 16,-21 0-16,0 0 0,21 0 0,-21 0 0,21-1 16,-21 1-16,0-21 0,0 21 15,21 0-15,-21-1 0,22 1 16,-22 42 15,0 1-15,0-1-1,21-21 32,-21-21-47,0-1 16,21 22-16,-21-21 16,-21 21 15,0 0-31,-1 21 15,1 1-15,21-1 0,-21-21 16,0 21-16,21 0 0,0 0 0,0 0 16,0 1-16,-21-1 0,21 0 0,0 0 15,0 0-15,0 0 0,0 1 16,0-1-16,0 0 0,21 0 16,0-21-16,0 0 0,0 21 15,1-21-15,-1 0 0,0 0 16,0 0-16,0 0 0,0-21 15,1 21-15,-1-21 0,0 0 0,0 0 16,0-1-16,0 1 0,-21-21 0,22 21 16,-1-22-16,21-20 0,-42 21 15,21-1-15,0 1 0,1 0 0,-1-22 16,0 22-16,0-1 0,0-20 0,-21 21 16,0 20-16,21-20 0,-21 21 15,0 0-15,0 0 0,0-1 0,-21 44 31,21-1-31,-21 0 0,0 0 0,21 21 16,0-20-16,-21 20 0,0 0 16,21 1-16,-22-22 0,22 21 0,0 0 15,0 1-15,0-1 0,0 0 0,0-20 16,0 20-16,0 0 0,0-21 0,0 22 16,0-22-16,0 0 0,0 0 0,0 0 15,0 1-15,0-1 0,22-21 16,-22 21-16,21-21 0,0 0 0,0 0 15,0 0-15,-21-21 0,21 0 16,1 21-16,-1-22 0,-21 1 0,21 0 16,0 0-16,0 0 0,-21 0 15,21-1-15,1 1 0,-22 0 0,21 21 16,-21-21-16,0 42 31,-21 0-31,21 0 0,0 1 16,0-1-16,-22 0 0,22 0 0,0 0 15,0 0-15,0 1 0,0-1 16,22-21-16,-1 0 16,0 0-16,0 0 0,0 0 15,0 0-15,1 0 0,20 0 0,-21-21 16,0 21-16,0-22 0,1 1 0,-1 0 16,0 21-16,0-21 0,-21 0 0,0-22 15,0 22-15,0 0 0,0 0 0,0 0 16,0-22-16,0 22 0,0 0 15,-21 0-15,0 21 0,0-21 0,-1 21 16,1 0-16,0 0 0,0 0 0,0 0 16,0 0-16,-1 21 0,1-21 0,21 21 15,-21-21-15,21 21 0,0 0 16,0 1-16,0-1 16,21-21-16,0 0 0,1 0 15,-1 21-15,0-21 0,0 0 16,0 0-16,0 0 0,1 0 0,-1 0 15,0 0-15,0-21 0,0 21 0,0-21 16,1 21-16,-1-22 0,0 1 16,0 0-16,0 21 0,-21 21 47,0 0-47,0 1 0,0-1 15,0 0-15,0 0 0,0 0 16,0 0-16,0 1 15,21-22 32,-21-22-47,0 1 0,0 0 16,0 0-16,0 0 16,-21 0-16,0-1 0,0 1 15,0 0-15,0 0 0,-1 0 0</inkml:trace>
  <inkml:trace contextRef="#ctx0" brushRef="#br0" timeOffset="92864.75">11811 8255 0,'-42'0'16,"84"0"-16,-106 0 0,43 0 0,0 0 0,0 0 15,42 0 1,0 0-16,0 0 0,1 0 16,-1-21-16,21 21 0,-21 0 0,22 0 15,-1 0-15,-21 0 0,21-21 0,-20 21 16,20 0-16,-21 0 0,0 0 15,-21-21-15,21 21 0,-21-22 16,-21 22 0,0 0-16,0-21 0,-21 21 0,20 0 15,-20 0-15,0-21 0,-1 21 0</inkml:trace>
  <inkml:trace contextRef="#ctx0" brushRef="#br0" timeOffset="93080.42">10075 8128 0,'-42'0'0,"84"0"0,-105 21 16,42-21-16,42 0 15,0 0 1,0 0-16,21 0 0,-20 0 0,-1 0 16,0 0-16,21 0 0,-21 0 0,22 0 15,-22-21-15,21 21 0,-21 0 0,1 0 16,-1 0-16,0 0 0,0-21 15,-42 21 1,0 0-16</inkml:trace>
  <inkml:trace contextRef="#ctx0" brushRef="#br0" timeOffset="93636.55">2667 10097 0,'0'-22'15,"0"44"-15,-21-44 16,0 22-16,-1 0 0,22 22 16,0-1-16,-21 0 0,21 0 15,-21 0-15,21 22 0,-21-22 0,21 21 16,0-21-16,0 22 0,0-22 0,0 21 15,0-21-15,-21 0 0,21 22 0,0-22 16,0 0-16,0 0 16,21-21-16,0 0 15,0 0-15,0-21 0,1 21 16,-1-21-16,0 0 0,0 0 16,0-1-16</inkml:trace>
  <inkml:trace contextRef="#ctx0" brushRef="#br0" timeOffset="93988.42">3006 10181 0,'21'0'0,"-42"0"0,42-21 0,-21 0 16,0 0-1,-21 21-15,-1 0 16,1 21-16,0-21 0,0 21 16,0 0-16,0-21 0,21 21 15,0 1-15,0-1 0,0 0 0,0 0 16,0 0-16,0 0 15,21-21-15,0 22 16,0-1-16,0-21 0,0 0 0,1 21 16,-1-21-16,0 21 0,0-21 0,0 21 15,0 0-15,-21 1 16,0-1-16,0 0 0,0 0 16,0 0-16,-21 0 0,0 1 15,0-22-15,0 0 0,0 21 0,-1-21 16,-20 0-16,21 0 0,0 0 0,0 0 15,-22 0-15,22 0 0,0 0 0,0 0 16,21-21 0,-21-1-16,21 1 0,-22 0 15,22 0-15,0 0 0,0 0 0</inkml:trace>
  <inkml:trace contextRef="#ctx0" brushRef="#br0" timeOffset="94172.08">2709 9970 0,'-21'-22'0,"42"44"0,-42-65 0,0 43 16,0-21-16,0 21 0,-1 0 0,1 0 0,0 0 15,0 0-15,0 0 0,0 0 16,21 21 15,21-21-31,0 0 0,21 21 0,-21-21 16,22 22-16,-1-22 0</inkml:trace>
  <inkml:trace contextRef="#ctx0" brushRef="#br0" timeOffset="95284.23">4043 10181 0,'0'-21'16,"-21"21"-1,-1 0-15,22 21 16,0 0 0,0 1-16,0-1 0,0 0 0,0 0 15,0 21-15,0-20 0,0 20 0,0-21 16,0 21-16,0-20 0,0-1 0,-21 0 16,21 0-16,-21 0 0,21-42 31,0 0-16,0 0-15,0 0 0,0-1 16,0-20-16,0 21 0,21 0 16,0-22-16,1 22 0,-22-21 0,21 21 15,0 0-15,0-22 0,0 22 0,0 0 16,-21 0-16,22 21 0,-1 0 0,0-21 16,0 21-16,0 0 0,0 0 0,-21 21 15,0 0-15,22-21 0,-22 21 0,21 0 16,-21 22-16,0-22 0,0 0 0,0 21 15,0-21-15,0 22 0,0-22 16,0 21-16,0-21 0,0 1 0,0-1 16,0 0-16,0 0 0,0 0 0,0 0 15,21-21-15,0 0 16,0 0-16,0 0 0,1 0 16,-1 0-16,0 0 0,0 0 0,0-21 15,0 0-15,22 0 0,-22 0 0,0 0 16,21-1-16,-20 1 0,20 0 0,-21-21 15,0 21-15,22-22 0,-22 22 0,0 0 16,-21-21-16,21 20 0,-21 1 16,0 0-16,0 0 0,-21 21 31,0 0-31,0 0 16,21 21-16,-22 0 0,1 0 0,0 1 15,21-1-15,0 0 0,0 21 16,0-21-16,0 22 0,0-22 0,0 0 15,0 21-15,0-20 0,0-1 0,0 0 16,21 0-16,0 0 16,1-21-16,-1 0 0,0 0 0,0 0 15,0 0-15,0 0 0,1 0 0,-1 0 16,0-21-16,0 0 0,0 0 0,0 0 16,-21-1-16,0-20 0,22 21 15,-22 0-15,0 0 0,0-22 0,0 22 16,0 0-16,-22-21 0,1 20 0,0 1 15,0 0-15,0 21 0,0-21 0,-1 21 16,-20 0-16,21 0 0,0 0 0,0 0 16,-1 0-16,1 0 15,21 21-15,0 0 16,21-21-16,1 0 16,-1 0-16,21 0 0,-21 0 0,22 0 15,-1 0-15,-21 0 0,21 0 0,1 0 16,-22-21-16,21 0 0,1 21 0,-22-21 15,21 0-15,0-1 0,-20 1 0,20 0 16,-21 0-16,21 0 0,-20 0 16,-1-1-16,0-20 0,0 21 0,-21 0 15,0 0-15,0-1 0,0 1 0,0 0 16,-21 42 0,0 0-16,21 22 15,-21-22-15,21 21 0,-22-21 0,22 22 16,-21-1-16,21 0 0,0 1 0,0-1 15,0-21-15,0 22 0,0-1 0,0 0 16,0-21-16,0 22 0,0-22 0,21 0 16,-21 21-16,22-20 0,-1-1 15,-21 0-15,21-21 0,0 0 16,0 0 0,-21-21-16,0 0 15,0-1-15,0 1 0</inkml:trace>
  <inkml:trace contextRef="#ctx0" brushRef="#br0" timeOffset="95447.92">5228 10181 0,'0'-21'15,"0"0"1,21 21-16,0 0 16,1 0-16,-1-21 0,0 21 0,0 0 15,21 0-15,-20-21 0,20 21 0,-21-22 16,21 22-16,-20 0 0,-1-21 0,21 21 15,-21-21-15,0 21 0,1-21 0</inkml:trace>
  <inkml:trace contextRef="#ctx0" brushRef="#br0" timeOffset="97548.76">6794 10245 0,'22'0'15,"-44"0"-15,65-21 0,-22-1 0,0 22 16,-21-21-16,0 0 0,21 21 0,-21-21 16,0 0-16,0 0 0,0-1 0,0 1 15,-21 0-15,0 0 0,0 21 0,-22 0 16,22-21-16,-21 21 0,21 0 0,-22 0 15,22 21-15,-21-21 16,21 21-16,-22 0 0,22 0 0,0 22 16,0-22-16,0 21 0,0-21 0,21 22 15,0-22-15,0 21 0,0-21 0,0 22 16,0-22-16,0 0 0,0 0 0,21-21 16,0 21-16,0-21 0,0 0 0,0 0 15,22 0-15,-22 0 0,21 0 0,1-21 16,-1 21-16,0-21 0,1 0 0,-22 0 15,21-22-15,0 22 0,1 0 16,-1 0-16,-21-21 0,22 20 0,-22-20 16,21 0-16,-21-1 0,0 1 0,-21 0 15,0-1-15,22-20 0,-22 21 0,0-22 16,0 22-16,0-1 0,0-20 16,0 42-16,-22-22 0,22 22 0,0 0 15,0 0-15,-21 42 16,21 0-16,0 22 0,0-1 0,-21 0 15,21 1-15,0 20 0,0-21 0,0 22 16,0-22-16,0 1 0,-21 20 0,21-21 16,0 1-16,0-1 0,0 0 15,0 1-15,0-22 0,0 21 0,21-21 0,0 1 16,0-1-16,1 0 0,-1-21 16,0 0-16,21 21 0,-21-21 0,22 0 15,-22 0-15,21 0 0,1-21 0,-22 0 16,21 0-16,0 21 0,-20-22 0,20 1 15,-21 0-15,0-21 0,0 21 16,1-43-16,-22 43 0,0 0 16,0 0-16,0-1 0,0 1 0,0 0 15,0 0-15,-22 21 0,1 0 0,0 0 16,0 0-16,0 21 0,21 0 0,-21 0 16,-1 1-16,1-1 0,21 0 0,0 0 15,0 21-15,0-20 0,0-1 0,0 0 16,0 0-16,21 0 0,-21 0 0,22 1 15,20-22-15,-21 0 0,21 21 16,1-21-16,-1 0 0,0 0 0,1 0 16,-1-21-16,22 21 0,-22-22 0,0 1 15,1 0-15,-1 0 0,-21 0 0,21 0 16,1-1-16,-22 1 0,21-21 0,-21 21 16,1-22-16,-1 1 0,0 0 15,0-1-15,0 1 0,-21 21 16,0-21-16,0-1 0,0 1 0,0 21 0,0 0 15,0-1-15,0 1 0,0 42 16,-21 1-16,21-1 16,-21 21-16,0 0 0,21 1 15,-21-1-15,-1 64 0,1-43 16,21-20-16,-21 20 0,0 1 0,21-1 16,-21 1-16,0 20 0,21-20 0,-22-1 15,1 22-15,21-21 0,-21-1 0,21 22 16,-21-22-16,0 1 0,21-1 0,0-20 15,0 20-15,0-21 0,0 1 0,0-22 16,0 21-16,0-21 0,0 1 0,21-22 16,0 0-1,21 0-15,-20-22 0,-1 1 0,0 0 0,21 0 16,-21-21-16,22 20 0,-22-20 16,0 0-16,0-1 0,0 1 0,-21 0 15,0-1-15,0 1 0,0 0 0,0-22 16,0 22-16,-21-22 0,0 22 0,0 0 15,0-22-15,0 43 0,-1-21 0,-20 21 16,21-22-16,0 43 0,0-21 0,-22 0 16,22 21-16,0 0 15,42 0 1,0 0-16,0-21 0,22 21 16,-1 0-16,-21-21 0,22-1 15,-1 22-15,21-21 0,-20 21 0,-1-21 16,0 0-16,1 0 0,-1 0 15,0 21-15,1-22 0,-1 1 0,-21-21 16,0 21-16,1 0 0,-1-1 0,-21 1 16,21 0-16,-21-21 0,0 21 15,0-1-15,-21 22 16,0 0-16,-1 0 0,1 22 16,21-1-16,0 0 0,-21 0 0,0 0 15,21 0-15,0 1 0,0-1 0,0 0 16,0 0-16,0 0 0,0 0 0,0 1 15,21-22-15,0 21 0,0-21 0,1 0 16,-1 0-16,0 0 0,0 0 16,0 0-16,22 0 0,-22 0 0,0 0 15,21-21-15,-21-1 0,22 22 0,-22-21 16,0 0-16,0 0 0,0 0 0,-21 0 16,0-1-16,0 1 0,0 0 15,0 0-15,-21 42 31,0-21-31,0 21 0,21 0 16,0 1-16,-21-1 0,21 0 0,-21-21 16,21 21-16,0 0 0,0 0 0,0 1 15,0-1 1,21-21 15,0-21-15,0 21-16,-21-22 0,21 1 15,0 21-15,1-21 0,-1 0 0,0 0 16,0 0-16,21-1 0,-20 1 16,-1 21-16,-21 21 31,0 1-31,0-1 0,0 0 16,0 0-16,0 0 0,0 0 15,0 1-15,0-1 0,21 0 16,0-21-1,0 0-15,0 0 0,22 0 16,-22 0-16,0 0 0,0 0 0,0 0 16,22 0-16,-22 0 0,0-21 0,0 21 15,22-21-15,-22-1 0,0 22 0,0-21 16,0 0-16,-21 0 0,21 0 16,-21 0-16,22-22 0,-22 1 0,0 21 15,0 0-15,-22 21 16,1 0-16,0 0 0,0 0 15,21 21-15,-21 0 0,0 0 16,-1 0-16,22 0 0,0 1 16,0-1-16,0 0 0,0 0 0,0 0 15,0 0-15,0 1 0,0-1 16,22-21-16,-1 21 0,0-21 16,0 0-16,0 0 0,22 0 15,-22 0-15,0 0 0,0 0 0,0 0 16,0 0-16,1 0 0</inkml:trace>
  <inkml:trace contextRef="#ctx0" brushRef="#br0" timeOffset="98064.3">10245 10012 0,'21'-42'0,"-42"84"0,42-106 16,-21 43-16,0 0 0,0 0 0,0 0 0,-21 21 16,-1 0-16,1 0 15,0 0-15,0 0 16,0 0-16,0 21 0,-1 0 0,1 0 15,-21 22-15,42-22 0,-21 0 16,0 0-16,21 0 0,-22 0 0,22 1 16,0-1-16,0 0 0,0 0 0,0 0 15,0 0-15,22-21 0,-1 22 0,0-1 16,0-21-16,0 0 0,0 0 16,1 0-16,-1 0 0,0 0 15,0 0-15,0-21 0,0-1 0,-21 1 16,22 0-16,-22 0 15,21-21-15,-21 20 0,21-20 0,-21 0 16,0-1-16,21 1 0,0-21 0,-21 20 16,0-20-16,21-1 0,1 22 0,-22-22 15,21 22-15,-21 0 0,0 21 0,0-22 16,0 22-16,21 0 0,-21 42 31,-21 0-31,0 22 0,21-1 16,0 0-16,-22 1 0,1-1 0,21 21 15,-21-20-15,21 20 0,0-20 0,0-1 16,0 0-16,0 1 0,0-1 0,0 0 16,0-21-16,0 22 0,0-22 15,0 0-15,21 0 0,-21 0 0,21-21 16,1 22-16,-1-22 0,0 0 16,0 0-16,0 0 0,0 0 15,-21-22-15,0 1 16,0 0-16,0 0 0,0 0 0,0 0 15,0-1-15,0 1 0</inkml:trace>
  <inkml:trace contextRef="#ctx0" brushRef="#br0" timeOffset="98264.32">9377 9652 0,'-43'-21'0,"86"42"0,-128-42 16,64 21-16,0 0 0,0 0 0,-1 0 15,1 0-15,0 0 0,42 0 47,0 0-31,1 0-16,-1 0 0,0 0 16</inkml:trace>
  <inkml:trace contextRef="#ctx0" brushRef="#br0" timeOffset="100152.34">10922 10033 0,'21'21'0,"-42"-42"0,63 42 0,-21-21 0,1 21 15,-1-21 1,0 0-16,0 0 0,0-21 15,-21 0-15,21 21 0,1-21 0,-1 0 16,0 0-16,0-1 0,-21 1 16,21 0-16,0-21 0,1 21 0,-1-22 15,0 22-15,0-21 0,-21-1 0,0 22 16,0 0-16,0 0 0,0 0 0,0 0 16,-21 21-16,0 0 15,0 21-15,-1 0 0,1 0 16,21 0-16,0 22 0,0-22 15,0 21-15,0-21 0,0 0 0,21 22 16,1-22-16,-1 21 0,0-21 0,0 1 16,0-1-16,0 0 0,1 0 15,-1 0-15,-21 0 0,21-21 0,-21 22 0,0-1 16,-21-21 0,0 0-16,-1 0 0,1 0 15,-21 0-15,21 0 0,0 0 0,-22 0 16,22 0-16,0 0 0,0 0 0,0 0 15,-1 0-15,1 0 0,0 0 16,21 21 0,21-21-1,0 0-15,1 0 0,-1 21 0,0-21 16,21 0-16,-21 0 0,22 0 0,-22 0 16,21 0-16,-21 0 0,22 0 0,-1-21 15,-21 21-15,0-21 0,22 0 16,-22-1-16,0 1 0,21 0 0,-20 0 15,-1-21-15,21-43 0,-21 43 16,0-1-16,1-20 0,-1-1 0,0 22 16,0-22-16,0 22 0,-21 0 0,0 21 15,0-22-15,0 22 0,0 0 0,0 0 16,-21 42 0,0 0-16,21 0 0,-21 0 15,0 22-15,-1-22 0,22 21 0,0 1 16,-21-1-16,21 0 0,0 1 0,0-1 15,0 0-15,0 1 0,0-1 0,0-21 16,0 0-16,21 22 0,-21-22 0,22 0 16,-1 0-16,0-21 0,0 21 15,0-21-15,22 0 0,-22 0 0,0 0 16,21 0-16,-21 0 0,1 0 0,20 0 16,-21 0-16,0-21 0,0 0 0,1 0 15,-1 0-15,0-1 0,-21 1 0,0 0 16,21 0-16,-21 0 0,0-22 0,0 22 15,0 0-15,0 0 0,-21 21 16,0 0-16,0 0 0,-1 0 16,1 0-16,0 21 0,0 0 0,0-21 0,0 21 15,-1 1-15,1-1 0,0 0 0,0 0 16,21 0-16,0 0 0,-21 1 16,21-1-16,0 0 0,0 0 15,0 0-15,21-21 16,0 0-16,0 0 15,0 0-15,1-21 0,-1 21 16,21-21-16,-21-21 16,0 20-16,-21 1 0,22 0 0,-22 0 15,0 0-15,0 42 32,0 0-32,0 0 15,0 0-15,0 1 0,-22-22 16,22 21-16,0 0 0,0 0 0,0 0 15,0 0-15,0 1 0,22-22 16,-1 21-16,0-21 0,0 0 16,0 0-16,0 0 0,1 0 0,-1 0 15,0 0-15,0 0 0,-21-21 0,21 21 16,0-22-16,1 1 0,-1 0 0,-21 0 16,21-21-16,0 20 0,-21-20 0,21 0 15,0-1-15,-21-20 0,22 21 0,-1-22 16,0 1-16,-21 20 0,0 1 15,21 0-15,-21-1 0,0 1 0,21 21 0,-21 0 16,0-1-16,-21 22 16,0 22-1,0-1-15,21 0 0,-21 0 0,-1 21 16,1 1-16,21-22 0,0 21 0,0 1 16,-21 20-16,21-21 0,0 1 0,0-1 15,0 0-15,0 1 0,0-22 0,0 21 16,0-21-16,0 22 0,21-22 0,-21 0 15,0 0-15,21-21 0,1 21 0,-1-21 16,0 0-16,0 0 16,0 0-16,0-21 0,1 21 15,-22-21-15,0 0 0,21 0 0,0 0 16,0-1-16,-21 1 0,0 0 16,0 0-16,21 0 0,-21 0 15,0 42 1,0 0-1,0 0-15,0 0 0,0 0 16,0 1-16,0-1 0,0 0 16,21 0-16,1-21 0,-1 0 15,0 0-15,0 0 16,0 0-16,0 0 0,1 0 0,20 0 16,-21 0-16,0-21 0,0 21 15,1-21-15,-1 0 0,0-1 16,0 1-16,0 0 0,0 0 0,1 0 15,-22 0-15,21-22 0,0 22 0,0 21 16,-21-21-16,0 0 0,21 21 16,-21-21 62,21 21-78,-21-22 15,0 1 1,-21 21 0,0 0-16,0 0 15,0 21-15,0 1 0,-1-1 0,1 0 16,21 0-16,0 0 0,-21 0 0,21 1 16,-21-1-16,21 21 0,0-21 0,0 0 15,0 1-15,0-1 0,0 0 16,0 0-16,0 0 0,21-21 15,0 0-15,0 0 16,1 0-16,-1 0 0,0 0 16,0 0-16,0 0 15,-21-21-15,21 0 0,1 21 0,-1-21 0,-21 0 16,21-1-16,0 1 0,-21 0 16,21 0-16,0-21 0,-21 20 0,22-20 15,-1 0-15</inkml:trace>
  <inkml:trace contextRef="#ctx0" brushRef="#br0" timeOffset="100353.47">13377 9229 0,'-21'0'0,"42"0"0,-63 0 0,21-21 16,0 21-16,21 21 78,0 0-78</inkml:trace>
  <inkml:trace contextRef="#ctx0" brushRef="#br0" timeOffset="100584.56">12615 9419 0,'21'0'16,"1"0"0,-1 0-16,21 0 0,-21 0 15,22 0-15,-22 0 0,21 0 0,-21 0 16,22 0-16,-22 0 0,21 0 0,-21 0 16,0 0-16,22 0 0,-22 0 0,0 0 15,-21-21 1,-21 0-1,0 21-15,0 0 16,-22 0-16,22 0 0,-21 0 0</inkml:trace>
  <inkml:trace contextRef="#ctx0" brushRef="#br0" timeOffset="100784.19">11684 9377 0,'-42'0'16,"84"0"-16,-106 21 0,22-21 0,42 21 0,-21-21 15,21 21 1,21-21-16,0 0 0,22 0 16,-22 0-16,0 22 0,0-22 0,21 0 15,-20 0-15,-1 0 0,21 0 0,-21 0 16,22 0-16,-22 0 0,0 0 0,0 0 16,0 0-16,0 0 0,-21-22 0,22 1 15,-1 0-15</inkml:trace>
  <inkml:trace contextRef="#ctx0" brushRef="#br0" timeOffset="102128.4">16023 508 0,'0'21'15,"0"0"-15,-21 1 16,21-1-16,0 0 16,0 0-16,0 0 0,0 0 15,0 1-15,0-1 0,0 0 16,0 0-16,0 0 0,0 22 0,0-22 15,0 0-15,0 21 0,-21-21 0,21 22 16,0-22-16,0 21 0,0 1 0,-21-22 16,21 21-16,-22 0 0,22 1 15,0-22-15,0 21 0,-21 1 0,21-1 16,-21 0-16,21 1 0,0-1 16,-21 0-16,21 1 0,-21-1 0,21 21 15,-21-20-15,21-1 0,0 22 0,-22-22 16,1 0-16,0 22 0,21-22 0,-21 22 15,0-22-15,0 0 0,-1 22 0,1-1 16,0 1-16,0-1 0,0 1 0,21-1 16,-21 1-16,-1-1 0,1 1 0,0 20 15,0-20-15,0-1 0,0 22 0,-1-21 16,1 20-16,21 1 0,-21-22 0,0 22 16,21 0-16,-21-22 0,21 22 0,0-22 15,-21 22-15,21 0 0,0-1 0,-22 1 16,22-21-16,0 20 0,0 1 0,0 0 15,0-1-15,0 1 0,0 0 16,0-1-16,0 1 0,0 21 0,0-22 16,0 1-16,0 21 0,0-21 0,0 20 15,0-20-15,0 0 0,0 21 0,0-22 16,0 1-16,0 0 0,0-1 0,0 1 16,0 21-16,0-22 0,0 22 0,0 0 15,0-21-15,0 21 0,0-1 0,0-20 16,0 21-16,0 0 0,0 0 0,0-1 15,0 1-15,0 0 0,0 0 0,0 0 16,0 0-16,0-1 0,0 1 16,0 0-16,0 0 0,0 0 0,0 0 15,0 21-15,0-22 0,22 1 0,-22 0 16,21 21-16,-21-21 0,21 0 0,-21 0 16,21-1-16,0 1 0,-21 0 0,21 0 15,1 0-15,-22 0 0,21-1 0,0-20 16,0 21-16,-21 0 0,21-22 0,0 22 15,1-21-15,-1 0 0,-21-1 0,21 1 16,0 0-16,-21-22 0,21 85 0,0-63 16,1-22-16,-22-20 0,21 20 0,0-20 15,0-22-15,-21 0 0,21 0 16,0-21-16,1 0 0</inkml:trace>
  <inkml:trace contextRef="#ctx0" brushRef="#br0" timeOffset="103232.14">17378 1588 0,'0'0'0,"-21"-22"0,21 1 0,0 0 0,0 0 15,0 0-15,0 0 0,-22-1 0,22 1 16,0 42 15,-21 1-31,21-1 0,0 0 0,0 21 16,0 1-16,-21 20 0,21-21 0,0 22 15,-21-1-15,0-20 0,21 20 0,-21 1 16,-1-22-16,1 0 0,0 1 0,0-1 16,0 0-16,0 1 0,-1-22 0,1 21 15,0-21-15,0 1 0,21-1 0,-21 0 16,21 0-16,0 0 15,0-42 1,0 0-16,0 0 16,0 0-16,0-1 15,0-20-15,0 21 0,0 0 0,0-22 16,21 1-16,0 0 0,-21-1 0,21 1 16,0 0-16,-21-22 0,22 22 0,-1 0 15,-21-22-15,21 22 0,-21-1 0,21 1 16,-21 0-16,21 21 0,-21-1 15,0 1-15,0 0 0,0 42 16,0 22-16,0-1 16,0 0-16,0 1 0,21-1 0,-21 21 15,0-20-15,0 20 0,0-20 0,0-1 16,0 0-16,0 1 0,22-1 16,-22 0-16,21-21 0,-21 22 0,0-22 15,0 0-15,21 21 0,0-20 16,-21-1-16,21 0 0,-21-42 47,0 0-47,-42-1 0,21 1 15,0 0-15</inkml:trace>
  <inkml:trace contextRef="#ctx0" brushRef="#br0" timeOffset="103824.09">16870 2180 0,'84'0'0,"-168"0"0,105 0 31,0 0-15,0 0-16,22 0 0,-1 0 0,0 0 16,1 0-16,20 0 0,1-21 15,-1 21-15,1-21 0,-1 0 0,1 21 16,-1-21-16,1-1 0,-1 1 0,-21 0 16,1 0-16,-1-21 0,0 20 0,-20-20 15,-1 21-15,0-21 0,0 20 0,-21-20 16,0 0-16,0 21 0,0-22 0,0 22 15,0 0-15,-21 21 32,0 0-32,21 42 0,-21-21 0,-1 22 15,22-1-15,-21-21 0,0 22 0,21-1 16,-21 0-16,0 1 0,21-1 0,0 0 16,0 1-16,-21-22 0,21 21 0,0-21 15,0 22-15,0-22 0,0 0 0,0 0 16,21 0-16,-21 0 0,21-21 15,0 0-15,0 0 0,22 0 16,-22 0-16,0 0 0,21 0 0,-21-21 16,22 0-16,-1 21 0,-21-21 0,22 0 15,-22 0-15,0-1 0,21 1 16,-21-21-16,1 21 0,-1-22 0,0 22 0,0-21 16,0 0-16,0-1 0,-21-20 15,0 20-15,22 1 0,-22 0 0,21-1 16,-21 1-16,0 21 0,21 0 15,-21 0-15,0-1 0,0 44 16,0-1-16,-21 21 16,0 0-16,-1 1 0,1-1 0,21 0 15,-21 1-15,0 20 0,21-20 0,0-1 16,0-21-16,0 21 0,0 1 0,0-22 16,0 0-16,0 0 0,42 0 0,-21 1 15,1-1-15,-1-21 16,21 0-16,-21 21 0,22-21 0,-22 0 15,0 0-15,0 0 0,0 0 0,0-21 16,1 21-16</inkml:trace>
  <inkml:trace contextRef="#ctx0" brushRef="#br0" timeOffset="105117">19854 2307 0,'0'21'0,"0"-42"0,21 42 31,1-42-15,-1 0-16,0 21 0,0-21 0,0 0 16,0 0-16,1-1 0,20 1 0,-21 0 15,21 0-15,-20-21 0,20-1 0,0 22 16,-21-21-16,22-22 0,-1 22 16,-21 0-16,22-22 0,-22 22 15,0-22-15,0 22 0,0 0 0,-21-1 0,0 22 16,0-21-16,0 21 0,0-1 0,-21 22 15,0 0 1,0 22-16,0-1 0,-1 21 16,1-21-16,0 22 0,0 20 0,0-21 15,0 22-15,-1-1 0,22-20 0,0 20 16,0-20-16,0-1 0,0 21 0,0-41 16,0 20-16,0 0 0,0-21 0,22 1 15,-1-1-15,0 0 0,0 0 0,21-21 16,-20 0-16,20 0 0,0 0 0,1 0 15,-1 0-15,0 0 0,1 0 16,-1-21-16,0 0 0,1 0 0,-22-1 16,21 1-16,0 0 0,-20-21 15,-1 21-15,21-22 0,-21 1 0,0 0 16,1-1-16,-1-20 0,0 20 0,0 1 16,0-21-16,-21 20 0,0 22 0,21 0 15,-21 0-15,0 0 0,0 42 31,-21 0-31,0 0 0,21 21 0,-21-20 16,0 20-16,21 0 0,-21 1 0,-1-1 16,22 0-16,-21 1 0,0-1 0,21 0 15,-21-21-15,21 22 0,0-22 16,-21 0-16,21 0 0,0 0 16,0 1-16,-21-1 0,21 0 15,0-42 16,21 0-31,0 21 0,0-22 16,-21 1-16,21 21 0,-21-21 0,21 0 16,1 0-16,-22 0 0,21-1 15,0 22-15,0 0 16,-21 22 0,0-1-1,0 0-15,0 0 0,21 0 16,-21 0-16,0 1 0,21-1 15,1-21-15,-1 21 0,0-21 16,0 0-16,0 0 0,0 0 0,1 0 16,20 0-16,-21 0 0,21 0 0,1 0 15,-1 0-15,0 0 0,1 0 16,-1-21-16,0 21 0,-20-21 0,20-1 16,-21 1-16,21 0 0,-20 0 0,-1 0 15,-21 0-15,21-22 0,-21 22 0,21 0 16,-21-21-16,0 20 0,0 1 0,0 0 15,0 0-15,-21 21 16,0 0-16,0 0 16,-1 0-16,22 21 0,-21 21 0,0-20 15,0-1-15,0 0 0,21 21 0,-21-21 16,21 1-16,0-1 0,0 21 0,0-21 16,0 0-16,21 1 0,0-1 15,0-21-15,21 0 0,-20 21 0,-1-21 16,21 0-16,-21 0 0,22 0 0,-22 0 15,21 0-15,-21 0 0,22 0 16,-1-21-16,-21 21 0,0-21 0,22 21 16,-22-22-16,0 1 0,0 21 0,-21-21 15,0 0-15,0 0 0,0 0 0</inkml:trace>
  <inkml:trace contextRef="#ctx0" brushRef="#br0" timeOffset="105365.04">20193 1863 0,'-42'0'16,"84"0"-16,-106 0 0,86-21 16,20 21-1,0-22-15,1 22 0,-1-21 0,21 21 16,-20-21-16,20 21 15,1-21-15,-22 21 0,22-21 0,-22 21 16,-21 0-16,21-21 0,-20 21 0,-1 0 16,-21-22-16,0 1 0,-43 21 15</inkml:trace>
  <inkml:trace contextRef="#ctx0" brushRef="#br0" timeOffset="107143.11">16891 3493 0,'0'0'0,"-21"0"15,0 0 1,21 21-16,0 0 0,0 0 15,0 0-15,0 0 0,-22 1 0,22-1 16,0 0-16,-21 0 0,21 21 0,0-20 16,-21-1-16,21 0 0,0 0 0,0 0 15,-21 0-15,21 1 0,-21-1 0,21 0 16,-21 0-16,-1-21 31,22-21-15,0 0-16,0 0 0,0-22 15,0 22-15,0 0 0,0 0 0,22-22 16,-1 22-16,0 0 0,0-21 16,-21 21-16,21-1 0,0 1 0,1 0 15,-1 21-15,0 0 16,0 21-16,-21 0 16,0 1-16,0 20 0,0-21 15,0 0-15,0 0 0,0 1 0,0-1 16,0 0-16,0 0 0,0 0 0,0 0 15,0 1-15,0-1 16,21-21-16,0 0 16,1 0-16,-22-21 0,21 21 15,0-22-15,0 1 0,0 0 0,0 21 16,1-21-16,-1 0 0,0 0 16,0-22-16,0 22 0,22 0 0,-22-21 15,0 20-15,0-20 0,0 21 16,22 0-16,-22 0 0,0-1 0,-21 1 15,21 21-15,0 0 0,-21 21 16,0 1-16,0-1 0,0 21 0,0-21 16,0 0-16,0 22 0,0-22 0,-21 0 15,21 21-15,0-20 0,0-1 0,0 0 16,0 0-16,0 0 0,21-21 0,-21 21 16,21-21-16,1 22 0,-1-22 0,21 0 15,-21 0-15,22 0 16,-1 0-16,-21 0 0,21-22 0,1 22 15,-1-21-15,0 0 0,22 21 0,-22-21 16,1 0-16,-1 0 0,0-1 0,-21 1 16,22 0-16,-22 0 0,0 0 0,0-22 15,-21 22-15,0 0 0,0 0 0,0 0 16,-21 0-16,0-1 0,-21 1 0,20 21 16,1 0-16,-21 0 0,21 0 0,0 21 15,-22 1-15,22-1 0,0 0 16,0 0-16,21 21 0,0-20 0,0-1 15,0 21-15,0-21 0,0 0 0,0 1 16,0-1-16,21 0 0,0 0 0,0 0 16,0 0-16,1-21 0,20 0 15,0 22-15,1-22 0,-1 0 0,0 0 16,22 0-16,-22 0 0,22 0 0,-22-22 16,0 22-16,22-21 0,-22 21 0,-21-21 15,22 0-15,-22 0 0,21 0 0,-21-1 16,0 1-16,-21 0 0,0 0 0,22 0 15,-22 0-15,0-1 0,0 1 16,0 0-16,-22 42 31,22 0-31,0 1 0,0-1 16,-21 0-16,21 0 0,0 21 0,0-20 16,-21-1-16,21 0 0,0 0 0,0 0 15,0 0-15,0 1 0,0-1 16,0 0-16,21-21 15,0 0 1,-21-21-16,0 0 16,22-1-16,-22 1 0,21 21 15,-21-21-15,21-21 0,-21 21 0,21-1 16,-21 1-16,21-21 0,0 21 0,-21 0 16,22-22-16,-1 22 0,0 0 0,0 0 15,-21 0-15,21 21 0,0 0 0,1 0 16,-1 21-16,0 0 15,-21 0-15,21 0 0,0 0 16,-21 1-16,0-1 0,21 21 0,-21-21 16,22 0-16,-22 1 0,0-1 0,0 0 15,0 0-15,21 0 0,-21 0 0,0 1 16,0-1 0,21-21-16,-21-21 15,0-1-15,21 1 16,0 0-16,-21 0 15,21 0-15,1 0 0,-1-1 16,0 1-16,0-21 0,0 21 0,22 0 16,-22-22-16,0 22 0,21 0 15,-21 0-15,22 0 0,-22 21 0,42 0 16,-41 0-16,-22 21 0,21 0 16,0 0-16,-21 0 0,0 0 0,0 1 15,0 20-15,0-21 0,0 0 0,0 22 16,0-22-16,0 0 0,0 0 0,0 0 15,0 0-15,0 1 0,0-1 0,0 0 16,0 0-16,21-42 47,0 0-47,0 0 0,1-1 16,-1 1-16</inkml:trace>
  <inkml:trace contextRef="#ctx0" brushRef="#br0" timeOffset="108512.12">20151 3154 0,'0'-42'16,"0"20"-16,0 1 0,0 0 0,-22 42 31,22 22-31,0-22 16,0 21-16,0 0 0,-21 1 0,21-1 15,0 22-15,0-22 0,0 0 0,0 22 16,0-22-16,0 0 0,0 1 15,0-1-15,0 0 0,0 1 0,0-22 16,0 0-16,0 0 0,0 0 0,0 1 16,0-44 15,0 1-31,0 0 16,0 0-16,0 0 0,0 0 0,0-1 15,21-20-15,-21 21 0,0 0 0,22 0 16,-1-1-16,0 1 0,0 0 15,0 0-15,-21 0 0,21 21 0,1 0 16,-1 0-16,0 0 0,0 0 0,0 0 16,0 21-16,1 0 0,-1 0 15,0 0-15,-21 1 0,0-1 0,0 0 16,0 0-16,0 0 0,0 0 0,0 1 16,0-1-16,-21 0 0,0-21 0,-1 21 15,-20-21-15,21 0 0,0 21 0,0-21 16,-1 0-16,1 0 0,0 0 0,0 0 15,0 0-15,0-21 16,-1 0-16,22 0 16,0 0-16,0-1 15,0 44 17,0-1-17,0 0-15,22 0 16,-1 0-16,0-21 0,-21 21 0,21 1 15,0-22-15,0 0 0,1 0 0,20 21 16,-21-21-16,0 0 0,22 0 0,-22 0 16,21 0-16,0 0 0,1 0 0,-22 0 15,21-21-15,1 21 0,-22-22 0,21 1 16,-21 21-16,0-21 0,22 0 16,-22 0-16,0 0 0,-21-22 0,21 22 15,0 0-15,-21-21 0,22-1 0,-22 22 16,0 0-16,0-21 0,0 20 15,0 1-15,-22 21 16,1 0 0,0 21-16,21 1 0,0-1 0,0 0 15,-21 0-15,21 0 0,0 22 0,0-22 16,0 0-16,0 0 0,0 21 16,0-20-16,0-1 0,0 0 0,21 0 15,-21 0-15,21-21 0,0 0 16,-21 21-16,22-21 0,-1 0 0,0 0 15,0 0-15,0 0 0,0 0 16,1 0-16,-1-21 0,0 0 0,0 0 16,0 0-16,-21 0 15,21-1-15,1 1 0,-22 0 0,0-21 16,21 21-16,0-1 0,-21-20 0,21 21 16,-21 0-16,0 0 0,21-1 0,-21 1 15,21 21-15,-21 21 31,22-21-31,-22 22 0,0-1 0,0 0 16,0 0-16,0 0 0,0 0 0,0 1 16,0-1-16,0 0 0,0 0 0,0 0 15,0 0-15,0 1 0,0-1 16,0 0-16,0 0 0,21-21 16,-21 21-16,0 0 0,21-21 0,0 0 15,0 0-15,-21 22 0,21-22 0,1 0 16,-1 0-16,0 0 0,0 0 0,0 0 15,0 0-15,1 0 0,-1 0 16,0-22-16,0 22 0,0-21 0,0 21 16,-21-21-16,22 0 0,-1 0 0,0 0 15,0-1-15,0 1 0,0-21 16,-21 21-16,22 0 0,-1-22 0,0 22 0,-21-21 16,21 21-16,-21-1 0,21 1 0,-21 0 15,0 0-15,0 0 0,-21 21 31,0 0-31,0 0 16,21 21-16,0 0 0,-21-21 0,21 21 16,-22 0-16,22 1 0,0-1 0,0 0 15,0 0-15,0 0 0,0 0 0,22 1 16,-1-1-16,0 0 0,0 0 16,-21 0-16,21 0 0,0-21 0,1 22 0,-1-1 15,-21 0-15,0 0 0,0 0 16,0 0-16,0 1 15,-21-22 1,-1 0-16,1 0 0,0 0 16,0 0-16,0 0 0,0 0 15,-1 0-15,1 0 0,0 0 0,0 0 16,0 0-16,-22 0 0,22 0 0,-21 0 16,21 0-16</inkml:trace>
  <inkml:trace contextRef="#ctx0" brushRef="#br0" timeOffset="109420.72">16192 4826 0,'0'-21'0,"0"42"0,22-63 15,-22 21-15,0-1 0,21 1 0,-21 0 16,0 0-16,0 0 0,-21 21 16,-1 0-16,1 0 0,-21 0 0,21 0 15,-22 21-15,22 0 0,-21 0 0,21 22 16,0-1-16,-22 0 0,22 1 0,0-1 16,0 0-16,0 1 0,21-1 0,-22-21 15,22 21-15,0-20 0,0 20 0,0-21 16,0 0-16,0 0 0,0 1 15,22-22-15,-1 0 0,21 0 16,-21 0-16,22 0 0,-22-22 16,21 22-16,0-21 0,1 0 0,-1 0 15,-21 0-15,22-22 0,-22 22 0,0-21 16,-21 21-16,0-22 0,0 1 0,0 0 16,0 21-16,-21-22 0,0 1 0,-1 0 15,1 20-15,0-20 0,0 21 0,21 0 16,-21 0-16,21-1 0,0 1 0,0 0 15,21 21-15,0-21 0,0 0 0,0 21 16,22 0-16,-1 0 0,-21 0 0,22 0 16,-1 0-16,0 0 0,-21 21 15,22-21-15,-1 21 0,-21 21 16,0-20-16,1 20 0,-1-21 0,-21 21 16,0 1-16,21 20 0,-21-20 0,0-1 15,0 21-15,0-20 0,0 20 0,0-20 16,0 20-16,0 1 0,0-22 0,0 21 15,-21 1-15,21-1 0,0 1 0,-21 21 16,21-22-16,-22 1 0,1 20 0,21-20 16,-21-1-16,21 1 0,-21-1 0,0 1 15,21-1-15,-21-20 0,-1 20 16,22-21-16,0 1 0,-21-1 0,0-21 0,21 0 16,-21-21-16,21-21 15,0 0-15,-21 0 0,21-21 16,-21-1-16,21 1 0,0-22 15,0 22-15,0-21 0,0-1 0,0 1 16,0-22-16,0 21 0,0-20 0,0-1 16,21 22-16,0-22 0,0 21 0,0-20 15,22 20-15,-22 1 0,21-1 16,0 22-16,1-22 0,-1 22 0,-21 0 16,22-1-16,-1 1 0,0 21 0,1-21 0,-1 20 15,0-20-15,1 21 0,-1 0 16,21 21-16,-20-21 0</inkml:trace>
  <inkml:trace contextRef="#ctx0" brushRef="#br0" timeOffset="110460.19">18119 4805 0,'0'21'0,"-22"0"0,1-21 0,0 43 16,21-22-16,-21-21 15,0 21-15,21 0 0,-21 0 0,21 0 16,42-21 15,0 0-31,-21-21 0,1 0 16,-1 0-16,0 0 0,0 0 16,21-22-16,-20 22 0,-1-21 0,0 21 15,0-22-15,0 1 0,22 0 0,-43-1 16,21 1-16,0 0 0,0-1 0,-21 1 15,0 21-15,0-22 0,0 22 16,0 0-16,-21 21 16,0 21-16,21 0 15,-21 22-15,-1-22 0,1 21 0,0 1 16,0-1-16,21 0 0,-21 1 0,21 20 16,-21-21-16,21 1 0,0-1 0,0 0 15,0 1-15,0-1 0,21-21 16,0 0-16,0 1 0,0-1 0,0 0 0,22-21 15,-22 21-15,21-21 0,-21 0 16,22 0-16,-1-21 0,0 0 16,-20 21-16,20-21 0,0-1 0,-21-20 15,22 21-15,-22-21 0,0-1 0,0 22 16,0-42-16,1 20 0,-1 1 0,-21 0 16,0-1-16,0 1 0,0 0 0,21-1 15,-21 22-15,0 0 0,0 0 0,0 0 16,0 42-1,-21 0-15,21 0 0,0 0 16,-21 22-16,-1-1 0,22-21 0,0 21 16,-21 1-16,0-1 0,21 0 15,-21 1-15,21-1 0,-21 0 0,21-20 16,0 20-16,0-21 0,0 0 0,0 0 16,0 1-16,21-22 31,0 0-31,-21-22 0,21 1 0,-21 0 15,21 0-15,-21 0 0,22 0 0,-1-1 16,-21 1-16,0-21 0,0 21 0,21 21 16,-21-21-16,0 42 31,0 0-31,0 0 16,0 21-16,0-20 0,0-1 15,21 0-15,-21 0 0,21 0 0,0 0 16,1 1-16,-1-1 0,0 0 0,0-21 15,0 21-15,0-21 0,22 0 0,-22 0 16,21 21-16,-21-21 0,22 0 0,-1 0 16,-21 0-16,22 0 0,-1-21 0,-21 0 15,0 21-15,0-21 0,1 0 0,-1-1 16,0-20-16,0 21 0,-21 0 0,0-22 16,0 1-16,0 21 0,0-21 0,0 20 15,0 1-15,0 0 0,0 0 16,-21 21-16,0 0 0,0 0 15,-1 0-15,1 21 16,21 0-16,-21 22 0,21-22 0,-21 0 16,21 21-16,0-21 0,0 22 0,0-22 15,0 0-15,0 0 0,0 0 0,0 1 16,21-1-16,0 0 0,0-21 0,1 21 16,-1-21-16,0 0 0,0 0 0,0 0 15,22 0-15,-22 0 0,0 0 0,21 0 16,-21-21-16,1 21 0,-1-21 0,0 0 15,0-1-15,-21 1 0,0 0 16,0-21-16,0 21 0,0-22 0,0 22 0</inkml:trace>
  <inkml:trace contextRef="#ctx0" brushRef="#br0" timeOffset="110660.32">18161 4593 0,'-42'21'0,"84"-42"0,-127 42 16,64-21-16,0 0 0,0 22 0,42-22 31,0 0-31,0 0 16,0 0-16,22 0 0,-1 0 16,0 0-16,1 0 0,-1-22 0,0 22 15,1-21-15,-22 21 0,21-21 0</inkml:trace>
  <inkml:trace contextRef="#ctx0" brushRef="#br0" timeOffset="112332.14">20383 4614 0,'22'0'16,"-44"0"-16,44-21 0,-22 0 0,21 0 16,-21 0-16,0 0 0,0-1 15,0 1-15,-21 21 16,-1 0-16,1 0 0,0 0 16,0 21-16,0-21 0,0 22 0,-1-1 15,1 21-15,0-21 0,0 0 16,21 22-16,-21-1 0,0-21 15,21 22-15,0-1 0,0-21 0,0 21 0,0 1 16,0-22-16,21 0 0,0 21 0,0-20 16,21-1-16,-20 0 0,20-21 15,0 21-15,1-21 0,-1 0 0,0 0 16,1 0-16,-1 0 0,0 0 0,1-21 16,-1 0-16,0 21 0,-21-21 0,1-22 15,20 22-15,-21-21 0,0 21 0,0-22 16,1 1-16,-1 0 0,0-1 0,0-20 15,0 20-15,0 1 0,-21-21 0,22 20 16,-22 1-16,21 0 0,-21-1 16,0 22-16,0-21 0,0 21 0,0-1 15,0 44 1,-21-1-16,-1 0 0,1 0 16,0 21-16,0-20 0,0 20 15,21-21-15,-21 21 0,-1 1 0,22-1 16,-21-21-16,21 22 0,0-1 0,0 0 15,0 1-15,0-1 0,0 0 0,0 1 16,21-1-16,-21-21 0,43 21 0,-22-20 16,0-1-16,0 0 0,0 0 0,22-21 15,-22 0-15,21 21 0,1-21 16,-22 0-16,21 0 0,0 0 0,1-21 16,-22 0-16,21 21 0,1-21 0,-1 0 15,-21-1-15,0 1 0,0 0 0,1-21 16,-1 21-16,-21-22 0,21 1 15,-21 21-15,0 0 0,0-1 0,0 1 16,0 0-16,-21 0 0,0 21 0,-1 0 16,1 0-16,0 0 0,0 0 0,-21 0 15,20 21-15,1-21 0,0 21 0,-21 22 16,21-22-16,-1 0 0,1 21 0,0-21 16,21 1-16,0 20 0,-21-21 0,21 0 15,0 0-15,0 1 0,0-1 0,0 0 16,0 0-16,0 0 0,21-21 15,-21 21-15,21-21 16,0 0-16,1 0 0,-1 0 0,0 0 16,0-21-16,0 0 0,0 0 15,1 0-15,-1 0 0,0-1 16,-21-20-16,21 21 0,0-21 0,-21 20 16,0-20-16,21 21 0,-21-21 0,22 20 15,-22 1-15,0 42 31,0 1-31,0-1 16,-22 0-16,22 0 0,-21 21 0,21-20 16,0-1-16,0 21 0,0-21 0,0 0 15,0 1-15,0-1 0,0 0 16,0 0-16,0 0 0,21 0 16,1-21-16,-1 0 0,0 22 0,0-22 15,0 0-15,22 0 0,-22 0 0,0 0 16,21 0-16,-21-22 0,22 1 0,-22 21 15,21-21-15,-21 0 0,22 0 0,-22 0 16,0-1-16,21-20 0,-20 0 0,-1 21 16,-21-22-16,0 22 0,21-21 0,-21 21 15,0-1-15,0 1 0,-21 21 16,0 0 0,-1 0-16,22 21 0,0 1 0,0-1 15,0 0-15,0 0 0,0 21 16,0-20-16,0-1 0,0 0 15,0 0-15,0 0 0,0 0 0,0 1 16,0-1-16,0 0 0,0 0 16,22-21-16,-22 21 0,0-42 47,0 0-47,0 0 0,-22 21 15,22-21-15,-21 21 31,0 0-31,21 21 16,0 0 0,0 0-16,0 0 15,0 0-15,21-21 16,0 0-16,1 0 0,-1 0 16,0 0-16,0 0 0,0 0 0,0 0 15,1 0-15,20 0 0,-21 0 0,21 0 16,1-21-16,-22 21 0,21-21 0,1 0 15,-22 0-15,21 0 0,-21-1 0,22-20 16,-22 0-16,21 21 0,-21-22 0,0 1 16,1 0-16,-1-1 0,0 22 15,0-21-15,-21 21 0,0-1 0,0 1 16,0 0-16,-21 21 16,0 0-16,0 0 0,-1 0 15,1 21-15,0 0 0,0 1 0,21-1 16,0 0-16,0 0 0,0 21 0,0-20 15,0-1-15,0 21 0,0-21 0,0 0 16,0 22-16,0-22 0,21 0 0,-21 0 16,21 0-16,-21 1 0,0-1 0,0 0 15,0 0-15,0 0 0,-21-21 0,0 21 16,0-21-16,0 0 0,-1 22 0,1-22 16,0 0-16,0 0 0,0 0 0,0 0 15,-1 0-15,1 0 16,0 0-1,0 0-15,21 21 0,-21-21 0,0 0 16,-22 0-16,22 0 0,-21 0 0</inkml:trace>
  <inkml:trace contextRef="#ctx0" brushRef="#br0" timeOffset="113848.14">17314 6519 0,'0'-21'16,"0"42"-16,0-63 0,0 21 0,0 0 0,0 0 16,0-1-1,0 44 1,0 20-1,0-21-15,0 0 0,-21 22 16,21-1-16,0 0 0,0 1 0,-21-1 16,0 0-16,21-21 0,-21 22 0,21-1 15,0-21-15,-22 0 0,22 22 0,-21-22 16,21 0-16,0 0 0,0 0 16,0-42 15,0 0-31,21 0 15,1-21-15,-22 20 0,21 1 16,0-21-16,0 0 0,0 20 16,0-20-16,1 0 0,20-1 0,-21 1 15,0 0-15,0 21 0,1-1 0,-1 1 16,0 0-16,0 21 0,0 0 16,-21 21-16,0 0 0,21 1 15,-21-1-15,0 21 0,0-21 16,0 22-16,0-22 0,0 21 0,0-21 15,0 22-15,0-22 0,0 0 0,0 0 16,0 0-16,0 0 0,0 1 0,0-1 16,22-21-16,-1 21 0,0-21 0,0 0 15,0 0-15,0 0 0,1 0 0,20 0 16,-21 0-16,0 0 0,22-21 0,-22 21 16,21-21-16,-21-1 0,0 22 15,22-21-15,-22 0 0,0-21 0,0 21 16,0-1-16,1-20 0,-22 21 0,21 0 15,-21-22-15,21 22 0,-21 0 0,0 0 16,0 42 0,0 0-16,0 0 15,-21 22-15,21-22 0,-21 21 0,21-21 16,0 1-16,0 20 0,0-21 0,0 0 16,0 0-16,0 1 0,0-1 0,0 0 15,0 0-15,21 0 0,0-21 16,0 0-16,0 0 15,0 0-15,1 0 0,-1 0 16,0 0-16,-21-21 0,0 0 0,21 21 16,-21-21-16,0 0 0,0-1 0,0 1 15,0 0-15,0 0 0,-21 0 0,21 0 16,-21-1-16,0 1 0,-22 0 0,22 0 16,0 0-16,0 0 0,0-1 0,-1 1 15,22 0-15,0 0 0,0 0 16,22 21-16,20-21 15,-21 21-15,21-22 0,-20 22 0,20 0 16,0-21-16,1 21 16,-1 0-16,0 0 0,1 0 0,-1 0 15,-21 0-15,21 21 0,-20-21 0,-1 22 16,0-1-16,0 0 0,-21 0 0,0 21 16,21-20-16,-21-1 0,0 0 0,0 0 15,0 21-15,0-20 0,0-1 0,0 0 16,0 0-16,0 0 0,0 0 15,0 1-15,0-1 16,-21-21-16,21-21 47,0-1-47,0 1 0,0 0 16,0-21-16,0 21 15,21-22-15,0 22 0,1-21 0,-1-1 16,0 1-16,0 0 0,0-1 0,0 22 15,1 0-15,20-21 0,-21 21 16,0 21-16,0 0 0,1 0 16,-1 21-16,0 0 0,-21 21 15,21-21-15,-21 22 0,0-1 0,21 0 16,-21-20-16,0 20 0,0 0 0,0 22 16,0-43-16,0 0 0,0 0 15,0 0-15,0 1 0,0-1 0,0 0 16,-21-21-1,0 0 1,0-21 0,0 0-16,21-1 0</inkml:trace>
  <inkml:trace contextRef="#ctx0" brushRef="#br0" timeOffset="114892.26">20129 6837 0,'0'0'0,"0"21"16,-21-21-16,0 0 16,21 21-16,-21-21 15,21-21 1,0 0-16,0 0 16,21 0-16,0-1 0,0-20 15,1 21-15,-1-21 0,21-1 0,-21 1 16,22 0-16,-1-1 0,0-20 15,1 20-15,-1 1 0,0 0 0,-21-1 16,22 1-16,-22 21 0,0 0 0,0 0 16,-21-1-16,-21 22 15,0 22-15,0-1 16,-22 0-16,22 0 0,0 0 0,0 0 16,0 22-16,0-22 0,-1 0 0,22 21 15,0-20-15,0 20 0,0-21 0,0 0 16,22 22-16,-22-22 0,21 0 0,0 0 15,21 0-15,-21 0 0,1 1 16,-1-1-16,-21 0 0,21 0 0,-42-21 31,0 0-31,-1 0 0,1 0 16,0 0-16,0 0 0,-21 0 0,20 0 16,1-21-16,0 21 0,0 0 0,0 0 15,0 0-15,21 21 31,21 0-31,0-21 0,0 21 16,0-21-16,0 22 0,1-22 0,-1 0 16,0 0-16,21 0 0,-21 0 0,22 0 15,-1 0-15,-21 0 0,22 0 0,-1 0 16,0 0-16,1-22 0,-1 1 16,0 21-16,1-21 0,-22 0 0,21 0 15,-21 0-15,22-22 0,-22 22 0,0-21 16,0-1-16,0 1 0,22-43 15,-22 22-15,0 21 0,-21-1 0,0 1 16,0 0-16,0-1 0,0 22 0,0-21 16,0 21-16,0-1 0,-21 44 15,0-22 1,21 21-16,-22 21 0,1-21 16,21 22-16,-21-22 0,0 21 0,21 0 15,0 1-15,-21 20 0,0-20 16,21-1-16,0 0 0,0 1 0,0-1 15,0 0-15,0 1 0,0-22 0,0 0 16,0 0-16,0 0 0,21 0 0,0-21 16,0 22-16,0-22 0,0 0 15,1 0-15,-1 0 0,0 0 16,-21-22-16,21 22 0,-21-21 0,0 0 16,0 0-16,0 0 0</inkml:trace>
  <inkml:trace contextRef="#ctx0" brushRef="#br0" timeOffset="115057">21018 6435 0,'0'-21'0,"0"-1"31,22 22-31,-1 0 0,0 0 16,0-21-16,0 21 0,22-21 0,-22 21 15,21 0-15,0 0 0,-20-21 0,20 21 16,0-21-16,22 21 0,-22-21 0,0 21 15</inkml:trace>
  <inkml:trace contextRef="#ctx0" brushRef="#br0" timeOffset="116422.73">21780 6752 0,'0'0'0,"22"-21"31,-1 21-31,0-21 0,21 0 16,-21 0-16,1-1 0,-1 1 0,0-21 15,0 21-15,0-22 0,-21 1 0,21 21 16,-21-21-16,0-1 0,0 22 0,0 0 16,-21 0-16,0 21 0,0 0 15,0 0-15,0 0 0,-1 0 0,-20 0 16,21 21-16,0 0 0,-22 0 15,22 22-15,0-22 0,0 21 0,0 0 16,-22 1-16,43-22 0,-21 21 0,0-21 16,21 22-16,0-22 0,0 0 0,0 0 15,0 0-15,0 1 0,21-22 0,0 0 16,1 21-16,-1-21 0,0 0 0,0 0 16,21 0-16,-20 0 0,20-21 0,-21-1 15,21 22-15,-20-21 0,-1 0 0,0 0 16,0-21-16,0 20 0,0 1 0,1-21 15,-22 0-15,0-1 0,21 1 0,-21 0 16,0 20-16,0-20 0,0 21 16,0 0-16,0 63 31,-21-21-31,21 0 16,-22 22-16,22-22 0,0 21 0,0-21 15,0 22-15,0-22 0,0 21 0,0-21 16,0 1-16,0-1 0,0 0 0,0 0 15,0 0-15,0 0 0,22-21 0,-1 0 16,0 0-16,0 0 0,0 0 0,0 0 16,22 0-16,-22 0 0,21-21 15,1 21-15,-22-21 0,21 0 0,-21-21 0,22 20 16,-22 1-16,0-21 0,21 0 16,-21-1-16,1 1 0,-1-22 0,-21 22 15,21 0-15,-21-1 0,21 1 16,-21 0-16,0-1 0,0 22 0,0-21 15,0 21-15,0 0 0,0-1 0,0 44 32,-21-1-32,0 0 0,0 21 15,21-21-15,-22 22 0,1-22 0,21 21 16,-21 1-16,0 20 0,0-21 0,21 1 16,-21-1-16,21 0 0,-22 1 0,22-1 15,0-21-15,0 22 0,0-22 0,0 0 16,0 0-16,22 0 0,-1 0 15,21-21-15,-21 0 0,0 0 0,22 0 16,-22 0-16,0 0 0,21 0 16,-20 0-16,20-21 0,-21 0 0,0 0 15,22 21-15,-22-21 0,0 0 0,0-22 16,-21 22-16,21 0 0,-21 0 0,21 21 16,-21-21-16,0-1 0,0 44 15,0-1 1,-21 0-16,21 0 0,0 0 15,-21 0-15,21 1 0,0-1 0,0 0 16,0 0-16,0 0 0,21 0 16,0-21-1,1 0-15,-1 0 0,0 0 0,0 0 16,0 0-16,0 0 0,1-21 16,-1 21-16,21-21 0,-21 0 0,0 0 15,1 0-15,-1-1 0,0-20 0,0 21 16,0-21-16,0-1 0,1 22 15,-1-21-15,0-1 0,0 22 0,0 0 0,-21 0 16,0 0-16,0 0 0,21 21 16,-21 21-1,0 0-15,0 0 16,0 0 0,0-42 30,-21 0-30,0 0 0,0 21-1,0 0-15,0 0 0,-1 21 16,1 0-16,0 0 16,21 0-16,-21 22 0,0-22 15,21 0-15,0 0 0,0 22 0,0-22 0,0 0 16,0 0-16,0 0 0,0 0 15,0 1-15,0-1 0,0 0 0,0 0 16,21-21-16,0 21 0,0-21 16,0 0-16,1 0 0,-1 0 0,0 0 15,0 0-15,0-21 0,0 0 0,1 21 16,-1-21-16,0 0 0,-21-1 0,21 1 16,0 0-16,-21 0 0,0 0 0,21 0 15,-21-22-15,22 22 0,-22-21 16,0 21-16</inkml:trace>
  <inkml:trace contextRef="#ctx0" brushRef="#br0" timeOffset="116648.22">23431 5842 0,'-21'0'16,"42"0"-16,-63 0 0,21 0 15,0 0 64,0 0-79,-1 0 15</inkml:trace>
  <inkml:trace contextRef="#ctx0" brushRef="#br0" timeOffset="116928.7">22352 6202 0,'-21'0'0,"42"0"0,-63 21 0,20-21 16,44 0 0,-1 0-16,21 0 0,-21 0 0,22 0 15,-1 0-15,21 0 0,-20 0 0,20 0 16,1 0-16,-22 21 0,22-21 15,-22 0-15,0 0 0,-21 0 16,22 0-16,-22 0 0,0 0 0,-21-21 47,0 0-31,21 0-1,0 21-15,1-21 0,-22-1 16,0 1-16,21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3:38:09.4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5673 0 0,'21'0'16,"0"0"-16,0 0 16,21 0-16,-20 0 0,20 0 15,-21 0-15,21 0 0,1 0 0,-1 0 16,0 0-16,-20 0 0,20 0 0,-21 0 15,21 0-15,-20 0 0,-1 0 0,0 0 16,-42 0 15,0 0-15,-1 0-16,1 0 0,0 0 0,0 0 16,0 0-16,0 0 0,-1 0 0,1 0 15,0 0-15,0 0 16</inkml:trace>
  <inkml:trace contextRef="#ctx0" brushRef="#br0" timeOffset="1067.1">4551 360 0,'0'0'0,"-21"21"0,-22-21 16,22 0-16,0 0 16,21 21-16,21-21 15,0 21-15,22-21 0,-1 0 16,0 0-16,1 0 0,20 0 0,1 0 16,20 0-16,-20 0 0,-1 0 15,22 0-15,-22 0 0,22 0 0,0 0 16,-22-21-16,22 21 0,-22-21 0,1 21 15,-22 0-15,1 0 16,-1 0-16,0 0 0,-21 0 0,1 0 16,-22 21-1,-22 0-15,1-21 16,-21 0-16,21 22 0,-22-22 0,1 0 16,21 21-16</inkml:trace>
  <inkml:trace contextRef="#ctx0" brushRef="#br0" timeOffset="1407.56">5313 487 0,'-21'0'0,"42"0"0,-64 0 16,22 0-16,21 21 16,0 0-1,0 0-15,0 1 16,0-1-16,0 0 0,0 0 0,0 21 16,0-20-16,0 20 0,0 0 0,0 22 15,21-22-15,-21 22 0,22-22 16,-22 21-16,0 1 0,21-22 0,-21 22 15,0-22-15,0 22 0,0-22 0,-21 0 16,-1 1-16,1-1 0,0 0 16,-21 1-16,21-22 0,-22 21 0,-41 0 15,-1 1-15,21-43 16,22 0-16,-21 0 0,20 0 16,1 0-16,-22 0 0,22 0 15,0 0-15,-1-21 0,22-1 0,0 1 16,-21 0-16,42 0 0,0 0 15,0 0-15,0-1 0,0 1 0,21 0 16,0-21-16,21 21 0,-20-1 16,20 1-16,21 0 0,-20 0 15</inkml:trace>
  <inkml:trace contextRef="#ctx0" brushRef="#br0" timeOffset="1686.76">5905 593 0,'0'-21'0,"0"42"0,0-64 16,0 65 15,0-1-31,0 21 0,0-21 16,0 22-16,22-1 0,-1 0 0,0 22 15,-21-22-15,21 22 0,0-22 16,-21 21-16,21-20 0,-21 20 15,22-20-15,-22-1 0,0 0 0,21-21 0,-21 22 16,21-22-16,-21 0 0,21 0 16,-21 0-16,0 1 0,21-22 15,0 0 1,-21-22-16,22 1 0,-1 0 16</inkml:trace>
  <inkml:trace contextRef="#ctx0" brushRef="#br0" timeOffset="1923.32">6456 741 0,'0'-42'16,"0"84"-16,0-127 0,0 64 0,0 0 16,0 0-16,0 0 0,-21 42 15,-1 0 1,22 0-16,-21 21 0,0 1 0,0-1 16,0 22-16,0-1 0,-22 1 15,22-22-15,0 21 0,0 1 0,0-22 16,-22 22-16,22-22 0,0 0 0,21-20 15,0 20-15,-21-21 0,21 0 16,0 0-16,21-21 16,0 0-16,0 0 15,0-21-15,1 0 0,-1 0 16</inkml:trace>
  <inkml:trace contextRef="#ctx0" brushRef="#br0" timeOffset="2146.41">6858 804 0,'42'-42'0,"-84"84"0,105-105 0,-41 21 0,-1 20 16,-21 1-16,0 0 16,0 42-1,0 0-15,-21 1 0,21 20 0,-22-21 16,1 43-16,21-22 0,-21 0 0,21 22 16,-21-22-16,21 22 0,-21-22 15,0 21-15,21-20 0,-22-1 0,1-21 16,0 22-16,21-1 0,0-21 0,0 0 15,0 0-15,21-21 32</inkml:trace>
  <inkml:trace contextRef="#ctx0" brushRef="#br0" timeOffset="2627.24">6900 826 0,'0'-22'0,"0"44"0,0-86 16,0 43-16,0 0 0,0 0 0,0-1 15,21 22-15,1 0 0,-1 0 16,0 0-16,0 0 0,0 22 16,22-1-16,-22 0 0,21 21 0,-21-21 15,22 22-15,-22-1 0,0 0 0,21-20 16,-21 20-16,1 0 0,-1 1 16,0-22-16,0 21 0,-21-21 15,21 22-15,-21-22 0,21-21 0,-21 21 16,0 0-16,22-21 15,-22-21 1,21-21-16,-21 20 16,21-20-16,-21 0 0,21-1 15,0 1-15,0-21 0,22-1 0,-22 22 16,0-22-16,21 22 0,1-22 0,-1 22 16,0 21-16,1-21 0,-1 20 15,0 1-15,1 21 0,-22 0 0,21 0 16,1 0-16,-22 21 0,0 1 15,21-1-15,-42 21 0,21-21 0,-21 43 16,0-22-16,0 0 0,0 22 16,0-22-16,-21 22 0,0-22 0,0 22 15,0-22-15,0 0 0,-1 22 0,22-22 16,-21-21-16,0 22 0,21-1 16,-21-21-16,21 21 0,0-20 0,-21-1 15,21 0-15,-21 0 0,21 0 0,0 0 16,0 1-16,0-1 15,21-21-15,0 0 16</inkml:trace>
  <inkml:trace contextRef="#ctx0" brushRef="#br0" timeOffset="3103.76">10096 508 0,'22'-42'0,"-44"84"0,65-127 0,-43 43 0,21-21 15,-21 20-15,21 1 0,0 0 16,-21 20-16,0-20 0,21 21 0,-21 0 16,0 0-16,22 21 0,-22 42 15,0 0-15,21 1 16,-21 20-16,0 22 0,0-1 15,0 1-15,0 0 0,0 21 0,0-22 16,0 22-16,0-21 0,-21-1 0,21-20 16,0-1-16,-22 1 0,1-1 15,0-20-15,21-1 0,0 0 0,-21-20 16,0 20-16,21-21 0,-21-21 0,21 21 16,-22-21-1,22-21-15,-21 21 0,0-42 0,21 21 16,0-1-16,-21-20 0</inkml:trace>
  <inkml:trace contextRef="#ctx0" brushRef="#br0" timeOffset="3208.56">9927 550 0,'0'-42'0,"0"84"0,0-147 0,0 62 16,0 1-16,0 0 0,0-1 16,21 1-16,22 21 0,-22-22 0,0 1 15</inkml:trace>
  <inkml:trace contextRef="#ctx0" brushRef="#br0" timeOffset="3587.36">10477 2836 0,'22'0'0,"-1"-148"15,21-233-15,0 0 0,1 43 0,-1 62 16,0 86-16,1 42 0,-1 63 16,0 22-16,-20 63 0,-1 0 0,0 21 15,-21 21-15,0 0 0,0 1 0,0-1 16,0 0-16,0 1 0,-21-22 16,0 21-16,21-21 0,0 1 15,-22-1-15,1-21 0,21-21 16,0-1-1,0-20-15,0 0 0,0-1 0,21-20 16,1-1-16,-1 1 0,21-22 16,-21 1-16,22 20 0,-1-21 0,0 1 15,1 20-15,-1 1 0,0-1 0,1 22 16,-1 0-16,-21 20 0,21 22 16,-20 0-16,-1 22 0,0-1 0,0 0 15,0 42-15,0-20 0,1 20 0,-22 1 16,0-1-16,0 1 0,0-1 15,0 1-15,0 20 0,0-20 16,0-1-16,0 1 0,-22-22 0,1 22 16,21-22-16,-21 0 0,21-20 0,0 20 15,-21-21-15,21 0 0,0 0 0,0 1 16,0-44 0,0 1-1,0 0-15,21 0 0</inkml:trace>
  <inkml:trace contextRef="#ctx0" brushRef="#br0" timeOffset="4543.72">11684 1037 0,'0'21'16,"0"-42"-16,0 64 0,0-22 0,21-21 16,0 0-1,22 0-15,-22 0 0,0 0 16,21-21-16,1-1 0,-22 1 0,21 0 15,0-21-15,1 21 0,-22-22 0,21 22 16,-21-21-16,1 21 0,-1-22 0,0 22 16,-21 0-16,0 0 0,0 0 15,-21 21-15,0 0 16,-1 0-16,1 0 0,-21 21 0,21 0 16,-22 0-16,22 21 0,-21 1 15,21-22-15,-22 21 0,22 1 16,0-1-16,0 0 0,21 1 0,0-1 15,0-21-15,0 21 0,0-20 0,0-1 16,21 0-16,0 0 0,22-21 0,-22 0 16,21 21-16,0-21 0,1 0 15,-1 0-15,0 0 0,1-21 0,-1 0 16,0 0-16,1 0 0,-1-1 0,-21 1 16,22-21-16,-22 21 0,0-22 0,0 1 15,0 0-15,0-1 16,1 22-16,-1-21 0,-21 21 0,0 0 0,0-1 15,0 44 1,0-1 0,0 0-16,0 0 0,0 21 15,0-20-15,0 20 0,0-21 0,0 0 16,0 22-16,0-22 0,0 0 0,0 0 16,0 0-16,0 0 0,0 1 15,0-1-15,0 0 16,-21-21-16,-1 0 15,22-21 1,0 0-16,0-1 0,0 1 16,0-21-16,0 21 0,0-22 15,0 22-15,0-21 0,0 21 0,22-22 16,-1 22-16,-21 0 0,21 0 0,0 0 16,-21 0-16,21 21 0,0 0 15,1 0-15,-1 21 0,0 0 16,0-21-16,0 42 0,0-21 0,1 1 15,-1-1-15,-21 21 0,0-21 0,21 0 16,-21 22-16,0-22 0,0 0 16,0 0-16,0 0 0,0 1 0,0-1 15,0 0-15,0-42 47,0 0-47,0-1 16,0-20-16,0 21 0,21-21 0,0-1 15,0 1-15,1 0 0,-1 20 0,21-20 16,-21 21-16,0 0 0,22 0 16,-22-1-16,0 22 0,21 0 0,-20 0 15,-1 0-15,21 22 0,-21-1 0,0 0 16,1 0-16,-22 21 0,0-20 0,0 20 16,0-21-16,0 21 0,0-20 15,0-1-15,0 21 0,0-21 0,-22 0 16,22 1-16,0-1 0,-21 0 0,0 0 15,21 0-15,21-21 32,0-21-17,1 0-15,-1 21 0,0-21 0</inkml:trace>
  <inkml:trace contextRef="#ctx0" brushRef="#br0" timeOffset="4959.02">13801 931 0,'0'-21'15,"0"42"-15,0-84 0,0 42 0,0 0 0,0-1 16,0 1-16,0 0 0,-22 21 0,1-21 16,0 21-1,0 21-15,0 0 16,0 0-16,-1 1 0,22 20 0,-21-21 16,0 21-16,0 1 0,0-1 0,-43 64 15,43-64-15,0 1 16,21-22-16,-21 0 0,21 21 15,0-21-15,0 1 0,0-1 16,0 0-16,21-21 0,0 0 0,0 0 16,0 0-16,22 0 0,-22 0 0,0 0 15,21-21-15,-20 21 0,-1-21 16,21-1-16,-21 1 0,0 0 0,1-21 16,-22 21-16,0-1 0,21-20 15,-21 0-15,0 21 0,0-22 0,0 22 16,0 0-16,-21 0 0,-1 0 15,1 21-15,0-22 0,0 22 16,0 0-16,0 0 16,21 22-16,-22-22 0,22 21 0,0 0 15,0 0 1,0 0-16,22-21 31</inkml:trace>
  <inkml:trace contextRef="#ctx0" brushRef="#br0" timeOffset="5395">14266 974 0,'0'0'0,"0"-21"0,0-1 16,0 1-16,-21 21 15,21-21-15,21 21 31,0 0-31,1 21 16,-1 0-16,0 1 0,-21-1 0,21 0 16,-21 21-16,21-21 0,-21 22 15,0-22-15,0 21 0,0-21 16,0 1-16,0 20 0,0-21 0,0 0 16,0 0-16,0 1 0,0-1 15,0-42 16,0-1-15,0 1-16,0 0 0,0 0 0,0 0 16,0-22-16,21 22 0,1-21 0,-22 0 15,21-1-15,0 22 0,-21-21 16,21 21-16,0-1 0,-21 1 0,0 0 16,21 0-16,1 0 0,-1 21 15,-21-21-15,21 21 16,0 0-1,0 0 1,-21 21-16,0 0 0,0 0 16</inkml:trace>
  <inkml:trace contextRef="#ctx0" brushRef="#br0" timeOffset="6203.04">15049 953 0,'0'-22'0,"0"44"0,0-65 0,0 22 16,0 0-16,0 0 16,0 42 15,0 0-15,0 0-16,0 0 0,0 1 0,-21 20 15,21-21-15,0 0 0,0 0 16,0 22-16,0-22 0,0 0 0,0 0 15,0 0-15,0 1 0,21-22 0,1 21 16,-1 0-16,0-21 0,21 0 16,-21 0-16,1 0 0,-1 0 15,21 0-15,-21 0 0,22-21 16,-22 21-16,0-21 0,0-1 0,0-20 16,0 21-16,1 0 0,-1 0 0,0-22 15,-21 22-15,21 0 0,-21 0 0,0 0 16,0-1-16,21 1 15,-21 0-15,21 0 16,-21 42 15,0 0-31,0 0 16,0 1-16,0-1 0,0 0 0,0 0 16,0 21-16,-21-20 0,0 20 15,0 0-15,0 1 0,21-1 0,-21 0 16,21 1-16,-22 20 0,22-21 15,0 22-15,0-1 0,0 1 0,0-1 16,0 22-16,0-21 0,0-1 0,0 1 16,0-1-16,0 1 0,0-1 0,22 1 15,-22-1-15,0 1 0,0-1 0,0 1 16,0-22-16,0 0 0,-22 22 0,1-43 16,0 21-16,0 1 0,0-22 0,-22 0 15,22 0-15,-21 0 16,0-21-16,20 0 0,1 0 0,-21 0 0,21 0 15,0 0-15,-1-21 0,22 0 16,0 0-16,-21-22 0,21 22 0,0-21 16,0-22-16,0 22 0,21-21 0,1-1 15,-1 1-15,0-22 0,21 21 0,1-20 16,-22-1-16,21 0 0,0 22 16,1-22-16,-1 1 0,0 20 0,-20 1 15,20-1-15,-21 22 0,0-1 0,22 1 16,-22 0-16,0 21 0,0-22 0,0 22 15,0 0-15,-21 0 0,22 21 16,-1-21-16,-21-1 16,21 22-16,-42 0 62</inkml:trace>
  <inkml:trace contextRef="#ctx0" brushRef="#br0" timeOffset="7236.01">10329 275 0,'0'-21'0,"0"42"0,0-63 16,0 21-16,0 0 0,0-1 16,0 1-16,0 0 0,0 0 15,0 0-15,21 21 16,-21 21-1,22 0-15,-1 0 0,0 22 0,0-1 16,-21 0-16,21 22 0,0-22 16,1 22-16,-22-22 0,0 21 15,21 1-15,-21-22 0,0 22 0,0-22 16,0 22-16,0-22 0,0 0 16,0 1-16,0-22 0,0 21 0,0-21 15,0 0-15,0 1 0</inkml:trace>
  <inkml:trace contextRef="#ctx0" brushRef="#br0" timeOffset="7639.1">4847 1799 0,'-63'0'0,"126"0"0,-169 0 0,64 0 15,-22 0-15,1 0 0,21 0 0,20 0 16,1 0-16,0 0 0</inkml:trace>
  <inkml:trace contextRef="#ctx0" brushRef="#br0" timeOffset="7851.32">4805 1842 0,'190'0'16,"1"0"-16,-43 0 0,-21 0 15,42-22-15,-21 22 0,22 0 0,-1-21 16,0 21-16,22-21 0,-22 21 0,-21 0 15,22-21-15,-43 0 0,21 21 16,-21 0-16,-21 0 0,-22 0 0,1 0 16,0 0-16,-43 0 0,0 0 0,1 0 15,-22 0-15,-21-21 47,21 21-31,0-22-16,0 22 0</inkml:trace>
  <inkml:trace contextRef="#ctx0" brushRef="#br0" timeOffset="8449.08">10054 3133 0,'-42'-297'0,"84"594"0,-105-848 16,41 361-16,1 42 0,0 42 15,0 21-15,21 22 0,0-1 16,0 43-16,0-21 0,0 21 16,21 21-16,21-22 0,1 22 0,-1 0 15,22 0-15,-1 0 0,106-21 16,43 0-1,-85 21-15,21-21 0,0 0 0,22 21 0,-1-21 16,22 21-16,-1-22 0,1 22 16,-1-21-16,1 21 0,-1-21 0,1 0 15,-1 21-15,-21-21 0,1 21 0,-22-21 16,0 21-16,-21-22 0,-21 22 16,0-21-16,0 21 0,-22 0 15,-20-21-15,-1 21 0,1 0 0,-22 0 16,0 0-16,1 0 0,-22 0 0,0 0 15,-42 0 32,0 0-31,0 0-16,-1 0 0,1 0 16,0 0-16,0 0 0</inkml:trace>
  <inkml:trace contextRef="#ctx0" brushRef="#br0" timeOffset="8949.48">10054 1947 0,'-21'0'15,"42"0"1,0 0-1,22 0-15,20 0 0,-21 0 16,22 0-16,21 0 0,-1-21 0,1 21 16,42 0-16,0-21 0,0 0 0,21 21 15,0 0-15,0 0 0,1-21 16,20 21-16,-21 0 0,21 0 16,-20 0-16,-22-21 0,21 21 0,-21 0 15,-21 0-15,-1 0 0,1 0 16,-21 0-16,-22 0 0,1 0 0,-1 0 15,-20 0-15,-22 0 0,21 0 0,-21 0 16,-21-22 15,-21 22-31,0 0 0,0 0 16,-21 0-16,20 0 0,-20 0 0,21 0 16,0 0-16</inkml:trace>
  <inkml:trace contextRef="#ctx0" brushRef="#br0" timeOffset="9979.41">1439 3239 0,'0'-22'0,"0"44"0,0-65 0,21 22 16,-21 0-16,0 0 0,0 0 0,0-1 15,0 1-15,0 0 0,0 0 16,0 0-16,-21 21 0,0 0 0,0 0 16,0 0-16,0 21 15,-1 0-15,1 0 0,0 22 0,0-1 16,-21 21-16,20 1 0,1-1 15,-21 22-15,21-21 0,0 20 0,-22-20 16,22 20-16,-21-20 0,21 21 16,-1-22-16,-20 1 0,21-1 15,0 1-15,21-22 0,-21 0 0,21 1 16,0-22-16,-22 0 0,22-42 31,0-22-15,22 22-16,-1-21 0,0 0 0,0-22 15,0 1-15,0-1 0,1 1 16,-1-1-16,0-21 0,0 1 0,21-1 16,-20 22-16,-1-22 0,0 0 15,-21 22-15,0-1 0,21 22 0,-21 0 16,0 20-16,0 1 0,0 0 16,0 42-1,0 0-15,21 22 0,0-1 16,-21 0-16,22 22 0,-22 21 0,0-22 15,21 1-15,0 20 0,-21-20 16,0-1-16,21 22 0,-21-22 0,0 1 16,0-1-16,0 1 0,0-22 15,0 1-15,0-1 0,0 0 0,0-21 16,0 1-16,0-1 0,0 0 16,0-42-1,-21 0-15,-21-1 16,20 1-16,-20 0 0</inkml:trace>
  <inkml:trace contextRef="#ctx0" brushRef="#br0" timeOffset="10555.14">656 3916 0,'0'0'16,"21"0"0,0 0-16,22 0 0,-1 0 15,0 0-15,1-21 0,20 0 16,-20 21-16,20-22 0,22 1 0,-22 0 15,1-21-15,20 21 0,1-22 16,0 1-16,-22 0 0,22-1 0,-22 1 16,-20-22-16,-1 22 0,0 0 15,1-22-15,-22 22 0,-21 21 16,0-22-16,0 22 0,0 0 0,-42 21 16,20 0-1,1 0-15,0 21 0,0 0 0,0 22 16,0-1-16,-1 0 0,1 22 15,21-1-15,-21 1 0,21-1 0,-21 1 16,0-1-16,21 1 0,0-1 16,0 1-16,0-1 0,0-20 0,0 20 15,0-20-15,0-22 0,0 21 16,21-21-16,0 0 0,0-21 16,0 0-16,22 0 0,-22 0 0,21 0 0,-21-21 15,22 0-15,-1 0 16,0-21-16,-20-1 0,20 1 0,0-22 15,1 22-15,-1-21 0,0-1 16,1 1-16,-1-1 0,-21 1 0,0-22 16,0 21-16,1-20 0,-22 20 0,0 22 15,0 0-15,0-1 0,0 22 16,-22 21-16,1 0 0,0 0 0,0 21 16,0 0-16,0 22 0,-1 20 15,22 1-15,-21-1 0,21 1 0,0-1 16,0 1-16,0 20 15,0-20-15,0-1 0,0 1 0,0-22 16,0 22-16,21-22 0,1 0 0,-1-20 16,0 20-16,0-21 0,0 0 15,0 0-15,22-21 0,-1 0 0,0 0 16,1-21-16,-1 0 0</inkml:trace>
  <inkml:trace contextRef="#ctx0" brushRef="#br0" timeOffset="10987.69">4657 3260 0,'0'0'0,"0"-127"16,0 63-16,21 43 0,-21-21 16,0-1-16,0 22 0,0 0 15,-21 21 1,21 21-16,-22 22 15,22-1-15,-21 0 0,21 22 0,0-1 16,-21 1-16,21 20 0,-21 1 16,0-21-16,21 20 0,0 1 0,0-22 15,-21 1-15,21-1 0,-22 1 0,22-22 16,0 1-16,0-1 0,0 0 16,0-21-16,0 1 0,22-44 15,-1 1 1,0 0-16,0-21 0,0-1 15</inkml:trace>
  <inkml:trace contextRef="#ctx0" brushRef="#br0" timeOffset="11604.04">4911 3133 0,'0'0'0,"21"-43"16,0-20 0,-21 84-16,0 0 0,0 22 15,0-1-15,0 0 0,-21 22 16,21-1-16,0 1 0,-21-1 0,21 1 15,0-1-15,0 1 0,-22-1 0,1-20 16,21 20-16,-21-21 0,21 1 0,0-1 16,0-21-16,0 0 15,0 1-15,0-1 0,0-42 16,0-1 0,0 1-16,21-21 0,-21 21 15,21-22-15,-21 1 0,22 21 0,-22-21 16,0 20-16,21 1 0,-21 0 0,21 21 15,0 0-15,-21 21 16,21 0-16,0 1 16,-21 20-16,0-21 0,0 21 0,0-20 15,22 20-15,-22-21 0,21 21 0,-21 1 16,21-22-16,-21 0 16,21 21-16,0-20 0,0-22 0,-21 21 15,22-21-15,20 0 0,-21 0 0,0 0 16,22 0-16,-1-21 0,-21-1 15,21 1-15,1 0 0,-1-21 0,0 21 16,-20-22-16,20 1 0,-21 0 16,0-1-16,0 1 0,1 0 0,-1-1 0,-21 22 15,0-21-15,0 21 0,0-1 16,0 1-16,-21 42 16,-1-21-16,22 43 15,0-22-15,-21 0 0,0 21 16,21-20-16,0 20 0,0-21 0,0 21 15,0 1-15,0-22 0,0 0 16,0 21-16,0-20 0,21-1 0,0 0 16,1 0-16,-1 0 0,0-21 15,21 0-15,-21 0 0,22 0 0,-1 0 16,-21 0-16,22-21 0,-1 0 0,-21 0 16,21 0-16,-20-22 0,20 22 15,-21 0-15,-21-21 0,0 20 0,0-20 16,0 0-16,0-1 0</inkml:trace>
  <inkml:trace contextRef="#ctx0" brushRef="#br0" timeOffset="11698.87">4403 3535 0,'-64'0'0,"128"0"0</inkml:trace>
  <inkml:trace contextRef="#ctx0" brushRef="#br0" timeOffset="11790.7">4318 3577 0,'21'0'0,"0"0"0,43 0 16,-22-21-16,22 0 0,-1 21 0,22-21 16,-22 0-16,22-1 0,0 1 0,-1-21 15,-20 42-15,-1-21 0</inkml:trace>
  <inkml:trace contextRef="#ctx0" brushRef="#br0" timeOffset="13375.36">7641 3620 0,'-21'-22'0,"21"1"0,-21 0 16,21 0-16,0-85 16,0 85-16,0 0 0,-21 0 0,21-1 15,-22 22-15,22 22 16,0-1-16,-21 21 15,21-21-15,0 22 0,0-1 0,0-21 16,0 21-16,0 1 0,0-22 0,0 21 16,0 1-16,0-22 0,0 42 15,0-20-15,0-22 0,0 0 0,0 0 16,0 0-16,0 0 0,0-42 31,0 0-31,0 0 0,0 0 16,0 0-16,0-1 0,0 1 0,0 0 15,0-42-15,0 20 0,0 22 0,0-21 16,21 21-16,-21-22 0,0 22 0,22-21 16,-22 21-16,21-1 0,0 22 0,0 0 15,0 0-15,0 22 16,1-1-16,-1 0 0,0 21 16,-21-21-16,21 22 0,0-22 0,0 21 15,1-21-15,20 43 0,-21-43 0,-21 21 16,21-20-16,0-1 0,-21 0 0,22 0 15,-1 0-15,0-21 0,0 21 16,0-21-16,0 0 0,1 0 0,-22-21 16,21 21-16,0-21 0,0 0 0,-21 0 15,21 0-15,0-1 0,1 1 0,-1-42 16,-21 20-16,21 22 0,-21-21 16,0 21-16,21-22 0,-21 1 0,21 21 0,-21 0 15,0 0-15,0-1 0,0 44 31,0-1-31,21 21 16,-21-21-16,0 0 0,0 22 0,22 20 16,-22-42-16,0 22 0,0-22 0,21 21 15,-21-21-15,21 22 0,0-22 0,-21 0 16,21 21-16,22 1 0,-22-43 0,0 21 16,0 0-16,0-21 0,22 0 0,-22 0 15,0 0-15,21 0 0,-21 0 0,64-42 16,-64 21-16,22-1 0,-1 1 0,-21 0 15,21 0-15,-20 0 0,-1-22 0,0 22 16,0 0-16,0-21 0,-21-22 16,0 43-16,0-21 0,0 21 0,0-22 15,0 22-15,0 0 0,-21 0 16,0 21-16,0 0 0,-22 0 16,22 21-16,21 0 0,-21 0 0,21 0 15,-21 1-15,21-1 0,-21 21 0,21-21 16,0 22-16,0-1 0,0-21 0,0 21 15,0-20-15,0-1 0,21 0 0,0 0 16,0 0-16,0 0 0,1 1 0,-1-22 16,42 0-16,-20 0 0,-22 0 0,21 0 15,0 0-15,1-22 0,-22 1 0,21 0 16,1 21-16,-22-21 0,42-43 16,-20 43-16,-22 0 0,0 0 0,0 0 15,0-22-15,-21 22 0,0 0 0,0 0 16,0-21-16,0 20 0,0 1 0,0 0 15,-21 21 1,21 21-16,-21 22 16,21-22-16,0 0 0,0 0 0,0 0 15,0 0-15,0 1 0,0-1 0,0 21 16,0 0-16,0-20 0,0-1 0,0 0 16,0 0-16,0 0 0,0 0 15,0-42 16,0 0-31,21-21 16,0 21-16,-21-1 0,0 1 0,0 0 16,21 0-16,-21 0 0,22-22 0,-22 22 15,0-21-15,42 0 0,-21 20 0,-21 1 16,21 0-16,0 0 0,1 21 16,-1 0-16,0 0 0,0 21 0,0 0 15,-21 0-15,0 1 0,0-1 0,21 0 16,-21 21-16,22-21 0,-22 1 0,21-1 15,-21 21-15,0-21 0,21 0 0,0 1 16,-21-1-16,21-21 0,0 21 0,1-21 16,20 0-16,-21 0 15,0 0-15,0 0 0,1 0 16,-1-21-16,0 0 0,0-1 0,21 1 16,-20 0-16,20-42 0,-21 41 15,-21-20-15,21 21 0,0 0 16,-21-22-16,0-20 0,22 42 0,-22 0 15,0 63 1,0-21 0,-22 0-16,22 0 0,0 1 0,0 20 15,0-21-15,0 21 0,-21-20 0,21 41 16,0-42-16,0 0 0,0 22 16,0-22-16,0 0 0,0 0 0,21 0 15,-21 1-15,43-1 0,-22-21 0,0 21 16,0-21-16,0 0 0,1 0 0,-1 0 15,21-21-15,22 0 0,-43-1 0,0 1 16</inkml:trace>
  <inkml:trace contextRef="#ctx0" brushRef="#br0" timeOffset="14457.43">10985 2985 0,'0'0'15,"0"-43"-15,0 22 0,-21 21 0,0 0 16,0 0-16,0 21 15,0 0-15,-1 43 0,1-43 16,0 43-16,0-22 0,21 21 0,0 1 16,-21-22-16,0 22 0,21-1 0,0 43 15,0-64-15,-22 22 0,22-43 0,0 21 16,0 1-16,0-22 0,0 21 0,0-21 16,0 22-16,0-22 0,0 0 15,0-42 1,0 0-16,0 0 0,22 21 15,-22-22-15,0 1 0,0-21 0,0 21 16,21 0-16,21-22 0,-42 1 16,21 21-16,0 0 0,1-1 0,-22 1 15,21 21-15,0-21 0,0 0 0,43 21 16,-43 0-16,0 0 0,0 0 0,0 0 16,22 21-16,-22 0 0,0 0 0,0 1 15,0 20-15,0-21 0,-21 0 0,0 0 16,0 1-16,0-1 0,0 0 0,0 0 15,-21 0-15,21 0 0,-21 1 0,0-1 16,0-21-16,0 21 0,-1-21 0,1 0 16,-21 0-16,21 0 0,0 0 0,-1 0 15,1 0-15,0 0 0,0-21 0,0-22 16,0 43-16,21-21 16,0 0-16,-22 21 0,22-21 0,0 0 15,-21 21-15,21 42 31,21-42-31,1 21 16,-22 0-16,0 1 0,21-1 0,0-21 16,0 42-16,0-21 0,0 0 0,1-21 15,-1 22-15,0-22 0,0 21 0,21-21 16,1 0-16,-22 0 0,0 0 0,21 0 16,-20 0-16,-1 0 0,21 0 0,0 0 15,-20-21-15,-1 21 0,0-22 0,0 1 16,0 0-16,0 0 0,22-21 15,-43 20-15,21-20 0,0 21 0,-21-21 16,0 20-16,0 1 0,21-42 0,-21 42 16,0-1-16,0 1 0,0 0 0,0 0 15,0 42 17,0 0-32,0 0 0,-21 1 0,21 20 15,0-21-15,0 0 0,0 0 0,0 1 16,0 41-16,0-42 0,0 0 0,0 1 15,0-1-15,0 21 0,0-21 0,0 0 16,0 1-16,21-1 0,0-21 16,1 21-16,20-21 15,-21 0-15,0 0 0,0 0 0,1 0 16,20-42-16,-21 42 0,0-22 0,22 1 16,-1-21-16,-21 21 0,0-43 15,0 43-15,22-21 0,-43 21 0,0-22 16,0 22-16,0 0 0,0-21 0,0 20 15,0 1-15,0 42 32,0 1-32,21-1 15,-21 0-15,0 0 0,21 0 16,0 22-16,-21-22 16,21 0-16,-21 21 0,0-21 0,0 22 15,0-22-15,0 0 16,0 0-16,0 0 0,0 1 0,0-1 15,0 0-15,22-21 16,-1 0-16,0 0 0,0 0 16,21 0-16,-20 0 0,-1 21 0,0-21 15,0-21-15,21-21 0,-20 20 0,41-41 16,-42 42-16,0 0 0,22-1 0,-1-41 16,-21 42-16,0 0 0,1-22 15</inkml:trace>
  <inkml:trace contextRef="#ctx0" brushRef="#br0" timeOffset="14658.97">12700 3493 0,'-42'0'16,"20"21"-16,22 0 0,-21 0 0,0 0 16,21 0-16,0 1 0,0 20 0,0-21 15,0 0-15,0 0 0,0 1 16,0-1-16,0 21 0,0-21 0,0 0 16,21 1-16,0-22 0,-21 21 0,0 0 15,22 0-15,-22 0 0,21 0 0,-21 1 16,0-1-1,-21-21-15,-1 0 16,1 0-16,0 0 0,0 0 0,0 0 16,0-21-16,-1-1 0,-20 1 15,21 0-15</inkml:trace>
  <inkml:trace contextRef="#ctx0" brushRef="#br0" timeOffset="15572.74">14393 3493 0,'21'-43'0,"-42"86"0,64-107 0,-43 43 16,0 0-16,0-22 0,0 22 15,0 0-15,-22 21 0,1 0 0,-21 0 16,21 0-16,0 0 0,-22 21 15,22 0-15,-21 22 0,21-22 16,-22 21-16,22 1 0,0-1 0,0 0 16,0 1-16,21-1 0,0-21 15,0 21-15,0 1 0,0-22 0,0 0 16,0 0-16,0 0 0,21 1 0,0-1 16,0-21-16,21 0 0,-20 0 0,20 0 15,0 0-15,1-21 0,-1-1 16,0 1-16,1 0 0,-22 0 15,0 0-15,0 0 0,0-1 0,-21-20 16,0 21-16,0-21 0,-21 20 0,0-20 0,0 21 16,0-21-16,-22 20 15,22-20-15,0 21 0,0 0 0,0 0 16,-1 21-16,22-22 0,0 1 0,22 0 16,-1 21-1,0 0-15,21 0 0,1-21 16,-1 21-16,0 0 0,-21 0 0,22-21 15,-1 21-15,0 0 0,1 0 0,-1 0 16,-21 0-16,0 21 0,1-21 16,-1 21-16,0 0 0,-21 22 0,0-22 15,0 21-15,0 0 0,0-20 0,0 20 16,0 21-16,0-20 0,0-1 16,0 22-16,-21-22 0,21 21 15,0 1-15,0 21 0,0-22 0,0 1 16,0 20-16,0 1 0,0-22 0,0 22 15,0 0-15,0-1 0,0 1 0,0 0 16,0-1-16,0 1 0,0-21 16,-21 20-16,-1-20 0,1-1 0,0-20 15,21 20-15,-21-21 0,0-20 0,0-1 16,-1 0-16,22-42 16,-21 21-16,21-43 0,0 22 0,-21-42 15,21 20-15,0-20 0,0-22 16,0 1-16,0-1 0,0 0 0,21-21 15,0 22-15,-21-22 0,0 0 16,22 0-16,-1 0 0,0 1 0,-21 20 16,21 0-16,0 1 0,22 20 0,-22-21 15,0 22-15,21 21 0,1-22 0,-1 22 16,-21-22-16,21 22 16,1 0-16,-1-1 0,0 1 0</inkml:trace>
  <inkml:trace contextRef="#ctx0" brushRef="#br0" timeOffset="16691.83">16044 3620 0,'0'0'16,"0"21"-16,21-42 31,1 21-31,-22-22 0,21 1 0,0 0 16,0 0-16,0 0 15,0-22-15,1 22 0,-1-21 0,0 0 16,0-22-16,0 22 0,0-1 0,-21-20 15,22 21-15,-1-22 0,-21 22 0,0-1 16,21 1-16,-21 0 0,0 21 16,0-1-16,0 65 15,-21-22 1,0 21-16,-1 1 0,1-1 16,21 21-16,-21 1 0,0-1 0,0-20 15,21 20-15,0 1 0,0-22 0,0 22 16,0-22-16,0-21 0,0 21 15,0-20-15,0 20 0,21-42 16,0 21-16,0-21 0,0 0 0,22 0 16,-22 0-16,0 0 0,21 0 0,1-21 15,-22 0-15,21 0 0,-21-22 16,22 22-16,-22-21 0,0-1 0,0 1 16,0 0-16,1-22 0,-1 1 0,0 20 15,-21-20-15,0 21 0,21-22 0,-21 22 16,0 21-16,21-22 0,-21 22 15,0 42 1,0 0-16,0 1 16,-21 20-16,21 0 0,-21 1 15,0-1-15,21 21 0,-21-20 16,21-1-16,0 22 0,-22-22 0,1 0 16,21 1-16,-21-22 0,21 21 0,0-21 15,0 0-15,0 1 0,0-1 16,0 0-16,21-42 31,0 21-31,-21-21 0,22-1 0,-1 1 16,-21-21-16,21 21 0,0 0 15,0-22-15,-21 22 0,21 0 0,1 0 16,-22 0-16,21 21 0,-21-22 16,21 22-1,-21 22-15,0-1 0,0 0 16,0 0-16,0 0 0,0 0 0,0 1 15,0-1-15,0 0 0,0 21 0,0-21 16,0 1-16,0-1 0,21 0 0,0 0 16,-21 0-16,21 0 0,1-21 15,-1 22-15,0-22 0,0 0 0,21 0 16,-20 0-16,105 0 16,-85-22-16,0 22 0,1-21 0,-1 0 15,-21-21-15,21 21 0,-20-1 16,-1-20-16,0 21 0,0-21 0,-21-1 15,21 22-15,-21 0 0,0-21 16,0 20-16,0 1 16,-21 21-16,0 0 0,0 0 0,0 0 15,-1 21-15,22 1 0,-21-1 0,0 0 16,21 0-16,-21 0 0,21 22 0,0-22 16,0 0-16,0 21 0,0-21 15,0 1-15,0-1 0,21 0 0,0 0 16,0-21-16,1 21 0,-1-21 0,0 0 15,0 0-15,0 0 0,22 0 0,-22 0 16,0 0-16,0 0 0,0 0 16,0 0-16,1 0 0,-1-21 15,0 0-15,-21 0 0,0 0 16,0-1-16,0 1 0,-21 0 16,0 0-16</inkml:trace>
  <inkml:trace contextRef="#ctx0" brushRef="#br0" timeOffset="16792.64">16087 3366 0</inkml:trace>
  <inkml:trace contextRef="#ctx0" brushRef="#br0" timeOffset="16835.59">15854 3429 0,'21'-21'15</inkml:trace>
  <inkml:trace contextRef="#ctx0" brushRef="#br0" timeOffset="17099.5">18711 3408 0,'0'21'16</inkml:trace>
  <inkml:trace contextRef="#ctx0" brushRef="#br0" timeOffset="18772.73">18732 3493 0,'0'0'0,"0"21"0,0-42 47,22-1-47,-22 1 16,0 0-16,0 0 0,21 0 0,0-22 15,-21 22-15,21-21 0,0 0 0,0 20 16,1-20-16,-1 0 0,-21-1 15,21 22-15,0 0 0,0 0 0,0 0 16,1 21-16,-22 21 31,0 0-31,0 0 0,0 0 0,0 1 16,0-1-16,0 0 0,0 0 16,0 0-16,0 0 15,0-42 16,0 0-15,0 0-16,0 0 0,0 0 16,0-1-16,0 1 0,-22 0 15,22 0-15,-21 21 0,0-21 16,0 21-16,0 0 16,0 0-16,-1 21 0,22 0 0,-21 0 15,0 0-15,21 1 0,-21 20 0,0-21 16,21 21-16,-21 1 0,21-1 15,0 0-15,0 1 0,-22-22 16,22 21-16,0 1 0,0-22 0,0 21 16,22-21-16,-1 0 0,0 1 0,0-22 15,0 21-15,0-21 0,22 0 16,-22 0-16,21 0 0,128-21 16,-128-1-16,0 1 15,1 0-15,-1-21 0,21 21 16,-20-22-16,-1 1 0,0 0 0,1-22 15,-22 22-15,21-22 0,-21 22 0,1-22 16,-1 22-16,0-21 0,0 20 16,0 1-16,-21 0 0,0-1 15,0 22-15,0 0 0,0 0 0,0 42 32,-21 0-32,0 21 0,0-20 15,21 20-15,-21 0 0,-1 22 0,1-22 16,0 0-16,0 22 0,0-22 0,21 22 15,-21-22-15,21 0 0,-22 1 16,22-1-16,0 0 0,0 1 0,0-22 16,0 21-16,22-21 0,-1 1 0,0-1 15,0-21-15,21 21 0,-20-21 0,20 0 16,0 0-16,1 0 0,-1 0 16,0-21-16,1 21 0,-1-21 15,0-1-15,1 1 0,-22 0 0,21-21 16,-21 21-16,0-22 0,1 1 0,-1 21 15,-21-22-15,21 1 0,-21 0 16,0 21-16,0-22 0,0 22 0,-21 0 16,0 21-16,-1 0 0,1 0 15,0 0-15,0 0 0,0 21 16,0 0-16,-1 0 0,1 22 0,0-22 16,0 21-16,0-21 0,0 22 15,21-22-15,-22 21 0,22-21 0,0 1 0,0-1 16,0 0-16,0 0 15,0 0-15,22-21 0,-1 0 16,0 0-16,0 0 0,21 0 16,-20 0-16,-1-21 0,0 21 0,0-21 15,0 0-15,0 0 0,1-1 16,-1-20-16,-21 21 0,21-21 0,0 20 16,0-20-16,-21 21 0,0-21 0,0 20 15,0 1-15,21 21 0,-21-21 0,0 42 31,0 0-31,0 1 0,-21-1 16,0 0-16,21 0 0,0 0 0,0 22 16,-21-22-16,21 0 15,0 21-15,0-21 0,0 1 0,0-1 16,0 0-16,0 0 0,21 0 16,0-21-16,0 0 0,1 0 0,-1 0 15,21 0-15,-21 0 0,22 0 16,-1 0-16,-21 0 0,21-21 0,1 0 15,-1 0-15,0 0 0,-20-1 0,20-20 16,0 21-16,-21-21 0,22 20 16,-22-20-16,0 21 0,0 0 0,0 0 15,-21-1-15,-21 22 16,0 22 0,0-1-16,0 0 0,21 0 15,0 0-15,0 0 0,0 1 16,0-1-16,0 0 0,0 0 0,0 0 15,0 0-15,0 1 0,0-1 16,21 0-16,0 0 16,-42-21 15,0 0-31,0-21 0,-1 21 16,1 0-16,21-21 0,-21 21 15,0-21-15,0 21 0,0 0 16,-1 0-16,22 21 31,0 0-31,22 0 16,-1-21-16,0 0 0,0 0 0,21 0 15,-20 0-15,20 0 0,0 0 0,-21 0 16,22 0-16,-1 0 0,0 0 16,1-21-16,-1 21 0,0-21 0,-20 0 15,20-1-15,0 1 0,-21 0 0,1 0 16,-1 0-16,0 0 0,0-22 15,-21 22-15,0 0 0,0-21 0,0 20 16,0 1-16,0 0 16,-21 21-16,0 0 0,0 21 15,21 0-15,-22 1 0,22-1 16,0 0-16,0 0 0,0 21 16,0-20-16,0-1 0,0 21 0,0-21 15,0 0-15,0 1 0,0-1 0,0 0 16,0 0-16,-21-21 0,0 0 15,0 21-15,0-21 16,0 0-16,-1 0 0,1 0 0,21-21 16</inkml:trace>
  <inkml:trace contextRef="#ctx0" brushRef="#br0" timeOffset="20299.16">22818 3175 0,'0'0'0,"0"-21"0,0-21 0,21 20 16,-21 1-16,21-21 0,-21 21 0,0 0 15,0-1-15,0 1 0,0 42 32,0 1-32,0-1 15,-21 0-15,21 21 0,0-21 0,0 22 16,-21-1-16,21 0 0,-22 1 0,22-22 15,-21 21-15,21-21 16,0 22-16,0-22 0,0 0 0,0 0 16,21-42 15,1 0-31,-1 0 0,0 0 16,0-1-16,0-20 0,0 21 0,1-21 15,-1-1-15,-21 22 0,21 0 0,0-21 16,0 20-16,0 22 0,-21-21 15,22 21-15,-1 0 16,-21 21-16,0 1 0,0-1 16,0 0-16,21 21 0,-21-21 15,0 1-15,0-1 0,21 21 0,-21-21 16,0 0-16,21 1 0,0-1 16,1-21-16,-1 0 0,0 0 15,0 0-15,0 0 0,0 0 16,1-21-16,20-1 0,-21 1 0,21 0 15,-20 0-15,-1-21 0,0 20 0,0-20 16,0 21-16,0-21 0,1-1 16,-1 22-16,0-21 0,-21 21 0,0-1 15,0 1-15,0 0 0,0 42 32,0 0-32,0 1 0,0-1 15,-21 0-15,21 21 0,-21-21 0,21 22 16,0-1-16,0-21 0,0 22 15,0-22-15,0 21 0,0-21 16,0 0-16,0 1 0,0-1 0,21-21 16,0 0-16,0 0 0,0 0 0,22 0 15,-22 0-15,0 0 0,21 0 16,-21-21-16,22-1 0,-22 1 0,0 0 16,21 0-16,-20 0 0,-1-22 0,0 22 15,0-21-15,-21 21 0,21-22 0,-21 22 16,0 0-16,0 0 0,0 0 15,0 0-15,0 42 32,0 0-32,0 0 0,0 0 15,0 0-15,0 1 0,-21 20 16,21-21-16,0 21 0,0-20 0,0 20 16,0-21-16,0 0 0,0 0 0,0 22 15,21-43-15,0 21 0,-21 0 16,22-21-16,-1 0 0,0 0 0,21 0 15,-21 0-15,1 0 0,20 0 0,-21-21 16,0 21-16,22-21 0,-22-22 0,21 22 16,-21-21-16,22 21 0,-22-22 15,21 1-15,-21-21 0,0 20 16,1 1-16,-1-22 0,0 22 0,0-21 16,0 20-16,0-20 0,1 20 15,-22 1-15,0 0 0,21-1 0,-21 22 16,0 0-16,0 0 0,-21 42 15,-1 0 1,22 22-16,-21-22 0,0 21 0,0 0 16,0 22-16,21-22 0,-21 1 0,-1-1 15,22 0-15,-21 1 0,21 20 16,0-21-16,0 1 0,0-1 0,0 0 16,0 1-16,0-22 0,0 21 0,21-21 15,1 1-15,-1-1 0,0 0 0,0-21 16,0 0-16,0 0 15,1 0-15,20 0 0,-21-21 0,21 0 16,-20-1-16,20-20 0,-21 21 0,21-21 16,-20-1-16,-1 1 0,21 0 15,-21-22-15,22 22 0,-22-22 0,0 1 16,21-1-16,-21 1 0,1-1 0,-1 1 16,0-1-16,-21 22 0,0 0 15,21-1-15,-21 22 0,0 0 0,0 0 16,0 42-16,-21 0 15,0 21-15,0 1 0,-1-1 16,1 0-16,0 22 0,0-1 16,0 1-16,0-22 0,-1 22 0,22-1 15,0 1-15,0-22 0,0 22 0,0-22 16,0 0-16,0 22 0,22-22 16,-22-21-16,21 22 0,0-22 0,0 0 15,21 0-15,-20-21 0,-1 0 0,0 0 16,21 0-16,-21 0 0,22 0 15,-1 0-15,-21-21 0,22 0 0,-22 0 16,21-1-16,-21-20 0,0 21 0,1 0 16,-1-22-16,0 22 0,-21-21 15,0 21-15,0-22 0,0 22 0,0 0 16</inkml:trace>
  <inkml:trace contextRef="#ctx0" brushRef="#br0" timeOffset="20495.31">23918 2455 0,'-21'22'16,"42"-44"-16,-63 44 0,21-22 0,0 0 16,-1 21-16,1-21 0,0 0 0,0 0 15,0 21-15,0-21 16,-1 0-16,1 0 0,0 21 15,0-21-15,0 21 0</inkml:trace>
  <inkml:trace contextRef="#ctx0" brushRef="#br0" timeOffset="21783.45">1397 5038 0,'-21'-64'0,"42"128"0,-63-170 0,42 42 16,0 22-16,0 0 0,-22-1 15,22 1-15,0 0 0,-21 21 0,21-22 16,0 22-16,0 63 31,0-20-31,0 20 0,0 21 16,21 1-16,1 21 0,-1-22 0,-21 22 15,0-1-15,0-20 16,0 21-16,0-22 0,0 22 0,0-22 16,0-20-16,0 20 0,0-21 15,-21 1-15,21-22 0,-22 21 0,22-21 16,-21-21-16,0 0 15,21-21-15,0 0 16,-21 0-16,21-21 0,0 20 16,0-20-16,0 0 0,21-1 0,0 1 15,0 0-15,1-1 0,20 22 16,0 0-16,1 0 0,-1 0 0,0 0 16,1 21-16,-1 0 0,0 0 15,1 21-15,-1 0 0,-21 0 16,0 0-16,0 0 0,-21 1 0,0-1 15,0 0-15,0 21 0,0-21 16,-21 1-16,0-1 0,0 0 0,0 0 16,0 0-16,-1 0 0,1-21 15,0 0-15,0 0 0,0 0 16,21-21 0,-21 21-16,-1-21 0,22 0 0,-21 21 31,21 21 0,21 0-31,1-21 0,-1 21 0,-21 1 16,21-22-16,0 21 0,0-21 15,22 0-15,-22 0 0,0 0 0,0 0 16,21 0-16,-20 0 0,20 0 0,0-21 16,-21-1-16,22 1 0,-1 0 15,0 0-15,1-21 0,20 20 16,-20-20-16,-1 21 0,-21-21 0,21 20 15,-20-20-15,-1 0 0,-21 21 0,0-22 16,0 22-16,0 0 0,-21 21 16,-1 0-1,1 21-15,0 0 0,21 0 16,0 22-16,-21-22 0,21 0 16,0 21-16,0-20 0,0 20 0,0-21 15,0 0-15,0 0 0,21 1 16,-21-1-16,21 0 0,0 0 0,1-21 15,-1 0-15,21 0 0,-21 0 16,22 0-16,-1 0 0,0 0 0,1 0 16,-1-21-16,0 21 0,22-21 0</inkml:trace>
  <inkml:trace contextRef="#ctx0" brushRef="#br0" timeOffset="22924.33">3450 5609 0,'0'21'16,"0"-42"-16,0 64 0,0-65 31,0 1-15,0 0-16,21 0 0,0 0 0,22 0 16,-22-22-16,0 22 15,0-21-15,22-1 0,-22 1 0,21 0 16,-21-22-16,0 22 0,1-22 0,-1 22 15,0-21-15,-21 20 0,0 22 16,0-21-16,0 21 0,-21 21 16,0 0-16,-1 21 0,1 21 15,0-21-15,0 22 0,0-1 16,21 0-16,0 1 0,0-1 0,0 0 16,0 1-16,0-1 0,0-21 15,21 21-15,0-20 0,0 20 0,0-21 16,1 0-16,-1 0 0,-21 1 0,21-22 15,-21 21-15,21 0 16,-42-21 0,0 0-16,0-21 15,-22 0-15,22 21 16,0-22-16,0 22 0,0 0 0,-22-21 16,22 21-16,0 0 0,0 0 15,0 0-15,21 21 16,0 1-16,0-1 0,0 0 15,21-21-15,0 21 0,0 0 0,-21 0 16,42 1-16,-20-22 0,-1 21 16,0 0-16,21-21 0,-21 0 0,22 0 15,-1 0-15,-21 0 0,22 0 16,-1-21-16,-21 0 0,21-1 0,-20 1 16,20 0-16,-21 0 0,0-21 15,0 20-15,1-20 0,-1 0 0,0-1 16,0 1-16,0-21 0,0-1 15,-21 1-15,22-1 0,-1 1 0,0-22 16,0 21-16,-21 22 0,0 0 16,21-1-16,-21 1 0,0 21 0,0 0 15,0 0-15,0 42 16,0 0-16,0 21 16,-21-21-16,21 22 0,0 20 0,0-20 15,0 20-15,0 1 0,0-1 0,0-21 16,0 22-16,0-1 15,0-20-15,0-1 0,21 22 0,-21-22 16,21-21-16,1 21 0,-1-20 0,0 20 16,0-21-16,0 0 0,0-21 15,22 21-15,-22-21 0,0 0 0,0 0 16,0 0-16,22-21 0,-22 21 0,0-21 16,0 0-16,22 0 0,-22 0 15,0-22-15,0 22 0,0-21 16,-21 21-16,21-22 0,1 22 0,-22 0 15,0 0-15,0 0 0,0 42 32,0 0-32,0 0 15,0 0-15,0 0 0,0 1 0,0 20 16,0-21-16,0 0 0,0 0 16,0 22-16,0-22 0,0 0 0,0 0 15,0 0-15,21 1 0,0-22 0,0 0 16,0 21-16,0-21 0,1 0 15,-1 0-15,0 0 0,21-21 0,-21-1 16,1 22-16,-1-21 0,0 0 0,0 0 16,-21 0-16,0-22 0,21 22 0,-21 0 15,0-21-15,0 21 0,0-22 16,0 22-16,-21-21 0,0 21 0,0-1 16,0 1-16,-1 0 0,1 21 15,0 0-15,0 0 0,0 0 16,-22 0-16,22 0 0,0 21 0,0 0 15,0-21-15,21 22 0,0-1 0,-21-21 16,21 21-16</inkml:trace>
  <inkml:trace contextRef="#ctx0" brushRef="#br0" timeOffset="23012.67">4339 5080 0</inkml:trace>
  <inkml:trace contextRef="#ctx0" brushRef="#br0" timeOffset="23155.9">5016 4890 0,'22'0'31</inkml:trace>
  <inkml:trace contextRef="#ctx0" brushRef="#br0" timeOffset="23607.06">5440 5101 0,'-21'0'16,"-1"0"-16,-20 0 15,21 0-15,42 0 47,0 0-47,22 0 0,-22 0 0,0 21 16,0 1-16,21-22 0,1 42 0,-1-21 15,-21 0-15,0 0 0,1 1 0,-1-1 16,21 21-16,-21-21 0,-21 0 0,0 1 16,21-1-16,-21 0 0,0 21 0,0-21 15,0 1-15,0-1 0,0 0 0,0 0 16,-21-21-16,0 0 0,0 0 31,0-21-31,21 0 0,0 0 16,0-1-16,0 1 0,0-42 15,0 42-15,21-1 0,0-20 0,-21 21 16,21-21-16,-21 20 0,43-41 0,-43 42 16,21 0-16,0-1 0,-21 1 0,0 0 15,21 0-15,0 21 0,0 0 0,1 0 16,-1 0 0,0 0-16,-21 21 15,21-21-15,0 21 0,-21 0 16,21-21-16,1 22 0</inkml:trace>
  <inkml:trace contextRef="#ctx0" brushRef="#br0" timeOffset="24007.42">6286 5376 0,'0'0'0,"0"22"15,22-22 16,-1 0-15,0-22-16,0 22 0,0-21 0,0 21 16,1-21-16,20 0 0,-21 0 0,0 21 15,0-21-15,1-1 0,-1 22 0,0-42 16,-21 21-16,0 0 16,0 0-16,0-1 0,0 1 15,-21 21-15,0 0 0,-1 0 0,1 0 16,0 0-16,0 0 0,-43 21 0,43-21 15,-21 22-15,21-1 0,0 0 0,-1 0 16,1 43-16,21-43 0,-21 0 0,21 0 16,0 0-16,0 22 0,0-22 0,0 21 15,0-21-15,0 0 0,0 1 0,0-1 16,21 0-16,0 0 0,1 0 0,-1-21 16,0 0-16,0 21 0,43-21 15,-43 0-15,0 0 0,0 0 0,0 0 16,22 0-16,-22-21 0,21 0 15,0 0-15,-20 21 0,-1-21 0,0 0 16,21-1-16,1 1 0</inkml:trace>
  <inkml:trace contextRef="#ctx0" brushRef="#br0" timeOffset="24536.84">7239 5207 0,'0'-42'15,"-21"42"-15,0 0 0,-1 0 0,22-21 16,-21 21-16,-21 0 0,21 0 0,0 0 15,-1 0-15,1 0 0,0 21 16,0-21-16,0 21 0,0 0 0,21 0 16,-22 0-16,1 1 0,0 20 15,21-21-15,-21 0 0,21 22 0,-21-22 16,21 0-16,0 0 0,0 21 0,0-20 16,0-1-16,0 0 0,0 0 0,0 0 15,21-21-15,0 0 0,0 0 16,0 0-16,22 0 0,-22 0 15,0 0-15,0-21 0,0 0 0,1 0 16,-1 21-16,0-43 0,0 22 0,0-21 16,0 0-16,1 20 0,-22-41 15,21 21-15,-21-1 0,21 1 0,-21 0 16,0-22-16,21-42 0,-21 43 0,21-1 16,-21 22-16,0 0 0,0-22 15,21 22-15,-21-22 0,0 43 0,0 0 16,0 0-16,0 0 0,0 42 31,0 0-31,-21 0 0,0 64 0,0-43 16,21 0-16,0 1 0,0 20 0,-21-20 15,0 62-15,21-41 0,0-22 0,0 1 16,0-1-16,0 0 0,0 1 0,0 41 16,0-63-16,0 22 0,0-22 0,0 0 15,0 0-15,42 22 0,-42-22 0,21-21 16,0 21-16,0-21 0,1 0 0,20 0 15,-21 0-15,0 0 0,0-21 16,1 21-16,-1-21 0,21-1 0,-21 1 16,0 0-16,1 0 0,-22 0 0,0 0 15,21-22-15</inkml:trace>
  <inkml:trace contextRef="#ctx0" brushRef="#br0" timeOffset="24875.31">4022 5059 0,'0'0'0,"-43"0"0,1 0 0,0 0 16,20 0-16,1 0 0,42 0 15,1 0-15,20-21 16,0 0-16,1-1 0,84 1 0,-43 0 16,1 0-16,0 0 0,-1 21 15,1-21-15,0-1 0,-22 1 0,85 0 16,-84 0-16,-1 0 0,-20 0 0,-1 21 0,0 0 16,1-22-16,-22 22 0</inkml:trace>
  <inkml:trace contextRef="#ctx0" brushRef="#br0" timeOffset="25465.41">9123 5249 0,'0'-21'16,"0"0"-16,21 21 15,-21-21-15,0 0 0,0 0 16,21 21-16,-21-22 16,0 44-1,-21-22 1,21 21-16,-21 0 0,21 0 0,-21 0 15,21 0-15,-22 43 0,22-43 0,-21 0 16,21 0-16,0 1 0,0-1 0,0 21 16,0-21-16,0 0 0,0 1 0,0-1 15,0 0-15,0 0 16,0-42 0,0 0-1,21 0-15</inkml:trace>
  <inkml:trace contextRef="#ctx0" brushRef="#br0" timeOffset="25799.29">9207 4932 0,'0'-21'0,"0"42"0,0-63 0,0 20 16,-21 1-16,0 21 16,0 43-1,0-22-15,21 0 16,0 0-16,0 0 15,21-21-15,0 0 0,0 0 16,0 0-16,1 0 0,-1 0 16,0 0-16,-21-21 0,21 0 15,-21 0-15,0 0 16,0-1-16,-42 1 16,21 21-16,-1 0 15,1 0-15,0 0 0,0 0 0,0 0 16,-22 0-16,43 21 0,-21 1 0,21-1 15,0 0-15,0 21 16,21-21-16,1 1 0,-1-1 16,0 0-16,21 0 0,-42 0 15,21-21-15,1 0 0,-1 21 16,0 1-16</inkml:trace>
  <inkml:trace contextRef="#ctx0" brushRef="#br0" timeOffset="26228.6">9610 5144 0,'-22'21'31,"1"0"-31,0 0 16,21 0-16,0 0 0,0 1 0,0-1 16,0 0-16,0 0 0,0 0 15,0 0-15,0 1 0,0-1 16,0 21-16,0-21 15,-21-21 17,0 0-32,21-21 15,0 0-15,0 0 0,0 0 16,0-1-16,0-20 0,0 21 0,0 0 16,21 0-16,0-22 0,0 22 0,22-42 15,-1 41-15,-21-20 0,21 21 0,-20 21 16,20-21-16,0 0 0,22 21 0,-22 0 15,-21 0-15,22 21 0,-22-21 0,0 21 16,0 0-16,21 21 0,-42 1 0,0-22 16,0 0-16,0 0 0,0 22 0,0-1 15,0-21-15,-21 0 0,21 0 16,0 1-16,-21-1 0,0 0 0,21 0 16,-21 0-16,21 0 0,-21-21 0</inkml:trace>
  <inkml:trace contextRef="#ctx0" brushRef="#br0" timeOffset="27174.94">11896 4868 0,'21'-42'0,"0"42"0,-21-21 0,21-21 16,0 20-1,-21 1-15,0 0 0,0 0 16,0 0-1,0 42 17,0 0-32,-21 0 0,21 22 15,0-1-15,0 21 0,0 1 0,0-22 16,0 1-16,0-1 0,-21 0 0,21 1 16,-21 20-16,21-21 0,0-20 0,-21 20 15,21-21-15,-22 0 0,22 0 0,-21 22 16,21-22-16,0-42 47,0 0-47,0-1 15,0 1-15,0-42 0,0 42 16,0-1-16,0-20 0,0 0 16,0-1-16,21 1 0,1-43 0,-1 22 15,0 21-15,0-1 0,21 1 0,-20 21 16,-1-22-16,42 1 0,-42 21 0,1 0 15,20 21-15,-21 0 0,0 0 0,0 0 16,22 0-16,-22 0 0,0 0 0,-21 21 16,0 0-16,21 0 0,-21 0 0,0 22 15,0-1-15,0-21 0,-21 0 0,21 1 16,-21-1-16,0 0 0,-43 42 0,43-63 16,-21 22-16,21-1 0,-22 0 0,22 0 15,-21-21-15,-1 21 0,22-21 16,0 0-16,0 21 0,0-21 15,21 22 1,21-1 0,0 0-16,0 0 15,0-21-15,1 21 0,-1-21 0,21 43 16,-21-22-16,0-21 0,1 21 16,-1 0-16,0-21 0,0 0 0,0 21 15,0-21-15,-21 21 0,22-21 16,-1 0-16,-21 22 0,21-22 31,0 0-15,-21-22-1,21 1-15,0 21 0,-21-21 0,22 21 16,-1-21-16</inkml:trace>
  <inkml:trace contextRef="#ctx0" brushRef="#br0" timeOffset="27671.12">12890 4868 0,'0'-21'16,"-42"21"-1,42 21 1,-21 1-16,21-1 0,0 0 0,-21 21 16,0-21-16,21 22 0,0-1 15,-22-21-15,22 0 0,-21 1 0,21-1 16,-21 21-16,21 0 0,0-20 0,-21-22 15,21 21-15,-21 0 0,21 0 0,0 0 16,-21-21 0,21-21-1,0 0 1,0 0-16,0 0 0,0-1 0,0-20 16,0 21-16,0 0 0,42-64 0,-42 64 15,21-21-15,0-1 0,0 1 16,1 21-16,-1-22 0,21-20 0,-21 42 15,22 0-15,-22-1 0,0 1 0,0 21 16,0 0-16,22 0 0,-22 0 0,0 0 16,0 21-16,0 1 0,0-1 0,1 0 15,20 42-15,-42-41 0,0 20 0,21 0 16,-21-21-16,0 22 0,0-22 0,0 42 16,0-41-16,0 20 0,0-21 0,0 0 15,0 0-15,0 1 0,0-1 0,0 0 16,-21 0-16,0-21 0,21 21 15,-21-21-15,-1 0 16,-20 0 0,21 0-16,0 0 0,0-21 15,-1 21-15,-20-21 0</inkml:trace>
  <inkml:trace contextRef="#ctx0" brushRef="#br0" timeOffset="27847.3">12636 5186 0,'0'-21'0,"0"0"31,22 21-31,20-22 16,-21 22-16,0 0 0,22-21 0,-22 21 15,0 0-15,42-21 0,-20 21 0,-22 0 16,21 0-16,1-21 0,-22 21 0,21 0 16,22-21-16,-43 21 0,21-21 15,-21 21-15,0-22 0,22 22 0,-22-21 16,21 0-16</inkml:trace>
  <inkml:trace contextRef="#ctx0" brushRef="#br0" timeOffset="28502.58">13631 4784 0,'0'0'16,"0"21"15,-21 0-31,21 0 0,0 22 16,0-22-16,0 0 0,0 0 15,0 0-15,0 0 0,0 1 0,0 41 16,0-42-16,-21 0 0,21 1 0,0-1 16,0 0-16,-21 0 0,21 21 0,0-20 15,0-1-15,-21-21 0,21 21 16,-22-21-16,22-21 31,0 0-15,0-1-16,0 1 0,0 0 0,0 0 15,0 0-15,0-22 0,0 22 0,0-21 16,0-22-16,22 43 0,-22-21 0,21 21 16,-21-22-16,21 22 0,0 0 15,21-21-15,-42 21 0,22 21 0,-1 0 16,0 0-16,21 0 0,-21 0 16,-21 21-16,22 0 0,-22 0 15,0 0-15,21 43 0,0-43 0,-21 21 16,0-21-16,0 1 0,0 20 0,0 0 15,0-21-15,0 1 0,0-1 0,0 0 16,0 0-16,0 0 0,0 0 0,-21-21 31,21-21-15,0 0-16,0-21 16,21 21-16,-21-1 0,21-20 15,0 21-15,-21 0 0,43-64 0,-22 43 16,0-1-16,0 22 0,0-21 0,0 0 15,1 20-15,20-20 0,-21 21 0,0 21 16,0 0-16,1 0 0,-1 0 0,0 0 16,-21 42-16,21-21 0,-21 1 0,21-1 15,-21 21-15,0-21 0,0 22 16,0 20-16,0-42 0,0 22 0,0-22 0,0 0 16,0 0-16,0 43 0,0-43 0,-21-21 15,21 21-15,0 0 0,0 0 16,0 0-16,-21-21 15</inkml:trace>
  <inkml:trace contextRef="#ctx0" brushRef="#br0" timeOffset="30343.16">15833 5101 0,'-22'-21'0,"1"0"0,21 0 15,0 0-15,0-1 16,0-20-16,0 21 0,0 0 16,0 0-16,21-22 0,1 22 0,-1 0 15,0-43-15,21 43 0,-21 21 0,1-21 16,-1 0-16,0 0 0,0 21 0,43 0 16,-43 0-16,0 0 0,21 0 0,-21 21 15,1 0-15,-1 0 0,0 43 0,0-22 16,-21 0-16,21 1 0,-21-22 15,0 21-15,0 1 0,0 41 0,0-63 16,0 22-16,0-22 0,0 0 0,0 0 16,0 0-16,-21 22 0,0-43 0,21 21 15,-21-21 1,0 0 0,21-21-16,0-22 15,0 22-15,0 0 0,0 0 0,0-21 16,0 20-16,21-20 0,21-21 0,-42 20 15,21 1-15,0 0 0,1-1 0,20 22 16,-21-21-16,0 21 0,22-22 0,-1 43 16,-21 0-16,0 0 0,0 0 15,1 0-15,-1 0 0,0 21 0,0 1 16,-21-1-16,0 21 0,0-21 0,21 0 16,0 43-16,-21-22 0,0-21 0,0 1 15,0 20-15,0-21 0,0 0 0,0 22 16,22-22-16,-22 0 0,0 0 0,0 0 15,0 0-15,-22-21 32,22-21-32,0 0 15,0 0-15,0 0 0,0 0 16,0-43-16,0 22 0,22 21 16,-1-22-16,0 1 0,0 0 0,21-43 15,-20 64-15,-1-22 0,0 22 0,0 0 16,0 0-16,0 21 0,22-21 0,-22 21 15,0 0-15,0 0 0,-21 21 16,21 0-16,-21 21 0,0-20 0,0 20 16,0-21-16,0 21 0,0-20 0,0 20 15,0 21-15,0-41 0,0-1 0,0 21 16,0-21-16,0 0 0,0 1 0,0 20 16,22-21-16,-1 0 0,-21 0 15,21-21-15,0 22 0,21-22 0,-20 0 16,-1 0-16,0 0 0,0 0 15,0 0-15,22 0 0,-22 0 0,0-22 16,0 1-16,0 21 0,0-21 0,1 0 16,-1-21-16,0 20 0,0 1 0,-21 0 15,0-21-15,0 21 0,0-22 0,0-20 16,0 42-16,0-1 0,0-20 0,0 21 16,0 0-16,-21 21 15,0 0-15,0 0 0,21 21 16,0 0-16,-22-21 0,1 64 0,21-43 15,-21 0-15,21 0 0,0 21 0,0-20 16,0-1-16,0 42 0,0-42 0,0 1 16,0-1-16,21 0 0,0 0 15,1-21-15,-1 21 0,0-21 0,0 21 16,0-21-16,0 0 0,22 0 0,-22 0 16,21 0-16,1 0 0,-22-21 0,0 21 15,0-21-15,0 0 0,22 21 0,-1-42 16,-21 20-16,-21 1 0,21 0 0,0 0 15,-21-21-15,22 20 0,-22-41 16,0 21-16,0 20 0,0-20 0,0 21 0,0 0 16,0 0-16,0-1 0,0 44 15,0-1 1,0 0-16,0 21 0,-22-21 0,22 1 16,0-1-16,0 21 0,0 22 15,-21-43-15,21 0 0,0 0 0,0 21 16,-21-20-16,21-1 0,0 21 0,0-21 15,0 0-15,-21-21 16,21-21 15,0 0-15,0 0-16,0 0 0,0-22 0,0 1 16,21 21-16,-21 0 0,21-22 0,0 1 15,1 21-15,-1-43 0,0 22 16,0 21-16,0 0 0,-21 0 0,21 21 15,1-22-15,20 22 0,-21 0 16,0 0-16,-21 22 0,21-1 0,-21 0 16,22 21-16,-22-21 0,21 1 0,-21-1 15,21 21-15,-21-21 0,0 0 0,21 22 16,-21-22-16,0 0 0,0 0 0,0 0 16,0 1-16,0-1 0,0 0 15,0-42 16,0-22-15,0 22-16,0 0 0,0 0 16,0-21-16,21 20 0,22-41 15,-22 42-15,21-43 0,-21 22 16,0 21-16,1 0 0,41-1 0,-42 1 16,0 21-16,1 0 0,-1 0 0,0 0 15,0 0-15,21 43 0,-42-22 0,22 0 16,-22 0-16,21 21 0,-21-20 0,0-1 15,0 42-15,0-42 0,0 22 0,0-22 16,0 0-16,0 0 0,-21 0 0,-1 22 16,22-22-16,0 0 0,0 0 0,-21 0 15,21 1-15,43-44 32,-22 22-17,0-21-15,0 0 0,0 0 0,0 21 16</inkml:trace>
  <inkml:trace contextRef="#ctx0" brushRef="#br0" timeOffset="30698.99">19198 4868 0,'0'-42'16,"-63"148"-16,126-170 0,-63-41 0,0 83 15,0 1-15,-21 21 16,0 0-16,0 0 0,-1 0 16,1 21-16,0 1 0,-21 20 15,42-21-15,-21 21 0,21-20 16,-22-1-16,22 21 0,0 0 0,-21-20 0,21 20 15,0-21-15,0 0 0,0 0 16,0 1-16,0-1 0,21 0 0,1-21 16,-1 21-16,0-21 0,0 0 15,21 0-15,-20 0 0,-1 0 0,0 0 16,0-21-16,0 0 0,0 21 0,22-43 16,-22 22-16,0 0 0,-21 0 0,0 0 15,0-22-15,0 22 0,0-42 0,0 20 16,0 1-16,0 21 0,-21-21 0,21 20 15,-21 1-15,-22-21 0,22 42 0,0 0 16,0 0-16,0 0 0,0 0 0,-1 0 16,1 0-16,21 21 15,0 0-15,0 0 0,0 22 16,0-22-16,0 0 0,21-21 16,1 21-16,-1-21 0,42 21 0</inkml:trace>
  <inkml:trace contextRef="#ctx0" brushRef="#br0" timeOffset="31654.8">19579 4868 0,'0'-21'15,"0"42"-15,0-63 0,-21 21 0,21 0 16,0 0-16,-21-22 0,21 22 16,0 0-16,0 0 15,42 21-15,-21 0 0,0 0 16,1 0-16,-1 0 0,0 21 15,21 0-15,-21 0 0,-21 0 0,22 22 16,-22-22-16,21 0 0,-21 21 0,21 1 16,-21-1-16,0-21 0,0 0 0,0 1 15,0-1-15,0 0 0,-42 21 0,42-21 16,-22-21-16,22 22 0,-21-22 16,21-22 15,0 1-31,0 0 0,21 0 0,1 0 0,-22 0 15,21-1-15,0 1 0,0-21 16,21-22-16,-20 43 0,-1-21 0,0 21 16,0 0-16,-21-1 0,21 1 0,0 0 15,1 0-15,-1 42 16,-21 0-16,0 0 16,0 1-16,0-1 0,0 0 0,0 0 15,0 43-15,0-43 0,0 0 0,0 21 16,0-21-16,0 1 0,0-1 0,0 21 15,0-21-15,0 0 0,21-21 16,0 0-16,0 22 0,22-22 0,-22 0 16,0 0-16,0 0 0,21 0 15,-20 0-15,41-22 0,-42 1 0,0 0 16,1 21-16,20-21 0,-21 0 0,0 0 16,22-43-16,-22 43 0,-21-21 0,21 20 15,0-20-15,-21 21 0,0 0 0,21-22 16,0 22-16,-21 42 31,0 1-31,0-1 0,-21 21 16,21-21-16,-21 22 0,21-1 0,0-21 15,-21 21-15,21-20 0,0 20 0,0-21 16,0 43-16,0-43 0,0 0 16,0 21-16,21-21 0,0 1 0,0-22 15,22 42-15,-22-42 0,0 0 0,0 21 16,0-21-16,1 0 0,-1 0 0,0 0 15,0 0-15,0 0 0,0 0 0,1-21 16,-22 0-16,42-22 0,-42 22 16,0 0-16,0 0 0,21 0 0,-21 0 15,21-22-15,-21 22 0,0 0 0,0 0 16,0 42 0,0 0-16,-21-21 0,21 21 15,-21 22-15,0-22 0,21 21 0,0 0 16,-21 1-16,21-22 0,0 21 15,0 1-15,0-1 0,0 64 0,0-43 16,0-20-16,0 20 0,0 1 0,0-22 16,0 85-16,0-85 0,0 22 0,0-1 15,0-20-15,0 20 0,-22 64 0,1-85 16,0 22-16,0-22 0,0 1 0,0-1 16,-43 43-16,22-64 0,-1 0 15,1 0-15,0 0 0,-43 0 0,43-21 0,21 0 16,-22 0-16,22 0 0,0 0 0,-21-42 15,20 42-15,1-21 0,21 0 0,0 0 16,0-43-16,0 43 0,0-21 0,0 20 16,0-20-16,0 0 0,0-22 15</inkml:trace>
  <inkml:trace contextRef="#ctx0" brushRef="#br0" timeOffset="32264.74">20997 4868 0,'0'0'0,"0"-42"0,0 21 31,0 42-15,0 0-16,0 0 16,0 1-16,0 20 0,0 0 0,0-21 15,0 22-15,0-1 0,0-21 0,0 22 16,-42 20-16,21-21 0,21-20 0,-21-1 15,21 0-15,-22 0 0,22 0 0,0 0 16</inkml:trace>
  <inkml:trace contextRef="#ctx0" brushRef="#br0" timeOffset="32604.14">22310 4318 0,'0'0'0,"0"-21"16,-43-21 0,1 42-16,21 0 0,21 21 15,0 0-15,-21 0 0,21 0 0,-43 43 16,43-22-16,-21 0 0,21 1 15,-21-1-15,0-21 0,21 43 0,-43 20 16,43-41-16,-21-1 0,21 0 0,-21-20 16,21 20-16,0 0 0,-21 22 0,21-43 15,0 0-15,0 0 0,-21 0 0,21 1 16,0-1-16,0 0 0,21-21 16,0 0-16,21-21 15,-20 0-15,-1-1 16,0 1-16,0 0 0</inkml:trace>
  <inkml:trace contextRef="#ctx0" brushRef="#br0" timeOffset="32945.01">22373 4720 0,'21'-42'0,"-21"21"15,-84 169-15,147-233 0,-42 1 0,-21 105 32,0 0-32,-21 21 0,0-21 0,21 1 15,0-1-15,0 21 0,-21-21 0,21 0 16,-21 43-16,21-43 0,0 0 0,0 0 15,0 1-15,0-1 0,42 0 16,-21-21-16,0 0 0,22 0 16,-22 0-16,0 0 0,42 0 0,-20 0 15,-22-21-15,21 21 0,-21-21 0,1-1 16,-1 1-16,0-21 0,-21 21 0,0 0 16,0-1-16,0-20 0,0 21 15,-21-21-15,-22-1 0,22 22 0,-21 0 16,21 21-16,0-21 0,-22 21 0,22 0 15,-42 0-15,41 0 0,1 0 0,0 0 16,0 0-16,0 21 0,0-21 0,-1 21 16,22 0-16,0 0 0,0 1 15,0-1-15,0 0 16</inkml:trace>
  <inkml:trace contextRef="#ctx0" brushRef="#br0" timeOffset="33179.58">21865 4657 0,'-21'-21'16,"42"42"-16,-63-42 0,21 21 0,-1-22 0,1 1 15,42 0 1,-21 0-16,43 21 0,-1 0 0,0 0 16,1-21-16,63 21 0,-43-21 0,22 21 15,-22 0-15,22-22 0,0 22 0,-1-21 16,1 21-16,84-21 0,-105 0 0,-1 21 15,-20 0-15,-1-21 0,0 21 0,-21 0 16,1-21-16,-44 21 16,-20 0-16,0 0 15,-85 21-15,63 0 0,-42 0 16,22 0-16,-22 0 0</inkml:trace>
  <inkml:trace contextRef="#ctx0" brushRef="#br0" timeOffset="33920.74">1228 6731 0,'42'-42'0,"-84"84"0,105-105 0,-42 41 0,-21 1 16,0 0-16,0 0 0,21 0 0,-21 0 15,0 42 1,-21 21-16,21 0 16,0 1-16,0 20 0,-21-20 0,21 20 15,0 1-15,0 20 0,0 1 0,-21 0 16,21-1-16,-21 1 0,21 0 0,-21 84 16,-1-84-16,1-1 0,21-20 15,-21 20-15,0-20 0,21-1 0,-21 1 16,21-1-16,0 1 0,0-22 0,-21 43 15,21-64-15,0 21 0,0-20 0,0-1 16,0-42 0,21-22-16,-21 22 15,0-21-15,0 21 0,0-22 0</inkml:trace>
  <inkml:trace contextRef="#ctx0" brushRef="#br0" timeOffset="34190.74">974 7408 0,'0'0'0,"-22"-63"0,1-1 15,0 1-15,21-43 0,0 64 0,0 21 16,0-22-16,0 22 0,0-21 0,0 21 16,21-1-16,0 1 0,1 21 0,20-21 15,-21 21-15,64 0 0,-43 0 0,22 0 16,-22 21-16,0 0 0,1 1 0,-1-1 16,-21 0-16,0 0 0,0 21 0,-21-20 15,0-1-15,0 21 0,-42 22 0,21-43 16,0 21-16,-22-21 0,22 22 0,-21-22 15,0 0-15,20 0 0,-20 0 0,21 0 16,0-21-16,0 22 0,-1-22 16,44 0-1,-1 0-15,0 0 16,21-22-16,-21 22 0,22-21 0,20 0 16,-42 0-16</inkml:trace>
  <inkml:trace contextRef="#ctx0" brushRef="#br0" timeOffset="36023.39">1651 7281 0,'21'0'16,"0"0"-1,-21-21-15,0 0 16,21 0-16,22 0 0,-43 0 16,21-1-16,0 1 0,0 0 15,0 0-15,-21-21 0,22 20 0,-1 1 16,-21 0-16,21-21 0,-21 21 0,0-1 15,0 1-15,0 0 16,-42 21 0,20 21-16,22 0 0,-21 1 15,21-1-15,-21-21 0,21 21 0,0 0 16,0 0-16,0 0 0,0 22 0,0-1 16,0-21-16,0 0 0,0 22 0,0-22 15,21 0-15,0 0 0,-21 0 0,22 1 16,20 20-1,-21-42-15,0 0 0,0 0 0,1 0 16,-1 0-16,0 0 0,21-21 16,-21 21-16,22-43 0,-1 22 0,-21 0 15,0 0-15,1-21 0,-1 20 0,0 1 16,0 0-16,-21 0 0,0-21 16,0 20-16,0 1 0,0 0 0,0 0 15,0 0-15,-21 21 16,0 0-1,21 21-15,0 0 16,21 0-16,0 0 16,0 1-16,0-1 15,1 0-15,-22 0 0,21-21 0,0 21 16,-21 0-16,42 22 0,-21-22 16,1 0-16,-1-21 0,0 21 15,0-21-15,0 0 0,0 0 0,22 0 16,-22 0-16,0 0 0,0 0 0,0-21 15,1 0-15,20 21 0,-21-21 0,43-22 16,-43 1-16,0 21 0,0 0 0,0 0 16,0-22-16,1 22 0,-22-21 0,0 21 15,21-64-15,0 64 0,-21-22 0,0 1 16,0 21-16,0-21 0,0-1 16,0 22-16,0 0 0,0-21 0,-21 42 31,21 21-31,-21 21 15,-1 0-15,22-20 0,0 20 0,0 0 16,0 1-16,-21-1 0,21 21 0,-21-20 16,21 20-16,-21 64 0,0-42 0,21-22 15,-21 1-15,-1 21 0,22-22 0,0 22 16,0-22-16,-21 85 0,21-63 0,0-21 16,0 20-16,0-20 0,0 20 0,0-20 15,0-1-15,0 43 0,0-42 0,21-22 16,-21 0-16,22 1 0,-22-1 0,0-21 15,21 0-15,0 22 0,0-43 16,0 0-16,0-21 16,1-1-16,20-20 0,-21 21 0,0-21 15,0-1-15,1 1 0,-1 0 16,0-1-16,-21-63 0,0 43 0,0 21 0,0-22 16,0 1-16,0 20 0,0-20 0,-42-43 15,20 64-15,1-1 0,0 1 0,0 0 16,-21-1-16,20 22 0,1-21 0,-21-1 15,21 22-15,21 0 0,-21 21 16,-1-21-16,22 0 0,0-22 16,0 22-1,22 0-15,-1 0 0,0 0 16,0 21-16,0-21 0,22-22 0,-22 22 16,21-21-16,-21 21 0,22-1 0,-22 1 15,21 0-15,0 0 0,22-43 16,-1 43-16,-41 0 0,20 0 0,-21 0 15,0 21-15,-21-21 0,0-1 16,21 22-16,-42 22 31,0-1-31,21 0 16,0 0-16,0 0 0,-21-21 0,21 21 16,0 22-16,0-1 0,0-21 0,0 0 15,0 1-15,0-1 0,0 0 16,0 0-16,21 0 0,0 0 0,-21 1 15,21-22-15,1 21 0,-1-21 16,0 0-16,21 0 0,-21 0 0,1 0 16,-1 0-16,0 0 0,0-21 0,0-1 15,0 1-15,1 21 0,20-63 0,-21 42 16,0-1-16,-21 1 0,0 0 16,0-21-16,0 21 0,0-1 0,0-20 0,0 21 15,0 0-15,-21 0 0,0-1 0,0 1 16,0 21-16,-1 0 0,-20 0 15,21 0-15,0 0 0,-22 0 0,22 0 16,0 0-16,0 21 0,0-21 0,0 22 16,-22 20-16,43-21 0,0 0 0,0 0 15,0 1-15,0-1 0,0 0 0,0 0 16,0 21-16,0-20 0,21-22 0,1 21 16,-1 0-16,0-21 0,0 0 0,0 21 15,0-21-15,43 0 0,-43 0 0,0 0 16,22 0-16,-22-21 0,0 0 0,21 21 15,-21-21-15,43-22 0,-22 22 16,-21 0-16,1 0 0,20 0 0,-21-1 16,43-41-16,-64 42 0,0 0 15,21-1-15,0 1 16,-21 42 15,0 22-31,0-22 0,0 0 16,0 0-16,0 0 0,0 1 15,0-1-15,0 0 0,0 42 16,0-41-16,21-1 16,21-21-16,-42 21 0,22-21 0,-1 0 15,0 0-15,21 0 0,-21 0 0,43 0 16,-43 0-16,0-21 0,22 21 0,-22-21 16,0-1-16,0 22 0,21-21 15,-20 0-15,-1 0 0,0 0 0,0 0 16,-21-43-16,21 43 0,0-21 15,-21 20-15,0 1 0,0 0 0,0 0 16,-21 21 0,0 0-16,0 0 0,0 21 15,0-21-15,-1 21 0,22 0 16,-21 22-16,0-22 0,21 0 0,0 0 16,0 0-16,0 1 0,0-1 0,0 0 15,21 0-15,0 0 0,1 0 16,-1-21-16,0 0 0,21 0 15,-21 0-15,1 0 0,-1 0 16,0 0-16,0 0 0,21 0 0,-20-21 16,-1 21-16</inkml:trace>
  <inkml:trace contextRef="#ctx0" brushRef="#br0" timeOffset="36235.1">6667 7049 0</inkml:trace>
  <inkml:trace contextRef="#ctx0" brushRef="#br0" timeOffset="37183.33">6625 7049 0,'-21'-43'32,"21"22"-17,21 85-15,-42-149 0,42 64 0,21-22 16,-20 1-16,-1 21 0,0 0 0,0-22 16,0 22-16,0-21 0,1 0 0,-1-43 15,-21 43-15,21-1 0,-21 1 0,0 0 16,0-1-16,0 1 0,0 0 0,0 20 15,0 1-15,0 0 0,0 42 32,-21 0-32,0 1 0,21 20 15,0 0-15,-22 1 0,1 41 0,0-41 16,0-1-16,21 21 0,0-20 0,0-1 16,-21 0-16,21 1 0,0 20 0,0-42 15,0 22-15,0-22 0,0 0 0,21 0 16,0 0-16,21 1 15,-20-22-15,20 0 0,-21 0 0,0 0 16,0 0-16,1 0 0,41-22 0,-42 1 16,22 0-16,-22 21 0,0-21 0,21-21 15,-21 20-15,22-20 0,-22 0 0,-21-1 16,0 22-16,21-21 0,-21 0 0,0-1 16,0-41-16,0 62 0,0-20 0,0 21 15,0 0-15,0 0 0,0-1 0,0 44 16,0-1-1,0 0-15,0 0 0,-21 0 0,21 43 16,-21-22-16,21-21 0,0 22 16,0-22-16,-21 21 0,-1 0 0,22-20 0,-42 41 15,42-42-15,-21 22 0,21-22 16,-21 0-16,21 0 0,0 0 0,-21 0 16,-1 1-16,22-44 31,0 1-16,43-21-15,-43 21 0,21 0 16,0-1-16,-21 1 0,21 0 0,0-21 16,22 21-16,-43-1 0,21 1 0,0 0 15,0 21-15,0 0 0,-21-21 16,22 21-16,-1 0 0,-21 21 16,0 0-16,0 0 15,0 22-15,0-22 0,0 0 0,0 0 16,0 0-16,0 1 0,0 20 15,0-21-15,21-21 0,-21 21 16,21-21-16,0 0 0,0 0 0,1 0 16,-1 0-16,0 0 0,0 0 15,21 0-15,-20 0 0,20-21 0,-21 21 16,0-21-16,0 0 0,1 21 0,20-21 16,0-22-16,-21 22 0,1 0 15,-1 0-15,0 0 0,-21-22 0,0 22 16,21-21-16,-21 21 0,0-1 0,0 1 15,0 0-15,0 0 0,0 0 0,-42 21 16,21 0-16,-1 0 16,1 0-16,21 21 0,-21 0 0,0 21 15,0-20-15,21 20 0,0-21 0,0 0 16,0 0-16,0 22 0,0-1 0,0-21 16,0 0-16,0 1 0,0-1 0,21 0 15,0 0-15,21 0 0,-20-21 0,-1 0 16,0 0-16,0 21 0,21-21 0,-20 0 15,20 0-15,0 0 0,-21 0 0,1-21 16,-1 21-16,0-21 0,0 0 16,0 0-16,-21 0 0,0-1 15,0 1-15,0 0 0,0-21 16,0-1-16,-21 22 0,0 0 0</inkml:trace>
  <inkml:trace contextRef="#ctx0" brushRef="#br0" timeOffset="37440.36">6435 6562 0,'-22'0'0,"44"0"0,-65 21 16,22-21-16,0 21 0,21 0 15,21-21 1,0 0-16,0 0 0,1 0 15,-1 0-15,21-21 0,-21 0 0,22 21 16,41-21-16,-63 0 0,22 21 0,-1-22 16,-21 22-16,22-21 0,-22 21 0,0 0 15,21-21-15,-21 21 0,1 0 0,-1-21 16,0 21-16,0 0 16</inkml:trace>
  <inkml:trace contextRef="#ctx0" brushRef="#br0" timeOffset="38519.21">9313 6519 0,'21'0'0,"1"0"16,-1-21-16,-21 0 15,42-21-15,-42 21 0,21-1 16,-21 1-16,0 0 0,21 0 16,1-21-16,-22 20 0,0 1 15,0 0-15,0 0 0,0 0 16,0 0-16,-22 21 16,1 0-16,0 42 15,0-21-15,0 0 0,21 22 0,-21-1 16,21 0-16,-22 1 0,1 62 0,21-62 15,-21-1-15,0 22 0,21-22 0,-21 0 16,21 1-16,0 41 0,0-63 0,0 22 16,0-22-16,0 0 0,0 0 0,0 0 15,42 1-15,-21-22 0,0 0 0,1 0 16,-1 0-16,0 0 0,21 0 16,-21 0-16,1-22 0,20 1 0,-21 0 15,21 21-15,-20-21 0,41-43 0,-21 43 16,-20 0-16,20-21 0,-21 21 0,21-22 15,-20-41-15,-22 62 0,0-20 0,0 0 16,0-1-16,0 1 0,0 0 0,-64-22 16,43 22-16,-21 21 0,20 0 15,-20-1-15,0 1 0,-1 0 0,-41 21 0,41 0 16,22 0-16,-21 0 0,21 0 0,-22 0 16,22 0-16,0 42 0,0-20 0,21-1 15,-21 0-15,21 21 0,0-21 16,0 1-16,0 41 0,0-42 0,21 0 15,-21 1-15,21-1 0,0-21 0,0 21 16,22 0-16,-1-21 0,-21 21 0,0-21 16,22 0-16</inkml:trace>
  <inkml:trace contextRef="#ctx0" brushRef="#br0" timeOffset="41599.8">10266 6287 0,'0'0'0,"0"-43"15,-21 43 1,-22 43-16,43-22 0,0 0 16,0 21-16,0 1 0,0-1 15,0 0-15,0 64 0,0-64 0,0 22 16,0-22-16,-21 22 0,21-1 0,0 1 16,-21 84-16,21-63 0,0-22 0,0 22 15,-21-1-15,21 22 0,-21 64 0,-1-65 16,1-20-16,21 21 0,0-21 0,0-1 15,-21 86-15,21-107 0,0 1 0,-21-1 16,21-21-16,0 64 0,0-85 16,0 1-16,0 20 0,0-21 0,21-21 15,0 0-15,-21-21 0,21 0 0,-21 0 16,0-1-16,22-20 0,-1 0 0,0-1 16,-21 1-16,0 0 0,21-1 15,0-84-15,-21 64 0,21-1 0,-21-20 16,22-1-16,-1-63 0,-21 63 0,21 1 15,-21-22-15,0 21 0,0-21 0,21-84 16,-21 105-16,0 0 0,0-20 0,21 20 16,0 0-16,1 1 0,20-65 0,-21 86 15,0 21-15,0-1 0,1 1 0,-1 21 16,21 0-16,22-1 0,-43 22 0,21 0 16,-21 0-16,22 22 0,-22-1 0,0 0 15,21 42-15,-42-41 0,0 20 16,0 0-16,0-21 0,0 22 0,-21-1 15,0-21-15,0 22 0,0-22 0,-22-21 16,22 21-16,0 0 0,-43-21 0,43 21 16,0-21-16,0 0 0,0 0 0,0 0 15,-1 0-15,-20-21 0,21 21 0,0-21 16,0 21-16,-1-21 0,22 0 0,-21-1 16,0 22-16,21 22 31,0-1-16,21 21-15,0-42 0,-21 21 16,22 0-16,-1 1 0,21-1 16,-42 0-16,21-21 15,0 0-15,1 0 0,20 0 16,-21 0-16,21 0 0,-20 0 0,-1 0 16,0 0-16,21-21 0,22 0 0,-43-1 15,21 22-15,-21-21 0,22 0 0,-22 0 16,0 0-16,21-22 0,-20 22 15,-22-21-15,0 21 0,0 0 0,0-1 0,0-20 16,0 0-16,0 21 0,0-1 16,-22 22-1,1 22-15,0-22 0,21 21 0,0 0 16,0 0-16,-21 0 0,21 22 0,0-22 16,0 0-16,0 0 0,0 0 15,0 0-15,0 22 0,0-22 0,21-21 16,0 21-16,0-21 0,1 0 0,-22 21 15,42-21-15,-21 0 0,0 0 0,0 0 16,1 0-16,-1 0 0,0 0 0,21-21 16,-21 0-16,1 21 0,-1-21 0,-21 0 15,21-1-15,0 1 0,0-21 0,0 21 16,-21 0-16,22-1 0,-22 1 0,0 0 16,21-21-16,0 42 0,-21-21 15,0 63 1,0-21-16,0 0 0,0 0 15,0 1-15,0 41 0,0-42 16,0 0-16,0 1 0,0-1 0,0 0 16,0 0-16,0 21 0,21-20 15,0-22-15,0 0 0,-21 21 0,43-21 16,-22 0-16,0 0 0,0 0 0,0 0 16,1 0-16,20 0 0,0-21 0,-21 21 15,1-22-15,-22 1 0,21 0 0,0 21 16,21-63-16,-42 41 0,21 1 0,1 0 15,-1-21-15,0 21 0,0-43 16,21 22-16,-20 21 0,-1-1 16,0 22-16,0-21 0,21 21 0,-20 0 15,-1 0-15,0 0 0,0 0 0,0 0 16,22 21-16,-43 1 0,21-22 16,-21 21-16,0 0 0,21 0 15,-21 0-15,0-42 47,0 0-31,0 0-16,0 0 15,0-1-15,0 1 16,-21 21-16,0-21 0,-1 21 16,1-21-1,0 21-15,0 0 0,0 0 16,0 21-16,-1 0 0,-20 22 15,21-1-15,21-21 0,-21 0 0,0 22 16,-22 41-16,22-63 0,21 22 16,-21-22-16,21 0 0,0 0 0,0 0 15,0 22-15,0-22 0,0 0 0,0 0 16,42-21-16,-21 0 16,1 0-16,-1 0 0,0 0 15,21 0-15,-21 0 0,1 0 0,-1-21 16,0 0-16,0 0 15,0-22-15,-21 22 0,0 0 0,21 0 16,-21-21-16,22 20 0,-22-83 16,0 62-16,0 22 15,0 0-15,0 63 32,0-21-32,0 1 0,0-1 0,0 0 15,0 21-15,0-21 0,0 22 0,0-22 16,0 21-16,0-21 0,0 1 0,0-1 15,21 0-15,0 0 0,0 0 0,0 0 16,0-21-16,22 0 16,-22 0-16,0 0 0,21 0 0,-20 0 15,-1 0-15,42-21 0,-42 21 0,1-21 16,20 21-16,-21-21 0,0 0 0,22-22 16,-22 22-16,0 0 0,0-21 15,0-1-15,-21 22 0,21-21 0,1-85 16,-1 63-16,-21 22 0,0 0 0,21 21 15,0-43-15,0 22 0,-21-1 16,0 22-16,0 42 16,0 1-1,0 20-15,-21 0 0,21-21 16,-21 22-16,0-1 0,21 0 16,0 1-16,-43 41 0,22-41 0,21-1 15,0 0-15,-21 1 0,21-22 0,-21 21 16,21-21-16,0 43 0,0-43 0,0 0 15,0 0-15,0 1 0,21-1 16,0-21-16,0 0 0,1 0 0,-1 0 16,0 0-16,42 0 0,-41 0 0,-1-21 15,0-1-15,0 22 0,0-21 0,43-21 16,-43 21-16,0 0 0,0-1 0,0 1 16,-21 0-16,64-64 15,-43 64-15,-21-21 0,0 21 0,21 21 0,0-43 16,-21 65 15,0-1-31,0 0 0,0 0 16,0 0-16,0 22 0,0-22 0,0 0 15,-21 0-15,21 0 0,0 0 0,0 22 16,0-22-16,0 0 0,0 0 16,21-21-16,-21 21 15,22-21-15,-1 0 0,0 0 0,0 0 16,21 0-16,-20 0 0,-1 0 0,0 0 15,0 0-15,-21-21 0,42 0 0,-20 0 16,-22 0-16,21 0 0,-21-1 16,21-20-16,-21 21 0,0 0 15,21 21-15,-21-21 0,0-1 0,21 22 16,-21-21-16,0 42 31,-21 1-31,21-1 0,-21 0 16,21 0-16,0 0 0,0 0 15,0 22-15,0-22 16,0 0-16,21-21 16,-21 21-16,21-21 0,0 0 15,22 0-15,-22 0 16,0 0-16,-21-21 16,0 0-1,0-21-15,0 20 16,-21 1-16,0 0 0,0 0 15,-1 0-15,1 0 0,21-1 0,-21 22 16,0-21-16,0 21 0,21-21 16,0 0-1,0 0-15,21 0 16,0 21-16,0 0 0,22-22 16,-22 1-16,0 21 0,21 0 0,-21 0 15,1-21-15,20 21 0,-21 0 0,0 0 16,0 0-16,1 0 0,-1 0 15,0 21-15,0-21 0,-21 21 16,0 1-16,0-1 0,0 0 0,0 0 16,0 0-16,0 0 0,0 22 15,0-22-15,0 0 0,-21 0 0,21 0 16,-21 1-16,21-1 0,0 0 16,0 0-1,0-42 32,0 0-47,0 0 0,0-1 16,21 22-16,0-21 0,0 0 15,-21 0-15,21-21 0,22-1 0,-22 22 16,21-42-16,1 41 16,-1-20-16,-21 42 0,0 0 15,0 0-15,-21 21 16,0 0-16,0 1 15,0 20-15,0-21 0,0 0 0,0 0 16,0 1-16,0-1 0,-21 0 0,21 21 16,0-21-16,0 1 0,0-1 15,0 0-15,0 0 0,21-21 16,1 0-16,-1 21 0,0-21 0,21 0 16,1 0-16,-22 0 0,0 0 15,21 0-15,1 0 0,-1 0 0,-21 0 16,0 0-16,0-21 0,1 0 0,20 0 15,-42 0-15,21-1 0,-21 1 16,0 0-16,21-42 0,-21 41 0,0 1 16,0 0-16,0 0 0,0 0 0,-21 0 31,0 21-31,0 0 0,21 21 0,-21 0 16,21 0-16,-22 0 0,22 22 15,0-22-15,0 0 0,0 0 16,0 0-16,0 0 0,0 1 0,-21-1 15,21 0-15,-21 0 0,21 0 16,0 0-16,-21 1 0,0-22 16,21 21-16,-21-21 0,-1 0 0,1 0 15,0 0 1,21-43 0,0 22-1,0 0-15,0 0 0,0 0 0,0-22 16,0 1-16</inkml:trace>
  <inkml:trace contextRef="#ctx0" brushRef="#br0" timeOffset="41782.96">14287 6244 0,'-21'0'16,"42"0"-16,-84 0 0,42 0 0,0 0 0,-1 0 15,-20 0-15,21 0 31,0 0-15,0 0 0,-1 0-16,1 0 0,0 0 0,0 0 15</inkml:trace>
  <inkml:trace contextRef="#ctx0" brushRef="#br0" timeOffset="42004.05">12721 6414 0,'-63'21'0,"126"-42"0,-148 63 16,64-42-16,0 0 0,42 0 31,22 0-31,-1-21 16,-21 21-16,21-21 0,1 21 0,-1-22 16,0 22-16,43-21 0,-43 0 15,1 21-15,-22-21 0,21 21 0,1 0 0,-1-21 16,-21 21-16,0 0 0</inkml:trace>
  <inkml:trace contextRef="#ctx0" brushRef="#br0" timeOffset="43561.97">16298 6689 0,'21'0'0,"-42"0"0,64-21 0,-22 21 0,0-22 15,21-20-15,-42 21 0,21 0 0,1 0 16,-22-1-16,21 1 0,-21 0 0,0-42 15,0 41-15,0-20 0,0 21 0,0 0 16,0-22-16,-21 1 0,-1 42 0,22-21 16,-21 21-16,0-21 0,0 21 0,0 0 15,-43 0-15,43 0 0,-21 21 0,21 0 16,-1 0-16,-20 0 0,21 22 0,-43 20 16,43-20-16,0-1 0,0 0 15,0 1-15,0-1 0,-22 43 0,43-43 0,0-21 16,0 21-16,0-20 0,0-1 15,0 21-15,21-21 0,1 0 16,-1-21-16,0 0 0,21 0 0,-21 0 16,22 0-16,-22 0 0,21 0 0,-21-21 15,43-21-15,-22 42 0,-21-21 0,1 0 16,20-1-16,-21 1 0,-21 0 0,21-42 16,0 41-16,-21-20 0,0 21 0,0-21 15,0-1-15,0 1 0,0 0 0,0 20 16,0 1-16,0 42 15,0 1-15,0-1 16,0 0-16,0 0 0,0 43 0,0-22 16,0-21-16,0 0 0,0 22 15,0-22-15,0 0 0,22 21 0,-1-21 16,0 1-16,0-22 0,-21 21 0,21-21 16,22 0-16,-22 0 0,0 0 0,0 0 15,0 0-15,0 0 0,22 0 0,-22 0 16,0-21-16,0 21 0,0-22 0,-21 1 15,22 0-15,-1 0 0,-21 0 0,0 0 16,0-1-16,0-20 0,0 0 0,0 21 16,0-22-16,0 22 0,0 0 0,0 0 15,0 0-15,0 42 16,0 0-16,0 21 16,0-21-16,0 1 0,0-1 15,0 0-15,0 21 0,-21 1 0,21-22 16,0 0-16,-22 0 0,22 0 0,0 0 15,0 1-15,-21-1 0,21-42 47,0-1-47,21 1 16,1 0-16,20-21 0,-42 21 16,21-22-16,0 22 0,-21 0 0,21 0 15,1 0-15,20-22 0,-21 22 16,-21 0-16,21 0 0,0 21 0,1 0 15,-22 21 1,0 0-16,0 0 0,0 22 0,0-22 16,0 21-16,0-21 0,0 0 0,21 1 15,-21-1-15,21 21 0,0-21 0,0 0 16,0 1-16,1-22 0,-22 21 0,63 0 16,-42-21-16,0 0 0,1 0 0,20 0 15,-21 0-15,43 0 0,-43 0 0,21 0 16,0 0-16,-20 0 0,20 0 0,21-21 15,-41 0-15,20-1 0,-21 22 0,0-21 16,0 0-16,1 0 0,-1-21 0,-21-1 16,21 22-16,-21-21 0,0 21 15,0-1-15,0-62 0,0 63 0,0-1 16,0 1-16,0 0 0,-21 0 0,0 21 16,-1 0-16,1 0 0,0 0 0,0 0 15,0 0-15,-43 21 0,43 0 0,0 0 16,0 1-16,0-1 0,-1 0 0,1 21 15,-21 1-15,42-22 0,-21 21 0,21-21 16,-21 0-16,21 1 0,0 20 16,0-21-16,0 0 0,21 0 0,0-21 15,21 22-15,-21-22 16,1 0-16,-1 0 0,0 0 0,0 0 0,43-22 16,-43 1-16,21 21 0,-21-21 15,0 0-15,1 0 0,41-22 0,-42 22 16,0-21-16,1 21 0,-1-22 0,-21 1 15,42-43-15,-42 43 0,0 21 0,0-21 16,21-1-16,-21 1 0,21 21 0,-21-43 16,0 43-16,0-21 0,0 21 15,0 42 1,0 0-16,0 0 16,-21 21-16,21 1 0,-21-1 0,21 0 15,0 1-15,0-1 0,0 64 0,0-64 16,0 1-16,0-22 0,0 21 15,0 0-15,0 22 0,0-43 0,0 0 16,21 0-16,0 1 0,-21-1 0,22-21 16,-1 21-16,0-21 0,21 0 0,1 0 15,-22 0-15,0 0 0,0 0 0,0 0 16,0 0-16,22-42 0,-22 20 0</inkml:trace>
  <inkml:trace contextRef="#ctx0" brushRef="#br0" timeOffset="43963.98">19452 6392 0,'21'0'16,"-21"-21"-16,64-42 16,-64 42-16,21-1 0,-21 1 0,21 21 15,0 0-15,0 0 16,-21 21-16,0 1 15,0 20-15,0 0 0,0-21 0,0 22 16,0-22-16,-21 21 0,21-21 0,-21 43 16,0-43-16,21 0 0,0 0 0,0 1 15,-21-1-15,21 21 0,0-21 16,21-42 0,0 0-1,0 0-15</inkml:trace>
  <inkml:trace contextRef="#ctx0" brushRef="#br0" timeOffset="44299.85">19706 6033 0,'-21'-43'0,"42"86"0,-63-107 0,21 43 16,-1 21-16,1 0 0,0 0 16,-21 0-16,21 0 0,21 21 15,-22 0-15,22 0 0,0 1 16,0-1-16,0 0 0,22-21 15,-1 0-15,0 0 0,21 0 0,-21 0 16,1 0-16,-1 0 0,21 0 0,-21 0 16,0 0-16,22 0 0,-43-21 15,21 21-15,-21-21 0,0-1 0,0 1 16,0 0-16,0 0 0,-21 0 16,0 0-16,-1-1 0,1 22 15,-21-21-15,21 21 0,0 0 0,-1 0 16,1 0-16,0 0 0,0 0 0,0 21 15,21 1-15,-21-1 16,21 0-16,0 0 0,0 0 0,0 0 16,21 1-16,0-22 0,-21 21 0,21-21 15,0 0-15,22 21 0,-22-21 16,21 0-16</inkml:trace>
  <inkml:trace contextRef="#ctx0" brushRef="#br0" timeOffset="44564.48">20468 5821 0,'0'-21'0,"0"42"0,0-63 16,-21 42-1,-21 42-15,-1-21 0,22 0 16,0 0-16,0 1 0,0 20 0,-1-21 16,-20 64-16,21-64 0,0 21 0,0 1 15,21-1-15,0 0 0,-22 43 0,1-43 16,21 1-16,0-1 0,0-21 15,-21 21-15,21 1 0,0-1 0,0-21 16,0 0-16,0 1 0,21-1 0,0-21 16,1 21-16,-1-21 15,0 0-15,-21-21 0,0 0 16,0-1-16,0 1 0</inkml:trace>
  <inkml:trace contextRef="#ctx0" brushRef="#br0" timeOffset="44712.21">19833 6287 0,'0'0'0,"0"-22"0,21 22 16,0 0-16,22-21 15,-22 21-15,0 0 0,0 0 0,22-21 16,-1 0-16,43 21 0,-43-21 0,0 21 16,22-21-16,-22 21 0,22-22 0,-22 22 15,64-21-15,-64 21 0</inkml:trace>
  <inkml:trace contextRef="#ctx0" brushRef="#br0" timeOffset="46066.17">21886 5800 0,'0'-64'0,"0"128"0,0-149 16,0 64-16,0 0 0,0 0 0,0-1 16,0 1-16,0 0 0,-21 21 15,21 21-15,-21 0 0,21 22 16,-21-22-16,21 85 0,-21-64 0,21 0 15,-22 22-15,22-22 0,0 22 0,0-22 16,-42 64-16,42-64 0,-21 1 0,21 20 16,-21-21-16,0-20 0,21 20 15,-22 21-15,1-20 0,0-22 0,21 0 16,0 0-16,-21 0 16,21-42-1,0-21-15,21 42 16,0-21-16,-21 0 0,21-1 0,1-20 15,-1 0-15,0-1 0,0 22 0,0-21 16,-21 21-16,21 0 0,1-1 0,-1 1 16,0 21-16,0-21 0,0 21 15,0 42-15,-21-20 16,0-1-16,22 0 0,-22 0 16,21 0-16,-21 22 0,0-1 0,21-21 15,0 0-15,-21 0 0,21-21 0,0 22 16,1 20-16,-1-42 0,0 21 0,0-21 15,0 0-15,0 21 0,43-21 0,-43 0 16,21 0-16,-20 0 0,20 0 0,0 0 16,1 0-16,41-21 0,-41 21 0,-22-21 15,21 0-15,0 0 0,-20-1 0,-1 1 16,21-21-16,-21 21 0,-21-22 0,21 22 16,-21-21-16,0 0 0,0-22 0,0 43 15,-21-21-15,21 20 0,-21 1 0,0 0 16,0 0-16,-22 0 0,22 21 15,0 0-15,0 0 0,-21 0 0,20 0 16,1 21-16,-21 21 0,21-21 0,0 1 16,-1-1-16,1 21 0,0-21 0,0 22 15,21 20-15,-21-42 0,21 0 16,0 22-16,0-22 0,0 0 0,0 0 0,0 0 16,0 1-16,21-22 0,0 0 15,0 0-15,22 0 0,-22 0 16,0 0-16,21 0 0,-21-22 0,1 22 15,20-42-15,-21 21 0,0-21 16,-21 20-16,21 1 0,-21 0 16,0-42-16,22 41 0,-22-20 0,0 21 15,21 0-15,-21 0 0,0-22 0,0 22 16,0 0-16,0 42 16,0 0-1,0 0-15,0 1 0,0-1 0,0 0 16,0 42-16,0-20 0,0-22 0,0 21 15,0-21-15,0 22 0,0-22 0,21 21 16,0-21-16,-21 1 0,21-1 0,0 0 16,1 0-16,20-21 0,-21 0 15,21 0-15,-20 0 0,-1 0 0,21 0 16,22 0-16,-43-21 0,21 0 16,-21 0-16,22 21 0,-1-22 0,-21 1 15,64-42-15,-64 42 0,21-1 0,-21-20 16,1 0-16,62-64 0,-41 85 15,-22-22-15,0 1 0,-21-21 16,21 20-16,-21 1 0,0 21 16,0 0-16,-21 21 0,0 0 0,0 0 15,-1 0-15,1 21 0,21 0 0,0 0 16,-21 0-16,21 0 0,0 1 0,0 41 16,0-42-16,0 22 0,0-22 0,0 0 15,0 0-15,21 0 0,-21 22 0,21-1 16,1-21-16,-22 0 0,0 0 15,0 1-15,0-1 0,-22 0 16,1-21 0,-21 0-16,21 0 0,0 0 0,-1 0 15,1 0-15,-21 21 0,-43-21 0,43 0 16,-22 21-16,1-21 0,-1 21 0,-20-21 16</inkml:trace>
  <inkml:trace contextRef="#ctx0" brushRef="#br0" timeOffset="47831.27">4466 7874 0,'0'-21'0,"0"42"0,0-63 0,0 21 16,0-1-16,0 1 0,0 0 0,0 0 16,0 42-1,0 0-15,0 0 16,0 22-16,0 41 0,0-41 0,0 20 15,21 1-15,-21-1 0,21-20 0,-21 20 16,0 1-16,0-22 0,0 64 0,0-64 16,0 0-16,0 1 0,-21-1 15,0 0-15,21-20 0,0 20 0,-21 0 16,0-21-16,0-21 31,21-21-31,0 0 0,0 0 0,0 0 16,0 0-16,0-1 0,21-20 0,0 0 15,0-1-15,0 22 0,0-21 0,1 21 16,-1 0-16,0-1 0,0 1 16,21 0-16,1 21 0,-22 0 0,0 0 15,0 0-15,0 0 0,1 0 0,-1 21 0,0 0 16,21 22-16,-21-22 0,-21 0 0,0 0 16,22 0-16,-22 1 0,0 20 15,0 0-15,0-21 0,0 1 0,-22-1 16,1 0-16,0 0 0,0 0 0,0 0 15,0 1-15,-43-1 0,43 0 0,-21-21 16,20 0-16,1 0 0,0 0 0,0 0 16,0 0-16,-22 0 0,22 0 0,21-21 15,-21 21-15,0-21 0,21-1 0,-21 1 16,21 0-16,-21 0 0,21 0 0,0 0 16,0-1-16,0 44 15,21-1 1,0-21-16,0 21 0,-21 0 0,21 0 15,0 0-15,22 22 0,-1-22 16,-21 0-16,0-21 0,1 21 0,-1-21 16,21 0-16,-21 21 0,0-21 0,43 0 15,-22 0-15,-21 0 0,22 0 0,-22-21 16,21 21-16,1-21 0,20-21 0,-21 21 16,1-1-16,-1 1 0,0 0 0,1 0 15,-1-21-15,0 20 0,43-41 16,-64 42-16,22-22 0,-22-20 0,-21 21 15,0 20-15,0 1 0,0-42 16,-21 42-16,-1 21 0,1 0 16,0 0-16,0 0 0,0 0 0,-22 21 15,1 0-15,21 0 0,0 0 0,0 0 16,-1 1-16,1 20 0,21 0 0,0 1 16,0-22-16,0 0 0,0 21 0,0-21 15,0 1-15,0-1 0,43 21 0,-22-21 16,0-21-16,21 21 0,-21-21 0,22 0 15,-22 0-15,64 0 0,-64 0 0,21 0 16,0 0-16,1 0 0,-1-21 0,0 0 16,-20 0-16,62 0 0,-41 0 0,-22-1 15,21 1-15,-21 0 0,0 0 16,1 0-16,20-43 0,-42 43 0,0 0 16,0 0-16,0 0 0,0-1 0,0 1 15,0 0-15,-42 0 0,20 21 16,1 0-16,0 0 0,0 21 15,0 0-15,0 22 0,-1-1 0,22-21 16,-21 0-16,21 22 0,0-22 0,0 0 16,0 42-16,0-41 0,0-1 0,21 0 15,1 0-15,-22 0 0,21-21 0,0 21 16,21 1-16,1-22 0,-22 0 0,0 0 16,21 0-16,1 0 0,-22-22 0,63 1 15,-41 0-15,-1 0 0,-21 0 16,22 0-16,-1-1 0,0 1 0,22-21 15,-43 21-15,0 0 0,0-1 0,-21 1 16,0 0-16,0 0 0,0-21 0,0 20 16,0 1-16,0 0 15,-21 21-15,-21 0 0,42 21 16,0 0-16,-21 1 0,21-1 0,-22 0 16,22 0-16,-21 21 0,21-20 15,0 20-15,0-21 0,-21 0 0,21 0 0,0 1 16,-21 20-16,21-21 0,0 0 0,0 0 15,0 1-15,0-44 47,0 1-47,0 0 0,0 0 0,0 0 16,0-22-16,21 22 0,0 0 0,0-42 16,1 20-16,-1 1 0,0 0 0,0 20 15,21-20-15,-20 21 0,83 0 16,-83 21-16,20 0 0,-21 0 0,21 0 15,-20 21-15,20 0 0,0 21 0,-21-20 16,1 20-16,-22-21 0,21 0 0,-21 22 16,21-22-16,-21 42 15,0-42-15,0 1 0,0-1 0,0 0 0,0 0 16,0 0-16,0 0 0</inkml:trace>
  <inkml:trace contextRef="#ctx0" brushRef="#br0" timeOffset="51610.07">8742 8424 0,'0'0'0,"-21"0"16,21-21 15,0 0-31,0 0 15,21-21-15,0-1 0,0 22 16,0 0-16,0-21 0,1-1 16,-1 1-16,21-43 0,-21 43 0,0 0 15,1-1-15,-1 1 0,21 21 0,-21 0 16,22-22-16,-22 43 0,0 0 0,0 0 16,0 21-16,0 1 0,-21-1 15,0 21-15,0 0 0,0-20 0,0-1 16,0 21-16,0-21 0,0 0 0,0 22 15,0-22-15,0 0 0,0 0 16,0-42 0,22 0-1,-22-21-15,0 20 0,0 1 16,0 0-16,0 0 0,0 0 0,0 0 16,0-1-16,0-41 0,-22-1 15,1 43 1,0 21-16,0 0 15,0 0-15,0 21 0,21 1 16,-22 41-16,22-42 0,-21 22 0,21-1 16,-21 0-16,21 1 0,0-1 0,0 0 15,0 43-15,0-43 0,0-21 0,0 22 16,0-22-16,0 21 0,0-21 0,21 43 16,0-43-16,1-21 0,-1 21 0,0 0 15,0-21-15,0 0 0,22 22 16,-22-22-16,21 0 0,-21 0 0,22 0 15,-22-22-15,21 22 0,22-42 0,-22 42 16,-21-21-16,21 0 0,1-22 0,-22 22 16,21 0-16,22-64 0,-43 64 15,21-42-15,-21 20 0,1 1 0,-22-21 0,21 20 16,0-63-16,-21 43 0,0 21 16,0-22-16,0 22 0,0-1 0,0 1 0,0 21 15,0-43-15,0 43 0,-21 21 16,0 0-16,-22 21 15,43 22-15,0-22 0,0 0 0,-21 21 16,21 1-16,-21-1 0,21 22 16,0 41-16,0-62 0,0 20 0,0 1 15,0-22-15,0 22 0,0-22 0,42 43 16,-42-43-16,21 0 0,1-21 0,-1 22 16,0-22-16,0 0 0,21 21 0,-20-20 15,20-22-15,-21 0 0,0 21 0,22-21 16,-22 0-16,63 0 0,-62 0 0,20-21 15,0 21-15,-21-22 0,22 1 0,20-21 16,-20 21-16,-22 0 0,21-1 0,-21-20 16,0 21-16,22-43 0,-22 22 15,-21 0-15,0-1 0,0 1 0,0 0 0,0-1 16,0-20-16,-21 42 0,0 0 16,-1-1-16,1 22 0,-21 0 15,21 0-15,0 0 0,-1 22 0,-20-1 16,21 0-16,0 0 0,-22 43 0,43-22 15,-21 0-15,0 1 0,0-22 0,21 21 16,0-21-16,-21 43 0,21-22 0,0-21 16,0 0-16,0 1 0,0-1 0,0 0 15,21 0-15,-21 0 0,21-21 0,0 0 16,0 0-16,1 0 0,-1 0 16,0 0-16,0-21 0,0 0 0,0 0 15,22-22-15,-22 22 16,-21 0-16,0 0 0,21 0 0,-21-22 15,21-20-15,-21 42 0,0-22 0,0 1 16,0 0-16,0 21 0,0-43 0,0 43 16,0 0-16,0 42 15,0 0 1,0 0-16,0 0 0,-21 22 0,21 20 16,0-20-16,0-22 0,0 21 0,0-21 15,0 22-15,0-22 0,0 21 0,0 0 16,21-20-16,-21-1 0,21-21 0,1 21 15,-1 0-15,0 0 0,0-21 16,0 0-16,0 0 0,1 0 0,41 0 0,-42 0 16,22 0-16,-22-21 0,21 21 15,-21-21-15,22 0 0,20-22 0,-21 22 16,1 0-16,-22 0 0,21-21 0,-21-1 16,1 1-16,41-43 0,-42 43 0,-21 0 15,0-1-15,0 22 0,0-21 0,0-1 16,0 22-16,-21 21 0,0 0 15,0 0-15,-22 0 0,22 21 0,0 22 16,21-22-16,-21 0 0,0 21 0,21-20 16,0 41-16,0-21 0,0-20 0,0 20 15,0-21-15,21 0 0,0 0 0,0 22 16,0-22-16,1 0 0,-1 0 16,0 0-16,0-21 0,0 22 0,0-22 15,1 0-15,-44 0 31,1 0-31,0-22 16,0 1-16,0 21 0,21-21 0,-21 21 16,-1-21-16,1 21 0,0 0 15,0 0-15,0 0 16,21 21-16,0 0 16,0 0-16,0 1 0,0-1 15,0 0-15,21-21 0,-21 21 16,21-21-16,21 0 0,-20 21 15,-1-21-15,0 0 0,0 0 0,0 0 16,22 0-16,-1 0 0,-21 0 0,0 0 16,22-21-16,-22 21 0,42-42 0,-20 42 15,-22-21-15,21-1 0,-21 1 0,22-21 16,-1 21-16,21-43 0,-20 43 16,20-64-16,-42 43 0,43-64 15,-43 85-15,-21-42 0,0 41 16,-21 22-1,0 0-15,0 22 0,21-1 0,-22 0 16,1 21-16,0 1 0,21-22 16,0 0-16,0 21 0,0-21 0,0 43 15,0-43-15,0 0 0,0 0 0,0 1 16,21-1-16,0 0 0,1 21 0,-22-21 16,0 1-16,0-1 15,-22-21 1,1 0-1,0 0-15,0-21 0,0 21 0,21-22 16,-43 22-16,22 0 0,0 0 16,21 22 15,21-22-31,0 0 16,1 21-16,-1-21 0,0 0 15,21 21-15,1-21 0,-22 0 0,21 0 16,-21 0-16,22 0 0,20 0 0,-21 0 15,1 0-15,-22 0 0,21-21 0,1 21 16,20-21-16,-21-1 0,-20 1 0,20 21 16,-21-21-16,0 0 0,22-43 0,-22 43 15,0 0-15,0-21 0,0-1 16,0-84-16,-21 85 0,22-43 16,-1 22-16,-21-1 0,0 43 15,0 0-15,0 0 0,-21 21 31,-1 0-31,1 21 0,21 0 0,-21 0 16,0 43-16,0-43 0,0 21 0,-1 1 16,22 20-16,-21-20 0,-21 62 0,21-62 15,0 20-15,-1-20 0,-20 62 16,0 22-16,21-63 0,-22 63 16,43-64-16,0 128 0,-21-128 15,21 1-15,0-22 0,0 22 0,0 42 16,0-64-16,0 0 0,0 1 0,0-1 15,0 0-15,0 1 0,21-22 0,-21 0 16,0 0-16,43-21 0,-22-21 16,0 0-1,-21 0-15,21-43 0,-21 43 0,21-21 16,-21 20-16,0-20 0,0-21 0,0 20 16,0 1-16,0 0 0,0-1 0,0-20 15,0-22-15,0 43 0,0-1 0,-21 1 16,21 0-16,0-43 0,0 64 0,0-21 15,0 20-15,0 1 0,0 0 0,0 0 16,0 0-16,21 0 0,0-1 0,1 22 16,-22-21-16,42 0 0,-21 21 0,0-21 15,22 0-15,-22 21 0,0-21 0,42-1 16,-41 1-16,20 0 0,-21 21 16,21-21-16,-20 21 0,62-42 0,-63 42 15,22-22-15,-22 1 0,0 0 16,21 0-16,-20 0 0,-22 0 15,0-22-15,0 1 0,0 21 16,0 0-16,0-22 0,0 22 16,0 0-16,0 0 0,0 0 0,0-1 0,0 44 31,0-1-31,0 0 0,0 0 16,0 0-16,0 43 0,0-43 0,0 0 15,0 0-15,0 0 0,0 1 16,0 20-16,0-21 0,0 0 15,0 0-15,42-21 16,-21 22-16,0-22 0,0 0 16,22 0-16,-22 0 0,0 0 15,0 0-15,0 0 0,22 0 16,-43-22-16,21 22 0,0 0 0,0-21 16,0 0-16,1 0 0,-1 21 0,-21-21 15,21 0-15,0-1 0,-21-20 16,0 21-16,21 0 0,-21 0 15,0-1-15,0-20 0,21 21 16,-21 0-16,0 0 0,0-1 16,0 1-1,22 21 1,-22-21 62,21 21-62,-21-21 15,-21 21 0,-1 0-31,1 0 16,0 0-16,21 21 15,-21-21-15,21 21 0,-21-21 0,21 43 16,0-22-16,0 0 0,0 0 16,0 21-16,0-20 15,0-1-15,0 0 0,0 0 16,21 0-16,-21 0 0,21-21 16,-21 22-16,0-1 0,21-21 15,0 0-15,-21 21 0,22-21 16,-1 21-16,0-21 15,-21 21 1,21-21-16,0 21 16,0-21-16,1 0 0,-22 22 15,42-22-15,-21 0 0,0 0 16,0 0-16,22 0 16,-22 0-16,0 0 0,0 0 0,22 0 15,-22 0-15,21-22 0,0 22 0,-20-21 16,20 0-16,-21 21 0,21-21 0,1 0 15,-1 0-15,-21-1 0,0 1 16,1-21-16,-1 21 0,-21-22 16,0 22-16,0 0 15,0 0-15,0 0 0,-21 21 0,-1 0 16,1 0-16,-21 0 0,21 0 16,0 0-16,-1 0 0,1 0 0,0 21 15,-21 0-15,21 0 0,21 0 0,-22 1 16,22-1-16,-21 0 0,21 42 15,0-41-15,0-1 0,0 0 0,0 21 16,0-21-16,0 1 16,21-1-16,1-21 0,-1 0 0,0 21 15,0-21-15,0 0 16,22 0-16,-22 0 16,0-21-16,-21 0 0,21-22 15,0 43-15,0-21 0,-21-42 16,0 41-16,43-41 0,-43 21 0,21-1 15,-21 1-15,21 0 0,-21-1 0,42-84 16,-20 106-16,-22-21 0,21 21 16,-21-1-16,21-20 0,-21 21 15,0 42 1,0 0 0,-21 0-16,21 43 0,-21-43 0,21 21 15,-22 1-15,22-22 0,-21 21 16,21 43-16,0 0 0,0-64 15,0 21-15,0 22 0,0-43 0,0 0 16,0 0-16,0 0 0,0 0 0,0 22 16,0-22-16,21-21 15,1 0-15,-1 0 0,0 0 16,0-21-16,0 0 16,-21-1-16,21 22 0,-21-21 15,0-21-15,0 21 0,0 0 0,0-1 16,0 1-16,0 0 0,-21-42 0</inkml:trace>
  <inkml:trace contextRef="#ctx0" brushRef="#br0" timeOffset="51804.71">13610 7641 0,'-42'0'0,"84"0"0,-105 0 0,41 0 15,1 0-15,0 0 16,0 0-16,0-21 15,0 21-15,-1 0 32</inkml:trace>
  <inkml:trace contextRef="#ctx0" brushRef="#br0" timeOffset="53355.2">16023 8149 0,'0'43'16,"0"-22"-1,21-21 1,0 0-16,1 0 16,-1-21-16,0-1 15,0 1-15,21 0 0,-20 0 0,-1 0 16,0 0-16,0-1 0,0 1 0,22-42 16,-43 42-16,0-1 0,21 1 0,-21 0 15,0 0-15,21 0 0,-21 0 0,0-1 16,-42 22-1,42 22-15,-22-22 0,22 21 16,-21 0-16,21 0 0,-42 21 0,42 1 16,0-22-16,0 0 0,0 21 0,0-20 15,0 20-15,0-21 0,0 0 0,0 0 16,21 1-16,-21-1 0,21 0 16,22-21-16,-22 21 0,0-21 0,0 0 15,0 0-15,0 0 0,43 0 0,-43 0 16,21-21-16,-20 0 0,-1 21 0,21-21 15,0-1-15,-20 1 0,-22 0 0,21 0 16,-21 0-16,21 0 0,-21-43 0,0 43 16,0 0-16,0 0 0,0-1 0,0 1 15,0 0-15,-21 21 16,21 21 0,-21 0-16,21 1 0,0-1 0,0 0 15,-22 42-15,1-41 0,21-1 0,0 0 16,0 21-16,-21-21 0,0 22 0,21-22 15,0 0-15,0 0 16,-21-21-16,21 21 0,-21-21 16,21-21 15,21 0-31,0 21 0,0-42 0,-21 21 16,21-1-16,0 1 0,1 0 0,-22-21 15,42-22-15,-21 22 0,0 21 0,0-22 16,1 22-16,-1-21 0,21 0 0,-21 42 15,0-22-15,1 22 0,-1 0 16,-21 22-16,0-1 16,0 0-16,0 0 0,0 21 15,0-20-15,0 20 0,0-21 0,0 0 16,0 22-16,0-1 0,0-21 0,0 0 16,0 0-16,0 1 0,21-1 0,0 0 15,-21 0-15,21-21 0,0 0 0,1 21 16,20-21-16,-21 0 0,0 0 15,0 0-15,22 0 0,-22-21 0,21 0 16,1 0-16,-22 0 0,0-1 16,0 1-16,0 0 0,22-21 0,-22-1 0,-21 22 15,21-21-15,0 0 0,0-1 16,0-41-16,-21 41 0,22-20 16,-22 20-16,0 1 0,21-21 0,-21 41 15,0 1-15,0 0 0,0 42 31,0 0-31,0 22 0,-21 20 16,-1-42-16,22 22 0,0-22 0,-21 21 16,21 1-16,-21-1 0,0 21 15,21-20-15,-21-22 0,21 21 0,-21-21 16,21 22-16,0-1 0,0-21 0,0 0 0,0 1 16,0-1-16,21 0 0,0-21 15,0 0-15,0 0 16,0 0-16,1-21 0,-1 21 0,0-21 0,0-1 15,0 22-15,0-21 0,22-21 16,-22 0-16,0 20 0,0 1 0,0 0 16,1 0-16,-1-21 0,-21 20 0,21 1 15,0 0-15,-21 42 32,-21 0-32,21 1 0,-21-1 15,21 0-15,0 0 0,0 21 0,0-20 16,0 20-16,0-21 0,0 0 15,0 22-15,0-22 0,0 0 16,21-21-16,21 21 16,-21-21-16,1 0 0,-1 0 15,0 0-15,21 0 0,-21 0 0,1 0 16,-1-21-16,0 0 0,0 21 0,21-43 16,-42 22-16,0 0 0,22-21 0,-22 21 15,21-22-15,-21-20 0,0 42 0,0-22 16,0 22-16,0-21 0,-21 21 0,-22-1 15,43 1-15,-21 21 0,0 0 0,0 0 16,0 0-16,-22 0 0,22 0 0,0 0 16,21 21-16,-21-21 0,0 22 0,-1-1 15,1 0-15,21 0 0,-21 0 16,0 0-16,21-42 47</inkml:trace>
  <inkml:trace contextRef="#ctx0" brushRef="#br0" timeOffset="53566.81">17526 7684 0,'0'-22'16,"21"1"-1,0 21-15,0 0 16,1-21-16,-1 21 0,0 0 15,42-21-15,-41 0 0,20 21 0,-21 0 16,0-21-16,0 21 0,22 0 0,-1 0 16,-21-22-16,0 22 0,-21-21 31,-21 21-31,-21 0 16,21 0-16</inkml:trace>
  <inkml:trace contextRef="#ctx0" brushRef="#br0" timeOffset="53731">16912 7514 0,'-42'0'0,"84"0"0,-127 0 0,64 0 16,0 0-16,0 21 16,21-42 15</inkml:trace>
  <inkml:trace contextRef="#ctx0" brushRef="#br0" timeOffset="54477.21">20574 7535 0,'0'0'15,"0"-21"-15,0 0 16,-21 21-16,0 0 16,21 21-16,-22 0 0,1 1 0,0-1 15,0 0-15,0 21 0,-22 22 0,22-43 16,0 21-16,0-21 0,0 1 15,21 20-15,-43 0 0,22-21 0,21 1 0,0-1 16,-21 0-16,21 0 0,-21-21 0,21 21 16,0-42-1,21 21 1,0-21-16,0 21 0,1-21 0,-1 21 16,21-21-16,-21 21 0,22-22 0,-22 22 15,0 0-15,21 0 0,1-21 0,-1 21 16,-21 0-16,21-21 0,-20 21 0,-1 0 15,21 0-15,-21-21 0,0 21 0,1 0 16,-1 0-16,0-21 0,0 21 0,-21-21 16,21-1-16,-21 1 0,21 21 0,-21-21 15,0-21-15,0 21 0,0-1 16,0 1-16,0 0 16,-21 21-16,0 0 15,0 21 1,0 0-16,0 1 0,21 20 0,-22-21 15,22 0-15,0 22 0,-21 41 0,0-63 16,21 22-16,0-1 0,0-21 0,-21 22 16,21 20-16,-21-42 0,21 0 0,0 1 15,-21-1-15,21 0 0,0 0 0,0 0 16,0 0-16,-22-21 0,65-21 47,-22 0-47</inkml:trace>
  <inkml:trace contextRef="#ctx0" brushRef="#br0" timeOffset="54755.19">21907 7260 0,'0'0'16,"0"-21"-16,-21 42 15,0 0-15,21 22 16,-21-22-16,0 21 0,0 1 0,-1-1 16,1 43-16,0-43 0,0 21 15,0-20-15,0-1 0,-1 0 0,1 43 16,21-43-16,-21 1 0,21-22 0,0 21 16,0-21-16,0 1 0,0 20 0,0-21 15,0 0-15,21-21 16,0 0-16,1 0 15,-1 0-15,-21-21 0,0 0 16,0 0-16</inkml:trace>
  <inkml:trace contextRef="#ctx0" brushRef="#br0" timeOffset="55400.5">21526 7832 0,'43'21'0,"-86"-42"15,22 21-15,42 0 31,1 0-31,-1 0 0,21 0 0,-21 0 16,0 0-16,22 0 0,-22 0 0,21 0 16,1 0-16,20 0 0,-21 0 0,1-21 15,-1 21-15,-21-22 0,22 22 0,20-21 16,-42 21-16,0 0 0,1-21 0,-1 21 16,0 0-16,-42 21 31,0-21-16,21 21-15,-22-21 0,22 43 16,0-22-16,0 0 0,0 0 16,0 0-16,0 1 0,0-1 0,0 0 15,22 0-15,-1-21 16,21 0-16,-21 0 0,0 0 0,1 0 16,-1 0-16,0 0 0,21 0 0,1-21 15,-22 0-15,0 21 0,0-21 0,0 21 16,-21-22-16,43-20 0,-43 21 0,21 0 15,-21 0-15,0-1 0,0 1 16,0 0-16,0 42 31,0 0-15,0 22-16,0-22 0,-21 42 0,-1-20 16,22-1-16,0 0 0,0 1 0,0-1 15,-21 43-15,21-43 0,0 22 0,-21-22 16,21 0-16,0 1 0,0 41 0,-21-41 15,21-1-15,-21 0 0,21 1 0,0-1 16,-21 43-16,21-43 0,-22 0 0,22 1 16,-21-22-16,0 0 0,0 21 15,0-21-15,0-21 0,-1 22 0,1-22 16,-21 0-16,0 21 0,20-21 0,1 0 0,0 0 16,0 0-16,0 0 0,-22-21 15,22 21-15,0-22 0,0 22 0,0-21 16,21 0-16,-21 0 0,21 0 0,0 0 15,0-1-15,0 1 0,0-42 16,21 42-16,-21-22 0,21 22 0,0-21 16,0-1-16,43-20 0</inkml:trace>
  <inkml:trace contextRef="#ctx0" brushRef="#br0" timeOffset="55694.95">23008 7641 0,'0'-21'0,"0"42"0,0-63 16,-21 42-1,0 21-15,0 43 0,21-22 16,0 0-16,-22 22 0,1-22 0,21 22 16,-21 63-16,21-64 0,0-21 0,-21 22 15,0-1-15,21-20 0,-21 20 0,-1 22 16,22-43-16,-21 1 0,21-1 0,-21 0 15,21-21-15,-21 43 0,0-22 0,0-21 16,21 1-16,0-1 0,-22 0 16,1-21-16,21-21 31,0 0-31,21-1 0,-21 1 0,22 0 16,-1-21-16,0-1 0</inkml:trace>
  <inkml:trace contextRef="#ctx0" brushRef="#br0" timeOffset="55963.45">22881 7959 0,'0'-85'0,"21"43"0,-63 359 0,63-507 16,0 42-16,0 126 0,-21-20 0,0 21 15,22 0-15,20 0 0,-21-1 0,0 1 0,0 21 16,1-21-16,-1 21 0,0 0 16,42 0-16,-41 0 0,20 0 0,-21 0 15,0 0-15,0 21 0,22 22 0,-43-22 16,0 0-16,0 0 0,0 0 0,0 22 15,-21-22-15,-22 42 0,22-42 0,0 1 16,0-1-16,-22 0 0,22 0 0,-42 0 16,42 0-16,-1-21 0,-20 22 0,21-22 15,0 0-15,-22 0 0,22 0 16,42-22 0,1 1-1,-1 21-15,0-21 0</inkml:trace>
  <inkml:trace contextRef="#ctx0" brushRef="#br0" timeOffset="56539.51">23326 7895 0,'21'0'0,"0"0"0,0 0 16,0-21-16,0 21 0,1 0 16,-1 0-16,0-21 0,21 0 0,1 0 15,-22 21-15,0-22 0,0 22 0,21-21 16,-20 0-16,20-21 0,-42 21 0,21-1 15,0 22-15,0-21 0,-21 0 16,0 0-16,22-21 0,-1 20 0,-21 1 0,0 0 16,0 0-1,-21 21-15,-1 0 0,1 21 16,0 0-16,0 0 0,0 1 0,-22 20 16,22 0-16,0-21 0,0 22 0,0-22 15,0 21-15,-1-21 0,1 43 0,21-22 16,0-21-16,0 1 0,0-1 0,0 21 15,21-21-15,1 0 0,-1 1 0,0-1 16,0-21-16,0 0 0,0 21 16,43-21-16,-43 0 0,21 0 0,-20 0 0,20-21 15,-21 21-15,43-43 0,-43 43 0,21-21 16,0 0-16,-20-21 0,-1 21 16,42-22-16,-42 1 0,1 21 0,-1-22 15,0 1-15,0 21 0,-21-21 0,21-1 16,-21 22-16,0 0 0,0 0 0,-42 21 15,21 0 1,0 0-16,-1 21 0,22 0 16,0 21-16,0-20 0,0-1 0,0 0 15,0 21-15,0-21 0,0 1 0,0 41 16,22-42-16,-1 0 0,0 22 0,-21-22 16,0 0-16,21 21 0,-21-20 15,0-1-15,0 0 16,-21-21-16,0 0 15,0 0-15,-22 0 16,22 0-16,0 0 0,0 0 16,0 0-16,-43 0 0,43 0 0,-21 0 15,-1 0-15,1 0 0</inkml:trace>
  <inkml:trace contextRef="#ctx0" brushRef="#br0" timeOffset="57986.97">1630 10605 0,'0'21'16,"0"0"-1,0-42 32,21-22-47,-21 22 16,0 0-16,21 0 0,-21 0 0,21 0 16,-21-1-16,21 1 0,-21 0 0,0 0 15,0 0-15,22-22 0,-22 22 0,21 0 16,-21 0-16,0 63 31,0-21-15,0 22-16,0-22 0,0 21 15,0 1-15,0-1 0,0-21 0,0 21 16,0 1-16,0-1 0,0-21 0,0 43 16,0-22-16,0-21 0,0 22 0,0-22 15,0 0-15,0 0 0,0 21 0,0-20 16,0-1-16,0 0 0,0 0 0,0 0 15,0 0-15,0 1 0,-21-1 16,-1-21-16,1 0 16,0 0-16,-21 21 0,-1-21 0,22 0 15,-21 0-15,0 0 0,-1 0 0,1 0 16,21 0-16,-22 0 0,1 0 0,21 0 16,0 0-16,0 0 0,-1 0 15,22-21-15,22 0 16,-1 21-1,0 0-15,0 0 0,21-22 0,22 22 16,-22 0-16,-21 0 0,22-21 0,-1 21 16,-21 0-16,0 0 0,22 0 0,-22 0 15,0 0-15,0 0 0,22-21 0,-22 21 16,0 0-16,0 0 0,0 0 16,0 0-16,-21-21 15,22 0 1,-22 0-16,21-1 15</inkml:trace>
  <inkml:trace contextRef="#ctx0" brushRef="#br0" timeOffset="58244.99">2053 10774 0,'0'21'31,"21"-21"-31,0 0 31,1 0-31,-1 0 0,-21-21 16,21 0-16,0 0 0,-21-1 16,0 1-1,0 0 1,-21 21-16,0 0 0,0 0 16,-1 0-1,22 21-15,-21-21 0,21 21 0,-21 1 16,21-1-1</inkml:trace>
  <inkml:trace contextRef="#ctx0" brushRef="#br0" timeOffset="58752.97">3323 10160 0,'0'-21'0,"0"42"0,0-63 0,0-1 0,0 22 16,0 0-16,0 0 15,-21 21-15,0 0 16,21 21-16,0 0 0,-21 0 0,21 22 15,0-22-15,0 21 0,0 1 0,0 20 16,0-21-16,-22 22 0,22 63 0,-21-64 16,21 1-16,-21-1 0,0-20 15,21 20-15,0-20 0,-21 20 0,21-21 16,-21 64-16,21-85 0,0 22 0,0-22 16,0 21-16,0-21 0,0 1 15,21-22-15,0-22 16,0 1-16,0 21 0,0-42 0,-21 21 15,22 0-15,-1-22 0,0 22 0,-21-21 16</inkml:trace>
  <inkml:trace contextRef="#ctx0" brushRef="#br0" timeOffset="59015.15">3746 10118 0,'43'-64'0,"-43"43"0,-85 212 0,127-297 0,1 0 15,-43 85-15,0 42 16,0 0-16,-21 0 0,21 0 15,-22 22-15,22-1 0,0 0 0,-21 43 16,0-21-16,0-1 0,21 1 0,0-1 16,-21-21-16,0 22 0,-1-1 0,22-20 15,-21 20-15,-21 22 0,42-43 0,-21 1 16,0-1-16,21 0 0,0-21 0,-22 22 16,22-22-16,0 0 0,-21 0 0,21 0 15,0-42 16,0 0-31,0 0 0,0 0 0,0 0 16,0-1-16,0 1 0,-21 0 0,0 0 16</inkml:trace>
  <inkml:trace contextRef="#ctx0" brushRef="#br0" timeOffset="59238.74">3260 10837 0,'-22'0'16,"44"0"-1,-22 0 1,21 0-16,0 0 0,0 0 15,0 0-15,0 0 0,43-21 0,-43 21 16,21 0-16,-20-21 0,20 21 0,0 0 16,-21-21-16,22 21 0,-22-21 15,0 21-15,43 0 0,-43-21 0,0 21 16,0 0-16,0 0 16,-21-22-16,21 22 15,-21-21 1,22 21-16,-22-21 15</inkml:trace>
  <inkml:trace contextRef="#ctx0" brushRef="#br0" timeOffset="59679.1">3937 10689 0,'0'21'0,"0"-84"0,0 105 0,0 1 15,21-43 1,0 0-1,0 0-15,1 0 16,-1 0-16,0-22 16,0 1-16,0 0 15,0 21-15,1-21 0,-1 21 0,-21-21 16,21 0-16,0 21 0,-21-22 0,21 1 16,-21 0-16,0 0 0,0 0 0,0 0 15,-21 21 1,0 0-16,0 0 0,0 0 0,-1 0 15,1 0-15,0 21 0,0 0 16,0-21-16,21 21 0,-21 0 0,-1 22 16,22-22-16,-21 0 0,21 0 0,0 0 15,0 22-15,0-22 0,0 0 0,0 0 16,0 0-16,0 0 0,0 1 0,21-1 16,1 0-16,-1 0 15,0-21-15,0 21 0,0-21 16,22 0-1,-22 0-15,0 0 16,0 0-16,-21-21 0,42 0 16,-20 0-16,-22 0 15,0-1-15,21 22 0,-21-21 16,21 0-16,-21 0 0</inkml:trace>
  <inkml:trace contextRef="#ctx0" brushRef="#br0" timeOffset="60678.78">4593 10647 0,'0'0'0,"85"-21"16,-43 0-16,-21 21 16,0-22-16,1 1 0,-1 21 0,0-21 15,0 21-15,-21-21 0,0 0 0,0 0 16,-21 21-1,0 0-15,0 0 0,-1 0 0,1 0 16,-21 0-16,21 21 0,0-21 0,-1 21 16,1 0-16,-21 0 0,21 0 15,0 1-15,-1-1 0,-20 42 0,42-42 16,-21 1-16,0-1 0,21 0 0,0 0 16,0 0-16,0 0 0,0 22 0,0-22 15,0 0-15,21-21 16,0 0-16,21 0 0,-20 0 15,20 0-15,-21-21 0,0 0 0,0 21 16,1-21-16,-1 21 0,21-43 16,-21 22-16,0 21 0,-21-21 0,0 0 0,22 0 15,-22-1-15,21 1 0,-21 0 0,0-21 16,0 21-16,0 42 31,0 0-15,0 0-16,0 0 0,0 0 0,0 1 15,0-1-15,0 0 0,0 0 0,0 0 16,0 0-16,21 1 0,0-22 0,0 21 16,0 0-16,1-21 0,20 0 0,-21 0 15,0 0-15,22 0 0,-22 0 0,0 0 16,21 0-16,1 0 0,20-42 0,-42 42 16,22-22-16,-22 1 0,21 0 0,-21 0 15,0 0-15,-21 0 0,22-22 16,-1 22-16,-21 0 0,0 0 0,0 0 15,0-22-15,0 22 0,0 0 16,-21 21-16,-1 0 16,22 21-16,-21 43 15,0-43-15,21 0 0,-21 21 0,21-21 16,0 22-16,0-22 0,-21 64 0,21-43 16,-21 0-16,21 1 0,0 20 0,0-21 15,0 22-15,0-1 0,-22 64 0,22-63 16,0-1-16,-21 22 0,21-21 15,-21-1-15,21-21 0,0 22 0,0-22 16,-21 43-16,21-43 0,0-21 0,21-21 31,-21-21-31,21 0 0,0 0 0,1-21 16,-22 20-16,21-20 0</inkml:trace>
  <inkml:trace contextRef="#ctx0" brushRef="#br0" timeOffset="60940.8">5397 10689 0,'0'-233'32,"0"212"-32,22 360 15,-44-424-15,44-211 0,-1 296 0,-21-21 16,21 21-16,0 0 0,0 0 0,0 0 0,1 0 16,20 42-16,-21-21 0,0 0 15,0 1-15,1-1 0,-22 21 0,0-21 16,0 22-16,0 20 0,-22-21 0,1-20 15,0-1-15,0 21 0,0-21 0,-22 0 16,22-21-16,-21 43 0,0-22 16,-1-21-16,22 21 0,-21 0 0,21-21 15,-1 0-15,1 0 0,0 0 16,21-21-16,0 0 16</inkml:trace>
  <inkml:trace contextRef="#ctx0" brushRef="#br0" timeOffset="61393">6519 10033 0,'21'-21'16,"-42"42"-16,64-63 0,-22-1 0,0 22 0,0 21 0,-21-21 15,0 63 1,-21-20-16,21 20 16,-21-21-16,0 21 0,-1 43 0,1-21 15,21-22-15,-21 21 0,0 1 0,21-22 16,-21 22-16,0-22 0,-1 43 16,22-43-16,0 0 0,-21 1 0,21-22 15,0 21-15,-21-21 0,21 1 16,0-1-16,-21-21 0,21 21 15,0-42-15,0 0 16,0-1-16,0 1 16</inkml:trace>
  <inkml:trace contextRef="#ctx0" brushRef="#br0" timeOffset="61858.64">6223 10160 0,'0'-21'15,"0"-106"-15,0 275 0,0-317 16,0 148-16,21-1 0,21-20 0,-20 21 15,-1 0-15,0 21 0,0 0 0,21 0 16,-20 0-16,20 0 0,-21 0 0,64 21 16,-43 0-16,0 21 0,1-20 0,-22 20 15,21 0-15,-21 1 0,22-1 0,-22 0 16,0 64-16,-21-64 0,0 1 0,21-1 16,-21 0-16,0 1 0,0-1 0,0-21 15,0 43-15,-21-43 0,21 0 0,-21-21 16,21 21-16,-21-21 15,0 0-15,21-21 16,0 0-16,0-21 16,0 20-16,0-20 0,0 0 15,0-1-15,0-20 0,21-22 0,0 43 16,21-22-16,-21 22 0,1-21 0,-1 20 16,0 1-16,0 0 0,21-1 0,22-20 15,-43 42-15,0 21 0,22 0 0,-22 0 16,0 0-16,0 21 0,0 0 0,22 42 15,-43-20-15,0-22 0,21 21 0,-21 1 16,0-1-16,0 21 0,0 22 0,0-43 16,0 22-16,0-22 0,0 1 0,0-1 15,0 0-15,0 1 0,-21 20 0,21-42 16,0 0-16,0 1 0,0-1 16,0 0-16,0 0 0,-43-21 31,43-42-31</inkml:trace>
  <inkml:trace contextRef="#ctx0" brushRef="#br0" timeOffset="62809.37">7535 10562 0,'0'0'0,"0"21"0,21-21 31,1 0-31,-1-21 0,0 21 15,0 0-15,21-21 0,-20 21 16,20-42-16,0 42 0,-21-21 0,1-1 16,-1 1-16,-21 0 0,0 0 0,21 21 15,-21-42-15,0 20 0,0 1 0,-21 0 16,0 21-16,-1 0 16,-20 0-16,21 21 0,0 0 0,0 1 15,-1-1-15,-20 0 0,42 0 0,-42 43 16,21-22-16,21-21 0,0 0 0,0 22 15,0-22-15,0 0 0,0 21 0,0 1 16,0-22-16,21-21 0,0 21 0,0 0 16,0-21-16,0 0 0,43 21 0,-43-21 15,21 0-15,-20 0 0,20 0 16,0 0-16,-21 0 0,22-21 0,41 0 16,-62 0-16,20 0 0,-21-1 0,0 1 15,0 0-15,1 0 0,20-21 16,-42-1-16,21 22 0,-21 0 0,0-21 0,0 20 15,0 1-15,0 0 0,0 0 16,0 42 0,0 0-16,-21 0 0,21 1 0,-21 20 15,21-21-15,0 0 0,0 0 0,0 1 16,0-1-16,0 21 0,0-21 16,-21 0-16,21 1 0,0-1 15,0 0-15,0 0 0,0-42 47,0 0-31,-22-22-16,22 22 0,0 0 0,0 0 15,0-21-15,0 20 0,0-20 0,22 21 16,-1-43-16,0 22 0,0 21 0,-21 0 16,21 0-16,0 21 0,1-22 15,-1 22-15,-21 22 0,21-1 16,-21 0-16,21 0 15,-21 21-15,0-20 0,0-1 0,0 0 16,21 0-16,-21 0 0,0 0 0,0 22 16,21-22-16,-21 0 0,0 0 15,0 0-15,0 1 0,0-44 32,0 1-17,0 0-15,0 0 0,22 21 16,-1-42-16,0-1 0,0 22 0,0 0 15,0-21-15,1-1 0,20-20 16,0-1-16,1 43 0,-22 21 16,0-21-16,0 0 0,0 21 0,0 0 15,1 21-15,-22 0 0,0 0 16,21 0-16,-21 1 0,0 20 0,0-21 16,0 43-16,0-43 0,0 21 0,0-21 15,-21 22-15,-1-22 0,22 0 0,-21 42 16,21-41-16,0-1 0,0 0 15,0 0-15,0 0 0,21-21 16,1 0 0,-1 0-16,0 0 0,21-21 0,-21 0 15,1 21-15,-1-21 0,0 0 0,21-1 16,-21 1-16,22-21 0</inkml:trace>
  <inkml:trace contextRef="#ctx0" brushRef="#br0" timeOffset="63167.7">9292 10414 0,'21'-127'31,"-63"127"-15,21 0-16,63 127 0,-105-233 16,20 149-16,43-22 0,-21 0 0,0 21 15,21-21-15,-21 1 0,21-1 0,0 42 16,0-42-16,0 1 0,0-1 0,0 0 16,0 0-16,0 0 0,0 0 0,21 1 15,0-1-15,0-21 0,0 0 0,1 0 16,-1 0-16,42 0 15,-42 0-15,1 0 0,-1 0 0,0-21 16,0-1-16,0 22 0,22-42 0,-43 21 16,0 0-16,21 0 0,-21-1 0,0 1 15,0-21-15,0-22 0,0 22 0,-21 21 16,-1 0-16,22 0 0,-21-1 0,0 1 16,0 0-16,0 21 0,0 0 0,-1 0 15,1 0-15,0 0 0,0 0 0,-21 42 16,42-20-16,-22-1 0,22 0 15,-21-21-15,21 21 0,0 0 0,0 0 16,21 1 0,1-22-16,-1 0 0,21 0 0,-21 0 15,0 0-15,1 0 0</inkml:trace>
  <inkml:trace contextRef="#ctx0" brushRef="#br0" timeOffset="63529.56">9546 10372 0,'0'-43'16,"0"22"-16,0-63 15,0 232-15,0-318 16,21 170-16,-21-21 0,21 21 16,1 0-1,-1 0-15,-21 21 0,21 22 16,0-22-16,-21 0 0,0 21 0,0-20 16,0 20-16,21-21 0,-21 43 15,0-43-15,0 21 0,0-21 0,0 0 16,0 22-16,0-22 0,0 21 0,0-21 15,0 1-15,-21-22 32,21-22-17,0 1-15,21 0 0,0 0 0,1-21 16,-22 20-16,21-20 0,21 0 0,-21-1 16,0 1-16,1 0 0,-1-1 0,-21 22 15,21-21-15,21 0 0,-42 20 16,0 1-16,21 0 0,1 21 31,-22 21-15</inkml:trace>
  <inkml:trace contextRef="#ctx0" brushRef="#br0" timeOffset="64143.42">10181 10224 0,'-21'42'32,"0"-42"-17,21 21-15,0 0 0,-21 0 0,21 1 16,-22-1-16,1 42 0,21-42 0,0 1 16,0-1-16,0 0 0,0 0 0,0 0 15,0 0-15,0 22 0,0-22 0,21-21 16,1 21-16,-1-21 0,0 0 0,0 0 15,21 0-15,-20 0 0,20 0 0,-21 0 16,0 0-16,22 0 0,-22 0 0,21-42 16,-21 42-16,0-21 0,1-1 0,-1 1 15,-21 0-15,0-21 0,42-1 0,-42 1 16,0 0-16,0 21 0,21-1 0,-21-20 16,21 21-16,-21 0 0,0 0 15,0 42 16,0 0-31,0 0 0,0 43 16,0-43-16,0 21 0,0-21 0,0 22 16,-21-1-16,21 0 0,-42 43 0,42-43 15,-21 1-15,21 20 0,0-21 0,0 22 16,-21-1-16,21 43 0,-22-42 0,22-1 16,0 1-16,0-1 0,0-20 0,-42 84 15,42-85-15,-21 0 0,0 22 16,21-22-16,0-21 0,0 0 0,0 22 0,-21-22 15,21 42-15,-22-41 16,-20-22-16,21 0 16,21-22-16,-21 1 0,0 0 0,-1-21 15,22-1-15,-21 22 0,21-21 0,0 0 16,0-1-16,0-20 0,0-43 0,0 42 16,21 1-16,1-1 0,20-20 0,-21 20 15,21 1-15,22-64 0,-22 84 0,1-20 16,20 21-16,-21-1 0,1 1 15,-1 0-15,64-22 0,-64 43 0,1-21 16,-1 20-16,0 1 0,1 0 0,-1 0 16,0 0-16</inkml:trace>
  <inkml:trace contextRef="#ctx0" brushRef="#br0" timeOffset="65218.75">1397 12531 0,'-21'0'47,"0"0"-31,21-21-16,0-1 0,0 1 15,0 0 1,0 0-16,0 0 0,21 0 16,0 21-16,0-22 15,0 22-15,0 0 0,1 0 0,-1 0 16,0 0-16,0 0 0,0 0 0,0 22 15,1-1-15,-1 21 0,-21 0 0,21-20 16,-21 20-16,0-21 0,0 21 0,0 1 16,0-1-16,0 0 0,-21 1 0,21-1 15,-21-21-15,-1 64 0,1-64 0,0 21 16,0-20-16,0-1 0,0 0 0,-1 0 16,-20 0-16,21 0 0,0 1 15,-22-22-15,22 21 0,-21-21 0,21 0 0,-43 0 16,43 0-16,0 0 0,0 0 15,-22 0-15,22 0 0,21-21 0,-21-1 16,0 1-16,0 0 0,0 0 0,21 0 16,0 0-16,0-43 0,0 43 0,0 0 15,0 0-15,0-22 0,0 22 0,21 21 16,0-21-16,0 0 0,0 21 0,0 0 16,1 0-16,-1 0 0,42 0 0,-42 21 15,22 0-15,-22 0 0,0 0 0,0 1 16,0-1-16,1 0 0,-22 21 0,0-21 15,21 1-15,0-1 0,-21 0 16,21 21-16,-21-21 0,0 1 0,0-1 16,21 0-16,-21 0 0,0 0 15,0 0-15,21-21 32,-21-21-17,0 0-15,22 21 0,-1-21 16</inkml:trace>
  <inkml:trace contextRef="#ctx0" brushRef="#br0" timeOffset="65507.24">1863 12827 0,'21'0'15,"0"0"17,-21 21-32,-42-42 0,105 42 15,-42-21 1,0 0-1,-21-21 1,0 0 0,0 0-16,-21 21 0,0-21 15,0 21-15,0 0 16,0 0-16,-1 21 16,22 0-1,-21-21-15,21 21 0,0 0 16,21-21 15,1 0-31</inkml:trace>
  <inkml:trace contextRef="#ctx0" brushRef="#br0" timeOffset="66310.81">3111 12467 0,'0'0'0,"0"-42"0,22 42 0,-22-21 15,0 0-15,21-1 0,-21 1 0,21 0 16,-21 0-16,0 0 0,21 0 0,-21-1 16,0 1-16,0 0 0,0 0 15,-21 21-15,0 0 0,0 0 16,-22 21-16,22 0 0,0 0 0,-21 1 15,20-1-15,1 0 0,0 0 0,-21 0 16,21 0-16,-1 22 0,22-22 16,-21 21-16,21-21 0,0 1 0,0-1 15,0 0-15,21 0 0,-21 0 0,22 0 16,20 1-16,-21-1 0,21 0 16,-20-21-16,-1 21 0,0 0 0,21 0 15,-21 1-15,1-1 0,20 21 0,-21-21 16,-21 0-16,0 1 0,0-1 15,0 0-15,-21 0 0,-21 0 16,20-21-16,1 21 0,-21-21 0,21 0 16,-22 22-16,1-22 0,21 0 0,-21 0 15,-1 0-15,-20 0 0,42-22 0,-1 22 16,1-21-16,0 0 0,0 21 0,0-21 16,21 0-16,-21 21 0,21-21 0,21 21 31,0 0-31,0 21 0,0-21 15,0 21-15,1 0 0,41 0 16,-21 0-16,-20 1 0,20-22 0,0 21 16,-21-21-16,22 0 0,-1 0 0,0 0 15,43 0-15,-43 0 0,22 0 0,-22 0 16,22-21-16,-22-1 0,22 1 0,-22 0 16,21 0-16,22-21 0,-43-1 15,1 22-15,-22 0 0,0-21 0,0-1 0,0 22 16,1-21-16,-1-43 0,-21 64 15,0-21-15,0-1 0,0 1 0,0 0 0,0-1 16,0 1-16,0 0 0,0-22 0,0 43 16,0 0-16,0 42 15,0 42 1,0-41-16,-21 20 0,-1 0 16,22-21-16,-21 22 0,0-1 0,21 0 15,-21 1-15,0 41 0,0-41 0,21-1 16,0 0-16,0-20 0,0 20 0,0-21 15,0 21-15,0-20 0,0 20 0,0-21 16,21-21 0,0 0-16,0 0 15,0 0-15,0 0 0,1-21 0,-22 0 16,0 0-16,0-1 16</inkml:trace>
  <inkml:trace contextRef="#ctx0" brushRef="#br0" timeOffset="66488.48">3725 12552 0,'-21'0'16,"63"0"-16,-63 0 0,21 0 15,21 0 1,1 0-16,-1-21 0,21 21 16,-21 0-16,0 0 0,1 0 0,20-21 15,0 21-15,-21 0 0,1 0 0,-1-22 16,0 22-16,0-21 0,0 21 15,22 0-15</inkml:trace>
  <inkml:trace contextRef="#ctx0" brushRef="#br0" timeOffset="67911.91">4530 12742 0,'0'22'15,"0"-44"-15,21 44 0,0-1 0,0-21 16,0 0-16,0 0 0,1 0 15,-1 0-15,0 0 0,0 0 16,0-21-16,-21-1 0,21 1 16,1 21-16,-22-21 0,21 0 0,0-21 0,-21 20 15,0 1-15,0 0 0,0 0 16,0 0-16,0 0 0,0-22 0,-21 1 16,21 21-16,-21 0 0,-1 21 0,1-22 15,0 22-15,0 0 0,0 0 0,-43 0 16,43 22-16,-21-22 0,21 21 0,-1 0 15,-20 0-15,21 0 0,0 0 0,0 22 16,-22-1-16,22 0 0,21-20 16,0 20-16,-21-21 0,21 21 0,0-20 0,0 20 15,0 0-15,21 1 0,-21-22 16,21 0-16,0-21 0,1 21 0,-1 0 16,21-21-16,0 0 0,-20 0 0,20 0 15,-21 0-15,0 0 0,0 0 0,1-21 16,20 21-16,-21-21 0,0-21 0,0 20 15,1 1-15,-1 0 0,-21 0 0,0 0 16,21-22-16,-21 22 0,21-42 0,-21 20 16,0 1-16,21 21 0,-21-21 0,0 20 15,0 1-15,0 0 0,21 0 0,-21 42 32,0 0-32,0 22 15,0-22-15,-21 0 0,21 0 0,0 21 16,0-20-16,0-1 0,0 21 15,0 22-15,0-43 0,0 0 0,0 0 16,0 21-16,21-20 0,-21-1 0,22-21 16,-1 21-16,0 0 0,0-21 0,0 0 15,0 0-15,1 0 0,-1 0 0,0 0 16,0 0-16,21-21 0,1 21 0,-22-21 16,0 0-16,-21-1 0,21 1 0,0 0 15,22-42-15,-22 20 0,0 1 16,0 21-16,0-22 0,-21 1 0,22 0 0,-1-22 15,21-20-15,-21 20 0,0 22 16,1-1-16,-1 1 0,-21 0 0,0 21 16,21-22-16,-21 22 0,0 42 31,0 0-31,0 1 0,-42 41 0,42-21 16,-22-20-16,1 20 0,21 0 0,0-21 15,-21 22-15,0-1 0,0 22 0,21-22 16,0 0-16,0 1 0,0-22 0,0 21 15,0 0-15,0 22 0,0-43 0,0 0 16,0 0-16,0 1 0,0-1 0,21-21 16,0 21-16,21-21 0,-20 0 0,-1 0 15,0 0-15,0 0 0,0 0 0,0 0 16,1-21-16,20 0 0,-21-1 0,-21 1 16,21 0-16,0 0 0,1 0 15,-1 0-15,0-1 0,21-41 0,-21 21 16,1 20-16,-22 44 47,0 20-47,0-21 0,0 0 15,0 0-15,0 1 0,0-1 16,0 21-16,0-21 16,0 0-16,21-21 0,0 0 15,0 0-15,0 0 0,0 0 16,1 0-16,-1 0 0,0 0 15,0-21-15,21 0 0,-20 21 0,-1-21 16,0 0-16,0 0 0,-21-1 0,21 1 16,22-42-16,-22 42 0,0-1 0,0 1 15,0 0-15,0 0 0,1 0 0,-1 0 16,0-1-16,-21 44 31,-21-1-15,21-42 46,0-1-46,0 1 0,-21 21-16,-1 0 15,1 0-15,0 0 0,0 0 16,0 0-16,21 21 0,-21 1 15,-1-1-15,1 0 16,0 21-16,21-21 0,0 1 0,0-1 16,0 0-16,0 0 0,0 0 0,0 43 15,0-43-15,0 0 0,0 0 16,0 0-16,21 1 16,0-22-16,1 0 0,-1 0 15,0 0-15,0 0 0,0 0 0,0 0 16,1 0-16,-1 0 0,0-22 0,0 22 15,-21-21-15,21 0 0,0 0 0,1 0 16,-22 0-16,0-1 0,21 1 0,0 0 16,-21 0-16,0-43 0,0 43 0,21 0 15,-21 0-15</inkml:trace>
  <inkml:trace contextRef="#ctx0" brushRef="#br0" timeOffset="68104.05">6329 12129 0,'0'0'0,"-21"0"15,-1 0 17,1 0-17</inkml:trace>
  <inkml:trace contextRef="#ctx0" brushRef="#br0" timeOffset="68296.72">5397 12319 0,'-21'21'0,"42"-42"0,-63 42 0,42 0 15,21-21 16,22 0-31,-22 0 0,0-21 16,21 21-16,-21 0 0,22-21 0,-1 21 16,-21 0-16,22 0 0,-1-21 0,0 0 15,-21 21-15,22 0 0,-22 0 16</inkml:trace>
  <inkml:trace contextRef="#ctx0" brushRef="#br0" timeOffset="68825.8">8128 11980 0,'0'0'0,"0"-21"0,0 0 16,0 0-16,0 0 0,0 0 0,0-1 15,0 1-15,-21 21 0,0 0 16,21 21 0,-22 1-16,22-1 0,-21 42 0,21-20 15,0 20-15,0-21 0,-21 22 0,21-22 16,-21 1-16,21 20 0,0 22 0,-21-43 15,21 0-15,-21 1 0,21-1 0,-22-21 16,22 22-16,0-22 0,0 42 0,0-42 16,0 1-16,0-1 0,22-42 31,-22-1-15,0-20-16</inkml:trace>
  <inkml:trace contextRef="#ctx0" brushRef="#br0" timeOffset="69083.32">7874 12234 0,'-21'-190'16,"21"63"-16,21 444 0,-21-676 15,21 337-15,43-41 0,-43 42 0,21 0 16,-21-1-16,22 22 0,-1 0 0,-21 0 16,21 0-16,22 0 0,-22 0 0,-21 22 15,22 20-15,-22-21 0,0 21 16,-21-20-16,0 62 0,0-41 0,0-22 15,0 21-15,0 0 0,-21 1 0,0-22 16,0 21-16,-43 1 0,43-22 0,0 0 16,0 0-16,-1 0 0,1 0 15,0-21-15,0 22 0,0-22 0,0 0 0,21 21 16,21-21 0,0 0-16,0 0 15,0 0-15</inkml:trace>
  <inkml:trace contextRef="#ctx0" brushRef="#br0" timeOffset="70096.94">8848 12192 0,'0'0'0,"-22"0"16,1 0-16,-21 0 15,21 21-15,0 0 0,-1-21 0,1 22 16,0-1-16,0 0 0,21 0 0,-42 21 15,42-20-15,-22-1 0,22 0 0,0 0 16,0 0-16,0 0 0,0 22 0,0-22 16,0 0-16,22-21 0,-1 21 15,0-21-15,21 0 0,-21 0 0,1 0 16,20 0-16,-21 0 0,0 0 0,0 0 16,22 0-16,-1-21 0,-21 0 15,0 0-15,1 0 0,-1 21 0,0-22 16,-21 1-16,0-21 0,0 21 0,0-22 15,0 22-15,0 0 0,0 0 0,-21-21 16,21 20-16,-21 1 0,-1-21 0,1 42 16,21-21-16,0 0 0,21 21 31,1 0-31,-1 0 16,0 0-16,0 0 0,21 0 0,1 0 15,-22 0-15,0 0 0,0 0 0,22 0 16,-22 0-16,21 0 0,0 0 15,-20 0-15,-1 0 0,0 0 0,0 0 16,0 0-16,0 0 0,1 0 0,-22 21 16,0 0-16,0 0 15,0 21-15,-22-42 0,22 22 16,-21-1-16,0 0 0,0 0 0,0 0 16,0 0-16,-1 22 0,1-22 15,0 0-15,21 0 0,0 0 0,0 1 16,0-1-16,0 0 0,42 0 31,-20-21-31,-1 0 0,0 0 16,0 0-16,0 0 0,22-21 0,-22 0 15,0 21-15,0-21 0,0-1 16,0 1-16,-21 0 0,22-21 0,-1 21 16,-21-1-16,0 1 0,0 0 0,0 0 15,0 0-15,0 0 0,-21-1 0,-1 1 16,1 21-16,0-21 0,0 21 0,0 0 15,-22 0-15,22 0 16,42 0 15,1 0-31,-1 0 0,21 0 16,0 0-16,-20 0 16,-1 0-16,0 0 0,21-21 0,-21 21 15,22-21-15,41 0 0,-41-1 0,-22 22 16,21-21-16,1-21 0,-1 21 0,0 0 15,22-43-15,-43 22 0,0 21 0,-21-22 16,0 22-16,0 0 0,0-21 0,0 20 16,0-20-16,0 21 0,0 0 0,-21 0 15,0 21-15,0-22 0,-1 22 0,-20 0 16,21 0-16,0 22 0,0-1 16,21 0-16,0 0 0,-22 21 0,1 43 15,21-43-15,-21 1 0,21 20 16,0-20-16,0 20 0,0-21 0,-21 22 0,0 21 15,21-43-15,0 0 0,0 1 16,0-22-16,0 21 0,0-21 0,0 43 16,0-43-16,0 0 0,0 0 0,0 0 15,21-21-15,0 0 16,0 0-16,0 0 16,1 0-16,20-21 0,-21 21 0,-21-21 15,21 0-15,0 0 0,1 0 0,-1-1 16</inkml:trace>
  <inkml:trace contextRef="#ctx0" brushRef="#br0" timeOffset="71750.74">11028 12361 0,'42'0'16,"-21"0"-1,0 0-15,1 0 0,-1 0 0,0 0 16,0-21-16,0 21 0,0-21 0,1 21 16,-22-21-16,21 0 0,0 0 0,-21-1 15,0 1-15,0 0 0,0-21 16,0-1-16,0 22 0,-21 0 0,0 0 16,21 0-16,-22 21 0,1-21 0,0 21 15,0 0-15,0 0 0,0 0 16,-1 0-16,1 21 0,21 0 0,-42 42 15,21-41-15,0-1 0,-1 21 16,1-21-16,0 22 0,21-22 0,-21 42 16,21-20-16,0-22 0,0 0 0,0 0 15,0 0-15,0 0 0,0 22 0,0-22 16,21-21-16,-21 21 0,21-21 0,0 0 16,1 0-16,-1 0 0,0 0 0,0 0 15,0 0-15,0 0 0,1 0 0,-1-21 16,21 0-16,-21 0 0,-21-1 0,21 1 15,1 21-15,-1-42 0,0 21 16,0 0-16,0-43 0,0 22 0,-21 21 16,0-22-16,22 22 0,-22-21 0,21 21 15,-21-22-15,0 22 0,0 42 32,0 0-32,0 1 15,0 20-15,0-21 0,0 21 0,0-20 16,0 20-16,0-21 0,0 0 0,0 0 15,0 1-15,0 20 0,0-21 16,0 0-16,0 0 0,21-21 16,21 0-16,-21 0 0,1 0 15,-1 0-15,0 0 0,0 0 0,43 0 16,-43 0-16,21 0 0,-21-21 16,0 21-16,22-21 0,-22 0 0,42-21 15,-41 20-15,-1 1 0,0 0 0,-21-21 16,0 21-16,0-1 0,0-41 0,0 42 15,0 0-15,-21-1 0,0 1 16,-1 21-16,22 21 31,0 1-31,22-1 16,-1 0-16,0 0 0,0-21 16,21 42-16,-20-20 0,-1-22 0,-21 21 15,0 0-15,21 0 0,0 21 16,-21-20-16,0-1 15,0 0-15,0 0 16,0 0-16,0 0 16,21-21-16,0 0 15,1 0-15,-1 0 0,0 0 0,0 0 16,21 0-16,1 0 0,-22-21 0,0 21 16,21-21-16,-20 21 0,-1-21 0,0 21 15,42-42-15,-41 20 0,20 1 0,-21 0 16,0 0-16,0 0 0,22-43 0,-43 43 15,21 0-15,-21 0 0,21-22 0,-21 22 16,0 0-16,0 0 0,0 0 0,0 0 16,-42 21-1,21 0 1,-1 21-16,1 0 0,0 0 0,21 0 16,-42 22-16,42-22 0,0 0 0,-21 21 15,21-21-15,0 1 0,-22-1 0,22 21 16,0-21-16,0 0 0,0 1 0,22-1 15,-1-21-15,0 42 0,0-42 0,21 21 16,-20-21-16,-1 0 0,21 0 16,-21 0-16,43 0 0,-22 0 0,-21 0 0,22 0 15,-1 0-15,0 0 0,-21 0 0,64-21 16,-43 21-16,1-21 0,-1 0 16,-21 21-16,22-21 0,-22-1 0,42-20 15,-42 21-15,1-21 0,-22 20 0,21 1 16,-21 0-16,21 0 0,-21-21 0,0 20 15,0 1-15,0 0 0,-21 21 16,-22 0-16,22 0 0,0 0 16,0 0-16,0 0 0,-22 21 0,22 0 15,-21 1-15,21-1 0,0 0 0,-1 0 16,1 0-16,0 0 0,21 1 0,-21 20 16,21-21-16,0 0 0,0 0 15,0 1-15,0-1 16,21-21-16,0 0 0,0 0 15,22 0-15,-22 0 16,0 0-16,0-21 0,0-1 0,1 22 16,-1-21-16,0-21 0,0 21 0,0 0 15,0-22-15,-21 22 16,22 0-16,-1-43 0,-21 43 0,0 0 16,0 0-16,21 21 0,-21 21 31,-21 0-31,0 0 0,21 22 15,-22-22-15,22 0 0,0 21 0,0-20 16,0-1-16,0 0 0,0 0 0,0 0 16,0 0-16,0 1 0,22-22 15,-1 21-15,21-21 0,-21 0 0,0 0 16,1 0-16,20 0 0,-21 0 0,21 0 16,1 0-16,-1 0 0,-21-21 0,22 21 15,-22-22-15,0 1 0,0 21 0,21-21 16,-20 0-16,-22 0 0,-22 21 15,1 0 1</inkml:trace>
  <inkml:trace contextRef="#ctx0" brushRef="#br0" timeOffset="72940.77">1270 14288 0,'-21'0'0,"0"0"31,21-22 1,0 1-32,21 0 15,0 0-15,0 21 0,-21-21 0,42 21 16,1-43-16,-22 43 0,21 0 15,-21-21-15,22 21 0,-22 0 0,21 0 16,-21 0-16,22 0 0,-22 0 0,21 0 16,-21 0-16,1 21 0,20 1 0,-42 20 15,0-21-15,0 0 0,0 0 0,0 22 16,0-22-16,-21 21 0,0-21 0,21 22 16,-22-22-16,1 0 0,0 0 0,0 22 15,21-22-15,-21 0 0,0-21 16,21 21-16,0-42 31,0 0-31,0 0 16,0-1-16,21 22 15,0-21-15,0 21 0,0 0 16,0-21-16,22 21 0,-22 0 16,0 0-16,0 0 0,0 21 0,1-21 15,-22 21-15,21 1 0,0-1 16,-21 0-16,0 0 0,0 21 0,0-20 15,0-1-15,0 0 0,-21 0 0,0 0 16,-1 0-16,1 1 0,0-1 0,0-21 16,0 21-16,-22 0 0,-20 0 0,42-21 15,-22 0-15,22 0 0,0 0 16,-21 0-16,21 0 0,-1 0 0,1 0 0,0 0 16,0 0-16,0 0 0,0 0 15,-22-21-15,22 0 0,0 0 16,0 21-16,21-21 0,0-1 15,-21 22-15,21-21 16,21 21 31,0 0-47,0-21 16</inkml:trace>
  <inkml:trace contextRef="#ctx0" brushRef="#br0" timeOffset="73295.11">2371 14605 0,'-22'0'16,"1"0"-16,0 0 0,0 0 15,21-21 17,0 0-17,21 0-15,0 21 0,-21-22 0,0 1 16,0 0 0,0 0-16,-21 21 31,0 0-31,0 0 0,0 0 15,-1 21 1,1-21-16,21 21 16,0 0-16,-21-21 15,0 0-15,21 22 0</inkml:trace>
  <inkml:trace contextRef="#ctx0" brushRef="#br0" timeOffset="76208.94">3154 14203 0,'0'-42'16,"0"20"-16,0 1 15,0 0-15,0 42 47,0 0-47,0 1 0,0 20 16,0 21-16,0-20 0,0-1 0,0 0 15,0 1-15,0-1 0,0-21 0,0 22 16,0-1-16,0-21 0,0 43 16,0-43-16,0 0 0,0 0 0,0 0 15,0 0-15,0 1 0,0-44 47,0 1-47,0-21 16,0 21-16,0 0 0,0-1 0,0-20 15,0 0-15,0 21 0,0-43 0,0 22 16,0-43-16,0 43 0,0-22 0,0 43 16,0-21-16,0-1 0,21 1 0,-21 21 15,21 0-15,0 0 0,-21-22 16,21 43-16,1 0 15,-1 0-15,-21 21 0,21-21 0,-21 43 16,21-22-16,0 0 0,0 43 0,1-22 16,-22-21-16,0 21 0,21 1 0,0-22 15,-21 21-15,21-21 0,-21 22 0,0-22 16,21 21-16,-21 1 0,0-22 16,0 0-16,21-21 0,-21 21 15,22-21-15,-1 0 16,0-21-1,-21 0-15,21 21 0,0-21 0,-21-1 16,43-41-16,-43 42 0,21 0 16,0-22-16,0 1 0,0 21 0,-21-22 15,21 22-15,1-21 0,-1 0 0,0-1 16,0 1-16,0 21 0,-21 0 16,21-1-16,1 22 0,-22 22 31,0-1-31,0 0 15,0 0-15,0 0 0,0 43 0,0-43 16,21 21-16,-21 1 0,0-22 0,0 21 16,0 0-16,0 1 0,0-1 0,0-21 15,0 64-15,0-64 0,0 0 0,21 22 16,-21-22-16,0 0 0,0 0 0,21 0 16,0 0-16,0 1 0,1-22 15,-1 0-15,0 0 0,0 0 16,0 0-16,0 0 0,1 0 0,20-22 15,-21 1-15,0 0 0,0 0 0,1 0 16,-1 0-16,0-1 0,0 1 0,0-21 16,0 0-16,-21-1 0,0 22 0,0-21 15,0 21-15,0-22 0,0 22 0,0 0 16,0-21-16,0 20 0,-21 22 0,0 0 16,0 0-16,0 0 15,0 43-15,-1-22 16,22 0-16,-21 0 0,21 22 15,-21-22-15,21 0 0,0 42 0,0-41 16,0-1-16,0 0 0,0 0 0,0 0 16,0 0-16,0 1 0,0-1 0,42 21 15,-20-21-15,-1-21 0,0 0 16,0 0-16,0 0 0,0 0 16,22 0-16,-22 0 0,0 0 0,21 0 15,-20-21-15,-1 21 0,0-21 0,0 0 16,21-22-16,-20 22 0,-22-21 15,21 21-15,0-22 0,0 22 0,-21-21 16,0 0-16,21-1 0,0-63 0,1 64 16,-22 0-16,0-1 0,0 1 0,21 21 15,-21-21-15,0 20 0,0 1 0,0-21 16,0 21-16,0 42 31,0 21-31,0 1 0,-21-22 16,21 0-16,0 21 0,-22 1 0,22-1 15,0-21-15,0 64 0,0-43 0,0 0 16,0 1-16,0-1 0,0 0 0,0-20 16,0 20-16,22-21 0,-1 21 0,0 1 15,0-22-15,0-21 0,-21 21 16,21 0-16,1-21 0,-1 0 0,21 0 16,-21 0-16,0 0 0,1 0 15,-1 0-15,0-21 0,0 21 0,0-21 16,0-21-16,1 20 0,-1 1 0,-21-21 15,0 0-15,21 20 0,0-20 0,-21 0 16,0-64-16,0 64 0,0-1 0,0 1 16,21 0-16,-21-1 0,0 1 0,0 21 15,0-43-15,0 43 0,0 0 16,-21 63 0,21-21-16,0 1 15,-21-1-15,21 0 0,0 21 0,-21-21 16,21 22-16,0 41 0,-21-62 15,21 20-15,0 0 0,0 1 0,0-1 16,0 0-16,0 1 0,-22 20 0,22-42 16,0 0-16,0 22 0,0-22 0,-21 0 15,21 0-15,0 0 0,0 1 16,0-44 0,0 1-1,21 0-15,1 0 0,-22 0 16,0 0-16,21-1 0,21-41 0,-42 42 15,21 0-15,0-1 0,1 1 0,-22 0 16,21 0-16,0 0 0,0 21 16,-21-21-16,21 21 0,-21 21 15,21 0 1,-21 0-16,0 0 0,0 0 0,0 1 16,22-1-16,-22 0 0,0 21 15,0-21-15,21-21 0,-21 22 0,21-1 16,0 0-16,0-21 0,0 0 15,1 21-15,-1-21 0,0 0 0,0 0 16,0 0-16,0 0 0,1 0 0,20 0 16,-21-21-16,0 21 0,22-21 0,-22 21 15,-21-21-15,21-1 0,0 1 16,0-21-16,-21 21 0,21 0 0,-21-22 16,22 22-16,-22 0 0,0-21 0,0 20 15,0-20-15,0 21 0,0 42 31,0 0-31,0 0 16,0 1-16,0 20 0,-22-21 0,22 0 16,-21 43-16,21-43 0,0 0 0,0 0 15,0 0-15,0 1 0,0-1 0,0 0 16,21 0-16,-21 0 0,22-21 0,-1 21 16,0-21-16,0 0 0,0 0 15,22 0-15,-22 0 0,0 0 16,0 0-16,0 0 0,0 0 0,1 0 15,-1-21-15,0 0 0,-21 0 0,0 0 16,21 0-16,-21-1 0,0 1 0,0 0 16,0-21-16,0-1 0,0 22 0,-21-21 15,21 21-15,-21 0 0,0-22 0,-1 1 16,1 21-16,0 21 0,0-21 0,0 21 16,0 0-16,-1 0 0,1 0 0,-21 0 15,21 0-15,21 21 16,21-21-1,-21 21-15,21-21 0,0 0 0,22 0 16,-22 0-16,0 0 0,21 0 0,22 0 16,-22 0-16,0 0 0,1 0 15,-1 0-15,22 0 0,-22 0 0,0-21 16,64 0-16,-64 21 0,1 0 0,-1 0 16,0-22-16,-20 22 0,-1 0 0,21 0 15,-21 0-15,-42 0 31,0 0-31,0 0 0,0 0 0,-1 0 16,1 0-16,0 22 0,-21-1 0,42 0 16,-21 0-16,-1 0 0,1 0 0,21 1 15,0-1-15,-21 0 0,0 21 0,0-21 16,21 1-16,0 20 0,0-21 16,0 0-16,0 0 0,0 22 15,0-22-15,0 0 0,21-21 16,0 0-16,0 0 15,0 0-15,1 0 16,-1 0-16,0-21 0,0 0 0,0 0 16,0-1-16,1 1 0,-1-21 15,0 0-15,0-22 0,0 22 16,22-43-16,-43 43 0,21-1 16,0 1-16,-21-21 0,42-64 0,-42 84 15,0 22-15,0-21 0,0 21 16,0-1-16,0-20 0,0 0 15,-21 42 1,0 21-16,-21 21 16,20-21-16,22 1 0,-21-1 0,21 21 15,-21-21-15,21 22 0,0-22 0,0 21 16,0 22-16,0-22 0,0 0 0,0-21 16,0 22-16,0-1 0,0 0 0,0 22 15,0-43-15,21 21 0,0-20 0,-21-1 16,22 0-16,-1 0 0,0 0 0,0 22 15,0-43-15,0 21 0,22-21 16,-22 0-16,0 0 0,0 0 0,0 0 16,1 0-16,-1 0 0,0-21 15,0-1-15,0 22 0,-21-21 0,21 0 16,1 0-16,-22 0 0,0 0 0,0-1 16,0 1-16,0 0 0,0 0 0,0-21 15,-22 20-15</inkml:trace>
  <inkml:trace contextRef="#ctx0" brushRef="#br0" timeOffset="76458.48">4720 14203 0,'-42'0'16,"84"0"-16,-127 0 0,1 0 0,63 0 0,-1 0 15,1 0-15,64-21 16,-1 0 0,-21 21-16,21-22 0,1 22 0,-1-21 15,0 21-15,1 0 0,-1-21 0,43 21 16,-43-21-16,-21 21 0,22-21 0,-22 21 16,0 0-16,0 0 0,0 0 0,-21-21 15</inkml:trace>
  <inkml:trace contextRef="#ctx0" brushRef="#br0" timeOffset="78163.5">8615 14266 0,'0'0'0,"21"0"0,0-21 0,-21 0 15,42 0-15,-20 0 16,-22 0-16,0-1 16,0 1-16,0 0 0,0 0 0,0 0 15,0 0-15,0-1 0,0 1 0,0 0 16,-22 0-16,-20 0 0,21 21 15,0 0-15,0 0 0,-1 0 16,1 0-16,-21 0 0,21 21 16,0 0-16,-1-21 0,1 21 0,21 0 15,-21 1-15,0-1 0,0 42 0,21-42 16,0 1-16,-21 20 0,21-21 0,-22 21 16,22-20-16,0 20 0,0 21 0,0-41 15,0-1-15,0 21 0,0-21 0,0 0 16,22 1-16,-1-22 0,0 0 15,0 0-15,0 0 16,0 0-16,1 0 0,20-22 0,-21 1 16,0 0-16,0 21 0,1-21 0,-1-21 15,0 20-15,0 1 0,0-42 0,0 42 16,-21-22-16,22 22 0,-22-21 0,0 21 16,0-22-16,21-20 0,-21 42 0,0-1 15,21 1-15,-21 0 0,0 0 16,0 42-1,0 0-15,0 0 16,0 1-16,0-1 0,0 21 16,0-21-16,0 0 0,0 22 0,0-22 15,0 0-15,0 21 0,0-20 0,21 41 16,0-42-16,-21 0 0,0 1 0,0-1 16,21 0-16,1 0 0,-1 0 0,0 0 15,0-21-15,0 0 0,0 0 16,1 0-16,-1 0 0,0 0 0,21 0 15,1-21-15,-22 0 0,0 0 0,0 0 16,0 0-16,22-1 0,-1-41 16,-21 21-16,0 20 0,-21-20 0,0 0 15,21 21-15,-21-22 0,0 22 0,0-42 16,0 41-16,0 1 0,0 0 16,-21 21-16,0 0 15,0 0-15,21 21 0,0 0 16,0 1-16,0 20 15,21-21-15,-21 0 0,21-21 16,0 21-16,1 1 0,-1-1 0,0 0 16,0 0-16,0 0 0,0 0 15,-21 1-15,22 20 0,-22-21 16,0 0-16,21-21 0,-21 21 0,0 1 16,21-22-1,0 0-15,21 0 16,-20 0-16,-1 0 0,0 0 0,0-22 15,0 1-15,22 21 0,-22-21 16,85 0-16,-85 0 0,21 0 16,-21-1-16,22 22 0,-22-21 0,21-21 15,-21 21-15,0 0 0,1-1 0,-22 1 16,0 0-16,0 0 0,0-21 16,0 20-16,0 1 0,0 0 15,0 0-15,-22 21 0,1 0 0,0 0 16,0 0-16,0 0 0,0 0 0,-1 0 15,1 0-15,0 21 0,-21 21 16,21-20-16,21-1 0,0 0 0,0 0 16,-22 0-16,22 0 0,0 22 15,0-22-15,0 0 0,0 21 0,0-20 16,22-1-16,-1 0 0,0 0 0,0 21 16,0-20-16,43-1 0,-43 0 15,21 0-15,-21-21 0,43 21 0,-22-21 16,-21 0-16,22 0 0,-22 0 0,21 0 15,-21 0-15,64-21 0,-64 0 0,22 21 16,-1-21-16,0 0 0,-21-1 0,22 1 16,20-21-16,-42 0 0,1 20 15,-22 1-15,0-21 0,21 21 0,-21-22 0,0-20 16,0 42-16,0-22 0,0 22 16,0 0-16,0 0 0,-21 0 15,-1 21-15,1 0 0,0 0 0,0 0 16,0 0-16,0 0 0,-1 0 0,-41 21 15,42 0-15,0 0 0,-1-21 0,1 21 16,21 1-16,-21-1 0,21 0 0,-21 21 16,21-21-16,0 1 0,0-1 15,0 0-15,0 21 0,21-42 16,0 0-16,0 0 16,1 0-16,-1 0 0,0-21 15,0 21-15,0-21 0,22-21 16,-43 20-16,21 1 15,-21 0-15,21 0 0,0-21 16,-21 63 15,0 0-31,0 0 0,0 0 16,0 0-16,0 1 0,0 20 0,0-21 16,0 0-16,0 22 0,0-22 0,21 0 15,22 21-15,-22-42 0,0 21 16,0-21-16,0 0 0,22 0 0,-22 0 15,42 0-15,-42 0 0,22 0 0,-22-21 16,0 21-16,21-21 0,-20 0 0,20 0 16,-42 0-16,21-1 0,-21 1 15,0 0-15</inkml:trace>
  <inkml:trace contextRef="#ctx0" brushRef="#br0" timeOffset="79211.16">1312 15727 0,'0'-21'16,"0"0"-1,0 42 17,0 0-17,0 21-15,0 1 0,-21-22 0,21 21 16,-21 0-16,21 1 0,-21-22 16,0 21-16,-1 1 0,22-22 0,-21 21 15,0-21-15,21 22 0,0-22 0,-21 0 16,0 0-16,21 0 0,-21 0 0,21-42 47,0 0-47,0 0 0,21 21 0,0-21 15,0 0-15,21-1 0,-20 1 0,20 0 16,-21 21-16,0-21 0,0 21 0,22 0 16,-22-21-16,0 21 0,0 0 0,0 0 15,1-21-15,-1 21 0,0-22 0,0 22 16,21 0-16,-20 0 15,-22-21 1,0 0-16,0 0 16,0 0-1,-22 21 1,22 21 0,0 0-16,-21 0 0,21 0 0,0 1 15,-21-1-15,21 21 0,0 22 0,-21-43 16,21 0-16,-21 0 0,21 21 0,0-20 15,0-1-15,-21-21 0,21 21 0,0 0 16,-22 0-16,22 0 16,0-42 31,0 0-47,22 0 15,-1 0-15,0 0 0</inkml:trace>
  <inkml:trace contextRef="#ctx0" brushRef="#br0" timeOffset="79431.24">1820 16108 0,'21'-42'16,"-63"105"-16,63-84 0,0-43 0,-21 43 16,0 0-1,0 0-15,0 42 63,0 0-48,0 0 1</inkml:trace>
  <inkml:trace contextRef="#ctx0" brushRef="#br0" timeOffset="80424.91">3768 16108 0,'0'-21'0,"21"-22"16,0 22-16,0 0 0,-21 0 15,21 0-15,0 0 0,-21-1 0,22 1 16,-1 0-16,0-21 0,21-1 0,-21 22 15,-21 0-15,22 0 0,-22 0 0,0 0 16,0-1-16,0 1 0,0 0 16,-22 21-16,1 0 0,0 0 0,0 0 15,-21 0-15,20 0 0,1 21 0,0 0 16,0-21-16,0 22 0,-22 20 16,43 0-16,0-21 0,0 1 0,0 41 15,0-21-15,22-20 0,-22 20 16,21-21-16,0 21 0,21 1 0,-21-1 15,1-21-15,-1 0 0,-21 22 0,21-22 16,0 0-16,0 0 0,0 0 0,-21 1 16,0-1-16,0 0 0,0 0 0,0 0 15,0 0-15,-21-21 0,0 0 16,0 22-16,0-22 0,-22 21 0,1-21 16,0 0-16,21 0 0,-22 0 0,1 0 15,21 0-15,-22-21 0,22-1 0,-21 22 16,21-21-16,-43-21 0,43 21 0,0 0 15,0-1-15,0-20 0,21 21 16,-22 0-16,22-22 0,-21 22 0,21-21 16,0 21-16,0 0 0,0-1 0,0 44 31,0-1-31,21 0 0,1 0 0,-1 0 16,0 43-16,0-22 0,0-21 0,0 0 15,1 22-15,-1-22 0,21 0 0,-21 21 16,0-20-16,1-1 0,-1 0 15,42 0-15,-42-21 0,22 0 0,-22 21 0,21-21 16,-21 0-16,22 0 0,-22 0 0,21 0 16,-21-21-16,43 0 0,-22 0 15,-21 0-15,22-1 0,-22-20 0,21 21 16,-21-21-16,22 20 0,-22-20 0,21 0 16,1-43-16,-22 22 0,0 20 0,0 1 15,-21-22-15,0 22 0,21-21 0,-21 20 16,0 1-16,0 0 0,0-22 0,0 43 15,0 0-15,0 0 0,-21 42 32,21 21-32,-21-21 0,21 22 0,0-22 15,0 21-15,0 0 0,0 1 0,-21-22 16,21 21-16,0 1 0,0 41 16,-21-41-16,21-22 0,0 21 0,0-21 15,0 0-15,0 22 0,0-22 0,0 0 16,0 0-16,0 0 0,0 1 0,0-1 31,21-21-31,0 0 0,-21-21 16,0-1-16,0 1 15,0 0-15,0 0 0,0 0 16</inkml:trace>
  <inkml:trace contextRef="#ctx0" brushRef="#br0" timeOffset="80628.03">4233 15917 0,'0'0'16,"21"0"-1,1 0-15,-1 0 0,0 0 0,21 0 16,-21 0-16,22 0 0,-22 0 0,0 0 16,21 0-16,-20 0 0,20 0 0,-21 0 15,21 0-15,22 0 0,-43 0 0,0 0 16,0 0-16,22-21 0,-22 21 0,0 0 15,-21-21-15,21 21 0</inkml:trace>
  <inkml:trace contextRef="#ctx0" brushRef="#br0" timeOffset="82119.36">5186 16235 0,'21'21'0,"-42"-42"0,63 42 0,-21-21 16,-21-21-1,21 21-15,-21-21 0,0 0 0,22-22 16,-22 22-16,0 0 0,0 0 16,0 0-16,0-1 0,0 1 15,0-21-15,0 21 0,0-22 0,0 22 16,0 0-16,-22 0 0,1 21 15,0 0-15,0 0 0,-21 21 16,20 0-16,1 0 0,0 1 0,0-1 16,0 0-16,0 0 0,-1 21 0,22-20 15,-21 41-15,0-42 0,21 0 0,-21 1 16,21 20-16,0-21 0,0 0 0,0 0 16,0 1-16,0-1 0,0 0 15,21-21-15,0 0 0,0 0 16,1 0-16,-1 0 15,21-21-15,-21 21 0,0-21 0,-21-1 16,22 22-16,-1-21 0,-21 0 0,21 0 16,-21 0-16,42-43 0,-42 43 0,0 0 15,0 0-15,0 0 0,0-1 0,0 1 16,0 0-16,0 0 0,0 42 31,-21-21-31,21 42 16,0-20-16,0-1 0,0 0 0,0 0 15,0 0-15,0 0 0,0 1 0,0-1 16,0 0-16,0 0 0,0 0 0,21 0 16,-21 1-16,21-22 0,1 21 15,-1-21-15,21 21 0,-21-21 16,0 0-16,1 0 0,-1 0 0,0 0 16,0 0-16,0 0 0,0-21 0,43 0 15,-43-1-15,21 1 0,-20 0 0,-1 0 16,0 0-16,0 0 0,0-22 0,0 22 15,1-21-15,-1-43 0,-21 43 16,21-1-16,-21 1 0,21 0 0,-21 21 0,0-22 16,0 22-16,0 0 0,0-21 15,0 20-15,-42 65 32,42-22-32,-21 0 0,21 0 15,-22 0-15,22 22 0,0-1 0,0-21 16,-21 22-16,0 20 0,21-21 0,-21 1 15,21-22-15,0 21 0,0-21 0,0 22 16,0-22-16,0 0 0,0 43 0,0-43 16,21 0-16,0-21 0,-21 21 0,21 0 15,1-21-15,-1 0 0,0 0 0,21 21 16,-21-21-16,1 0 0,-1 0 0,0 0 16,0-21-16,-21 0 0,21 21 0,0-21 15,1 0-15,-1 0 0,-21-1 16,21 1-16,-21 0 0,0 0 0,21 0 0,-21-22 15,21 22-15,-21 0 0,21 0 16,-21 0-16,0 42 31,0 0-31,0 0 0,0 0 16,0 1-16,0-1 0,0 0 16,0 0-16,0 0 0,0 0 15,0 1-15,22-22 0,-22 21 0,21-21 16,0 21-16,0-21 0,0 0 0,0 0 15,1 0-15,-1 0 0,0 0 16,0 0-16,0 0 0,0-21 16,1 0-16,-1-1 0,0 1 15,0 0-15,21-21 0,-42-1 16,22 22-16,-1 0 0,0-21 0,0-1 16,0 22-16,0 0 0,22-42 0,-43 41 15,21 1-15,0 0 0,0 21 0,0 0 16,-21 21-1,0 0 1,0 1-16,0-1 16,0 0 15,22-21-15,-22-21-16,0 0 15,0-1-15,0 1 16,0 0-16,0 0 15,-22 21 1,1 0-16,0 0 0,0 0 16,0 21-16,-22 21 15,43-20-15,-21-1 0,21 0 0,-21 0 16,0 0-16,21 0 0,0 22 16,-21-1-16,0-21 0,21 0 0,0 1 0,0-1 15,0 0-15,0 0 0,0 0 16,0 22-16,21-22 15,0-21-15,0 0 0,-21 21 0,21-21 16,0 0-16,22 0 0,-22 0 0,0 0 16,0 0-16,22 0 0,-22 0 0,0 0 15,0-21-15,0 0 0,0-1 0,1 22 16,-1-21-16,-21 0 0,21 0 16,-21 0-16,0-22 0,0 22 15,0 0-15,0 0 16,0 0-16,-21 21 0,21-21 0,-21-1 15,-1 1-15,22 0 0</inkml:trace>
  <inkml:trace contextRef="#ctx0" brushRef="#br0" timeOffset="82373.35">6562 15706 0,'-22'-21'16,"44"42"-16,-65-42 0,22-1 0,0 22 31,0 0 32,0 22-48,-1-22-15</inkml:trace>
  <inkml:trace contextRef="#ctx0" brushRef="#br0" timeOffset="82659.35">5207 15854 0,'-21'21'0,"42"-42"0,-42 63 15,63-42 1,-21 0-16,0 0 16,1 0-16,-1 0 0,21 0 0,-21 0 15,22 0-15,-22 0 0,42-21 0,-42 21 16,1 0-16,-1 0 0,-42 0 47,-1 0-47,1 0 0,-21 0 15</inkml:trace>
  <inkml:trace contextRef="#ctx0" brushRef="#br0" timeOffset="91884.37">12425 10478 0,'0'-22'16,"21"22"0,-21-21 15,0 0 0</inkml:trace>
  <inkml:trace contextRef="#ctx0" brushRef="#br0" timeOffset="92531.68">12361 10414 0,'0'0'0,"-21"0"0,0 0 15,0 0-15,0 0 0,21 21 16,-22-21-16,1 0 0,0 0 15,0 0-15,21 21 0,-21-21 16,0 0-16,-1 0 16,44 0 77,-1 0-77,0 0-16,0 0 0,0 0 0,22 0 16,-22-21-16,21 21 0,0 0 15,1 0-15,-1-21 0,0 21 0,22 0 16,-1 0-16,-20-21 0,20 21 0,22 0 16,-22 0-16,22-21 0,-21 21 15,20 0-15,-20 0 0,20-21 0,-20 21 16,-1 0-16,1 0 0,-1 0 15,-20-22-15,-1 22 0,0 0 0,1 0 16,-1 0-16,-21 0 0,0 0 0,1 0 16,-22-21-16,21 21 0,-42 0 109,-1 0-109,1-21 16,0 21-1</inkml:trace>
  <inkml:trace contextRef="#ctx0" brushRef="#br0" timeOffset="93392.77">13631 10075 0,'0'-21'0,"0"42"0,-21-42 0,0 0 16,0 21 0,21-21-16,-21 21 15,-1 0 1,22 21 46,22 0-46,-1-21 0,-21 21-16,42-21 0,-21 0 15,0 0-15,1 22 0,-1-22 0,0 0 16,21 0-16,-21 0 0,1 21 0,-1-21 15,0 0-15,21 0 0,-21 0 0,1 0 16,-1 0-16,0 0 0,0 0 16,0 0-16,0 21 0,1-21 15,-22 21 17,0 0-17,-22-21-15,1 21 16,0 1-16,0-22 0,0 21 15,0-21-15,-1 21 0,1 0 0,-21 0 16,21 0-16,0 1 0,-22-1 0,1 0 16,21 0-16,-22 0 0,1 22 0,21-22 15,-21 0-15,-1 0 0,22 0 16,-21-21-16,21 21 0,-22 1 16,22-1-16,0 0 0,0-21 0,0 21 0,-1-21 15,1 21-15,0 0 0,0-21 0,21 22 16,-21-22-1,42 0 17,0-22-17,0 1-15,0 21 0,1-21 0,20 0 16,-21 0-16,21 0 0,-20-1 0,20-20 16,0 21-16,1-21 0,-1 20 0,-21-20 15,21 21-15,1-21 0,-1 20 0,-21 1 16,22 0-16,-22 0 0,0 0 15,0 21-15,-21-21 0,21 21 0,0 0 16,-21-22 0,0 44 46,0-1-15,-21-21-47</inkml:trace>
  <inkml:trace contextRef="#ctx0" brushRef="#br1" timeOffset="141320.32">14944 9991 0,'21'0'16,"0"0"-1,0 0 64,0 0-79,-21-21 15,21 21-15,-21-22 16,22 1-16,-22 0 15,0 0-15,0 0 0,0 0 16,0-1-16,0 1 0,0 0 16,0 0-16,-22 0 0,1 21 0,21-21 15,-21 21-15,0 0 0,0 0 16,0 0-16,-1 0 0,1 0 0,0 0 16,0 21-16,0 0 0,0 0 0,-1 21 15,1-20-15,0 20 0,0-21 16,0 21-16,0-20 0,-1 20 15,1 0-15,21-21 0,-21 22 0,21-22 16,-21 0-16,21 21 0,0-20 0,0-1 16,0 0-16,0 0 0,21-21 15,0 0-15,0 0 16,1 0-16,-1 0 0,0 0 0,0-21 16,0 0-16,0 21 0,22-21 0,-22-1 15,0 22-15,0-21 0,0 0 0,1 0 16,-1 0-16,0 0 0,0-1 15,-21-20-15,21 21 0,-21 0 0,0 0 16,0-1-16,0 1 0,0 0 16,21 21-16,-21 21 31,0 0-15,0 1-16,0-1 0,-21 0 15,21 0-15,0 0 0,0 0 0,0 1 16,0-1-16,0 0 15,0 0-15,0 0 0,0 0 16,21-21 0,1 0-16,-1 0 0,0 0 15,0 0-15,0 0 0,0 0 16,1 0-16,-1 0 0,0 0 16,-21-21-16,21 21 0,0-21 0,0 0 15,1 21-15,-22-21 0,21 0 0,0-1 16,-21-20-16,0 21 0,21-21 15,-21 20-15,21-20 0,-21 0 0,0 21 16,21-22-16,-21 1 0,0 21 0,0 0 16,0-1-16,0 1 0,0 0 0,0 0 15,0 42 17,0 0-32,0 0 0,0 1 0,0-1 15,0 0-15,0 21 0,0-21 16,0 22-16,0-22 0,0 21 0,-21-21 15,21 22-15,0-22 0,0 0 16,0 0-16,0 0 0,0 1 0,0-1 16,0 0-16,0 0 0,21-21 15,-21 21-15,22-21 0,-1 0 16,0 0-16,0 0 0,0 0 0,0 0 16,1 0-16,-1-21 0,0 21 0,0-21 15,0 0-15,0 0 0,1-1 16,-22 1-16,21 0 0,0-21 0,0 21 15,-21-22-15,0 1 0,0 0 0,21 20 16,-21-20-16,0 0 0,0 21 0,0-1 16,0-20-16,0 21 15,0 0-15,0 42 16,0 0 0,-21 0-16,21 22 0,0-22 0,0 21 15,0 0-15,-21 1 0,21-22 0,-21 21 16,21 1-16,0-22 0,-21 21 15,21-21-15,0 0 0,0 1 0,0-1 16,0 0-16,0 0 0,0 0 16,21-21-1,0 0-15,0 0 0,0 0 16,0-21-16,1 0 0,20 0 16,-21 0-16</inkml:trace>
  <inkml:trace contextRef="#ctx0" brushRef="#br1" timeOffset="142104.04">17103 9779 0,'0'-21'0,"0"42"0,0-63 0,0 21 16,0-1-16,0 1 0,0 0 16,0 0-16,0 0 15,0 42 1,0 0-1,0 21-15,0-20 0,0 20 0,0-21 16,0 21-16,0 1 0,0-1 0,0-21 16,0 22-16,0-22 0,0 21 15,0-21-15,0 0 0,0 22 0,0-22 16,0 0-16,-22-21 0,22 21 16,0 0-16,-21-21 0,0 0 31,21-21-16,0 0-15,0 0 0,0 0 16,21 0-16,-21-22 0,21 22 0,1-21 16,-1 21-16,0-22 0,0 1 15,21 21-15,-20 0 0,-1-22 0,0 22 16,21 21-16,-21-21 0,1 21 0,-1 0 16,0 0-16,0 0 0,0 0 0,0 21 15,-21 0-15,22 0 16,-22 22-16,0-22 0,0 0 15,0 21-15,0-20 0,0-1 0,0 21 16,0-21-16,-22 0 0,22 1 0,0-1 16,0 0-16,-21 0 0,21 0 15,0 0 1,21-21 0,1 0-16,-1-21 15,0 0-15,0 0 0,0 0 0,0 0 16,1-1-16,-1 1 0</inkml:trace>
  <inkml:trace contextRef="#ctx0" brushRef="#br1" timeOffset="142754.82">17780 9843 0,'0'-43'31,"-21"64"-15,0-21-16,63 22 0,-84-22 15,42 21-15,-22 0 0,1 21 0,21-21 16,0 1-16,0-1 0,0 0 0,-21 0 15,21 0-15,0 0 0,0 1 16,0-1-16,21 0 16,0-21-1,1 0-15,-1 0 0,-21-21 16,0 0 0,0-1-16,0 1 15,0 0-15,0 0 0,0 0 16,0 0-16,0-1 0,0 1 0,0 0 15,0 0-15,0 0 0,0 0 0,21-1 16,0 22-16,-21-21 0,21 21 16,0 0-16,1 0 0,-1 0 0,0 0 15,0 0-15,0 0 0,0 0 0,1 21 16,-1 1-16,-21-1 0,21 0 16,-21 0-16,0 0 0,0 0 0,0 1 15,0-1-15,0 0 16,0 0-16,0 0 0,0 0 0,-21 1 15,21-1-15,-21-21 0,21 21 16,-22-21 0,22-21-1,0 0 1,0-1-16,0 1 0,0 0 16,22 0-16,-1-21 0,0 20 0,-21 1 15,21-21-15,0 21 0,0-22 0,1 22 16,20 0-16,-21 21 15,0-21-15,0 21 0,1 0 16,-1 0-16,-21 21 0,21 0 0,-21 0 0,0 1 16,0-1-16,0 0 0,0 21 15,0-21-15,0 1 0,0-1 16,0 0-16,0 0 0,-21 0 0,21 0 16,-21-21-16,-1 22 0,22-1 0,0 0 15,-21-21-15,42-21 47,1 21-47</inkml:trace>
  <inkml:trace contextRef="#ctx0" brushRef="#br1" timeOffset="143199.53">19092 9716 0,'0'-22'0,"0"44"0,0-65 0,21 22 16,1 0-16,-22 0 0,0 0 0,21-1 16,-21 1-16,21 0 0,-21 0 15,-21 21 1,0 0-16,-1 21 0,1 0 16,-21 0-16,21 1 0,-22-1 15,22 0-15,0 21 0,-21-21 16,21 1-16,-1-1 0,22 0 0,0 0 0,0 0 15,0 0-15,0 1 0,0-1 16,22-21-16,-1 21 0,0-21 16,0 21-16,0-21 0,0 21 15,1 0-15,-1-21 0,0 22 0,-21-1 16,21 0-16,-21 0 0,0 0 16,0 0-16,-21 1 15,21-1-15,-42-21 0,20 21 0,1-21 16,0 0-16,0 21 0,-21-21 15,20 0-15,1 0 0,0 0 0,0 0 16,0 0-16,0 0 0,-1 0 16,22-21-1,22 0 1,-1 0-16,0-1 16,0 22-16,0-21 0,0 0 0</inkml:trace>
  <inkml:trace contextRef="#ctx0" brushRef="#br1" timeOffset="143483.29">19537 9610 0,'0'-43'16,"-21"128"-16,42-127 0,-21-22 0,0 43 16,-21 21-1,21 21-15,0 0 0,-22 1 16,22-1-16,-21 0 0,21 21 0,0-21 15,-21 22-15,21-1 0,-21-21 0,0 22 16,0-22-16,21 21 0,-22-21 16,1 22-16,21-22 0,0 0 0,-21 0 15,21 0-15,-21 0 0,21 1 16,0-1-16,21-21 31,0 0-31,-21-21 16,21 21-16,-21-22 0,0 1 15</inkml:trace>
  <inkml:trace contextRef="#ctx0" brushRef="#br1" timeOffset="143643.49">19219 9948 0,'-21'0'0,"21"-21"31,21 42-31,-42-63 0,42 42 16,0 0-16,1-21 0,-1 21 0,21-21 15,-21 21-15,22 0 0,-22-21 0,0 21 16,21 0-16,-21 0 0,1-22 16</inkml:trace>
  <inkml:trace contextRef="#ctx0" brushRef="#br1" timeOffset="145027.26">19854 9927 0,'0'0'0,"21"0"16,1 0-16,-22-21 16,21 21-16,-21-21 15,21 21-15,-21-21 0,0 0 0,0-1 16,0 1-16,0 0 16,0 0-16,-21 21 15,0 0-15,-1 0 0,1 0 16,0 0-16,0 0 0,0 0 0,0 21 15,-1 0-15,1 0 0,0-21 0,0 43 16,0-22-16,21 0 0,-21 0 0,-1 0 16,22 1-16,0-1 0,0 0 15,0 0-15,0 0 0,22-21 16,-1 0 0,0 0-16,0 0 0,0 0 0,0 0 15,1 0-15,-1-21 0,0 21 16,0-21-16,-21 0 0,21 0 0,0-1 15,1 1-15,-22 0 0,0 0 16,21 0-16,-21 0 0,0-1 0,21 22 16,-21-21-16,0 42 31,-21-21-31,0 22 0,21-1 16,0 0-16,0 0 0,0 0 0,0 0 15,0 1-15,0-1 0,0 0 16,0 0-16,0 0 15,21-21-15,0 0 16,0 0-16,0 0 0,0 0 16,1 0-16,-1-21 15,0 21-15,0-21 0,0 0 0,0 0 16,1-1-16,-1-20 0,0 21 16,0-21-16,0-1 0,-21 1 0,21 0 15,-21-1-15,22 1 0,-22 0 0,21-1 16,-21 1-16,0 21 0,0 0 0,0-1 15,0 1-15,0 0 0,0 42 32,-21 0-17,21 22-15,-22-22 0,22 21 16,-21 1-16,21-1 0,0 0 16,0 1-16,-21-1 0,21 0 0,0 1 15,0-1-15,0-21 0,0 21 0,0-20 16,0-1-16,0 0 0,21 0 0,0 0 15,1-21-15,-1 0 16,0 0-16,0 0 0,0 0 16,0-21-16,1 21 0,-1-21 0,0 0 15,-21 0-15,21-1 0,0 1 0,0-21 16,-21 21-16,0 0 0,22-1 16,-22 1-16,21 21 0,-21 21 31,0 1-31,0-1 15,0 0-15,-21 0 0,21 0 16,0 0-16,0 1 0,0-1 16,0 0-16,21-21 15,-21 21-15,21-21 0,0 0 0,0 0 16,0 0-16,1 0 16,-1 0-16,0 0 0,0 0 0,-21-21 15,21 0-15,0 0 0,1 21 0,-1-22 16,0 1-16,0 0 0,0 0 15,0-21-15,-21 20 0,22 1 0,-1 0 16,0 0-16,-21 0 0,21 21 16,-21-21-16,21 21 15,-21 21 17,0-42 30,0-1-62,0 1 16,0 0-1,-21 21 17,0 0-32,0 21 0,0 0 15,-1 1-15,22-1 0,-21 21 16,21-21-16,-21 0 0,21 1 0,0-1 15,-21 0-15,21 0 0,0 0 16,-21 0-16,21 1 0,0-1 16,21 0-16,0-21 15,0 0-15,0 0 16,1 0-16,-1 0 0,0 0 16,0 0-16,-21-21 0,21 21 15,0-21-15,1-1 16,-22 1-16,21 0 0,0 0 15,-21 0 1,0 0-16,0-1 16,0 1-16,0 0 0</inkml:trace>
  <inkml:trace contextRef="#ctx0" brushRef="#br1" timeOffset="145274.89">20976 9419 0,'0'0'0,"0"-21"16,-21 21-16,0 0 15,21-21-15,-21 21 110,-1 0-110</inkml:trace>
  <inkml:trace contextRef="#ctx0" brushRef="#br1" timeOffset="145506.95">20129 9546 0,'170'-21'0,"-340"42"16,170 0-16,-21-21 0,42 0 31,1 0-31,-1 0 0,0 0 16,21 0-16,-21 0 0,1 0 0,20 0 15,-21 0-15,0 0 16,22 0-16,-22 0 0,0 0 0,0 0 15,0 0-15,0 0 0,1 0 0,-1 0 16,0 0-16</inkml:trace>
  <inkml:trace contextRef="#ctx0" brushRef="#br1" timeOffset="146027.34">21590 9927 0,'0'0'0,"-21"0"16,21 21 62,0 1-78,-21-1 15,21 0-15,-22-21 0,1 21 16,21-42 31,0 0-32,0 0-15,0-1 16,0 1-16,21 21 0,-21-21 0,22 0 16,-1 0-16,0 0 15,0 42 1,-21 0 0,0 0-16,0 0 0,0 22 15,0-22-15,0 0 0,-21 0 16,0 0-16,0 22 0,-1-22 0,-20 0 15,0 0-15,21 21 0,-22-20 16,1-1-16,0 0 0,-1 0 0,1 0 16,0 0-16,20 1 0,-20-22 0</inkml:trace>
  <inkml:trace contextRef="#ctx0" brushRef="#br1" timeOffset="147551.6">22860 9440 0,'0'0'0,"0"-21"16,-21 21 15,0 0-31,-1 0 0,1 21 0,21 1 16,-21 20-16,0-21 0,21 21 0,0-20 15,-21 20-15,0 0 0,21 1 16,-22-22-16,22 21 0,0-21 0,0 22 16,0-22-16,0 0 0,0 0 15,0 0-15,22-21 0,-1 21 16,0-21-16,0 0 0,21 0 0,-20 0 15,-1 0-15,21 0 0,-21 0 0,0-21 16,1 21-16,20-21 0,-21 0 0,0 0 16,0 0-16,-21-1 0,22 1 15,-22-21-15,21 21 0,-21-22 0,0 1 16,0 0-16,0 21 0,0-22 0,0 22 16,-21-21-16,-1 21 0,1-1 0,0 22 15,0-21-15,-21 21 0,20 0 16,-20 0-16,21 0 0,-21 0 15,20 21-15,1 1 0,-21-1 0,21 0 16,0-21-16,-1 21 0,22 21 16,0-20-16,0-1 0,0 0 15,0 0-15,22-21 0,-1 21 16</inkml:trace>
  <inkml:trace contextRef="#ctx0" brushRef="#br1" timeOffset="148322.87">23431 9186 0,'0'-21'0,"0"42"0,0-63 0,0 21 16,-21 0-16,0 21 0,0 0 16,21 21-1,0 0-15,0 0 0,0 0 16,0 1-16,0 20 0,0-21 0,0 21 15,21 1-15,-21-22 0,0 21 0,0 1 16,0-1-16,0-21 0,0 21 16,0 1-16,0-22 0,0 21 0,-21-21 15,21 22-15,0-22 0,0 0 0,-21 0 16,21 0-16,-21-21 16,21 22-1,0-44 1,0 1-16,0 0 15,21 0-15,0 0 16,0 0-16,0 21 0,0-22 0,1 22 16,-1 0-16,0 0 0,0 0 0,0 0 15,0 0-15,1 0 0,-1 22 16,-21-1 0,0 0-16,-21-21 0,21 21 15,-22 0-15,1-21 0,-21 21 0,21-21 16,0 0-16,21 22 15,-22-22-15,1 0 0,0 0 16,21 21-16,21-21 31,0 0-31,1 0 0,20 0 16,-21 0-16,0 0 0,0-21 0,22 21 16,-22-22-16,21 22 0,-21-21 0,1 0 15,20 21-15,-21-21 0,0 0 16,0 21-16,-21-21 0,22-1 0,-22 1 15,21 0-15,-21 0 0,0 0 0,0 0 16,0 42 15,0 0-15,0 0-16,-21 0 0,21 22 0,-22-22 16,1 21-16,21 0 0,0-20 0,-21 20 15,0 0-15,0 1 0,21-1 16,0 0-16,-21-21 0,21 22 0,-22-22 15,22 21-15,-21-21 0,21 1 0,0-1 16,0 0-16,-21 0 0,21-42 47,0 0-47,0 0 16,0-22-16,0 22 0</inkml:trace>
  <inkml:trace contextRef="#ctx0" brushRef="#br1" timeOffset="148495.09">23791 9525 0,'-21'-42'15,"42"105"1,-21-84-16,-42-21 0,63 42 62,0 0-62</inkml:trace>
  <inkml:trace contextRef="#ctx0" brushRef="#br1" timeOffset="148826.99">23982 9673 0,'0'21'16,"0"-42"-16,0 21 0,21 0 15,0-21-15,0 21 0,-21-21 0,21 0 16,1 21-16,-1-21 0,-21-1 16,0 1-16,21 21 0,-21-21 0,21 0 15,-42 21 17,0 21-32,0-21 0,-1 21 15,22 0-15,-21 1 0,0 20 16,21-21-16,0 0 0,0 0 0,-21 1 15,21-1-15,0 0 0,-21 0 0,21 0 16,0 0-16,0 1 0,0-1 31,21-21-31,0 0 0,0 0 0,0 0 16,1 0-16,-1 0 0,0 0 16,0-21-16,0 21 0,0-22 15</inkml:trace>
  <inkml:trace contextRef="#ctx0" brushRef="#br1" timeOffset="149295.12">24363 9567 0,'0'0'31,"-21"0"-31,21 22 0,-22-1 0,1 0 0,21 0 16,-21 0-16,21 0 0,0 1 15,-21-1-15,21 0 0,0 0 0,0 0 16,0 0-16,0 1 0,0-1 15,21 0 1,0-21-16,0 0 16,1 0-16,-1 0 0,0 0 0,0-21 15,21 21-15,-20-21 0,-1-1 0,0 1 16,0 0-16,0-21 0,0 21 0,1-22 16,-1 1-16,0 0 0,0-1 15,0 1-15,0 0 0,-21-1 16,22 1-16,-22 21 0,21-22 0,-21 22 0,0 0 15,0 0-15,-21 42 32,-1 0-17,1 0-15,21 1 0,0 20 0,-21-21 16,0 21-16,21 1 0,-21-22 16,21 21-16,0 1 0,0-1 0,0 0 15,0-21-15,0 22 0,0-22 0,0 21 16,0-21-16,0 1 0,0-1 0,0 0 15,21-21-15,0 0 16,0 0-16,0 0 16,1 0-16,-22-21 15,0 0-15,0-1 0,0 1 0</inkml:trace>
  <inkml:trace contextRef="#ctx0" brushRef="#br1" timeOffset="149455.32">24574 9631 0,'0'-42'32,"0"84"-32,22-84 0,-1 42 0,-21-22 15,21 22-15,0 0 0,0 0 0,0 0 16,22-21-16,-22 21 0,0 0 0,0-21 16,22 21-16,-22 0 0,0 0 0,21-21 15</inkml:trace>
  <inkml:trace contextRef="#ctx0" brushRef="#br1" timeOffset="150315.23">25696 9419 0,'0'0'16,"21"-21"-16,-21 0 0,0 0 15,0 0-15,0-1 16,-21 22-16,0 0 16,0 0-16,0 0 15,0 0-15,-1 0 0,1 22 0,0-1 16,0 0-16,21 0 0,-21 0 0,0 22 15,21-1-15,-22-21 0,22 21 0,0 1 16,0-1-16,0 0 0,0-20 16,0 20-16,0-21 0,0 21 0,0-20 15,0-1-15,0 0 0,22-21 0,-1 21 16,0-21-16,0 0 0,0 0 16,0 0-16,1 0 0,20 0 15,-21 0-15,0-21 0,22 0 0,-22 0 16,0-1-16,21 1 0,-21 0 0,1 0 15,-22-21-15,0 20 0,21 1 16,-21 0-16,0 0 0,0 0 0,0 0 16,-21 21-16,-1 0 15,1 0-15,0 0 16,21 21 0,0 0-16,0 0 15,21 0-15,0-21 16,-21 21-16,22 1 0,-1-22 15,-21 21-15,0 0 0,21 0 16,-21 0-16,0 0 0,0 1 16,0-1-1,21-21 1,0 0-16,0 0 16,1 0-16,-1 0 0,0 0 0,0 0 15,0 0-15,0-21 0,1 21 16,-1-22-16,0 1 0,0 0 0,0 0 15,0 0-15,-21 0 0,0-22 0,22 22 16,-22 0-16,0 0 0,0 0 0,0-1 16,-22 22 15,1 22-31,0-1 16,21 0-16,-21 0 0,21 0 15,0 0-15,-21 1 0,21-1 0,0 0 16,0 0-16,0 0 0,0 0 0,0 1 15,0-1-15,0 0 16,21-21 0,0 0-16,0 0 0,0 0 15,1 0-15,-1 0 0,0 0 16,21 0-16,-21 0 0,1-21 16,-1 21-16</inkml:trace>
  <inkml:trace contextRef="#ctx0" brushRef="#br1" timeOffset="151195.6">26585 9694 0,'0'-84'16,"0"-1"-1,0 254-15,0-359 0,-21 190 16,0 0 0,0 21-16,0 0 0,-1 22 15,22-22-15,-21 0 0,21 0 16,-21 0-16,21 22 0,0-22 15,0 0-15,0 0 0,0 0 16,0 0-16,0 1 0,0-1 0,0 0 16,21-21-1,0 0-15,1 0 16,-1 0-16,0 0 0,0-21 16,-21 0-16,21 21 0,0-22 0,-21 1 15,0 0-15,22 0 0,-22 0 0,21 0 16,-21-1-16,0 1 15,0 42 1,0 1 0,0-1-16,-21 0 0,21 0 15,-22 0-15,22 0 16,0 1-16,0-1 0,0 0 16,22-21-16,-1 0 15,0 0-15,0 0 0,0 0 16,0 0-16,1-21 0,-1 21 15,0-21-15,0-1 0,0 1 0,0 0 16,1 0-16,-1-21 0,0 20 0,0-20 16,-21 0-16,21 21 0,0-22 15,1 1-15,-22 21 0,0 0 0,21-1 16,-21 1-16,0 0 0,-21 21 47,-1 0-47,1 21 0,0 0 0,21 1 15,-21-1-15,0 0 0,0 21 0,-1-21 16,22 22-16,0-22 0,-21 21 16,21-21-16,0 22 0,-21-22 0,21 0 15,0 0-15,0 0 0,0 1 0,0-1 16,21 0-16,0 0 0,1-21 0,-1 0 16,-21 21-16,21-21 0,0 0 15,0 0-15,0 0 0,1 0 16,-1 0-16,0 0 0,0-21 0,0 0 15,0 21-15,1-21 0,-1 0 0,-21-1 16,0 1-16,0 0 16,0 0-16,-21 21 31,-1 21-15,22 0-16,0 0 0,-21-21 0,21 22 15,-21-1-15,21 0 0,-21 0 16,21 0-16,0 0 31,21-21-15,0 0-16,0 0 0,1 0 15,-1 0-15,0 0 0,0-21 16,0 21-16,0-21 0,1 21 16,-22-21-16,21 21 0</inkml:trace>
  <inkml:trace contextRef="#ctx0" brushRef="#br1" timeOffset="151667.23">27411 9758 0,'0'-21'32,"0"42"-17,-21-42-15,-1 42 16,22 0-16,0 0 16,-21-21-16,21 21 0,0 1 15,0-1-15,0 0 16,21-21 15,1 0-15,-1-21-16,0 0 15,0-1-15,-21 1 0,21 0 0,0 0 16,-21-21-16,22 20 0,-1-20 0,-21 0 16,0 21-16,21-22 0,-21 1 0,21 21 15,-21 0-15,0-1 0,0 1 16,0 0-16,0 42 47,-21 0-47,21 1 0,-21-1 0,21 0 15,-21 21-15,21-21 0,0 22 0,-22-22 16,22 0-16,-21 21 0,21-20 16,0-1-16,0 0 0,0 0 0,0 0 15,0 0-15,0 1 0,0-1 16,0-42 31,0-1-47,0 1 15,0 0-15,-21 0 0,0 0 0</inkml:trace>
  <inkml:trace contextRef="#ctx0" brushRef="#br1" timeOffset="151915.78">26543 9546 0,'-42'0'0,"-1"0"32,43-21-32,85 42 0,-149-42 15,86 21-15,-1 0 0,0 0 16,0 0-16,0 0 0,0 0 0,1 0 16,-1 0-16,0 0 15,0 0-15,0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3:41:58.23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18373 10562 0,'0'-21'0,"0"42"0,21-63 15,0 21 1,-21 42 15,0 0-15,0 0-16,0 0 0,0 1 15,0-1-15,0 21 0,0 64 16,0-64 0,-21-21-16,21 1 0,-21-1 0,21 0 15,0 0-15,0 0 0,-22 0 0,22 1 16,0-1-16,-21 0 16,21-42 15,0 0-16,0-1-15,0 1 16,0 0-16,0 0 0</inkml:trace>
  <inkml:trace contextRef="#ctx0" brushRef="#br0" timeOffset="275.64">18351 10562 0,'0'-21'0,"0"42"0,0-63 0,22 42 16,-1 0-1,0 0-15,0 0 16,0 0-16,0 21 16,1 0-16,-1 0 0,0 1 0,0-1 15,0 0-15,0 0 0,1 0 16,-1 0-16,0 43 0,-21-43 16,21 0-16,-21 0 0,21-21 15,-21 22-15,0-1 0,0 0 0,21 0 31,-21-42 1,0 0-32,0 0 15,0-1-15</inkml:trace>
  <inkml:trace contextRef="#ctx0" brushRef="#br0" timeOffset="537.65">18817 10393 0,'0'0'0,"0"21"32,0 0-32,-21 22 15,21-22-15,0 0 0,0 21 0,-21-21 16,21 22-16,-21-22 0,21 21 0,-22-21 16,22 1-16,0 20 0,0-21 0,0 0 15,0 0-15,0 1 0,0-1 16,-21-21-16,21 21 0,0 0 0,0-42 62,21 21-62,-21-21 16</inkml:trace>
  <inkml:trace contextRef="#ctx0" brushRef="#br0" timeOffset="2299.66">19346 10520 0,'21'0'0,"-42"0"0,42-21 31,-42 21 0,0 0-31,0 0 16,0 0-16,0 0 0,-1 0 16,22 21-1,-21-21-15,0 0 0,0 21 125,0-21-125,0 21 16,-1 0-16,22 1 16,-21-22-16,21 21 0,0 0 15,0 0-15,-21-21 16,21 21-16,0 0 15,21-21 1,0 0-16,-21 22 16,22-22-16,-1 0 0,0 0 15,0 0-15,0 0 0,0 0 0,1 0 16,-1 0-16,0 21 0,0-21 16,0 0-16,-21 21 0,21-21 15,-21 21-15,0 0 16,0 0-1,-21 1-15,0-22 0,0 0 16,0 21-16,0-21 0,-22 0 0,22 0 16,0 21-16,-21-21 0,20 0 15,1 0-15,0 0 0,0 0 0,0 0 16,0 0-16,-1 0 16,1 0-1,21 21 173,-21-21 702,21-21-874,0 0-16</inkml:trace>
  <inkml:trace contextRef="#ctx0" brushRef="#br0" timeOffset="4095.93">20828 10541 0,'0'0'15,"0"-21"-15,0-21 16,0 20-1,0 44 17,0-1-32,0 21 15,0-21-15,0 0 0,0 1 0,0 20 16,0-21-16,-21 0 0,21 0 0,0 1 16,-21-1-16,21 0 0,0 0 0,0 0 15,0 0 1,0-42 15,21 0-31,0 21 0,-21-21 16,0 0-16,21 0 0,0-1 15,0 1-15,-21 0 16,0 0-16,22 21 0,-22-21 16,21 21-16,0 21 15,-21 0-15,21 0 16,-21 0-16,0 1 0,0-1 15,21 0-15,-21 0 0,21 0 16,1 0-16,-1-21 16,0 0-16,0 0 15,0 0-15,0 0 16,1 0-16,-1 0 16,0-21-16,0 0 0,-21 0 0,21 21 15,0-21-15,1 0 0,-22-1 16,0 1-16,21 0 0,-21 0 15,0 0-15,0 0 0,21-1 0,-21 1 16,0 42 15,0 1-31,0-1 0,0 0 16,0 0-16,0 0 0,0 0 0,0 1 16,0-1-16,0 0 0,0 0 15,21-21-15,-21 21 0,21-21 16,0 0-16,1 0 0,-1 0 15,0 0-15,0 0 0,0 0 16,0 0-16,1 0 0,-1-21 16,0 0-16,0 0 0,0 21 15,-21-21-15,0-1 0,21 1 16,-21 0-16,0 0 0,0 0 0,0 0 16,22-1-16,-22 44 31,0-1-16,0 0-15,-22 0 0,22 0 0,0 0 16,0 1-16,0-1 0,0 0 0,0 0 16,0 0-16,0 0 15,0 1-15,22-22 16,-1 0-16,0 0 0,0 0 16,0 0-16,0 0 0,1 0 0,-1-22 15,0 22-15,0-21 0,0 0 16,0 0-16,1 0 0,-1 0 0,0-1 15,0-20-15,-21 21 0,21-21 0,-21-1 16,21 1-16,1 21 0,-22-22 0,0 1 16,0 0-16,21 21 0,-21-1 15,0 1-15,0 0 0,0 0 0,0 42 32,0 0-32,0 0 15,0 1-15,0 20 16,-21-21-16,21 21 0,0 1 0,-22-22 15,22 21-15,0-21 0,0 22 0,0-22 16,0 0-16,0 0 0,0 0 0,0 1 16,0-1-16,0 0 15,22-21-15,-1 0 0,0 0 0,0 0 16,0 0-16,0 0 0,1 0 16,-1-21-16,0 0 0,0 21 15,-21-22-15,21 1 0,0 0 16,-21 0-16,22-21 0,-22 20 15,21-20-15,-21 0 0,0-1 0,21 22 16,-21-21-16,21 0 0,-21 20 0,0-20 16,0 21-16,21 0 0,-21 0 15,0-1-15,0 44 32,0-1-32,0 21 0,0-21 0,-21 22 15,21-1-15,0 0 0,0 1 16,-21-22-16,21 21 0,0 0 0,0-20 15,0 20-15,0-21 0,0 0 0,0 22 16,0-22-16,0 0 0,21 0 16,0-21-1,0 0-15,1 0 0,-1 0 16,0 0-16,-21-21 16,21 21-16,0-21 0,-21 0 15,0-1-15,0 1 16,0 0-16,0 0 0</inkml:trace>
  <inkml:trace contextRef="#ctx0" brushRef="#br0" timeOffset="4307.62">21717 10435 0,'-21'0'0,"42"0"0,-63 0 15,63 0 64,-21-21-79</inkml:trace>
  <inkml:trace contextRef="#ctx0" brushRef="#br0" timeOffset="5189.64">23495 10689 0,'21'0'16,"-21"-21"-16,21 0 16,-21 0-16,0 0 0,0-1 15,0 1-15,0 0 16,0 0-16,-21 21 15,0 0-15,0 0 0,0 0 0,-1 0 16,1 0-16,-21 21 0,21 0 16,0-21-16,-1 21 0,1 1 0,0-1 15,0 0-15,0 0 0,0 0 16,21 0-16,0 1 0,0-1 16,21-21-1,0 0-15,0 0 0,0 0 16,0 0-16,1 0 0,-1-21 0,21 21 15,-21-22-15,0 22 0,1-21 16,-1 0-16,0 0 0,0 0 16,-21 0-16,21 21 0,-21-22 15,0 1-15,21 21 16,-21 43 15,0-22-31,0 0 0,0 0 0,22 0 16,-22 0-16,0 1 0,0 20 0,0-21 15,0 21-15,0-20 0,0 20 0,0 0 16,0-21-16,0 22 0,0-1 0,0 0 16,0-20-16,-22 20 15,22-21-15,-21 21 0,21-20 0,-21-1 16,21 0-16,-21 0 0,0 0 0,0 0 16,-1-21-16,1 0 15,0 0-15,0-21 16,21 0-16,-21-21 0,21 21 15,-21-1-15,21-20 0,0 21 0,0-21 16,0 20-16,0-20 0,0 21 0,0 0 16,0 0-16,0-22 0,21 22 0,0 0 15,0 0-15,0 0 16,0-1-16,1 1 0,20-21 0,-21 21 16,0 0-16,22-1 0</inkml:trace>
  <inkml:trace contextRef="#ctx0" brushRef="#br0" timeOffset="5783.07">24045 10541 0,'0'0'15,"21"0"48,1-21-63,-1 21 0,-21-21 15,21 21-15,-21-21 0,0-1 16,-21 22 15,0 0-15,-1 22-16,1-22 0,0 21 16,0 0-16,0 0 0,21 21 15,-21-20-15,21-1 0,0 0 0,0 0 16,0 0-16,0 0 0,0 1 15,21-22-15,0 0 16,0 0-16,0 0 0,0 0 0,1 0 16,-1 0-16,0 0 0,0 0 15,0-22-15,0 22 0,1-21 0,-1 0 16,0 0-16,0 0 0,0 0 16,0-1-16,1 1 0,-1-21 0,0 21 15,-21-22-15,21 22 0,-21-21 0,21 21 16,-21-22-16,0 22 0,0 0 0,0 0 15,0 0-15,0 0 16,0 42 0,0 0-16,0 0 15,0 0-15,-21 22 0,0-22 0,0 21 16,21-21-16,0 22 0,-21-22 16,-1 21-16,22-21 0,-21 22 0,21-22 15,0 0-15,0 0 0,0 0 16,0 0-16,0 1 15,21-22-15,1 0 16,-1 0-16,0 0 0,0 0 16,-21-22-16,21 22 15,-21-21-15,0 0 0</inkml:trace>
  <inkml:trace contextRef="#ctx0" brushRef="#br0" timeOffset="5956.24">24342 10499 0,'-22'0'0,"44"0"0,-44-21 31,44 21-15,-1-22-16,0 22 0,0-21 16,0 21-16,0-21 0,1 21 15,20-21-15,0 0 0,1 21 0</inkml:trace>
  <inkml:trace contextRef="#ctx0" brushRef="#br0" timeOffset="7301.2">25294 10414 0,'0'-21'16,"0"0"-1,0 0-15,0-1 0,21 22 16,-21-21-16,0 0 0,0 0 0,21 21 16,-21-21-16,0 0 0,0-1 15,0 1-15,0 0 0,0 42 47,0 0-47,-21 1 16,21-1-16,0 21 0,0-21 0,0 22 15,-21-1-15,21-21 0,0 21 0,-21 1 16,21-22-16,0 21 0,0-21 16,0 1-16,0-1 0,0 0 0,0 0 15,0 0-15,0 0 0,0 1 16,-21-22-16,0 0 16,-1 0-1,1 0-15,0-22 0,0 22 16,0-21-16,0 0 0,-1 21 0,1-21 15,0 0-15,0 0 0,0 21 16,21 21 15,0 0-31,0 0 16,21 0-16,0-21 16,0 21-16,0-21 0,1 0 15,-1 0-15,0 0 0,21 0 0,-21 0 16,22 0-16,-22 0 0,0 0 0,21 0 15,-20 0-15,-1 0 0,0-21 16,0 0-16,0 0 0,0 21 16,1-21-16,-22 0 0,21-22 0,-21 22 0,0 0 15,0 0-15,0 0 16,0 42 15,-21 0-31,21 0 16,0 0-16,0 0 0,0 1 0,0-1 15,-22 0-15,1 0 16,21 0-16,0 0 0,0 1 16,0-44 15,0 1-15,0 0-16,21 21 0,-21-21 15,0 0-15,22 0 0,-1-1 0,-21 1 16,21 21-16,-21 21 47,0 1-47,0-1 0,0 0 15,0 0-15,0 0 0,21-21 16,-21 21-16,21-21 16,0 0-16,1 0 15,-1 0-15,0 0 0,0 0 16,0 0-16,0-21 15,1 0-15,-1 0 0,0 0 16,-21 0-16,0-1 0,21 22 16,0-21-16,-21 0 0,0 0 0,0 42 47,0 0-47,-21 0 15,21 1-15,-21-1 0,21 0 16,0 0-16,0 0 15,0 0-15,21-21 16,0 0-16,0 0 0,1 0 16,-1 0-16,0 0 0,0 0 0,0 0 15,0-21-15,1 0 16,-1 0-16,0 0 0,-21 0 16,0-1-16,21 1 0,0-21 0,-21 0 15,21 20-15,-21-20 0,0 0 0,0-1 16,0 22-16,22-21 0,-22 21 15,0 0-15,0-1 0,0 1 0,0 42 32,-22-21-32,1 22 15,21-1-15,-21 21 0,21-21 0,0 22 16,-21-22-16,21 21 0,-21-21 16,21 22-16,0-22 0,-21 0 0,21 21 15,0-21-15,0 1 0,0-1 16,0 0-16,0 0 0,21-21 15,0 0-15,0 0 16,0 0-16,0 0 16,1 0-16,-22-21 15,21 0-15,-21 0 16,21-1-16,-21 1 0</inkml:trace>
  <inkml:trace contextRef="#ctx0" brushRef="#br0" timeOffset="7488.35">26035 10414 0,'-21'0'0,"21"-21"16,21 21-1,0 0 1,0-21-16,0 21 0,1 0 0,-1-21 16,0 21-16,0 0 0,0-22 0,0 22 15,1 0-15,-1 0 0,-21-21 16,0 0-1</inkml:trace>
  <inkml:trace contextRef="#ctx0" brushRef="#br0" timeOffset="7661.98">25866 10287 0,'0'0'0,"-22"0"16,1 0-1,21 21-15,0 0 32,21-21-17,1 0-15,-1 0 0</inkml:trace>
  <inkml:trace contextRef="#ctx0" brushRef="#br0" timeOffset="8180.11">26437 10520 0,'21'-21'16,"0"0"-1,-21-1-15,0 1 16,0 0-16,0 0 15,-21 21 1,0 0 0,0 0-16,21 21 0,-21 0 0,0 0 15,-1 1-15,1-1 0,0 0 16,21 0-16,0 0 0,-21 0 16,21 1-16,0-1 0,0 0 15,21-21 1,0 0-16,0 0 0,1 0 15,-1 0-15,-21-21 0,21 0 16,0 21-16,0-22 0,-21 1 16,21 0-16,1-21 0,-1 21 15,-21-1-15,0 1 0,0 42 47,0 1-47,0-1 0,-21 0 0,21 0 16,0 0-16,-22 0 0,22 1 15,0-1-15,0 0 0,0 0 16,0 0-16,22-21 16,-1 21-16,0-21 0,0 0 15,0 0-15,0 0 16,1-21-16,-1 21 0,0-21 0,-21 0 16</inkml:trace>
  <inkml:trace contextRef="#ctx0" brushRef="#br0" timeOffset="8617.57">26882 10139 0,'0'-21'0,"0"42"0,-22-42 15,1 21 1,0 0-16,0 21 16,21 0-16,-21 0 15,21 0-15,0 1 0,0-1 0,0 21 16,-21-21-16,21 22 0,0-1 15,-22-21-15,22 0 0,0 22 16,0-22-16,0 0 0,0 0 0,0 0 16,0 0-16,0 1 0,22-22 31,-1 0-31,0 0 16,0-22-16,0 22 0,0-21 0,1 0 15,-22 0-15,21 0 0,0 0 0,0 21 16,-21-22-16,0 1 0,0 42 31,0 1-31,0-1 16,0 0-16,0 0 15,-21 0-15,21 0 0,0 1 16,0-1-16,-21-21 0,21 21 0,0 0 16,21-21 15,0-21-16,0 0-15,0 0 0,-21-1 16</inkml:trace>
  <inkml:trace contextRef="#ctx0" brushRef="#br0" timeOffset="8787.23">27072 10393 0,'-21'-21'0,"0"0"16,0 21-1,42 0 32,0 0-31</inkml:trace>
  <inkml:trace contextRef="#ctx0" brushRef="#br0" timeOffset="9228.41">27157 10435 0,'21'0'47,"-21"21"-47,0 1 16,0-1-1,0 0-15,0 0 16,0 0-16,-21 0 0,0-21 15,-1 22-15,1-22 0,0 0 0,21 21 16,-21-21-16,0 0 16,21 21-16,-21-21 0,21 21 47,21 0-47,0 0 15,0 1-15,-21-1 16,0 0-16,21-21 0,-21 21 15,0 0-15,0 0 0,0 1 16,0-1-16,0 0 0,0 0 16,0 0-16,-21-21 15,21 21-15,-21-21 0,0 0 0,0 0 16,-1 0-16,1 0 16,0 0-16,0 0 15,21-21-15,0 0 16,0 0-16,0 0 15,21 21-15</inkml:trace>
  <inkml:trace contextRef="#ctx0" brushRef="#br0" timeOffset="9532.92">27199 10626 0,'0'-21'15,"42"-1"1,-42 1-16,22 0 0,-1 0 15,0 21-15,-21-21 0,21 0 0,0-1 16,-42 22 31,21 22-47,-21-22 0,0 21 16,21 0-16,-21 0 15,-1-21-15,22 21 0,0 0 16,0 1-1,22-22 1,-1 0-16,0 0 0,0 0 16,0 0-16,0 0 15,1 0-15,-1 0 0</inkml:trace>
  <inkml:trace contextRef="#ctx0" brushRef="#br0" timeOffset="9995.54">27538 10520 0,'0'0'0,"0"-42"15,0 20 1,-21 22-16,-1 0 16,1 0-16,0 0 15,0 22-15,0-22 0,0 21 16,21 0-16,-22-21 0,22 21 0,-21 0 16,21 0-16,0 1 0,0-1 15,0 0-15,0 0 16,21-21-1,1 0-15,-1 0 16,0 0-16,0 0 0,0-21 16,-21 0-16,21 0 15,1-1-15,-1 1 0,-21 0 0,21 0 16,-21-21-16,21 20 0,0-20 16,-21 21-16,21-21 0,-21-1 0,22 22 15,-22-21-15,0 21 0,0-1 0,0 1 16,-22 21-1,1 0 1,0 21-16,21 1 0,-21-1 16,21 0-16,-21 0 0,21 0 0,-21 22 15,21-22-15,0 0 0,0 21 0,0-21 16,0 1-16,0-1 0,0 0 0,0 0 16,21 0-16,-21 0 0,21 1 15,0-22-15,0 21 0,0-21 16,1 0-16,-1 0 0,0 0 15,0 0-15,0 0 16,0 0-16</inkml:trace>
  <inkml:trace contextRef="#ctx0" brushRef="#br0" timeOffset="11311.61">14690 12150 0,'-22'0'0,"1"0"15,0 0-15,0 0 0,0 0 16,0 0-16,-1 0 16,1 0-1,21-21 1,21 21 15,1 0-31,-1 0 16,0 0-16,0 0 0,21 0 15,-20 0-15,-1 0 0,21 0 16,0 0-16,22 0 0,-22 0 0,22 0 16,-1 0-16,1 0 0,-1 0 0,1 0 15,-1 0-15,1 0 0,-22 0 16,0 0-16,1 0 0,-22 0 0,21-22 16,-21 22-16,-21-21 15,0 0-15,0 0 16,-21 0-16,0 21 0,0-21 15,0-1-15,-22 22 0,22-21 16,-21 21-16,21 0 0,-22-21 0,22 21 0,-21 0 16,21 0-16,0 0 0,-1 0 0,1 0 15,0 0-15,42 0 47,0 0-47,1 0 0,-1 0 16,0 0-16,21 0 0,-21 0 0,22 0 15,-1 0-15,-21 0 0,0 0 0,22 0 16,-22 0-16,0 0 0,0 0 0,-21 21 31,0 0-31,0 1 0,0-1 16,-21 0-16,0 0 0,0 0 16,0 0-16,-1 1 0,1 20 0,0-21 15,-21 0-15,21 0 0,-1 1 16,1-1-16,0 0 0,0 0 0,0 0 15,0 0-15,-1 1 0,1-22 0,21 21 16,-21-21-16,0 0 16,21 21-16,0-42 31,0 0-15</inkml:trace>
  <inkml:trace contextRef="#ctx0" brushRef="#br0" timeOffset="23919.45">14541 11642 0,'-42'0'16</inkml:trace>
  <inkml:trace contextRef="#ctx0" brushRef="#br0" timeOffset="26604.47">16235 11896 0,'0'0'0,"21"0"31,-21 21 0,21-21 16,0 0 31,0 0-78,-21-21 0,22 0 16,-1 21-16,0-22 16,-21 1-16,21 21 0,-21-21 15,21 0-15,0 21 16,-21-21-16,0 0 16,-21 21-1,0 0 1,0 0-16,0 21 0,0 0 0,-1-21 15,1 21-15,-21 0 0,21 0 16,0-21-16,-1 22 0,1-1 16,21 0-16,0 0 0,-21-21 0,21 21 15,0 0-15,0 1 0,0-1 16,0 0-16,21 0 16,0 0-16,1-21 15,-22 21-15,21-21 0,0 22 0,0-22 16,0 21-16,-21 0 0,21-21 0,1 21 15,-1 0-15,0-21 0,0 21 0,0 1 16,-21-1-16,21 0 16,-21 0-16,0 0 0,0 0 15,-21 1-15,0-22 16,0 0-16,0 21 0,0-21 16,-22 0-16,22 0 0,0 0 0,-21 0 15,20 0-15,1 0 0,0 0 0,0 0 16,0 0-16,0 0 0,21-21 15,-22-1-15,22 1 0,-21 0 16,21 0-16,0 0 0,0 0 16,-21 21 15,21 21-15,0 0-1,21-21-15,0 21 0,-21 0 16,22-21-16,-1 21 0,0-21 15,-21 22-15,21-22 0,0 21 16,0-21-16,1 0 0,-1 0 0,0 0 16,0 0-16,0 0 0,22 0 0,-22 0 15,0 0-15,0 0 0,0 0 0,22 0 16,-22-21-16,0 21 0,0-22 16,0 1-16,0 0 0,1 0 15,-1 0-15,-21-22 0,21 22 0,-21 0 16,0-21-16,21 21 0,0-22 15,-21 22-15,21-21 0,-21 21 0,0-1 16,0 1-16,22-21 0,-22 21 16,0 0-16,0-1 0,0 44 31,0-1-15,0 0-16,0 0 0,-22 21 15,22-20-15,-21 20 0,21-21 16,0 21-16,-21-20 0,21 20 0,-21-21 15,21 43-15,0-43 0,0 0 16,0 0-16,0 0 0,0 0 16,21-21 15,0-21-15,-21 0-1,21 21-15,-21-21 0,0 0 16,0 0-16,0-1 0,0 1 15</inkml:trace>
  <inkml:trace contextRef="#ctx0" brushRef="#br0" timeOffset="26828.06">16616 12150 0,'0'-21'16,"0"-1"-1,21 1 1,0 21-16,0 0 15,0-21-15,1 21 16,-1 0-16,0-21 0,0 21 31,0 0-15,-21 21 15,21-21-31</inkml:trace>
  <inkml:trace contextRef="#ctx0" brushRef="#br0" timeOffset="28347.83">17103 12256 0,'0'0'0,"21"0"15,0 0 1,0 0-1,-21-22-15,21 1 0,-21 0 16,0 0-16,0 0 0,0 0 16,0-1-16,0 1 0,0 0 15,0 0-15,0 0 16,-21 21-16,0 0 0,0 0 16,0 0-16,-1 0 0,1 0 15,0 21-15,0 0 0,0 0 16,0 0-16,-1 22 0,22-22 15,-21 0-15,21 0 0,-21 0 16,21 1-16,0-1 0,0 0 0,0 0 16,0 0-1,21-21-15,0 0 16,1 0-16,-1 0 0,0 0 16,0-21-16,0 21 0,0-21 15,-21 0-15,22 21 0,-1-21 16,0-1-16,-21 1 0,21 0 15,-21 0-15,21 0 0,-21 0 0,0-1 16,21 1-16,-21 0 0,22 21 16,-22 21 15,0 0-31,0 1 16,0-1-16,0 0 0,0 0 15,0 0-15,0 0 0,0 1 0,0-1 16,0 0-16,0 0 0,0 0 15,0 0 1,21-21 0,0 0-16,0 0 15,0 0-15,0 0 0,1-21 16,-1 21-16,0-21 0,0 21 0,-21-21 16,21 0-16,0 0 0,1-1 15,-22 1-15,21 0 0,0 0 16,-21 0-16,21-22 0,-21 22 0,21 0 0,-21-21 15,0 21-15,21-1 0,-21 1 0,0 0 16,0 0-16,0 0 0,0 0 0,0-1 16,0 44 31,0-1-32,0 0-15,0 21 0,0-21 0,0 1 16,-21 20-16,21-21 0,-21 21 15,21-20-15,0-1 0,0 21 0,0-21 16,0 0-16,0 1 0,0-1 16,0 0-16,0 0 0,0 0 0,0 0 15,21-21-15,0 0 16,1 0-16,-1 0 16,0 0-16,0 0 15,0 0-15,-21-21 0,21 21 0,1-21 16,-1 0-16,-21 0 0,21 0 15,0-1-15,-21 1 0,0 0 0,0 0 16,21 0-16,-21 0 16,0 42 15,0 0-31,0 0 16,0 0-16,0 0 0,0 1 15,0-1-15,0 0 0,0 0 16,21 0-1,-21 0-15,22-21 16,-1 0-16,0 0 16,0 0-16,0 0 15,0 0-15,-21-21 0,22 0 16,-1 21-16,-21-21 0,21 0 0,0 21 16,0-21-16,-21-1 0,21 1 15,1 0-15,-1 0 0,0 0 0,0 0 16,0-1-16,0 1 0,1 21 15,-1 0-15,-21-21 94,0 0-78,0 0-1,-21 21 1,-1 0 0,1 0-1,21 21-15,-21-21 0,21 21 16,0 0-16,-21 0 0,0 1 16,21-1-16,-21 0 0,21 21 15,0-21-15,0 1 0,-22-1 0,22 0 16,0 0-16,0 0 0,0 0 15,0 1-15,22-22 0,-1 0 16,0 0-16,0 0 0,0 0 16,0 0-16,1 0 0,-1 0 15,0 0-15,0 0 0,0 0 16,0-22-16,1 22 0,-22-21 0,0 0 16,21 21-16,-21-21 0,21 21 0,-21-21 15,0 0-15,0-1 16,0 1-16,0 0 0</inkml:trace>
  <inkml:trace contextRef="#ctx0" brushRef="#br0" timeOffset="28984.48">17992 11705 0,'21'0'94,"-42"0"-47,21 21-16,0 1 0,0-1 0</inkml:trace>
  <inkml:trace contextRef="#ctx0" brushRef="#br0" timeOffset="29275.77">17611 11980 0,'-22'0'0,"44"0"0,-22 0 32,21 0-17,0-21-15,0 21 0,0 0 16,0 0-16,22 0 0,-43-21 16,21 21-16,0 0 0,0 0 0,0 0 31,-42 0 16,0 0-32</inkml:trace>
  <inkml:trace contextRef="#ctx0" brushRef="#br0" timeOffset="36912.51">16954 11303 0,'22'0'31,"-1"0"-15,0-21-16,0 21 15,0 0-15,-21-21 0,21 21 16,1-21-16,-22-1 0,21 22 16,-21-21-16,0 0 15,0 0-15,-21 21 16,-1 0-1,1 0-15,0 0 0,-21 0 0,21 21 16,-1 0-16,1-21 0,0 21 16,0 1-16,0-22 0,21 21 15,-21 0-15,21 0 0,0 0 16,0 0 0,21 1-16,0-22 15,0 21-15,0-21 16,0 21-16,-21 0 0,22-21 0,-1 21 15,0-21-15,-21 21 0,21 1 16,-21-1-16,0 0 16,0 0-16,-21 0 15,0 0-15,0-21 0,-1 22 16,1-22-16,0 0 0,-21 0 0,42 21 16,-21-21-16,-1 0 0,1 0 15,0 0-15,0 0 0,21-21 63,0-1-48,21 22-15,0-21 16</inkml:trace>
  <inkml:trace contextRef="#ctx0" brushRef="#br0" timeOffset="37219.94">17357 11240 0,'0'0'0,"0"21"31,0 0-15,-22 0-16,22 0 0,-21 0 15,21 1-15,0-1 0,-21 0 0,21 0 16,0 0-16,0 0 0,0 1 16,0-1-16,-21 0 0,21 0 15,0 0-15,21-21 47,0 0-47,-21-21 16,21 21-16,1-21 0</inkml:trace>
  <inkml:trace contextRef="#ctx0" brushRef="#br0" timeOffset="37585.82">17484 11430 0,'-22'21'31,"22"0"-15,0 1-16,-21-22 15,21 21-15,0 0 0,0 0 16,0 0 0,21-21-1,1 0-15,-1 0 0,0 0 16,0 0-16,0 0 0,-21-21 16,21 21-16,-21-21 0,22 21 15,-22-21-15,0 0 16,0-1-16,0 1 0,-22 21 15,1-21-15,0 21 0,0 0 16,0 0-16,0 0 16,21 21 31,21-21-47,0 0 15,0 0 1</inkml:trace>
  <inkml:trace contextRef="#ctx0" brushRef="#br0" timeOffset="37975.64">17716 11409 0,'22'-21'31,"-1"21"-15,0 0-1,0 21 1,-21 0-16,0 0 16,0 0-16,0 1 15,0-1-15,0 0 16,0-42 46,0 0-46,0-1-16,0 1 16,0 0-16,21 0 0,0 0 15,-21 0 1,22 21 0,-1 0-16,0 0 31,0-22-31,0 22 15</inkml:trace>
  <inkml:trace contextRef="#ctx0" brushRef="#br0" timeOffset="38379.72">18013 11451 0,'21'0'31,"0"0"-15,0 0-16,0 0 16,-21-21-16,22 21 0,-22-21 15,21 21-15,-21-21 16,0 0 0,-21 21 15,-1 0-31,1 0 15,0 21-15,0-21 0,21 21 16,0 0-16,-21 0 0,21 0 16,-21 1-16,21-1 0,0 0 15,0 0-15,21 0 16,0-21 0,0 0-16,0 0 0,0 0 15,1 0-15,-1 0 0,0 0 16,0 0-16,-21-21 15,21 21-15,-21-21 16,21 21-16,-21-21 16</inkml:trace>
  <inkml:trace contextRef="#ctx0" brushRef="#br0" timeOffset="38759.51">17314 11218 0,'21'0'16,"1"0"-16,-1-21 16,0 21-16,0-21 0,0 21 0,0 0 15,1 0-15,20-21 0,-21 21 16,0 0-16,0 0 0,22-21 0,-22 21 16,0 0-16,0 0 15,-21 21 48</inkml:trace>
  <inkml:trace contextRef="#ctx0" brushRef="#br0" timeOffset="40332.42">19135 12277 0,'-22'0'15,"1"0"-15,21-21 32,0-1-17,21 1 1,1 0-16,-1 0 15,-21 42 32,0 0-47,0 0 16,0 1-16,-21-22 16,21 21-16,-22-21 15,1 0 1,0 0-1,21-21 17,0-1-17,0 1 1,21 21 0,0 0-1,1 0 1,-22 21-1,0 1 1,0-1 0,0 0 15,0-42 16,0 0-47,0-1 15,0 1 1,0 0-16,21 21 31,0 0-31,0 0 32,-21 21-32,0 0 15,0 1-15,0-1 16,0 0-1,-21-21 1,0 0 0,0 0-1,21-21 1,0 0 0,0-1-16,0 1 15,0 0 1,0 42 31,0 0-47,0 1 15,0-1 17,0 0-17,-22-21 1,1 0-1,21-21 1,0 0 0,0-1-16,0 1 15,0 0 1,21 21-16,1 0 16,-1 0-16,0 0 15,0 0 1,0 0-16,-21 21 15,0 0-15,21-21 0,-21 22 16,0-1-16,0 0 0,0 0 16,0 0-16,0 0 0,0 1 15,-21-1-15,0 0 0,0 0 0,0-21 16,0 21-16,-22 22 0,22-22 16,0-21-16,0 21 0,0 0 0,-1-21 15</inkml:trace>
  <inkml:trace contextRef="#ctx0" brushRef="#br0" timeOffset="47533.87">20002 11938 0,'22'0'15,"-1"0"1,-21-21-16,21 21 16,-21-21-1,0 0 1,0-1 0,-21 22 15,0 0-31,-1 22 15,22-1-15,-21 0 0,0 0 16,21 0-16,-21 0 0,21 1 16,-21-1-16,21 0 0,0 21 0,0-21 15,0 1-15,0-1 0,0 0 0,0 0 16,0 0-16,0 0 0,0 1 16,0-1-16,21 0 0,0-21 15,0 21-15,0-21 0,1 0 16,-1 0-16,0 0 0,0 0 15,0 0-15,0 0 16,1-21-16,-1 21 0,0-21 16,0 0-16,0-1 15,-21 1-15,0 0 0</inkml:trace>
  <inkml:trace contextRef="#ctx0" brushRef="#br0" timeOffset="47807.72">20405 11790 0,'0'0'16,"0"-21"-16,0 0 0,21-1 0,-21 1 31,-21 21-15,21 21-16,-22 1 0,22-1 16,0 0-16,-21 0 0,21 0 15,-21 22-15,21-22 0,-21 21 0,21-21 16,0 22-16,0-22 0,0 21 0,0-21 15,0 22-15,0-22 0,0 0 16,0 0-16,0 0 0,0 0 0,0 1 16,0-1-16,0 0 0,21-21 31,0 0-15,0-21-16</inkml:trace>
  <inkml:trace contextRef="#ctx0" brushRef="#br0" timeOffset="48963.67">20743 11980 0,'21'0'0,"-42"0"0,42-21 0,-21 0 0,0 0 16,0 0-16,0 0 31,-21 21-31,0 0 0,0 0 15,0 0-15,0 0 0,-1 21 0,22 0 16,-21-21-16,0 21 0,0 0 0,0 22 16,0-22-16,21 0 0,-22 0 15,22 21-15,-21-20 0,21-1 16,0 0-16,0 0 0,0 0 0,0 0 16,0 1-16,21-22 0,1 0 15,-1 0-15,0 0 0,0 0 16,0 0-16,0 0 0,1 0 0,-1-22 15,0 1-15,0 21 0,0-21 0,0 0 16,1 0-16,-22 0 0,0-1 0,21 1 16,-21 0-16,21 0 0,-21 0 15,0 0-15,0-1 0,0 1 0,0 0 16,0 42 15,0 0-15,0 1-16,0-1 0,0 0 0,-21 0 15,21 0-15,0 0 0,-21 1 0,21-1 16,0 0-16,0 0 0,0 0 16,0 0-16,21-21 15,0 0-15,0 0 16,0 0-16,0 0 0,1 0 0,20-21 16,-21 21-16,0-21 15,0 0-15,1 0 0,-1 0 16,0-1-16,-21 1 0,21 0 0,-21 0 15,21-21-15,-21 20 0,0 1 16,0 0-16,0 42 31,0 0-15,0 1-16,0-1 0,0 0 16,0 0-16,0 0 0,0 0 15,0 1-15,0-1 0,0 0 16,0 0-16,0 0 15,0 0 1,-21-21 0,0 0-1,0 0-15,0 0 16,-1 0-16,1 0 0,0 0 16,0 0-1,0 0-15,21 22 16,0-1-1,0 0 1,21-21 0,0 0-16,0 0 0,0 0 15,1 0-15,-1 0 0,0 0 16,0-21-16,0 0 0,22 21 0,-22-22 16,0 1-16,0 21 15,0-21-15,0 0 0,1 0 0,-1-22 16,-21 22-16,21 0 0,-21 0 15,0 0-15,0 0 0,0-1 16,0 44 15,0-1-15,0 0-16,0 0 0,0 0 16,0 0-16,21 1 0,-21-1 15,0 0-15,21 0 0,-21 0 16,0 0-16,0 1 15,0-1 1,-21-21-16,0 0 16,0 0-16,0 21 15,-1-21-15,1 0 0,0 0 32,21-21-17,0 0-15,21 21 16,0-22-16</inkml:trace>
  <inkml:trace contextRef="#ctx0" brushRef="#br0" timeOffset="49649.39">22098 12044 0,'0'-21'0,"0"42"0,21-63 15,-21 20-15,0 1 0,0 0 0,0 0 16,0 0-16,0 0 0,-21 21 16,0 0-16,0 0 15,-1 0-15,1 0 0,0 0 16,0 21-16,-21 0 0,20 0 16,1 0-16,0 0 0,0 1 0,0 20 15,21-21-15,-21 0 16,21 0-16,0 1 0,0-1 15,21-21-15,0 21 16,0-21-16,0 0 0,0 0 16,1 0-16,-1-21 0,0 21 15,0-21-15,0-1 0,0 22 0,-21-21 16,22 0-16,-22 0 0,21 0 0,-21 0 16,0-1-16,0 1 15,0 42 16,0 1-31,0-1 16,0 0-16,0 0 0,-21 0 16,21 0-16,0 22 0,0-22 15,0 21-15,0-21 0,0 22 0,0-22 16,0 21-16,0-21 0,0 22 0,0-1 16,0-21-16,0 22 0,0-1 15,0 0-15,0-21 0,0 22 0,0-1 16,0-21-16,-22 22 0,22-22 0,0 21 15,0-21-15,-21 0 0,21 1 0,-21-22 16,21 21-16,-21-21 16,0 0-16,0 0 0,21-21 15,0-1-15,-22 1 0,22 0 16,0 0-16,-21-21 0,21 20 16,0-20-16,0 0 0,0-1 0,0 22 15,0-21-15,0 0 0,0 20 0,0-20 16,0 21-16,0 0 0,21 0 15,1-1-15,-22 1 0,21 0 0,0 0 16,-21 0-16,21 0 0,0-1 0,0 1 16,1 0-16,20 21 0,-21-21 15,0 0-15</inkml:trace>
  <inkml:trace contextRef="#ctx0" brushRef="#br0" timeOffset="50243.92">22373 12044 0,'0'0'0,"-21"0"16,42 0 15,0 0-31,0-21 16,-21 0-16,22 21 0,-1-22 0,0 22 16,-21-21-16,21 0 0,-21 0 15,0 0-15,0 0 16,-21-1-1,0 22-15,0 0 0,-1 0 16,1 0-16,0 22 0,0-1 16,0 0-16,21 0 0,0 0 15,-21 0-15,21 1 0,0-1 0,0 0 16,0 0-16,0 0 0,0 0 0,0 1 16,21-1-16,-21 0 0,21-21 0,0 0 15,0 21-15,22-21 0,-22 0 16,0 0-16,0 0 0,21 0 0,-20-21 15,-1 21-15,0-21 0,0 0 0,21-1 16,-20 1-16,-1 0 0,0 0 16,0 0-16,-21 0 0,21-22 15,0 22-15,1-42 0,-22 20 0,21 22 16,0-21-16,-21 21 0,0-1 16,0 1-16,0 0 0,0 0 0,0 0 15,-21 42 16,21 0-31,-21 0 0,21 0 0,0 1 16,-22-1-16,22 0 0,-21 21 0,21-21 16,0 22-16,0-22 0,0 0 15,0 21-15,0-20 0,0-1 0,0 0 16,0 0-16,0 0 0,0 0 0,21-21 16,-21 22-16,22-22 0,-1 0 15,0 0-15,0 0 16,0 0-1,0-22-15,-21 1 16,0 0-16</inkml:trace>
  <inkml:trace contextRef="#ctx0" brushRef="#br0" timeOffset="50431.67">22775 11896 0,'0'0'0,"0"-21"0,21 21 47,1 0-31,-1 0-16,0 0 0,21 0 15,-21-22-15,1 22 0,20 0 0,-21 0 16,21-21-16,-20 0 0,-1 21 0,0 0 16</inkml:trace>
  <inkml:trace contextRef="#ctx0" brushRef="#br0" timeOffset="51352.49">23685 11642 0,'0'0'15,"0"-21"1,-21 21-1,0 0-15,0 0 16,21 21-16,0 0 16,0 0-16,-21 0 0,21 0 0,-21 22 15,21-22-15,0 0 0,0 21 16,-22-20-16,1 20 0,21-21 0,-21 21 16,21-20-16,-21 20 0,0-21 0,21 0 15,0 0-15,-21 1 0,21-1 16,-22-21-16,22 21 0,-21-21 0,0 0 31,21-21-31,0 0 16,0-1-16,0 1 0,0 0 15,0 0-15,0 0 0,0 0 0,0-1 16,0-20-16,0 21 0,0 0 16,21 0-16,-21-1 15,21 44 16,-21-1-31,0 0 16,22 0-16,-22 0 0,21 0 16,-21 1-16,21-1 0,0 0 15,0 0-15,0 0 16,1-21-16,-1 0 0,0 0 0,0 0 16,0 0-16,0 0 0,1 0 15,-1 0-15,0 0 16,0-21-16,0 0 0,0 0 15,1 21-15,-22-21 0,0-1 0,21 1 16,-21 0-16,21 0 0,-21 0 16,0 0-16,0 42 47,0 0-47,-21 0 0,21 0 15,-21-21-15,21 21 0,0 1 16,0-1-16,0 0 0,0 0 15,0 0-15,21 0 0,0-21 16,0 22-16,0-22 0,0 0 0,1 0 16,-1 0-16,0 0 15,0 0-15,0 0 0,0 0 0,1-22 16,-1 1-16,0 21 0,0-21 0,-21 0 16,0 0-16,21 0 0,-21-1 15,0 1-15,0-21 0,0 21 16,0 0-16,0-1 0,0 1 0,-21 0 15,0 0-15,21 0 0,-21 21 0,0 0 16,-1 0-16,1 0 0,0 0 0,0 0 16,0 0-16,0 0 0,-1 21 15,1 0-15,0-21 0,0 21 0,0 0 16,0 1-16,21-1 0,0 0 16,0 0-16,0 0 0,0 0 15,21-21-15,21 0 16,-21 0-16,0 22 0,1-22 15</inkml:trace>
  <inkml:trace contextRef="#ctx0" brushRef="#br0" timeOffset="52354.13">24596 11917 0,'0'-21'0,"0"42"0,0-63 16,-22 42-16,22-22 0,-21 22 15,0 0-15,0-21 0,0 21 0,0-21 16,-1 21-16,1 0 0,0 0 16,0 0-16,0 21 0,0-21 15,-1 21-15,1 1 0,0-1 16,21 0-16,-21 0 0,21 0 0,-21 0 16,21 1-16,0-1 0,0 0 0,0 0 15,0 0-15,0 0 16,0 1-16,21-22 15,0 0-15,0 0 0,0 0 0,1 0 16,-1 0-16,0 0 0,0-22 16,0 22-16,0-21 0,-21 0 15,22 21-15,-1-21 0,-21 0 0,0 0 16,21-1-16,-21 1 0,21 0 16,-21 0-16,0 0 0,0 0 15,0 42 16,0 0-31,0 0 16,0 0-16,-21 0 0,21 1 16,0-1-16,0 0 0,0 0 15,21 0-15,0 0 16,0-21-16,1 0 0,-1 0 16,21 0-16,-21 0 0,22 0 0,-22 0 15,21 0-15,-21 0 0,22 0 0,-22 0 16,21 0-16,-21-21 0,0 0 15,1 21-15,-1-21 0,0 0 16,-21 0-16,0-1 0,21-20 0,-21 21 16,0 0-16,0 0 0,0-1 0,0 1 15,-21 21 1,0 0-16,0 0 16,-1 0-16,1 0 0,0 0 15,0 21-15,0-21 0,0 22 0,-1-1 16,1 0-16,21 0 0,-21 0 15,21 0-15,0 1 0,0-1 16,0 0-16,0 0 16,21-21-16,0 0 0,1 0 15,-1 0-15,0 0 0,0 0 0,0 0 16,0 0-16,1 0 16,-1-21-16,0 21 0,0-21 0,-21 0 15,21-1-15,-21 1 0,21 0 0,-21 0 16,22 0-16,-22-22 0,0 22 0,0-21 15,21 21-15,0 0 0,-21-22 16,0 22-16,0 0 0,0 0 0,21 0 16,-21-1-16,0 44 47,-21-1-47,0 21 0,21-21 15,0 0-15,0 1 0,-21 20 0,21-21 16,-22 0-16,22 22 0,-21-22 15,21 0-15,0 21 0,0-21 16,0 1-16,0-1 0,0 0 0,0 0 16,0 0-16,0 0 0,21-21 15,1 22-15,-1-22 16,0 0-16,0 0 16,0 0-16,0-22 15,1 1-15,-1 21 0,0-21 0,64-85 31</inkml:trace>
  <inkml:trace contextRef="#ctx0" brushRef="#br0" timeOffset="52747.4">25442 11875 0,'-21'0'0,"0"21"15,42-21 32,0 0-47,0 0 16,1 0-16,-1 0 0,0-21 15,0 21-15,0-22 16,0 1-16,-21 0 16,0 0-16,0 0 15,-21 21 1,0 0-16,0 0 15,0 0-15,0 0 0,-1 21 16,1-21-16,0 21 0,21 0 0,-21 0 16,21 1-16,-21-1 0,21 0 0,-21-21 15,21 21-15,0 0 0,0 0 16,0 1-16,0-1 0,0 0 16,0 0-16,21-21 0,0 0 15,0 0-15,0 21 16,0-21-16,1 0 0,-1 0 15,0 0-15,0 0 0,0 0 16,0-21-16</inkml:trace>
  <inkml:trace contextRef="#ctx0" brushRef="#br0" timeOffset="53339.8">26056 11896 0,'0'-21'0,"0"42"0,0-64 15,21 22-15,-21 0 16,0 0-16,-21 21 31,0 0-31,0 0 16,0 0-16,-1 0 0,1 0 0,0 21 16,0-21-16,-21 21 0,20 0 0,1 1 15,0-1-15,21 0 0,-21-21 16,21 21-16,-21 0 0,21 0 0,0 1 15,0-1-15,0 0 16,21-21-16,0 0 16,0 0-16,0 0 0,1 0 15,-1 0-15,0 0 0,0 0 16,0-21-16,0 21 0,1-21 16,-1-1-16,0 1 0,0 0 0,-21 0 15,21 0-15,0 0 0,1-22 16,-1-20-16,0 42 0,-21-22 15,0 22-15,21-21 0,0 21 0,-21-22 16,0 22-16,0 0 0,0 0 16,0 0-16,0-1 0,0 1 0,-21 21 31,0 21-15,21 1-16,-21-1 0,0 0 15,21 0-15,0 21 0,0-20 16,-22-1-16,22 21 0,0-21 0,0 0 15,0 22-15,0-22 0,0 0 0,22 0 16,-22 0-16,21 1 0,0-1 16,0 0-16,-21 0 0,21-21 15,0 21-15,1-21 0,-1 0 16,0 0-16,0 0 16,-21-21-1,0 0-15,21 21 0,-21-21 0,21 21 16,-21-21-16</inkml:trace>
  <inkml:trace contextRef="#ctx0" brushRef="#br0" timeOffset="57195.57">15409 13018 0,'-21'0'16,"21"-22"-16,-21 22 31,21 22-15,0-1-1,-21-21-15,21 21 0,-21 0 16,21 0-16,-22-21 0,22 21 0,0 1 15,0-1-15,-21-21 0,21 21 0,-21-21 16,21 21-16,0-42 63,0 0-48,0 0-15</inkml:trace>
  <inkml:trace contextRef="#ctx0" brushRef="#br0" timeOffset="57507.49">15325 12848 0,'0'0'0,"-22"0"31,1 0-15,21 21-1,21-21 16,1 0-31,-1-21 16,0 0 0,-21 0-16,0 0 15,-21 21 1,0 0-16,-1 0 16,1 0-16,0 21 15,21 0-15,0 0 0,0 0 16,0 1-1,21-22 1,0 0-16,1 0 0</inkml:trace>
  <inkml:trace contextRef="#ctx0" brushRef="#br0" timeOffset="57960.15">15536 12912 0,'21'21'16,"-21"0"-16,0 0 15,0 0-15,0 1 16,0-1-16,0 0 16,0 0-16,0 0 15,0 0 1,0 1-16,-21-22 16,0 0-1,21-22 16,0 1-31,0 0 16,0 0-16,21 21 0,0-21 16,-21 0-16,22 21 0,-1-22 15,0 1-15,0 21 0,0 0 16,0 0-16,1 0 0,-1 0 16,0 0-16,-21 21 15,0 1-15,0-1 16,0 0-16,0 0 0,0 0 15,-21-21-15,21 21 16,-21-21-16,21 22 0,21-44 63,0 1-63,0 0 15,0 0-15,0 0 16</inkml:trace>
  <inkml:trace contextRef="#ctx0" brushRef="#br0" timeOffset="58201.7">16108 12742 0,'0'-21'0,"0"42"0,21-63 0,-21 63 47,0 0-47,-21 22 0,0-22 16,21 0-16,0 0 0,0 22 0,-22-22 15,22 0-15,0 21 0,-21-21 0,21 1 16,0-1-16,0 0 0,0 0 16,-21 0-16,21 0 0,21-21 31,0 0-31,1-21 16,-1 21-16,0-21 15,0 0-15</inkml:trace>
  <inkml:trace contextRef="#ctx0" brushRef="#br0" timeOffset="58515.65">16298 12954 0,'0'21'31,"-21"-21"-31,0 21 0,21 1 0,-21-22 16,21 21-16,0 0 0,-21 0 0,21 0 16,-22 0-16,22 1 15,0-1 1,22-21-16,-1 0 15,0 0-15,21 0 0,-21 0 0,1 0 16,20 0-16,-21-21 0,0 21 16,0-22-16,22 22 0,-43-21 0,21 0 15,-21 0-15,0 0 0,0 0 16,0-1-16,-21 1 16,0 21-1,-1 0-15,1 0 0,0 0 16,0 0-16,0 0 15,0 0-15,-1 0 16,22-21 0</inkml:trace>
  <inkml:trace contextRef="#ctx0" brushRef="#br0" timeOffset="58717.78">16129 12848 0,'-21'0'0,"42"0"47,0 0-47,0 0 16,0 0-16,1-21 0,20 21 0,-21 0 0,0 0 16,0 0-16,22 0 0,-22-21 15,0 21-15,0-21 0,0 21 16,1 0-16,-1 0 0</inkml:trace>
  <inkml:trace contextRef="#ctx0" brushRef="#br0" timeOffset="59012.23">17208 12721 0,'-21'0'16,"21"21"0,-21 1-16,21 20 0,0-21 15,-21 0-15,21 0 0,-21 22 0,0-22 16,21 0-16,0 21 0,0-20 0,-22-1 16,22 0-16,-21 0 0,21 0 15,0 0-15,0 1 0,0-1 16,-21-21 15,21-21-15</inkml:trace>
  <inkml:trace contextRef="#ctx0" brushRef="#br0" timeOffset="59602.64">16891 13018 0,'21'0'31,"0"0"-31,0 0 0,1 0 16,-1 0-16,0 0 0,21-22 16,-21 1-16,22 21 0,-1-21 0,0 21 15,-20-21-15,20 21 0,0-21 0,-21 0 16,1-1-16,-1 22 0,0-21 0,0 0 16,-21 0-16,0 0 15,0 0-15,0-1 0,0 1 0,0 0 16,0 0-16,-21 21 31,21 21-31,0 0 0,0 0 16,0 1-16,-21-1 0,21 0 0,0 0 15,-21 21-15,21-20 0,0-1 0,-22 21 16,22-21-16,0 0 0,0 1 0,0-1 16,-21 0-16,21 0 0,0 0 15,-21 0-15,21 1 0,0-44 63,0 1-63,0 0 15,0 0-15,21 0 0,0 0 0,1-1 16,-1 1-16,-21 0 0,21 21 16,0 0-16,0-21 0,0 21 15,1 0-15,-1 0 0,-21 21 16,21-21-16,-21 21 0,21 0 15,-21 1-15,0-1 0,0 0 16,0 0-16,0 0 16,0 0-16,0 1 15,0-1 1,-21-21 0,21-21 15,0-1-31,0 1 15</inkml:trace>
  <inkml:trace contextRef="#ctx0" brushRef="#br0" timeOffset="59964.96">17759 13039 0,'21'-21'31,"0"-1"-15,0 22-16,-21-21 0,21 21 15,-21-21-15,22 21 0,-22-21 16,0 0-16,-22 21 31,1 0-31,0 0 16,0 0-16,0 21 0,21 0 15,-21 0-15,21 0 16,-22 1-16,22-1 0,0 0 16,0 0-16,0 0 0,0 0 15,22 1-15,-1-22 16,0 0-16,0 0 0,0 0 16,0 0-16,1 0 15,-1-22-15,0 1 0,0 21 16,0-21-16</inkml:trace>
  <inkml:trace contextRef="#ctx0" brushRef="#br0" timeOffset="60751.99">18563 12869 0,'0'0'0,"-21"-21"0,0 21 15,0 21 1,-1 1-1,22-1-15,0 0 0,0 0 16,0 0-16,-21 0 0,21 1 16,0-1-16,0 0 0,0 0 15,-21-21-15,21 21 0,0-42 63,0 0-63,0 0 15,0 0-15,21-1 16,0 1-16,-21 0 0,22 0 16,-1 0-16,0 0 0,0 21 0,0-22 15,0 22-15,1 0 0,-1 0 16,0 0-16,0 0 0,0 0 16,0 22-16,-21-1 0,22 0 15,-1-21-15,-21 21 0,0 0 0,0 0 16,0 1-16,0-1 15,0 0-15,0 0 16,-21-21 0,21-21 15,0 0-15,0 0-16,0-1 0,21 1 15,-21 0-15,21 0 0,0 0 0,-21 0 16,21-1-16,0 22 0,1-21 15,-1 0-15,0 21 0,0 0 0,0 0 16,0 0-16,1 0 0,-1 21 16,-21 0-16,0 1 0,0-1 15,0 0-15,0 0 16,0 0-16,0 0 0,0 1 0,0-1 16,0 0-16,0 0 15,-21-21-15,21-21 47</inkml:trace>
  <inkml:trace contextRef="#ctx0" brushRef="#br0" timeOffset="61136.3">19198 12933 0,'21'0'32,"0"0"-32,1 0 15,20-21-15,-42 0 16,21 21-16,0-22 0,0 22 0,-21-21 16,22 21-16,-22-21 0,0 0 15,0 0-15,-22 21 16,1-21-16,0 21 0,0 0 15,0 0-15,0 0 0,-1 0 0,1 0 16,21 21-16,-21 0 0,0 0 16,0 0-16,0 0 0,21 1 0,0-1 15,0 21-15,0-21 0,0 0 16,0 1-16,0-1 0,0 0 16,0 0-16,21-21 0,-21 21 0,21-21 15,0 0-15,0 0 0,0 0 0,1 0 16,-1 0-16,0 0 0,0 0 15,0 0-15,0 0 0,22 0 0,-22 0 16,0-21-16,0 0 0,0 21 0,1-21 16,-1 0-16</inkml:trace>
  <inkml:trace contextRef="#ctx0" brushRef="#br0" timeOffset="61792.09">19621 12848 0,'0'0'0,"-21"0"31,21 21-16,0 1-15,0-1 0,-21-21 16,21 21-16,0 0 0,0 0 16,-21 0-16,21 1 0,0-1 15,0 0-15,0 0 16,-21-21-16,21 21 16,-21-21-1,21-21 1,0 0-1,0 0-15,0 0 16,0-1-16,21 22 0,0-21 16,0 0-16,-21 0 0,21 0 0,0 0 15,-21-1-15,22 22 0,-1-21 16,0 21-16,0 0 16,0 0-16,0 0 0,-21 21 15,22-21-15,-22 22 16,0-1-16,0 0 15,0 0-15,0 0 0,0 0 16,0 1 0,0-1-16,-22-21 15,22-21 17,0-1-17,0 1-15,0 0 16,0 0-16,22 21 0,-1-21 15,-21 0-15,21-1 0,0 1 0,0 0 16,0 0-16,1 21 16,-1 0-16,0 0 0,0 0 0,0 0 15,0 0-15,-21 21 16,0 0-16,0 0 0,0 1 0,0-1 16,0 0-16,0 0 0,0 0 15,0 0-15,-21 1 16,21-1-16,-21 0 15,0-21 1,42 0 15,0-21-31,0 21 16,-21-21-16</inkml:trace>
  <inkml:trace contextRef="#ctx0" brushRef="#br0" timeOffset="62163.93">20235 12806 0,'0'0'0,"-21"0"31,0 0-31,21 21 16,-21 0-16,0 0 16,21 1-16,0-1 0,-22 0 15,22 0-15,0 0 0,0 0 0,0 1 16,0-1-16,0 0 15,22-21 1,-1 0-16,0 0 16,0 0-16,0 0 15,0 0-15,1-21 0,-1 0 16,-21-1-16,0 1 16,0 0-16,0 0 0,0 0 15,0 0-15,0-1 0,0 1 0,0 0 16,-21 21-1,-1 0-15,1 0 0,0 0 16,0 21 0,0 0-16,42-21 31</inkml:trace>
  <inkml:trace contextRef="#ctx0" brushRef="#br0" timeOffset="62591.77">20468 12806 0,'0'21'47,"21"0"-47,0 0 0,-21 1 15,0-1-15,0 0 16,0 0-16,0 0 0,0 0 16,0 1-1,0-1-15,-21-21 16,21-21 31,21-1-32,-21 1-15,22 0 0,-22 0 16,21 0-16,-21 0 0,21-1 16,-21 1-16,21 21 0,-21-21 15,21 21-15,-21-21 16,21 21 0,1 0-1,-1 0 1</inkml:trace>
  <inkml:trace contextRef="#ctx0" brushRef="#br0" timeOffset="63353.17">20870 12848 0,'0'21'0,"0"1"16,-21-1 0,0 0-16,21 0 15,0 0-15,0 0 16,0 1 0,0-1-1,21-21-15,0 0 16,0 0-16,1 0 0,-1 0 15,0 0-15,-21-21 16,21 21-16,0-22 0,0 1 16,1 0-16,-22 0 15,21 0-15,0 21 0,-21-21 0,0-1 16,0 1-16,21 0 16,-21 42 30,0 0-30,0 1-16,-21-1 0,21 0 16,0 0-16,-21 0 0,21 0 15,-21 1-15,21-1 0,0 0 16,-22 0-16,22 0 16,-21 0-16,21 1 0,0-1 0,-21 0 15,21 0-15,0 21 0,0-20 16,0-1-16,0 0 0,0 0 0,0 0 15,0 0-15,0 1 0,0 20 16,0-21-16,0 0 0,0 0 0,0 1 16,0 20-16,0-21 0,0 0 0,-21 0 15,21 1-15,-21-1 0,0-21 16,-1 0 0,1 0-16,0 0 15,21-21-15,0-1 16,0 1-16,0 0 15,0 0-15,0 0 0,0 0 0,0-1 16,0 1-16,21 0 0,0 0 16,1-21-16,-1 20 0,0-20 0,0 21 15,0 0-15,0-22 0,1 22 0,-1 0 16,0-21-16,0 21 0,21-1 16,-42 1-16,22 21 15,-22-21-15,21 21 0</inkml:trace>
  <inkml:trace contextRef="#ctx0" brushRef="#br0" timeOffset="69151.69">22479 12827 0,'0'21'15,"21"-21"-15,-21 21 32,21-42-1,0 0-15,-21 0-16,0 0 0,0 0 15,0-1-15,0 1 16,0 0-16,0 0 15,-21 21-15,0 0 0,0 0 16,0 0-16,0 0 0,-1 0 0,1 0 16,0 0-16,0 0 0,0 21 0,-22 0 15,22 0-15,0 1 0,0-1 16,0 0-16,0 0 0,21 0 16,0 0-16,-22 1 0,22-1 0,0 0 0,0 0 15,0 0-15,22 0 16,-1-21-1,0 0-15,0 0 0,0 0 16,0-21-16,1 21 0,-1-21 0,0 21 16,0-21-16,0 0 0,0 0 15,1-1-15,-22 1 16,0 0-16,0 0 0,21 0 0,-21 0 16,21 21-16,-21-22 0,0 44 31,0-1-31,0 0 15,-21 0-15,21 0 0,0 0 16,-21 1-16,21-1 0,0 0 16,0 0-16,0 0 0,0 0 15,21-21-15,0 0 0,-21 22 0,21-22 16,0 0-16,0 0 0,1 0 0,-1 0 16,0 0-16,0 0 15,0-22-15,22 22 0,-22-21 0,0 21 16,0-21-16,0 0 0,0 0 0,1 0 15,20-43-15,-21 43 16,0-21-16,-21 20 0,21 1 0,1-42 16,-22 42-16,0-1 15,0 1-15,0 42 32,0 1-32,-22-1 0,1 0 0,0 0 15,21 0-15,-21 22 0,0-1 16,21 0-16,0-21 0,0 1 0,0-1 15,0 0-15,0 0 0,0 0 16,21-21 0,0 0-16,0 0 0,0 0 0,1 0 15,-1 0-15,0 0 0,0 0 16,21 0-16,-20-21 0,-1 0 0,0 0 16,0 0-16,0-1 0,0-20 0,1 21 15,-1-43-15,0 22 16,-21 21-16,21-21 0,0 20 15,-21-20-15,0 21 0,0 0 16,-21 42 0,21 0-16,-21 0 0,0 0 15,0 1-15,21 20 0,-22 0 0,1-21 16,21 22-16,0-22 0,0 21 16,0-21-16,0 22 0,0-22 0,0 0 15,0 0-15,0 0 16,0 1-16,21-22 0,1 0 0,-1 0 15,0 0-15,0 0 0,0 0 16,0 0-16,1 0 0,-1 0 0,21-22 16,-21 22-16,22-21 0,-22 21 15,21 0-15</inkml:trace>
  <inkml:trace contextRef="#ctx0" brushRef="#br0" timeOffset="69423.94">24278 12615 0,'0'0'0,"0"-21"16,-21 42 15,21 1-31,-21-1 0,0 0 0,21 0 16,-22 21-16,22-20 0,-21-1 0,21 21 15,-21-21-15,21 0 0,-21 22 16,21-22-16,0 0 0,0 0 15,0 0-15,-21 1 0,21-1 0,0 0 16,0 0-16,0 0 16,21-21 15,-21-21-31,0 0 0</inkml:trace>
  <inkml:trace contextRef="#ctx0" brushRef="#br0" timeOffset="70147.6">24003 12933 0,'0'0'16,"21"0"15,0 0-31,0 0 16,1 0-16,20 0 0,-21-21 0,21 21 16,1-21-16,-1 21 0,0-22 0,-20 22 15,20-21-15,0 0 0,1 0 16,-22 0-16,0 0 0,0-1 0,0 1 15,0 0-15,-21 0 0,22 0 0,-22 0 16,0-1-16,0 1 0,0 0 16,-22 21-1,1 0-15,0 21 16,21 0-16,-21 22 0,0-22 16,21 0-16,-21 21 0,21-20 15,0 20-15,-22-21 0,22 21 16,-21-20-16,21-1 0,0 0 0,0 0 15,0 0-15,-21 0 0,21 1 0,0-1 16,-21-21-16,21-21 47,21-1-47,0 1 16,0 0-16,-21 0 0,22 0 0,-1 0 15,-21-1-15,21 22 16,0 0-16,-21 22 15,0-1 1,0 0-16,0 0 16,0 0-16,0 0 15,0 1 1,21-22-16,0 0 0,1 0 16,-1 0-16,0 21 0,0-21 0,0 0 15,22 0-15,-22 0 0,21 0 16,-21-21-16,0 21 0,1-22 0,-1 1 15,0 0-15,0 0 0,0 0 0,-21 0 16,0-1-16,21 1 0,-21 0 16,0 0-16,-21 21 31,0 21-31,0 0 0,0 0 0,21 1 16,-21-1-16,21 0 0,-22 0 15,22 0-15,0 0 0,0 1 16,0-1-16,22-21 15,-1 0-15,0 0 16,0 0-16,0 0 0,0 0 0,1 0 16,-1 0-16,0-21 0,0-1 15</inkml:trace>
  <inkml:trace contextRef="#ctx0" brushRef="#br0" timeOffset="71147.67">25739 12996 0,'0'0'0,"0"22"0,-22-22 15,1 0 1,21-22 0,0 1-1,21 21-15,1-21 0,-1 0 0,0 21 16,0-21-16,0 0 0,0-22 16,22 22-16,-22 0 0,0-21 0,0 20 15,0-20-15,-21 21 0,0-21 16,0 20-16,0 1 0,0 0 0,0 0 15,0 0-15,-21 21 16,0 0-16,0 21 16,0 0-16,21 0 15,0 0-15,0 22 0,0-22 0,0 0 16,0 21-16,0-20 0,21-1 16,0 0-16,-21 0 0,0 0 15,0 0-15,0 1 0,21-1 0,-42-21 31,0 0-31,0 0 16,0 0-16,-1 0 0,22-21 16,-21 21-16,0-22 0,0 1 0,0 21 15,21-21-15,-21 21 0,21 21 47,0 0-47,0 1 0,21-1 16,0-21-16,-21 21 0,21-21 15,0 0-15,0 21 0,1-21 0,-1 0 16,0 0-16,0 0 0,21 0 16,-20 0-16,20-21 0,-21 21 0,21-21 15,1 0-15,-22-1 0,21 22 16,-21-42-16,1 21 0,-1 0 0,0 0 16,0-22-16,0 22 0,-21-21 0,0 21 15,21-22-15,-21 22 0,22-21 16,-22 21-16,0-1 0,21 1 0,-21 0 15,0 0-15,0 0 0,0 42 16,0 0 0,-21-21-16,-1 42 15,1-20-15,21-1 0,-21 21 0,0-21 16,21 22-16,-21-22 0,21 21 0,-21-21 16,21 0-16,-22 22 0,22-22 0,0 0 15,0 0-15,0 0 16,22-21-16,-1 0 15,0 0-15,0 0 16,0-21 0,-21 0-16,0 0 0,0 0 15</inkml:trace>
  <inkml:trace contextRef="#ctx0" brushRef="#br0" timeOffset="71307.88">26247 12658 0,'-22'0'15,"44"0"-15,-65 0 0,64 0 63,1 0-63,-1 0 0,0 0 0,0 0 15,21 0-15,-20 0 0,-1 0 0,0 0 16,21 0-16,-21 0 0,22 0 0,-22 0 16,21 0-16</inkml:trace>
  <inkml:trace contextRef="#ctx0" brushRef="#br0" timeOffset="72580.46">26733 12700 0,'0'21'16,"22"-42"15,-1 21-15,-21-21-16,21 21 15,-21-21-15,0 0 0,0-1 16,-21 22-1,0 0 1,-1 0-16,1 0 0,0 0 16,0 22-16,-21-1 0,20 0 0,1 0 15,0 0-15,0 0 0,0 1 0,0-1 16,21 0-16,0 0 0,0 0 16,0 0-16,0 1 0,21-22 15,0 0 1,0 0-16,0 0 0,0 0 0,1 0 15,-1 0-15,0-22 0,0 22 16,0-21-16,0 0 0,-21 0 0,22 0 16,-22 0-16,21-1 0,-21 1 0,0 0 15,0 0-15,0 0 16,0 0-16,0-1 0,0 44 31,0-1-31,0 0 16,0 0-16,0 0 15,0 22-15,0-22 0,0 0 0,0 0 16,0 0-16,0 0 0,21-21 16,0 22-16,0-22 15,0 0-15,1 0 0,20 0 16,-21 0-16,0 0 0,0-22 0,1 22 16,-1-21-16,0 0 0,0 0 15,0 0-15,-21 0 0,21-1 0,-21 1 16,22-21-16,-22 21 0,0 0 0,21-22 15,-21 22-15,21-21 0,-21 21 0,21-1 16,-21-20-16,0 21 16,0 0-16,0 42 31,0 0-31,-21 0 0,21 0 0,-21 1 16,0 20-16,21-21 0,0 0 15,-22 22-15,1-22 0,21 0 16,-21 21-16,21-21 0,0 1 0,0-1 15,0 0-15,0 0 0,21 0 16,0-21-16,1 0 16,-1 0-16,0 0 15,0 0-15,0-21 0,0 21 16,-21-21-16,22 0 16,-1 21-16,-21 21 31,0 0-16,0 0-15,0 0 16,0 1-16,21-1 16,0-21-1,0 0 1,0 0-16,1-21 0,-1 21 16,0-22-16,-21 1 0,21 21 15,0-21-15,0 0 0,-21 0 0,22 0 16,-1-1-16,0 1 0,-21 0 15,21 21-15,0-21 0,-21 0 0,21 21 16,1 0 0,-22 21 15,0-42 31,0 0-62,0-1 16,-22 22 15,1 0-31,0 0 0,0 22 0,0-1 16,0 0-16,21 0 0,0 0 16,-22-21-16,22 21 0,-21 1 15,21-1-15,0 0 0,0 0 0,0 0 16,0 0-16,0 1 15,21-22-15,1 0 0,-1 21 16,0-21 0,0 0-16,0 0 0,0 0 15,-21-21-15,22 21 0,-1-22 16,0 1-16,-21 0 16,21 0-16,-21 0 15,21 0-15,-21-1 0</inkml:trace>
  <inkml:trace contextRef="#ctx0" brushRef="#br0" timeOffset="72795.56">27580 12361 0,'0'0'0,"-21"0"0,0 0 31</inkml:trace>
  <inkml:trace contextRef="#ctx0" brushRef="#br0" timeOffset="73017.14">26966 12488 0,'0'0'0,"21"0"32,1 0-32,-1 0 0,0 0 0,0 0 15,0 0-15,0 0 0,1 0 0,-1 0 16,21 0-16,-21 0 0,0 0 15,1 0-15</inkml:trace>
  <inkml:trace contextRef="#ctx0" brushRef="#br0" timeOffset="74131.75">16679 13758 0,'-21'0'16,"0"0"-16,0 0 16,0 0-1,-1 22-15,22-1 16,0 0-16,-21-21 15,21 21-15,0 0 0,0 0 16,0 1-16,0-1 0,0 0 16,0 0-16,-21-21 15,21 21 1,0-42 15,0 0-31,0 0 16,0 0-16,0-1 0,21 1 15,-21 0-15,21 21 0,-21-21 0,22 0 16,-1 0-16,0-1 0,0 1 16,0 21-16,0-21 0,1 21 15,-1 0-15,0 0 16,-21 21-16,21-21 0,-21 21 0,0 1 16,0-1-16,0 0 0,0 0 15,0 0-15,0 0 0,0 1 16,0-1-16,0 0 15,0-42 32,0 0-31,0-1 0,0 1-16,21 21 0,0-21 0,-21 0 15,22 0-15,-1 0 0,0-1 0,-21 1 16,21 21-16,0 0 0,0-21 0,1 21 15,-1 0-15,0 0 0,0 0 16,-21 21-16,21 0 0,-21 1 16,0-1-16,0 0 0,0 0 0,0 0 15,0 0-15,0 1 0,0-1 0,0 0 16,0 0-16,0 0 16,-21-21 30,21-21-46,0 0 16,0 0-16,0 0 16</inkml:trace>
  <inkml:trace contextRef="#ctx0" brushRef="#br0" timeOffset="75077.28">17187 13843 0,'21'0'16,"1"0"-1,-1 0 1,0 0-16,0 0 0,0 0 0,0 0 16,1 0-16,-1-21 0,0 21 0,21-21 15,-21 21-15,1-21 0,-1 21 16,-21-22-16,0 1 0,21 21 0,-21-21 16,0 0-16,0 0 15,-21 21-15,0 0 0,-1 0 0,1 0 16,0 0-16,0 21 0,0 0 0,0 0 15,-1 0-15,22 1 16,-21-1-16,21 0 0,0 0 16,0 0-16,0 0 0,0 1 0,0-1 15,0 0-15,21-21 0,1 0 16,-1 21-16,0-21 0,0 0 16,0 0-16,0 0 0,22 0 0,-22 0 15,0 0-15,0-21 0,22 0 0,-22 21 16,0-21-16,0 21 0,0-22 15,0 1-15,1 21 0,-1-21 16,0 0-16,-21 0 0,0 42 47,0 0-31,0 0-16,0 0 0,0 1 15,-21-1-15,21 0 0,-21 0 16,21 0-1,0-42 32,0 0-31,0 0-16,0 0 0,0-1 16,0 1-16,21 0 0,0 0 15,0 21-15,-21-21 0,21 21 0,0 0 16,-21-21-16,22 21 0,-1 0 15,0 0-15,0 21 16,-21 0-16,0 0 16,0 0-16,0 0 0,0 1 15,0-1-15,0 0 16,0 0-16,0 0 0,0-42 62,0 0-46,0 0-16,21 21 0,0-21 16,1-1-16,-22 1 0,21 0 0,0 0 15,0 0-15,0 0 0,0 21 16,1 0-16,-1-22 0,0 22 0,0 0 16,0 0-16,-21 22 0,0-1 15,21 0-15,-21 0 16,0 0-16,0 0 0,0 1 15,0-1-15,0 0 16,-21 0-16,21 0 31,0-42 1,21 0-32,1 21 15,-22-21-15,21 0 0</inkml:trace>
  <inkml:trace contextRef="#ctx0" brushRef="#br0" timeOffset="75541.92">18521 13526 0,'0'-22'0,"0"44"0,0-22 31,0 21-31,0 0 16,0 0-16,-21 0 0,21 22 0,-22-22 15,22 21-15,-21-21 16,21 0-16,0 1 0,0 20 0,-21-21 15,21 0-15,0 0 0,0 1 0,-21-22 16,21 21-16,-21 0 0,21 0 16,0-42 31,0 0-47,0 0 0,0-1 15,21 1-15,0 21 16,0-21-16,-21 0 0,21 21 15,1-21-15,-1 21 0,0 0 0,0 0 16,0 0-16,0 0 0,1 0 0,-1 0 16,-21 21-1,0 0-15,0 0 0,0 0 16,0 1-16,0-1 0,-21 0 16,-1-21-16,22 21 0,-21-21 15,0 0-15,0 0 0,0 21 16,0-21-16,-1 0 0,1 0 15,0 0-15,21-21 32,21 0-17,0 0-15,1 21 0,-1-21 0,0-1 16</inkml:trace>
  <inkml:trace contextRef="#ctx0" brushRef="#br0" timeOffset="75892.3">18775 13843 0,'21'0'0,"0"0"31,-21-21-31,21 21 0,-21-21 16,21 21-16,1-21 0,-1-1 16,-21 1-16,0 0 15,0 0 1,0 0-16,0 0 15,-21 42 1,21 0-16,0 0 16,-22 0-16,1 0 0,21 1 15,-21-1-15,21 0 0,0 0 0,0 0 16,0 0-16,0 1 0,0-1 0,0 0 16,0 0-1,21-21 1,0 0-16,1 0 15,-1 0-15,0 0 0,0-21 16,0 0-16,0 21 0,1-21 16,-1-1-16,0 22 0</inkml:trace>
  <inkml:trace contextRef="#ctx0" brushRef="#br0" timeOffset="76247.55">19071 13758 0,'0'-21'15,"0"42"-15,0-63 16,21 42-16,-21-21 15,21 21-15,1 0 0,-1 0 0,0 0 16,0 0-16,0 0 0,0 0 16,1 0-16,-1 21 15,0 0-15,-21 0 16,0 1-16,0-1 0,0 0 0,0 0 16,0 0-16,0 0 0,0 1 15,0-1-15,-21-21 16,21 21-16,-21-21 15,21-21 17,0 0-32,0-1 15,0 1-15,0 0 0,21 0 16,-21 0-16,21 0 0,-21-1 16,0 1-16,21 0 0,0 0 0,0 21 15,-21-21-15,22 21 16,-1 0-1,0 0-15,0 0 16</inkml:trace>
  <inkml:trace contextRef="#ctx0" brushRef="#br0" timeOffset="76640.35">19748 13716 0,'22'0'0,"-44"0"0,65 0 16,-22 0-16,-21-21 0,21 21 0,-21-21 15,0 0-15,-21 21 47,0 0-47,0 0 0,-1 21 0,1 0 16,0 0-16,0 0 0,0-21 16,21 21-16,-21 1 0,21-1 15,0 0 1,21 0-1,0-21-15,0 0 0,0 0 16,0 21-16,1-21 0,-1 0 16,-21 21-1,0 1 1,0-1 0,-21-21-16,-1 0 0,1 0 15,0 21-15,0-21 0,0 0 16,0 0-16,-1 0 0,22 21 15,-21-21-15,0 0 0,0 0 16,0 0-16,0-21 16,21 0-16</inkml:trace>
  <inkml:trace contextRef="#ctx0" brushRef="#br0" timeOffset="77456">20955 13631 0,'0'22'47,"0"-1"-31,0 0-16,0 0 0,0 21 0,0-20 16,-21-1-16,21 0 0,-21 0 15,21 0-15,-22 0 0,22 1 0,0-1 16,0 0-16,22-42 47,-1 0-47,0-1 15,0 1-15,0 0 0,0 0 16,-21 0-16,22 21 0,-22-21 16,21 21-16,0 0 15,-21 21 1,0 0-16,0 0 15,0 0-15,0 0 16,21 1-16,0-22 16,0 21-16,1-21 0,-1 0 15,0 0-15,0 0 0,21 0 16,-20 0-16,20-21 0,-21 21 16,0-22-16,0 1 0,-21 0 15,22 21-15,-22-21 0,21 0 0,-21-22 0,0 22 16,0 0-16,0 0 0,0 0 15,0 0-15,-21-1 0,21 1 0,-22 0 16,1 21 0,0 0-16,0 0 0,21 21 15,-21-21-15,21 21 0,0 1 16,0-1-16,0 0 16,21-21-16,0 0 15,0 0-15,0 0 0,1 0 0</inkml:trace>
  <inkml:trace contextRef="#ctx0" brushRef="#br0" timeOffset="77703.57">21738 13631 0,'21'-21'0,"-21"42"47,0 1-47,0-1 0,-21 0 16,21 0-16,-21 0 0,21 0 0,0 1 15,-21-1-15,21 0 0,0 0 16,0 0-16,0 0 16,21-21 31,-21-21-47,0 0 0,21 0 0,0 0 15,-21 0-15</inkml:trace>
  <inkml:trace contextRef="#ctx0" brushRef="#br0" timeOffset="78008.11">21780 13526 0,'0'-22'0,"0"1"16,0 64-16,-21-86 31,21 64-31,-21 1 0,21-1 16,0 0-1,21-21 1,0 0-1,1 0 1,-22-21-16,0 0 0,0-1 16,0 1-1,0 0-15,-22 21 32,1 0-32,0 0 15,21 21 1,0 0-1,0 1 1,21-22-16,0 0 0,1 0 16,-1 0-16</inkml:trace>
  <inkml:trace contextRef="#ctx0" brushRef="#br0" timeOffset="78491.95">22077 13441 0,'0'0'0,"0"21"47,0 0-47,-21 0 0,21 1 16,-22-1-16,22 0 0,-21 0 15,21 0-15,0 22 0,0-22 0,0 0 16,-21 0-16,21 0 0,0 0 16,0 1-16,0-1 0,-21 0 0,21 0 15,0 0-15,0 0 16,21-21-1,0 0 1,0 0-16,-21-21 0,22 21 0,-1-21 16,-21 0-16,21 0 0,0 0 15,-21-1-15,21 1 0,0-21 0,1 21 16,-22-22-16,21 1 0,0 21 16,-21-21-16,0 20 0,21-20 0,0 21 0,-21 0 15,0 0-15,0-1 16,0 44-1,-21-1-15,0 0 16,0 21-16,0-21 0,21 22 16,-22-1-16,22-21 0,-21 22 15,21-22-15,0 21 0,0-21 0,0 0 16,0 1-16,0-1 0,0 0 0,0 0 16,0 0-16,21-21 31,1 0-31,-1 0 0,0 0 0,0 0 15,0 0-15,0-21 0,1 21 0</inkml:trace>
  <inkml:trace contextRef="#ctx0" brushRef="#br0" timeOffset="79144.07">23093 13589 0,'0'-21'16,"0"42"-16,0-63 15,-21 21-15,-1 21 16,1 0-16,0 0 0,0 0 16,0 0-16,0 21 0,-1 0 15,1 0-15,0-21 0,21 21 16,-21 0-16,21 1 0,-21-1 15,21 0-15,0 0 0,0 0 16,21 0 0,0-21-16,0 0 15,0 0-15,1 0 0,-1 0 16,0-21-16,0 21 0,-21-21 0,21 0 16,0 0-16,-21 0 15,0-1-15,22 22 0,-22-21 16,21 21-16,-21-21 0,0 42 47,-21 0-47,21 1 15,-22-1-15,1 0 0,21 0 0,0 21 16,0-20-16,-21-1 0,21 21 0,-21-21 16,21 22-16,0-1 0,0-21 15,0 21-15,-21-20 0,21 20 0,0-21 16,-21 21-16,21-20 0,-22 20 0,22-21 15,-21 21-15,0-20 0,21-1 0,-21 0 16,0 0-16,0 0 0,-1 0 16,1-21-16,0 22 15,0-22-15,0 0 0,0 0 16,-1-22-16,1 1 0,0 21 16,21-21-16,-21 0 0,0 21 15,0-21-15,21 0 0,0-1 0,-22 1 16,22 0-16,0 0 15,0 0-15,0 0 0,22 21 16,-1-22-16,-21 1 0,42 0 16,0-21-16,-20 21 0</inkml:trace>
  <inkml:trace contextRef="#ctx0" brushRef="#br0" timeOffset="79511.64">23114 13780 0,'0'-22'16,"21"1"-1,0 21-15,-21-21 0,21 0 16,1 21-16,-22-21 0,21 21 16,-21-21-16,0-1 0,21 22 0,-21-21 15,0 0-15,21 21 0,-42 0 31,0 0-31,0 21 16,-1-21-16,1 21 16,21 1-16,-21-1 0,21 0 0,-21 0 15,21 0-15,0 0 0,0 1 16,0-1-16,0 0 0,0 0 16,0 0-16,21-21 15,0 0-15,0 0 16,1 0-16,-1 0 0,0 0 15,0 0-15,-21-21 0,21 21 0,0-21 16,1 0-16,-1 0 0,0-1 16,-21 1-16</inkml:trace>
  <inkml:trace contextRef="#ctx0" brushRef="#br0" timeOffset="79752.19">23516 13483 0,'0'-42'0,"0"84"15,-21-84 1,0 42-16,0 21 15,-1 0-15,22 0 0,-21 1 16,21-1-16,0 0 0,-21 0 16,21 21-16,-21-20 0,21-1 15,0 0-15,0 0 0,0 0 0,0 0 16,0 1-16,0-1 0,0 0 0,0 0 16,0 0-1,21-21 1,0 0-16,0 0 15,1-21-15,-22 0 0,21 0 16,-21 0-16</inkml:trace>
  <inkml:trace contextRef="#ctx0" brushRef="#br0" timeOffset="79931.36">23347 13653 0,'0'0'15,"21"-22"16,0 22-15,0 0-16,0-21 16,1 21-16,-1 0 0,0-21 0,0 0 15,0 21-15,0 0 0,1 0 0,-22-21 16,21 21-16,0 0 16</inkml:trace>
  <inkml:trace contextRef="#ctx0" brushRef="#br0" timeOffset="80479.53">24088 13589 0,'0'0'0,"21"-21"0,-21 0 16,21 21-16,-21 21 46,0 0-30,0 0-16,-21 0 0,21 1 0,0-1 16,-21-21-16,21 21 0,-22 0 15,22 0-15,0 0 0,0 1 16,0-1 0,0-42 15,0-1-31,0 1 0,0 0 15</inkml:trace>
  <inkml:trace contextRef="#ctx0" brushRef="#br0" timeOffset="80772.49">24193 13377 0,'0'0'0,"-21"0"31,0 0-31,21 22 16,0-1-16,21-21 31,0 0-15,1 0-16,-1 0 0,0-21 15,-21-1 1,0 1 0,0 0-16,-21 21 15,0 0 1,-1 0-16,22 21 15,0 0-15,0 1 16,0-1-16,0 0 16,22-21-16</inkml:trace>
  <inkml:trace contextRef="#ctx0" brushRef="#br0" timeOffset="81248.1">24469 13462 0,'0'21'0,"0"0"16,-22 1-16,22-1 15,-21-21-15,21 21 0,0 0 0,-21 0 16,21 0-16,0 1 0,-21-22 16,21 21-16,0 0 15,-21 0-15,0-21 31,21-21 1,0 0-32,0 0 15,0-1-15,0 1 0,21 0 16,0 0-16,0 0 0,0 0 16,0-1-16,1 22 0,20-21 0,-21 21 15,0 0-15,0 0 0,1 0 0,-1 0 16,0 0-16,0 0 0,-21 21 15,0 1-15,0-1 0,0 0 16,0 0-16,0 0 0,0 22 0,0-22 16,0 0-16,-21 0 0,0 0 15,21 0-15,-21-21 0,21 22 16,0-1-16,21-21 47,0-21-47,0-1 0,0 1 15,0 0-15,1 0 16,20 21-16,-21-21 0</inkml:trace>
  <inkml:trace contextRef="#ctx0" brushRef="#br0" timeOffset="81447.73">24955 13568 0,'0'0'16,"-21"21"-1,21 0 1,-21-21-16,21 21 0,0 1 0,0-1 15,0 0-15,-21 0 16,21 0-16,-21 0 16,42-21 31,0 0-47,-21-21 15,21 0-15</inkml:trace>
  <inkml:trace contextRef="#ctx0" brushRef="#br0" timeOffset="81716.73">25019 13420 0,'0'0'0,"-42"0"15,20 0-15,1 0 16,0 0 0,42 0 15,0 0-31,-21-21 15,22 21 1,-22-22 0,-22 22-1,1 0-15,0 0 16,21 22 0,21-22-1,0 21 1,1-21-16,-1 0 0</inkml:trace>
  <inkml:trace contextRef="#ctx0" brushRef="#br0" timeOffset="81979.81">25294 13377 0,'0'-21'16,"0"42"15,-21 1-31,21-1 0,0 0 15,0 0-15,-21 21 0,21-20 16,-21-1-16,21 0 0,0 0 16,0 21-16,0-20 0,0-1 0,0 0 15,0 0-15,0 0 0,0 0 16,21-21 31,-21-21-47,0 0 15,0 0-15</inkml:trace>
  <inkml:trace contextRef="#ctx0" brushRef="#br0" timeOffset="82143.72">25125 13568 0,'21'0'31,"0"0"-31,0 0 16,0 0-16,1 0 15,-1 0-15,0 0 0,0-21 0,0 21 16,0 0-16,1 0 0,-22-21 0,21 21 16,0 0-16,0 0 0</inkml:trace>
  <inkml:trace contextRef="#ctx0" brushRef="#br0" timeOffset="82648.28">25739 13568 0,'0'-21'0,"0"42"15,0-63-15,0 20 0,0 1 16,0 0-16,0 0 16,-22 21-16,1 0 0,0 0 15,0 0-15,0 0 0,0 0 0,-1 0 16,1 0-16,0 21 15,0 0-15,0 0 0,0 1 16,-1 20-16,22 0 0,-21-21 16,21 1-16,0-1 0,0 0 15,0 0-15,21 0 16,1-21-16,-1 0 16,0 0-16,0 0 0,0-21 15,0 21-15,1-21 0,-1 0 16,0 0-16,-21-1 0,0 1 15,21 0-15,-21 0 0,21 0 0,-21 0 16,0-1-16,0 1 0,0 42 31,0 1-15,0-1-16,0 0 0,0 0 16,0 0-16,-21 0 0,21 1 0,0-1 15,0 0-15,0 0 16,0 0-16,21-21 15,0 0 1,1 0-16,-1 0 0,0-21 16,0 0-16,0 0 15</inkml:trace>
  <inkml:trace contextRef="#ctx0" brushRef="#br0" timeOffset="82956.21">26098 13293 0,'0'-21'15,"-21"21"17,0 21-17,0 0-15,21 0 0,-21 0 16,21 22-16,-21-22 0,-1 0 0,22 0 16,-21 21-16,21-20 0,0-1 15,0 0-15,0 21 0,-21-21 0,21 1 16,0-1-16,0 0 0,0 0 15,21-21 32,-21-21-31,21 0-16,1 0 16,-22-1-1,21 22-15,0-21 0,-21 0 0</inkml:trace>
  <inkml:trace contextRef="#ctx0" brushRef="#br0" timeOffset="83239.78">26141 13504 0,'0'22'47,"0"-1"-47,0 0 0,-21 0 15,21 0-15,-22 0 0,22 1 16,0-1-16,-21-21 15,21 21 1,-21-21-16,21 21 16,0 0 15,-21-21-15,21 21-16,0-42 46,0 0-46,0 0 0,21 0 16</inkml:trace>
  <inkml:trace contextRef="#ctx0" brushRef="#br0" timeOffset="83433.22">26183 13399 0,'0'-22'15,"21"22"95</inkml:trace>
  <inkml:trace contextRef="#ctx0" brushRef="#br0" timeOffset="83973.67">26352 13462 0,'22'0'47,"-22"21"-32,21-21 1,-21 21-16,0 1 0,0-1 16,0 0-16,-21-21 0,21 21 15,-22 0-15,1 0 0,0-21 0,0 22 16,0-1-16,0-21 0,-1 21 16,1-21-16,0 0 0,21 21 0,-21-21 15,21 21 16,21-21-31,0 0 16,0 0-16,1 0 0,-1 21 16,0-21-16,-21 22 0,21-22 0,-21 21 15,0 0-15,21-21 0,-21 21 16,21 0-16,-21 0 0,22 1 0,-22-1 16,0 0-16,0 0 0,0 0 15,0 0-15,0 1 0,-22-1 16,1-21-16,0 21 15,0-21-15,0 0 0,0 21 16,-1-21-16,1 0 0,0 0 16,0 0-16,0 0 15,0 0-15,21-21 32,0 0-32,0 0 15,0-1-15,21 22 0,0-21 16,0 0-16,0 0 0</inkml:trace>
  <inkml:trace contextRef="#ctx0" brushRef="#br0" timeOffset="84287.59">26628 13610 0,'0'0'0,"0"-21"0,21 21 16,-21-21-16,21 0 0,0 0 15,0-1-15,-21 1 0,21 0 16,-21 0 0,-21 21-1,0 0 1,0 0-16,0 0 0,0 21 16,-1 0-16,22 0 0,0 1 15,-21-1-15,21 0 16,0 0-16,0 0 0,0 0 15,0 1-15,21-22 16,-21 21-16,22-21 16,-1 0-16,0 0 0,0 0 15,0 0-15,0-21 0,22 21 0</inkml:trace>
  <inkml:trace contextRef="#ctx0" brushRef="#br0" timeOffset="84823.6">27072 13483 0,'0'0'0,"0"-21"16,0 0 0,-21 21-1,0 0 1,0 0-16,-1 0 0,1 0 16,0 0-16,21 21 0,-21 0 15,0-21-15,21 21 0,0 1 0,-21-1 16,21 0-16,-22 0 0,22 0 15,0 0-15,0 1 16,0-1-16,22-21 31,-1 0-31,0 0 0,0 0 16,0-21-16,0-1 16,1 22-16,-1-21 0,0 0 0,0 0 15,-21 0-15,21-22 0,0 22 0,1 0 16,-1 0-16,-21-21 0,21 20 15,0 1-15,-21-21 0,0 21 0,21 0 16,-21-1-16,21 1 0,-21 0 0,0 0 16,0 0-16,0 42 31,-21 0-31,0 0 0,21 0 16,0 1-16,-21-1 0,21 0 15,-21 0-15,21 0 0,0 0 16,0 1-16,0-1 0,0 0 0,0 0 15,0 0-15,0 0 0,0 1 16,21-1-16,0-21 16,0 0-16,0 0 15,1 0-15,-1 0 16,0 0-16,-21-21 0,0-1 16</inkml:trace>
  <inkml:trace contextRef="#ctx0" brushRef="#br0" timeOffset="88695.44">11726 14669 0,'0'21'15,"-21"-21"-15,0 0 16,0 0-16,0 0 0,-1 0 15,1 0-15,0 0 0,0 0 16,0 0-16,0 0 16,-1 0-16,1 0 0,0 0 15,0 0-15,0 0 0,0 0 16,42 0 78,0 0-94,0 0 0,21 0 15,-20 0-15,20 0 0,-21 0 16,21 0-16,1 0 0,20 0 0,-20 0 16,-1 0-16,21 0 0,1 0 15,-1 0-15,1 0 0,-1 0 16,1 0-16,-1 0 0,1 0 0,-1 0 15,1 0-15,-22 0 0,1-21 0,-1 21 16,0 0-16,-21 0 0,22 0 0,-22 0 16,-21-22 15,-21 22-31,21-21 16,-21 21-16,-1-21 0,1 21 15,0-21-15,0 21 0,0-21 16,0 0-16,-22 21 0,22-22 0,0 22 15,0-21-15,-22 21 0,22 0 0,0-21 16,-21 21-16,21 0 0,-1 0 16,1 0-16,0 0 15,42 0 17,0 0-32,1-21 0,20 21 15,-21 0-15,0 0 0,22 0 0,-22 0 16,21 0-16,-21 0 0,0 0 15,22 0-15,-22 0 0,0 0 0,0 0 16,0 21-16,1-21 0,-1 0 0,-21 21 16,0 0-1,0 1-15,0-1 16,-21 0-16,-1 0 0,1-21 16,0 21-16,0 0 0,-21 1 0,20-1 15,1 21-15,-21-21 0,21 0 16,0 1-16,-22-1 0,22 0 0,0 0 15,-21-21-15,20 21 0,1 0 0,0-21 16,21 22-16,-21-22 0,0 0 0,21 21 16,0 0-16,-21-21 15,42 0 17,0 0-17</inkml:trace>
  <inkml:trace contextRef="#ctx0" brushRef="#br0" timeOffset="95623.87">14160 14584 0,'22'-21'46,"-1"21"-30,0-21-16,-21-1 0,21 22 16,0-21-16,0 0 0,1 0 0,-1 21 15,-21-21-15,0 0 0,0-1 0,0 1 16,0 0 0,-21 21-16,-1 0 0,-20 0 15,21 0-15,-21 0 0,20 21 0,-20-21 16,0 21-16,21 1 0,-22-22 15,22 21-15,0 0 0,0 0 16,0-21-16,21 21 0,0 0 0,0 1 16,0-1-16,21 0 15,0-21-15,0 21 0,0 0 0,22-21 16,-22 21-16,21 1 0,-21-1 0,0-21 16,22 21-16,-22 0 0,0 0 0,0-21 15,-21 21-15,0 1 0,0-1 16,0 0-16,0 0 15,-42-21-15,21 21 0,0-21 16,-22 0-16,22 21 0,-21-21 0,21 0 16,-22 0-16,22 0 0,-21 0 0,21 0 15,-1 0-15,1 0 0,0 0 16,0 0-16,21-21 16,-21 21-1,21-21 1,21 21-1,0 0 1,0-21-16,0 21 0</inkml:trace>
  <inkml:trace contextRef="#ctx0" brushRef="#br0" timeOffset="95907.84">14563 14393 0,'0'0'0,"21"0"16,-21-21-16,0 42 16,0 1-1,0-1-15,0 0 0,-21 0 0,21 21 16,0-20-16,-22 20 0,22-21 0,0 21 16,0-20-16,-21-1 0,21 21 15,-21-21-15,21 0 0,0 1 0,0-1 16,0 0-16,-21-21 0,21 21 0,0 0 31,21-21-15,0-21-1,0 21-15,-21-21 0,22 0 0</inkml:trace>
  <inkml:trace contextRef="#ctx0" brushRef="#br0" timeOffset="96271.67">14732 14669 0,'0'0'15,"0"21"1,-21-21 0,21 21-16,0 0 0,0 0 15,-21 0-15,21 1 0,0-1 16,0 0-16,0 0 16,0 0-16,21-21 15,0 21-15,0-21 16,0 0-16,0 0 15,1 0-15,-1-21 0,0 21 16,0-21-16,-21 0 0,21 0 16,-21 0-16,0-1 0,0 1 15,0 0-15,0 0 16,-21 21-16,0 0 0,0-21 16,0 21-16,-1 0 15,22 21 1,-21-21-1,21 21 1,0-42 0</inkml:trace>
  <inkml:trace contextRef="#ctx0" brushRef="#br0" timeOffset="96513.72">14457 14563 0,'0'-21'0,"0"-1"16,21 22-1,0 0-15,0 0 0,0-21 16,1 21-16,-1 0 16,0 0-16,0 0 0,0 0 0,0 0 15,1 0-15,-1 0 16,0 0-16,0 0 15,0-21 1,0 21 0</inkml:trace>
  <inkml:trace contextRef="#ctx0" brushRef="#br0" timeOffset="96912.42">15028 14499 0,'0'21'32,"0"1"-17,0-1-15,21-21 0,-21 21 0,22 0 16,-1-21-16,-21 21 0,21 0 16,-21 1-16,21-1 0,0 0 15,-21 0-15,0 0 0,0 0 0,21 1 16,-21-1-16,0 0 0,0 0 15,0-42 32,0 0-31,0 0-16,22-1 16,-22 1-16,0 0 0,21 0 15,-21 0-15,21 0 0,-21-1 16,21 22-16,0-21 15,0 0-15,1 21 32,-22-21-32</inkml:trace>
  <inkml:trace contextRef="#ctx0" brushRef="#br0" timeOffset="97272.46">15388 14774 0,'21'22'16,"0"-22"-1,1 0-15,-1 0 16,0 0-16,0 0 0,0-22 0,0 22 16,1-21-16,-1 21 0,0-21 0,0 21 15,-21-21-15,21 0 0,-21 0 16,0-1-16,0 1 15,-21 21 1,0 0-16,0 0 16,0 0-16,21 21 0,-22-21 0,1 22 15,0-1-15,21 0 0,-21 0 16,21 0-16,0 0 0,0 1 0,0-1 16,0 0-1,0 0-15,21-21 16,-21 21-16,21-21 15,0 0-15,1 0 0,-1 0 16,0-21 0,0 21-16,-21-21 0,0 0 0,21 21 15</inkml:trace>
  <inkml:trace contextRef="#ctx0" brushRef="#br0" timeOffset="98516.87">16870 14901 0,'21'0'32,"-21"-21"-32,0 0 15,21 21-15,-21-21 0,0 0 16,0 0-16,0-1 0,0 1 16,0 0-16,0 0 0,-21 21 15,0-21-15,0 21 16,-1 0-16,1 0 15,0 0-15,0 0 0,0 21 16,0 0-16,21 0 0,-22 0 0,1 1 16,0-1-16,21 0 0,0 0 15,0 21-15,0-20 0,0-1 0,0 0 16,0 0-16,0 0 16,21-21-16,0 0 15,1 0-15,-1 0 16,0-21-16,0 21 0,0-21 0,0 0 0,1 21 15,-1-21-15,-21-1 0,21 1 0,0 0 16,0 0-16,-21 0 0,0 0 16,0-1-16,0 1 0,0 0 15,0 0-15,0 0 0,0 42 47,0 0-47,0 0 0,0 0 16,0 1-16,0-1 0,0 0 0,0 0 15,0 0-15,0 0 0,0 1 0,0-1 16,21-21 0,1 0-16,-1 0 0,0 0 15,0 0-15,0 0 0,0 0 0,1 0 16,-1 0-16,0-21 0,0-1 0,21 22 16,-20-21-16,-1 0 0,0 0 15,0 0-15,-21 0 0,21-22 16,-21 22-16,21-42 0,-21 41 15,0-20-15,0 21 0,0 0 0,0 0 16,0-1-16,0 1 16,0 42-1,0 1-15,0-1 0,0 0 0,0 0 16,-21 0-16,0 0 0,21 22 16,-21-22-16,21 0 0,-21 21 0,21-20 15,0-1-15,0 0 0,0 0 16,0 0-16,0 0 0,0 1 15,21-22-15,-21 21 16,21-21-16,0 0 0,0 0 0,1 0 16,-1 0-16,21 0 0,-21-21 0,0 21 15,22-22-15,-22 1 0,0 0 16,0 0-16,0 0 0,1 0 16,-1-1-16,0-20 0,0 21 0,-21-21 15,0-22-15,21 43 0,-21-21 0,0 20 16,0 1-16,21 0 15,-21 0-15,0 0 0,0 42 32,0 0-32,-21 0 0,21 0 0,0 1 15,-21 20-15,21-21 0,0 21 16,0 1-16,0-22 0,0 0 0,0 21 16,0-20-16,0-1 0,0 0 0,0 21 15,21-21-15,-21 1 0,21-1 16,1-21-16,-1 21 15,0-21-15,0 0 16,0 0-16,0 0 0,1 0 0,-1-21 16,0 21-16,0-21 0,21-1 0</inkml:trace>
  <inkml:trace contextRef="#ctx0" brushRef="#br0" timeOffset="98812.32">18902 14415 0,'0'0'0,"0"-22"15,0 1-15,0 42 32,0 1-32,0-1 0,0 0 15,-21 21-15,-1-21 0,22 22 0,-21-22 16,0 21-16,21-21 0,-21 1 0,21 20 15,0-21-15,-21 0 0,21 0 16,-21 1-16,21-1 0,0 0 0,0 0 16,0 0-16,0 0 0,21-21 47,-21-21-47,21 21 0</inkml:trace>
  <inkml:trace contextRef="#ctx0" brushRef="#br0" timeOffset="99479.59">19092 14457 0,'0'-42'16,"-21"105"-16,42-84 0,-21-43 0,0 43 0,0 42 31,0 1-31,0-1 0,-21 0 16,21 0-16,-21 0 0,21 22 15,0-22-15,0 21 0,0-21 0,0 0 16,-21 22-16,21-22 0,0 0 0,-21 0 15,21 0-15,0 1 0,0-1 0,0 0 16,-22-21 0,22-21 15,0 0-15,0-1-16,22 22 15,-22-21-15,0 0 0,0 0 0,21 21 16,0-21-16,0 0 15,0 21-15,0 0 0,1 0 32,-22 21-32,21 0 0,-21 0 15,0 0-15,0 0 16,0 1-16,0-1 0,0 0 16,0 0-1,21-21-15,0 0 16,0 0-16,0 0 0,1 0 0,-1 0 15,21 0-15,-21 0 0,22 0 0,-22 0 16,21-21-16,-21 21 0,0-21 16,1 0-16,-1 21 0,0-22 0,0 1 15,0 0-15,-21-21 0,0 21 16,0-1-16,0 1 0,-21 21 16,0 0-1,0 0-15,0 21 0,-1 1 16,22-1-16,-21 0 0,21 0 15,0 0-15,-21-21 0,21 21 16,0 1-16,0-1 16,21 0-16,0-21 15,1 0-15,-1 0 0,0 0 16,0 0-16,0 0 0,0 0 16,1 0-1,-22-21-15,21 21 0,-21-21 0,0-1 16,0 1-16,0 0 15,0 0-15</inkml:trace>
  <inkml:trace contextRef="#ctx0" brushRef="#br0" timeOffset="99694.29">18711 14626 0,'-63'0'15,"126"0"-15,-169 0 0,64 0 0,0 0 0,-1 0 16,22 0-16,0 0 0,0 0 0,21-21 15,21 21-15,0 0 16,0-21-16,1 21 0,20 0 16,0 0-16,1-21 0,20 21 0,-21 0 15,1 0-15,-1-21 0,0 21 0,1 0 16,-1-22-16,0 22 0,-20 0 0,20 0 16,-21 0-16,0-21 0</inkml:trace>
  <inkml:trace contextRef="#ctx0" brushRef="#br0" timeOffset="100583.28">20574 14690 0,'0'0'0,"-21"0"31,0 0-31,21 21 15,-22 0-15,22 0 0,0 0 16,0 1-16,-21-1 0,21 0 0,0 0 16,-21 0-16,21 0 15,0 1-15,0-1 0,0-42 63,0-1-63,0 1 0,0 0 15,21 0-15,0 0 0,-21 0 0,22-22 16,-1 22-16,0 0 0,-21 0 16,21 0-16,0-1 0,0 22 15,1 0-15,-1 0 0,0 0 0,0 0 16,0 22-16,0-1 16,-21 0-16,0 0 0,0 0 0,0 0 15,0 1-15,0-1 16,0 0-16,0-42 62,0 0-62,0-1 16,0 1-16,22 0 0,-1 0 16,0 0-16,-21 0 0,21 21 0,0-22 15,0 1-15,1 21 0,-1 0 16,0 0-16,0 0 0,0 0 15,-21 21-15,21 1 0,-21-1 16,0 0-16,0 0 0,0 0 16,0 0-16,0 1 0,0-1 15,0 0 1,22-21 0,-1 0-1</inkml:trace>
  <inkml:trace contextRef="#ctx0" brushRef="#br0" timeOffset="100930.13">21145 14774 0,'22'0'16,"-1"0"15,0 0-31,0-21 0,0 21 16,0-21-16,1 21 0,-1-21 15,0 0-15,0 21 0,0-21 0,-21-1 16,0 1-16,0 0 16,-42 0-16,21 21 15,0 0-15,-1 0 16,1 21-16,-21 21 16,21 1-16,21-22 0,0 0 0,0 0 15,0 0-15,0 1 0,0-1 16,0 0-16,0 0 0,0 0 15,21 0-15,0-21 0,0 0 0,0 0 16,1 0-16,-1 0 0,0 0 16,0 0-16,21 0 0,-20-21 15,20 0-15,-21 0 0,0 21 0,22-21 16,-22 0-16,0-1 0,0 1 0,0 0 16</inkml:trace>
  <inkml:trace contextRef="#ctx0" brushRef="#br0" timeOffset="101156.21">21717 14457 0,'21'-106'31,"-42"212"-15,42-191-16,-21 106 0,-21 1 15,0-1-15,21 0 0,0 21 0,0 1 16,-21-22-16,21 21 0,-22-21 16,22 22-16,0-22 0,-21 0 0,21 0 15,0 0-15,0 0 0,0 1 0,0-1 16,0 0-16,0 0 15,21-21 1,1 0-16,-1 0 0,0-21 16,0 21-16,0-21 0,0 0 0,1-1 15,-1 1-15</inkml:trace>
  <inkml:trace contextRef="#ctx0" brushRef="#br0" timeOffset="101883.37">21929 14436 0,'0'-43'16,"0"86"-1,0-64-15,0 42 16,0 0-16,-22 21 0,22-21 0,0 1 16,0 20-16,0-21 0,-21 21 15,21-20-15,0-1 0,-21 0 0,21 0 16,0 0-16,0 0 0,0 1 0,0-1 16,0-42 30,21-1-30,-21 1-16,21 0 16,1 0-16,-1 0 0,0 21 0,-21-21 15,21 21-15,0 0 0,0 0 16,1 0 0,-22 21-16,0 0 0,0 0 15,0 0-15,0 0 0,0 1 0,0-1 16,0 0-16,0 0 15,0 0-15,21-21 16,0 0 0,0 0-16,0 0 15,-21-21-15,21 21 16,1-21-16,-1 0 0,0 21 0,0-21 16,0-1-16,0 1 0,1 0 0,-1 21 15,-21-21-15,21 0 0,0 21 16,-21-21-16,0 42 31,-21-21-31,21 21 16,-21 0-16,21 0 0,-21 0 15,21 1-15,0-1 16,0 0-16,0 0 0,0 0 16,21-21-1,0 0-15,0 0 16,0 0-16,0 0 0,1 0 0,20-21 15,-42 0-15,21 21 0,0-21 16,-21 0-16,21 21 0,-21-22 0,0 1 16,0 0-16,0 0 0,-21 0 15,0 0-15,0 21 0,0 0 16,0 0-16,-1 0 0,1 0 16,0 0-1,21 21-15,-21 0 0,21 0 16,0 0-16,0 0 0,21-21 15,0 0-15,0 0 16,1 0-16,-1 0 0,0 0 16</inkml:trace>
  <inkml:trace contextRef="#ctx0" brushRef="#br0" timeOffset="102359.79">22860 14690 0,'0'-21'0,"0"-1"16,0 65-16,-21-86 15,0 43-15,-1 0 16,1 22-16,0-1 0,0-21 16,0 21-16,21 0 0,-21-21 15,21 21-15,-22 0 0,22 1 16,0-1-16,0 0 0,0 0 16,0 0-1,22-21-15,-1 0 16,0 0-16,0 0 15,0 0-15,0-21 0,1 21 0,-22-21 16,21 0-16,0 21 0,-21-21 0,21-1 16,-21 1-16,21-21 0,0 21 15,-21-22-15,0 1 0,22 0 0,-1-1 16,-21 1-16,21 21 0,-21-21 0,0-1 16,0 22-16,0 0 0,0 0 0,0 0 15,0 42 1,0 0-1,-21 0-15,21 0 0,0 0 0,-21 22 16,21-1-16,-22-21 0,22 22 16,0-1-16,0-21 0,0 0 0,0 22 15,0-22-15,0 0 0,0 0 0,0 0 16,0 0-16,22 1 0,-1-22 16,0 21-16,0-21 0,0 0 0,0 0 15,22 0-15,-22 0 0,0 0 16,0 0-16,0 0 0,1-21 15,-1-1-15,-21 1 0</inkml:trace>
  <inkml:trace contextRef="#ctx0" brushRef="#br0" timeOffset="102608.34">21505 14542 0,'-21'21'0,"42"-42"0,-63 42 16,21-21-16,42 0 15,0 0-15,21 0 16,-20 0-16,20 0 0,0 0 16,1-21-16,20 21 0,-21 0 0,1 0 15,20-22-15,-20 1 0,-1 21 0,21 0 16,-41-21-16,20 21 0,-21 0 15,21-21-15,-20 21 0</inkml:trace>
  <inkml:trace contextRef="#ctx0" brushRef="#br0" timeOffset="104054.16">23834 14605 0,'0'-21'0,"0"0"15,0 0 1,0-1 0,0 1-16,0 0 15,0 0-15,0 0 16,0 0-16,0-1 15,0 1-15,0 42 47,0 1-47,0 20 0,0-21 16,0 0-16,0 22 0,0-22 0,0 21 16,0 0-16,0-20 0,0-1 15,0 21-15,-22-21 0,22 0 16,-21 22-16,21-22 0,0 0 15,0 0-15,-21 0 0,0 1 16,21-44 15,0 1-15,0 0-16,0 0 0,0 0 16,0 0-16,0-1 0,21 1 15,0 0-15,0 0 0,1 21 0,-1-21 16,0 21-16,0-21 0,0 21 15,0 0-15,22 0 16,-22 21-16,0-21 0,-21 21 16,21 0-16,0 0 0,-21 0 15,0 1-15,0-1 0,0 0 16,0 0-16,0 0 16,-21 0-16,0-21 0,0 0 15,0 22-15,0-22 0,-1 21 0,1-21 16,0 0-16,0 0 0,0 0 0,0 0 15,-1 0-15,44-21 63,-1 21-63,-21-22 0,21 22 16</inkml:trace>
  <inkml:trace contextRef="#ctx0" brushRef="#br0" timeOffset="104471.88">24363 14732 0,'0'-21'15,"0"42"-15,-21-42 47,21 42-47,-22 0 0,1 0 16,21 1-16,0-1 15,0 0-15,0 0 0,-21-21 16,21 21-16,0 0 0,0 1 16,21-22-16,-21 21 15,21-21-15,1 0 0,-1 0 16,0 0-16,0 0 0,0 0 0,0-21 16,1 21-16,-1-22 0,0 1 0,0 21 15,0-21-15,-21 0 0,0 0 16,0 0-16,0-1 0,0 1 15,0 0-15,0 0 0,0 0 16,-21 0-16,0 21 0,21-22 0,-21 22 16,0 0-16,-1 0 0,1 0 15,0 0-15,0 22 16,0-22-16,21 21 0,-21 0 16,21 0-16,0 0 0,0 0 15,21-21 1,0 22-16,0-22 0</inkml:trace>
  <inkml:trace contextRef="#ctx0" brushRef="#br0" timeOffset="105611.83">25040 14774 0,'21'0'15,"-42"0"-15,42-21 0,-21 0 16,0 0-16,0 0 15,-21 21-15,0 0 16,0 0-16,0 0 0,-1 0 0,1 21 16,0 0-16,-21-21 15,21 21-15,21 0 0,-22-21 0,1 22 16,0-1-16,21 0 0,-21 0 16,21 0-16,0 0 0,0 1 15,0-1-15,21 0 16,0-21-16,0 0 15,1 0-15,-1 0 0,0 0 0,0 0 16,21 0-16,-20-21 0,-1 21 16,0-21-16,0-1 0,0 1 0,0 0 15,1 0-15,-22 0 0,42-22 16,-21 1-16,-21 21 0,0-21 16,21-1-16,0 1 0,-21 21 0,0-22 15,22 1-15,-22 21 0,21 0 0,-21 0 16,0-1-16,0 44 31,-21-1-15,21 0-16,-22 0 0,1 0 0,21 0 15,0 22-15,0-22 0,-21 0 16,21 21-16,0-20 0,0-1 0,0 0 16,0 0-16,0 21 0,0-20 0,0-1 15,0 0-15,21 0 0,-21 0 16,21-21-16,1 0 0,-22 21 15,21-21-15,0 0 0,0 0 0,0 0 16,0 0-16,1 0 0,-1 0 16,0-21-16,0 21 0,0-21 0,-21 0 15,21 21-15,-21-21 16,22 0-16,-1-1 0,-21 1 16,0 0-16,0 0 0,0 42 46,0 0-30,0 0-16,0 1 16,21-22-16,0 21 15,0-21 1,0 0-16,1 0 0,-1 0 0,0 0 16,0 0-16,0-21 0,0 21 15,1-22-15,-1 22 16,0-21-16,0 0 0,0 21 0,0-21 0,1 0 15,-22 0-15,0-1 16,-22 44 31,22-1-47,-21-21 0,21 21 16,-21 0-16,21 0 15,0 0-15,0 1 0,-21-1 0,21 0 16,0 0-16,0 0 0,-21 0 15,21 1-15,0-1 0,0 0 0,0 21 16,0-21-16,0 1 0,0 20 16,0 0-16,0-21 0,0 22 0,0-1 15,0 0-15,0-20 0,0 20 0,0 0 16,0-21-16,0 22 0,0-22 0,0 0 16,-21 0-16,21 0 0,-22 1 15,1-1-15,0-21 0,0 21 16,0-21-16,0 0 0,-1 0 0,1 0 15,0 0-15,21-21 0,-21 21 0,21-21 16,-21-1-16,21 1 0,0-21 16,0 21-16,0-22 0,0 1 15,21-21-15,0 20 0,0-20 0,0 20 16,22-20-16,-22-1 0,21 22 0,1-21 16,41-22-16,-41 43 15,20-1-15,-21 22 0,1 0 0,-1 0 16,-21 0-16,22-1 0,-22 1 15,21 21-15,-21 0 0,0 0 0,1 0 0</inkml:trace>
  <inkml:trace contextRef="#ctx0" brushRef="#br0" timeOffset="106712.84">26670 14478 0,'0'-21'15,"0"0"1,-21 21 0,0 0-1,-1 21-15,22 0 0,-21 0 16,0 0-16,21 22 0,-21-22 0,21 0 16,0 0-16,0 0 0,0 22 15,0-22-15,0 0 0,0 0 16,0 0-16,0 1 0,21-22 15,0 0-15,-21 21 0,21-21 0,1 0 16,-1 0-16,0 0 0,0 0 16,0 0-16,22-21 0,-22 21 15,0-22-15,0 1 0,0 0 0,0 21 16,1-21-16,-1-21 0,-21 20 0,0 1 16,0-21-16,0 21 0,0-22 15,0 22-15,0-42 0,0 42 16,0-1-16,-21 22 0,-1 0 15,1 0-15,0 0 0,0 0 0,0 22 16,0-1-16,-1 0 0,-20 21 16,21-21-16,0 1 0,0-1 0,21 0 15,0 21-15,-22-21 0,22 1 16,0-1-16,0 0 0,22-21 16,-1 0-1,0 0-15,0 0 0,0 0 0,0 0 16,1 0-16,-1 0 0,0-21 15,21 0-15,-21 21 0,1-22 0,41-20 16,1 0-16,-43 21 16,0-1-16,21 1 0,-21 0 15,1 0-15,-1 21 16,0 0-16,-21 21 16,0 0-16,0 0 15,0 1-15,-21-1 0,0 21 16,21-21-16,0 0 0,0 1 0,0-1 15,0 0-15,0 0 0,0 0 16,21 0-16,0-21 16,0 0-16,0 0 0,0 0 15,22 0-15,-22 0 0,0 0 0,0 0 16,22-21-16,-22 21 0,0-21 16,0 0-16,0 21 0,0-21 15,-21 0-15,0-1 0</inkml:trace>
  <inkml:trace contextRef="#ctx0" brushRef="#br0" timeOffset="107675.99">17039 15494 0,'-21'0'16,"0"42"-1,21-20-15,-21-1 0,21 0 16,0 0-16,-22 0 0,22 0 0,0 1 15,0-1-15,0 0 0,-21 0 16,21 0-16,-21 0 16,21-42 15,0 0-31,0 0 16,0 0-16,21 0 15,-21-22-15,21 22 0,1 0 16,-22 0-16,21 0 0,0-1 0,-21 1 0,21 0 15,0 0-15,0 21 16,1 0-16,-1 0 0,0 0 16,0 21-16,-21 0 0,0 0 15,0 1-15,21-1 0,-21 21 0,0-21 16,21 0-16,-21 1 0,0-1 16,0 0-16,0 0 15,0-42 16,0 0-15,22 0-16,-1-1 0,-21 1 16,21 0-16,-21 0 0,21 0 15,0 0-15,0-22 0,1 22 16,-1 0-16,0 0 0,0 0 0,0 21 16,0 0-16,1 0 0,-1 0 0,0 0 15,0 21-15,-21 0 0,0 0 16,0 0-16,0 0 0,0 1 0,0-1 15,0 21-15,0-21 0,0 0 0,0 1 16,0-1-16,0 0 0,0 0 16,21-21-1,0 0 1,1 0-16,-22-21 0,21 0 0</inkml:trace>
  <inkml:trace contextRef="#ctx0" brushRef="#br0" timeOffset="108013.36">17822 15558 0,'21'0'16,"1"0"-1,-1 0-15,0 0 16,0 0-16,0 0 16,0-22-16,1 22 0,-22-21 15,21 21-15,-21-21 0,21 21 0,-21-21 16,0 0-16,0 0 0,0-1 15,-42 22-15,20 0 16,1 0-16,0 0 0,0 0 16,0 0-16,0 22 0,-1-1 0,1 0 15,0 0-15,21 0 0,0 0 0,-21 22 16,21-22-16,0 0 0,0 0 16,0 22-16,0-22 0,0 0 0,0 0 15,21-21-15,0 21 0,0 0 0,1-21 16,-1 0-16,0 0 0,0 0 0,0 0 15,0 0-15,1 0 0,20 0 16,-21-21-16,21 0 0,1 0 16,-22 21-16,21-21 0</inkml:trace>
  <inkml:trace contextRef="#ctx0" brushRef="#br0" timeOffset="108244.43">18457 15304 0,'0'-43'16,"-21"43"-1,42 43-15,-63-86 0,21 64 0,21 1 16,0-1-16,-21 0 0,21 21 0,-22-21 16,22 1-16,-21 20 0,21-21 0,0 0 15,0 22-15,0-22 0,0 0 16,0 0-16,0 0 0,0 0 0,0 1 16,0-1-16,21-21 46,1-21-46,-1 21 0,0-22 16,0 1-16</inkml:trace>
  <inkml:trace contextRef="#ctx0" brushRef="#br0" timeOffset="108927.75">18542 15304 0,'0'-22'16,"0"44"-1,0-22-15,0 21 16,0 0-16,0 0 0,0 21 15,-21-20-15,21-1 0,0 21 0,0-21 0,0 22 16,0-22-16,0 0 16,0 0-16,0 0 0,0 0 0,0 1 15,0-1-15,21-21 47,0-21-47,-21-1 0,21 22 16,-21-21-16,21 0 0,1 21 0,-22-21 15,21 0 1,0 21-16,-21 21 16,0 0-1,0 0-15,0 0 16,0 1-16,0-1 0,0 0 16,0 0-16,21-21 15,0 0-15,0 0 16,1 0-16,20 0 0,-21 0 15,0 0-15,0 0 0,1-21 16,-1 21-16,21-21 0,-21 0 16,0 21-16,-21-22 0,22 1 0,-1 0 15,-21 0 1,0 42 0,0 0-1,0 0-15,-21 1 16,21-1-16,0 0 15,0 0-15,21-21 16,0 0-16,0 0 16,0 0-16,0 0 0,1 0 15,-1-21-15,0 0 16,0 21-16,-21-21 0,0-1 0,0 1 16,0 0-16,0 0 15,0 0-15,0 0 0,0-1 0,-21 22 16,0-21-1,0 21-15,-1 0 0,1 0 16,21 21-16,-21-21 16,21 22-16,0-1 0,0 0 15,0 0 1,21-21 0</inkml:trace>
  <inkml:trace contextRef="#ctx0" brushRef="#br0" timeOffset="109456.55">19643 15536 0,'0'-21'0,"-22"21"16,1 0-16,0 0 0,0 0 15,0 0-15,0 0 0,-1 21 16,1 1-16,0-1 15,0 0-15,21 0 0,0 0 0,-21 0 16,21 1-16,-21-1 0,21 0 16,21-21-1,0 0 1,0 0-16,0 0 0,0 0 16,1 0-16,-1-21 0,0 0 15,-21-1-15,0 1 0,21 0 16,0 0-16,-21 0 0,0 0 15,0-22-15,21 22 0,-21-21 0,0-1 16,0 1-16,22 0 0,-22 21 0,0-22 16,21 22-16,-21-21 0,0 21 15,0-1-15,0 44 16,0-1-16,0 0 16,-21 0-16,-1 0 0,22 22 15,0-22-15,0 21 0,-21-21 0,21 22 16,-21-1-16,21-21 0,0 0 0,0 22 15,0-22-15,0 0 0,0 0 16,0 0-16,21 0 0,0 1 16,1-1-16,-1-21 0,0 21 15,0-21-15,0 0 16,0 0-16,1 0 16,-1 0-16,-21-21 0,21 0 0,0 21 15,0-22-15,0 1 0,-21 0 0</inkml:trace>
  <inkml:trace contextRef="#ctx0" brushRef="#br0" timeOffset="109766.24">18140 15452 0,'-21'0'0,"42"0"0,0 0 31,0 0-15,0 0-16,0 0 0,22-21 0,-22 21 15,21 0-15,1-22 0,-22 22 16,21 0-16,-21 0 0,0 0 0,1 0 15,-1 0-15</inkml:trace>
  <inkml:trace contextRef="#ctx0" brushRef="#br0" timeOffset="113531.91">20934 15769 0,'21'-21'0,"-21"-21"16,0 21-16,0-1 16,0 1-16,0 0 15,-21 21 1,0 0-16,-1 0 0,1 0 16,0 0-16,0 0 0,0 0 0,0 0 15,-1 21-15,1 0 0,0-21 0,-21 22 16,42-1-16,-21-21 0,-1 21 15,1 0-15,21 0 0,-21 0 0,21 1 16,0-1-16,0 0 16,21 0-16,0-21 15,1 0-15,-1 0 0,0 0 0,21 0 16,-21-21-16,1 0 0,-1 0 0,21 21 16,-21-22-16,0 1 0,1 0 15,-1 0-15,-21 0 0,21 0 16,-21-1-16,21 1 0,-21 0 0,0 0 15,0-21-15,0 20 0,0-20 0,21 21 16,-21-21-16,0 20 0,0 1 16,21 0-16,-21 0 0,0 0 0,0 42 47,0 0-47,0 0 0,0 22 0,-21-22 15,21 0-15,0 21 0,0-21 0,0 1 16,0 20-16,0-21 0,0 0 0,0 0 15,0 1-15,0-1 16,21-21-16,-21 21 0,22-21 0,-1 0 16,0 21-16,0-21 0,0 0 0,0 0 15,1 0-15,-1 0 0,0 0 0,0-21 16,0 21-16,0-21 0,1 21 16,-1-21-16,0-1 0,0 22 0,0-21 15,-21 0-15,21 0 0,-21 0 0,0 0 16,0-1-16,-21 22 31,0 0-31,0 22 0,0-1 16,0 0-16,21 0 15,0 0-15,-22 0 0,22 1 16,0-1-16,0 0 0,0 0 16,0 0-16,22-21 15,-1 0-15,0 0 0,0 0 0,0 0 16,0 0-16,22 0 0,-22 0 15,21 0-15,-21-21 0,22 21 0,-22-21 16,21 0-16,-21 21 0,1-21 0,20-1 16,-21 1-16,0 0 0,0 0 15,-21 0-15,22 0 0,-22-1 16,21 1-16,-21 0 0,0 0 0,0 0 16,0 0-16,0-1 0,0 1 15,0 42 1,-21 1-1,21-1-15,0 0 0,-22 0 16,1 21-16,0-20 0,21-1 16,-21 21-16,0-21 0,21 22 0,-21-22 15,-1 21-15,22-21 0,0 22 0,-21-1 16,0 0-16,21 1 0,0-22 0,0 21 16,0 0-16,-21 1 0,21-22 15,0 21-15,0-21 0,0 1 0,0-1 16,0 0-16,0 0 0,21 0 0,-21 0 15,21-21-15,0 0 16,1 0-16,-1 0 0,0 0 16,0 0-16,0 0 0,0-21 0,1 21 15,-1-21-15,0 0 0,0 0 16,-21-22-16,0 22 0,21 0 0,-21-21 16,0-1-16,0 22 0,0-21 15,0 0-15,-21 20 0,0-20 0,21 21 16,-21 0-16,0 21 0,21-21 15,-22 21-15,1 0 0,21-22 16,21 1 15,1 21-31,-1-21 16,0 21-16,0-21 16,21 0-16,-20 21 0,-1-21 0,21-1 15,-21 22-15,0-21 0,1 0 0,20 0 16,-21 0-16,0 0 0,0-1 0,-21 1 15,0 0-15,22 0 16,-22 0-16,-22 42 31,1 0-15,21 0-16,0 0 16,0 1-16,0-1 0,0 0 0,0 0 15,0 0-15,0 0 16,21-21-16,1 0 15,-1 0-15,0 0 16,0 0-16,0 0 0,0 0 16,1-21-16,-1 21 0,0-21 15,0 0-15,0 0 0,0 0 16,-21-1-16,22 1 0,-1 0 0,-21 0 16,21 0-16,-21 0 15,0 42 1,0 0-1,-21 0-15,21 0 16,-21 0-16,21 1 0,0-1 16,-22-21-16,22 21 0,0 0 0,0 0 15,0 0-15,0-42 47,0 0-31,22 0-16,-1 0 0,-21 0 15,21 21-15,-21-22 0,0 1 16,21 0-16,-21 0 0,21 21 16,-21-21-16,21 42 31,-21 0-31,0 0 16,0 0-16,0 1 0,0-1 15,0 0-15,22-21 0,-22 21 0,0 0 16,21 0-16,0-21 0,0 0 15,0 0-15,0 0 16,1 0-16,-1 0 0,0 0 16,0 0-16,0 0 0,0-21 15,-21 0-15,22 21 0,-1-21 16,-21 0-16,0 0 0,21 21 16,0-22-16,-21 1 0,0 0 0,0 0 15,21 21-15,-21 21 31,0 0-15,0 0-16,0 1 0,0-1 16,0 0-16,0 0 0,0 0 31,0 0-31,21-21 0,1 0 0,-1 0 16,0 0-16,0 0 15,0 0-15,0 0 0,1-21 16,-1 0-16,-21 0 15,21 0-15,-21 0 0,21-22 16,-21 22-16,21 0 0,-21-43 16,0 22-16,21 21 15,-21-21-15,22 20 0,-22 1 0,0 0 16,0 0-16,0 42 31,0 0-31,0 0 0,-22 1 16,1-1-16,21 0 0,-21 21 0,21-21 15,0 1-15,-21 20 0,21 0 16,0-21-16,-21 1 0,21-1 16,0 0-16,0 0 0,0 0 15,21-21-15,0 21 16,0-21-16,0 0 16,1 0-16,-1-21 15,0 0-15,21-21 16,-21-1-1,-21 22-15,22 0 0,-22 0 16,21 21-16,-21 21 31,0 0-31,0 0 16,0 1-16,0-1 0,-21-21 16,21 21-16,0 0 15,0 0-15,0 0 16,21-21-1,0 0-15,0 0 16,0 0 0,0 0-16,1 0 0,-22-21 15,21 0-15,-21 0 0,21 0 16,0 0-16,0-1 0,-21 44 47,0-1-32,0 0-15,0 0 16,0 0 0,21-21-1,1 0-15,-1 0 16,0 0-16,0 0 0,0 0 16,0 0-1,-21-21 1,0 0-16,-21 0 15,0 0 1,0 21 0,21-22-16,-21 22 0,21-21 15,21 0 32,0 21-47,0 0 16,0 0-16,1 0 15,-1 0-15,0 0 16,0 0-16,0 0 16,-21 21-16,21-21 0,-21 21 15,0 1-15,0-1 16,0 0-16,0 0 0,0 0 16,0 0-1,0 1-15,0-1 31,0-42 16,0-1-31,0 1-16,0 0 0,0 0 16,22 0-16,-1 0 0,-21-1 15,21 1-15,42-21 0,-41 42 16,-1-21-16,0 21 15,0 0-15,21 0 0,-20 0 0,-1 0 16,-21 21-16,0 0 16,0 0-16,0 0 15,0 1-15,0-1 16,0 0-16,-21-21 0,21 21 16,0 0-16,-22-21 0,1 21 15,21 1 1,-21-22-1,0 0 1,21-22 15</inkml:trace>
  <inkml:trace contextRef="#ctx0" brushRef="#br0" timeOffset="113764.47">23749 15155 0,'-21'0'16,"42"0"-16,-63 0 0,42-21 0,-22 21 16,22 21 46,0 1-62</inkml:trace>
  <inkml:trace contextRef="#ctx0" brushRef="#br0" timeOffset="114013.01">23114 15325 0,'0'0'0,"-21"0"0,42 0 47,0 0-47,0 0 0,0 0 15,1 0-15,-1 0 0,0 0 0,0 0 16,0 0-16,0 0 0,1 0 15,-22-21 1</inkml:trace>
  <inkml:trace contextRef="#ctx0" brushRef="#br0" timeOffset="114284.3">22437 15261 0,'-22'0'16,"1"0"-1,0 0 1,0 0 15,0 0-15,0 0-1</inkml:trace>
  <inkml:trace contextRef="#ctx0" brushRef="#br0" timeOffset="114467.49">22056 15261 0,'0'0'0,"-22"21"16,1-21-1,0 0 1,0 0 0,0 22-16,0-22 15,-1 0 1,1 0-16</inkml:trace>
  <inkml:trace contextRef="#ctx0" brushRef="#br0" timeOffset="117788.15">4191 16298 0,'-21'0'0,"0"0"15,42 0 79,0 0-94,21 0 0,-21 0 16,22 0-16,20 0 0,-20 0 15,20 0-15,1 0 0,-1 0 0,22-21 16,-22 21-16,22 0 0,0 0 0,-1 0 15,1-21-15,21 21 0,-22 0 16,43 0-16,-21 0 0,0-21 0,0 21 16,0 0-16,0 0 0,-22 0 15,1 0-15,0 0 0,-22 0 0,22 0 16,-22-21-16,-20 21 0,20 0 0,-21 0 16,1 0-16,-1 0 0,-21 0 15,0 0-15,1 0 0,-1 0 16,-42 0 15,-22 0-31,22 0 16,-21 0-16,21 0 0,-22 0 0,1 0 15,0 0-15,-1-21 0,1 21 16</inkml:trace>
  <inkml:trace contextRef="#ctx0" brushRef="#br0" timeOffset="118224.86">4403 16023 0,'-22'0'0,"44"0"0,-65 0 15,64 0 17,1 0-32,20 0 0,0 0 15,1 0-15,20 0 0,-21 0 16,22 0-16,21 0 0,-22 0 16,22-21-16,-22 0 0,22 21 0,21 0 15,0-21-15,-1 21 0,1 0 0,0-21 16,0 21-16,0 0 0,-22 0 15,1-22-15,-21 22 0,-1 0 0,-21 0 16,1 0-16,-1 0 0,-21 0 16,0 0-16,1 0 15,-22 22-15,21-22 16,0 0 0,0 21-1,0-21-15,0 0 16,1 0-16,20 0 0,-21 0 15</inkml:trace>
  <inkml:trace contextRef="#ctx0" brushRef="#br0" timeOffset="118800.53">7895 15854 0,'21'-21'0,"-42"42"0,63-63 16,-20 42-16,20-22 0,-21 22 15,0-21-15,0 21 0,1-21 0,-1 0 16,-21 0-16,21 21 0,-21-21 0,0-1 15,0 1-15,0 0 16,-21 21-16,0 0 0,-1 0 0,1 0 16,-21 0-16,21 0 0,-22 0 15,1 0-15,0 21 0,21-21 16,-22 21-16,22 1 0,-21-1 0,21-21 16,21 21-16,0 0 0,0 0 0,0 0 15,21 1-15,0-1 16,0 0-16,0 0 0,0-21 0,22 21 15,-22 0-15,0 1 0,21-1 0,-20 21 16,-1-21-16,21 22 16,-21-22-16,-21 21 0,0-21 0,0 0 15,0 1-15,0-1 0,0 0 16,-21 0-16,0-21 0,0 21 16,-22 0-16,22-21 0,-21 0 0,21 22 0,0-22 15,-22 0-15,22 0 0,-21 0 16,21 0-16,-1 0 0,-20-22 15,21 22-15,0-21 0,0 0 16,-1 21-16,22-21 0,0 0 16,0 0-1,22 21-15,-1-22 0,0 1 16,0 21-16,0-21 0,0 0 0</inkml:trace>
  <inkml:trace contextRef="#ctx0" brushRef="#br0" timeOffset="119095.49">8318 15558 0,'0'-22'16,"0"44"0,0-1-1,0 0-15,0 0 0,0 21 0,0-20 16,0 20-16,0-21 0,0 21 0,0 1 15,0-1-15,0 0 0,0 1 16,0-1-16,0 0 0,0 1 0,-21-22 16,21 21-16,0-21 0,0 1 15,0-1-15,0 0 0,0 0 0,0 0 16,0-42 15,0 0-15,0 0-16,0 0 0</inkml:trace>
  <inkml:trace contextRef="#ctx0" brushRef="#br0" timeOffset="119260.18">8128 15960 0,'0'-21'32,"0"42"-32,0-64 0,21 43 15,0-21-15,0 21 16,1-21-16,-1 21 0,0-21 15,0 21-15,0 0 0,0 0 0,1-21 16,-1 21-16,0 0 0,0-21 16</inkml:trace>
  <inkml:trace contextRef="#ctx0" brushRef="#br0" timeOffset="119839.5">8826 16044 0,'22'0'15,"-44"0"-15,44-21 0,-22 0 16,0 0-16,0 0 16,0 0-16,0-1 0,0 1 15,-22 21-15,1-21 0,0 21 16,0-21-16,0 21 0,0 0 15,-1 0-15,1 0 0,0 0 0,0 0 16,0 21-16,0 0 0,-1 0 16,1 1-16,21-1 0,-21 21 15,21-21-15,-21 0 0,21 22 0,0-22 16,0 21-16,0-21 0,0 1 0,0-1 16,0 0-16,0 0 15,21-21-15,0 0 0,0 0 0,1 0 16,-1 0-16,0 0 0,0 0 0,0 0 15,0 0-15,1-21 0,-1 0 16,0 0-16,0-1 0,-21 1 0,21 0 16,0 0-16,-21-21 0,0 20 0,22-20 15,-22 21-15,21 0 0,-21 0 16,0-1-16,0 1 0,0 42 16,0 1-1,0 20-15,0-21 16,0 0-16,0 22 0,0-22 15,0 0-15,0 21 0,0-21 0,0 1 16,0-1-16,0 0 0,0 0 0,0 0 16,0 0-16,21-21 15,-21 22-15,21-22 0,0 0 16,0 0-16,1 0 0,-1 0 0,0 0 16,0 0-16,0-22 0,22 22 15,-22-21-15,0 0 0,0 0 0,-21 0 16</inkml:trace>
  <inkml:trace contextRef="#ctx0" brushRef="#br0" timeOffset="120663.53">9313 15896 0,'0'-42'31,"0"84"-15,-21-84-16,0 42 15,0 0-15,21 21 0,0 0 0,-21 22 16,-1-22-16,22 0 0,0 21 15,0 1-15,0-22 0,-21 21 0,21 0 16,0-20-16,0 20 0,0-21 0,0 0 16,0 0-16,0 1 15,21-1-15,1 0 0,-1-21 0,0 0 0,0 21 16,0-21-16,0 0 0,1 0 16,-1 0-16,0 0 0,0 0 15,0-21-15,0 0 0,-21 0 0,22-1 16,-1 1-16,0 0 0,-21-21 0,21 21 15,-21-22-15,21 1 0,-21 0 16,0-22-16,21 22 0,-21-1 0,22 1 16,-22 0-16,0-1 0,21 22 0,-21-21 15,0 21-15,0 0 0,0-1 16,0 44 15,0-1-31,-21 0 16,21 0-16,0 0 0,0 22 15,0-22-15,0 21 0,-22-21 0,22 22 16,-21-22-16,21 21 0,0-21 0,0 0 16,-21 1-16,21-1 0,-21 0 15,21 0-15,-21 0 0,21 0 16,0-42 15,0 0-31,0 0 16,21 0-16,0 0 0,-21-1 15,21 1-15,0 0 0,1 0 16,-1 0-16,0 21 16,0-21-16,0 21 0,0 0 15,1 0 1,-44 0 15,1 0-31,0 21 0,0-21 16,0 0-16,0 0 0,-1 0 15,22 21-15,-21-21 16,21 21-16,0 0 16,0 0-1,0 1-15,0-1 16,0 0-16,0 0 0,21 0 16,-21 0-16,0 1 0,0-1 15,22 0-15,-1 0 0,-21 0 16,0 0-16,21-21 0,0 22 0,0-1 15,0-21 1,-21 21 0,22-21-16,-22-21 15,0 0 1</inkml:trace>
  <inkml:trace contextRef="#ctx0" brushRef="#br0" timeOffset="121655.95">10350 16256 0,'0'21'0,"-21"0"16,0-21-16,0 0 16,0 0-16,0 0 0,-1 0 15,1 0-15,0 0 0,0 0 16,0 0-16,0 0 0,-1 0 15,22-21-15,0 0 16,22 21 0,-1 0-16,0 0 0,21-21 15,-21 21-15,22 0 0,-1 0 0,0 0 16,1 0-16,20 0 0,-20 0 16,20-21-16,1 21 0,-1 0 0,22 0 15,-22 0-15,22-21 0,-22 21 16,22 0-16,-21 0 0,-1 0 0,1 0 15,-22-22-15,21 22 0,-41 0 16,20 0-16,-21 0 0,-21-21 31,-21 21-31,-21 0 16,20 0-16,1-21 0,0 0 0,-21 21 16,21-21-16,-1 21 0,1 0 0,0-21 15,-21 21-15,21-22 0,-1 22 16,1 0-16,0 0 0,0-21 15,0 21-15,0 0 0,42 0 47,0 0-47,0 0 0,21 0 0,-20 0 16,20 0-16,0 0 0,1 0 16,-22 0-16,21 0 0,0 0 0,-20 0 15,-1 0-15,21 0 0,-21 0 0,-21 21 16,21-21-16,-21 22 0,0-1 15,0 0-15,0 0 16,-21 0-16,21 0 0,-21 1 16,0-1-16,-21 21 15,20-21-15,1 0 0,0 1 16,0-1-16,0 0 0,0 0 0,-22 21 16,22-20-16,0-1 15,0 0-15,21 0 0,-21-21 0,-1 21 16,1-21-16,21 21 0,0-42 62</inkml:trace>
  <inkml:trace contextRef="#ctx0" brushRef="#br0" timeOffset="126928.09">12467 16701 0,'0'0'0,"0"-22"47,21 1-31,0 0-16,1 0 15,-1 0-15,0 0 0,0-1 0,0 1 16,0 0-16,1 0 0,-22 0 0,21-22 15,0 22-15,-21 0 0,0-21 16,0 21-16,0-1 0,0 1 16,0 0-16,-21 21 0,0 0 15,-1 0-15,1 21 16,0-21-16,0 21 0,21 22 16,0-22-16,-21 0 0,21 21 0,0-20 15,0 20-15,0 0 0,0-21 16,0 1-16,0 20 0,0-21 0,21 0 15,-21 0-15,21 1 0,0-1 16,0-21-16,1 0 0,-1 0 16,0 0-16,0 0 0,0 0 0,0 0 15,1-21-15,-1 21 0,0-22 16,-21 1-16,21 21 0,0-21 0,0 0 16,1 0-16,-1 0 0,0-1 0,0 1 15,0 0-15,0 0 16,1 0-16,-1 0 0,0-1 15,0 1-15,0 21 0,0 0 0,1 0 16,-1 0-16,0 0 0,0 0 16,-21 21-16,0 1 0,21-22 0,-21 21 15,0 0-15,0 0 0,0 0 16,0 0-16,0 1 0,0-1 0,0 0 16,-21-21-16,21 21 0,-21 0 0,21 0 15,-21-21-15,21 22 0,-21-22 16,21-22 15,0 1-31,21 0 16,0 0-16,0 21 0,-21-21 0,21 0 15,0-1-15,1 1 0,-22 0 0,21-21 16,0 21-16,0 21 0,0-22 16,-21 1-16,21 0 0,1 0 15,-44 21 16,1 21-31,0-21 16,21 21-16,-21 0 0,0 1 16,21-1-16,0 0 0,-21 0 15,21 0-15,0 0 0,0 1 0,0-1 16,0 0-16,0 0 0,0 0 16,21 0-16,0-21 0,0 22 0,0-22 15,0 0-15,22 0 0,-22 0 0,21 0 16,-21 0-16,22 0 0,-22-22 15,0 1-15,21 0 0,-20 21 0,-1-21 16,0 0-16,0 0 0,0-1 0,-21 1 16,0 0-16,0 0 0,0 0 15,0 0-15,0-1 0,0 1 0,-21 0 16,0 21-16,0-21 0,0 21 16,-1 0-16,1 0 15,21 21-15,-21 0 0,21 0 16,-21-21-16,21 22 0,0 20 0,0-21 15,0 0-15,0 0 0,0 1 16,0-1-16,0 0 0,0 0 0,0 0 16,21 0-16,0 1 0,0-22 15,-21 21-15,22-21 0,-1 0 0,0 0 16,0 0-16,0 0 0,0 0 0,1-21 16,-1 21-16,0-22 0,0 22 15,0-21-15,0 0 0,1 0 0,-1 21 16,0-21-16,0 0 0,0-1 0,0 1 15,-21 0-15,22 0 0,-1 0 16,0 0-16,0-1 0,0 22 16,0-21-16,1 21 0,-1 0 0,0 0 15,0 0-15,-21 21 16,0 1 0,0-1-16,0 0 0,21-21 15,-21 21 1,21-21-1,-21-21 1,0 0-16,0 0 16,0-1-16,0 1 15,0 0-15,0 0 0,0 0 16,-21 21-16,21-21 0,0-1 16,-21 22-16,0 0 0,0 0 15,0 0-15,-1 0 16,1 22-16,21-1 15,-21 0-15,21 0 0,-21 21 16,21-20-16,0-1 0,0 0 0,0 21 0,0-21 16,0 1-16,0-1 0,0 21 15,0-21-15,0 0 0,21 1 0,0-1 16,0 0-16,1 0 0,-1-21 0,0 0 16,0 0-16,0 0 0,0 0 15,1 0-15,-1 0 0,21 0 16,-21-21-16,0 0 0,22 0 0,-22-1 15,21 1-15,-21 0 0,1 0 16,-1 0-16,-21 0 0,21-1 0,-21 1 16,21-21-16,-21 21 0,0 0 15,0-1-15,0 1 0,0 42 32,0 1-17,0-1-15,0 0 16,0 0-16,0 0 0,0 0 15,0 1-15,0-1 0,0 0 16,0 0-16,0 0 16,21-21-16,0 21 0,1-21 15,-1 0-15,0 0 16,0 0-16,0 0 0,-21-21 0,21 0 16,1 21-16,-1-21 0,-21 0 0,0 0 15,21-1-15,-21 1 0,21 0 16,-21 0-16,0 0 0,21 0 15,-21 42 17,0 0-17,0 0-15,0 0 0,0 0 16,0 1-16,0-1 16,0 0-16,0 0 0,0 0 15,0 0-15,21-21 0,1 0 16,-1 22-16,0-22 0,0 0 15,0 0-15,0 0 0,1 0 0,-1 0 16,0-22-16,21 22 0,-21-21 0,1 0 16,-1 21-16,0-21 0,-21 0 15,21-22-15,0 22 0,-21 0 16,0-21-16,0-1 0,21 1 0,-21 0 16,0-1-16,22 1 0,-22 0 15,0-1-15,0 22 0,0-21 0,0 21 16,0-22-16,0 22 0,0 42 31,-22 1-31,1-1 16,21 21-16,-21-21 0,21 22 0,0-22 15,0 21-15,0 0 0,0-20 16,0 20-16,0-21 0,0 21 0,0-20 16,0 20-16,0-21 0,0 0 15,0 0-15,0 1 0,0-1 16,0 0-16,0 0 0,21 0 0,0-21 15,1 0-15,-1 0 16,0 0-16,0 0 16,0-21-16,0 0 0,1 21 0,-1-21 15,-21 0-15,21 21 0,0-22 0,-21 1 16,0 0-16,21 0 16,-21 0-16,21 21 0,-21 21 46,0 0-30,0 0-16,0 0 16,0 1-16,0-1 0,0 0 15,0 0 1,22-21-16,-1 0 0,-21 21 16,21-21-16,0 0 0,0 0 15,0 0-15,1 0 0,-1 0 0,0-21 16,0 21-16,-21-21 0,21 21 15,-21-21-15,21 0 0,-21-1 16,22 1-16,-22 0 0,0 0 16,21 0-16,0 0 0,-21-1 0,0 44 47,0-1-47,0 0 15,0 0-15,0 0 0,0 0 16,0 1-16,0-1 15,0 0-15,0 0 0,0 0 16,0 0 0,21-21-16,0 0 0,0 0 15,1 0-15,-1 0 0,0 0 16,0-21-16,-21 0 16,21 21-16,-21-21 0,0 0 0,0 0 15,0-1-15,0 1 0,0 0 0,0 0 16,-21 0-16,21 0 0,-21 21 15,0-22-15,0 1 0,-1 21 16,1 0-16,0 0 16,42 0 31,0 0-47,1-21 15,-1 21-15,0 0 0,0 0 16,0 0-16,0-21 0,1 21 15,20 0-15,-21 0 0,0 0 0,0 0 16,1 21-16,-1-21 16,0 21-16,0 0 0,0 1 15,-21-1-15,0 0 0,0 0 16,0 0-16,0 0 16,0 1-16,0-1 0,0 0 15,0 0-15,0 0 31,-21-21 16,21-21-47,0 0 16,0 0-16,0 0 16,0-1-16,21 1 15,0 0-15,1 0 0,20-43 16,21 22-16,-20 0 15,20 21-15,-42-1 16,1 22-16,-1 0 0,0 0 16,-21 22-1,0-1-15,0 0 0,0 0 0,0 0 16,0 0-16,0 1 0,0-1 16,0 0-16,0 0 0,-21 0 15,21 0-15,0 1 0,0-1 0,0 0 16,-21 0-16,21 0 15,0 0-15,-22-21 32,22-21-17,0 0 1,0 0-16,-21 0 0,21 0 16</inkml:trace>
  <inkml:trace contextRef="#ctx0" brushRef="#br0" timeOffset="127163.66">16087 16044 0,'0'0'16,"-22"0"-16</inkml:trace>
  <inkml:trace contextRef="#ctx0" brushRef="#br0" timeOffset="127447.63">15049 16214 0,'-21'0'0,"42"0"0,-63 0 0,63 0 31,0 0-31,1 0 16,-1 0-16,0 0 0,21 0 0,-21 0 15,22 0-15,-22 0 16,21 0-16,-21 0 0,22 0 0,-22 0 16,21 0-16,-21-21 0,1 21 0,-1 0 15,0 0-15,0-22 16</inkml:trace>
  <inkml:trace contextRef="#ctx0" brushRef="#br0" timeOffset="129868.93">17335 16764 0,'0'0'0,"22"21"15,-1 0-15,-21 1 32,0-1-1,21-21-31,0-21 47,-21-1-32,21 22-15,-21-21 0,21 0 0,-21 0 16,0 0-16,22 0 0,-1-1 16,0-20-16,0 21 0,0 0 0,0-22 15,1 22-15,-1 0 0,0-21 16,0 21-16,0-1 0,0 22 0,1-21 16,-1 21-16,0-21 0,0 21 15,0 0-15,0 0 0,-21 21 0,22 0 16,-22 1-16,0-1 15,0 0-15,21 0 16,-21 0-16,21-21 47,-21-21-31,0 0-16,0 0 15,0 0-15,0-1 16,-21 22-16,0-21 0,21 0 0,-22 0 15,1 21-15,0 0 16,0 0-16,0 0 16,0 0-16,-1 0 0,1 21 15,0 0-15,0 0 0,21 1 16,0-1-16,-21 0 0,0 21 16,21-21-16,-22 1 0,22 20 0,0-21 15,0 0-15,0 22 0,0-22 0,0 0 16,0 0-16,0 0 0,0 0 15,22 1-15,-1-22 0,0 0 16,0 0-16,0 0 0,0 0 16,1 0-16,-1-22 0,0 1 15,0 21-15,0-21 0,0 0 16,1 0-16,-1-22 0,-21 1 16,21 21-16,-21 0 0,21 0 15,-21-22-15,0 1 16,0 21-16,21 21 0,-21 21 31,0 0-15,0 0-16,0 0 0,0 1 15,0-1-15,0 21 0,0-21 16,0 0-16,0 1 0,0-1 0,0 21 16,0-21-16,0 0 0,0 1 15,21-1-15,1-21 16,-1 21-16,0-21 0,0 0 15,0 0-15,22 0 0,-22-21 16,0 21-16,21-21 0,-21-1 16,1 1-16,20 0 0,-21-21 0,21 21 15,-20-1-15,-1-20 0,0 21 16,0 0-16,-21 0 0,0-1 0,0 1 16,0 0-16,-21 21 15,0 0-15,0 0 16,-1 0-16,22 21 15,0 0 1,0 1 0,22-22-16,-1 0 15,0 0-15,0 0 0,-21 21 0,21-21 16,0 0-16,1 21 0,-22 0 16,0 0-1,0 0-15,0 1 0,0-1 16,0 0-16,0 0 15,21 0-15,0 0 16,0-21 0,0 22-16,0-22 0,1 0 0,-1 0 15,0 0-15,0 0 0,0 0 16,0 0-16,22 0 0,-22 0 0,0 0 16,0 0-16,0 0 0,1-22 15,-1 22-15,0-21 0,0 0 16,0 0-16,0 0 0,-21 0 15,0-1-15,22 1 0,-22 0 0,21 0 0,-21 0 16,0 0-16,0-1 16,-21 22-1,-1 0-15,1 0 16,0 0-16,0 0 16,21 22-16,0-1 0,0 0 15,-21 0-15,21 0 0,0 0 0,0 1 16,0-1-16,0 0 15,0 0-15,0 0 0,21 0 16,0 1-16,-21-1 0,21-21 0,0 21 16,22 0-16,-22-21 0,21 0 15,-21 0-15,22 0 0,-1 0 0,0 0 16,1 0-16,-1 0 0,0 0 0,1-21 16,-1 21-16,0-21 0,-20 0 15,20-1-15,-21 1 0,0-21 16,0 21-16,1 0 0,-22-22 0,0 22 15,0 0-15,0-21 0,0 20 0,0 1 16,-22 0-16,1 0 0,0 21 16,0 0-16,0 0 0,0 0 15,-1 0-15,1 0 0,0 21 16,0 0-16,0 0 0,0-21 0,-1 22 16,1-1-16,21 0 0,0 0 0,-21 0 15,21 0-15,0 1 0,0-1 16,0 0-16,21-21 15,0 0-15,1 0 0,-1 0 16,0 0-16,0 0 0,0 0 16,0 0-16,1-21 0,-1 0 0,0-1 15,0 22-15,0-21 0,0 0 16,-21 0-16,22 0 0,-22 0 16,0 42 30,0 0-46,0 0 16,0 0-16,0 0 0,0 1 16,0-1-1,21-21-15,0 21 0,0-21 16,0 0-16,0 0 0,1 0 0,-1 0 16,0 0-16,0 0 0,0 0 15,0-21-15,22 21 0,-43-21 0,21 21 16,0 0-16,-21-22 0,21 22 15,-21-21-15,0 0 16</inkml:trace>
  <inkml:trace contextRef="#ctx0" brushRef="#br0" timeOffset="136904.19">24913 14182 0,'0'0'0,"-21"0"93</inkml:trace>
  <inkml:trace contextRef="#ctx0" brushRef="#br0" timeOffset="143532.1">20786 16701 0,'21'0'94,"-21"-22"15,21 22-93,0 0 15,-21-21 266,0 0-234,0 0-48,0 0 1,0 0-1,0-1 32,0 1-31,0 0 15,-21 21 47,21 21-62,0 0-16,-21 1 16,21-1-16,0 0 0,-21 0 15,21 0-15,0 0 0,0 1 0,0 20 16,-22-21-16,22 21 0,-21-20 15,21-1-15,0 21 0,0-21 0,0 0 16,0 1-16,0-1 0,0 0 16,0 0-16,0 0 15,21-21-15,1 0 0,-1 0 16,0 0-16,0 0 0,0-21 16,-21 0-16,21 21 0,1-21 0,-22 0 15,21-1-15,0 1 16,-21 0-16,0-21 0,0 21 0,21-1 15,-21 1-15,0 0 0,0-21 0,21 21 16,-21-1-16,0 1 16,0 0-16,0 0 15,21 21 17,-21 21-32,0 0 15,0 0-15,0 1 0,0-1 0,0 0 16,0 0-16,0 21 0,0-20 0,0-1 15,0 0-15,0 0 16,0 0-16,0 0 0,0 1 0,22-1 16,-1-21-1,0 0-15,0 0 0,0 0 16,22 0-16,-22 0 0,0-21 16,0-1-16,21 1 0,-20 0 0,20 0 15,-21 0-15,21-22 0,-20 22 0,-1-21 16,0 21-16,0 0 0,0-22 15,-21 22-15,0 0 0,0 0 16,0 0-16,-21 21 16,0 0-16,0 21 15,0 0-15,-1 0 0,22 0 16,0 0-16,0 1 0,0-1 16,0 0-16,0 0 0,0 0 0,0 0 15,22 1-15,-1-1 0,0 0 16,-21 0-16,21 0 0,0 0 0,-21 1 15,21-22 1,-42 0 0,0 0-1,0 0-15,0-22 16,0 22-16,-1-21 0,1 0 0,0 21 0,0-21 16,0 21-16,0 0 15,21 21 16,0 0-31,0 0 16,21 1-16,0-22 0,-21 21 16,21-21-16,0 21 0,0-21 15,1 0-15,20 0 0,-21 0 0,0 0 16,0 0-16,22 0 0,-22 0 16,21 0-16,-21-21 0,22 0 0,-22 21 15,0-22-15,21 1 0,-20 0 16,-1 0-16,0-21 0,0 20 0,-21 1 15,21 0-15,-21-21 0,21 21 16,-21-1-16,22 1 0,-22 0 16,0 0-16,-22 42 31,1 0-15,21 0-16,-21 1 0,21-1 15,0 0-15,0 0 0,0 0 16,0 0-16,0 1 0,0-1 0,21 0 15,0-21-15,1 0 16,-1 21-16,0-21 0,0 0 0,21 0 16,-20 0-16,20 0 0,0 0 15,-21 0-15,22-21 0,-1 21 16,0-21-16,1 0 0,-22 21 0,21-22 16,-21 1-16,1 0 0,-1 0 0,0 0 15,0 0-15,-21-1 16,0 1-16,0 0 0,0 0 0,0 0 15,-21 21-15,0 0 16,0 0-16,-1 0 0,1 0 16,0 0-16,0 21 0,0-21 15,0 21-15,-1 0 16,1 0-16,0 1 0,21-1 0,0 0 16,-21 0-16,21 0 0,0 0 0,0 1 15,0-1-15,0 0 16,21-21-16,0 0 0,0 0 15,1 0-15,-1 0 0,0 0 16,0 0-16,0-21 0,-21 0 0,21 21 16,1-22-16,-1 1 0,-21-21 15,0 21-15,21 0 0,0-85 16,0 85-16,-21-22 16,0 1-16,0 21 0,21-22 0,-21 22 15,22-21-15,-22 21 0,0 0 16,0-1-16,0 1 0,0 42 31,0 1-31,0-1 0,0 0 16,-22 0-16,22 21 0,-21-20 15,21 20-15,0-21 0,0 21 0,0-20 16,0 20-16,0-21 0,0 0 16,0 22-16,21-22 0,1 0 0,-1 0 15,-21 0-15,21-21 0,0 21 0,0-21 16,0 22-16,1-22 15,-1 0-15,0 0 16,0 0 0,0-22-16,0 1 15,-21 0-15,22 21 0</inkml:trace>
  <inkml:trace contextRef="#ctx0" brushRef="#br0" timeOffset="144311.65">23410 16743 0,'21'-21'31,"1"0"-31,-1 21 0,-21-22 16,21 1-16,0 0 0,0 0 0,-21 0 15,21 0-15,1-1 0,-1-20 16,0 21-16,0-21 0,-21 20 0,21-20 16,0 21-16,1-21 0,-22 20 0,21-20 15,-21 21-15,21 0 0,-21 0 16,0-1-16,-21 44 31,0-1-31,-1-21 0,1 21 16,21 0-16,-21 21 0,-21 1 15,42-1-15,0-21 0,0 0 16,0 22-16,0-22 0,0 0 0,0 21 16,0-20-16,0-1 0,0 0 0,21 0 15,-21 0-15,21 0 0,0 1 16,0-22-16,1 21 0,-1-21 0,21 0 16,-21 0-16,0 0 0,22 0 15,-22 0-15,0-21 0,21-1 0,-20 1 16,-1 21-16,0-21 0,0 0 15,0 0-15,-21 0 0,0-1 0,21 1 16,-21 0-16,22 0 0,-22 0 16,0 42 15,-22 0-31,22 0 0,-21 0 16,0 1-16,21-1 0,0 0 15,0 0-15,0 0 0,0 0 16,0 1-16,21-1 15,0-21-15,1 0 0,-1 0 16,0 0-16,0 0 0,0 0 0,0-21 16,1-1-16,-1 22 0,0-21 15,0 0-15,-21 0 0,0 0 0,21 0 16,-21-1-16,0 1 0,0 0 0,0 0 16,0 0-16,0 0 15,0-1-15,-21 22 16,0 0-16,0 0 15,0 0-15,-1 22 16,22-1-16,-21-21 0,0 0 0,21 21 16,-21-21-16,0 0 15,0 0-15,-1 0 16,1 0-16,0-21 16,0 21-16</inkml:trace>
  <inkml:trace contextRef="#ctx0" brushRef="#br0" timeOffset="144549.71">23368 16341 0,'-21'-21'31,"42"42"-31,-21-64 16,21 43-16,0 0 0,0 0 15,22 0-15,-1-21 0,0 21 0,1 0 16,-1 0-16,0-21 0,1 21 0,-1 0 15,0-21-15,-20 21 0,20-21 16,-21 21-16,0 0 0,0-21 16,-21-1 15</inkml:trace>
  <inkml:trace contextRef="#ctx0" brushRef="#br0" timeOffset="147123.54">25315 16510 0,'-21'0'31,"42"0"16,0-21-47,1 0 0,-1 21 16,-21-21-16,21-1 0,0 1 16,0 0-16,0-21 0,1 21 0,-1-1 15,-21-20-15,0 21 0,0 0 16,0 0-16,0-1 0,0 1 0,-21 21 15,-1 0-15,1 0 16,0 0-16,0 21 0,0 1 16,21-1-16,-21 0 0,21 21 15,-22-21-15,22 22 0,0-22 0,0 21 16,0-21-16,0 1 0,0 20 16,0-21-16,0 0 0,22 0 0,-1 1 15,0-1-15,0 0 0,0-21 16,0 0-16,1 0 0,-1 0 15,0 0-15,0 0 0,0 0 0,0 0 16,1-21-16,-1 21 0,0-21 16,21-1-16,-21 1 0,1 0 15,-1 0-15,21-21 0,-21-1 16,0 22-16,22 0 0,-22 0 0,0-22 16,0 43-16,0-21 0,1 0 15,-1 21-15,0 0 0,0 0 0,0 21 16,-21 0-1,0 1-15,0-1 0,0 0 16,0 0-16,0 0 0,0 0 0,0 1 16,-21-1-16,21 0 0,-21 0 15,21 0-15,0 0 0,-21 1 16,21-44 31,0 1-32,21 0-15,0 0 0,-21 0 16,21 0-16,0-1 0,1 1 0,-1 0 16,0 0-16,0 0 0,0 0 15,-21-1-15,0 1 0,21 0 0,-42 42 47,21 0-47,-21 1 16,0-1-16,21 0 15,-21 0-15,21 0 0,0 0 0,0 1 16,0-1-16,0 0 0,0 0 16,0 0-16,0 0 0,21-21 15,0 22-15,0-22 0,0 0 0,1 0 16,-1 0-16,0 0 0,0 0 16,0 0-16,22 0 0,-22 0 0,0 0 15,21-22-15,-21 1 0,1 21 0,-1-21 16,0 0-16,0 0 0,0 0 15,-21-1-15,21-20 0,-21 21 0,0 0 16,0-22-16,0 22 0,0 0 0,0 0 16,-21 0-16,0 0 0,0 21 15,0 0 1,0 0-16,21 21 0,0 0 16,0 21-16,0-21 0,0 1 15,0-1-15,0 0 0,0 0 0,0 0 16,0 0-16,0 1 0,21-1 15,-21 0-15,21 0 0,0-21 0,0 0 16,0 0-16,1 0 0,-1 0 0,0 0 16,0 0-16,0 0 0,0 0 15,22-21-15,-22 21 0,0-21 0,0 21 16,0-21-16,1-1 0,-1 1 0,0 0 16,0 0-16,0 0 15,0 0-15,1-1 0,-22 1 0,42-21 16,-21 42-16,0-21 15,0 21-15,-21 21 16,22 0 0,-22 0-16,0 0 15,0 1-15,21-22 16,-21-22 31,0 1-47,0 0 15,0 0-15,0 0 0,0 0 16,0-1-16,0 1 16,-21 21-16,-1 0 15,1 0 1,21 21-16,0 1 0,-21-1 0,0 0 16,21 0-16,-21 0 0,21 0 15,0 22-15,-21-22 0,21 0 0,-22 21 16,22-20-16,0-1 0,0 0 0,0 0 15,0 0-15,22 0 0,-1-21 16,0 0-16,21 22 0,-21-22 16,1 0-16,20 0 0,0 0 0,-21 0 15,22 0-15,-22-22 0,21 1 0,-21 21 16,1-21-16,-1 0 0,0 0 16,0 0-16,-21-22 0,21 22 15,-21 0-15,0 0 16,0 0-16,0-1 15,0 44 1,0-1 0,0 0-16,0 0 15,-21 0-15,21 0 0,0 1 16,0-1-16,0 0 0,0 0 0,0 0 16,0 0-16,21-21 15,0 22-15,1-22 16,-1 0-16,0 0 0,0 0 15,0-22-15,0 1 16,1 0-16,-1 0 0,-21 0 16,21 0-16,-21-1 0,21 1 0,0 0 15,-21 0-15,0 0 0,0 0 16,21-1-16,-21 1 0,0 42 31,0 1-15,0-1-16,0 0 0,0 0 15,0 0-15,0 0 0,0 1 16,0-1-16,0 0 0,22 0 16,-1 0-16,0-21 0,0 0 15,0 0 1,0 0-16,1 0 0,-1 0 0,0 0 16,0 0-16,0 0 0,22 0 0,-22-21 15,0 0-15,0 0 0,0 0 16,0-1-16,1 1 0,-22 0 0,21-21 15,0 21-15,-21-22 0,0 1 0,21 0 16,0-1-16,0 1 0,-21 21 16,0-22-16,22 1 0,-22 21 0,21 0 15,-21 0-15,0-1 0,0 1 16,0 42 0,0 1-1,-21-1 1,-1 21-16,22-21 0,0 22 0,-21-22 15,0 21-15,21-21 0,-21 22 16,21-1-16,-21-21 0,21 21 0,0-20 16,0-1-16,0 21 0,0-21 0,0 0 15,0 1-15,0-1 0,0 0 16,21 0-16,0 0 0,0-21 16,0 0-16,1 0 0,-1 0 15,0 0-15,0 0 16,0 0-16,0 0 0,1-21 15,-1 0-15,0 0 16,-21 0-16,21-1 0,-21 1 16,0 0-16,0 0 0,0 0 0,0 0 15,0-1-15,0 1 16,-21 42 15,0 1-31,0-1 16,21 0-16,0 0 0,0 0 15,0 0-15,0 1 0,0-1 0,0 0 16,0 0-16,21 0 16,0-21-1,0 0-15,0 0 16,0 0-16,1 0 0,-1 0 16,0 0-16,0 0 15,0-21-15,0 0 16,-21 0-1,0 0 1</inkml:trace>
  <inkml:trace contextRef="#ctx0" brushRef="#br0" timeOffset="147463.42">27686 16193 0,'0'0'0,"-21"0"0,0 0 16,21-22 0,21 22-16,0 0 0,0 0 15,0 0-15,22 0 0,-22 0 0,21 0 16,0 0-16,1 0 0,-1 0 15,0 0-15,1 0 0,-22 22 0,21-22 16,-21 0-16,1 0 0,-1 0 16,0 0 15</inkml:trace>
  <inkml:trace contextRef="#ctx0" brushRef="#br0" timeOffset="149696.06">10160 17568 0,'21'0'16,"-21"-21"-16,0 0 16,21 21-16,-21-21 0,21 21 0,-21-21 15,0 0-15,0-1 16,0 1-16,0 0 15,0 0-15,0 0 16,0 42 31,-21 21-47,21-21 0,0 1 0,0 20 16,-21 0-16,21 1 0,0-1 15,0 0-15,0 1 0,0-1 0,0 0 16,0-21-16,0 22 0,0-1 15,0-21-15,0 0 0,0 1 0,0-1 16,0 0-16,0 0 0,0 0 16,0-42 31,0 0-47,0 0 0,0 0 0,0-1 15</inkml:trace>
  <inkml:trace contextRef="#ctx0" brushRef="#br0" timeOffset="150416.29">10435 17441 0,'21'-42'15,"-42"84"1,42-63 0,-21 42-1,0 1-15,21 20 0,-21-21 0,0 21 16,0-20-16,0 20 0,0-21 15,0 21-15,0 1 0,0-22 0,0 21 16,0-21-16,0 1 0,0-1 16,0 21-16,0-21 15,0 0-15,0-42 47,0 0-47,0 0 0,0 0 16,0 0-16,0-1 0,0 1 0,22 0 15,-22 0-15,0 0 16,21 21-16,0-21 0,0 21 16,0 21-1,0 0 1,1 0-16,-22 0 0,0 0 16,21 1-16,-21-1 0,21 0 15,-21 0-15,21 0 0,0-21 16,-21 21-16,21-21 0,1 0 0,-1 22 15,0-22-15,0 0 0,0 0 0,0 0 16,1 0-16,20 0 0,-21 0 16,0 0-16,0-22 0,22 22 0,-22-21 15,0 0-15,0 21 0,0-21 16,1 0-16,-1 0 0,-21-22 0,0 22 16,21 0-16,-21 0 0,0-22 15,0 22-15,0 0 0,0 0 16,0 0-16,-21 21 15,0 21 1,21 0-16,-22 0 16,22 0-16,0 22 0,0-22 15,0 0-15,0 0 0,0 0 0,0 1 16,0-1-16,22-21 0,-1 21 16,0-21-16,0 0 0,0 0 0,0 0 15,1 0-15,-1 0 16,0 0-16,0 0 0,0 0 0,0-21 15,1 0-15,-1-1 16,-21 1-16,0 0 16,0 0-16,0 0 15,0 0-15,0-1 0,0 1 16</inkml:trace>
  <inkml:trace contextRef="#ctx0" brushRef="#br0" timeOffset="150711.82">9991 17653 0,'21'0'0,"0"0"16,0 0-16,0 0 0,0-21 0,22 0 15,-22 21-15,21-21 0,-21 21 16,22-22-16,-1 22 0,-21 0 0,0-21 16,1 21-16,-1 0 0,0 0 15,0 0 1,0 0 0,-21 21 15</inkml:trace>
  <inkml:trace contextRef="#ctx0" brushRef="#br0" timeOffset="151324.04">12425 17505 0,'0'0'0,"-21"-21"0,21 0 0,0-1 16,-22 1-16,1 0 15,0 21 1,21 21-1,0 0-15,0 1 16,0-1-16,0 0 0,0 0 0,0 21 16,0 1-16,0-1 0,21-21 15,-21 22-15,21-1 0,-21 0 0,22 22 16,-22-22-16,0 0 0,0 1 16,0-1-16,21 0 0,-21 1 0,0-1 15,0 0-15,0 22 16,0-22-16,0-21 0,0 22 0,0-1 15,0-21-15,0 0 0,0 1 16,0-1-16,-21-21 16,-1 0-1,22-21-15,-21-1 16,21 1-16,-21 0 0,0-21 0,0 21 16,0-1-16,21-20 0,-22 21 15,1 0-15</inkml:trace>
  <inkml:trace contextRef="#ctx0" brushRef="#br0" timeOffset="151662.41">12361 17526 0,'21'-21'0,"-42"42"0,42-63 15,1 21-15,-22-1 0,21 1 0,0 21 16,-21-21-16,21 21 0,0 0 15,0 0-15,1 0 0,-1 0 16,0 0-16,0 21 16,-21 0-16,0 1 0,0-1 15,0 0-15,0 0 0,0 21 16,0-20-16,0-1 0,-21 21 16,0-21-16,0 0 0,21 22 0,-22-22 15,22 0-15,-21-21 0,21 21 16,0 0-16,-21-21 0,21 22 15,0-44 17,0 1-17,0 0-15,21 0 0</inkml:trace>
  <inkml:trace contextRef="#ctx0" brushRef="#br0" timeOffset="154655.85">12700 17780 0,'0'21'0,"0"-42"0,21 42 31,0-21-15,-21-21-16,21 0 0,1 21 16,-1-21-16,0 0 0,0-1 0,0 1 15,0 0-15,1-21 0,-22 21 16,21-1-16,0-20 0,-21 21 0,21 0 15,-21 0-15,0-1 0,0 1 16,-21 21 0,0 0-16,0 0 0,-1 21 15,1 1-15,21-1 16,0 0-16,-21 0 0,21 0 0,0 0 16,0 1-16,0-1 0,0 0 15,0 0-15,0 0 0,21 0 16,0-21-16,1 0 15,-1 0-15,0 0 0,0 0 0,21 22 16,-20-22-16,-1 0 0,0 0 0,0 0 16,0 21-16,0 0 15,1-21 1,-22 21 0,21-21-16,0 0 15,0 0 1,0-21-16,0 0 15,1 0-15,-1-1 0,0 1 0,0 0 16,0 0-16,-21 0 0,21 0 16,1-1-16,-1 1 0,-21 0 0,0 0 15,0 0-15,21 0 0,-21-1 16,0 44 15,0-1-31,0 0 16,0 0-16,-21 0 0,21 0 0,0 22 15,0-22-15,0 0 0,0 0 16,0 0-16,0 1 0,0-1 0,0 0 16,0 0-16,21 0 15,0-21-15,0 0 0,0 0 16,1 0-16,-1 0 16,0-21-16,0 21 0,-21-21 15,0 0-15,21 0 0,-21-1 16,0 1-16,0 0 15,0 0-15,0 0 0,-21 0 0,21-1 16,-21 22-16,0-21 0,0 21 16,-1-21-16,1 21 0,0 0 0,0 0 15,0 0-15,42 0 47,0 0-47,0 0 0,22 0 16,-22-21-16,0 21 0,21-21 15,1 21-15,-1-21 0,-21 21 0,21-22 16,22 1-16,-22 21 0,1-21 16,-1 21-16,-21 0 0,21-21 15,-20 21-15,20 0 0,-21 0 0,-42 0 47,0 0-47,0 0 16,21 21-16,-22-21 0,1 21 15,0 0-15,0-21 0,21 22 0,0-1 16,-21 0-16,21 0 0,0 0 16,0 0-16,0 1 0,0-1 0,0 0 15,0 0-15,0 0 16,21-21-16,0 0 16,0 0-1,0 0-15,1 0 0,-1-21 16,0 0-16,0 0 15,-21 0-15,21-1 16,0 1-16,-21 0 0,0 0 0,0 0 16,0 0-16,22-1 0,-22 1 15,0 0-15,0 0 0,0 0 16,0 42 15,0 0-15,0 0-16,21 0 15,-21 1-15,0-1 0,21 0 0,-21 21 16,21-21-16,0 22 0,-21-22 16,0 21-16,21 1 0,1-22 15,-22 21-15,21 0 0,0 1 0,-21-1 16,0 0-16,21 1 0,-21-1 16,21 0-16,-21 1 0,0 20 0,0-20 15,0-1-15,0 0 0,0 1 16,0-1-16,0 0 0,0 1 0,0-1 15,0 0-15,-21-21 0,0 1 0,21-1 16,-21 0-16,0-21 16,-1 0-16,1 0 0,0 0 0,0-21 15,0 0-15,21-1 0,0 1 16,0-21-16,0 0 0,0-1 16,0-20-16,0 20 0,0-20 15,0 21-15,21-22 0,0 1 0,21-1 16,-20 1-16,-1-1 0,21 1 15,-21-1-15,22 1 0,-22 20 0,21-20 16,0-1-16,-20 22 0,-1 0 16,0 20-16,0-20 0,-21 21 0,0 0 15,0 0-15,0-1 0,-21 22 16,0 0-16,0 0 16,-1 0-16,1 0 0,0 22 0,0-22 15,0 21-15,21 0 16,0 0-16,0 0 15,0 0-15,21-21 0,0 22 0,0-1 16,0-21-16,1 21 0,-1 0 16,0 0-16,0 0 0,-21 1 0,21-1 15,0 0-15,-21 0 0,0 0 16,0 0-16,22 1 0,-22-1 16,21-21-16,-21 21 15,21-21 1,0-21-1,0 21-15,-21-21 0,21-1 16,1 1-16,-22 0 0,21-21 16,0 21-16,0-1 0,0-20 15,0 21-15,1 0 0,-1 0 0,21-22 16,-21 22-16,0 21 0,1-21 16,-1 21-16,0 0 0,0 0 15,0 0-15,0 0 0,-21 21 16,22-21-16,-22 21 0,21 0 15,-21 1-15,0-1 16,0 0-16,0 0 0,0-42 63,0 0-63,0 0 15,0-1-15,0 1 16,0 0-16,-21 21 0,21-21 15,-22 21-15,1 0 0,21-21 0,-21 21 16,0 0-16,0 0 0,0 0 16,-1 0-16,1 21 0,0-21 15,0 21-15,0 0 0,0 22 0,-1-22 16,22 0-16,-21 21 0,0-21 16,21 1-16,0 20 0,0-21 15,0 0-15,0 0 0,0 22 0,0-22 16,21 0-16,0-21 15,1 0-15,-1 21 0,0-21 0,0 0 16,0 0-16,0 0 0,1 0 16,-1-21-16,0 0 0,0 21 0,0-21 15,-21 0-15,0-1 0,21 1 16,-21 0-16,0 0 0,0 0 0,0 0 16,0-1-16,0 1 0,0 0 15,0 0-15,0 0 0,0 0 16,0 42 15,0 0-31,0 0 0,0 0 16,0 0-16,22 1 0,-22-1 0,0 0 15,0 0-15,21 0 0,0-21 16,0 21-16,-21 1 0,21-22 0,0 0 16,22 0-16,-22 0 0,0 0 15,21 0-15,-20 0 0,20 0 0,0-22 16,-21 22-16,22-21 0,-1 0 15,0 0-15,-20 0 0,20-22 16,-21 22-16,0 0 0,0 0 0,1 0 16,-22 0-16,0-1 0,0 1 15,0 0-15,0 0 0,0 42 32,0 0-17,-22 0-15,22 1 0,0-1 0,0 0 16,0 0-16,0 0 0,0 0 15,0 1-15,0-1 0,0 0 0,0 0 16,0 0-16,0 0 16,0 1-16,0-44 47,0 1-47,0 0 0,0 0 15,0 0 1,0-22-16,0 22 0,0 0 0,0 0 15,22 0-15,-22 0 0,0-1 16,21 1-16,-21 0 0,21 0 0,0 21 16,0 0-1,0 0-15,1 0 0,-22 21 16,21 0-16,-21 0 0,21 1 0,-21-1 16,0 0-16,21 21 0,-21-21 15,21 1-15,-21-1 0,21 0 0,-21 0 16,0 0-16,0 0 0,22-21 15,-22 22-15,21-22 32,-21-22-17,21 1 1,0 0-16,0 0 0,-21-21 16,21 20-16,1 1 0,-22-21 15,21 21-15,0 0 0,0-1 0,0 1 16,0 0-16,1 0 0,-1 21 0,0 0 15,0 0-15,0 0 16,-21 21-16,0 0 16,0 0-16,0 22 0,0-22 15,0 0-15,0 0 0,0 0 0,0 1 16,21-1-16,-21 0 16,22-21-16,-1 0 0,0 0 15,0 0-15,0 0 0,0 0 16,1 0-16,-1 0 0,0-21 15,0 0-15,0-1 0,0 1 16,1 0-16,-1-21 16,-21 21-16,0-1 0,0 1 15,0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3:45:21.07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4720 2582 0,'0'-21'0,"-21"0"16,21 0-1,0 0 1,-21 21-16,0-21 15,21 42 17,0 0-17,0 0-15,0 0 0,0 0 16,0 1-16,0 20 0,0-21 0,0 21 16,0 1-16,0-22 0,0 21 0,0 1 15,0-1-15,0 0 0,0 1 16,0 20-16,0-21 0,0 22 0,0-1 15,0 1-15,0-1 0,0 1 0,0 21 16,0-22-16,0 1 0,0 20 16,0-20-16,0 20 0,0 1 0,21 0 15,-21-1-15,0 1 0,0 0 16,0 21-16,21-22 0,-21 22 16,0-21-16,21 21 0,0-1 0,-21 1 15,21 0-15,-21 0 0,22 0 0,-1 21 16,-21-21-16,0-1 0,0 1 0,0 0 15,0 0-15,21 21 0,-21-21 16,0 0-16,0 21 0,0 0 0,0-22 16,0 22-16,0-21 0,21 21 0,-21 0 15,21 0-15,0 21 0,1-21 0,-22 0 16,21 22-16,0-22 16,0 21-16,0-21 0,0 21 0,1-21 15,-1 0-15,0 0 0,-21 0 0,21-21 16,0 21-16,0-21 0,-21-1 0,0-20 15,22 21-15,-22-21 0,0-1 0,0 1 16,0 0-16,0-22 0,0 1 16,0-1-16,0 1 0,0-22 0,0 0 15,0 1-15,0-22 0,0 21 0,0-63 32,0-21-32,0-1 0,0 1 15,0-22-15,0 1 0</inkml:trace>
  <inkml:trace contextRef="#ctx0" brushRef="#br0" timeOffset="1892.85">4826 2582 0,'0'0'16,"0"-21"-16,0 0 15,21 21 48,0 0-63,0 0 0,1 0 16,-1 0-16,0 0 0,21 0 0,-21 0 15,22 0-15,-1 0 0,22 0 0,-22 0 16,21 0-16,1 0 0,21 0 15,-1 0-15,-20 0 0,20-21 0,1 0 16,0 21-16,-1 0 0,1 0 16,21-21-16,-21 21 0,20 0 0,1 0 15,21-22-15,0 22 0,21 0 16,-21 0-16,22-21 0,20 21 16,0-21-16,1 21 0,20-21 0,-21 21 15,22 0-15,-1 0 0,-20-21 0,20 21 16,-20 0-16,-1 0 0,0 0 15,-21-21-15,22 21 0,-1 0 0,-21 0 16,0 0-16,1 0 0,-22 0 0,21 0 16,21 0-16,0-22 0,-20 22 15,20 0-15,0 0 0,22-21 0,-22 21 16,0 0-16,1-21 0,-1 21 0,-21 0 16,0 0-16,-21 0 0,0 0 15,0-21-15,0 21 0,-21 0 16,-21 0-16,0 0 0,-22 0 0,1 0 15,-22 0-15,0 0 0,-21 0 0,1 0 16,-1 0-16,-21 21 16,0 0-1,0 0 1,0 1-16,0-1 16,0 0-16,-21 0 0,21 21 0,-22-20 15,22-1-15,-21 21 0,21 0 0,0 1 16,0-22-16,-21 21 0,21 1 0,-21 20 15,21-21-15,0 1 16,0 20-16,0 1 0,0-1 0,0 1 16,-21 20-16,21 1 0,0 0 0,0-1 15,0 1-15,0 0 0,0 21 16,0-1-16,0 1 0,-21 0 0,21 0 16,0 21-16,0-21 0,0 21 0,0 0 15,0 0-15,0 0 0,0 0 0,0 0 16,0 21-16,0-21 0,21 0 15,-21 0-15,0 0 0,21 0 0,-21 21 16,0-21-16,0 21 0,21-21 0,0 21 16,-21-21-16,21 22 0,-21-22 15,0 21-15,22-21 0,-1 0 0,-21 21 16,21-21-16,-21 0 0,21 0 16,-21 0-16,0 0 0,21-21 0,-21 21 15,21-21-15,-21 21 0,22-22 0,-22 22 16,0-21-16,0-21 0,0 21 0,21 0 15,-21-1-15,0-20 0,0 21 0,0-21 16,0-1-16,0 1 0,0-22 0,0 22 16,21-21-16,-21-1 0,0 1 15,21-1-15,-21 1 0,0-22 0,0 21 16,0-20-16,0-1 0,0 0 0,0 1 16,0-1-16,0-21 0,0 0 15,0 22-15,0-22 0,-21 0 16,0 0-16,0-21 0,-1 0 0,1 0 15,0 0-15,0 0 0,0 0 0,0 0 16,-22 0-16,22 0 0,-21 0 0,-1 0 16,1 0-16,0 0 0,-1 0 15,1 0-15,-21 0 0,-1-21 0,22 21 16,-22 0-16,1 0 0,-1 0 0,1-21 16,-1 21-16,1 0 0,-22 0 0,22 0 15,-22 0-15,0 0 0,-21 0 0,22 0 16,-22 0-16,0 0 0,0 0 15,0 0-15,1 0 0,-22 0 0,21 0 16,-21 0-16,21 0 0,-21 0 16,21 0-16,0 0 0,-21 0 0,21 0 15,1 0-15,-1 0 0,0 0 0,-21 0 16,21 0-16,0 0 0,0 0 0,1 0 16,-1 0-16,0 0 0,-21 0 15,21 0-15,-21 0 0,21 0 0,-21 0 16,21 0-16,-21 0 0,22 0 0,-22 0 15,21 0-15,0 0 0,-21 0 0,21-21 16,0 21-16,22 0 0,-22 0 16,21 0-16,-21-21 0,22 21 0,-1 0 15,0 0-15,-21 0 0,22 0 16,-1 0-16,-21 0 0,22 0 0,-1 0 16,0 0-16,1 0 0,20 0 15,-21 0-15,22 0 0,21 0 0,-22 0 16,22 0-16,-1 0 0,1 0 0,21 0 15,0 0-15,0 0 0,-1 0 16,1 0-16,0 0 16,0 0-1,21-22 17,0 1-17,0 0-15,21 21 0,0-21 16,-21 0-16,0 0 0,0-1 0,0 1 15</inkml:trace>
  <inkml:trace contextRef="#ctx0" brushRef="#br0" timeOffset="2906.44">5969 3810 0,'0'0'0,"0"-21"16,0 0-1,0 42 16,0 0-15,21 21-16,-21-20 0,0-1 16,0 21-16,0-21 0,0 22 15,0-1-15,0-21 0,0 21 0,0-20 16,0-1-16,0 21 0,0-21 0,0 0 16,0 1-16,0-1 15,0-42 16,0-1-31</inkml:trace>
  <inkml:trace contextRef="#ctx0" brushRef="#br0" timeOffset="3220.56">5969 3577 0,'0'21'31,"21"-21"0,0 0-31,0 0 16,1 0-16,-22-21 16,-22 21 15,1 0-31,0 0 0,0 0 15,0 0-15,0 0 0,-1 0 16,22 21-16,-21-21 0,21 22 16,0-1-16,0 0 0,0 0 15,0 0 1,21 0-16,1-21 0,-22 22 0,21-22 16</inkml:trace>
  <inkml:trace contextRef="#ctx0" brushRef="#br0" timeOffset="3708.28">6519 3789 0,'0'0'0,"-21"21"0,21 0 0,0 0 15,0 1-15,0-1 0,0 0 16,0 0-16,0 21 0,0-20 15,0-1-15,0 21 0,0-21 0,0 0 16,0 22-16,0-22 0,0 0 0,0 0 16,0 0-16,-21-21 15,21 22-15,-21-22 16,21-22 0,0 1-16,0 0 15,0-21-15,0 21 0,0-22 0,0 22 16,0-21-16,0-1 15,21 1-15,0 21 0,0-21 0,0 20 16,1 1-16,-1 0 0,21 21 0,-21 0 16,0 0-16,1 0 0,-1 0 15,0 0-15,0 21 0,0 0 0,0 1 16,-21-1-16,22 21 0,-22-21 0,0 22 16,0-22-16,0 21 0,0 0 15,0-20-15,0-1 0,0 21 0,0-21 16,0 0-16,0 1 0,0-1 0,0 0 15,21-21 17,0-21-32,0 0 15,-21-1-15,21 1 16,0 0-16</inkml:trace>
  <inkml:trace contextRef="#ctx0" brushRef="#br0" timeOffset="3969.87">7260 3556 0,'0'21'15,"0"0"-15,0 1 16,0-1-16,0 0 0,0 0 0,-21 21 0,21-20 16,0 20-16,-21 0 0,21-21 0,0 22 15,0-1-15,0-21 16,0 22-16,0-1 0,0-21 0,0 21 15,0-20-15,0-1 0,0 0 0,0 0 16,0 0-16,0 0 0,0 1 16,21-22-1,-21-22-15,21 1 16,-21 0-16</inkml:trace>
  <inkml:trace contextRef="#ctx0" brushRef="#br0" timeOffset="4148.1">7133 3958 0,'-21'0'0,"21"-21"15,21 21 1,0 0 0,0-21-16,1 21 0,-1 0 15,0-21-15,0 21 0,0-21 0,22 21 16,-22-22-16,21 1 0,-21 0 0,22 21 15</inkml:trace>
  <inkml:trace contextRef="#ctx0" brushRef="#br0" timeOffset="4690.51">8572 3874 0,'0'-22'31,"22"22"-31,-22-21 0,0 0 0,21 21 16,-21-21-16,21 0 0,-21 0 16,0-1-16,0 1 15,0 0-15,-21 21 0,0-21 0,-1 21 16,1 0-16,0 0 0,0 0 0,0 0 15,0 0-15,-1 21 0,-20 0 16,21 0-16,0 1 0,0 20 0,-1-21 16,1 21-16,21-20 0,0 20 0,-21-21 15,21 0-15,0 22 0,0-22 16,0 0-16,0 0 0,21 0 16,0-21-16,1 0 0,-1 0 15,0 0-15,0 0 0,0-21 16,0 0-16,1 0 0,-1 21 0,-21-21 15,21-1-15,0 1 0,0 0 0,0 0 16,-21 0-16,0 0 16,22-1-16,-22 1 0,21 0 0,-21 0 15,21 21-15,0 0 16,-21 21 0,21 0-16,-21 0 0,21 1 15,-21-1-15,22 0 0,-22 0 16,21 0-16,-21 0 0,21 1 0,-21-1 15,21-21-15,0 0 16,0 0-16,1 0 0,-1 0 16,0 0-16,0 0 0,21-21 15</inkml:trace>
  <inkml:trace contextRef="#ctx0" brushRef="#br0" timeOffset="4897.31">9356 3725 0,'21'0'16,"0"0"-1,0 0-15,0 0 16,0 0-16,1 0 0,-1 0 16,0 0-16,21 0 15,-21 0-15,1 0 0,-1 0 0,0 0 16,0 0-16</inkml:trace>
  <inkml:trace contextRef="#ctx0" brushRef="#br0" timeOffset="5052.03">9356 3895 0,'0'0'16,"-22"21"-16,22 0 16,22-21-1,-1 0-15,0 0 16,0 0-16,0 0 0,0 0 15,1 0-15,-1-21 0,0 21 16,0-21-16,0 21 0,0-21 16,22 21-16</inkml:trace>
  <inkml:trace contextRef="#ctx0" brushRef="#br0" timeOffset="5340.49">10308 3577 0,'-21'0'16,"21"21"-16,0 1 16,0-1-16,0 0 0,0 21 15,0-21-15,0 22 0,0-22 0,0 21 16,0 1-16,0-1 0,-21-21 0,0 21 15,21 1-15,0-22 0,0 0 16,-22 0-16,22 0 0,0 1 0,0-1 16,22-21-1,-1 0 1,0-21-16</inkml:trace>
  <inkml:trace contextRef="#ctx0" brushRef="#br0" timeOffset="5692.34">10668 3725 0,'0'22'15,"-21"-1"-15,0 0 0,21 0 16,-22 0-16,1 0 0,21 1 0,0-1 16,0 0-16,-21 0 0,21 0 15,0 22-15,0-22 0,0 0 0,0 0 16,0 0-16,21-21 15,0 0-15,1 0 16,-1 0-16,0 0 0,0 0 0,21 0 16,-20 0-16,20-21 0,-21 0 0,0 0 15,22 0-15,-22-1 0,-21-20 0,0 21 16,0 0-16,0-22 0,0 22 16,0 0-16,0-21 0,-21 21 0,-1-1 15,1 22-15,0-21 0,0 21 0,0 0 16,0 0-16,-1 0 0,1 0 15,0 0-15,0 0 16,21 21-16,0 1 16,21-22-1</inkml:trace>
  <inkml:trace contextRef="#ctx0" brushRef="#br0" timeOffset="5907.99">11747 3768 0,'-42'0'15,"21"21"1,0-21-16,0 0 16,21 21-1,0 0 1,0 0-1</inkml:trace>
  <inkml:trace contextRef="#ctx0" brushRef="#br0" timeOffset="6084.26">11811 4297 0,'0'21'16,"0"-42"-16,0 63 0,0-21 0,-21 1 0,21-1 0,-21 0 15,-1 0-15,1-21 16,21 21-16,-21 0 0,0 1 0,21-1 16,-21-21-16,0 21 0,-1 0 0,1-21 15,-21 21-15,21 0 0,-22-21 0,22 22 16,-21-1-16</inkml:trace>
  <inkml:trace contextRef="#ctx0" brushRef="#br0" timeOffset="7495.49">5736 5249 0,'0'0'16,"42"-42"-1,-42 21 1,-21 21 0,0 0-16,0 0 15,-21 0-15,20 21 0,1 0 16,0 0-16,0 1 0,-21-22 0,20 21 15,1 0-15,0 0 0,21 0 0,0 0 16,0 1-16,0-1 0,0 0 16,0 0-16,21-21 0,0 21 0,22 0 15,-22-21-15,21 22 0,-21-1 0,22-21 16,-1 21-16,-21 0 16,0-21-16,1 21 0,-1 22 15,-21-22-15,-21 0 0,-22 0 16,22 0-16,-21-21 0,-22 21 15,22 1-15,0-22 0,-22 21 0,22-21 16,-1 0-16,1 0 0,21 0 0,-21 0 16,20 0-16,22-21 15,0-1 1,22 22-16,-1-21 0,21 0 16,0 0-16,-20 0 0,20 0 15,0-1-15,1 1 0</inkml:trace>
  <inkml:trace contextRef="#ctx0" brushRef="#br0" timeOffset="7724.07">6117 5186 0,'21'-21'0,"-42"42"0,42-63 0,-21 63 32,0 0-32,-21 0 15,21 0-15,-21 22 0,21-22 0,0 21 16,0-21-16,0 22 0,0-1 15,0-21-15,0 21 0,0 1 0,0-22 16,0 0-16,0 21 0,0-20 0,0-1 16,0 0-16,0 0 0,0 0 15,21-21 1,-21-21 0,0 0-16</inkml:trace>
  <inkml:trace contextRef="#ctx0" brushRef="#br0" timeOffset="7872.39">5863 5525 0,'0'-22'16,"21"1"-16,0 21 0,1 0 15,-1-21-15,0 21 0,0-21 0,21 21 16,-20 0-16,20-21 0,0 21 0,-21-21 16,22-1-16,-1 22 15,-21-21-15,22 21 0,-22-21 0</inkml:trace>
  <inkml:trace contextRef="#ctx0" brushRef="#br0" timeOffset="9181.48">6773 5503 0,'0'0'0,"21"0"16,1 0-1,-1 0-15,-21-21 0,21 0 16,-21 0-16,21 0 0,-21 0 15,0-1 1,0 1-16,0 0 0,-21 21 0,0-21 16,0 21-16,-1-21 0,1 21 0,-21 0 15,21 0-15,-22 0 0,22 21 16,-21 0-16,21 0 0,-22 0 0,22 22 16,0-22-16,0 0 0,0 21 0,0-20 15,21 20-15,0-21 0,0 21 16,0-20-16,0-1 0,0 0 0,0 0 15,0 0-15,21-21 0,0 0 0,0 0 16,0 0-16,0 0 16,1 0-16,20-21 0,-21 0 0,0 0 0,0 0 15,22-1-15,-22 1 0,0 0 16,0-21-16,0 21 0,1-22 16,-22 22-16,0 0 0,0 0 0,0 0 15,0-1-15,0 1 0,0 0 0,0 42 31,0 0-31,0 1 16,0-1-16,0 0 0,0 21 0,0-21 16,0 1-16,0 20 0,0-21 15,0 0-15,0 0 0,0 22 0,21-43 16,0 21-16,-21 0 0,21-21 0,0 0 16,0 0-16,22 0 0,-22 0 0,0 0 15,0-21-15,22 21 16,-22-21-16,0 0 0,21-1 0,-21-20 15,1 21-15,-1-21 0,0 20 0,0-20 16,0 0-16,0 21 0,-21-22 16,0 1-16,22 0 0,-22-1 0,0 1 15,0 21-15,0-22 0,0 22 0,0 0 16,0 0-16,0 42 31,0 0-31,0 0 0,0 22 16,-22-22-16,22 21 0,-21 1 0,21-22 15,0 21-15,0 0 16,0-20-16,0 20 0,0 0 0,0-21 16,0 1-16,0-1 0,0 0 0,21 0 15,-21 0-15,22 0 0,-1-21 0,0 0 16,0 0-16,21 0 0,-20 0 16,-1 0-16,21-21 0,-21 0 0,0 0 15,22 21-15,-22-21 0,0 0 0,0-1 16,0 1-16,1 0 0,-22 0 15,0 0-15,0 0 0,0-1 16,0 44 15,0-1-31,0 0 0,0 0 16,-22 0-16,22 0 0,0 1 0,0-1 16,0 0-16,0 0 0,0 0 0,0 0 15,0 1-15,22-22 16,-1 0-16,0 0 15,0 0-15,0-22 0,0 22 16,1-21-16,-1 0 0,21 0 0,-21 0 16,0 0-16,1-1 0,-1 1 15,0 0-15,42-42 16,-41 41-16,-1 1 0,-21 0 16,21 21-16,0-21 0,0 21 15,0 0 1,-21 21-1,22-21 1,-1 0 0,-21-21-1,0 0 1,0 0 0,-21 21-1,-1 0 1,1 0-16,0 0 15,0 21-15,0 0 16,21 0-16,-21 0 16,-1 0-16,22 22 0,-21-22 0,21 0 15,0 0-15,0 0 0,0 1 0,0-1 16,0 0-16,0 0 0,0 0 0,21-21 16,1 0-16,-1 21 0,0-21 15,0 0-15,0 0 0,0 0 0,1 0 16,-1 0-16,0 0 0,21-21 0,-21 0 15,1 21-15,-1-21 0,-21 0 16,21 0-16,-21-1 0,21 1 0,-21 0 16,0 0-16</inkml:trace>
  <inkml:trace contextRef="#ctx0" brushRef="#br0" timeOffset="9364.7">8170 5122 0,'-21'-21'15,"42"42"-15,-63-42 0,21 21 0,0-21 16,-1 21 0</inkml:trace>
  <inkml:trace contextRef="#ctx0" brushRef="#br0" timeOffset="9544.87">7429 5271 0,'-21'21'0,"42"-42"0,-63 42 0,21-21 16,21 21-16,21-21 31,0 0-31,22-21 16,-22 21-16,0 0 0,21-21 15,-21 21-15,22-22 0,-1 1 16,-21 21-16,22-21 0,20 0 0</inkml:trace>
  <inkml:trace contextRef="#ctx0" brushRef="#br0" timeOffset="9954.21">9377 5355 0,'-21'-21'0,"21"0"16,0 0-16,0 0 0,0-1 15,0 1-15,0 0 16,0 0-16,0 42 47,0 0-47,0 0 0,0 1 16,-22-1-16,22 0 0,0 0 0,0 0 15,0 0-15,0 1 0,0-1 16,0 0-16,0 0 15,0 0-15,0-42 47,0 0-47,0 0 0</inkml:trace>
  <inkml:trace contextRef="#ctx0" brushRef="#br0" timeOffset="10344.01">9313 4890 0,'-21'0'16,"0"0"-1,0 0 1,0 0-16,21 21 16,21-21 31,0 0-32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3:45:38.97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1418 804 0,'0'0'0,"21"-21"0,-21 0 0,21 21 16,-21-21-16,0 0 0,22 21 16,-22-21-16,21-1 0,-21 1 15,0 0-15,0 0 16,0 0 0,-21 21-16,-1 0 0,1 0 15,0 0-15,0 0 0,0 21 0,-22 0 16,22 21-16,0-20 0,-21 20 15,21 0-15,-1 1 0,-20-1 0,21 0 16,0 22-16,0-22 0,21 0 16,0 1-16,-22-1 0,22-21 0,0 22 15,0-22-15,0 21 0,0-21 16,0 0-16,22 1 0,-22-1 0,21-21 16,0 21-16,0-21 15,0 0-15,0 0 0,1 0 0,-1 0 16,21 0-16,-21 0 0,22 0 0,-22-21 15,0 0-15,21-1 0,-21 1 16</inkml:trace>
  <inkml:trace contextRef="#ctx0" brushRef="#br0" timeOffset="278.95">1968 445 0,'0'0'0,"0"-22"0,0 1 0,0 42 31,0 1-31,-21 20 16,21-21-16,0 21 0,-21 1 0,0-1 15,21 22-15,-21-22 0,21 21 16,0 1-16,0-22 0,-21 22 0,21-22 16,-22 0-16,22 1 0,0-1 15,0 0-15,0 1 0,-21-22 0,21 0 16,0 0-16,0 0 0,0 1 15,21-22 1,1 0-16,-1-22 0,0 1 16,0 0-16</inkml:trace>
  <inkml:trace contextRef="#ctx0" brushRef="#br0" timeOffset="1432.28">2476 1037 0,'22'-21'0,"-22"0"16,0 0-16,0 0 0,0-1 15,0 1-15,0 0 0,0 0 0,0 0 16,-22 21-16,22-21 0,-21-1 16,0 22-16,0 0 0,0 0 15,0 0-15,-1 0 0,1 0 0,0 22 16,-21-1-16,21 0 0,-1 21 15,1 1-15,0-1 0,0 0 0,0 1 16,21-1-16,-21-21 0,21 21 16,-22 1-16,22-22 0,0 0 0,0 0 15,0 0-15,0 1 0,22-22 16,-1 0-16,0 0 0,0 0 16,0 0-16,22-22 0,-22 22 0,0-21 15,21 0-15,-21 0 0,22 0 16,-22 0-16,0-1 0,0-20 15,0 21-15,1 0 0,-1-22 0,0 22 16,-21-21-16,0 21 0,0 0 16,0-1-16,0 1 0,0 42 31,0 22-15,-21-22-16,21 0 0,-21 0 15,21 22-15,0-22 0,0 21 16,0-21-16,0 0 0,0 22 0,0-22 15,0 0-15,0 0 0,0 0 0,0 1 16,21-22-16,0 0 16,0 0-16,0 0 0,22 0 0,-22 0 15,21 0-15,-21 0 0,22-22 16,-22 1-16,21 0 0,-21 0 16,22 0-16,-22 0 0,0-22 0,21 22 15,-21-21-15,1 21 0,-1-22 0,0 22 16,0 0-16,-21-21 0,0 20 15,0 1-15,0 42 16,0 1 0,0-1-16,0 0 15,0 0-15,0 0 0,0 0 0,0 1 16,0-1-16,0 0 0,0 0 16,0 0-16,0 0 15,0 1-15,0-1 0,0 0 16,0 0-1,-21-21 17,0 0-17,21-21-15,-21 21 0,-1 0 16,1 0-16,0 0 16,21 21-1,0 0 1,0 0-16,0 1 15,21-22 1,0 0-16,1 0 16,-1 0-16,21 0 0,-21-22 15,0 22-15,22-21 0,-1 0 16,-21 0-16,22 0 0,-1 0 0,21-1 16,-20 1-16,-1-21 0,0 21 0,-20-22 15,20 22-15,-21-21 0,0 21 16,0-22-16,1 22 0,-22-21 0,0 21 15,0 0-15,0-1 0,-22 22 32,1 0-32,0 0 0,21 22 0,-21-1 0,21 0 15,-21 0-15,21 0 0,0 0 16,0 1-16,0-1 0,0 0 16,0 0-16,0 0 0,0 0 0,0 1 15,21-1-15,0 0 0,-21 0 0,0 0 16,21 0-16,-21 1 0,21-1 15,-21 0-15,0 0 16,0 0-16,-21 0 16,0-21-16,0 0 0,0 0 15,0 0-15,-1 0 0,1 0 0,0 0 16,0 0-16,0-21 0</inkml:trace>
  <inkml:trace contextRef="#ctx0" brushRef="#br0" timeOffset="3132.58">5313 593 0,'0'0'0,"84"-64"16,-62 43-16,-1-21 15,0 21-15,0-1 0,-21-20 0,0 21 16,0-21-16,0 20 0,0 1 16,0-21-16,-21 42 0,0-21 0,0 0 15,-1 21-15,-20 0 0,21 0 16,0 0-16,-22 21 0,22 0 0,0 0 16,0 0-16,0 22 0,0-22 15,-1 0-15,1 21 0,21-21 0,0 22 16,0-1-16,0-21 0,0 22 0,0-22 15,0 21-15,0 0 0,21-20 16,1 20-16,-1 0 0,-21 1 0,21-1 16,0-21-16,0 21 0,0 1 0,-21-22 15,0 21-15,0-21 0,0 1 16,0-1-16,0 0 0,0 0 0,0 0 16,-21 0-16,0-21 0,0 0 15,0 0-15,0 0 0,-1 0 0,-20 0 16,21 0-16,0-21 0,0 0 15,-1 0-15,-20 0 0,42 0 0,-21-1 16,0-20-16,0 21 0,21-21 0,0 20 16,0-20-16,0 21 0,0 0 15,0 0-15,0 42 32,21 0-32,0 0 15,-21 21-15,0-20 0,21-1 0,0 21 16,-21-21-16,21 22 0,1-22 15,-22 0-15,21 0 0,0 0 0,0 0 16,0-21-16,0 0 0,1 22 16,20-22-16,0 0 0,-21 0 0,22 0 15,-1-22-15,22 1 0,-22 21 0,0-21 16,1 0-16,-1 0 0,0-22 16,1 22-16,-22 0 0,0 0 0,0-21 15,0 20-15,-21 1 0,0-21 0,0 21 16,0 0-16,0-1 0,0 1 15,-21 0-15,0 21 0,0 0 16,0 0-16,-1 0 0,-20 21 0,21 0 16,0 1-16,0-1 0,-1 21 15,1-21-15,0 22 0,21-22 16,-21 21-16,21-21 0,-21 0 0,21 1 16,0-1-16,0 0 0,0 0 0,21-21 15,0 0 1,0 0-16,0 0 0,1 0 0,20 0 15,-21 0-15,0-21 0,0 0 0,1 0 16,20-1-16,-42 1 0,21 0 0,0 0 16,0 0-16,-21 0 15,0-1-15,0 1 0,0 0 0,0 0 0,0 0 16,0 42 15,0 0-31,0 0 0,0 0 0,0 1 16,0-1-16,0 0 0,0 0 0,0 0 15,0 0-15,0 1 16,22-22 0,-1 0-16,0 0 0,0 0 0,0 0 15,0 0-15,1-22 0,-1 1 0,0 21 16,0-21-16,21 0 0,-20 0 16,-22 0-16,21-1 0,0 1 0,-21 0 15,21 0-15,-21 0 0,0 0 0,0-1 16,0 1-16,0 42 31,0 1-31,0-1 0,0 0 16,0 21-16,0-21 0,-21 1 0,21-1 15,-21 0-15,21 0 0,0 0 16,0 0-16,0 1 0,0-1 0,0 0 16,0-42 15,0 0-31,0-1 15,0 1-15,21 0 0,-21 0 16,21 0-16,-21 0 0,0-1 0,21 1 16,-21 0-1,21 0-15,1 21 0,-1 0 16,-21 21 0,0 0-16,21 0 0,-21 1 0,0-1 15,0 0-15,0 0 0,0 0 16,21 0-16,-21 1 0,21-22 0,-21 21 15,0 0-15,21-21 16,1 0-16,-1 0 16,0-21-16,0 21 15,-21-21-15,21-1 0,0 22 0,-21-21 16,22 0-16,-1 0 0,-21 0 16,21 0-16,-21-1 0,21 1 0,-21 0 15,0 0-15,21 0 0,-21 0 16,21 21-16,-21 21 15,0 0 1,0 0-16,0 0 0,0 0 16,0 1-16,0-1 0,0 0 0,0 0 15,0 0-15,0 0 0,0 1 0,0-1 16,0 0-16,22-21 16,-1 0-16,0 0 0,0 0 15,0 0-15,0 0 0,1 0 0,-1 0 16,0-21-16,21 21 0,-21-21 0,1 21 15,-1-22-15,0 1 0,0 0 16,0 0-16</inkml:trace>
  <inkml:trace contextRef="#ctx0" brushRef="#br0" timeOffset="3396.59">6985 783 0,'0'-21'0,"0"42"0,0-63 16,0 63 15,0 0-31,0 0 0,0 1 0,-21 20 16,21-21-16,0 21 0,-21 1 0,-1-1 15,22 0-15,-21 22 0,21-22 16,0 1-16,-21 20 0,21-21 0,-21 22 16,21-22-16,-21 22 0,21-22 15,0 22-15,-21-22 0,21 0 0,0 1 16,0-1-16,-22 0 0,22-21 0,0 1 16,0-1-16,0 0 0,0 0 15,0 0-15,22-42 31,-22 0-31,21 0 0,0 0 16,-21-22-16,0 22 0,21-21 0,-21-1 16,21 1-16</inkml:trace>
  <inkml:trace contextRef="#ctx0" brushRef="#br0" timeOffset="3668.09">6943 1016 0,'0'-42'15,"0"84"-15,21-127 0,-21 64 0,21-21 16,-21 21-16,0-22 0,21 22 0,-21 0 15,21 0-15,0 21 0,1-21 0,-1 21 16,0 0-16,0 0 0,0 0 0,0 0 16,22 0-16,-22 0 0,0 21 15,-21 0-15,0 0 0,21 0 0,-21 1 16,0 20-16,0-21 0,0 21 0,-21-20 16,0 20-16,0-21 0,0 0 0,-1 0 15,1 1-15,0-1 0,21 0 16,-21 0-16,0-21 0,0 0 0,21 21 15,-22-21 1,22-21 15,0 0-31,22 21 0,-1-21 0</inkml:trace>
  <inkml:trace contextRef="#ctx0" brushRef="#br0" timeOffset="3956.48">7535 318 0,'0'21'15,"0"0"1,-21 0-16,21 0 0,0 22 16,0-22-16,-21 21 0,21 0 0,-21 1 15,21-1-15,0 0 0,0 1 0,0-1 16,0 0-16,0 1 0,-21-1 0,21-21 15,0 22-15,-22-22 0,22 21 16,0-21-16,0 0 0,0 1 0,0-1 16,22-21-1,-1 0-15,0-21 16,0-1-16,0 1 16,-21 0-16,21 21 0,1-21 0,-1 0 15</inkml:trace>
  <inkml:trace contextRef="#ctx0" brushRef="#br0" timeOffset="4279.88">7641 889 0,'0'21'16,"21"-21"15,0 0-15,1 0-16,-1 0 0,0 0 0,0-21 15,0 21-15,22-21 0,-22 0 16,0 0-16,0 21 0,0-22 0,-21 1 15,0 0-15,0 0 0,0 0 16,0 0-16,0-1 0,-21 22 16,0 0-1,0 22-15,0-1 0,-1 0 16,1 0-16,-21 21 0,21-20 0,0 20 16,-1-21-16,1 21 0,0-20 0,0-1 15,21 21-15,0-21 0,0 0 0,0 1 16,0-1-16,0 0 15,21-21-15,0 0 0,22 0 16,-22 0-16,21 0 0,0 0 0,-20-21 16,20 21-16,0-21 0</inkml:trace>
  <inkml:trace contextRef="#ctx0" brushRef="#br0" timeOffset="4865.18">8721 466 0,'0'0'0,"0"-43"16,0 22-16,0 0 15,0 0-15,-22 21 0,1 0 16,0 0-16,0 0 0,0 0 0,0 0 16,-1 0-16,1 21 15,0-21-15,0 21 0,21 0 0,-21 1 16,0-1-16,21 0 0,0 0 0,0 21 15,0-20-15,0-1 0,0 0 16,0 0-16,0 0 0,21-21 16,0 21-16,0-21 0,-21 22 0,21-22 15,0 21-15,1 0 0,-1-21 0,-21 21 16,21 0-16,-21 0 0,0 1 16,0-1-16,0 0 15,-21 0-15,0 0 0,-22-21 16,22 21-16,0-21 0,-21 0 0,20 22 15,1-22-15,0 0 0,0 0 32,21-22-17,21 22-15,0 0 16,0 0-16,1 0 16,-22 22-16,0-1 0,0 0 15,21 0-15,-21 0 0,0 0 0,0 22 16,0-22-16,0 21 0,-21-21 0,-1 22 15,22-1-15,-21-21 0,21 22 16,-21-22-16,21 21 0,-21-21 0,21 0 16,0 1-16,0 20 0,0-21 15,0 0-15,0 0 0,21 1 16,0-1-16,0-21 0,1 0 0,-1 21 16,0-21-16,0 0 0,0 0 15,0 0 1,1 0-16,-22-21 0,0 0 15</inkml:trace>
  <inkml:trace contextRef="#ctx0" brushRef="#br0" timeOffset="6484.53">7218 17230 0,'0'-21'16,"0"-1"0,0 1-16,0 0 0,0 0 15,0 0-15,0 0 16,21-1-16,0 1 16,0 0-16,0 21 0,1-21 0,-1 21 15,0 0-15,0-21 0,0 21 0,0 0 16,1 0-16,-1 0 0,0 21 15,-21 0 1,0 0-16,0 0 0,0 1 0,-21-1 16,0 21-16,-1-21 0,1 22 0,0-22 15,-21 21-15,21 0 0,-1 1 16,1-22-16,-21 21 0,21 1 0,21-1 16,0-21-16,-21 21 0,21-20 15,0-1-15,0 0 0,0 0 0,0 0 16,21 0-16,0-21 0,0 0 0,0 22 15,0-22-15,1 0 0,-1 0 16,21 0-16,-21-22 0,22 22 0,-22-21 16,0 21-16,0-21 0,0 0 0,0 21 15,-21-21 1,-21 21 0,0 21-16,0 0 0,0 0 0,0 0 15,-1 22-15,1-22 0,0 21 16,0 1-16,0-1 0,21 0 0,0 1 15,0-1-15,0 0 0,0 1 0,0-1 16,0 0-16,0 1 0,21-1 16,-21 0-16,21 1 0,-21-22 0,0 21 15,0-21-15,0 0 0,0 1 0,0-1 16,-21-21-16,0 0 16,0 0-16,-1 0 0,1 0 15,0 0-15,-21-21 0,21-1 0,-22 1 16,1 0-16,0 0 0,-1-21 15</inkml:trace>
  <inkml:trace contextRef="#ctx0" brushRef="#br0" timeOffset="7672.19">2413 3027 0,'-21'0'16,"21"21"-1,-21-21-15,21 21 0,0 0 16,0 1-16,0-1 0,-22 0 16,22 0-16,0 0 0,0 0 15,0 1-15,0-1 0,0 0 16,0 0-1,22-21 17,-22-21-17,0 0-15,21 0 0,0-1 16</inkml:trace>
  <inkml:trace contextRef="#ctx0" brushRef="#br0" timeOffset="8000.08">2498 2815 0,'0'0'16,"0"-21"-16,-64 0 16,43 21-16,0 0 15,21 21-15,-21 0 16,21 0-16,0 1 16,21-1-1,0-21-15,0 0 0,0 0 16,0 0-16,1 0 0,-1-21 0,0 21 15,0-22-15,-21 1 16,0 0-16,0 0 16,-21 21-1,0 0-15,0 0 0,-1 0 0,1 0 16,0 0-16,21 21 0,-21-21 0,21 21 16,-21 0-16,21 1 15,0-1-15,0 0 16,0 0-16,21-21 15,0 0-15,0 21 0,0-21 0,1 0 16</inkml:trace>
  <inkml:trace contextRef="#ctx0" brushRef="#br0" timeOffset="8448.25">2921 2900 0,'0'21'31,"0"0"-31,0 0 0,0 1 16,0-1-16,0 0 0,0 0 16,0 0-16,0 0 0,-21 1 15,21-1-15,0 0 0,-21 0 16,21 0-16,0 0 0,0 1 0,0-1 16,0-42 15,0-1-31,0 1 0,0 0 15,0 0-15,0 0 0,21 0 16,0-22-16,0 22 0,0 0 16,-21-21-16,21 20 0,1 1 0,-1 0 0,0 0 15,0 0-15,0 21 16,0 0-16,1 0 0,-1 0 16,0 21-16,-21 0 0,21 0 15,-21 0-15,0 1 0,0-1 16,0 21-16,21-21 0,-21 0 0,0 1 15,0-1-15,0 0 0,0 0 16,0 0-16,0 0 0,0 1 16,21-22-16,1 0 15,-1 0-15,0-22 16,0 1-16,-21 0 0,21 0 16,0 0-16,1 0 0</inkml:trace>
  <inkml:trace contextRef="#ctx0" brushRef="#br0" timeOffset="8716.25">3683 2455 0,'0'0'16,"-21"22"0,21-1-1,-21 0-15,21 0 0,0 21 0,0-20 16,0 20-16,0 0 0,0 1 15,0-1-15,0 0 0,0-21 0,0 22 16,0-1-16,0-21 0,0 22 16,0-22-16,0 21 0,0-21 15,21 0-15,0 1 0,0-1 16,0 0-16,0-21 0,1 0 16,-1-21-1,-21 0-15,0-1 0</inkml:trace>
  <inkml:trace contextRef="#ctx0" brushRef="#br0" timeOffset="8885.94">3556 2879 0,'0'0'0,"0"-21"16,21 21-1,0 0-15,0-22 0,22 22 16,-22-21-16,0 21 0,21-21 0,-20 21 15,20-21-15,-21 0 0,0 21 0,22-21 16,-22-1-16</inkml:trace>
  <inkml:trace contextRef="#ctx0" brushRef="#br0" timeOffset="9608.01">5440 2794 0,'0'-21'0,"0"-21"15,0 20 1,0 1-16,-21 0 0,-1 21 15,1-21-15,0 21 0,0-21 16,0 21-16,0 0 0,-1 0 0,-20 0 16,21 0-16,0 21 0,-22 0 0,22 0 15,-21 0-15,21 1 0,0 20 16,-1-21-16,1 21 0,0-20 16,0 20-16,21-21 0,0 21 0,0-20 15,0-1-15,0 0 0,0 0 0,0 0 16,0 0-16,21-21 15,0 0-15,0 0 0,1 0 16,-1 0-16,0 0 0,0-21 0,21 0 16,-20 21-16,-1-21 0,0 0 15,0 0-15,0-1 0,22 1 16,-22 0-16,-21 0 0,21-21 0,0 20 16,-21 1-16,0 0 0,21 0 0,-21 0 15,0 42 16,0 0-31,0 0 0,0 0 0,-21 1 16,21-1-16,0 21 0,0-21 16,0 0-16,0 1 0,0-1 0,0 0 15,0 0-15,21-21 0,-21 21 0,0 0 16,21-21-16,1 0 0,-22 22 16,21-22-16,0 0 0,0 0 15,0 0-15,0 0 0,1 0 0,-1-22 16,0 1-16,0 21 0,0-21 0</inkml:trace>
  <inkml:trace contextRef="#ctx0" brushRef="#br0" timeOffset="9840.68">6032 2773 0,'22'0'16,"-1"0"-1,0 0-15,0 0 16,0-21-16,0 21 16,1 0-16,-1 0 0,0 0 15,0-21-15,0 21 0,0 0 0,1 0 16,-1 0-16,0 0 16</inkml:trace>
  <inkml:trace contextRef="#ctx0" brushRef="#br0" timeOffset="10016.68">6096 2900 0,'-21'0'15,"42"0"-15,-42 21 0,21 0 0,0 0 16,21-21 31,0 0-47,0 0 0,0-21 0,1 21 15,-1 0-15,0 0 0,-21-21 0,21 0 16,0 21-16,0-21 0,1 21 0,20-21 16</inkml:trace>
  <inkml:trace contextRef="#ctx0" brushRef="#br0" timeOffset="10555.88">6943 2625 0,'0'-21'0,"0"-22"15,0 22-15,0 0 16,21 0-16,0 0 0,0 21 16,0 0-16,0 0 15,1 21-15,-22 0 16,21 0-16,-21 0 0,0 22 0,0-22 15,21 21-15,-21-21 0,0 22 16,0-1-16,0-21 0,0 21 0,-21-20 0,0 20 16,21-21-16,-22 0 15,1 22-15,0-22 0,-21 0 0,21 0 16,-1 0-16,1 0 0,-21-21 0,21 22 16,0-22-16,-1 0 0,1 0 0,0 0 15,0 0-15,0 0 0,0 0 16,21-22-16,-22 1 15,22 0-15,0 0 0,0 0 0,0 0 16,0-1-16,0 1 0,0 0 16,22 0-16,-22 0 0,21 0 0,0-1 15,0 22-15,0 0 0,0 0 16,1 0-16,-1 0 0,0 22 16,0-22-16,0 21 15,-21 0-15,21 0 0,1 0 0,-1 0 16,0 1-16,-21-1 0,21 0 15,-21 0-15,0 0 0,0 0 16,0 1-16,21-22 16,-21 21-16,21-21 0,1 0 15,-1 0-15,0 0 0,0 0 16,0-21-16,0-1 0</inkml:trace>
  <inkml:trace contextRef="#ctx0" brushRef="#br0" timeOffset="10952.24">7514 2731 0,'0'-22'16,"-21"22"-1,0 0-15,0 0 16,-1 22-16,1-22 0,21 21 0,-21 0 16,0 0-16,21 0 0,-21 0 0,21 22 15,0-22-15,0 0 0,0 0 16,0 0-16,0 1 0,0-1 0,0 0 15,0 0-15,0 0 0,21 0 16,0-21-16,0 0 0,22 0 0,-22 0 16,0 0-16,21 0 0,-21 0 15,22 0-15,-22 0 0,21-21 16,-21 0-16,1 21 0,-1-21 0,0 0 16,-21 0-16,0-1 0,0 1 0,0-21 15,0 21-15,0 0 0,0-1 0,0-20 16,-21 21-16,0 0 0,-1 0 15,1 21-15,0-22 0,0 22 0,0 0 16,0 0-16,-1 0 0,1 0 16,21 22-16,0-1 15,0 0-15,0 0 16,21-21-16,1 0 16,-1 0-16,0 0 15</inkml:trace>
  <inkml:trace contextRef="#ctx0" brushRef="#br0" timeOffset="11165.34">8191 2667 0,'0'0'0,"-21"0"62,21 21-62,0 0 16,0 1-16,0-1 16,0 0-16,0 0 15</inkml:trace>
  <inkml:trace contextRef="#ctx0" brushRef="#br0" timeOffset="11348.01">8255 3048 0,'0'0'0,"0"21"0,0 0 16,0 1-16,0-1 16,-21 0-16,21 0 0,-21 0 15,-1 0-15,1 1 0,0-22 16,0 21-16,0 0 0,0 0 0,-22 0 16,22-21-16,-21 21 0,-1 1 0,1-1 15,0 0-15,-22-21 0,22 21 16,0 0-16</inkml:trace>
  <inkml:trace contextRef="#ctx0" brushRef="#br0" timeOffset="12416.52">1270 4382 0,'0'21'15,"21"-42"48,0 21-63,-21-22 0,21 1 16,1 21-16,-22-21 0,21 0 15,0 0-15,-21 0 0,21-1 0,-21 1 16,0 0-16,-42 21 15,21 0 1,-1 0-16,1 0 0,-21 0 0,0 0 16,20 21-16,-20 0 0,21-21 15,-21 22-15,20-1 0,1 0 0,0 0 16,0 0-16,21 0 0,0 1 16,0-1-16,0 0 0,0 0 0,21 21 15,0-20-15,22-1 0,-22 0 16,0 0-16,0 21 0,21-20 15,-20-1-15,-1 0 0,0 0 0,0 21 16,-21-20-16,0-1 0,0 0 0,0 0 16,-21-21-16,0 21 15,0 0-15,-22 1 0,22-22 0,-21 0 16,-1 0-16,1 0 0,21 0 16,-21 0-16,20 0 0,-20 0 0,21-22 15,0 22-15,0-21 0,21 0 16,-22 0-16,1 0 0,21 0 15,0-1-15,0 1 0,0 0 16,21 0-16,1 0 0,-1 21 16,0-21-16,0-1 0,0 1 15,22 0-15,-22 21 0</inkml:trace>
  <inkml:trace contextRef="#ctx0" brushRef="#br0" timeOffset="12656.52">1630 4212 0,'0'21'16,"0"1"-16,0-1 15,0 0-15,0 0 0,-21 21 0,21-20 16,0 20-16,-22-21 0,22 21 16,0 1-16,0-22 0,0 0 0,0 21 15,0-20-15,0-1 0,0 0 16,0 0-16,0 0 0,0 0 15,22-21 1,-22-21 0,0 0-1</inkml:trace>
  <inkml:trace contextRef="#ctx0" brushRef="#br0" timeOffset="12804.25">1482 4572 0,'0'-21'31,"21"21"-31,0 0 0,0 0 0,0 0 16,0-21-16,1 21 15,-1 0-15,0-21 0,0 21 0,0 0 16,0 0-16,1-22 0</inkml:trace>
  <inkml:trace contextRef="#ctx0" brushRef="#br0" timeOffset="13348.28">2074 4678 0,'0'0'16,"43"-21"-16,-22 0 16,0-1-16,-21 1 15,0 0-15,0 0 0,0 0 16,0 0-16,0-1 0,0 1 15,0 0-15,-21 0 0,0 21 16,-1 0-16,1 0 0,0 0 0,0 0 16,0 21-16,0-21 15,-1 21-15,1 22 0,0-22 0,0 21 16,0-21-16,21 22 0,0-22 0,-21 21 16,21-21-16,0 0 0,0 22 15,0-22-15,0 0 0,0 0 16,21-21-16,0 0 15,0 0-15,0-21 16,0 21-16,1-21 0,-1 0 16,0 0-16,0-1 0,0-20 0,0 21 15,1 0-15,-1 0 0,-21-22 0,21 22 16,-21 0-16,21-21 0,-21 20 16,0 1-16,0 0 0,0 42 31,0 0-31,0 1 15,0-1-15,0 0 0,0 0 0,-21 21 16,21-20-16,0-1 0,0 21 16,0-21-16,0 0 0,0 22 15,0-22-15,0 0 16,0 0-16,21-21 16,0 0-16,0 0 0,1 0 15,-1-21-15,0 0 0,0 0 16,0 0-16</inkml:trace>
  <inkml:trace contextRef="#ctx0" brushRef="#br0" timeOffset="14164.21">2561 4043 0,'0'0'0,"0"-21"16,0-43-1,0 85-15,0 1 16,0-1-16,0 0 0,0 21 15,0 1-15,0-1 0,0 0 0,0 1 16,0-1-16,-21 21 0,21-20 16,-21-1-16,0 0 0,21 1 0,-22-1 15,22 0-15,0 1 0,0-22 0,0 21 16,0-21-16,0 1 0,0-1 16,22-21-16,-1 0 15,0 0-15,0 0 16,0 0-16,0-21 0,1-1 0,-1 1 15,-21 0-15,21 0 0,0 0 16,-21 0-16,0-1 0,0 1 16,21 0-16,-21 42 31,0 0-31,0 1 0,0-1 16,0 0-16,0 21 0,0-21 0,0 1 15,0-1-15,21 0 0,1 0 0,-22 0 16,21 0-16,0-21 15,0 0-15,0 0 0,0 0 16,1 0-16,-1 0 0,0-21 0,0 0 16,0 0-16,0 0 15,1 0-15,-1-1 0,0 1 0,0 0 16,0-21-16,0 21 0,1-1 0,-22 1 16,21 0-16,0 0 0,-21 0 15,21 0-15,0 21 16,0 0-1,-21 21 17,0-42-1,0-1-15,0 1-1,-21 0 1,0 21-1,0 0 1,21 21-16,-21 0 0,0 1 16,21-1-16,-22 0 0,22 21 0,0-21 15,-21 22-15,21-22 0,-21 0 16,21 21-16,0-20 0,0-1 0,0 0 16,0 0-16,0 0 0,0 0 0,21 1 15,0-22-15,1 0 16,-1 0-16,0 0 0,21 0 15,-21 0-15,1-22 0,-1 22 16,-21-21-16,21 0 0,-21 0 16,21 21-16,-21-21 0,0 0 0,0-22 15,0 22-15,0 0 0</inkml:trace>
  <inkml:trace contextRef="#ctx0" brushRef="#br0" timeOffset="14355.85">3238 4043 0,'-21'-21'16,"0"21"-1,0 0-15,21-21 16,-21 21 31,0 0-47,-1 21 0</inkml:trace>
  <inkml:trace contextRef="#ctx0" brushRef="#br0" timeOffset="14528.03">2434 4318 0,'-21'21'0,"42"-42"0,-63 63 16,21-20-16,21-1 15,21-21 1,0 0-16,0 0 0,21 0 15,-20 0-15,20 0 0,0-21 16,1 21-16,20-22 0,-21 22 0,1-21 16,20 21-16,-20-21 0,20 21 0</inkml:trace>
  <inkml:trace contextRef="#ctx0" brushRef="#br0" timeOffset="14844.01">4212 4403 0,'0'-21'0,"-21"21"16,0 0-1,21 21 1,0 0-16,0 0 0,-21 0 0,21 0 15,0 1-15,0-1 0,0 21 0,0-21 16,0 0-16,0 1 0,0-1 16,0 0-16,0 0 0,0 0 0,0 0 15,0 1-15,0-44 47,0 1-47,0 0 0,21 0 16</inkml:trace>
  <inkml:trace contextRef="#ctx0" brushRef="#br0" timeOffset="15120.31">4212 4233 0,'0'-21'0,"0"42"0,-21-63 0,0 42 16,21-21-16,-21 21 16,-1 0 77,1 0-93,0 0 16,0 21-16,21 0 16,0 0-16,0 1 15,21-22-15,0 0 16,0 0-16,1 0 15,-1 21-15,0-21 0,0 0 0</inkml:trace>
  <inkml:trace contextRef="#ctx0" brushRef="#br0" timeOffset="15582.45">4720 4339 0,'0'21'0,"-63"-21"15,41 22-15,1-22 0,21 21 16,-21 0-16,0 0 0,21 0 16,0 0-16,0 1 0,0-1 15,0 0-15,0 0 0,0 0 16,0 0-16,0 1 16,0-1-16,0-42 46,0-1-46,0 1 16,0 0-16,21 0 0,0 21 0,0-21 16,-21-22-16,22 22 0,-1 0 0,0 0 15,0 0-15,0 0 0,0-1 16,1 1-16,-1 21 0,0 0 16,0 0-16,0 21 15,-21 1-15,21-1 0,-21 0 16,0 0-16,0 0 0,0 0 15,0 1-15,0-1 0,0 0 0,0 0 16,0 0-16,0 0 0,0 1 0,0-1 16,0 0-1,0-42 17,22 21-32,-1-21 0</inkml:trace>
  <inkml:trace contextRef="#ctx0" brushRef="#br0" timeOffset="15863.93">5270 3979 0,'0'-21'0,"0"42"31,0 1-31,0-1 16,-21 21-16,21-21 0,0 22 0,0-22 15,0 21-15,0 0 0,-21-20 0,21 20 16,-21 0-16,21-21 0,-21 22 16,21-22-16,0 21 0,0-21 15,0 1-15,0 20 0,-21-21 0,21 0 16,0 0-16,0 1 16,21-22-1,0 0 1,0-22-16,-21 1 0,0 0 15</inkml:trace>
  <inkml:trace contextRef="#ctx0" brushRef="#br0" timeOffset="16044.89">5059 4339 0,'0'0'0,"0"-21"15,21 21 1,0-21-16,0 0 15,0 21-15,1-21 0,-1 21 16,-21-22-16,21 22 0,0-21 16,-21 0-16,0 0 15</inkml:trace>
  <inkml:trace contextRef="#ctx0" brushRef="#br0" timeOffset="16847.91">6435 3916 0,'0'-21'0,"0"42"0,0-63 0,0 20 16,0 44-1,-22 20 1,22-21-16,-21 21 0,21 1 16,0-1-16,0 0 0,0 22 0,-21-22 15,21 1-15,-21-1 0,21 0 0,0 1 16,0-22-16,-21 21 0,21-21 16,-21 0-16,21 1 0,0-1 0,0 0 15,-22-21-15,22 21 16,-21-21-16,21-21 15,0 0 1,0 0-16,0-1 0,0 1 16,21 0-16,1 0 0,-1 0 0,0-22 15,21 22-15,-21 0 0,22 0 16,-22 0-16,21 0 0,1-1 0,-1 22 16,-21 0-16,21 0 0,-20 0 0,-1 22 15,0-1-15,-21 0 0,0 0 0,0 0 16,0 22-16,-21-22 0,0 0 15,-1 0-15,-20 0 0,21 0 16,-21 1-16,20-1 0,-20 0 0,21-21 0,-21 21 16,20-21-16,1 0 0,0 0 15,0 0 1,21-21 0,0 0-1,21 0-15,0-1 16,0 1-16</inkml:trace>
  <inkml:trace contextRef="#ctx0" brushRef="#br0" timeOffset="17080.49">7218 4233 0,'21'0'0,"-42"0"0,63 0 0,-21 0 16,0 0-16,1 0 0,-1-21 15,0 21-15,0 0 16,0-21-16,0 21 0,1 0 16,-1 0-16,0 0 15,0 0-15,-42 21 32,0-21-32,0 21 0,-1-21 15</inkml:trace>
  <inkml:trace contextRef="#ctx0" brushRef="#br0" timeOffset="17232.21">7218 4382 0,'0'0'0,"0"21"0,0 0 16,21-21 15,0 0-31,0 0 16,0 0-16,1 0 0,-1 0 0,0 0 15,0 0-15,0-21 0,0 21 0,1-21 16,-1 21-16,0-22 0,0 1 0</inkml:trace>
  <inkml:trace contextRef="#ctx0" brushRef="#br0" timeOffset="17768.63">7980 4043 0,'0'-21'0,"0"42"0,21-63 15,-21 20-15,0 1 16,21 21-16,0 0 0,0-21 16,1 21-16,-1 0 0,0 0 15,0 0-15,0 0 0,0 0 0,1 0 16,-22 21-16,0 0 0,0 1 0,0-1 16,0 0-16,0 0 15,0 0-15,0 22 0,-22-22 0,1 0 16,0 0-16,0 0 0,0 0 0,0-21 15,-1 22-15,1-22 0,21 21 16,-21-21-16,21-21 31,21 21-15,0 0-16,1 0 16,-1 0-16,0 0 0,0 0 0,0 0 15,0 21-15,1-21 0,-1 21 16,-21 0-16,0 0 0,0 0 0,21 1 15,-21-1-15,0 0 16,-21 0-16,21 0 0,-21 0 16,-22-21-16,22 22 0,0-1 0,0-21 15,-22 0-15,22 21 0,0-21 0,-21 0 16,21 0-16,-1 0 0,1 0 16,0 0-16,0 0 0,0 0 0,21-21 15,-21 0-15,-1 21 16,22-22-16,0 1 0,0 0 15,22 0 1,-1 21-16,0-21 0,0 21 16,0-21-16</inkml:trace>
  <inkml:trace contextRef="#ctx0" brushRef="#br0" timeOffset="18172.27">8657 4043 0,'-21'0'16,"0"0"-16,-22 0 15,22 0-15,21 21 0,-21 0 0,21 0 16,-21 1-16,21-1 0,0 0 16,-21 21-16,21-21 0,0 1 0,-21-1 15,21 21-15,0-21 0,0 0 0,0 1 16,0-1-16,0 0 0,0 0 15,21-21-15,0 0 0,0 0 16,0 0-16,0 0 0,1 0 16,-1 0-16,0-21 0,0 21 0,0-21 15,0 0-15,1 21 0,-22-22 16,0 1-16,0 0 0,0 0 0,0 0 16,0 0-16,0-22 0,-22 22 0,22 0 15,-21 0-15,0 0 0,21-1 16,-21 22-16,0-21 0,0 21 15,-1 0-15,1 0 16,42 0 15,1 0-31,-1 0 16</inkml:trace>
  <inkml:trace contextRef="#ctx0" brushRef="#br0" timeOffset="18359.95">9271 4128 0,'0'0'15,"-42"0"1,20 0 15,22 21-15,0 0-16</inkml:trace>
  <inkml:trace contextRef="#ctx0" brushRef="#br0" timeOffset="18564.11">9229 4509 0,'0'42'16,"0"-21"-16,0 0 15,-22 0 1,22 1-16,-21-1 0,0 0 0,0-21 16,21 21-16,-21 0 0,-22 0 0,22 1 15,0-1-15,-21 0 0,-1 0 0,1 0 16,0 0-16,-1 1 0,-20-1 0,21 0 16</inkml:trace>
  <inkml:trace contextRef="#ctx0" brushRef="#br0" timeOffset="19192.91">1778 5906 0,'0'-22'15,"0"44"-15,0-65 0,-21 43 0,21-21 0,-21 21 16,-1 0-16,1 0 0,0 0 16,0 21-16,0 0 0,0 1 0,-1-1 15,22 21-15,-21 0 0,21 1 16,-21-1-16,21 0 0,0 22 0,0-22 15,0 22-15,0-22 16,0 22-16,0-22 0,0 0 0,0 1 16,0-1-16,0 0 0,0-21 15,0 1-15,21-1 0,-21 0 0,0 0 16,21-21-16</inkml:trace>
  <inkml:trace contextRef="#ctx0" brushRef="#br0" timeOffset="19464.91">1482 6329 0,'-22'-42'0,"44"84"0,-65-127 0,43 43 16,0 21-16,0-22 15,0 1-15,0 0 0,0-1 0,0 22 16,21-21-16,1 21 0,-1 0 16,21-1-16,-21 1 0,22 0 0,-1 21 15,-21 0-15,21 0 0,1 21 16,-22 0-16,0 1 0,0-1 0,-21 21 15,0-21-15,0 0 0,0 22 16,0-22-16,-21 0 0,-21 0 0,21 0 16,-1 1-16,1-1 0,0-21 15,21 21-15,-21-21 0,42 0 32,0 0-17,0 0-15,1-21 0</inkml:trace>
  <inkml:trace contextRef="#ctx0" brushRef="#br0" timeOffset="19881.66">2138 5948 0,'0'0'0,"0"21"32,-21-21-32,21 21 0,0 0 0,0 1 15,-22 20-15,22-21 0,0 0 16,0 0-16,0 1 0,0-1 0,0 0 15,0 0-15,0 0 16,0 0-16,22-21 16,-1 0-16,0 0 0,0 0 15,0 0-15,0-21 0,22 0 16,-22 21-16,0-21 0,0 0 0,0 0 16,1-1-16,-1 1 0,0 0 0,0 0 15,0 21-15,-21-21 0,0 0 16,21 21-1,-21 21 1,0 0-16,0 0 0,0 0 16,0 0-16,0 1 0,0-1 15,0 0-15,0 0 16,22-21-16,-22 21 0,0 0 0,21-21 16,0 0-16,0 0 15,0 0-15,0 0 16,1-21-16,-1 21 0,21-21 0,-21 0 15,0 0-15,1 0 0,-1-1 16,0 1-16</inkml:trace>
  <inkml:trace contextRef="#ctx0" brushRef="#br0" timeOffset="20296.93">2879 5652 0,'0'-22'16,"0"44"-16,0-65 0,0 64 15,0 1 1,0-1-16,0 0 0,0 21 0,0 1 15,0-22-15,0 21 0,0 0 16,0-20-16,-22 20 0,22-21 0,-21 21 16,21-20-16,0-1 0,0 0 15,-21 0-15,21 0 0,0 0 0,0-42 47,21 0-47,-21 0 16,21 21-16,1-21 0,-1 0 15,0 21-15,-21-22 0,21 22 16,0 0-16,0 0 0,1 0 0,-1 0 16,0 0-16,0 0 0,-21 22 15,0-1-15,21 0 0,-21 0 16,0 0-16,0 0 0,0 1 0,-21-1 16,0-21-16,0 21 0,0 0 15,-1-21-15,1 21 0,0-21 0,0 0 16,0 21-16,0-21 0,-1 0 15,22-21 1,0 0 0,22 0-16,-1 21 0,0-21 0,0 0 15,0-1-15,0 1 16</inkml:trace>
  <inkml:trace contextRef="#ctx0" brushRef="#br0" timeOffset="21064">3514 5588 0,'-22'21'16,"1"0"-16,21 1 0,-21-1 15,21 0-15,-21 21 0,21-21 0,-21 22 16,21-1-16,0 0 0,0-20 16,0 20-16,0-21 0,0 21 15,0-20-15,0 20 0,0-21 0,0 0 16,21 0-16,0 1 15,-21-1-15,21-21 0,0 0 16,1 0-16,-1 0 16,-21-21-16,21 21 0,-21-22 15,0 1-15,21 21 0,-21-21 0,21 0 16,-21 0-16,0 0 16,0 42-1,21 0 1,-21 0-16,0 0 15,22 0-15,-22 1 16,21-1-16,0 0 0,0-21 0,0 21 16,0-21-16,1 0 0,-1 0 15,0 0-15,0 0 0,0 0 16,0 0-16,1-21 0,-1 21 0,0-21 16,0 0-16,0 21 0,-21-22 0,21 1 15,1 0-15,-22 0 0,21 0 16,-21 0-16,0-22 0,21 22 0,0 0 15,-21 0-15,21 0 0,-21-1 16,21 22-16,1 0 16,-22 22-1,21-22 1,-21 21-16,0-42 47,0-1-32,0 1 1,-21 21 0,-1 0-16,1 0 15,21 21-15,-21 1 16,0-1-16,21 0 0,0 21 0,0-21 16,0 1-16,-21 20 0,21-21 15,0 0-15,0 0 0,0 1 16,0-1-16,0 0 0,21-21 0,-21 21 15,21-21-15,0 0 0,0 0 0,1 0 16,-1 0-16,0 0 0,0 0 16,0 0-16,0-21 0,1 21 0,-22-21 15,21 21-15,-21-21 0,21-1 0,-21 1 16,0 0-16,0 0 16</inkml:trace>
  <inkml:trace contextRef="#ctx0" brushRef="#br0" timeOffset="21244.17">3916 5673 0,'-21'0'15,"42"0"-15,-64 0 0,22 0 16,0 0-16,21 21 16,0 0-16,0 0 31,21-21-31,0 0 0,1 0 15,-1 0-15,-21 21 0</inkml:trace>
  <inkml:trace contextRef="#ctx0" brushRef="#br0" timeOffset="21532.13">5059 5694 0,'21'0'16,"-21"21"-1,0 0-15,0 22 0,0-22 0,0 0 16,0 21-16,21-21 0,-21 22 0,0-22 16,21 21-16,-21-21 15,0 22-15,0-22 0,0 0 0,21 0 16,-21 0-16,0 1 0,22-22 0,-22 21 15,21-21 1,0-21 15</inkml:trace>
  <inkml:trace contextRef="#ctx0" brushRef="#br0" timeOffset="21760.43">5397 5800 0,'0'-21'0,"0"42"0,0-64 0,-21 65 47,21-1-47,0 0 0,-21 0 15,0 0-15,0 22 0,21-22 16,-21 0-16,-1 0 0,22 21 0,-21-20 16,0-1-16,21 0 0,0 0 0,0 0 15,-21 0-15,21 1 0,0-1 16,21-21-1,0 0 1,0-21-16,1-1 0</inkml:trace>
  <inkml:trace contextRef="#ctx0" brushRef="#br0" timeOffset="22120.27">5609 5927 0,'0'0'0,"0"-21"0,-21 42 31,0 0-31,21 0 0,-21-21 16,21 21-16,-22 0 0,22 1 0,0-1 16,0 0-16,0 0 0,0 0 15,0 0-15,0 1 0,0-1 16,22 0 0,-1-21-16,0 0 0,0 0 15,0 0-15,0 0 0,1 0 16,-1-21-16,21 0 0,-21 21 0,0-22 15,1 1-15,-1 0 0,-21 0 16,0 0-16,0 0 0,0-1 0,0 1 16,0 0-16,0 0 0,0 0 15,-21 21-15,-1 0 0,1 0 16,0 0-16,0 0 0,0 0 16,21 21-16,-21-21 0,21 21 15,0 0-15,0 0 16,21-21-1,0 0-15</inkml:trace>
  <inkml:trace contextRef="#ctx0" brushRef="#br0" timeOffset="22352.75">6117 5906 0,'0'0'0,"0"21"31,0 0-31,0 0 15,0 0-15,0 0 0,0 1 0,-21-1 16,21 0-16,0 0 0,0 0 0,0 0 16,-21 1-16,21-1 15,0 0-15,-21-21 0,21 21 16,0-42 31,0 0-47</inkml:trace>
  <inkml:trace contextRef="#ctx0" brushRef="#br0" timeOffset="22509.96">6054 5884 0,'0'0'15,"0"-21"-15,0 0 0,0 0 0,0 0 16,0 0-16,0-1 16,0 44 46</inkml:trace>
  <inkml:trace contextRef="#ctx0" brushRef="#br0" timeOffset="23048.44">6710 5990 0,'0'-21'31,"0"0"-31,-21 0 16,-1 21-16,1 0 16,0 0-16,0 0 0,0 0 15,0 21-15,-1 0 16,1-21-16,0 21 0,0 0 0,0 1 15,0-1-15,-1 0 0,1 21 0,21-21 16,-21 1-16,21-1 16,0 0-16,0 0 0,0 0 15,21-21 1,0 0-16,1 0 0,20 0 16,-21-21-16,0 0 0,0 21 15,22-21-15,-22 0 0,0 21 0,0-22 16,0 1-16,1 0 0,-1-21 0,0 21 15,0-22-15,0 22 0,-21-21 0,0 21 16,21-22-16,-21 1 0,0 0 16,22-1-16,-22 22 0,0 0 0,0 0 15,-22 21 1,1 21-16,21 0 16,-21 21-16,0-20 0,21 20 15,-21 0-15,21-21 0,0 22 0,-21-1 16,21 0-16,0-20 0,0-1 0,0 21 15,0-21-15,0 0 0,0 1 16,0-1-16,0 0 0,21-21 0,0 21 16,0-21-16,0 0 0,0 0 15,1 0-15,-1-21 16</inkml:trace>
  <inkml:trace contextRef="#ctx0" brushRef="#br0" timeOffset="24020.2">8022 6054 0,'21'0'0,"-42"0"0,63 0 0,-20 0 15,-1 0-15,0 0 0,0 0 16,0-21-16,-21-1 16,21 22-16,-21-21 0,22 0 0,-22 0 15,0 0-15,0 0 0,0-22 16,0 22-16,0 0 0,-22 0 0,22 0 16,-21-1-16,-21 1 0,21 21 15,0 0-15,-1 0 0,-20 0 16,21 0-16,-21 21 0,20-21 0,-20 22 15,21 20-15,0-21 0,0 0 0,-1 22 16,1-1-16,21-21 0,-21 0 16,21 22-16,0-22 0,0 0 0,0 0 15,0 0-15,0 0 0,0 1 0,21-22 16,0 0-16,1 21 0,-1-21 0,0 0 16,0 0-16,21 0 0,-20 0 15,20-21-15,-21 21 0,0-22 0,22 1 16,-22 0-16,21 0 0,-21 0 15,0 0-15,1-1 0,-1-20 0,-21 21 16,21-21-16,-21-1 0,21 1 0,-21 0 16,0-1-16,21 1 0,-21 0 15,0-22-15,21 43 0,-21-21 0,0-1 16,0 22-16,0 0 0,0 42 31,0 0-31,-21 22 0,21-22 16,0 21-16,-21 22 0,21-22 0,0 0 15,0 1-15,0-1 0,0 0 0,0 1 16,0-1-16,0-21 0,0 0 0,0 22 16,0-22-16,0 0 15,21 0-15,-21 0 0,21-21 16,1 0-16,-1 0 0,0 0 16,0 0-16,0 0 0,-21-21 15,21 0-15,1 0 0,-1 21 16,-21-21-16,0-1 0,21 1 0,-21 0 15,21 0-15,-21 0 0,0 0 0,0-1 16,0 44 0,0-1-1,0 0-15,0 0 16,0 0-16,0 0 0,0 1 16,0-1-16,0 0 0,0 0 15,0-42 32,0 0-47,0 0 16</inkml:trace>
  <inkml:trace contextRef="#ctx0" brushRef="#br0" timeOffset="24203.75">8657 5694 0,'0'-21'15,"-21"21"1,42 0 31,0 0-31,0 0-16,1 0 0,-1 21 15</inkml:trace>
  <inkml:trace contextRef="#ctx0" brushRef="#br0" timeOffset="24589.6">9080 5757 0,'22'0'0,"-22"-21"16,-22 21-16,1 0 16,0 0-16,0 0 0,0 0 0,0 0 15,-22 0-15,22 21 0,-21 1 16,21-22-16,-1 21 0,1 0 0,0 0 15,0 0-15,21 0 0,0 1 16,0-1-16,0 0 0,21-21 16,0 0-16,0 0 0,1 21 15,20-21-15,-21 0 0,21 0 0,-20 21 16,20-21-16,-21 0 0,0 21 0,0-21 16,1 22-16,-1-22 0,0 21 15,-21 0-15,0 0 16,-21 0-1,-22-21-15,22 21 0,0-21 0,-21 0 16,21 22-16,-22-22 0,22 0 0,0 0 16,0 21-16,0-21 0,-1 0 0,1 0 15,21 21-15,-21-21 16,0 0 0,21-21-1</inkml:trace>
  <inkml:trace contextRef="#ctx0" brushRef="#br0" timeOffset="27088.18">9440 5779 0,'0'-22'16,"0"1"-1,0 42 17,0 1-32,0-1 15,0 0-15,0 0 0,0 0 0,0 22 16,0-22-16,0 21 0,-21 0 16,21 1-16,-21-1 0,21 0 0,0 1 15,-21-1-15,0 0 0,21 22 16,-22-22-16,22 22 0,0-22 0,0 0 15,-21 22-15,21-22 0,-21 1 0,21-1 16,-21-21-16,21 21 0,0-20 16,0 20-16,0-21 0,0 0 15,0-42 1,0 0 0,0 0-16,0 0 0,0-1 15,21 1-15,-21-21 0</inkml:trace>
  <inkml:trace contextRef="#ctx0" brushRef="#br0" timeOffset="27409.58">9377 6033 0,'0'-43'0,"0"86"0,0-107 16,0 43-16,0 0 0,0 0 16,0-1-16,0 1 0,21 0 15,0 0-15,-21 0 0,21 0 0,0 21 16,1-22-16,-1 22 0,0 0 15,0 0-15,0 0 0,0 0 16,1 22-16,-1-1 0,-21 0 0,0 0 16,0 0-16,0 0 0,0 22 0,0-22 15,0 0-15,0 0 16,-21 0-16,-1 22 0,1-22 0,0 0 16,0-21-16,0 21 0,0 0 0,-1 1 15,1-22-15,21 21 0,-21-21 16,0 0-1,21-21 17,0-1-32,21 1 0,0 21 15,0-21-15</inkml:trace>
  <inkml:trace contextRef="#ctx0" brushRef="#br0" timeOffset="27740.47">10393 5503 0,'0'0'0,"-21"0"16,-1 0-16,1 0 15,21 22-15,-21-22 0,0 21 16,0 21-16,0-21 0,-1 0 0,22 22 15,-21-22-15,0 21 0,0 1 16,0-22-16,21 21 0,0 0 16,-21-20-16,21 20 0,-22-21 0,22 0 15,0 22-15,0-22 0,0 0 0,0 0 16,0 0-16,0 0 0,22 1 16,-1-22-16,0 0 15,0 0-15,0 0 0,0 0 0,1 0 16,-1 0-16,0 0 0,0-22 0,0 22 15,0-21-15</inkml:trace>
  <inkml:trace contextRef="#ctx0" brushRef="#br0" timeOffset="28072.85">10668 5567 0,'0'0'16,"0"-21"-16,0 0 0,21 21 15,-21-22-15,21 22 0,0 0 16,1 0-16,-1 0 0,-21 22 16,21-1-16,0 0 0,0 0 0,0 0 15,-21 22-15,22-22 0,-1 21 0,-21 0 16,21 1-16,-21-22 0,0 21 16,0 1-16,0-1 0,0 0 15,0 1-15,-21-22 0,0 21 0,-1-21 16,1 0-16,0 22 0,0-22 0,0 0 15,0 0-15,-1 0 0,1-21 0,0 22 16,0-1-16,0-21 16,0 0-16,21 21 15,-22-21-15,1 0 0,0 0 16,0 0-16,0 0 16</inkml:trace>
  <inkml:trace contextRef="#ctx0" brushRef="#br0" timeOffset="29212.28">3450 7027 0,'0'0'0,"0"-63"16,0 42-1,0 0-15,0-1 16,-21 22-1,0 0-15,0 0 0,-1 0 0,1 0 16,0 0-16,-21 0 0,21 0 16,-1 22-16,-20-1 0,21-21 15,0 21-15,0 0 0,-1-21 0,22 21 16,0 0-16,0 1 16,0-1-16,22-21 15,-1 21-15,0-21 16,0 0-16,0 0 0,0 21 15,1 0-15,-1-21 0,0 21 0,-21 1 16,21-1-16,-21 0 16,0 0-16,0 0 0,0 0 0,0 1 15,-21-1-15,0 0 0,0 0 0,-1 0 16,1 0-16,0-21 0,0 22 16,0-1-16,0-21 15,-1 0-15,22-21 31,0-1-15,22 1-16,-1 21 16,-21-21-16,21 21 0,0 0 15,0 0-15,-21 21 0,21 0 16,-21 1-16,0-1 16,0 21-16,0 0 0,0-20 0,0 20 15,0 0-15,-21 1 0,0-1 0,0 0 16,21-21-16,0 22 0,-21-22 15,21 0-15,0 0 0,0 0 16,0 1-16,21-22 31,0 0-31,0 0 0,0 0 0,1 0 16,-1-22-16,0 22 0,0-21 16,0 0-16,0 0 0,-21 0 15</inkml:trace>
  <inkml:trace contextRef="#ctx0" brushRef="#br0" timeOffset="30020.33">1947 8636 0,'21'0'16,"1"0"15,-1-21-31,-21 0 0,21 21 16,-21-21-16,21 21 0,0-22 0,0 1 15,-21 0-15,0 0 16,0 0 0,-21 21-16,0 0 15,0 0-15,0 0 0,0 0 16,-1 21-16,-20-21 0,21 21 0,0 0 15,0 0-15,-1-21 0,1 22 16,21-1-16,0 0 0,0 0 0,0 0 16,0 0-16,0 1 0,0-1 0,0 0 15,0 0-15,21-21 16,1 21-16,-22 0 0,21 1 0,0-22 16,0 21-16,0 0 0,0 0 15,1 0-15,-1 0 0,0 1 0,0-1 16,-21 0-16,0 0 0,0 0 15,0 0-15,0 1 0,0-1 16,-21-21-16,0 21 0,0-21 0,-22 21 16,22-21-16,-21 0 0,-1 0 15,1 0-15,21 0 0,-21 0 0,20 0 16,-20 0-16,21 0 0,0 0 16,0-21-16,-1 0 0,1 0 15,0-1-15,0 22 0,0-21 16,21 0-16,-21 0 0,21 0 15,0 0-15,21-1 16,0 22-16,0 0 0,0-21 16,22 0-16</inkml:trace>
  <inkml:trace contextRef="#ctx0" brushRef="#br0" timeOffset="30500.04">2582 8657 0,'0'-21'0,"0"42"0,-21-42 47,0 42-47,21 0 0,-21-21 0,0 22 15,-1 20-15,22-21 0,-21 0 16,0 0-16,0 22 0,21-22 0,0 0 15,0 21-15,-21-20 0,21-1 16,0 21-16,0-21 0,0 0 0,0 1 16,0-1-16,21-21 0,0 21 15,0-21-15,0 0 0,1 0 16,-1 0-16,0 0 0,21 0 0,-21 0 16,1 0-16,-1-21 0,0 21 0,21-21 15,-21-1-15,1 1 0,-22 0 16,21 0-16,0 0 0,-21-22 0,0 22 15,0-21-15,0 21 0,0-22 16,0 22-16,0-21 0,-21 21 0,0 0 16,-1-1-16,1 1 0,0 0 0,0 21 15,0 0-15,0 0 0,-22 0 16,22 0-16,0 0 0,0 0 16,21 21-16,0 0 0,0 1 15,0-1-15,0 0 16,21-21-16,0 0 0,0 0 15,0 0-15,1 0 0,20 0 16</inkml:trace>
  <inkml:trace contextRef="#ctx0" brushRef="#br0" timeOffset="30787.9">3323 8530 0,'0'0'0,"-21"21"16,21 1 0,0-1-16,0 0 0,0 0 0,0 0 15,0 22-15,0-22 0,0 21 16,-21-21-16,21 22 0,0-1 0,0-21 16,0 21-16,0 1 0,0-22 0,-21 0 15,21 21-15,0-20 0,-22-1 16,22 0-16,0 0 0,22-42 47,-22 0-47,0 0 15,21-1-15</inkml:trace>
  <inkml:trace contextRef="#ctx0" brushRef="#br0" timeOffset="31056.43">3260 8678 0,'0'-21'0,"0"42"0,0-63 0,0 21 15,0 0-15,0 0 0,21-1 16,0 1-16,0 21 0,0-21 0,22 21 16,-22 0-16,21-21 0,0 21 15,1 0-15,-22 0 0,21 0 0,1 0 16,-1 21-16,-21-21 0,0 21 0,0 0 16,-21 1-16,0-1 15,0 0-15,0 0 0,0 0 0,-21 0 16,0 1-16,0-1 0,0 0 0,0 0 15,-22 0-15,22 0 0,0-21 16,0 22-16,0-22 0,21-22 31,0 1-15,21 0-16</inkml:trace>
  <inkml:trace contextRef="#ctx0" brushRef="#br0" timeOffset="31392.3">4551 7980 0,'0'-21'0,"0"42"0,0-63 15,-21 42 1,-1 0-16,1 21 0,0 0 15,21 0-15,-21 0 0,0 22 0,0-1 16,-1 0-16,1 1 0,21 20 16,-21-21-16,0 22 0,0-22 15,21 22-15,0-22 0,-21 22 0,21-22 16,-22 0-16,22 22 0,0-22 16,0 0-16,0 1 0,0-22 0,0 21 15,0-21-15,0 1 0,22-1 0,-1 0 16,0 0-16,0-21 0,0 0 15,0 0-15,1 0 0,20 0 0,-21 0 16,0 0-16,0-21 0,1 0 0,-1 0 16</inkml:trace>
  <inkml:trace contextRef="#ctx0" brushRef="#br0" timeOffset="31636.4">4847 8213 0,'0'0'0,"-21"0"16,0 0-16,21 21 15,0 0-15,-21 0 0,21 0 16,-22 1-16,22-1 0,0 0 0,0 0 16,0 0-16,0 0 15,0 1-15,22-44 47,-1 1-47</inkml:trace>
  <inkml:trace contextRef="#ctx0" brushRef="#br0" timeOffset="31801.47">4911 8234 0,'0'21'31,"0"0"-31,0 0 15,0 1-15,0-1 16,0 0-16,0 0 16,0 0-16</inkml:trace>
  <inkml:trace contextRef="#ctx0" brushRef="#br0" timeOffset="32360.49">5884 8149 0,'0'-21'0,"0"42"0,21-63 0,-21 21 15,22 0-15,-22-1 0,0 1 16,0 0-16,0 0 0,0 0 0,0 42 31,0 0-15,0 0-16,-22 22 0,22-22 0,-21 42 15,0-20-15,21-1 0,-21 21 0,0-20 16,21 20-16,-21-20 0,-1 20 16,1-21-16,21 1 0,0-1 15,-21 0-15,21 1 0,-21-1 0,21-21 16,0 22-16,0-22 0,0 0 0,0 0 16,0-42 15,0 0-31,0 0 15</inkml:trace>
  <inkml:trace contextRef="#ctx0" brushRef="#br0" timeOffset="34416.66">5736 8361 0,'21'-42'16,"-42"84"-16,42-127 0,-21 43 0,21 0 0,1-1 16,-1 1-16,0 0 15,0 20-15,0-20 0,0 21 0,1 0 16,20 0-16,-21-1 0,21 1 0,-20 21 15,20 0-15,0 0 0,-21 0 16,22 0-16,-22 21 0,0 22 0,0-22 16,-21 21-16,0 1 0,0-22 0,0 21 15,-21 0-15,0 1 0,0-1 16,0-21-16,-22 22 0,1-22 0,0 0 16,20 0-16,-20 0 0,0 0 15,21 1-15,-1-22 0,1 0 0,0 0 16,0 0-16,0 0 0,21 21 31,0 0-31,0 0 16,21-21-16,0 21 0,-21 0 15,0 1-15,21-1 0,0-21 0,-21 21 16,22 0-16,-1 0 0,-21 0 0,21 1 16,0-1-16,-21 0 0,21-21 0,0 21 15,1-21-15,-1 0 0,-21 21 16,21-21-16,0 0 0,0 0 0,0 0 15,1 0-15,-1-21 0,0 21 16,0-21-16,0 0 0,22 21 16,-22-21-16,0-1 0,0 1 15,0 0-15,0 0 0,1 0 0,-1-22 16,0 22-16,-21 0 0,0 0 0,0 0 16,0 0-16,0-1 0,0 1 15,0 42 1,0 1-1,0-1-15,-21 0 16,0 21-16,21-21 0,0 1 0,0-1 16,-22 0-16,22 21 0,0-21 0,0 1 15,0-1-15,0 0 0,0 0 16,22-21-16,-1 0 16,0 0-16,0 0 0,0 0 15,0 0-15,1-21 0,-1 0 16,0 21-16,0-21 0,0-1 0,0 1 15,1 0-15,-1 0 0,0 0 16,0 0-16,0-1 0,-21 1 0,0 0 16,0 0-16,21 0 0,-21 0 0,0 42 47,0 0-47,-21 0 15,21 0-15,0 0 0,0 1 0,0-1 16,0 0-16,0 0 15,0 0-15,0 0 0,0 1 0,0-1 16,21-21-16,1 0 16,-1 0-16,0 0 0,0 0 0,0 0 15,0 0-15,1-21 0,20 21 16,-21-22-16,0 22 0,0-21 0,1 0 16,-1 0-16,0 0 0,0 21 0,0-21 15,-21-1-15,0 1 0,0 0 0,0 0 16,0 0-16,0 0 15,0 42 1,0 0-16,0 0 16,0 0-16,0 0 15,-21 1-15,21-1 0,-21 0 16,21 0-16,0 0 0,0 0 0,0 1 16,0-44 30,0 1-46,0 0 16,0 0-16,0 0 0,21 0 16,-21-1-16,21 1 0,0 0 15,-21 0-15,22 21 16,-1 0 0,0 21-1,-21 0-15,21 0 0,-21 1 0,0-1 16,0 0-16,21 0 0,0 0 15,1 0-15,-22 1 0,21-1 16,0-21-16,0 21 0,0-21 16,0 0-16,1 0 0,-1 0 15,21 0-15,-21-21 0,0 0 0,1 21 16,20-22-16,-21 22 0,0-21 0,0 0 16,1 0-16,-1 0 0,0 0 0,0-1 15,-21 1-15,21 0 0,-21 0 16,0 0-16,0 42 31,-21-21-31,0 21 16,21 0-16,0 0 0,-21 1 0,0-1 15,21 0-15,-22 0 16,22 0-16,22-42 47,-1 21-32,0-21-15,-21 0 0,21 21 16,0-21-16,-21-1 0,21 1 16,1 21-16,-22 21 47,0 1-47,21-1 0,-21 0 15,21 0-15,-21 0 16,21-21-1,0 0-15,0 0 0,1 0 16,-1 0-16,0 0 0,0 0 16,0 0-16,0-21 0,1 0 15,-1 0-15,0 21 16,0-21-16,0 21 0,-21-22 0,21 1 16,1 21-16,-22-21 0,0 0 0,21 0 15,-21 42 16,0 0-15,0 0-16,0 0 0,0 1 16,0-1-16,0 0 0,21 0 15,-21 0-15,21-21 16,0 21-16,0-21 0,1 0 0,-1 0 16,0 0-16,21 0 15,-21 0-15,1-21 0,-1 21 0,0-21 16,21 21-16,-21-21 0,1 0 0,-1 0 15,0-1-15,0 1 0,-21 0 16,0 0-16,0 0 0,0 0 0,0-22 16,0 22-16,0 0 0,0 0 15,-21 0-15,0 21 0,0 0 16,-1 0-16,1 0 0,0 0 0,0 21 16,0 0-16,21 0 0,-21 0 0,-1 0 15,1 1-15,21-1 16,0 0-16,-21 0 0,21 21 0,-21-20 15,21-1-15,0 21 0,0-21 0,0 0 0,0 22 16,0-22-16,0 21 0,0 1 0,0-22 16,0 21-16,0 0 0,0 1 15,0-1-15,0 22 0,0-22 16,0 0-16,0 1 0,0 20 0,-21-21 16,0 1-16,-1-1 0,22 22 0,-21-22 15,0 0-15,0-21 0,0 22 0,21-22 16,0 0-16,-21 0 0,21 0 0,-22-21 15,22-21 1,0 0 0,0 0-16,0 0 0,0 0 0,0-22 15,0 22-15,0-21 0</inkml:trace>
  <inkml:trace contextRef="#ctx0" brushRef="#br0" timeOffset="34610.81">8318 8276 0,'-21'-42'0,"42"84"0,-63-105 16,0 42-16,21-1 0,-1 1 15,1 21-15,21-21 0,-21 0 16,42 42 15,-21 0-31,21-21 0,1 0 16,-1 21-16,0 1 0</inkml:trace>
  <inkml:trace contextRef="#ctx0" brushRef="#br0" timeOffset="35335.96">9356 8382 0,'0'-21'0,"0"42"0,0-63 0,0 21 16,0-1-16,0 1 0,-22 21 0,1-21 15,0 21-15,-21 0 16,21 0-16,-1 0 0,1 21 0,0-21 16,0 21-16,0 1 0,0-1 15,-1 21-15,1-21 0,0 0 0,21 22 16,-21-22-16,21 0 0,0 0 0,0 0 15,0 1-15,0-1 0,21 0 16,0-21-16,0 0 0,1 0 16,-1 0-16,0 0 0,0 0 0,0 0 15,0-21-15,1 21 0,-1-21 0,0-1 16,0 1-16,0 0 0,0 0 0,1-21 16,-22 20-16,21-20 0,0 0 15,0-1-15,-21 1 0,0-21 16,21 20-16,-21-20 0,21 20 0,-21 1 15,0 0-15,0-1 0,0 1 0,0 21 16,0 0-16,0 42 16,-21 0-1,21 0-15,0 0 0,-21 22 0,21-1 16,0 0-16,0 1 0,0-1 0,0 0 16,0 1-16,0-1 0,0-21 0,0 22 15,0-22-15,0 21 0,0-21 16,0 0-16,21 1 0,0-22 15,-21 21-15,22-21 0,-1 0 0,0 0 16,0 0-16,0 0 0,0 0 16,1 0-16,-1 0 0,0-21 0,0 21 15,0-22-15,-21 1 0,21 0 16,-21 0-16,22 0 0,-22 0 16,0-1-16,0 44 31,0-1-31,0 0 0,-22 0 15,22 0-15,-21 0 0,21 1 0,0-1 16,0 0-16,0 0 0,0 0 16,0-42 31,0 0-32,0 0-15</inkml:trace>
  <inkml:trace contextRef="#ctx0" brushRef="#br0" timeOffset="35504.65">9821 8086 0,'0'0'0,"0"-21"16,-21 21 0,21-22-1,21 1 16,0 21-15,1 0-16</inkml:trace>
  <inkml:trace contextRef="#ctx0" brushRef="#br0" timeOffset="35893.42">10160 8086 0,'42'-21'16,"-21"21"-1,-21-22-15,22 1 0,-1 21 16,-21-21-16,-21 21 16,-1 0-1,1 0-15,0 21 0,0 0 0,0 1 16,-22-1-16,22 0 0,0 0 16,0 0-16,21 0 0,0 1 0,0-1 15,0 0-15,0 0 0,0 0 0,0 0 16,21-21-16,0 22 0,0-22 0,1 21 15,-1-21-15,21 0 0,-21 21 16,0-21-16,1 0 0,-22 21 0,21 0 16,-21 0-16,0 1 15,0-1-15,-21-21 16,-1 0-16,1 21 0,0-21 0,-21 0 16,21 21-16,-1-21 0,-20 0 0,21 0 15,0 21-15,0-21 0,-1 0 16,1 0-16,0 21 0,42-21 31,0 0-15</inkml:trace>
  <inkml:trace contextRef="#ctx0" brushRef="#br0" timeOffset="36212.83">10499 8213 0,'0'0'16,"0"-21"0,0 42-1,0 0-15,0 0 0,0 0 16,0 0-16,0 22 0,0-1 16,0-21-16,0 22 0,0-1 0,0 0 0,0 22 15,0-22-15,0 22 0,0-22 0,0 21 16,0 1-16,0-22 0,0 22 15,0-1-15,0-20 0,0 20 16,0-21-16,0 1 0,-22-1 0,22 0 16,0-20-16,-21-1 0,21 0 0,-21 0 15,21 0-15,0-42 32,0 0-32,0 0 0,0 0 0,0-1 15,0-20-15,0 21 0</inkml:trace>
  <inkml:trace contextRef="#ctx0" brushRef="#br0" timeOffset="36500.3">10562 8382 0,'0'-42'0,"0"84"0,0-127 0,0 43 16,0 21-16,0-21 0,0-1 0,0 22 16,0 0-16,0-21 0,0 20 0,21 1 15,0 0-15,1 21 16,-1 0-16,0 0 0,0 21 15,0 0-15,0 1 0,-21-1 0,22 21 16,-1-21-16,-21 22 0,0-22 0,0 0 16,0 21-16,0-21 0,0 1 0,0-1 15,-21 0-15,-1-21 0,22 21 16,-21-21-16,0 0 0,0 21 0,0-21 16,0 21-16,-1-21 0,1 0 15,0 0-15,0 0 16,21-21-1,0 0 1</inkml:trace>
  <inkml:trace contextRef="#ctx0" brushRef="#br0" timeOffset="36788.26">11239 7789 0,'22'0'15,"-22"22"1,0-1 0,0 0-16,0 0 15,0 0-15,0 0 0,-22 1 0,22-1 16,-21 0-16,21 0 15,0 0-15,0 0 16,0 1-16,-21-22 16</inkml:trace>
  <inkml:trace contextRef="#ctx0" brushRef="#br0" timeOffset="37005.86">11430 7789 0,'0'0'0,"0"22"47,-21-1-47,21 0 16,0 0-16,0 0 0,0 0 15,0 1-15,0-1 16,-21-21-16,21 21 0,0 0 15</inkml:trace>
  <inkml:trace contextRef="#ctx0" brushRef="#br0" timeOffset="37357.83">11578 7557 0,'0'-22'0,"0"44"0,0-65 16,0 22 0,21 21-1,0 21-15,-21 0 0,22 1 16,-22-1-16,21 21 0,-21-21 0,21 22 16,0-1-16,-21 0 0,21 1 0,-21-1 15,0 0-15,0 22 0,0-22 0,0 22 16,0-22-16,0 0 0,0 22 0,-21-22 15,0 0-15,0-20 0,0 20 16,-22 0-16,22-21 0,-21 22 16,21-22-16,-22 0 0,22 0 0,0 0 0,0 1 15,0-1-15,-1-21 0,22 21 16,-21-21-16,21-21 31,21 21-15,1-21-16,-22-1 0</inkml:trace>
  <inkml:trace contextRef="#ctx0" brushRef="#br0" timeOffset="37576.01">12150 8022 0,'0'0'0,"0"-21"0,0 0 15,0 0 1,0 42 15,0 0-15,0 0-16,0 0 16,0 1-16,-22-22 0</inkml:trace>
  <inkml:trace contextRef="#ctx0" brushRef="#br0" timeOffset="37776.14">12107 8403 0,'0'0'0,"0"21"0,0 1 16,0-1-16,0 0 0,-21 0 15,0-21-15,21 21 0,-21 0 0,0 1 16,21-1-16,-22 0 0,1-21 0,21 21 15,0 0-15,-21-21 0,0 21 0,0-21 16,0 0-16,-1 0 0,1 0 16,0 22-16,-21-22 0</inkml:trace>
  <inkml:trace contextRef="#ctx0" brushRef="#br0" timeOffset="38629.92">1714 10837 0,'0'0'0,"0"-21"15,0 42 32,-21 1-47,21 20 16,0-21-16,0 21 0,0 1 0,0-1 15,0 0-15,0 22 0,0-22 16,-21 22-16,0-1 0,21-20 0,-21 20 16,0-21-16,-1 22 0,22-22 15,-21 1-15,21-1 0,-21-21 0,21 0 16,-21 0-16,21 1 0,0-1 0,0 0 16,0-42 15,0 0-16,0-1-15,0 1 0,0-21 16,0 21-16</inkml:trace>
  <inkml:trace contextRef="#ctx0" brushRef="#br0" timeOffset="38928.87">1524 11091 0,'0'-21'0,"0"42"0,0-84 0,0 42 0,-21 0 15,21-1-15,0 1 0,0 0 16,0 0-16,21 0 0,0 0 0,0-1 15,22 1-15,-22 0 0,21 0 16,0 21-16,1 0 0,-1 0 0,0 0 16,-20 0-16,20 0 0,0 21 15,-21 0-15,1 22 0,-22-22 16,0 0-16,0 21 0,0-21 0,0 22 16,0-1-16,-22-21 0,-20 22 15,21-1-15,-21-21 0,20 21 0,-20-20 16,0-1-16,21 0 0,-22 0 15,22 0-15,0-21 0,0 0 0,0 21 16,-1-21-16,44 0 31,-22-21-31,21 21 16,0-21-16</inkml:trace>
  <inkml:trace contextRef="#ctx0" brushRef="#br0" timeOffset="39407.98">2498 11028 0,'0'0'15,"21"0"-15,0 0 0,0-21 0,0 0 0,0-1 16,1 22-16,-1-21 0,-21 0 16,21 0-16,0 0 15,-42 21 1,0 0-1,-22 0-15,22 0 16,0 21-16,-21 0 0,21 0 0,-22 0 16,22 1-16,-21-1 0,21 0 0,-1 0 15,1 0-15,0 0 0,21 22 16,-21-22-16,21 0 0,0 0 16,0 0-16,21 1 0,21-1 15,-20-21-15,-1 21 0,21 0 0,-21-21 16,22 21-16,-22 0 0,0 1 0,21-22 15,-21 21-15,1 0 0,-22 0 16,0 0-16,0 0 16,0 1-16,-22-1 15,1-21-15,-21 21 0,21-21 0,-22 0 16,1 21-16,21-21 0,-21 0 16,20 0-16,-20 0 0,21 0 0,0 0 15,0 0-15,-1 0 0,1 0 16,0 0-1,21-21 17,21 21-32,-21-21 0,21 21 15</inkml:trace>
  <inkml:trace contextRef="#ctx0" brushRef="#br0" timeOffset="39732.37">3006 10964 0,'0'0'15,"0"-21"-15,21 0 16,-21 0-16,21 21 16,-21 21-1,0 0-15,21 0 16,-21 22-16,21-22 0,-21 21 0,0-21 15,0 22-15,21-22 0,-21 21 16,0-21-16,0 22 0,22-22 16,-22 21-16,0-21 0,0 1 0,0-1 15,0 0-15,0 0 0,0 0 0,0 0 16,0-42 31,21 0-47</inkml:trace>
  <inkml:trace contextRef="#ctx0" brushRef="#br0" timeOffset="40020.76">3535 10922 0,'0'-21'0,"0"42"0,0-63 0,0 21 15,0-1-15,-21 44 47,21-1-47,-22 0 0,1 0 0,21 21 16,-21-20-16,0-1 0,21 21 0,-21 0 15,0-20-15,-1 20 0,1 0 0,0-21 16,0 22-16,21-22 0,-21 21 16,0-21-16,21 1 0,0-1 0,0 0 15,0 0-15,21-42 47,0 0-31,0 0-16</inkml:trace>
  <inkml:trace contextRef="#ctx0" brushRef="#br0" timeOffset="40832.08">4000 10922 0,'0'-21'0,"0"42"0,0-63 0,0 21 16,22 21-16,-22 21 31,0 0-31,0 0 16,0 0-16,0 0 0,0 22 0,0-22 15,0 21-15,0 1 0,0-22 0,-22 21 16,22-21-16,-21 22 0,21-1 15,0-21-15,0 0 0,0 0 0,-21 1 16,21-1-16,0 0 0,0 0 0,-21 0 16,0-21 15,21-21-15,0 0-16,0 0 0,0 0 15,0-1-15,0-20 0,0 21 16,0-21-16,0-1 0,0 22 0,21-21 15,-21-1-15,21 1 0,0 21 0,0-21 16,-21 20-16,22-20 0,-1 21 0,-21 0 16,21 0-16,0 21 15,0 0-15,0 0 0,1 0 16,-1 21-16,-21 0 0,21 0 16,-21 0-16,0 0 0,21 22 15,-21-22-15,21 0 0,-21 21 16,21-20-16,-21-1 0,0 21 0,0-21 15,0 0-15,0 1 0,22-1 0,-22 0 16,0 0-16,0 0 16,21-21-1,-21-21 1,0 0 0,0 0-16,0 0 0,21-1 15,-21 1-15,21 0 0,-21-21 16,21 21-16,0-22 0,-21 22 0,22-21 0,-1-1 15,21 22-15,-21-21 0,0 21 16,1-22-16,20 22 0,-21 0 16,0 0-16,22 21 0,-22 0 0,0 0 15,0 0-15,0 0 0,-21 21 0,0 0 16,21 0-16,-21 1 0,0 20 0,22-21 16,-22 21-16,0-20 0,0 20 15,0 0-15,0 1 0,0-22 0,0 21 16,0 0-16,0-20 0,0-1 0,0 21 15,0-21-15,-22 0 0,22 1 0,0-1 16,-21 0-16,21 0 0,0 0 16,0 0-1,-21-21 1,0-21 0,21 0-16,0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3:47:03.7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6181 7557 0,'0'0'15,"21"0"-15,-21-22 0,21 22 16,-21-21-1,21 21 1,-21-21-16,21 21 0,-42 0 47,0 21-47,0 0 16,-22 1-16,1-1 0,0 0 0,-22 21 15,1-21-15,20 1 0,1 20 16,0-21-16,-1 0 0,22 0 0,0 1 15,0-1-15</inkml:trace>
  <inkml:trace contextRef="#ctx0" brushRef="#br0" timeOffset="111.3">5884 8022 0,'0'21'0,"0"1"0</inkml:trace>
  <inkml:trace contextRef="#ctx0" brushRef="#br0" timeOffset="2899.17">6032 10710 0,'0'0'0,"22"0"0,-1 0 16,-21-21-16,21 21 0,-21-21 16,21 21-16,-21-21 0,0 0 15,0 0-15,0-1 16,-21 22-1,0 0 1,0 0-16,-1 0 0,1 0 16,0 0-16,-21 0 0,21 22 0,-1-1 15,-20 0-15,21-21 0,-21 21 16,20 0-16,1 0 0,0-21 0,0 22 16,0-1-16,21 0 0,0 0 15,0 0 1,21-21-16,0 21 15,0-21-15,0 0 0,1 0 0,-1 0 16,0 0-16,0 22 0,0-22 16,0 0-16,1 0 0,-1 21 15,0-21-15,-21 21 0,21-21 0,-21 21 16,0 0-16,0 0 16,0 1-16,-21-1 15,0-21-15,0 21 0,-1 0 0,-20 0 16,21-21-16,0 21 0,-22 1 0,22-22 15,0 21-15,0-21 0,0 0 16,0 0-16,21 21 0,-22-21 16,22-21-1,22 0 1,-1 21-16,0-22 16,0 22-16,0 0 0,0 0 15,1 0-15,-1 0 0,0 22 16,0-22-16,-21 21 0,0 0 0,0 0 15,0 0-15,0 0 0,0 22 0,0-22 16,0 21-16,-21-21 0,0 22 16,0-1-16,-1-21 0,1 22 0,-21-1 15,42-21-15,-21 21 0,21-20 0,-21-1 16,21 21-16,0-21 0,0 0 16,0 1-16,0-1 15,0 0-15,21-21 0,0 21 0,0-21 16,0 0-16,0 21 0,1-21 15,-1 0-15,0 0 16,0 0 0,0-21-1,0 0-15</inkml:trace>
  <inkml:trace contextRef="#ctx0" brushRef="#br0" timeOffset="4337.56">5884 14753 0,'0'21'15,"0"1"17,-21-22-17,21-22 32,21 22-47,0 0 0,1 0 16,-1 0-16,0 0 0,0 0 0,0 0 15,0 0-15,1 0 0,-1 0 16,0 22-16,0-22 0,0 21 16,-21 0-16,0 0 0,0 0 0,0 0 15,0 1-15,0-1 0,-21 21 16,0-21-16,0 22 0,0-1 15,-22 0-15,22-21 0,-21 22 0,21-1 0,-22-21 16,22 22-16,0-22 0,21 0 16,0 0-16,0 0 0,0 0 0,0 1 15,0-1-15,21 0 16,0-21-16,0 0 16,1 0-16,-1 0 0,21 21 15,-21-21-15,0 0 0,22 0 0,-22 0 16,0 0-16,0 0 0,0 0 0,1 0 15,-1 0-15,-21 21 32,0 0-32,0 1 15,-21-1-15,-1 0 0,1 0 0,21 0 16,-21 22-16,0-22 0,21 21 16,-21-21-16,21 22 0,0-22 15,0 21-15,0 0 0,0 1 0,0-22 16,0 21-16,0 1 0,0-22 0,0 21 15,0-21-15,0 22 0,0-22 16,0 0-16,0 0 0,0 0 0,0 0 16,0 1-16,0-1 0,0 0 0,0 0 15,0 0-15,0 0 0,0 1 16,-21-22-16,21 21 16,-22-21-16,1 0 0,0 0 15,0 0-15,0 0 0,0-21 16,-1 21-16,22-22 0,-21 1 15,0 0-15,0-21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0T14:01:32.84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6032 6519 0,'0'22'31,"22"-1"-16,-1-21-15</inkml:trace>
  <inkml:trace contextRef="#ctx0" brushRef="#br0" timeOffset="2744.37">2074 6498 0,'-21'0'0,"0"0"15,0 0 1,0 0-16,-1 0 16,1 0-16,0 0 0,0 0 15,0 0-15,0 0 16,-1 0-16,1 0 15,0 0-15,0 0 16,0 0 0,0 0-16,-1 0 15,22 21 17,22-21 14,-1 0-30,0 0 0,0 0-16,0 0 15,0 0-15,1 0 16,-1 0-16,0 0 0,0 0 16,0 0-16,0 0 15,1 0-15,-1 0 16,0 0-16,0 0 0,0 0 15,0 0-15,1 0 16,-1 0-16,0 0 0,0 0 16,0 0-16,0 0 0,1 0 15,-1 0-15,0 0 0,0 0 0,0 0 16,22 0-16,-22 0 0,0 0 0,0 0 16,0 0-16,0 0 0,1 0 15,-1 0-15,21 0 0,-21 0 0,0 0 16,1 0-16,20 0 0,-21 0 15,0 0-15,0 0 0,22 0 16,-22 0-16,0 0 0,0 0 0,22 0 16,-22 0-16,0 0 0,0 0 15,0 0-15,0 0 0,1 0 0,20 0 16,0 0-16,-21 0 16,1 0-16,-1 0 0,0 0 0,0 0 15,21 0-15,-20 0 0,-1 0 0,0 0 16,21 0-16,-21 0 0,1 0 15,-1 0-15,21 0 0,-21 0 0,22 22 16,-22-22-16,0 0 0,21 0 16,-21 0-16,1 0 0,20 0 0,-21 0 15,0 0-15,0 0 0,22 0 0,-22 0 16,0 0-16,0 0 16,0 0-16,1 0 0,-1 0 0,0 0 15,0 0-15,0 0 0,0 0 0,1 0 16,20 0-16,-21 0 0,0 0 15,0 0-15,1 0 0,20 0 0,-21 0 16,0 0-16,22 0 0,-22 0 0,21 0 16,-21 0-16,22 0 0,-22 0 15,85 0 1,-85 0-16,21 0 0,-21 0 16,0 0-16,22 21 0,-1-21 0,0 0 15,1 0-15,-22 0 0,21 0 16,1 0-16,-1 0 0,0 0 0,-21 0 15,22 0-15,-22 0 0,21 0 16,-21 0-16,22 0 0,-22 0 0,0 0 16,0 0-16,0 0 0,1 0 0,-1 0 15,0 0-15,0 0 0,0 0 16,0 0-16,1 0 0,-1 0 16,0 0-16,0 0 15,0 0-15,0 0 16,22 0-16,-22 0 0,21 0 0,-21 0 15,22 0-15,-1 21 0,-21-21 0,22 0 16,-1 0-16,-21 0 16,21 0-16,1 21 0,-22-21 0,21 0 15,-21 0-15,22 0 0,-22 0 0,0 0 16,21 0-16,-20 21 0,-1-21 16,0 0-16,0 0 0,21 0 0,-20 0 15,-1 0-15,0 0 0,21 0 0,-21 0 16,1 0-16,20 0 0,-21 21 15,21-21-15,-20 0 0,20 0 0,-21 0 16,21 0-16,-20 0 0,20 0 0,0 0 16,-21 0-16,22 0 0,-1 0 15,0 0-15,-20 0 0,20 0 0,0 0 16,1 22-16,-1-22 0,-21 0 16,21 0-16,1 0 0,-1 0 15,-21 0-15,22 0 0,-1 0 0,-21 0 16,21 0-16,1 0 0,-22 0 0,21 0 15,-21 0-15,22 21 0,-1-21 0,-21 0 16,22 0-16,-1 0 0,-21 0 16,21 0-16,1 0 0,-22 0 0,21 0 15,1 0-15,-1 0 0,-21 0 0,21 0 16,1 0-16,-22 0 0,21 0 16,-21 21-16,22-21 0,-1 0 0,-21 0 15,22 0-15,-22 0 0,21 0 16,-21 0-16,22 0 0,-22 0 15,0 0-15,21 0 0,-21 0 0,1 0 16,-1 0-16,0 0 0,21 0 0,-21 0 16,1 0-16,20 0 0,-21 0 0,0 0 15,22 0-15,-22 0 0,0 0 16,21 0-16,-21 0 0,22 0 0,-1 0 16,-21 21-16,22-21 0,-1 0 0,0 0 15,1 0-15,-1 0 0,0 0 16,-21 0-16,22 0 0,-1 21 0,0-21 15,1 0-15,-1 0 0,-21 0 0,22 0 16,-22 0-16,21 0 0,0 0 16,-20 0-16,20 0 0,0 0 15,1 21-15,-22-21 0,21 0 0,0 0 16,1 0-16,-1 0 0,-21 0 0,22 0 16,-1 0-16,0 0 0,-21 0 15,22 0-15,-22 22 0,21-22 0,-21 0 16,1 0-16,-1 0 0,0 0 0,0 0 15,0 0-15,0 0 79,-21-22-48,0 1-31,-21 0 15</inkml:trace>
  <inkml:trace contextRef="#ctx0" brushRef="#br1" timeOffset="27904.9">1863 6519 0,'-22'0'0,"1"0"15,0 0 1,0 0-16,0 0 0,0 0 15,-22 0-15,22 0 0,0 0 16,0 0-16,0 0 0,-22 0 16,22 0-16,0 0 0,0 0 0,0 0 15,-1 0 1,1 0-16,0 0 16,0 0-1,42 0 48,0 0-63,0 0 0,1 0 15,-1-21-15,0 21 16,0 0-16,0 0 0,0 0 16,1 0-16,-1 0 0,0 0 0,21 0 15,-21 0-15,1 0 0,-1 0 16,21 0-16,0 0 15,-20 0-15,-1 0 0,0 0 16,0 0-16,0 0 0,0 21 16,1-21-16,-1 0 0,21 0 0,-21 0 15,0 0-15,1 0 0,20 0 16,-21 0-16,21 0 0,-20 0 0,20 0 16,0 0-16,-21 0 0,22 0 15,-1 0-15,0 0 0,-20 0 0,20 0 16,0 0-16,-21 0 15,22 0-15,-1 0 0,0 0 0,-20 0 16,20 0-16,-21 0 0,21 0 16,-20 0-16,20 0 0,-21 0 0,21 0 15,-20 0-15,20 0 0,-21 0 16,0 0-16,0 0 0,22 0 0,-22 0 16,0 0-16,0 0 0,22 0 0,-22 0 15,0 0-15,0 0 0,21 0 16,-20 0-16,-1 0 0,0 0 0,21 0 15,-21 0-15,1 0 0,20 0 16,-21 0-16,21 0 0,-20 0 0,-1 0 16,21 0-16,-21 0 0,22 0 15,-22 0-15,0 0 0,21 0 16,-21 0-16,22 0 0,-22 0 0,0 0 16,21 0-16,-20 0 0,-1 0 15,0 0-15,21 0 0,-21 0 0,1 0 16,-1 0-16,21 0 0,-21 0 15,0 0-15,1 0 0,20 0 0,-21 0 16,0 0-16,22 0 0,-22 0 0,0 0 16,21 0-16,-21 0 0,22 0 15,-22 0-15,21 0 0,1 0 0,-22 0 16,21 0-16,-21 0 0,22 0 16,-22 0-16,21 0 0,-21 0 15,22 0-15,-22 0 0,0 0 0,21 0 16,-21 0-16,1 0 0,20 0 15,-21 0-15,0 0 0,22 0 0,-22 0 16,0 0-16,21 0 0,-21 0 0,22 0 16,-22 0-16,21 0 0,1 0 15,-22 0-15,21 0 0,-21 0 0,22 0 16,-22 0-16,0 0 0,0 0 16,0 0-16,0 0 0,1 0 0,-1 0 15,0 0-15,0 0 0,0 0 0,0 0 16,1 0-16,-1 0 0,0 0 15,21 0-15,-21 0 0,22 0 16,-1 0-16,0 0 0,-20 0 0,20 0 16,-21 0-16,21 0 0,-20 0 15,-1 0-15,21 0 0,-21 0 0,0 0 16,1 0-16,-1 0 0,0 0 16,0 0-16,0 0 0,0 0 0,1 0 15,-1 0-15,21 0 0,-21 0 0,22 0 16,-1 0-16,-21 0 0,21 0 15,-20 0-15,20 0 0,-21 0 0,0 0 16,0 0-16,22 0 0,-22 0 0,0 0 16,0 0-16,22 0 15,-22 0-15,0 0 0,0 0 16,0 0-16,0 0 0,1 0 0,-1 0 16,21 0-16,-21 0 0,22 0 15,-1 0-15,0 0 0,-21 0 0,22 22 16,-1-22-16,0 0 0,-20 0 15,20 0-15,-21 0 0,21 0 0,-20 21 16,20-21-16,-21 0 0,21 0 0,-20 0 16,20 0-16,-21 0 0,21 0 15,-20 0-15,20 0 0,0 21 0,1-21 16,-22 0-16,21 0 0,0 0 0,-20 0 16,20 0-16,-21 0 15,21 0-15,-20 0 0,-1 0 0,0 0 16,0 0-16,0 21 0,0-21 0,1 0 15,-1 0-15,0 0 0,0 0 16,0 0-16,22 0 0,-22 0 0,21 0 16,-21 21-16,22-21 0,-22 0 15,21 0-15,-21 0 0,22 0 0,-22 0 16,21 0-16,0 0 0,-20 0 0,20 21 16,0-21-16,1 0 0,-1 0 15,-21 0-15,21 0 0,1 0 0,-22 22 16,0-22-16,21 0 0,-20 0 0,-1 0 15,0 0-15,21 0 0,-21 0 16,1 0-16,-1 0 0,21 0 16,0 0-16,1 21 0,-22-21 15,21 0-15,-21 0 0,1 0 0,-1 0 16,21 0-16,-21 0 0,0 0 16,1 0-16,-1 0 0,21 0 0,-21 0 15,0 0-15,1 21 0,-1-21 0,0 0 16,21 0-16,-21 0 0,1 0 15,-1 0-15,0 0 0,21 0 0,-21 0 16,1 0-16,20 0 0,-21 0 16,21 0-16,-20 0 0,20 0 0,-21 0 15,0 0-15,0 0 0,22 0 16,-22 0-16,0 0 0,0 0 0,0 21 16,1-21-16,-1 0 15,0 0-15,0 0 0,0 0 16,0 0-16,1 0 0,-1 0 15,0 0-15,0 0 16,0 0-16,0 0 0,1 0 16,-1 0-16,0 0 0,0 0 0,0 0 31,-42 0 31,0 0-62,0-21 16,0 21-16,-22-21 0,1 0 16,-22 21-16</inkml:trace>
  <inkml:trace contextRef="#ctx0" brushRef="#br1" timeOffset="28848.65">6054 6435 0,'-22'0'0,"-20"0"16,42 21-16,0 0 31,21-21-15,0 0-16,1 0 16,-1 21-16,21-21 0,-21 0 0,0 0 15,1 0-15,20 0 0,-21 0 16,21 0-16,-20 0 0,20 0 15,0 0-15,-21 0 0,22 0 0,-1 0 16,0 0-16,22 0 0,-22 0 16,1 0-16,20 0 0,-21 21 0,22-21 15,-1 0-15,-20 0 0,20 22 16,1-22-16,-22 0 0,22 21 0,-22-21 16,0 0-16,22 21 0,-22-21 0,0 0 15,1 21-15,-1-21 0,22 0 16,-22 21-16,0-21 0,22 0 0,-22 0 15,22 21-15,-22-21 0,0 22 16,22-22-16,-22 0 0,22 0 0,-22 0 16,0 21-16,22-21 0,-22 0 15,-21 0-15,22 0 0,-1 0 0,-21 0 16,21 0-16,-20 0 0,20 0 16,-21 0-16,0 0 0,0 0 0,1 0 15,-1 0-15,0 0 16,-42 0 31,0 0-32,-1 0-15,1 0 0,0 0 16,-21 0-16,21 0 0,-22 0 16,1 0-16,0-21 0,-22 21 0,1 0 15,-1-22-15</inkml:trace>
  <inkml:trace contextRef="#ctx0" brushRef="#br1" timeOffset="29440.23">6350 6583 0,'-21'0'0,"42"0"63,0 0-48,0 0-15,0 0 0,22 0 0,-22 21 16,21-21-16,1 0 0,-1 0 15,0 0-15,22 0 0,-1 21 0,-20-21 16,20 0-16,1 0 0,-1 0 0,22 21 16,-22-21-16,1 0 0,-1 22 15,1-22-15,-1 0 0,1 21 16,20-21-16,-20 0 0,21 21 0,-22-21 16,22 0-16,-22 21 0,22-21 15,-22 0-15,1 0 0,-1 21 0,1-21 16,-1 21-16,1-21 0,-22 0 0,1 0 15,20 0-15,-21 0 0,1 0 16,-1 22-16,0-22 0,1 0 0,-1 0 16,0 0-16,1 0 0,-22 0 0,0 21 15,0-21-15,0 0 0,1 0 16,-1 0-16,0 0 0,0 0 31,-21 21 0,21-21 1,-21-21-1,-21 0-31</inkml:trace>
  <inkml:trace contextRef="#ctx0" brushRef="#br1" timeOffset="35923.98">2730 12573 0,'22'0'31,"-1"0"-15,0 0 0,0 0-16,0 0 15,0 0-15,1 0 0,-22-21 16,21 21-16,0 0 0,0-21 0,0 21 16,-21-21-16,21 21 15,-21-22-15,0 1 0,0 0 16,-21 21 15,0 0-31,-21 0 0,21 0 16,-1 0-16,1 0 0,0 21 15,-21-21-15,21 21 0,-1 1 0,-20-22 16,21 21-16,0 0 0,0-21 16,-1 21-16,1 0 0,0 0 0,0-21 15,21 22-15,-21-1 0,21 0 16,0 0-16,0 0 15,0 0-15,0 1 16,21-22-16,0 21 0,0-21 16,0 21-16,1-21 0,-22 21 15,21-21-15,0 21 0,21-21 0,-21 21 16,1-21-16,-1 22 0,0-22 16,0 21-16,0-21 0,-21 21 0,21-21 15,-21 21-15,22-21 0,-22 21 16,0 0-16,0 1 0,-22-22 15,1 21-15,0 0 0,0-21 0,-21 21 16,-1 0-16,22-21 0,-21 21 16,-1-21-16,1 0 0,0 0 0,-1 22 15,1-22-15,0 0 0,-1 0 16,1 0-16,0 0 0,21 0 0,-1 0 16,-20-22-16,21 22 15,0 0-15,21-21 0,-21 21 16,21-21 15,21 21-15,0-21-1,0 21-15,0-21 0</inkml:trace>
  <inkml:trace contextRef="#ctx0" brushRef="#br1" timeOffset="37160.14">3281 12933 0,'0'0'0,"21"-21"16,-21 0-1,21-1-15,-21 1 16,0 0-16,0 0 15,0 0-15,-21 0 16,0 21 0,0 0-16,-1 0 0,1 0 15,0 0-15,0 21 0,0 0 0,0 0 16,-1 0-16,1 0 16,0 1-16,21-1 0,-21 0 0,0 0 15,21 0-15,0 0 0,0 1 16,-21-1-16,21 0 0,0 0 15,0 0-15,21-21 16,0 0-16,0 0 16,0 0-16,0 0 0,1-21 0,-1 0 15,0 21-15,0-21 0,0 0 16,0-1-16,1 1 0,-1 0 16,-21 0-16,0 0 0,21 0 0,-21-1 15,21 1-15,-21 0 0,0 0 16,0 42 15,0 0-31,0 0 16,0 1-16,0-1 0,0 0 0,0 21 15,0-21-15,0 1 16,0-1-16,0 0 0,21 0 16,0-21-16,1 0 0,-1 0 15,0 0-15,0 0 16,0 0-16,0-21 0,1 0 15,-1 0-15,0-1 0,-21 1 16,21 0-16,0 0 0,0 0 16,1 0-16,-22-1 0,21-20 0,0 21 15,-21 0-15,0 0 16,0 42 15,0 0-31,0 0 16,0 0-16,-21 0 0,21 1 15,-21 20-15,21-21 0,0 0 16,-22-21-16,22 21 0,0 1 16,0-1-16,0 0 0,0-42 62,0 0-62,0-1 16,0 1-16,0 0 0,0 0 15,0 0-15,22 0 0,-22-1 0,21 1 16,0 21-16,-21-21 0,21 0 16,0 21-16,0 0 0,1 0 15,-1 0-15,0 0 16,-21 21-16,21-21 16,-21 21-16,21 0 0,-21 1 0,0-1 15,21 0 1,-21 0-16,0 0 0,0 0 15,0 1-15,0-1 16,0-42 31,0-1-47,0 1 16,0 0-16,22 0 0,-22 0 0,0 0 15,21-1-15,0 1 0,0 0 0,-21 0 16,21 0-16,0 0 15,1 21-15,-1 0 0,0 0 0,0 0 0,0 0 16,0 0 0,-21 21-16,0 0 0,22 0 0,-22 0 15,21 0-15,-21 1 0,0-1 0,0 0 16,0 0-16,0 0 0,0 0 16,0 1-16,0-1 0,0 0 15,0 0-15,-21 0 16,21-42 15,0 0-15,21 21-16</inkml:trace>
  <inkml:trace contextRef="#ctx0" brushRef="#br1" timeOffset="37484.37">4445 12764 0,'0'-22'0,"0"44"0,0-22 31,0 21-31,0 0 16,0 0-16,0 0 0,0 22 0,0-22 16,0 21-16,-21-21 0,0 22 15,-1-1-15,22-21 0,-21 21 16,21-20-16,-21 20 0,0 0 0,21-21 15,0 22-15,0-22 0,-21 21 16,21-21-16,-21 22 0,21-22 0,-22 0 16,22 0-16,0 0 0,0 1 0,0-1 15,0-42 17,0-1-32,0 1 0,0 0 15,0 0-15,22 0 0,-1-22 16,-21 22-16</inkml:trace>
  <inkml:trace contextRef="#ctx0" brushRef="#br1" timeOffset="37779.33">4466 12869 0,'0'-21'0,"0"42"0,0-63 0,0 21 0,0 0 16,0 0-16,21 21 0,-21-22 0,21 22 16,1 0-16,-1 0 15,0 0-15,0 0 0,0 0 16,0 0-16,1 0 0,-1 22 0,0-1 15,0 0-15,-21 0 16,0 0-16,0 0 0,0 1 0,0-1 0,0 0 16,0 0-16,0 0 0,-21 0 15,0 1-15,0-22 0,-1 21 16,1 0-16,0-21 0,0 21 0,0-21 16,0 0-16,-1 21 0,1-21 15,21-21 16,21 21-31,1-21 16,-22 0-16,21 21 0,0-21 16</inkml:trace>
  <inkml:trace contextRef="#ctx0" brushRef="#br1" timeOffset="38061.81">5016 12531 0,'0'0'16,"0"21"15,0 0-31,0 0 0,-21 0 0,21 1 16,-21-1-16,0 21 0,21-21 0,0 22 16,-21-1-16,0 0 0,21-21 15,-22 22-15,22-1 0,0-21 16,-21 22-16,21-22 0,-21 0 0,21 0 0,-21 0 15,21 0-15,21-21 32,0-21-17,0 21-15,1-21 0,-22 0 16,21 0-16</inkml:trace>
  <inkml:trace contextRef="#ctx0" brushRef="#br1" timeOffset="38432">5101 12827 0,'0'21'0,"0"0"31,21-21-15,0 0-16,1 0 16,-1 0-16,0 0 0,0 0 15,-21-21-15,21 21 0,0-21 16,1 0-16,-22 0 0,21 0 15,-21-1-15,0 1 0,0 0 16,-21 21 0,-1 0-16,1 0 0,0 0 15,0 0-15,0 21 0,0-21 16,21 21-16,-22 1 16,1-1-16,0 21 0,21-21 0,0 0 15,0 1-15,0-1 0,0 0 0,0 0 16,0 0-16,0 0 0,0 1 15,0-1-15,21 0 16,0-21-16,1 0 16,-1 0-16,0 0 15,0 0-15,0-21 0,0 0 16</inkml:trace>
  <inkml:trace contextRef="#ctx0" brushRef="#br1" timeOffset="38998.19">6223 12700 0,'0'0'0,"21"-21"16,0 0-16,-21 0 16,-21 21 15,0 0-31,0 0 0,0 0 16,-1 0-16,1 0 0,0 21 0,0-21 15,-21 21-15,20 0 0,1-21 16,0 21-16,0 0 0,21 1 15,0-1 1,0 0 0,21-21-16,0 21 0,0-21 15,22 21-15,-22-21 0,0 21 0,0 1 16,0-22-16,1 21 16,-1-21-16,-21 21 0,21 0 15,-21 0-15,0 0 16,-21 1-1,0-22-15,-1 0 16,1 21-16,0-21 0,0 0 0,-21 0 16,20 0-16,1 0 0,0 0 0,0 0 15,0 0-15,0 0 0,-1 0 16,1 0-16,0 0 0,0 0 16,0 0-16,21-21 15,0-1 1,0 1-16</inkml:trace>
  <inkml:trace contextRef="#ctx0" brushRef="#br1" timeOffset="39564.19">7027 12700 0,'-21'0'0,"0"0"15,42 0 32,0 0-47,0 0 0,1 0 16,-1-21-16,0 21 15,0 0 1,0 0-16,-42 0 47,0 0-47</inkml:trace>
  <inkml:trace contextRef="#ctx0" brushRef="#br1" timeOffset="39732.22">7006 12806 0,'0'21'16,"21"-21"31,0 0-47,1 0 16,-1 0-16,0 0 0,-21-21 15,21 21-15,0 0 0,0 0 16,1-21-16</inkml:trace>
  <inkml:trace contextRef="#ctx0" brushRef="#br1" timeOffset="40256.76">7641 12573 0,'0'0'0,"0"21"63,0 0-63,0 1 15,0-1-15,0 0 0,0 0 0,0 0 16,0 0-16,0 1 0,0-1 0,0 0 16,0 0-16,0 0 0,0 0 15,0 1-15,-21-22 16,0 0-1,21-22 1,0 1 0,0 0-16,0 0 0,0 0 15,0 0-15,21-1 0,0-20 0,0 21 16,-21 0-16,21 0 0,1-1 16,62-41-16,-41 42 15,-22 21-15,0 0 0,21 0 0,-21 0 16,1 0-16,-1 0 0,21 0 0,-21 21 15,-21 0-15,21-21 0,-21 21 16,22 0-16,-22 22 0,0-22 0,0 0 16,0 0-16,0 22 0,0-22 0,0 0 15,0 0-15,-22 0 16,1 0-16,0 1 0,21-1 16,0-42 15,0-1-16,21 1-15,0 0 0</inkml:trace>
  <inkml:trace contextRef="#ctx0" brushRef="#br1" timeOffset="40624.08">8340 12679 0,'21'0'31,"0"0"-16,0 0-15,0 0 16,0 0-16,1 0 0,20 0 16,-21 0-16,0-21 0,0 21 0,1-21 15,-1-1-15,0 1 16,-21 0-16,0 0 0,0 0 16,0 0-1,-21 21-15,0 0 0,-1 0 0,1 0 16,0 0-16,0 21 15,0-21-15,0 21 0,-1 0 16,1 0-16,21 0 0,-21 1 0,21-1 16,-21 0-16,21 21 0,0-21 15,0 1-15,0-1 0,0 0 0,0 0 16,0 0-16,0 0 0,0 1 0,21-22 16,0 21-16,0-21 15,1 0-15,-1 0 0,0 0 16,0 0-16,21-21 0,-20-1 0,-1 1 15,21 21-15</inkml:trace>
  <inkml:trace contextRef="#ctx0" brushRef="#br1" timeOffset="41178.14">8975 12531 0,'0'0'0,"0"21"31,0 0-16,0 0-15,-22 0 0,22 1 16,-21 20-16,0-21 0,21 0 16,0 0-16,0 1 0,-21-1 0,21 0 15,-21 0-15,21 0 16,21-42 15,0 21-31,-21-21 16,21 0-16,0 0 0,1-1 0,-22 1 15,21 21-15,0-21 0,0 0 16,-21 0-16,21 21 0,0 0 16,-21 21-1,0 0 1,0 0-16,0 0 16,0 1-16,0-1 0,0 0 15,0 0-15,22 0 0,-1 0 16,0 1-16,0-22 15,0 0-15,0 0 0,1 0 0,-1 0 16,0 0-16,0 0 0,0 0 0,0 0 16,1-22-16,-1 1 0,0 0 15,-21 0-15,21-21 0,-21 20 16,0-20-16,0 21 0,0-21 0,0-1 16,0 22-16,0 0 0,0 0 0,0 0 15,0-1-15,0 1 0,-21 21 31,0 0-15,21 21 0</inkml:trace>
  <inkml:trace contextRef="#ctx0" brushRef="#br1" timeOffset="41644.33">10329 12425 0,'0'-21'0,"0"42"0,0-63 0,21 42 16,-21-22-16,22 22 0,-22-21 0,0 0 16,0 0-1,-22 21-15,1 0 16,0 0-16,0 0 0,0 0 0,0 0 15,-22 0-15,22 0 0,0 21 0,-21-21 16,20 21-16,-20 0 0,0 1 16,21-1-16,-1 0 0,1 0 15,21 0-15,0 0 0,0 1 16,0-1-16,21 0 0,1 0 16,-1 0-16,21-21 0,-21 21 15,0 1-15,22-1 0,-22 0 16,0 0-16,0 0 0,-21 22 0,21-22 15,-21 0-15,0 0 0,0 0 16,0 0-16,-21 1 0,-21-1 16,21-21-16,-22 0 0,22 0 15,-21 0-15,0 0 0,-1 0 0,22 0 16,-21 0-16,-1 0 0,22 0 0,0 0 16,0 0-16,0 0 0,0 0 15,21-21-15,-22 21 0,22-22 0,0 1 16,22 21-1,-1-21-15,0 21 16,0 0-16,0-21 0</inkml:trace>
  <inkml:trace contextRef="#ctx0" brushRef="#br1" timeOffset="42735.73">10604 12700 0,'0'-21'16,"0"42"-16,0-63 0,0 21 0,0-1 16,0 1-1,-21 21-15,0 0 0,0 0 16,0 0-16,0 0 0,-1 21 16,1 1-16,0-1 15,21 0-15,-21 0 0,0 0 16,21 0-16,-21 1 0,21-1 0,0 0 15,0 0-15,0 0 16,0 0-16,21-21 16,0 0-16,0 0 15,0 0-15,0 0 0,-21-21 16,22 0-16,-1 0 0,-21 0 16,21 0-16,-21-1 0,0 1 15,21 0-15,-21 0 0,0 0 16,0 42 15,0 0-31,0 0 16,0 0-16,0 1 0,0-1 0,0 0 15,0 0-15,0 0 0,0 0 0,0 1 16,0-1-16,21-21 31,0 0-31,1 0 0,-1 0 16,0-21-16,0 21 15,0-22-15,0 1 0,-21 0 0,22 0 16,-1 0-16,0 0 0,0-1 0,-21 1 16,21 0-16,-21 0 0,21 0 15,-21 0-15,-21 42 47,21 0-47,-21 0 0,0 0 16,21 0-16,0 1 0,0-1 15,0 0-15,0 0 0,-21 0 0,21 0 16,0 1-16,-21-22 16,21 21-16,0-42 47,0-1-47,0 1 15,0 0-15,0 0 0,21 0 16,0 0-16,0-1 0,0 1 15,-21 0-15,21 0 0,1 0 0,-1 21 16,0 0-16,0-21 0,0 21 0,0 0 16,1 0-16,-1 0 0,0 0 0,-21 21 15,0 0-15,0 0 16,0 0-16,0 0 0,0 1 16,0-1-16,0 0 0,0 0 15,0 0-15,-21 0 0,0-21 16,-1 0-16,22 22 15,-21-22-15,21-22 32,0 1-32,0 0 15,0 0-15,21 0 0,1 0 16,-1-1-16,0 1 0,-21 0 0,42 0 16,-21 21-16,1-21 0,-1 0 0,0 21 15,0 0-15,0 0 0,0 0 16,1 0-1,-22 21-15,0 0 0,0 0 16,0 0-16,0 0 0,0 1 16,0-1-16,0 0 0,0 0 15,0 0-15,0 0 16,-22-21-16,22 22 16</inkml:trace>
  <inkml:trace contextRef="#ctx0" brushRef="#br1" timeOffset="43032.27">11578 12573 0,'-21'21'16,"21"0"-16,-21 1 15,21-1-15,-21 21 0,21-21 0,-22 22 16,1-22-16,21 21 0,-21 0 0,21 1 16,-21-1-16,0 0 0,21 1 15,0-22-15,-21 21 0,-1 1 0,1-22 16,21 21-16,-21-21 0,0 0 0,21 1 16,-21-1-16,21 0 0,-21 0 0,21 0 15,-22-21-15,22-21 47,22 0-47,-22 0 0,21 0 16,0-1-16,-21-20 0</inkml:trace>
  <inkml:trace contextRef="#ctx0" brushRef="#br1" timeOffset="43288.47">11472 12742 0,'0'-21'0,"0"42"0,0-63 0,21 21 0,-21 0 16,22 21-16,-1-21 0,0 21 15,0 0-15,0 0 16,0 0-16,1 0 0,-1 0 0,0 0 16,0 0-16,0 21 15,0 0-15,-21 0 0,0 0 16,0 0-16,0 1 0,0-1 16,-21-21-16,0 21 0,0 0 0,0 0 15,0-21-15,-1 21 0,1-21 0,0 0 16,0 0-16,0 22 0,0-22 15,-1 0-15,22-22 32,22 1-32,-1 21 0</inkml:trace>
  <inkml:trace contextRef="#ctx0" brushRef="#br1" timeOffset="43572.45">12128 12277 0,'0'0'16,"-21"0"-1,0 0-15,21 21 0,0 0 16,-21-21-16,0 42 0,0-20 16,21-1-16,-22 0 0,1 21 0,0-21 15,0 1-15,0 20 0,0-21 16,21 21-16,-22-20 0,22 20 0,-21-21 15,21 0-15,0 0 0,0 1 16,0-1-16,0 0 0,0 0 0,0 0 16,0 0-16,21-21 31,-21-21-31,22 21 16</inkml:trace>
  <inkml:trace contextRef="#ctx0" brushRef="#br1" timeOffset="43940.22">12065 12721 0,'0'0'16,"21"0"15,0 0-31,0 0 16,1 0-16,-1-21 0,0 21 15,0 0-15,0 0 0,-21-21 0,21 21 16,22 0-16,-22-21 0,0 0 0,0 21 15,0 0-15,-21-22 0,0 1 16,-21 21 0,0 0-1,0 0-15,0 0 0,0 21 0,-22-21 16,22 22-16,21-1 0,-21 0 16,0 0-16,0 0 0,-1 0 0,22 1 15,0-1-15,0 0 16,-21 0-16,21 0 0,0 0 15,21 1 1,1-22-16,-1 0 0,0 0 16,0 0-16,0 0 0,0 0 15,1 0-15,-1 0 0,21-22 0,-21 1 16,22 21-16</inkml:trace>
  <inkml:trace contextRef="#ctx0" brushRef="#br1" timeOffset="44232.18">12954 12446 0,'0'0'0,"-21"0"16,0 0-16,-1 0 15,1 0-15,0 21 16,0 0-16,0 1 0,0-1 15,-1 0-15,22 0 0,-21 0 0,0 22 16,21-22-16,0 0 0,-21 21 0,21-21 16,-21 1-16,21-1 0,0 21 15,0-21-15,0 0 0,0 1 16,0-1-16,21-21 16,-21 21-16,21-21 0,0 0 15,0 0-15,1 0 0,-1 0 16,21 0-16</inkml:trace>
  <inkml:trace contextRef="#ctx0" brushRef="#br1" timeOffset="44556.08">13187 12552 0,'0'0'16,"0"-42"-1,21 20 1,0 1-16,0 21 0,0 0 15,1 0-15,-1 21 16,-21 1-16,0-1 16,0 0-16,0 0 15,0 0-15,-21 0 0,-1 22 0,1-22 16,21 0-16,-21 21 0,0-20 0,0-1 16,0 0-16,-1 21 0,1-21 15,0 1-15,0-1 0,0 0 16,21 0-16,-21-21 15,21-21 17,0 0-17,21 0-15,0-1 16</inkml:trace>
  <inkml:trace contextRef="#ctx0" brushRef="#br1" timeOffset="44801.62">13758 12615 0,'-21'-21'16,"21"0"-1,0 0 1,0 42 46</inkml:trace>
  <inkml:trace contextRef="#ctx0" brushRef="#br1" timeOffset="45010.85">13610 12996 0,'-21'22'0,"0"-1"15,0 0-15,21 0 0,-22 0 16,1-21-16,0 21 0,0 1 0,0-1 16,0-21-16,-1 21 0,1 0 15,0 0-15,0 0 0,0-21 16,0 0-16,-1 22 0,1-22 0,0 0 15,0 0-15,-21 0 0,20 0 16</inkml:trace>
  <inkml:trace contextRef="#ctx0" brushRef="#br1" timeOffset="46028.2">5313 13526 0,'0'0'0,"21"-22"0,0 22 0,-21-21 16,21 0-1,-21 0-15,-21 0 16,0 21 0,0 0-16,0 0 0,-1 0 15,1 0-15,0 0 0,0 21 16,0-21-16,21 21 0,-21-21 0,-1 21 16,1-21-16,21 21 0,0 1 15,-21-1-15,21 0 16,0 0-16,0 0 15,0 0 1,21-21-16,-21 22 16,0-1-16,21-21 0,1 0 0,-1 21 15,0 0-15,0-21 16,-21 21-16,21-21 0,-21 21 16,21-21-16,-21 22 0,0-1 15,0 0 1,-21-21-16,-21 21 15,21-21-15,0 0 0,-1 0 0,1 21 16,0-21-16,0 0 0,0 0 0,0 0 16,-1 0-16,1 0 0,21-21 15,-21 21-15,0 0 16,21-21-16,-21 21 0,21-21 16,21 21 30,0 0-30,0-21-16,0 21 0,1 0 16</inkml:trace>
  <inkml:trace contextRef="#ctx0" brushRef="#br1" timeOffset="46376.57">5630 13758 0,'0'22'16,"0"-1"-1,21-21 32,1 0-47,-1 0 16,-21-21-1,0-1-15,0 1 16,-21 21 15,-1 0-31,1 0 0,0 0 16,21 21 0,0 1-1,21-22 16,0 0-31</inkml:trace>
  <inkml:trace contextRef="#ctx0" brushRef="#br1" timeOffset="47176.63">6392 13864 0,'21'-21'31,"-21"0"-15,22 0-16,-22 0 0,0-1 15,0 1-15,0 0 0,0 0 16,-22 21-16,1 0 0,0-21 16,0 21-16,0 0 0,0 0 15,-1 0-15,1 21 0,0 0 0,0-21 16,0 21-16,0 0 0,-1 1 15,1-1-15,0 0 0,0 0 0,0 0 16,21 0-16,0 1 0,0-1 16,0 0-16,0 0 0,0 0 15,21-21-15,0 21 16,0-21-16,0 0 0,1 0 0,-1 0 16,0 0-16,0 0 0,21-21 0,-20 21 15,-1-21-15,0 0 0,0 0 16,0 0-16,0-1 0,1 1 15,-1-21-15,0 21 0,-21-22 0,0 1 16,21 0-16,0-1 0,-21 1 0,0 21 0,0-21 16,0-1-16,0 22 0,0 0 15,0 0-15,21 21 0,-21-21 16,0 42 0,0 0-1,0 0-15,0 21 0,-21-20 0,21 20 16,-21-21-16,21 21 0,0 1 0,0-22 15,0 21-15,0-21 0,0 22 0,0-22 16,0 21-16,0-21 0,0 1 16,0-1-16,0 0 0,0 0 15,21-21-15,0 0 16,1 0-16,-1 0 0,0 0 16,0 0-16,0-21 15,0 0-15,1 0 0,-22-1 16,21 1-16,0 0 0,-21 0 0,21 0 0,-21 0 15,0-1-15,21 1 16,-21 0-16,0 0 0,21 21 16,-21 21-1,0 0-15,0 0 16,0 1-16,-21-1 16,21 0-16,0 0 0,-21 0 0,21 0 15,0 1-15,0-1 16,0 0-1,0-42 17,0 0-32,0-1 15,0 1-15</inkml:trace>
  <inkml:trace contextRef="#ctx0" brushRef="#br1" timeOffset="47356.29">6943 13610 0,'0'-21'16,"-22"21"0,44 0 62</inkml:trace>
  <inkml:trace contextRef="#ctx0" brushRef="#br1" timeOffset="47816.37">7133 13716 0,'0'0'16,"21"0"-16,22-21 15,-22 21-15,-21-21 16,-21 21 15,-1 0-31,1 0 16,0 0-16,0 0 0,0 21 0,0 0 15,-1-21-15,1 21 0,0-21 16,21 21-16,0 1 0,0-1 16,0 0-16,0 0 0,0 0 15,21-21-15,0 0 16,1 21-16,-1-21 15,0 0-15,0 0 0,-21 22 0,21-22 16,0 0-16,-21 21 0,0 0 0,22-21 16,-22 21-16,0 0 31,-22-21-15,1 0-16,0 0 0,0 0 15,0 0-15,0 0 0,-1 0 0,1 0 16,0 0-16,0 0 15,42 0 32,0 0-31,0 0-16</inkml:trace>
  <inkml:trace contextRef="#ctx0" brushRef="#br1" timeOffset="48180.63">7451 13758 0,'0'0'0,"21"-21"16,-21 42 15,0 1-15,0-1-16,0 0 0,0 0 15,-21 0-15,21 0 0,-22 22 0,22-22 16,-21 0-16,0 21 0,0-20 16,21 20-16,-21-21 0,0 0 0,-1 22 15,22-22-15,-21 21 0,0-21 0,21 22 16,0-22-16,-21 0 0,0 0 0,21 0 16,-21 0-16,21 1 0,0-1 15,-22-21 1,22 21-16,0-42 31,0 0-15,0-1-16,0 1 15,22 0-15,-22 0 0,21 0 0,0 0 16</inkml:trace>
  <inkml:trace contextRef="#ctx0" brushRef="#br1" timeOffset="48476.08">7387 13843 0,'21'-21'0,"-42"42"0,42-63 0,-21 21 0,0-1 16,21 1-16,1 0 0,-22 0 0,21 21 16,-21-21-16,21 21 0,0 0 15,0 0-15,0 0 0,1 0 16,-1 0-16,0 0 0,-21 21 16,21-21-16,-21 21 0,21 0 15,-21 0-15,0 1 16,0-1-16,0 0 0,0 0 0,-21 0 15,0 0-15,0 1 0,0-1 16,-1 0-16,1 0 0,0-21 16,0 21-1,0-21-15,0 0 16,21-21 0,0 0-1,21 0-15</inkml:trace>
  <inkml:trace contextRef="#ctx0" brushRef="#br1" timeOffset="48800.69">8149 13526 0,'0'-22'0,"0"44"0,0-65 15,-21 64 1,0 1 0,0-1-16,-1 21 15,1-21-15,21 0 0,-21 22 16,0-22-16,21 21 0,0-21 0,0 1 16,-21 20-16,21-21 0,0 0 15,0 22-15,0-22 0,0 0 0,0 0 16,0 0-16,21-21 15,-21 21-15,21-21 0,0 0 16,0 0-16,1 0 16,-1 0-16,0-21 0,0 21 0,0-21 15,22 0-15</inkml:trace>
  <inkml:trace contextRef="#ctx0" brushRef="#br1" timeOffset="49135.85">8530 13610 0,'0'-21'0,"0"42"0,0-63 15,21 42-15,0 0 16,1 0 0,-1 0-1,-21 21-15,0 0 0,0 0 0,0 1 16,0-1-16,0 0 0,0 21 0,0-21 15,0 1-15,0-1 16,0 21-16,-21-21 0,-1 0 0,22 1 16,-21-1-16,0-21 0,21 21 0,0 0 15,-21-21-15,21 21 0,-21-21 0,0 21 16,-1-21 15,44-21 0,-1 21-15</inkml:trace>
  <inkml:trace contextRef="#ctx0" brushRef="#br1" timeOffset="49416.52">9123 13716 0,'0'0'0,"-21"-21"15,21 0 17,0 42 30,0 0-46</inkml:trace>
  <inkml:trace contextRef="#ctx0" brushRef="#br1" timeOffset="49721.16">9102 14012 0,'0'22'16,"-22"-22"0,22 21-16,0 0 15,-21-21 1,21 21-16,0 0 0,-21 0 15,0 1 1,0-22-16,21 21 0,-21 0 16,-1-21-16,1 21 0,0-21 15,0 21-15,0-21 0,0 21 0,-1-21 16,1 22-16,0-22 0,0 21 16,0-21-16,0 0 15</inkml:trace>
  <inkml:trace contextRef="#ctx0" brushRef="#br1" timeOffset="60116.32">16087 1609 0,'0'-21'0,"0"-1"16,21 22 15,-21 22 31,0-1-62,0 0 16,0 0-16,0 0 16,0 0-16,0 1 0,0-1 15,0 0-15,21 0 16,-21 0-16,0 0 0,0 1 0,0-1 16,0 0-16,0 0 0,0 0 0,0 0 15,0 1-15,0-1 0,0 0 16,0 0-16,21 0 0,-21 0 0,0 1 15,0-1-15,0 0 0,0 0 16,0 0-16,0 0 0,0 1 0,0 20 16,0-21-16,0 0 0,0 0 0,0 1 15,0 20-15,0-21 16,0 0-16,0 0 0,0 22 0,0-22 16,0 0-16,0 0 0,0 22 0,0-22 15,0 0-15,0 0 0,0 0 16,0 0-16,0 1 0,0-1 0,0 0 15,0 0-15,0 0 0,0 0 16,0 1-16,0-1 0,0 0 0,0 0 16,0 0-16,0 0 0,0 1 0,0-1 15,0 0-15,0 0 16,0 0-16,0 0 0,0 1 16,0-1-16,0 0 0,0 0 0,0 0 15,0 0-15,0 1 16,0-1-16,0 0 0,0 0 15,0 0-15,0 0 0,0 1 0,0-1 16,0 0-16,0 0 0,0 0 16,0 0-16,0 22 0,0-22 0,0 0 15,0 0-15,0 0 0,-21 22 0,21-22 16,0 0-16,0 0 0,-21 22 0,21-22 16,0 0-16,0 0 0,0 21 15,0-20-15,0 20 0,0 0 0,0 1 16,-21-22-16,21 21 0,0 0 0,-22 22 15,22-22-15,-21 1 16,21-1-16,0 0 0,0 1 0,-21-1 16,21 0-16,-21 1 0,21 20 0,0-21 15,0 1-15,0-1 0,0 22 16,-21-1-16,21-21 0,0 22 0,-21-22 16,21 22-16,0-1 0,0-20 0,0 20 15,0-21-15,0 22 0,-22-22 0,22 22 16,0-22-16,-21 22 0,21-22 15,0 21-15,0-20 0,0 20 0,0-20 16,-21 20-16,21-21 0,0 22 16,-21-22-16,21 22 0,0-22 0,0 22 15,-21-22-15,21 21 0,-21 1 16,21-1-16,-22 22 0,22-21 0,0-1 16,0 1-16,0-1 0,0 1 0,-21-1 15,21 1-15,0-22 0,-21 21 0,21 22 16,0-21-16,0-1 0,0 1 15,0-1-15,-21 22 0,21-22 0,0 1 16,-21-1-16,21 1 0,0-1 0,0 1 16,0-1-16,0 22 0,0-22 15,0 1-15,0-1 0,-21 22 0,21-21 16,0-1-16,0 1 0,0-1 0,0 1 16,0-1-16,0 22 0,0-22 15,0 1-15,0-1 0,0 22 0,0-22 16,0 1-16,0-1 0,0 1 0,-22-1 15,22 1-15,0 21 0,0-22 0,0 1 16,0-1-16,0 22 0,-21-22 16,21 1-16,0-1 0,-21 1 0,21-1 15,0 1-15,0-1 0,0 1 0,0 20 16,0-20-16,0-1 0,-21 1 0,21-1 16,0 1-16,0-1 0,0 1 0,0-1 15,0 1-15,0-1 0,-21 1 16,21-1-16,0 1 0,0-1 0,0 1 15,0-1-15,0 1 0,0-1 16,0 1-16,-21-1 0,21-20 0,0 20 16,0-20-16,-22 20 0,22-21 0,0 22 15,0-22-15,0 1 0,0-1 16,0 0-16,0-21 0,0 22 0,-21-22 16,21 0-16,0 0 0,-21-21 0,0 0 15,21-21-15,0-21 16,0 21-16,0-22 0,0-20 0</inkml:trace>
  <inkml:trace contextRef="#ctx0" brushRef="#br1" timeOffset="62960.17">16214 1566 0,'0'0'0,"-22"0"0,1 0 0,0 0 15,0 0-15,0 0 0,0 0 16,-1 0-16,1 0 0,21 22 16,-21-22-16,0 0 0,0 0 0,0 21 15,-1-21 1,1 0-16,42 0 47,1 0-32,20 0-15,-21 0 0,21 0 0,-20 0 16,20 0-16,21 0 0,-20 0 16,20 0-16,22 0 0,-22 0 0,1 0 15,21-21-15,-22 21 0,22 0 16,-1 0-16,22 0 0,-21-22 15,21 22-15,0 0 0,-22-21 0,22 21 16,-21 0-16,-1 0 0,22 0 16,-21 0-16,0 0 0,20-21 0,22 21 15,-21 0-15,21 0 0,-21 0 16,21 0-16,-21 0 0,21-21 0,0 21 16,0 0-16,0 0 0,0 0 15,-21 0-15,21 0 0,-21 0 0,-1 0 16,1 0-16,21 0 0,-21 0 15,21 0-15,0-21 0,0 21 0,-21 0 16,21 0-16,0-21 0,-21 21 0,21 0 16,21 0-16,-21 0 0,0-22 15,21 22-15,-42 0 0,21 0 0,0 0 16,-21 0-16,21 0 16,0 0-16,0 0 0,0 0 0,0 0 15,-21 0-15,-1 0 0,1 0 16,0 0-16,0 0 0,-21 0 0,20 0 15,1 0-15,-21 0 0,0 0 0,20 0 16,-41 0-16,21 0 0,-1 0 16,-20 0-16,-1 0 0,22 0 0,-22 0 15,22 0-15,-21 0 0,20 22 16,-20-22-16,20 0 0,-20 0 0,21 0 16,-22 0-16,-21 0 0,1 0 15,20 0-15,-42 0 0,22 0 16,-1 0-16,-21 0 0,0 0 0,1 0 15,20 0-15,-21 0 0,0 0 16,0 0-16,22 0 0,-22-22 0,0 22 16,0 0-16,0 0 0,1 0 15,-1 0 1,-21 22 31,0-1-32,0 0 1,0 0-16,0 0 0,0 0 16,0 1-16,0-1 0,0 0 0,0 21 15,-21-21-15,21 22 0,-22-1 16,22-21-16,-21 22 0,21-1 0,0 0 16,0 1-16,0-1 0,0 0 0,0 1 15,0 20-15,0-21 0,0 1 16,0 20-16,0-20 0,0 20 0,0 1 15,0-1-15,21 1 0,-21-1 16,0 1-16,0-1 0,22 1 0,-1-22 16,-21 43-16,21-22 0,-21 22 15,0-1-15,0 1 0,21 0 16,-21-22-16,0 276 16,0-254-16,0-1 15,0 1-15,-21 0 0,21-1 0,0 1 16,-21 0-16,0-1 0,-1 1 0,1 21 15,21-22-15,-21 22 0,0-21 16,21 21-16,-21-22 0,0 1 0,-1 21 16,22 0-16,-21-22 0,0 22 0,0 0 15,0 0-15,21-21 16,-21 20-16,-1 1 0,1 0 0,0-21 0,21 21 16,-21-1-16,0-20 0,0 21 15,-1-21-15,22 20 0,-21-20 16,0 21-16,21 0 0,-21 0 0,0-1 15,21-20-15,-21 21 0,-1 0 0,1 0 16,21-22-16,-21 22 0,0 0 16,21 0-16,-21-22 0,0 22 0,21-21 15,-22 21-15,22 0 0,-21-1 0,0-20 16,21 21-16,0-21 0,0 20 16,-21-20-16,0 21 0,21-21 0,-21 20 15,21 1-15,-22-21 0,22 0 16,0 20-16,0-20 0,-21 0 15,21 21-15,-21-22 0,21 22 0,-21-21 16,21-1-16,0 22 0,0-21 0,0 0 16,-21-1-16,21 1 0,0 0 0,0 20 15,0-20-15,0 0 0,0-1 16,-21-20-16,21 21 0,0-1 0,-22 1 16,22-22-16,0 22 0,0 0 0,-21-1 15,21-20-15,-21 21 0,21-22 16,0 1-16,0-1 0,-21 1 0,21-1 15,0 1-15,-21-1 0,21 1 0,0-1 16,0 1-16,0-1 0,0-21 16,0 22-16,0-22 0,0 1 0,0-1 15,0 0-15,-21 1 0,21-22 16,-22 21-16,22-21 0,-21 22 0,21-22 16,-21 0-16,0 0 0,0 0 15,0-21-15,21 21 0,-22 1 0,-20-22 16,21 0-16,0 0 0,0 0 0,-22 0 15,1 0-15,0 0 0,-1 0 16,-20 0-16,20 0 0,-41 0 0,20-22 16,-20 1-16,20 21 0,-21-21 15,1 21-15,-22-21 0,21 21 0,-21 0 16,1-21-16,-1 21 0,0 0 16,0-21-16,-21 21 0,21 0 0,-21-22 15,21 22-15,-21 0 0,0 0 16,0-21-16,0 21 0,-21-21 0,21 21 15,-21 0-15,21 0 0,-21 0 0,0-21 16,0 21-16,-1 0 0,22 0 16,-21 0-16,21 0 0,0 0 0,0 0 15,0 0-15,0-21 0,0 21 0,0 0 16,0 0-16,21 0 0,-21 0 0,22 0 16,-1 0-16,-21-21 15,21 21-15,-21 0 0,21 0 0,-21-22 0,21 22 16,0 0-16,1-21 0,-1 21 0,21 0 15,-21 0-15,22-21 16,-22 0-16,21 21 0,0 0 0,1-21 16,-1 21-16,22 0 0,-1-21 0,1 21 15,-1 0-15,1-22 0,-1 22 0,22 0 16,-22-21-16,1 21 0,-1-21 16,1 21-16,-1 0 0,1-21 0,-1 21 15,22 0-15,-22 0 0,22-21 0,0 21 16,-1 0-16,1 0 0,21 0 15,-21-21-15,-1 21 0,22 0 0,-21 0 16,21 0-16,-22 0 0,22 0 0,-21 0 16,21 0-16,-22 0 0,22 0 15,0 0-15,0 0 0,-22 0 16,22 0-16,0 0 0,0 0 16,0 0-16,21-22 15,-21 22-15,-1 0 0,1 0 16,0 0-16,0-21 0,0 21 15,0 0 1,21-21-16,-22 21 0,1 0 16,21-21-16,-21 21 15,0 0-15,0-21 0,21 0 16,-21-1-16,21 1 16,0 0-1,0 0-15,0 0 0,0 0 16,21-1-16,-21-20 0,21 21 0,0 0 15,0 0-15,0-22 0,-21 22 16,22 0-16,-1 0 0,0 0 0,-21-1 16,0 1-16,21 0 0,-21 0 0,0 0 15,0 0 1,0-1 0,0 1-16</inkml:trace>
  <inkml:trace contextRef="#ctx0" brushRef="#br1" timeOffset="66700.14">20532 1482 0,'0'-21'16,"21"21"-16,-21 21 109,0 0-93,0 0-16,-21 0 16,21 0-16,0 1 15,0-1-15,0 0 16,0 0-16,0 0 0,0 0 0,0 1 15,0-1-15,0 0 0,0 0 16,-22 21-16,22-20 0,0-1 0,-21 0 16,21 0-16,0 21 0,0-20 15,0-1-15,0 0 0,0 0 16,0 0-16,0 0 0,-21 1 0,21-1 16,0 0-16,0 0 0,-21 21 15,21-20-15,0-1 0,0 0 0,0 0 16,0 0-16,-21 0 0,21 22 15,-21-22-15,21 21 0,0-21 0,0 22 16,0-22-16,0 21 0,-22-21 16,22 22-16,0-22 0,-21 21 0,21-21 15,0 22-15,0-22 0,-21 0 0,21 21 16,-21-20-16,21-1 0,0 0 16,0 21-16,-21-21 0,0 1 15,21-1-15,-22 0 0,22 21 0,-21-21 16,21 1-16,0-1 0,0 0 15,-21 21-15,21-21 0,-21 1 0,21 20 16,0-21-16,0 0 0,-21 0 0,21 22 16,-21-22-16,21 0 0,0 21 15,0-20-15,-22-1 0,22 0 0,-21 21 16,21-21-16,0 1 0,0 20 16,-21-21-16,21 0 0,0 22 0,-21-22 15,21 0-15,0 21 0,0 1 0,0-22 16,-21 21-16,21 0 0,0 1 15,-21-1-15,21 0 0,0 1 16,0-1-16,0 0 0,0 1 0,0 20 16,0-20-16,-22-1 0,22-21 15,0 21-15,-21 1 0,21-1 0,0 0 16,-21 1-16,21-1 0,0 0 0,0 1 16,-21-1-16,21 0 0,0 22 0,0-22 15,-21 1-15,21-1 0,-21 21 16,21-20-16,-22-1 0,22 0 15,-21 1-15,21-1 0,0 0 0,0 1 0,-21-1 16,21 22-16,-21-22 0,21 0 16,-21 1-16,21 20 0,0-21 0,0 1 15,0 20-15,-21-20 0,21-1 0,0 0 16,-22 1-16,22-1 0,0 0 16,0 1-16,0-1 0,0 21 15,0-20-15,-21-1 0,21 22 0,0-22 16,0 21-16,-21-20 0,21 20 0,0-20 15,0 20-15,0-21 0,0 1 16,0-1-16,0 22 0,0-22 0,0 0 16,0 1-16,-21 20 0,21-21 0,0 1 15,0 20-15,0-20 0,-21 20 0,21-21 16,0 1-16,0 20 0,-21-20 16,21-1-16,0 0 0,0 1 0,0-1 15,-22 21-15,22-20 0,-21-1 16,21 0-16,0 22 0,0-22 0,-21 22 15,21-22-15,-21 22 0,21-22 16,0 0-16,0 22 0,0-22 0,-21 0 16,21 1-16,0-1 0,-21 22 0,21-22 15,0 0-15,0 1 0,0 20 0,0-21 16,0 22-16,0-22 0,0 1 16,0 20-16,-22-21 0,22 1 15,0 20-15,0-20 0,0-1 0,0 0 0,-21 1 16,21 20-16,0-21 0,0 1 0,0 20 15,0-20-15,0 20 16,0-21-16,0 22 0,0-22 0,-21 22 16,21-22-16,0 0 0,0 1 0,0-1 15,0 0-15,0 22 0,-21-22 0,21 1 16,0-1-16,0 0 0,0 22 16,0-22-16,0 0 0,0 22 0,0-22 15,0 1-15,-21-1 0,21 21 0,0-20 16,0-1-16,-21 0 0,21 1 0,0-1 15,0-21-15,0 22 0,0-1 0,0 0 16,0 1-16,0-1 0,0 0 16,0 1-16,0-1 0,0 106 15,0-127-15,0 22 16,0-1-16,0-21 0,0 21 16,0-20-16,0-1 0,0 21 15,0-21-15,0 0 0,0 22 0,0-22 16,0 0-16,0 0 0,0 22 0,0-22 15,0 0-15,0 0 0,0 0 0,0 22 16,0-22-16,0 0 0,0 0 16,0 0-16,0 0 0,0 1 0,0-1 15,0 0-15,0 0 0,0 0 0,0 0 16,0 1-16,0-1 0,0 0 0,0 0 16,0 0-16,0 0 15,0 1-15,0-1 0,0 0 16,0 0-16,0 0 0,0 0 15,0 1-15,0-1 0,0 0 0,0 0 16,0 0-16,0 0 0,0 1 16,0-1-16,0 0 0,0 0 0,0 0 15,0 0-15,0 1 0,0-1 0,0 21 16,0-21-16,0 0 0,0 1 0,0-1 16,0 0-16,0 0 0,0 0 15,0 0-15,21 1 0,-21-1 16,0 0-16,0 0 0,21 0 15,-21 0-15,0 1 16,0-1-16,0 0 0,0 0 16,0 0-1,0 0 1,0 1-16,-21-22 16,21 21-1,-21-21 1,-1 0 15,1 0-31,0 0 16,0 0-16,21-21 15,0-1 1,0 1-16,0 0 16,0 0-16</inkml:trace>
  <inkml:trace contextRef="#ctx0" brushRef="#br1" timeOffset="69567.17">16235 13843 0,'0'-21'47,"0"0"-47,21 0 15,0-1 1,-21 1-16,0 0 0,21 21 16,-21-21-16,0 0 15,0 0-15,0-1 16,-21 22 0,0 0-16,0 0 15,0 0-15,-1 22 0,1-22 16,-21 21-16,21 0 0,-22 0 0,22 0 15,-21 0-15,21 1 0,0-1 0,-22 21 16,22-21-16,0 0 0,0 1 16,21-1-16,0 0 0,0 0 15,0 0-15,0 0 0,0 1 16,21-22-16,0 21 16,0-21-16,0 0 0,1 21 0,20-21 15,0 21-15,-21-21 0,22 21 16,-1 0-16,-21-21 0,22 22 15,-22-1-15,0-21 0,0 21 0,-21 0 16,0 0-16,0 0 0,0 1 0,0-1 16,-21 0-16,0-21 0,-22 21 15,22 0-15,-21 0 0,0-21 0,-1 22 16,1-22-16,0 0 0,-1 0 0,22 0 16,-21 0-16,21 0 0,-1 0 15,1 0-15,0-22 0,0 22 0,0-21 16,21 0-16,0 0 0,0 0 15,0 0 1,0-1-16,0 1 16,0 0-1,21 21-15,0-21 16,0 21-16,0-21 0</inkml:trace>
  <inkml:trace contextRef="#ctx0" brushRef="#br1" timeOffset="69892.08">16806 13674 0,'0'0'0,"0"-21"16,-21 21 0,21 21-1,-21 0-15,0 0 0,0 21 16,-1-20-16,22 20 0,0-21 0,-21 21 15,0 1-15,0-22 0,21 21 0,-21-21 16,0 22-16,-1-1 0,22-21 16,-21 22-16,0-22 0,21 0 0,-21 0 15,21 0-15,0 22 0,0-22 16,0 0-16,0 0 16,21-42 15,0 0-16,-21 0-15,21-1 0,-21 1 16,0 0-16</inkml:trace>
  <inkml:trace contextRef="#ctx0" brushRef="#br1" timeOffset="70068.28">16446 14097 0,'0'0'0,"-21"0"0,0-21 15,21 0 16,21 21-31,0 0 16,1 0-16,-1 0 0,0 0 0,0 0 16,21 0-16,-20 0 0,-1 0 15,21 0-15,-21 0 0,0 0 0,1 0 16,-1-21-16,0 21 0,0 0 0</inkml:trace>
  <inkml:trace contextRef="#ctx0" brushRef="#br1" timeOffset="70632.23">17251 14076 0,'0'0'0,"21"0"0,0 0 32,-21-21-32,0 0 15,0-1-15,0 1 16,-21 21-1,21-21-15,-42 0 0,20 21 0,1 0 16,0 0-16,-21 0 0,21 0 0,-22 0 16,1 0-16,21 0 0,-22 21 15,22 0-15,-21 0 0,21-21 0,0 22 16,-1-1-16,1 0 0,0 21 0,0-21 16,21 1-16,-21-1 15,21 0-15,0 0 0,0 0 0,0 0 16,0 1-16,21-1 0,0-21 15,0 0-15,0 0 0,1 0 16,-1 0-16,0 0 0,0 0 0,21 0 16,-20 0-16,20-21 0,-21-1 0,0 22 15,22-21-15,-22 0 0,0 0 16,0 0-16,0 0 0,0-1 0,1 1 16,-1 0-16,-21 0 0,0 0 15,0 0 1,-21 21-1,21 21-15,-22 0 16,22 0-16,-21-21 16,21 21-16,0 0 0,0 1 15,0-1-15,0 0 0,0 0 16,0 0-16,0 0 16,0 1-1,21-22-15,1 0 0,-1 0 16,0 0-16,0 0 0,0 0 0,0 0 15,1 0-15,-1-22 0</inkml:trace>
  <inkml:trace contextRef="#ctx0" brushRef="#br1" timeOffset="71564.14">17801 14034 0,'0'-22'16,"0"1"-16,0 0 0,0 0 15,-21 21-15,0 0 16,0 0-16,-1 0 16,22 21-16,-21-21 0,0 21 15,21 0-15,-21 1 0,0-1 0,0 0 16,-1 0-16,22 0 0,-42 22 16,42-22-16,0 0 15,0 0-15,-21 0 0,21 0 0,0 1 16,0-1-16,0 0 0,0 0 15,21 0-15,0-21 16,0 0-16,1 0 0,-1 0 0,0 0 16,0 0-16,0 0 0,0 0 15,1-21-15,-1 0 0,0 0 0,0 21 16,0-21-16,0-1 0,1 1 0,-1 0 16,0 0-16,-21 0 0,21-22 0,0 22 15,0 0-15,-21-21 0,22 21 16,-1-22-16,-21 1 0,21 21 0,0-22 15,0 22-15,0-21 0,-21 21 0,0-22 16,22 22-16,-22 0 16,0 0-16,0 42 47,0 0-47,0 0 0,-22 1 0,22-1 15,0 0-15,-21 21 0,21-21 16,0 1-16,0-1 0,-21 21 0,21-21 15,0 0-15,0 1 0,-21 20 0,21-21 16,-21 0-16,21 0 0,-21 1 16,21-1-16,0 0 0,0 0 15,0 0 1,0-42 15,0 0-15,0 0-16,21 0 0,0-1 15,-21 1-15,21 0 16,0 21-16,0-21 0,1 0 0,-1 21 16,0-21-16,0 21 0,0 0 0,0-22 15,1 22-15,-1 0 0,0 0 16,0 0-16,0 0 16,-42 22 15,0-22-31,0 0 0,0 0 15,-1 21-15,1-21 0,0 0 0,0 21 16,0-21-16,0 0 0,21 21 16,-22-21-16,22 21 0,0 0 15,0 1 1,0-1-16,0 0 16,22-21-16,-1 21 0,0-21 15,0 21-15,0 0 0,0 1 16,1-22-16,-1 21 0,0-21 15,0 21-15,0-21 0,0 0 0,-21 21 16,22-21-16,-1 0 16,0 0-1,0-21 1,0 0-16</inkml:trace>
  <inkml:trace contextRef="#ctx0" brushRef="#br1" timeOffset="72690.13">20172 14203 0,'0'-21'31,"21"21"-31,-21-21 16,21 21-16,0-22 0,-21 1 15,21 0-15,1 21 0,-1-21 0,-21 0 16,21-22-16,0 22 0,0 0 0,-21-21 15,21-1-15,-21 22 16,22-21-16,-22 0 0,0-1 0,0 1 16,0 0-16,0-1 0,0 22 0,0-21 15,0 21-15,0-1 0,0 44 32,-22 20-32,1-21 15,21 21-15,-21 1 0,21-1 16,0 0-16,-21 1 0,21-1 0,-21 0 15,21 1-15,-21-1 0,21 0 0,0 1 16,0-1-16,0-21 0,-22 22 16,22-22-16,0 0 0,0 0 0,0 0 15,0 0-15,0-42 47,0 0-47,22 0 16,-22 0-16,0 0 0,21-1 15,0 1-15,-21 0 0,0 0 0,21 0 16,0 0-16,0-1 0,1 44 31,-22-1-15,21 0-16,-21 0 0,0 0 16,21 0-16,-21 1 15,21-1-15,0 0 0,-21 0 16,21 0-16,1 0 0,-1-21 0,21 22 15,-21-1-15,0-21 0,22 0 0,-22 0 16,21 0-16,-21 0 0,22 0 16,-22 0-16,21 0 0,-21 0 0,1-21 15,20 21-15,-21-22 0,0 1 16,0 0-16,1 0 0,-1 0 0,0 0 16,0-1-16,-21 1 0,0 0 0,21 0 15,-21 0-15,0-22 0,21 22 0,-21 0 16,0 0-16,-21 21 31,0 0-31,21 21 16,-21-21-16,0 21 15,21 0-15,-21 1 0,21-1 0,0 0 16,0 0-16,0 0 0,0 0 0,0 1 16,0-1-16,0 0 0,0 0 15,21 0-15,0-21 16,0 21-16,0-21 0,0 0 15,1 0-15,-1 0 0,0 0 16,21 0-16,-21 0 0,22-21 0,-22 0 16,21 21-16,-21-21 0,22 21 15,-1-21-15,-21 21 0,22-21 0,-22 21 16,21-22-16</inkml:trace>
  <inkml:trace contextRef="#ctx0" brushRef="#br1" timeOffset="73440.56">21865 14012 0,'0'-21'15,"0"42"-15,0-63 0,0 21 0,0 0 0,0 0 16,-21 21-16,0 0 0,0 0 16,-1 0-16,1 0 0,-21 0 15,21 0-15,0 0 0,-22 0 0,22 21 16,-21-21-16,21 21 0,-22 0 0,22 0 16,0 0-16,0 1 0,0-1 15,-1-21-15,22 21 0,0 0 16,0 0-16,0 0 0,0 1 0,0-1 15,22-21-15,20 0 0,-21 21 16,0-21-16,0 0 0,1 0 16,20 0-16,-21 0 0,21 0 0,-20 0 15,20-21-15,-21 0 0,0 21 0,0-22 16,22 1-16,-22 0 0,0 21 16,-21-21-16,21 0 0,0 0 0,-21-1 15,0 1-15,0 0 0,0 42 47,0 0-31,0 1-16,0-1 15,0 0-15,0 0 16,22 0 0,-1-21-16,0 0 0,0 0 15,0 0-15,0 0 0,22 0 0,-22 0 16,0 0-16,21 0 0,-20 0 0,20-21 15,-21 0-15,0 21 0,0-21 0,22 21 16,-22-21-16,0 21 16,-21-22-16,21 1 0,0 21 0,-21-21 15,0 0-15,0 0 0,0 0 16,0-1 0,0 44-1,0-1 1,-21-21-16,21 21 0,-21 0 15,0 21-15,21-20 0,0-1 0,-21 0 16,21 21-16,-21-21 0,21 22 0,-22-1 16,22 0-16,0 22 0,0-22 15,-21 22-15,21-22 0,-21 22 0,21-1 16,-21-21-16,21 22 0,-21-22 16,0 22-16,21-22 0,-22 0 0,22 22 15,0-22-15,-21-21 0,21 22 16,-21-1-16,21-21 0,0 0 0,0 1 15,0-1-15,0 0 16,0-42 0,0 0-16,0-1 15,0 1-15,21 0 0,-21 0 0,21 0 16,1 0-16,-22-22 0</inkml:trace>
  <inkml:trace contextRef="#ctx0" brushRef="#br1" timeOffset="73763.73">22373 14097 0,'0'-42'0,"0"84"0,0-127 0,0 64 0,0-21 15,0 21-15,0 0 0,0-1 16,0 1-16,0 0 0,0 0 0,0 0 16,21 21-16,0 0 0,1-21 0,20 21 15,-21 0-15,21 0 0,-20 0 16,20 0-16,0 21 0,-21 0 0,1 0 15,20 0-15,-42 0 0,0 1 16,0 20-16,0-21 0,0 0 0,0 0 16,-21 22-16,0-22 0,-1 0 0,-20 0 15,0-21-15,21 21 0,-22 1 16,1-1-16,21-21 0,-22 21 16,1-21-16,21 0 0,-21 21 0,20-21 15,1 0-15,0 0 0,21 21 16,-21-21-16,0 0 15,0 0-15</inkml:trace>
  <inkml:trace contextRef="#ctx0" brushRef="#br2" timeOffset="81852.36">1736 3514 0,'0'0'0,"-22"0"0,-20 0 0,21 0 0,0 0 15,0 0-15,-1 0 0,1 0 16,0 0-16,0 0 0,0 0 0,0 0 16,-1 0-1,1 0-15,42 0 94,1 0-94,-1 0 0,0 0 0,0 0 16,0 0-16,0 0 0,1 0 15,20 0-15,-21 0 0,0 0 0,22 0 16,-22 0-16,21 0 0,-21 0 16,22 0-16,-22 0 0,21 0 0,0 0 15,-20 0-15,20 0 0,0 0 16,1 0-16,-1 0 0,0 0 0,1 0 15,-1 0-15,21 0 0,-20 0 16,-1 0-16,0 0 0,22 0 16,-22 0-16,1 0 0,20 0 0,-21 0 15,1 0-15,-1 0 0,0 0 16,1 0-16,-1 0 0,0 0 0,1 21 16,-1-21-16,0 0 0,1 0 0,-1 0 15,22 0-15,-22 0 0,0 0 16,1 0-16,20 0 0,-21 0 0,1 0 15,20 0-15,-20 0 0,-1 0 16,21 0-16,-20 0 0,-1 0 0,0 0 16,1 0-16,-1 0 0,0 0 15,1 0-15,-1 0 0,0 0 0,-20 0 16,20 0-16,0 0 0,1 0 16,-1 0-16,0 0 0,1 0 0,-1 0 15,0 0-15,1 0 0,-1 0 16,0 0-16,22 0 0,-22 0 0,0 0 15,1 0-15,-1-21 0,22 21 0,-22 0 16,0 0-16,1 0 0,-1 0 16,-21 0-16,21 0 0,1 0 0,-1 0 15,0-21-15,1 21 0,-1 0 0,0 0 16,1 0-16,-1 0 0,22 0 16,-22 0-16,21 0 0,-20 0 0,20 0 15,-20 0-15,-1 0 0,21 0 16,-20 0-16,-1 0 0,22 0 15,-22 0-15,0 0 0,1 0 0,20 0 16,-21 0-16,1 0 0,-1 0 0,0 0 16,1 0-16,-1 0 0,0 0 15,1 0-15,-1 0 0,22 0 0,-22 0 16,0 0-16,1 0 0,-1 0 0,0 0 16,1 0-16,-1 0 0,0 0 0,1 0 15,-1 0-15,0 0 16,1 0-16,-1 0 0,-21 0 0,21 0 15,1 0-15,-1 0 0,0 0 0,1 0 16,-22 0-16,21 0 0,1 0 16,-1 0-16,0 0 0,1 0 0,-1 0 15,0 0-15,1 0 0,-1 0 0,0 0 16,1 0-16,-1 0 0,0 0 16,1 0-16,-1 0 0,-21 0 0,21 0 15,1 0-15,-22 0 0,21-22 0,-21 22 16,22 0-16,-22 0 0,0 0 15,21 0-15,-20 0 0,20 0 0,-21 0 16,0 0-16,22 0 0,-22 0 16,0 0-16,21 0 0,-21 0 0,1 0 15,-1 0-15,0 0 0,21 0 16,-21 0-16,1 0 0,-1 0 16,0 0-1,-21-21 1,21 21-1,0-21 1,0 21 15,-21-21-15,0 0 15,22 21-31,-22-21 16,0-1-1,21 22-15,-21-21 16,0 0 0,21 21-16,-21-21 0,0 0 15,0 0-15,0-1 16,0 1-16,0 0 16,0 0-16,0 0 15,0 0-15,0-1 16,0 1-16,0 0 0,-21 21 15,21-21-15,-21 0 16,-1 0-16,22-1 16,0 1-16,-21 0 15,21 0-15,-21 21 0,21-21 0,-21 0 16,21-1-16,-21 1 16,0 0-16,-1 0 0,1 0 15,21 0-15,-21 21 0,21-22 16,-21 1-16,0 0 15,0 21-15,21-21 0,-22 0 0,1 21 16,21-21-16,-21 21 0,0-22 0,0 1 16,0 0-16,-1 21 15,1-21-15,0 21 0,21-21 16,-21 0-16,0 21 0,0-22 0,-1 22 16,1-21-16,0 21 15,0-21-15,0 21 0,0 0 0,-1-21 16,-20 21-16,21 0 0,0-21 0,0 21 15,-22-21-15,22 21 16,-21 0-16,21 0 0,-22-22 0,22 22 0,-21 0 16,-1 0-16,22-21 0,-21 21 15,0 0-15,-1 0 0,22 0 0,-21-21 16,-1 21-16,1 0 0,21 0 0,-21 0 16,-1 0-16,22 0 0,-21-21 15,21 21-15,-22 0 0,1 0 16,0 0-16,-1 0 0,1 0 0,0 0 15,-1 0-15,1 0 0,0 0 0,-1 0 16,-20 0-16,20 0 0,1 0 16,0 0-16,-1 0 0,-20 0 0,21 0 15,20 0-15,-20 0 0,0 0 16,-1-21-16,1 21 0,21 0 0,-21 0 16,-1 0-16,22 0 0,-21 0 15,-1 0-15,1 0 0,21 0 0,-21 0 16,-22 0-16,22 0 0,-1 0 0,-20 0 15,21 0-15,-22 0 0,1 0 16,20 0-16,1 0 0,-22 0 16,22 0-16,0 0 0,-1 0 0,1 0 15,0 0-15,-1 0 0,22 0 0,-21 0 16,0 0-16,-1 0 0,1 0 16,0 0-16,-22 0 0,22 0 0,-1 0 15,1 0-15,-21 0 0,20 0 0,1 0 16,-22 0-16,22 0 0,0 0 15,-1 0-15,1 0 0,-21 0 0,20 0 16,1 0-16,0 0 0,-1 0 0,1 0 16,0 0-16,-1 0 0,1 0 15,-22 0-15,22-21 0,0 21 16,-1 0-16,-20 0 0,21 0 0,-1 0 16,1 0-16,0 0 0,-22 0 15,22 0-15,-1 0 0,1 0 16,0 0-16,-1 0 0,-20 0 0,21 0 15,-1 0-15,1 0 0,-22 0 0,22 0 16,0 0-16,-22 0 0,22 0 0,0 0 16,-1 0-16,-20 0 0,20 0 15,1 0-15,0 0 0,-1 0 0,1 0 16,0 0-16,-1 0 0,22 0 16,-21 0-16,0 0 0,-1 0 15,1 0-15,21 0 0,-22 0 16,1 0-16,0 0 0,21 0 0,-22 0 15,22 0-15,0 0 0,0 0 0,0 0 16,-1 0-16,1 0 0,21 21 16,-21-21-16,0 0 0,0 0 15,0 0-15,-1 21 16,1-21-16,0 0 16,0 21-16,0-21 0,0 0 15,-1 21-15,1-21 16,0 0-16,0 21 15,0-21-15,0 22 0,-1-22 16,1 0-16,0 21 0,0 0 16,0-21-16,0 21 0,-1-21 15,1 21-15,0 0 16,21 1-16,-21-22 0,0 21 16,0 0-16,21 0 15,0 0-15,-22 0 16,22 1-16,0-1 15,-21-21-15,21 21 0,0 0 16,0 0-16,-21 0 16,21 1-1,0-1-15,-21-21 0,21 21 0,0 0 16,0 0-16,0 0 16,0 1-16,0-1 15,0 0-15,0 0 16,0 0-16,0 0 15,0 1-15,0-1 16,21 0-16,-21 0 16,21-21-16,0 21 0,1 0 15,-1-21-15,0 22 16,0-22-16,-21 21 16,21-21-1,-21 21-15,21 0 16</inkml:trace>
  <inkml:trace contextRef="#ctx0" brushRef="#br2" timeOffset="89465.51">720 4953 0,'-22'0'16,"1"0"-16,0 0 16,0 0-16,0 0 15,0 0-15,-1 0 0,1 0 0,0 0 16,0 21-16,0-21 0,0 0 16,-1 0-16,1 0 15,0 0-15,42 0 78,0 0-62,1 0 0,-1 0-16,0 0 15,0 0-15,0 0 0,0 0 0,1 0 16,-1 0-16,0 0 15,0 0-15,0 0 0,0 0 16,1 0-16,-1 0 0,0 0 16,0 0-16,0 21 15,0-21-15,1 0 0,-1 0 16,0 0-16,0 0 0,0 0 16,0 0-16,22 0 15,-22 0-15,0 0 0,0 0 16,0 0-16,1 0 0,-1 0 15,0 0-15,0 0 0,21 0 0,-20 0 16,-1 0-16,0 22 0,0-22 16,0 0-16,0 0 0,22 0 0,-22 0 15,0 0-15,21 0 0,-20 0 16,20 0-16,-21 0 0,21 0 0,-20 0 16,-1 0-16,21 0 0,-21 0 15,22 0-15,-22 0 0,21 0 0,-21 0 16,22 0-16,-22 0 0,21 0 0,-21 0 15,22 0-15,-22 0 0,0 0 16,21 0-16,-21 0 0,22 0 0,-22 0 16,21 0-16,-21 0 0,22 0 15,-22 0-15,21 0 0,1 0 16,-22 0-16,21 0 0,-21 0 0,22 0 16,-1 0-16,0 0 0,1 21 15,-22-21-15,21 0 0,0 0 0,1 0 16,-1 0-16,-21 0 0,22 0 15,-1 0-15,-21 0 0,21 0 0,-20 0 16,20 0-16,-21 0 0,0 0 0,22 0 16,-22 21-16,0-21 0,21 0 15,-21 0-15,1 0 0,-1 0 0,21 0 16,-21 0-16,0 0 0,22 0 0,-22 0 16,0 0-16,21 0 0,-20 0 15,20 0-15,-21 0 0,21 0 16,-20 0-16,20 0 0,-21 0 0,21 0 15,-20 0-15,20 0 0,-21 0 16,21 0-16,-20 0 0,20 0 0,-21 0 16,21 0-16,-20 0 0,-1 0 0,21 0 15,-21 0-15,0 0 0,22 0 16,-22 0-16,21 0 0,-21 0 0,1 0 16,20-21-16,-21 21 0,21 0 0,-20 0 15,-1 0-15,21 0 0,-21 0 16,22 0-16,-22 0 0,21 0 15,-21 0-15,22 0 0,-1 0 0,-21 0 16,21 0-16,1 0 0,-22 0 0,21 0 16,1 0-16,-22 0 0,21 0 15,-21 0-15,22 0 0,-22 0 0,21 0 16,-21 0-16,22 0 0,-22 0 0,21 0 16,-21 0-16,22 0 0,-1 0 15,-21 0-15,21 0 0,1 0 0,-1 0 16,0 0-16,1 0 0,20 0 0,-20 0 15,-1 0-15,0 0 0,1 0 16,20 0-16,-21 0 0,1 0 16,-1 0-16,0 0 0,1 0 0,-1 0 0,0 0 15,-20 0-15,20 0 0,0 0 16,1 0-16,-22 0 0,21 0 16,0 0-16,1 0 0,-22 0 0,21 0 15,1 0-15,-22 0 0,21 0 0,0 0 16,-20 0-16,20 0 0,-21-21 0,0 21 15,43 0-15,-22 0 16,-21 0-16,0 0 0,22 0 0,-22 0 16,0 0-16,21 0 0,-20 0 0,-1 0 15,21 0-15,-21 0 0,0-22 16,1 22-16,-1 0 0,21 0 0,-21 0 16,0 0-16,1 0 0,-1 0 15,0 0-15,0 0 0,0 0 0,0 0 16,1 0-16,20 0 0,-21 0 0,0 0 15,0 0-15,1 0 0,-1 0 16,0 0-16,0 0 0,0 0 0,0 0 16,22 0-16,-22 0 0,0 0 0,21 0 15,-20 0-15,-1 0 0,0 0 0,21 0 16,-21 0-16,1 0 0,20 0 16,-21 0-16,0 0 0,0 0 0,22 0 15,-22 0-15,0 0 0,0 0 0,0 0 16,1 0-16,-1-21 0,21 21 15,-21 0-15,0 0 0,1 0 16,-1-21-16,0 21 0,0 0 0,0 0 16,0 0-16,1-21 0,-1 21 0,0 0 15,0-21-15,0 21 0,0 0 16,1 0-16,-1 0 0,0 0 0,0 0 16,0 0-16,0 0 0,1-21 0,-1 21 15,0 0-15,21-22 0,-21 22 0,1 0 16,-1 0-16,0 0 0,0 0 15,0 0-15,22 0 0,-22 0 0,0-21 16,0 21-16,0 0 0,0 0 16,1 0-16,-1 0 0,0-21 15,0 21-15,0 0 16,-21-21-16,21 21 0,1 0 16,-1-21-16,0 21 0,0-21 15,0 21-15,0-22 16,1 1-16,-1 21 0,0-21 15,0 21-15,-21-21 16,21 21-16,0-21 0,1 0 0,-1-1 16,0 1-1,0 21-15,-21-21 0,0 0 16,21 21-16,-21-21 0,21 21 0,-21-21 0,0-1 16,0 1-16,22 0 15,-22 0-15,0 0 16,0 0-16,0-1 0,0 1 15,0 0-15,0 0 0,0 0 0,0 0 16,0-1-16,0 1 0,0 0 0,0 0 16,0 0-16,-22 0 15,22-1-15,0 1 0,0 0 0,-21 0 16,0 0-16,21 0 0,-21-1 16,0 22-16,0-21 0,21 0 15,-22 21-15,1-21 0,0 0 0,0 21 16,0-21-16,0 21 0,-1-22 15,1 22-15,0 0 0,0-21 0,0 21 16,-22 0-16,22-21 0,0 21 16,-21 0-16,21-21 0,-22 21 0,1-21 15,0 21-15,-1 0 0,22 0 0,-21-21 16,-1 21-16,-20 0 0,42 0 16,-22-22-16,1 22 0,0 0 0,-1-21 15,1 21-15,21-21 0,-21 21 0,-1 0 16,1-21-16,21 21 0,-22 0 15,1 0-15,0-21 0,-1 21 0,1 0 16,-21-21-16,20 21 0,-20 0 0,20-22 16,-20 22-16,-1 0 0,1 0 15,-1-21-15,22 21 0,-21-21 16,20 21-16,1 0 0,-22 0 0,22 0 16,0 0-16,-1-21 0,1 21 15,0 0-15,-1 0 0,1 0 0,0 0 16,-22 0-16,22-21 0,0 21 0,-22 0 15,22 0-15,-22 0 0,22 0 16,-22 0-16,22 0 0,-21 0 0,20 0 16,1 0-16,-22 0 0,22 0 15,0 0-15,-22 0 0,22 0 16,0-21-16,-1 21 0,-20 0 0,20 0 16,1 0-16,-21 0 0,20 0 0,1 0 15,-22 0-15,22 0 0,0 0 16,-22 0-16,22 0 0,0 0 0,-1 0 15,1 0-15,0 0 0,-1 0 0,1 0 16,0 0-16,-1 0 0,1 0 16,-22 0-16,22 0 0,0 0 0,-22 0 15,22 0-15,-22 0 0,22 0 0,-21 0 16,-1 0-16,22 0 0,-22 0 16,22 0-16,-22 0 0,22 0 15,0 0-15,-22 0 0,43 0 0,-21 0 16,-1 0-16,22 0 0,-21 0 0,0 0 15,20 0-15,-20 0 0,0 0 16,-1-22-16,22 22 0,-21 0 16,0 0-16,-1 0 0,1 0 0,0 0 15,-1 0-15,1 0 0,0 0 0,-1 0 16,22 0-16,-21 0 0,21 0 16,-22 0-16,22 0 0,-21 0 0,21 0 15,-22 0-15,22 0 0,-21 0 16,21 0-16,-22 0 0,22 0 0,0 0 15,-21 0-15,20 0 0,1 0 0,-21 0 16,21 0-16,0 0 0,-22 0 16,22 0-16,0 0 0,-21 0 0,20 0 15,-20 0-15,21 0 0,-21 0 16,-1 22-16,22-22 0,-21 0 16,21 0-16,-22 0 0,1 0 0,-85 21 31,106-21-31,-22 0 0,22 21 0,-21-21 15,21 0-15,-22 0 0,22 0 16,-21 0-16,21 21 0,-22-21 16,22 0-16,0 0 0,0 0 0,0 0 15,-22 0-15,22 21 0,0-21 0,0 0 16,0 0-16,-22 0 16,22 0-16,0 0 0,0 0 0,-21 0 15,20 21-15,1-21 0,-21 0 0,21 0 16,-22 0-16,22 22 0,-21-22 15,21 0-15,-22 21 0,22-21 0,0 0 16,-21 0-16,21 0 0,-1 0 16,1 21-16,-21-21 0,21 0 0,0 0 15,-1 0-15,1 0 0,0 0 16,0 21-16,0-21 0,-22 0 16,22 0-16,0 21 0,0-21 15,0 0-15,0 21 0,-1-21 16,1 0-16,0 22 0,0-22 15,0 21-15,0-21 16,-1 21-16,1-21 16,0 0-16,21 21 0,-21-21 0,0 0 15,0 21-15,-1-21 0,1 21 16,0-21-16,0 0 0,21 22 0,-21-22 16,0 21-16,-1-21 0,1 0 15,0 21-15,0-21 0,0 21 0,0-21 16,-1 21-16,1 0 0,0-21 15,21 22-15,-21-1 0,0-21 16,0 21-16,21 0 0,-22 0 16,22 0-16,-21-21 0,21 22 15,0-1-15,0 0 0,0 0 16,0 0-16,-21 0 0,21 1 16,0-1-16,0 0 0,0 0 15,0 0-15,0 0 0,0 1 16,0-1-16,21 0 0,-21 0 15,0 0-15,21-21 0,-21 21 16,22 1-16,-22-1 0,0 0 16,21-21-16,-21 21 15,21 0-15,-21 0 0,21 1 16,0-22-16,-21 21 16,21 0-16,1-21 0,-22 21 0,21-21 15,0 21-15,0 0 0,0-21 16,-21 22-16,21-22 0,1 0 0,-1 21 15,0-21-15,0 0 16,-21 21-16,21-21 0,0 0 16,-21 21-1,0 0 17</inkml:trace>
  <inkml:trace contextRef="#ctx0" brushRef="#br2" timeOffset="92176.74">20256 10012 0,'0'-21'15,"0"0"1,0-1-16,0 1 15,-21 0 1,0 0 0,0 21-1,0 0 1,0 0 0,21 21-16,0 0 15,-22-21-15,22 21 0,0 1 0,-21-1 16,21 0-16,0 0 0,0 0 15,0 0-15,0 1 0,-21-1 0,21 0 16,0 0-16,-21 21 0,21-20 0,0 20 16,0 0-16,0 1 0,-21-1 0,21 0 15,-21 22-15,-1-22 0,22 0 16,-21 22-16,0-22 0,21 1 0,-21 20 16,0-21-16,0 1 0,21 20 0,-22-20 15,1-1-15,0 21 0,0 1 0,21-22 16,-21 22-16,0-22 0,-1 22 15,-20-1-15,21-21 0,0 1 16,0-1-16,-1 22 0,-20-22 0,21 0 16,0 1-16,0-1 0,-1 0 0,1 1 15,0-1-15,0 0 0,0 1 0,0-1 16,-1 0-16,1 1 0,21-1 16,0-21-16,0 21 0,-21-20 0,21 20 15,0-21-15,0 0 0,-21 0 0,21 1 16,0-1-16,0 0 0,21-21 31,0-21-15,-21 0-16,21-1 0,1 1 0,-1-21 15,-21 21-15,21-22 0</inkml:trace>
  <inkml:trace contextRef="#ctx0" brushRef="#br2" timeOffset="93776.14">20256 9970 0,'-21'0'47,"21"-22"-31,21 1 31,1 21-47,-1 0 0,0 0 15,0 0-15,0 0 0,0 0 16,22 0-16,-1 0 0,0 0 0,1 0 15,-1 0-15,22 0 0,-22 0 0,21 0 16,1 0-16,-22 0 0,22 0 16,-22 0-16,22 0 0,-22 0 15,21 0-15,1 0 0,-22 0 0,22 0 16,-1 0-16,1 0 0,-1 0 0,22 0 16,-22 0-16,22 0 0,0 0 15,-22 0-15,1 0 0,20 0 0,1 0 16,-21 21-16,20-21 0,1 0 0,0 0 15,-1 22-15,-20-22 0,20 0 16,1 0-16,0 0 0,-22 21 0,1-21 16,-1 0-16,1 0 0,-1 0 0,1 0 15,-22 0-15,22 0 0,-22 0 16,0 0-16,22 0 0,-22 0 0,22 0 16,-22 0-16,0 0 0,22 0 0,-22 0 15,0 0-15,-20 0 16,20 0-16,-21 0 0,21 0 0,-20 0 15,-1 0-15,0 0 0,0 0 0,0 0 16,0 0 0,1 21-16,-22 0 15,0 0-15,0 0 16,0 1 0,0-1-16,0 0 0,0 0 15,0 0-15,0 22 0,0-22 0,0 0 16,0 21-16,0 1 0,0-1 15,0 0-15,0 1 0,-22-1 0,1 0 16,0 1-16,21-1 0,-21 0 16,0 1-16,0-1 0,21 0 0,-22 1 15,1-1-15,0 21 0,21-20 16,0-1-16,-21 0 0,21 1 0,-21 20 16,21-20-16,0-1 0,0 21 0,0-20 15,0-1-15,0 0 0,0 1 16,0-1-16,0 0 0,0 1 0,0-1 15,0 0-15,-21-20 0,21 20 0,0 0 16,0 1-16,0-22 0,0 21 16,0 0-16,0 1 0,0-22 0,0 21 15,0-21-15,0 22 0,0-22 16,0 21-16,0-21 0,0 1 0,-22 20 16,22-21-16,0 0 0,-21 0 15,0 1-15,21-1 0,-21 0 0,21 0 16,0 0-16,-21 0 0,0 1 0,-1-1 15,22 0-15,0 0 0,-21-21 16,21 21-16,-21 0 0,0-21 16,21 22-16,-21-22 0,0 21 0,-1-21 15,22 21-15,-21-21 0,0 21 0,0-21 16,0 0-16,0 21 0,-1-21 16,1 0-16,0 21 0,0-21 15,0 0-15,0 0 0,-1 0 16,1 0-16,0 0 0,0 0 0,-21 0 15,20 0-15,-20 0 0,0 0 0,-1 0 16,1 0-16,0 0 0,-1 0 0,1 0 16,0 0-16,-1 0 0,1-21 15,0 21-15,-1 0 0,1 0 0,0 0 16,-1 0-16,1-21 0,0 21 0,-1 0 16,1 0-16,0 0 0,-22-21 0,22 21 15,0 0-15,-22 0 0,22-21 16,-22 21-16,22 0 0,-22 0 0,1-21 15,21-1-15,-22 22 0,1 0 16,20-21-16,-20 21 0,20 0 0,-20-21 16,21 21-16,-1-21 0,-20 21 0,20-21 15,1 21-15,-21-21 0,20 21 16,1 0-16,-22-22 0,22 22 0,-21-21 16,20 21-16,-20 0 0,20-21 0,-20 21 15,21-21-15,-22 21 0,22 0 0,-22-21 16,22 21-16,0 0 0,-22-21 0,22 21 15,-22 0-15,22-22 0,0 22 16,-1 0-16,1 0 0,0 0 0,-1-21 16,1 21-16,0 0 0,20 0 0,-20 0 15,21 0-15,-85-21 16,64 21-16,21 0 16,-1 0-16,1 0 0,-21 0 15,21 0-15,0 0 0,-1 0 0,22-21 16,-21 21-16,21-21 15,0 0 1,0-1-16,0 1 16</inkml:trace>
  <inkml:trace contextRef="#ctx0" brushRef="#br2" timeOffset="94720.3">20362 9271 0,'21'-21'16,"1"21"-1,-1-21-15,-21 0 0,21 21 0,0-22 16,-21 1-16,21 0 0,-21 0 16,0 0-16,0 0 0,0-1 15,-21 1-15,0 21 0,0 0 16,-22 0-16,22 0 0,-21 0 0,21 0 16,-22 0-16,1 0 0,21 21 15,-21 1-15,20-1 0,-20 0 16,21 0-16,0 0 0,21 0 15,-21 1-15,21-1 0,0 0 16,0 0-16,0 0 0,0 0 0,21-21 16,0 22-16,0-1 0,-21 0 15,21 0-15,0 0 0,1 0 0,-1 1 16,0-22-16,0 21 0,0 0 0,-21 0 16,0 0-16,0 0 0,0 1 15,0-1-15,0 0 16,-21-21-16,0 0 0,0 21 0,-22-21 15,22 0-15,0 0 0,0 0 0,-21 0 16,20 0-16,1 0 0,0 0 0,0 0 16,0 0-16,0 0 15,21-21 1,0 0 0,0 0-1,21 21-15,0-22 0</inkml:trace>
  <inkml:trace contextRef="#ctx0" brushRef="#br2" timeOffset="95005.27">20637 9165 0,'0'21'47,"0"1"-47,0-1 0,0 0 0,-21 0 16,21 0-16,-21 0 0,21 1 0,0-1 15,-21 21-15,0-21 0,0 0 16,21 1-16,-22-1 0,22 0 0,-21 0 16,0 0-16,21 0 0,0 1 15,-21-22 1,0 0-1</inkml:trace>
  <inkml:trace contextRef="#ctx0" brushRef="#br2" timeOffset="95164.5">20320 9462 0,'0'0'0,"21"0"31,0 0-31,0-22 15,1 22-15,20 0 0,-21 0 0,0 0 16,0 0-16,22-21 0,-22 21 0,0 0 16,0 0-16,0 0 0,1 0 15</inkml:trace>
  <inkml:trace contextRef="#ctx0" brushRef="#br2" timeOffset="95680.54">20934 9462 0,'0'0'16,"21"0"-1,0-22-15,-21 1 16,0 0 0,-21 21-1,0 0-15,0 0 0,-1 0 16,1 0-16,0 0 0,-21 0 15,21 21-15,-1-21 0,1 21 0,0 1 16,21-1-16,-21 0 0,0 0 16,21 0-16,-21 0 0,21 1 0,0-1 15,0 0-15,0 0 0,0 0 16,21-21-16,0 0 16,0 0-16,0 0 15,0 0-15,1-21 0,-1 21 0,0-21 16,0 0-16,0 21 0,0-21 0,1-1 15,-1 1-15,0 0 0,-21 0 16,21 0-16,-21 0 0,21-1 0,-21 1 16,0 0-16,0 0 15,21 21-15,-21 21 32,0 0-32,0 0 0,0 1 15,0 20-15,0-21 0,-21 0 0,21 0 16,0 1-16,0-1 15,0 0-15,0 0 16,0 0-16,21-21 16,1 0-16,-22-21 15,0 0-15,21 21 0,0-21 16</inkml:trace>
  <inkml:trace contextRef="#ctx0" brushRef="#br2" timeOffset="96520.31">21378 9038 0,'0'0'0,"-21"21"31,0 1-31,21-1 16,0 21-16,-21-21 0,0 22 0,-1-22 15,22 21-15,-21 0 0,21-20 16,0 20-16,-21-21 0,21 21 0,-21-20 15,21 20-15,0-21 0,0 0 16,0 0-16,0 1 0,0-1 0,0 0 16,21-21-1,0 0-15,0 0 0,1 0 16,-1 0-16,0-21 0,0 0 16,0-1-16,0 1 0,-21 0 15,0 0-15,22 0 0,-22 0 0,21 21 16,-21-22-16,0 1 0,0 42 47,0 1-47,0-1 0,0 0 15,0 0-15,0 0 0,0 0 16,0 1-16,0-1 0,0 0 0,21-21 16,-21 21-16,21-21 0,0 0 15,0 0-15,1 0 16,-1 0-16,0 0 0,0 0 15,0-21-15,0 0 0,1 0 16,-1-1-16,0 1 16,-21 0-16,21 21 0,0-21 0,0 0 15,-21 0-15,22 21 0,-1-22 16,0 22-16,0 0 0,0 0 16,0 0-16,1 0 15,-1 0 1,-21-21 46,0 0-46,0 0-16,0 0 16,-21 21-1,-1 0 1,1 0-16,0 0 0,0 21 15,21 0-15,-21 0 0,0 0 0,-1 1 16,22-1-16,0 0 0,-21 0 16,0 21-16,21-20 0,0-1 0,0 0 15,0 0-15,0 0 0,0 0 16,21-21-16,0 0 16,1 0-16,-1 0 0,0 0 15,0 0-15,0 0 0,0-21 16,1 21-16,-1-21 0,-21 0 15,21 0-15,-21 0 16,21-1-16,-21 1 0,0 0 0</inkml:trace>
  <inkml:trace contextRef="#ctx0" brushRef="#br2" timeOffset="96712.92">21992 9123 0,'0'0'0,"0"-21"15,-21 21 1,0 0 47,0 0-48</inkml:trace>
  <inkml:trace contextRef="#ctx0" brushRef="#br2" timeOffset="96880.61">21315 9208 0,'-21'0'0,"42"0"0,-64 0 0,22 0 16,21 21-16,21-21 31,1 0-31,-1 0 0,0 0 16,21 0-16,1 0 0,-1 0 0,0 0 15,1 0-15,-1 0 0,0 0 0</inkml:trace>
  <inkml:trace contextRef="#ctx0" brushRef="#br2" timeOffset="97177.4">22669 9165 0,'0'0'0,"-21"0"0,0 0 16,0 0-1,21 21-15,-21 1 16,21-1-16,0 0 0,0 0 0,0 21 16,0-20-16,-21 20 0,21-21 0,-22 21 15,22-20-15,-21 20 0,21 0 0,0-21 16,-21 1-16,21-1 0,-21 21 15,21-21-15,0 0 0,0 1 16,0-44 15</inkml:trace>
  <inkml:trace contextRef="#ctx0" brushRef="#br2" timeOffset="97445.95">22479 9165 0,'0'0'16,"0"-21"-16,21 0 0,-21 0 0,21 0 0,-21-1 16,21 22-16,1-21 0,-1 21 15,0 0-15,0 0 0,0 0 0,0 0 16,22 0-16,-22 0 0,0 0 0,0 0 16,0 21-16,1 1 0,-22-1 0,21 0 15,-21 0-15,0 21 16,0-20-16,0-1 0,-21 0 0,-1 0 15,1 0-15,-21 0 0,21 1 0,0-22 16,-1 21-16,-20 0 0,21-21 0,0 21 16,0-21-16,-1 0 0,22 21 15</inkml:trace>
  <inkml:trace contextRef="#ctx0" brushRef="#br2" timeOffset="97816.44">22966 9377 0,'-21'0'16,"-1"21"-16,1 0 16,0-21-16,0 21 0,0 1 15,0-1-15,-1 0 0,22 0 0,-21 0 16,0 0-16,21 1 0,0-1 0,0 0 15,0 0-15,0 0 0,0 0 16,0 1-16,21-22 16,0 0-16,1 0 0,-1 0 15,0 0-15,0 0 0,0 0 16,0-22-16,1 22 0,-1-21 0,-21 0 16,21 21-16,-21-21 0,21 0 15,-21 0-15,0-1 0,0 1 0,0 0 16,0 0-16,-21 0 0,0 21 15,0 0-15,-1 0 0,1 0 16,0 0 0,42 0 15,0 0-31</inkml:trace>
  <inkml:trace contextRef="#ctx0" brushRef="#br2" timeOffset="98173.28">23199 9462 0,'-22'0'31,"1"21"-31,0 0 0,21 0 16,-21-21-16,0 21 0,21 0 16,0 1-16,0 20 0,-21-21 0,21 0 15,0 0-15,0 1 0,0-1 16,0 0-16,0 0 0,21-21 15,0 0-15,0 0 16,0 0-16,0 0 16,1 0-16,-1-21 0,0 0 15,-21 0-15,21 21 0,-21-22 0,0 1 16,0 0-16,0 0 0,0 0 0,0-22 16,0 22-16,0 0 15,0 0-15,-21 21 0,0-21 16,0 21-16,-1 0 15,1 0 1,42 0 15</inkml:trace>
  <inkml:trace contextRef="#ctx0" brushRef="#br2" timeOffset="98444.28">23580 9208 0,'0'-22'0,"0"44"0,0-65 16,0 22-16,0 0 16,0 42-1,0 0 1,-22 22-16,1-22 0,21 0 16,-21 21-16,0-21 15,21 22-15,-21-22 0,0 21 0,21-21 16,-22 22-16,22-22 0,0 21 0,-21-21 15,21 1-15,0-1 0,0 0 0,0 0 16,0 0-16,0 0 16,21-21-1,1 0-15,-22-21 16,21 0-16,0 21 0</inkml:trace>
  <inkml:trace contextRef="#ctx0" brushRef="#br2" timeOffset="99840.65">24045 9504 0,'0'0'0,"21"-42"16,-21 20-16,0 1 15,-21 21-15,0 0 16,0 0-16,0 0 15,0 0-15,-1 0 0,1 0 0,0 21 16,0-21-16,-21 22 0,20-1 0,1 0 16,0 0-16,21 0 0,-21 0 15,0 1-15,21-1 0,-21 0 0,21 0 16,0 0-16,0 0 0,0 1 16,21-22-1,0 0-15,0 0 0,0 0 0,0 0 16,1 0-16,-1 0 0,0 0 15,0-22-15,-21 1 0,21 21 16,0-21-16,1 0 0,-22 0 0,21 0 16,-21-1-16,21 1 0,-21 0 15,0 0-15,21 0 0,-21 42 47,0 0-47,-21 0 16,21 0-16,0 1 0,-21-1 0,21 0 15,-21-21-15,21 21 0,0 0 0,0 0 16,0 1 0,21-22-1,0 0-15,0 0 0,0 0 0,0 0 16,1 0-16,-1 0 0,0-22 0,0 22 16,21-21-16,-20 0 0,-1 0 15,0 0-15,0 0 0,0-1 16,-21 1-16,0 0 0,0 0 0,0 0 15,0 0 1,0 42 15,0 0-31,0 0 16,0 0-16,0 0 0,0 1 16,0-1-16,0 0 0,0 0 15,0 0-15,0 0 16,0 1-1,0-1-15,0 0 16,21-21 0,1 0-16,-1 0 0,0 0 15,0 0-15,0 0 16,0 0-16,1 0 0,-1 0 0,0-21 16,0 21-16,0-21 0,-21-1 0,21 22 15,1-21-15,-22 0 0,21 0 0,-21 0 16,21 0-16,0-1 0,-21 1 15,0 0-15,0 0 16,-21 21 0,0 0-1,21 21-15,-21-21 0,-1 21 0,1 0 16,0 1-16,21-1 16,-21 0-16,21 0 0,0 0 15,0 0-15,0 1 0,0-1 16,0 0-16,21-21 15,0 0-15,0 21 0,1 0 0,20-21 16,-21 0-16,0 0 0,22 0 16,-1 0-16,-21 0 0,21 0 0,1 0 15,-1 0-15,-21 0 0,22 0 0,-22 0 16,21-21-16,-21 21 0,0-21 0,22 0 16,-22 0-16,0-1 15,0 1-15,-21 0 0,21 0 0,-21 0 16,22 0-16,-22-1 0,0 1 0,0 0 0,0 0 15,-22 21 1,1 0 0,0 0-16,0 21 0,0-21 15,0 21-15,-1 0 0,1-21 0,0 22 16,21-1-16,-21 0 0,21 0 0,-21 0 16,21 0-16,0 1 15,0-1-15,21-21 16,0 0-1,0 0-15,0 0 0,1 0 16,-1 0-16,0 0 0,0-21 0,-21-1 16,21 22-16,0-21 0,-21 0 15,22 21-15,-1-21 0,-21 0 0,0 0 16,21 21-16,-21 21 31,0 0-31,0 0 16,-21 0-16,21 0 0,0 1 15,0-1-15,0 0 0,0 0 16,0 0-16,21-21 16,0 0-16,0 21 0,0-21 15,1 0-15,-1 0 0,0 0 16,0 0-16,0 0 16,-21-21-16,0 0 15</inkml:trace>
  <inkml:trace contextRef="#ctx0" brushRef="#br2" timeOffset="102041.96">20913 10499 0,'0'-21'16,"0"42"15,0 0-31,0 0 0,0 0 16,0 0-16,0 1 0,0-1 16,0 0-16,0 0 0,0 0 0,0 0 15,0 1-15,0-1 16,-22 0-1,22-42 17,0 0-32</inkml:trace>
  <inkml:trace contextRef="#ctx0" brushRef="#br2" timeOffset="102370.65">20976 10266 0,'-21'0'16,"21"21"-1,0 0-15,0 0 32,21-21-17,0 0-15,0 0 16,-21-21-16,22 21 0,-22-21 15,0 0-15,0 0 16,-22 21 0,1 0-16,0 0 15,0 0 1,21 21-16,0 0 16,0 0-16,0 0 0,0 1 15,0-1 1,21-21-16,-21 21 0</inkml:trace>
  <inkml:trace contextRef="#ctx0" brushRef="#br2" timeOffset="103089.01">21167 10478 0,'0'-22'15,"-22"22"1,1 0-1,21 22-15,0-1 16,0 0-16,0 0 0,0 0 16,-21 0-16,21 1 0,0-1 0,-21 0 15,21 0-15,0 0 16,0 0-16,0 1 0,0-1 31,0-42 0,0-1-15,0 1-16,0 0 0,0 0 16,0 0-16,0 0 0,21-1 15,-21 1-15,21 0 0,0 0 0,1 21 16,-1-21-16,0 21 0,0 0 16,0 0-16,0 0 0,1 0 15,-1 0-15,0 0 0,-21 21 16,21 0-16,-21 0 0,0 0 15,0 1-15,0-1 0,0 0 0,0 0 16,0 0-16,0 0 16,0 1-16,0-1 15,-21-21-15,0 0 16,21-21 15</inkml:trace>
  <inkml:trace contextRef="#ctx0" brushRef="#br2" timeOffset="103358.3">21696 10245 0,'0'21'15,"0"0"1,-21 0-16,-1 0 0,1 1 0,21 20 15,-21-21-15,21 21 0,0-20 16,-21 20-16,0-21 0,21 0 0,0 22 16,0-22-16,0 0 0,0 0 0,0 0 15,0 0-15,0 1 0,0-1 16,21-21 0,0 0-1,0 0-15,0-21 16</inkml:trace>
  <inkml:trace contextRef="#ctx0" brushRef="#br2" timeOffset="103539.97">21505 10562 0,'21'0'31,"1"0"-15,-1 0-16,0 0 0,0 0 15,0 0-15,0 0 0,1 0 0,20 0 16,-21 0-16,0 0 0,0-21 16,1 21-16,-1 0 0,21-21 15</inkml:trace>
  <inkml:trace contextRef="#ctx0" brushRef="#br2" timeOffset="104044.79">22331 10308 0,'0'0'0,"0"-21"15,-21 21 1,21 21-16,0 0 16,-22 1-16,22 20 0,0-21 15,0 0-15,0 0 0,0 1 16,0 20-16,0-21 0,0 0 0,0 22 15,0-22-15,0 0 0,-21 0 0,21 0 16,0 0-16,-21-21 16,21 22-16,0-44 47,0 1-47,0 0 15,0 0-15,0 0 16,21 0-16,0 21 0,1-22 15,-1 22-15,0-21 0,0 21 16,0 0-16,0 0 0,1 0 0,-1 0 16,0 0-16,0 0 0,-21 21 15,0 1-15,0-1 0,0 0 16,0 0 0,-42 21-1,21-42-15,-1 0 0,1 22 0,0-22 16,0 0-16,21 21 0,-21-21 15,0 0 1,42 0 0,0-21-1</inkml:trace>
  <inkml:trace contextRef="#ctx0" brushRef="#br2" timeOffset="104300.3">22902 10626 0,'0'-21'16,"21"21"0,1 0-1,-1 0-15,0 0 16,0 0-16,0 0 0,0 0 15,1 0-15,-1 0 16</inkml:trace>
  <inkml:trace contextRef="#ctx0" brushRef="#br2" timeOffset="104457.19">22902 10689 0,'-21'43'31,"42"-107"-31,-21 85 0,0 22 16,21-43 0,1 0-16,-1 0 15,0 0-15,0 0 16,0-22-16,0 22 0,1-21 16,-1 21-16</inkml:trace>
  <inkml:trace contextRef="#ctx0" brushRef="#br2" timeOffset="104984.26">23389 10499 0,'0'-21'0,"0"42"0,0-64 0,0 22 15,21 21 1,-21-21-16,21 21 0,1 0 15,-1 0-15,0 0 0,0 0 16,0 21-16,0 0 16,-21 1-16,0-1 0,0 0 15,0 0-15,0 0 16,0 0-16,-21-21 0,0 22 0,0-22 16,0 21-16,0 0 0,-1-21 0,1 0 15,0 21-15,0-21 0,42 0 63,0 0-63,0 0 0,1 0 15,-1 0-15,0 0 16,0 0-16,0 0 0,0 21 16,1-21-16,-22 21 0,0 1 15,0-1 1,0 0-16,-22 0 15,1-21-15,0 0 0,0 21 0,0-21 16,0 0-16,-1 0 0,1 21 16,0-21-16,0 0 0,0 0 15,0 0-15,42 0 63</inkml:trace>
  <inkml:trace contextRef="#ctx0" brushRef="#br2" timeOffset="105680.16">23855 10605 0,'-21'0'32,"-1"0"-17,22 21-15,-21 0 16,0 0-16,0 0 16,0 0-16,21 1 0,0-1 15,-21 0-15,21 0 16,-22-21-16,22 21 0,0 0 15,22-21 1,-1 0-16,0 0 16,0 0-16,0 0 0,0 0 0,1 0 15,-1 0-15,0-21 0,0 21 16,0-21-16,-21 0 0,21 0 16,1 0-16,-22-1 0,21 1 15,-21 0-15,0 0 16,0 0-16,0 0 0,0-1 0,0 1 15,-21 21 1,-1 0-16,1 0 0,0 0 0,0 0 16,0 21-16,0 1 15,-1-1-15,22 0 0,-21 0 0,21 0 16,-21 0-16,21 1 0,-21-1 0,21 0 16,0 0-16,0 0 15,0 0-15,21-21 16,0 0-16,0 0 15,1 0-15,-1 0 0,0 0 16,0 0-16,0-21 16,0 0-16,1 0 15,-22 0-15,0 0 0,0-1 16,0 1-16,0 0 0,0 0 16,0 0-16,0 0 0,-22 21 31,1 0-31,0 0 15,0 0 1,0 0-16,21 21 0,-21-21 0,-1 0 16,22 21-16,-21 0 0,0-21 15,21 21-15,-21-21 0,0 0 16</inkml:trace>
  <inkml:trace contextRef="#ctx0" brushRef="#br2" timeOffset="129568.52">677 11303 0,'21'0'16,"1"0"-16,-22 21 16,21-21-16,-42 0 78,-1 0-78,1 0 15,0 0-15,0 0 0,0 0 16,0 0-16,-1 0 0,1 0 16,-21 0-16,21 0 0,0 0 0,-1 0 15,1 0-15,0-21 0,0 21 16,0 0-16,0 0 16,42 0 30,0 0-46,0 0 0,0 0 0,22 0 16,-22 0-16,21 0 0,0 0 16,1 0-16,-1 0 0,0 0 0,1 0 15,-22-21-15,21 21 0,1 0 16,-1 0-16,0 0 0,-21 0 0,1-21 16,-1 21-16,0 0 0,0 0 15,0 0-15,-42 0 94,0 0-94,0 0 0</inkml:trace>
  <inkml:trace contextRef="#ctx0" brushRef="#br2" timeOffset="129912.38">444 11388 0,'-21'0'0,"42"0"0,-63 0 16,63 0 15,0 0-16,1 0-15,-1 0 0,0 0 0,21 0 16,-21 0-16,22 0 0,-1 0 16,-21 0-16,22 0 0,-1 0 0,0-21 15,-21 21-15,22 0 0,-1 0 16,-21-22-16,22 22 0,-22 0 0,0 0 16,0 0-16,0 0 15,0 0-15,-21-21 0,0 0 47,0 0-31,-21 21-16,0-21 0</inkml:trace>
  <inkml:trace contextRef="#ctx0" brushRef="#br2" timeOffset="130356.56">1037 11028 0,'0'0'0,"0"21"63,0 0-63,21-21 15,0 21-15,1-21 0,-1 22 16,0-22-16,0 0 0,-21 21 15,21-21-15,0 0 0,1 0 0,-22 21 16,21-21-16,0 0 16,-21 21-16,0 0 15,0 0-15,0 1 16,0-1-16,-21 0 0,0 0 0,-1 0 16,1 0-16,-21 1 0,21-1 15,0 21-15,-22-21 0,22 0 0,-21 1 16,21 20-16,-1-21 0,-20 0 15,21 0-15,-21 1 0,20-1 0,1 0 16,0 0-16,0 0 0,0-21 16,0 21-16,-1-21 0,1 0 0,21 22 15,-21-22 1,21-22 15,0 1-15</inkml:trace>
  <inkml:trace contextRef="#ctx0" brushRef="#br2" timeOffset="134444.1">20659 11176 0,'21'0'32,"0"0"-17,0 0 1,0 0-16,0 0 15,1 0-15,-1 0 16,0-21-16,0 21 16,-21-21-16,21 21 15,0 0-15,-21-21 0,0-1 16,0 1 0,0 0-16,-21 21 15,0 0-15,0-21 16,0 21-16,0 0 0,-1 0 15,1 0-15,0 0 0,0 0 0,0 0 16,-22 0-16,22 0 0,0 21 0,0-21 16,0 21-16,0 0 15,-1 1-15,1-22 0,21 21 16,0 0-16,-21-21 0,21 21 16,0 0-16,0 0 15,0 1 1,0-1-16,21-21 15,-21 21-15,21-21 16,1 0 0,-22 21-16,0-42 140,21 21-124,-21-21-16,0 0 0,21 21 0</inkml:trace>
  <inkml:trace contextRef="#ctx0" brushRef="#br2" timeOffset="134829.88">20616 11049 0,'0'-21'0,"0"0"16,0 42 30,0 0-46,0 0 0,-21 0 0,21 1 16,-21-1-16,21 21 0,-21-21 0,21 22 16,0-1-16,-21-21 0,-1 21 0,22 1 15,-21-22-15,21 21 16,-21-21-16,0 43 0,0-43 16,0 43-16,21-43 0,-22-21 15,22 21-15,0 0 0,0 0 16,-21-21-16,21-21 47,0 0-47,0 0 0,0 0 15,0-1-15,21 1 0,-21 0 0,22 0 16,-1 0-16,-21 0 0,21-1 16,0 1-16</inkml:trace>
  <inkml:trace contextRef="#ctx0" brushRef="#br2" timeOffset="135216.17">20574 11134 0,'0'0'15,"0"-21"-15,21 21 0,0-22 16,0 22-16,-21-21 16,22 21-16,-1 0 0,0 0 15,0 0-15,0-21 0,0 21 0,1 0 16,-1 0-16,0 0 15,0 0-15,0 0 0,0 0 0,1 21 16,-1-21-16,0 21 0,-21 1 16,0-1-16,0 0 0,0 0 15,0 0-15,0 0 0,0 1 0,-21-1 16,0 0-16,-1 0 0,1-21 16,-21 21-16,21 0 0,-22-21 0,22 22 15,0-22-15,-21 0 0,21 21 0,-1-21 16,1 0-16,0 0 0,0 0 0,0 0 31,42 0 32,0-21-63,0 21 15,0 0-15</inkml:trace>
  <inkml:trace contextRef="#ctx0" brushRef="#br2" timeOffset="135796.59">21378 11303 0,'0'0'0,"0"-21"32,-21 21-17,0 0-15,0 0 0,0 0 16,-1 0-16,1 0 0,0 21 0,0-21 16,0 21-16,0-21 0,-1 21 0,1-21 15,0 22-15,0-22 0,0 21 16,21 0-16,0 0 15,0 0 1,0 0 0,21-21-16,0 0 15,0 0-15,0 22 0,1-22 16,-1 0-16,0 21 0,0-21 16,0 21-16,0-21 0,-21 21 0,22-21 15,-1 21-15,-21 0 16,0 1-16,0-1 15,-21 0 1,-1-21-16,1 0 0,0 21 16,0-21-16,-21 0 0,20 21 0,1-21 0,0 0 15,0 0-15,0 0 16,0 21-16,-1-21 0,1 0 0,0 0 16,0 0-16,0 0 0,0 0 15,-1 0 1,44-21 31,-1 21-47,0 0 0,0 0 0,0-21 15,0 21-15</inkml:trace>
  <inkml:trace contextRef="#ctx0" brushRef="#br2" timeOffset="136184.31">21696 11324 0,'0'0'0,"0"-21"15,0 42 16,0 0-15,0 1-16,0-1 0,0 0 0,0 0 16,0 21-16,0-20 0,0-1 15,0 0-15,0 21 0,21-21 0,-21 1 16,0-1-16,0 0 0,0 0 0,0 0 16,0 0-16,0 1 0,0-1 15,0 0 1,0-42 31,21 0-47,0-1 15,-21 1-15,21 0 16,1 0-16</inkml:trace>
  <inkml:trace contextRef="#ctx0" brushRef="#br2" timeOffset="136512.41">22056 11367 0,'0'-22'16,"-22"44"15,22-1-15,-21 0-16,0 0 15,0 0-15,0 0 0,0 22 0,21-22 16,-22 0-16,1 0 0,0 0 15,0 1-15,21-1 0,-21 0 0,0 0 16,21 0-16,0 0 0,-22 1 16,1-22-16,21 21 0,-21-21 15,21-21 63,21 21-78,0-22 0,1 1 16,-1 21-16</inkml:trace>
  <inkml:trace contextRef="#ctx0" brushRef="#br2" timeOffset="137428.54">22288 11388 0,'0'0'0,"0"-21"16,0-1-16,0 44 47,0-1-47,0 0 0,-21 0 15,21 0-15,0 0 0,-21 1 0,0-1 16,21 0-16,-21 0 0,21 0 0,0 0 16,-21 1-16,21-1 0,-22 0 15,22 0-15,-21 0 0,21 0 16,0 1 0,0-44 15,0 1-16,0 0-15,0 0 16,0 0-16,0 0 0,0-1 0,0 1 16,0 0-16,21 0 0,-21-21 15,22 20-15,-22 1 0,21 0 0,-21 0 16,21 21-16,0-21 0,-21 0 0,21 21 16,-21-22-16,21 22 0,1 0 0,-1 0 15,0 0 1,0 0-16,0 22 15,-21-1-15,0 0 16,0 0-16,0 0 0,0 0 0,0 1 16,0-1-16,0 0 0,0 0 15,0 0-15,0 0 0,0 1 0,0-1 16,0 0-16,0 0 0,0 0 16,-21 0-16,21-42 62,0 0-62,0 0 16,0 0-16,21 0 15,0-1-15,-21 1 0,22 0 16,-1 0-16,-21 0 0,21 0 0,0-1 16,0 1-16,0 0 0,-21 0 0,22 0 15,-1 21-15,0 0 0,-21-21 16,21 21-16,0 0 0,0 0 0,1 0 15,-1 21-15,-21 0 16,0 0-16,0 0 0,0 0 16,0 1-16,0-1 0,0 0 15,0 0-15,0 0 0,0 22 0,0-22 16,-21 0-16,-1 0 16,1 0-16,21 0 0,-21 1 15,0-1-15,21 0 16,-21-21-1,21-21 32,21 21-47,0 0 0</inkml:trace>
  <inkml:trace contextRef="#ctx0" brushRef="#br2" timeOffset="138724.92">23093 11684 0,'0'0'0,"21"0"0,-21-21 0,0 0 15,21 21-15,-21-21 16,0-1 0,-21 22-16,0 0 15,0 0-15,-1 0 0,1 0 16,0 0-16,0 0 0,0 22 15,0-22-15,-1 21 0,1 0 0,0-21 16,0 21-16,0 0 0,21 0 16,-21 1-16,21-1 15,-22 0-15,22 0 16,22-21 0,-1 0-16,0 0 15,0 0 1,0 0-16,0-21 0,1 0 15,-1 0-15,0 21 0,-21-22 16,21 1-16,0 0 0,0 0 16,1 0-16,-22 0 15,21 21-15,-21 21 47,0 0-47,0 0 0,-21-21 16,21 21-16,0 0 0,0 1 15,0-1-15,0 0 16,21-21 15,0 0-31,0 0 16,0 0-16,0 0 0,-21-21 16,22 21-16,-1-21 0,0-1 15,-21 1-15,21-21 31,-21 21-31,21 21 0,-21 21 47,0 0-31,0 0-16,-21 0 0,21 1 16,0-1-16,0 0 15,21-21 1,0 0-1,1 0-15,-1 0 16,0 0-16,0 0 0,-21-21 16,21 21-16,0-21 15,1-1-15,-22 1 0,0 0 16,21 21-16,-21 21 47,0 0-32,-21-21-15,21 22 16,0-1-16,-22-21 16,22 21-16,-21-21 15,21-21 32,0 0-47,0-1 16,0 1-16,21 21 15,-21-21-15,22 21 0,-22-21 16,21 21-16,0-21 0,0 21 16,-21-21-16,21 21 0,0 0 0,1 0 15,-1 0-15,0 0 16,0 0-16,0 21 16,-21 0-16,0 0 15,0 0-15,0 0 16,0 1-16,0-1 15,-21 0 1,0 0-16,0-21 31,0 0-15,21-21 15,0 0-31</inkml:trace>
  <inkml:trace contextRef="#ctx0" brushRef="#br2" timeOffset="139036.35">23389 11409 0,'-42'21'0,"42"0"16,0 0-1,21-21 17,0 0-32,-21-21 15,0 0-15,0 0 16,0 0 0,0 0-16,-21 21 0,0 0 15,0 0-15,21 21 31,0 0-31,0 0 16,-22-21-16,22 21 0,0 0 16,-21-21-16,21 22 0</inkml:trace>
  <inkml:trace contextRef="#ctx0" brushRef="#br1" timeOffset="151296.14">614 11261 0,'0'0'0,"21"0"16,-21-21 31,-21 21-31,0 0-16,-1 0 15,-20 0-15,21 0 0,-21 0 16,20 0-16,-20 0 0,-21 0 0,20 0 15,1 0-15,0 0 0,-1 0 16,1 0-16,-22 0 0,43 0 16,-21 0-16,42 21 47,21-21-32,21 0-15,22 0 0,-1 0 0,1 0 16,-1 21-16,1-21 0,21 0 15,-22 0-15,1 0 0,-1 0 0,1 0 16,-1 0-16,1 0 16,-22 0-16,0 0 0,1 0 0,-1 0 0,-21 0 15,0 0-15,0 0 16,-42 0 15,0 0-31,-21 0 0,-1 0 16,1 0-16,0 0 0,-1 0 15,-20 0-15,-1 0 0,1 0 0,-22 0 16,22 0-16,-1 0 0,1 0 16,-1 0-16,1 0 0,20 0 0,1 21 15,0-21-15,21 0 0,-1 0 16,1 0-16,0 0 0,42 0 31,0 0-31,22 0 16,-1 0-16,0 0 0,22 0 15,-1 0-15,1 0 0,-1 0 0,22 0 16,-21 0-16,-1 0 0,1 0 16,-1 0-16,-21 0 0,22 0 0,-22 0 15,-21 0-15,1 0 0,-1 0 16,0 0-16,-42 0 16,0 0-16,-22 0 15,-20 0-15,-1 0 0,1 0 0,-43 0 16,21 0-16,1 0 0,-1 0 15,0 0-15,22 0 0,-1 0 16,22 0-16,0 0 0,-1 0 16,22 0-16,0 0 0,42 0 31,21 0-31,1 0 0,20 0 0,-20 0 16,20 21-16,22-21 0,-22 0 15,1 0-15,20 0 0,-20 0 0,-1 0 16,-20 0-16,20 0 0,-20 0 15,-22 0-15,0 0 0,0 0 0,-42 0 32,0 0-32,-22 0 0,-20 0 0,21 0 15,-43 0-15,21 0 0,1 0 16,-1 0-16,1 0 0,21 0 0,-1 0 16,22 0-16,0 0 0,0 0 15,42 0 1,0 0-16,0 0 15,22 0-15,-22 0 0,21 0 0,-21 0 16,22 0-16,-1 0 0,-21-21 16,21 21-16,1-21 0,-1 0 0,-21 0 15,22 21-15</inkml:trace>
  <inkml:trace contextRef="#ctx0" brushRef="#br1" timeOffset="152985.57">1016 10943 0,'0'-21'16,"-21"21"-16,21-21 0,-21 21 0,21-21 0,-22 21 31,22 21 0,22-21-15,-1 21-16,0 0 16,0 0-16,0 1 0,22-1 0,-22-21 15,0 21-15,21 0 0,-21 0 16,22 0-16,-1 1 0,0-1 0,1 0 16,-22-21-16,21 21 0,1 0 15,-22 0-15,21-21 0,-21 22 0,0-22 16,1 21-16,-22 0 15,0 0-15,0 0 16,-22-21-16,1 21 16,0 1-16,-21-22 0,21 21 15,-22 0-15,1 0 0,0 0 16,-22 0-16,22 1 0,-22-1 0,1 0 16,-1 0-16,22 0 0,-22 0 0,1 22 15,-1-22-15,1 0 0,21 0 16,-1 0-16,1 1 0,0-1 15,-1-21-15,22 21 0,0-21 0,0 0 16,21 21 0,21-21-1,0 0 1,0-21-16,22 21 0,-1-21 16,0 0-16,1 21 0,-1-22 0,0 1 15,22-21-15,-22 21 0,22 0 16,-1-1-16,-21-20 0,22 21 0,-22 0 15,1 0-15,20-22 0,-42 22 16,22 21-16,-22-21 0,21 0 16,-21 0-16,0-1 0,1 22 15,-22-21 1,-22 0 62,1 0-62,0 21-16,0-21 0,0 0 0,0-1 15,-22 1-15,22-21 0,-21 21 16,21 0-16,-22-1 0,22-20 16,-21 21-16,21 0 0,-1 0 0,1-1 15,0 1-15,0 0 0,21 0 16,-21 21-16,0 0 0,21 21 47,21 0-32,0 0-15,0-21 0,0 22 16,22-1-16,-22 0 0,21-21 0,-21 21 16,22 0-16,-1 0 0,0 1 15,1-1-15,-1 0 0,0 0 0,1 0 16,-1 0-16,-21-21 0,21 22 15,-20-22-15,-1 0 0,-21 21 0,0 0 32,-21-21-32,-1 21 0,1 0 15,-21-21-15,21 21 0,-22-21 16,1 22-16,0-1 0,-1-21 0,-20 21 16,21 0-16,-1 0 15,1 0-15,0-21 0,-1 22 0,1-1 16,0-21-16,20 21 0,1-21 15,0 0-15,0 21 0,0-21 16,42 0 15,0-21-31,0 21 0,22-21 16,-22 0-16,21 21 0,0-22 0,-20 1 16,20 0-16,0 0 0,1 0 0,41 0 15,-41-1 1,-1 1-16,-21 0 15,-42 21 1,-21 0 0,20 21-16,-20-21 0,21 21 15,-21 1-15,20-22 0,1 21 0,-21 0 16,21-21-16,21 21 0,-21-21 16,21 21-16,-22-21 0,44 0 31,-1-21-31,0 0 15,0 21-15,0-21 0,0 0 16,22-1-16,-22-20 0,0 21 16,0 21-16,0-21 0,-21 0 0,-21 21 47,0 21-47,0 0 0,0-21 15,0 21-15,-1 0 0,1-21 16,0 21-16,21 1 0,-21-22 0,21 21 31,21-21-31,0 0 16,0-21-16,22-1 0,-22 22 15,0-21-15,21 0 0,-20 21 0,20-21 16,-21 0-16,0 21 0,0-21 16,1 21-16,-44 0 46,1 21-46,0-21 16,0 21-16,0-21 16,21 21-16,-21-21 0</inkml:trace>
  <inkml:trace contextRef="#ctx0" brushRef="#br1" timeOffset="154980.64">16404 9483 0,'0'-21'0,"0"-1"47,0 44-16,0-1-31,-21-21 15,21 21-15,0 0 0,-21 0 0,21 0 16,0 1-16,0-1 0,-21 0 0,21 0 16,0 0-16,0 0 0,-22 1 15,22-1-15,-21-21 0,21 21 0,0 0 16,0 0-16,-21 0 0,21 1 31,-21-22-15,21-22-1,0 1 1,0 0-16,0 0 0,0 0 16,0 0-16,0-1 0,21 1 0,0 0 15,-21 0-15,0-21 0,21 20 16,1 1-16,-1 0 0,-21 0 0,21 21 16,0-21-16,0 0 0,0 21 0,1-22 15,-1 22-15,0 0 0,0 0 16,0 0-16,0 0 0,1 0 15,-1 0-15,-21 22 0,21-1 0,0 0 16,-21 0-16,0 0 0,0 0 16,0 1-16,0-1 0,0 0 0,0 0 15,0 0-15,0 0 16,0 1-16,0-1 0,0 0 16,0 0-1,-21-21-15,0-21 31,21 0-31,0 0 16,0-1-16,0 1 0,0 0 16,21 0-16,-21 0 0,21 0 0,0-1 15,0 1-15,-21 0 0,22 0 0,-1 0 16,0 21-16,0-21 0,0 21 16,0 0-16,1 0 15,-1 0-15,0 0 0,0 0 0,0 0 16,-21 21-16,21 0 0,1-21 0,-22 21 15,21 0-15,-21 0 0,0 1 16,0-1-16,0 0 0,0 0 0,0 0 16,0 0-16,0 1 0,0-1 15,-21 0-15,21 0 0,-22-21 16,1 21-16,0-21 16,21-21 15</inkml:trace>
  <inkml:trace contextRef="#ctx0" brushRef="#br1" timeOffset="155777.31">17335 9504 0,'0'-21'0,"-21"0"15,0 21 1,0 0-16,0 0 0,0 0 16,-1 0-16,1 21 15,0 0-15,0-21 0,0 21 0,0 0 16,-1 22-16,1-22 0,21 0 0,-21 0 16,21 0-16,-21 0 0,21 1 0,0-1 15,0 0-15,0 0 16,0 0-16,21-21 0,0 0 15,0 0-15,1 0 0,-1 0 16,0 0-16,0 0 0,0 0 0,0-21 16,1 0-16,-1 21 0,0-21 15,0 0-15,0-1 0,0 1 0,-21 0 16,22 0-16,-1 0 0,-21 0 0,0-1 16,21 1-16,0 0 0,-21 0 15,0 42 16,0 0-31,0 0 0,0 1 16,0-1-16,0 0 0,-21 0 0,21 0 16,-21 0-16,21 1 0,0-1 0,0 0 15,0 0-15,0 0 16,0 0-16,21-21 16,0 0-1,0 0-15,0 0 0,1 0 16,-22-21-16,21 0 0,0 21 15,-21-21-15,21 21 0,0-21 16,-21 0-16,21 21 0,1-22 0,-22 1 16,21 0-16,0 0 0,-21 0 15,0 0-15,21 21 0,-21-22 0,21 1 16,-21 0 0,0 42 15,0 0-16,0 1-15,0-1 16,0 0-16,0 0 0,0 0 16,0 0-16,-21-21 0,21 22 15,0-1-15,0 0 0,-21 0 16,21 0-16,0-42 78</inkml:trace>
  <inkml:trace contextRef="#ctx0" brushRef="#br3" timeOffset="161212.2">16383 9440 0,'0'-21'0,"0"0"16,0 42 47,0 0-63,0 1 15,0-1-15,0 0 0,-21 0 16,21 0-16,0 0 15,0 22-15,-21-22 0,-1 0 0,22 0 16,-21 0-16,21 1 0,0-1 0,-21 0 16,0 0-16,21 0 0,-21 0 0,21 1 15,0-1-15,-21-21 16,21-21 31,0-1-47,0 1 15,0 0-15,21 0 0,0 0 0,-21 0 16,21-1-16,0-20 0,0 21 0,-21 0 16,22-22-16,-1 22 0,21 0 15,-21 0-15,0 0 0,1 0 16,-1-1-16,0 1 0,0 21 0,0-21 16,0 0-16,1 21 0,-1 0 0,0-21 15,0 21-15,0 0 16,0 0-16,-21 21 0,0 0 15,22 0-15,-22 0 16,0 1-16,0-1 0,21 0 0,-21 0 16,0 0-16,0 0 0,0 1 0,0-1 15,0 0-15,0 0 0,0 0 0,0 0 16,0 1-16,-21-1 0,-1 0 16,22 0-16,0 0 15,0-42 48,0 0-63,0 0 15,0 0-15,0-1 16,0 1-16,22 21 0,-22-21 0,21 0 16,-21 0-16,21 0 0,0-1 15,0 1-15,-21 0 0,21 0 0,1 0 16,-1 0-16,-21-1 0,21 1 15,0 21-15,0-21 0,0 21 16,1 0-16,-1 0 16,0 0-16,0 21 15,-21 0-15,0 1 0,0-1 16,0 0-16,0 0 0,0 0 0,0 22 16,0-22-16,0 0 0,0 0 0,0 21 15,0-20-15,0-1 0,0 0 16,-21-21-16,21 21 0,0 0 0,0 0 15,-21-21-15,21 22 16,0-44 31,0 1-47,0 0 16,21 21-16,0-21 0,0 21 0,0 0 15</inkml:trace>
  <inkml:trace contextRef="#ctx0" brushRef="#br3" timeOffset="162024.76">17441 9652 0,'0'-21'0,"21"21"0,-21-21 0,0 0 16,0-1-16,0 1 15,0 0-15,0 0 16,0 0-16,0 0 15,-21 21-15,0 0 0,0 0 16,0 0-16,0 21 16,-1 0-16,1 0 0,-21 0 15,21 0-15,0 1 0,-1-1 0,1 0 0,0 0 16,0 0-16,21 22 0,-21-22 0,21 0 16,-21 0-16,21 0 0,-22-21 15,22 21-15,0 1 0,0-1 16,22-21-1,-1 0-15,0 0 0,0 0 16,0 0-16,0 0 0,1 0 16,-1 0-16,0-21 0,0-1 15,0 22-15,0-21 0,1 0 0,-1 0 16,0 0-16,0-22 0,0 22 16,0 0-16,-21 0 0,22-21 0,-22 20 15,21 1-15,-21 0 0,0 0 0,0 0 16,0 0-16,0 42 47,0 0-47,0 0 0,0 0 0,-21 0 15,21 1-15,-22-1 0,22 21 16,0-21-16,-21 0 0,21 1 0,0-1 16,0 0-16,0 0 0,0 0 0,0 0 15,21-21-15,1 22 16,-1-22-16,0 0 0,0 0 15,0 0-15,0 0 16,-21-22-16,22 1 0,-1 21 0,0-21 16,0 0-16,-21 0 0,21 0 0,0-1 15,1 1-15,-22-21 0,21 21 0,-21 0 16,21-1-16,0 1 0,-21 0 16,0 0-16,21 21 15,-21 21 16,0 0-31,0 0 16,0 1-16,0-1 0,0 0 16,0 0-16,-21-21 0,21 21 0,0 0 15,0 1-15,0-1 0,0 0 16,0 0-16,21-21 16,0 0-1,1 0 1,-1 0-16,-21-21 15,21 21 1,-21-21-16,21 0 0,0 21 0,-21-22 16</inkml:trace>
  <inkml:trace contextRef="#ctx0" brushRef="#br3" timeOffset="162376.12">17992 9229 0,'-22'0'0,"1"21"16,0 0-1,21 0-15,0 0 16,21-21 15,0 0-31,-21-21 16,0 0-16,0 0 15,0 0 1,-21 21-16,0 0 16,0 0-16,0 0 15,21 21-15,-21-21 0,21 21 16,0 0-16,-22-21 0,22 21 0,0 1 16,0-1-1,0 0-15,22 0 16,-1-21-16,0 0 15,0 0-15,0 21 0</inkml:trace>
  <inkml:trace contextRef="#ctx0" brushRef="#br3" timeOffset="162996.46">18330 9525 0,'-21'0'0,"42"0"0,-63 0 16,42-21-16,-21 21 16,0 21-1,21 0-15,0 0 16,0 1-16,0-1 0,0 0 16,-22 0-16,1 0 15,21 0-15,0 1 0,0-1 0,-21-21 16,21 21-16,0 0 0,-21-21 0,21 21 15,0 0 1,-21-21-16,21-21 63,0 0-63,0 0 0,0 0 15,21 0-15,-21-1 0,21 1 16,0 0-16,0 0 0,1-21 0,-1 20 15,21 1-15,-21 0 0,22 21 0,-22-21 16,21 0-16,-21 21 0,22 0 0,-22 0 16,0 0-16,0 0 0,0 0 15,0 0-15,1 0 0,-1 21 0,-21 0 16,0 0-16,0 0 0,0 1 16,0-1-16,0 21 0,0-21 15,0 0-15,-21 1 0,-1-1 0,1 0 16,21 0-16,-21 0 0,21 0 15,-21-21-15,0 22 0,21-1 0,-21 0 16,-1-21 62,22-21-62,0 0-1</inkml:trace>
  <inkml:trace contextRef="#ctx0" brushRef="#br3" timeOffset="168644.22">1228 12996 0,'-22'0'16,"1"0"0,0 0-16,0 0 0,0 0 0,0 0 15,-1 0-15,-20 0 0,21 0 16,-21 0-16,20 0 0,-20 0 0,21 0 15,-21 0-15,20 0 0,-20 0 16,21 0-16,-21 0 0,20 0 0,1 0 16,0 0-16,0 0 0,0 0 15,0 0-15,-1 0 0,1 0 16,0 0 0,42 0 46,0 0-62,1 0 0,-1 0 16,21 0-16,-21 0 0,22 0 0,-1 0 15,-21 0-15,43 0 0,-22 0 16,0 0-16,22 0 0,-1 0 0,22-21 16,-22 21-16,22 0 0,-21 0 15,20 0-15,-20 0 0,-1 0 0,-20 0 16,20 0-16,-21 0 15,-20 0-15,20 0 0,-21 0 0,21 0 16,-20 0-16,-1 0 0,0 0 16,0 0-16,0 0 0,0 0 15,-21-21-15,22 21 0,-1 0 16,-21-21-16,0 0 16,0 0-1,0-1-15,-21 22 16,21-21-16,-22 21 0,-20-21 0,21 21 15,0-21-15,-22 0 16,22 21-16,0-21 0,-21-1 0,21 1 16,-22 21-16,22-21 0,-21 0 15,-1 21-15,22-21 0,-21 21 0,21-21 16,0 21-16,-1-22 0,1 22 16,0 0-16,0 0 0,0-21 15,0 21-15,42 0 63,0 0-63,0 0 0,0 21 15,0-21-15,22 0 0,-22 22 16,0-1-16,21-21 0,1 21 0,-1-21 16,-21 21-16,22-21 15,-1 21-15,0-21 0,-21 21 0,22-21 16,-22 22-16,0-22 0,0 21 15,0-21-15,1 0 0,-22 21 0,21-21 16,-21 21-16,0 0 16,0 0-1,0 1 1,-21-1-16,-1-21 0,1 21 16,21 0-16,-21 0 0,0-21 15,0 21-15,0 1 0,-1-1 0,-20 0 16,21 0-16,-21 0 0,-1 0 15,22 1-15,-21 20 0,-1-21 16,1 0-16,0 0 0,-1 1 0,22-1 16,-21 0-16,21-21 0,-22 21 15,22 0-15,0-21 0,21 21 16,-21-21-16,0 0 16,42 0 15,0-21-31,0 21 0,0-21 15,22 0-15,-22 0 0,21 0 16,1-1-16,-22 1 0,169-106 16,-126 85-1,-22 0-15,0 20 0,1-20 16,-1 21-16,-21 0 0,22-22 0,-22 43 16,0-21-16,-21 0 0,21 21 15,-42 0 32,0 0-31,0 0-1,-1 0-15,1 0 16,0 0-16,0 0 16,0 0-16,-22 0 0,22 0 0,0-21 15,-21 21-15,-1-21 16,22 0-16,-21 21 0,0-22 0,-1 1 15,1 0-15,21 21 0,-22-21 16,22 21-16,0 0 0,0-21 0,0 21 16,0 0-16,21-21 15,-22 21 1,44 0 31,-1 0-47,0 21 0,0-21 15,0 0-15,0 21 0,22-21 16,-1 21-16,-21 0 0,22-21 16,-1 21-16,0-21 0,-21 22 0,22-22 15,-1 21-15,-21-21 0,22 0 16,-22 21-16,0 0 0,0-21 0,0 0 16,0 0-16,-21 21 0,0 0 15,0 1 1,0-1-16,0 0 15,-21 0-15,0-21 0,0 21 16,0 0-16,0 1 0,-1-1 16,-20-21-16,21 21 0,-106 64 31,106-64-31,-22 0 0,-41 21 16,63-21-16,-22 1 0,1-1 15,21 0-15,-22-21 0,1 21 16,21 0-16,0-21 0,0 0 15,-1 0-15,1 0 0,21 21 16,0-42 15,0 0-15,21 0-16,1 0 16,-1 21-16,0-21 15,21-1-15,1-20 0,-1 21 0,0 0 16,1-22-16,-1 1 0,0 0 15,1 21-15,20-22 0,-21 22 16,1-21-16,-22 21 0,42-22 16,-41 22-16,-1 21 15,-42 21 32,-1-21-47,1 21 0,0 1 16,0-1-16,0 0 0,0 0 0,-1 0 15,-20 22-15,21-22 0,-21 0 16,20 0-16,-41 21 16,21-20-16,20-1 0,1-21 0,0 21 15,21 0-15,-21-21 16,21-21 15,21 0-15,-21 0-16,21 21 15,0-22-15,1 1 0,-1 21 16,0-21-16</inkml:trace>
  <inkml:trace contextRef="#ctx0" brushRef="#br3" timeOffset="171879.18">2180 13293 0,'21'0'78,"0"0"-78,1 0 0,-1 0 16,0 0 0,0 0-16,0 0 0,0 0 0,1 0 15,-1 0-15,21 0 0,-21 0 16,0 0-16,1 0 0,20 0 15,-21 0-15,21 0 0,-20 0 0,20-21 16,-21 21-16,21 0 0,-20 0 16,20 0-16,-21 0 0,21 0 0,-20 0 15,-1 0-15,21 0 0,-21 0 16,22 0-16,-22 0 0,21 0 0,0 0 16,-20 0-16,20 0 0,0 0 15,1 0-15,-1 0 0,0 0 0,-21 0 16,22 0-16,-1 0 0,0 0 15,1 0-15,-1 0 0,0 0 16,1 0-16,-1 0 0,0 0 0,1 0 16,-1 0-16,-21 0 0,22 0 0,-1 0 15,0 0-15,1 0 0,-22 0 16,21 0-16,0 0 0,1 0 0,-22 0 16,21 0-16,-21 0 0,22 0 15,-1 0-15,-21 0 0,0 0 0,22 0 16,-22 0-16,21 0 0,-21 0 0,1 0 15,20 0-15,-21 0 0,21 0 16,-20 0-16,-1 0 0,21 0 16,-21 0-16,22 0 0,-22-22 0,21 22 15,-21 0-15,22-21 0,-22 21 16,21 0-16,-21 0 0,0 0 0,1 0 16,-1-21-16,21 21 0,-21 0 15,0 0-15,1 0 0,-1 0 0,0 0 16,0-21-16,0 21 0,0 0 0,1 0 15,20 0-15,-21-21 0,0 21 16,22 0-16,-22 0 0,21 0 0,-21 0 16,22-21-16,-22 21 0,21 0 0,-21 0 15,0 0-15,22 0 0,-22 0 16,21-22-16,-21 22 0,1 0 16,20 0-16,-21 0 0,0 0 0,22 0 15,-22 0-15,0-21 0,21 21 16,-21 0-16,22 0 0,-22 0 0,0 0 15,21 0-15,-20 0 0,-1-21 0,21 21 16,-21 0-16,0 0 0,1 0 16,20 0-16,-21 0 0,0 0 0,0 0 15,1 0-15,-1 0 0,21 0 0,-21 0 16,0 0-16,1 0 0,20 0 16,-21 0-16,0 0 0,0 0 0,22 0 15,-22 0-15,0 0 0,21 0 16,-20 0-16,-1 0 0,21-21 15,-21 21-15,0 0 0,22 0 0,-22 0 16,0 0-16,0 0 0,0 0 0,22 0 16,-22 0-16,0 0 0,0 0 15,0 0-15,1 0 0,-1 0 0,21 0 16,-21 0-16,0 0 0,1 0 0,20 0 16,-21 0-16,0 0 0,22 0 15,-22 0-15,21 0 0,-21 0 0,22 0 16,-22 0-16,21 0 0,-21 0 15,22 0-15,-1 0 0,0 0 16,1 0-16,-22 0 0,21 0 0,0 0 0,1 0 16,-1 0-16,0 0 0,1 0 15,63 0 1,-64 0-16,0 0 0,1 0 0,-1 0 16,0 0-16,1 0 0,-1 0 0,0 0 15,22 0-15,-22 0 0,0 0 16,22 0-16,-22 0 0,1 0 0,-1 0 15,21 0-15,-20 0 0,-1 0 0,0 0 16,22 0-16,-22 0 0,1 0 16,-1 0-16,0 0 0,1 0 0,-1 0 15,0 0-15,1 0 0,20 0 0,-21 0 16,1 0-16,-1 0 0,22 0 16,-22 0-16,21 0 0,-20 0 15,20 21-15,-20-21 0,-1 0 0,21 0 16,-20 0-16,-1 0 0,0 0 15,1 0-15,-1 0 0,0 0 0,1 0 16,-1 0-16,0 0 0,-20 0 0,20 0 16,0 0-16,-21 0 0,22 0 15,-22 0-15,21 0 0,1 0 0,-22 0 16,21-21-16,0 21 0,-20 0 0,20 0 16,0 0-16,1 0 0,-1 0 15,-21 0-15,21-21 0,1 21 16,-1 0-16,0 0 0,1 0 0,-22 0 0,21 0 15,1 0-15,-1 0 16,-21 0-16,21 0 0,1 0 0,-1 0 16,-21 0-16,22 0 0,-1 0 0,0 0 15,1 0-15,-1 0 0,0 0 0,1 0 16,-22 0-16,21 0 0,0 0 16,1 0-16,-1 0 0,22 0 15,-22 0-15,-21 0 0,21 0 16,1 0-16,-1 0 0,-21 0 15,22 0-15,-1 0 0,-21 0 0,21 0 16,1 0-16,-22 0 0,21 0 0,-21 0 0,22 0 16,-1 0-16,-21 0 15,22 0-15,-1 0 0,-21 0 0,21 0 16,-20 0-16,20 0 0,-21 0 0,0 0 16,22 0-16,-22 0 0,0 0 15,0 0-15,0 0 0,0 0 16,1 0 78,-1 0-79,0 0 1,0 0-16</inkml:trace>
  <inkml:trace contextRef="#ctx0" brushRef="#br3" timeOffset="174224.06">16108 10562 0,'21'0'47,"0"0"-47,-21-21 15,21 21-15,-21-21 0,21 0 16,-21 0-16,-21 21 31,0 0-31,0 0 0,0 0 0,0 0 16,-1 0-16,1 0 0,0 0 0,0 21 16,-21-21-16,42 21 0,-22 0 15,1-21-15,0 21 0,21 0 0,0 1 16,0-1-16,0 0 0,0 0 15,0 0-15,0 0 0,0 1 16,0-1-16,0 0 16,0 0-16,21 0 0,-21 0 15,21-21-15,-21 22 0,0-1 0,22 0 16,-22 0-16,0 0 16,0 0-16,-22-21 15,1 0-15,0 0 0,0 22 0,0-22 16,0 0-16,-1 0 0,1 0 0,0 0 15,0 0-15,0 0 0,0 0 0,-1 0 16,1 0-16,0 0 16,21-22-1,21 22 17,0 0-32,-21-21 15,22 21-15</inkml:trace>
  <inkml:trace contextRef="#ctx0" brushRef="#br3" timeOffset="175752.39">16256 10816 0,'21'0'31,"-21"-21"-31,-21 21 32,0 0-17,0 0-15,-1 0 0,-20 0 16,21 0-16,-21 0 0,20 21 0,-20 0 16,21-21-16,-21 22 0,20-1 0,1-21 15,21 21-15,0 0 0,-21-21 0,21 21 16,0 0-1,21-21-15,0 0 16,1 0-16,-1 0 0,0 0 16,0 0-16,0 0 0,0 0 0,1-21 15,-1 0-15,0 21 0,0-21 16,0 21-16,0-21 0,1 21 16,-22-21-16,0-1 0,0 44 62,0-1-62,0 0 16,0 0-16,0 0 15,0 0-15,21-21 16,0 0-16,0 0 16,0 0-16,0 0 0,1 0 15,-1 0-15,0 0 0,0-21 16,0 21-16,-21-21 0,21 21 0,1-21 15,-22 0 1,-22 21 31,22 21-47,-21-21 16,0 0-16,21 21 0,0-42 78,21 21-78,0 0 0,-21-21 15,22 21-15,-1 0 16,-21 21 15,0 0-15,0 0-1,21-21-15,-21 21 16,21-21 0,0 0-1,0 0-15,1 0 0,-1-21 16,0 21 0,-21-21-1,21 0-15,0 21 0,0-21 0,-21 0 16,22 21-16,-22-22 15,21 1-15,-21 42 32,0 1-32,-21-22 0,-1 21 15,22 0-15,-21-21 0,21 21 0,0 0 16,-21 0-16,21 1 0,-21-22 16,21 21-16,21-21 62,0-21-62,-21-1 0,21 1 16,1 21-1,-22-21-15,0 42 32,0 0-17,0 1-15,-22-1 0,22 0 16,-21 21-16,0-21 0,21 22 15,-21-1-15,0-21 0,21 22 0,-21 20 16,-1-21-16,1 1 0,0-1 0,0 0 16,0 1-16,0-22 0,-1 21 15,1 1-15,0-22 0,21 0 16,0 0-16,-21 0 0,0 0 16,21-42-1,0 0 1,21 0-16,-21 0 0,21 0 0,0-22 15,0 1-15</inkml:trace>
  <inkml:trace contextRef="#ctx0" brushRef="#br3" timeOffset="176020.89">16700 10943 0,'0'-21'16,"0"0"-16,-21 148 0,42-212 0,-21 22 15,22 63-15,-1-21 16,0 21-1,0 0-15,0 0 0,0 0 16,-21 21-16,0 0 0,0 0 16,0 0-16,0 0 0,0 22 15,-21-22-15,21 0 0,-21 0 0,0 0 16,-21 1-16,20-1 0,1 0 0,0 0 16,0 0-16,0-21 0,0 0 15,-1 21-15,1-21 0,21-21 31,0 0-31,0 0 0,21 0 0,1 0 16,-1-1-16,-21-20 0,21 21 0</inkml:trace>
  <inkml:trace contextRef="#ctx0" brushRef="#br3" timeOffset="176244.47">16976 10478 0,'-22'84'16,"44"-168"-16,-22 105 15,0 0-15,-22 0 16,22 0-16,-21 22 0,21-22 0,0 21 16,0-21-16,-21 22 0,21-22 15,-21 21-15,21-21 0,-21 0 16,21 22-16,0-22 0,0 0 0,-21 0 16,21 0-16,-22 1 0,22-1 15,0-42 16</inkml:trace>
  <inkml:trace contextRef="#ctx0" brushRef="#br3" timeOffset="176548.41">16954 10880 0,'0'0'0,"0"-21"31,22 21-15,-1 0-16,0-22 0,0 22 15,0 0-15,-21-21 0,21 21 0,1-21 16,-44 21 15,1 0-31,0 0 0,0 0 16,0 0-16,0 21 0,-1 0 0,1 1 16,21-1-16,-21 0 15,21 0-15,0 0 0,0 0 16,0 1-16,0-1 15,21-21 1,0 21-16,1-21 0,-1 0 0,0 0 16,0 0-16,0 0 0,22-21 15,-22 21-15,21-21 0</inkml:trace>
  <inkml:trace contextRef="#ctx0" brushRef="#br3" timeOffset="176924.58">17653 10774 0,'0'-21'16,"-21"21"-1,0 0 1,-1 0-16,1 0 16,0 21-16,21 0 15,-21 0-15,0 0 16,21 1-16,0-1 0,0 0 15,0 0 1,21-21-16,0 0 16,-21 21-16,21-21 0,0 21 15,-21 1 1,-21-22 0,0 21-16,0-21 0,0 0 15,-22 0-15,22 0 16,0 0-16,0 0 0,0 0 15,42-21 32,0 21-47,0 0 0</inkml:trace>
  <inkml:trace contextRef="#ctx0" brushRef="#br3" timeOffset="177130.2">17759 10922 0,'21'0'63,"0"0"-63,0 0 15,0 0 1</inkml:trace>
  <inkml:trace contextRef="#ctx0" brushRef="#br3" timeOffset="177278.92">17759 10964 0,'0'0'16,"0"22"-16,21-22 62,0 0-62,0 0 0,0 0 0,1 0 16,-1 0-16,0 0 0,0-22 16</inkml:trace>
  <inkml:trace contextRef="#ctx0" brushRef="#br3" timeOffset="177720.09">18119 10859 0,'0'0'0,"0"-22"15,0 44 17,-22-1-17,1 0-15,21 0 16,0 0-16,-21-21 0,21 21 16,-21 1-16,0-1 0,0-21 15,21 21-15,-22-21 31,22-21 1,0 0-32,0-1 15,22 1-15,-1 0 16,0 0-16,0 0 0,0 21 16,0-21-16,1 21 0,-1 0 0,0 0 15,0 0-15,0 0 16,-21 21-1,0 0-15,0 0 0,0 0 16,0 0-16,0 1 16,0-1-1,0 0-15</inkml:trace>
  <inkml:trace contextRef="#ctx0" brushRef="#br3" timeOffset="178436.75">18351 10922 0,'0'0'0,"0"-21"32,22 21-17,-22-21 1,21 21-16,0 0 0,-21-21 15,21 21-15,-21-22 16,-21 22 0,0 0-1,0 22-15,-1-22 0,1 21 16,21 0-16,-21-21 0,21 21 0,-21 0 16,21 0-16,0 1 0,0-1 15,0 0 16,21-21-15,0 0-16,0 0 0,1-21 16,-1 0-16,0 21 0,0-22 15,0 1-15,0 21 0,-21-21 16,22 21-16,-22-21 16,21 21-16,-21 21 31,0 0-16,0 0 1,21-21 47,0 0-48,0 0 32,-21 22-31,21-22-16,1 0 15,-1 0 1,0 0-16,0 0 16,-21-22-1,21 1 1,-21 0-16,0 0 15,0 0 1,0 0-16,21 21 47,1-22-47</inkml:trace>
  <inkml:trace contextRef="#ctx0" brushRef="#br3" timeOffset="178844.73">19135 10816 0,'42'-42'15,"-42"21"-15,21 21 0,-21-21 16,0-1-16,0 1 0,-21 21 16,0 0-1,0 0-15,-1 0 0,1 0 16,-21 0-16,21 21 0,0 1 0,-1-22 15,1 21-15,21 0 0,0 0 0,-21-21 16,21 21-16,0 0 0,0 1 0,0-1 16,0 0-1,21-21-15,-21 21 0,21-21 0,1 21 16,-1 0-16,0-21 16,0 22-16,-21-1 15,0 0-15,-21-21 16,0 21-1,0-21-15,-1 0 0,1 0 0,0 0 16,0 0-16,0 0 0,0 0 0,-1 0 16,44 0 31,-1 0-47,0 0 0,0 0 0,0 0 15</inkml:trace>
  <inkml:trace contextRef="#ctx0" brushRef="#br3" timeOffset="179624.85">19240 10964 0,'0'-21'15,"-21"42"-15,42-21 0,-21-42 0,-21 42 16,0 0-16,0 0 16,0 0-16,0 0 0,-1 0 15,1 21-15,0-21 16,0 21-16,21 1 15,0-1 1,21-21 15,0 0-31,0 0 0,1 0 16,-22-21-16,21 21 0,0 0 0,0-22 16,0 22-16,-21-21 0,21 21 15,1 0-15,-22 21 47,0 1-47,0-1 16,0 0-1,21-21 17,0 0-32,0 0 15,0-21 1,0 21-16,-21-21 15,22 21 17,-22 21-1,0 0-15,21-21-16,0 0 31,0 0-31,0 0 0,0 0 15,1 0-15,-1 0 0,0-21 16,0 21-16,-21-21 16,21 21-16,0 0 0,-21-22 0,0 1 15,0 42 17,-21 1-17,0-22-15,21 21 0,-21 0 0,0 0 16,0 0-16,21 22 0,-22-22 15,1 0-15,0 21 0,0-21 16,0 22-16,0-1 0,-1-21 0,1 22 16,0-22-16,0 0 0,0 21 0,0-21 15,21 1-15,0-1 0,-22 0 0,1 0 16,42-21 15,1 0-31,-22-21 16,21 0-16,0 0 0,0-1 0,0-20 15,0 21-15</inkml:trace>
  <inkml:trace contextRef="#ctx0" brushRef="#br3" timeOffset="179849.22">19643 10922 0,'0'-21'0,"21"21"16,-42 21-1,63-42-15,-21 21 16,-21 21-1,0 0 1,0 0-16,0 1 0,-21-1 16,0-21-16,0 21 0,-1-21 0,1 0 15,0 21-15,0-21 16,0 0-16,0 0 0</inkml:trace>
  <inkml:trace contextRef="#ctx0" brushRef="#br3" timeOffset="180096.32">19875 10626 0,'0'21'31,"0"0"-31,-21 0 0,21 0 16,-21 1-16,21-1 0,-21 0 15,21 0-15,0 0 0,-21 0 0,21 1 16,-21-1-16,-1 0 0,22 0 0,-21 0 16,21 0-16,0 1 0,-21-22 0,21 21 15,-21-21-15,21 21 16,21-21 0,0 0-1,-21-21-15,21 0 0</inkml:trace>
  <inkml:trace contextRef="#ctx0" brushRef="#br3" timeOffset="180384.78">19833 10922 0,'21'-21'15,"-42"42"1,63-42-16,-42 0 16,22 21-16,-1 0 0,-21-21 15,21-1-15,0 22 16,-21-21-16,-21 21 31,0 21-31,21 1 16,-21-22-16,-1 21 0,22 0 15,-21 0-15,0 0 0,21 0 16,-21-21-16,21 22 0,0-1 16,21-21 15,0 0-31,0 0 15,1 0-15,-1 0 16</inkml:trace>
  <inkml:trace contextRef="#ctx0" brushRef="#br3" timeOffset="180614.85">20172 10816 0,'-43'0'31,"107"21"-31,-85-42 0,-43 21 0,43 0 15,0 0-15,0 21 0,21 1 16,0-1-16,-21-21 0,21 21 16,0 0-16,-22 0 0,22 0 15,0 1-15,0-1 16,0 0-16,0 0 0,22-21 31,-1 0-31,0 0 16</inkml:trace>
  <inkml:trace contextRef="#ctx0" brushRef="#br3" timeOffset="180816.48">20320 10753 0,'0'0'0,"0"21"15,0 0 1,0 0-16,0 0 15,0 1-15,0-1 0,-21 0 0,21 0 16,-21 0-16,21 0 0,0 1 0,0-1 16,-22 0-16,22 0 0,-21-21 15,21 21-15,-21 0 0,0-21 16,0 22-16</inkml:trace>
  <inkml:trace contextRef="#ctx0" brushRef="#br3" timeOffset="182620.18">18246 10689 0,'0'0'16,"-22"21"-1,1-21 1,21 22-16,0-44 78,21 1-78,1 0 16,-22 0-16,0 0 15,21 21-15,0-21 0,-21-1 16,21 1-16,0 0 0,0 0 16,-21 0-16,22 0 0,-1-1 15,-21 1-15,21 0 0,0 0 0,0 0 16,0 0-16,-21-22 0,22 22 0,-1 0 16,0 0-16,-21 0 0,21-1 15,0 1-15,-21 0 0,21 0 0,1 0 16,-1 0-16,-21-1 0,21 1 0,0-21 15,0 21-15,0 0 0,1-1 0,-1-20 16,0 21-16,0 0 0,0 0 0,0-1 16,1-20-16,-1 21 0,0-21 15,0 20-15,0-20 0,0 0 0,1 21 16,20-22-16,-21 1 0,21 0 0,-20 20 16,20-20-16,-21 0 0,21-1 15,1 1-15,-22 0 0,21-22 0,1 22 16,-1 0-16,0-22 0,1 22 0,-1-22 15,0 1-15,1 20 0,-1-20 16,-21 21-16,21-22 0,1 22 0,-1-22 16,0 22-16,1-22 0,-22 1 15,21-1-15,1 22 0,-1-21 0,21-1 0,-20 1 16,-1-1-16,0 1 0,22-1 16,-22 1-16,22-1 0,-22 22 0,22-22 15,-22 1-15,21-1 0,-20 1 16,20-1-16,-20 1 0,-1-1 0,0 1 15,1-1-15,-1 1 0,21 20 0,22-84 16,-43 64-16,1 21 0,-1-22 16,0 1-16,1-1 0,20 1 15,-20-1-15,41-42 0,-20 43 16,-22 20-16,0 1 0,1-21 16,-1 20-16,0 1 0,-20-22 0,20 22 0,0 0 15,1-22-15,-22 22 16,21 0-16,-21-22 0,22 22 0,-22-22 15,21 22-15,-21 0 0,43-43 16,-22 43-16,-21-1 0,22 1 0,-22 0 16,21-1-16,-21 22 0,22-21 15,-22-1-15,0 1 0,0 21 0,0-21 16,22-22-16,-1 22 16,-42-1-16,21 22 0,-21 0 0,0 0 15,0 0-15,0 0 0,21 21 16,-21-22-16,-21 22 31,0 0-15,0 0-16,0 0 15,-1 22 1,1-22-16,0 0 16,21 21-16,-21-21 15,21-21 48,21 21-63,0 0 0,-21-22 0,21 22 15,1 0-15,-22-21 0,21 21 0,0 0 16,0 0 0,0 0-16,-21 21 31,0 1-31,0-1 15,0 0-15,0 21 16,0-21-16,0 1 0,0-1 0,0 0 16,0 21-16,0 1 0,0-22 15,0 0-15,0 0 16,0 0-16,-21-21 0,21 21 0,21-42 47,0 0-47,1 0 15</inkml:trace>
  <inkml:trace contextRef="#ctx0" brushRef="#br3" timeOffset="184452.6">23537 2921 0,'0'0'0,"0"-21"0,0 0 31,0 0-16,-21-1-15,0 22 16,0 0-16,0-21 16,-1 21-16,1 0 0,0-21 0,0 21 15,0 0-15,0 0 16,-1 0-16,1 0 0,-21 0 16,21 0-16,0 21 0,-1-21 0,1 21 15,0-21-15,0 22 0,0-1 16,0-21-16,-1 21 0,1 0 0,-21 0 15,21-21-15,0 21 0,-1 1 0,-20-1 16,21 0-16,0 0 0,-22 21 16,22-20-16,0-1 0,-21 21 0,21-21 15,-22 22-15,22-22 0,0 21 0,-21-21 16,20 22-16,1-22 16,0 21-16,0-21 0,0 22 0,0-22 15,-1 21-15,1-21 0,0 22 0,0-22 16,0 0-16,21 21 0,-21-21 15,-1 1-15,22-1 0,0 21 0,-21-21 16,21 0-16,-21 22 0,21-22 16,-21 21-16,21-21 0,0 1 0,0 20 15,0-21-15,0 21 0,0-20 0,0 20 16,0-21-16,0 0 0,0 22 16,0-22-16,0 0 0,0 0 0,21 0 15,-21 0-15,21 1 0,-21-1 0,21 0 16,-21 0-16,0 0 0,0 0 15,22 1-15,-1-1 0,-21 0 16,21 0-16,-21 0 0,21 0 16,0 1-16,-21-1 0,21 0 0,1-21 15,-22 21-15,21 0 0,0 0 16,-21 1-16,21-1 0,0 0 0,0 0 16,1 0-16,-1 0 0,0 1 15,0-1-15,0 0 0,0-21 16,1 21-16,-1 0 0,21-21 0,-21 21 15,0 1-15,1-22 0,-1 21 0,21-21 16,-21 21-16,0-21 0,22 21 0,-22-21 16,21 21-16,-21-21 15,22 0-15,-22 21 0,0-21 0,21 0 16,-20 0-16,-1 22 0,21-22 0,-21 0 16,22 0-16,-22 0 0,21 0 0,0 0 15,1 0-15,-22 0 0,21 0 16,1 0-16,-1 0 0,0 0 0,1 0 15,-1 0-15,0 0 0,22 0 0,-22 0 16,0 0-16,1 0 0,-22 0 0,21-22 16,1 22-16,-1-21 0,-21 21 15,21 0-15,-20-21 0,20 21 0,-21-21 16,21 21-16,1 0 0,-22-21 0,21 0 16,1 21-16,-1-22 0,-21 22 15,21-21-15,1 0 0,-1 21 16,-21-21-16,22 0 0,-1 0 0,-21-1 15,0 1-15,22 0 0,-22 0 0,0 0 16,0 0-16,21-1 0,-20 1 16,-1 0-16,0 0 0,21-21 15,-21 20-15,-21 1 0,22 0 16,-22-21-16,21 21 0,-21-1 0,21-20 16,-21 21-16,0-21 0,0-1 0,0 1 15,0 0-15,0-1 0,0 22 0,0-21 16,0-1-16,0 1 0,0 0 0,0 21 15,0-22-15,0 22 16,0 0-16,0-21 0,0 20 0,0 1 16,0 0-16,0 0 0,-21 0 0,21 0 15,0-22-15,-21 22 0,-1 0 16,1 0-16,21-22 0,-21 22 0,21 0 16,-21 0-16,0 0 0,21 0 0,-21-1 15,-1 1-15,22 0 0,-21 0 16,0 0-16,21 0 0,-21-1 0,0 1 15,0 0-15,-1 21 0,22-21 0,-21 0 16,0 0-16,0 21 0,0-22 16,0 1-16,-1 0 0,1 21 0,0-21 15,0 21-15,0-21 0,0 0 16,-1 21-16,1-22 0,0 22 16,0 0-16,0 0 0,0-21 0,-1 0 15,1 21-15,0-21 0,0 21 16,21-21-16,-21 21 0,0-21 0,-1 21 15,1 0-15,0-22 0,0 22 16,0-21-16,0 0 0,-1 21 16,1 0-16,0-21 0,0 21 0,0 0 15,0 0-15,-1-21 0,-20 21 16,21 0-16,-21 0 0,-1 0 0,1-21 16,0 21-16,-1 0 0,1 0 15,-22 0-15,22 0 0,-21 0 16,20 0-16,-20 0 0,20 0 0,-20 0 15,21 21-15,20-21 0,-20 0 16,0 0-16,21 21 0,-1-21 0,1 0 16,0 0-16,0 21 0,0-21 15,21 21-15,-21 0 0,-1 1 16,22-1-16,-21 0 16</inkml:trace>
  <inkml:trace contextRef="#ctx0" brushRef="#br3" timeOffset="185394.44">22394 4953 0,'-21'0'0,"42"0"0,-63 0 0,21 0 16,0 0-16,-1 0 0,1 0 15,-21 0-15,21 0 0,0 0 0,-1 0 16,1 0-16,0 0 0,0 0 15,0 21-15,0-21 0,-1 0 16,1 0-16,0 0 0,21 21 0,21-21 47,0 0-47,1 0 0,-1 0 16,0 0-16,21 0 0,-21 0 0,22 0 15,-1-21-15,-21 21 0,22 0 16,-1 0-16,0-21 0,-21 21 0,22 0 15,-22-21-15,0 0 0,21 21 0,-20-21 16,-1 21-16,0-22 0,0 1 16,0 21-16,-21-21 15,21 21-15,-21-21 16,22 21 0,-22 21-1,0 0-15,0 0 16,21 1-16,-21-1 0,21 0 0,-21 21 15,0-21-15,0 22 0,0-1 0,0-21 16,0 22-16,0-1 0,0 0 16,0 1-16,0-1 0,0 0 0,0-21 15,0 22-15,-21-1 0,0 0 0,21 1 16,0-22-16,0 21 0,-22-21 16,22 1-16,-21-1 0,21 0 15,0 0-15,0 0 0,-21 0 16,0-21-1</inkml:trace>
  <inkml:trace contextRef="#ctx0" brushRef="#br3" timeOffset="187862.74">22839 3577 0,'0'21'47,"-21"1"-47,-1-1 16,1 0-16,21 0 15,0 0-15,-21 0 0,21 1 16,0-1-16,0 0 0,0 0 16,0 0-16,0 0 15,0 1 1,0-44 15,0 1-15,0 0-16</inkml:trace>
  <inkml:trace contextRef="#ctx0" brushRef="#br3" timeOffset="188156.19">22881 3429 0,'21'0'47,"-21"-21"-32,-21 21 17,0 0-32,0 0 15,21 21-15,-21-21 16,21 21-16,0 0 15,0 1-15,21-22 16,-21 21 0,21-21-16</inkml:trace>
  <inkml:trace contextRef="#ctx0" brushRef="#br3" timeOffset="188605.38">23093 3577 0,'0'21'16,"0"1"-16,0-1 15,-21 0-15,21 0 16,-22-21-16,22 21 16,0 0-16,0 1 15,-21-22 1,21-22 31,0 1-32,21 0-15,-21 0 0,22 0 16,-1 0-16,0-1 0,0 1 16,0 0-16,0 21 15,1 0-15,-1 0 16,0 0-1,-21 21-15,0 0 16,0 1-16,0-1 16,0 0-16,0 0 0,0 0 15,0 0 1</inkml:trace>
  <inkml:trace contextRef="#ctx0" brushRef="#br3" timeOffset="188884.65">23558 3344 0,'0'22'0,"0"-1"15,-21 0-15,21 0 0,0 0 16,-21 22-16,21-22 0,-21 0 16,21 21-16,-21-21 0,21 1 0,-21-1 15,21 0-15,0 0 0,0 0 0,0 0 16,-22-21-16,22 22 0,0-1 16,0-42 30,0-1-30</inkml:trace>
  <inkml:trace contextRef="#ctx0" brushRef="#br3" timeOffset="189048.6">23410 3556 0,'0'0'15,"0"-21"1,21 21-16,1 0 0,-1 0 15,0 0-15,0 0 0,0 0 16,0 0-16,1-21 16,-1 21-16,0 0 0,0 0 15,0 0-15,0 0 0</inkml:trace>
  <inkml:trace contextRef="#ctx0" brushRef="#br3" timeOffset="189608.87">24088 3662 0,'0'-21'0,"0"0"15,21-1-15,-21 1 16,0 0-16,0 0 15,-21 0 1,-1 21-16,1 0 16,0 0-16,0 0 0,21 21 15,-21-21-15,0 21 0,-1 0 16,1 0-16,0-21 0,0 22 0,0-1 16,0 0-16,21 0 0,0 0 15,-22-21-15,22 21 0,0 1 0,22-22 31,-1 0-15,0 0-16,0 0 0,0 0 16,0 0-16,1-22 0,-1 22 15,-21-21-15,21 21 0,0-21 0,-21 0 16,0 0-16,21 0 0,-21-1 16,0 44 30,0-1-46,0 0 16,0 0-16,0 0 0,0 0 16,0 1-16,0-1 15,21-21-15,-21 21 16,22-21 0,-1 0-16,0 0 15,0-21 1,0 21-16</inkml:trace>
  <inkml:trace contextRef="#ctx0" brushRef="#br3" timeOffset="189833.45">24299 3577 0,'0'-21'15,"21"21"32,1 0-47,-1 0 16,0 0-1</inkml:trace>
  <inkml:trace contextRef="#ctx0" brushRef="#br3" timeOffset="190016.61">24278 3662 0,'0'21'15,"0"-42"-15,21 42 32,0-21-17,1 0 1,-1 0 15,-21-21-31,21 21 0</inkml:trace>
  <inkml:trace contextRef="#ctx0" brushRef="#br3" timeOffset="190432.11">24553 3556 0,'21'-21'16,"-21"0"0,22 21-16,-1-21 15,0 21-15,0 0 16,0 0 0,0 0-16,-21 21 0,0 0 15,0 0-15,0 0 0,0 0 16,0 1-16,0-1 0,-21-21 15,0 21-15,21 0 0,-21 0 0,0 0 16,0-21-16,-1 22 0,1-22 0,0 21 16,0-21-16,0 0 0,21 21 15,-21-21-15,42 0 47,0 0-31,0 0-16,0 0 0,0 0 15,1 0-15,-1 0 0,0 0 16,0 0-16,0 0 16,0 0-16,1 0 15,-22-21-15,21 21 0</inkml:trace>
  <inkml:trace contextRef="#ctx0" brushRef="#br3" timeOffset="190854.04">24998 3641 0,'-21'42'0,"42"-84"0,-42 42 32,-1 0-17,22 21-15,-21 0 0,0-21 16,21 21-16,-21-21 0,21 21 0,0 1 15,0-1-15,0 0 16,0 0 0,21-21-1,0 0-15,0 0 16,1 0-16,-1 0 0,0 0 16,0 0-16,0-21 0,-21 0 15,0 0-15,21-1 16,-21 1-16,0 0 15,0 0-15,0 0 0,0 0 16,-21 21-16,0 0 16,0 0-1,0 0-15,21 21 16</inkml:trace>
  <inkml:trace contextRef="#ctx0" brushRef="#br3" timeOffset="191124.59">25442 3598 0,'0'-21'0,"0"42"94,0 1-79,-21-22-15,0 21 16,0 0-1</inkml:trace>
  <inkml:trace contextRef="#ctx0" brushRef="#br3" timeOffset="191332.2">25379 3810 0,'0'21'16,"0"0"-1,0 1-15,0-1 16,0 0-16,0 0 16,-21 0-16,21 0 15,-22-21-15,1 22 0,0-22 16,0 21-16,0-21 16,0 0-16,-1 0 0,-20 21 0</inkml:trace>
  <inkml:trace contextRef="#ctx0" brushRef="#br3" timeOffset="191916.3">22585 4339 0,'0'21'16,"0"1"-1,-21-1-15,21 0 16,0 0-16,0 0 0,-22-21 0,22 21 16,-21 1-16,21-1 0,0 0 15,-21 0-15,0 0 16,21 0-1,-21-21-15,21-21 32,0 0-17</inkml:trace>
  <inkml:trace contextRef="#ctx0" brushRef="#br3" timeOffset="192184.3">22479 4297 0,'85'-64'15,"-170"149"1,85-106-16,106-43 0,-85 64 0,0 0 16,0 0-16,0 0 0,1 0 15,-22 22-15,0-1 16,0 0-16,0 0 16,0 0-16,-22 0 0,1-21 0,0 22 15,0-22-15,0 21 0,0-21 0,21 21 16,-22-21-16,44 0 47,-1 0-32,0 0-15,-21-21 0,21 21 16,0-21-16</inkml:trace>
  <inkml:trace contextRef="#ctx0" brushRef="#br3" timeOffset="192564.41">22860 4255 0,'0'0'32,"0"21"-32,-21 0 15,21 0-15,0 0 0,-21 0 16,21 1-16,-22-1 0,22 0 16,0 0-16,0 0 15,0 0 1,22-21-1,-1 0-15,0 0 16,0 0-16,0-21 0,0 21 16,1 0-16,-22-21 0,21 21 15,0-21-15,0 0 0,-21 0 16,21-1-16,0 1 0,-21 0 16,0 42 46,-21-21-62,42 0 47</inkml:trace>
  <inkml:trace contextRef="#ctx0" brushRef="#br3" timeOffset="193052.15">23241 4128 0,'0'-22'0,"0"1"16,0 64-1,0-65 1,0 44-16,0-1 16,0 0-16,0 0 0,0 0 0,0 0 15,-21 1-15,21-1 0,0 0 16,0 0-16,0 0 0,-21 0 0,21 1 15,0-1-15,-22-21 0,22 21 0,0 0 16,0 0 0,0-42 15,0 0-15,0 0-16,0 0 15,0-1-15,22 1 16,-1 21-16,-21-21 15,21 21-15,0 0 0,0 0 16,0 0-16,1 0 16,-22 21-1,0 0-15,0 1 16,0-1-16,0 0 0,-22-21 16,1 21-16,0-21 15,0 21-15,0-21 16,0 0-16,-1 0 15,22-21 32,22 0-47,-1 21 0,0-21 0</inkml:trace>
  <inkml:trace contextRef="#ctx0" brushRef="#br3" timeOffset="193870.36">23537 4149 0,'0'-21'16,"0"-22"15,0 107-31,0-107 16,0 65 0,0-1-16,-21 0 0,21 0 0,0 0 15,0 22-15,-21-22 0,21 0 16,-21 0-16,21 21 0,0-20 0,0-1 15,-21 0-15,21 0 0,-22-21 0,22 21 16,0 0-16,0 1 16,22-22-1,-1 0-15,0 0 16,0 0 0,0-22-16,-21 1 0,21 21 15,-21-21-15,22 21 0,-22-21 16,21 0-1,0 21 1,-21 21 0,0 0-16,0 0 15,0 0 1,0 1-16,21-22 31,0 0-31,0 0 16,1 0-16,-1 0 15,0 0-15,0-22 16,0 22-16,-21-21 0,21 21 16,1-21-16,-1 21 0,-21-21 0,21 21 15,0-21-15,0 21 0,0-21 16,1-1-16,-1 22 31,-21-21 63,-21 21-94,-1 0 16,1 0-1,0 21-15,0 1 16,21-1-16,-21 0 0,0 0 15,21 0-15,-22-21 0,22 21 16,0 1-16,0-1 16,0 0-1,22-21-15,-1 0 16,0 0-16,0 0 16,0 0-1,0 0-15,-21-21 0,0 0 16,22-1-16,-22 1 0,21 21 15</inkml:trace>
  <inkml:trace contextRef="#ctx0" brushRef="#br3" timeOffset="194048.53">23897 4191 0,'0'0'0,"-42"-21"31,21 21-16,42 0 17,-21 21-17,21-21-15</inkml:trace>
  <inkml:trace contextRef="#ctx0" brushRef="#br3" timeOffset="194332.91">24363 4212 0,'0'21'31,"0"1"-31,0-1 16,0 0-16,0 0 0,0 0 15,0 0-15,0 1 16,0-1-16,0 0 0,0 0 16,0 0-16,0 0 15</inkml:trace>
  <inkml:trace contextRef="#ctx0" brushRef="#br3" timeOffset="194580.53">24574 4255 0,'0'0'15,"-21"0"1,0 0 0,0 0-16,0 21 0,0 0 15,-1 0-15,22 0 16,-21 0-16,0 1 15,21-1-15,-21 0 0,21 0 16,0 0-16,-21-21 16,21 21-16,21-21 31,0 0-31,0-21 16,0 21-16</inkml:trace>
  <inkml:trace contextRef="#ctx0" brushRef="#br3" timeOffset="194949.85">24680 4318 0,'0'0'31,"-21"0"-31,21 21 16,-21-21-16,21 21 0,-21 1 15,0-22-15,21 21 0,0 0 0,0 0 16,-22-21-16,22 21 15,0 0-15,0 1 16,22-22-16,-1 0 16,0 0-16,0 0 0,0 0 15,0 0-15,1-22 16,-1 1-16,0 0 16,-21 0-16,0 0 15,0 0-15,0-1 16,0 1-16,0 0 0,-21 21 15,0 0 1,21 21 15,0 0-15</inkml:trace>
  <inkml:trace contextRef="#ctx0" brushRef="#br3" timeOffset="195212.36">24998 4318 0,'0'21'47,"-21"0"-47,21 1 0,-22-1 16,22 0-16,0 0 15,0 0-15,0 0 16,0-42 47,0 0-63</inkml:trace>
  <inkml:trace contextRef="#ctx0" brushRef="#br3" timeOffset="195368.57">24998 4170 0,'0'-21'15,"0"0"1,0 63-16,0-63 31,0 42-15,0 0-16,0 0 15</inkml:trace>
  <inkml:trace contextRef="#ctx0" brushRef="#br3" timeOffset="195910.95">25379 4339 0,'0'-21'0,"-21"21"47,-1 0-47,1 0 16,0 21-16,0 0 16,0 1-16,21-1 0,0 0 15,-21-21-15,21 21 0,0 0 0,0 0 16,21-21 15,0 0-15,0 0-16,0 0 15,0-21-15,1 0 16,-22 0-16,21 0 0,0 0 16,-21-1-16,21 1 0,-21-21 0,0 21 15,21 0-15,0-22 0,-21 22 16,0 0-16,0-21 0,0 20 0,22 22 15,-22-21-15,0 0 0,0 42 32,-22 0-32,22 1 0,-21-1 15,21 0-15,0 0 0,-21 21 16,21-20-16,0-1 0,-21 21 0,21-21 16,0 0-16,0 1 0,0-1 0,0 0 15,0 0-15,0 0 0,21 0 16,0-21-16,0 22 0,1-22 15,20 0-15,-21 21 0,21-21 0,-20 0 16,20 0-16,-21 0 0,0 0 0,22 0 16,-22 0-16,0 0 0</inkml:trace>
  <inkml:trace contextRef="#ctx0" brushRef="#br3" timeOffset="196800.15">23453 4995 0,'21'0'0,"-21"-21"0,21 21 15,-21-21 1,0 0-1,0 0-15,0 0 16,-21 21-16,0 0 16,-1 0-16,1 0 0,0 0 0,0 0 15,0 0-15,0 0 0,-1 21 16,1-21-16,0 21 0,0-21 0,21 21 16,0 0-16,-21-21 0,21 21 0,-21 1 15,21-1-15,0 0 16,21-21-1,0 0-15,0 0 16,0 0-16,0 0 0,1 0 16,-1 0-16,0-21 15,0 21-15,0-21 0,0-1 0,1 1 16,-1 0-16,0 0 0,-21 0 16,0 0-16,21-22 0,-21 22 15,0 0-15,21 0 0,-21 0 0,0-1 16,0 1-16,0 0 0,0 42 47,-21 0-47,21 1 0,-21-1 15,21 0-15,0 0 0,0 0 0,0 0 16,0 22-16,-21-22 0,21 0 16,0 0-16,0 0 0,0 1 0,0-1 15,0 0-15,21-21 31,0 0-15,0 0-16,0 0 16,1-21-16,-22 0 15</inkml:trace>
  <inkml:trace contextRef="#ctx0" brushRef="#br3" timeOffset="197036.71">23791 4826 0,'0'21'16,"0"-42"0,0 63-16,0-20 0,0-1 15,0 0-15,0 0 16,-21-21-16,21 21 0,0 0 0,0 1 16,-21-22-16,21 21 15,0 0 1,0-42 31,0 0-47,0-1 0</inkml:trace>
  <inkml:trace contextRef="#ctx0" brushRef="#br3" timeOffset="197204.9">23855 4741 0,'0'-21'15,"0"42"-15,21-42 63,-21 42-47,21-21-16</inkml:trace>
  <inkml:trace contextRef="#ctx0" brushRef="#br3" timeOffset="197650.07">24130 4890 0,'21'0'16,"-106"0"-16,149 0 0,-22-22 0,-42 1 16,-21 21 15,0 0-31,0 0 15,0 0-15,-1 21 0,22 1 16,-21-22-16,21 21 0,-21-21 16,21 21-16,0 0 15,0 0 1,21-21-16,0 0 16,-21 21-16,22-21 15,-1 0-15,-21 22 16,21-22-16,0 21 15,-21 0 17,-21-21-32,0 0 0,0 0 0,-1 0 15,1 0-15,0 0 0,0 0 0,0 0 16,0 0-16,-1 0 0,1 0 16,0 0-1,21 21 1,21-21-1,0 0-15,1 0 0,-1 0 16,0 0-16</inkml:trace>
  <inkml:trace contextRef="#ctx0" brushRef="#br3" timeOffset="197968.48">24299 4932 0,'0'-21'32,"0"42"-32,0 0 0,0 0 15,0 0-15,0 1 16,0 20-16,0-21 0,0 0 0,0 0 16,0 1-16,0 20 0,0-21 0,0 0 15,0 22-15,0-22 16,0 21-16,-21-21 0,21 22 0,-21-22 15,0 0-15,21 21 0,-21-21 0,21 1 16,-22-1-16,1 0 0,21 0 16,0 0-16,-21-21 15,21-21 1,0 0 0,0 0-16,21 0 0,-21-1 15,0 1-15</inkml:trace>
  <inkml:trace contextRef="#ctx0" brushRef="#br3" timeOffset="198260.44">24320 4995 0,'0'-42'0,"43"-43"32,-86 212-32,107-275 0,-43 148 0,0-21 15,0 21-15,1 0 0,-1 0 16,0 0-16,-21 21 15,0 0-15,0 1 0,0-1 16,0 0-16,0 0 0,0 0 16,0 0-16,-21-21 0,0 22 15,-1-1-15,1-21 0,0 21 0,0-21 16,21 21-16,-21-21 16,0 0-16,21-21 46,21 21-30</inkml:trace>
  <inkml:trace contextRef="#ctx0" brushRef="#br3" timeOffset="198560.38">24913 4868 0,'-42'43'16,"84"-86"-16,-63 43 0,0 0 16,0 0-16,-1 0 0,1 22 15,0-22-15,0 21 0,0-21 0,0 21 16,21 0-16,-22 0 0,22 0 16,-21 1-16,21-1 0,0 0 0,0 0 15,0 0-15,0 0 0,0 1 0,0-1 16,0 0-1,21-21-15,1 0 16,-1 0-16,0 0 0,0 0 16,0 0-16,0 0 0,1 0 15,-1 0-15,-21-21 0,21 21 16,0-21-16</inkml:trace>
  <inkml:trace contextRef="#ctx0" brushRef="#br3" timeOffset="198808.42">25082 4847 0,'22'-21'31,"-1"21"-31,-64 21 0,107-42 0,-43 21 16,-21 21 0,21 0-16,-21 1 0,0-1 0,0 0 15,0 0-15,0 0 0,0 22 0,0-22 16,0 0-16,0 0 0,0 0 15,-21 0-15,21 1 0,-21-1 0,0 0 16,0-21-16,21 21 0,-22 0 0,1-21 16,0 21-16,0-21 15,0 22-15,0-22 16</inkml:trace>
  <inkml:trace contextRef="#ctx0" brushRef="#br3" timeOffset="-213542.88">2603 11748 0,'-21'0'0,"0"0"0,0 0 16,0 0-16,0 0 0,-1 0 0,1 0 15,0 0-15,0 0 0,0 0 16,-22 0-16,22 0 0,-21 0 0,21 0 15,0 21-15,-22-21 0,22 0 0,0 0 16,-21 0-16,20 0 0,1 0 16,0 0-16,0 0 15,42 0 32,0 0-47,0 0 0,22 0 16,-22 0-16,21 0 0,22 0 0,-1 0 15,1 0-15,-1 0 0,22 0 16,0-21-16,20 21 0,-20 0 0,21 0 16,0-22-16,0 22 0,-1-21 0,22 21 15,-21 0-15,0 0 0,-21 0 16,-1 0-16,1 0 0,0 0 0,-22 0 16,1 0-16,-1 0 0,-20 0 15,-1 0-15,0 0 0,-21 0 0,1 0 16,-1 0-1,-21-21 1</inkml:trace>
  <inkml:trace contextRef="#ctx0" brushRef="#br3" timeOffset="-212268.09">21336 12023 0,'-21'0'16,"42"0"-16,-63 0 0,20 0 0,1 0 15,0 0-15,0 0 0,0 0 16,0 0-16,-22 0 16,22 0-16,0 0 0,0 0 0,-22-21 15,22 21-15,0 0 0,0 0 0,0 0 16,0-22-16,-1 22 0,1 0 0,0 0 16,42 0 30,0 0-46,1 0 0,-1 0 16,21 0-16,-21 0 0,22 0 0,-1 0 16,0 0-16,1 0 0,20 0 15,1 22-15,20-22 0,-20 0 0,20 0 16,1 21-16,0-21 0,-1 0 0,1 0 16,0 21-16,-22-21 0,1 0 15,-1 0-15,1 0 0,-1 0 0,-20 21 16,-1-21-16,-21 0 0,21 0 0,-20 0 15,-1 0-15,0 0 0,0 0 32,-42 0-1,0 0-31,0 0 16,-1 0-16,1 0 0,0 0 15,0 0-15,-21 0 0,20 0 16</inkml:trace>
  <inkml:trace contextRef="#ctx0" brushRef="#br3" timeOffset="-211851.33">20722 12086 0,'-21'0'0,"-21"0"15,42 21 1,21-21 0,0 22-16,0-22 0,0 0 15,0 0-15,22 0 0,-1 0 16,0 0-16,1 21 0,-1-21 0,22 0 15,-1 0-15,1 0 0,20 0 16,1 0-16,0 0 0,-1 0 0,1 0 16,0 0-16,-1 0 0,1 0 0,0 21 15,-22-21-15,1 0 0,-1 0 0,-21 0 16,1 0-16,-1 0 0,-21 0 16,0 0-16,1 0 0,-1 0 31,-21 21-16,21-21-15</inkml:trace>
  <inkml:trace contextRef="#ctx0" brushRef="#br3" timeOffset="-199956.28">20235 1397 0,'21'0'0,"1"0"16,-1 21-1,-21 0 1,0 1-16,21-22 16,-21 21-16,0 0 0,0 0 15,0 0-15,0 0 16,0 1-16,0-1 0,0 0 15,0 0-15,0 0 16,0 0-16,0 1 0,0-1 16,0 0-16,0 0 15,0 0-15,0 0 0,0 1 0,0-1 16,0 0-16,0 0 16,-21-21-1,21 21-15,0 0 0,0 1 16,-21-22-16,21 21 15,0 0-15,0 0 16,0 0-16,0 0 0,0 1 16,-22-1-16,22 0 0,0 0 15,-21 0-15,21 0 0,0 1 16,0-1-16,0 0 0,0 0 0,0 0 16,0 22-16,0-22 0,0 21 15,0-21-15,0 22 0,0-1 0,0 0 16,0-21-16,0 22 0,0-1 0,0 0 15,0-20-15,0 20 0,0-21 16,0 21-16,0-20 0,0-1 0,0 21 16,0-21-16,-21 0 0,21 1 15,0 20-15,-21-21 0,21 0 16,0 0-16,0 22 0,-21-22 0,21 0 16,-21 21-16,21-20 0,0-1 0,0 21 15,-22-21-15,22 22 0,-21-22 0,21 21 16,-21-21-16,21 0 0,0 22 15,0-22-15,0 0 0,0 21 0,-21-20 16,21-1-16,0 0 0,-21 0 0,21 21 16,0-20-16,0-1 0,-21 0 15,21 21-15,-22-21 0,22 1 16,0 20-16,0-21 0,-21 21 0,21-20 16,-21 20-16,21 0 0,0 1 0,0-22 15,-21 21-15,21 0 0,-21-20 16,21 20-16,-21 0 0,-1-21 0,22 22 15,0-22-15,-21 21 0,21-21 0,-21 1 16,0 20-16,21-21 0,0 0 0,0 0 16,-21 22-16,21-22 0,-21 0 15,21 21-15,-22-20 0,22-1 0,0 21 16,0-21-16,-21 0 0,21 22 0,-21-22 16,21 0-16,0 21 0,0-20 15,-21-1-15,21 21 0,-21-21 0,21 0 16,-21 1-16,21-1 0,0 21 15,0-21-15,-22 0 0,22 1 0,-21-1 16,21 0-16,-21 0 0,21 0 0,0 0 16,0 1-16,-21-1 0,21 0 15,-21 0-15,21 0 0,-21 0 0,21 1 16,0-1-16,0 21 0,-22-21 0,22 0 16,-21 1-16,21-1 0,-21 21 0,21-21 15,0 0-15,0 1 0,-21 20 0,21-21 16,-21 0-16,21 0 0,0 22 15,0-22-15,0 0 0,0 0 0,-21 0 16,21 1-16,0-1 0,0 21 0,0-21 16,0 0-16,0 1 0,0-1 15,0 0-15,0 0 0,0 0 0,-22 0 16,22 1-16,0 20 0,0-21 16,0 0-16,0 22 0,0-22 0,0 0 15,0 21-15,0 1 0,0-22 0,0 21 16,0-21-16,0 22 0,0-22 0,0 21 15,0 0-15,-21-20 0,21 20 0,0-21 16,0 21-16,0 1 0,-21-22 16,21 21-16,0 1 0,0-22 0,0 21 15,0 0-15,0 1 0,0-1 0,0-21 16,0 22-16,-21-1 0,21 0 0,0 1 16,0-1-16,0 0 0,0-21 15,0 22-15,0-1 0,0 0 0,0 1 16,0-22-16,0 21 0,0 1 0,0-1 15,-21 0-15,21-21 0,0 22 16,0-1-16,0 0 0,0 1 0,-21-1 16,21 0-16,0-20 0,-22 20 0,22 0 15,0 1-15,0-22 0,-21 21 0,21 0 16,-21-20-16,21 20 0,0-21 0,0 21 16,0-20-16,-21 20 0,21 0 0,-21-21 15,21 22-15,0-1 16,0-21-16,0 22 0,0-22 0,-21 21 0,21 0 15,0-20-15,-22 20 0,22 0 16,0-21-16,0 22 0,-21-22 0,21 21 16,0-21-16,0 22 0,0-22 0,0 0 15,0 21-15,0-20 0,-21 20 0,21-21 16,0 21-16,0-20 0,0 20 0,-21-21 16,21 21-16,0 1 0,0-22 15,0 21-15,0 1 0,0-1 0,0-21 16,0 21-16,-21 1 0,21-1 0,0 0 15,0-20-15,0 20 0,0 0 0,0 1 16,0-1-16,0-21 0,0 21 0,0 1 16,0-1-16,0 0 0,-21 1 15,21-1-15,0 0 0,0 1 0,0-1 16,0 64-16,0-64 16,0 1-16,0-1 0,0 0 0,0 1 15,0-22-15,0 42 0,0-20 0,0-1 16,0 0-16,0 1 0,0 20 0,0-21 15,0 1-15,0 20 0,0-20 0,0 20 16,0-21-16,0 22 0,0-22 0,0 22 16,0-22-16,0 22 0,0-22 15,0 21-15,0-20 0,0 20 0,0 1 16,0-22-16,0 22 0,0-1 16,0-21-16,0 22 0,0-1 0,0-20 15,0 20-15,0-20 0,0 20 0,0-21 16,0 22-16,0-22 0,0 22 0,0-22 15,0 22-15,0-1 0,0-21 0,0 1 16,0 20-16,0-20 0,0-1 16,0 21-16,0-20 0,0-1 0,0 0 15,0 1-15,0-1 0,0 0 0,0 1 16,0-1-16,0 0 0,0 1 0,0-1 16,0-21-16,0 22 0,0-22 0,0 21 15,0-21-15,21 0 0,-21 1 16,0-1-16,0 0 0,21-42 47,-21 0-47,0-1 0,0-20 0,21 21 15</inkml:trace>
  <inkml:trace contextRef="#ctx0" brushRef="#br3" timeOffset="-190864.09">4826 14245 0,'0'0'0,"-21"0"16,0 0 0,-1 0-16,1 0 0,0 0 15,0 0-15,0 0 16,0 0-16,-1 0 0,22-21 0,-21 21 15,0 0-15,0 0 0,0 0 16,0 0-16,-1 0 31,1 0-31,42 0 110,1 0-110,-1 21 15,0-21 1,0 0-16,0 0 0,0 0 0,1 0 16,-1 0-16,0 0 0,0 0 0,0 0 15,0 0-15,22 0 0,-22 0 16,21 21-16,1-21 0,-22 0 15,21 0-15,0 0 0,-20 0 0,20 22 16,0-22-16,-21 0 0,22 0 16,-22 0-16,21 0 0,-21 21 0,22-21 15,-22 0-15,21 0 0,-21 0 0,22 0 16,-22 0-16,21 0 0,1 0 16,-22 0-16,21 0 0,0 0 0,1 0 15,-22 0-15,21 0 0,1 0 0,-1-21 16,0 21-16,-21 0 0,22 0 15,-1 0-15,0 0 0,1 0 0,-22-22 16,21 22-16,1 0 0,-1 0 0,0 0 16,1 0-16,-1 0 0,0 0 15,1 0-15,-1 0 0,21 0 16,-20 0-16,-1 0 0,22 0 0,-1 0 16,-21 0-16,22 0 0,-22 0 0,22 0 15,-22 0-15,0 0 0,1 0 16,-1 0-16,0 0 0,1 0 0,-22 0 15,21 0-15,-21 0 0,1 0 0,20 0 16,-21 0-16,0 0 0,22 0 0,-22 0 16,0 0-16,21 0 0,-21 0 15,1 0-15,-1 0 0,0 0 16,0 0-16,0 0 0,0 0 0,1 0 16,-1 0-16,-42 0 125,-1 0-94,1 0-31,0 0 15,21-21-15,-21 21 16,0 0-16,0 0 16,-1 0-16,1 0 15,0 0-15,0 0 0,0 0 16,0 0-16,-22 0 0,22 0 0,-21 0 16,21 0-16,-43 0 0,22 0 0,-1 0 15,-20 0-15,21 0 0,-22 0 16,22 0-16,-22 0 0,22 0 0,-22 0 15,22-21-15,0 21 0,21 0 0</inkml:trace>
  <inkml:trace contextRef="#ctx0" brushRef="#br3" timeOffset="-188863.32">16700 11599 0,'0'0'0,"-21"0"16,0 0-16,0 0 16,0 22-16,0-22 0,21 21 15,-22-21-15,1 0 16,0 21-16,42-21 47,0 0-47,1 0 15,-1 0-15,21 0 0,0 21 16,1-21-16,-1 0 0,0 0 0,22 0 16,-22 0-16,22 0 0,20 0 0,-20 21 15,-1-21-15,22 0 0,-21 0 0,-1 0 16,1 0-16,-1 0 0,1 0 0,-1 0 16,-21 0-16,1 0 0,-1 0 15,0 0-15,-20 0 0,20 0 0,-21 0 16,0 0-16,0 0 15,-21-21 1,22 21-16,-22-21 78</inkml:trace>
  <inkml:trace contextRef="#ctx0" brushRef="#br3" timeOffset="-188251.82">16573 11980 0,'-21'0'0,"0"0"0,0 0 16,42-21 187,0 21-203,0 0 0,-21-21 15</inkml:trace>
  <inkml:trace contextRef="#ctx0" brushRef="#br3" timeOffset="-186460.18">16891 11388 0,'0'-21'15,"21"21"1,0-22-16,0 22 0,-21-21 16,22 21-1,-22-21-15,0 0 16,-22 21-1,1 0-15,0 0 16,-21 0-16,21 0 0,-1 0 16,1 21-16,0-21 0,0 21 0,0 0 15,0-21-15,21 22 0,0-1 16,0 0-16,0 0 16,21-21-16,0 21 15,0-21-15,0 0 0,0 21 16,1-21-16,-1 0 0,0 22 0,0-22 15,0 0-15,-21 21 0,21 0 0,-21 0 16,0 0 0,-21-21-16,0 21 15,0-21-15,0 0 0,-22 22 0,1-22 16,21 21-16,-21-21 0,-1 0 0,22 0 16,-21 21-16,21-21 0,-1 0 0,1 0 15,21 21 1,-21-21-16,42 0 31,0 0-31,1 0 16,-1 0-16,0 0 0</inkml:trace>
  <inkml:trace contextRef="#ctx0" brushRef="#br3" timeOffset="-186254.02">17208 11599 0,'0'-21'16,"-21"21"-16,42 0 78,1 0-78</inkml:trace>
  <inkml:trace contextRef="#ctx0" brushRef="#br3" timeOffset="-185588.26">17653 11642 0,'0'-21'16,"0"-1"-16,-21 22 15,0-21-15,-1 21 0,1 0 0,0 0 16,0 0-16,0 0 0,0 0 16,-1 0-16,1 0 0,0 0 0,0 0 15,21 21-15,-21 1 0,0-22 0,-1 21 16,22 0-16,0 0 0,0 0 16,0 0-16,22-21 15,-1 0 1,0 0-16,21 0 0,-21 0 0,1 0 15,-1 0-15,21-21 0,-21 21 16,0-21-16,1 0 0,-1 21 0,21-21 16,-21 0-16,0-1 0,-21 1 0,22 0 15,-1-21-15,0 21 0,0-1 16,-21 1-16,0 0 0,0 0 0,21 21 16,-21-21-16,0 42 15,0 0 1,-21 0-16,0 0 0,0 1 15,21-1-15,-21 0 0,21 0 0,-22 21 16,22-20-16,-21-1 0,21 0 16,-21 0-16,21 0 0,0 0 0,0 1 15,0-1-15,0 0 16,21-21 0,0 0-16,1 0 0,-1 0 0,0 0 15,0 0-15,0-21 0,0 21 16,1-21-16,-1-1 0,0 22 0,0-21 15,0 0-15,0 21 0,-21-21 0,0 0 16,22 21-16,-22-21 16,0 42-1,0 0 1,-22 0-16,1 0 16,21 0-16,0 1 15,0-1-15,0 0 16,-21-21-16,21-21 47,0 0-47</inkml:trace>
  <inkml:trace contextRef="#ctx0" brushRef="#br3" timeOffset="-185435.82">18013 11557 0,'0'0'15,"-21"0"1,42 0 31</inkml:trace>
  <inkml:trace contextRef="#ctx0" brushRef="#br3" timeOffset="-185067.97">18330 11599 0,'0'0'15,"-21"0"1,0 0-16,0 0 16,0 0-16,-1 0 0,1 0 15,21 22 1,-21-22-16,21 21 0,0 0 15,0 0-15,21-21 16,0 21-16,1 0 16,-1-21-16,0 22 0,0-1 15,-21 0 17,-21-21-17,0 0-15,0 0 0,-1 0 0,1 0 16,0 0-16,-21 0 0,21 0 0,-1 0 15,1 0 1,42 0 0,1 0-1,-1 0-15,0 0 0</inkml:trace>
  <inkml:trace contextRef="#ctx0" brushRef="#br3" timeOffset="-184767.98">18563 11663 0,'0'-21'16,"0"63"-16,0-63 15,0 21 17,-21 21-32,21 0 0,-21 0 15,21 1-15,-21 20 0,-1-21 0,22 21 16,-21 1-16,0-22 0,0 21 0,0 1 15,0-1-15,-1 0 0,1-21 16,0 22-16,0-1 0,21-21 0,-21 0 16,21 1-16,-21-1 0,21 0 0,0 0 15,0 0-15,0 0 16,0-42 0,21 0-1,0 21-15,0-21 0,0 0 16</inkml:trace>
  <inkml:trace contextRef="#ctx0" brushRef="#br3" timeOffset="-184495.48">18521 11726 0,'0'-21'16,"21"-21"0,0 42-1,-63 63-15,105-126 0,-42 63 0,1 0 16,-1 0-16,0 0 0,0 0 0,0 0 15,0 0-15,1 0 0,-22 21 16,21-21-16,-21 21 16,0 0-16,-21 1 15,-1-22-15,-20 0 0,21 21 0,0-21 16,0 0-16,-1 0 0,-20 21 0,21-21 16,0 0-16,0 0 0,-1 0 0,1 21 15,0-21 1,0 0-16</inkml:trace>
  <inkml:trace contextRef="#ctx0" brushRef="#br3" timeOffset="-182608.76">16722 12425 0,'-22'0'15,"22"21"-15,22-21 47,-1 0-47,0 0 0,21 0 16,-21 0-16,22 0 0,-1 0 0,0 0 15,22 0-15,-22 0 0,22 0 0,-1 0 16,1 0-16,-1 0 0,1 0 16,-1 0-16,1-21 0,-22 21 0,22 0 15,-22 0-15,-21 0 0,21 0 0,-20 0 16,-1 0-16,0 0 0,-21-21 47,-21 21-47,0 0 15,-1 0-15,-20-21 0,21 21 0,0 0 16</inkml:trace>
  <inkml:trace contextRef="#ctx0" brushRef="#br3" timeOffset="-182320.22">16849 12573 0,'105'-63'0,"-210"126"0,83-63 0,22 21 16,22-21 0,-1 0-16,0 0 15,21 0-15,-21 0 0,22 0 0,-22 0 16,21 0-16,1 0 0,-1 0 0,21 0 16,-20 0-16,20 0 0,-20 0 15,20 0-15,-21 0 0,1 0 0,-1 0 16,0 0-16,1 0 0,-1 0 0,-21 0 15,0 0-15,1 0 0,-44 0 32,-20 0-17,21 0-15,0 0 0,-22 0 0</inkml:trace>
  <inkml:trace contextRef="#ctx0" brushRef="#br3" timeOffset="-182007.98">16870 12785 0,'0'0'0,"-21"0"16,42 0 0,0 0-1,0 0-15,0 0 0,22 0 0,-22 0 16,21 0-16,0 0 0,1 0 15,-1 0-15,0 0 0,1 0 0,20 0 16,-20 0-16,-22 0 0,21 0 0,-21 0 16,0 0-16,1 0 0,-1 0 0,0 0 15,-42 0 32,0 0-47,-1 0 0,1-21 16,0 21-16</inkml:trace>
  <inkml:trace contextRef="#ctx0" brushRef="#br3" timeOffset="-175256.43">21336 10880 0,'-21'0'0,"0"0"16,42 0 140,0 0-140,21 0-16,-21 0 0,22 0 0,-1 0 15,0 0-15,1 0 0,-1 0 0,22 0 16,-1 0-16,1 0 0,-1 0 0,22-21 16,-22 21-16,22 0 0,-22 0 0,22 0 15,-21 0-15,20-22 0,-20 22 16,-22 0-16,22 0 0,-22-21 0,0 21 15,-21 0-15,22 0 0,-22-21 0,0 21 16,0 0-16,0 0 0,1 0 0,-1-21 16,0 21-1,0 0 1,-42 0 31,0 0-47</inkml:trace>
  <inkml:trace contextRef="#ctx0" brushRef="#br3" timeOffset="-174388.05">21103 12002 0,'-42'0'0,"84"0"0,-105 0 0,41 0 0,1 21 15,0-21-15,0 0 0,0 0 0,0 0 16,-1 0-16,1 0 0,0 0 0,21 21 16,-21-21-16,0 0 0,0 0 15,-1 0-15,44 0 63,-1 0-63,21 0 0,-21 0 15,0 0-15,22 0 0,-22 0 0,21 0 16,1 0-16,20 0 0,-21 0 0,22 0 16,21 0-16,-22 0 0,22 0 0,-1 21 15,1-21-15,84 21 16,-84-21-16,-21 21 0,20-21 0,-20 0 0,-1 0 16,-20 22-16,20-22 0,-21 0 0,-20 0 15,20 0-15,-21 0 0,0 0 16,0 0-16,-42 0 94,0 0-94,0 0 0,0 0 15,0 0-15,-1 0 16,1 0-16</inkml:trace>
  <inkml:trace contextRef="#ctx0" brushRef="#br3" timeOffset="-173919.91">21061 12171 0,'-21'0'0,"42"0"0,-64 0 16,22 0-16,0 0 0,0 0 16,0 0-16,42 0 31,0 0-16,0 0-15,22 0 0,-1 0 0,0 0 16,1 0-16,20 0 0,-21 0 0,22 0 16,21 0-16,-22 0 0,22-21 0,-1 21 15,-20-21-15,21 21 0,-1 0 0,-20 0 16,20-22-16,-20 22 0,-22 0 0,22 0 16,-22 0-16,0 0 0,1 0 0,-1 0 15,-21 0-15,0 0 0,1 0 0,-1 0 16,0 0-16,0 0 31,-42 0 16,0 0-47,0 0 16</inkml:trace>
  <inkml:trace contextRef="#ctx0" brushRef="#br3" timeOffset="-168856.07">15854 11240 0,'-21'0'16,"-1"0"-16,1 0 15,0 0 1,0 0-16,0 0 0,0 0 16,-1-22-16,1 22 0,0 0 0,0 0 15,0 0-15,-22 0 0,22 0 16,0 0-16,-21 0 0,21 0 0,-1 0 16,1 0-16,-21 0 0,21 0 0,0 0 15,-1 0-15,1 0 0,0-21 0,0 21 16,42 0 46,0 0-62,0 0 0,1 0 16,-1 0-16,0 0 0,0 0 16,0 0-16,22 0 0,-22 0 0,0 21 15,21-21-15,-21 0 0,22 0 0,-1 0 16,-21 0-16,22 0 0,-1 0 0,0 0 15,22 0-15,-22 0 0,0 0 0,22 0 16,-1 0-16,-20 0 0,20 0 16,1 0-16,-1 0 0,1 0 0,-22 0 15,22 0-15,-1 0 0,1 0 0,-22 0 16,21 0-16,1 0 0,-22 0 16,22 0-16,-1 0 0,-20 0 0,20 0 15,1 0-15,-1 0 0,1 0 16,-22 0-16,21 0 0,1 0 0,-1 0 15,1 0-15,-1 0 0,1 0 0,-1 0 16,1 0-16,-1 22 0,1-22 0,-1 0 16,-20 0-16,20 0 0,-20 0 0,20 0 15,-21 0-15,1 0 0,-1 0 16,0 0-16,1 0 0,-1 0 0,0 0 16,1 0-16,-1 0 0,-21 0 0,22 0 15,-22-22-15,21 22 0,-21 0 0,0 0 16,22 0-16,-43-21 0,21 21 15,0 0-15,0 0 16,0 0-16,-42 0 109,0 0-93,0 0-16</inkml:trace>
  <inkml:trace contextRef="#ctx0" brushRef="#br3" timeOffset="-166339.31">21992 5080 0,'-21'0'0,"0"0"16,21 21-16,-21-21 0,-1 0 0,1 0 16,0 0-16,0 0 15,0 0 1,0 0-16,42 0 47,0 0-47,0 0 15,0 0-15,0-21 0,22 21 0,-22-21 16,21 21-16,-21-21 0,22 0 0,-1 21 16,0-22-16,1 1 0,-1 0 0,22 21 15,-22-21-15,0 0 0,1 21 16,-1-21-16,-21 21 0,21 0 0,-20-22 16,-1 22-16,-21-21 0,21 21 15,0 0-15,-21-21 16,21 21 15,-21 21 0,0 0-31,0 1 16,0-1-16,0 0 0,0 0 16,0 21-16,0-20 0,-21-1 0,21 21 15,-21 0-15,21-20 0,0 20 0,0 0 16,-21 1-16,21 20 0,-21-21 15,21 1-15,0-1 0,-22 22 16,1-22-16,21 0 0,-21 22 0,0-22 16,21 0-16,0 1 0,0-1 0,-21 0 15,21 1-15,-21-22 0,21 21 0,0-21 16,0 1-16,-22-1 0,22 0 0,0 0 16,-21-21-16,21 21 0,-21-21 31,21-21-16,0 0-15,0 0 0,21 0 16,-21-1-16,21-20 0,1 21 16,20-21-16,-21-1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2BC1-04D0-4CA5-881A-4C7F6624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7A66E-31E8-4A34-A9A1-1CF08D7AD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D9A34-5696-4520-87DD-29F4AF50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51-6B80-4F20-9F84-53676C23304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3D03-99CB-41D5-814C-E9AFDC2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6934-5A34-4B38-8B61-09B6FC8F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74E2-E6BE-4B30-A408-AB533EC8C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97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ACF4-EEEF-4D53-837B-BB0704B1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54D6D-8BD6-49E2-BAA9-FFA488076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3F81-9554-4981-B695-3469EE56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51-6B80-4F20-9F84-53676C23304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96A4D-7EDA-4E93-AA5E-E4EF570E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B2BA-4AD6-4FCA-B11F-8D058A77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74E2-E6BE-4B30-A408-AB533EC8C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2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6B4BE-B22A-4602-BDE7-B53EB4E94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B2EDA-58DB-4A9E-A723-A71CDA2F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FE086-645C-4C7E-A587-7A762102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51-6B80-4F20-9F84-53676C23304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8E32-3D98-43AD-BA74-BEF86548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2FF16-00AA-4931-BC47-068C2478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74E2-E6BE-4B30-A408-AB533EC8C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2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403D-23B1-45F6-8B00-DEE4C59F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94B24-31EE-4F70-9F83-0BD9A702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E5EFF-2D2C-495D-A97C-571BAF77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51-6B80-4F20-9F84-53676C23304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AFA5-45D8-459D-8EFC-42D71AEE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9252-B003-4F5B-A05B-C31A0AC2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74E2-E6BE-4B30-A408-AB533EC8C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76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0311-AFF0-430A-85D4-20E7A0D2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D326-7290-4653-9140-4EE7B54D6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2BF76-13B2-40DC-B327-1C9172B7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51-6B80-4F20-9F84-53676C23304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FBB46-9835-48D1-9BDD-E40739C1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174B-CE4E-4966-9747-2E27AF2A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74E2-E6BE-4B30-A408-AB533EC8C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8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435-385C-4F3C-BEE4-95E749C8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F187-3829-44E8-9816-B1513AD9D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BEF4F-CF04-4EE0-AA67-F0ABBC1A2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7922E-2159-4286-AB8B-F92CC5CB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51-6B80-4F20-9F84-53676C23304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BDD3F-A896-485F-A51D-2215403A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13C2E-D9F3-4333-8548-62E80DD4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74E2-E6BE-4B30-A408-AB533EC8C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05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F7A3-7D66-4A3B-82A8-B7813C88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DD895-F417-46D4-8CE7-6F17FE41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69D6F-AF99-4E10-8083-6B515B11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F01BF-1A81-4230-87AD-A6357FEE8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EBAE2-EFAE-4D8C-A1A6-4AE007CB6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0F401-AFAD-445C-A190-2B7B5DEA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51-6B80-4F20-9F84-53676C23304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AD7BD-F629-4851-B2D0-88ED3C85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53A40-DBD3-4D5F-BC3B-02776699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74E2-E6BE-4B30-A408-AB533EC8C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5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9798-1DEE-4A6A-986D-564195A6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802AE-ABE7-4CA4-8374-D4E13D26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51-6B80-4F20-9F84-53676C23304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10372-4863-4B4E-A7BF-A7A4B8EB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E7964-C6EF-43B0-A6A2-5D39362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74E2-E6BE-4B30-A408-AB533EC8C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0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559E1-3A20-4AA4-994B-7F3E738C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51-6B80-4F20-9F84-53676C23304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E4942-DED6-4537-94B9-22CCF345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41D1-670B-40E2-BEDB-331E2AE8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74E2-E6BE-4B30-A408-AB533EC8C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20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B267-83B6-4802-B95A-3905E484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97F0-BD6C-44D2-A168-54C72B0B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D0DF2-A837-4851-9C19-62C6CEE3B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0F728-8D5B-4979-A76A-E81F5F2F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51-6B80-4F20-9F84-53676C23304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7E036-C5BE-4784-8F99-2C8A0171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CBEB-AA8F-4552-84C5-360ED9F8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74E2-E6BE-4B30-A408-AB533EC8C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53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22D1-051D-4DA0-B3F8-B556E00C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520E7-3B03-4594-B892-BB8615FD9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F4FBA-A297-4FFC-9696-223A059EA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05D73-9DF3-48D3-ABF7-2F83FA20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51-6B80-4F20-9F84-53676C23304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1BAD2-BF5F-4F71-BA8E-01FA989C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797B8-F968-4C2C-9D24-D7025165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74E2-E6BE-4B30-A408-AB533EC8C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70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47A54-D348-4773-997C-E8936A14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57EC7-E212-4504-9C92-010426D1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AC07D-974A-4A7E-AEFF-6919CB001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1D851-6B80-4F20-9F84-53676C233040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8D4D-CB6F-4948-A459-56BC6A932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3535-45C0-40B3-8F82-0EF54C8B7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74E2-E6BE-4B30-A408-AB533EC8C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2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AEE-02C8-4DBA-B8C8-FF8402D38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12E-66BC-4079-9196-9C1D7836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B65081-97DC-4F75-B5D0-A69716E8969A}"/>
                  </a:ext>
                </a:extLst>
              </p14:cNvPr>
              <p14:cNvContentPartPr/>
              <p14:nvPr/>
            </p14:nvContentPartPr>
            <p14:xfrm>
              <a:off x="106560" y="0"/>
              <a:ext cx="8771040" cy="664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B65081-97DC-4F75-B5D0-A69716E896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8789760" cy="66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99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AEE-02C8-4DBA-B8C8-FF8402D38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12E-66BC-4079-9196-9C1D7836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2C044A-263A-438A-8262-5C9147551EF2}"/>
                  </a:ext>
                </a:extLst>
              </p14:cNvPr>
              <p14:cNvContentPartPr/>
              <p14:nvPr/>
            </p14:nvContentPartPr>
            <p14:xfrm>
              <a:off x="624960" y="838080"/>
              <a:ext cx="7307640" cy="540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2C044A-263A-438A-8262-5C9147551E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828720"/>
                <a:ext cx="7326360" cy="54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3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AEE-02C8-4DBA-B8C8-FF8402D38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12E-66BC-4079-9196-9C1D7836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BFB740-A87F-4F0B-89E7-D213F794FB05}"/>
                  </a:ext>
                </a:extLst>
              </p14:cNvPr>
              <p14:cNvContentPartPr/>
              <p14:nvPr/>
            </p14:nvContentPartPr>
            <p14:xfrm>
              <a:off x="693360" y="1020960"/>
              <a:ext cx="7231680" cy="496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BFB740-A87F-4F0B-89E7-D213F794FB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1011600"/>
                <a:ext cx="7250400" cy="49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86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AEE-02C8-4DBA-B8C8-FF8402D38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12E-66BC-4079-9196-9C1D7836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C345B1-2EEC-4B5A-AEC7-0920098AFC48}"/>
                  </a:ext>
                </a:extLst>
              </p14:cNvPr>
              <p14:cNvContentPartPr/>
              <p14:nvPr/>
            </p14:nvContentPartPr>
            <p14:xfrm>
              <a:off x="350640" y="122040"/>
              <a:ext cx="9487080" cy="476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C345B1-2EEC-4B5A-AEC7-0920098AFC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12680"/>
                <a:ext cx="950580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33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AEE-02C8-4DBA-B8C8-FF8402D38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12E-66BC-4079-9196-9C1D7836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102320-FC3E-4E68-B98F-6E1BB2A43692}"/>
                  </a:ext>
                </a:extLst>
              </p14:cNvPr>
              <p14:cNvContentPartPr/>
              <p14:nvPr/>
            </p14:nvContentPartPr>
            <p14:xfrm>
              <a:off x="472320" y="83880"/>
              <a:ext cx="862632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102320-FC3E-4E68-B98F-6E1BB2A436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74520"/>
                <a:ext cx="864504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560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AEE-02C8-4DBA-B8C8-FF8402D38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12E-66BC-4079-9196-9C1D7836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A53A2-5AD4-4674-8C05-B716AA645D82}"/>
                  </a:ext>
                </a:extLst>
              </p14:cNvPr>
              <p14:cNvContentPartPr/>
              <p14:nvPr/>
            </p14:nvContentPartPr>
            <p14:xfrm>
              <a:off x="1523880" y="975240"/>
              <a:ext cx="3574080" cy="56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A53A2-5AD4-4674-8C05-B716AA645D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965880"/>
                <a:ext cx="3592800" cy="5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647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AEE-02C8-4DBA-B8C8-FF8402D38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12E-66BC-4079-9196-9C1D7836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DC0A58-438E-49EF-B668-3F4885730374}"/>
                  </a:ext>
                </a:extLst>
              </p14:cNvPr>
              <p14:cNvContentPartPr/>
              <p14:nvPr/>
            </p14:nvContentPartPr>
            <p14:xfrm>
              <a:off x="350640" y="236160"/>
              <a:ext cx="9212760" cy="415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DC0A58-438E-49EF-B668-3F48857303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26800"/>
                <a:ext cx="9231480" cy="41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16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AEE-02C8-4DBA-B8C8-FF8402D38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12E-66BC-4079-9196-9C1D7836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151CCF-9AC0-41F3-A216-C431B5971201}"/>
                  </a:ext>
                </a:extLst>
              </p14:cNvPr>
              <p14:cNvContentPartPr/>
              <p14:nvPr/>
            </p14:nvContentPartPr>
            <p14:xfrm>
              <a:off x="30600" y="7560"/>
              <a:ext cx="901476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151CCF-9AC0-41F3-A216-C431B59712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-1800"/>
                <a:ext cx="9033480" cy="67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8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AEE-02C8-4DBA-B8C8-FF8402D38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12E-66BC-4079-9196-9C1D7836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B0CD6D-1C9C-479C-9EA2-8570A51D94F4}"/>
                  </a:ext>
                </a:extLst>
              </p14:cNvPr>
              <p14:cNvContentPartPr/>
              <p14:nvPr/>
            </p14:nvContentPartPr>
            <p14:xfrm>
              <a:off x="281880" y="182880"/>
              <a:ext cx="820728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B0CD6D-1C9C-479C-9EA2-8570A51D94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73520"/>
                <a:ext cx="822600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99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AEE-02C8-4DBA-B8C8-FF8402D38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12E-66BC-4079-9196-9C1D7836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CD8463-74BB-41ED-BD29-D6B6E9752963}"/>
                  </a:ext>
                </a:extLst>
              </p14:cNvPr>
              <p14:cNvContentPartPr/>
              <p14:nvPr/>
            </p14:nvContentPartPr>
            <p14:xfrm>
              <a:off x="236160" y="0"/>
              <a:ext cx="9693000" cy="595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CD8463-74BB-41ED-BD29-D6B6E97529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-9360"/>
                <a:ext cx="9711720" cy="59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C3E73-9C58-4F8E-928F-3EF9A77BFF9F}"/>
                  </a:ext>
                </a:extLst>
              </p14:cNvPr>
              <p14:cNvContentPartPr/>
              <p14:nvPr/>
            </p14:nvContentPartPr>
            <p14:xfrm>
              <a:off x="1493640" y="3642480"/>
              <a:ext cx="8816400" cy="307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C3E73-9C58-4F8E-928F-3EF9A77BFF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4280" y="3633120"/>
                <a:ext cx="8835120" cy="30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34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AEE-02C8-4DBA-B8C8-FF8402D38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12E-66BC-4079-9196-9C1D7836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0CF569-6E9C-41CF-BE51-D70488D919DE}"/>
                  </a:ext>
                </a:extLst>
              </p14:cNvPr>
              <p14:cNvContentPartPr/>
              <p14:nvPr/>
            </p14:nvContentPartPr>
            <p14:xfrm>
              <a:off x="1676520" y="815400"/>
              <a:ext cx="3223440" cy="307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0CF569-6E9C-41CF-BE51-D70488D919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160" y="806040"/>
                <a:ext cx="3242160" cy="30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047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AEE-02C8-4DBA-B8C8-FF8402D38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12E-66BC-4079-9196-9C1D7836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D4C802-B3BD-4BD2-BE98-36BA1E5F7A4C}"/>
                  </a:ext>
                </a:extLst>
              </p14:cNvPr>
              <p14:cNvContentPartPr/>
              <p14:nvPr/>
            </p14:nvContentPartPr>
            <p14:xfrm>
              <a:off x="289440" y="68760"/>
              <a:ext cx="4084920" cy="659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D4C802-B3BD-4BD2-BE98-36BA1E5F7A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59400"/>
                <a:ext cx="4103640" cy="66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789B9F-E23F-43F5-ABFD-CE6835220FB4}"/>
                  </a:ext>
                </a:extLst>
              </p14:cNvPr>
              <p14:cNvContentPartPr/>
              <p14:nvPr/>
            </p14:nvContentPartPr>
            <p14:xfrm>
              <a:off x="2034360" y="2697480"/>
              <a:ext cx="221400" cy="323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789B9F-E23F-43F5-ABFD-CE6835220F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5000" y="2688120"/>
                <a:ext cx="240120" cy="32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B82B18-A3CB-4066-9488-E4A01D65603D}"/>
                  </a:ext>
                </a:extLst>
              </p14:cNvPr>
              <p14:cNvContentPartPr/>
              <p14:nvPr/>
            </p14:nvContentPartPr>
            <p14:xfrm>
              <a:off x="0" y="502920"/>
              <a:ext cx="9281520" cy="497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B82B18-A3CB-4066-9488-E4A01D6560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493560"/>
                <a:ext cx="930024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264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AEE-02C8-4DBA-B8C8-FF8402D38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12E-66BC-4079-9196-9C1D7836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BE8472-D6E1-4126-9340-767B2A2E081F}"/>
                  </a:ext>
                </a:extLst>
              </p14:cNvPr>
              <p14:cNvContentPartPr/>
              <p14:nvPr/>
            </p14:nvContentPartPr>
            <p14:xfrm>
              <a:off x="129600" y="198000"/>
              <a:ext cx="9365400" cy="660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BE8472-D6E1-4126-9340-767B2A2E08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88640"/>
                <a:ext cx="9384120" cy="66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57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AEE-02C8-4DBA-B8C8-FF8402D38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12E-66BC-4079-9196-9C1D7836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2C11F3-061F-4E20-8B7A-A8D9B1CB80D2}"/>
                  </a:ext>
                </a:extLst>
              </p14:cNvPr>
              <p14:cNvContentPartPr/>
              <p14:nvPr/>
            </p14:nvContentPartPr>
            <p14:xfrm>
              <a:off x="266760" y="45720"/>
              <a:ext cx="8245080" cy="550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2C11F3-061F-4E20-8B7A-A8D9B1CB80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36360"/>
                <a:ext cx="8263800" cy="55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17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AEE-02C8-4DBA-B8C8-FF8402D38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12E-66BC-4079-9196-9C1D7836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76D797-E31A-49D3-8926-61A3D92E600F}"/>
                  </a:ext>
                </a:extLst>
              </p14:cNvPr>
              <p14:cNvContentPartPr/>
              <p14:nvPr/>
            </p14:nvContentPartPr>
            <p14:xfrm>
              <a:off x="723960" y="320040"/>
              <a:ext cx="5867640" cy="432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76D797-E31A-49D3-8926-61A3D92E6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310680"/>
                <a:ext cx="5886360" cy="43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404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2020-11-10T13:10:17Z</dcterms:created>
  <dcterms:modified xsi:type="dcterms:W3CDTF">2020-11-10T14:46:37Z</dcterms:modified>
</cp:coreProperties>
</file>